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65" r:id="rId3"/>
    <p:sldId id="266" r:id="rId4"/>
    <p:sldId id="264" r:id="rId5"/>
    <p:sldId id="258" r:id="rId6"/>
    <p:sldId id="270" r:id="rId7"/>
    <p:sldId id="271" r:id="rId8"/>
    <p:sldId id="274" r:id="rId9"/>
    <p:sldId id="275" r:id="rId10"/>
    <p:sldId id="276" r:id="rId11"/>
    <p:sldId id="279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2233-3C52-4028-8F90-9798BB3E252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C54-C9CC-467E-A697-F0126404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27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2233-3C52-4028-8F90-9798BB3E252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C54-C9CC-467E-A697-F0126404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48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2233-3C52-4028-8F90-9798BB3E252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C54-C9CC-467E-A697-F0126404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47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2233-3C52-4028-8F90-9798BB3E252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C54-C9CC-467E-A697-F0126404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3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2233-3C52-4028-8F90-9798BB3E252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C54-C9CC-467E-A697-F0126404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68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2233-3C52-4028-8F90-9798BB3E252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C54-C9CC-467E-A697-F0126404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94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2233-3C52-4028-8F90-9798BB3E252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C54-C9CC-467E-A697-F0126404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03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2233-3C52-4028-8F90-9798BB3E252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C54-C9CC-467E-A697-F0126404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32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2233-3C52-4028-8F90-9798BB3E252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C54-C9CC-467E-A697-F0126404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07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2233-3C52-4028-8F90-9798BB3E252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C54-C9CC-467E-A697-F0126404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35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2233-3C52-4028-8F90-9798BB3E252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C54-C9CC-467E-A697-F0126404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9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2233-3C52-4028-8F90-9798BB3E252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C54-C9CC-467E-A697-F0126404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73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2233-3C52-4028-8F90-9798BB3E252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C54-C9CC-467E-A697-F0126404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47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2233-3C52-4028-8F90-9798BB3E252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C54-C9CC-467E-A697-F0126404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57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2233-3C52-4028-8F90-9798BB3E252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C54-C9CC-467E-A697-F0126404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08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2233-3C52-4028-8F90-9798BB3E252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1C54-C9CC-467E-A697-F0126404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45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E492233-3C52-4028-8F90-9798BB3E252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CD11C54-C9CC-467E-A697-F0126404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00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E492233-3C52-4028-8F90-9798BB3E252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CD11C54-C9CC-467E-A697-F0126404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2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-269896" y="2036745"/>
            <a:ext cx="9755187" cy="2766528"/>
          </a:xfrm>
        </p:spPr>
        <p:txBody>
          <a:bodyPr/>
          <a:lstStyle/>
          <a:p>
            <a:r>
              <a:rPr lang="en-US" dirty="0" smtClean="0"/>
              <a:t>Types of Persuasion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05096" y="471063"/>
            <a:ext cx="9755187" cy="5503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0" y="879763"/>
            <a:ext cx="6662160" cy="5043055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129" y="529360"/>
            <a:ext cx="6235810" cy="615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12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847" y="-358589"/>
            <a:ext cx="9905998" cy="1905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1707"/>
            <a:ext cx="10235045" cy="620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16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86" y="120794"/>
            <a:ext cx="4762500" cy="642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38" y="2369127"/>
            <a:ext cx="6297516" cy="40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32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418" y="394598"/>
            <a:ext cx="4895993" cy="6309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47" y="394598"/>
            <a:ext cx="4576881" cy="630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32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136" y="449015"/>
            <a:ext cx="6563735" cy="4636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2" y="2952316"/>
            <a:ext cx="57150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19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73" y="68182"/>
            <a:ext cx="9528463" cy="666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8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4" y="154131"/>
            <a:ext cx="8916986" cy="670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01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5" y="128337"/>
            <a:ext cx="11461172" cy="663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32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04" y="365125"/>
            <a:ext cx="4762500" cy="611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127" y="380216"/>
            <a:ext cx="4008294" cy="631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83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467589"/>
            <a:ext cx="10251267" cy="58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65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APPEAL TO FUNDAMENTAL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2182001"/>
            <a:ext cx="4669415" cy="4036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190" y="1953924"/>
            <a:ext cx="3687041" cy="46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77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nterculturaltalk.org/wp-content/uploads/2010/05/Trident-G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98437"/>
            <a:ext cx="8854642" cy="657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224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445" y="344299"/>
            <a:ext cx="7668491" cy="61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68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145</TotalTime>
  <Words>8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Mesh</vt:lpstr>
      <vt:lpstr>Types of Persuasion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MAY APPEAL TO FUNDAMENTAL RIGHTS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propaganda?</dc:title>
  <dc:creator>James</dc:creator>
  <cp:lastModifiedBy>User</cp:lastModifiedBy>
  <cp:revision>12</cp:revision>
  <dcterms:created xsi:type="dcterms:W3CDTF">2014-10-27T04:01:22Z</dcterms:created>
  <dcterms:modified xsi:type="dcterms:W3CDTF">2018-05-16T16:18:57Z</dcterms:modified>
</cp:coreProperties>
</file>