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6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5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9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D497-08EE-44BD-8776-6168D5C390AC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C819-A9F7-4F79-B15B-C6EF2C8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45" y="3402049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text here</a:t>
            </a: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989757" y="5186597"/>
            <a:ext cx="3117954" cy="1304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phrecau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05" y="-1366457"/>
            <a:ext cx="1009667" cy="1366457"/>
          </a:xfrm>
          <a:prstGeom prst="rect">
            <a:avLst/>
          </a:prstGeom>
        </p:spPr>
      </p:pic>
      <p:pic>
        <p:nvPicPr>
          <p:cNvPr id="6" name="Shamroc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6" y="3876493"/>
            <a:ext cx="2047876" cy="2202017"/>
          </a:xfrm>
          <a:prstGeom prst="rect">
            <a:avLst/>
          </a:prstGeom>
        </p:spPr>
      </p:pic>
      <p:pic>
        <p:nvPicPr>
          <p:cNvPr id="7" name="Shamroc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2" y="3876492"/>
            <a:ext cx="2047876" cy="2202017"/>
          </a:xfrm>
          <a:prstGeom prst="rect">
            <a:avLst/>
          </a:prstGeom>
        </p:spPr>
      </p:pic>
      <p:pic>
        <p:nvPicPr>
          <p:cNvPr id="8" name="4 leaf clov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60" y="3876492"/>
            <a:ext cx="1822174" cy="17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61" y="2549984"/>
            <a:ext cx="4262816" cy="3963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1391" y="4531604"/>
            <a:ext cx="2733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 Won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0687987" y="5741232"/>
            <a:ext cx="1139253" cy="8919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2018-03-09T14:30:29Z</dcterms:created>
  <dcterms:modified xsi:type="dcterms:W3CDTF">2018-03-09T14:38:19Z</dcterms:modified>
</cp:coreProperties>
</file>