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7599" autoAdjust="0"/>
  </p:normalViewPr>
  <p:slideViewPr>
    <p:cSldViewPr snapToGrid="0">
      <p:cViewPr varScale="1">
        <p:scale>
          <a:sx n="58" d="100"/>
          <a:sy n="58" d="100"/>
        </p:scale>
        <p:origin x="58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8928C-B10E-44B0-B9BB-7D9E913CBDB7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5DB4F-F205-4A91-8D00-C8AB60B15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8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going</a:t>
            </a:r>
            <a:r>
              <a:rPr lang="en-US" baseline="0" dirty="0" smtClean="0"/>
              <a:t> to: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Program the presents to  open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Program the tree to get decorated</a:t>
            </a:r>
          </a:p>
          <a:p>
            <a:pPr marL="0" indent="0">
              <a:buNone/>
            </a:pPr>
            <a:r>
              <a:rPr lang="en-US" baseline="0" dirty="0" smtClean="0"/>
              <a:t>3. Change Background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65DB4F-F205-4A91-8D00-C8AB60B1595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1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65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78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8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7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1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2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9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7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A85EE-8309-46ED-8CEA-6BA01FC7F9D0}" type="datetimeFigureOut">
              <a:rPr lang="en-US" smtClean="0"/>
              <a:t>12/16/2019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F0359-C5D8-4C3A-AE5B-72731C5F3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4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hristmas Tre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275" y="262750"/>
            <a:ext cx="3372845" cy="5835372"/>
          </a:xfrm>
          <a:prstGeom prst="rect">
            <a:avLst/>
          </a:prstGeom>
        </p:spPr>
      </p:pic>
      <p:pic>
        <p:nvPicPr>
          <p:cNvPr id="5" name="light strand botto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076" y="4296215"/>
            <a:ext cx="2821426" cy="752380"/>
          </a:xfrm>
          <a:prstGeom prst="rect">
            <a:avLst/>
          </a:prstGeom>
        </p:spPr>
      </p:pic>
      <p:pic>
        <p:nvPicPr>
          <p:cNvPr id="6" name="light strand botto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977" y="3475943"/>
            <a:ext cx="2353762" cy="658699"/>
          </a:xfrm>
          <a:prstGeom prst="rect">
            <a:avLst/>
          </a:prstGeom>
        </p:spPr>
      </p:pic>
      <p:pic>
        <p:nvPicPr>
          <p:cNvPr id="7" name="light strand middl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153" y="2749800"/>
            <a:ext cx="2018147" cy="564777"/>
          </a:xfrm>
          <a:prstGeom prst="rect">
            <a:avLst/>
          </a:prstGeom>
        </p:spPr>
      </p:pic>
      <p:pic>
        <p:nvPicPr>
          <p:cNvPr id="8" name="light strand middl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035" y="2066617"/>
            <a:ext cx="2035704" cy="633386"/>
          </a:xfrm>
          <a:prstGeom prst="rect">
            <a:avLst/>
          </a:prstGeom>
        </p:spPr>
      </p:pic>
      <p:pic>
        <p:nvPicPr>
          <p:cNvPr id="9" name="light strand top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945" y="1392907"/>
            <a:ext cx="1422176" cy="442494"/>
          </a:xfrm>
          <a:prstGeom prst="rect">
            <a:avLst/>
          </a:prstGeom>
        </p:spPr>
      </p:pic>
      <p:sp>
        <p:nvSpPr>
          <p:cNvPr id="10" name="Decorate the  Tree Button"/>
          <p:cNvSpPr/>
          <p:nvPr/>
        </p:nvSpPr>
        <p:spPr>
          <a:xfrm>
            <a:off x="8373977" y="5936756"/>
            <a:ext cx="2938143" cy="81130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Click here to</a:t>
            </a:r>
          </a:p>
          <a:p>
            <a:pPr algn="ctr"/>
            <a:r>
              <a:rPr lang="en-US" sz="2000" dirty="0" smtClean="0"/>
              <a:t> Decorate the Tree</a:t>
            </a:r>
            <a:endParaRPr lang="en-US" sz="2000" dirty="0"/>
          </a:p>
        </p:txBody>
      </p:sp>
      <p:pic>
        <p:nvPicPr>
          <p:cNvPr id="1026" name="Blue Present" descr="Image result for present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06" b="90000" l="4886" r="90000">
                        <a14:foregroundMark x1="17841" y1="27059" x2="45795" y2="64118"/>
                        <a14:foregroundMark x1="31364" y1="40000" x2="30341" y2="69059"/>
                        <a14:foregroundMark x1="30114" y1="12471" x2="61023" y2="32706"/>
                        <a14:foregroundMark x1="51364" y1="32706" x2="80114" y2="18235"/>
                        <a14:foregroundMark x1="60682" y1="21294" x2="80455" y2="13412"/>
                        <a14:foregroundMark x1="45455" y1="26235" x2="29318" y2="31176"/>
                        <a14:foregroundMark x1="27386" y1="11765" x2="31477" y2="14235"/>
                        <a14:foregroundMark x1="30227" y1="23412" x2="35682" y2="21294"/>
                        <a14:foregroundMark x1="56023" y1="21059" x2="72727" y2="227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8994"/>
            <a:ext cx="3102983" cy="299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Red Present" descr="Image result for presents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706" b="90000" l="4886" r="90000">
                        <a14:foregroundMark x1="17841" y1="27059" x2="45795" y2="64118"/>
                        <a14:foregroundMark x1="31364" y1="40000" x2="30341" y2="69059"/>
                        <a14:foregroundMark x1="30114" y1="12471" x2="61023" y2="32706"/>
                        <a14:foregroundMark x1="51364" y1="32706" x2="80114" y2="18235"/>
                        <a14:foregroundMark x1="60682" y1="21294" x2="80455" y2="13412"/>
                        <a14:foregroundMark x1="45455" y1="26235" x2="29318" y2="31176"/>
                        <a14:foregroundMark x1="27386" y1="11765" x2="31477" y2="14235"/>
                        <a14:foregroundMark x1="30227" y1="23412" x2="35682" y2="21294"/>
                        <a14:foregroundMark x1="56023" y1="21059" x2="72727" y2="227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220" y="4296215"/>
            <a:ext cx="3102983" cy="299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Yellow Present" descr="Image result for presents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06" b="90000" l="4886" r="90000">
                        <a14:foregroundMark x1="17841" y1="27059" x2="45795" y2="64118"/>
                        <a14:foregroundMark x1="31364" y1="40000" x2="30341" y2="69059"/>
                        <a14:foregroundMark x1="30114" y1="12471" x2="61023" y2="32706"/>
                        <a14:foregroundMark x1="51364" y1="32706" x2="80114" y2="18235"/>
                        <a14:foregroundMark x1="60682" y1="21294" x2="80455" y2="13412"/>
                        <a14:foregroundMark x1="45455" y1="26235" x2="29318" y2="31176"/>
                        <a14:foregroundMark x1="27386" y1="11765" x2="31477" y2="14235"/>
                        <a14:foregroundMark x1="30227" y1="23412" x2="35682" y2="21294"/>
                        <a14:foregroundMark x1="56023" y1="21059" x2="72727" y2="2270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440" y="4484592"/>
            <a:ext cx="2732449" cy="263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9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2019-12-16T13:20:06Z</dcterms:created>
  <dcterms:modified xsi:type="dcterms:W3CDTF">2019-12-16T13:20:17Z</dcterms:modified>
</cp:coreProperties>
</file>