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9" r:id="rId5"/>
    <p:sldId id="261" r:id="rId6"/>
    <p:sldId id="270" r:id="rId7"/>
    <p:sldId id="262" r:id="rId8"/>
    <p:sldId id="271" r:id="rId9"/>
    <p:sldId id="288" r:id="rId10"/>
    <p:sldId id="272" r:id="rId11"/>
    <p:sldId id="263" r:id="rId12"/>
    <p:sldId id="273" r:id="rId13"/>
    <p:sldId id="266" r:id="rId14"/>
    <p:sldId id="274" r:id="rId15"/>
    <p:sldId id="264" r:id="rId16"/>
    <p:sldId id="267" r:id="rId17"/>
    <p:sldId id="268" r:id="rId18"/>
    <p:sldId id="289" r:id="rId19"/>
    <p:sldId id="275" r:id="rId20"/>
    <p:sldId id="276" r:id="rId21"/>
    <p:sldId id="278" r:id="rId22"/>
    <p:sldId id="280" r:id="rId23"/>
    <p:sldId id="282" r:id="rId24"/>
    <p:sldId id="284" r:id="rId25"/>
    <p:sldId id="287" r:id="rId26"/>
    <p:sldId id="259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05" autoAdjust="0"/>
    <p:restoredTop sz="94660"/>
  </p:normalViewPr>
  <p:slideViewPr>
    <p:cSldViewPr snapToGrid="0">
      <p:cViewPr>
        <p:scale>
          <a:sx n="50" d="100"/>
          <a:sy n="50" d="100"/>
        </p:scale>
        <p:origin x="294" y="8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C7BC8-80BF-49F9-A770-D3CA97264460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D1EC5-2DA6-4D80-B679-57DF15869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091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14:vortex dir="r"/>
      </p:transition>
    </mc:Choice>
    <mc:Fallback xmlns=""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C7BC8-80BF-49F9-A770-D3CA97264460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D1EC5-2DA6-4D80-B679-57DF15869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1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14:vortex dir="r"/>
      </p:transition>
    </mc:Choice>
    <mc:Fallback xmlns=""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C7BC8-80BF-49F9-A770-D3CA97264460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D1EC5-2DA6-4D80-B679-57DF15869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25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14:vortex dir="r"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C7BC8-80BF-49F9-A770-D3CA97264460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D1EC5-2DA6-4D80-B679-57DF15869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77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14:vortex dir="r"/>
      </p:transition>
    </mc:Choice>
    <mc:Fallback xmlns=""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C7BC8-80BF-49F9-A770-D3CA97264460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D1EC5-2DA6-4D80-B679-57DF15869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40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14:vortex dir="r"/>
      </p:transition>
    </mc:Choice>
    <mc:Fallback xmlns=""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C7BC8-80BF-49F9-A770-D3CA97264460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D1EC5-2DA6-4D80-B679-57DF15869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07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14:vortex dir="r"/>
      </p:transition>
    </mc:Choice>
    <mc:Fallback xmlns=""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C7BC8-80BF-49F9-A770-D3CA97264460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D1EC5-2DA6-4D80-B679-57DF15869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33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14:vortex dir="r"/>
      </p:transition>
    </mc:Choice>
    <mc:Fallback xmlns=""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C7BC8-80BF-49F9-A770-D3CA97264460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D1EC5-2DA6-4D80-B679-57DF15869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018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14:vortex dir="r"/>
      </p:transition>
    </mc:Choice>
    <mc:Fallback xmlns=""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C7BC8-80BF-49F9-A770-D3CA97264460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D1EC5-2DA6-4D80-B679-57DF15869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27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14:vortex dir="r"/>
      </p:transition>
    </mc:Choice>
    <mc:Fallback xmlns=""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C7BC8-80BF-49F9-A770-D3CA97264460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D1EC5-2DA6-4D80-B679-57DF15869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14:vortex dir="r"/>
      </p:transition>
    </mc:Choice>
    <mc:Fallback xmlns=""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C7BC8-80BF-49F9-A770-D3CA97264460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D1EC5-2DA6-4D80-B679-57DF15869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417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14:vortex dir="r"/>
      </p:transition>
    </mc:Choice>
    <mc:Fallback xmlns=""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C7BC8-80BF-49F9-A770-D3CA97264460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D1EC5-2DA6-4D80-B679-57DF15869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079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4000" advClick="0">
        <p14:vortex dir="r"/>
      </p:transition>
    </mc:Choice>
    <mc:Fallback xmlns="">
      <p:transition spd="slow" advClick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slide" Target="slide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slide" Target="slide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slide" Target="slide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`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709" y="-45925"/>
            <a:ext cx="12371417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20301600">
            <a:off x="1810840" y="2328059"/>
            <a:ext cx="5107040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rgbClr val="00B0F0">
                      <a:alpha val="60000"/>
                    </a:srgbClr>
                  </a:glow>
                </a:effectLst>
              </a:rPr>
              <a:t>Mission</a:t>
            </a:r>
            <a:r>
              <a:rPr lang="en-US" sz="5400" b="1" cap="none" spc="0" dirty="0" smtClean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rgbClr val="00B0F0">
                      <a:alpha val="60000"/>
                    </a:srgbClr>
                  </a:glow>
                </a:effectLst>
              </a:rPr>
              <a:t> </a:t>
            </a:r>
            <a:r>
              <a:rPr lang="en-US" sz="5400" b="1" dirty="0">
                <a:ln w="22225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rgbClr val="00B0F0">
                      <a:alpha val="60000"/>
                    </a:srgbClr>
                  </a:glow>
                </a:effectLst>
              </a:rPr>
              <a:t>Universe</a:t>
            </a:r>
          </a:p>
        </p:txBody>
      </p:sp>
      <p:sp>
        <p:nvSpPr>
          <p:cNvPr id="6" name="Rectangle 5"/>
          <p:cNvSpPr/>
          <p:nvPr/>
        </p:nvSpPr>
        <p:spPr>
          <a:xfrm rot="19551464">
            <a:off x="5658830" y="3164424"/>
            <a:ext cx="6778045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dirty="0" smtClean="0">
              <a:ln w="0">
                <a:solidFill>
                  <a:schemeClr val="accent1">
                    <a:lumMod val="50000"/>
                  </a:schemeClr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 DESTINE" panose="02000000000000000000" pitchFamily="2" charset="0"/>
            </a:endParaRPr>
          </a:p>
          <a:p>
            <a:pPr algn="r"/>
            <a:r>
              <a:rPr lang="en-US" sz="5400" dirty="0" smtClean="0">
                <a:ln w="0">
                  <a:solidFill>
                    <a:schemeClr val="accent1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 DESTINE" panose="02000000000000000000" pitchFamily="2" charset="0"/>
              </a:rPr>
              <a:t>An </a:t>
            </a:r>
            <a:r>
              <a:rPr lang="en-US" sz="5400" dirty="0" smtClean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 DESTINE" panose="02000000000000000000" pitchFamily="2" charset="0"/>
              </a:rPr>
              <a:t>Adventure</a:t>
            </a:r>
            <a:r>
              <a:rPr lang="en-US" sz="5400" dirty="0" smtClean="0">
                <a:ln w="0">
                  <a:solidFill>
                    <a:schemeClr val="accent1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 DESTINE" panose="02000000000000000000" pitchFamily="2" charset="0"/>
              </a:rPr>
              <a:t> </a:t>
            </a:r>
            <a:r>
              <a:rPr lang="en-US" sz="5400" dirty="0" smtClean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 DESTINE" panose="02000000000000000000" pitchFamily="2" charset="0"/>
              </a:rPr>
              <a:t>Into</a:t>
            </a:r>
            <a:endParaRPr lang="en-US" sz="5400" b="1" dirty="0">
              <a:ln w="0">
                <a:solidFill>
                  <a:schemeClr val="accent1">
                    <a:lumMod val="50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 DESTINE" panose="02000000000000000000" pitchFamily="2" charset="0"/>
            </a:endParaRPr>
          </a:p>
          <a:p>
            <a:pPr algn="r"/>
            <a:r>
              <a:rPr lang="en-US" sz="5400" b="1" dirty="0" smtClean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 DESTINE" panose="02000000000000000000" pitchFamily="2" charset="0"/>
              </a:rPr>
              <a:t> </a:t>
            </a:r>
            <a:endParaRPr lang="en-US" sz="5400" dirty="0">
              <a:ln w="0">
                <a:solidFill>
                  <a:schemeClr val="accent1">
                    <a:lumMod val="50000"/>
                  </a:schemeClr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 DESTINE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 rot="19563981">
            <a:off x="8805829" y="4548269"/>
            <a:ext cx="21884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600" b="1" dirty="0" smtClean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 DESTINE" panose="02000000000000000000" pitchFamily="2" charset="0"/>
              </a:rPr>
              <a:t>Space</a:t>
            </a:r>
            <a:endParaRPr lang="en-US" sz="3600" dirty="0">
              <a:ln w="0">
                <a:solidFill>
                  <a:schemeClr val="accent1">
                    <a:lumMod val="50000"/>
                  </a:schemeClr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 DESTINE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 rot="19317224">
            <a:off x="9698311" y="4908824"/>
            <a:ext cx="19393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hlinkClick r:id="" action="ppaction://hlinkshowjump?jump=nextslide"/>
              </a:rPr>
              <a:t>START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663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14:vortex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121" y="0"/>
            <a:ext cx="8833757" cy="6854995"/>
          </a:xfrm>
        </p:spPr>
      </p:pic>
      <p:sp>
        <p:nvSpPr>
          <p:cNvPr id="5" name="Rectangle 4"/>
          <p:cNvSpPr/>
          <p:nvPr/>
        </p:nvSpPr>
        <p:spPr>
          <a:xfrm>
            <a:off x="2385265" y="4861449"/>
            <a:ext cx="65397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You zoom past Uranus</a:t>
            </a:r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020040" y="1336604"/>
            <a:ext cx="340995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69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20130" y="254088"/>
            <a:ext cx="1119309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How fast has the winds in Neptune’s great dark spot reached?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480245" y="2008414"/>
            <a:ext cx="7848844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hlinkClick r:id="" action="ppaction://hlinkshowjump?jump=lastslide"/>
              </a:rPr>
              <a:t>A: 35 miles per </a:t>
            </a:r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hlinkClick r:id="" action="ppaction://hlinkshowjump?jump=lastslide"/>
              </a:rPr>
              <a:t>hour</a:t>
            </a:r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/>
            </a:r>
            <a:b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endParaRPr lang="en-US" sz="54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  </a:t>
            </a:r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hlinkClick r:id="" action="ppaction://hlinkshowjump?jump=nextslide"/>
              </a:rPr>
              <a:t>B: 1200 miles per </a:t>
            </a:r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hlinkClick r:id="" action="ppaction://hlinkshowjump?jump=nextslide"/>
              </a:rPr>
              <a:t>hour</a:t>
            </a:r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/>
            </a:r>
            <a:b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endParaRPr lang="en-US" sz="54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  </a:t>
            </a:r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hlinkClick r:id="" action="ppaction://hlinkshowjump?jump=lastslide"/>
              </a:rPr>
              <a:t>C: 550 miles per hour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788729" y="4411418"/>
            <a:ext cx="2579914" cy="1600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Hint </a:t>
            </a:r>
            <a:endParaRPr lang="en-US" dirty="0"/>
          </a:p>
        </p:txBody>
      </p:sp>
      <p:sp>
        <p:nvSpPr>
          <p:cNvPr id="9" name="Rectangular Callout 8"/>
          <p:cNvSpPr/>
          <p:nvPr/>
        </p:nvSpPr>
        <p:spPr>
          <a:xfrm>
            <a:off x="8049986" y="2008414"/>
            <a:ext cx="3143109" cy="1910443"/>
          </a:xfrm>
          <a:prstGeom prst="wedgeRectCallout">
            <a:avLst>
              <a:gd name="adj1" fmla="val -31055"/>
              <a:gd name="adj2" fmla="val 819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It’s fast (The strongest winds in the</a:t>
            </a:r>
          </a:p>
          <a:p>
            <a:pPr algn="ctr"/>
            <a:r>
              <a:rPr lang="en-US" dirty="0" smtClean="0"/>
              <a:t>Solar system).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332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14:vortex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121" y="0"/>
            <a:ext cx="8833757" cy="6854995"/>
          </a:xfrm>
        </p:spPr>
      </p:pic>
      <p:sp>
        <p:nvSpPr>
          <p:cNvPr id="5" name="Rectangle 4"/>
          <p:cNvSpPr/>
          <p:nvPr/>
        </p:nvSpPr>
        <p:spPr>
          <a:xfrm>
            <a:off x="2154593" y="4861449"/>
            <a:ext cx="70010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You zoom past Neptune</a:t>
            </a:r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199911" y="1336604"/>
            <a:ext cx="340995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038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4035" y="657272"/>
            <a:ext cx="99539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What god was Pluto named after?</a:t>
            </a:r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Rectangle 2">
            <a:hlinkClick r:id="rId3" action="ppaction://hlinksldjump"/>
          </p:cNvPr>
          <p:cNvSpPr/>
          <p:nvPr/>
        </p:nvSpPr>
        <p:spPr>
          <a:xfrm>
            <a:off x="1232039" y="2096019"/>
            <a:ext cx="22679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A. Zeus</a:t>
            </a:r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Rectangle 3">
            <a:hlinkClick r:id="rId3" action="ppaction://hlinksldjump"/>
          </p:cNvPr>
          <p:cNvSpPr/>
          <p:nvPr/>
        </p:nvSpPr>
        <p:spPr>
          <a:xfrm>
            <a:off x="1032177" y="3534766"/>
            <a:ext cx="31325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B. </a:t>
            </a:r>
            <a:r>
              <a:rPr lang="en-US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Hermes</a:t>
            </a:r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Rectangle 4">
            <a:hlinkClick r:id="" action="ppaction://hlinkshowjump?jump=nextslide"/>
          </p:cNvPr>
          <p:cNvSpPr/>
          <p:nvPr/>
        </p:nvSpPr>
        <p:spPr>
          <a:xfrm>
            <a:off x="1032177" y="4804041"/>
            <a:ext cx="26677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C. Hades</a:t>
            </a:r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788729" y="4411418"/>
            <a:ext cx="2579914" cy="1600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Hint </a:t>
            </a:r>
            <a:endParaRPr lang="en-US" dirty="0"/>
          </a:p>
        </p:txBody>
      </p:sp>
      <p:sp>
        <p:nvSpPr>
          <p:cNvPr id="7" name="Rectangular Callout 6"/>
          <p:cNvSpPr/>
          <p:nvPr/>
        </p:nvSpPr>
        <p:spPr>
          <a:xfrm>
            <a:off x="8049987" y="2008414"/>
            <a:ext cx="2318656" cy="1910443"/>
          </a:xfrm>
          <a:prstGeom prst="wedgeRectCallout">
            <a:avLst>
              <a:gd name="adj1" fmla="val -31055"/>
              <a:gd name="adj2" fmla="val 81904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Not the God married to Hera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16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14:vortex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121" y="0"/>
            <a:ext cx="8833757" cy="6854995"/>
          </a:xfrm>
        </p:spPr>
      </p:pic>
      <p:sp>
        <p:nvSpPr>
          <p:cNvPr id="5" name="Rectangle 4"/>
          <p:cNvSpPr/>
          <p:nvPr/>
        </p:nvSpPr>
        <p:spPr>
          <a:xfrm>
            <a:off x="2844339" y="4652901"/>
            <a:ext cx="650331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You zoom past Pluto…</a:t>
            </a:r>
          </a:p>
          <a:p>
            <a:pPr algn="ctr"/>
            <a:r>
              <a:rPr lang="en-US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The Final Question!</a:t>
            </a:r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616574" y="1176251"/>
            <a:ext cx="340995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67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0 L 0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0"/>
            <a:ext cx="103251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</a:rPr>
              <a:t>Final 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</a:rPr>
              <a:t>Question</a:t>
            </a:r>
            <a:b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</a:rPr>
            </a:br>
            <a:endParaRPr lang="en-US" sz="44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</a:endParaRPr>
          </a:p>
          <a:p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How many 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craters 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are on the moon?!?!</a:t>
            </a:r>
          </a:p>
          <a:p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-296127" y="2095499"/>
            <a:ext cx="6833936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A: 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hlinkClick r:id="" action="ppaction://hlinkshowjump?jump=nextslide"/>
              </a:rPr>
              <a:t>500,000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endParaRPr lang="en-US" sz="54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hlinkClick r:id="rId3" action="ppaction://hlinksldjump"/>
              </a:rPr>
              <a:t>B: </a:t>
            </a:r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hlinkClick r:id="rId3" action="ppaction://hlinksldjump"/>
              </a:rPr>
              <a:t>120,000</a:t>
            </a:r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/>
            </a:r>
            <a:b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</a:br>
            <a:endParaRPr lang="en-US" sz="5400" b="1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hlinkClick r:id="rId3" action="ppaction://hlinksldjump"/>
              </a:rPr>
              <a:t>C: 600,000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242008" y="4219157"/>
            <a:ext cx="2470484" cy="19571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Hint</a:t>
            </a:r>
            <a:endParaRPr lang="en-US" sz="4800" dirty="0"/>
          </a:p>
        </p:txBody>
      </p:sp>
      <p:sp>
        <p:nvSpPr>
          <p:cNvPr id="8" name="Rectangular Callout 7"/>
          <p:cNvSpPr/>
          <p:nvPr/>
        </p:nvSpPr>
        <p:spPr>
          <a:xfrm>
            <a:off x="9418016" y="2319354"/>
            <a:ext cx="2229853" cy="1716506"/>
          </a:xfrm>
          <a:prstGeom prst="wedgeRectCallout">
            <a:avLst>
              <a:gd name="adj1" fmla="val -60732"/>
              <a:gd name="adj2" fmla="val 71139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1,492.5 x 335</a:t>
            </a:r>
          </a:p>
          <a:p>
            <a:pPr algn="ctr"/>
            <a:r>
              <a:rPr lang="en-US" dirty="0" smtClean="0"/>
              <a:t>Good luck!!!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76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14:vortex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19677180">
            <a:off x="1699311" y="1491461"/>
            <a:ext cx="587372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You Won!</a:t>
            </a:r>
          </a:p>
          <a:p>
            <a:pPr algn="ctr"/>
            <a:r>
              <a:rPr lang="en-US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linkClick r:id="rId3" action="ppaction://hlinksldjump"/>
              </a:rPr>
              <a:t>Want to play again?</a:t>
            </a:r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 rot="20961253">
            <a:off x="9697992" y="5758662"/>
            <a:ext cx="21966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linkClick r:id="" action="ppaction://hlinkshowjump?jump=nextslide"/>
              </a:rPr>
              <a:t>Credits</a:t>
            </a:r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 rot="20082890">
            <a:off x="5905969" y="4466746"/>
            <a:ext cx="30352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hlinkClick r:id="rId4" action="ppaction://hlinksldjump"/>
              </a:rPr>
              <a:t>Bibliography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68215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14:vortex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38292" y="0"/>
            <a:ext cx="39832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CREDITS,BRO</a:t>
            </a:r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20996" y="923330"/>
            <a:ext cx="10517504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Mike, Big Papa, lead developer</a:t>
            </a:r>
          </a:p>
          <a:p>
            <a:pPr algn="ctr"/>
            <a:r>
              <a:rPr lang="en-US" sz="28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Jenson/Yoda/Darth Vader</a:t>
            </a:r>
            <a:r>
              <a:rPr lang="en-US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/Darth Maul</a:t>
            </a:r>
            <a:endParaRPr lang="en-US" sz="28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en-US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/</a:t>
            </a:r>
            <a:r>
              <a:rPr lang="en-US" sz="28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Pokemon</a:t>
            </a:r>
            <a:r>
              <a:rPr lang="en-US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</a:t>
            </a:r>
            <a:r>
              <a:rPr lang="en-US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rainer/the </a:t>
            </a:r>
            <a:r>
              <a:rPr lang="en-US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dr./ anything I</a:t>
            </a:r>
          </a:p>
          <a:p>
            <a:pPr algn="ctr"/>
            <a:r>
              <a:rPr lang="en-US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want that ends in </a:t>
            </a:r>
            <a:r>
              <a:rPr lang="en-US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 slash </a:t>
            </a:r>
            <a:r>
              <a:rPr lang="en-US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/</a:t>
            </a:r>
          </a:p>
          <a:p>
            <a:pPr algn="ctr"/>
            <a:r>
              <a:rPr lang="en-US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Daniel\</a:t>
            </a:r>
            <a:r>
              <a:rPr lang="en-US" sz="28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Boba</a:t>
            </a:r>
            <a:r>
              <a:rPr lang="en-US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Fett</a:t>
            </a:r>
            <a:r>
              <a:rPr lang="en-US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\</a:t>
            </a:r>
            <a:r>
              <a:rPr lang="en-US" sz="28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Kanan</a:t>
            </a:r>
            <a:r>
              <a:rPr lang="en-US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Jarrus</a:t>
            </a:r>
            <a:r>
              <a:rPr lang="en-US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\ Luke Skywalker\ Kurt </a:t>
            </a:r>
            <a:r>
              <a:rPr lang="en-US" sz="28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Takera</a:t>
            </a:r>
            <a:r>
              <a:rPr lang="en-US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\ Ezra Bridger\Darth maul\</a:t>
            </a:r>
            <a:r>
              <a:rPr lang="en-US" sz="28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Emmet</a:t>
            </a:r>
            <a:r>
              <a:rPr lang="en-US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\ </a:t>
            </a:r>
          </a:p>
          <a:p>
            <a:pPr algn="ctr"/>
            <a:r>
              <a:rPr lang="en-US" sz="28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Avaleah</a:t>
            </a:r>
            <a:r>
              <a:rPr lang="en-US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/ </a:t>
            </a:r>
            <a:r>
              <a:rPr lang="en-US" sz="28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Ashoka</a:t>
            </a:r>
            <a:r>
              <a:rPr lang="en-US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Tono</a:t>
            </a:r>
            <a:r>
              <a:rPr lang="en-US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/Kati \</a:t>
            </a:r>
            <a:r>
              <a:rPr lang="en-US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Carla\</a:t>
            </a:r>
            <a:r>
              <a:rPr lang="en-US" sz="28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Leenda</a:t>
            </a:r>
            <a:r>
              <a:rPr lang="en-US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\ </a:t>
            </a:r>
            <a:r>
              <a:rPr lang="en-US" sz="28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Jabril</a:t>
            </a:r>
            <a:r>
              <a:rPr lang="en-US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Albane</a:t>
            </a:r>
            <a:r>
              <a:rPr lang="en-US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/</a:t>
            </a:r>
            <a:r>
              <a:rPr lang="en-US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Jacob and James</a:t>
            </a:r>
            <a:endParaRPr lang="en-US" sz="28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en-US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PS: </a:t>
            </a:r>
            <a:r>
              <a:rPr lang="en-US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Some are </a:t>
            </a:r>
            <a:r>
              <a:rPr lang="en-US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alias names(we </a:t>
            </a:r>
            <a:r>
              <a:rPr lang="en-US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wanted to be funny</a:t>
            </a:r>
            <a:r>
              <a:rPr lang="en-US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)</a:t>
            </a:r>
          </a:p>
          <a:p>
            <a:pPr algn="ctr"/>
            <a:endParaRPr lang="en-US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en-US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Special Thanks to Mr. Ward, Our Parents, and Coach Andrew!!</a:t>
            </a:r>
            <a:endParaRPr lang="en-US" sz="28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9316330" y="5765364"/>
            <a:ext cx="2377440" cy="731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here to start game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452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14:vortex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341910" y="5291435"/>
            <a:ext cx="21568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3" action="ppaction://hlinksldjump"/>
              </a:rPr>
              <a:t>Credits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5764" y="274677"/>
            <a:ext cx="11383020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Bibliography</a:t>
            </a:r>
            <a:endParaRPr lang="en-US" sz="4000" b="1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en-US" sz="4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en-US" sz="40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Space Images </a:t>
            </a:r>
            <a:r>
              <a:rPr lang="en-US" sz="4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provided from </a:t>
            </a:r>
          </a:p>
          <a:p>
            <a:pPr algn="ctr"/>
            <a:r>
              <a:rPr lang="en-US" sz="40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Wonderful Engineering . “Free Space Wallpaper”.</a:t>
            </a:r>
          </a:p>
          <a:p>
            <a:pPr algn="ctr"/>
            <a:r>
              <a:rPr lang="en-US" sz="40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&lt;http</a:t>
            </a:r>
            <a:r>
              <a:rPr lang="en-US" sz="4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://wonderfulengineering.com/download-largest-collection-of-hd-space-wallpapers-for-free</a:t>
            </a:r>
            <a:r>
              <a:rPr lang="en-US" sz="40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/&gt; </a:t>
            </a:r>
          </a:p>
          <a:p>
            <a:pPr algn="ctr"/>
            <a:r>
              <a:rPr lang="en-US" sz="40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January 15, 2015. </a:t>
            </a:r>
            <a:endParaRPr lang="en-US" sz="4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2380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>
        <p14:vortex dir="r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76672" y="2967335"/>
            <a:ext cx="42386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hlinkClick r:id="" action="ppaction://hlinkshowjump?jump=nextslide"/>
              </a:rPr>
              <a:t>BONUS GAME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8752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14:vortex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924050" y="490193"/>
            <a:ext cx="832485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2"/>
                </a:solidFill>
              </a:rPr>
              <a:t>This is your mission!</a:t>
            </a:r>
          </a:p>
          <a:p>
            <a:pPr algn="ctr"/>
            <a:r>
              <a:rPr lang="en-US" sz="6000" kern="1200" dirty="0">
                <a:solidFill>
                  <a:schemeClr val="bg2"/>
                </a:solidFill>
              </a:rPr>
              <a:t> </a:t>
            </a:r>
            <a:r>
              <a:rPr lang="en-US" sz="6000" kern="1200" dirty="0" smtClean="0">
                <a:solidFill>
                  <a:schemeClr val="bg2"/>
                </a:solidFill>
              </a:rPr>
              <a:t>    You have to answer the questions to make your way to Pluto without             crashing</a:t>
            </a:r>
          </a:p>
        </p:txBody>
      </p:sp>
      <p:sp>
        <p:nvSpPr>
          <p:cNvPr id="2" name="Rectangle 1">
            <a:hlinkClick r:id="rId3" action="ppaction://hlinksldjump"/>
          </p:cNvPr>
          <p:cNvSpPr/>
          <p:nvPr/>
        </p:nvSpPr>
        <p:spPr>
          <a:xfrm>
            <a:off x="8534400" y="5367130"/>
            <a:ext cx="2716696" cy="7553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03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14:vortex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125E-6 -7.40741E-7 L -3.125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130" y="775243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How long does its  </a:t>
            </a:r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take Saturn </a:t>
            </a:r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to rotate on it’s axis?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794656" y="4302966"/>
            <a:ext cx="50532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C: 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hlinkClick r:id="rId3" action="ppaction://hlinksldjump"/>
              </a:rPr>
              <a:t>14 hours. </a:t>
            </a:r>
            <a:endParaRPr lang="en-US" sz="5400" b="1" kern="12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4656" y="2126997"/>
            <a:ext cx="58828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hlinkClick r:id="" action="ppaction://hlinkshowjump?jump=nextslide"/>
              </a:rPr>
              <a:t>: 10 and a half hrs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.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94656" y="3130064"/>
            <a:ext cx="26690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B: 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hlinkClick r:id="rId3" action="ppaction://hlinksldjump"/>
              </a:rPr>
              <a:t>A day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.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680960" y="4656909"/>
            <a:ext cx="3069772" cy="155448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Hint</a:t>
            </a:r>
            <a:endParaRPr lang="en-US" sz="4800" dirty="0"/>
          </a:p>
        </p:txBody>
      </p:sp>
      <p:sp>
        <p:nvSpPr>
          <p:cNvPr id="17" name="Rectangular Callout 16"/>
          <p:cNvSpPr/>
          <p:nvPr/>
        </p:nvSpPr>
        <p:spPr>
          <a:xfrm>
            <a:off x="8412480" y="2411606"/>
            <a:ext cx="1998617" cy="1623703"/>
          </a:xfrm>
          <a:prstGeom prst="wedgeRectCallout">
            <a:avLst>
              <a:gd name="adj1" fmla="val -5907"/>
              <a:gd name="adj2" fmla="val 88364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More </a:t>
            </a:r>
            <a:r>
              <a:rPr lang="en-US" dirty="0" smtClean="0"/>
              <a:t>than 9hrs</a:t>
            </a:r>
          </a:p>
          <a:p>
            <a:pPr algn="ctr"/>
            <a:r>
              <a:rPr lang="en-US" dirty="0"/>
              <a:t>b</a:t>
            </a:r>
            <a:r>
              <a:rPr lang="en-US" dirty="0" smtClean="0"/>
              <a:t>ut less than 24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13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14:vortex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Which of these is not a storm on  Neptune?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342640" y="4291506"/>
            <a:ext cx="50532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C: </a:t>
            </a:r>
            <a:r>
              <a:rPr lang="en-US" sz="54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hlinkClick r:id="" action="ppaction://hlinkshowjump?jump=nextslide"/>
              </a:rPr>
              <a:t>D</a:t>
            </a:r>
            <a:r>
              <a:rPr lang="en-US" sz="5400" b="1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hlinkClick r:id="" action="ppaction://hlinkshowjump?jump=nextslide"/>
              </a:rPr>
              <a:t>ark Giant. </a:t>
            </a:r>
            <a:endParaRPr lang="en-US" sz="5400" b="1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1472" y="2113934"/>
            <a:ext cx="690926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A: </a:t>
            </a:r>
            <a:r>
              <a:rPr lang="en-US" sz="5400" b="1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hlinkClick r:id="rId3" action="ppaction://hlinksldjump"/>
              </a:rPr>
              <a:t>The Small Dark Spot.</a:t>
            </a:r>
            <a:endParaRPr lang="en-US" sz="5400" b="1" dirty="0" smtClean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</a:endParaRPr>
          </a:p>
          <a:p>
            <a:pPr algn="ctr"/>
            <a:endParaRPr lang="en-US" sz="5400" b="1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2640" y="3162283"/>
            <a:ext cx="55052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B: </a:t>
            </a:r>
            <a:r>
              <a:rPr lang="en-US" sz="5400" b="1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hlinkClick r:id="rId3" action="ppaction://hlinksldjump"/>
              </a:rPr>
              <a:t>Great Dark Spot</a:t>
            </a:r>
            <a:endParaRPr lang="en-US" sz="5400" b="1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7" name="Rectangular Callout 16"/>
          <p:cNvSpPr/>
          <p:nvPr/>
        </p:nvSpPr>
        <p:spPr>
          <a:xfrm>
            <a:off x="8425359" y="2092774"/>
            <a:ext cx="1998617" cy="1623703"/>
          </a:xfrm>
          <a:prstGeom prst="wedgeRectCallout">
            <a:avLst>
              <a:gd name="adj1" fmla="val -5907"/>
              <a:gd name="adj2" fmla="val 88364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white"/>
                </a:solidFill>
              </a:rPr>
              <a:t>Two answers are correct but one is not</a:t>
            </a: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854657" y="4862244"/>
            <a:ext cx="3114261" cy="1498799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Hint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56568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14:vortex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Who discovered Neptune?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189656" y="4302965"/>
            <a:ext cx="58508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hlinkClick r:id="rId3" action="ppaction://hlinksldjump"/>
              </a:rPr>
              <a:t>C: </a:t>
            </a:r>
            <a:r>
              <a:rPr lang="en-US" sz="5400" b="1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hlinkClick r:id="rId3" action="ppaction://hlinksldjump"/>
              </a:rPr>
              <a:t> Sean </a:t>
            </a:r>
            <a:r>
              <a:rPr lang="en-US" sz="5400" b="1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hlinkClick r:id="rId3" action="ppaction://hlinksldjump"/>
              </a:rPr>
              <a:t>Couturier </a:t>
            </a:r>
            <a:endParaRPr lang="en-US" sz="5400" b="1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2332" y="2126997"/>
            <a:ext cx="71875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A: </a:t>
            </a:r>
            <a:r>
              <a:rPr lang="en-US" sz="5400" b="1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hlinkClick r:id="" action="ppaction://hlinkshowjump?jump=nextslide"/>
              </a:rPr>
              <a:t>Jean Joseph </a:t>
            </a:r>
            <a:r>
              <a:rPr lang="en-US" sz="5400" b="1" dirty="0" err="1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hlinkClick r:id="" action="ppaction://hlinkshowjump?jump=nextslide"/>
              </a:rPr>
              <a:t>Leverrier</a:t>
            </a:r>
            <a:endParaRPr lang="en-US" sz="5400" b="1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6838" y="3214981"/>
            <a:ext cx="5309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hlinkClick r:id="rId3" action="ppaction://hlinksldjump"/>
              </a:rPr>
              <a:t>B: </a:t>
            </a:r>
            <a:r>
              <a:rPr lang="en-US" sz="5400" b="1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hlinkClick r:id="rId3" action="ppaction://hlinksldjump"/>
              </a:rPr>
              <a:t> Albert </a:t>
            </a:r>
            <a:r>
              <a:rPr lang="en-US" sz="5400" b="1" dirty="0" err="1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hlinkClick r:id="rId3" action="ppaction://hlinksldjump"/>
              </a:rPr>
              <a:t>Einstien</a:t>
            </a:r>
            <a:endParaRPr lang="en-US" sz="5400" b="1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680960" y="4656909"/>
            <a:ext cx="3069772" cy="155448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prstClr val="white"/>
                </a:solidFill>
              </a:rPr>
              <a:t>Hint</a:t>
            </a:r>
            <a:endParaRPr lang="en-US" sz="4800" dirty="0">
              <a:solidFill>
                <a:prstClr val="white"/>
              </a:solidFill>
            </a:endParaRPr>
          </a:p>
        </p:txBody>
      </p:sp>
      <p:sp>
        <p:nvSpPr>
          <p:cNvPr id="17" name="Rectangular Callout 16"/>
          <p:cNvSpPr/>
          <p:nvPr/>
        </p:nvSpPr>
        <p:spPr>
          <a:xfrm>
            <a:off x="8347166" y="2126997"/>
            <a:ext cx="2403566" cy="1735181"/>
          </a:xfrm>
          <a:prstGeom prst="wedgeRectCallout">
            <a:avLst>
              <a:gd name="adj1" fmla="val -5907"/>
              <a:gd name="adj2" fmla="val 88364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prstClr val="white"/>
                </a:solidFill>
              </a:rPr>
              <a:t>He Is not famous</a:t>
            </a:r>
            <a:endParaRPr lang="en-US" sz="4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81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14:vortex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7681" y="396580"/>
            <a:ext cx="1067978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What did Neil Arm storing say when </a:t>
            </a:r>
          </a:p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he was on the moon</a:t>
            </a:r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?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9307" y="5688455"/>
            <a:ext cx="106801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C: O my gosh we’re on the MOON!!! 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6" name="Rectangle 5">
            <a:hlinkClick r:id="" action="ppaction://hlinkshowjump?jump=nextslide"/>
          </p:cNvPr>
          <p:cNvSpPr/>
          <p:nvPr/>
        </p:nvSpPr>
        <p:spPr>
          <a:xfrm>
            <a:off x="1331547" y="2437537"/>
            <a:ext cx="929408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A: that’s one small step for man</a:t>
            </a:r>
          </a:p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One giant leap for mankind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535829" y="4478494"/>
            <a:ext cx="86128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B: that’s one big step for man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2751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14:vortex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08801"/>
            <a:ext cx="1119309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How long does it take Saturn to orbit the sun?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848056" y="2626195"/>
            <a:ext cx="6311664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hlinkClick r:id="rId3" action="ppaction://hlinksldjump"/>
              </a:rPr>
              <a:t>A: 7 Earth years</a:t>
            </a:r>
            <a:endParaRPr lang="en-US" sz="54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  </a:t>
            </a:r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hlinkClick r:id="rId4" action="ppaction://hlinksldjump"/>
              </a:rPr>
              <a:t>B: 29.5 Earth years</a:t>
            </a:r>
            <a:endParaRPr lang="en-US" sz="54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  </a:t>
            </a:r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hlinkClick r:id="rId3" action="ppaction://hlinksldjump"/>
              </a:rPr>
              <a:t>C: 72.7 Earth Years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788729" y="4261757"/>
            <a:ext cx="2579914" cy="1600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Hint </a:t>
            </a:r>
            <a:endParaRPr lang="en-US" dirty="0"/>
          </a:p>
        </p:txBody>
      </p:sp>
      <p:sp>
        <p:nvSpPr>
          <p:cNvPr id="9" name="Rectangular Callout 8"/>
          <p:cNvSpPr/>
          <p:nvPr/>
        </p:nvSpPr>
        <p:spPr>
          <a:xfrm>
            <a:off x="8049986" y="2008414"/>
            <a:ext cx="2106385" cy="1910443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You’re not too old, but you’re not too young.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17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14:vortex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24692" y="5748635"/>
            <a:ext cx="7609327" cy="92333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" action="ppaction://hlinkshowjump?jump=firstslide"/>
              </a:rPr>
              <a:t>You won </a:t>
            </a:r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" action="ppaction://hlinkshowjump?jump=firstslide"/>
              </a:rPr>
              <a:t>the bonus </a:t>
            </a:r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" action="ppaction://hlinkshowjump?jump=firstslide"/>
              </a:rPr>
              <a:t>Game!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51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14:vortex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3" action="ppaction://hlinksldjump"/>
          </p:cNvPr>
          <p:cNvSpPr/>
          <p:nvPr/>
        </p:nvSpPr>
        <p:spPr>
          <a:xfrm>
            <a:off x="7662452" y="5785338"/>
            <a:ext cx="3624943" cy="69836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Start over!!!!!!!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-1" y="566241"/>
            <a:ext cx="1182104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Houston… We have a problem! 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46118" y="1884821"/>
            <a:ext cx="7128806" cy="1754326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Your mission has failed. </a:t>
            </a:r>
          </a:p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Please Start Again!:(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57244">
            <a:off x="11866877" y="5521743"/>
            <a:ext cx="340995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7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fractur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9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Mars Rover Question: How many Rovers has NASA deployed to Mars?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495552" y="4725955"/>
            <a:ext cx="50532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C: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hlinkClick r:id="rId3" action="ppaction://hlinksldjump"/>
              </a:rPr>
              <a:t>.Seventy-two </a:t>
            </a:r>
            <a:endParaRPr lang="en-US" sz="5400" b="1" kern="12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401445" y="1850472"/>
            <a:ext cx="33993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hlinkClick r:id="" action="ppaction://hlinkshowjump?jump=nextslide"/>
              </a:rPr>
              <a:t>A: six  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3212" y="3379636"/>
            <a:ext cx="22275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B: 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hlinkClick r:id="rId3" action="ppaction://hlinksldjump"/>
              </a:rPr>
              <a:t>tw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hlinkClick r:id="rId3" action="ppaction://hlinksldjump"/>
              </a:rPr>
              <a:t>o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.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680960" y="4656909"/>
            <a:ext cx="3069772" cy="155448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Hint</a:t>
            </a:r>
            <a:endParaRPr lang="en-US" sz="4800" dirty="0"/>
          </a:p>
        </p:txBody>
      </p:sp>
      <p:sp>
        <p:nvSpPr>
          <p:cNvPr id="17" name="Rectangular Callout 16"/>
          <p:cNvSpPr/>
          <p:nvPr/>
        </p:nvSpPr>
        <p:spPr>
          <a:xfrm>
            <a:off x="8412480" y="2411606"/>
            <a:ext cx="1998617" cy="1623703"/>
          </a:xfrm>
          <a:prstGeom prst="wedgeRectCallout">
            <a:avLst>
              <a:gd name="adj1" fmla="val -5907"/>
              <a:gd name="adj2" fmla="val 88364"/>
            </a:avLst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Not too much, and not too little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25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14:vortex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121" y="0"/>
            <a:ext cx="8833757" cy="6854995"/>
          </a:xfrm>
        </p:spPr>
      </p:pic>
      <p:sp>
        <p:nvSpPr>
          <p:cNvPr id="5" name="Rectangle 4"/>
          <p:cNvSpPr/>
          <p:nvPr/>
        </p:nvSpPr>
        <p:spPr>
          <a:xfrm>
            <a:off x="2676851" y="4861449"/>
            <a:ext cx="59565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You zoom past Mars</a:t>
            </a:r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535024" y="79818"/>
            <a:ext cx="340995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43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Jupiter largest moon, Ganymede, has a diameter lager than…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974733" y="4862244"/>
            <a:ext cx="50532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hlinkClick r:id="" action="ppaction://hlinkshowjump?jump=nextslide"/>
              </a:rPr>
              <a:t>C: Mercury. </a:t>
            </a:r>
            <a:endParaRPr lang="en-US" sz="5400" b="1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74733" y="1997076"/>
            <a:ext cx="520976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hlinkClick r:id="rId3" action="ppaction://hlinksldjump"/>
              </a:rPr>
              <a:t>A: The Death Star</a:t>
            </a:r>
            <a:endParaRPr lang="en-US" sz="5400" b="1" dirty="0" smtClean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</a:endParaRPr>
          </a:p>
          <a:p>
            <a:pPr algn="ctr"/>
            <a:endParaRPr lang="en-US" sz="5400" b="1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74733" y="3406595"/>
            <a:ext cx="28135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hlinkClick r:id="rId3" action="ppaction://hlinksldjump"/>
              </a:rPr>
              <a:t>B: Saturn</a:t>
            </a:r>
            <a:endParaRPr lang="en-US" sz="5400" b="1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7" name="Rectangular Callout 16"/>
          <p:cNvSpPr/>
          <p:nvPr/>
        </p:nvSpPr>
        <p:spPr>
          <a:xfrm>
            <a:off x="8657587" y="2706222"/>
            <a:ext cx="1998617" cy="1623703"/>
          </a:xfrm>
          <a:prstGeom prst="wedgeRectCallout">
            <a:avLst>
              <a:gd name="adj1" fmla="val -5907"/>
              <a:gd name="adj2" fmla="val 88364"/>
            </a:avLst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white"/>
                </a:solidFill>
              </a:rPr>
              <a:t>It didn’t explode.</a:t>
            </a: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854657" y="4862244"/>
            <a:ext cx="3114261" cy="1498799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Hint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73687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14:vortex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121" y="0"/>
            <a:ext cx="8833757" cy="6854995"/>
          </a:xfrm>
        </p:spPr>
      </p:pic>
      <p:sp>
        <p:nvSpPr>
          <p:cNvPr id="5" name="Rectangle 4"/>
          <p:cNvSpPr/>
          <p:nvPr/>
        </p:nvSpPr>
        <p:spPr>
          <a:xfrm>
            <a:off x="2422777" y="4861449"/>
            <a:ext cx="64647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You zoom past Jupiter</a:t>
            </a:r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230225" y="1336604"/>
            <a:ext cx="340995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24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765" y="422940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What is Saturn’s nickname?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397874" y="4656909"/>
            <a:ext cx="6343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hlinkClick r:id="rId3" action="ppaction://hlinksldjump"/>
              </a:rPr>
              <a:t>C</a:t>
            </a:r>
            <a:r>
              <a:rPr lang="en-US" sz="540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hlinkClick r:id="rId3" action="ppaction://hlinksldjump"/>
              </a:rPr>
              <a:t>: The Big Giant</a:t>
            </a:r>
            <a:endParaRPr lang="en-US" sz="540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4765" y="2019637"/>
            <a:ext cx="761573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hlinkClick r:id="" action="ppaction://hlinkshowjump?jump=nextslide"/>
              </a:rPr>
              <a:t>A: The jewel of the solar system</a:t>
            </a:r>
            <a:endParaRPr lang="en-US" sz="4400" b="1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4765" y="3269559"/>
            <a:ext cx="64267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hlinkClick r:id="" action="ppaction://hlinkshowjump?jump=lastslide"/>
              </a:rPr>
              <a:t>B: Ring A Ding </a:t>
            </a:r>
            <a:r>
              <a:rPr lang="en-US" sz="5400" b="1" dirty="0" err="1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hlinkClick r:id="" action="ppaction://hlinkshowjump?jump=lastslide"/>
              </a:rPr>
              <a:t>Ding</a:t>
            </a:r>
            <a:r>
              <a:rPr lang="en-US" sz="5400" b="1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hlinkClick r:id="" action="ppaction://hlinkshowjump?jump=lastslide"/>
              </a:rPr>
              <a:t> </a:t>
            </a:r>
            <a:r>
              <a:rPr lang="en-US" sz="5400" b="1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sym typeface="Wingdings" panose="05000000000000000000" pitchFamily="2" charset="2"/>
                <a:hlinkClick r:id="" action="ppaction://hlinkshowjump?jump=lastslide"/>
              </a:rPr>
              <a:t></a:t>
            </a:r>
            <a:endParaRPr lang="en-US" sz="5400" b="1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680960" y="4656909"/>
            <a:ext cx="3069772" cy="155448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prstClr val="white"/>
                </a:solidFill>
              </a:rPr>
              <a:t>Hint</a:t>
            </a:r>
            <a:endParaRPr lang="en-US" sz="4800" dirty="0">
              <a:solidFill>
                <a:prstClr val="white"/>
              </a:solidFill>
            </a:endParaRPr>
          </a:p>
        </p:txBody>
      </p:sp>
      <p:sp>
        <p:nvSpPr>
          <p:cNvPr id="17" name="Rectangular Callout 16"/>
          <p:cNvSpPr/>
          <p:nvPr/>
        </p:nvSpPr>
        <p:spPr>
          <a:xfrm>
            <a:off x="8347166" y="2238475"/>
            <a:ext cx="1998617" cy="1623703"/>
          </a:xfrm>
          <a:prstGeom prst="wedgeRectCallout">
            <a:avLst>
              <a:gd name="adj1" fmla="val -5907"/>
              <a:gd name="adj2" fmla="val 88364"/>
            </a:avLst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If you like it should have put a ring on it</a:t>
            </a:r>
            <a:r>
              <a:rPr lang="en-US" dirty="0" smtClean="0">
                <a:solidFill>
                  <a:prstClr val="white"/>
                </a:solidFill>
              </a:rPr>
              <a:t>. 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137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14:vortex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121" y="0"/>
            <a:ext cx="8833757" cy="6854995"/>
          </a:xfrm>
        </p:spPr>
      </p:pic>
      <p:sp>
        <p:nvSpPr>
          <p:cNvPr id="5" name="Rectangle 4"/>
          <p:cNvSpPr/>
          <p:nvPr/>
        </p:nvSpPr>
        <p:spPr>
          <a:xfrm>
            <a:off x="2461024" y="4861449"/>
            <a:ext cx="63882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You zoom past Saturn</a:t>
            </a:r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317898" y="413274"/>
            <a:ext cx="340995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77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0" r="7938" b="3063"/>
          <a:stretch/>
        </p:blipFill>
        <p:spPr>
          <a:xfrm rot="1203213">
            <a:off x="-419633" y="-483876"/>
            <a:ext cx="5369383" cy="733988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408801"/>
            <a:ext cx="1119309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How  many known rings does Uranus </a:t>
            </a:r>
          </a:p>
          <a:p>
            <a:pPr algn="ctr"/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have? 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17949" y="2626195"/>
            <a:ext cx="393782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hlinkClick r:id="" action="ppaction://hlinkshowjump?jump=lastslide"/>
              </a:rPr>
              <a:t>A: 7 </a:t>
            </a:r>
            <a:endParaRPr lang="en-US" sz="54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hlinkClick r:id="rId3" action="ppaction://hlinksldjump"/>
              </a:rPr>
              <a:t>B:  14</a:t>
            </a:r>
            <a:endParaRPr lang="en-US" sz="54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hlinkClick r:id="" action="ppaction://hlinkshowjump?jump=nextslide"/>
              </a:rPr>
              <a:t>C: 13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788729" y="4261757"/>
            <a:ext cx="2579914" cy="1600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Hint </a:t>
            </a:r>
            <a:endParaRPr lang="en-US" dirty="0"/>
          </a:p>
        </p:txBody>
      </p:sp>
      <p:sp>
        <p:nvSpPr>
          <p:cNvPr id="9" name="Rectangular Callout 8"/>
          <p:cNvSpPr/>
          <p:nvPr/>
        </p:nvSpPr>
        <p:spPr>
          <a:xfrm>
            <a:off x="8025493" y="2008413"/>
            <a:ext cx="2106385" cy="1910443"/>
          </a:xfrm>
          <a:prstGeom prst="wedgeRectCallou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it’s high, but not that high</a:t>
            </a:r>
            <a:endParaRPr lang="en-US" dirty="0"/>
          </a:p>
        </p:txBody>
      </p:sp>
      <p:pic>
        <p:nvPicPr>
          <p:cNvPr id="2" name="Picture 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9990" y="-2151279"/>
            <a:ext cx="2794763" cy="221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90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14:vortex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100839</TotalTime>
  <Words>561</Words>
  <Application>Microsoft Office PowerPoint</Application>
  <PresentationFormat>Widescreen</PresentationFormat>
  <Paragraphs>123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 DESTINE</vt:lpstr>
      <vt:lpstr>Arial</vt:lpstr>
      <vt:lpstr>Calibri</vt:lpstr>
      <vt:lpstr>Calibri Light</vt:lpstr>
      <vt:lpstr>Wingdings</vt:lpstr>
      <vt:lpstr>Office Theme</vt:lpstr>
      <vt:lpstr>`</vt:lpstr>
      <vt:lpstr>PowerPoint Presentation</vt:lpstr>
      <vt:lpstr>Mars Rover Question: How many Rovers has NASA deployed to Mars?</vt:lpstr>
      <vt:lpstr>PowerPoint Presentation</vt:lpstr>
      <vt:lpstr>Jupiter largest moon, Ganymede, has a diameter lager than…</vt:lpstr>
      <vt:lpstr>PowerPoint Presentation</vt:lpstr>
      <vt:lpstr>What is Saturn’s nickname?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long does its  take Saturn to rotate on it’s axis?</vt:lpstr>
      <vt:lpstr> Which of these is not a storm on  Neptune?</vt:lpstr>
      <vt:lpstr>Who discovered Neptune?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vkozlek</dc:creator>
  <cp:lastModifiedBy>vkozlek</cp:lastModifiedBy>
  <cp:revision>84</cp:revision>
  <dcterms:created xsi:type="dcterms:W3CDTF">2014-12-04T23:37:45Z</dcterms:created>
  <dcterms:modified xsi:type="dcterms:W3CDTF">2015-02-27T00:19:43Z</dcterms:modified>
</cp:coreProperties>
</file>