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4660"/>
  </p:normalViewPr>
  <p:slideViewPr>
    <p:cSldViewPr snapToGrid="0">
      <p:cViewPr varScale="1">
        <p:scale>
          <a:sx n="48" d="100"/>
          <a:sy n="48" d="100"/>
        </p:scale>
        <p:origin x="7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00AD37-7034-4BB1-9F2F-E12A62ACB026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4B93E1-E8D5-4EA8-B031-6C62C33AC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803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STUDENTS ARE READY TO PROGRAM at 8:10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B93E1-E8D5-4EA8-B031-6C62C33ACF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014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A386-5879-4482-B94C-1A0226885DF8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D7C05-5DA5-438B-9AA1-46E1B80DA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580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A386-5879-4482-B94C-1A0226885DF8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D7C05-5DA5-438B-9AA1-46E1B80DA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070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A386-5879-4482-B94C-1A0226885DF8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D7C05-5DA5-438B-9AA1-46E1B80DA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63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A386-5879-4482-B94C-1A0226885DF8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D7C05-5DA5-438B-9AA1-46E1B80DA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194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A386-5879-4482-B94C-1A0226885DF8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D7C05-5DA5-438B-9AA1-46E1B80DA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293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A386-5879-4482-B94C-1A0226885DF8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D7C05-5DA5-438B-9AA1-46E1B80DA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507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A386-5879-4482-B94C-1A0226885DF8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D7C05-5DA5-438B-9AA1-46E1B80DA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606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A386-5879-4482-B94C-1A0226885DF8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D7C05-5DA5-438B-9AA1-46E1B80DA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085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A386-5879-4482-B94C-1A0226885DF8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D7C05-5DA5-438B-9AA1-46E1B80DA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670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A386-5879-4482-B94C-1A0226885DF8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D7C05-5DA5-438B-9AA1-46E1B80DA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450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A386-5879-4482-B94C-1A0226885DF8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D7C05-5DA5-438B-9AA1-46E1B80DA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13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0A386-5879-4482-B94C-1A0226885DF8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D7C05-5DA5-438B-9AA1-46E1B80DA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949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house" descr="house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9788" y="2130650"/>
            <a:ext cx="3334074" cy="2767283"/>
          </a:xfrm>
          <a:prstGeom prst="rect">
            <a:avLst/>
          </a:prstGeom>
          <a:solidFill>
            <a:schemeClr val="bg2"/>
          </a:solidFill>
          <a:extLst/>
        </p:spPr>
      </p:pic>
      <p:sp>
        <p:nvSpPr>
          <p:cNvPr id="4" name="bush button"/>
          <p:cNvSpPr/>
          <p:nvPr/>
        </p:nvSpPr>
        <p:spPr>
          <a:xfrm>
            <a:off x="6082748" y="4313583"/>
            <a:ext cx="1530626" cy="815009"/>
          </a:xfrm>
          <a:prstGeom prst="cloud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bush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window button"/>
          <p:cNvSpPr/>
          <p:nvPr/>
        </p:nvSpPr>
        <p:spPr>
          <a:xfrm>
            <a:off x="5160475" y="3376943"/>
            <a:ext cx="1004935" cy="23539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window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door button"/>
          <p:cNvSpPr/>
          <p:nvPr/>
        </p:nvSpPr>
        <p:spPr>
          <a:xfrm>
            <a:off x="5368705" y="3838669"/>
            <a:ext cx="570368" cy="105926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Door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arbusto"/>
          <p:cNvSpPr/>
          <p:nvPr/>
        </p:nvSpPr>
        <p:spPr>
          <a:xfrm>
            <a:off x="7460055" y="3838669"/>
            <a:ext cx="1050202" cy="407406"/>
          </a:xfrm>
          <a:prstGeom prst="wedgeRectCallout">
            <a:avLst>
              <a:gd name="adj1" fmla="val -81178"/>
              <a:gd name="adj2" fmla="val 140278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arbusto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ventana"/>
          <p:cNvSpPr/>
          <p:nvPr/>
        </p:nvSpPr>
        <p:spPr>
          <a:xfrm>
            <a:off x="6418907" y="2435382"/>
            <a:ext cx="1041148" cy="606582"/>
          </a:xfrm>
          <a:prstGeom prst="wedgeRectCallout">
            <a:avLst>
              <a:gd name="adj1" fmla="val -86920"/>
              <a:gd name="adj2" fmla="val 131157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ventana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puerta"/>
          <p:cNvSpPr/>
          <p:nvPr/>
        </p:nvSpPr>
        <p:spPr>
          <a:xfrm>
            <a:off x="3839815" y="3535378"/>
            <a:ext cx="1041148" cy="606582"/>
          </a:xfrm>
          <a:prstGeom prst="wedgeRectCallout">
            <a:avLst>
              <a:gd name="adj1" fmla="val 115689"/>
              <a:gd name="adj2" fmla="val 104291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puerta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25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14</Words>
  <Application>Microsoft Office PowerPoint</Application>
  <PresentationFormat>Widescreen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HASD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</cp:revision>
  <dcterms:created xsi:type="dcterms:W3CDTF">2018-09-18T12:17:08Z</dcterms:created>
  <dcterms:modified xsi:type="dcterms:W3CDTF">2018-09-19T11:26:24Z</dcterms:modified>
</cp:coreProperties>
</file>