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0AD37-7034-4BB1-9F2F-E12A62ACB026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B93E1-E8D5-4EA8-B031-6C62C33AC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0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STUDENTS ARE READY TO PROGRAM at 8:10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B93E1-E8D5-4EA8-B031-6C62C33ACF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1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8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6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9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0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8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7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5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A386-5879-4482-B94C-1A0226885DF8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7C05-5DA5-438B-9AA1-46E1B80D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house" descr="house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788" y="2130650"/>
            <a:ext cx="3334074" cy="2767283"/>
          </a:xfrm>
          <a:prstGeom prst="rect">
            <a:avLst/>
          </a:prstGeom>
          <a:solidFill>
            <a:schemeClr val="bg2"/>
          </a:solidFill>
          <a:extLst/>
        </p:spPr>
      </p:pic>
      <p:sp>
        <p:nvSpPr>
          <p:cNvPr id="4" name="bush button"/>
          <p:cNvSpPr/>
          <p:nvPr/>
        </p:nvSpPr>
        <p:spPr>
          <a:xfrm>
            <a:off x="6082748" y="4313583"/>
            <a:ext cx="1530626" cy="815009"/>
          </a:xfrm>
          <a:prstGeom prst="cloud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window button"/>
          <p:cNvSpPr/>
          <p:nvPr/>
        </p:nvSpPr>
        <p:spPr>
          <a:xfrm>
            <a:off x="5160475" y="3376943"/>
            <a:ext cx="1004935" cy="23539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window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or button"/>
          <p:cNvSpPr/>
          <p:nvPr/>
        </p:nvSpPr>
        <p:spPr>
          <a:xfrm>
            <a:off x="5368705" y="3838669"/>
            <a:ext cx="570368" cy="10592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Door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rbusto"/>
          <p:cNvSpPr/>
          <p:nvPr/>
        </p:nvSpPr>
        <p:spPr>
          <a:xfrm>
            <a:off x="7460055" y="3838669"/>
            <a:ext cx="1050202" cy="407406"/>
          </a:xfrm>
          <a:prstGeom prst="wedgeRectCallout">
            <a:avLst>
              <a:gd name="adj1" fmla="val -81178"/>
              <a:gd name="adj2" fmla="val 140278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arbusto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ventana"/>
          <p:cNvSpPr/>
          <p:nvPr/>
        </p:nvSpPr>
        <p:spPr>
          <a:xfrm>
            <a:off x="6418907" y="2435382"/>
            <a:ext cx="1041148" cy="606582"/>
          </a:xfrm>
          <a:prstGeom prst="wedgeRectCallout">
            <a:avLst>
              <a:gd name="adj1" fmla="val -86920"/>
              <a:gd name="adj2" fmla="val 13115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ventana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puerta"/>
          <p:cNvSpPr/>
          <p:nvPr/>
        </p:nvSpPr>
        <p:spPr>
          <a:xfrm>
            <a:off x="3839815" y="3535378"/>
            <a:ext cx="1041148" cy="606582"/>
          </a:xfrm>
          <a:prstGeom prst="wedgeRectCallout">
            <a:avLst>
              <a:gd name="adj1" fmla="val 115689"/>
              <a:gd name="adj2" fmla="val 10429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puerta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2018-09-18T12:17:08Z</dcterms:created>
  <dcterms:modified xsi:type="dcterms:W3CDTF">2018-09-19T11:26:24Z</dcterms:modified>
</cp:coreProperties>
</file>