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72" y="3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2.7: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THE DISTRIBUTIVE PROPERTY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Distributive Property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011" y="1917664"/>
            <a:ext cx="6232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 5(x + 7)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63073" y="1917664"/>
            <a:ext cx="6232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 3(-5m – 4)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019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414DA6-7ACB-40E7-826D-9DE992AFD963}"/>
              </a:ext>
            </a:extLst>
          </p:cNvPr>
          <p:cNvSpPr txBox="1"/>
          <p:nvPr/>
        </p:nvSpPr>
        <p:spPr>
          <a:xfrm>
            <a:off x="193321" y="555895"/>
            <a:ext cx="6232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 – 2(7a – b + 3c)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/>
              <p:nvPr/>
            </p:nvSpPr>
            <p:spPr>
              <a:xfrm>
                <a:off x="6096000" y="370268"/>
                <a:ext cx="6232358" cy="1202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(10a – 2b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c)</a:t>
                </a: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70268"/>
                <a:ext cx="6232358" cy="1202252"/>
              </a:xfrm>
              <a:prstGeom prst="rect">
                <a:avLst/>
              </a:prstGeom>
              <a:blipFill>
                <a:blip r:embed="rId2"/>
                <a:stretch>
                  <a:fillRect l="-4599" b="-14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840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5011" y="1917664"/>
                <a:ext cx="62323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11" y="1917664"/>
                <a:ext cx="6232358" cy="830997"/>
              </a:xfrm>
              <a:prstGeom prst="rect">
                <a:avLst/>
              </a:prstGeom>
              <a:blipFill>
                <a:blip r:embed="rId2"/>
                <a:stretch>
                  <a:fillRect l="-4594" t="-17647" b="-4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96000" y="1850882"/>
                <a:ext cx="62323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6)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850882"/>
                <a:ext cx="6232358" cy="830997"/>
              </a:xfrm>
              <a:prstGeom prst="rect">
                <a:avLst/>
              </a:prstGeom>
              <a:blipFill>
                <a:blip r:embed="rId3"/>
                <a:stretch>
                  <a:fillRect l="-4599" t="-17647" b="-4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94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414DA6-7ACB-40E7-826D-9DE992AFD963}"/>
                  </a:ext>
                </a:extLst>
              </p:cNvPr>
              <p:cNvSpPr txBox="1"/>
              <p:nvPr/>
            </p:nvSpPr>
            <p:spPr>
              <a:xfrm>
                <a:off x="193321" y="555895"/>
                <a:ext cx="62323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7)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414DA6-7ACB-40E7-826D-9DE992AFD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21" y="555895"/>
                <a:ext cx="6232358" cy="830997"/>
              </a:xfrm>
              <a:prstGeom prst="rect">
                <a:avLst/>
              </a:prstGeom>
              <a:blipFill>
                <a:blip r:embed="rId2"/>
                <a:stretch>
                  <a:fillRect l="-4599"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/>
              <p:nvPr/>
            </p:nvSpPr>
            <p:spPr>
              <a:xfrm>
                <a:off x="6096000" y="555895"/>
                <a:ext cx="62323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8)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𝒙𝒛𝒚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𝒛𝒘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5895"/>
                <a:ext cx="6232358" cy="830997"/>
              </a:xfrm>
              <a:prstGeom prst="rect">
                <a:avLst/>
              </a:prstGeom>
              <a:blipFill>
                <a:blip r:embed="rId3"/>
                <a:stretch>
                  <a:fillRect l="-4599"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282F4B-1950-4E00-8BAD-9E9A05A10B79}"/>
                  </a:ext>
                </a:extLst>
              </p:cNvPr>
              <p:cNvSpPr txBox="1"/>
              <p:nvPr/>
            </p:nvSpPr>
            <p:spPr>
              <a:xfrm>
                <a:off x="0" y="3513140"/>
                <a:ext cx="62323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9)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282F4B-1950-4E00-8BAD-9E9A05A10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13140"/>
                <a:ext cx="6232358" cy="830997"/>
              </a:xfrm>
              <a:prstGeom prst="rect">
                <a:avLst/>
              </a:prstGeom>
              <a:blipFill>
                <a:blip r:embed="rId4"/>
                <a:stretch>
                  <a:fillRect l="-4599"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DAA4F0-D0A4-4EC6-8688-215DD94026F6}"/>
                  </a:ext>
                </a:extLst>
              </p:cNvPr>
              <p:cNvSpPr txBox="1"/>
              <p:nvPr/>
            </p:nvSpPr>
            <p:spPr>
              <a:xfrm>
                <a:off x="6096000" y="3513139"/>
                <a:ext cx="604291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10)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𝟐𝟏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DAA4F0-D0A4-4EC6-8688-215DD9402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513139"/>
                <a:ext cx="6042917" cy="830997"/>
              </a:xfrm>
              <a:prstGeom prst="rect">
                <a:avLst/>
              </a:prstGeom>
              <a:blipFill>
                <a:blip r:embed="rId5"/>
                <a:stretch>
                  <a:fillRect l="-4743"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13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66274" y="277064"/>
            <a:ext cx="10058400" cy="1449387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7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</a:t>
            </a:r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40632" y="2021304"/>
            <a:ext cx="11309684" cy="4227095"/>
          </a:xfrm>
          <a:prstGeom prst="rect">
            <a:avLst/>
          </a:prstGeom>
          <a:noFill/>
        </p:spPr>
        <p:txBody>
          <a:bodyPr lIns="90487" tIns="44450" rIns="90487" bIns="4445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 number,</a:t>
            </a: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variable, or</a:t>
            </a: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a product / quotient of numbers and variables,</a:t>
            </a:r>
          </a:p>
          <a:p>
            <a:pPr marL="0" indent="0">
              <a:buNone/>
            </a:pPr>
            <a:r>
              <a:rPr lang="en-US" altLang="en-US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5, m, 2x</a:t>
            </a:r>
            <a:r>
              <a:rPr lang="en-US" altLang="en-US" sz="4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1379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501316" y="328696"/>
            <a:ext cx="111893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Terms</a:t>
            </a:r>
            <a:r>
              <a:rPr lang="en-US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terms with the same variable AND exponent.</a:t>
            </a: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501316" y="2213811"/>
            <a:ext cx="1118936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simplify like terms, simply </a:t>
            </a:r>
            <a:r>
              <a:rPr lang="en-US" altLang="en-US" sz="4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combine</a:t>
            </a:r>
            <a:r>
              <a:rPr lang="en-US" altLang="en-US" sz="4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like terms by adding the </a:t>
            </a:r>
            <a:r>
              <a:rPr lang="en-US" altLang="en-US" sz="4800" b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coefficients</a:t>
            </a:r>
            <a:r>
              <a:rPr lang="en-US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314450" lvl="1" indent="-571500">
              <a:spcBef>
                <a:spcPct val="50000"/>
              </a:spcBef>
              <a:defRPr/>
            </a:pPr>
            <a:r>
              <a:rPr lang="en-US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Change the Variables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246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414DA6-7ACB-40E7-826D-9DE992AFD963}"/>
                  </a:ext>
                </a:extLst>
              </p:cNvPr>
              <p:cNvSpPr txBox="1"/>
              <p:nvPr/>
            </p:nvSpPr>
            <p:spPr>
              <a:xfrm>
                <a:off x="0" y="562123"/>
                <a:ext cx="58119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11)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414DA6-7ACB-40E7-826D-9DE992AFD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62123"/>
                <a:ext cx="5811924" cy="646331"/>
              </a:xfrm>
              <a:prstGeom prst="rect">
                <a:avLst/>
              </a:prstGeom>
              <a:blipFill>
                <a:blip r:embed="rId2"/>
                <a:stretch>
                  <a:fillRect l="-3358" t="-15094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/>
              <p:nvPr/>
            </p:nvSpPr>
            <p:spPr>
              <a:xfrm>
                <a:off x="6096000" y="555895"/>
                <a:ext cx="59401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12)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5895"/>
                <a:ext cx="5940175" cy="646331"/>
              </a:xfrm>
              <a:prstGeom prst="rect">
                <a:avLst/>
              </a:prstGeom>
              <a:blipFill>
                <a:blip r:embed="rId3"/>
                <a:stretch>
                  <a:fillRect l="-3285" t="-15094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282F4B-1950-4E00-8BAD-9E9A05A10B79}"/>
                  </a:ext>
                </a:extLst>
              </p:cNvPr>
              <p:cNvSpPr txBox="1"/>
              <p:nvPr/>
            </p:nvSpPr>
            <p:spPr>
              <a:xfrm>
                <a:off x="0" y="3513140"/>
                <a:ext cx="58973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13)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282F4B-1950-4E00-8BAD-9E9A05A10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13140"/>
                <a:ext cx="5897366" cy="646331"/>
              </a:xfrm>
              <a:prstGeom prst="rect">
                <a:avLst/>
              </a:prstGeom>
              <a:blipFill>
                <a:blip r:embed="rId4"/>
                <a:stretch>
                  <a:fillRect l="-3309" t="-15094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DAA4F0-D0A4-4EC6-8688-215DD94026F6}"/>
                  </a:ext>
                </a:extLst>
              </p:cNvPr>
              <p:cNvSpPr txBox="1"/>
              <p:nvPr/>
            </p:nvSpPr>
            <p:spPr>
              <a:xfrm>
                <a:off x="6044628" y="3513139"/>
                <a:ext cx="604291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14)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DAA4F0-D0A4-4EC6-8688-215DD9402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628" y="3513139"/>
                <a:ext cx="6042917" cy="584775"/>
              </a:xfrm>
              <a:prstGeom prst="rect">
                <a:avLst/>
              </a:prstGeom>
              <a:blipFill>
                <a:blip r:embed="rId5"/>
                <a:stretch>
                  <a:fillRect l="-2725" t="-13542" b="-40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04177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211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Cambria Math</vt:lpstr>
      <vt:lpstr>Times</vt:lpstr>
      <vt:lpstr>Retrospect</vt:lpstr>
      <vt:lpstr>CHAPTER 2.7:  USING THE DISTRIBUTIVE PROPERTY</vt:lpstr>
      <vt:lpstr>The Distributive Property</vt:lpstr>
      <vt:lpstr>PowerPoint Presentation</vt:lpstr>
      <vt:lpstr>FACTORING</vt:lpstr>
      <vt:lpstr>PowerPoint Presentation</vt:lpstr>
      <vt:lpstr>A term is a: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3</cp:revision>
  <dcterms:created xsi:type="dcterms:W3CDTF">2019-12-28T00:10:28Z</dcterms:created>
  <dcterms:modified xsi:type="dcterms:W3CDTF">2019-12-28T00:30:22Z</dcterms:modified>
</cp:coreProperties>
</file>