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 showGuides="1">
      <p:cViewPr>
        <p:scale>
          <a:sx n="93" d="100"/>
          <a:sy n="93" d="100"/>
        </p:scale>
        <p:origin x="72" y="3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8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4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57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7616-E1C7-43D8-A9E3-EAB39E08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2.8: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Inverse of a Sum and Simplifying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814DE-1085-4994-9D3C-AAA1E9077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75357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40431" y="95250"/>
            <a:ext cx="10058400" cy="11477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Inverse of a Sum Property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0" y="1255677"/>
                <a:ext cx="588195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1)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−(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55677"/>
                <a:ext cx="5881955" cy="830997"/>
              </a:xfrm>
              <a:prstGeom prst="rect">
                <a:avLst/>
              </a:prstGeom>
              <a:blipFill>
                <a:blip r:embed="rId2"/>
                <a:stretch>
                  <a:fillRect l="-4870" t="-16912" b="-44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21D121D-5F5C-4C82-90FA-7E62873D4070}"/>
                  </a:ext>
                </a:extLst>
              </p:cNvPr>
              <p:cNvSpPr txBox="1"/>
              <p:nvPr/>
            </p:nvSpPr>
            <p:spPr>
              <a:xfrm>
                <a:off x="6096000" y="1255677"/>
                <a:ext cx="602236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2)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−(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21D121D-5F5C-4C82-90FA-7E62873D40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255677"/>
                <a:ext cx="6022369" cy="830997"/>
              </a:xfrm>
              <a:prstGeom prst="rect">
                <a:avLst/>
              </a:prstGeom>
              <a:blipFill>
                <a:blip r:embed="rId3"/>
                <a:stretch>
                  <a:fillRect l="-4757" t="-16912" b="-44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3944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F414DA6-7ACB-40E7-826D-9DE992AFD963}"/>
                  </a:ext>
                </a:extLst>
              </p:cNvPr>
              <p:cNvSpPr txBox="1"/>
              <p:nvPr/>
            </p:nvSpPr>
            <p:spPr>
              <a:xfrm>
                <a:off x="54620" y="555894"/>
                <a:ext cx="590267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3)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−(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F414DA6-7ACB-40E7-826D-9DE992AFD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0" y="555894"/>
                <a:ext cx="5902679" cy="830997"/>
              </a:xfrm>
              <a:prstGeom prst="rect">
                <a:avLst/>
              </a:prstGeom>
              <a:blipFill>
                <a:blip r:embed="rId2"/>
                <a:stretch>
                  <a:fillRect l="-4855" t="-16788" b="-43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5950C0-A425-42C1-87B8-95F28269BC3F}"/>
                  </a:ext>
                </a:extLst>
              </p:cNvPr>
              <p:cNvSpPr txBox="1"/>
              <p:nvPr/>
            </p:nvSpPr>
            <p:spPr>
              <a:xfrm>
                <a:off x="6589161" y="560911"/>
                <a:ext cx="494358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4)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−(−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5950C0-A425-42C1-87B8-95F28269BC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9161" y="560911"/>
                <a:ext cx="4943582" cy="830997"/>
              </a:xfrm>
              <a:prstGeom prst="rect">
                <a:avLst/>
              </a:prstGeom>
              <a:blipFill>
                <a:blip r:embed="rId3"/>
                <a:stretch>
                  <a:fillRect l="-5795" t="-16912" b="-44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5131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41275"/>
            <a:ext cx="12150725" cy="955675"/>
          </a:xfrm>
        </p:spPr>
        <p:txBody>
          <a:bodyPr>
            <a:noAutofit/>
          </a:bodyPr>
          <a:lstStyle/>
          <a:p>
            <a:pPr algn="ctr"/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Expressions Involving Parentheses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1275" y="993347"/>
                <a:ext cx="588195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5)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−(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75" y="993347"/>
                <a:ext cx="5881955" cy="707886"/>
              </a:xfrm>
              <a:prstGeom prst="rect">
                <a:avLst/>
              </a:prstGeom>
              <a:blipFill>
                <a:blip r:embed="rId2"/>
                <a:stretch>
                  <a:fillRect l="-3834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21D121D-5F5C-4C82-90FA-7E62873D4070}"/>
                  </a:ext>
                </a:extLst>
              </p:cNvPr>
              <p:cNvSpPr txBox="1"/>
              <p:nvPr/>
            </p:nvSpPr>
            <p:spPr>
              <a:xfrm>
                <a:off x="6075362" y="993347"/>
                <a:ext cx="602236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6)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−(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𝟏𝟏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21D121D-5F5C-4C82-90FA-7E62873D40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5362" y="993347"/>
                <a:ext cx="6022369" cy="707886"/>
              </a:xfrm>
              <a:prstGeom prst="rect">
                <a:avLst/>
              </a:prstGeom>
              <a:blipFill>
                <a:blip r:embed="rId3"/>
                <a:stretch>
                  <a:fillRect l="-3745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4197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41275"/>
            <a:ext cx="12150725" cy="955675"/>
          </a:xfrm>
        </p:spPr>
        <p:txBody>
          <a:bodyPr>
            <a:noAutofit/>
          </a:bodyPr>
          <a:lstStyle/>
          <a:p>
            <a:pPr algn="ctr"/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Expressions Involving Parentheses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1274" y="993347"/>
                <a:ext cx="763352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7)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74" y="993347"/>
                <a:ext cx="7633521" cy="707886"/>
              </a:xfrm>
              <a:prstGeom prst="rect">
                <a:avLst/>
              </a:prstGeom>
              <a:blipFill>
                <a:blip r:embed="rId2"/>
                <a:stretch>
                  <a:fillRect l="-2955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1449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41275"/>
            <a:ext cx="12150725" cy="955675"/>
          </a:xfrm>
        </p:spPr>
        <p:txBody>
          <a:bodyPr>
            <a:noAutofit/>
          </a:bodyPr>
          <a:lstStyle/>
          <a:p>
            <a:pPr algn="ctr"/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Expressions Involving Parentheses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21D121D-5F5C-4C82-90FA-7E62873D4070}"/>
                  </a:ext>
                </a:extLst>
              </p:cNvPr>
              <p:cNvSpPr txBox="1"/>
              <p:nvPr/>
            </p:nvSpPr>
            <p:spPr>
              <a:xfrm>
                <a:off x="185114" y="996950"/>
                <a:ext cx="1079796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8)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−(−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)−(−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21D121D-5F5C-4C82-90FA-7E62873D40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114" y="996950"/>
                <a:ext cx="10797961" cy="707886"/>
              </a:xfrm>
              <a:prstGeom prst="rect">
                <a:avLst/>
              </a:prstGeom>
              <a:blipFill>
                <a:blip r:embed="rId2"/>
                <a:stretch>
                  <a:fillRect l="-2032" t="-17241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254355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</TotalTime>
  <Words>127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Cambria Math</vt:lpstr>
      <vt:lpstr>Retrospect</vt:lpstr>
      <vt:lpstr>CHAPTER 2.8:  Inverse of a Sum and Simplifying</vt:lpstr>
      <vt:lpstr>Inverse of a Sum Property</vt:lpstr>
      <vt:lpstr>PowerPoint Presentation</vt:lpstr>
      <vt:lpstr>Simplifying Expressions Involving Parentheses</vt:lpstr>
      <vt:lpstr>Simplifying Expressions Involving Parentheses</vt:lpstr>
      <vt:lpstr>Simplifying Expressions Involving Parentheses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2.7:  USING THE DISTRIBUTIVE PROPERTY</dc:title>
  <dc:creator>Michael Kuniega</dc:creator>
  <cp:lastModifiedBy>Michael Kuniega</cp:lastModifiedBy>
  <cp:revision>6</cp:revision>
  <dcterms:created xsi:type="dcterms:W3CDTF">2019-12-28T00:10:28Z</dcterms:created>
  <dcterms:modified xsi:type="dcterms:W3CDTF">2019-12-28T01:03:01Z</dcterms:modified>
</cp:coreProperties>
</file>