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ppt/ink/ink398.xml" ContentType="application/inkml+xml"/>
  <Override PartName="/ppt/ink/ink399.xml" ContentType="application/inkml+xml"/>
  <Override PartName="/ppt/ink/ink400.xml" ContentType="application/inkml+xml"/>
  <Override PartName="/ppt/ink/ink401.xml" ContentType="application/inkml+xml"/>
  <Override PartName="/ppt/ink/ink402.xml" ContentType="application/inkml+xml"/>
  <Override PartName="/ppt/ink/ink403.xml" ContentType="application/inkml+xml"/>
  <Override PartName="/ppt/ink/ink404.xml" ContentType="application/inkml+xml"/>
  <Override PartName="/ppt/ink/ink405.xml" ContentType="application/inkml+xml"/>
  <Override PartName="/ppt/ink/ink406.xml" ContentType="application/inkml+xml"/>
  <Override PartName="/ppt/ink/ink407.xml" ContentType="application/inkml+xml"/>
  <Override PartName="/ppt/ink/ink408.xml" ContentType="application/inkml+xml"/>
  <Override PartName="/ppt/ink/ink409.xml" ContentType="application/inkml+xml"/>
  <Override PartName="/ppt/ink/ink410.xml" ContentType="application/inkml+xml"/>
  <Override PartName="/ppt/ink/ink411.xml" ContentType="application/inkml+xml"/>
  <Override PartName="/ppt/ink/ink412.xml" ContentType="application/inkml+xml"/>
  <Override PartName="/ppt/ink/ink413.xml" ContentType="application/inkml+xml"/>
  <Override PartName="/ppt/ink/ink414.xml" ContentType="application/inkml+xml"/>
  <Override PartName="/ppt/ink/ink415.xml" ContentType="application/inkml+xml"/>
  <Override PartName="/ppt/ink/ink416.xml" ContentType="application/inkml+xml"/>
  <Override PartName="/ppt/ink/ink417.xml" ContentType="application/inkml+xml"/>
  <Override PartName="/ppt/ink/ink418.xml" ContentType="application/inkml+xml"/>
  <Override PartName="/ppt/ink/ink419.xml" ContentType="application/inkml+xml"/>
  <Override PartName="/ppt/ink/ink420.xml" ContentType="application/inkml+xml"/>
  <Override PartName="/ppt/ink/ink421.xml" ContentType="application/inkml+xml"/>
  <Override PartName="/ppt/ink/ink422.xml" ContentType="application/inkml+xml"/>
  <Override PartName="/ppt/ink/ink423.xml" ContentType="application/inkml+xml"/>
  <Override PartName="/ppt/ink/ink424.xml" ContentType="application/inkml+xml"/>
  <Override PartName="/ppt/ink/ink425.xml" ContentType="application/inkml+xml"/>
  <Override PartName="/ppt/ink/ink426.xml" ContentType="application/inkml+xml"/>
  <Override PartName="/ppt/ink/ink427.xml" ContentType="application/inkml+xml"/>
  <Override PartName="/ppt/ink/ink428.xml" ContentType="application/inkml+xml"/>
  <Override PartName="/ppt/ink/ink429.xml" ContentType="application/inkml+xml"/>
  <Override PartName="/ppt/ink/ink430.xml" ContentType="application/inkml+xml"/>
  <Override PartName="/ppt/ink/ink431.xml" ContentType="application/inkml+xml"/>
  <Override PartName="/ppt/ink/ink432.xml" ContentType="application/inkml+xml"/>
  <Override PartName="/ppt/ink/ink433.xml" ContentType="application/inkml+xml"/>
  <Override PartName="/ppt/ink/ink434.xml" ContentType="application/inkml+xml"/>
  <Override PartName="/ppt/ink/ink435.xml" ContentType="application/inkml+xml"/>
  <Override PartName="/ppt/ink/ink436.xml" ContentType="application/inkml+xml"/>
  <Override PartName="/ppt/ink/ink437.xml" ContentType="application/inkml+xml"/>
  <Override PartName="/ppt/ink/ink438.xml" ContentType="application/inkml+xml"/>
  <Override PartName="/ppt/ink/ink439.xml" ContentType="application/inkml+xml"/>
  <Override PartName="/ppt/ink/ink440.xml" ContentType="application/inkml+xml"/>
  <Override PartName="/ppt/ink/ink441.xml" ContentType="application/inkml+xml"/>
  <Override PartName="/ppt/ink/ink442.xml" ContentType="application/inkml+xml"/>
  <Override PartName="/ppt/ink/ink443.xml" ContentType="application/inkml+xml"/>
  <Override PartName="/ppt/ink/ink444.xml" ContentType="application/inkml+xml"/>
  <Override PartName="/ppt/ink/ink445.xml" ContentType="application/inkml+xml"/>
  <Override PartName="/ppt/ink/ink446.xml" ContentType="application/inkml+xml"/>
  <Override PartName="/ppt/ink/ink447.xml" ContentType="application/inkml+xml"/>
  <Override PartName="/ppt/ink/ink448.xml" ContentType="application/inkml+xml"/>
  <Override PartName="/ppt/ink/ink449.xml" ContentType="application/inkml+xml"/>
  <Override PartName="/ppt/ink/ink450.xml" ContentType="application/inkml+xml"/>
  <Override PartName="/ppt/ink/ink451.xml" ContentType="application/inkml+xml"/>
  <Override PartName="/ppt/ink/ink452.xml" ContentType="application/inkml+xml"/>
  <Override PartName="/ppt/ink/ink453.xml" ContentType="application/inkml+xml"/>
  <Override PartName="/ppt/ink/ink454.xml" ContentType="application/inkml+xml"/>
  <Override PartName="/ppt/ink/ink455.xml" ContentType="application/inkml+xml"/>
  <Override PartName="/ppt/ink/ink456.xml" ContentType="application/inkml+xml"/>
  <Override PartName="/ppt/ink/ink457.xml" ContentType="application/inkml+xml"/>
  <Override PartName="/ppt/ink/ink458.xml" ContentType="application/inkml+xml"/>
  <Override PartName="/ppt/ink/ink459.xml" ContentType="application/inkml+xml"/>
  <Override PartName="/ppt/ink/ink460.xml" ContentType="application/inkml+xml"/>
  <Override PartName="/ppt/ink/ink461.xml" ContentType="application/inkml+xml"/>
  <Override PartName="/ppt/ink/ink462.xml" ContentType="application/inkml+xml"/>
  <Override PartName="/ppt/ink/ink463.xml" ContentType="application/inkml+xml"/>
  <Override PartName="/ppt/ink/ink464.xml" ContentType="application/inkml+xml"/>
  <Override PartName="/ppt/ink/ink465.xml" ContentType="application/inkml+xml"/>
  <Override PartName="/ppt/ink/ink466.xml" ContentType="application/inkml+xml"/>
  <Override PartName="/ppt/ink/ink467.xml" ContentType="application/inkml+xml"/>
  <Override PartName="/ppt/ink/ink468.xml" ContentType="application/inkml+xml"/>
  <Override PartName="/ppt/ink/ink469.xml" ContentType="application/inkml+xml"/>
  <Override PartName="/ppt/ink/ink470.xml" ContentType="application/inkml+xml"/>
  <Override PartName="/ppt/ink/ink471.xml" ContentType="application/inkml+xml"/>
  <Override PartName="/ppt/ink/ink472.xml" ContentType="application/inkml+xml"/>
  <Override PartName="/ppt/ink/ink473.xml" ContentType="application/inkml+xml"/>
  <Override PartName="/ppt/ink/ink474.xml" ContentType="application/inkml+xml"/>
  <Override PartName="/ppt/ink/ink475.xml" ContentType="application/inkml+xml"/>
  <Override PartName="/ppt/ink/ink476.xml" ContentType="application/inkml+xml"/>
  <Override PartName="/ppt/ink/ink477.xml" ContentType="application/inkml+xml"/>
  <Override PartName="/ppt/ink/ink478.xml" ContentType="application/inkml+xml"/>
  <Override PartName="/ppt/ink/ink479.xml" ContentType="application/inkml+xml"/>
  <Override PartName="/ppt/ink/ink480.xml" ContentType="application/inkml+xml"/>
  <Override PartName="/ppt/ink/ink481.xml" ContentType="application/inkml+xml"/>
  <Override PartName="/ppt/ink/ink482.xml" ContentType="application/inkml+xml"/>
  <Override PartName="/ppt/ink/ink483.xml" ContentType="application/inkml+xml"/>
  <Override PartName="/ppt/ink/ink484.xml" ContentType="application/inkml+xml"/>
  <Override PartName="/ppt/ink/ink485.xml" ContentType="application/inkml+xml"/>
  <Override PartName="/ppt/ink/ink486.xml" ContentType="application/inkml+xml"/>
  <Override PartName="/ppt/ink/ink487.xml" ContentType="application/inkml+xml"/>
  <Override PartName="/ppt/ink/ink488.xml" ContentType="application/inkml+xml"/>
  <Override PartName="/ppt/ink/ink489.xml" ContentType="application/inkml+xml"/>
  <Override PartName="/ppt/ink/ink490.xml" ContentType="application/inkml+xml"/>
  <Override PartName="/ppt/ink/ink491.xml" ContentType="application/inkml+xml"/>
  <Override PartName="/ppt/ink/ink492.xml" ContentType="application/inkml+xml"/>
  <Override PartName="/ppt/ink/ink493.xml" ContentType="application/inkml+xml"/>
  <Override PartName="/ppt/ink/ink494.xml" ContentType="application/inkml+xml"/>
  <Override PartName="/ppt/ink/ink495.xml" ContentType="application/inkml+xml"/>
  <Override PartName="/ppt/ink/ink496.xml" ContentType="application/inkml+xml"/>
  <Override PartName="/ppt/ink/ink497.xml" ContentType="application/inkml+xml"/>
  <Override PartName="/ppt/ink/ink498.xml" ContentType="application/inkml+xml"/>
  <Override PartName="/ppt/ink/ink499.xml" ContentType="application/inkml+xml"/>
  <Override PartName="/ppt/ink/ink500.xml" ContentType="application/inkml+xml"/>
  <Override PartName="/ppt/ink/ink501.xml" ContentType="application/inkml+xml"/>
  <Override PartName="/ppt/ink/ink502.xml" ContentType="application/inkml+xml"/>
  <Override PartName="/ppt/ink/ink503.xml" ContentType="application/inkml+xml"/>
  <Override PartName="/ppt/ink/ink504.xml" ContentType="application/inkml+xml"/>
  <Override PartName="/ppt/ink/ink505.xml" ContentType="application/inkml+xml"/>
  <Override PartName="/ppt/ink/ink506.xml" ContentType="application/inkml+xml"/>
  <Override PartName="/ppt/ink/ink507.xml" ContentType="application/inkml+xml"/>
  <Override PartName="/ppt/ink/ink508.xml" ContentType="application/inkml+xml"/>
  <Override PartName="/ppt/ink/ink509.xml" ContentType="application/inkml+xml"/>
  <Override PartName="/ppt/ink/ink510.xml" ContentType="application/inkml+xml"/>
  <Override PartName="/ppt/ink/ink511.xml" ContentType="application/inkml+xml"/>
  <Override PartName="/ppt/ink/ink512.xml" ContentType="application/inkml+xml"/>
  <Override PartName="/ppt/ink/ink513.xml" ContentType="application/inkml+xml"/>
  <Override PartName="/ppt/ink/ink514.xml" ContentType="application/inkml+xml"/>
  <Override PartName="/ppt/ink/ink515.xml" ContentType="application/inkml+xml"/>
  <Override PartName="/ppt/ink/ink516.xml" ContentType="application/inkml+xml"/>
  <Override PartName="/ppt/ink/ink517.xml" ContentType="application/inkml+xml"/>
  <Override PartName="/ppt/ink/ink518.xml" ContentType="application/inkml+xml"/>
  <Override PartName="/ppt/ink/ink519.xml" ContentType="application/inkml+xml"/>
  <Override PartName="/ppt/ink/ink520.xml" ContentType="application/inkml+xml"/>
  <Override PartName="/ppt/ink/ink521.xml" ContentType="application/inkml+xml"/>
  <Override PartName="/ppt/ink/ink522.xml" ContentType="application/inkml+xml"/>
  <Override PartName="/ppt/ink/ink523.xml" ContentType="application/inkml+xml"/>
  <Override PartName="/ppt/ink/ink524.xml" ContentType="application/inkml+xml"/>
  <Override PartName="/ppt/ink/ink525.xml" ContentType="application/inkml+xml"/>
  <Override PartName="/ppt/ink/ink526.xml" ContentType="application/inkml+xml"/>
  <Override PartName="/ppt/ink/ink527.xml" ContentType="application/inkml+xml"/>
  <Override PartName="/ppt/ink/ink528.xml" ContentType="application/inkml+xml"/>
  <Override PartName="/ppt/ink/ink529.xml" ContentType="application/inkml+xml"/>
  <Override PartName="/ppt/ink/ink530.xml" ContentType="application/inkml+xml"/>
  <Override PartName="/ppt/ink/ink531.xml" ContentType="application/inkml+xml"/>
  <Override PartName="/ppt/ink/ink532.xml" ContentType="application/inkml+xml"/>
  <Override PartName="/ppt/ink/ink533.xml" ContentType="application/inkml+xml"/>
  <Override PartName="/ppt/ink/ink534.xml" ContentType="application/inkml+xml"/>
  <Override PartName="/ppt/ink/ink535.xml" ContentType="application/inkml+xml"/>
  <Override PartName="/ppt/ink/ink536.xml" ContentType="application/inkml+xml"/>
  <Override PartName="/ppt/ink/ink537.xml" ContentType="application/inkml+xml"/>
  <Override PartName="/ppt/ink/ink538.xml" ContentType="application/inkml+xml"/>
  <Override PartName="/ppt/ink/ink539.xml" ContentType="application/inkml+xml"/>
  <Override PartName="/ppt/ink/ink540.xml" ContentType="application/inkml+xml"/>
  <Override PartName="/ppt/ink/ink541.xml" ContentType="application/inkml+xml"/>
  <Override PartName="/ppt/ink/ink542.xml" ContentType="application/inkml+xml"/>
  <Override PartName="/ppt/ink/ink543.xml" ContentType="application/inkml+xml"/>
  <Override PartName="/ppt/ink/ink544.xml" ContentType="application/inkml+xml"/>
  <Override PartName="/ppt/ink/ink545.xml" ContentType="application/inkml+xml"/>
  <Override PartName="/ppt/ink/ink546.xml" ContentType="application/inkml+xml"/>
  <Override PartName="/ppt/ink/ink547.xml" ContentType="application/inkml+xml"/>
  <Override PartName="/ppt/ink/ink548.xml" ContentType="application/inkml+xml"/>
  <Override PartName="/ppt/ink/ink549.xml" ContentType="application/inkml+xml"/>
  <Override PartName="/ppt/ink/ink550.xml" ContentType="application/inkml+xml"/>
  <Override PartName="/ppt/ink/ink551.xml" ContentType="application/inkml+xml"/>
  <Override PartName="/ppt/ink/ink552.xml" ContentType="application/inkml+xml"/>
  <Override PartName="/ppt/ink/ink553.xml" ContentType="application/inkml+xml"/>
  <Override PartName="/ppt/ink/ink554.xml" ContentType="application/inkml+xml"/>
  <Override PartName="/ppt/ink/ink555.xml" ContentType="application/inkml+xml"/>
  <Override PartName="/ppt/ink/ink556.xml" ContentType="application/inkml+xml"/>
  <Override PartName="/ppt/ink/ink557.xml" ContentType="application/inkml+xml"/>
  <Override PartName="/ppt/ink/ink558.xml" ContentType="application/inkml+xml"/>
  <Override PartName="/ppt/ink/ink559.xml" ContentType="application/inkml+xml"/>
  <Override PartName="/ppt/ink/ink560.xml" ContentType="application/inkml+xml"/>
  <Override PartName="/ppt/ink/ink561.xml" ContentType="application/inkml+xml"/>
  <Override PartName="/ppt/ink/ink562.xml" ContentType="application/inkml+xml"/>
  <Override PartName="/ppt/ink/ink563.xml" ContentType="application/inkml+xml"/>
  <Override PartName="/ppt/ink/ink564.xml" ContentType="application/inkml+xml"/>
  <Override PartName="/ppt/ink/ink565.xml" ContentType="application/inkml+xml"/>
  <Override PartName="/ppt/ink/ink566.xml" ContentType="application/inkml+xml"/>
  <Override PartName="/ppt/ink/ink567.xml" ContentType="application/inkml+xml"/>
  <Override PartName="/ppt/ink/ink568.xml" ContentType="application/inkml+xml"/>
  <Override PartName="/ppt/ink/ink569.xml" ContentType="application/inkml+xml"/>
  <Override PartName="/ppt/ink/ink570.xml" ContentType="application/inkml+xml"/>
  <Override PartName="/ppt/ink/ink571.xml" ContentType="application/inkml+xml"/>
  <Override PartName="/ppt/ink/ink572.xml" ContentType="application/inkml+xml"/>
  <Override PartName="/ppt/ink/ink573.xml" ContentType="application/inkml+xml"/>
  <Override PartName="/ppt/ink/ink574.xml" ContentType="application/inkml+xml"/>
  <Override PartName="/ppt/ink/ink575.xml" ContentType="application/inkml+xml"/>
  <Override PartName="/ppt/ink/ink576.xml" ContentType="application/inkml+xml"/>
  <Override PartName="/ppt/ink/ink577.xml" ContentType="application/inkml+xml"/>
  <Override PartName="/ppt/ink/ink578.xml" ContentType="application/inkml+xml"/>
  <Override PartName="/ppt/ink/ink579.xml" ContentType="application/inkml+xml"/>
  <Override PartName="/ppt/ink/ink580.xml" ContentType="application/inkml+xml"/>
  <Override PartName="/ppt/ink/ink581.xml" ContentType="application/inkml+xml"/>
  <Override PartName="/ppt/ink/ink582.xml" ContentType="application/inkml+xml"/>
  <Override PartName="/ppt/ink/ink58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4" r:id="rId3"/>
    <p:sldId id="285" r:id="rId4"/>
    <p:sldId id="286" r:id="rId5"/>
    <p:sldId id="287" r:id="rId6"/>
    <p:sldId id="288" r:id="rId7"/>
    <p:sldId id="289" r:id="rId8"/>
    <p:sldId id="290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3:37.5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76 7552,'0'-2'1030,"0"2"-818,0 0 1,0 0 0,0 0-1,0 0 1,0-1 0,0 1-1,0 0 1,0 0 0,0 0-1,0 0 1,0 0 0,0 0-1,0 0 1,0-1 0,0 1-1,0 0 1,0 0 0,0 0-1,0 0 1,0 0 0,0 0-1,0-1 1,0 1 0,0 0-1,1 0 1,-1 0 0,0 0-1,0 0 1,0 0 0,0 0-1,0 0 1,0 0 0,0 0-1,0-1 1,0 1 0,1 0-1,-1 0 1,0 0 0,0 0-1,0 0 1,0 0 0,0 0-1,0 0 1,1 0 0,-1 0-1,0 0 1,0 0 0,0 0-1,0 0 1,0 0 0,0 0-1,1 0 1,-1 0 0,0 0-1,0 0 1,0 0 0,0 0-1,0 1 1,0-1 0,0 0-1,1 0 1,8 0-695,17 0 1408,1-1 0,51-10 0,-2-5-462,127-23 59,-196 38-506,1 0 0,-1 0-1,0 1 1,1 0 0,-1 0 0,1 1 0,-1 0-1,0 0 1,1 1 0,-1 0 0,0 0 0,7 4 0,-2 1-218,-5-3 306,1 0 0,-1-1 1,0 0-1,10 3 1,-15-5-237,0-1 1,0 1 0,0-1-1,0 0 1,0 0 0,0 0-1,0 0 1,0 0 0,-1 0-1,1 0 1,0-1 0,0 1-1,0-1 1,0 0-1,0 1 1,-1-1 0,1 0-1,0 0 1,0 0 0,-1 0-1,1 0 1,2-3 0,-2 2-1445,5-4-650,-6 3-8204,7 10 5421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3:43.7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 10368,'3'-2'5140,"2"-1"-4576,-1 1 1,1 0-1,0 0 1,6-2-1,8 1-268,0 0 0,1 2 0,-1 0 0,1 1 0,21 3 0,-11 1-282,-1 1 0,47 15 1,-63-16 120,1 1 1,-1 0 0,0 1 0,18 11 0,-29-16-93,1 1 1,-1 0 0,1 0 0,-1-1 0,1 2-1,-1-1 1,0 0 0,0 0 0,0 1 0,-1-1-1,1 1 1,0-1 0,-1 1 0,0 0-1,0 0 1,0-1 0,0 1 0,0 0 0,0 0-1,-1 0 1,1 0 0,-1 0 0,0 0 0,0 0-1,0 0 1,-1 6 0,-2 1 25,-1 0 1,0 0-1,0-1 1,-1 1-1,0-1 0,-12 15 1,1 1-12,7-11-29,-30 52 93,34-57-110,1 0 1,1 0-1,-1 0 0,2 0 0,-4 15 0,6-21 9,-1-1-1,1 1 1,0 0 0,0 0 0,0-1-1,0 1 1,1 0 0,-1 0-1,1-1 1,-1 1 0,1 0 0,0-1-1,0 1 1,0 0 0,1-1-1,-1 0 1,0 1 0,3 2 0,-1-2-5,0 0 1,0-1-1,1 1 1,-1-1-1,0 0 1,1 0-1,-1 0 0,1-1 1,0 1-1,0-1 1,-1 0-1,6 1 1,4 1-22,1-1 0,-1-1 0,0 0 0,1-1 0,-1-1 1,0 0-1,16-3 0,92-27-2775,-8 0-3942,-61 23 2253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58.3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1 190 8960,'-1'-10'1180,"2"0"1,0-1 0,0 1 0,3-11-1,-3 17-869,0 0 0,1 0 0,-1 0 0,1 0 0,0 0-1,0 1 1,1-1 0,-1 1 0,1-1 0,0 1 0,0 0 0,0 0 0,4-3-1,6-3-52,0 0 0,0 1 0,1 0-1,1 1 1,-1 1 0,1 0-1,0 1 1,0 1 0,27-4 0,-31 6-184,0 1 0,-1 0 0,1 1 1,0 0-1,0 1 0,0 0 0,-1 1 1,1 0-1,-1 1 0,1 0 0,-1 0 1,0 1-1,0 0 0,-1 1 0,10 6 1,-12-5-12,-1-1 1,0 1 0,0 0-1,0 1 1,-1-1 0,0 1-1,-1 0 1,1 0 0,-1 1-1,-1-1 1,1 1 0,-1 0-1,-1 0 1,4 15 0,-1 4 141,-1 1 0,-2-1 0,0 33 1,-4-16-43,-1-1 0,-3 0 0,-17 71 0,-53 120 6,26-120-106,31-73-77,1 1 0,-14 47 0,30-81 28,1-1 0,-1 1 0,1 0 0,1 0 0,-1 0 0,1 0-1,1 9 1,0-13 8,-1-1-1,1 0 0,0 1 1,0-1-1,0 0 1,1 0-1,-1 1 0,1-1 1,-1 0-1,1 0 1,0 0-1,0-1 0,1 1 1,-1-1-1,1 1 0,-1-1 1,1 1-1,4 2 1,2-1 19,0 1 1,0-2-1,0 1 1,0-1 0,0-1-1,0 0 1,1 0-1,13 0 1,82-1 56,-84-2-106,5 1-700,1-2 0,-1-1 1,46-12-1,-59 11-468,1-1 0,0 0 0,-1-1 1,0 0-1,0-1 0,-1-1 0,0 0 0,16-14 1,1-9-3481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59.0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44 8832,'0'-20'5173,"0"19"-4133,0 1-112,1 0-48,24-6-304,0 0 0,1 2 0,-1 1 0,33 0 0,-47 3-392,0-1 0,-1 1 0,1 1 0,0 0 0,-1 1 0,1 0 0,-1 0 0,1 1 0,16 7 0,-25-9-155,-1 0 1,1 0-1,-1 0 1,0 0 0,1 0-1,-1 0 1,0 0-1,0 0 1,0 1-1,0-1 1,0 0-1,0 1 1,0-1 0,0 1-1,-1-1 1,1 1-1,0-1 1,-1 1-1,1 0 1,-1-1 0,0 1-1,0 0 1,0-1-1,1 1 1,-1 0-1,-1-1 1,1 1 0,0 0-1,0-1 1,-2 4-1,0 4 5,-2 0 0,1 0 0,-1-1 0,-8 12 0,2 0-27,9-19-15,1 0 0,0 0 0,-1 0-1,1 0 1,0 0 0,0 0 0,0 0 0,-1 0 0,1 0 0,0 0 0,0 0-1,1 0 1,-1 0 0,0 0 0,0 1 0,0-1 0,1 0 0,-1 0 0,1 0-1,-1 0 1,1 0 0,-1-1 0,1 1 0,-1 0 0,1 0 0,0 0 0,-1 0-1,1-1 1,1 2 0,2 2-37,1-1-1,0 1 0,0-1 1,7 3-1,4 3 6,-10-5 29,92 67-50,-87-61 154,0 0-1,0 1 1,-1 0-1,-1 1 1,0 0-1,8 14 1,-15-23-56,0 1 0,0-1-1,0 1 1,-1 0 0,0-1 0,1 1 0,-1 0 0,-1 0-1,1 0 1,-1 0 0,1 0 0,-1 0 0,0 0 0,-1 0-1,1 0 1,-1 0 0,1 0 0,-1 0 0,0-1 0,-1 1-1,1 0 1,-1 0 0,1-1 0,-1 1 0,0-1 0,0 0-1,-1 1 1,1-1 0,-1 0 0,0 0 0,-3 2 0,-11 11 20,-2-1 0,-21 14 0,22-17-1080,0 1 1,-29 29 0,46-42 846,1 1-1,-1-1 1,0 1 0,1 0 0,-1 0 0,1-1 0,-1 1 0,1 0 0,-1 0-1,1-1 1,-1 1 0,1 0 0,0 0 0,0 0 0,-1 0 0,1 0 0,0 0-1,0 0 1,0-1 0,0 1 0,0 0 0,0 0 0,0 0 0,0 0 0,0 0-1,0 0 1,1 0 0,-1 0 0,0-1 0,1 1 0,-1 0 0,1 0 0,0 1 0,2 1-516,0 0 1,0 0 0,0 0 0,1 0 0,-1-1 0,6 4-1,23 14-2838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00.1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 7424,'0'0'47,"0"0"0,0 0 1,0 0-1,0 0 0,0 0 1,0 0-1,0 0 0,0 0 1,0 0-1,0 0 0,-1-1 0,1 1 1,0 0-1,0 0 0,0 0 1,0 0-1,0 0 0,0 0 1,0 0-1,0 0 0,0 0 1,-1 0-1,1 0 0,0 0 0,0 0 1,0 0-1,0 0 0,0 0 1,0 0-1,0 0 0,0 0 1,0 0-1,-1 0 0,1 0 0,0 0 1,0 0-1,0 0 0,0 0 1,0 0-1,0 0 0,0 0 1,0 0-1,0 0 0,-1 0 1,1 0-1,0 1 0,0-1 0,0 0 1,0 0-1,0 0 0,0 0 1,0 0-1,0 0 0,0 0 1,0 0-1,0 0 0,0 0 1,0 1-1,0-1 0,0 0 0,0 0 1,0 0-1,0 0 0,0 0 1,0 0-7,0 1 1,0-1-1,0 0 1,0 0-1,-1 0 1,1 0-1,0 1 1,0-1-1,0 0 1,0 0-1,0 0 1,0 0-1,0 0 1,0 1-1,0-1 1,0 0-1,0 0 1,-1 0-1,1 0 1,0 0-1,0 0 1,0 0-1,0 0 1,0 1 0,0-1-1,-1 0 1,1 0-1,0 0 1,0 0-1,0 0 1,0 0-1,-1 0 1,1 0-1,0 0 1,-1 0 1104,1 0-63,0 0 0,0 0 15,10 8 1163,6 2-1172,-11-7-1036,0 0-1,0 0 1,1-1-1,-1 1 1,1-1 0,-1 0-1,8 1 1,35 5-41,33 8-4600,-59-11-25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00.5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64 7296,'5'-4'485,"1"0"0,-1 0-1,1 1 1,0-1 0,0 1 0,1 0 0,-1 1 0,1 0 0,-1 0-1,1 0 1,7 0 0,29-10 1947,-31 7-1750,0 2 0,14-4 0,-24 7-605,0-1-1,1 1 1,0 0 0,-1-1-1,1 1 1,-1 0-1,1 0 1,-1 1-1,1-1 1,-1 0-1,1 1 1,-1 0-1,0 0 1,1-1-1,-1 1 1,0 1 0,4 1-1,-5-2-41,0 0 0,0 0-1,0 0 1,0 0 0,-1 0 0,1 1-1,0-1 1,-1 0 0,1 1 0,-1-1-1,1 0 1,-1 1 0,0-1-1,1 0 1,-1 1 0,0-1 0,0 1-1,0-1 1,0 1 0,0-1 0,0 0-1,-1 1 1,1-1 0,-1 3 0,-1 3 46,-1 1 1,0-1-1,-6 10 0,5-8-32,-21 38 107,-33 75-23,53-110-86,1 0 0,0 0 1,1 0-1,1 1 0,0-1 0,0 1 1,1-1-1,1 17 0,1-24-7,0-1 0,1 0-1,-1 1 1,1-1-1,-1 0 1,1 0-1,0 0 1,1 0 0,-1 0-1,1 0 1,0-1-1,0 1 1,0-1-1,0 0 1,0 0 0,1 0-1,0 0 1,-1 0-1,1-1 1,6 3-1,-3-1-347,0-1 0,0 0-1,0 0 1,0-1 0,0 0-1,0-1 1,0 1 0,1-1-1,-1 0 1,0-1-1,15-1 1,11-4-6956,-12-1 3190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00.9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90 8832,'0'0'147,"0"-1"64,0 1 0,-1 0 1,1-1-1,0 1 0,0-1 1,0 1-1,-1 0 0,1-1 1,0 1-1,-1 0 0,1-1 1,0 1-1,-1 0 0,1 0 1,0-1-1,-1 1 1,1 0-1,-1 0 0,1 0 1,0-1-1,-1 1 0,0 0 1,0 0 636,7-5 581,23-6-816,1 0 0,0 1 0,34-5 0,-31 7-335,-2 1-246,-1 1 0,1 2 0,0 0 0,1 3 0,-1 0 0,58 8 0,-83-6-48,0 0-1,0 0 1,0 1-1,0 0 1,0 0-1,6 4 1,-11-5-191,1-1 1,0 1-1,-1 0 1,1 0 0,-1 1-1,1-1 1,-1 0-1,0 0 1,1 1-1,-1-1 1,0 1-1,0-1 1,0 1 0,0-1-1,0 1 1,0 0-1,0-1 1,-1 1-1,1 0 1,-1 0-1,1 0 1,-1 3 0,0-1-1554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01.2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 8320,'0'0'113,"0"-1"0,0 1 1,0 0-1,0 0 0,0-1 1,0 1-1,0 0 0,0 0 1,0-1-1,0 1 1,0 0-1,0 0 0,0-1 1,0 1-1,0 0 0,0 0 1,0-1-1,1 1 0,-1 0 1,0 0-1,0 0 0,0-1 1,0 1-1,1 0 0,-1 0 1,0 0-1,0 0 0,0-1 1,1 1-1,-1 0 0,0 0 1,0 0-1,0 0 0,1 0 1,-1 0-1,0 0 0,0 0 1,1 0-1,-1 0 1,0-1-1,1 1 0,13 7 2989,-11-5-2800,0 0 0,0 0 0,-1 1 0,1 0-1,-1-1 1,1 1 0,2 4 0,-2 3-235,-1-1 0,0 0 0,0 0 1,-1 1-1,0-1 0,-1 1 0,0-1 0,-2 13 1,1 8-81,2-6-483,5 42 0,-5-56-618,1-1 1,1 1 0,7 17 0,-10-26 1068,0-1-212,1 1-1,-1 0 1,0 0-1,1-1 1,-1 1-1,1 0 1,-1 0-1,1-1 1,-1 1 0,1 0-1,-1-1 1,1 1-1,0-1 1,-1 1-1,1-1 1,1 1-1,6 0-2760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01.6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9472,'0'0'3584,"0"5"-2784,5 7 352,-5-5 0,0 5-289,0 3-31,0 9-448,0 8-256,4 16-64,-4 3-64,5 5 64,-1-4-96,1-8-64,-1-1-1344,5-11-575,-1-1-2657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02.0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8 7936,'-13'-8'2976,"8"8"-2304,5 0 448,0 0 64,0 0 96,5 5 95,4-2-255,4 1-128,10-4-544,7 0-128,10-4 0,14 1-192,-1 3-64,5 7-192,1 1 0,-7 4-2048,-7 4-863,-4 4-1793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02.3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 8960,'-9'7'3328,"14"1"-2592,17-1 640,-13-2 192,14-1-225,11-4 1,16 0-672,13 3-320,-2 2-224,2-1-32,0 4 0,-6-1-128,-3 2-32,-1-6-1536,1-3-607,-5 5-2817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02.9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62 116 7168,'-15'-2'1688,"10"1"-867,0 0 0,0 0 0,0 0 0,-10-4 0,14 5-742,1 0 0,-1-1 0,0 1 0,1 0 0,-1-1 1,0 1-1,1-1 0,-1 1 0,1-1 0,-1 1 1,1-1-1,-1 1 0,1-1 0,-1 0 0,1 1 0,0-1 1,-1 0-1,1 1 0,0-1 0,-1 0 0,1 0 0,0 1 1,0-1-1,0 0 0,0 1 0,0-1 0,0 0 0,0 0 1,0 1-1,0-1 0,0 0 0,0 0 0,0 1 0,1-1 1,-1 0-1,0 0 0,0 1 0,1-1 0,0-1 1,0 0-7,1-1 1,0 0 0,0 1-1,0-1 1,0 1 0,0-1 0,0 1-1,1 0 1,-1 0 0,1 0-1,0 0 1,2-1 0,5-2 205,1 0 1,12-3 0,-2 1 56,1 0 1,1 2-1,-1 1 1,1 1-1,0 1 1,0 1 0,0 0-1,41 6 1,-45-2-126,1 1 1,0 1 0,-1 0 0,0 1 0,0 2 0,-1 0 0,0 0 0,0 2 0,-1 0 0,23 18 0,-33-22-132,0 1 0,0 0 0,-1 0 0,1 0 1,-2 0-1,1 1 0,-1 0 0,0 1 1,-1-1-1,0 1 0,5 12 0,-6-7-10,1-1 0,-2 1-1,0 0 1,0 0 0,-2 0-1,1 0 1,-3 17 0,-2 2-17,-1-1 0,-1 0 0,-2 0 0,-23 57 0,9-37-5,-3-1 1,-32 49-1,30-58-47,-33 57 2,54-87-6,0 1-1,0 0 1,1 1 0,1-1-1,-5 26 1,9-33 5,-1 0 0,1 0-1,0 0 1,0 0 0,1-1 0,0 1-1,0 0 1,0 0 0,1-1-1,0 1 1,0-1 0,0 1 0,0-1-1,1 0 1,0 0 0,0 0-1,1 0 1,-1-1 0,1 1 0,0-1-1,9 8 1,-6-7 25,1 1 0,0-2 0,0 1 0,0-1 0,0 0 0,0-1 0,1 1 0,0-2 0,0 1 0,0-1 0,0-1 0,0 0 0,14 0 0,4-1-227,-1-3 0,1 0-1,-1-1 1,27-8 0,50-23-7252,-76 26 2258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3:44.0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 11392,'0'0'158,"0"-1"0,0 1 0,0-1 1,0 0-1,0 1 0,0-1 0,1 1 0,-1-1 1,0 1-1,0-1 0,1 1 0,-1-1 0,0 1 1,1-1-1,-1 1 0,1 0 0,-1-1 1,1 1-1,-1 0 0,0-1 0,1 1 0,-1 0 1,1-1-1,-1 1 0,1 0 0,0 0 0,-1 0 1,1-1-1,-1 1 0,1 0 0,-1 0 1,1 0-1,0 0 0,-1 0 0,1 0 0,2 0 54,-1 0 0,0 0 0,1 1-1,-1-1 1,0 0 0,0 1 0,1 0-1,-1-1 1,4 3 0,55 26 1864,-33-16-1637,0 1-1,41 28 1,-49-26-365,0 0-1,-2 2 1,0 0 0,22 29 0,-8-3-40,27 50 0,-36-53-84,-3 1 0,-2 0 0,-1 1 0,-2 1 0,-3 1 1,-1 0-1,-2 0 0,-2 1 0,-2 0 0,-2 1 0,-2-1 0,-3 0 0,-11 79 0,10-108-734,0-1 0,-1 1 0,-1-1 0,0 0 0,-1-1 0,-1 1 0,-10 17 1,-9 5-4017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03.4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7 104 7296,'-4'-35'4336,"1"33"-1160,6 0-2235,3-3-664,1 0 0,0 0 0,1 1 0,-1 1-1,1-1 1,-1 1 0,12-3 0,59-10 636,-55 12-623,-1 0 10,0 1-1,1 1 0,32 2 0,-47 0-200,1 2 0,-1-1 0,1 1-1,-1 0 1,11 4 0,-15-4-55,0 0 0,0 0-1,0 0 1,0 1 0,0 0 0,0-1 0,0 1 0,-1 1 0,0-1-1,6 7 1,-7-7-14,0 1 1,0-1-1,-1 1 0,1 0 0,-1 0 0,1 0 0,-1-1 0,0 1 0,-1 1 0,1-1 0,-1 0 0,1 0 0,-1 0 1,-1 0-1,1 0 0,0 0 0,-1 0 0,0 0 0,0 0 0,0 0 0,-1 0 0,-2 6 0,-4 6 13,-1 0-1,-1 0 0,-19 24 0,28-39-44,-15 20-2,0 1-1,2 1 1,1 0-1,1 1 1,-18 48-1,29-67 5,-1 0 0,1 1 0,0-1 0,0 1 0,0-1 0,1 1 0,0-1 0,0 0 0,1 1 0,-1-1 0,1 1 0,3 10 0,-2-12 0,0 0 0,0 0 0,0 0 0,0 0 0,1 0 0,0-1 0,-1 1 0,1-1 0,1 1 0,-1-1 0,0 0 0,1 0 0,0-1 0,-1 1 0,9 3 0,-2-1-59,-1-2 0,1 1 0,0-1 0,0 0 0,0-1-1,0-1 1,16 2 0,-9-3-2646,30-3 1,-29 3-2101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03.9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0 184 7808,'1'-3'514,"-1"1"1,1 0 0,-1-1-1,1 1 1,0-1 0,0 1-1,0 0 1,0 0-1,0-1 1,0 1 0,1 0-1,-1 0 1,1 0 0,2-2-1,31-27 871,-28 25-1066,11-7-249,0 0-1,0 2 0,1 0 0,1 1 0,0 0 0,0 2 0,1 0 0,0 2 1,0 0-1,0 1 0,1 2 0,0 0 0,0 1 0,0 1 0,0 1 0,0 1 0,-1 1 1,1 1-1,0 0 0,-1 2 0,1 1 0,-2 0 0,1 2 0,35 18 0,-52-24-480,0 0 0,0 0-1,-1 1 1,1-1-1,-1 1 1,0 0 0,0 0-1,0 0 1,0 0-1,0 1 1,-1-1-1,0 1 1,4 5 0,-2 0-2165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04.3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8704,'0'0'142,"0"0"-1,0 0 1,1 0 0,-1 0 0,0 0 0,0 0-1,0 0 1,1 0 0,-1 0 0,0 0 0,0 0-1,0 0 1,1 0 0,-1 0 0,0 0 0,0 0 0,1 0-1,-1 0 1,0 0 0,0 0 0,0 0 0,1 0-1,-1 0 1,0 0 0,0 0 0,0 0 0,0 0 0,1 1-1,-1-1 1,0 0 0,0 0 0,0 0 0,0 0-1,1 0 1,-1 1 0,0-1 0,0 0 0,0 0-1,0 0 1,0 1 0,0-1 0,0 0 0,8 16 1728,4 21-1465,-7-15-332,-1 0 0,-1 0 1,1 42-1,-4-49-31,0 40-3934,0-54 2100,0-1-1488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04.6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8064,'2'1'409,"-1"1"0,0 0 1,0-1-1,-1 1 0,1 0 0,0-1 1,0 1-1,-1 0 0,1 0 0,-1 0 1,0-1-1,1 1 0,-1 2 0,0 29 2156,-1-20-1686,20 227 615,-10-160-2242,-3-50-1940,-6-28 1885,0-1 0,1 0-1,0 1 1,-1-1 0,1 1 0,0-1 0,-1 0 0,1 1 0,2 1 0,5-1-3645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05.8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168 12 7808,'0'0'142,"0"-1"1,0 1 0,0-1-1,0 1 1,0-1 0,0 1-1,0-1 1,0 1 0,0 0-1,-1-1 1,1 1-1,0-1 1,0 1 0,-1-1-1,1 1 1,0 0 0,0-1-1,-1 1 1,1 0 0,0-1-1,-1 1 1,1 0-1,0-1 1,-1 1 0,1 0-1,-1 0 1,1-1 0,0 1-1,-1 0 1,1 0 0,-1 0-1,1 0 1,-1 0-1,1-1 1,-1 1 0,1 0-1,-1 0 1,1 0 0,-1 0-1,1 0 1,0 1 0,-1-1-1,1 0 1,-1 0 0,1 0-1,-1 0 1,1 0-1,-1 1 1,1-1 0,0 0-1,-1 1 1,-1-1-85,0 1-1,0 0 1,0 0-1,1 0 1,-1 0-1,0 1 1,1-1-1,-1 0 1,1 1-1,-1-1 1,1 1-1,-2 2 1,2-3-43,0 0 1,0 0 0,1 1-1,-1-1 1,1 0-1,-1 0 1,1 1-1,0-1 1,-1 0 0,1 1-1,0-1 1,0 0-1,0 1 1,0-1 0,0 0-1,0 1 1,0-1-1,1 0 1,-1 1-1,0-1 1,1 0 0,-1 0-1,1 1 1,-1-1-1,1 0 1,0 0 0,-1 0-1,1 0 1,0 0-1,0 0 1,0 0-1,0 0 1,2 2 0,-1-2 43,-1 0 0,1 0 0,0 0 0,0 0 0,0-1 0,0 1 0,0-1 0,0 1 0,0-1 0,0 1 0,0-1 0,0 0 0,0 0 1,0 0-1,0 0 0,0-1 0,0 1 0,0-1 0,0 1 0,0-1 0,3-1 0,-2 1 41,0 0 1,-1-1-1,0 1 0,1-1 0,-1 1 0,0-1 0,1 0 1,-1 0-1,2-2 0,-4 3-57,1 0 0,-1 0 0,0 1 0,1-1 0,-1 0 0,0 0 0,1 0 0,-1 1 0,0-1 0,0 0 0,0 0 0,0 0 0,0 0 0,0 1 0,0-1 0,0 0 0,0 0 0,0 0 0,0 0 0,-1 1 0,1-1 0,0 0 0,-1 0 0,1 1 0,0-1 0,-1 0 0,1 0 0,-1 1 0,1-1-1,-1 0 1,1 1 0,-1-1 0,0 1 0,1-1 0,-2 0 0,-1-1 20,0 0 0,-1 0 0,1 0-1,0 0 1,-1 1 0,0 0 0,1-1 0,-1 1-1,0 1 1,0-1 0,-5 0 0,1 0-40,0 1 0,0 0 0,0 0 0,-12 2 1,11 0-19,1 0 1,0 1-1,0 0 1,0 0 0,0 1-1,-7 4 1,12-6-12,0-1 1,1 1-1,0-1 0,-1 1 1,1 0-1,0 0 0,0 0 1,0 0-1,0 0 0,0 1 1,1-1-1,-1 1 0,1-1 1,-1 1-1,1-1 0,0 1 1,0 0-1,0 0 0,1-1 1,-1 1-1,0 4 0,1-5 14,0-1 0,1 1 0,-1-1 0,1 1 0,-1-1 0,1 0-1,-1 1 1,1-1 0,0 0 0,-1 1 0,1-1 0,0 0 0,0 0 0,0 0-1,0 1 1,0-1 0,0 0 0,0 0 0,1-1 0,-1 1 0,0 0 0,0 0-1,1-1 1,-1 1 0,1 0 0,-1-1 0,3 1 0,3 1 57,0 0-1,0-1 1,1 0 0,9 1-1,-2-2 68,0 0-1,22-2 0,-34 1-223,0 1 0,1 0 0,-1-1 0,0 0-1,0 0 1,1 0 0,-1 0 0,0-1 0,0 1 0,0-1 0,0 1 0,0-1 0,-1 0 0,1 0 0,-1-1 0,1 1-1,2-4 1,-5 6-24,0-1 0,0 1-1,0 0 1,0 0-1,0-1 1,0 1-1,0 0 1,0-1-1,0 1 1,0 0 0,0 0-1,-1-1 1,1 1-1,0 0 1,0 0-1,0-1 1,0 1 0,-1 0-1,1 0 1,0 0-1,0-1 1,0 1-1,-1 0 1,1 0-1,0 0 1,0 0 0,-1 0-1,1 0 1,0-1-1,0 1 1,-1 0-1,1 0 1,-1 0 0,-2 1-5200,-3 9 1279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06.1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82 9856,'-8'-27'3205,"8"25"-3060,0 1 0,0 0 0,-1 0 0,1 0 0,0 0 0,0-1 0,0 1 0,1 0 0,-1 0 0,0 0 1,0 0-1,1-1 0,-1 1 0,0 0 0,1 0 0,-1 0 0,1 0 0,0 0 0,-1 0 0,1 0 0,0 0 0,0 0 0,-1 1 0,1-1 0,0 0 0,0 0 0,0 1 1,0-1-1,2-1 0,1 0 120,1 0 1,-1 0 0,1 1 0,-1-1 0,8 0-1,9-2 41,1 0 0,-1 2 0,1 1-1,0 1 1,-1 0 0,1 2-1,36 7 1,-45-6-169,0 1-1,-1 0 1,1 0-1,-1 2 1,0-1-1,0 2 1,0-1-1,-1 2 1,0-1-1,-1 2 1,1-1 0,-2 1-1,16 18 1,-16-14-70,0 0 1,0 1 0,-2 0-1,0 0 1,0 1 0,-1 0-1,-1 0 1,-1 1 0,0-1-1,-1 1 1,0 0 0,-1 0-1,-1 0 1,-1 0 0,-2 22-1,-2-3-24,-1 1 0,-2-1-1,-1 0 1,-2-1 0,-1 0-1,-2-1 1,-1 0 0,-23 38-1,-19 20-14,-23 44 222,76-131-238,1 0 0,1 1 0,-1-1 1,1 0-1,-1 1 0,1 0 0,0-1 0,1 1 1,-1 0-1,1-1 0,0 1 0,0 0 1,1-1-1,0 7 0,1-7 10,-1 0 1,1-1-1,0 1 0,-1 0 0,2-1 0,-1 1 1,0-1-1,1 1 0,0-1 0,-1 0 0,1 0 0,0 0 1,1-1-1,-1 1 0,8 4 0,-1-2 2,1 1-1,1-1 1,-1-1-1,1 0 1,0-1-1,0 0 1,0 0-1,23 0 1,9-1 13,49-6 0,-66 3-8,69-1-140,53-5-4781,-100 4-2553,-34 3 2763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06.8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51 9600,'0'-1'381,"-1"-1"0,1 0 0,0 1 0,0-1 1,-1 0-1,1 1 0,0-1 0,0 0 0,0 1 0,1-1 1,-1 0-1,0 1 0,1-1 0,0-3 0,0 4-159,1 0-1,-1-1 1,0 1 0,0 0-1,0 0 1,1 0-1,-1 0 1,0 0 0,1 0-1,-1 1 1,1-1-1,-1 0 1,1 1 0,0-1-1,-1 1 1,1 0-1,2-1 1,17-2 42,0 1 1,0 0-1,0 2 0,1 0 1,-1 2-1,0 0 0,0 2 0,30 8 1,-44-11-219,1 2 0,-1-1 0,0 1 1,0 0-1,0 0 0,-1 1 1,1 0-1,9 8 0,-13-9-28,0-1 0,-1 1 0,1 0 0,-1 0 1,0 0-1,0 0 0,0 0 0,0 0 0,-1 1 0,1-1 0,-1 0 0,0 1 1,0-1-1,0 1 0,0 0 0,-1-1 0,1 1 0,-1 0 0,0 6 0,-2 4 11,-1-1 0,-1 1 0,0-1 0,0 0 0,-1 0 0,-1 0 0,-12 20 0,-10 23-133,28-55 100,-1 0-1,0 1 1,1-1-1,0 0 1,-1 1-1,1-1 1,0 0 0,-1 1-1,1-1 1,0 1-1,0-1 1,0 0-1,1 2 1,-1-2 1,0 0-1,1-1 1,-1 1 0,0 0 0,1-1-1,-1 1 1,1-1 0,-1 1 0,1-1 0,-1 1-1,1-1 1,0 1 0,-1-1 0,1 0 0,-1 1-1,1-1 1,0 0 0,-1 1 0,1-1-1,0 0 1,0 0 0,-1 0 0,1 0 0,0 0-1,-1 0 1,2 0 0,4 1-3,0 0 1,0 0-1,0 0 0,0 1 0,0-1 1,0 1-1,-1 1 0,1-1 1,-1 1-1,1 0 0,-1 0 0,0 1 1,0 0-1,0 0 0,-1 0 1,1 0-1,-1 1 0,0-1 0,-1 1 1,1 0-1,-1 0 0,0 0 1,0 1-1,0-1 0,-1 1 0,0 0 1,2 8-1,-2-6 78,0 0-1,-1 0 1,0 1 0,0-1-1,-1 0 1,0 1 0,0-1 0,-1 1-1,0-1 1,-1 0 0,0 0-1,0 0 1,-1 0 0,0 0 0,0 0-1,0-1 1,-1 1 0,-1-1-1,1 0 1,-1 0 0,0 0-1,-1-1 1,0 0 0,0 0 0,0-1-1,-9 7 1,4-5-185,-1-1-1,0 0 1,0 0 0,0-2-1,-1 1 1,0-2 0,0 0-1,0 0 1,0-1 0,0-1-1,-18 1 1,12-5-1863,11 0-276,8 3 2169,0 0 0,0 0 0,0 0 1,0-1-1,0 1 0,-1 0 0,1 0 1,0 0-1,0 0 0,0-1 0,0 1 1,0 0-1,0 0 0,0 0 0,0 0 1,0-1-1,0 1 0,1 0 0,-1 0 1,0 0-1,0 0 0,0 0 0,0-1 1,0 1-1,0 0 0,0 0 0,0 0 1,0 0-1,0 0 0,0 0 0,1-1 1,-1 1-1,0 0 0,0 0 0,0 0 1,0 0-1,0 0 0,1 0 1,-1 0-1,0 0 0,0 0 0,0 0 1,15-4-4686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07.1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8 11520,'-22'-8'4288,"22"8"-3329,9 0 97,0 0-224,9 3-384,13-3 0,4 5-352,5-1-32,1 4-64,-5-1-576,-2 1-160,-2 1-1120,-1-2-479,-4 1-2177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07.5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25 9600,'3'-2'881,"1"-1"0,-1 1 1,1 0-1,0 0 0,0 0 1,0 1-1,6-3 0,-1 2-334,-1 1-1,1-1 0,10 1 1,2 1-296,-1 0 0,27 6 0,-38-5-147,0 1 0,1 0 0,-2 1 0,1 0-1,0 0 1,0 1 0,-1 0 0,11 7 0,-14-8-28,0 1 0,0 0 0,-1 0 0,1 1 0,-1-1 0,0 1 0,-1 0 0,1 0 1,-1 0-1,0 1 0,0-1 0,0 1 0,2 7 0,-2 0 2,0 0 1,0 0 0,-1 0-1,-1 0 1,0 0 0,-2 23-1,-16 76 76,5-51-170,11-56 16,1 0-1,-1 1 1,1-1 0,0 1 0,0-1 0,0 1 0,1-1-1,1 9 1,-1-11 8,0-1 0,1 1 1,-1-1-1,0 0 0,1 1 0,-1-1 0,1 0 0,0 0 0,-1 0 0,1 0 0,0 0 0,0 0 0,0-1 0,1 1 0,-1-1 0,0 1 0,1-1 1,-1 0-1,3 1 0,4 1 5,1-1 0,-1 0 0,0-1 0,1 1 0,-1-2 1,1 0-1,13-1 0,4 0-625,-23 2 97,0-1 0,0-1 0,0 1 0,0 0 0,0-1 0,6-2 0,0 1-2824,-1 4-1343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08.1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9 112 8064,'-4'-4'1969,"4"4"-1695,0-1 1,-1 1-1,1 0 1,0 0-1,-1 0 0,1-1 1,0 1-1,-1 0 1,1-1-1,0 1 0,0 0 1,0-1-1,-1 1 1,1 0-1,0-1 0,0 1 1,0 0-1,0-1 1,-1 1-1,1 0 0,0-2 1,12-5 1710,-9 5-2275,13-6 649,1 1 0,0 1-1,23-6 1,55-8-14,-68 14-285,38-6-53,1 3 0,83-1 0,-140 10-46,-1 0 1,1 1-1,0 0 1,-1 0-1,1 1 0,-1 0 1,0 1-1,0 0 1,0 0-1,9 5 0,-12-5-451,0 0 0,0 1 0,-1 0 0,1 0 0,-1 0 0,0 0 0,0 1 0,-1-1-1,1 1 1,-1 0 0,0 0 0,0 0 0,-1 1 0,1-1 0,1 8 0,0-1-1617,0-1-778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3:45.2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 8448,'-2'0'492,"1"1"1,0 0-1,-1 0 1,1 0-1,0 0 0,0-1 1,-1 2-1,1-1 1,0 0-1,-1 1 1,2-1-396,0-1 0,0 0 0,-1 0-1,1 1 1,0-1 0,0 0 0,0 0 0,0 0 0,0 1 0,0-1 0,0 0 0,0 0 0,0 1 0,0-1 0,0 0 0,0 0 0,0 1 0,0-1 0,0 0 0,0 0 0,1 0 0,-1 1 0,0-1 0,0 0 0,0 0 0,0 0 0,1 1 0,10 5 1482,15-1-969,0 0-1,1-2 0,36 0 0,7 1-43,66 11 158,138 8-376,-102-22-4577,-168-1 3588,-1 0 0,1 0 0,-1 1 0,1-1 0,-1 1 0,0-1 0,1 1 0,-1 0 0,0 1 1,0-1-1,0 0 0,0 1 0,0 0 0,0 0 0,0 0 0,3 2 0,5 11-3780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08.4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 7808,'1'-1'217,"0"1"0,-1-1 0,1 1 0,0-1 1,-1 1-1,1-1 0,0 1 0,0 0 0,0-1 1,-1 1-1,1 0 0,0-1 0,0 1 0,0 0 0,0 0 1,-1 0-1,1 0 0,0 0 0,0 0 0,0 0 1,0 0-1,-1 0 0,1 1 0,0-1 0,0 0 0,0 0 1,-1 1-1,1-1 0,0 0 0,0 1 0,-1-1 1,1 1-1,0-1 0,-1 1 0,1 0 0,0-1 0,-1 1 1,1-1-1,-1 1 0,1 0 0,-1 0 0,1 0 1,2 3-2,-1 0 0,1 0 1,-1 0-1,0 0 0,0 0 0,2 8 1,24 86 248,-13-47-1423,13 74 0,-27-92-4210,-1-32 1670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08.8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7808,'0'-2'2978,"0"4"-1147,4 11 1109,-1-7-2629,0 0 1,0 1 0,0-1-1,-1 1 1,0 0-1,-1 0 1,1 0-1,-1 0 1,0 10-1,1-3 3,3 55-110,-5 90-1,-1-71-4482,1-69-5081,0-18 5750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09.7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0 174 7808,'5'-5'563,"-1"0"-1,0 0 1,1 0 0,0 1-1,0 0 1,0 0 0,11-7 0,3 2 1076,22-10 1,9 1-230,0 2 0,0 2 1,96-13-1,158 4-1083,-210 18-4679,-71 6 357,-1 5-1695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10.1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90 8320,'14'21'3168,"-1"-10"-2464,14 1 576,-13-8 128,17-4-32,17-4 127,15-4-479,3-4-224,-3 5-448,-4-1-320,-7-1-32,-7 2 0,0-1 64,-1-4-1024,5 0-448,14-4-1055,12 4-385,2-11-1312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10.7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53 187 7552,'-13'-4'1248,"9"4"-746,1-1 1,-1 0-1,0-1 1,0 1-1,1-1 1,-1 1-1,1-1 1,-6-4-1,9 5-378,0 1 0,0-1 0,-1 1 1,1-1-1,0 0 0,0 1 0,0-1 0,0 1 0,0-1 0,0 0 0,0 1 0,0-1 0,0 0 0,0 1 0,0-1 0,0 1 0,0-1 1,1 0-1,-1 1 0,0-1 0,0 1 0,1-1 0,-1 1 0,0-1 0,1 0 0,-1 1 0,0 0 0,1-1 0,-1 1 0,1-1 0,-1 1 0,1-1 1,-1 1-1,2-1 0,22-18 663,-19 15-461,15-10 142,1 1 1,0 1-1,1 0 0,23-8 1,-38 17-363,17-7 84,1 1 0,-1 2 1,1 0-1,1 2 0,-1 0 0,1 2 1,0 1-1,-1 1 0,1 1 0,0 1 0,0 2 1,0 0-1,-1 2 0,44 13 0,-58-14-114,-1 1 1,1 0-1,0 0 0,-1 1 0,0 1 1,11 8-1,-16-11-39,-1 1 0,1 0 0,-1 0 0,0 0 0,0 0-1,0 1 1,-1-1 0,0 1 0,0 0 0,0 0 0,-1 0 0,0 0 0,2 7 0,-2 3 21,0-1 0,-1 1 0,0 0 0,-2 0 0,1-1 0,-2 1 0,0 0 0,-1-1 0,-7 23 0,-9 18 71,-33 65 1,34-78-121,-62 139-33,-61 138-64,60-126 91,66-153-8,3 1 1,-13 77-1,23-102 64,0 1 1,1-1-1,2 1 0,-1-1 0,2 1 1,5 25-1,-5-36-32,-1 0 0,1-1 1,1 1-1,-1-1 0,1 1 1,0-1-1,1 0 0,-1 0 1,1 0-1,0 0 0,1-1 0,0 0 1,-1 0-1,2 0 0,-1 0 1,0-1-1,1 0 0,12 7 1,-7-6 1,1-1 0,0-1 0,0 1 0,0-2 1,23 3-1,62-4 9,-85-1-27,48-2-78,0-3 0,81-16 0,-104 12-1129,0-1 0,-1-2 0,0-1-1,63-33 1,-49 15-2201,-4 4-1877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11.4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49 8448,'-3'0'10,"-13"-1"6048,13-3-2425,8-4-1975,-1 6-1522,-1 0-1,0-1 0,1 1 1,0 1-1,0-1 0,-1 0 1,1 1-1,5-1 0,34-7 279,-8 4-29,47 0 0,-65 5-254,0 1 0,0 0 0,0 1 0,32 9-1,-44-9-88,0-1-1,-1 1 1,1 0-1,-1 0 0,0 1 1,1-1-1,-1 1 1,0 0-1,-1 0 1,1 0-1,0 0 0,-1 1 1,0 0-1,0-1 1,0 1-1,0 0 0,0 1 1,-1-1-1,0 0 1,0 1-1,0-1 1,0 1-1,-1 0 0,0 0 1,0-1-1,0 1 1,-1 0-1,1 0 1,-1 6-1,-1 10 38,-1 0 0,-1 0 0,0 0-1,-1-1 1,-10 28 0,-45 96 11,13-37-221,43-99 99,0 1 0,0 0 0,1 0 0,0 1 0,1-1 0,-1 13 0,2-18 24,0 0 0,0 0 0,1 0-1,-1 0 1,1 0 0,0-1-1,0 1 1,1 0 0,-1-1-1,1 1 1,0-1 0,0 1-1,0-1 1,0 0 0,0 0-1,1 0 1,5 5 0,-3-3 53,0-1 1,1 0 0,0 0-1,0-1 1,0 0 0,0 0-1,0 0 1,1-1 0,-1 0-1,1 0 1,-1-1 0,1 0-1,13 1 1,3-2-622,-1-1-1,43-8 1,-20 2-2889,-18 3-292,45-14 0,-33 7 13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11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0 141 8064,'33'-16'6349,"29"-15"-577,42-15-4218,-79 36-1611,1 1 0,-1 2 0,2 0 0,-1 2 0,36-2 0,8 4 51,1 4 1,93 13 0,-145-11 46,22 6 1,-36-7-147,1-1 0,-1 1 0,1 1 0,-1-1 0,0 1 0,0 0-1,10 7 1,-15-10 33,0 1-1,1-1 0,-1 0 1,0 0-1,1 1 0,-1-1 0,0 0 1,0 0-1,1 1 0,-1-1 1,0 0-1,0 1 0,0-1 0,1 0 1,-1 1-1,0-1 0,0 0 1,0 1-1,0-1 0,0 1 0,0-1 1,1 0-1,-1 1 0,0-1 1,0 0-1,0 1 0,0-1 1,0 1-1,-1-1 0,1 0 0,0 1 1,0-1-1,0 0 0,0 1 1,-1 0-1,-11 7-3656,-1-4-404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12.2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13 8320,'2'-3'702,"-2"3"-612,0-1 0,0 1-1,0 0 1,0 0-1,1 0 1,-1 0 0,0 0-1,0 0 1,0-1 0,0 1-1,0 0 1,1 0-1,-1 0 1,0-1 0,0 1-1,0 0 1,0 0-1,0 0 1,0-1 0,0 1-1,0 0 1,0 0 0,0 0-1,0-1 1,0 1-1,0 0 1,0 0 0,0 0-1,0-1 1,0 1 0,0 0-1,0 0 1,0 0-1,0-1 1,0 1 0,-1 0-1,1 0 1,0 0 0,0 0-1,0-1 1,0 1-1,0 0 1,0 0 0,-1 0-1,1 0 1,0 0 0,0-1-1,0 1 1,0 0-1,-1 0 1,1 0 0,0 0-1,0 0 1,-1 0 0,1 12 1958,5 48-838,-11 86-782,3-106-408,2-3-473,2 53-1,0-86-9,-1 1-1,1-1 0,0 1 0,0-1 0,1 0 0,-1 1 0,5 7 0,-6-12 294,0 1 0,1-1 1,-1 0-1,0 1 0,1-1 1,-1 0-1,0 0 0,1 1 1,-1-1-1,0 0 0,1 0 0,-1 0 1,0 1-1,1-1 0,-1 0 1,1 0-1,-1 0 0,0 0 1,1 0-1,-1 0 0,1 0 1,-1 0-1,0 0 0,1 0 1,-1 0-1,1 0 0,-1 0 1,0 0-1,1 0 0,0-1-163,8-1-2579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12.6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39 6656,'4'-27'2731,"-4"16"2852,-11 127-2683,4-59-2232,6-45-691,-4 32 354,2 53 0,4-83-615,0-1 1,0 1 0,2 0 0,0-1 0,0 1 0,1-1 0,1 0 0,7 14 0,-10-23-321,0 0 0,0 0 0,1 0 0,-1 0 0,1-1 0,0 1 0,7 5 0,10 3-3129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12.9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64 7168,'-9'-2'1055,"7"1"-698,0 1 0,0-1-1,-1 0 1,1 1 0,0-1 0,0 0 0,0 0-1,-3-2 1,4 2 641,1 1-916,0 0 0,0 0 1,0 0-1,0 0 0,0 0 0,0 0 1,0 0-1,0 0 0,0 0 1,0 0-1,-1 0 0,1 0 1,0 0-1,0 0 0,0 0 1,0 0-1,0 0 0,0 0 1,0 0-1,0 0 0,0 0 0,0 0 1,0 0-1,-1 0 0,1 0 1,0 0-1,0 0 0,0 0 1,0-1-1,0 1 0,0 0 1,0 0-1,0 0 0,0 0 0,0 0 1,0 0-1,0 0 0,0 0 1,0 0-1,0 0 0,0 0 1,0 0-1,0-1 0,0 1 1,0 0-1,0 0 0,0 0 0,0 0 1,0 0-1,0 0 0,0 0 1,4-6 1365,9-2-441,17 1-282,-1 3-1,39-3 1,-44 5-573,169-5 140,-110 6-4088,-65-2-806,-16 2 3988,9-2-3359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3:45.5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36 9984,'5'0'3776,"11"0"-2944,20-4 480,-13-1-1,13 2-255,5-6 96,7 2-576,6 2-192,4 2-224,8 3-128,2 0 64,-2 3-768,1 6-256,-5-1-960,-4-1-415,1 6-2369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13.9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19 9472,'7'-14'3120,"-7"14"-3000,0 0 0,0 0 0,-1 1 1,1-1-1,0 0 0,0 0 0,0 0 1,-1 0-1,1 0 0,0 0 0,0 0 1,0 0-1,-1 0 0,1 0 0,0 0 1,0 0-1,0 0 0,-1 0 1,1 0-1,0 0 0,0 0 0,0 0 1,-1 0-1,1-1 0,0 1 0,0 0 1,0 0-1,0 0 0,-1 0 0,1 0 1,0 0-1,0-1 0,0 1 0,0 0 1,0 0-1,0 0 0,-1 0 0,1-1 1,0 1-1,0 0 0,0 0 0,0 0 1,0 0-1,0-1 0,0 1 0,0 0 1,0 0-1,0 0 0,0-1 1,0 1-1,-2 5-62,1-1-1,0 1 1,0 0 0,1 0 0,-1 0 0,1 0-1,0 0 1,1 0 0,0 6 0,0 5 4,15 184 306,-11-148-390,18 105-394,-14-122-1430,-8-33 1071,0 1 0,0-1 0,0 0 0,1 1 0,-1-1 0,0 0 0,1 0 0,-1 0 0,1 0 0,0 0 0,2 2 0,17 2-4174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14.5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81 9984,'-11'-6'3205,"11"6"-3168,0 0 1,0 0-1,0 0 0,0 0 1,-1 0-1,1 0 1,0 0-1,0 0 0,0 0 1,0-1-1,0 1 1,0 0-1,0 0 0,0 0 1,0 0-1,0 0 0,0 0 1,0 0-1,0 0 1,0 0-1,0 0 0,0-1 1,0 1-1,0 0 1,0 0-1,0 0 0,0 0 1,0 0-1,0 0 0,0 0 1,0 0-1,0 0 1,0-1-1,0 1 0,0 0 1,0 0-1,0 0 1,0 0-1,0 0 0,0 0 1,0 0-1,0 0 0,0 0 1,0 0-1,1 0 1,-1 0-1,0-1 0,0 1 1,0 0-1,0 0 1,0 0-1,0 0 0,0 0 1,0 0-1,0 0 0,0 0 1,1 0-1,-1 0 1,0 0-1,0 0 0,0 0 1,0 0-1,7-2 946,7-2-80,1 0 0,16-7-1,3-1-175,0 1-229,1 2 1,41-5-1,-61 12-320,-1 1 1,1 0-1,-1 1 0,1 1 0,-1 0 0,1 1 0,-1 1 0,16 5 1,-27-8-116,0 1 0,0 1 0,-1-1 1,1 0-1,0 1 0,-1-1 0,1 1 1,-1 0-1,0 0 0,1 0 0,2 4 1,-4-5-38,0 0 1,0 1-1,-1-1 1,1 0 0,0 1-1,-1-1 1,1 1-1,-1-1 1,0 0 0,1 1-1,-1-1 1,0 1-1,0-1 1,0 1 0,0-1-1,0 1 1,0-1-1,-1 1 1,1-1 0,0 1-1,-1-1 1,1 1-1,-1-1 1,0 2 0,-9 14 37,0 0 0,-1-1 0,-1 0 0,-20 21 0,27-32-137,2-3 29,1 0 1,0 1-1,0-1 0,1 0 0,-1 1 1,-2 3-1,4-4 30,-1-1 0,1 0-1,0 0 1,0 0 0,0 1 0,-1-1 0,1 0 0,1 0 0,-1 1 0,0-1-1,0 0 1,0 0 0,0 1 0,1-1 0,-1 0 0,1 0 0,-1 0 0,1 0-1,1 2 1,1 3-6,1 0-1,1 0 0,-1-1 1,1 0-1,0 0 0,7 6 1,37 24-235,-29-21 276,-5-3 30,1 0 0,-2 1 1,0 1-1,0 1 0,-1 0 1,-1 0-1,17 26 0,-27-37-22,0 0-1,-1 0 1,1 0-1,-1 0 0,0 0 1,0 0-1,0 0 1,-1 0-1,1 0 1,-1 1-1,1-1 1,-1 0-1,0 0 0,-1 1 1,1-1-1,0 0 1,-1 0-1,-1 6 1,0-5 28,0 0 1,0-1 0,0 0 0,-1 0 0,1 1 0,-1-1 0,1-1 0,-1 1 0,0 0 0,0-1-1,-1 1 1,1-1 0,0 0 0,-1 0 0,-3 1 0,-11 5 38,-1 0 1,1-2-1,-25 5 0,-59 7-321,71-13-239,-4 3-1489,33-7 1657,0 0 0,0-1 0,0 1 0,1 0 0,-1 0 1,0 1-1,0-1 0,0 0 0,1 0 0,-1 1 0,1-1 0,-1 1 0,-1 2 0,3-4 224,-1 1 1,1-1-1,0 0 1,0 0-1,0 1 0,0-1 1,0 0-1,0 0 0,0 1 1,0-1-1,0 0 1,-1 0-1,1 1 0,0-1 1,0 0-1,0 0 0,0 1 1,1-1-1,-1 0 1,0 1-1,0-1 0,0 0 1,0 0-1,0 1 0,0-1 1,0 0-1,0 0 1,1 0-1,-1 1 0,9 3-2568,7 0-1637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15.1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84 6656,'-17'-5'3050,"16"5"-2292,1 0 42,0 0 10,3 2 5852,-1 1-6503,1-1-1,0 0 1,-1-1 0,1 1 0,0 0-1,-1-1 1,1 0 0,6 2 0,-1-3-107,-1 0 1,1 0-1,0-1 0,0-1 1,-1 1-1,1-1 1,10-4-1,4-1-2,2 0-21,57-16-227,123-18-1,-187 38-668,-11 1 485,0 1 1,-1 0-1,1 1 0,6 0 1,2 4-3659,-12-4 3370,-1 1 0,0 0 0,0-1 0,-1 1 1,1 0-1,0 0 0,0 0 0,0 0 1,0 0-1,-1 0 0,2 1 0,2 6-2663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15.9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38 6272,'-1'0'387,"1"-1"1,-1 0-1,1 1 0,-1-1 1,1 0-1,0 0 0,0 0 1,-1 1-1,1-1 0,0 0 1,0 0-1,0 0 1,0 1-1,0-1 0,0 0 1,0 0-1,0 0 0,0 0 1,0 1-1,1-2 0,-1 1-212,0 0-1,1 1 0,0-1 0,-1 0 0,1 0 0,-1 1 0,1-1 0,0 1 0,-1-1 0,1 1 0,0-1 0,0 1 1,-1-1-1,1 1 0,1-1 0,4-1 27,-1 1 0,0 0 1,1 0-1,-1 0 0,7 0 0,6 0 186,103-1 1305,-102 2-1432,-1 2 1,0 0 0,0 1-1,29 9 1,-44-11-222,0 0 1,0 0-1,-1 0 1,1 0 0,0 1-1,-1-1 1,1 1-1,-1-1 1,1 1-1,-1 0 1,0 0 0,1 0-1,-1 1 1,0-1-1,-1 0 1,1 1-1,0-1 1,-1 1-1,1-1 1,-1 1 0,0 0-1,0 0 1,0 0-1,0 0 1,0-1-1,-1 1 1,1 0 0,-1 0-1,0 0 1,0 5-1,-1 2 49,0-1-1,-1 1 1,-1 0 0,1-1-1,-8 16 1,-24 43 122,22-45-156,-45 76 50,33-60-148,1 2 1,-33 84-1,54-119 18,0 1 0,0-1-1,1 1 1,0-1 0,-1 11 0,2-15 31,0-1 1,0 1 0,0 0-1,1 0 1,-1-1-1,0 1 1,1-1 0,-1 1-1,1 0 1,0-1 0,-1 1-1,1-1 1,0 1-1,0-1 1,0 1 0,0-1-1,0 0 1,0 0 0,1 1-1,-1-1 1,0 0-1,0 0 1,1 0 0,-1 0-1,1 0 1,1 0 0,6 3 29,0-1 0,1-1 0,-1 0 0,1 0 1,11 0-1,50 0-5,-60-2-47,26 0-1248,39-7 1,0-7-6719,-50 7 3658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16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48 191 8448,'-8'-2'1744,"1"0"-346,1 0 1,0 1 0,-12-1-1,17 2-1363,1 0 0,0 0-1,0 0 1,0 0 0,0 0-1,0 0 1,0 0 0,0 0-1,0 0 1,0 0 0,0 0-1,0 0 1,-1 0 0,1 0-1,0-1 1,0 1 0,0 0-1,0 0 1,0 0 0,0 0-1,0 0 1,0 0 0,0 0-1,0 0 1,0 0 0,0 0-1,0 0 1,0 0 0,0 0-1,0 0 1,0-1 0,0 1-1,0 0 1,0 0 0,0 0-1,0 0 1,0 0 0,0 0-1,0 0 1,0 0 0,0 0-1,0 0 1,0 0 0,0-1-1,0 1 1,0 0 0,0 0-1,0 0 1,0 0 0,0 0-1,0 0 1,0 0 0,0 0-1,0 0 1,0 0 0,0 0-1,0 0 1,0 0 0,0-1-1,0 1 1,1 0 0,-1 0-1,7-8 728,11-8-236,-2 5-205,1 0 0,0 1-1,0 0 1,1 2 0,36-12 0,101-21 75,-107 31-408,3-1-2,90-8 0,-108 17-43,-1 2 0,1 1 0,60 10 0,-93-11 50,7 1-153,-1 0-1,0 1 1,10 4 0,-15-6 101,0 0 1,-1 1 0,1-1 0,0 0-1,-1 0 1,1 1 0,-1-1 0,1 0-1,-1 1 1,1-1 0,-1 0 0,1 1-1,-1-1 1,1 1 0,-1-1 0,1 1-1,-1-1 1,0 1 0,1-1-1,-1 1 1,0-1 0,1 1 0,-1 0-1,0-1 1,0 1 0,0-1 0,1 1-1,-1 0 1,0-1 0,0 1 0,0 0-1,0-1 1,0 1 0,0 0 0,0-1-1,-1 1 1,1 0 0,0-1-1,0 1 1,0-1 0,-1 1 0,1 0-1,0-1 1,-1 1 0,1-1 0,0 1-1,-1 0 1,-5 5-1071,1-1 1,-1 0-1,0-1 0,-9 7 0,-13 10-4853,7-2 2270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16.7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8 9216,'5'-7'3924,"-7"8"-140,-5 15-1759,-6 24-1762,2 1-1,2 1 1,2 0 0,2 0 0,1 0 0,4 71 0,1-105-348,-1 0 1,1 0-1,1 0 1,0 0 0,0 0-1,0-1 1,5 9-1,-5-12-346,0 0 0,0 0 0,1-1 0,-1 1 0,1-1 0,0 0 0,0 1 0,0-1 0,0-1 0,1 1 0,-1 0 0,1-1 0,0 0 0,5 3 0,4 0-3617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17.0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1 9344,'3'14'5965,"4"7"-3559,4 17-628,-8-20-1512,-2 0 0,-1 0 0,0 0 1,-1 0-1,-7 35 0,5-27-162,-10 54 55,-8 82-675,21-117-1509,1-41 1319,-1 0-1,1 0 1,0 0-1,0 0 0,0 0 1,0 0-1,1-1 1,3 8-1,3-3-3266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17.8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7 928 7296,'0'0'115,"-1"0"0,1 0 1,0 0-1,0 0 0,-1 0 1,1 0-1,0 0 0,0-1 1,-1 1-1,1 0 0,0 0 0,0 0 1,-1 0-1,1 0 0,0-1 1,0 1-1,0 0 0,-1 0 1,1 0-1,0 0 0,0-1 1,0 1-1,0 0 0,0 0 1,-1-1-1,1 1 0,0 0 0,0 0 1,0-1-1,0 1 0,0 0 1,0 0-1,0-1 0,0 1 1,0 0-1,0-1 0,0 1 1,0 0-1,0 0 0,0-1 0,0 1 1,0 0-1,0 0 0,0-1 1,1 1-1,-1 0 0,0 0 1,0-1-1,0 1 0,0 0 1,1-1-1,8-13 2699,8 2-2162,0 0 1,1 2-1,1 0 0,-1 1 0,36-12 0,18-10 310,181-115 571,-94 48-1333,6 11-152,400-165-1075,-476 213 657,143-57-1929,2 17-2911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18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9 817 7168,'-1'-1'220,"1"1"25,-1-1 1,1 1 0,-1-1-1,0 1 1,1-1-1,-1 1 1,1-1-1,-1 1 1,1-1-1,0 0 1,-1 1 0,1-1-1,-1 1 1,1-1-1,0 0 1,-1 0-1,1 0 859,10-11 2917,-3 6-3660,1 1-1,0 0 1,0 0-1,0 1 1,0 0-1,11-3 0,22-11 600,22-18 520,109-83 1,-26 16-933,232-104-405,19 39-2867,-172 91-3238,-126 49 1162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19.1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41 10240,'-22'-4'3872,"17"4"-3040,5 0 352,0 0-65,0 0-287,9 0 64,9 0-224,5-5-96,13 2-320,4-4-32,4-2 0,5 6-96,5-2-32,-6 1-96,2 4-32,-10 4-1888,-4 1-768,-10 7-2591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3:47.0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1012 322 5632,'1'-1'171,"0"0"0,-1 0 0,1 0 0,-1 0 1,1 0-1,-1 0 0,1 0 0,-1 0 0,0 0 0,0 0 0,1-2 1,-8-7 2286,4 7-1984,2 1-326,0 1-1,0-1 1,0 1-1,0-1 1,1 1-1,-1-1 1,0 0-1,1 1 1,0-1-1,-1 0 1,1-3-1,-1-22 409,1 25-514,-1-7 105,1 1 0,-1-1 1,-1 0-1,1 1 0,-1-1 0,-1 1 0,0 0 0,0-1 0,-1 1 0,0 1 0,0-1 0,0 1 0,-1-1 0,-7-6 1,4 5-70,0 0 0,-1 1 0,0 0 0,-1 1 0,1 0 0,-2 0 0,1 1 0,-1 0 0,-20-8 0,18 10-45,0-2 62,-1 1 0,0 1 0,0 0 0,0 1 0,0 0 0,-24 0 0,23 3 25,-1 1 0,1 1-1,0 1 1,-1 0 0,-20 8-1,-70 34 246,87-35-347,1 0 1,1 2-1,0 0 0,0 1 1,-27 28-1,-63 85 523,77-87-419,2 1 0,2 1 0,1 1 0,3 1 0,1 2 0,2 0 0,2 0 0,-18 83 0,28-87 141,1 0 0,2 0 0,2 1 0,2-1 0,2 1 0,9 56-1,-3-51 16,3 25 380,38 130-1,-42-181-586,1 1-1,1-1 1,1-1-1,1 0 1,1 0-1,0-1 0,2 0 1,0-1-1,1-1 1,20 19-1,14 2 97,1-2 0,83 44 1,-115-70-165,1-1 0,0-1 0,0-1 1,1-1-1,0 0 0,29 3 1,-9-4 32,1-2 1,53-3 0,-64-1 8,0-1 0,0-2 0,0-1 0,0-1 0,51-18 0,-70 19-36,1 0 0,0 0 1,-1-1-1,0-1 0,0 0 0,-1 0 0,0-1 1,0 0-1,-1-1 0,0 0 0,-1-1 0,0 0 1,0 0-1,-1 0 0,0-1 0,8-18 1,-10 15 9,0 1 0,-1-1 1,0 0-1,-1 0 0,-1 0 1,0 0-1,-1 0 0,-1 0 1,0-1-1,-1 1 0,0 0 1,-4-16-1,3 21-22,-1 0 0,0 0 0,0 0 0,-1 0 0,0 1 0,0-1 0,-1 1 0,0 0 0,-1 0 0,1 1 0,-2 0 0,1 0 0,-1 0 0,0 1 0,0 0 1,-1 0-1,0 0 0,0 1 0,-10-4 0,1 1 5,1 2 0,-1 0 1,-1 1-1,1 0 0,-1 2 1,0 0-1,0 1 1,0 1-1,-22 1 0,25 1-20,0 0 0,0 2-1,0 0 1,1 0-1,-1 1 1,1 1-1,0 0 1,1 2 0,-1-1-1,1 1 1,-21 16-1,0 5-79,2 1-1,0 2 0,-47 63 1,73-87 50,0 1 1,0 0-1,1 1 1,0-1-1,1 1 1,0 0-1,-5 15 1,9-20-38,-1-1 1,0 1-1,1 0 0,0-1 1,0 1-1,0 0 0,0-1 1,1 1-1,-1-1 1,1 1-1,0-1 0,0 1 1,0-1-1,1 1 1,-1-1-1,1 0 0,0 0 1,-1 0-1,1 0 0,1 0 1,-1 0-1,0 0 1,5 3-1,-1-1-342,1 0 0,0-1 1,0 0-1,1 0 0,-1 0 0,1-1 0,0 0 0,0 0 1,0-1-1,0 0 0,11 0 0,7 2-1821,1-2 0,29-2 0,3-5-1800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19.5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68 12800,'-9'-5'4831,"23"10"-3775,22 2 288,-9-2-96,16-10-448,11-2 0,17-5-320,19-5-128,12 2-192,-3 3-192,-11 3 0,-11 6-1312,-11 3-544,-8 0-1440,-5 3-607,6-6-737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19.9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40 227 7552,'-14'-13'1650,"10"10"-829,0-1 0,0 0 0,0 0-1,-6-8 1,10 11-674,1 0 1,-1 0-1,0 0 0,0 0 0,0 0 1,1 0-1,-1 0 0,0 0 0,1 1 1,-1-1-1,1 0 0,-1 0 0,1 0 0,0 1 1,-1-1-1,1 0 0,0 0 0,-1 1 1,1-1-1,1 0 0,1-2 334,7-8 23,0 0-1,1 1 0,1 0 1,0 1-1,0 1 0,0-1 1,14-5-1,8-2-33,0 3 0,1 0 0,0 3 0,1 0 0,0 3 1,54-6-1,-73 12-322,1 0 1,-1 1 0,1 1 0,-1 1 0,27 5-1,-38-5-113,-1-1-1,1 1 0,0 0 1,-1 1-1,1-1 0,-1 1 0,0 0 1,0 0-1,0 1 0,0-1 1,-1 1-1,1 0 0,-1 0 0,0 1 1,0 0-1,-1-1 0,1 1 1,-1 0-1,5 11 0,-3-3 6,-1 1 1,0 0-1,-1 1 0,0-1 0,-2 1 0,1-1 1,-2 1-1,0-1 0,-1 1 0,-3 19 0,0-12 11,-1 0-1,-1 0 0,-1 0 1,-1 0-1,-1-1 0,-13 23 1,-126 184 115,38-63-106,80-115-40,-34 75 1,58-110-37,0 1 1,0 0-1,-4 21 1,9-32 18,1 0 0,-1 0 0,1 1 0,0-1 0,0 0 0,0 0 0,1 0 0,0 0 0,0 1 0,0-1 0,0 0 0,1 0 0,0-1 0,4 9 1,-2-7 7,1 0 0,0 0 0,0-1 0,0 1 0,1-1 0,0 0 0,0 0 0,0-1 0,0 0 0,1 0 1,0 0-1,-1-1 0,2 0 0,-1-1 0,8 3 0,11 1 14,0 0 0,0-2 0,28 1 0,50-1-1396,160-15 1,-264 11 1355,22-1-2079,-1-2-1,26-5 0,-15-4-3419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20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1 205 9728,'0'-10'1121,"-1"6"-770,1 1 1,0-1-1,0 0 0,1 1 1,-1-1-1,1 1 0,0-1 1,0 0-1,2-5 0,0 1 148,1 1 1,0 0-1,0 0 0,1 0 0,0 0 0,0 0 1,0 1-1,1 0 0,0 0 0,0 1 0,1 0 0,-1 0 1,1 0-1,12-6 0,-2 4-198,1 0 0,0 1 0,26-6 0,59-5 751,-81 15-791,1 0 0,-1 2 0,33 2 0,-49-1-214,1 0 0,-1 0 1,0 0-1,0 1 0,0-1 0,0 2 0,-1-1 0,1 0 1,0 1-1,-1 0 0,0 1 0,0-1 0,0 1 1,0 0-1,0 0 0,-1 1 0,5 4 0,-7-5-10,0 0 0,0 0 0,0 0 0,0 1 0,-1-1 0,0 0 0,0 1 0,0-1 0,0 1 0,-1-1 0,0 0 0,1 1 0,-2-1 0,1 1 0,0-1 0,-3 9 0,-1 4 33,-2 0 0,-12 30 0,15-41-55,-64 133-42,66-137 21,0-1 0,0 1 0,0-1 0,0 1 0,1 0 0,-1-1 0,1 1 0,-1 0 0,1-1 0,-1 1 0,1 0 1,0 0-1,0-1 0,0 1 0,0 0 0,0 0 0,1-1 0,-1 1 0,0 0 0,1-1 0,-1 1 0,1 0 0,0-1 0,0 1 0,-1 0 0,1-1 0,0 0 0,0 1 0,0-1 1,1 1-1,-1-1 0,0 0 0,0 0 0,2 2 0,10 7-33,1 0 1,25 14-1,17 12 80,-38-22-29,0 1 0,-1 1 1,0 1-1,-2 0 0,24 33 0,-34-42 47,0 0-1,0 0 1,-1 1 0,0 0 0,0 0 0,-1 0-1,0 0 1,-1 1 0,0-1 0,0 1-1,-1 0 1,0-1 0,-1 1 0,0 0 0,-1-1-1,-2 15 1,1-17-26,0 0 0,-1 0-1,0 0 1,0-1 0,0 1-1,-1-1 1,0 0 0,-1 0 0,1 0-1,-1 0 1,0-1 0,-11 9-1,-3 1 26,-2 0-1,-30 16 0,23-17-249,0-2 0,-1 0 0,0-2 0,-1-2 1,-38 7-1,38-8-1279,1 0 0,-31 14 0,49-17 335,-1 1 1,1 1-1,0 0 0,1 1 0,0 0 1,0 1-1,-15 13 0,-8 15-3882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21.0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0 110 12160,'0'-10'4575,"5"5"-3583,8-7 608,-4 8 32,5-4-800,17-4-128,23-3-480,17 3-160,5 0-64,-1 3 0,2 2 0,-7 4-448,-2 3-96,-10 7-1472,-14 5-672,-8 8-2719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21.4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34 10368,'-22'15'3936,"26"-8"-3040,10 5 511,-5-3 1,18-6-128,21 2 0,19-5-192,8-5-128,11-2-512,16-1-64,10-1 32,-5 2-288,-14-1-160,-12 1-1248,-11-2-576,-7 1-1184,-9 4-447,3-8-1345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22.1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647 121 9984,'27'-48'3285,"-26"47"-3201,-1 0 1,1 0-1,-1 0 1,1 0-1,-1 0 0,1 0 1,-1 0-1,1 0 1,-1 0-1,0 0 1,0 0-1,0 0 0,1 0 1,-1 0-1,0 0 1,0 0-1,0 0 0,-1 0 1,1 0-1,0 0 1,0 0-1,0 0 1,-1 0-1,1 0 0,-1 0 1,1 0-1,-1 0 1,1 0-1,-1 0 1,1 1-1,-1-1 0,0 0 1,1 0-1,-1 0 1,0 1-1,0-1 0,1 0 1,-1 1-1,0-1 1,0 1-1,-1-1 1,-4-1 284,1 0-1,-1 0 1,1 1 0,-1 0 0,-10-1 0,14 2-283,-14-1 169,0 1 1,0 0-1,1 1 0,-1 1 0,0 0 1,1 1-1,-1 1 0,-25 10 0,22-6-161,0 1-1,0 0 0,1 2 0,1 0 0,0 1 0,-21 20 0,-194 200 142,231-231-237,-11 12-60,0 0 1,-19 29-1,29-38 46,0-1 0,0 1 0,0 0 0,0 0 0,1 0 0,0 0 0,-1 1 0,2-1 0,-1 0 0,0 0 0,1 1 0,0-1 0,0 0 0,0 1 0,0-1 0,1 0 0,1 7 0,1-3-3,0 0-1,1 0 1,0 0-1,1-1 1,0 1-1,0-1 1,0 0-1,12 11 1,5 2 16,29 22 0,55 38 23,177 144 40,-260-205-52,-2 1 0,0 2 0,32 42 0,-43-49 38,0 0 1,-1 1 0,-1 0 0,-1 1-1,0 0 1,-1 0 0,6 26-1,-8-26 113,-2 1 0,0 0 0,-1 0 0,0-1 0,-3 20 0,1-28-82,0 1 0,-1-1 0,0 1 0,-1-1 0,0 0 0,0 0 0,-1 0 0,0-1 0,-1 1 0,0-1 0,-7 9 0,0-4-14,0 0 0,0-2 0,-2 1 0,1-2 0,-1 0 0,-1 0 0,1-1 0,-19 7 0,-2 0-21,-1-3 0,-59 16 0,74-24-39,0-1 1,0-1-1,-32 1 0,43-4-19,-1 0 0,1-1 0,0 0-1,0-1 1,1 0 0,-1 0-1,0-1 1,1 0 0,-15-8 0,20 9 2,0 0 1,1-1-1,-1 0 1,1 1 0,-1-1-1,1 0 1,0 0-1,0-1 1,0 1 0,1-1-1,-1 0 1,1 1-1,-3-8 1,3 5-2,0 0 1,0 0-1,1 0 0,0 0 1,0-1-1,0 1 0,1 0 1,1-12-1,1 1-11,2-1 0,0 0 0,1 1 1,1-1-1,14-29 0,4-2 23,3 2 1,40-55-1,73-78 29,-22 31-113,-33 26-52,82-161 0,-142 238 176,29-74-1,-49 105-24,0-1 0,0 0 0,-2 0 1,0 0-1,0-1 0,-2 1 0,0-1 0,-3-28 0,2 40-15,-1 1 1,1-1 0,-1 0-1,-1 0 1,1 0 0,-1 1-1,1-1 1,-1 1-1,-1-1 1,1 1 0,-1 0-1,1 0 1,-1 0 0,0 0-1,-1 0 1,1 1 0,-1 0-1,1-1 1,-1 1 0,0 0-1,0 1 1,-1-1 0,1 1-1,-8-3 1,1 1-370,1 0-1,-2 1 1,1 1-1,0 0 1,0 0-1,-1 1 1,1 0-1,-1 1 1,1 1 0,-1 0-1,-14 3 1,24-4 23,0 1 1,-1 0-1,1-1 1,0 1 0,0 0-1,0 0 1,-1 0-1,-1 2 1,-11 16-4569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22.6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1412 154 10496,'-49'-87'3429,"46"81"-3244,-1 1-1,0 0 1,0 0 0,0 0 0,-1 0-1,0 1 1,0 0 0,0 0 0,0 0-1,-1 1 1,1-1 0,-1 1 0,-9-3-1,14 5-107,-1 1 0,0-1 0,0 1-1,1-1 1,-1 1 0,0 0-1,0 0 1,1 0 0,-1-1-1,0 2 1,0-1 0,1 0-1,-1 0 1,0 1 0,-3 0 0,1 1 31,1 0 1,-1 0-1,1 0 1,-1 0-1,-2 4 1,2-3-14,-167 149 2390,130-109-2148,1 1 0,3 3 0,-52 81 0,-72 171 560,57-77-539,-75 196 80,21 17-55,-2 152 251,128-430-271,-20 280 0,49-367-224,8 95-1,-1-131-93,1 1 0,2-1 1,1 0-1,2-1 0,24 58 0,-22-68-19,0 1 0,2-1 1,0-1-1,2-1 0,0 0 0,2-1 0,0-1 1,22 19-1,-15-19 7,0-1 1,1-1 0,1-1-1,0-1 1,1-2-1,56 19 1,-41-20-7,0-1-1,1-3 1,0-1-1,59 1 1,-55-7-2,1-2 0,80-13 0,-64 1 15,115-40 0,-43 1-7,-3-5 0,-3-7 0,-2-5 0,172-123 0,-161 89-21,143-138 0,-193 152-16,-3-3-1,93-130 0,-125 144-37,-4-2 0,-4-3-1,-3-1 1,-3-2 0,37-118-1,-57 136 13,-4-1 0,-2 0 0,-3-1-1,-4 0 1,-2-1 0,-3 1 0,-12-119 0,0 125-68,-3 0 0,-34-106 0,30 122 1,-2 1 0,-2 1-1,-40-66 1,39 81 33,-1 0-1,-2 1 1,-1 2 0,-1 0 0,-2 2 0,0 0 0,-50-32-1,37 32-117,0 2 0,-2 2 0,-1 2 0,0 1 1,-68-17-1,28 15-720,-164-17 1,-83 18-2423,188 13 589,14 0-1120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26.7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77 6912,'-5'2'-806,"-8"0"7680,23-9-361,-7 6-6276,1-1 0,0 1 0,0 1 0,0-1 0,0 0 0,0 1 1,0 0-1,0 0 0,0 0 0,5 1 0,20-1 520,184-30 1022,79-6-1835,-282 35-94,-4 1-71,0-1-1,0 1 1,-1-1-1,1 2 1,0-1-1,0 1 0,0 0 1,0 0-1,0 0 1,10 5-1,-10 0-2742,-6-5-1181,-1 0-3604,-3 2 3429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27.0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44 9216,'4'0'3520,"1"-5"-2752,17 2 512,-10-1 64,11-1-385,13 2 1,13-1-352,8-4-32,11 4-352,-5-1 0,-6 2 0,-3 3-96,-9 3-96,-6 2-640,-3-1-320,-5-4-1024,-8 0-415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28.2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121 138 8192,'-3'-1'656,"-1"-1"0,0 1 1,0-1-1,0 1 0,0 1 0,1-1 1,-1 0-1,-5 1 0,-36 1 3151,18 0-2310,18-3-1020,9-2-50,15-6-62,31-9 489,55-13-1,-39 14-479,1 4 1,0 2-1,0 3 1,71-1-1,-115 9-273,1 1 0,-1 2 0,37 6 0,-51-7-75,1 0 1,-1 1-1,0-1 0,1 2 1,-1-1-1,0 0 1,0 1-1,-1 0 1,1 0-1,-1 0 1,1 1-1,-1 0 1,0 0-1,0 0 1,0 0-1,-1 0 1,0 1-1,4 6 1,-4-4 6,0 0 0,-1 0 1,1 0-1,-2 0 0,1 1 1,-1-1-1,0 8 0,0 3 53,-4 33-1,-1-25-64,-1 1 0,-1-1 0,-1-1 0,-2 1 0,-19 40 0,-74 117 80,14-29-67,9 11-114,59-116 24,-20 72 0,35-105 31,1 0-1,1 1 0,1-1 1,-1 26-1,3-39 31,1 0-1,-1 0 1,0 0-1,1 0 1,0-1-1,-1 1 1,1 0-1,0 0 1,1-1-1,-1 1 0,0-1 1,1 1-1,-1-1 1,1 1-1,0-1 1,0 0-1,0 0 1,0 0-1,0 0 1,0 0-1,1-1 1,-1 1-1,4 1 1,2 1 51,1-1 0,-1 0 0,1 0 1,-1-1-1,1 0 0,11 1 1,22 1 258,68-1 1,46-11 41,-19 1-380,-114 6-236,-10 2-148,0-2 0,1 1 0,15-5 0,-26 5-45,0-1 1,0 0-1,0 0 0,0 0 1,0 0-1,0-1 0,0 1 1,0-1-1,-1 1 0,1-1 0,-1 0 1,1 0-1,-1-1 0,0 1 1,0 0-1,1-1 0,-2 1 1,4-5-1,-1-3-2148,0 0 1,0 0-1,1-11 0,-3 16 1933,7-30-2912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3:49.2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87 6912,'-10'-6'1939,"-15"-8"2106,25 13-3992,1 1 1,-1-1-1,0 0 1,0 0-1,1 0 1,-1 1-1,1-1 1,-1 0 0,0 1-1,1-1 1,-1 0-1,1 1 1,0-1-1,-1 0 1,1 1-1,0-1 1,-1 1-1,1-1 1,0 1 0,-1 0-1,2-1 1,0 0 21,6-4 158,0 1 0,1 0 1,0 0-1,0 1 0,0 0 1,0 1-1,15-2 0,-7 0 56,12-2 8,1 1 0,0 1 0,0 2 1,0 0-1,0 3 0,1 0 1,47 9-1,-71-8-238,1 0-1,-1 0 0,0 0 1,0 1-1,0 0 1,7 5-1,-10-6-18,0 1-1,-1-1 1,0 1-1,0 0 1,0 0-1,0 0 1,0 1-1,0-1 1,-1 1-1,0-1 1,0 1-1,3 7 1,-2-3 13,-1 0 0,0 0 0,-1 0 0,0 1-1,0-1 1,0 1 0,-1-1 0,-1 0 0,1 1 0,-1-1 0,-1 0 0,-3 14 0,-5 8-16,-26 58 0,28-73-47,-13 31 5,-23 53 23,39-83 21,0 0 0,0 0 0,2 0 0,-3 25 0,6-38-7,-1 0-1,1 0 1,0 0 0,0 0 0,1 0 0,-1 0 0,0 0-1,1 0 1,0 0 0,0 0 0,0 0 0,0 0 0,0-1-1,0 1 1,1 0 0,-1-1 0,1 1 0,0-1 0,0 1-1,0-1 1,0 0 0,0 0 0,1 0 0,-1 0 0,1 0-1,-1 0 1,1-1 0,-1 1 0,1-1 0,0 0 0,4 2-1,17 3 32,1 0-1,-1-2 1,1-1-1,30 0 1,-27-1-381,41-2-1829,-46-1-2707,38 3-1,-44 3 264,-3 2 1380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28.7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40 9216,'0'-5'881,"2"0"1,-1 0 0,0 0 0,1 0-1,4-8 1,-5 12 212,-1 1-188,1 7-576,-1 0-1,1 0 1,-2 0 0,1 0-1,-1 0 1,-2 12 0,2-12-147,-8 28 107,-1 1 1,-15 37-1,10-33-238,-10 43 1,24-77-30,0 0-1,0 0 1,0 0 0,1 1 0,0 10 0,0-16-11,0 1 0,1 0-1,-1 0 1,0 0 0,1-1 0,0 1 0,-1 0 0,1-1-1,0 1 1,0 0 0,0-1 0,0 1 0,0-1 0,0 1-1,1-1 1,-1 0 0,0 0 0,1 1 0,-1-1 0,1 0 0,-1 0-1,1 0 1,3 1 0,5 1 38,-1-1 0,1 0 0,0-1 0,0 0 0,0 0 0,0-1 0,13-1-1,2 0 37,105 1-960,-128 0 737,0 0-204,0 0 0,1 0 0,-1 0 0,0 0 0,0 0 0,0-1 0,0 1 0,0-1 0,0 1 0,2-2 0,2-1-4256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29.1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36 8448,'-2'-1'387,"1"-1"1,0 1 0,0 0 0,0-1-1,0 1 1,0-1 0,0 0 0,0 1-1,0-1 1,0 0 0,1 0-1,-1 1 1,1-1 0,0 0 0,-1 0-1,1 0 1,0 0 0,0 1-1,0-3 1,0 3 439,0 11 63,-13 188 292,0-33-998,13-108-164,2-1 0,3 1 0,15 71 1,11-3-4369,-28-113 1634,-2-4-1142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29.5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 8704,'14'-9'3328,"-5"6"-2592,9-6 448,-9 9 32,4 0-224,4 0-33,5 0-255,5 0-96,0 4-352,5 1-224,-1-2-64,-1 1 32,6 1 64,-4-5-1248,-1-5-447,-4 1-1953,3-4-2016,2 8 1696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30.2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5 254 8064,'0'-4'440,"4"-42"2322,-4 25 1230,-9 127-2520,10-68-1224,1-1 0,1 0 1,15 64-1,-12-80-154,0-1 0,2 1 0,0-1-1,1 0 1,1-1 0,1 0 0,23 30 0,-31-44-56,1-1 0,0 1 0,0-1 0,0-1 0,0 1 0,1 0 0,-1-1 0,8 4 0,-10-6-17,0 0 1,0-1-1,1 1 1,-1 0-1,0-1 1,0 0-1,0 1 1,0-1 0,1 0-1,-1 0 1,0 0-1,0-1 1,1 1-1,-1 0 1,0-1-1,0 1 1,0-1-1,0 0 1,0 0 0,0 0-1,0 0 1,0 0-1,2-2 1,2-2 12,-1 1 0,1-1 0,-2 0 1,1-1-1,0 1 0,-1-1 0,0 0 0,-1 0 1,1 0-1,-1-1 0,0 1 0,-1-1 0,1 0 1,-1 0-1,-1 0 0,2-11 0,0-4-23,-2-1-1,0 1 1,-2-1 0,-3-25-1,-12-57-15,-4 0 0,-41-121-1,61 225-10,0 0 0,-1-1 0,1 1-1,0 0 1,-1 0 0,1 0 0,0 0 0,0 0-1,0 0 1,0 0 0,0 0 0,0 0-1,0 0 1,1 0 0,-1-1 0,0 1 0,1 0-1,-1 0 1,1-1 0,0 2 7,-1-1 0,1 1 0,0-1 0,-1 1 0,1 0 0,0-1 0,-1 1 1,1 0-1,0 0 0,0 0 0,-1-1 0,1 1 0,0 0 0,0 0 0,-1 0 0,1 0 0,0 0 0,0 0 0,-1 0 1,1 1-1,0-1 0,0 0 0,-1 0 0,1 1 0,0-1 0,1 1 0,16 5 220,0 0 0,1-2 0,-1 0 0,33 3 0,73-6 335,-61-2-334,382-16 152,-236 6-296,-118 6-25,7 0-321,-32 4-2655,-79 4-1493,-8 1 341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30.8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15 8064,'12'-4'1441,"0"1"-1,0 1 1,0-1 0,0 2 0,16-1 0,-49 18-129,-63 39-1035,83-55-277,0 0 0,1 1 0,-1-1 0,0 1 0,1-1 0,-1 1 0,1 0-1,-1-1 1,1 1 0,-1-1 0,1 1 0,-1 0 0,1 0 0,-1 1 0,1-2 3,0 0-1,0 1 1,0-1 0,0 0-1,0 1 1,0-1 0,0 0 0,0 1-1,0-1 1,0 0 0,0 0-1,0 1 1,1-1 0,-1 0 0,0 1-1,0-1 1,0 0 0,0 0-1,1 1 1,-1-1 0,0 0 0,0 0-1,1 1 1,-1-1 0,2 1 11,-1 0 0,1 0 0,0 0 0,0-1 0,-1 1 0,1-1 0,0 1 0,0-1 0,-1 0 0,1 1 0,3-1 0,72-4 32,-52 2-28,0 0 1,0 2-1,0 1 1,33 6-1,-42-4-70,1 1 0,-1 1 0,0 0 0,27 14 0,-39-17 86,1 1 0,-1-1-1,0 1 1,0 0 0,0 0 0,0 0-1,0 1 1,-1 0 0,0-1-1,0 1 1,0 0 0,0 0 0,0 1-1,-1-1 1,0 1 0,1-1 0,-2 1-1,1 0 1,-1 0 0,2 7-1,-2-6 98,-1-1-1,0 1 1,0 0-1,0 0 1,-1 0-1,0 0 1,0-1-1,-4 12 1,4-14-88,0-1 0,0 0 0,0 1-1,-1-1 1,1 0 0,-1 0 0,1 1 0,-1-1 0,0 0-1,0-1 1,1 1 0,-2 0 0,1 0 0,0-1 0,0 1 0,0-1-1,-1 0 1,1 0 0,-1 0 0,1 0 0,-5 1 0,-2-1-17,-1 0 1,0 0 0,1-1 0,-1 0-1,-13-2 1,-49-12-230,69 13 184,-6 0-172,0-2 0,0 0-1,0 0 1,-10-5 0,17 8-32,1-1 1,-1 0-1,1 0 0,-1 0 0,0 0 1,1 0-1,0 0 0,-1-1 1,1 1-1,0 0 0,0-1 1,-1 1-1,1-1 0,0 1 1,1-1-1,-1 0 0,0 1 0,0-1 1,1 0-1,-1 0 0,1 1 1,-1-1-1,1 0 0,0 0 1,0 0-1,0 0 0,0-3 1,4-10-3810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31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80 7808,'-10'-2'960,"2"0"4202,17 1-2479,22 1-2134,278-12-149,-305 11-412,227-38-5186,-160 16 1326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31.6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74 6656,'0'-3'226,"0"-10"1023,1 0 0,2-20 0,-3 33-1109,0-1 0,1 0 0,-1 0 0,0 1 0,0-1 0,0 0 0,1 0 0,-1 1 0,0-1 0,1 0 0,-1 1 0,1-1 0,-1 0 0,1 1 0,0-2 0,-1 2-91,1 0-1,-1 0 0,0 0 0,0 0 0,1 0 1,-1 0-1,0 0 0,0 0 0,1 0 0,-1 0 1,0 0-1,0 0 0,1 0 0,-1 0 0,0 1 1,0-1-1,1 0 0,-1 0 0,0 0 0,0 0 1,1 0-1,-1 0 0,0 1 0,0-1 0,0 0 1,0 0-1,1 0 0,-1 1 0,0-1 0,2 3 90,-1-1 0,0 1 0,1-1 0,-1 1 0,0-1 0,0 1-1,0 4 1,4 24 553,-2 1-1,-1 55 1,2 31-416,0-85-261,2 1 1,1-1 0,12 37-1,-8-28-544,-5-16-3419,-2-18 653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32.0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0 7296,'-9'5'2816,"22"2"-2208,14 5 256,-9-9-32,9 6-256,9-1 64,8-4-160,1-1 32,9 2-288,8-1 0,10-1 0,-2-3-320,-2 0-160,-10 0-1792,-1-3-800,-12-6-640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32.3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17 8832,'-1'-3'823,"1"2"-687,0 1 1,0-1 0,0 0-1,0 1 1,0-1-1,0 0 1,-1 1-1,1-1 1,0 1 0,0-1-1,-1 1 1,1-1-1,0 0 1,-1 1 0,1-1-1,0 1 1,-1-1-1,1 1 1,-1 0 0,1-1-1,-1 1 1,1-1-1,-2 0 1,2 1 770,0 2-780,-1-1 0,1 0 1,0 0-1,0 0 0,0 0 1,1 0-1,-1 0 0,0 0 1,0 0-1,0 0 1,1 0-1,-1 0 0,1 0 1,-1 0-1,2 2 0,2 8 252,-2 7-141,-1 0 1,-2 22-1,0-5 97,8 164 769,-4-174-1124,1 0-1,0-1 1,2 1-1,1-1 1,19 43-1,-23-60-393,0 0 0,1-1 0,0 0 0,0 0-1,1 0 1,-1 0 0,1-1 0,8 7 0,5 1-3682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32.8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4 7040,'0'-1'66,"0"1"0,0 0 0,0 0 0,0 0 0,0 0 0,0-1 0,0 1 0,-1 0 0,1 0 0,0 0 0,0 0 0,0 0 0,0 0 0,0-1 0,-1 1 0,1 0-1,0 0 1,0 0 0,0 0 0,-1 0 0,1 0 0,0 0 0,0 0 0,0 0 0,0 0 0,-1 0 0,1 0 0,0 0 0,0 0 0,0 0 0,-1 0 0,1 0 0,0 0 0,0 0 0,0 0 0,0 0 0,-1 0 0,1 0 0,0 1 0,0-1 0,0 0 0,0 0 0,-1 0 0,1 0 0,0 0 0,0 0 0,0 1 0,0-1 0,0 0 0,0 0 0,-1 0 0,1 0 0,0 1 0,0-1 0,0 0 0,0 1 25,0-1 0,0 1 0,0-1 0,0 1 0,0-1 0,0 0 0,0 1 1,0-1-1,0 1 0,0-1 0,0 1 0,0-1 0,1 1 0,-1-1 0,0 0 0,0 1 0,0-1 0,1 1 1,-1-1-1,0 0 0,1 1 0,-1-1 0,0 0 0,1 1 0,-1-1 0,1 1 0,4 1 256,0 1-1,0 0 1,0-1-1,1 0 1,-1-1 0,1 1-1,-1-1 1,12 1-1,4 0 70,22-2 0,-20-1-95,124 7 142,-8 0-3496,-118-7 510,-7-2-1274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3:50.3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14 114 6912,'-3'-10'2192,"2"8"-1630,0-1-1,1 1 0,-1-1 0,0 1 1,0-1-1,0 1 0,-3-5 0,3 7 47,1 21 390,5 175 741,-1-152-1627,1-1-1,17 63 1,-18-89-93,2-1 0,0 0 0,0-1-1,2 1 1,11 18 0,-14-27 45,-1-1 0,1 1 0,1-1 0,-1 0 0,1 0 0,0-1 0,0 0-1,1 0 1,0 0 0,-1-1 0,2 0 0,14 6 0,-20-9-37,1 0-1,-1 0 1,1-1-1,-1 1 1,1-1 0,0 1-1,-1-1 1,1 0-1,0 0 1,-1-1-1,1 1 1,0 0 0,-1-1-1,1 0 1,-1 1-1,1-1 1,-1 0 0,1 0-1,-1-1 1,0 1-1,1 0 1,-1-1-1,0 0 1,0 1 0,3-4-1,-2 2-10,-1-1-1,1 1 1,-1-1-1,1 0 1,-1 0-1,-1 1 0,1-2 1,0 1-1,-1 0 1,0 0-1,0 0 1,0 0-1,0-1 1,-1 1-1,0-5 1,-1-8 7,0 0 1,-2-1-1,0 1 1,-1 0-1,-10-29 0,-42-82 15,46 108-56,2 3 11,-73-140-328,79 154 327,-2-3-12,0-1 0,0 0 0,1 0 0,0 0 0,-4-11 0,7 18 18,0-1-1,0 1 0,0-1 1,0 1-1,0-1 0,0 1 0,0 0 1,0-1-1,0 1 0,0-1 0,0 1 1,1-1-1,-1 1 0,0-1 1,0 1-1,0 0 0,1-1 0,-1 1 1,0-1-1,0 1 0,1 0 0,-1-1 1,0 1-1,1 0 0,-1-1 1,0 1-1,1 0 0,-1 0 0,1-1 1,-1 1-1,0 0 0,1 0 0,-1 0 1,1-1-1,-1 1 0,1 0 1,-1 0-1,0 0 0,1 0 0,-1 0 1,1 0-1,25 0 328,-18 0-104,282-7 2563,-180-1-2613,389-16-128,-423 22 15,117-20 1,-170 17-436,-17 3-419,-1 1 0,1-1 0,0 2 0,5-2 0,-12 4-1796,-6 4-1877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33.2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36 8960,'2'-4'334,"1"2"1,-1-1-1,1 0 1,-1 0 0,1 1-1,0-1 1,0 1-1,0 0 1,1 0-1,-1 0 1,0 1 0,1-1-1,-1 1 1,8-2-1,-9 3-212,-1-1-1,1 1 1,0 1-1,0-1 1,0 0 0,0 0-1,-1 1 1,1-1-1,0 1 1,0-1-1,0 1 1,-1 0-1,1 0 1,0-1 0,2 3-1,21 17 809,-25-20-925,5 5 81,-1 1 0,1-1 0,-1 1 0,0 0-1,0 0 1,-1 0 0,0 0 0,0 1 0,2 8 0,3 9-21,4 29 0,-11-49-46,15 92 226,9 36 360,-20-110-1028,2 0 0,1 0 0,17 36-1,-20-47-150,12 17-2462,-4-15-809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33.7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13 8704,'-1'0'169,"1"-1"1,0 1 0,0 0-1,0-1 1,0 1-1,-1 0 1,1-1 0,0 1-1,0 0 1,0 0-1,-1-1 1,1 1 0,0 0-1,-1 0 1,1-1 0,0 1-1,-1 0 1,1 0-1,0 0 1,-1 0 0,1-1-1,0 1 1,-1 0-1,-3 6 1130,1 15-674,3-8-380,0 30 410,1 1-1,10 59 1,-9-90-584,2 1 1,-1-1-1,2 0 1,-1 0-1,2 0 1,0-1-1,0 1 1,1-1-1,1-1 1,0 0-1,16 19 1,-8-15 164,0-1 0,0-1 1,36 23-1,-41-30-112,0 0 0,0-1-1,1 0 1,-1 0 0,1-1 0,0-1 0,25 4 0,-34-7-106,1 0 0,-1 0 0,1 0 1,-1 0-1,0 0 0,1-1 0,-1 1 0,0-1 0,6-2 1,-8 2-12,1 0 0,0 0 0,-1 0 1,1 0-1,-1 0 0,1 0 1,-1-1-1,1 1 0,-1-1 0,0 1 1,0-1-1,0 1 0,0-1 0,0 0 1,0 1-1,0-1 0,0 0 0,0-2 1,4-16 7,-1 1 0,-1-1 0,-1 0 0,0-24 0,-3 2 38,-6-43 0,4 57-37,-2 1 1,-9-30-1,10 44-47,-1 1-1,0-1 1,-1 1 0,0 0-1,-1 1 1,-12-18-1,17 27 17,-1-1 1,1 1-1,-1 0 0,1 0 0,-5-3 0,-5-4-136,25 10 224,14 4 226,-22-4-233,39 5 318,0-2 1,78-4-1,-61-1-279,310-7 65,-12 0-196,-252 8-1011,-40 0-6059,-57 0 2782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34.4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 8 9216,'11'-7'5174,"-11"9"-2089,-8 4-2390,-14 6-439,-30 15 1,32-19-269,1 2-1,1 0 1,-23 17 0,39-25 23,-1 0 1,1 0-1,-1 1 0,1-1 1,-4 6-1,6-7-2,-1-1 0,1 1 0,0-1 1,-1 1-1,1-1 0,0 1 0,0-1 0,0 1 0,-1-1 0,1 1 0,0-1 1,0 1-1,0-1 0,0 1 0,0 0 0,0-1 0,0 1 0,0-1 0,0 1 1,0-1-1,1 1 0,-1-1 0,0 1 0,0-1 0,0 1 0,1-1 0,-1 1 0,0-1 1,1 1-1,-1-1 0,0 1 0,1-1 0,-1 1 0,0-1 0,1 0 0,-1 1 1,1-1-1,-1 0 0,1 1 0,-1-1 0,1 0 0,-1 0 0,2 1 0,7 2-39,1 1 0,0-2-1,13 3 1,16 4-3,-22-3 23,-1 0 0,1 2-1,-1 0 1,-1 0 0,1 2 0,15 12 0,-25-17 69,0 0 0,0 1 0,0-1 0,0 2 1,-1-1-1,0 0 0,0 1 0,-1 0 0,0 0 0,0 1 0,-1-1 0,0 1 0,0 0 0,0-1 0,1 11 0,-4-15 39,1 0-1,-1 0 1,0 0 0,0-1-1,0 1 1,0 0-1,0 0 1,0 0-1,-1 0 1,1-1-1,-1 1 1,0 0-1,0-1 1,0 1 0,0 0-1,-1-1 1,1 1-1,-3 2 1,2-3-76,-1 1 1,1-1-1,-1-1 1,0 1 0,0 0-1,0-1 1,1 1-1,-2-1 1,1 0-1,0 0 1,0 0 0,0 0-1,0-1 1,-7 1-1,-14 1-137,-1-1-1,-42-4 1,59 2-324,0 0 1,-13-4 0,19 4 191,0 1 1,0-1 0,0 0-1,0 1 1,1-1-1,-1 0 1,0 0 0,1 0-1,-1-1 1,0 1-1,1 0 1,-1-1-1,1 1 1,0-1 0,-1 1-1,0-3 1,2 4 119,-1-1-1,1 1 1,0-1 0,0 1 0,0-1 0,0 0-1,0 1 1,0-1 0,0 1 0,0-1 0,0 1-1,0-1 1,0 1 0,0-1 0,0 1 0,1-1 0,-1 0-1,0 1 1,1-1 0,10-11-3894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34.7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5 7936,'-19'-4'2592,"19"4"-2545,0 0 0,0 0 1,0 0-1,1 0 0,-1 0 1,0 0-1,0 0 1,0 0-1,0 0 0,0 1 1,0-1-1,0 0 0,0 0 1,0 0-1,0 0 0,0 0 1,0 0-1,0 0 1,0 0-1,0 1 0,0-1 1,0 0-1,0 0 0,0 0 1,0 0-1,0 0 0,0 0 1,0 0-1,0 0 1,0 1-1,0-1 0,0 0 1,0 0-1,0 0 0,0 0 1,0 0-1,0 0 0,0 0 1,0 0-1,0 0 1,0 1-1,0-1 0,0 0 1,-1 0-1,1 0 0,0 0 1,0 0-1,0 0 0,0 0 1,0 0-1,0 0 0,0 0 1,0 0-1,0 0 1,-1 0-1,1 0 0,0 0 1,0 0-1,0 0 0,0 0 1,8 7 1004,-1-5-857,1 0 0,-1 0 1,1-1-1,0 0 0,0-1 0,-1 1 1,1-2-1,0 1 0,0-1 0,9-2 1,13-1 13,287-4-441,-238 9-2229,-48-1-1464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35.1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1374 0 9088,'0'0'393,"0"0"-314,0 0 1,1 0 0,-1 0-1,0 0 1,0 0-1,1 0 1,-1 0-1,0 0 1,1 0 0,-1 0-1,0 0 1,0 1-1,1-1 1,-1 0 0,0 0-1,0 0 1,1 0-1,-1 0 1,0 1-1,0-1 1,0 0 0,1 0-1,-1 0 1,0 0-1,0 1 1,0-1 0,0 0-1,1 0 1,-1 1-1,0-1 1,0 0 0,0 0-1,0 1 1,0-1-1,0 0 1,0 0-1,0 1 1,0-1 0,0 0-1,0 1 1,0-1-1,0 0 1,0 0 0,0 1-1,0-1 1,0 0-1,0 1 1,-7 17 1019,-15 29-1,13-31-815,-1 0 0,-1-1 0,0 0 0,-17 17-1,-10 11 299,-189 197 98,-18-16-569,-29-5 31,32-27-1011,179-138-3045,-92 107-1,117-119 242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35.7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1328 0 8064,'-15'37'3358,"12"-30"-3129,-1 0 1,0 0-1,0 0 1,-1 0-1,0-1 1,0 0-1,-1 0 1,1-1-1,-11 9 1,-22 18 454,1 2-1,3 1 1,-42 54 0,-4 4 63,-68 55-131,71-75-432,-111 122 74,-89 84-377,202-211-68,-85 79-1322,156-143 1366,-4 3-460,1 0-1,1 0 0,-1 0 1,1 1-1,0-1 1,-9 18-1,8 0-3182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36.5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16 9984,'-4'1'4715,"6"0"-2730,10 2-862,282-19 2531,-206 11-3542,119 9 0,-103 8-968,-37 0-3717,-52-7-131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36.9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 9856,'-9'7'3680,"18"10"-2848,12 2 320,-7-11-1,8 1-63,10-2 128,8-7-256,4-4-96,14-4-480,14 1-256,8-2-64,-4 6-64,-5-2 64,-8 5-1152,-11-3-544,-2-1-1375,-1-8-481,1 0-800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37.4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45 183 7680,'-8'-9'749,"4"4"-323,-1-1-1,1 1 1,0-1 0,0 1 0,1-1 0,-1-1-1,1 1 1,-2-8 0,5 13-261,-1-1 0,1 0 1,0 0-1,0 1 0,0-1 1,1 0-1,-1 0 0,0 1 0,1-1 1,-1 0-1,1 1 0,-1-1 0,1 0 1,0 1-1,0-1 0,0 1 1,0-1-1,0 1 0,0 0 0,0-1 1,0 1-1,0 0 0,1 0 0,-1 0 1,3-2-1,3-2 164,0 1 0,1-1 0,13-4 0,-20 8-268,27-9 356,0 1 0,1 1 0,-1 1 0,1 1 0,1 2 0,-1 1 0,1 1 0,-1 2 0,1 1 0,56 9 0,-74-8-360,-1 1 1,0 1-1,1 0 1,-1 0-1,-1 1 1,1 0-1,-1 1 1,0 0-1,0 1 1,0 0-1,-1 1 1,13 12-1,-16-12-4,1-1 0,-1 1 0,0 0 0,-1 1 0,0-1 0,0 1 0,-1 0 0,0 0 0,-1 0 0,0 1 0,0-1 0,-1 1 0,0 0 0,-1-1 0,1 14 0,-3-12-23,0 0 1,0-1 0,-1 1 0,0 0 0,-1-1-1,0 0 1,-5 12 0,-38 65 80,30-58-74,-51 88 102,-110 215 48,167-309-177,-7 24 1,14-39 8,2-1-1,-1 1 1,1-1 0,0 1-1,0 0 1,1 0 0,1 10-1,0-15-1,-1 0-1,1 0 0,0 0 1,0 0-1,0 0 1,0 0-1,0 0 0,1-1 1,-1 1-1,1 0 1,0-1-1,0 1 0,0-1 1,0 1-1,0-1 0,0 0 1,1 0-1,-1 0 1,1 0-1,-1-1 0,1 1 1,0-1-1,0 1 1,5 1-1,5 0 39,0 1 1,0-2-1,1 0 1,19 1-1,-19-2-22,52 4-111,76-5 0,-99-3-1836,53-10 0,-88 11 1153,1 1 1,-1-1-1,0-1 0,0 0 0,0 0 0,0 0 0,0-1 0,12-8 1,2-6-3672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38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231 14 10624,'1'0'304,"6"-10"2424,-6 6-821,-6 7 1239,-29 24-2934,1 1 0,1 2 1,1 2-1,-51 67 0,79-94-247,0-1 0,0 1 0,0 0-1,1 0 1,-1 1 0,-1 5 0,4-10 33,0 1 0,-1-1 0,1 0 1,0 1-1,0-1 0,0 1 0,0-1 0,0 0 1,0 1-1,1-1 0,-1 0 0,0 1 0,1-1 1,-1 0-1,1 1 0,-1-1 0,1 0 0,-1 0 1,1 1-1,0-1 0,0 0 0,0 0 0,0 0 1,0 0-1,0 0 0,0 0 0,0 0 0,0-1 1,0 1-1,0 0 0,2 0 0,3 2 24,0-1-1,0 0 1,-1 0 0,1 0-1,0-1 1,1 0 0,8 0-1,49-1 38,-31-1-104,-33 1 45,38 0-23,65 8 1,-90-6 19,-1 0 1,1 2-1,-1-1 1,0 2 0,0-1-1,-1 2 1,1-1-1,-1 2 1,11 8-1,-1 2 322,0 2 0,-2 0-1,31 39 1,-45-52-116,-1 0 0,1 0 1,-1 0-1,-1 1 0,1-1 0,-1 1 0,3 10 1,-6-15-150,1 0 0,-1 0 0,0 0 0,0 1 0,0-1 0,0 0 0,0 1 0,0-1 1,0 0-1,-1 0 0,1 0 0,-1 1 0,0-1 0,1 0 0,-1 0 0,0 0 0,0 0 0,0 0 1,-1 0-1,1 0 0,0 0 0,-1-1 0,1 1 0,-1-1 0,0 1 0,0-1 0,1 1 1,-4 1-1,-2 1-22,1-1 0,-1 0 0,0 0 0,0-1 0,0 1 0,0-2 0,0 1 0,-1-1 0,-9 1 0,-10-1-39,-31-2-1,50 0-15,-36-1-1381,-1-3-1,-52-11 1,93 15 950,1 1 0,-1-1-1,0 0 1,1-1 0,-1 1 0,0 0 0,1-1-1,0 0 1,-1 0 0,1 0 0,-5-4 0,1-9-4042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3:50.9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 8320,'0'-1'345,"0"1"1,1-1-1,-1 1 1,0-1-1,0 1 1,0-1-1,0 1 1,1-1 0,-1 1-1,0-1 1,0 1-1,1 0 1,-1-1-1,0 1 1,1-1-1,-1 1 1,1 0-1,-1-1 1,0 1-1,1-1 1,14-6 1431,18 0-2135,-32 7 552,10-1-132,0 0 1,1 0 0,-1 1 0,0 0-1,1 1 1,-1 0 0,15 4-1,-22-4 8,1 1-1,-1-1 0,0 1 1,1-1-1,-1 1 0,0 0 1,0 1-1,0-1 0,-1 1 0,1 0 1,-1 0-1,1 0 0,-1 0 1,0 0-1,0 1 0,0 0 1,-1-1-1,1 1 0,-1 0 1,3 7-1,-2-3 74,-2 0-1,1 0 0,-1 0 1,0 0-1,-1 0 1,0 0-1,0 0 1,-1 0-1,0 0 0,0 0 1,-1 0-1,-4 14 1,-4 5 54,-1 0 0,-18 30 0,12-29-216,-7 15-36,22-39 56,0 0 0,1 0 1,-1 1-1,1-1 0,0 1 0,0-1 0,0 10 1,1-13 5,0 1 0,0-1-1,1 1 1,-1-1 0,0 1 0,1-1 0,0 0 0,-1 1 0,1-1 0,0 0 0,-1 1 0,1-1 0,0 0 0,0 0-1,0 0 1,0 1 0,0-1 0,0 0 0,0-1 0,1 1 0,-1 0 0,0 0 0,1 0 0,-1-1 0,0 1 0,1-1 0,-1 1-1,1-1 1,-1 1 0,2-1 0,6 2 57,-1-1-1,1 0 1,15 0-1,-20-1-78,105 0-97,-37 0-5509,-58 0 2666,-1 3-1151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38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32 8320,'-21'-19'3072,"26"14"-2400,7-2 384,-3 7 0,4 0-160,10 0 96,8 4-193,1 4-95,4-1-384,3 2-192,6-1-32,9-1 0,8 1 32,5-4-416,4 1-224,-4-2-1471,-8 1-641,-2 4-1632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38.7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1 8576,'-23'3'3232,"16"1"-2496,-2 1 480,9-5 128,0 0-320,0 3-33,9 1-63,-2 1 32,11-5-512,5 0-32,4 0 0,-5 0-160,32 0-64,3 0-96,6 3-96,-6 1-1024,-7 4-512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39.1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24 11008,'22'0'4128,"5"3"-3200,27-6 127,-28-1-127,14-4-480,23-1-32,8 6-288,5 3-96,-10 0-32,-7 0-1504,-10 0-575,-5 0-2753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40.1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24 174 7040,'-3'-3'811,"0"-1"0,0 0 0,1 0 0,0-1 0,0 1 0,0 0 0,0-1 0,-2-7 1,4 9-614,0 1 0,0-1 0,0 0 1,0 1-1,0-1 0,0 0 0,1 1 0,-1-1 1,1 1-1,0-1 0,0 1 0,0-1 1,0 1-1,0-1 0,0 1 0,0 0 1,1 0-1,1-3 0,2 0-13,0 0 1,0 1-1,0-1 0,0 1 1,1 0-1,-1 0 0,1 1 1,0 0-1,7-3 0,4-1 143,0 2 0,23-6 0,-20 7-184,0 0-1,0 2 1,0 0-1,0 2 0,1 0 1,23 3-1,-31-1-71,1 1 1,-1 0-1,0 1 0,-1 0 0,1 1 0,-1 0 0,0 1 0,0 0 0,0 1 1,15 12-1,-24-16-30,1 0 1,-1 0 0,0 0-1,0 0 1,-1 1 0,1-1-1,-1 1 1,1-1 0,-1 1-1,0 0 1,0 0 0,-1 0-1,1 0 1,-1 0 0,0 1-1,0-1 1,0 0 0,-1 1-1,0-1 1,1 0 0,-1 1-1,-1-1 1,1 0 0,-1 1-1,0-1 1,0 0 0,0 0-1,0 0 1,-1 0 0,1 0-1,-4 5 1,-1 1-8,0-1 0,-1 0-1,0 0 1,-1-1 0,0 0 0,0 0 0,-18 12 0,-72 41 62,83-53-100,-4 2-14,10-5 20,0 0 0,0 0 0,1 1 0,-1 0-1,-8 9 1,16-14-8,0 0-1,0-1 0,1 1 0,-1 0 1,0-1-1,1 1 0,-1 0 1,0 0-1,1 0 0,-1 0 0,1 0 1,-1-1-1,1 1 0,0 0 1,-1 0-1,1 0 0,0 0 0,0 0 1,0 0-1,0 0 0,0 0 1,0 0-1,0 0 0,0 1 0,0-1 1,0 0-1,0 0 0,1 0 1,-1-1-1,0 1 0,1 0 1,-1 0-1,1 0 0,-1 0 0,1 0 1,-1 0-1,1 0 0,0-1 1,-1 1-1,1 0 0,0 0 0,0-1 1,0 1-1,0 0 0,6 3-12,-1 0 0,1-1-1,-1 0 1,15 5-1,-11-5-16,36 17-49,-1 2 0,54 35 1,10 5 57,117 69 199,-201-114-178,-2 1-1,0 1 0,-1 1 0,-1 1 1,0 1-1,29 43 0,-36-44 102,-1 0 1,18 41-1,-29-56 2,1-1 0,-1 1 0,0 0 0,-1 0 1,0 1-1,0-1 0,0 0 0,0 0 0,-1 0 0,0 1 1,0-1-1,-1 0 0,0 0 0,0 0 0,-1 1 0,-3 9 1,3-12-45,0 0 1,-1 0 0,0 0 0,0-1 0,0 1 0,0-1 0,0 0 0,-1 1-1,1-2 1,-1 1 0,0 0 0,0-1 0,0 1 0,-6 1 0,-5 2 23,-1 0-1,-26 5 1,33-9-52,-83 15-20,-176 10-1,103-24-113,131-5-218,1-2-1,-63-13 0,91 15 100,-1 1 0,0-1 1,1 0-1,-1 0 0,1-1 0,0 0 0,-8-5 1,12 7 84,-1 0 0,1-1 1,0 1-1,-1-1 1,1 1-1,0-1 0,0 1 1,0-1-1,0 0 1,0 1-1,1-1 1,-1 0-1,0 0 0,1 0 1,-1 0-1,1 0 1,0 0-1,0 1 0,-1-1 1,1 0-1,1 0 1,-1 0-1,0 0 0,0 0 1,1 0-1,0-2 1,0 0-217,0 0 0,1 0 0,-1 0 0,1 0 0,0 1 0,0-1 0,1 0 0,3-4 0,3-2-1327,1 1 0,14-11 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40.6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60 9728,'-44'-23'5680,"58"18"-2555,19-4-2208,0 2 0,1 1 1,53-3-1,-48 9-328,-1 1 1,72 11-1,-88-8-378,1 1-1,-1 2 1,-1 0 0,1 1-1,-1 1 1,23 14 0,-35-17-173,-1 0 0,0 0 0,0 1 0,0 0 1,0 0-1,-1 1 0,-1 0 0,1 0 1,-1 0-1,0 1 0,-1 0 0,0 0 1,-1 1-1,0-1 0,0 1 0,2 12 0,-1-1 24,-2 1-1,0 0 0,-1 0 0,-1 0 0,-2 1 0,-4 35 0,2-38-21,0-1 0,-2 0 1,0 0-1,-1-1 0,-12 25 0,1-11-10,0-1 0,-23 30 0,16-28-24,-30 46 8,49-70-14,0 1 1,0-1 0,1 1 0,1 0 0,-1 0 0,-2 18 0,5-21 3,1-1 1,-1 0-1,1 0 0,1 0 1,-1 0-1,1 0 0,0 1 1,0-1-1,1 0 0,0-1 1,0 1-1,0 0 0,6 9 1,-2-7 12,0 1 0,0-1 0,0-1 1,1 1-1,1-1 0,-1 0 1,15 9-1,1-1 25,2-1 1,-1-1-1,2-2 1,0 0-1,28 7 1,352 84-1569,-303-86-995,-82-13 988,-1-2 0,40-2 0,-52 0 833,-1-1-1,1 1 0,-1-1 0,10-3 1,27-17-4052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41.3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3100 730 7296,'1'-2'114,"33"-137"4145,-33 134-4026,-1-1 1,0 0-1,0 1 0,0-1 1,-1 1-1,0-1 0,0 1 0,0-1 1,-1 1-1,0 0 0,0 0 1,0-1-1,0 1 0,-1 1 1,0-1-1,0 0 0,0 1 1,-1-1-1,0 1 0,1 0 1,-6-4-1,-5-3 16,0 1 1,-1 0-1,0 1 0,0 0 1,-20-7-1,-22-9 276,-127-63 555,74 32-742,-3 4 0,-173-54 0,210 84-252,-1 4 0,-1 3 1,0 3-1,-114-2 1,129 14-39,0 2 0,0 4 0,0 2 0,0 2 0,1 4 0,1 2 0,1 3 1,-60 27-1,66-22 63,2 2 1,0 3 0,2 2 0,2 2 0,0 2 0,3 3 0,1 1 0,-72 83 0,68-59 9,2 3 1,3 2-1,3 1 1,-41 101 0,20-14-5,-42 163 0,40-87 73,-33 252-1,75-299 50,20-141-113,1 0 1,6 48 0,-4-72-35,2-1 0,0 0 0,0-1 1,2 1-1,0-1 0,2 0 0,0-1 1,0 1-1,2-2 0,15 22 0,-12-22-4,2 0-1,-1-1 0,2-1 1,0 0-1,0-1 0,2-1 1,-1-1-1,1 0 0,35 14 1,-5-6 54,2-2 0,76 15 0,163 12 130,57-20-96,45-18-21,912-70 58,-905 15-133,-281 28-43,120-38 1,-155 32-41,145-69 0,-178 71-11,-1-3-1,-1-2 0,-2-1 0,0-3 1,73-73-1,-90 76-8,-1 0 0,-2-2 1,-1-1-1,-1-1 0,-2-1 0,-2-1 1,-2 0-1,18-52 0,-23 49 4,-2-1 0,-2 1-1,-1-1 1,-2-1 0,-1-61 0,-6 54-7,-2 0 1,-2 0 0,-2 1 0,-19-62-1,8 51-4,-3 2 0,-2 0 0,-2 2 0,-3 1 0,-2 1 0,-3 2 0,-2 1 0,-50-54 0,27 43-16,-2 3 1,-3 2-1,-2 4 0,-141-85 1,87 71-139,-2 6 1,-170-58 0,138 65-452,-2 7 0,-2 8 1,-1 6-1,-212-15 0,155 40-1770,62 17-987,39 2-1834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46.2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1 7424,'-2'0'331,"-1"0"0,1 0 0,-1 0 1,1 0-1,-1 0 0,1 1 0,-1-1 0,1 1 0,0 0 1,-1 0-1,1 0 0,0 0 0,-1 0 0,1 0 1,0 1-1,0-1 0,0 1 0,0-1 0,-2 4 1,3-5-249,1 0 1,0 0 0,0 0 0,0 1 0,-1-1-1,1 0 1,0 0 0,0 0 0,0 1 0,-1-1-1,1 0 1,0 0 0,0 1 0,0-1 0,0 0 0,0 0-1,0 1 1,0-1 0,0 0 0,0 1 0,-1-1-1,1 0 1,0 1 0,0-1 0,1 0 0,-1 0-1,0 1 1,0-1 0,0 0 0,0 1 0,0-1-1,0 0 1,0 0 0,0 1 0,0-1 0,1 0-1,-1 0 1,0 1 0,0-1 0,0 0 0,1 0 0,-1 0-1,0 1 1,0-1 0,0 0 0,1 0 0,-1 0-1,13 4 1622,101 2 1829,-1 0-3212,131-6-434,-239 0-222,-1 0-1,1 0 0,-1 1 1,1-1-1,-1 1 0,0 0 1,5 1-1,2 5-2332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46.6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48 10368,'0'5'3936,"5"-2"-3040,17-3 447,-10 0-31,11 0-384,13-3-64,14-6-416,2 1-192,2-4-160,-4 5 0,-2-1 0,-3 4-128,-5-1 32,-4 5-1568,-6 0-672,6 0-2975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47.5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85 10112,'-3'2'1361,"-13"7"3980,16-9-5286,-1 0 1,1 0 0,0 0 0,0 0-1,0 0 1,0 0 0,-1 0 0,1 1-1,0-1 1,0 0 0,-1 0 0,1 0-1,0 0 1,0 0 0,0 0 0,-1 0-1,1 0 1,0 0 0,0 0 0,0 0-1,-1 0 1,1-1 0,0 1 0,0 0-1,0 0 1,-1 0 0,1 0 0,0 0-1,0 0 1,0 0 0,-1 0 0,1-1-1,0 1 1,0 0 0,0 0 0,0 0-1,0 0 1,-1-1 0,1 1 0,0 0-1,0 0 1,0 0 0,0-1 0,0 1-1,0 0 1,0 0 0,0 0 0,0-1-1,0 1 1,0 0 0,0 0-1,0-1 1,0 1 0,0 0 0,0 0-1,0 0 1,0-1 0,0 1 0,0 0-1,0 0 1,0 0 0,0-1 0,0 1-1,0 0 1,1 0 0,-1-1 0,1-2 20,0 0-1,0 0 1,1 0 0,-1 0 0,1 0-1,0 0 1,0 0 0,0 1 0,0-1 0,0 1-1,5-5 1,-2 3 28,1 0 0,-1 1-1,1 0 1,-1-1 0,11-2-1,2 0 72,0 1-1,0 1 1,26-3-1,-19 5-48,0 0 0,1 2-1,-1 1 1,0 1 0,0 1 0,0 2-1,0 0 1,-1 1 0,0 2 0,0 0-1,29 15 1,-43-18 60,-1 1 0,0-1 1,0 2-1,-1-1 0,0 1 0,0 0 0,0 1 0,-1-1 0,0 1 0,11 19 0,-16-23-130,1 0-1,-1 0 0,0 0 1,-1 1-1,1-1 0,-1 1 1,1 0-1,-1-1 0,-1 1 1,1 0-1,-1 0 0,0-1 1,0 1-1,0 0 0,-1 0 1,1 0-1,-1-1 0,0 1 1,-1-1-1,1 1 0,-1 0 1,0-1-1,0 0 0,0 0 1,-1 1-1,-3 3 0,-9 10 30,-33 30-1,18-20-151,24-22 29,4-4 3,-1 0 1,1 0-1,0 1 0,0-1 0,1 0 1,-4 6-1,4-7 29,1 0 1,0 0 0,0-1-1,-1 1 1,1 0-1,0 0 1,0 0 0,0 0-1,0 0 1,0 0 0,0 0-1,1 0 1,-1 0-1,0 0 1,0 0 0,1 0-1,-1 0 1,0 0-1,1-1 1,-1 1 0,1 0-1,-1 0 1,1 0-1,-1-1 1,1 1 0,0 0-1,0 0 1,33 31-139,-22-21 61,22 24 0,20 41 5,-9-11 18,24 21 83,-30-40 32,39 62 1,-68-91-42,0 0 1,-2 1 0,0-1-1,0 2 1,-2-1-1,0 1 1,5 36 0,-9-39 86,0 1 0,-1 0 0,-2 18 0,1-30-37,-1 0 1,1 0-1,-2 1 0,1-1 1,0 0-1,-1 0 1,0 0-1,0 0 1,-1-1-1,1 1 1,-1 0-1,0-1 1,-7 8-1,2-4 16,-1-1 0,0 0-1,0-1 1,-1 1 0,0-2-1,0 1 1,-1-2 0,-13 6-1,-1-2-23,-1-1 0,-38 5 0,31-7-57,0-2-1,0-1 0,0-2 0,-34-4 1,41 0-411,1 0 0,0-1 0,1-2 0,-1-1 0,-44-20 1,62 24-86,-1 0 1,1 0 0,0 0-1,0-1 1,-10-9 0,15 12 302,1 1 0,-1-1 1,1 1-1,0-1 1,0 0-1,-1 1 0,1-1 1,0 0-1,0 0 0,1 0 1,-1 0-1,0 0 0,1 0 1,-1 0-1,1 0 0,0 0 1,-1 0-1,1 0 1,0 0-1,0 0 0,0 0 1,1-1-1,-1 1 0,0 0 1,1 0-1,0 0 0,1-3 1,2-3-1333,0 1-1,1-1 1,1 1 0,9-11 0,6-7-2075,15-28-996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48.3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98 6912,'2'-37'2932,"0"15"-188,-2 7 2406,15 14-3753,35-7 304,57-6 186,-96 14-1731,0 0-1,0 0 1,0 1-1,0 1 1,0 0-1,0 0 1,16 6-1,-24-6-109,-1-1-1,1 1 0,0-1 1,0 1-1,-1 0 0,1 0 1,-1 0-1,0 0 0,1 1 1,-1-1-1,0 0 0,-1 1 1,1 0-1,0-1 0,-1 1 1,1 0-1,-1 0 0,0 0 1,0 0-1,0 0 0,0 0 1,-1 0-1,1 6 0,0 5 86,0 0 1,-2 0-1,-3 28 0,3-35-128,-6 33 41,-2 0 0,-22 58 0,2-7-154,28-85 115,-1 0 0,1 1 1,0-1-1,0 1 1,1-1-1,-1 0 1,2 1-1,1 12 0,-2-15 15,1-1 1,1 1-1,-1-1 0,0 1 0,1-1 0,0 0 0,-1 0 0,2 0 0,-1 0 0,0 0 0,0 0 1,1 0-1,-1-1 0,1 0 0,0 1 0,0-1 0,5 3 0,0 0 15,1-1 1,-1 0-1,1-1 0,0 0 0,0 0 1,0-1-1,15 2 0,37 0-2791,-25-7-6364,-22 3 4363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3:53.7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96 6144,'3'-5'1472,"0"-1"-1,0 2 1,8-9 0,15-11 209,-20 19-1449,2 1 0,-1 0 0,0 1 0,1 0 0,-1 0 0,9-1 1,49-10 723,-50 12-778,1 1-1,-1 0 1,0 1 0,1 1 0,-1 0-1,0 1 1,0 1 0,26 7 0,-38-9-128,0 1 1,0-1-1,0 1 1,0 0-1,0 0 1,0 0-1,0 0 1,-1 0-1,1 0 1,-1 1-1,0-1 1,0 1-1,0 0 1,0 0-1,0 0 1,0 0-1,-1 0 1,1 0-1,-1 0 1,0 0-1,0 1 1,0-1-1,-1 0 1,1 1-1,-1-1 1,1 1-1,-2 5 1,1 4 85,-1 1 1,-1-1 0,0 1 0,-1-1 0,-8 21-1,-46 102 75,8-23-300,41-92 103,2-1-1,0 1 1,-4 36-1,9-55 15,1 0 0,0 0-1,0 1 1,0-1-1,0 0 1,0 0 0,1 0-1,-1 1 1,1-1-1,-1 0 1,1 0 0,0 0-1,0 0 1,0 0-1,0 0 1,0 0 0,0 0-1,0 0 1,1-1-1,2 4 1,-2-3-14,1-1 0,-1 1 0,1 0 0,0-1 0,0 0 0,-1 0 0,1 0 0,0 0 0,0 0 0,0 0 0,0-1 0,0 1 0,0-1 0,5 0 0,175 0 187,-104 0-3181,-78 0 2684,1 0 1,-1 0-1,1-1 0,-1 1 0,1 0 1,-1-1-1,1 1 0,-1-1 0,3-1 0,5-1-1978,0 2-1496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48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39 8704,'-3'-5'703,"3"4"-560,-1 0-1,1 0 1,0 1-1,-1-1 0,1 0 1,0 0-1,-1 1 1,1-1-1,0 0 1,0 0-1,0 0 1,-1 0-1,1 0 1,0 1-1,0-1 1,1 0-1,-1 0 1,0 0-1,0 0 0,0 1 1,0-1-1,1 0 1,-1 0-1,0 0 1,1 1-1,-1-1 1,1 0-1,-1 0 1,1 1-1,0-2 1,0 2 955,7 17 1222,2 70-1099,8 40-323,-13-100-674,1 0-1,17 43 0,-19-61-111,0 0 0,1 1 0,1-2 0,0 1 0,0-1 0,0 1 0,1-2 0,0 1 0,1-1 0,0 0 0,0-1 0,0 1 0,1-2 0,0 1 0,15 6 0,-22-11-73,1 0-1,-1 0 0,1 0 1,-1 0-1,1 0 1,0-1-1,0 1 0,-1-1 1,1 0-1,0 0 1,0 0-1,0 0 0,-1 0 1,1 0-1,0-1 1,0 1-1,-1-1 0,1 0 1,0 0-1,-1 0 0,1 0 1,-1-1-1,1 1 1,-1 0-1,0-1 0,0 0 1,1 0-1,-1 1 1,0-1-1,2-3 0,0-1-3,-1 1-1,1-1 1,-1 0 0,0 0-1,-1 0 1,1 0 0,-1 0-1,0-1 1,-1 1-1,0-1 1,1-12 0,-1-2-35,-2-1 1,0 1-1,-4-22 1,-18-64 20,0-2-108,23 93-146,0 15 220,1 1 0,-1-1 0,0 1 0,0 0 0,0-1 0,1 1 0,-1-1 0,0 1 0,0 0 0,1-1 0,-1 1 0,0 0 0,1-1 0,-1 1 0,0 0 0,1 0 0,-1 0 0,1-1 0,0 1 0,1-1-22,0 1 1,1 0-1,-1 0 1,0 0-1,1 0 0,-1 1 1,0-1-1,0 1 1,3 0-1,13 2 132,5-2 284,41-5-1,-21 0-53,551-32 644,-486 33-1650,-94 3-2969,-9 0-3454,-14 4 3097,0 4 293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52.9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53 6656,'0'-1'140,"0"0"-1,0 1 1,0-1 0,0 1 0,0-1 0,0 1-1,0-1 1,0 1 0,0-1 0,0 1-1,0-1 1,0 0 0,-1 1 0,1-1 0,0 1-1,0-1 1,-1 1 0,1 0 0,0-1 0,-1 1-1,1-1 1,0 1 0,-1 0 0,1-1 0,-1 1-1,1-1 1,-1 1 0,1 0 0,-1 0-1,1-1 1,-1 1 0,0 0 172,0 0 1,0 0-1,-1 0 1,1 0-1,0 0 0,0 0 1,0 1-1,0-1 1,0 0-1,0 0 0,0 1 1,0-1-1,0 1 1,0-1-1,-1 2 1,1-1 337,1-1-513,0 1 0,1-1 0,-1 1 0,0-1 0,0 1-1,0-1 1,1 0 0,-1 1 0,0-1 0,0 1 0,1-1 0,-1 1 0,0-1 0,1 0-1,-1 1 1,0-1 0,1 1 0,2-1 57,0 0 0,0 0 0,0 0 0,0 0 0,0-1 1,0 1-1,0-1 0,0 0 0,5-2 0,2 0 132,38-9 484,-13 2-479,0 2 0,47-4-1,-76 11-302,0 1-1,1 0 1,-1 1-1,0-1 1,0 1-1,0 0 1,0 1-1,9 2 1,-13-3-2,0 0 1,1 0-1,-1 1 0,0-1 1,0 1-1,0-1 0,0 1 1,0 0-1,0-1 0,0 1 1,0 0-1,-1 0 0,1 1 1,-1-1-1,0 0 0,1 0 1,-1 1-1,0-1 0,0 1 1,0-1-1,-1 1 0,1 2 1,0 2 9,-1 0 0,0 0-1,0 0 1,-1-1 0,0 1 0,0 0 0,-1-1 0,0 1 0,0 0 0,-5 11 0,-1-2 106,-1 0 0,-19 28 0,-23 17 507,0 1-205,49-60-436,0 1 1,0 0-1,0 0 0,1-1 1,0 1-1,-1 0 0,1 0 1,0 0-1,0 0 0,1 0 0,-1 1 1,0 5-1,2-8 1,-1 1-1,0-1 0,0 1 1,1-1-1,-1 0 1,1 1-1,0-1 0,-1 1 1,1-1-1,0 0 1,0 1-1,0-1 1,-1 0-1,1 0 0,1 0 1,-1 0-1,0 0 1,0 0-1,0 0 0,0 0 1,1 0-1,-1 0 1,1-1-1,-1 1 1,0-1-1,1 1 0,-1-1 1,3 1-1,7 1 22,1 0-1,-1-1 1,1-1 0,-1 0-1,1 0 1,-1-1-1,1 0 1,13-5-1,4 2-209,-6 3-2776,-22 1 2374,1 0 0,-1 0-1,0 0 1,0 1 0,0-1 0,0 0 0,0 1-1,0-1 1,0 1 0,0-1 0,0 1 0,0 0-1,0-1 1,0 1 0,0 0 0,1 1 0,6 6-4602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53.9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12 6784,'0'0'101,"0"0"1,1-1 0,-1 1-1,0 0 1,0 0-1,0 0 1,0-1 0,0 1-1,0 0 1,1 0-1,-1-1 1,0 1 0,0 0-1,0 0 1,0-1-1,0 1 1,0 0 0,0 0-1,0-1 1,0 1-1,0 0 1,0-1 0,0 1-1,0 0 1,-1 0-1,1 0 1,0-1 0,0 1-1,0 0 1,0 0-1,0-1 1,0 1 0,-1 0-1,1 0 1,0 0-1,0-1 1,0 1 0,0 0-1,-1 0 1,1 0-1,-15-3 3832,12 4-3595,-1-1 1,0 0-1,1 1 0,-1 0 1,1 0-1,-1 0 0,-4 2 1,-8 8-117,0 1 1,0 1 0,1 0-1,1 1 1,0 1 0,1 0-1,0 1 1,2 0 0,-19 33-1,17-23-111,1 0 0,2 1 0,0 0 0,2 0 0,1 1 0,-5 36-1,10-49-18,1 1 0,1 0 0,1-1 0,0 1 0,1 0 0,0-1 0,1 1-1,1-1 1,1 0 0,0 0 0,1 0 0,0-1 0,1 0 0,1 0 0,0-1-1,1 0 1,0 0 0,1-1 0,1 0 0,0-1 0,24 20 0,-27-25-29,0-1 0,1 0 0,-1 0 0,18 7 0,-22-11-277,-1 0 1,1 0-1,0 0 0,0 0 0,0-1 0,5 0 0,-7 0-343,1 0-1,-1 0 0,1-1 0,-1 1 0,1-1 1,-1 0-1,0 0 0,1 0 0,-1 0 0,4-2 1,3-4-3955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54.6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56 8192,'-2'-6'1179,"1"0"-408,1 6-704,0 0 0,0-1 0,0 1 1,0 0-1,0 0 0,0 0 0,-1 0 0,1 0 0,0 0 0,0 0 1,0 0-1,0 0 0,0 0 0,0 0 0,0 0 0,0 0 0,0 0 1,0 0-1,0 0 0,0 0 0,0 0 0,-1 0 0,1 0 1,0 0-1,0 0 0,0 0 0,0 0 0,0 0 0,0 0 0,0 0 1,0 0-1,0 0 0,0 0 0,0 0 0,0 0 0,0 0 0,0 0 1,0 0-1,-1 1 0,1-1 0,0 0 0,0 0 0,0 0 0,0 0 1,0 0-1,0 0 0,0 0 0,0 0 0,0 0 0,0 0 0,0 0 1,0 0-1,0 0 0,0 0 0,0 1 0,0-1 0,0 0 0,0 0 1,0 0-1,0 0 0,0 0 0,0 0 0,0 0 0,0 0 1,0 0-1,0 0 0,0 0 0,0 0 0,0 1 0,-4 13 477,0 1-1,0 0 1,2 1-1,-1-1 1,2 0-1,0 1 1,2 21-1,1-13-448,1-1 0,2 1-1,0-1 1,9 26-1,-8-32 40,1 0-1,1-1 0,0 0 0,12 17 0,-14-25-34,0 0 0,1 0 0,0 0 0,0-1 0,0 0 0,1 0 1,0-1-1,15 10 0,-20-15-72,-1 0 0,1 0 0,-1 1-1,1-2 1,-1 1 0,1 0 0,0 0 0,-1-1 0,1 0 0,0 1 0,0-1 0,-1 0 0,1 0 0,0-1 0,0 1 0,-1 0 0,1-1 0,0 0 0,-1 0 0,1 1-1,0-2 1,-1 1 0,1 0 0,2-2 0,-2 0 1,0 0-1,0 1 1,0-1 0,0 0-1,0-1 1,-1 1-1,1 0 1,-1-1-1,0 0 1,0 1-1,-1-1 1,1 0 0,-1 0-1,1 0 1,0-6-1,0-8-2,0 1 1,-1 0-1,-1-1 0,-1 1 0,-2-18 0,-20-87-106,20 110 72,0-3-3,0 0 1,-1 0-1,-1 0 0,-1 0 0,0 1 1,-11-20-1,12 25-31,8 8 95,13 12 219,-8-5-82,0-2-70,-1 0 0,0-1 0,1 0 0,0 0-1,-1-1 1,1 0 0,0-1 0,0 1 0,12-1-1,9-1 151,39-3-1,-43 1-211,562-60 195,-506 52-302,-45 7-123,25-5-1348,-23 1-3222,-34 7 1362,-11 6-1296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55.0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10624,'4'0'1428,"0"0"1,0 1-1,0-1 0,7 4 1,31 13 889,-31-12-1693,1 1-261,0 0-1,-1 1 1,0 0 0,12 10 0,-18-13-230,0 0 1,-1 0 0,0 1-1,0-1 1,0 1 0,0 0-1,-1 0 1,0 0-1,0 1 1,0-1 0,2 7-1,-4-8-98,0 0 0,0-1 0,-1 1 0,0 0 1,1-1-1,-1 1 0,-1 0 0,1 0 0,0-1 0,-1 1 0,0 0 0,0-1 0,0 1 0,0-1 0,-3 6 0,-2 1 10,0 0 0,-1 0 0,-11 13 0,0-1-92,18-22 40,-1 1 1,1-1-1,-1 1 0,1 0 0,-1 0 1,1-1-1,-1 1 0,1 0 1,0 0-1,-1-1 0,1 1 0,0 0 1,0 0-1,-1 0 0,1-1 1,0 1-1,0 0 0,0 0 1,0 0-1,0 0 0,0 0 0,0-1 1,1 1-1,-1 0 0,0 0 1,0 0-1,1-1 0,-1 1 0,0 0 1,1 0-1,-1-1 0,1 1 1,-1 0-1,1-1 0,-1 1 1,1 0-1,0-1 0,-1 1 0,1-1 1,0 1-1,-1-1 0,1 1 1,0-1-1,0 1 0,-1-1 0,1 0 1,0 0-1,1 1 0,4 1 6,1 0-1,-1 0 1,1-1-1,10 1 0,3 0-179,-1-1 0,1-1-1,27-4 1,-35 2-1229,-1 0 0,0-1 1,0 0-1,12-5 0,-1-3-3753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55.3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11776,'16'18'4487,"3"13"-2803,-12-18-928,5 8 268,-2 0 0,0 1-1,-1 0 1,8 34 0,-6-20-532,72 263 719,-73-257-1518,-2 0 1,-2 1 0,-1 0 0,-2 72 0,-4-106-200,2-4-38,-1 1 1,-1-1-1,1 0 0,-1 0 1,0 0-1,0 0 1,0 1-1,-1-1 0,0-1 1,0 1-1,0 0 0,-3 5 1,-8 1-4422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56.0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23 11392,'-9'-1'1376,"7"1"-1119,1-1-1,-1 1 1,0 0 0,1 0-1,-1 0 1,0 0 0,1 0-1,-1 0 1,0 1 0,1-1-1,-1 1 1,0-1 0,1 1-1,-2 0 1,2 0 1140,17-1 1910,259-12-35,0 0-3067,-226 11-753,0 2 0,0 3 0,65 13 0,-107-16-189,-1 1-1,0 0 0,0 0 0,0 0 1,-1 1-1,1-1 0,-1 1 0,10 7 1,1 9-4415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56.4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 9856,'-5'4'801,"0"1"0,0 0 1,-5 7-1,10-11-739,-1-1-1,1 1 1,0 0 0,-1 0 0,1-1-1,0 1 1,0 0 0,0 0-1,0 0 1,-1-1 0,1 1 0,0 0-1,0 0 1,1 0 0,-1-1-1,0 1 1,0 0 0,0 0 0,0 0-1,1-1 1,-1 1 0,0 0-1,1 0 1,-1-1 0,1 2 0,12 12 880,-11-13-721,2 3 237,1-1 0,0 1-1,0-1 1,0 0 0,0 0 0,1-1 0,-1 0 0,7 2-1,6 1 735,21 2-1,-31-6-878,59 8 1526,69 0 0,67-9-630,-91-1-1094,-78 1-57,78-3-2032,-100 1 915,1 0-1,-1 0 1,0-1-1,0-1 0,0 0 1,21-11-1,8-10-4518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57.2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63 9472,'-31'0'6405,"46"-5"-4826,24-9 1,9-3-334,-13 9-696,0 1 1,0 2-1,0 1 0,63 1 1,-70 5-213,-1 0 0,0 2 1,1 1-1,-2 1 0,1 2 1,43 17-1,-57-19-215,-1 1 1,0 0-1,0 0 1,0 1-1,-1 1 1,-1 0-1,1 0 1,-1 1-1,-1 0 1,0 1-1,13 19 1,-18-23-91,0 0-1,0 1 1,-1-1 0,0 1 0,0 0-1,-1-1 1,0 1 0,0 0 0,-1 0-1,0 1 1,0-1 0,-1 0 0,0 0-1,-1 0 1,0 0 0,0 0 0,0 0-1,-1 0 1,0 0 0,-1 0 0,-3 8-1,-4 1-33,0-1 0,0 0-1,-2 0 1,-21 22 0,26-30-35,5-6 29,1-1-1,-1 1 1,1 0 0,0 0 0,-1 0-1,1 0 1,0 0 0,0 0 0,0 0-1,1 0 1,-1 0 0,0 1 0,0 2-1,1-4 5,1 1 0,-1-1-1,0 1 1,0-1-1,1 1 1,-1-1-1,1 1 1,0-1-1,-1 1 1,1-1-1,0 0 1,0 1-1,0-1 1,-1 0-1,1 0 1,1 1 0,-1-1-1,0 0 1,2 1-1,13 11 4,30 17 0,-30-21 0,-1 1 0,26 22 0,82 99-84,-60-62 45,-32-37 39,55 62-7,-68-72 27,-1 2 1,21 34-1,-26-36 14,-1 0 0,-1 0-1,8 25 1,-16-40-2,0-1-1,0 0 0,-1 1 0,0-1 1,0 1-1,-1-1 0,0 1 1,0-1-1,-1 1 0,1-1 0,-1 0 1,-1 1-1,1-1 0,-1 0 1,0 1-1,0-1 0,-4 6 0,1-5 42,-1 1-1,1-1 1,-2 0-1,1-1 1,-1 1-1,0-1 1,0 0-1,0-1 1,-13 7-1,1-2-2,0-1-1,0 0 1,-24 6-1,14-7-37,0-2 0,-1 0 1,-43 1-1,-88-6-230,121-4-249,-48-8 1,66 7-467,1-1 1,0-1-1,-36-16 0,50 18 324,0 1-1,0-1 1,0-1-1,-6-4 1,11 7 292,1 1 1,-1-1 0,0 1-1,1-1 1,-1 0-1,1 0 1,-1 0 0,1 0-1,0 0 1,0 0-1,0 0 1,0 0 0,0 0-1,1 0 1,-1-1-1,1 1 1,-1-4 0,1 2-473,0 1 0,1-1 0,0 1 0,0-1 0,1-3 1,-1 5 421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57.8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49 9984,'0'0'310,"0"1"0,-1-1 0,1 0 0,0 0 0,0 0-1,-1 0 1,1 0 0,0 0 0,-1 0 0,1 0 0,0 0 0,-1 0 0,1 0 0,0 0 0,-1-1 0,1 1 0,0 0 0,0 0 0,-1 0 0,1 0 0,0 0 0,0-1 0,-1 1 0,1 0 0,0 0 0,0 0 0,-1-1 0,1 1 0,6-6 1921,16-5-2284,3 3 329,1 2-1,-1 0 0,1 2 1,1 1-1,-1 1 0,0 2 1,27 2-1,-39-2-60,0 2 0,0 0-1,0 1 1,20 7 0,-28-9-115,-1 1 0,0 1 0,0-1 1,0 1-1,-1 0 0,1 0 0,-1 1 0,1-1 0,-1 1 0,0 0 0,0 0 1,-1 0-1,1 0 0,3 8 0,-1 0 71,0 1 0,-1 0 0,-1 0 1,0 1-1,-1-1 0,0 1 0,1 25 0,-2-2 91,-7 65 0,-3-49-204,4-35-52,1 0 0,0 33 0,3-46-2,0 0 1,1 0-1,-1 0 0,1 0 0,1 0 0,-1 0 0,1 0 1,-1 0-1,1 0 0,1 0 0,-1-1 0,1 1 0,-1-1 1,6 5-1,-4-4 2,0-1-1,1 0 1,0 0 0,0-1 0,0 0 0,0 0-1,1 0 1,5 2 0,51 16 11,-42-15-17,-10-3-20,-1 0-626,-1 0 0,1-1 0,11 1 0,-18-2-56,1-1 0,0 0 0,-1 0 1,1 0-1,0-1 0,-1 1 0,1 0 0,0-1 0,-1 0 0,1 0 0,-1 0 0,1 0 1,-1 0-1,1 0 0,2-3 0,13-12-5666,0-7 1547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3:56.0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19 200 6656,'-9'-99'6576,"4"16"-2929,1 124-1252,4 37-1872,4 232 366,1-228-928,26 140-1,-25-196 96,0 0 0,2-1 0,12 30 0,-20-54-45,1 0-1,-1 0 0,0-1 0,1 1 0,-1 0 1,1 0-1,-1 0 0,1-1 0,-1 1 0,1 0 1,0-1-1,-1 1 0,1 0 0,0-1 0,-1 1 1,1-1-1,0 1 0,1 0 0,-2-1-2,1 0 0,-1-1-1,1 1 1,-1 0 0,1 0 0,-1 0 0,1 0-1,-1 0 1,1 0 0,-1-1 0,0 1-1,1 0 1,-1 0 0,1-1 0,-1 1 0,0 0-1,1-1 1,-1 1 0,0 0 0,1-1-1,-1 1 1,0 0 0,1-1 0,-1 0-1,2-3 24,0 0-1,0 0 1,0-1-1,0 1 1,1-9-1,1-17 0,0-1 0,-2 0 0,-2-34 0,-1 29-43,1-35 21,-3-295 101,2 209-200,1 155 93,-1 0-1,1 0 0,1 0 0,-1 0 0,0 0 1,0 0-1,1 0 0,-1 0 0,1 0 1,-1 0-1,1 0 0,0 0 0,0 1 0,0-1 1,0 0-1,0 0 0,0 1 0,1-1 1,-1 1-1,1-1 0,-1 1 0,1 0 0,-1-1 1,1 1-1,0 0 0,-1 0 0,1 0 0,0 0 1,0 0-1,0 1 0,0-1 0,0 0 1,0 1-1,2-1 0,43-6 524,1 1 1,-1 3-1,83 4 0,106 15 61,-15 0-537,-153-13-255,90 2 138,-54-10-4693,-67 2-790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5:59.4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135 51 5120,'3'-8'1358,"-2"6"-1106,0 1 1,0-1-1,-1 1 0,1-1 1,-1 1-1,1-1 1,-1 0-1,0 1 1,1-4-1,1-4 1255,-2 8-1306,1 0 1,-1 0-1,1 0 0,-1 1 1,0-1-1,0 0 0,0 0 1,1 0-1,-1 0 0,0 0 1,0 0-1,0 0 0,-1-2 1,0 3 23,0 0 1,-1 1-1,1-1 1,0 0 0,0 0-1,0 1 1,-1-1-1,1 1 1,-2 0 0,-3 4-3,0 0 1,0 1-1,0 0 1,1 0 0,0 0-1,0 0 1,1 1-1,-5 7 1,5-7-119,-6 9 32,1 1 0,1 0 0,1 1 0,0-1 0,-7 34 0,6-13 134,-4 67 1,10-78-108,2 0 0,1-1 0,1 1 1,1 0-1,1-1 0,11 34 0,-12-47-103,2-1 0,-1 0 0,2 0 0,-1-1 0,2 1 0,-1-1 0,1-1 0,1 1 0,0-1 0,1 0 0,0-1 0,0 0 0,1-1 0,20 14 0,-25-18-142,-1-2-1,1 1 1,0-1-1,0 1 1,0-1-1,1-1 1,-1 1-1,0-1 1,1 0 0,6 1-1,-14-5-2876,1 1 1239,1 2-2414,4 0-59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00.6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44 4992,'-1'0'10966,"1"0"-5491,2 0-7543,5-1 2327,-1 0 0,1 0 1,-1-1-1,0 0 0,1 0 1,10-6-1,6-2 166,-11 6-152,-1 0 0,19-2 0,-25 5-183,-1 0 0,1 1 0,0 0-1,-1 0 1,1 0 0,0 0 0,-1 1-1,1 0 1,7 2 0,-10-2-39,-1-1-1,1 1 1,-1 0 0,1 0-1,-1 0 1,0 0 0,1 0 0,-1 0-1,0 1 1,0-1 0,0 0-1,0 1 1,0-1 0,0 1 0,0-1-1,0 1 1,-1-1 0,1 1-1,-1 0 1,1-1 0,-1 1-1,1 0 1,-1-1 0,0 4 0,1 3 77,-1 0 0,-1 0 1,-2 15-1,-5 15-2,-2 0 0,-1-1 0,-24 53-1,-10 31-137,44-119 10,0 0 1,0 1-1,1-1 0,-1 0 0,1 1 1,0-1-1,0 0 0,-1 1 1,2-1-1,-1 1 0,0-1 1,0 0-1,1 1 0,-1-1 1,1 0-1,0 1 0,0-1 0,2 4 1,-2-4 20,1 0-1,0 0 1,0 0 0,0-1 0,0 1 0,0 0 0,0-1-1,1 0 1,-1 1 0,0-1 0,1 0 0,-1 0 0,1 0-1,-1-1 1,1 1 0,4 0 0,21 4 8,1-1 0,-1-1-1,38-2 1,-50-2-873,0-1-1,17-4 1,-30 6 329,0-1 1,0 0-1,0 0 0,0 0 1,4-3-1,-6 4 288,0-1 0,-1 1-1,1-1 1,0 1 0,-1-1-1,1 1 1,-1-1 0,1 1 0,-1-1-1,1 0 1,-1 1 0,1-1-1,-1 0 1,0 0 0,1 1 0,-1-1-1,0 0 1,0 1 0,0-1-1,1 0 1,-1 0 0,0 0 0,0 1-1,0-1 1,0 0 0,0 0-1,0 1 1,-1-2 0,-3-9-3968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01.0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 9216,'7'-2'567,"1"1"0,-1-1 1,0 1-1,0 1 1,1 0-1,-1 0 0,0 0 1,0 1-1,1 0 0,-1 0 1,0 1-1,0 0 0,0 0 1,-1 1-1,1 0 1,11 6-1,-6-2-30,1 1 0,-1 1 0,0 0 0,-1 0 0,0 1 0,-1 1 0,14 17 0,-8-6-276,-2 0 1,-1 1-1,0 1 1,13 38 0,-11-20 166,17 85 1,-26-81-795,-1 2-1,-2 63 1,-3-108 233,2 22-3006,-2-25 2981,1 0 0,-1 1 0,0-1 0,0 1 0,0-1 0,0 0 0,1 1 0,-1-1 0,0 0 0,0 1 0,1-1 0,-1 0 0,0 1 0,1-1 0,-1 0 0,0 1 0,1-1 0,-1 0 0,0 0 0,1 0 0,-1 1 0,1-1 0,-1 0 1,0 0-1,1 0 0,-1 0 0,1 0 0,-1 0 0,1 0 0,-1 0 0,0 0 0,1 0 0,-1 0 0,1 0 0,-1 0 0,1 0 0,-1 0 0,0 0 0,1-1 0,-1 1 0,1 0 0,-1 0 0,0 0 0,1-1 0,-1 1 0,0 0 0,1 0 0,0-1 0,15-10-4220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01.6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17 8320,'-13'0'3072,"13"0"-2400,4 0 608,-4 4 64,9-4 0,5 0 63,8 0-351,5 0-96,8-4-544,1-1-32,4 2-32,-4-1-192,-1-1-32,-4 5-128,-4 0-96,-9 5-2688,-4 7-1183,-5 3-961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01.9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92 10368,'39'0'3872,"-3"0"-3040,22-4 448,-31 4-33,12-8-255,15-4 64,14-4-672,2 4-224,-7 4-128,-6 1-832,-3 2-320,-4 2-1407,-10-6-545,4 2-1216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02.4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32 9600,'-24'-14'6048,"22"13"-4342,2 1-325,10-4 833,14-1-1667,-1 2 0,0 0 0,1 2 0,43 2 1,-29 0-143,1 1 1,-1 3 0,0 1 0,68 20-1,-91-21-240,0 2-1,0-1 0,-1 2 0,1 0 0,24 19 0,-30-19-110,0 0 1,-1 1-1,0 0 0,0 0 1,-1 0-1,0 1 1,-1 0-1,0 1 0,5 11 1,-8-14-24,0-1 0,0 1-1,-1 0 1,0 0 0,0 0 0,-1 1 0,0-1 0,-1 0 0,0 0 0,0 1 0,-1-1-1,0 0 1,0 0 0,-1 0 0,0 0 0,0 0 0,-1 0 0,0 0 0,0-1 0,-1 1-1,0-1 1,0 0 0,-7 8 0,-2 2-23,0-1 0,-2 0 0,-20 18 0,34-33-13,-3 3-17,-1 0 0,1 0 0,-7 9 0,11-12 14,-1 0 1,1-1 0,-1 1 0,0 0-1,1 0 1,-1 0 0,1 0 0,0 0-1,-1 0 1,1 0 0,0 0 0,0 0-1,0 1 1,-1-1 0,1 0 0,0 0-1,0 0 1,1 0 0,-1 0-1,0 0 1,0 0 0,0 0 0,1 0-1,-1 0 1,0 0 0,1 0 0,-1 0-1,2 1 1,2 3-7,1 0-1,1 0 0,-1-1 1,0 0-1,1 0 1,0 0-1,0-1 0,8 4 1,-4-2 53,20 14 0,-6 1-49,-2 1 0,0 1 0,-1 1 0,-1 1 0,-2 1 0,0 0 0,19 39 0,-28-47 45,-1 0 0,0 0 1,-2 1-1,0 0 0,-1 0 1,0 0-1,1 21 0,-6-35-23,0 1-1,0-1 0,0 1 0,0-1 0,-1 1 1,0-1-1,0 1 0,0-1 0,-1 0 0,1 1 1,-1-1-1,0 0 0,0 0 0,-1 0 0,-2 4 0,1-4-4,0 1 0,0-1 0,0-1 0,-1 1 0,0-1 0,1 1-1,-1-1 1,0-1 0,0 1 0,0-1 0,-10 4 0,-16 2 3,-1-1-1,1-1 1,-1-1 0,-41 0-1,15-5-697,-88-11 0,123 8-195,1-1 0,-28-9 0,39 9 124,1 1-1,0-2 1,0 1 0,0-2 0,0 1 0,-14-12 0,22 15 286,-1-1 0,0 0 0,1 1 0,0-1 0,-1 0 0,-2-5 0,-9-23-4295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02.8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0 10112,'0'0'3285,"-1"8"-650,-1-3-2059,0 0 0,-1 0 0,1 0 1,-1 0-1,-5 5 0,-5 10 452,10-14-933,0 0 0,0 1 0,0-1 1,1 1-1,0-1 0,0 1 0,1 0 1,0 0-1,0-1 0,1 1 0,-1 0 1,1 0-1,1 0 0,-1 0 0,1 0 0,1 0 1,-1-1-1,1 1 0,0-1 0,1 1 1,0-1-1,0 1 0,0-1 0,0 0 1,1-1-1,0 1 0,8 8 0,-5-8-87,1 0 0,0 0 0,0-1 0,0 0 0,0-1 0,1 0 0,0 0 0,0-1 0,17 4 0,-10-3-509,0-1 1,1-1 0,-1-1 0,32-1 0,-42 0-227,0-1 1,0 0-1,0-1 0,0 1 1,0-1-1,-1 0 1,8-4-1,5-2-3950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03.1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1 11264,'-1'0'182,"1"0"0,-1 0 1,1 0-1,-1 0 0,0 0 1,1 0-1,-1 0 0,1 0 0,-1 0 1,0 0-1,1 0 0,-1 0 1,1 0-1,-1 0 0,1 0 1,-1 1-1,1-1 0,-1 0 1,1 0-1,-1 1 0,1-1 1,-1 0-1,1 1 0,-1-1 0,1 1 1,-1-1-1,1 1 0,0-1 1,-1 0-1,1 1 0,0-1 1,-1 1-1,1 0 0,0-1 1,0 1-1,0-1 0,-1 1 1,1-1-1,0 1 0,0-1 1,0 1-1,0 0 0,0-1 0,0 1 1,-1 7 592,1-1 1,0 0 0,0 8-1,1-3-364,-11 146 1055,2-54-1210,5-31 337,8 91-1,12-48-1526,13-1-3519,-18-80 741,-6-10-1557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03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26 109 8320,'-5'-4'984,"3"4"-727,1-1 0,0 0 0,-1 0 0,1 1 0,0-1 0,-1 0 0,1 0 0,0 0 0,0-1 1,0 1-1,0 0 0,0 0 0,0 0 0,0-1 0,0 1 0,0-3 0,1 4 1461,0 0-225,2 1-1139,0 1-1,0 0 1,1-1 0,-1 0 0,1 1-1,-1-1 1,1 0 0,-1 0 0,1-1 0,0 1-1,-1 0 1,5 0 0,37 0-9,-34-1 97,14-1 110,1-1 0,44-9-1,48-19 262,17-4-395,-77 24-348,1 3 1,0 2 0,107 5-1,-113 1-2101,-33-1-3415,-16 1 2380,-10 6-1494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04.2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10 126 7808,'-10'1'1916,"10"-1"-1877,0 0 1,0 0-1,0 0 0,0 0 1,0 0-1,0 0 1,1 0-1,-1 0 0,0 0 1,0 0-1,0 0 1,0 0-1,0 0 0,0 0 1,0 0-1,0 0 1,0 0-1,0 0 0,0 1 1,0-1-1,0 0 1,0 0-1,0 0 0,0 0 1,0 0-1,0 0 1,0 0-1,0 0 0,0 0 1,0 0-1,0 0 1,0 0-1,0 0 0,0 0 1,0 0-1,0 0 0,0 0 1,0 0-1,0 0 1,0 0-1,0 0 0,0 0 1,0 1-1,0-1 1,0 0-1,0 0 0,0 0 1,0 0-1,0 0 1,0 0-1,0 0 0,0 0 1,0 0-1,0 0 1,0 0-1,0 0 0,0 0 1,0 0-1,0 0 1,0 0-1,0 0 0,0 0 1,0 0-1,0 0 1,-1 0-1,3 1 480,0-1-1,0 0 1,0 1-1,0-1 1,0 0 0,-1 0-1,1 0 1,4-1-1,142-22 4218,200-13-2992,-292 34-1585,133-12-83,-186 14-168,9-2-266,0 0 0,14-5-1,-23 6 8,-1 1 0,0-1 1,0 0-1,0 0 0,1 0 0,-1 0 0,0 0 0,0-1 0,-1 1 0,1-1 0,0 1 0,0-1 0,-1 0 0,1 1 0,-1-1 0,1 0 0,-1 0 0,2-3 1,-2-10-4610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3:38.0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8 8448,'-3'1'996,"-9"4"935,9 1 2646,9-6-1884,29-8-56,-20 5-2019,-1 0-1,16-1 1,225 6 1618,-93 2-2024,-15 5-244,-136-7-985,0-1 0,0 0 0,0-1 0,0 0 0,0-1 0,18-3-1,22-7-5344,-27 7 2325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3:56.6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 7296,'1'-1'219,"-1"-1"71,1 0 0,-1 0 1,1 1-1,-1-1 0,0 0 0,0 0 0,0 0 0,0 1 0,0-1 0,0 0 0,0 0 0,0 0 0,-1 1 0,0-3 0,0 3 1012,1 1-166,0 0-59,3 52 2525,-1 1-3311,-3 47-88,6 185-2235,-5-254 506,1 7-2612,3-23 549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05.2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574 142 9216,'2'-16'1502,"0"-1"78,0-25 0,-2 37-1202,0 1 0,-1-1 0,0 1 1,1 0-1,-1-1 0,-1 1 0,1 0 0,-1 0 0,1-1 0,-1 1 0,-3-3 0,5 6-322,-1 0-1,0 0 1,1 0-1,-1 1 0,0-1 1,0 0-1,1 1 0,-1-1 1,0 0-1,0 1 1,0-1-1,0 1 0,0 0 1,0-1-1,0 1 0,0 0 1,0-1-1,0 1 0,0 0 1,0 0-1,0 0 1,0 0-1,0 0 0,0 0 1,0 0-1,0 0 0,0 0 1,0 1-1,0-1 1,0 0-1,0 1 0,-1 0 1,-4 1 37,1 1 1,-1 1-1,1-1 1,-7 6 0,8-6-27,-119 87 736,-76 61-395,176-130-411,1 1 1,1 0 0,-26 39 0,39-50-36,1 0 1,0 1-1,1 0 1,0 1-1,1-1 1,0 1-1,1 0 1,1 1-1,0-1 1,-2 17-1,5-24 30,0-1 0,0 1 0,1-1 0,-1 0 0,1 1 0,0-1 0,1 0-1,-1 0 1,1 0 0,0 0 0,1 0 0,-1 0 0,1 0 0,0-1 0,0 1 0,0-1 0,1 0-1,-1 0 1,1 0 0,0 0 0,0-1 0,1 0 0,5 4 0,9 4 11,0-1-1,1-2 1,0 0 0,30 8 0,-45-14-4,75 23 92,158 51 256,-163-49-195,79 42-1,-133-58 4,-1 0 1,0 2-1,-1 0 0,-1 2 0,0 0 0,19 21 0,-28-27 8,-1 1 0,0 1-1,0 0 1,-1 0-1,-1 0 1,0 1 0,0 0-1,-1 0 1,-1 0-1,0 1 1,-1 0 0,3 20-1,-5-25-67,0 0 0,-1 0 0,-1-1-1,1 1 1,-1 0 0,-1 0 0,1 0 0,-1 0-1,-1-1 1,-6 15 0,4-12-21,0-1 0,-1 0 0,0-1 1,-1 1-1,0-1 0,0 0 0,-11 9 0,-3-1-23,0-2 0,-1 0 0,-1-1 0,0-1 0,-48 18 0,27-15-42,-2-1 0,-72 12 0,90-22-24,0-1 0,0-2-1,0 0 1,-1-2 0,-43-7 0,64 7-4,0-1 1,0 0 0,1 0 0,-1-1 0,1 0 0,-13-7 0,17 8 13,-1 0-1,1-1 1,0 0 0,0 0-1,0 0 1,0 0-1,0 0 1,1-1-1,-1 1 1,1-1-1,0 0 1,0 1-1,0-1 1,-1-7 0,0 2-8,1 0 0,1 0 0,0 0 1,0 0-1,1-1 0,0 1 1,0 0-1,1 0 0,1-1 1,-1 1-1,2 0 0,-1 0 1,7-15-1,4-4-13,1 1 0,33-50 0,26-34-89,142-199 128,-202 292-12,107-153-11,-106 149 46,-2-1 0,0-1 1,-2 0-1,0 0 0,10-47 0,-18 60-10,-1 1-1,0-1 1,0 0 0,-1 0-1,-1 0 1,0 0 0,-1 0-1,0 0 1,0 1 0,-1-1-1,-1 1 1,1 0 0,-2 0-1,-5-12 1,7 18-66,0-1-1,0 0 1,0 1 0,-1-1 0,1 1 0,-1 0-1,0 0 1,0 1 0,0-1 0,-1 1 0,1 0-1,-1 0 1,0 0 0,0 1 0,0 0 0,0 0-1,0 0 1,-1 0 0,1 1 0,0 0 0,-1 0-1,1 0 1,-1 1 0,1 0 0,-1 0 0,0 0-1,1 1 1,-1-1 0,-5 3 0,-15 6-1473,25-8 1247,0 0 1,-1 0 0,1-1-1,0 1 1,-1 0 0,1 0-1,0 0 1,0 1 0,0-1-1,0 0 1,0 0 0,0 1-1,0-1 1,-1 2 0,2-2 112,0-1 1,-1 1 0,1-1-1,0 1 1,0-1 0,0 0-1,0 1 1,0-1 0,0 1-1,0-1 1,0 1 0,0-1-1,0 1 1,0-1 0,0 0-1,0 1 1,0-1 0,1 1-1,-1-1 1,0 1 0,0-1-1,1 1 1,10 3-5069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05.6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44 9984,'-1'-2'305,"-7"-19"2565,8 20-2765,0 0-1,-1 1 0,1-1 1,0 0-1,0 0 1,0 1-1,1-1 1,-1 0-1,0 0 1,0 1-1,0-1 1,0 0-1,1 0 1,-1 1-1,0-1 1,1 0-1,-1 1 1,1-1-1,-1 0 1,0 1-1,1-1 1,0 1-1,-1-1 1,1 0-1,-1 1 1,1 0-1,0-1 1,-1 1-27,1-1 1,-1 1 0,0 0-1,0 0 1,1 0 0,-1 0-1,0 0 1,0 0 0,1 0-1,-1 0 1,0 0-1,0 0 1,1 0 0,-1 0-1,0 0 1,0 0 0,1 0-1,-1 0 1,0 0-1,0 0 1,1 0 0,-1 0-1,0 0 1,0 1 0,1-1-1,-1 0 1,0 0-1,0 0 1,0 0 0,1 0-1,-1 1 1,0-1 0,0 0-1,0 0 1,0 0 0,1 1-1,-1-1 1,0 0-1,5 12 1368,-4-9-1100,10 31 1060,-1 0-1,9 66 1,-1 74-541,-18-173-848,18 407 753,-6-88-674,21 3-487,-26-281-599,3 27-4644,-10-58 1767,-4-15-1247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06.1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2039 588 10240,'-8'-6'469,"0"1"0,1-1 1,0-1-1,0 1 0,1-1 1,0 0-1,0-1 0,1 0 1,-8-12-1,-36-84 982,23 46 15,-47-78-1,62 120-1267,-1-1-1,0 2 1,-1 0-1,0 0 1,-1 1-1,-1 1 1,0 0-1,-33-20 1,30 23-53,-1 1 1,0 2 0,-1-1 0,1 2-1,-2 1 1,1 0 0,0 2-1,-1 0 1,-32 0 0,8 4-36,-1 2 1,1 1-1,-60 15 0,66-11-118,1 2 0,1 2-1,0 1 1,0 2 0,1 1 0,1 2-1,1 1 1,-41 32 0,13-4 25,3 3-1,2 3 1,3 2 0,1 2 0,-56 83 0,63-70 4,4 2 1,-52 121-1,-32 172-58,89-215 115,6 2 1,7 1 0,-7 249-1,31-319 49,3-1 0,4 1-1,4-1 1,3-1 0,4 0-1,3-1 1,45 111 0,-43-139-34,1 0 1,3-2 0,46 65-1,-49-82-14,2-1 0,2-1 0,1-2 0,1-1 0,43 32 0,-41-37-9,2-2 0,0-1 0,1-2 0,1-1 1,1-2-1,0-1 0,1-2 0,0-2 1,1-1-1,0-2 0,63 3 0,-70-10-32,0-1 0,0-2 0,0-1 0,44-11 0,-12-3 27,63-28 0,-31 6-6,-1-5 0,144-91-1,-98 42 89,164-141 0,-95 33 87,40-73 114,-184 191-224,82-135 0,-111 155-84,-4-1 1,-2-2-1,22-72 0,-36 82-23,-2 0 0,-3 0 0,-2-1 1,3-82-1,-13 63-62,-3 1 1,-3-1-1,-4 2 1,-3-1 0,-35-115-1,31 141-16,-1 0 1,-3 2-1,-2 1 1,-2 0-1,-2 2 0,-2 1 1,-51-59-1,53 73-25,-1 1 0,-1 2 1,-2 1-1,-1 1 0,0 1 0,-2 2 1,-1 2-1,0 1 0,-2 2 0,0 1 1,-1 2-1,-72-18 0,55 21-1024,-1 2 0,1 2 0,-1 2 0,0 4 0,0 1 0,-77 11 0,6 13-4493,126-23 5553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09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32 9088,'-10'5'1459,"-14"10"1392,23-14-2334,0 0-1,0 1 1,0-1 0,0 0-1,0 0 1,0 1 0,0-1-1,1 0 1,-2 3 0,2-4-430,0 0 0,0 1 1,0-1-1,0 1 0,0-1 1,0 0-1,0 1 0,0-1 0,0 1 1,0-1-1,0 0 0,0 1 1,0-1-1,1 1 0,-1-1 0,0 0 1,0 1-1,0-1 0,1 0 1,-1 1-1,0-1 0,0 0 1,1 0-1,-1 1 0,0-1 0,1 0 1,-1 0-1,0 1 0,1-1 1,-1 0-1,0 0 0,1 0 0,-1 0 1,0 0-1,1 1 0,-1-1 1,1 0-1,-1 0 0,0 0 1,2 0-1,15 1 782,56-12 439,117-13-654,-3 1-636,-51 5-382,-128 17-100,-2 1-97,0-1 0,0 1 1,9 0-1,-13 0 149,0 0 1,-1 1-1,1-1 1,-1 1-1,0-1 0,1 1 1,-1-1-1,1 1 1,-1 0-1,0-1 0,1 1 1,-1 0-1,0 0 1,0 0-1,0 0 1,0 0-1,0 0 0,0 0 1,1 2-1,6 18-6388,-6 0 2342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09.9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36 10368,'9'5'3936,"5"-5"-3040,29-5 575,-16 1 33,14 1-160,13-2-32,-2 2-352,2-6-128,0 2-480,-6 2-224,2 5 0,-14 0-160,-5 5 0,-5-1-1184,-4-1-512,1-3-1760,8 5-671,5-5-417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11.4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147 171 7808,'7'-16'1034,"-3"5"-124,0 1 1,4-21-1,-6 21 177,0 1 1,1-1-1,0 1 1,7-16-1,-8 22-937,-1 0 0,1 1-1,0-1 1,0 1 0,0-1 0,0 1-1,0 0 1,1-1 0,-1 1 0,1 0-1,-1 1 1,1-1 0,0 0 0,0 1-1,-1 0 1,1-1 0,0 1 0,6-1-1,0 2 584,-7 5-85,-10 11-7,-75 95 173,-45 64-695,118-161-177,-8 12-11,17-25 67,1 1 0,-1 0 1,0-1-1,1 1 0,-1 0 0,1 0 0,0-1 0,-1 1 0,1 0 1,0 0-1,0 0 0,0 0 0,1-1 0,-1 3 0,0-3 2,1 0 0,-1-1 0,1 1 0,-1 0 0,1 0 0,-1-1 0,1 1 0,-1-1 0,1 1 0,0 0 0,-1-1 0,1 1 0,0-1 0,-1 1 0,1-1 0,0 0 0,0 1 0,0-1 0,-1 0 0,1 1 0,0-1 0,0 0 0,0 0 0,0 0 0,1 0 0,27 1 5,-21-1 1,163-14 124,-126 8-165,0 2 0,0 1-1,67 6 1,-42 5 33,126 31-1,-170-31 11,0 1 0,0 1 0,-1 1 0,0 2 0,-1 0 0,0 1 0,40 33 0,-34-20 173,-1 1 1,-1 2-1,-2 1 0,-1 1 1,-2 0-1,29 54 0,-48-78-34,0 1 0,0-1 0,-1 1 0,0-1 0,-1 1 0,1 0 0,-2 0 0,1 0 0,-2 0 0,1 17 0,-2-20-84,0 0 1,0-1-1,0 1 0,-1 0 1,0 0-1,0-1 0,0 1 1,-1-1-1,1 0 1,-1 1-1,-1-1 0,1 0 1,-1-1-1,0 1 0,0-1 1,0 0-1,-6 5 1,-1-1-29,0-1 0,-1 0 0,1-1 1,-1 0-1,0-1 0,-1 0 1,-16 3-1,-91 15 40,66-16-37,0-3-1,-88-4 1,-105-29-956,212 23 232,17 4-429,1 0-1,0-2 1,-30-10 0,45 13 887,0 1-1,1-1 1,-1 0-1,0 1 1,0-1-1,1 0 1,-1 0-1,1 0 1,-1-1-1,1 1 1,-1 0-1,1-1 1,0 1 0,0 0-1,0-1 1,0 1-1,0-1 1,0 0-1,0 1 1,0-1-1,0 0 1,1 0-1,-1 0 1,1 1-1,-1-1 1,1 0 0,0 0-1,0 0 1,0 0-1,0 0 1,0 1-1,0-1 1,0 0-1,1 0 1,-1 0-1,1-2 1,14-26-3825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11.9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13 114 6912,'-1'-5'1087,"0"4"-846,1 0 0,-1 0-1,1 0 1,-1 0 0,1 0 0,-1 0-1,1 0 1,-1 0 0,0 0 0,0 0-1,0 0 1,1 0 0,-1 1 0,-1-2-1,2 2-154,0 0-1,0 0 0,0 0 0,0 0 1,0 0-1,1 0 0,-1 0 0,0 0 1,0 0-1,0 0 0,0 0 0,0 0 1,0 0-1,1 0 0,-1 0 0,0 0 1,0 0-1,0 0 0,0 0 0,0 0 1,0 0-1,0-1 0,1 1 0,-1 0 0,0 0 1,0 0-1,0 0 0,0 0 0,0 0 1,0 0-1,0 0 0,0-1 0,0 1 1,0 0-1,0 0 0,0 0 0,0 0 1,0 0-1,0 0 0,0-1 0,0 1 1,0 0-1,0 0 0,0 0 0,0 0 1,0 0-1,0-1 0,0 1 0,0 0 1,0 0-1,0 0 0,0 0 0,0 0 1,0 0-1,0 0 0,0-1 0,0 1 1,0 0-1,0 0 0,-1 0 0,1 0 1,0 0-1,0 0 0,0 0 0,0 0 1,0 0-1,0 0 0,11-1 1750,5 3-1500,-1-1 0,1-1 0,-1 0 0,0-1 0,21-4 0,13-1-46,187-13 127,58-5-3792,-105 2-3669,-125 8 3189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12.5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51 8576,'0'0'340,"-1"-1"1,0 1 0,0-1-1,1 1 1,-1-1-1,0 1 1,1-1 0,-1 0-1,0 0 1,1 1 0,-1-1-1,1 0 1,-1 0-1,1 0 1,0 1 0,-1-1-1,1 0 1,0-2 0,0 1-47,1 1 0,-1-1 0,1 0 0,0 1 0,0-1 0,-1 1 0,1-1 0,1 1 0,-1-1 0,2-1 0,-1 1-211,0 1 0,-1-1 1,1 1-1,0 0 0,0-1 0,0 1 0,1 0 1,-1 0-1,0 1 0,0-1 0,0 0 0,1 1 1,-1-1-1,3 1 0,3-1 80,-1 1-1,1-1 1,11 3 0,-2 0 45,0 1 0,0 1 0,0 1 0,0 0 0,-1 1 0,0 1 0,0 1 0,-1 0 0,26 18 0,-38-23-132,0 0 0,0 0 1,0 0-1,0 1 0,0-1 0,-1 1 1,1-1-1,-1 1 0,0 0 1,0 0-1,-1 0 0,1 0 1,-1 0-1,0 0 0,0 0 0,0 1 1,-1-1-1,1 0 0,-1 1 1,0-1-1,0 0 0,-2 9 1,-1 5 143,-2-1 1,0 1-1,-1-1 1,-10 20-1,4-7-5,-14 37 49,-32 82-150,55-140-117,0 0-1,1 0 1,0 0-1,0 0 1,1 0-1,-1 16 1,2-22 24,1 0 1,-1 0-1,1 0 1,-1 0-1,1 0 1,0 0-1,0 0 1,0 0-1,1 0 1,-1 0-1,1 0 0,-1-1 1,1 1-1,0-1 1,0 1-1,0-1 1,1 0-1,-1 0 1,0 0-1,1 0 1,-1 0-1,1 0 0,4 1 1,9 4-29,1 0-1,-1-2 1,1 0 0,0-1-1,0-1 1,1 0 0,22 0-1,-25-2-724,1-1 0,25-4 0,-33 2-125,1 1 1,-1-2-1,0 1 1,0-1-1,-1 0 1,13-7-1,34-22-5345,-19 9 2261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17.6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2 8704,'0'0'302,"0"0"1,-1 0 0,1 0-1,0-1 1,0 1 0,-1 0-1,1 0 1,0 0 0,0 0-1,-1 0 1,1-1 0,0 1-1,-1 0 1,1 0 0,0 0-1,0 0 1,-1 0 0,1 0 0,0 0-1,-1 0 1,1 0 0,0 0-1,-1 0 1,1 0 0,0 0-1,0 0 1,-1 1 0,0 6 1581,1-6-1880,0 1 0,1-1 0,-1 0 0,1 1 0,-1-1 0,1 0 0,-1 0 0,1 1 0,0-1 0,0 0 0,0 0 0,-1 0 0,3 2 0,0-2 103,0 0 0,0 0 0,0 0 0,0 0 0,0 0 0,0 0 0,1-1 0,-1 0-1,0 1 1,0-1 0,1 0 0,-1-1 0,0 1 0,0-1 0,1 1 0,-1-1 0,0 0 0,0 0-1,0 0 1,0-1 0,0 1 0,3-3 0,-6 4-90,0 0 0,1 0 0,-1 0 0,0 0 0,0 0 0,0 0 0,1 0 0,-1 0 0,0 0 0,0-1 0,1 1 0,-1 0 0,0 0 0,0 0 0,0 0 0,0-1 0,1 1 0,-1 0 0,0 0 0,0 0 0,0-1 0,0 1 0,0 0 1,0 0-1,0 0 0,1-1 0,-1 1 0,0 0 0,0 0 0,0-1 0,0 1 0,0 0 0,0 0 0,0-1 0,0 1 0,0 0 0,0 0 0,0 0 0,0-1 0,-1 1 0,1 0 0,0 0 0,0-1 0,0 1 0,0 0 0,0 0 0,0 0 0,0-1 0,-1 1 0,1 0 0,0 0 0,0 0 0,0 0 0,0-1 0,-1 1 0,1 0 0,0 0 0,0 0 0,-1 0 0,-14-5 525,7 5-466,0 1 1,1 0 0,-1 1-1,-10 2 1,15-3-72,1 0 0,-1-1 0,1 1 0,-1 0 0,1 0 0,0 1 0,0-1 0,-1 0 0,1 1 1,0-1-1,0 1 0,0 0 0,0-1 0,1 1 0,-1 0 0,-2 4 0,4-6 2,0 1 1,-1-1-1,1 0 1,0 1 0,0-1-1,0 0 1,0 1-1,0-1 1,0 0-1,0 1 1,0-1-1,0 0 1,0 1-1,0-1 1,0 0-1,0 1 1,0-1-1,0 0 1,0 1-1,1-1 1,-1 0-1,0 1 1,0-1-1,0 0 1,0 1-1,1-1 1,-1 0-1,0 0 1,1 1-1,11 3 196,14-6 116,-19 1-107,1-1 1,13-5 0,-18 6-123,-1 0 0,1 0 0,-1 0 0,1 0 0,-1-1 0,0 1 0,0-1 0,0 0 0,0 1 0,0-1 0,0 0 0,1-3 0,-3 5-77,1 0 1,-1 0 0,0 0-1,0 0 1,0-1 0,0 1-1,0 0 1,0 0 0,0 0-1,0 0 1,0-1 0,0 1-1,0 0 1,0 0 0,0 0-1,0-1 1,0 1 0,0 0-1,0 0 1,0 0 0,0 0-1,0-1 1,0 1 0,0 0-1,0 0 1,0 0 0,0 0-1,-1-1 1,1 1 0,0 0-1,0 0 1,0 0 0,0 0-1,0 0 1,0 0 0,-1-1-1,-7-2 237,-10 2-61,9 3-201,-1 0 0,0 1 1,1 0-1,-1 1 1,1 0-1,0 1 1,1-1-1,-1 2 1,1-1-1,0 1 0,-13 12 1,21-17-442,0-1 195,0 0 0,0 0 0,0 0 0,1 1 0,-1-1 0,0 0 0,0 0 0,1 0 1,-1 1-1,0-1 0,0 0 0,1 0 0,-1 0 0,0 0 0,1 0 0,-1 0 1,0 0-1,1 1 0,-1-1 0,0 0 0,1 0 0,-1 0 0,0 0 0,1-1 0,7 3-4921,4 6 209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19.1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41 6656,'-1'-3'-361,"-1"2"7105,2 1-1971,4-1-2351,43-10-1215,0 2-1,75-5 1,-100 13-964,1 1 1,-1 1-1,0 0 1,0 2-1,0 1 1,0 1-1,38 13 1,-55-16-163,-1 0 1,1 1 0,0-1-1,0 1 1,-1 0-1,0 0 1,1 0-1,-1 1 1,-1 0 0,1 0-1,0 0 1,4 6-1,-7-7-41,1 0-1,-1 0 1,1 0-1,-1 0 1,0 0 0,-1 0-1,1 0 1,0 1-1,-1-1 1,0 0-1,1 0 1,-1 1-1,-1-1 1,1 0 0,0 0-1,-1 1 1,0-1-1,1 0 1,-1 0-1,0 0 1,-2 3-1,-2 4-26,-1-1-1,1 0 1,-2-1-1,1 1 1,-1-1-1,-1 0 0,1-1 1,-1 0-1,-10 7 1,12-9 6,6-5-19,0 0-1,0 0 0,0 1 0,-1-1 0,1 0 1,0 1-1,0-1 0,0 0 0,0 0 0,0 1 0,-1-1 1,1 0-1,0 1 0,0-1 0,0 0 0,0 1 0,0-1 1,0 0-1,0 1 0,0-1 0,0 0 0,0 1 0,1-1 1,-1 0-1,0 1 0,0-1 0,0 0 0,0 0 1,0 1-1,1-1 0,-1 0 0,0 1 0,0-1 0,0 0 1,1 0-1,-1 0 0,0 1 0,0-1 0,1 0 0,-1 0 1,1 1-1,11 7-69,-11-7 78,48 42-184,-31-31 207,-1 0-1,0 2 0,-1-1 0,-1 2 0,22 27 0,-31-35-19,0 1 0,-1 0 0,0 1 0,-1-1 0,0 1 0,0 0 1,-1 0-1,0 1 0,0-1 0,-1 0 0,-1 1 0,1 0 0,-1-1 0,-1 17 0,-1-14 77,0-1-1,-1 1 1,-1-1 0,1 1-1,-8 16 1,8-23-56,0-1 1,0 1-1,-1 0 1,1-1-1,-1 0 1,-1 1-1,1-1 1,0 0-1,-1-1 1,0 1-1,0-1 1,0 1-1,0-1 1,-8 4-1,-3-1-2,0 0 1,0-1-1,-1 0 0,1-1 0,-1-1 0,-25 1 0,-98-4-481,65-1-1623,57 0 42,17 1 1959,0 0-1,0 0 1,0 0 0,0 0-1,0 0 1,0 0 0,0 0-1,0 0 1,0 0 0,0 0-1,0 0 1,0-1 0,0 1-1,0 0 1,0 0 0,-1 0-1,1 0 1,0 0 0,0 0-1,0 0 1,0 0 0,0 0-1,0 0 1,0 0 0,0 0-1,0 0 1,0 0 0,0 0-1,0 0 1,0 0 0,0 0-1,0 0 1,0 0 0,0 0-1,0 0 1,0 0 0,0 0-1,0 0 1,0 0 0,0 0-1,0 0 1,0 0 0,-1 0-1,1 0 1,0 0 0,0 0 0,0 0-1,0 0 1,0 0-1,8-2-2087,13-1-635,13 1-937,4-4-528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3:56.9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3 8704,'-9'-3'3328,"9"6"-2592,14 6 32,-5-6-160,9 2-128,4-2 96,10 1-128,8 1 64,13-2-288,10 1-129,-2 1-63,-2 2-735,-5 1-321,-6 4-3296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19.7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40 10880,'-5'0'4128,"5"4"-3200,8-1 287,-4 2-31,10-5-320,8-5-32,19-2-256,22-5-32,16-3-320,7 6-128,-7 6 0,-2 3-64,-7 3-32,-11 6-960,-16-2-416,-7 5-3679,-9 0-2177,-13 0 3072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20.0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5 10752,'-9'7'4032,"13"1"-3136,19-1 319,-7-2-31,29-5-320,23 0 32,11-5-352,7 2-96,2-1-256,2-1-416,-6 2-96,-7-1-1824,-11 1-735,-3-2-2113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20.7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222 107 7808,'16'-46'2592,"-14"42"-2333,-1 0-1,1 1 1,0-1 0,0 0 0,0 0 0,0 1 0,0 0-1,1-1 1,0 1 0,0 0 0,0 0 0,0 0 0,0 1-1,6-4 1,-9 5-147,1 0-1,-1 1 0,1-1 1,0 1-1,0-1 1,-1 1-1,1-1 0,0 1 1,0-1-1,0 1 0,0-1 1,0 1-1,0 0 1,-1 0-1,1 0 0,0-1 1,0 1-1,0 0 1,0 0-1,0 0 0,0 0 1,0 0-1,0 1 0,0-1 1,0 0-1,0 0 1,0 1-1,-1-1 0,1 0 1,0 1-1,0-1 1,0 1-1,-1-1 0,1 1 1,0-1-1,1 2 0,-1 0 7,0 0 0,0 0 0,0-1 0,-1 1 0,1 0 0,-1 0 0,1 0 0,-1 0 0,1 0 0,-1 0 0,0 0 0,0 0 0,0 0 0,0 0 0,0 0 0,-1 0 0,0 3 0,-3 6 115,0 1-1,0-1 0,-1 0 0,-1-1 0,0 1 0,0-1 0,-15 17 1,0-3 153,-42 38 0,14-22-222,-17 15-101,56-45-87,1 0 1,-1 0-1,-14 23 1,23-31 18,0-1 0,0 0 0,0 1 1,0-1-1,0 1 0,1-1 0,-1 1 0,1-1 0,-1 1 1,1 0-1,0-1 0,-1 1 0,1 0 0,0-1 0,0 1 1,0-1-1,0 1 0,0 0 0,1-1 0,-1 3 0,1-3 7,0 1-1,0-1 0,0 0 1,0 0-1,0 0 0,1 0 0,-1 0 1,0 0-1,0 0 0,1 0 1,-1 0-1,0 0 0,1-1 0,-1 1 1,1-1-1,-1 1 0,1-1 0,-1 1 1,1-1-1,1 0 0,16 2-1,-1-1-1,0-1 1,0-1-1,0 0 1,0-1-1,19-5 1,11-1-13,14 1-21,1 3 1,68 4-1,128 28 34,-225-22 0,0 1 0,0 2 0,-1 2 0,39 17 0,-51-18 2,1 2-1,-2 0 1,1 1-1,-2 1 1,0 1-1,33 33 1,-37-32 129,-1 1 0,-1 0 0,0 0 0,-1 1 1,14 31-1,-22-42-22,-1 1-1,0-1 1,-1 1 0,0 0 0,0 0 0,-1 0 0,1 0 0,-2 0-1,1 0 1,-1 0 0,-1 0 0,1 0 0,-1 0 0,-1 0 0,1 0-1,-1 0 1,-6 14 0,3-12 38,-1 1-1,-1-1 1,0 0 0,0 0-1,-1-1 1,0 0-1,-13 11 1,-6 3 104,-37 23 0,42-32-234,-1-1 0,-1 0 0,0-2 0,-1-1 1,0-1-1,-29 6 0,5-4 2,-1-3-1,-62 2 1,61-8 8,0-3 0,-63-8-1,-96-30-405,184 33-291,1-1 0,-36-14 0,58 19 384,0 1 1,-1-1 0,1 1-1,0-1 1,0-1 0,0 1-1,0 0 1,-5-5 0,8 6 89,-1 0 0,0 0 1,1-1-1,-1 1 0,1 0 0,-1 0 1,1 0-1,0-1 0,0 1 1,-1 0-1,1 0 0,0-1 0,0 1 1,0 0-1,0 0 0,0-1 1,1 1-1,-1 0 0,0 0 0,0-1 1,1 1-1,-1 0 0,1 0 1,-1 0-1,1 0 0,0 0 1,0-2-1,15-20-5057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21.1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 8960,'8'0'7134,"11"6"-4944,19 4-1104,3-6-610,0-3-1,61-4 0,83-19-286,-38 3-172,118-6-1324,-232 21-1266,55 1 0,-42 7-1928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21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669 46 6784,'2'-1'349,"25"-15"3820,-27 15-4037,1 1 1,-1 0-1,1 0 1,-1-1-1,1 1 0,-1-1 1,1 1-1,-1 0 1,1-1-1,-1 1 1,0-1-1,1 1 1,-1-1-1,0 1 1,1-1-1,-1 1 1,0-1-1,0 1 1,0-1-1,1 0 1,-1 1-1,0-1 1,0 1-1,0-1 1,0 0-1,0 1 1,0-1-1,0 1 1,0-1-1,0 0 1,0 1-1,-1-1 1,1 1-1,0-1 1,0 1-1,0-1 1,-1 1-1,1-1 1,0 1-1,-1-1 1,1 1-1,0-1 1,-1 1-1,0-1 0,0 0-48,-1 0 0,1 1 0,0-1 0,0 1-1,-1-1 1,1 1 0,0 0 0,-1-1 0,1 1-1,0 0 1,-1 0 0,1 0 0,0 0-1,-3 0 1,-20 4 347,20-3-305,-25 5 189,0 2 0,1 0 1,1 2-1,-1 1 0,2 1 1,-1 1-1,-34 24 0,10 1-91,1 1 0,2 3 0,2 2 0,-68 83 0,101-111-108,1 0-1,1 2 1,-16 32-1,24-43-86,0 0 0,1 0 0,0 0 1,0 1-1,0-1 0,1 1 0,0-1 0,1 1 0,0-1 0,0 1 0,0-1 0,1 1 1,3 12-1,0-9 17,0 0 0,1 0 0,0 0 1,1 0-1,0-1 0,1 0 0,11 13 1,3 1 112,37 33 0,-36-38-72,0-1 0,1-2 0,1 0 1,0-1-1,1-1 0,0-2 1,1 0-1,1-2 0,0-1 1,0-1-1,1-1 0,0-1 0,0-2 1,0-1-1,0-1 0,1-1 1,-1-2-1,45-6 0,-58 4-33,0 0 0,0-1 0,22-8 0,-33 10-33,1 0 1,-1 0-1,0 0 0,0-1 0,0 0 0,0 0 0,0 0 0,0 0 1,-1 0-1,1-1 0,-1 1 0,0-1 0,0 0 0,4-8 1,-6 10-12,-1 0 1,1 0 0,0 0-1,-1 0 1,1-1 0,-1 1-1,0 0 1,1 0 0,-1-1 0,0 1-1,-1 0 1,1-1 0,0 1-1,-1 0 1,1 0 0,-1 0-1,1-1 1,-1 1 0,0 0-1,0 0 1,0 0 0,0 0 0,-1 0-1,1 0 1,0 1 0,-1-1-1,1 0 1,-4-2 0,-2-2 0,-1 0 1,0 0-1,-1 0 0,1 1 1,-12-5-1,-18-7-3,-1 2 0,0 2 0,0 1-1,-80-12 1,38 14-35,-121 2-1,188 7-43,-14 1-405,0 0 1,0 2-1,-43 9 1,68-11 145,0 1 0,0 0 0,0 0 0,0 0 0,0 0 0,1 0-1,-4 2 1,5-2 235,1-1-1,0 0 0,0 0 1,0 0-1,-1 1 0,1-1 1,0 0-1,0 0 0,0 1 1,0-1-1,-1 0 0,1 0 0,0 1 1,0-1-1,0 0 0,0 0 1,0 1-1,0-1 0,0 0 1,0 1-1,0-1 0,0 0 1,0 1-1,0-1 0,0 0 0,0 0 1,0 1-1,1 0-172,-1 0 0,1 0-1,-1 0 1,1 0 0,0-1 0,0 1 0,-1 0-1,1 0 1,0-1 0,0 1 0,1 1-1,23 13-4914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32.6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3982 426 7296,'-3'-5'288,"0"0"0,1 0 1,-1-1-1,1 1 1,0 0-1,0-1 0,1 0 1,-1 1-1,1-1 0,1 0 1,-1 1-1,1-1 0,0 0 1,1-8-1,0 4-149,1 5-44,-1-1 0,-1 1 1,1-1-1,-1 1 0,1-1 0,-1 0 1,-1 1-1,1-1 0,-1 1 1,0-1-1,-1 1 0,1 0 0,-1-1 1,-3-5-1,2 6-15,0 0-1,0 1 1,0-1-1,-1 1 1,0 0-1,1 0 1,-2 1 0,-5-5-1,-5-2 166,-19-10-1,24 15-153,-22-10 144,0 1 0,-1 1 0,0 2 1,-1 1-1,0 2 0,-1 1 0,0 2 0,0 1 1,-37 2-1,-8 2 163,0 4 0,-114 20 0,35 6-65,3 8-1,-174 65 1,121-10-163,-179 105 112,13 27 103,207-109 86,6 7 0,-267 263 0,344-293-272,4 4-1,3 3 1,-102 177-1,123-174-78,5 3 1,5 2-1,-65 224 0,94-265-44,4 1-1,3 0 1,2 1 0,1 95 0,10-129 33,1-1 1,2-1 0,1 1-1,1-1 1,2 0 0,2 0-1,20 44 1,-8-31 60,2-1 0,2-1 0,2-1 0,47 53 1,-18-33-8,3-2 0,2-3 0,3-3 0,2-3 0,91 53 0,-60-48 17,2-4 1,3-5 0,161 51 0,-102-54-56,2-7 0,296 31 0,-210-52-112,287-16-1,-381-10-17,-1-7 1,-1-7-1,-1-7 1,-2-7-1,-1-6 0,150-65 1,-154 43-50,-2-6-1,-4-6 1,-4-6 0,-3-6 0,191-167 0,-23-38 22,99-187 25,-321 368 11,-5-5 0,94-196 0,-121 202 20,38-133 0,-63 166-15,-3-1-1,-4-1 1,11-163 0,-26 197-15,-2-1-1,-2 1 1,-3-1 0,-1 1 0,-3 1-1,-1 0 1,-2 0 0,-23-49 0,17 55-9,-1 0 0,-3 1 0,-1 1 1,-1 2-1,-3 0 0,0 2 1,-3 1-1,-48-41 0,19 26-50,-2 3 0,-1 2-1,-3 4 1,-75-34 0,32 24-237,-3 6 1,-176-46-1,-237-9-1396,225 69 18,71 23-618,61 14-790,38 13-1684,128-20 4691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38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8 11648,'-26'7'6645,"26"-6"-6535,0-1 1,0 0-1,0 0 0,0 1 1,0-1-1,0 0 0,0 1 1,0-1-1,0 0 1,0 1-1,0-1 0,0 0 1,0 0-1,0 1 0,1-1 1,-1 0-1,0 0 1,0 1-1,0-1 0,0 0 1,1 0-1,-1 0 1,0 1-1,0-1 0,1 0 1,-1 0-1,0 0 0,0 0 1,1 1-1,-1-1 1,0 0-1,1 0 0,5 1 170,0 1-1,-1-2 0,1 1 0,0-1 1,0 1-1,0-2 0,0 1 1,0-1-1,11-2 0,5 0 187,32-4 590,-10 1-67,51-1 0,242 14-119,-205-6-770,-76-1-6291,-58 1 1770,-3 3 2619,2-1 218,-14 8-3568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38.3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71 11008,'20'-1'5366,"30"-5"0,-31 3-4174,0 1 0,26 0 1,-5 5-686,71 17-1,23 2-335,-120-22-303,0 0 1,0-1 0,0 0 0,0-1 0,27-7 0,66-30-2736,-18 7-1399,-18 15-1355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39.5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80 7808,'-9'-10'3158,"8"9"-2700,1 1 1,-1-1-1,0 1 1,1-1 0,-1 1-1,0-1 1,0 1 0,1 0-1,-1-1 1,0 1-1,0 0 1,0 0 0,1-1-1,-1 1 1,0 0 0,0 0-1,0 0 1,0 0 0,1 0-1,-1 0 1,0 0-1,0 1 1,0-1 0,-1 0-1,8-9 1905,-1 5-2169,0 0 1,0 1-1,1-1 0,0 1 1,0 0-1,0 1 1,0 0-1,12-3 0,55-7 269,-61 11-371,158-11 277,-139 12-164,0 2 0,-1 0 0,47 12 0,-69-13-116,0 2 1,0-1-1,-1 1 0,1 0 1,-1 1-1,0 0 0,12 8 1,-17-10-57,1 0 0,-1-1 0,0 1 0,0 1 1,0-1-1,0 0 0,-1 0 0,1 1 1,-1-1-1,1 1 0,-1-1 0,0 1 1,0 0-1,0-1 0,0 1 0,-1 0 1,1 0-1,-1 0 0,0 0 0,1-1 1,-1 1-1,0 0 0,-1 0 0,1 0 1,-1 3-1,-1 0-8,0 0 1,0 0-1,0-1 1,-1 1 0,0-1-1,0 1 1,-6 7-1,-32 32 66,33-36-72,-68 67 27,-38 41-124,113-114 105,-18 23-36,15-14-70,4-11 77,0-1-1,0 0 0,0 1 0,0-1 1,0 0-1,0 1 0,0-1 0,1 0 1,-1 0-1,0 1 0,0-1 0,0 0 1,1 1-1,-1-1 0,0 0 0,0 0 0,1 0 1,-1 1-1,0-1 0,0 0 0,1 0 1,-1 0-1,0 1 0,1-1 0,-1 0 1,0 0-1,1 0 0,-1 0 0,0 0 1,1 0-1,-1 0 0,20 2-33,-1-1 0,28-2 0,-10 0 0,-22 1 34,0 1 0,0 0-1,-1 1 1,1 0 0,-1 2-1,0 0 1,0 0 0,0 1 0,0 1-1,-1 0 1,0 1 0,0 0-1,14 12 1,102 85 11,-106-83-12,-2 0-1,0 2 0,24 33 1,-34-39-8,0 1 0,-1 0 0,-1 1 1,-1 0-1,9 31 0,-14-39 36,0 0-1,-1 1 1,0-1-1,-1 1 1,0-1-1,-1 1 1,0 0-1,-1-1 1,-1 1-1,1-1 1,-5 15-1,2-17-12,0 1-1,-1-1 1,0-1-1,0 1 1,-1 0 0,0-1-1,-1 0 1,1-1 0,-2 0-1,-7 7 1,-1 0 18,-1-2 1,-1 0 0,-35 18 0,31-19-6,-1-2 0,0-1 0,-1-1-1,0 0 1,0-2 0,0-1 0,0-1 0,-35 0 0,39-3-218,-1-1-1,0-1 1,1-1-1,-1-1 1,1 0-1,0-2 1,1 0-1,-1-2 1,1 0-1,-25-14 1,40 19-158,0 1 1,0-1-1,0 0 0,0-1 1,0 1-1,1-1 1,-1 1-1,1-1 1,0 0-1,0-1 0,-3-6 1,4 8-61,1 0 1,0 0-1,0 0 1,1 0 0,-1 0-1,1 0 1,-1 0-1,1 0 1,0 0-1,0 0 1,1 0 0,-1 0-1,0 0 1,1-1-1,0 1 1,0 1-1,0-1 1,0 0 0,3-5-1,0 2-914,0 0 0,0 0-1,9-8 1,17-18-3240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40.5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18 111 8448,'-5'-2'1172,"5"2"-978,-1 0-1,0 0 0,1 0 0,-1 0 1,0 0-1,1 0 0,-1-1 1,0 1-1,1 0 0,-1 0 1,0-1-1,1 1 0,-1-1 0,1 1 1,-1 0-1,0-1 0,1 1 1,0-1-1,-1 1 0,0-2 1,1 2 1224,0 0 11,1-5 2504,3-5-2575,1 5-1073,1 1 0,0 0 0,1 1 0,-1-1 0,1 1 0,-1 0 0,1 1 0,0 0 0,13-3 0,-2 0 12,-7 2-183,115-29 629,-104 28-542,2 0-1,-1 2 0,36 0 0,-52 2-101,-1 1-1,0 0 0,0 0 1,0 0-1,-1 1 0,1 0 0,6 2 1,-10-3-65,-1 0-1,1 0 1,0 0 0,-1-1 0,1 2-1,-1-1 1,0 0 0,1 0 0,-1 0-1,0 0 1,0 1 0,0-1 0,0 1-1,0-1 1,0 1 0,0-1 0,0 1-1,0 0 1,-1-1 0,1 1 0,-1 0-1,1-1 1,-1 1 0,0 0-1,0 0 1,0-1 0,0 1 0,0 3-1,-1 1-4,0 0-1,-1 0 1,0 0-1,0 0 1,-1 0-1,1 0 1,-1 0-1,0-1 1,-6 8-1,-4 3-7,-22 23-1,23-27 38,5-4-77,-1 0-1,-17 11 1,25-18-29,0-1-22,1 1 59,0 0 0,0 0 0,0 0 0,0 0 0,0-1 0,0 1 0,0 0 0,1 0 0,-1-1 0,0 1 0,1-1 0,-1 1 0,0-1 0,1 1 0,1-1 0,-1 1 6,41 16-59,-2 2 0,62 39 0,-85-48 64,25 15 72,90 56-90,-110-66 40,-1 2-1,-1 1 0,29 30 0,-44-42 77,-1 0 0,0 1-1,0-1 1,-1 1 0,0 0 0,4 8 0,-7-13-76,-1 0 0,1 0-1,0 0 1,-1 0 0,0 0 0,1 0-1,-1 0 1,0 0 0,0 0 0,0 0-1,0 0 1,0 0 0,0 0 0,-1 0-1,1 0 1,-1 0 0,1 0 0,-1 0 0,0-1-1,0 1 1,0 0 0,0 0 0,0 0-1,0-1 1,0 1 0,0-1 0,-1 1-1,1-1 1,-1 1 0,-1 0 0,-8 5 30,-1 0-1,1 0 1,-2-2 0,1 1 0,-15 3 0,-2 2 15,-33 14-113,-1-3 0,-82 17 0,141-38-103,-1 0-268,1 0-1,-1 0 1,0 0 0,0-1 0,-1 0 0,1 0-1,0 0 1,-5-1 0,10 1 319,0 0 1,0-1-1,0 1 1,0 0-1,0 0 1,0 0-1,0 0 1,0 0-1,0-1 1,0 1-1,0 0 1,0 0-1,0 0 1,0 0-1,0 0 1,0-1-1,0 1 1,0 0-1,0 0 1,0 0-1,0 0 1,0 0-1,0-1 1,0 1-1,0 0 1,0 0-1,0 0 1,0 0-1,0 0 1,0 0-1,1-1 1,-1 1-1,0 0 1,0 0-1,0 0 1,0 0-1,0 0 1,0 0-1,1 0 1,-1 0-1,0 0 1,0 0-1,0 0 0,0-1 1,8-4-2198,14 2-2211,12 2-635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3:57.5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1 131 7296,'0'-5'370,"0"-4"631,0 0-1,1 0 1,2-13 0,-1 20 2531,2 5-2445,4 11-602,-1 4-77,-1 0 0,-1 0 0,-1 0 0,0 0 1,1 23-1,0-6-121,7 50 70,-6-33-282,2-1 0,28 96-1,-14-97-153,-20-45 82,1 0 0,0-1 0,0 1 1,1 0-1,-1-1 0,1 0 0,6 5 1,-9-8 6,0 0 0,0-1 0,0 1 0,1 0 1,-1 0-1,0-1 0,1 1 0,-1-1 0,0 1 0,1-1 1,-1 0-1,1 1 0,-1-1 0,1 0 0,-1 0 0,1 0 1,-1 0-1,0 0 0,1 0 0,-1-1 0,1 1 0,-1 0 1,1-1-1,-1 1 0,0-1 0,1 1 0,-1-1 0,0 0 1,1 0-1,-1 1 0,0-1 0,0 0 0,0 0 0,2-2 1,0 0 20,0-1 0,-1 1 0,1-1 0,-1 1 0,1-1 1,-1 0-1,0 0 0,0 0 0,-1-1 0,2-4 0,-1-4-44,0 0 0,0 0 0,-2 0-1,-1-23 1,-10-53-3,9 75 24,-9-50 66,-3 0 1,-36-103 0,48 164-54,1 0-16,0 0 0,0-1 1,0 1-1,0 0 0,0 0 0,0-6 0,1 8-6,0 0-1,0 0 0,1 1 1,-1-1-1,0 0 0,0 1 0,1-1 1,-1 0-1,0 1 0,1-1 1,-1 0-1,0 1 0,1-1 1,-1 1-1,1-1 0,-1 0 0,1 1 1,-1-1-1,1 1 0,0 0 1,-1-1-1,1 1 0,0-1 1,-1 1-1,1 0 0,0 0 0,-1-1 1,1 1-1,0 0 0,0 0 1,-1 0-1,1 0 0,0 0 1,0 0-1,-1 0 0,2 0 0,27-1 137,40 5-1,19-1 221,110-18 273,-113 6-424,307-42 393,-210 24-927,-150 23-1761,-36 13-2420,-4 3 1284,-1 6-938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40.9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35 12800,'28'-27'4202,"-27"26"-4089,0 1-1,0-1 1,0 0 0,0 0-1,0 1 1,0-1-1,0 1 1,1-1 0,-1 1-1,0-1 1,0 1-1,0 0 1,0 0 0,1 0-1,-1-1 1,0 1 0,0 0-1,1 0 1,-1 0-1,0 1 1,0-1 0,0 0-1,2 1 1,0 1 190,1-1-1,-1 1 1,0 0 0,0 0-1,0 1 1,3 2 0,-5-3-69,46 36 2122,-24-19-1412,39 39 1,-37-28-724,-2 1-1,-1 0 0,-1 2 0,-2 1 1,-2 0-1,22 59 0,-19-35-33,-3 1-1,-2 1 1,10 88-1,-20-88-96,-3 0 1,-2 0-1,-3 0 0,-18 106 0,-1-63 202,-66 182 0,54-191-357,-110 309-2099,97-281-4334,32-85-44,3-13-498,-4-10 2347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41.3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644 17 7424,'0'-1'262,"0"0"0,-1 0 1,1 0-1,-1 1 0,0-1 0,1 0 1,-1 0-1,0 0 0,1 0 1,-1 0-1,0 1 0,0-1 0,0 0 1,1 1-1,-1-1 0,0 1 0,0-1 1,0 1-1,0-1 0,0 1 1,0-1-1,0 1 0,-1 0 0,1 0 1,0 0-1,0 0 0,0-1 1,0 1-1,0 1 0,0-1 0,0 0 1,0 0-1,0 0 0,-2 1 0,0 0 28,-1 1-1,1 0 0,0 0 1,0 0-1,0 0 0,0 0 1,0 0-1,0 1 0,1 0 1,-3 2-1,-6 10 35,0 0 1,1 0-1,1 1 0,-7 17 1,5-11-80,-49 107 1019,-72 218 0,-5 146-134,13 73-940,100-418-184,-7 285 1,31-360-1,13 96 0,-9-143-47,1 0 1,1 0-1,1-1 1,1 0-1,2-1 0,23 46 1,-16-46-616,1 0 0,0 0 0,2-2 0,0-1 0,2 0 0,0-1 0,2-2 0,43 28 0,-51-36-731,2-1 1,24 10-1,31 3-3648,-71-21 4940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42.3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91 8320,'-1'-9'1056,"-1"1"0,2-1 0,-1-9 0,1 14-625,0 1 1,1 0-1,-1 0 1,1-1-1,-1 1 1,1 0-1,0 0 1,0 0 0,0 0-1,1 0 1,2-4-1,-4 7-373,0-1-1,0 1 0,0 0 1,1 0-1,-1-1 1,0 1-1,0 0 0,1 0 1,-1-1-1,0 1 1,0 0-1,1 0 1,-1 0-1,0-1 0,1 1 1,-1 0-1,0 0 1,1 0-1,-1 0 1,0 0-1,1 0 0,-1 0 1,0 0-1,1 0 1,-1 0-1,0 0 0,1 0 1,-1 0-1,0 0 1,1 0-1,-1 0 1,0 0-1,1 0 0,-1 0 1,0 1-1,1-1 1,-1 0-1,0 0 1,1 0-1,-1 1 0,0-1 1,0 0-1,1 0 1,-1 1-1,0-1 0,0 0 1,0 0-1,1 1 1,-1-1-1,0 0 1,0 1-1,0-1 0,9 19 804,-5-4-321,0 0-1,0 1 1,-2 0 0,1 21-1,-3 65 298,-1-81-724,-9 139 310,3-79-504,3 84 0,5-153-482,0 0 0,1 0 0,0 0 0,6 20 0,-5-25-529,0-1-1,0 1 0,0-1 1,1 0-1,7 10 1,6 4-4065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42.7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19 10752,'0'0'141,"-1"0"0,1 0 0,0 0 0,0 0 0,0 0 0,-1 0 1,1 0-1,0 0 0,0 0 0,0 0 0,0 0 0,-1 0 0,1 0 0,0 0 1,0 0-1,0 0 0,-1 0 0,1 0 0,0 0 0,0 0 0,0 0 0,-1 0 1,1 0-1,0 0 0,0 0 0,0 1 0,0-1 0,-1 0 0,1 0 1,0 0-1,0 0 0,0 0 0,0 1 0,0-1 0,0 0 0,0 0 0,-1 0 1,1 0-1,0 1 0,0-1 0,0 0 0,0 0 0,0 1 0,-3 14 2909,3-13-2912,-1-1 1,1 1 0,0 0-1,0-1 1,0 1 0,0-1-1,0 1 1,1 0-1,-1-1 1,0 1 0,1-1-1,-1 1 1,1-1-1,0 1 1,-1-1 0,2 2-1,0-2-119,-1-1 0,1 0 1,-1 1-1,1-1 0,-1 0 0,1 0 0,-1 0 0,1-1 0,-1 1 0,1 0 0,-1 0 0,0-1 0,1 1 1,-1-1-1,1 1 0,-1-1 0,2-1 0,21-13 251,-21 12-262,-1 1 1,1-1 0,-1 0 0,1 0-1,-1 0 1,3-5 0,-5 8-3,1-1-1,-1 1 1,0-1 0,0 1 0,1-1-1,-1 0 1,0 1 0,0-1-1,0 1 1,0-1 0,1 1 0,-1-1-1,0 0 1,0 1 0,0-1 0,0 1-1,-1-1 1,1 0 0,0 1-1,0-1 1,0 1 0,0-1 0,-1 1-1,1-1 1,0 0 0,0 1-1,-1-1 1,1 1 0,0 0 0,-1-1-1,1 1 1,-1-1 0,1 1 0,0-1-1,-1 1 1,1 0 0,-1-1-1,1 1 1,-1 0 0,0 0 0,1-1-1,-1 1 1,1 0 0,-1 0-1,1 0 1,-1 0 0,0-1 0,-2 1-5,1 1 0,-1-1 1,1 0-1,-1 1 0,1-1 1,-1 1-1,1 0 0,0-1 1,-1 1-1,1 0 0,0 1 1,0-1-1,0 0 0,0 1 1,-3 1-1,4-2-49,1-1-11,0 0-42,0 0-160,0 0-310,0 0-1013,0 3-4234,2 6 2452,5-1-708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43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93 8320,'9'-11'1193,"-4"4"-239,1-1-1,-1 1 1,8-18 0,-12 25-809,-1-1 1,1 0 0,-1 0-1,0 0 1,1 1-1,-1-1 1,0 0 0,0 0-1,0 0 1,1 0 0,-1 0-1,0 0 1,0 0 0,0 1-1,0-1 1,-1 0 0,1 0-1,0 0 1,0 0 0,-1 0-1,1 0 1,0 0 0,-1 1-1,1-1 1,0 0-1,-1 0 1,1 1 0,-1-1-1,0 0 1,1 0 0,-1 1-1,0-1 1,1 1 0,-1-1-1,0 1 1,0-1 0,1 1-1,-1-1 1,0 1 0,0 0-1,-1-1 1,-3 0 218,0 0 0,-1 0 1,1 1-1,0 0 0,-10 1 1,3-1 185,8 0-422,-1 1 1,0 0 0,0 0-1,1 0 1,-1 0 0,1 1 0,-1 0-1,1-1 1,-1 2 0,1-1-1,0 1 1,-5 3 0,-5 5 142,-23 25 0,36-35-262,-15 17 84,0 0 1,2 2-1,0 0 1,-22 42-1,21-29 46,1 1 1,-16 57-1,26-76-102,1 0-1,1-1 1,0 1 0,1 0-1,0 0 1,3 26 0,0-31-12,0 0 1,0 0-1,0 0 1,2-1 0,-1 1-1,1-1 1,0 0 0,1 0-1,0 0 1,12 15 0,-7-12 2,0 0 0,1-1 1,1 0-1,0 0 1,0-2-1,16 11 1,-20-16-10,0 1 0,0-2 0,0 1 0,1-1 0,-1 0 1,1-1-1,-1 0 0,1-1 0,0 1 0,0-2 0,0 1 0,13-2 1,1-1 52,0-2 1,0-1-1,-1 0 1,1-2-1,-1-1 1,-1 0-1,0-1 1,0-2-1,31-20 1,-49 29-36,0 0 0,0-1 0,0 0 0,0 1 0,-1-1 0,1 0 0,-1 0 0,1-1 0,-1 1 0,2-4 0,-4 5-20,1 0-1,0 0 1,-1 1-1,1-1 0,-1 0 1,0 0-1,0 0 0,0 0 1,0 0-1,0 0 1,0 0-1,0 0 0,-1 0 1,1 0-1,-1 0 1,1 0-1,-1 1 0,0-1 1,0 0-1,0 0 0,-1-2 1,-3-2 5,0 0 1,1 1-1,-2 0 1,1 0-1,-1 0 1,1 0-1,-1 1 1,-1 0 0,-12-6-1,10 6-30,1 0 0,-2 1 0,1 0-1,0 0 1,0 1 0,-1 0 0,-12 0 0,11 2-4,0 1 0,0 0 1,-1 1-1,1 0 0,0 1 0,1 0 1,-13 6-1,6-2-43,1 0 0,0 2-1,-24 16 1,39-24 6,-1 0 0,1 0-1,0 0 1,0 0 0,0 1 0,0-1-1,0 0 1,-2 3 0,3-4-11,0 1 0,-1-1 0,1 1 1,0-1-1,0 1 0,0-1 0,0 1 0,0-1 0,0 1 1,0-1-1,0 0 0,0 1 0,0-1 0,0 1 0,0-1 1,0 1-1,0-1 0,0 1 0,0-1 0,1 1 0,0 0-98,-1 0-1,1 0 0,0 0 0,0-1 0,0 1 1,0 0-1,0-1 0,0 1 0,0-1 0,0 1 1,0-1-1,0 1 0,0-1 0,1 0 0,-1 0 1,0 1-1,0-1 0,0 0 0,0 0 0,3 0 1,55 3-6450,-16-6 1547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46.8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 56 10496,'-3'-1'415,"-4"0"1079,-1-1 1,0 1 0,1 0-1,-11 1 1,15 0-1274,0 1-1,1-1 0,-1 1 0,0-1 1,1 1-1,-1 0 0,1 0 0,-1 1 1,1-1-1,-1 0 0,1 1 1,0-1-1,-1 1 0,1 0 0,-3 4 1,2-4-127,1 0 0,0 1 0,0-1 0,1 1 0,-1 0 0,0-1 0,1 1 0,0 0 1,-1 0-1,1 0 0,1 0 0,-2 5 0,2-6-67,0-1 1,0 1-1,0-1 1,0 1-1,1-1 1,-1 0-1,0 1 1,1-1-1,-1 1 1,1-1-1,-1 0 1,1 0-1,0 1 0,0-1 1,0 0-1,-1 0 1,1 0-1,0 0 1,0 0-1,1 0 1,-1 0-1,0 0 1,0 0-1,0 0 1,1-1-1,-1 1 0,0 0 1,1-1-1,-1 1 1,2-1-1,1 2 31,0-1 0,0-1-1,0 1 1,0-1 0,0 0 0,0 0-1,0 0 1,1 0 0,-1 0-1,0-1 1,0 0 0,0 0-1,5-2 1,0 0 96,-1-1-1,0 0 0,0 0 1,0-1-1,8-5 0,-11 6 18,0-1 0,-1 1 0,1-1 0,-1 0 0,0 0 0,0 0 0,3-7 0,-5 10-114,-1 0-1,0 0 1,0 0-1,0-1 1,0 1 0,0 0-1,0-1 1,-1 1-1,1 0 1,-1-1 0,0 1-1,1-1 1,-1 1 0,0-1-1,-1 1 1,1-1-1,0 1 1,-1 0 0,1-1-1,-1 1 1,-1-4-1,1 5-39,0 0-1,0 0 0,0 0 0,0 0 0,0 0 1,0 0-1,0 0 0,0 0 0,0 1 0,0-1 1,0 0-1,0 1 0,0-1 0,-1 1 0,1 0 1,0-1-1,0 1 0,-1 0 0,1 0 0,0-1 1,-1 1-1,1 0 0,0 0 0,0 1 0,-1-1 1,1 0-1,0 0 0,-1 1 0,1-1 0,0 0 1,0 1-1,-2 0 0,-5 3 0,0 0-1,0 0 1,-11 8 0,-22 19-70,38-28 30,0 0-1,0 0 1,0 0-1,0 0 1,1 0-1,-1 1 1,1 0-1,0-1 1,-3 8-1,4-11 24,1 1-1,0-1 0,0 0 1,0 1-1,-1-1 1,1 1-1,0-1 1,0 1-1,0-1 1,0 0-1,0 1 0,0-1 1,0 1-1,0-1 1,0 1-1,0-1 1,0 1-1,0-1 0,1 1 1,-1-1-1,0 0 1,0 1-1,0-1 1,0 1-1,1-1 1,-1 0-1,0 1 0,1-1 1,-1 0-1,0 1 1,0-1-1,1 0 1,-1 1-1,1-1 0,-1 0 1,0 0-1,1 1 1,-1-1-1,1 0 1,-1 0-1,0 0 1,1 0-1,-1 0 0,1 1 1,-1-1-1,1 0 1,-1 0-1,1 0 1,-1 0-1,1 0 0,-1 0 1,0 0-1,1-1 1,0 1-1,3 0-37,-1-1 0,1 0 0,-1 0 0,0 0 0,6-2 0,-2 0-1172,-1 0-1,1-1 1,-1 0-1,0 0 1,7-7-1,4-8-5198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47.6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 76 10496,'-20'-13'2196,"6"5"786,-18-15-1,31 22-2687,0 0-1,0 1 0,1-1 0,-1 0 0,0 0 0,0 0 0,0 0 0,1 0 0,-1 0 0,-1-2 0,2 2-235,0 1 0,0 0 0,0 0-1,0-1 1,0 1 0,0 0 0,0-1 0,0 1-1,0 0 1,0-1 0,0 1 0,0 0-1,1 0 1,-1-1 0,0 1 0,0 0 0,0-1-1,0 1 1,0 0 0,0 0 0,1-1-1,-1 1 1,0 0 0,0 0 0,1 0 0,-1-1-1,0 1 1,1 0 0,2-2 58,0 1 0,0 0 1,0 0-1,1 0 0,-1 0 0,0 1 0,6-1 1,28-1 267,0 1 0,-1 2 0,1 1 0,-1 2 0,0 2 0,63 17 0,-80-17-253,0 1 1,-1 1 0,0 0 0,0 1 0,-1 1 0,-1 1-1,1 0 1,16 16 0,-25-20-59,-1 0 0,0 0 0,-1 0-1,1 1 1,-1 0 0,-1 1 0,0-1 0,0 1 0,-1 0 0,0 0-1,0 0 1,-1 1 0,0-1 0,-1 1 0,0 0 0,0 0-1,-1 0 1,0 13 0,-4-3-9,0 0-1,-1-1 1,-1 1 0,-1-1-1,-17 36 1,-3 13 189,21-54-283,4-13 15,0 0 0,0 1 0,1-1 0,-1 1 0,1-1 0,-1 0 0,1 1 0,-1-1 0,1 1 1,0-1-1,0 1 0,-1-1 0,1 1 0,0-1 0,1 1 0,-1 0 0,0-1 0,0 1 0,1-1 0,-1 0 0,0 1 0,1-1 0,0 1 0,-1-1 1,1 0-1,0 1 0,0-1 0,0 0 0,0 1 0,0-1 0,0 0 0,1 1 0,10 9 4,0-1 1,19 12-1,1 1 22,32 28-36,-2 4 0,98 109 0,-144-144 38,-1 0 0,0 1 0,-2 1 1,0 0-1,-2 1 0,-1 0 0,0 1 0,-2 0 0,0 0 0,-2 1 1,-1 0-1,3 42 0,-7-65-13,2 25 74,-2 1 1,0 0-1,-6 52 0,4-71-31,-1-1 0,0 1-1,-1-1 1,0 0 0,0 0-1,-1 0 1,-5 9 0,5-12-7,0 0 0,1 0 0,-2 0 0,1-1 0,-1 1 0,1-1 0,-1 0 0,-1-1 0,1 1 1,0-1-1,-7 3 0,-6 1-5,0 0 0,0-1 1,0-2-1,-1 1 1,0-2-1,0-1 0,-27 1 1,10-4-43,-1 0 0,1-3 0,-38-8 1,-22-12-762,0-5 1,-93-41-1,175 64 355,9 5 140,1 0 0,0-1-1,0 1 1,0-1 0,0 0 0,0-1 0,0 1-1,0-1 1,-5-4 0,9 6 171,0 1 0,-1-1-1,1 0 1,0 1 0,-1-1 0,1 0 0,0 1 0,0-1-1,0 0 1,0 0 0,-1 0 0,1 1 0,0-1 0,0 0 0,0 0-1,1 1 1,-1-1 0,0 0 0,0 0 0,0 1 0,1-1-1,-1 0 1,0 1 0,1-1 0,-1 0 0,1-1 0,15-16-1961,-6 10 405,19-12 1,23-11-3565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48.0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 12288,'0'-17'4575,"0"17"-3583,0-3 672,0 3 64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48.3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23711,'13'9'1568,"8"-1"-800,6-1-416,5 1-224,8 4-64,22-3 32,14-2-64,8 1 64,2-4-352,-7-4-128,-2 0-1440,-11-4-640,-3-4-1760,4-8-703,-14-4 159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48.6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450 70 10112,'13'-50'5786,"-12"50"-5646,-1-1-1,0 1 0,0-1 1,0 1-1,1-1 0,-1 1 1,0-1-1,0 0 0,0 1 1,0-1-1,0 1 1,0-1-1,0 1 0,0-1 1,0 1-1,0-1 0,0 0 1,0 1-1,-1-1 0,1 1 1,0-1-1,0 1 1,-1-1-1,1 1 0,0-1 1,0 1-1,-1-1 0,1 1 1,-1 0-1,1-1 0,0 1 1,-1-1-1,1 1 1,-1 0-1,1 0 0,-1-1 1,1 1-1,-1 0 0,1 0 1,-1-1-1,0 1 0,-1 0-38,1 0-1,-1 0 0,0 0 0,0 0 1,1 0-1,-1 0 0,0 1 0,0-1 0,1 0 1,-1 1-1,-2 1 0,-15 8 522,-19 13 0,8-4-271,10-6-212,1 1 0,0 1 0,0 0 1,2 2-1,-21 22 0,13-7 6,1 0-1,-28 51 1,32-48-19,1 1 0,1 1 0,3 0 0,-13 45 0,24-68-89,1 1 0,1-1 1,0 0-1,2 1 0,-1-1 1,3 22-1,-1-27-19,1 1 1,0 0-1,1-1 0,0 0 1,1 1-1,-1-1 1,2-1-1,-1 1 0,1 0 1,10 11-1,-4-7 15,0 0-1,1-1 1,0-1-1,1 0 1,1-1 0,0-1-1,0 1 1,26 11-1,-27-16 17,0 1-1,0-2 1,0 0-1,0 0 1,1-1-1,0-1 1,-1 0-1,1-1 0,0-1 1,0 0-1,14-2 1,3-4 184,-1-2 1,0-1 0,-1-1-1,40-19 1,-64 27-172,1 0 0,-1 0 0,0-1 0,-1 0 0,1 0 0,0 0 0,-1 0 1,1-1-1,-1 1 0,0-1 0,0-1 0,-1 1 0,5-6 0,-8 9-41,1 0 1,0-1-1,-1 1 0,1-1 0,-1 1 0,0-1 1,1 1-1,-1-1 0,0 1 0,0-1 0,0 0 1,0 1-1,0-1 0,0 1 0,-1-1 0,1 1 1,0-1-1,-2-2 0,1 1 1,-1 1 0,1-1 0,-1 0 1,0 1-1,0-1 0,0 1 0,0 0 0,0 0 0,-4-2 0,-1-2 1,0 1 0,-1 1 0,0 0 0,0 0-1,0 0 1,-10-2 0,-2 1-23,1 1-1,0 1 1,-29-1 0,-60 3-72,99 2 65,-23-1-241,1 2-1,-1 1 0,1 1 1,-48 13-1,78-16 186,0-1-1,0 0 1,0 0-1,0 1 0,0-1 1,0 0-1,0 1 1,0-1-1,0 1 0,0-1 1,1 1-1,-1 0 0,0-1 1,0 1-1,1 0 1,-1-1-1,-1 2 0,2-1-6,1-1-1,-1 1 0,0-1 1,0 1-1,1-1 1,-1 0-1,0 1 0,0-1 1,1 0-1,-1 1 0,0-1 1,1 0-1,-1 0 0,1 1 1,-1-1-1,0 0 1,1 0-1,-1 1 0,1-1 1,-1 0-1,1 0 0,-1 0 1,0 0-1,1 0 1,0 0-1,9 2-974,-1 0-1,14 0 1,133-2-15098,-94-3 11615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3:57.9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9 8960,'-9'-5'3232,"13"2"785,20 3-808,-5 3-2648,-1 1 0,0 1 0,34 13 0,47 30 843,-93-44-1295,0-1 0,0 1 1,0 0-1,-1 0 0,1 1 0,7 8 1,-11-11-73,0 0 1,-1 1 0,1-1 0,-1 1 0,1-1-1,-1 1 1,0 0 0,0-1 0,0 1 0,-1 0-1,1 0 1,0 0 0,-1-1 0,0 1-1,0 0 1,0 0 0,0 0 0,-1 4 0,-2 4 59,0 0 1,-1-1 0,0 0-1,-1 0 1,0 0 0,-10 14-1,6-10-49,-13 29-1,20-38-55,0 1-1,0-1 1,0 1-1,1 0 0,0 0 1,-1 6-1,2-10 7,0 0 0,0 0 0,1 0 0,-1 0-1,0-1 1,1 1 0,-1 0 0,1 0 0,-1 0 0,1-1-1,0 1 1,0 0 0,0-1 0,0 1 0,0-1 0,0 1-1,0-1 1,0 0 0,1 1 0,-1-1 0,0 0 0,1 0-1,2 2 1,13 6-153,0-2-1,1 0 1,0 0-1,23 4 0,25 9-996,-50-12-2150,-9 3-3433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49.0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5 13440,'0'0'135,"0"0"0,0 0-1,0 0 1,0-1 0,0 1 0,0 0 0,0 0 0,0 0 0,0 0 0,0-1 0,0 1 0,0 0 0,0 0 0,0 0 0,0 0 0,0-1 0,0 1 0,0 0 0,0 0 0,-1 0 0,1 0 0,0 0 0,0 0 0,0-1 0,0 1 0,0 0 0,0 0 0,0 0 0,-1 0 0,1 0-1,0 0 1,0 0 0,0 0 0,0 0 0,0 0 0,-1 0 0,1 0 0,0 0 0,0 0 0,0 0 0,0 0 0,-1 0 0,1 0 0,0 0 0,0 0 0,0 0 0,0 0 0,-1 0 0,1 0 0,0 0 0,0 0 0,0 0 0,0 0 0,-13 8 3172,9-4-3088,0 0 0,0 0 0,1 0 0,-4 4 0,6-7-209,1-1 0,0 0 0,-1 1 0,1-1 1,0 1-1,0-1 0,0 0 0,-1 1 0,1-1 0,0 1 0,0-1 1,0 1-1,0-1 0,0 0 0,0 1 0,-1-1 0,1 1 0,0-1 1,0 1-1,1-1 0,-1 1 0,0-1 0,0 0 0,0 1 0,0-1 0,0 1 1,0-1-1,1 1 0,-1-1 0,1 1 0,-1-1 29,1 1 1,0-1-1,0 0 0,-1 0 1,1 1-1,0-1 0,0 0 1,0 0-1,-1 0 0,1 0 1,0 0-1,0 0 0,0 0 1,-1-1-1,2 1 0,2-1 85,0 0 1,-1 0-1,1-1 0,0 1 0,-1-1 0,0 0 0,5-3 0,6-13 415,-14 18-527,0 0 0,0-1 0,1 1 1,-1 0-1,0-1 0,0 1 0,0 0 0,0-1 0,0 1 0,0 0 0,0-1 0,0 1 0,0 0 0,0-1 0,0 1 0,0 0 0,0-1 1,0 1-1,0-1 0,0 1 0,0-1 0,-1 1-7,1 0 0,-1-1 0,1 1 0,0 0 0,-1 0 1,1 0-1,-1-1 0,1 1 0,-1 0 0,1 0 0,-1 0 0,1 0 0,-1 0 0,1 0 1,-1 0-1,1 0 0,-1 0 0,1 0 0,-1 0 0,1 0 0,-1 1 0,0-1 0,-11 4-6,-1 0-1,1 1 1,-1 0-1,-19 13 0,26-15-32,6-3 34,0 0 0,0 1 0,0-1 1,1 0-1,-1 0 0,0 0 0,0 0 0,0 0 0,0 0 1,0 0-1,0 0 0,0 0 0,0 0 0,1 0 0,-1 1 1,0-1-1,0 0 0,0 0 0,0 0 0,0 0 0,0 0 1,0 0-1,0 1 0,0-1 0,0 0 0,0 0 1,0 0-1,0 0 0,0 0 0,0 1 0,0-1 0,0 0 1,0 0-1,0 0 0,0 0 0,0 0 0,0 0 0,0 1 1,0-1-1,0 0 0,0 0 0,0 0 0,0 0 0,0 0 1,0 0-1,-1 0 0,1 1 0,0-1 0,0 0 1,0 0-1,0 0 0,0 0 0,0 0 0,0 0 0,0 0 1,-1 0-1,1 0 0,0 0 0,0 0 0,0 0 0,0 0 1,0 1-1,-1-1 0,1 0 0,0 0 0,0 0 0,9 1-191,-9-1 99,4 0-1104,-1 0 0,1-1 0,-1 1 0,1-1 0,-1 0 0,1 0-1,-1 0 1,0 0 0,0-1 0,1 1 0,-1-1 0,0 0 0,0 0 0,4-4 0,11-12-3129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49.6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327 115 12288,'-15'-5'9203,"-3"4"-5964,-19 6-3794,25-3 1393,-13 4-733,1 1 0,0 0 1,-35 17-1,45-16-143,1 0 0,1 1 0,-1 1 0,1 0-1,1 0 1,-12 14 0,22-23 27,0 0 0,-1 1 0,1-1 0,0 1 0,0-1 0,0 1 0,0-1 0,0 1 0,0 0 0,0 0 0,1-1 0,-1 1 0,1 0 0,-1 0 0,1 0 0,0 0 0,-1 0 0,1 3 0,1-3 0,-1 0 1,1 0 0,0 0-1,-1-1 1,1 1 0,0 0-1,0 0 1,0-1 0,0 1-1,1 0 1,-1-1-1,0 1 1,1-1 0,-1 0-1,3 2 1,6 4-14,1-1-1,0 1 1,0-2-1,21 8 1,-12-5 63,25 11-9,0 3 1,-1 1 0,61 45-1,-97-61 8,1 0-1,-1 0 0,-1 1 1,1 0-1,-2 0 0,1 1 1,-1 0-1,0 0 0,5 12 0,-9-17 42,-1-1-1,1 1 1,-1 0-1,0 0 1,0 0-1,0 0 0,0 0 1,-1 0-1,0 0 1,1 0-1,-1 0 1,-1 0-1,1 0 0,-1 0 1,1 0-1,-1 0 1,-1 0-1,1 0 0,0 0 1,-1 0-1,0 0 1,0-1-1,0 1 1,0-1-1,0 0 0,-6 6 1,-2 0 112,0 0 1,0-1-1,-1-1 1,0 0-1,-1 0 1,-12 5-1,-77 28 783,89-36-856,-1 1-23,-38 11 138,48-15-218,-1 0 0,0-1 0,0 1-1,0-1 1,1 0 0,-1 0 0,0 0 0,0-1 0,1 1 0,-1-1 0,-4-1-1,8 2-13,-1 0-1,0-1 0,0 1 0,0 0 1,0-1-1,1 1 0,-1-1 0,0 1 0,0-1 1,1 0-1,-1 1 0,0-1 0,1 0 1,-1 1-1,0-1 0,1 0 0,-1 0 0,1 1 1,-1-1-1,1 0 0,0 0 0,-1 0 1,1 0-1,0 0 0,0 1 0,0-1 0,-1 0 1,1 0-1,0 0 0,0 0 0,0 0 1,0 0-1,1 0 0,-1 0 0,0 0 0,0 0 1,0 1-1,1-1 0,-1 0 0,1 0 1,0-1-1,2-4-14,0 0 0,1 0 0,0 0 1,8-8-1,-10 11 15,157-184-188,76-83 123,-214 247 64,-20 21 0,20-20 12,-2 0 0,0-2-1,-2 0 1,16-29 0,-31 50-9,-1 1 1,1-1 0,-1 0 0,0 0-1,0 0 1,-1 0 0,1 0-1,0 0 1,-1 0 0,0 0-1,0 0 1,0 0 0,0 0-1,0 0 1,-1 0 0,1 0-1,-1 0 1,-1-5 0,1 6-39,-1-1 0,0 1 1,1 0-1,-1-1 0,0 1 1,0 0-1,0 0 0,0 0 1,-1 0-1,1 1 0,0-1 0,-1 0 1,1 1-1,-1 0 0,0 0 1,1 0-1,-1 0 0,0 0 0,-3-1 1,-9-1-626,1 1 0,-1 0 0,1 1 0,-1 0 1,1 2-1,-21 1 0,22 0-1276,0 1 0,1 0 0,-1 0 0,-15 8 1,6-3-3041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50.1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66 11392,'-1'0'343,"0"-1"0,0 0 1,0 0-1,0 0 0,0 0 0,0 0 1,0 0-1,0 0 0,1 0 1,-1 0-1,0-1 0,1 1 0,-1 0 1,1 0-1,-1-1 0,1 1 1,0 0-1,-1-2 0,15 1 3524,63-3-924,-13 3-2318,247-25-60,-279 23-839,20 0-2405,-18 7-2528,-25-3 1111,-8 0-602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50.4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13056,'2'2'831,"0"0"0,0 0 1,1-1-1,-1 1 1,1-1-1,0 1 1,3 1-1,23 4 2307,-12-6-2508,28 0 1,-28-1-252,47 0-187,163 4 218,-162-1-2900,34-4-6317,-21-1 2803,-51 2 1226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53.3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47 10112,'-2'-2'953,"-9"-6"1447,2 6 2625,16 4-4295,5 0-399,91-18 994,31-4-584,-109 18-584,0 2 0,-1 0 0,37 5 0,-27 1 176,-1 1 0,0 2 1,54 23-1,-78-28-185,0 0 1,-1 0-1,0 1 1,0 0-1,0 0 0,0 1 1,11 12-1,-17-15-68,1 0 0,0 0 0,-1 1 1,1 0-1,-1-1 0,0 1 0,0 0 0,-1 0 0,1 0 0,-1 0 0,0 1 0,0-1 1,0 0-1,0 0 0,-1 1 0,0-1 0,0 0 0,-1 9 0,-1-2-17,0-1 0,-1 0 1,-1 0-1,1 0 0,-2-1 0,-8 17 0,-39 50 59,49-72-120,-31 33 26,27-30-51,0 0 1,0 1 0,1-1-1,0 1 1,0 1 0,-6 11 0,12-17 1,-1-1 1,0 1 0,1-1 0,-1 1 0,1 0-1,0 0 1,0-1 0,0 1 0,0 0 0,1-1-1,-1 1 1,1 0 0,0-1 0,-1 1 0,1-1-1,0 1 1,3 4 0,2 4-20,1 0-1,12 14 1,-12-16 45,14 21-1,5 5-70,52 55 0,-50-63 63,-2 1 1,0 1 0,25 40 0,-43-57 17,-1 1-1,-1 0 1,0 0-1,9 27 1,-13-31 10,0 1 1,-1-1-1,0 1 1,0 0-1,-1-1 1,0 1-1,-1-1 0,-2 15 1,2-18 2,-1 1 1,0 0 0,0-1-1,-1 1 1,0-1 0,0 0-1,0 0 1,-1 0-1,0 0 1,0-1 0,0 0-1,-1 0 1,0 0-1,0 0 1,0 0 0,-1-1-1,1 0 1,-1 0-1,0-1 1,0 0 0,0 0-1,-10 3 1,0-1-8,0 0 0,-1-2 0,1 0 0,-1-1 0,0 0 1,0-1-1,0-1 0,-20-3 0,-24-4-642,-59-16 1,1-10-3248,113 31 3227,-1 0 0,1-1 0,0 0 0,-7-3 0,12 5 416,0 0 1,0 1-1,0-1 1,-1 0-1,1 0 0,0 0 1,0 0-1,0 0 1,0 0-1,1 0 0,-1 0 1,0 0-1,0-1 1,1 1-1,-1 0 0,1 0 1,-1-1-1,1 1 0,-1 0 1,1-1-1,0 1 1,-1 0-1,1-1 0,0 1 1,0-1-1,0-1 1,1 0-239,0 1 1,1-1 0,-1 0 0,0 1 0,1-1-1,-1 1 1,1-1 0,2-2 0,22-23-3202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53.7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17 10368,'3'-2'506,"1"0"0,-1 0 0,0 1 1,1-1-1,-1 1 0,1-1 0,-1 1 0,1 0 1,0 0-1,-1 1 0,7-1 0,-10 1-425,1 0-1,-1 1 1,0-1-1,0 0 1,0 1-1,0-1 1,1 0-1,-1 0 1,0 1-1,0-1 1,0 0-1,0 1 1,0-1-1,0 0 1,0 1-1,0-1 1,0 0-1,0 1 1,0-1 0,0 0-1,0 1 1,0-1-1,-1 0 1,1 1-1,0 0 99,-3 9 206,0 1 0,-1-1 0,0 0 1,-11 17-1,7-12-194,-24 43 106,-15 29-45,42-75-180,0 0 0,1 0 0,0 0 0,1 0 1,-3 24-1,6-33-47,0 1 1,0-1 0,0 1-1,1 0 1,-1-1-1,1 1 1,0-1 0,0 1-1,0-1 1,0 1 0,0-1-1,1 0 1,0 0 0,2 4-1,-1-3 10,0 0 0,1 0 0,0 0-1,0-1 1,0 1 0,0-1 0,0 0 0,10 5-1,-4-4 8,0 1 1,1-1-1,0-1 0,0 0 0,0 0 0,0-2 1,1 1-1,16-1 0,-12-1-429,0-1-1,19-3 1,-27 2-694,1 0 0,0-1 0,-1 1 0,1-2 0,11-5 0,-3-3-3329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54.1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 1 11136,'1'24'8060,"2"4"-5602,2 47-2182,-8-10 8,-21 115 0,13-115-301,-5 115-1,18-125-509,0-3-3244,-1-41 1008,3-6-1791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54.4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25 9216,'-5'-14'2928,"5"13"-2827,0 1 0,0-1 0,0 1 0,0-1 0,0 1 0,1-1 0,-1 1 0,0-1 1,0 1-1,1 0 0,-1-1 0,0 1 0,1-1 0,-1 1 0,0 0 0,1-1 1,-1 1-1,0 0 0,1 0 0,-1-1 0,1 1 0,-1 0 0,1 0 0,0-1 1,0 1 1183,-1 0-149,2 1 680,-2-1-1780,0 0-1,0 0 1,1 0-1,-1 1 1,0-1-1,0 0 1,1 0-1,-1 0 0,0 0 1,0 1-1,0-1 1,0 0-1,0 0 1,1 1-1,-1-1 1,0 0-1,0 0 1,0 1-1,0-1 0,0 0 1,0 0-1,0 1 1,0-1-1,0 0 1,0 0-1,0 1 1,0-1-1,0 0 1,0 0-1,0 1 0,0-1 1,0 1-1,0 3-138,0 15 1161,0-19-1195,0 1-1,0-1 1,0 1-1,1-1 1,-1 1-1,0-1 0,0 1 1,0-1-1,0 1 1,1-1-1,-1 0 1,0 1-1,0-1 1,1 1-1,-1-1 1,0 0-1,1 1 1,-1-1-1,0 0 0,1 1 1,-1-1-1,0 0 1,1 1-1,-1-1 1,1 0-1,-1 0 1,1 0-1,-1 1 1,0-1-1,1 0 1,-1 0-1,1 0 0,7 0-4581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54.9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197 179 11392,'-5'-1'713,"0"1"0,0 0 1,0 0-1,0 1 0,1-1 0,-1 1 1,0 0-1,0 0 0,1 1 1,-1-1-1,-4 3 0,-22 6 999,22-9-1561,0 2 0,0-1 0,0 1-1,0 0 1,0 1 0,-9 5 0,16-7-166,-1-1 0,1 1 0,0 0 0,0-1 0,0 1 0,0 0 0,0 0 0,1 0 0,-1 1 0,0-1 0,1 0 0,0 1 0,-1-1 0,1 1 0,0-1 0,0 1 0,1-1 0,-1 1 0,0 0 0,1-1 0,0 1 0,-1 0 0,1-1 0,0 1 0,0 0 0,1 3 0,0-4 0,-1 1 0,1 0 0,0-1 0,0 1 0,0-1-1,0 1 1,0-1 0,1 1 0,-1-1 0,1 0 0,0 0 0,-1 0 0,1 0 0,0 0 0,0 0-1,0 0 1,0-1 0,5 4 0,3 0-45,1 0-1,0 0 0,14 3 1,7 4 34,25 12-89,74 35 6,-101-44 122,-1 2-1,34 25 1,-59-39 59,0 0 1,0 0 0,-1 0-1,1 1 1,-1-1 0,0 1-1,0 0 1,-1 0-1,4 5 1,-6-8-17,1 0 0,-1 1 0,1-1 0,-1 1 0,0-1-1,0 1 1,1-1 0,-1 1 0,0-1 0,0 1 0,-1-1 0,1 1 0,0-1-1,0 1 1,-1-1 0,1 1 0,-1-1 0,1 1 0,-1-1 0,0 0 0,1 1 0,-1-1-1,0 0 1,0 0 0,0 0 0,0 0 0,0 1 0,0-1 0,0 0 0,-1-1-1,1 1 1,-2 1 0,-14 8 178,-1 0 0,0-1 0,0-1 0,-1-1 0,-27 7 0,17-5-134,16-5-81,0-1 0,0 0-1,0 0 1,0-2 0,-1 0-1,1 0 1,0-1 0,-1-1-1,-18-2 1,29 2-18,1 0 0,-1 1-1,1-1 1,-1 0 0,1 0 0,0 0 0,-1 0 0,1-1 0,0 1 0,0-1-1,0 1 1,0-1 0,0 0 0,0 0 0,0 1 0,1-1 0,-2-3-1,1 2-3,1 0-1,-1 0 1,1 0-1,0 0 0,0-1 1,1 1-1,-1 0 0,1 0 1,0-1-1,-1 1 1,2-6-1,1-3-4,0 0 0,0 0 1,2 0-1,-1 1 0,11-22 0,-2 10-18,1 0 1,1 1-1,18-23 0,54-57-35,-70 85 65,85-90-80,-13 15 104,-60 58 112,-26 31-137,0 0 0,0 0 0,0-1-1,0 1 1,-1-1 0,1 1 0,-1-1 0,1-5 0,-2 8-14,0 0 0,0 0-1,0 0 1,0 0 0,0 0 0,0 0 0,-1 0 0,1 1 0,0-1 0,-1 0 0,1 0 0,0 0 0,-1 0 0,1 1 0,-1-1 0,0 0 0,1 1 0,-1-1 0,1 0 0,-1 1 0,0-1 0,0 1 0,1-1 0,-1 1 0,0-1 0,0 1 0,0-1 0,1 1 0,-1 0 0,0-1 0,0 1 0,-2 0 0,-1-1-176,1 0 1,-1 0-1,0 1 1,0 0-1,0 0 1,-5 0-1,6 1-16,1-1-1,0 1 0,0-1 1,1 1-1,-1 0 0,0 0 1,0 0-1,0 0 0,0 0 1,1 1-1,-1-1 1,0 0-1,1 1 0,0-1 1,-1 1-1,1 0 0,0-1 1,-1 1-1,1 0 0,0 0 1,1 0-1,-1-1 0,0 1 1,0 0-1,1 0 1,-1 1-1,1-1 0,0 0 1,-1 0-1,1 0 0,0 0 1,0 0-1,0 0 0,1 0 1,-1 0-1,0 0 1,2 3-1,9 26-4457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55.4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20 13056,'-19'-10'4202,"18"10"-4088,0 0 0,1-1 0,-1 1 0,0 0 0,0 0 0,1 0 0,-1 0-1,0 0 1,1 0 0,-1 0 0,0 0 0,0 0 0,1 0 0,-1 0 0,0 0 0,0 0 0,1 0 0,-1 1 0,0-1-1,1 0 1,-1 1 0,0-1 0,1 0 0,-1 1 0,1-1 0,-1 1 0,1-1 0,-1 1 0,0-1 0,1 1-1,0-1 1,-1 1 0,1 0 0,-1-1 0,1 1 0,0 0 0,-1-1 0,1 1 0,0 0 0,-1 1 0,1 0 130,-1 1 0,0 0 0,0 0 0,1 0 0,0 0 1,-1 0-1,2 5 0,-1-7-211,0 0-1,0 0 1,0-1 0,1 1-1,-1 0 1,0 0 0,0 0-1,1-1 1,-1 1 0,1 0-1,-1-1 1,1 1 0,-1 0-1,1-1 1,-1 1 0,1 0-1,0-1 1,-1 1 0,1-1-1,0 1 1,-1-1 0,1 0-1,1 1 1,0 0 40,0-1 0,0 1 0,0-1 0,0 0-1,1 1 1,-1-1 0,0 0 0,0 0 0,3-1 0,4-1 174,0 0 1,1 0-1,9-5 1,-19 7-244,9-3 146,20-8 90,-27 10-223,-1 1 1,1-1-1,-1 0 0,1 0 1,-1 0-1,0 0 0,1 0 1,-1 0-1,0 0 0,0 0 1,0 0-1,0 0 1,0-1-1,1-1 0,-2 3-16,0 0 0,0 0 0,0 0 0,0 0 0,0 0 0,0-1 0,0 1-1,0 0 1,0 0 0,0 0 0,0 0 0,0 0 0,0 0 0,0-1 0,0 1 0,0 0 0,0 0 0,0 0 0,0 0-1,0 0 1,0 0 0,0-1 0,0 1 0,0 0 0,0 0 0,0 0 0,0 0 0,0 0 0,0 0 0,0 0 0,-1 0-1,1-1 1,0 1 0,0 0 0,0 0 0,0 0 0,0 0 0,0 0 0,-1 0 0,-6 0 1,-9 3-29,15-2 26,-3 0-356,0 0 0,0-1 0,0 1 1,1-1-1,-1 1 0,0-1 0,0 0 1,0 0-1,-6-2 0,11 1-38,-1 1 1,0-1 0,1 0-1,-1 0 1,1 0-1,-1 1 1,0-1-1,1 0 1,0 0-1,-1 1 1,1-1 0,-1 1-1,1-1 1,0 0-1,1 0 1,-2 1 49,17-14-4961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04.8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1 7296,'-30'4'4325,"29"-4"-4200,0 1 1,0-1-1,1 0 1,-1 1-1,0-1 0,0 1 1,1-1-1,-1 0 1,0 1-1,1-1 1,-1 1-1,1 0 0,-1-1 1,1 1-1,-1 0 1,1-1-1,-1 1 0,1 0 1,-1-1-1,1 1 1,0 0-1,-1 0 1,1-1-1,0 1 0,0 0 1,0 0-1,0 0 1,-1-1-1,1 1 0,0 1 1,1-1-91,0 0 1,-1 1-1,1-1 1,0 0-1,0 0 1,0 0-1,0 0 1,0 0-1,0 0 1,0 0-1,0 0 0,0-1 1,0 1-1,0 0 1,0-1-1,1 1 1,-1-1-1,0 1 1,0-1-1,1 1 1,-1-1-1,2 0 1,34 5 426,-31-5-423,99-2 409,-10-2-442,-81 5-646,-1 0 0,1 1 0,0 0 0,23 7 0,-10 2-3328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56.0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21 11008,'-48'-20'8095,"63"20"-7188,28 1 874,15 6-1160,0 3-1,80 23 0,-99-20-76,-1 1 0,0 2 0,-1 1 0,50 33 1,-78-45-408,-1 2 0,1-1 0,-1 1 0,0 0 0,9 11 1,-15-15-105,1 1 0,-1-1 0,1 1 0,-1 0 1,0 0-1,-1 0 0,1 0 0,-1 0 1,0 1-1,0-1 0,0 0 0,0 1 0,-1-1 1,0 0-1,0 6 0,-1-1-5,0 0 1,0-1-1,-2 1 0,1 0 1,-1 0-1,0-1 0,0 0 0,-1 1 1,-6 7-1,-7 11 31,-26 30 1,10-14-35,25-33-25,3-3-49,-1 1 0,-8 17 0,12-21 38,1 0-1,0 0 1,0 0-1,0 0 1,0 0-1,0 0 1,1 0-1,0 1 1,0 6-1,2 6-20,1-1-1,0 0 0,1-1 0,1 1 1,12 25-1,42 72 15,-45-89-8,24 38 20,-21-34 7,26 53-1,-27-45 27,-2 0-1,18 70 1,-31-100 0,0 0 1,0 0-1,-1 1 0,0-1 0,0 1 0,0-1 0,-3 10 1,3-13-11,-1 0 0,0 0 0,-1 0 0,1 0 0,0 0 0,-1 0 0,0 0 0,1-1 0,-1 1 0,0-1 0,0 1 0,-1-1 0,1 0 0,0 1 0,-1-1 0,-3 2 0,-1 0 7,-1 0 1,0-1-1,0 0 1,-1 0-1,1 0 1,-1-1-1,1 0 0,-17 0 1,7-1 10,-1 0 1,0-2 0,-20-3-1,15 0-40,-1-1-1,-39-15 1,-44-24-765,99 40 644,5 2 1,-13-5-547,2 0 0,-24-16 0,36 22 373,0-1-1,0 0 0,1 0 1,-1 0-1,1-1 1,-1 1-1,1-1 0,0 1 1,0-1-1,0 0 1,0 0-1,0 0 1,0 0-1,1 0 0,0 0 1,0 0-1,0-1 1,0 1-1,-1-7 0,2 6-813,1 0 0,0 0-1,-1-1 1,4-6-1,-4 11 1114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56.4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35 12032,'-23'-32'4575,"23"32"-3583,23-3-32,-23 3-256,22 3-32,-5 2 160,19 7-544,-9 0-128,13 7-128,-4-2-32,8 2 0,-8-4-512,4 2-192,-4-2-1056,3-3-415,-7 0-2785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56.8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425 52 8704,'43'-37'5274,"-43"37"-5185,1 0 1,-1 0-1,0 0 0,0 0 0,0 0 1,1-1-1,-1 1 0,0 0 0,0 0 1,0 0-1,0-1 0,1 1 0,-1 0 1,0 0-1,0 0 0,0-1 0,0 1 1,0 0-1,0 0 0,0-1 0,0 1 1,0 0-1,0 0 0,0-1 0,0 1 1,0 0-1,0 0 0,0-1 0,0 1 1,0 0-1,0 0 0,0 0 1,0-1-1,0 1 0,0 0 0,0 0 1,0-1-1,-1 1 0,1 0 0,0 0 1,0 0-1,0-1 0,0 1 0,-1 0 1,1 0-1,-8-4 984,0 3-821,-2 0 0,1 1 0,0 0 0,0 1 0,0 0 0,1 0 0,-1 1 0,-12 4 0,13-4-115,-6 1 33,-1 2-1,2 0 1,-1 1-1,-20 11 1,17-8-4,1 2 0,0 0 0,1 1 0,0 1 0,1 0 0,1 1 0,-24 30 0,16-14 79,2 1 1,1 0-1,-17 41 0,29-57-211,0-1 1,1 2-1,0-1 0,1 0 0,1 1 0,0 0 0,1 0 0,1 0 0,2 31 1,-1-36-13,1 0 1,1 0-1,0 0 1,0-1-1,1 1 1,1-1-1,-1 1 1,10 16-1,-7-18 23,1 0 0,0-1 0,1 1 0,0-1 0,0-1 0,0 1 0,1-2 1,16 11-1,-14-12 82,1 0 0,0 0 1,0-1-1,1-1 0,-1 0 1,26 3-1,-29-6 32,0 1-1,0-1 1,0-1-1,0 1 0,0-2 1,0 1-1,0-1 1,0 0-1,0-1 1,14-7-1,-21 10-128,-1-1 0,1 0 0,0 0 0,0 0 0,-1 0 0,1 0 1,-1 0-1,1 0 0,-1 0 0,0-1 0,1 1 0,-1-1 0,0 1 0,0-1 0,0 1 0,0-1 0,0 0 0,0 1 0,0-1 0,-1 0 0,1-2 0,0 2-22,-1 1-1,0 0 0,0 0 1,0 0-1,0 0 0,0 0 1,0 0-1,0 0 0,-1 0 1,1 0-1,0 0 0,-1 0 1,1 0-1,0 0 0,-1 0 1,0 0-1,1 0 0,-1 0 1,1 0-1,-1 0 0,-1-1 1,-1 0 0,0-1 1,0 0 0,-1 1 0,1 0-1,-8-4 1,-2 0-13,-1 1 1,-17-5-1,7 4-131,0 2-1,0 0 1,-1 2-1,-31 0 1,23 5-1095,32-3 686,-1 0 0,0 0 1,1 0-1,-1 1 0,1-1 1,-1 0-1,1 1 0,-1-1 0,1 1 1,-1-1-1,-1 2 0,14 4-3878,7-4 2418,-9-1 527,23 2-3067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57.1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8 13952,'-9'-8'5279,"9"8"-4127,-9 3 192,9-3-160,-9 5-800,4-1-192,-4-1-128,5 2-64,-1-2 0,1 2-352,4-5-160,0 0-960,4 0-320,1 0-640,8-5-223,-4 2-1953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57.6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220 65 11264,'11'-23'3674,"-8"14"-702,-6 6-47,-6 5-173,7-1-3278,-49 11 1685,36-10-1117,1 1 0,-1 1 0,-23 10 1,35-13-58,0 1 1,-1 0-1,1 0 1,0 0-1,0 0 1,0 1 0,0-1-1,1 1 1,-1-1-1,-2 6 1,3-6-6,1 0-1,0 0 1,0 0 0,0 1 0,0-1 0,1 0 0,-1 1 0,1-1-1,-1 1 1,1-1 0,0 1 0,0-1 0,0 1 0,0-1 0,0 1-1,2 4 1,0 3 9,2-1 0,-1 1 0,1-1 1,0 1-1,8 10 0,33 46 62,-36-54-26,11 14 77,0 0-166,-2 1 0,19 36-1,-32-55 213,-1 0 0,-1 1 0,0-1 1,0 1-1,-1 0 0,0 0 0,0 0 0,-1 0 0,0 0 0,-1 0 0,0 1 0,-2 14 1,1-20-72,1 0 0,-1 0 0,-1-1 0,1 1 0,-1 0 0,1-1 0,-1 1 1,0 0-1,0-1 0,-1 0 0,1 0 0,-1 0 0,0 0 0,1 0 1,-1 0-1,-1-1 0,1 1 0,0-1 0,0 0 0,-1 0 0,0 0 1,1 0-1,-1-1 0,0 1 0,0-1 0,1 0 0,-9 1 0,-4 0-31,0-1-1,0 0 0,0-1 1,0-1-1,-26-5 0,39 6-48,0-1 0,0 1 0,0-1 0,0 0 0,0 0 0,1 0-1,-1 0 1,0-1 0,1 1 0,-4-3 0,5 3-1,0 0 0,0 0 0,1 0 0,-1 0 1,0 0-1,1 0 0,-1 0 0,0 0 0,1 0 0,0 0 0,-1 0 0,1-1 1,0 1-1,-1 0 0,1 0 0,0 0 0,0-1 0,0 1 0,0 0 0,0 0 1,0-1-1,0 1 0,1 0 0,-1 0 0,0 0 0,1 0 0,-1-1 0,1 1 1,-1 0-1,2-1 0,8-15 7,1 0 1,25-28 0,-36 45-5,32-35-59,1 1 0,2 1 0,43-31 0,-24 23 66,102-82 164,-152 120-159,1 0 0,-2-1-1,1 1 1,0-1 0,-1 0-1,0 0 1,0-1 0,0 1-1,0-1 1,-1 1 0,3-8-1,-4 11-8,-1 0 0,1-1-1,-1 1 1,1 0 0,-1-1-1,0 1 1,0-1 0,0 1-1,0 0 1,0-1 0,0 1-1,0-1 1,0 1 0,0 0-1,-1-1 1,1 1 0,-1 0-1,1-1 1,-1 1 0,1 0-1,-1-1 1,0 1 0,0-1-1,-2-1-6,0 1-1,1 0 1,-1-1-1,0 1 0,0 1 1,0-1-1,-1 0 1,1 1-1,-6-3 0,-11-2-77,0 1 0,-1 1 0,-23-3 0,22 5-1444,1-2-1,-1 0 1,-23-9-1,40 12 600,4 0 663,0 1-1,1 0 1,-1 0 0,0 0-1,0-1 1,1 1-1,-1 0 1,0-1 0,1 1-1,-1-1 1,0 1-1,1-1 1,-1 1 0,1-1-1,-1 1 1,1-1-1,-1 0 1,1 1 0,-1-1-1,0 0 1,-2-8-4524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59.3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33 9088,'-17'-10'2981,"17"10"-2921,0 0 1,0 0-1,0 0 0,-1 0 0,1-1 1,0 1-1,0 0 0,0 0 1,0 0-1,0 0 0,0 0 0,0 0 1,0 0-1,0 0 0,0 0 1,0 0-1,0 0 0,0 0 0,-1 0 1,1 0-1,0-1 0,0 1 1,0 0-1,0 0 0,0 0 0,0 0 1,0 0-1,0 0 0,0 0 1,0 0-1,0 0 0,0-1 0,0 1 1,0 0-1,0 0 0,0 0 1,0 0-1,0 0 0,0 0 0,0 0 1,0 0-1,1 0 0,-1 0 1,0-1-1,0 1 0,0 0 0,5-3 2209,5-1-100,-10 4-2166,10-1 733,0-1 0,0 1 0,0 1 0,0 0 0,20 3-1,13-1-392,276-10-423,-291 7-79,24-2-2793,60 4-1,-73 6-2460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6:59.7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56 13312,'-18'0'4991,"18"8"-3871,9-4 256,-4 1-128,11-2-448,20-3 0,18-3-448,17-6-128,5 1-160,-1 1 32,2 2 0,3 2-320,-4-9-160,-4 8-1504,-19-1-672,-8-2-2015,-9-5-769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00.7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73 193 7936,'-11'-9'1236,"0"0"0,0-1 0,1 0 1,-9-11-1,18 20-1106,0 0-1,0-1 1,0 1 0,0 0 0,0 0-1,0-1 1,1 1 0,-1 0-1,1-1 1,-1 1 0,1 0 0,-1-1-1,1 1 1,0-1 0,0 1 0,-1-1-1,1 1 1,0-1 0,1 1 0,-1-3-1,1 2-48,0 0 0,-1 1 0,1-1-1,0 0 1,0 1 0,1-1 0,-1 1 0,0-1 0,0 1-1,1 0 1,-1-1 0,1 1 0,-1 0 0,3-1-1,5-3 151,0 0-1,1 1 0,0 0 0,17-4 1,47-9 567,0 3 0,1 3 0,0 3 1,0 4-1,111 7 0,-66 11-73,-101-10-477,0 0 0,0 2 0,35 14 0,-51-19-189,1 1 1,-1-1-1,0 1 0,0 0 0,0 0 1,-1 0-1,1 1 0,0-1 0,3 4 0,-5-4-29,0 0 0,-1-1 0,1 1 0,0 0 0,0 0 1,-1-1-1,1 1 0,-1 0 0,1 0 0,-1 0 0,0 0 0,0 0 0,0 0 0,0 0 0,0 0 0,0-1 0,-1 1 0,0 4 0,-2 2 40,0 1 1,0-1-1,-1 0 1,0 0-1,-1 0 1,1 0-1,-9 8 1,-46 51 114,42-49-140,-53 53 32,-23 26-63,88-92-42,1 0 0,0 1 0,0-1-1,0 1 1,1 0 0,0 1 0,0-1 0,-4 13-1,6-15 11,1 0-1,-1 0 1,1 0-1,0 0 1,0 0-1,0 0 1,0 0-1,1 0 1,0 0-1,0 0 1,0-1-1,0 1 1,0 0-1,1 0 1,0-1 0,0 1-1,2 3 1,7 8 12,0-1 0,1 0 1,16 14-1,13 15 50,120 160-61,-126-150 62,-1 1 0,28 64-1,-51-92 99,-1 1 0,11 43 1,-17-54-18,-1 0 1,-1 1-1,0-1 1,-2 1 0,-1 29-1,0-40-87,0-1 0,0 1 0,-1 0 0,1 0 0,-1 0-1,-1-1 1,1 1 0,-1-1 0,0 0 0,0 0 0,0 0-1,-1 0 1,0 0 0,0-1 0,0 0 0,0 1-1,-1-1 1,1-1 0,-1 1 0,0-1 0,0 0 0,-1 0-1,1 0 1,-9 2 0,-1 0 6,0-1 0,-1 0 0,0-1 0,0 0 1,0-2-1,0 0 0,0-1 0,-1 0 0,-17-4 0,-24-4-56,-66-20 0,80 17-23,32 8-12,-158-41-866,131 31-121,0 0-1,-46-25 0,75 33 265,0-1 1,0 0-1,0-1 0,1 1 1,0-2-1,-10-9 0,18 15 413,-1 0 0,0 0 0,1 0 0,0 0 0,-1 0 0,1 0-1,0 0 1,0 0 0,0-1 0,1 1 0,-1 0 0,0-1 0,1-2 0,-1 1-194,2 1 1,-1-1 0,0 0-1,1 1 1,0-1-1,-1 0 1,2 1-1,0-4 1,18-40-3995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01.1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5 7808,'-1'-1'160,"1"1"0,-1-1 1,0 1-1,0-1 0,0 1 1,0-1-1,0 1 0,1 0 1,-1 0-1,0-1 0,0 1 1,0 0-1,0 0 0,0 0 1,0 0-1,0 0 0,0 0 1,-1 1-1,1-1 115,0 1-1,0 0 1,0 0-1,1 0 1,-1 0-1,0 0 1,1 0 0,-1 0-1,0 0 1,1 0-1,0 0 1,-1 2-1,-4 7 999,0 0-520,1 1 1,1 0 0,-1 0 0,-2 18 0,-2 49 383,7-62-988,1 0-1,2 23 1,-1-33-125,0 1 0,0-1 1,1 1-1,0-1 0,0 0 0,0 0 0,1 0 1,0 0-1,4 6 0,-1-5 16,0 1 1,1-1-1,0 0 0,1-1 0,-1 0 1,1 0-1,0-1 0,1 0 0,-1 0 1,19 7-1,6-1 36,59 14 1,-59-17-70,-19-5-47,-7-1-393,0 0 0,0 0 0,0-1 0,0 0 0,0 0 0,0-1 0,10 0 0,-16-1 84,-1 1 0,1 0 0,0 0 0,-1 0 0,1-1 0,0 1 1,-1 0-1,1-1 0,0 1 0,-1 0 0,1-1 0,-1 1 0,1-1 0,-1 1 0,1-1 0,-1 1 1,1-1-1,-1 1 0,1-1 0,-1 0 0,0 1 0,1-1 0,-1 0 0,0 1 0,0-1 1,1 0-1,-1 1 0,0-1 0,0 0 0,0-1 0,1-12-4312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01.5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89 17 8320,'-3'-3'1160,"2"1"-770,0 1 0,0 0 1,0 0-1,-1 0 0,1 0 1,0 0-1,-1 0 0,1 0 1,-1 0-1,1 1 1,0-1-1,-3 0 0,4 21 2879,0 11-2382,0 62 299,-12 99 0,-2-96-1153,-25 262 3,38-350-248,1 0-1,0 0 0,0 0 1,4 14-1,-4-21 135,0 0-1,0 0 1,1 0 0,-1 0-1,1 0 1,-1 0 0,1 0 0,-1 0-1,1 0 1,-1 0 0,1 0-1,0 0 1,-1-1 0,1 1 0,0 0-1,0-1 1,0 1 0,1 0-1,-1 0-50,0-1 0,0 0 0,1 0 0,-1 0 0,0 0 0,0 0 1,1 0-1,-1 0 0,0 0 0,0 0 0,0-1 0,1 1 0,-1-1 0,0 1 0,0 0 0,0-1 0,0 0 0,0 1 0,2-2 0,15-10-2180,2-4-1643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05.2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11 8960,'-4'9'3424,"8"-6"-2656,17 1 64,-7-4-128,13 0-256,4-4 0,5 1-256,5-2-64,-2 1-64,1 1-608,1-2-192,-1 2-1696,4 6-736,1 5-192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01.8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24 10496,'0'0'126,"0"0"0,0 0 1,0 0-1,0 0 0,0 0 0,0 0 1,0-1-1,0 1 0,0 0 1,0 0-1,0 0 0,0 0 0,0 0 1,0 0-1,0-1 0,0 1 1,0 0-1,0 0 0,0 0 1,0 0-1,0 0 0,0 0 0,0-1 1,0 1-1,0 0 0,0 0 1,0 0-1,0 0 0,0 0 0,0 0 1,-1 0-1,1 0 0,0 0 1,0-1-1,0 1 0,0 0 0,0 0 1,0 0-1,0 0 0,0 0 1,-1 0-1,1 0 0,0 0 1,0 0-1,0 0 0,7-1 3616,4-3-3182,-2 1-239,-1 0 0,1 1 0,0 0 0,0 0 0,11-1 0,-34 12 580,0-2-886,0 1 0,1 1 0,0 0 0,1 1 1,-14 13-1,18-7-215,7-16 139,1 0 1,0 0-1,0 1 1,0-1 0,0 0-1,0 0 1,0 0 0,0 1-1,0-1 1,-1 0-1,1 0 1,0 1 0,0-1-1,0 0 1,0 0 0,0 1-1,0-1 1,0 0-1,0 0 1,0 1 0,1-1-1,-1 0 1,0 0 0,0 1-1,0-1 1,0 0-1,0 0 1,0 0 0,0 1-1,1-1 1,-1 0 0,0 0-1,0 0 1,0 1-1,0-1 1,1 0 0,-1 0-1,0 0 1,0 0 0,0 0-1,1 0 1,-1 1-1,0-1 1,0 0 0,1 0-1,-1 0 1,0 0 0,0 0-1,1 0 1,-1 0-1,0 0 1,0 0 0,0 0-1,1 0 1,-1 0 0,0 0-1,0 0 1,1 0-1,-1 0 1,0 0 0,0-1-1,1 1 1,-1 0 0,0 0-1,0 0 1,1 0-1,2-1-1151,0 0 0,1 0-1,-1 1 1,0-1-1,7 1 1,8 0-3081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02.4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289 24 11776,'15'-20'3898,"-14"16"-1858,-5 5-1918,3 0 111,-148 65 1921,129-58-2165,0 1-1,-23 13 0,38-18-2,-1-1 0,1 1 0,-1 0 0,1 1 0,0-1 0,0 1 0,1 0 0,0 0 1,0 1-1,0-1 0,-5 10 0,8-11 3,0 0 1,0 0-1,0 0 1,0 0-1,1 0 0,-1 1 1,1-1-1,0 0 1,1 0-1,-1 1 1,1-1-1,0 0 1,0 0-1,0 0 1,0 0-1,1 0 1,2 5-1,4 7-24,1 0-1,18 23 1,-24-35 27,9 13 11,1-2 0,1 0 1,0-1-1,19 15 0,69 45 60,2 2 242,-89-64-156,-1 1 1,0 1-1,-1 0 0,18 26 0,-24-30 28,-1 1 0,0 0 0,-1 0 0,0 1 0,6 23 0,-10-29-53,0-1 1,0 1-1,0 0 0,0 0 1,-1-1-1,0 1 1,0 0-1,-1 0 1,1 0-1,-1-1 0,0 1 1,-1 0-1,0-1 1,-3 9-1,3-11-76,1-1 0,-1 0-1,0 0 1,0 0-1,0 0 1,0 0 0,0-1-1,0 1 1,0-1 0,-1 1-1,1-1 1,0 0 0,-1 0-1,1 0 1,-1 0-1,0 0 1,1 0 0,-1-1-1,0 1 1,1-1 0,-5 0-1,-2 0 1,1 0-1,0-1 1,0 0-1,0 0 1,-15-5 0,1-3-20,0 0 1,1-1 0,0-2-1,0 0 1,2-1 0,-1-1-1,-16-16 1,30 24-27,0 1 0,0-1-1,1 0 1,0 0 0,0-1 0,0 1 0,1-1-1,0 0 1,1 0 0,-6-13 0,8 13-16,-1 0 0,1 1 0,0-1 0,1 1 0,-1-1 0,1 0 0,1 0 0,-1 1 0,1-1 0,0 0 0,1 1 0,-1-1 0,4-6 0,1-1-26,0 1 0,2 0 0,-1 0 0,1 1 0,1-1 0,0 2 0,1 0 0,0 0 0,14-11 0,16-11-31,55-34 0,-84 59 64,238-134-23,-162 95 81,-75 41-43,1 0 15,-1-1 0,0 0 0,-1-1 0,13-11 0,-22 18-19,-1 0 1,0-1 0,0 1 0,0 0-1,0 0 1,0-1 0,0 1 0,0-1 0,-1 1-1,1-1 1,0-1 0,-1 2-11,0 1 1,0-1-1,1 1 1,-1-1 0,0 0-1,0 1 1,-1-1-1,1 0 1,0 1-1,0-1 1,0 1-1,0-1 1,0 0-1,-1 1 1,1-1-1,0 1 1,-1-1-1,1 1 1,0-1-1,-1 0 1,-1-1-49,0 1 0,0 0-1,0 0 1,0 0 0,0-1 0,0 2 0,0-1 0,0 0-1,0 0 1,0 1 0,-1-1 0,1 1 0,-4-1 0,0 1-405,-1 0 0,0 0 0,-12 2 1,17-2 113,-1 1 0,0-1 0,1 1 0,-1 0 0,0 0 0,1 0 0,0 0 0,-1 0 0,1 0 0,-1 1 0,1-1 0,-2 3 0,3-3-67,1 0 0,-1 0 1,1 0-1,-1 0 0,1 0 0,-1 0 0,1 0 1,0 0-1,0 0 0,0 0 0,-1 0 1,1 0-1,0 0 0,0 0 0,0 0 1,0 0-1,1 0 0,-1 0 0,0 0 1,0 0-1,1 0 0,-1 0 0,1 2 0,4 9-4254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02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37 13440,'-31'-29'4991,"31"29"-3871,4-7-320,-4 7-352,18 0-480,-6 0 0,38 0-192,-10 0 0,19 3 96,-11 1-1696,6 1-671,-9-2-2561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03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359 101 8064,'11'-27'2672,"-5"18"-1547,-2 5-987,17-18 2212,-20 20-2152,0 0 0,1 0 0,-1 1 0,0-1 0,0 0 0,0 0 0,0 0 0,0 0 0,-1-1 0,1 1 0,0-4 0,-1 6-159,0-1 1,0 1 0,0-1-1,0 1 1,-1-1 0,1 1-1,0-1 1,0 1 0,-1-1-1,1 1 1,0-1 0,0 1-1,-1 0 1,1-1 0,-1 1-1,1-1 1,0 1 0,-1 0-1,1-1 1,-1 1-1,1 0 1,-1 0 0,1-1-1,-1 1 1,1 0 0,-1 0-1,1 0 1,-1 0 0,1 0-1,-1-1 1,1 1 0,-1 0-1,0 0 1,-19 1 622,18-1-582,-9 2 75,0 1 0,1 0 0,-1 0 0,1 1 0,0 0 0,0 1 0,-16 10 0,23-14-131,-13 9 59,2 0 0,-1 1-1,1 0 1,-13 14-1,24-22-63,3-3-17,-76 75 550,62-59-440,0 1 1,-20 33-1,26-35-81,0-1-1,1 1 1,1 1-1,-7 26 1,11-35-6,0 2 1,1-1-1,0 0 1,0 0-1,1 0 1,0 0-1,1 1 1,0-1-1,0 0 1,1 0-1,4 14 1,-2-12 25,1 0 0,0-1 0,1 0 0,0 0 0,8 9 0,2 1 78,21 19 1,-30-32-102,0 0 0,0 0-1,0-1 1,1 0 0,0 0 0,0-1 0,0 0-1,0 0 1,1-1 0,-1 0 0,1 0-1,0-1 1,0-1 0,0 1 0,0-1 0,0-1-1,0 0 1,10-1 0,-5 0 89,0-2 1,1 0-1,24-8 0,-36 10-75,-1 0-1,1 0 0,-1-1 0,1 1 0,-1 0 1,0-1-1,0 1 0,3-4 0,-4 5-31,0-1-1,-1 0 1,1 0-1,0 0 1,-1 0-1,1 0 1,-1 0-1,1 0 1,-1 0-1,0 0 1,1 0-1,-1 0 1,0 0-1,0 0 1,0 0-1,0 0 0,0 0 1,0 0-1,0 0 1,0 0-1,0-1 1,0 1-1,-1 0 1,0-2-1,0 0-5,-1-1-1,0 1 0,0-1 1,0 1-1,0 0 0,-1 0 0,1 0 1,-1 0-1,-4-3 0,0 0-12,-1 0 0,-13-8 0,12 9-27,-1 1-1,0 0 1,-1 0 0,1 1 0,-1 0 0,0 1 0,1 0 0,-15 0 0,6 0 14,13 1 20,-2 0-111,0-1-1,-1 2 0,1-1 0,0 1 0,-1 0 1,1 1-1,-11 2 0,18-3 50,1 0-1,0 0 1,-1 0-1,1 0 1,0 0-1,-1 0 1,1 0-1,0 0 1,-1 0-1,1 0 1,0 0-1,0 0 1,-1 0 0,1 1-1,0-1 1,-1 0-1,1 0 1,0 0-1,-1 0 1,1 1-1,0-1 1,0 0-1,-1 0 1,1 1-1,0-1 1,0 0 0,0 0-1,-1 1 1,1-1-1,0 0 1,0 1-1,0-1 1,0 0-1,0 0 1,0 1-1,0-1 1,-1 0 0,1 1-1,0-1 1,0 1-1,1 0-377,1 0-1,-1 1 1,0-1 0,0 0-1,1 0 1,-1 0-1,1 0 1,-1 0 0,0 0-1,3 0 1,23 11-3606,0 0-133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03.9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5 11520,'-4'-4'4288,"4"4"-3329,-21 4 289,16 1-32,-8-2-640,4 1-128,-9 1-288,4-2-128,-4 1 0,5 1-608,4-2-256,0 1-1120,9-4-511,0 0-2209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04.3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352 7 12544,'6'-5'2735,"-7"4"-532,-9 4 453,-3 0-2464,-190 45 53,194-46-289,1 0 0,0 0 0,-1 1-1,1 0 1,0 0 0,1 1 0,-1 0-1,1 0 1,-11 8 0,17-10 41,0 0 1,0-1 0,0 1-1,0 0 1,0-1 0,0 1-1,0 0 1,0 0 0,1 0-1,-1 0 1,1 0 0,0-1-1,0 1 1,-1 0 0,1 0-1,0 3 1,5 31 5,-4-35-4,3 12 18,0-1-1,1 0 0,1 0 1,0 0-1,11 17 1,-1-4-14,109 167 103,-106-166 392,-2 1 0,21 41 0,-36-65-394,-1 0 1,1 1 0,-1-1-1,0 1 1,0 0 0,0-1-1,-1 1 1,0 0-1,1 0 1,-1-1 0,0 1-1,-1 0 1,0 6 0,0-8-57,0 1 0,0-1 0,0 0 0,0 0 0,0 1 0,-1-1 0,1 0 0,-1 0 0,1 0 0,-1 0 1,0-1-1,0 1 0,0 0 0,0-1 0,0 0 0,0 1 0,0-1 0,-1 0 0,1 0 0,-4 1 0,-4 2 66,-1-1 0,0-1-1,0 0 1,0 0 0,-1-1 0,1 0-1,-16-2 1,12 0-50,1-1 1,-1 0-1,0-1 0,1-1 1,-16-6-1,26 9-60,-1-1 0,1 0 0,0-1 0,-1 1 0,1-1 0,0 0 1,-6-5-1,9 6-4,-1 0 0,1 1 0,0-1 0,0 0 0,0 1-1,-1-1 1,2 0 0,-1 0 0,0 0 0,0 0 0,1 0 0,-1 0 0,1 0 0,-1 0 0,1 0 0,0 0 0,0 0 0,0 0 0,0 0 0,0-3 0,2-2-1,-1 1-1,1-1 1,1 0-1,-1 1 1,1 0-1,0-1 1,1 1-1,6-9 1,4-3-32,21-20 1,-31 33 25,59-58-78,141-110-1,-157 141 97,-27 19 9,0-1-1,-1 0 0,-1-1 0,31-35 0,-47 48-11,0 0-1,0-1 1,-1 1-1,1-1 1,-1 1 0,1-1-1,-1 0 1,0 0-1,0 0 1,-1 0 0,1 1-1,0-1 1,-1-4 0,0 5-10,0 0 0,0 1 0,-1-1 0,1 0 0,-1 1 0,1-1 0,-1 0 0,0 1 0,0-1 0,0 1 0,1-1 1,-1 1-1,-1 0 0,1-1 0,0 1 0,0 0 0,0 0 0,-1 0 0,1 0 0,0 0 0,-1 0 0,1 0 0,-1 0 0,-2 0 1,-8-4-136,0 0 1,-1 1-1,1 1 1,-1 0 0,-23-2-1,-68 1-3466,87 4 766,-28 5 0,17-1-1856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05.0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48 8064,'3'-1'3023,"43"-12"6117,-16 7-6328,195-8-98,-146 6-3508,120 3 0,-159 10-1496,-8 0-3164,-19-4 489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05.4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11648,'0'21'4288,"13"-9"-3329,23 0 289,-13-9-96,17-3-320,13-3 64,5-1-448,4-4-96,5 4-224,10 4-96,2 4 64,-7-1-992,-10 2-352,-8-5-3871,-18-5-2369,-15-2 3136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06.1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61 129 8960,'-14'-9'1160,"11"8"-887,-1-2 1,1 1 0,-1 0-1,1-1 1,0 0 0,0 1-1,0-1 1,0 0 0,1-1 0,-4-5-1,4 7-26,1 0 0,0 0 0,0 0 1,0-1-1,0 1 0,1 0 0,-1-1 0,1 1 0,-1 0 0,1-1 0,0 1 0,0-1 0,0 1 0,0 0 0,0-1 0,0 1 1,2-5-1,-1 5-160,0 0 1,1 0-1,-1 0 1,0 0-1,1 0 1,0 1-1,-1-1 1,1 1-1,0-1 1,0 1-1,0-1 1,0 1-1,0 0 0,0 0 1,0 0-1,0 0 1,0 0-1,1 1 1,2-1-1,11-3 80,0 2-1,1 0 0,-1 0 1,0 2-1,1 0 0,-1 1 0,0 1 1,32 6-1,-15 1 129,-1 1 0,0 1 1,42 22-1,-26-8 325,-2 1 1,75 56-1,-114-77-531,-1 1 1,0-1-1,0 1 0,0 1 1,-1-1-1,0 1 1,0 0-1,8 14 0,-12-17-56,1 0 0,-1 0 0,0 0 0,0 0 0,0 0 0,-1 0 0,1 1-1,-1-1 1,0 0 0,0 0 0,0 1 0,-1-1 0,1 0 0,-1 0 0,0 0 0,-1 0-1,1 0 1,-4 7 0,1-3 5,-1-1-1,1 0 1,-1 0 0,-1 0-1,1-1 1,-1 0-1,-10 9 1,-53 33 108,22-16-139,44-30-30,0 0 1,0 1-1,0 0 1,0-1 0,1 1-1,-1 0 1,1 0-1,0 0 1,-1 0 0,-2 6-1,5-6 7,-1-1 0,1 0 0,-1 1-1,1-1 1,0 0 0,-1 1 0,1-1-1,1 1 1,-1-1 0,0 0 0,0 1 0,1-1-1,0 0 1,-1 1 0,1-1 0,0 0-1,0 0 1,2 3 0,20 34-35,1-1 0,37 42-1,-41-54 110,13 12-66,1-1 0,46 36 1,-36-33 96,39 45 0,-77-78-49,0 0 1,-1 1 0,0-1 0,6 14 0,-10-19-27,0 0 1,0 0-1,0 0 0,0 0 1,-1 0-1,1 0 0,-1 0 0,1 0 1,-1 0-1,0 0 0,0 0 1,0 1-1,0-1 0,0 0 0,0 0 1,-1 0-1,1 0 0,-1 0 1,0 0-1,1 0 0,-1 0 0,0 0 1,0 0-1,0 0 0,-2 2 1,-1 0 18,0-1 1,0 1 0,-1-1 0,1 0-1,-1-1 1,1 1 0,-1-1 0,-8 3-1,0-1 12,-1 0-1,-17 2 1,-8-1-30,0-3-1,-45-2 1,29-1-48,-232-11-677,286 12 712,-9-1-407,1-1 0,0 1 0,-1-2 0,1 1 0,-12-5 0,20 6 247,0 0 1,0 1-1,0-1 1,0 1-1,0-1 1,0 0-1,0 0 1,0 0-1,0 0 0,0 0 1,0 0-1,1 0 1,-1 0-1,0 0 1,1 0-1,-1 0 1,1 0-1,-1 0 1,0-2-1,1 1-92,0 0 0,0 0 0,1 0 0,-1 0 0,0 0 0,1 1 0,-1-1 0,1 0 0,0 0 0,0 1 0,-1-1 0,1 0 0,0 1 0,0-1 0,1 1 0,-1 0 0,3-3 0,24-26-4486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06.4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 12160,'-4'0'4575,"13"4"-3583,18 4 160,-9-4-192,12-4-384,15 0 64,4 0-352,4 3-96,1 2-128,-5-1-128,-10-1 32,-7-3-1312,-5 0-608,-5-3-1279,10-6-513,-1-6-352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05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565 124 7168,'10'-32'4342,"11"-13"-2354,-20 45-1931,-1-1 0,1 0 0,-1 0 0,1 0 0,-1 0 0,1 0 0,-1 0 0,0 0 0,0 0 0,1 0 0,-1 0 0,0 0 0,0 0-1,0-1 1,0 1 0,0 0 0,0 0 0,-1 0 0,1 0 0,0 0 0,0 0 0,-1 0 0,1 0 0,-1 0 0,1 0 0,-1 0 0,1 1 0,-1-1 0,0 0 0,1 0-1,-1 0 1,0 0 0,0 1 0,1-1 0,-1 0 0,0 1 0,0-1 0,0 1 0,-2-2 0,-1 1 47,0-1 0,0 1 1,0-1-1,0 1 0,-1 0 0,1 1 1,0-1-1,-6 1 0,-4 0-22,0 0-1,0 1 1,0 1-1,0 0 1,1 1-1,-1 0 1,1 1-1,0 1 0,0 0 1,0 1-1,1 0 1,-1 1-1,2 0 1,-1 1-1,1 1 1,0-1-1,-10 12 1,-1 5-107,1 1 0,1 1 0,-19 35 0,-42 95 39,58-108-33,1 1 0,3 1 0,-24 104 0,38-130 7,2 0 0,1 0-1,1 0 1,3 36 0,0-44 7,0 0 0,2 0 0,0 0 1,1 0-1,0-1 0,2 0 0,10 20 0,-12-27 4,0-1 0,1 0 0,0 0 0,0-1 0,1 1 0,0-1 0,0-1 0,1 1 0,0-1 0,13 7 0,-9-6 9,0-1 1,0-1-1,0 0 1,1-1-1,0 0 1,0-1 0,19 2-1,-18-4 23,1 0-1,-1 0 0,0-2 1,0 0-1,0 0 1,0-1-1,0-1 1,0-1-1,0 0 1,-1 0-1,0-1 1,0-1-1,0 0 1,-1-1-1,21-14 0,-27 15 23,1 0 0,-1-1-1,0 1 1,0-1 0,0 0-1,-1-1 1,-1 1 0,1-1-1,-1 0 1,0 0 0,-1 0-1,0-1 1,2-9 0,-4 13-13,0 0 0,0-1 0,0 1 0,-1 0 0,0-1 0,0 1 0,0-1 0,-1 1 0,0-1 0,0 1 0,0 0 0,-1 0 0,0-1 1,0 1-1,0 0 0,-1 1 0,1-1 0,-1 0 0,0 1 0,0-1 0,-1 1 0,-5-5 0,6 6-28,-1-1 1,1 2-1,-1-1 1,0 0-1,0 1 0,-1-1 1,1 1-1,0 0 1,-1 1-1,1-1 0,-1 1 1,1 0-1,-1 0 1,-9-1-1,7 2-17,-1 1 0,1-1 1,-1 1-1,1 1 0,0 0 0,-1-1 0,1 2 1,-11 4-1,-2 4-38,0 1-1,0 0 1,2 2-1,-1 0 1,-17 18 0,21-18-151,-26 31 0,38-40-46,-1 0-1,0 0 1,1 1 0,0-1 0,0 1 0,1 0 0,-1 0 0,1 0 0,1 0 0,-3 9-1,4-13 58,0-1 0,0 1-1,0-1 1,0 1-1,1 0 1,-1-1-1,0 1 1,1-1-1,-1 1 1,1-1 0,-1 1-1,1-1 1,0 1-1,-1-1 1,1 0-1,0 1 1,0-1-1,0 0 1,0 1 0,0-1-1,2 1 1,-1 0-179,1-1 1,-1 1 0,0-1-1,1 0 1,-1 1 0,1-1-1,-1-1 1,1 1 0,0 0-1,5 0 1,-1 0-464,-1-1-1,1-1 1,8-1 0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06.8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56 10368,'0'-8'938,"0"7"-802,0 0 0,0-1 0,0 1 0,0 0 0,1 0 0,-1-1 0,0 1 0,0 0-1,1 0 1,-1 0 0,1 0 0,-1-1 0,1 1 0,0 0 0,-1 0 0,1 0 0,0 0 0,0 0-1,-1 0 1,1 1 0,0-1 0,0 0 0,0 0 0,0 1 0,0-1 0,0 0 0,1 1 0,1-2 0,-2 2-110,5-3 443,1 0-1,0 1 1,0 0 0,0 0 0,0 0-1,0 1 1,0 0 0,12 0 0,-11 2-221,0 0 1,1 0-1,-1 1 1,0 0-1,0 1 1,0 0-1,-1 0 1,1 0-1,12 9 1,-16-9-153,1 1 0,-1-1 1,0 1-1,0 0 0,-1 0 1,1 0-1,-1 0 0,0 1 1,0 0-1,0-1 0,-1 1 1,0 0-1,0 0 0,0 0 1,0 1-1,1 7 0,-1 2 36,-1 0 0,0 1 0,-1 0 0,0-1 0,-2 1 0,1-1-1,-8 27 1,-6 6 21,-21 50-1,20-58-129,2 0 1,-10 46-1,22-77-30,0-1 1,1 1-1,1-1 1,-1 1-1,1 0 1,1-1 0,2 17-1,-2-21 21,0-1-1,1 1 1,-1-1 0,1 1-1,-1-1 1,1 1 0,0-1-1,0 0 1,1 0-1,-1 0 1,0 0 0,1 0-1,0-1 1,0 1 0,0-1-1,0 1 1,0-1-1,0 0 1,1-1 0,3 3-1,9 2 65,1 0-1,0-1 0,27 4 1,56 3 105,-24-4-158,-50-5-180,46 6-195,-25-6-2948,-26-7-3368,-16 3 1738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08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1 11520,'-27'0'3733,"18"2"-1601,11 3-786,11 4-419,-5-5-728,0-1 1,1 0-1,0-1 0,-1 0 1,1-1-1,0 1 0,12-1 0,4 1-44,29 2 199,82-6 0,-43 0-240,-72 2-128,22 1-1546,-42-1 1493,-1 0 0,0-1-1,0 1 1,1 0-1,-1 0 1,0 1-1,0-1 1,1 0 0,-1 0-1,0 0 1,0 0-1,1 0 1,-1 0 0,0 0-1,0 0 1,0 0-1,1 0 1,-1 1-1,0-1 1,0 0 0,0 0-1,1 0 1,-1 0-1,0 1 1,0-1 0,0 0-1,0 0 1,0 0-1,1 1 1,-1-1-1,0 0 1,0 0 0,0 1-1,0-1 1,0 0-1,0 0 1,0 1 0,0-1-1,-3 13-5062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08.8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5 9344,'-9'4'3520,"14"4"-2752,22-5 416,-11 1 64,20-4-385,9 0-31,5-4-480,2 1-128,2-2-160,-9 2-896,-6-1-383,6-1-3617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09.2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37 9984,'1'-4'637,"1"1"0,-1-1 0,1 1 0,0 0 0,0-1 0,0 1 0,0 0 0,5-5 0,-5 7 563,-3 4-827,1-1 1,-1 1-1,1 0 0,0 0 1,0-1-1,0 1 0,0 0 1,1 4-1,0 3 64,4 250 1605,-6-154-1727,0 134-112,7 429-651,-6-669 431,0 12-639,1-1 1,0 0 0,0 1 0,1-1 0,0 0 0,1 0 0,5 13-1,-7-23 283,-1 0 0,1 0 0,-1-1-1,1 1 1,-1-1 0,1 1 0,0 0-1,-1-1 1,1 1 0,0-1 0,-1 1-1,1-1 1,0 0 0,0 1-1,-1-1 1,1 0 0,0 1 0,0-1-1,0 0 1,0 0 0,-1 0 0,1 0-1,0 0 1,0 0 0,0 0-1,1 0 1,-1 0 14,13 0-4051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09.6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10 11520,'-38'4'3733,"37"-4"-3656,1 0 0,-1 0 0,1 0 0,-1 0 0,1 0 0,-1 0 0,1 1 0,-1-1 0,1 0 0,-1 0 0,1 0 0,0 0 0,-1 1 0,1-1 0,-1 0 0,1 0 0,0 1 0,-1-1 0,1 0 0,0 0 0,-1 1 0,1-1 0,0 0 0,-1 1 0,1-1 0,-1 1 0,1 0-13,1-1 0,-1 1 0,0-1 0,0 0 0,0 1 0,1-1 0,-1 0 0,0 1 0,1-1 0,-1 0 0,0 0 0,1 1 0,-1-1 0,0 0 0,1 0 0,-1 1 1,0-1-1,1 0 0,-1 0 0,1 0 0,4 2 88,1 0-1,-1-1 1,1 0 0,-1 0 0,1-1-1,-1 0 1,10 0 0,-3 0 15,259-14 1102,-131 5-943,139 0 188,289 27 1,-168 15-1658,-268-19-1914,-2 1-3319,-93-10 2110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10.1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 87 12032,'-8'-6'1766,"7"5"-1416,-1 1 1,1-1-1,-1 0 1,1 0-1,-1 0 0,1-1 1,0 1-1,0 0 1,-1 0-1,0-3 1,2 3-209,0 1 0,0-1 0,0 1-1,1-1 1,-1 1 0,0 0 0,0-1 0,1 1 0,-1-1 0,0 1 0,1 0 0,-1-1 0,0 1 0,1-1-1,-1 1 1,1 0 0,-1 0 0,0-1 0,1 1 0,-1 0 0,1 0 0,-1-1 0,1 1 0,0 0 0,16-7 461,-17 7-536,32-12 542,1 2 1,0 2-1,62-9 0,-72 15-546,0 0 1,0 2-1,0 1 0,0 1 1,0 0-1,35 10 0,-47-9-21,0 1-1,11 5 0,-18-7-28,-1 0-1,0 0 0,0 0 0,0 0 0,0 0 0,0 0 0,0 1 0,-1 0 0,5 4 1,-6-6-7,-1 0 0,1 0 0,0 1 0,-1-1 0,1 0 0,-1 0 1,1 1-1,-1-1 0,0 0 0,0 0 0,1 1 0,-1-1 1,0 0-1,0 1 0,0-1 0,0 0 0,-1 1 0,1-1 0,0 0 1,0 1-1,-1 1 0,-1-1 4,1 1 1,0-1-1,-1 0 1,0 0-1,1 1 1,-1-1-1,0 0 1,0 0-1,-4 3 1,-16 9 8,0-1 0,0-1 0,-1-1 0,-30 10 0,34-14-2,-176 65 137,189-70-181,0 1 1,0 0-1,0 0 0,0 0 0,-6 5 0,11-7 17,0-1-1,0 1 1,0 0 0,1-1-1,-1 1 1,0 0-1,1 0 1,-1 0 0,0 0-1,1-1 1,-1 1 0,1 0-1,-1 0 1,1 0-1,0 0 1,-1 0 0,1 0-1,0 0 1,0 0 0,0 1-1,0-1 1,0 0-1,0 0 1,0 0 0,0 0-1,0 0 1,0 0-1,0 0 1,1 0 0,-1 0-1,1 0 1,-1 0 0,0 0-1,1 0 1,0 0-1,-1 0 1,1-1 0,-1 1-1,1 0 1,1 1 0,141 167 26,-34-44 12,-51-60 29,-56-63-51,6 6 52,0 0 0,-1 1 0,0 0 0,-1 1 0,0-1 0,0 1-1,6 16 1,-12-25-30,1 1-1,-1-1 0,1 1 1,-1-1-1,0 1 1,0-1-1,0 1 1,0-1-1,0 1 0,0-1 1,0 1-1,0-1 1,-1 1-1,1-1 1,-1 1-1,1-1 0,-1 0 1,1 1-1,-1-1 1,0 1-1,1-1 0,-1 0 1,0 0-1,0 0 1,0 1-1,0-1 1,0 0-1,-1 0 0,1 0 1,0-1-1,0 1 1,-2 1-1,-2 0 27,-1 1-1,0-1 1,0 0-1,0 0 1,0-1 0,-8 2-1,-7-1-11,-1 0 0,1-1 1,-36-4-1,-64-15-325,75 11-200,22 3 106,12 3-45,1-1 0,0 0-1,0 0 1,0-1-1,0-1 1,-13-6 0,23 10 288,-1-1 1,1 0 0,0 1 0,0-1 0,0 0-1,-1 0 1,1 0 0,0 0 0,0 0 0,0 0-1,0 0 1,1 0 0,-1 0 0,0-1 0,0 1-1,1 0 1,-1 0 0,1-1 0,-1 1 0,1 0 0,-1-1-1,1 1 1,0-1 0,0 1 0,0-1 0,0 1-1,0 0 1,0-1 0,0 1 0,0-1 0,0 1-1,1 0 1,-1-1 0,1 1 0,-1 0 0,1-1-1,0-1 1,4-6-681,0 1 1,0 0-1,1 1 1,11-13-1,-12 15 269,30-31-2345,12-2-566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10.4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9 10240,'-13'-8'5104,"11"7"-2345,7 6-1268,3-1-1063,0-1 1,0 1-1,0-1 0,0 0 0,0-1 0,12 2 1,3 2 24,-9-3-276,58 18 623,-65-18-730,0 0 0,0 0 0,0 1-1,-1 0 1,0 0 0,1 1 0,9 8 0,-14-10-51,0-1 0,0 0 0,-1 1 0,1 0 1,0-1-1,-1 1 0,0 0 0,1 0 1,-1 0-1,-1 0 0,1 0 0,0 0 1,-1 0-1,1 0 0,-1 0 0,0 0 0,0 0 1,0 0-1,0 0 0,-1 1 0,1-1 1,-1 0-1,0 0 0,0 0 0,-2 4 0,-3 6 24,-1 1 0,0-1 0,-1-1 0,-10 13 0,10-14-21,-14 18 52,15-22-75,1-1 0,1 2 0,0-1 0,0 0-1,0 1 1,1 0 0,0 0 0,-4 12 0,8-18 5,0 0 1,0 0 0,0 0 0,0 0-1,0 1 1,0-1 0,1 0-1,-1 0 1,1 0 0,-1 0 0,1 0-1,0 0 1,0 0 0,0 0 0,0 0-1,0-1 1,0 1 0,0 0 0,1-1-1,-1 1 1,1-1 0,-1 1 0,1-1-1,0 1 1,-1-1 0,1 0-1,2 1 1,7 4 14,-1-1 0,1 0 1,18 5-1,-21-7-58,6 2-29,48 14-1148,-53-17 240,-1 0 1,0-1 0,0 0 0,0 0 0,15-1-1,-3-5-2431,-1-6-1329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11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 11264,'15'-5'3472,"0"0"0,18-3 0,32-1-320,68 9-4163,-103 1 1760,36 2-824,69 14 1,-128-16-56,9 1-368,29 9 0,-41-10 216,0 0 0,-1 1 0,0-1 0,1 1 0,-1 0 1,0 0-1,0 0 0,1 0 0,-2 0 0,1 1 0,0 0 0,0-1 1,3 6-1,-5-7 18,0 1 1,-1-1-1,1 1 0,-1-1 1,1 1-1,-1-1 0,1 1 1,-1-1-1,0 1 1,0-1-1,0 1 0,0 0 1,0 1-1,-7 25-4770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11.5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0 14208,'-14'20'5279,"10"-4"-4127,13-1 64,0-6-320,4 3-448,13-4 64,19-1-224,18-2-32,7-5-128,-2 0-96,-2 0 0,-3 0-736,-9 0-320,-6 0-2176,6-8-959,5-13-1153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11.9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86 9984,'-4'-60'4266,"3"34"1014,5 152-1613,13 62-2350,-2-32-866,-1 31-369,35 374-122,-49-556-13,16 160-4411,-17-132 1397,-6-12-2036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06.3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 8832,'0'-1'71,"0"1"1,0 0 0,0 0-1,0 0 1,1 0-1,-1 0 1,0 0 0,0 0-1,0 0 1,0-1-1,0 1 1,0 0 0,0 0-1,0 0 1,0 0 0,0 0-1,0 0 1,0 0-1,0 0 1,0 0 0,1 0-1,-1 0 1,0 0-1,0 0 1,0-1 0,0 1-1,0 0 1,0 0 0,0 0-1,0 0 1,1 0-1,-1 0 1,0 0 0,0 0-1,0 0 1,0 0-1,0 0 1,0 0 0,0 0-1,1 0 1,-1 0-1,0 0 1,0 1 0,0-1-1,0 0 1,0 0 0,0 0-1,0 0 1,0 0-1,0 0 1,1 0 0,-1 0-1,0 0 1,0 0-1,0 0 1,0 0 0,0 1-1,0-1 1,0 0 0,0 0-1,0 0 1,0 0-1,0 0 1,0 0 0,0 0-1,0 1 1,7 11 1398,3 8-426,3-6-600,0-1 0,1 0 1,0-1-1,26 17 1,-22-18-281,-2 2 1,0 0-1,22 22 0,-37-33-125,1-1 0,-1 1 0,1 0-1,-1 0 1,0 0 0,0 0-1,0 0 1,0 0 0,0 0-1,0 0 1,0 0 0,-1 0 0,1 1-1,-1-1 1,1 0 0,-1 0-1,0 1 1,0-1 0,0 0 0,0 1-1,-1-1 1,1 0 0,-1 0-1,1 1 1,-1-1 0,0 0-1,0 0 1,0 0 0,0 0 0,0 0-1,0 0 1,0 0 0,-1 0-1,-2 3 1,-24 27 370,18-23-391,2 1-1,-1 0 1,1 0-1,1 1 1,0 0-1,0 0 1,-5 15-1,11-24-24,1-1 1,-1 1-1,1-1 0,-1 1 0,1-1 0,0 1 0,0-1 0,-1 1 0,1-1 1,0 1-1,1-1 0,-1 1 0,0-1 0,0 1 0,1-1 0,-1 0 0,0 1 1,1-1-1,0 1 0,-1-1 0,2 3 0,0-3-23,-1 0 1,1 0-1,-1 1 0,1-1 1,0 0-1,-1 0 0,1 0 1,0-1-1,0 1 0,0 0 1,-1-1-1,1 1 0,0-1 0,0 0 1,0 1-1,3-1 0,74 1-4625,-52 3 175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12.2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1 11136,'-27'18'3674,"26"-17"-3583,1-1-1,-1 1 0,0 0 1,0-1-1,1 1 0,-1 0 1,0 0-1,1-1 1,-1 1-1,1 0 0,-1 0 1,1 0-1,-1 0 1,1 0-1,-1 0 0,1 0 1,0 0-1,0 0 0,-1 0 1,1 0-1,0 0 1,0 0-1,0 0 0,0 0 1,0 0-1,1 0 0,-1 0 1,0 0-1,0 0 1,1 0-1,-1 0 0,0 0 1,1 0-1,-1-1 1,1 1-1,-1 0 0,1 0 1,0 0-1,-1 0 0,1-1 1,0 2-1,2 0 112,0 1 0,0-1-1,1 0 1,-1 1 0,0-2-1,1 1 1,-1 0 0,1-1 0,5 2-1,21 4 522,-1-2-1,48 3 1,69-6 117,-81-2-472,389 36 1050,-5 37-1915,-264-40-392,129 6-5020,-246-36 2949,-12-10-1578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12.8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553 368 8576,'0'0'61,"0"0"-1,0 0 1,0 0 0,0 0 0,0 0-1,0 0 1,0 0 0,0 0 0,0 0-1,0 0 1,0 0 0,0 0 0,-1 0 0,1-1-1,0 1 1,0 0 0,0 0 0,0 0-1,0 0 1,0 0 0,0 0 0,0 0 0,0 0-1,0 0 1,0 0 0,0 0 0,0 0-1,0 0 1,0 0 0,0 0 0,0 0-1,0 0 1,0 0 0,0 0 0,0 0 0,0 0-1,0 0 1,0 0 0,0 0 0,0 0-1,-1 0 1,1 0 0,0 0 0,0 0 0,0 0-1,0 0 1,0 0 0,0 0 0,0 0-1,0 0 1,0 0 0,0 0 0,4-7 891,6-8-512,18-10 830,-21 20-890,-1-1 0,0 0 0,1 0 0,-2-1 0,1 0 0,7-11 0,-9 10 61,-1 1-1,1-1 0,-1 1 1,0-1-1,-1 0 0,0 0 0,0 0 1,1-12-1,-3 10-125,1 1 0,-1 0 1,-1 0-1,0 0 0,0 0 0,-1 0 0,0 0 1,-1 0-1,-6-14 0,7 18-209,-1 0 0,0 0-1,0 0 1,0 1 0,0-1 0,-1 1-1,0 0 1,0 0 0,0 0 0,0 1-1,-1-1 1,1 1 0,-1 0 0,0 0 0,0 1-1,0 0 1,-7-3 0,2 3-84,1 0 1,-1 0 0,0 1-1,0 0 1,0 1-1,1 0 1,-1 1-1,0 0 1,0 0 0,-17 6-1,8-1 15,-1 1 0,1 0-1,1 2 1,-23 13 0,12-4-29,1 2 1,1 1-1,0 1 1,2 1 0,1 2-1,1 0 1,0 1-1,3 2 1,-29 47-1,40-58-29,0 0 1,2 0-1,0 1 0,1 0 0,1 1 0,-5 28 1,9-37 34,0-1 0,0 0 0,1 1 0,0-1 0,1 0 0,0 1 0,0-1 0,1 0 0,1 0 1,-1 0-1,1 0 0,1 0 0,-1-1 0,2 1 0,5 8 0,-7-13 23,1 1 0,-1-1 0,1 0 0,0 0 0,0 0-1,1-1 1,-1 1 0,1-1 0,0 0 0,0-1 0,0 1 0,6 1-1,-3-1 28,0-1-1,0 0 0,0 0 0,1-1 0,-1-1 0,0 1 0,13-2 0,-1-1 48,-1-1 0,0-1 0,1-1 0,-2-1-1,1 0 1,21-11 0,-6 1 125,1-2 0,-2-1 0,56-43 0,-70 49 213,-19 13-441,1 0-1,-1 0 1,0 0-1,0 0 1,0 0 0,1 0-1,-1 0 1,0 0-1,0 0 1,0 0-1,1 0 1,-1 0-1,0 0 1,0 0 0,1 0-1,-1 0 1,0 0-1,0 0 1,0 0-1,1 0 1,-1 0 0,0 0-1,0 0 1,0 1-1,1-1 1,-1 0-1,0 0 1,0 0-1,0 0 1,0 0 0,0 1-1,1-1 1,-1 1-1,0 0 1,0 0 0,1-1-1,-1 1 1,0 0-1,0 0 1,0 0 0,0 0-1,0 0 1,0 0 0,-1 0-1,1 0 1,0 0-1,-79 255 278,40-142-223,21-52-256,2 0 1,-13 127-1,16 135-964,13-320 1010,0 3-421,0-1-1,0 1 0,1-1 0,0 1 0,2 7 0,-3-14 449,0 1 1,0-1 0,0 0 0,0 1 0,0-1 0,0 0 0,0 1 0,0-1 0,0 0 0,0 1 0,1-1 0,-1 0-1,0 1 1,0-1 0,0 0 0,1 0 0,-1 1 0,0-1 0,0 0 0,1 0 0,-1 1 0,0-1 0,1 0 0,-1 0-1,0 0 1,0 0 0,1 1 0,-1-1 0,0 0 0,1 0 0,-1 0 0,0 0 0,1 0 0,-1 0 0,1 0-1,-1 0 1,0 0 0,1 0 0,-1 0 0,0 0 0,1 0 0,-1 0 0,0 0 0,1 0 0,-1-1 0,0 1 0,1 0-1,-1 0 1,0 0 0,0-1 0,1 1 0,-1 0 0,0 0 0,1 0 0,-1-1 0,0 1 0,0 0 0,0-1-1,1 1 1,5-17-5607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13.5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3687 613 10368,'80'-232'6853,"-76"224"-6645,-1-1 1,0 1-1,-1-1 1,1 0-1,-2 0 0,1-1 1,-1-8-1,-1 11-60,0 0 0,-1 0 0,0 1 0,0-1 0,-1 0 0,0 1 1,0-1-1,0 1 0,-1-1 0,-5-8 0,1 4-51,-1 0 0,0 1 1,-1 0-1,0 0 0,0 1 1,-1 0-1,0 1 0,-1 0 1,0 0-1,0 1 0,-23-10 1,-6 0 151,0 2-1,-60-14 1,40 15-18,0 3 0,-1 3 0,-1 3 0,-114 4-1,77 8-74,0 5 0,-119 29 0,6 18-50,-32 35-20,-20 48-49,-28 38-5,157-86 104,5 6 0,5 6 0,4 5 0,5 5 0,-122 159 0,137-140 166,6 5 1,7 3-1,-122 268 0,162-296-135,6 2 1,4 2-1,6 1 0,5 1 1,-20 226-1,41-218-87,18 221-1,-2-263-57,3 0-1,5-1 1,39 119-1,-35-145 11,3 0 0,3-2-1,2-2 1,2 0-1,3-2 1,2-2-1,3-1 1,2-2-1,1-2 1,3-2 0,78 60-1,-43-47 119,1-4 0,3-4 0,3-3 0,1-4 0,2-4 0,1-4 0,2-4 0,165 31-1,-122-40 121,141 3 0,141-25 102,0-40-90,-296 19-180,163-50 0,-165 31-53,-2-6 0,-2-5 0,-2-5 0,170-111 0,-189 100-31,-2-4 0,-4-3 0,-3-5-1,-3-3 1,83-108 0,-95 95 5,-5-3 1,-4-3 0,84-182-1,-93 154 61,-5-4 0,58-257 0,-82 266-22,15-239-1,-38 269-50,-5 0-1,-28-176 1,17 199-28,-4 2-1,-2 0 1,-3 1 0,-3 1 0,-3 1-1,-3 2 1,-3 1 0,-78-107 0,64 108-45,-2 3 1,-4 3 0,-1 2 0,-3 2-1,-2 3 1,-3 2 0,-124-68 0,69 55-288,-134-46 0,-128-20-756,-42 18-1061,8 24-1059,240 50 1326,-87-23-1947,33-6-1721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23.6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47 8320,'5'-32'3168,"-5"25"-2464,4-1 480,-4 8 160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24.0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285 0 17503,'-8'16'963,"1"0"0,0 0 0,-5 22 0,-2 2-292,-32 78 670,-42 122-799,53-133-499,-4 10-501,20-38-2674,18-71-1036,0-16 107,-7-6-8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24.3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 8832,'-1'0'79,"1"0"-1,0 0 1,0 0 0,0 0 0,0 0 0,0 0 0,-1 0 0,1 0-1,0 0 1,0 0 0,0 0 0,0 0 0,0 1 0,0-1 0,-1 0-1,1 0 1,0 0 0,0 0 0,0 0 0,0 0 0,0 0-1,0 1 1,0-1 0,0 0 0,0 0 0,0 0 0,-1 0 0,1 0-1,0 1 1,0-1 0,0 0 0,0 0 0,0 0 0,0 0 0,0 0-1,0 1 1,0-1 0,0 0 0,0 0 0,0 0 0,0 0 0,1 0-1,-1 1 1,0-1 0,0 0 0,3 11 211,-2-10-47,58 161 6960,-37-86-6607,15 99-1,-35-166-597,31 165-973,-26-146 61,2 0-1,1 0 1,25 49-1,-12-39-4116,37 48-1,-19-33 872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24.6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1 10624,'-13'0'4032,"13"0"-3136,0 3 191,0-3-127,4 4-64,1-4 96,8 0-320,10 0-160,8 0-288,4 5-160,-8-2 32,-5 1-288,10 4-32,8 4-2048,-5 7-959,-13 5-1825</inkml:trace>
  <inkml:trace contextRef="#ctx0" brushRef="#br0" timeOffset="1">14 368 10752,'-14'17'4032,"19"-10"-3136,8 5 319,-4-7-31,9-5-320,14-5 32,17-2-480,8-5-256,2 0-96,-5 4-64,-6 4 0,-3 4-864,-9 0-288,-5 0-1407,0 0-577,0-8-1184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28.7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59 140 6912,'1'0'115,"-1"0"0,0 0 0,0-1 0,1 1 0,-1 0 0,0-1 0,0 1 0,0 0 0,1 0 0,-1-1 0,0 1 0,0 0 1,0-1-1,0 1 0,0 0 0,0-1 0,1 1 0,-1 0 0,0-1 0,0 1 0,0 0 0,0-1 0,0 1 0,0-1 0,-1 1 0,1 0 0,0-1 0,0 1 0,0 0 1,0-1-1,0 1 0,0 0 0,0-1 0,-1 1 0,1 0 0,0 0 0,0-1 0,-1 1 0,1 0 0,0 0 0,0-1 0,-1 1 0,1 0 0,0 0 0,-1-1 0,-20 0 3978,20 1-3848,-1 0 0,0 0 0,0 0 0,0 0 0,0 0 0,1 0 0,-1 0 0,0-1 0,0 1 0,0-1 0,1 1 0,-4-2 0,4 1-120,0 0 1,0 0-1,1 0 1,-1 0-1,0 0 0,0 0 1,1 0-1,-1 0 0,0 0 1,1 0-1,-1-1 0,1 1 1,0 0-1,-1 0 1,1-1-1,0 1 0,0 0 1,0 0-1,0-1 0,0 1 1,0 0-1,0-1 0,0 1 1,1-2-1,0 1-32,0 0-1,0-1 0,0 1 1,1 0-1,-1-1 1,1 1-1,-1 0 0,1 0 1,0 0-1,0 0 1,3-1-1,4-4-3,0 1 0,1 0 0,0 0 0,16-5 0,-11 5 88,1 1 0,-1 1 0,1 0 0,0 1 0,0 1 0,0 0 0,0 2 0,1-1 0,31 5 1,-44-3-133,0 0 1,1 0 0,-1 1 0,0 0-1,0-1 1,0 1 0,0 1 0,0-1 0,-1 0-1,1 1 1,0 0 0,-1 0 0,0 0 0,0 0-1,0 1 1,0-1 0,0 1 0,-1-1 0,0 1-1,0 0 1,0 0 0,0 0 0,0 1-1,-1-1 1,2 6 0,1 9 77,-1 0 0,-1 0 0,0 1-1,-2 26 1,0-40-104,0 10 20,-2 0 0,0 0 0,0 0 0,-7 20-1,-24 58 2,15-44-34,-62 218-32,78-259 11,0 1 0,0 0 0,1 0 0,0 0 0,1 0 1,0 0-1,1 0 0,0 0 0,4 18 0,-4-23 19,1 0 1,0-1-1,-1 1 1,1-1-1,1 0 0,-1 0 1,1 0-1,0 0 0,0 0 1,0 0-1,0-1 1,0 1-1,1-1 0,0 0 1,-1 0-1,1 0 1,0-1-1,1 1 0,-1-1 1,0 0-1,1 0 0,5 1 1,4 0 27,1-1 0,0 0 0,0-1 0,0 0 0,16-3 0,5 1-22,-15 1-288,30-5 0,20-10-4643,-66 14 4205,0-1-1,0 0 0,0 0 1,0 0-1,0-1 0,-1 0 1,8-5-1,14-16-4333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29.1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44 7808,'-1'-1'204,"0"1"1,0-1 0,1 0 0,-1 0-1,0 0 1,0 1 0,1-1-1,-1 0 1,1 0 0,-1 0 0,1 0-1,-1 0 1,1 0 0,-1 0-1,1 0 1,0 0 0,0 0 0,0 0-1,-1-1 1,1 1 0,0 0-1,0 0 1,0 0 0,1 0 0,-1 0-1,0 0 1,0 0 0,0 0-1,1 0 1,-1 0 0,1 0 0,-1 0-1,1 0 1,-1 0 0,1 0-1,0 0 1,-1 0 0,2-1 0,-2 2-132,0 0 1,1-1-1,-1 1 1,0 0 0,1-1-1,-1 1 1,0 0-1,1-1 1,-1 1 0,1 0-1,-1 0 1,1-1 0,-1 1-1,0 0 1,1 0-1,-1 0 1,1 0 0,-1 0-1,1 0 1,-1 0 0,1 0-1,-1 0 1,1 0-1,-1 0 1,1 0 0,-1 0-1,1 0 1,-1 0 0,1 0-1,-1 0 1,0 0-1,1 1 1,-1-1 0,1 0-1,-1 0 1,1 1-1,-1-1 1,0 0 0,1 1-1,-1-1 1,0 0 0,1 1-1,-1-1 1,1 1-1,15 20 892,13 28 369,32 75 0,-32-63-941,11 21 76,36 76 539,-45-79-417,-4 1-1,25 119 0,-39-132-375,-4 0-1,-2 0 1,-4 109-1,-8-107-252,-3 0-1,-2-1 0,-4 0 1,-31 90-1,25-101-2731,-32 60 0,34-85-419,0-8-2165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29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 37 7168,'3'-7'1170,"5"-11"577,-6 7 2328,-15 23-1185,6-3-2713,1 0 1,0 0-1,0 0 0,1 1 1,1-1-1,0 1 0,0 0 1,1 0-1,-4 16 0,1 9 144,-1 54 0,5-61-208,-21 403 788,20-288-405,6 289-63,37 8-407,-39-432-30,16 78 55,-13-72-121,0-1 0,1 0 0,0 0-1,9 14 1,-11-22-91,0 0 0,0 0 0,1-1 0,-1 0 0,1 0-1,7 6 1,-9-8-133,0-1-1,0 0 0,-1 1 0,1-1 0,0 0 1,0 0-1,0 0 0,0-1 0,0 1 0,0 0 0,0-1 1,0 0-1,1 1 0,-1-1 0,0 0 0,0 0 1,0 0-1,0 0 0,5-1 0,14-10-3817,2-5 166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06.7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7 8960,'0'0'130,"0"-1"1,0 1-1,1-1 0,-1 1 1,1-1-1,-1 1 1,1-1-1,-1 1 1,0 0-1,1-1 0,-1 1 1,1 0-1,-1-1 1,1 1-1,0 0 1,-1 0-1,1 0 0,-1-1 1,1 1-1,-1 0 1,1 0-1,0 0 1,-1 0-1,1 0 0,0 0 1,0 1-29,0-1 0,0 0 1,0 1-1,0-1 0,0 1 0,0 0 0,0-1 1,0 1-1,0 0 0,0-1 0,0 1 1,1 2-1,2 2 301,-1 1 0,1 0 0,-1 0 0,4 10 1,7 19 374,-1 1 1,-2 0-1,-2 1 1,6 42 0,-7 10-587,-4 0 0,-4 0 0,-17 135 1,-21 20-1145,-15-2-3356,43-194 1850,1-7-1318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30.9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85 8320,'-8'-7'5501,"5"4"1701,5-3-6647,1 1-395,0 1-1,0 0 1,0-1 0,1 1-1,0 1 1,0-1-1,0 1 1,0-1 0,0 1-1,1 0 1,-1 0 0,1 1-1,7-3 1,-3 1-58,0 2 0,-1-1 0,1 1 0,1 0 0,-1 1 0,17-1 0,-25 2-72,0 0 1,0 0-1,0 0 0,0 0 0,0 0 1,0 0-1,0 0 0,0 1 0,0-1 1,0 0-1,0 1 0,0-1 0,0 0 1,0 1-1,0 0 0,0-1 0,0 1 0,-1-1 1,1 1-1,1 1 0,-2-1-2,1 0 1,-1 0-1,1-1 1,-1 1-1,0 0 0,0 0 1,1 0-1,-1 0 1,0 0-1,0 0 0,0 0 1,0 0-1,0 0 0,0 0 1,0 0-1,-1 0 1,1 2-1,-3 4 38,0 0 1,0 0-1,0-1 1,-7 11 0,9-15-84,-14 19 76,7-9-30,-14 26 0,7-9-98,10-21 37,1 0 0,-1 1-1,2-1 1,-4 10-1,7-15 15,-1 0 0,1-1 0,-1 1 0,1 0 0,0 0 0,0-1 0,0 1 0,0 0 0,1 0 0,-1 0 0,1-1 0,0 1 0,-1 0 0,1-1 0,1 1 0,-1-1 0,3 5 0,-3-6 13,0 1 1,0-1-1,1 0 0,-1 0 0,0 0 0,1 0 0,-1 0 1,1 0-1,-1 0 0,1 0 0,0 0 0,-1-1 1,1 1-1,0-1 0,2 1 0,31 3-17,-16-2-44,-12 0 79,0-1 1,0 1-1,0 0 0,-1 1 1,1 0-1,-1 0 0,1 0 1,-1 1-1,0 0 0,0 0 1,-1 0-1,1 1 0,-1 0 1,0 0-1,0 0 0,-1 1 1,1-1-1,-1 1 0,5 10 1,-7-13 0,-1 0 0,1 0 1,-1 1-1,0-1 1,0 0-1,0 1 1,0-1-1,-1 1 0,1-1 1,-1 0-1,0 1 1,0 5-1,-1-7 0,0 0 0,1 1 0,-1-1-1,0 0 1,0 0 0,-1 0 0,1-1-1,0 1 1,0 0 0,-1 0 0,1-1-1,-1 1 1,0 0 0,1-1 0,-1 0 0,0 1-1,0-1 1,0 0 0,0 0 0,0 0-1,-3 1 1,-19 7 128,0-2-1,-25 6 0,-21 5-303,18-2-3294,56-19-3552,11-8 5050,-12 8 988,26-18-3467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33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61 6400,'0'-7'1031,"1"4"-610,-1 1 0,0-1 1,0 1-1,0 0 0,-1-1 0,1 1 0,0-1 0,-1 1 0,-1-5 0,-1-12 3138,4 14-924,1 16-1720,46 298 824,-17-172-1394,4 17-39,-26-91-124,-1 67 0,-7-47-4269,0-86 3355,-1 1 0,0-1 0,0 1 0,1 0 0,0-1 0,-1 1 0,3-4 0,5-9-3086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33.7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76 7936,'-12'1'3764,"15"1"1126,10 1-1168,-3-1-4605,61 2 2309,107-6 0,-145 0-1212,641-46 836,-303 18-905,-359 29-137,19-2 59,0 1 0,0 2 1,47 6-1,-74-6-57,1 1 0,-1 0-1,1 1 1,-1-1 0,0 1 0,1-1-1,-1 1 1,7 5 0,-10-6-123,1 0 0,-1 0 1,0 0-1,0 0 0,0 0 1,0 1-1,-1-1 0,1 0 0,0 0 1,0 1-1,-1-1 0,2 2 1,-2-1-197,0-1 1,0 1-1,0-1 0,1 0 1,-1 1-1,-1-1 1,1 0-1,0 1 1,0-1-1,0 1 1,-1-1-1,1 0 0,-1 0 1,1 1-1,-2 1 1,2-3-2743,0-3-1407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34.3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31 8832,'-4'-2'2428,"-6"-3"490,10 5-2835,0 0 0,0 0 0,-1-1 0,1 1 1,0 0-1,0 0 0,0 0 0,0 0 0,0-1 0,0 1 0,0 0 1,0 0-1,0-1 0,0 1 0,-1 0 0,1 0 0,0 0 0,0-1 1,0 1-1,0 0 0,0 0 0,1-1 0,-1 1 0,0 0 1,0 0-1,0 0 0,0-1 0,0 1 0,0 0 0,0 0 0,0 0 1,0-1-1,0 1 0,1 0 0,-1 0 0,0 0 0,0 0 0,0-1 1,0 1-1,1 0 0,-1 0 0,0 0 0,0 0 0,1 0 0,1-2 216,0 0 0,1 1 0,-1 0 0,1 0 0,0-1-1,-1 2 1,1-1 0,0 0 0,-1 0 0,4 1 0,32-3 558,-22 2-356,156 1 2091,-161 0-2479,-1 1 0,1 1 0,0 0 0,0 0 0,-1 1 0,18 6 0,-24-7-72,0 0-1,0 1 1,0-1-1,-1 1 1,1-1 0,-1 1-1,1 0 1,-1 0-1,0 1 1,0-1 0,-1 1-1,1-1 1,-1 1-1,1 0 1,-1 0-1,0 0 1,-1 0 0,3 8-1,-2 1 21,0 0 0,-1 1 0,0-1 0,-1 0 0,-1 0 0,-3 22 0,0-10 0,-1 0 0,-2-1 0,0 0 0,-11 24-1,-47 88 52,4-11-128,59-122 3,1 0-1,0-1 1,0 1 0,0 0-1,0 0 1,1 0 0,-1 0 0,1 0-1,0 0 1,0 0 0,0 0 0,0 0-1,0 0 1,1-1 0,0 6-1,0-6 21,1 0-1,-1 0 0,0 0 0,0-1 1,1 1-1,-1 0 0,0-1 0,1 1 0,0-1 1,-1 0-1,1 1 0,0-1 0,0 0 1,0 0-1,0 0 0,0 0 0,0-1 0,0 1 1,0 0-1,0-1 0,0 0 0,3 1 1,10 1-103,1-2 1,-1 1-1,0-2 1,1 0-1,-1-1 1,0 0 0,0-1-1,27-9 1,-36 9-672,0 0 0,0 0 0,11-7 0,15-17-5616,-15 8 1248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34.8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 10112,'5'-7'2363,"-2"1"183,-2 1 2160,-1 5-4659,1 0-1,-1 0 1,0 0-1,0-1 0,0 1 1,0 0-1,0 0 0,0 0 1,0-1-1,0 1 0,1 0 1,-1 0-1,0 0 1,0 0-1,0-1 0,0 1 1,1 0-1,-1 0 0,0 0 1,0 0-1,0 0 0,1 0 1,-1 0-1,0 0 1,0 0-1,0-1 0,1 1 1,-1 0-1,0 0 0,0 0 1,0 0-1,1 0 1,-1 0-1,0 0 0,0 0 1,1 0-1,-1 1 0,0-1 1,0 0-1,0 0 0,1 0 1,-1 0-1,13 4 498,-12-3-490,5 1 113,-1 1-1,0 0 0,1 1 0,-1-1 1,-1 1-1,1 0 0,0 0 0,-1 0 0,0 1 1,0-1-1,0 1 0,5 10 0,-4-6-37,0 0-1,-1 0 1,0 0-1,-1 1 1,0-1 0,0 1-1,1 11 1,-3-8-4,-1 1 1,-1-1-1,0 0 1,0 1-1,-1-1 1,-5 16-1,-2 16 10,9-44-130,0 0 0,0 0 0,0 0 0,0 1 0,0-1 0,0 0 0,0 0 0,1 0 0,-1 0 1,0 0-1,1 0 0,-1 0 0,1 0 0,-1 0 0,1 0 0,0 0 0,-1-1 0,1 1 0,0 0 0,-1 0 0,1 0 0,0-1 0,0 1 1,0 0-1,0-1 0,0 1 0,0-1 0,0 1 0,0-1 0,0 0 0,0 1 0,0-1 0,2 1 0,3 0 38,0 0-1,0 0 0,1 0 1,8-1-1,86 8-63,-66-5-32,-5 0-2006,-25-3 635,-1 0 0,0 0 0,1-1 0,6 0 0,-2-3-3845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36.1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56 10240,'-2'-4'2563,"0"2"60,3 3 5492,0 0-8009,-1 0 0,1 0 1,0 0-1,0 0 1,0 0-1,0 0 0,1-1 1,-1 1-1,0 0 1,0-1-1,0 1 1,1-1-1,-1 1 0,0-1 1,3 1-1,24 2 466,-16-1-276,36 3 410,73-2 0,51-12-205,-66 2-398,-20 2-73,12-1 3,114 8 0,-158 7-1643,-54-9 1460,1 0 1,-1 0 0,1 0 0,-1 0 0,1 0 0,-1 0 0,1-1 0,-1 1 0,1 0 0,-1 0 0,0 0 0,1-1-1,-1 1 1,1 0 0,-1 0 0,0-1 0,1 1 0,-1 0 0,0-1 0,0 1 0,1-1 0,-1 1 0,0 0 0,0-1 0,1 1-1,-1-1 1,0 1 0,0 0 0,0-1 0,0 1 0,1-1 0,-1 1 0,0-1 0,0 1 0,0-1 0,0 1 0,0-1 0,0 1-1,-1-1 1,1 1 0,0 0 0,0-1 0,0 1 0,0-1 0,0 1 0,-1-1 0,-9-23-7240,10 23 7257,-12-18-4305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36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10 9856,'-22'-9'3205,"21"9"-3170,1 0 0,0 0 0,0 0 0,0 0 0,0 0 0,0 0 0,-1 0 0,1 0 0,0 0 0,0 0 0,0 0 0,0 0 0,0 0 0,-1 0 0,1 0 0,0 1 0,0-1 1,0 0-1,0 0 0,0 0 0,0 0 0,-1 0 0,1 0 0,0 0 0,0 1 0,0-1 0,0 0 0,0 0 0,0 0 0,0 0 0,0 0 0,0 1 0,0-1 0,0 0 0,0 0 0,0 0 0,0 0 0,0 1 0,0-1 0,0 0 0,0 0 0,0 0 0,0 0 0,0 0 0,0 1 0,0-1 0,0 0 1,0 0-1,0 0 0,1 0 0,1 11 441,-1-10-222,3 14 840,1 3 27,0 1 1,2-1 0,9 19 0,-13-31-998,0-1 1,0-1-1,0 1 1,1 0-1,-1-1 1,1 0-1,0 0 1,1 0-1,-1 0 1,1-1 0,-1 1-1,1-1 1,0 0-1,0-1 1,7 3-1,5 1 153,0-2 0,0 0-1,32 3 1,55-4 425,28 4-127,-113-4-437,1 1 0,-1 0 0,1 2 0,-1 0-1,27 13 1,-39-15-78,0-1 0,0 1 0,-1 0 0,0 1-1,1-1 1,-2 1 0,1 0 0,-1 1 0,1 0 0,-2-1-1,1 2 1,-1-1 0,1 0 0,-2 1 0,1 0 0,-1 0-1,4 10 1,-5-5-4,0 1-1,0 0 1,-1 0 0,0-1-1,-1 1 1,-1 0 0,-3 20-1,-4 6 3,-13 40-1,10-43-361,-2-1 0,-2 0 0,-1-1 0,-2-1 0,0-1 0,-3 0 0,-27 32 0,44-59-196,-24 33-2319,27-35 2017,-1 0 0,0 0 0,1 0-1,-1 1 1,1-1 0,0 1 0,0-1-1,1 1 1,-1-1 0,0 6 0,1-1-3886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37.5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80 8192,'-27'-2'2672,"27"2"-2466,-1 0 0,1 0 1,0 0-1,-1 0 0,1 0 1,0 0-1,-1 0 1,1 0-1,0 0 0,-1 0 1,1 0-1,0 0 0,-1 0 1,1 0-1,0 0 0,-1-1 1,1 1-1,0 0 1,0 0-1,-1 0 0,1 0 1,0-1-1,0 1 0,-1 0 1,1 0-1,0-1 0,0 1 1,-1 0-1,1-1 1,7-6 2162,21-6-1659,-25 12-317,8-4-48,17-8 778,45-12 1,-63 22-982,1 1 0,0 0 0,-1 1 1,1 0-1,0 0 0,0 1 1,0 1-1,12 2 0,-10-1 10,0 1-1,0 1 1,22 9 0,-29-10-74,1 0 1,-1 0-1,-1 1 1,1 0-1,0 0 1,-1 1 0,0-1-1,0 1 1,6 8-1,-4-3 29,-1 1 1,-1 1-1,0-1 0,0 1 0,-1 0 0,-1 0 1,0 0-1,-1 0 0,2 16 0,-1 6 129,-2 1 0,-1 0-1,-7 59 1,-28 104 496,-76 210-258,79-291-546,28-98 74,1 0 0,1 1-1,0-1 1,2 22-1,0-36 22,0 0-1,1 0 1,0-1-1,0 1 1,0 0-1,0-1 1,1 1-1,0 0 1,-1-1-1,2 0 1,2 5-1,-3-6-7,0-1 0,1 1-1,-1 0 1,1-1-1,0 0 1,0 0-1,0 0 1,0 0-1,0 0 1,0-1-1,1 1 1,-1-1 0,0 0-1,1 0 1,-1 0-1,5 0 1,13 2 38,0-1 0,43-1 1,45-10 20,-6-7-819,-89 13-261,0 0 1,-1-2-1,1 0 1,-1 0-1,16-9 1,-26 12 313,0-1-1,1 1 1,-1 0-1,0-1 1,2-2-1,10-18-5178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38.2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19 124 9728,'-3'-4'757,"0"-1"0,1 0 0,-1 0 1,1 0-1,1-1 0,-2-5 0,2 10-550,1-1 0,0 1 1,0-1-1,0 1 0,0-1 0,0 0 0,0 1 0,1-1 0,-1 1 0,0-1 0,1 1 0,-1-1 0,1 1 0,0 0 0,-1-1 0,1 1 0,0 0 0,0-1 0,0 1 1,0 0-1,0 0 0,0 0 0,0 0 0,0 0 0,1 0 0,-1 0 0,2-1 0,9-4 65,1 1 0,-1 1 0,1 0 1,0 1-1,0 0 0,21-1 0,-16 1 15,94-9 1258,-99 12-1362,1 0 0,0 0 0,0 2 0,-1-1 0,1 2 0,13 4 1,-24-6-139,-1 0 0,1 0 0,0 0 0,-1 0 0,1 1 0,-1-1 0,0 1 0,1 0 0,-1 0 0,0 0 1,0 0-1,0 0 0,0 0 0,-1 0 0,4 5 0,-3-3 2,-1 0 1,1 0-1,-1-1 1,0 1-1,0 0 0,0 0 1,-1 1-1,0-1 1,0 8-1,-1 1 6,-1 1 0,0 0 1,-2-1-1,1 0 0,-8 17 0,-9 13 4,14-31-77,1-1 0,0 1 0,1-1 0,-5 20 1,9-30 3,0 1 0,0 0 0,0-1 1,0 1-1,0 0 0,0 0 1,0-1-1,1 1 0,-1-1 1,1 1-1,-1 0 0,1-1 0,0 1 1,-1-1-1,1 1 0,0-1 1,0 0-1,0 1 0,0-1 1,0 0-1,3 2 0,1 2-13,1 0-1,0-1 0,12 6 1,0 0-30,158 116 32,-172-123 45,0 1 0,0-1 0,0 1 0,-1 0 0,0 0 0,1 0-1,-2 1 1,1-1 0,0 1 0,2 7 0,-4-9 6,0 0 1,0 0-1,-1 0 0,1 0 0,-1-1 1,0 1-1,0 0 0,0 0 1,0 0-1,0 0 0,-1 0 1,1 0-1,-1 0 0,0 0 0,0 0 1,0 0-1,0-1 0,-1 1 1,-2 5-1,-8 6 72,0 0 0,-1-1 0,-1 0-1,0-1 1,-21 13 0,25-17-95,-2 1-311,-1-1 1,0 0 0,-1-1 0,0-1-1,0 0 1,-1 0 0,1-2-1,-23 5 1,37-9 225,-1 0 1,1 1 0,0-1-1,0 0 1,-1 0-1,1 0 1,0 0 0,-1 0-1,1 0 1,0 0-1,-1 0 1,1 0-1,0 0 1,-1 0 0,1 0-1,0 0 1,-1 0-1,1 0 1,0 0 0,-1 0-1,1 0 1,0-1-1,-1 1 1,1 0 0,-1-1-1,6-5-2113,13-8-1266,1 2 455,10-2-1413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38.6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272 56 7808,'4'-9'1579,"0"1"0,10-17 1,-5 12 1799,-12 14 2121,-17 18-4675,-56 62 379,-11 12-1160,69-69-112,0 1 0,-22 46 0,17-31-1109,7-19-1618,16-21 2716,0 0 0,0 0 0,0 0 0,-1 0 0,1 0-1,0 0 1,0 0 0,0 0 0,0-1 0,0 1 0,0 0 0,0 0 0,0 0 0,0 0-1,0 0 1,0 0 0,0 0 0,0 0 0,-1 0 0,1 0 0,0 0 0,0-1 0,0 1-1,0 0 1,0 0 0,0 0 0,0 0 0,0 0 0,0 0 0,0 0 0,0 0 0,0 0-1,0-1 1,0 1 0,0 0 0,0 0 0,0 0 0,0 0 0,0 0 0,0 0 0,0 0 0,1 0-1,-1 0 1,0-1 0,0 1 0,0 0 0,0 0 0,0 0 0,0 0 0,0 0 0,0 0-1,0 0 1,0 0 0,0 0 0,0 0 0,1 0 0,-1 0 0,0 0 0,0 0 0,7-11-4257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07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 86 7552,'15'-18'1264,"-7"8"-517,0 1-1,12-9 1,13-13 2570,-39 38-3065,1 0 0,0 0 0,0 1 1,1-1-1,-5 13 0,-2 2 32,-9 21 222,1 1-1,2 2 1,-11 48-1,-19 144 492,23-46-873,8 1 0,8 0 0,25 266 0,-13-404-621,3-1 0,2 0 0,2-1 0,28 77-1,-34-115-249,2-1-1,0 1 1,15 23-1,-20-34 256,1 0 0,0-1-1,1 1 1,-1-1 0,0 1-1,1-1 1,0 0 0,0 0-1,0-1 1,0 1 0,0-1-1,1 0 1,-1 0 0,1 0-1,-1-1 1,7 2 0,-4-2-241,0-1 0,0 0 0,0 0 1,9-1-1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38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10624,'4'3'4032,"5"6"-3136,5 1 607,-10 2 1,5 0-256,5 9 64,4-1-544,0 7-128,0 4-384,-5 5-96,-1 8-32,2 4 0,-1 0 0,1-9-640,4-3-288,-5-9-1344,1-8-576,8-10-2719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39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10 12288,'-3'-2'795,"0"1"0,0-1 0,0 1 1,0 0-1,-1 1 0,1-1 0,0 0 1,-6 1-1,7 0 661,2 0-395,5 0 475,108 9 267,-56-2-1462,355 53-1114,-390-57-3697,-20-3 849,-2 0-1573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40.0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0 10368,'-29'13'3429,"28"-12"-3349,1-1 1,0 0-1,-1 0 1,1 1 0,0-1-1,-1 0 1,1 0-1,0 1 1,-1-1-1,1 0 1,0 1-1,0-1 1,-1 0-1,1 1 1,0-1-1,0 1 1,0-1-1,0 0 1,-1 1-1,1-1 1,0 1-1,0-1 1,0 1-1,0-1 1,0 0 0,0 1-1,0-1 1,0 1-1,0-1 1,0 1-1,0-1 1,1 0-1,-1 1 1,0-1-1,0 1 1,0-1-1,0 0 1,1 1-1,-1-1 1,0 1-1,0-1 1,1 0-1,-1 1 1,0-1-1,1 0 1,-1 0-1,0 1 1,1-1 0,0 1 207,3 3 50,0 0-1,1 0 0,-1 0 0,1-1 0,0 0 0,-1 0 0,1 0 1,1 0-1,-1-1 0,0 0 0,1 0 0,-1-1 0,12 3 0,4-2-114,1 0 1,30-2-1,-28 0 83,243 9-354,-207-5-2730,0-5-4097,-41-2 2449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42.1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70 214 7936,'-1'-2'416,"0"-1"1,0 1-1,-1-1 1,1 1-1,-1 0 1,0-1-1,1 1 1,-1 0-1,0 0 0,0 0 1,0 0-1,-1 1 1,1-1-1,0 1 1,-1-1-1,1 1 1,-1 0-1,1-1 1,-1 1-1,1 1 1,-4-2-1,5 2-276,0 0 0,-1-1 1,1 1-1,0 0 0,0-1 0,0 1 0,0-1 0,0 0 0,0 1 0,0-1 1,0 0-1,0 1 0,0-1 0,0 0 0,1 0 0,-1 0 0,0 0 0,1 0 1,-1 0-1,0 0 0,1 0 0,-1 0 0,1 0 0,-1 0 0,1 0 0,0 0 1,0-1-1,-1 1 0,1 0 0,0 0 0,0 0 0,0 0 0,0-1 0,0 1 1,0 0-1,1 0 0,-1 0 0,0 0 0,1-1 0,-1 1 0,1 0 0,-1 0 1,1-1-1,2-2 91,-1-1 1,1 1-1,0 0 0,0 0 1,0 0-1,0 1 1,1-1-1,-1 1 0,6-4 1,3-1-67,1 0 1,-1 1-1,2 0 0,-1 1 1,1 1-1,0 0 0,19-4 1,22-3 114,1 2 0,67-3 0,-87 12-267,1 2-1,-1 1 0,0 1 0,50 12 0,-70-11 46,1 0 1,-2 2-1,1 0 0,-1 1 1,0 0-1,0 1 0,-1 1 1,17 12-1,-25-15 4,1-1 0,-1 1 0,0 0 0,-1 1 0,1-1 1,-1 1-1,0 0 0,-1 0 0,0 1 0,0 0 0,-1-1 0,0 1 0,0 0 0,0 0 0,-1 1 0,-1-1 0,2 16 0,-3-13-10,-1-1-1,0 0 1,0 0-1,-1 1 1,0-1-1,-1 0 1,0-1-1,-6 12 1,-6 11 28,-20 31 1,21-40-50,-284 439 87,281-439-101,-72 106-10,76-108-27,1 2 0,1-1 1,0 1-1,-6 26 0,14-41 7,1 1 0,0-1 0,1 0 0,0 1 0,0 0 0,1-1 0,0 1 0,1-1 0,1 10 0,-1-13 4,0-1 0,1 1 0,-1 0-1,1-1 1,0 1 0,1-1-1,-1 0 1,1 1 0,-1-1-1,1 0 1,1-1 0,-1 1-1,0 0 1,1-1 0,0 0-1,6 4 1,-1-1 8,1-1 0,-1-1 0,1 0 0,0 0 0,1-1 0,-1 0 0,0-1 0,21 2 0,6-1 34,43-4 1,-73 1-33,49-2-66,86-16 1,-111 12-1038,1-2 0,31-13 0,-52 16-1124,0 0-1,-1 0 0,1-1 1,-2-1-1,16-13 1,-7 5-3022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42.7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24 10880,'-11'2'2784,"11"-2"-2687,0 0 0,0 0 0,0 0 0,-1 0-1,1 0 1,0 0 0,0 0 0,0 0 0,0 0 0,-1 0 0,1 0 0,0 1 0,0-1 0,0 0 0,0 0 0,-1 0 0,1 0 0,0 0-1,0 0 1,0 0 0,0 1 0,0-1 0,0 0 0,-1 0 0,1 0 0,0 0 0,0 0 0,0 1 0,0-1 0,0 0 0,0 0 0,0 0-1,0 0 1,0 1 0,0-1 0,0 0 0,0 0 0,0 0 0,0 0 0,0 1 0,0-1 0,0 0 0,0 0 0,0 0 0,0 0 0,0 1-1,0-1 1,0 0 0,0 0 0,0 0 0,0 0 0,1 1 0,-1-1 0,0 0 0,0 0 0,0 0 0,2 1 293,1-1 0,-1 0 0,0 1 0,0-1 0,0 0 0,0 0 0,5-1 0,-1 0-54,265 8 2624,-161-4-3139,-66-6-2538,-29 0 873,-14 2 1058,1 0 0,-1 1 0,1-1 0,-1 0 1,1 0-1,-1 0 0,0 0 0,1 0 0,-1 0 0,0-1 0,0 1 0,0 0 0,0-1 0,0 1 0,0 0 0,1-3 0,3-12-3774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43.2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6 106 10112,'-1'-1'496,"0"0"1,1-1 0,-1 1 0,1 0 0,-1-1-1,1 1 1,-1 0 0,1-1 0,0 1-1,-1-1 1,1 1 0,0 0 0,0-1 0,0 1-1,0-1 1,0 1 0,1-3 0,0 3-252,-1-1 1,1 0-1,0 1 0,0-1 1,0 1-1,0-1 1,0 1-1,0-1 0,0 1 1,1 0-1,-1-1 1,2 0-1,4-3-112,0 1 1,1 0-1,0 0 0,13-5 0,-14 6 423,9-3-338,0 1 0,0 0 0,0 1 0,0 0 0,34-2 0,-45 6-144,0 0 0,0 1 0,0-1 0,0 1 0,0 0 0,0 0 0,0 0 1,0 1-1,-1 0 0,9 4 0,-10-4 4,0 0 0,-1 1 0,1-1 0,0 1 0,0-1 0,-1 1 1,0 0-1,0 0 0,1 0 0,-2 0 0,1 0 0,0 1 0,-1-1 0,1 1 0,-1-1 0,1 6 1,1 4 64,-1 0 1,-1 1 0,0-1 0,-1 1 0,-2 24 0,-16 68 234,18-105-377,-22 79 215,0 0-166,19-69-50,1 1 1,1 0-1,0 0 0,1 22 0,1-31 13,-1 1 0,1-1 0,0 1 0,0-1 0,0 0 0,0 1 0,0-1 0,1 0 0,0 0 0,-1 0 0,1 0 0,0 0 0,1 0 0,-1 0 0,0-1 0,1 1 0,0-1 0,-1 0 0,1 0 0,0 0 1,0 0-1,0 0 0,0-1 0,7 3 0,5 1 0,1 0 1,0-2 0,0 0 0,21 2 0,-3-1-25,14 2 13,-16-5-3919,-31-1 3352,0 0-1,-1 0 0,1 0 0,0 0 1,-1 0-1,1 0 0,0-1 1,-1 1-1,1 0 0,0-1 0,-1 1 1,1 0-1,0-1 0,-1 1 1,1-1-1,-1 1 0,1-1 1,-1 1-1,1-1 0,0 0 0,3-7-4247,2-8-349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46.1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136 205 7936,'-33'2'6228,"-9"0"-283,37-2-5662,0 0 0,0-1 0,0 0 0,0 0 0,0 0 0,-6-3 0,4 2 63,-4-2 254,11 4-593,0 0 1,0 0-1,0 0 1,0-1-1,0 1 1,0 0-1,-1 0 0,1 0 1,0 0-1,0 0 1,0 0-1,0 0 1,0-1-1,0 1 1,0 0-1,0 0 0,0 0 1,0 0-1,0 0 1,0-1-1,0 1 1,0 0-1,0 0 1,0 0-1,0 0 1,0 0-1,0-1 0,0 1 1,0 0-1,0 0 1,0 0-1,0 0 1,0 0-1,0-1 1,0 1-1,0 0 1,0 0-1,0 0 0,0 0 1,0 0-1,0 0 1,0-1-1,1 1 1,-1 0-1,0 0 1,0 0-1,0 0 1,0 0-1,0 0 0,0 0 1,1 0-1,-1 0 1,0 0-1,0 0 1,0 0-1,1-1 1,103-56 943,-78 44-718,19-8 79,0 2 1,2 2 0,0 2-1,0 2 1,1 2 0,1 2-1,65-3 1,-96 11-233,-1 1 0,1 1 0,0 1 0,0 0-1,-1 1 1,30 9 0,-40-10-22,-1 1 0,1 0 0,-1 0 0,1 0 0,-1 1 0,0-1 0,-1 2-1,1-1 1,-1 1 0,1 0 0,-1 0 0,-1 0 0,1 1 0,-1-1 0,0 1 0,0 0-1,-1 0 1,1 1 0,3 9 0,-5-9-26,-1-1-1,1 1 1,-1-1-1,0 1 1,-1 0-1,1 0 1,-1-1 0,-1 1-1,1 0 1,-1-1-1,0 1 1,-1 0-1,0-1 1,0 1-1,0-1 1,0 0 0,-1 0-1,0 0 1,-1 0-1,1 0 1,-1-1-1,0 1 1,-7 6-1,-43 39 67,-14 17-126,63-62 11,-1 0 0,1 1 0,0 0 0,1 0 0,0 0 0,0 1 0,0-1 1,-4 15-1,7-16-8,-1 0 0,1-1 0,1 1 0,-1 0 0,1 0 0,0 0 0,0-1 0,1 1 0,-1 0 0,1 0 0,1-1 0,-1 1 0,4 9 0,1-3-20,0 0-1,1-1 0,1 1 0,14 17 1,43 40-69,-29-32 14,20 22 82,84 95-23,-134-145 79,1 0 0,-1 0 0,0 1 0,-1 0-1,0 0 1,5 17 0,-8-22-15,-1-1 0,0 1 0,0 0 0,-1 0 0,0 0 0,0 0 0,0 0 0,0 0 0,0 0 0,-1 0 0,0 0 0,0 0 0,-1 0 0,1 0 0,-1-1 0,-4 9 0,-6 4 9,0-1 0,-1 0 0,-1-1 0,0 0 0,-1-1 0,0 0 0,-1-2 0,-30 19 0,21-17-20,-1-1-1,0-1 1,-1-2-1,0 0 0,-39 8 1,25-10-296,-1-2 0,0-1 0,-45-2 0,83-3-14,0 0-1,0 0 1,0 0-1,0-1 1,-5-1-1,8 2 214,1 0 0,-1 0 0,1-1 0,-1 1 0,1 0 0,0 0 0,-1 0 0,1-1 0,-1 1 0,1 0 0,-1-1 0,1 1 0,0-1 0,-1 1 0,1 0 0,0-1 0,-1 1 0,1-1 0,0 1 0,0-1 0,-1 1 0,1-1-1,0 1 1,0-1 0,0 1 0,0-1 0,0 1 0,0-1 0,-1 1 0,1-1 0,0 1 0,1-1 0,-1 1 0,0-1 0,0 1 0,0-1 0,0 1 0,0-1 0,0 1 0,1-1 0,-1 1 0,0-1 0,0 1 0,1-1 0,-1 1 0,0 0 0,1-1 0,-1 1 0,1-1 0,6-8-1193,0 1 0,0 1 0,1-1 1,0 1-1,0 0 0,11-5 0,-13 7 597,34-23-3767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46.5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424 47 9088,'6'-13'2722,"13"-20"1,-36 62 6314,-15 34-8454,14-28 133,-56 109-74,-96 200-570,140-265-206,-21 45-4548,49-120 4246,-12 19-2670,14-22 2647,-1-1 1,0 1 0,0 0-1,0 0 1,0-1 0,0 1-1,0 0 1,0-1 0,0 1-1,0-1 1,0 1 0,0-1-1,0 0 1,0 1 0,0-1-1,0 0 1,0 0 0,0 0-1,0 0 1,-1 0-1,-1 0 1,-14-4-3963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46.8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72 11136,'-2'-11'1401,"2"10"-1176,-1-1 0,1 0 0,0 0 0,-1 0 0,1 0 0,0 0 0,0 0 0,0 1 0,0-1 0,1 0 0,-1 0 0,0 0 0,1 0 0,-1 0 0,1 1 0,1-4 0,0 2-69,-1 0 245,0 1-1,0-1 1,1 1 0,-1 0-1,1-1 1,3-2-1,-5 4-338,1 1-1,-1-1 0,1 1 1,-1 0-1,1 0 0,-1-1 1,1 1-1,-1 0 0,1 0 1,0 0-1,-1 0 0,1 0 1,-1-1-1,1 1 0,-1 0 1,1 0-1,0 0 0,-1 0 1,1 1-1,-1-1 0,1 0 1,-1 0-1,1 0 0,0 0 0,-1 1 1,1-1-1,-1 0 0,1 0 1,-1 1-1,1-1 0,-1 0 1,0 1-1,1-1 0,-1 1 1,1-1-1,-1 1 0,0-1 1,1 0-1,-1 1 0,0-1 1,1 1-1,-1 0 0,0 0 1,6 9 130,-1 1 0,0 0 0,-1 0 1,0 0-1,0 0 0,-1 1 0,2 19 0,-1-9-76,8 36 75,31 89 1,-33-121-149,1 1 1,2-2 0,0 0 0,2 0-1,25 32 1,-16-29-479,47 44 0,-55-58 32,0-1 0,1-1 0,0 0 0,30 14 0,-40-23-206,0 0 0,0 0 0,0-1 0,10 2 0,28-2-4756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47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1 12672,'-49'4'4735,"40"-4"-3679,9 0 0,0 0-256,9 0-64,4 0 192,10 0-384,13 0-64,9 0-288,-2-4-128,7 4-32,-1 0-32,4 0 0,1 4-992,-5 4-384,-13-1-1824,-6 5-831,-12 10-801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3:39.3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938 187 6784,'1'-35'4585,"6"-14"-1997,-6 46-2473,-1 1 0,1-1 0,-1 0 1,0 1-1,1-1 0,-1 0 0,0 1 0,-1-1 0,1 1 0,0-1 1,-1 0-1,0 1 0,1-1 0,-1 1 0,0-1 0,0 1 1,0 0-1,-1-1 0,1 1 0,0 0 0,-1 0 0,0 0 1,1 0-1,-1 0 0,0 0 0,-4-3 0,-1 1 124,0-1 0,-1 1 0,1 0 0,-1 1 0,0 0 0,0 0 0,-1 1 0,1 0 0,0 0 0,-1 1 0,1 0 0,-1 0 0,1 1 0,-13 1 0,7 1-70,0 0 1,0 1-1,0 0 0,1 1 1,0 1-1,0 0 1,0 1-1,-14 8 0,-3 5 117,1 1 0,0 2-1,2 1 1,-46 48 0,-81 121-141,116-139-180,3 1 1,2 1 0,2 2 0,-45 121 0,52-107 184,4 1-1,2 1 1,-14 137 0,28-163-132,2 0 1,3 0-1,2 0 1,1 0-1,3 0 1,2-1-1,18 58 1,-15-71-3,2 0-1,1-1 1,25 36 0,65 84 193,-79-118-150,1 0 1,44 40-1,-60-63-44,1-1-1,1 0 1,0-1 0,0-1-1,0 0 1,1-1 0,1 0 0,-1-1-1,31 8 1,-26-10-12,0-2 1,0 0-1,1-2 1,-1 0-1,0-1 1,1-1-1,-1 0 1,0-2-1,0 0 1,23-9-1,-14 3 12,0-2 0,0-1 0,-1-1 0,-1-1 0,47-36 0,-54 35-6,-1-1-1,0 0 1,-1-1 0,-1-1 0,-1-1 0,-1 0-1,0-1 1,-2 0 0,12-27 0,-17 31 9,-1-1 1,0 0 0,-1 0-1,-1 0 1,0-1 0,-2 1-1,0-1 1,-1 0 0,-1 0-1,-1 0 1,0 1 0,-7-30 0,6 40-13,0 0 1,-1 0 0,0 0 0,0 0 0,-1 1 0,0-1 0,0 1 0,-1 0 0,0 0 0,0 1 0,-1-1 0,0 1 0,0 0 0,0 1 0,-1-1 0,1 1-1,-1 1 1,-1-1 0,1 1 0,-1 0 0,1 1 0,-1 0 0,0 0 0,0 1 0,0 0 0,-1 0 0,1 1 0,0 0 0,-15 0 0,11 2-16,0 0 0,1 1 0,-1 0 0,0 1 0,1 0 0,0 1 0,0 0 1,0 1-1,0 0 0,1 1 0,-1 0 0,2 0 0,-14 12 0,-8 9-36,2 1-1,-41 49 0,51-55-66,-10 12-67,-40 59 0,63-83-162,0 0-1,0 0 0,1 0 0,1 1 1,0 0-1,0-1 0,1 2 1,0-1-1,1 0 0,0 0 0,0 19 1,2-28 63,1 1 0,-1-1 0,0 1 0,1-1 1,-1 1-1,1-1 0,0 1 0,0-1 0,0 1 1,2 3-1,0-3-582,0 0 1,-1 0-1,1 0 1,0 0-1,7 4 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08.1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22 130 6656,'-10'-38'4405,"5"23"-2090,3 13-1152,1 7-6,-1 62 15,0 33-563,6-38-273,3 1 0,18 74 0,-23-128-264,0 0 0,1-1 0,5 10 1,-8-17-59,1 1 0,-1-1 0,1 0-1,0 0 1,-1 0 0,1 0 0,0 0 0,0 0 0,0 0 0,0 0 0,0-1 0,0 1 0,2 1 0,-3-2-6,1 0 0,-1 0 0,1 0 0,0 0 0,-1 0 0,1 0 0,0 0 0,-1 0 0,1 0 0,-1 0 0,1 0 0,0 0 0,-1-1 0,1 1 0,-1 0 0,1 0 1,-1-1-1,1 1 0,-1 0 0,1-1 0,-1 1 0,1-1 0,-1 1 0,1-1 0,-1 1 0,1 0 0,-1-1 0,0 0 0,1 0 0,3-5 19,-1-1-1,1 0 0,-1 0 1,-1 0-1,1 0 1,-1 0-1,-1-1 0,2-10 1,-1 7-20,0-6-19,0 0 0,-1 0 0,-1-1 0,-3-27 0,-15-68-61,8 61 126,-5-11-76,-1-17-194,16 79 209,-1 0-1,1 0 0,0 0 0,0-1 1,0 1-1,0 0 0,0 0 0,0 0 1,0 0-1,0 0 0,0 0 0,1 0 1,-1-1-1,0 1 0,1 0 0,-1 0 1,1 0-1,-1 0 0,1 0 0,0 0 1,-1 1-1,1-1 0,0 0 0,-1 0 1,1 0-1,0 1 0,0-1 0,0 0 1,0 1-1,0-1 0,0 0 0,0 1 1,0-1-1,0 1 0,0 0 0,0-1 1,0 1-1,2 0 0,4-1 90,0 1 0,0 0 0,0 1 1,1-1-1,8 3 0,11 1 195,290-14 836,-161 1-1040,-79 5-59,178 0-1013,-250 4 693,0 1 0,0-1 0,0 1 0,0 0 0,0 0 0,0 0 0,0 1 0,5 2 0,-9-3 185,0-1-1,-1 0 1,1 1-1,-1-1 1,1 1-1,-1-1 1,1 0-1,-1 1 1,1-1-1,-1 1 1,0-1-1,1 1 1,-1 0-1,0-1 1,1 1-1,-1-1 0,0 1 1,0 0-1,1-1 1,-1 1-1,0-1 1,0 1-1,0 0 1,0-1-1,0 1 1,0 0-1,0-1 1,0 1-1,0 0 1,0-1-1,0 1 1,-1 0-1,1-1 0,0 1 1,0-1-1,-1 1 1,1 0-1,0-1 1,-1 2-1,-8 10-3679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47.5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41 104 13056,'-41'12'4927,"46"-9"-3839,17 1 32,-4-4-160,23 0-320,16-7 0,6-5-256,3 0-160,6 4-128,3-1-96,1 6 32,-4-1-1376,-10-4-608,-4-4-2271,-10-12-961,-12 0 960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47.8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44 8320,'-75'-3'5034,"73"3"-3738,16 1 2192,21 1-1625,64-2 0,-71 0-1322,103-14 720,-44 2-1002,190 2-117,-97 6-6247,-131 1 783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48.2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87 9600,'-14'-31'3120,"13"30"-3029,1 0 0,0 1 0,0-1 1,0 0-1,0 0 0,0 0 1,0 0-1,0 1 0,0-1 0,0 0 1,0 0-1,0 0 0,0 0 1,1 1-1,-1-1 0,0 0 0,1 0 1,-1 0-1,1 1 0,-1-1 1,0 0-1,1 1 0,0-1 0,0 0 1,16-11 2242,-15 11-1953,6-3 85,0 1 0,1 0 1,0 0-1,0 0 0,0 1 1,0 1-1,10-2 0,4 2 133,39 3 0,-50-2-359,1 2 1,0 0-1,-1 1 1,0 0-1,16 6 1,-20-6-96,0 1 0,-1 0 0,1 0 1,-1 1-1,0 0 0,0 0 1,-1 1-1,1-1 0,5 9 1,-2-2 22,-1 1 1,0 1-1,-1-1 1,0 1-1,-1 1 1,-1 0-1,0 0 1,-1 0-1,-1 0 1,0 1-1,3 28 1,-5-18-79,-2 1 1,0-1-1,-1 0 1,-2 0-1,-1 0 1,-11 41-1,-42 100 161,35-111-221,2 1 0,-17 87 1,36-136-47,0 0 0,0-1-1,1 1 1,0 0 0,0 0 0,3 11 0,-3-15 13,2 0 1,-1 0-1,0 0 0,1 0 1,0-1-1,-1 1 1,1-1-1,1 1 0,-1-1 1,0 0-1,1 0 1,0 0-1,6 5 0,-2-3 15,1 1 0,0-1 0,0-1 0,1 0-1,0 0 1,-1 0 0,1-1 0,15 3-1,8 0 32,37 2 0,-53-7-16,282 7-822,-227-8-1103,-59 0 1258,-6 1-250,0-1 1,0 0-1,11-2 1,-16 1 582,0 1 0,1-1 0,-1 1 0,1-1 0,-1 1 0,0-1 0,0 1 0,1-1 0,-1 0 0,0 0 0,0 0 0,0 0 0,0 0 0,0 0 0,0 0 0,0 0 0,0 0 0,0 0 0,0-1 0,0-1 0,5-19-4914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48.7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14 495 10240,'-11'-12'3365,"11"12"-3266,0 0 0,-1 0 0,1 0 0,0 0 0,0 0 0,0-1 0,0 1 0,0 0 0,-1 0 0,1 0 0,0 0 0,0 0 0,0 0 0,0 0 1,0-1-1,0 1 0,0 0 0,0 0 0,0 0 0,0 0 0,-1 0 0,1-1 0,0 1 0,0 0 0,0 0 0,0 0 0,0 0 0,0-1 0,0 1 0,0 0 0,0 0 0,0 0 0,0 0 0,0 0 0,0-1 0,0 1 0,1 0 0,-1 0 0,0 0 1,0 0-1,0 0 0,0-1 0,0 1 0,0 0 0,0 0 0,0 0 0,0 0 0,1 0 0,-1 0 0,0-1 0,0 1 0,0 0 0,0 0 0,1 0 0,8-1 132,-5 1 411,15-4 348,36-12 1,-32 8-626,133-45 1179,122-39-336,564-105-930,-604 143-1835,-83 15-4646,-132 32 3350,-9 2-1563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49.3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1 9216,'-70'89'5792,"64"-78"-3660,6-11-2090,0 0 1,0 0-1,0 1 0,0-1 1,0 0-1,0 0 0,0 0 1,0 0-1,0 0 0,0 0 1,0 0-1,0 0 0,0 0 1,0 0-1,0 0 0,0 1 1,0-1-1,0 0 0,0 0 1,0 0-1,0 0 0,0 0 1,0 0-1,0 0 0,0 0 1,0 0-1,0 0 0,0 0 1,0 0-1,0 1 0,0-1 1,0 0-1,0 0 0,0 0 1,0 0-1,1 0 0,-1 0 1,0 0-1,0 0 0,0 0 1,0 0-1,0 0 0,0 0 1,0 0-1,0 0 0,0 0 1,0 0-1,0 0 0,1 0 1,-1 0-1,0 0 0,16-7 2867,-6 2-3058,17-7 542,1 2 1,0 1 0,1 1-1,-1 1 1,2 2 0,-1 1-1,1 1 1,-1 1 0,1 2 0,45 5-1,-67-4-303,0 0-1,0 0 1,0 1 0,-1 0-1,1 0 1,0 1-1,-1 0 1,0 1 0,0-1-1,0 1 1,0 0-1,0 1 1,-1 0 0,0 0-1,0 0 1,0 1-1,-1 0 1,0 0 0,8 12-1,-11-15-98,0 0-1,0-1 0,0 1 1,0-1-1,1 0 0,-1 0 1,1 1-1,-1-1 1,1-1-1,0 1 0,0 0 1,3 1-1,2 0-64,1-1 0,-1 1 0,10 0 0,-7-1 22,-1 1 1,12 4-1,-12-3 75,0 1 0,0 1 0,0-1 0,-1 2 0,0-1 0,0 1 0,-1 1 0,0 0 0,0 0 0,-1 0 0,0 1 0,11 17 0,-12-16 15,-1 1 0,1 0 0,-2 0 1,1 0-1,-2 1 0,1-1 0,-2 1 1,0 0-1,0 0 0,-1 0 0,0 20 0,-3-21 52,1 0-1,-1-1 0,-1 1 0,0-1 0,-1 1 0,0-1 1,0 0-1,-1-1 0,0 1 0,-9 11 0,1-4 3,1-1 0,-2-1 0,0 0 0,-25 19-1,20-19-50,-1-2-1,-1 0 0,-31 14 0,-71 23-49,49-21-447,61-23 238,3-1-333,0-1-1,0 0 0,0-1 1,0 0-1,-1-1 0,-18 3 1,28-5 416,0 0 1,1 0 0,-1 0 0,1 0 0,-1 0 0,1 0 0,-1 0 0,1 0 0,-1-1 0,1 1-1,-1 0 1,1 0 0,-1 0 0,1-1 0,-1 1 0,1 0 0,-1 0 0,1-1 0,-1 0 0,1 1-52,-1-1 0,1 1 0,0-1 0,0 0 0,0 1 0,0-1 0,0 0 0,0 1 0,0-1 0,0 0 0,1 1 0,-1-1 0,0 1 0,0-1 0,0 0 0,1 1 0,-1-1 0,0 1 0,1-1 0,-1 1 0,1-2 0,18-27-5541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49.9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190 305 9216,'-6'-1'448,"0"0"1,0 0-1,0 0 1,0 1-1,0 0 1,0 0-1,0 0 1,0 1-1,0 0 1,0 0-1,0 1 1,0 0-1,0 0 1,-6 3 0,-5 3 232,1 0 1,0 1 0,-21 16 0,37-25-641,-1 1 0,0-1 0,1 0 0,-1 1 0,1-1 0,-1 1 0,1-1 0,-1 1 0,1-1 0,0 1 0,-1-1 0,1 1 0,0-1 0,-1 1 0,1 0 0,-1 0 0,1-1-12,1 0 0,-1 1 0,0-1 0,0 0 0,0 0 1,0 0-1,0 1 0,0-1 0,0 0 0,1 0 0,-1 0 0,0 1 1,0-1-1,0 0 0,0 0 0,1 0 0,-1 0 0,0 0 1,0 0-1,0 1 0,1-1 0,-1 0 0,0 0 0,0 0 1,1 0-1,-1 0 0,0 0 0,0 0 0,0 0 0,1 0 0,2 0 114,0 0-1,1 0 1,-1 0-1,0 0 1,0-1-1,6-1 1,54-20 709,99-49 0,9-4-460,-60 38-255,191-39 1,122 7-1358,-390 64 933,72-13-5319,-92 17 375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50.4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63 11520,'0'1'4453,"5"2"-3563,-3-2-529,1-1 0,-1 0-1,0 0 1,1 1-1,-1-1 1,0-1 0,0 1-1,1 0 1,-1 0 0,0-1-1,3 0 1,29-12 1182,-13 4-779,11-1-247,0 2 0,53-7 0,65 5 124,-76 11-36,-65 0-518,0 0 1,0 1-1,-1 0 0,1 1 0,0-1 1,7 5-1,-14-6-60,0 0 0,0 0 1,0 0-1,0 0 0,0 1 0,-1-1 0,1 0 1,0 1-1,-1-1 0,1 1 0,-1 0 0,0-1 1,1 1-1,-1 0 0,0 0 0,0 0 1,0 0-1,0 0 0,0 0 0,-1 0 0,1 0 1,0 3-1,-1-1 4,0 0 1,0 0-1,-1 0 0,1 0 1,-1 0-1,0 0 0,0 0 0,0 0 1,0 0-1,-4 7 0,4-10-39,0 1-1,0 0 0,0-1 0,1 1 0,-1 0 0,0 0 0,1 0 0,0 0 1,-1 0-1,1 0 0,0-1 0,0 1 0,0 0 0,0 0 0,1 4 0,0-4-10,0 0-1,0 0 1,0-1-1,1 1 1,-1 0-1,1-1 0,-1 1 1,1 0-1,0-1 1,0 0-1,0 1 1,-1-1-1,4 1 0,11 9-19,0 1-1,0 1 0,-1 0 0,-1 1 0,0 1 0,21 29 0,-14-14 131,-2 1 1,28 62-1,-41-81-23,-1 1-1,0 0 0,-1 1 1,-1-1-1,0 1 0,-1 0 1,1 21-1,-3-29-38,0 0-1,0 0 1,-1 0-1,0 0 1,-1 0-1,1 0 1,-1 0-1,0 0 1,0-1-1,-1 1 1,0-1-1,0 0 1,0 1-1,-1-1 1,0-1-1,1 1 1,-2 0-1,1-1 1,-9 7-1,-12 6 1,-1-1 0,-56 25 0,32-16-4,-146 71-431,67-36-2675,89-43 611,3-4-410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51.1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670 32 8192,'3'-5'1512,"6"-12"232,-9 16-1515,1 1 1,-1-1 0,1 0 0,-1 1 0,1-1-1,-1 1 1,1-1 0,-1 0 0,1 1-1,-1-1 1,1 1 0,0 0 0,-1-1-1,1 1 1,0-1 0,-1 1 0,2-1 0,-1 2-26,-1-1 1,1 0 0,-1 1 0,0-1 0,1 0 0,-1 1 0,0-1-1,0 1 1,1-1 0,-1 0 0,0 1 0,0-1 0,0 1 0,1-1-1,-1 1 1,0-1 0,0 1 0,0-1 0,0 0 0,0 1-1,0-1 1,0 1 0,0-1 0,0 1 0,0-1 0,0 2 0,-2 14 1351,-2 9-899,-2 0-1,0-1 0,-13 28 0,1-1-273,-9 27 36,-59 122 0,-241 429-334,299-573-195,-61 109-2975,89-165 3082,-4 7-620,0-1-1,-1 0 1,0 0-1,-6 6 1,11-12 331,-1 1-1,0 0 1,0 0 0,0 0 0,0-1-1,0 1 1,0 0 0,0-1-1,0 1 1,0-1 0,0 1 0,0-1-1,0 1 1,0-1 0,0 0 0,0 1-1,-1-1 1,1 0 0,0 0-1,0 0 1,0 0 0,-1 0 0,1 0-1,0-1 1,0 1 0,0 0 0,0 0-1,0-1 1,-1 1 0,1-1-1,0 1 1,0-1 0,0 0 0,0 1-1,-1-2 1,-15-17-3841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51.4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88 9728,'-18'-42'3205,"18"40"-3072,-1 1 0,1-1 1,-1 1-1,1-1 0,-1 0 0,1 1 1,0-1-1,0 0 0,0 1 0,0-1 1,0 0-1,0 1 0,0-1 0,1 0 1,-1 1-1,0-1 0,2-3 0,0 0 648,-2 5-692,1-1 0,-1 1 0,1-1 1,-1 0-1,1 1 0,-1-1 0,1 1 1,0-1-1,-1 1 0,1 0 1,0-1-1,-1 1 0,1-1 0,0 1 1,0 0-1,-1 0 0,1 0 1,0-1-1,0 1 0,-1 0 0,1 0 1,0 0-1,0 0 0,-1 0 1,1 0-1,1 1 0,1-1 121,0 0 1,0 1-1,0-1 0,0 1 1,0 0-1,4 1 0,1 3 43,-1 0 0,1 0 0,-1 1-1,11 11 1,-11-11-98,24 26 220,-2 0 1,-1 2 0,26 42-1,-23-32-187,10 15 71,63 118 0,-13 18-129,78 151-42,-42-146-578,-81-140-876,-39-53 799,0 1 0,0-1 0,0-1 0,1 0 0,9 6 0,-10-8-513,0-1 1,-1 0-1,1-1 1,8 3 0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51.7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44 13056,'-5'-8'4831,"10"8"-3775,13 0 160,-5 0-256,10 0-448,8 0 32,8 0-320,11-4-64,13-4-96,12 1-64,15-2 32,-6 6 32,-8-2 32,-14 5-1376,-13 0-640,-13 0-2079,-36 12-2785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08.5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35 7296,'0'-1'146,"0"-1"1,0 1-1,1 0 1,-1 0-1,0 0 1,0-1 0,1 1-1,-1 0 1,1 0-1,-1 0 1,1 0-1,-1 0 1,1 0-1,0 0 1,0 0-1,-1 0 1,1 0-1,0 0 1,0 0-1,0 0 1,0 0 0,0 1-1,0-1 1,0 0-1,0 1 1,0-1-1,1 1 1,-1-1-1,2 1 1,4-2 287,0 1 0,0 0 1,1 0-1,8 0 0,-2 1 449,-7 0-644,1-1 0,-1 2 0,1-1 0,-1 1 0,0 0-1,1 1 1,13 4 0,-18-5-185,-1 0 1,0 0-1,1 0 1,-1 0-1,0 1 1,0-1-1,0 1 0,0-1 1,0 1-1,0 0 1,0 0-1,-1 0 1,1 0-1,-1 0 0,1 0 1,-1 0-1,0 1 1,0-1-1,0 0 0,0 1 1,0-1-1,0 1 1,-1-1-1,1 1 1,-1-1-1,0 1 0,0 2 1,-1 10 199,-1-1 0,0 1 0,-1-1 0,-1 0 0,-9 23 0,8-23-100,0 0 0,1 0 0,0 0 0,1 1 0,-2 25 0,5-35-125,0 1 1,1 0 0,-1 0 0,1 0-1,0 0 1,4 9 0,-4-12-20,1 1 0,-1-1 1,1 0-1,0 0 0,0-1 0,1 1 1,-1 0-1,0-1 0,1 1 0,0-1 1,-1 0-1,5 3 0,36 22 97,19 13-4635,-51-31 1701,1-1-1359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52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87 11392,'-39'17'4224,"35"-14"-3297,13-3 225,0 0-128,7 0-32,16-3 192,8-6-512,5 1-224,12 1-256,11 2-96,2 1 96,-2 1-96,-5 3-64,-15-5-992,-3 1-480,-5-7-896,-4-5-319,-6-16-2241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52.4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29 11136,'-4'0'4608,"5"1"-1822,10 2-1010,18 1-1757,-1-2 86,3 1 8,34-2-1,111-13 625,-32 0-4359,-142 12 3222,0 0 0,0 0 0,0 0 0,0 0 0,0-1 0,0 0 0,0 1 0,3-2 0,-4 1-169,0 0 0,1 0 0,-1 0 0,0-1 0,0 1 0,0 0 0,-1 0 0,1-1 0,1-2 0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52.9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2 117 10112,'0'-1'209,"0"0"1,-1 0 0,1 0-1,0 0 1,0 0 0,0 0-1,0 0 1,0 0 0,0 0-1,0 0 1,0 0 0,0 0-1,0 0 1,0 0-1,1 1 1,-1-1 0,0 0-1,1 0 1,-1 0 0,1 0-1,-1 0 1,1 0 0,-1 1-1,1-1 1,0 0 0,-1 0-1,1 1 1,0-1 0,-1 1-1,1-1 1,0 0 0,1 0-1,4-2 292,0 0 0,0 1-1,0-1 1,7-1 0,3-1 220,20-11 259,-21 9-528,27-9-1,-15 8-27,0 2 0,0 0 0,41-2 0,-54 8-291,0 0 1,0 0-1,-1 1 0,1 1 1,0 1-1,-1 0 0,1 0 1,24 11-1,-33-12-71,0 1 0,0 0 0,0 0 1,0 1-1,0-1 0,0 1 0,-1 0 0,0 0 1,0 1-1,0 0 0,0-1 0,3 8 0,-3-4 12,0 0 0,0 0-1,-1 1 1,-1-1 0,1 1 0,-1-1-1,1 15 1,-2-2 1,-1 0 1,-1 0-1,0 0 0,-2-1 1,-1 1-1,-7 26 0,-5 0-27,-22 47 0,-10 28 27,46-117-83,1 1 0,0-1 1,0 0-1,0 0 0,0 1 0,1-1 0,0 0 1,1 11-1,0-14 6,-1 1 0,1-1 0,0 0 0,-1 1 0,1-1 0,1 0 1,-1 0-1,0 1 0,0-1 0,1 0 0,-1 0 0,1 0 0,0-1 0,0 1 0,-1 0 0,1-1 0,0 1 0,0-1 1,1 1-1,-1-1 0,3 1 0,3 1 18,-1 0 1,1-1-1,0-1 0,0 1 0,0-1 1,0 0-1,0-1 0,11 0 1,70-11 153,-67 8-140,21-4-7,-19 2-316,0 2 1,1 0-1,41 2 1,-48 6-1386,-18-5 1589,0 0-1,0 0 1,0 0 0,-1 0 0,1 0 0,0 0 0,0 0-1,0 0 1,-1 0 0,1 1 0,0-1 0,0 0 0,0 0 0,-1 0-1,1 0 1,0 0 0,0 1 0,0-1 0,0 0 0,0 0-1,-1 0 1,1 0 0,0 1 0,0-1 0,0 0 0,0 0 0,0 0-1,0 1 1,0-1 0,0 0 0,0 0 0,0 0 0,0 1-1,0-1 1,0 0 0,0 0 0,0 1 0,0-1 0,0 0 0,0 0-1,0 0 1,0 1 0,0-1 0,0 0 0,0 0 0,0 0-1,1 1 1,-1-1 0,0 0 0,0 0 0,0 0 0,0 0-1,0 1 1,1-1 0,-1 0 0,0 0 0,0 0 0,0 0 0,1 0-1,-1 0 1,0 0 0,0 1 0,0-1 0,1 0 0,-1 0-1,-3 1-809,-1 0 0,1 0 0,-1-1 0,0 1 0,1-1 0,-7 0 0,-16 0-3207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53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7 107 9856,'-1'0'199,"1"1"0,-1 0 1,1-1-1,-1 1 1,1 0-1,-1 0 0,1-1 1,-1 1-1,1 0 1,0 0-1,-1 0 0,1 0 1,0-1-1,0 1 1,-1 0-1,1 0 0,0 0 1,0 0-1,0 0 1,0 0-1,0 0 0,1 0 1,-1-1-1,0 1 1,0 0-1,0 0 0,1 0 1,-1 0-1,1 0 1,-1-1-1,0 1 0,1 0 1,-1 0-1,1-1 1,0 1-1,-1 0 0,1-1 1,0 1-1,-1-1 1,1 1-1,0 0 0,0-1 1,-1 0-1,1 1 0,0-1 1,0 1-1,0-1 1,1 0-1,7 2 220,0 0-1,0-1 1,0-1-1,0 1 0,0-2 1,0 1-1,15-4 1,-10 3-183,735-85 1268,-221 34-1472,-502 50-795,37 1 1,-62 1 659,0 0 0,0 0 1,0 0-1,0 0 0,0 0 0,0 0 1,0 0-1,-1 1 0,1-1 1,0 0-1,0 1 0,0-1 1,1 1-1,-2-1 52,0 0 1,0 0-1,0 1 1,0-1-1,0 0 1,0 0-1,0 0 1,0 1-1,0-1 1,0 0-1,0 0 1,0 0-1,0 1 0,0-1 1,0 0-1,0 0 1,0 0-1,-1 0 1,1 1-1,0-1 1,0 0-1,0 0 1,0 0-1,0 0 1,0 1-1,0-1 0,-1 0 1,1 0-1,0 0 1,0 0-1,0 0 1,0 0-1,0 0 1,-1 0-1,1 1 1,-22 9-3061,-47 9-6825,20-7 5707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54.0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44 194 9728,'-34'9'3120,"34"-9"-3020,0 0 1,-1 0-1,1 0 1,0 0-1,-1 0 1,1 0 0,-1 0-1,1 0 1,0 0-1,-1 0 1,1 0-1,0 0 1,-1 0 0,1 0-1,-1 0 1,1 0-1,0 0 1,-1 0-1,1-1 1,0 1 0,-1 0-1,1 0 1,0 0-1,-1-1 1,0 1-1,3-9 2216,10-5 209,-5 10-2194,-1 0 0,1 1 0,-1 0 0,1 1 0,0-1 0,0 1-1,11-2 1,53-2 705,-51 5-726,1 0 0,19-6 1,-7-2 37,0-2 0,49-24 0,-2 0-70,-41 21-126,40-10 1,-67 21-51,0 1 1,1 0-1,-1 0 1,1 2 0,0-1-1,-1 2 1,23 2 0,-32-2-58,1 0 0,-1 0 0,1 0 0,-1 0 0,1 1 0,-1 0 0,0-1 0,1 1 0,-1 0 0,0 1 0,0-1 0,-1 1 0,1-1 0,0 1 0,-1 0 0,0 0 0,0 0 0,1 0 0,-2 0 0,1 0 0,0 0 0,-1 1 0,1-1 0,-1 1 0,0-1 0,0 1 0,-1 0 0,1-1 0,0 6 0,-1 1 10,0 1 0,0-1 0,-1 1-1,0-1 1,-1 1 0,0-1 0,-1 0 0,0 0-1,-6 13 1,2-8-7,-2 1 0,0-1-1,0-1 1,-1 0 0,-21 22 0,-68 57 192,68-67-180,23-18-101,0 1 1,0 0 0,1 0-1,0 0 1,1 1-1,-6 11 1,11-20 27,0 1 0,0-1 0,1 1-1,-1 0 1,0-1 0,1 1 0,0 0 0,-1 0 0,1-1-1,0 1 1,-1 0 0,1 0 0,0-1 0,1 1-1,-1 0 1,0 0 0,0-1 0,1 1 0,-1 0 0,1-1-1,-1 1 1,1 0 0,0-1 0,1 3 0,-1-3-4,1 1 1,0 0 0,0 0-1,0-1 1,0 1-1,0-1 1,1 0 0,-1 1-1,0-1 1,1 0-1,-1 0 1,0-1 0,1 1-1,-1 0 1,1-1 0,4 1-1,25 3-15,0 1-1,0 2 1,0 1-1,51 21 1,-70-23 47,1 1 1,-1 0-1,-1 0 0,1 1 1,-1 1-1,-1 0 0,1 1 1,-1 0-1,-1 1 0,0 0 1,-1 0-1,15 24 0,-22-32-10,6 11 76,-1 1 0,11 28 1,-16-40-67,-1 1 1,0 0-1,0-1 1,-1 1-1,1 0 1,-1 0 0,0 0-1,1 0 1,-2-1-1,1 1 1,0 0-1,-1 0 1,0 0 0,0-1-1,0 1 1,0 0-1,-1-1 1,-2 5-1,-1-1 9,0-1 0,0 0 0,-1 0-1,0-1 1,0 1 0,-1-1 0,1-1-1,-1 1 1,-10 4 0,-12 5-3,-32 10 1,31-13-68,-18 6 129,-71 16-1,-53-1-306,140-26 36,-44 6-730,65-11 279,0 0 1,-1-1 0,1 0-1,-17-3 1,25 2 322,1 1 0,0 0 0,0-1 1,-1 0-1,1 1 0,0-1 0,0 0 0,0 0 1,0 0-1,0 0 0,0-1 0,0 1 0,0 0 0,1-1 1,-1 1-1,0-1 0,1 0 0,-1 0 0,1 1 1,0-1-1,-1 0 0,0-3 0,-8-28-5454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54.8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5764 316 10752,'-5'-7'1315,"1"0"0,1 0 0,-1-1 0,-3-12 0,5 16-931,1-1-1,-1 1 0,-1 0 0,1 0 0,-1 0 1,1 0-1,-1 1 0,0-1 0,0 1 0,-1-1 0,1 1 1,-7-4-1,-1 0-191,0 0 0,-1 0 0,-15-5 0,-182-60 608,183 64-699,-64-16 89,-1 4 0,-97-9 0,-184 2 61,-202 33 527,2 44-473,-296 84-209,407-35-89,16 41-25,-109 96-88,457-185 90,2 4 1,3 3 0,2 5 0,3 4 0,-104 102 0,137-114-12,3 1-1,2 4 1,2 1 0,3 2-1,3 2 1,3 2 0,-51 124-1,61-114 5,3 1 0,-23 131 1,37-141-3,4 0 1,2 1 0,7 99 0,7-83 13,3-2 1,5 0-1,48 147 0,-42-167 14,2-1 0,3-1 0,58 93 0,-35-80 20,3-2 0,79 84-1,-50-71 99,3-3 0,184 134 0,-156-142 34,197 94 0,153 21-17,-90-74-122,-137-57 61,428 49 1,78-83 147,-3-75 24,-247-26-94,-21-53-22,-11-24-17,-16-25-34,-41-29 8,-29-10 22,-59-8 51,-301 215-155,10-8 6,244-188 148,-187 137-56,76-83 1,-101 89 8,65-97-1,-95 122-50,-1-2-1,-3-1 0,-1-1 0,-3 0 0,22-69 0,-33 79-17,0-1-1,-2-1 1,-2 1 0,-1-1-1,-2 0 1,-1 1 0,-2-1-1,-6-39 1,-5 12-5,-2 1 0,-25-66-1,15 59-47,-3 1 0,-37-64 0,11 42-150,-76-93-1,-101-93-462,154 195 42,-108-86 1,96 97 10,-3 4 1,-2 4 0,-3 4 0,-3 4 0,-2 5 0,-201-65 0,169 77-228,-193-25 0,-137 11-1913,270 32 623,-45-9-2699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59.2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 71 7168,'0'-4'714,"1"0"1,-1 1-1,1-1 1,0 0-1,1 0 1,-1 0-1,4-5 1,-4 5 172,1 1 1,-1-1-1,1 1 1,-1-1-1,0 1 1,-1-1-1,2-5 0,-3 29-170,-1 0 0,0 0 0,-10 37 0,-25 59-320,-2 6-366,36-111-96,1-7 57,1 1 1,0 0-1,0-1 0,-1 9 1,2-12 0,0 0 1,0 0 0,0-1-1,0 1 1,0 0 0,0 0-1,1 0 1,-1 0 0,0 0-1,1 0 1,-1-1 0,0 1 0,1 0-1,-1 0 1,1 0 0,-1-1-1,1 1 1,-1 0 0,1-1-1,0 1 1,-1 0 0,1-1-1,0 1 1,0-1 0,-1 1-1,1-1 1,0 1 0,0-1-1,1 1 1,8 1-13,0-1-1,1 0 1,-1 0-1,0-1 1,1 0-1,-1-1 1,19-3-1,-1 0-21,14 0 34,-1 2-1,1 2 1,0 2 0,-1 1 0,67 14 0,-98-14 85,1 0 0,-1 0 1,0 1-1,0 0 0,-1 1 0,1 0 1,-1 0-1,0 1 0,-1 1 0,1-1 0,-1 1 1,0 1-1,-1-1 0,0 1 0,0 1 1,-1-1-1,0 1 0,0 0 0,-1 1 0,0-1 1,-1 1-1,0 0 0,0 0 0,-1 0 0,-1 1 1,3 15-1,-4-14 9,0 0 0,0 1 0,-2-1-1,1 0 1,-2 0 0,-3 16 0,4-21-60,-2-1-1,1 1 1,-1 0 0,0-1-1,0 0 1,-1 1 0,0-1-1,0-1 1,0 1 0,-1-1-1,0 1 1,-9 7 0,4-6-7,-1 0 0,0 0 0,0-1 0,0 0 0,-1-1 0,0 0 0,0-1 1,0-1-1,-25 5 0,-2-3-22,-76 0 0,8-9-992,37-4-2785,68 8 3455,0-1 0,0 1 0,0-1-1,0 1 1,0-1 0,0 0 0,1 0 0,-1 0 0,0 0 0,-2-2 0,3 2 82,0 1 0,1-1 0,-1 0 0,0 0 0,1 0 1,-1 0-1,1 0 0,-1 0 0,1 0 0,-1-1 0,1 1 0,0 0 0,0 0 0,-1 0 0,1 0 0,0 0 0,0-1 0,0 1 0,0 0 1,1-2-1,6-22-3689,6-3 390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7:59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56 8832,'4'-4'3328,"1"1"-2592,13-6 288,-9 6 32,9-2-256,13 1 95,5 1-319,3-2-96,6 1-256,0 4-160,-6 0-32,-3 0-128,0 0 64,-4 0-544,-1-3-256,-1-2-1119,2 1-417,-1 1-1600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00.0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32 8448,'2'-3'494,"1"-1"-1,-1 1 1,1 0 0,0 0 0,0 1 0,0-1 0,1 0 0,-1 1-1,5-3 1,-6 5 584,-2 0-102,-6 5 581,-8 9-1360,1 0 0,1 1 1,0 0-1,1 0 0,-11 22 1,14-24-83,1 1 0,0-1 0,2 1 1,-1 0-1,-3 18 0,8-27-81,0-1-1,1 0 1,0 0-1,0 1 1,0-1-1,0 0 1,0 0-1,1 1 1,0-1-1,1 4 0,-1-5-18,0 0 0,1-1-1,-1 1 1,1-1-1,-1 1 1,1-1-1,0 0 1,0 1-1,0-1 1,0 0-1,0 0 1,0-1-1,1 1 1,-1 0-1,1-1 1,3 2-1,3 1 0,0 0-1,0-1 1,1-1 0,-1 1-1,1-2 1,-1 1-1,13-1 1,-4 0-15,-1-2 1,0 0-1,21-4 1,-37 4-23,28-6-487,-14-1-3218,-16 7 928,-6-3-1125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00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29 7296,'1'-10'1431,"2"-9"4114,-2 19-5399,-1 1 1,1-1 0,-1 0 0,1 1-1,-1-1 1,1 1 0,-1-1 0,0 1-1,1-1 1,-1 1 0,0-1 0,1 1 0,-1-1-1,0 1 1,1-1 0,-1 1 0,0-1-1,0 1 1,0 0 0,5 15 374,-5-16-463,3 21 159,-1 0-1,0-1 1,-2 1 0,-2 27 0,1-31-154,-17 129 88,7-73-73,8-56-355,1 0-1,1 0 1,3 33 0,-2-48 61,0-1 0,1 1 0,-1-1-1,1 1 1,0-1 0,-1 1 0,1-1 0,0 1 0,0-1 0,0 0 0,0 1 0,1 0 0,5 8-2980,-2-3-596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3:59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38 7552,'-5'-5'1798,"4"4"-1438,0 0 0,0-1 0,0 1 0,0 0 0,-1 1 0,1-1 0,0 0-1,0 0 1,-1 0 0,1 1 0,-3-2 0,4 2 925,0 0-37,0 0-224,10 0 656,168-10 1778,-4 0-2680,-142 10-2506,-1 1-1,0 2 1,47 10 0,-63-9-1595,-2 4-879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00.6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9 8704,'-5'-9'3328,"5"18"-2592,5-1 32,-1-4-160,5 4-288,0-5 0,3 1-192,6 1-32,0-2-32,5 1-64,-1-4 32,1 0-960,-5 0-320,4-4-2624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01.0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1 616 7168,'0'0'138,"0"0"0,1 0 0,-1 0 0,0-1 0,1 1 0,-1 0 1,0 0-1,1 0 0,-1 0 0,1 0 0,-1 0 0,0 0 0,1 0 0,-1 0 1,0 0-1,1 0 0,-1 0 0,0 0 0,1 0 0,-1 0 0,1 0 0,-1 0 0,0 1 1,1-1-1,-1 0 0,19 5 186,-10-2 486,4 0-383,0-1-1,1 0 1,-1-1 0,0 0-1,0-1 1,1-1 0,-1 0-1,0 0 1,0-2 0,0 1-1,0-2 1,24-9-1,-31 10-365,0 0 0,0-1-1,-1 0 1,1 0-1,-1 0 1,0 0 0,0-1-1,-1 0 1,1 0-1,-1 0 1,0-1 0,-1 1-1,1-1 1,-1 0-1,3-7 1,1-6-41,-1 1 1,-1-1-1,6-37 0,-7 25 21,-2 1 0,-1-1 0,-3-31 0,-16-92-2,14 122-34,2 20 20,2 7 19,0-1 0,-1 0 0,0 1 0,0 0 0,-1-1 0,0 1 0,0 0 0,-4-10 0,5 15-35,1 0-1,0 0 1,0 0-1,0-1 1,0 1-1,0 0 0,0 0 1,0 0-1,-1 0 1,1-1-1,0 1 1,0 0-1,0 0 0,0 0 1,-1 0-1,1 0 1,0-1-1,0 1 1,0 0-1,-1 0 1,1 0-1,0 0 0,0 0 1,0 0-1,-1 0 1,1 0-1,0 0 1,0 0-1,-1 0 0,1 0 1,0 0-1,0 0 1,0 0-1,-1 0 1,1 0-1,0 0 0,0 0 1,0 0-1,-1 1 1,1-1-1,0 0 1,0 0-1,0 0 0,-1 0 1,1 0-1,0 1 1,0-1-1,0 0 1,0 0-1,0 0 1,0 0-1,-1 1 0,1-1 1,0 0-1,0 0 1,0 0-1,0 1 1,0-1-1,0 0 0,0 0 1,0 0-1,0 1 1,0-1-1,0 0 1,0 1-1,-4 15 166,2 19 76,2 0 0,5 43 1,-4-64-223,4 45 11,3-1 0,28 106 0,-23-122-17,14 53-1985,-27-88 401,0-6-2620,-4-8-79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01.3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0 9728,'-36'0'3584,"27"12"-2784,14 12 64,4-7-192,18 2-256,12 1 63,10-5-191,10-3-96,16-8-96,10-4-96,4-4 32,-8 1-831,-11-2-321,2 1-3392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01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 8192,'4'-7'3072,"4"7"-2400,14 0 672,-13 3 192,9 1-256,5-1 31,13 2-607,12-1-256,11-1-256,-1 2-224,-5-1 0,-8-1-1536,-9 6-607,-18 6-2497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02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53 8960,'14'-4'3328,"12"4"-2592,37-8-64,-27 4-128,25-4-416,2 4 0,5-1-128,-7 2-32,-2-1 32,-5-1-448,-6 2-160,-3-1-3200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02.7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124 31 8320,'0'-3'589,"1"-14"1253,-1 16-1773,0 1 1,0-1 0,0 1 0,0-1 0,0 1 0,0 0 0,0-1-1,0 1 1,1-1 0,-1 1 0,0 0 0,0-1 0,0 1 0,0-1 0,1 1-1,-1 0 1,0-1 0,1 1 0,-1 0 0,0 0 0,0-1 0,1 1-1,-1 0 1,1 0 0,-1-1 0,0 1 0,1 0 0,-1 0 0,0 0 0,1-1-1,0 1 1,0 2 279,1-1-1,-1 1 1,1 0 0,-1 0-1,0 0 1,0 0-1,0 0 1,0 0 0,0 0-1,1 2 1,-1 0-225,0 0 1,-1-1-1,1 1 0,-1 0 1,0-1-1,0 1 0,0 0 1,0-1-1,-1 1 1,0 0-1,1-1 0,-1 1 1,-1 0-1,1-1 0,0 0 1,-1 1-1,0-1 1,-3 5-1,-3 4 69,0-1 0,0-1 1,-18 18-1,0-6-25,19-17-181,0 1 1,0 0 0,1 0-1,0 1 1,0 0 0,0 0-1,-6 10 1,12-16 7,0-1 0,0 1 1,0 0-1,-1-1 0,1 1 0,0-1 0,0 1 1,0 0-1,0-1 0,0 1 0,0 0 0,0-1 0,0 1 1,0 0-1,1-1 0,-1 1 0,0-1 0,0 1 1,0 0-1,1-1 0,-1 1 0,0-1 0,1 1 1,-1-1-1,0 1 0,1-1 0,-1 1 0,1-1 0,-1 1 1,1-1-1,-1 1 0,1-1 0,-1 0 0,1 1 1,0-1-1,2 1 10,-1 1 1,0-1 0,0-1-1,1 1 1,-1 0 0,1-1-1,3 1 1,25 0-13,0-2-1,40-5 1,14-2-30,-60 8 43,0 0-1,0 1 1,40 8-1,-50-5-4,0 0 1,0 0-1,0 2 0,-1-1 1,0 2-1,0 0 0,15 11 0,-3 1 148,-1 2 0,35 36-1,38 55 46,-48-54-119,-43-50-46,6 6 202,-1 0 0,-1 0-1,-1 1 1,14 25 0,-22-36-148,0 0 0,-1-1 0,1 1 1,-1 0-1,0 0 0,0 0 0,0 0 0,-1 0 1,1 0-1,-1 0 0,0 0 0,0 0 0,-1 0 1,1 0-1,-1 0 0,0 0 0,0 0 0,0 0 1,0 0-1,-1 0 0,0-1 0,1 1 0,-1-1 1,-1 1-1,1-1 0,-5 6 0,3-5-44,-1 0 1,0 0-1,0-1 0,0 0 0,0 0 1,0 0-1,-1 0 0,1-1 0,-1 0 1,0 0-1,0 0 0,-7 0 0,-14 3-26,-39 0-1,49-4 8,-422-9-169,387 6-69,-65-8-3095,117 10 3308,-2 0-223,0 0-1,0-1 1,1 1 0,-1 0-1,0-1 1,1 0 0,-1 1-1,-1-2 1,2 2 81,1-1 0,0 1 0,-1-1 0,1 1 0,0-1-1,0 1 1,-1 0 0,1-1 0,0 1 0,0-1 0,0 1 0,0-1 0,0 0-1,-1 1 1,1-1 0,0 1 0,0-1 0,0 1 0,0-1 0,0 1 0,1-1-1,-1 1 1,0-1 0,0 1 0,0-1 0,0 1 0,1-1 0,-1 1 0,0-1-1,0 1 1,1-1 0,7-18-4087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03.1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56 9728,'14'-9'3584,"-1"6"-2784,6-6 352,-10 6-64,9-2-257,3-2-31,6 2-352,9 1-192,4 4-160,5 0-96,-1 4 96,1 1-128,-5-2-64,-5-3-1152,1 0-447,-5-3-1185,-4-6-512,-4-2-96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03.5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 7808,'0'-2'243,"1"1"1,-1 0 0,1-1-1,-1 1 1,1 0-1,0 0 1,-1 0 0,1-1-1,0 1 1,0 0-1,0 0 1,0 0 0,0 0-1,0 1 1,0-1 0,0 0-1,0 0 1,2 0-1,1 0 232,0 0-1,0 0 1,-1 1-1,1 0 1,0-1-1,4 2 1,-5-1-207,50-1 1330,49 1-212,-84 2-991,0 0 0,0 1 1,29 8-1,-44-10-326,0-1 0,-1 1-1,1 0 1,-1 1-1,1-1 1,-1 0 0,1 1-1,-1-1 1,1 1-1,-1 0 1,0 0 0,0 0-1,0 0 1,0 0-1,-1 0 1,1 1 0,1 2-1,-2-3-27,0 1 1,0-1-1,-1 1 1,1-1-1,-1 1 0,0 0 1,0-1-1,0 1 1,0-1-1,0 1 0,0 0 1,-1-1-1,1 1 1,-1-1-1,0 1 0,0-1 1,0 1-1,-1 2 1,-10 17 36,-1-2 0,-1 1 0,0-2-1,-18 19 1,-23 31 7,55-69-84,-3 4-12,0-1 1,1 1-1,0 0 0,0 1 1,-3 5-1,5-9 13,0 0-1,-1 0 0,1 0 1,0-1-1,0 1 0,0 0 1,0 0-1,0 0 0,0 0 1,0 0-1,0 0 0,1-1 1,-1 1-1,0 0 1,0 0-1,1 0 0,-1 0 1,0-1-1,1 1 0,-1 0 1,1 0-1,-1-1 0,1 1 1,0 0-1,-1-1 0,1 1 1,0-1-1,-1 1 0,1-1 1,0 1-1,-1-1 0,1 1 1,0-1-1,1 1 0,5 2 11,1-1 0,-1 0 0,1 0 0,-1 0-1,1-1 1,9 0 0,52-1-19,-33-1-58,-24 1-278,4 0-550,26-3 0,-15-4-3497,-23 6 3064,-1-1 0,-1 1 0,1-1-1,0 0 1,0 0 0,3-3 0,3-6-3170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03.8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 9216,'4'-1'450,"-1"-1"0,1 1 1,0 0-1,-1 0 0,1 0 1,0 0-1,-1 1 0,1 0 1,0-1-1,0 1 1,0 1-1,6 0 0,2 2 350,0 0-1,18 7 0,-13-3-86,-1-1-419,0 2 1,-1 0 0,0 0 0,0 1-1,-1 1 1,0 1 0,-1 0-1,0 0 1,-1 1 0,-1 1 0,1 0-1,-2 1 1,10 16 0,3 9 234,-2 0 1,-2 1 0,28 84 0,-30-67-421,-2 1 0,-3 1 0,-2-1 0,-3 2 0,-2-1 0,-4 81 0,-3-117-115,0-1 1,-1 0 0,-1-1-1,-1 1 1,-1-1 0,-1 1-1,-1-2 1,-14 27 0,-2-5-1302,-2-2 0,-2 0 1,-2-2-1,-1-1 0,-41 37 1,62-64 103,-1-1-1,-12 9 1,17-14-624,0-1 0,0 0 1,-8 4-1,-1-3-2029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04.4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241 26 5760,'1'-1'169,"0"0"0,-1 1 0,1-1 0,0 0-1,-1 1 1,1-1 0,-1 0 0,1 0 0,-1 0 0,1 0 0,-1 1 0,0-1 0,1 0 0,-1 0 0,0 0 0,0 0 0,0 0-1,0 0 1,0 0 0,0 0 0,0-1 0,0 2-83,0-1-1,0 1 0,0 0 1,-1-1-1,1 1 0,0 0 1,0 0-1,0-1 1,-1 1-1,1 0 0,0 0 1,0-1-1,-1 1 1,1 0-1,0 0 0,-1 0 1,1-1-1,0 1 1,-1 0-1,1 0 0,0 0 1,-1 0-1,1 0 1,-16 2 1278,12-1-1233,1 1 0,-1 0 0,1 0 0,-1 0 0,1 0 0,0 1 0,0-1 0,0 1 0,0 0 0,0 0 0,0 0 0,1 0 0,-4 6 0,-1 3 100,1-1 0,1 1 0,-6 16 0,-15 57 726,-20 106 1,0 89 161,30-156-456,0 146 1,17-188-605,3 0 0,27 144 0,-26-199-79,1 0 0,2-1 0,1 1 0,19 38 0,-23-56-175,0-1-1,0 1 0,1-1 0,1 0 0,-1-1 0,14 13 1,-15-16-169,1 0 1,-1 0 0,1-1-1,0 0 1,0 0 0,1 0 0,-1 0-1,0-1 1,1 0 0,13 2 0,-10-4-769,0 1 1,1-1 0,11-2-1,-22 2 1082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3:59.8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56 8704,'-12'17'2896,"12"-16"-2731,0 0 1,-1 0 0,1 0-1,0-1 1,0 1 0,0 0-1,0 0 1,0 0 0,0 0-1,0-1 1,0 1 0,0 0 0,0 0-1,0 0 1,0-1 0,1 1-1,-1 0 1,0 0 0,0 0-1,1-1 1,-1 1 0,1 0-1,0 1 1,0-1 158,1 1-1,-1-1 1,0 1-1,1-1 1,-1 1 0,1-1-1,3 2 1,2 1 3,0-1 0,1 0 0,-1-1 0,1 1 0,0-2 0,-1 1 0,15 0 0,58-2 261,-57-1-320,17 0-480,-1-2 1,1-2-1,-1-2 0,0-2 1,70-24-1,-48 3-2876,-36 17 1350,24-11-2891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05.5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10 569 7552,'0'0'118,"-1"0"1,1 0 0,0 0-1,-1 0 1,1 0 0,0 1-1,-1-1 1,1 0-1,0 0 1,-1 0 0,1 0-1,0 0 1,-1 1 0,1-1-1,0 0 1,-1 0-1,1 1 1,0-1 0,0 0-1,-1 0 1,1 1 0,0-1-1,0 0 1,0 1-1,0-1 1,-1 0 0,1 1-1,-1 13 1281,6 13 147,-5-25-1452,1-1 1,0 1-1,0 0 0,0 0 0,0-1 0,0 1 0,0 0 0,1-1 0,-1 1 1,0-1-1,1 0 0,-1 1 0,1-1 0,0 0 0,-1 0 0,1 0 1,2 1-1,-1-1 14,1 0 0,-1 0 0,1 0 1,0-1-1,-1 1 0,1-1 0,-1 0 1,8 0-1,1-2 122,1 0 0,-1-1 0,0 0 0,17-8 0,-15 6-62,-1-1-1,1 0 1,-1-1 0,21-16 0,-28 18-144,0 0 0,0 0 0,-1-1 0,0 0 0,0 0 0,0-1 0,-1 1 0,0-1 1,0 0-1,4-12 0,-4 8-20,-1 0 0,0 0 1,-1 0-1,0 0 0,0-14 0,-3-58-73,0 62 65,0-12 21,-2 0-1,-1 0 1,-2 0 0,-1 0 0,-2 1-1,-14-37 1,20 62-31,-1 0 0,0 0 0,-6-10 0,9 16 7,0 0 0,0 0 0,0 0 0,0 0 0,0 0 1,0 0-1,0 0 0,0 0 0,0 1 0,-1-1 0,1 0 0,-2 0 0,3 1 4,-1 0 0,1 0 1,-1 0-1,0 0 1,1 0-1,-1 0 1,0 0-1,1 0 0,-1 0 1,1 0-1,-1 1 1,0-1-1,1 0 1,-1 0-1,1 1 0,-1-1 1,1 0-1,-1 1 1,1-1-1,-1 0 0,1 1 1,-1-1-1,1 1 1,0-1-1,-1 1 1,1-1-1,-1 2 0,-2 3 7,0 1-1,1-1 1,0 1-1,0 0 1,0-1-1,1 1 1,0 0-1,-1 8 1,2-11 2,-3 18 62,1-1-1,1 0 1,1 1 0,1-1 0,1 0 0,1 1-1,0-1 1,1 0 0,2-1 0,0 1 0,1-1-1,0 0 1,13 20 0,3 1-1,48 61 1,-23-48-2768,-49-53 161,-6-4-1695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05.9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 7040,'-18'7'2624,"9"1"-2048,5 4 224,4-5-96,4 2-32,5-1 64,14-1-256,13 2-64,16-6-224,11 2-128,0-2-32,-6-3-32,-3 0 0,-4 4-640,-2-4-224,-3 0-1312,-5 0-608,1-4-96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06.2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25 8960,'-5'-5'3424,"14"10"-2656,18-1-96,-13-1-224,13-3-256,16 0 32,-2 0-128,4-3 0,-5-1-32,-5-1-64,-4 2 32,-8-1-672,-5-1-224,-5-2-3072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06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5 9984,'0'-4'3776,"-5"8"-2944,5 13 192,0-5-65,0 10-255,0 10-32,5 13-288,-1 6-96,1 0-160,-1 4-96,5-2 64,0-7-64,5-2 64,-1-1-768,-4-7-352,-4-4-2367,-1-1-993,1-7 576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10.7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59 8064,'3'-12'2969,"-1"-1"-1,2-21 1,-4 34-2909,1 0 0,-1 0 0,1 0 0,-1 0 0,0 0 0,1 0 0,-1 0 1,0 0-1,1 1 0,-1-1 0,1 0 0,-1 0 0,0 0 0,1 0 0,-1 1 0,0-1 0,0 0 0,1 0 0,-1 0 0,0 1 0,1-1 0,-1 0 0,0 1 0,0-1 0,1 0 0,-1 1 0,2 4 132,0-1-1,-1 1 1,0-1-1,1 1 1,-1 0-1,-1-1 1,1 1-1,-1 0 1,0 0-1,0 0 1,-2 9-1,-1 7 155,-10 29 0,7-25-125,-8 30 1,-17 76 35,28-112-253,1-1 1,1 0 0,0 1-1,1-1 1,4 23 0,-3-34 43,0-1 0,1 0 1,0 1-1,0-1 1,0 0-1,1 0 0,0 0 1,0 0-1,1 0 1,-1-1-1,1 0 0,1 0 1,-1 0-1,1 0 1,-1 0-1,1-1 0,1 0 1,-1 0-1,0 0 1,1-1-1,0 0 0,0 0 1,0 0-1,0-1 1,0 0-1,9 2 0,15 1 40,-1-1 0,1-1 0,0-1-1,31-3 1,-19 1-575,-36 0-97,0-1 0,0 1 0,1-1 0,-1 0 0,0 0 0,0-1 0,0 0 0,-1 0 0,1 0 0,0-1 0,-1 0 0,1 0 1,5-5-1,4-4-1464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11.1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77 8704,'-4'-75'6229,"4"74"-5290,9 24 1903,-1-1-2389,-2 0 0,0 0 0,-2 1-1,0 0 1,0 38 0,-9 120-84,0-103-207,4-49-61,-11 602 849,13-610-1019,-1 4-214,1 0 0,1 1 0,2-1 1,6 28-1,-8-47-33,0-1 0,0 1 1,0-1-1,1 0 0,3 6 0,-5-9 58,0 0 0,1-1 0,-1 1 0,1 0 0,-1-1 0,1 0 0,0 1 0,-1-1 0,1 0 0,0 0 1,0 1-1,0-1 0,0-1 0,0 1 0,0 0 0,0 0 0,3 0 0,20 0-4238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11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 10624,'-27'0'3936,"32"3"-3040,8 1 351,-4 1 33,12 2-288,6-4-32,5-3-448,4 5-224,4-1-192,-1-1-96,11 2 96,-10-1-64,13 4-32,1-1-1664,-5 2-800,1-1-2847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12.0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1505 8576,'-6'1'983,"5"-1"-816,0 0 0,0 0 0,0 0 0,0 0 0,0 0 0,0 0 0,0 1 0,0-1 0,0 0 0,0 1 0,0-1 0,0 1 0,0-1 0,0 1 0,0 0 0,0-1 0,-1 2 0,19 2 3310,11-5-2677,1-2 0,-1-1 0,-1 0 0,33-11 0,-50 11-726,0 0 1,0 0-1,-1-1 0,0 0 0,0 0 1,0-1-1,-1-1 0,1 1 0,-2-1 1,1-1-1,-1 1 0,0-1 1,8-12-1,2-6 12,-2 0 1,0-1 0,14-37 0,-13 19-67,-1 0 1,-2 0 0,-2-2 0,7-63 0,-11 24 20,-5-132 0,-7 148 66,-2 0 1,-24-92-1,-53-134-18,80 286-79,3 4 0,-1 1 0,0-1 0,0 0 0,-1 1 0,1 0 0,-5-6 0,7 11-10,0 0 1,0 0-1,0 0 1,0-1-1,0 1 0,0 0 1,0 0-1,-1 0 0,1 0 1,0 0-1,0 0 1,0-1-1,0 1 0,0 0 1,0 0-1,-1 0 0,1 0 1,0 0-1,0 0 1,0 0-1,0 0 0,-1 0 1,1 0-1,0 0 1,0 0-1,0 0 0,0 0 1,-1 0-1,1 0 0,0 0 1,0 0-1,0 0 1,0 0-1,-1 0 0,1 0 1,0 0-1,0 0 0,0 0 1,0 0-1,0 0 1,-1 0-1,1 1 0,0-1 1,0 0-1,0 0 1,0 0-1,0 0 0,0 0 1,0 0-1,-1 1 0,1-1 1,0 0-1,0 0 1,0 0-1,0 1 0,-2 3 15,1 1 0,0-1 0,0 1 1,0 0-1,1-1 0,0 1 0,0 0 0,0 0 0,1 5 0,-1 7 37,3 99 487,6 0 0,26 129 1,74 220-393,-84-372-611,4-2 0,77 163 0,-105-252 234,0 0 0,0 1 1,0-1-1,0 1 0,0 0 0,0-1 0,-1 1 0,1 4 0,-1-7 49,-1 0 0,1 0 0,-1 0 0,1 0 0,-1 0 0,1 0 0,0 0 0,-1 0-1,1 0 1,-1-1 0,1 1 0,-1 0 0,1 0 0,0-1 0,-1 1 0,1 0 0,0 0 0,-1-1 0,1 1 0,-4-4-776,0 1-1,1 0 1,-1-1 0,1 0-1,-5-7 1,-6-15-2824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12.4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20 7808,'-2'-1'332,"0"-1"0,1 0 0,-1 1 0,0-1 0,1 0 0,0 0 0,-3-2 0,4 4-298,0-1 0,0 1 0,1 0 0,-1 0 0,0 0 0,0 0 0,0 0 0,0-1 0,0 1 0,0 0 0,0 0 0,0 0 0,0 0-1,0 0 1,0 0 0,0 0 0,0-1 0,1 1 0,-1 0 0,0 0 0,0 0 0,0 0 0,0 0 0,0 0 0,0 0 0,0 0 0,1 0 0,-1 0 0,0 0 0,0 0-1,0 0 1,0 0 0,0 0 0,0 0 0,1 0 0,-1 0 0,0 0 0,0 0 0,0 0 0,0 0 0,0 0 0,1 0 0,16 3 1492,173 39 3677,28 6-3462,-193-41-1561,122 28 628,-125-32-1427,0 0 0,1-1 0,-1-1 0,37-3 0,32-15-5034,-42 6 1563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13.2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1 9728,'-18'0'3342,"12"0"-1120,13 0 1173,77-1-1805,169 6-262,-159 1-1581,-31-4-4118,-49-2 1630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00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130 143 7424,'-12'-4'1602,"-1"1"1,0 0 0,0 1-1,0 1 1,-17-1-1,28 2-1395,-4 0 557,0 0 1,-1 1-1,-8 1 0,70-29 2308,3 2-2127,62-17-1,-83 32-597,0 1-1,75-7 0,-99 15-244,-1 1-1,1 0 1,0 1 0,0 0-1,0 1 1,22 6 0,-32-7-62,1 1 0,-1-1 0,1 1 1,-1-1-1,0 1 0,0 0 1,0 1-1,0-1 0,0 0 1,0 1-1,-1 0 0,3 2 0,-3-2-7,-1 0-1,1-1 1,-1 1-1,0 0 1,0 0-1,0 0 0,0 0 1,-1 0-1,1 0 1,-1 0-1,0 0 1,1 0-1,-2 0 1,1 0-1,0 0 0,-1 5 1,-2 3 21,0 0 0,-1 0 0,0 0 0,-1-1 1,0 0-1,-1 0 0,-9 14 0,-53 62-12,57-74-48,-38 41 102,28-31-165,-32 43-1,51-62 61,0 1 0,0-1-1,1 1 1,0-1 0,-1 1-1,1 0 1,1 0 0,-1-1-1,0 1 1,1 0 0,0 0-1,0 0 1,0 0 0,0 0-1,1 0 1,0-1 0,-1 1-1,1 0 1,1 0 0,-1-1-1,0 1 1,5 6 0,0 1-15,1 1 0,0-1 0,1-1 1,0 1-1,14 13 0,-4-8 28,0 0 1,0-2-1,31 19 1,65 28 37,-5-2 7,-88-46-34,0 1 1,37 33-1,-50-39-3,0 0-1,-1 0 1,1 1 0,-1 0 0,-1 0-1,0 1 1,0 0 0,5 15 0,-9-20-3,0 0-1,-1 0 1,1 1 0,-2-1 0,1 0 0,0 1 0,-1-1-1,0 1 1,0-1 0,-1 1 0,1-1 0,-1 1 0,0-1-1,-1 0 1,1 1 0,-1-1 0,0 0 0,-1 0 0,-4 8-1,1-5 7,0 0-1,-1 0 1,0-1-1,0 0 0,0 0 1,-1-1-1,0 0 1,-13 8-1,-75 34 95,89-45-102,-36 15-17,-1-2 0,0-3 0,-1-1 0,-1-2 0,0-2 0,0-3 0,-70 1 0,106-6 0,4 1-109,0-1 0,-1-1 0,1 1 0,0-1 1,-7-1-1,12 1 45,0 1 1,0 0-1,0-1 1,-1 1-1,1-1 1,0 0-1,0 1 0,0-1 1,0 0-1,0 0 1,0 1-1,0-1 1,0 0-1,1 0 1,-1 0-1,0 0 1,0 0-1,1 0 1,-1 0-1,1-1 1,-1 1-1,1 0 0,-1 0 1,1 0-1,0-1 1,0 1-1,-1 0 1,1 0-1,0-1 1,0 0-1,1-3-205,-1 0 0,1 0 0,0 0 0,0 0 0,1 0 1,-1 0-1,1 1 0,0-1 0,0 1 0,1-1 0,4-6 0,5-5-1060,22-23 0,-24 28 708,46-43-2531,16-2-1675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13.5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 9472,'-22'16'3520,"22"-4"-2752,13 3 416,1-6 0,8-1-289,17-1-63,15 1-384,5-4-128,2-4-192,-2 0-96,-7 5 64,2-2-224,-4 1-32,-5 1-1792,-6-2-735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14.1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31 111 7552,'-16'-18'4661,"8"12"-1392,2 2-1913,6 4-1327,0-1 1,0 1-1,0 0 0,0-1 1,0 1-1,0 0 1,0-1-1,1 1 0,-1-1 1,0 1-1,0 0 1,0-1-1,0 1 0,1 0 1,-1-1-1,0 1 1,0 0-1,1 0 0,-1-1 1,0 1-1,0 0 1,1 0-1,-1-1 0,1 1 1,8-7 180,1 0 1,0 0-1,0 1 0,0 1 1,1 0-1,0 0 0,0 1 1,0 0-1,15-2 0,6-1 187,65-3-1,-67 8-216,-1 2 1,0 1 0,1 2-1,34 7 1,-52-8-101,-1 1 0,1 0 0,-1 1 0,0 0-1,-1 1 1,1 0 0,-1 0 0,0 1 0,0 1 0,-1 0-1,1 0 1,-1 1 0,11 12 0,-16-14-35,0 0 0,0 1 1,-1-1-1,0 1 0,0 0 0,-1 0 0,0 0 1,0 0-1,0 0 0,-1 0 0,0 1 0,-1-1 0,1 0 1,-1 1-1,-1-1 0,1 0 0,-4 14 0,-1 1-20,-1 0 1,-1-1-1,-1 0 0,-16 30 0,-1-7 36,-51 68 0,44-67-77,-27 48 0,54-85 4,2 0 0,-1-1 0,1 1 0,0 0 0,-1 10 0,3-15 5,1 1 0,-1-1 0,1 1-1,0-1 1,0 1 0,0-1-1,1 1 1,-1-1 0,1 1-1,0-1 1,0 1 0,0-1 0,0 0-1,4 7 1,-1-5 6,0 1 1,1-1-1,-1 0 0,1 0 1,1 0-1,-1-1 0,1 0 1,-1 0-1,1 0 0,0-1 1,1 0-1,-1 0 0,12 4 1,7 0-33,0-1 1,34 5-1,-48-9-427,0-1 0,0 0 0,-1-1 0,1 1-1,0-2 1,18-3 0,-10 1-2303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14.7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278 4 7552,'-1'1'99,"1"-1"-1,0 0 1,0 0 0,0 0 0,0 0 0,0 1 0,0-1 0,-1 0-1,1 0 1,0 0 0,0 0 0,0 0 0,-1 1 0,1-1-1,0 0 1,0 0 0,0 0 0,-1 0 0,1 0 0,0 0 0,0 0-1,0 0 1,-1 0 0,1 0 0,0 0 0,0 0 0,0 0 0,-1 0-1,1 0 1,0 0 0,0 0 0,-1 0 0,1 0 0,0 0-1,0 0 1,0 0 0,-1-1 0,1 1 0,0 0 0,0 0 0,0 0-1,0 0 1,-1 0 0,1 0 0,0-1 0,0 1 0,0 0-1,0 0 1,0 0 0,0-1 0,-1 1 0,1 0 0,0 0 0,0 0-1,0-1 1,0 1 0,0 0 0,0 0 0,0 0 0,0-1 0,0 1-1,0 0 1,0 0 0,0 0 0,0-1 0,-15 19 1787,6-2-1577,-1 1 0,2 0 0,-10 27 0,1-1-68,-98 255 1174,94-230-1205,3 1-1,-13 102 0,28-142-197,1 1-1,1-1 1,2 0-1,0 0 1,2 0-1,2 0 1,0 0 0,2-1-1,1 0 1,2 0-1,13 29 1,59 96-637,-18-57-4670,-50-78 1130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17.5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1041 7680,'-1'1'283,"1"1"1,1 0-1,-1-1 1,0 1-1,0-1 0,0 1 1,1 0-1,-1-1 1,1 1-1,-1-1 1,1 1-1,0-1 0,0 1 1,0-1-1,0 0 1,-1 1-1,2-1 1,-1 0-1,0 0 0,0 1 1,2 0-1,0-1-121,-1 1-1,1-1 0,-1 0 0,1 0 1,0 0-1,0 0 0,-1-1 1,1 1-1,0-1 0,0 0 0,4 0 1,4 0-43,0-2 0,0 1 0,1-1 0,-1-1 0,14-5 0,-15 4-52,1-1 1,-2 0-1,1 0 1,0-1-1,-1-1 1,0 1-1,-1-1 1,0-1-1,0 0 1,0 0-1,-1 0 1,0-1-1,-1 0 0,1 0 1,-2-1-1,5-10 1,3-9 34,-2 0 0,-2 0 1,0-1-1,6-48 0,-6 19 19,-3-1-1,-3 0 1,-7-102-1,-4 88 59,-3 0 0,-31-113 0,39 179-133,3 4 2,-1 0 0,0 0 0,-1 0 0,1 0 1,-1 0-1,0 0 0,0 0 0,0 0 0,0 1 1,-1-1-1,-3-4 0,5 8-42,1 0 0,0 0 0,0-1 0,0 1-1,-1 0 1,1 0 0,0 0 0,0-1 0,-1 1 0,1 0 0,0 0-1,0 0 1,-1 0 0,1 0 0,0 0 0,-1-1 0,1 1 0,0 0-1,-1 0 1,1 0 0,0 0 0,-1 0 0,1 0 0,0 0 0,0 0 0,-1 0-1,1 0 1,0 1 0,-1-1 0,1 0 0,0 0 0,-1 0 0,1 0-1,0 0 1,0 0 0,-1 1 0,1-1 0,0 0 0,0 0 0,-1 1 0,1-1-1,0 0 1,0 0 0,0 0 0,0 1 0,-1-1 0,1 0 0,0 1-1,0-1 1,0 1 0,-5 19 244,5-18-234,-4 39 179,1-1 0,3 1-1,1 0 1,2-1 0,10 50-1,49 165-158,-37-161-40,16 47 67,7 35-2494,-46-170 1659,-1 0 0,0 0 0,-1 0 1,0 0-1,1 0 0,-2 0 0,-1 12 0,1-5-3196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17.8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8192,'9'0'3072,"9"3"-2400,9 6 320,-14-6 32,17 6-288,20-2-32,13 1-480,3-1-128,1 2-64,-4-6-32,-10 2 0,-4-5-704,-4-5-256,-1-2-1792,5-1-2144,1 4 1216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18.2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1 10624,'-50'0'4032,"37"0"-3136,13 4-32,9 1-257,0-2-319,13 1 0,10-1-160,4 2-96,0-1 0,3-1-32,6 2 0,-5-5-96,1 0 64,-2 0-736,-3 0-319,-5 0-769,-4 0-352,3 4-1568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18.5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40 9216,'-7'-34'3615,"6"28"-800,5 23-1299,6 43-122,4 72 0,-1 1-443,-3-65-645,24 82 0,-25-123-971,0 1 0,2-1 1,1 0-1,1-1 0,26 39 1,-11-31-2711,0-6-4407,-21-22 3910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18.9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 8960,'2'-15'2358,"-2"15"-2332,0 0 1,0 0-1,0 0 1,0 0-1,0 0 1,0-1-1,0 1 0,0 0 1,0 0-1,0 0 1,0 0-1,1 0 0,-1 0 1,0 0-1,0 0 1,0 0-1,0 0 0,0 0 1,0 0-1,0 0 1,0 0-1,1 0 0,-1 0 1,0 0-1,0 0 1,0 0-1,0 0 0,0 0 1,0 0-1,0 0 1,0 0-1,0 0 0,1 1 1,-1-1-1,0 0 1,0 0-1,0 0 0,0 0 1,0 0-1,0 0 1,0 0-1,0 0 0,0 0 1,0 0-1,0 0 1,0 1-1,0-1 0,0 0 1,0 0-1,0 0 1,0 0-1,0 0 1,0 0-1,0 0 0,0 0 1,0 0-1,0 1 1,0-1-1,0 0 0,12 32 1859,-6-12-955,14 36 609,49 123 1759,-36-103-2663,-3 1 0,-3 1 1,19 94-1,-34-112-425,-3 1 1,-2 0 0,-4 0 0,-7 119 0,0-147-468,-1 0 0,-11 35 1,-12 17-3118,24-73 1456,-1 0-1,-11 17 1,7-10-2508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20.3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18 270 8448,'-2'0'547,"1"-1"0,-1 1 0,1 0 0,-1 0 0,0 0 0,1 0 0,-1 0 0,1 1 0,-3-1 0,4 0 783,10-4 72,66-32 312,105-35 0,-125 51-1473,206-77 154,-239 88-377,0 2 1,0 0-1,1 1 0,0 1 1,0 2-1,0 0 0,37 1 1,-45 3-19,-1 0 0,1 1 0,-1 1 0,0 0 1,0 2-1,-1-1 0,1 2 0,-1 0 0,0 0 1,0 1-1,-1 1 0,21 16 0,-19-12-4,0-1 29,-2 0 0,1 1 0,17 21 0,-22-17-300,-7-8-1052,-2-8 1197,0 1 1,0-1-1,0 0 0,-1 0 1,1 0-1,0 0 1,0 1-1,0-1 1,0 0-1,0 0 1,0 0-1,0 0 0,0 0 1,0 1-1,0-1 1,-1 0-1,1 0 1,0 0-1,0 0 1,0 0-1,0 0 1,0 0-1,-1 0 0,1 1 1,0-1-1,0 0 1,0 0-1,0 0 1,0 0-1,-1 0 1,1 0-1,0 0 1,0 0-1,0 0 0,-1 0 1,1 0-4356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20.8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10 389 7936,'-5'0'687,"0"0"1075,7 0-30,25-4 1399,282-111 1023,206-89-3269,-445 186-673,2 2-1,0 3 0,0 4 0,75-1 0,-80 10-129,-1 3 0,1 3 0,74 15 0,-51-1-102,149 55 0,-203-62 30,-1 2 0,0 2 0,-2 1 0,0 1 0,-1 2 0,40 34 0,-65-48-53,0 0 0,0 0 0,-1 1 0,1 0 0,-2 0 0,1 0 0,-1 1 0,-1 0 0,1 0 0,-2 0 0,1 0 0,-1 1 0,-1-1 0,1 1 0,-2 0 1,1 0-1,-2 0 0,1 11 0,-1-21-49,0 0 0,0 0 1,0 1-1,0-1 1,0 0-1,0 1 0,0-1 1,0 0-1,0 0 1,0 1-1,0-1 0,0 0 1,0 0-1,0 1 1,0-1-1,0 0 0,0 1 1,0-1-1,0 0 0,1 0 1,-1 0-1,0 1 1,0-1-1,0 0 0,1 0 1,-1 1-1,0-1 1,0 0-1,0 0 0,1 0 1,-1 0-1,0 0 1,0 1-1,1-1 0,-1 0 1,0 0-1,0 0 0,1 0 1,-1 0-1,0 0 1,1 0-1,-1 0 0,0 0 1,0 0-1,1 0 1,-1 0-1,0 0 0,0 0 1,1 0-1,-1 0 1,0 0-1,1 0 0,-1-1 1,0 1-1,0 0 1,1 0-1,-1 0 0,0-1 1,9 0-2136,3 4-1746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01.5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480 432 6784,'2'-6'615,"0"0"-1,1 0 1,-1 0 0,1 0 0,1 0-1,-1 1 1,1-1 0,6-6-1,3-2 210,23-18 0,-26 24-569,-1 0-1,0 0 1,0-1-1,-1 0 0,0 0 1,-1-1-1,7-11 1,-7 8 87,-1-1 0,-1 0 0,0 0 0,-1 0 0,3-16 0,-6 23-155,0 0-1,0 0 0,-1-1 0,0 1 1,0 0-1,-1 0 0,0 0 1,0 0-1,-1-1 0,1 2 0,-2-1 1,-3-10-1,4 14-112,1 0 0,-1 0 0,0 0 0,-1 1 0,1-1-1,0 0 1,-1 1 0,1 0 0,-1-1 0,0 1 0,0 0 0,1 1 0,-1-1 0,-1 0-1,1 1 1,0 0 0,0 0 0,-1 0 0,1 0 0,0 0 0,-1 0 0,1 1 0,-1 0 0,1 0-1,0 0 1,-1 0 0,-3 1 0,-2 0-5,1 1 0,0 0 0,0 0 0,0 1-1,0 0 1,0 0 0,0 1 0,1 0 0,0 0 0,-9 8 0,-17 17-10,-49 55 1,55-56-99,-1 3-7,2 1 1,0 1 0,2 1-1,2 1 1,-20 42 0,9-5 55,2 2 0,-21 81 0,37-99-18,3 1 1,2 0-1,-4 87 1,13-120 2,1 0 0,1 0 0,2 0 0,0 0 0,2 0 0,0-1 0,1 0 0,2 0 0,13 29 0,-14-39 9,0 0 1,1-1 0,0 1 0,1-1 0,0-1 0,1 0-1,0 0 1,1-1 0,0-1 0,1 1 0,0-2 0,0 0-1,1 0 1,0-1 0,0-1 0,17 6 0,-11-6 11,1-1 0,-1-1 0,1-1 0,0 0 0,1-2 0,-1 0 0,0-2 0,0 0 0,0-1 0,0-1 0,0-1 0,0-1 0,-1 0 0,0-2 0,0 0 0,-1-1 0,25-14 0,-23 8 20,-1 0 1,-1-1 0,0-1-1,-1-1 1,-1 0 0,-1-1-1,18-27 1,-28 37 19,0 1-1,-1-1 1,0 0 0,0 0-1,0 0 1,1-9 0,-4 13-22,0 0 1,0 1-1,-1-1 1,0 0-1,0 0 1,0 1-1,0-1 1,0 0-1,-1 1 1,0-1-1,0 0 1,0 1-1,0-1 0,0 1 1,-1-1-1,-2-4 1,0 1 5,-1 2 1,1-1 0,-1 0-1,0 1 1,-1 0-1,1 0 1,-1 0-1,0 1 1,-10-5-1,2 1-5,0 1 0,-1 1-1,-21-6 1,21 8-34,-1 0 1,0 2-1,0 0 1,0 0-1,0 2 0,0 0 1,0 1-1,0 0 1,-23 6-1,24-3-155,0 0-1,0 1 1,1 0-1,0 1 1,0 0-1,1 2 1,0-1-1,0 2 1,0-1-1,-11 12 1,20-15-238,-1-1 0,1 1 1,-1 0-1,2 1 0,-1-1 1,0 1-1,-4 10 0,8-15 216,-1 1-1,0-1 1,1 0-1,0 1 1,-1-1-1,1 1 1,0-1-1,-1 1 1,1 0 0,0-1-1,0 1 1,0-1-1,0 1 1,1-1-1,-1 1 1,0-1-1,1 1 1,-1-1-1,1 1 1,-1-1-1,1 1 1,0-1-1,0 0 1,-1 1-1,1-1 1,0 0-1,0 0 1,0 0-1,0 0 1,1 0-1,-1 0 1,0 0-1,0 0 1,1 0-1,-1 0 1,0 0-1,3 0 1,29 8-4133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21.8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121 99 8320,'1'-1'154,"4"-10"744,-1 0 0,0 0 1,-1 0-1,0-1 0,0 1 1,1-19-1,-4 33-654,-1 0 1,0 1-1,0-1 0,0 0 1,0 0-1,0 0 0,-3 4 0,0 3 37,-3 8-80,-70 191 1267,64-161-1331,1 1-1,3 1 1,2 0-1,-1 63 1,8-107-99,0 0 1,0 0 0,0 0-1,1 0 1,0 0-1,0 0 1,1 0-1,-1 0 1,1 0 0,1-1-1,-1 1 1,1-1-1,0 0 1,0 1 0,1-1-1,5 7 1,-1-5 1,-1-1 0,1 0 1,0 0-1,1-1 0,-1 0 1,1 0-1,0-1 1,0 0-1,1 0 0,-1-1 1,1-1-1,11 2 0,-4-1-435,1-1-1,-1-1 0,1-1 1,0 0-1,0-1 0,18-4 0,-20 2-1216,0-1-1,18-7 0,8-8-6028,-20 7 4345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22.2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40 8704,'-6'-11'1223,"5"9"-907,0 0-1,0 1 0,0-1 1,0 0-1,1-1 0,-1 1 1,0 0-1,1 0 1,0 0-1,-1 0 0,1-4 1,0 6 542,0 8 726,5 163 1547,1 36-2197,0-45-631,-12 308-687,5-438 155,0 171-4960,1-157 869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22.6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5 9216,'-4'0'3520,"4"0"-2752,36 12 352,-14-9-32,13 1-416,14 1-33,5-2-383,3-3-96,2 0-96,-5-3-128,-6-2 32,-3 1-608,0 1-223,-9-2-1121,-2 1-480,-2-4-1312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22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1502 9088,'-7'16'2981,"7"-16"-2948,0 1-1,-1-1 1,1 0-1,0 0 1,0 0 0,0 0-1,0 1 1,0-1-1,0 0 1,0 0-1,0 0 1,0 1 0,0-1-1,0 0 1,0 0-1,0 0 1,0 0 0,0 1-1,0-1 1,0 0-1,0 0 1,0 0 0,0 1-1,0-1 1,0 0-1,0 0 1,0 0 0,1 1-1,-1-1 1,0 0-1,0 0 1,0 0-1,0 0 1,0 0 0,1 1-1,8 12 502,-9-11-496,1-1 0,0 0 0,0 0 0,0 0 1,0 0-1,1 0 0,-1-1 0,0 1 0,0 0 0,0 0 1,1-1-1,-1 1 0,0-1 0,1 1 0,-1-1 1,0 0-1,1 1 0,-1-1 0,1 0 0,-1 0 0,1 0 1,-1 0-1,0 0 0,3-1 0,6 2 43,0-2 0,0 0 0,-1 0 0,1-1 0,12-3 0,4-4 3,-2-2 1,1 0 0,-1-2 0,-1 0 0,0-2 0,30-25 0,-24 16 11,-2-2-1,-1-1 1,-1 0-1,26-41 1,-33 41-68,-2-1 0,-1-1 0,-1 0 0,-2-1 0,-1 0 0,-1-1 0,10-61-1,-9 20-18,-3 1-1,-3-115 0,-32-140 112,19 260 527,-4 1 0,-25-81 0,27 122-173,5 19-252,2 7-69,2 14 80,18 198 942,-11-154-1006,95 584 77,-29-328-831,-36-186-2622,-26-100 631,-1-6-1765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23.3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10112,'5'19'3872,"26"1"-3040,22 8 96,-22-16-193,14 0-287,14-4 0,25-4-256,18-4-128,-3 0-32,-10-4-256,-8-1 0,-11-2-1823,2-1-769,-1 4-1312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23.7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8 10752,'-18'0'4032,"18"0"-3136,13 0-97,-4 3-223,9-3-256,14 0 128,8-3-288,13-2-96,10 2-64,9 3-160,-11 3-32,-7 2-1471,-9 7-577,-19 12-2176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24.0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27 9984,'-14'17'3680,"23"-10"-2848,8 5 320,-8-7-65,13-2-479,23-3-96,32 0-288,7-3-160,0-2-32,-3-2-320,3-2-128,6-2-1183,-1-5-577,1-4-2176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24.4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2 160 7936,'0'-2'229,"-1"1"1,1-1-1,0 0 1,-1 0-1,1 0 1,0 0-1,0 1 1,0-1-1,1 0 1,-1 0-1,0 0 0,1 0 1,-1 1-1,2-3 1,-1 2-63,0 0 1,1-1 0,0 1-1,-1 0 1,1 0-1,0 1 1,0-1-1,0 0 1,0 1-1,3-2 1,28-20 2044,63-30 1,-83 47-1998,1 0 0,0 2 1,0-1-1,0 2 0,1 0 1,-1 0-1,1 2 0,21-1 0,-13 3 22,0 1 0,1 1 0,-1 1-1,35 12 1,-41-11-132,-1 2 0,1 0 1,-1 0-1,-1 2 0,0 0 0,26 20 0,-35-24-59,0 1-1,0 0 1,-1 0-1,0 0 0,0 0 1,-1 1-1,0 0 1,0 0-1,0 0 0,-1 1 1,5 13-1,-6-10 5,1 0 0,-2 1 0,1-1 0,-2 1 0,0 0 0,0-1 0,-3 17 1,-2 1 41,-2 0 0,-1-1 0,-2 1 0,0-2 1,-22 40-1,-86 135 560,3-3 67,107-184-732,0 1 0,2 0 0,0 0 0,0 0 1,2 1-1,-3 19 0,6-31 5,0 0 1,1-1-1,0 1 1,0 0-1,1 0 1,-1 0-1,1 0 1,0-1-1,0 1 0,0 0 1,1-1-1,0 1 1,0-1-1,0 1 1,0-1-1,1 0 1,-1 0-1,1 0 1,0 0-1,1 0 1,-1-1-1,0 1 0,1-1 1,0 0-1,0 0 1,6 3-1,3 1-10,1-2 1,-1 1-1,1-2 0,0 0 0,0 0 0,0-1 1,0-1-1,24 1 0,-5-3-865,0-1-1,55-9 1,42-15-5446,-106 19 5047,59-13-3544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24.7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1179 7296,'-42'25'2448,"41"-25"-2411,0 1 1,0-1 0,1 1 0,-1 0 0,0-1-1,0 1 1,1 0 0,-1 0 0,1-1-1,-1 1 1,1 0 0,-1 0 0,1 0-1,-1 0 1,1 0 0,0-1 0,-1 1-1,1 0 1,0 0 0,0 0 0,0 0 0,-1 0-1,1 0 1,0 0 0,0 0 0,1 0-1,-1 0 1,0 0 0,0 0 0,0 0-1,1 0 1,-1 0 0,1 1 0,0 2 75,1-1-20,-1-1 0,0 1 0,1 0 0,-1 0 0,1-1 0,0 1 0,0-1 0,0 1 0,0-1 0,1 0 0,-1 0 0,1 0 0,-1 0 0,1 0 0,0 0 0,-1-1 0,1 0-1,0 1 1,0-1 0,6 1 0,5 2 304,1 0 0,0-2 0,15 1 0,-20-2-236,31 2 430,1-3 0,-1-1-1,1-2 1,-1-2-1,0-1 1,0-3 0,64-21-1,-86 24-473,0-2-1,-1 0 0,0-1 1,25-17-1,-33 20-63,-1-2 1,0 1-1,-1-1 0,1 0 0,-1-1 1,-1 0-1,0 0 0,0-1 1,7-13-1,-7 6 12,0-1-1,-1 0 1,0 0 0,-2-1-1,0 1 1,-1-1 0,-1 0-1,-1 0 1,-1-25 0,-4-20 49,-18-91 0,-98-372-157,113 501 66,4 13-2,-1 0 0,0 1 0,-1-1 0,0 1 0,-1 0 1,-9-14-1,15 25-19,-1 0-1,1 1 1,-1-1 0,1 0 0,-1 1 0,1-1 0,-1 1 0,1-1 0,-1 1-1,0-1 1,1 1 0,-1 0 0,0-1 0,1 1 0,-1 0 0,-1-1 0,1 1-1,1 0 0,0 0 0,-1 0 0,1 0 0,-1 0 0,1 0 0,0 1 0,-1-1 0,1 0 0,0 0 0,-1 0 0,1 0 0,0 1 0,-1-1 0,1 0 0,0 0 0,-1 1 0,1-1 0,0 0 0,0 1 1,-1-1-1,1 0 0,0 1 0,-1 2 9,-1 0 0,1-1 0,0 1 0,1 0 1,-1 0-1,1 0 0,-1 5 0,1 23 66,1 0 0,2 1-1,10 46 1,-8-47-37,83 354 150,26-7-272,-59-189-2151,-52-181 1372,1 7-528,-3-14 1239,-1-1 0,0 0 0,0 0 0,0 1 0,0-1-1,0 0 1,0 0 0,0 1 0,0-1 0,0 0 0,0 1 0,0-1 0,0 0 0,0 0 0,0 1 0,0-1 0,0 0 0,0 0 0,0 1-1,0-1 1,-1 0 0,1 0 0,0 1 0,0-1 0,0 0 0,0 0 0,-1 0 0,1 1 0,0-1 0,0 0 0,0 0 0,-1 0 0,1 0-1,0 1 1,-1-1 0,1 0-116,-1 0-1,1 0 0,-1-1 1,1 1-1,-1 0 0,0 0 1,1 0-1,-1-1 0,1 1 1,-1 0-1,1-1 0,-1 1 1,1 0-1,0-1 0,-1 1 1,1 0-1,-1-1 0,1 1 0,0-1 1,-1 0-1,-19-26-3929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25.0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9856,'0'5'3680,"14"10"-2848,17-3 32,-17-3-128,18 1-193,11-1-31,29-1-192,21-4-64,6-1-128,-1-3-160,-5-3-64,6-1-1503,12-4-673,0-1 352,10 2 256,4-8-1504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03.4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18 234 5376,'1'-19'1670,"0"13"-1217,-1-1-1,0 1 1,0-1-1,-1 1 1,0-1-1,0 1 1,-2-9-1,2 11-62,-1 0-1,2 0 0,-1 0 0,0-7 0,0 8-164,1 0 0,0 0-1,-1 0 1,1 0 0,-1 0-1,0 0 1,0 0 0,-2-4-1,2 23 811,3 19-761,0 0-1,3 0 1,0-1 0,3 0 0,18 54 0,-8-41 19,1-2 0,3 0 1,36 57-1,-53-94-220,0-1 0,1 1 0,0-1 0,0-1 0,0 1 1,11 8-1,-15-14-48,-1 0 0,1 0 1,0 0-1,-1 0 0,1 0 1,0 0-1,0 0 0,0 0 0,0-1 1,0 1-1,-1-1 0,1 0 1,0 1-1,0-1 0,0 0 0,0 0 1,0 0-1,0 0 0,0-1 1,0 1-1,0 0 0,0-1 1,0 1-1,0-1 0,0 0 0,0 0 1,-1 0-1,1 0 0,0 0 1,-1 0-1,1 0 0,-1 0 0,1-1 1,1-1-1,1-1-10,0-1-1,-1 1 1,1-1-1,-1 1 1,0-1-1,-1 0 0,1 0 1,-1-1-1,0 1 1,0 0-1,-1-1 1,1 1-1,-1-1 1,0 1-1,-1-1 1,1-5-1,-2-3-18,0 1-1,-1 0 1,-1 0-1,0 0 0,-9-24 1,-108-272-33,100 260-17,19 46 39,0 0 0,0 0 0,0 1 0,0-1 0,0 0 0,1 0 0,0 0-1,-1-4 1,1 6 6,1 0-1,-1 0 0,0 0 1,0-1-1,1 1 1,-1 0-1,1 0 0,-1 0 1,1 0-1,0 0 0,-1 0 1,1 0-1,0 0 0,0 0 1,-1 0-1,1 1 1,0-1-1,0 0 0,0 0 1,0 1-1,0-1 0,2 0 1,12-6 14,1 2 1,0 0-1,1 1 1,-1 0-1,28-2 1,-36 5 67,133-13 1325,152 4-1,79 10-1584,-337-3-843,-2 1-3726,-29 4 2052,-3 8-1477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25.4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12 8320,'-18'-12'3072,"14"12"-2400,-1 0 384,5 0 64,0 0-384,9 0-32,5 0 0,4 3 31,9 2-383,9-1-64,21-4 32,24 3-192,7-3-64,-2 0-128,-7 0-32,-6-3-1568,-12-1-639,7-4-2241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25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21 8960,'-26'-20'4128,"43"29"-497,25 3-2545,-27-8-513,5 1-316,-1 1 0,0 1-1,0 0 1,-1 2 0,0 0 0,-1 1-1,0 0 1,0 2 0,-1 0 0,0 1-1,-1 0 1,-1 1 0,14 18 0,-17-18-81,0 1 1,-2 0 0,0 1 0,0 0 0,-2 1-1,0-1 1,7 25 0,-11-29-94,-1 1 0,0-1 0,0 0 0,-2 1 0,1-1 0,-2 1 0,1-1 0,-2 0 0,0 1 0,0-1 0,-8 23 0,-3-4 25,-1 1-1,-2-2 0,-35 53 1,-74 79 12,20-28-35,98-124-74,0 1 0,0-1 1,1 1-1,0 1 0,1-1 0,-7 21 1,11-29-1,1 0 0,-1 0 1,1 0-1,-1 0 0,1 0 1,0 0-1,0 0 0,1 0 1,-1 0-1,0 1 0,1-1 1,0 0-1,0 0 1,0 0-1,0-1 0,0 1 1,1 0-1,-1 0 0,1-1 1,0 1-1,-1-1 0,1 1 1,1-1-1,-1 0 0,0 0 1,0 0-1,1 0 0,-1 0 1,1 0-1,0-1 1,-1 1-1,6 1 0,6 3 29,0-1 0,1 0 0,-1-1 1,25 4-1,63 3 28,-91-11-65,140 5-764,-128-6-479,0-1 0,-1-1 1,1-1-1,33-10 0,-24 1-2354,-6-5-1259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33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59 7808,'13'-35'4714,"-13"33"-4422,0 1 0,1 0 0,-1-1 1,1 1-1,-1 0 0,1 0 0,0-1 0,-1 1 0,1 0 0,0 0 0,0 0 0,0 0 0,0 0 0,0 0 0,0 0 0,0 0 0,0 0 0,0 1 0,0-1 0,2 0 0,-2 1-261,-1 0 0,0 0-1,1 0 1,-1 0-1,0 0 1,1 0-1,-1 0 1,1 0-1,-1 0 1,0 0 0,0 0-1,1 0 1,-1 1-1,0-1 1,1 0-1,-1 0 1,0 0-1,1 1 1,-1-1-1,0 0 1,0 0 0,0 1-1,1-1 1,-1 0-1,0 0 1,0 1-1,0-1 1,1 0-1,-1 1 1,0-1 0,0 0-1,0 1 1,4 14 430,-3-13-357,16 85 1264,-3-11-1334,21 77-2652,-31-140 1537,-3-10 226,0 1-1,0 0 0,0 0 0,0 7 0,-1-3-3069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33.6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 7040,'0'0'2282,"2"2"-1295,0 0-685,0 0 0,0 0 0,0 0 0,0 0 0,0 0 0,0 0 0,1 0 0,-1-1 0,1 1 0,-1-1 0,1 0 0,0 0 0,0 0 0,-1 0 0,6 1 0,10 0 127,1 0 1,0-2-1,28-2 0,-17 1-168,25-1-826,78-13 0,-97 4-2731,-22 7-309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34.0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0 597 6912,'0'2'387,"0"-1"1,0 1-1,0 0 1,1-1-1,-1 1 1,0-1-1,1 1 1,-1 0-1,1-1 1,-1 1-1,1-1 1,0 1-1,-1-1 0,1 0 1,0 1-1,0-1 1,0 0-1,2 2 1,-2-2-238,0 0 1,1 0-1,-1 0 1,1-1-1,-1 1 0,1 0 1,0-1-1,-1 1 1,1-1-1,-1 0 1,1 1-1,0-1 0,-1 0 1,1 0-1,2 0 1,0-1-114,1 0 0,0 1 0,-1-2 0,1 1 0,0 0 0,-1-1 0,1 0 0,-1 0 0,0-1 0,0 1 0,6-5 0,-4 1 9,-1 0-1,1-1 1,-1 0 0,0 1 0,-1-2-1,0 1 1,0 0 0,-1-1 0,0 0 0,0 0-1,2-11 1,0-2 36,-1-1 0,0 1 0,-2-1 1,-1 0-1,-1 0 0,0 0 0,-2 0 0,0 1 0,-2-1 0,-6-22 0,-10-26 637,-49-113 0,133 359 1121,-17-36-1778,-6-15-1833,-12-41-2866,-21-61 1784,-3-2-1131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34.4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 8064,'0'-5'2976,"4"10"-2304,10 2 288,-10 1-32,10 1 64,4 3 128,9 0-129,8 0 33,5-5-576,5 1-128,-4-1-64,-7 2-128,2-1-32,-9-4-448,-4-1-192,-5 2-1471,-5-5-609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34.7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5 140 10880,'-5'0'4128,"5"0"-3200,27 15-1,-27-10-159,23-1-32,-5-1 192,25-6-448,34-9-192,-7-9-160,11 2-128,21-1 96,5 1-64,-8 2-32,-6 2-1536,-7-1-640,2-8-3007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35.3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4 155 7040,'-1'-4'336,"0"-1"0,1 1 0,-1-1 1,1 1-1,0-1 0,0 1 0,0-1 0,0 1 1,1 0-1,0-1 0,0 1 0,0 0 0,1-1 1,-1 1-1,1 0 0,0 0 0,0 0 0,1 0 1,-1 0-1,1 1 0,-1-1 0,1 1 0,1 0 1,5-6-1,-7 7-191,35-27 1710,-34 27-1717,0 0 1,0 0 0,0 1-1,0-1 1,0 1 0,0 0-1,0 0 1,1 0 0,-1 0-1,0 0 1,5 1 0,-7 0-91,1 0 0,-1 0 0,0 0 1,1 1-1,-1-1 0,1 1 0,-1-1 1,0 1-1,1 0 0,-1-1 0,0 1 1,1 0-1,-1 0 0,0 0 0,0 0 1,0 0-1,0 0 0,0 0 0,0 0 1,1 2-1,13 27 266,-14-27-255,5 13 16,-2 0 0,1 0-1,-2 1 1,3 28-1,-3-14-84,15 81-385,-8-56-1470,-2 0-3501,-7-40 1318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35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 8320,'-13'0'3168,"13"0"-2464,4 12 128,-4-12 0,9 7-192,-6 2 0,24-1 160,27-4 31,9-4-415,-1 0-256,1-4-32,-11-1-96,-2 5-32,-10 0-1183,-4 0-545,3-3-2752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35.9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2 731 7808,'0'2'210,"-1"-1"1,1 0-1,0 1 1,0-1 0,-1 1-1,1-1 1,0 1-1,0-1 1,0 1-1,0-1 1,1 1 0,-1-1-1,0 0 1,1 1-1,0 1 1,-1-2-100,1 0 0,0-1 0,-1 1 0,1 0 0,0 0 0,0 0 0,-1-1 0,1 1 0,0-1 0,0 1 0,0 0 0,0-1 0,0 0 0,0 1 0,0-1 0,0 1 0,0-1 0,0 0 0,0 0 0,0 0 0,0 0 0,1 0 0,-1 0 0,1 0 0,18 0 310,0-1 0,0-2 1,0 0-1,-1 0 1,1-2-1,37-14 0,-44 13-390,0 0-1,-1 0 1,0-1-1,0-1 1,-1 0-1,1-1 1,-2 0-1,1-1 1,-1 0-1,15-21 1,-5-1 6,-1 0 0,-1-2 1,-2 0-1,-2-1 0,11-39 1,-16 42 66,-2-1 1,-1 1 0,1-40-1,-3-97 1134,-4 125-830,4 178-94,57 402-2276,-51-469-1995,-6-49-43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03.8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 8320,'0'0'2757,"19"-1"1382,42-18-1137,-48 16-2839,0 1 1,0 0-1,0 1 1,0 0-1,0 1 0,16 2 1,-25-2-127,1 1 0,-1 0 0,0 0 0,0 0 0,0 0 0,0 0 0,-1 1 0,1 0 0,0 0 0,-1 0 0,1 0 0,-1 1 0,1-1 0,-1 1 0,0 0 0,0 0 0,-1 0 0,1 0 0,0 0 0,-1 1 0,0-1 0,0 1 0,3 6 0,-4-6 12,0 0-1,0 0 1,0 0-1,-1 0 1,0-1 0,1 1-1,-2 0 1,1 0-1,0 0 1,-1 0 0,1 0-1,-1 0 1,0 0-1,0 0 1,-1 0-1,1-1 1,-3 5 0,-5 7 207,0-1 0,-19 25 1,-1-1 238,28-36-487,0-1 1,0 1-1,0-1 0,1 1 1,-1 0-1,0-1 1,1 1-1,0 0 0,-1-1 1,1 1-1,0 0 1,-1 0-1,1 2 1,1-3-6,-1 0 1,0 0-1,1 0 0,-1 0 1,0-1-1,1 1 1,-1 0-1,1 0 1,-1 0-1,1 0 1,0-1-1,-1 1 1,1 0-1,0 0 1,-1-1-1,1 1 0,0 0 1,0-1-1,0 1 1,0-1-1,-1 1 1,1-1-1,0 0 1,0 1-1,2-1 1,10 3 49,1 0 1,0-1 0,0-1 0,1 0 0,25-2-1,-4 0-50,24 1-1010,-19 0-3149,-24 2 935,-2 5-1301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36.3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 8704,'-9'9'3328,"9"-2"-2592,9 8 224,0-6-32,9 3-384,14 0 32,16-1 0,10-2 31,5-2-319,-1-7-160,-4-4-96,-3 1-32,-12-2 64,-2 1-960,-10 4-415,-8 0-1025,-5 0-448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36.6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5 124 9344,'-1'0'126,"1"0"0,0 0 0,-1 1 0,1-1 0,0 0 0,-1 1 0,1-1 0,0 0 0,0 1 0,0-1 0,-1 1 0,1-1 0,0 0 0,0 1 1,0-1-1,0 1 0,0-1 0,-1 0 0,1 1 0,0-1 0,0 1 0,0-1 0,0 1 0,0-1 0,0 0 0,1 1 0,-1-1 0,0 1 0,0-1 0,0 1 0,0-1 0,1 1 0,11 11 1802,-7-9-1562,-1-1-205,0 1 0,1-1-1,-1-1 1,1 1 0,0-1 0,0 0 0,-1 0 0,1 0 0,0 0-1,0-1 1,0 0 0,6 0 0,9 0 142,265-1 1381,0-26-1058,92-35-3827,-177 26-2697,-84 16 794,-1 0 1238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37.0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28 7552,'0'-1'335,"1"-1"1,0 0-1,0 0 1,1 1-1,-1-1 0,0 0 1,1 1-1,-1 0 1,0-1-1,1 1 1,0 0-1,-1-1 0,1 1 1,0 0-1,0 0 1,3-1-1,-4 2-177,1-1 1,-1 1-1,0-1 0,0 1 0,1 0 0,-1 0 0,0-1 1,0 1-1,1 0 0,-1 0 0,0 1 0,1-1 0,-1 0 1,0 0-1,0 0 0,1 1 0,-1-1 0,0 1 0,0-1 1,0 1-1,1-1 0,-1 1 0,0 0 0,0 0 0,0-1 1,1 3-1,3 3 7,-1 1 0,0 0 1,0 0-1,0 0 1,-1 0-1,0 1 0,-1-1 1,0 1-1,3 14 0,-1 7-94,0 36-1,-4-62-62,2 210-1874,-3-120-1371,0-65 879,-2-7-1220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37.4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12 9216,'-22'8'3520,"22"-4"-2752,13 1-64,-4-2-256,18-3-256,17-3 32,14-2-64,8 1 0,-3 1-96,1-2-64,-7 2 96,-3 3-576,-5-4-192,-5-1-3488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38.1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83 11904,'0'0'4480,"9"5"-3489,18-5 289,-9-5-64,27-2-640,30-2-64,19 1-32,13-4 64,18 0-288,4 5-224,-12 2-32,-20 2-1056,-16-1-480,-15-1-1440,-7-5-511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48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45 7936,'-7'-2'364,"-2"1"4477,6 1-41,8-2-2790,37-9-209,62-13 124,-90 22-1796,0 1 1,-1 0-1,1 1 0,0 0 0,25 4 1,-35-3-90,0 0 0,1 0 0,-1 1 0,0-1 0,0 1 0,0 0 0,0 0 0,0 0 1,-1 0-1,7 6 0,-8-7-16,-1 1 0,1 0 0,-1 0 0,0-1-1,1 1 1,-1 0 0,0 0 0,0 1 0,0-1 0,0 0 0,-1 0 0,1 0 0,0 1 0,-1-1 0,0 0 0,1 0 0,-1 1 0,0-1 0,0 0 0,0 1 0,-1-1 0,0 4 0,-2 4 36,0 0 0,-1 0 0,0-1 0,0 1 1,-1-1-1,-10 14 0,-43 51 114,36-47-129,12-16-25,-30 39 2,-39 61 0,78-109-16,-1 0 0,1 0 0,0 1 0,0-1 1,0 0-1,0 1 0,0-1 0,0 1 0,1-1 1,-1 1-1,1-1 0,0 1 0,-1-1 0,1 1 1,1-1-1,-1 5 0,1-6 11,0 1 1,0 0-1,0 0 0,0 0 1,0-1-1,0 1 0,1 0 1,-1-1-1,1 1 0,-1-1 1,1 0-1,-1 0 0,1 1 1,0-1-1,0 0 0,-1 0 1,1 0-1,0-1 0,0 1 1,3 0-1,10 4-109,1-1 1,0-1-1,0 0 1,0-2-1,0 0 1,0 0-1,1-1 0,-1-1 1,0-1-1,0-1 1,20-5-1,-27 5-1092,1-1 0,-1 0-1,-1-1 1,1 0-1,-1 0 1,1-1 0,8-9-1,-17 15 1167,28-23-5352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38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13 8064,'0'-1'164,"0"1"-64,0 0-1,0-1 1,0 1 0,0 0 0,1-1 0,-1 1 0,0 0-1,0-1 1,0 1 0,0 0 0,0-1 0,0 1 0,0 0-1,0-1 1,-1 1 0,1 0 0,0-1 0,0 1 0,0 0-1,0-1 1,0 1 0,0 0 0,-1-1 0,1 1 0,0 0-1,0 0 1,-1-1 0,1 1 0,0 0 0,0 0 0,-1 0-1,1-1 1,0 1 0,0 0 0,-1 0 0,1 0 0,0 0-1,-1-1 1,1 1 0,0 0 0,-1 0 0,1 0 0,0 0-1,-1 0 1,1 0 0,0 0 0,-1 0 0,1 0 0,-1 0 1366,1 0-260,0 2-156,1 5-752,0 0 0,0 0 1,1 0-1,0-1 0,0 1 0,0 0 0,5 6 0,2 9 101,7 25 229,16 78-1,-2 50-773,-20-112-94,8 26-1269,-4-33-2443,-10-44 1014,1-13-966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39.1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 8448,'-5'4'3232,"5"-1"-2496,9 9 128,-4-3-96,8-1-160,10-1 96,13 2-96,7-6-65,16-3-287,-1 0-160,-1 0 0,-3 5-128,-9-5 0,-6 0-1183,-3 0-513,0-5-2592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39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44 9600,'0'0'3720,"6"1"-2987,8 1 599,-1-1 0,0 0 0,27-1 0,-11-1-778,198 2 783,265-2-1788,-436-1-1368,0-2 0,82-16 1,-57-2-2699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49.8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1 144 9216,'-1'-7'55,"1"6"492,0 0 0,0 0-1,0 0 1,0 0 0,0 0-1,0 0 1,0 0-1,1 0 1,-1 0 0,0 0-1,0 0 1,2-2-1,-1 2-236,0 1-1,-1-1 0,1 1 1,1-1-1,-1 1 1,0-1-1,0 1 0,0-1 1,0 1-1,0 0 1,0 0-1,0-1 0,0 1 1,2 0-1,9-2-4,0 0-1,0-1 1,-1-1-1,17-7 1,45-25 535,-55 25-632,1 2 0,0 0 0,0 0 0,36-8 0,-53 16-166,1 0 0,0 1 0,0 0 0,0-1 0,-1 1 1,1 0-1,0 0 0,0 1 0,0-1 0,0 0 1,-1 1-1,1 0 0,0 0 0,4 1 0,-6 0-1,1-1 0,-1 0 0,1 0 0,-1 1-1,1-1 1,-1 1 0,0 0 0,0-1 0,0 1-1,0 0 1,0-1 0,0 1 0,0 0 0,-1 0 0,1 0-1,-1 0 1,1 0 0,-1 0 0,0 0 0,0 0-1,0 2 1,0 4 44,0 1 1,-1-1-1,0 0 0,-1 1 0,1-1 1,-2 0-1,1 0 0,-1 0 0,0-1 1,-8 14-1,-6 6-18,-27 37-1,40-60-65,-22 31-59,-30 40-35,48-62 68,1 0-1,-1 1 1,2 0 0,-6 16 0,11-26 28,-1 1 1,1 0-1,0-1 1,1 1-1,-1 0 1,1-1-1,0 1 0,0 0 1,0 0-1,0-1 1,1 1-1,0 0 1,0-1-1,0 1 1,1-1-1,0 1 1,-1-1-1,2 0 0,-1 1 1,0-1-1,1 0 1,0-1-1,0 1 1,0 0-1,0-1 1,0 1-1,1-1 0,0 0 1,-1-1-1,1 1 1,0 0-1,1-1 1,4 2-1,-2-1-309,0-1 0,-1 0 0,1 0 0,0 0 0,0-1 0,0 0 0,12-1 0,0 0-2670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10.1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7668 332 5376,'2'-3'213,"0"-1"1,-1 0 0,0 1-1,1-1 1,-1 0 0,-1 0-1,1 0 1,-1 0-1,1 0 1,-1 0 0,0 0-1,-1 0 1,1 0 0,-1 0-1,1 0 1,-1 0 0,0 0-1,-1 1 1,1-1-1,-3-3 1,1 1-60,0 1 0,-1-1 1,0 1-1,0 0 0,0 1 0,0-1 0,-1 1 0,0 0 1,0 0-1,0 0 0,0 0 0,-7-2 0,-11-5 136,0 1 1,-37-11-1,-52-7 349,86 22-479,-106-23 378,-165-16 1,-573 9-304,-129 75-194,1 62 8,872-87-70,-1244 177-48,729-64-17,511-95 124,1 7-1,-236 104 0,-123 111 70,444-225-86,2 2 1,2 1-1,-71 73 1,-84 129-87,147-169 58,3 2 0,2 2 1,4 1-1,2 3 0,4 1 0,-32 108 0,46-121 51,2 1-1,4 1 1,-8 78 0,18-93 24,2 1-1,2 0 1,2-1 0,3 0 0,11 49 0,-1-30 91,3 0 1,3-1 0,32 67 0,-31-86-47,2 0 0,3-2 1,1-1-1,64 73 0,197 179 297,-204-217-282,3-5 0,4-3 0,171 100 0,-142-102 191,3-5-1,3-6 0,2-5 0,3-6 1,184 41-1,281-4 578,-25-55-510,-506-29-362,101 2 15,861 16 98,-967-17-119,475 10 93,8-21 38,-186-18 355,376-78 0,-520 63-171,273-90 0,-154 4-110,3-21-104,-330 147-118,308-149 51,-27-22 30,-15-14 23,-173 115-18,136-126 0,-182 145-74,-2-2-1,-3-3 0,68-104 1,-80 101-12,-3-1 1,-3-1 0,-3-2 0,-3-1-1,22-88 1,-35 101 9,-1 0 1,-3 0-1,-3-1 0,-2 0 1,-2 0-1,-3 0 1,-12-77-1,3 81 10,-2 1 1,-37-95-1,26 90-38,-2 1 1,-3 1 0,-1 2-1,-3 1 1,-2 1-1,-2 2 1,-3 1-1,-1 3 1,-2 1-1,-2 2 1,-90-61 0,60 53-120,-3 4 0,-164-68 1,131 72-207,-207-45 1,-129 22-2264,3 45-3567,262 18 1666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52.9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518 208 6784,'5'-19'742,"18"-52"1769,-1 15 722,-18 49-2587,-1 0 0,1 0 0,0 0-1,1 0 1,0 1 0,5-6 0,-9 11-574,-1 0 0,1 1 0,0-1 0,-1 0 0,1 1 0,0-1 0,0 1 0,0-1 0,0 1 0,-1-1 0,1 1 0,0 0 0,0-1 0,0 1 0,0 0 0,0 0 0,0 0 0,0-1 0,0 1 0,0 0 0,0 0 0,0 1 0,1-1 0,-1 0-2,1 1 1,-1 0 0,0 0-1,0-1 1,0 1 0,0 0-1,0 0 1,0 0 0,0 0-1,0 0 1,0 0 0,0 0-1,0 1 1,0 0 0,3 6 199,0 0 0,-1 0 0,-1 0 1,4 14-1,-2 7 81,0 0 0,-2 1 0,-2-1 0,-3 37 0,-11 88 193,-18 55-198,-19 34-164,15-85-116,-193 866 76,170-754-89,2-38-21,-11 4-345,-32 141-4739,85-297 1473,9-25-1455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54.2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812 188 6144,'3'-17'1197,"1"0"1,1 0 0,1 0 0,0 0-1,1 1 1,18-30 0,-6 12 7,-19 34-1180,0-1 1,0 1-1,0 0 1,0-1-1,1 1 1,-1 0-1,0-1 0,0 1 1,0 0-1,1-1 1,-1 1-1,0 0 1,0 0-1,1-1 1,-1 1-1,0 0 1,1 0-1,-1 0 0,0-1 1,1 1-1,-1 0 1,0 0-1,1 0 1,-1 0-1,0 0 1,1 0-1,-1 0 1,0 0-1,1 0 0,-1 0 1,0 0-1,1 0 1,-1 0-1,1 0 1,-1 0-1,0 0 1,1 0-1,-1 0 0,0 0 1,1 0-1,-1 1 1,0-1-1,1 0 1,-1 0-1,0 0 1,0 1-1,1-1 1,-1 0-1,0 0 0,0 1 1,1-1-1,-1 0 1,0 1-1,0-1 1,0 0-1,1 1 1,-1-1-1,0 0 1,0 1-1,0-1 0,0 0 1,0 1-1,0-1 1,0 1-1,6 26 998,-6-6-538,-1-1 1,-1 1-1,-5 27 0,-18 79 166,-6-1 0,-68 178-1,-11-51-465,43-104-119,-269 712-1293,302-768 427,-121 321-7866,113-296 4581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55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704 275 8576,'54'-64'6464,"-49"58"-5986,1 0 1,-1 0 0,0-1 0,-1 0 0,0 0 0,0 0 0,0 0 0,3-13 0,-6 17-353,0 0 1,0 0 0,-1 0-1,0 0 1,1 0-1,-1 0 1,0-1-1,-1 1 1,1 0-1,0 0 1,-1 0-1,0 0 1,0 0-1,0 0 1,0 0-1,0 0 1,-1 1-1,1-1 1,-1 0-1,1 1 1,-1-1-1,0 1 1,0-1-1,0 1 1,-4-3-1,-3-3 191,0 1-1,0 1 1,-1-1 0,0 2-1,0-1 1,-16-5-1,20 9-223,0 0-1,0 0 1,-1 1-1,1 0 1,0 0-1,-1 0 1,1 1-1,-1 0 1,1 0-1,-1 1 1,1-1-1,-13 4 1,-9 6-65,1 0 1,0 2-1,1 1 1,0 1-1,1 1 1,1 2-1,0 0 0,1 1 1,1 2-1,1 0 1,-30 37-1,18-12-29,2 0-1,2 3 0,2 0 0,2 1 1,-27 78-1,33-68-15,2 0 0,3 1 0,3 1-1,-7 104 1,17-141-7,1-1 0,1 1-1,1 0 1,10 44 0,-9-56 12,1-1 1,0 1 0,1-1 0,0 0 0,0-1-1,1 1 1,1-1 0,0 0 0,0 0 0,1-1-1,12 12 1,-8-10 1,1-1-1,0-1 1,1 0-1,0-1 1,0 0-1,28 10 1,-21-11 15,1 0 0,-1-2 1,1-1-1,33 3 0,-19-6-16,1-2-1,-1-1 0,1-1 0,-1-2 1,69-20-1,-85 19 10,0-1 0,0-1 1,-1 0-1,0-2 0,0 0 1,-1-2-1,17-13 0,-22 15 16,-1-1 1,-1-1-1,1 0 0,-2 0 0,0-1 0,0-1 0,-1 0 1,-1 0-1,11-25 0,-16 32 9,0-1 0,-1 0-1,0 0 1,0-1 0,0 1 0,-1 0 0,0-15 0,-1 18-14,-1 0 1,1 1-1,-1-1 1,0 0-1,0 1 1,-1-1 0,1 1-1,-1-1 1,0 1-1,0 0 1,-1 0 0,1 0-1,-1 0 1,0 0-1,-4-3 1,3 2-2,-1 1 0,0 0 1,1 0-1,-2 0 0,1 1 1,0 0-1,-1 0 0,0 0 0,1 1 1,-1-1-1,0 1 0,0 1 1,0-1-1,-1 1 0,-8-1 1,8 2-12,-1 0 0,0 1 0,0 0 0,0 0 0,1 1 1,-1 0-1,1 0 0,-1 0 0,1 1 0,0 0 0,0 1 1,-9 5-1,-17 15-50,0 2 0,-49 51 0,58-53 25,4-5-59,-46 49-26,60-61-43,1-1-1,0 1 0,1 0 0,0 1 1,0-1-1,0 1 0,1-1 0,-4 15 1,6-19-25,1-1 0,-1 1 0,1-1 0,0 0 0,0 1 0,0-1 0,0 1 0,0-1 0,1 1 0,-1-1 0,1 1 0,0-1 0,-1 0 0,1 1 0,0-1 0,0 0 0,1 0 0,-1 0 0,0 0 0,1 0 0,-1 0 0,1 0 0,0 0 0,-1 0 0,1-1 0,4 4 0,-2-3-255,-1 0 1,1 0 0,0-1 0,0 1 0,0-1-1,0 0 1,0 0 0,0 0 0,0-1 0,0 1-1,0-1 1,1 0 0,-1 0 0,0 0-1,6-2 1,36-12-3799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56.0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 10368,'-1'0'240,"-1"0"0,1 1 1,0-1-1,0 1 0,0-1 0,0 1 1,-1 0-1,1-1 0,0 1 1,0 0-1,0 0 0,0 0 0,1 0 1,-1 0-1,0 0 0,0 0 0,0 0 1,1 0-1,-1 0 0,1 0 1,-1 1-1,1-1 0,-1 0 0,1 0 1,0 1-1,-1-1 0,1 0 1,0 1-1,0 1 0,0-1-120,0 0 1,0-1-1,0 1 0,1 0 0,-1 0 0,1-1 1,-1 1-1,1 0 0,-1-1 0,1 1 0,0-1 1,0 1-1,0 0 0,0-1 0,0 0 0,0 1 1,0-1-1,0 0 0,0 1 0,1-1 0,-1 0 1,3 1-1,2 1 17,-1 0-1,1-1 1,0 0 0,0-1 0,1 1 0,-1-1 0,8 1-1,46-2 135,-34 0-138,33 0-25,76 1-472,-124-1-224,1 2-1,12 2 0,-2 4-2740,-20-7 2252,0 0-1,0 0 0,0 1 0,0-1 1,0 1-1,0-1 0,1 3 0,3 4-3652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56.4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 9984,'-23'12'3776,"23"-9"-2944,14 9 416,-5-3-1,9-6-319,7 1-64,11-1-416,5-3-128,4 0-192,3 0-96,2-3 0,-5-1-608,-5 1-160,-5-2-1280,1 1-447,-5-4-2049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56.8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89 11264,'-16'-3'1619,"11"1"-762,-1 1 0,1 0 0,-1 1 0,-8 0-1,32-13 568,17 0-878,0 0 0,58-11 0,-87 23-504,27-6 341,1 2 1,0 2-1,0 1 0,0 1 0,57 7 0,-89-6-343,6 1 164,0 0 0,0 1 0,16 4 0,-22-5-146,-1-1 0,0 1 0,1-1 0,-1 1 0,0-1 0,1 1 0,-1 0 0,0 0 0,0 0 0,0 0 0,0 0 0,0 0 0,0 0 0,0 0 0,0 0 0,0 0 1,0 1-1,0-1 0,-1 0 0,1 0 0,-1 1 0,1-1 0,-1 1 0,1-1 0,-1 0 0,0 1 0,1-1 0,-1 1 0,0 2 0,-2 5 106,0 0-1,0 0 1,-1 0-1,0-1 1,-1 1-1,1 0 0,-2-1 1,1 0-1,-12 14 1,-7 8-64,-28 27-1,46-52-87,-31 30 29,25-25-75,0 0 0,1 0 0,0 2 0,1-1-1,0 1 1,-9 15 0,17-23 18,-1 0-1,1 0 1,-1 0-1,1 0 1,0 1-1,1-1 1,-1 0-1,1 1 1,0-1 0,0 0-1,0 1 1,0-1-1,1 0 1,0 0-1,0 1 1,0-1-1,0 0 1,1 0-1,0 0 1,0 0-1,0 0 1,0-1 0,4 6-1,5 5-8,1 1-1,1-2 1,0 0-1,16 13 1,-22-20 35,46 37 75,43 40-5,-87-74-75,-1 1-1,0 0 1,0 0 0,-1 1 0,0 0-1,0 0 1,7 21 0,-11-23 18,0 1 1,0 0 0,-1-1-1,0 1 1,-1 0 0,0 0-1,-1 0 1,0 0-1,0 1 1,-1-1 0,-3 13-1,1-14-9,1 0 0,-1-1-1,-1 0 1,0 1 0,0-1-1,0-1 1,-1 1 0,0-1-1,-1 1 1,0-2 0,0 1-1,0 0 1,-8 5 0,2-3 0,0-1 0,-1 0 0,0-1 0,0 0 0,-1-1 0,1-1 0,-1 0 0,-19 4 0,-15 0-146,-57 5 0,67-10-104,-44 1-2713,69-7 236,13 2 2654,0-1 0,0 1-1,0 0 1,0 0 0,0 0-1,0 0 1,0 0 0,0-1-1,0 1 1,0 0 0,0 0-1,0 0 1,0 0 0,0 0-1,0-1 1,0 1 0,0 0-1,0 0 1,0 0 0,0 0-1,0 0 1,0-1 0,0 1-1,0 0 1,0 0 0,0 0-1,0 0 1,1 0 0,-1 0-1,0 0 1,0-1 0,0 1-1,0 0 1,0 0 0,0 0-1,1 0 1,-1 0 0,0 0-1,0 0 1,22-11-2614,-21 11 2656,78-35-4521,-27 11 1098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57.3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1404 8704,'1'-2'321,"1"1"0,-1-1 0,1 1 0,0-1 0,-1 1 0,1 0-1,0 0 1,0 0 0,0 0 0,0 0 0,0 0 0,4-1 0,31-5 1344,-28 6-1352,-1 0-1,0-1 1,10-3 0,4-5 80,-1-1 1,0-1 0,0-1 0,-1 0-1,27-25 1,-20 13 125,-1-1 0,44-59 0,-57 67-401,0-1 1,-2 0-1,-1-1 0,0 0 0,-1-1 0,11-39 0,-6 2-88,-3 0 1,-2-1-1,1-62 1,-15-182 727,-1 229-19,-23-111-1,27 175-587,0-1 0,-1 1 0,-1-1 0,1 1 0,-2 0-1,-7-15 1,11 24-131,0 0-1,0 0 0,0-1 0,1 1 0,-1 0 1,0 0-1,0 0 0,-1 1 0,1-1 1,0 0-1,0 0 0,0 0 0,-1 1 1,-1-2-1,2 2-12,0 0 0,0 0 1,0 0-1,0 0 0,1 0 1,-1 0-1,0 0 0,0 0 0,0 0 1,0 1-1,1-1 0,-1 0 1,0 1-1,0-1 0,1 0 0,-1 1 1,0-1-1,-1 2 0,-1 1 2,0 0-1,1 0 0,-1 0 0,1 1 1,-1 0-1,1-1 0,0 1 0,-2 5 1,-3 11 31,0 0 0,1 0 0,2 0 0,0 1 0,-2 36 0,5 108 124,2-116-147,10 161-1201,62 337 0,-69-517-539,2 0 1,2-1-1,13 37 1,-11-47-2886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57.7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 25 8960,'-31'-24'3424,"17"24"-2656,-4 4 672,14 4 160,-1 4-673,10 0-95,8 4-32,14-4 128,32-4-512,25-8 128,9 0 32,-3 0-320,-2 0-128,-11 0-320,-11 0-32,-12 0-1664,-18 0-672,-9 4-2719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58.0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1 203 7552,'3'0'977,"1"0"0,0 0 0,0 0 0,-1 1 0,1-1 1,-1 1-1,1 0 0,0 0 0,3 2 0,-3-1-524,-1 0 0,1 1 0,0-1 1,4 6-1,-3-4-329,0 0 1,0-1 0,0 0 0,0 0-1,1 0 1,-1-1 0,1 0 0,-1 0-1,1 0 1,0-1 0,0 1 0,-1-1-1,1-1 1,0 1 0,0-1 0,0 0-1,10-2 1,9-1 128,-1-2 0,46-15-1,-66 19-221,168-50 448,2 9 0,2 6-1,229-15 1,-311 44-742,117-9-3341,-73-2-3931,-92 10 3007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58.7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55 11648,'-1'-3'1698,"-2"-5"3211,3 7-3794,0 1-219,20-1 59,1-1 1,25-6-1,-19 3-578,17-3 191,-8 1 80,0 2 0,44-1 0,-75 6-535,0 0 1,0 1 0,0 0 0,0 0 0,0 0 0,0 1 0,0-1 0,0 1 0,-1 0 0,7 4 0,-9-5-95,-1 0 1,0 0-1,0-1 1,0 1-1,0 0 1,0 0-1,0 0 0,0 0 1,0 0-1,0 1 1,0-1-1,-1 0 0,1 0 1,0 0-1,-1 1 1,1-1-1,-1 0 1,1 1-1,-1-1 0,0 0 1,0 1-1,0-1 1,1 1-1,-1-1 1,0 0-1,-1 1 0,1-1 1,0 1-1,0-1 1,0 0-1,-1 1 1,1-1-1,-1 0 0,1 1 1,-1-1-1,0 0 1,1 0-1,-1 1 1,0-1-1,0 0 0,-1 1 1,-4 5 21,-1 0 0,0 0 0,-13 10 0,-14 13-296,33-30 251,1 1 0,-1-1 0,1 1-1,0-1 1,-1 1 0,1-1 0,0 1 0,0-1-1,-1 1 1,1 0 0,0-1 0,0 1 0,0-1-1,-1 1 1,1-1 0,0 1 0,0 0 0,0-1 0,0 1-1,0 0 1,0-1 0,0 1 0,1-1 0,-1 1-1,0-1 1,0 1 0,0 0 0,1-1 0,-1 1-1,0-1 1,0 1 0,1-1 0,-1 1 0,0-1-1,1 1 1,-1-1 0,2 1 0,1 2-29,1 0 1,-1 0-1,1-1 1,6 4-1,1 0 3,7 7 47,0 1 0,-1 1 0,-1 0 0,0 2 0,-1-1 0,14 20 0,-23-27-6,0 0 1,-1 0 0,0 1-1,0 0 1,-1 0 0,0 0-1,-1 0 1,0 0 0,-1 1-1,0-1 1,0 1 0,-1 0-1,-1-1 1,-1 21 0,0-26 3,0 1 1,0 0 0,-1-1 0,0 1 0,0-1 0,0 1 0,0-1 0,-1 0 0,0 0 0,0 0 0,-1 0-1,1-1 1,-1 1 0,-6 5 0,-1-1-30,-1 0-1,0-1 0,0 0 0,-21 10 1,19-12-261,1-1 0,-1 1 0,0-2-1,0 0 1,0-1 0,-1 0 0,-20 0 0,31-2 140,-22 1-1818,1-1-1,-1-2 1,-41-4 0,27 0-3396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12.1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5 10368,'-9'-5'3936,"4"5"-3040,5 5 160,0-5-97,5 0-191,8 0 32,8 0-320,15 0-64,9 0-224,9 0-128,-6 0-32,2 0-128,-5 7 64,-11 2-832,-7-1-288,-9 7-3231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8:59.5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36 445 7552,'-11'4'2225,"-11"4"-738,19-5 1167,14-4 3123,103-17-2616,-65 8-2647,9-2-251,-1-2-1,-1-3 1,55-25 0,403-146 621,19 49-2030,-503 132-621,1 2 0,53-1 0,-77 7 44,-5 1 300,-10 7-1217,-13 6-1536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00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 10112,'-15'7'3638,"15"-6"-3545,0-1-1,-1 1 1,1-1 0,0 0-1,-1 1 1,1-1 0,0 1 0,0-1-1,-1 1 1,1-1 0,0 1 0,0-1-1,0 1 1,0-1 0,0 1 0,0 0-1,0-1 1,0 1 0,0-1 0,0 1-1,0-1 1,0 1 0,0-1-1,0 1 1,0-1 0,0 1 0,1-1-1,-1 1 1,0-1 0,0 1 0,1-1-1,-1 1 1,1 0 12,0 0-1,0-1 0,-1 1 1,1 0-1,0-1 1,0 1-1,0-1 1,0 1-1,0-1 0,0 1 1,0-1-1,0 0 1,0 1-1,0-1 1,0 0-1,0 0 0,0 0 1,1 0-1,25 0 837,-14-1-501,41 1 377,74 1 900,-16 14-592,-93-11-722,0 0-1,0 2 1,32 13 0,-48-18-342,0 1 1,0 0 0,0-1 0,0 1 0,0 1 0,-1-1 0,1 0 0,3 5-1,-5-6-26,0 0-1,0 0 0,-1 1 0,1-1 0,0 0 0,-1 1 0,1-1 0,-1 0 0,1 1 0,-1-1 0,0 1 0,0-1 0,1 1 1,-1-1-1,0 1 0,0-1 0,-1 1 0,1-1 0,0 0 0,0 1 0,-2 2 0,1-1 15,0 1 0,-1-1 0,0 1 0,0-1 0,0 0-1,0 0 1,0 0 0,-1 0 0,1-1 0,-6 5 0,-1 0 11,-1 0 0,-11 5 1,-11 8-209,32-20 142,0 0 1,0 0-1,-1 1 0,1-1 1,0 0-1,-1 0 0,1 1 1,0-1-1,0 0 1,-1 0-1,1 1 0,0-1 1,0 0-1,0 1 0,0-1 1,-1 0-1,1 1 1,0-1-1,0 0 0,0 1 1,0-1-1,0 1 0,0-1 1,0 0-1,0 1 1,0-1-1,0 0 0,0 1 1,0-1-1,0 1 0,0-1 1,0 0-1,0 1 1,1-1-1,-1 0 0,0 1 1,0-1-1,0 0 0,1 1 1,-1-1-1,0 0 1,0 0-1,1 1 0,-1-1 1,0 0-1,0 0 0,1 1 1,-1-1-1,0 0 1,1 0-1,-1 0 0,0 0 1,1 0-1,0 1 0,27 11-84,-17-8 69,15 9 42,-1 0 0,0 2 1,0 1-1,-2 1 0,0 0 1,-1 2-1,-1 1 0,0 1 1,-2 0-1,0 2 0,-2 0 1,27 46-1,-44-68-20,4 6 88,0 1 0,0 0 1,0 0-1,3 14 0,-6-20-60,-1 0-1,1 0 0,-1 0 0,0 0 0,0 0 1,0 0-1,0 1 0,0-1 0,0 0 0,-1 0 0,1 0 1,-1 0-1,1 0 0,-1 0 0,0 0 0,0 0 0,0 0 1,0 0-1,0-1 0,0 1 0,-1 0 0,1-1 0,0 1 1,-3 1-1,-2 2-7,-1 0 0,1-1 0,-1 0 0,0 0 0,0-1 0,-1 1 0,-12 2 0,-58 11-127,56-13 76,-60 12-378,-115 15-5621,195-31 5622,0 1 1,0-1-1,0 0 1,-1 0-1,1 0 1,0 0-1,0-1 1,0 1-1,0 0 1,-1-1-1,1 0 1,0 1-1,0-1 1,-2-1-1,3 1 135,1 1 1,0-1-1,-1 1 0,1-1 1,-1 1-1,1-1 0,0 0 1,-1 1-1,1-1 0,0 0 1,0 1-1,-1-1 0,1 0 1,0 1-1,0-1 0,0 0 1,0 0-1,3-19-3652,13-17-497</inkml:trace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00.9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1946 9984,'-1'6'558,"0"0"1,0 0-1,1 0 1,0 0 0,0-1-1,1 1 1,-1 0-1,1 0 1,1 0-1,3 10 1,-5-15-501,1 1 0,0 0 0,0 0 0,0-1 0,0 1-1,1-1 1,-1 1 0,0-1 0,1 1 0,-1-1 0,1 0 0,-1 1 0,1-1 0,-1 0-1,3 1 1,-2-2 34,0 1 0,1 0 0,-1-1-1,0 0 1,1 1 0,-1-1-1,1 0 1,-1 0 0,0 0 0,1 0-1,-1-1 1,0 1 0,1-1 0,-1 1-1,3-2 1,8-3 146,-1-1 0,0 0 0,0 0 0,19-16 0,44-40 814,-53 44-787,83-83 822,-89 84-981,-1-1-1,-2-1 1,1 0 0,14-30 0,-11 9-44,-1-1-1,-2-1 1,-2 0 0,12-78 0,4-177 77,-17 59 236,-11 1 0,-32-239 0,30 458-271,-8-51 282,9 62-334,-1-1 0,-1 1 0,1 0 0,-1 0-1,-1 0 1,-5-11 0,8 17-44,0 0-1,0 0 1,0 0-1,1 0 1,-1 0-1,0 0 1,0 0 0,-1 0-1,1 0 1,0 0-1,0 0 1,0 1-1,-2-2 1,2 2-4,0 0 0,0 0 0,0 0 0,1 0 0,-1 0-1,0 0 1,0 0 0,0 0 0,0 1 0,0-1 0,1 0 0,-1 0 0,0 1 0,0-1 0,1 1 0,-1-1 0,0 0 0,0 1 0,1-1 0,-1 1 0,0 0-1,1-1 1,-1 1 0,1-1 0,-1 2 0,-6 8 24,1 1 0,0-1 0,0 1 0,2 0 0,-1 1 0,1-1 0,-2 13 0,-43 206 280,18 7-66,2 159-294,29-294 16,25 193 1,-9-204-79,3-1 0,51 141 1,-69-230 105,4 14-292,0-1 1,1 0 0,1 0 0,14 22 0,-20-35 172,0 1 1,0-1 0,0 0-1,1 1 1,-1-1 0,0 0-1,1 0 1,-1 0 0,1 0-1,-1 0 1,1 0 0,-1 0 0,1 0-1,-1-1 1,1 1 0,3 0-1,-4-1 2,0 0-1,0 0 0,0 0 1,0-1-1,0 1 0,0 0 0,0-1 1,0 1-1,0-1 0,0 1 1,0-1-1,0 1 0,0-1 1,0 1-1,-1-1 0,1 0 0,0 0 1,0 1-1,-1-1 0,1 0 1,0 0-1,-1 0 0,1 0 1,-1 0-1,1 0 0,0-1 0,0-2-388,1 0 0,0 0 0,-1-1 0,0 1 0,0-1 0,-1 1 0,1 0 0,-1-1 0,0 1 0,0-1 0,0 1 0,-2-8 0,-9-41-3571</inkml:trace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01.2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 10368,'-22'15'3872,"26"-3"-3040,10 4 448,-2-8-97,10-1-223,14-2 0,27-5-128,35-5 32,8-2-480,2-5-224,8 4-96,4 4-64,4 4 64,-11 0-608,-11-3-256,-9 3-1920,-3-5-863,-1-7-1249</inkml:trace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01.6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 8320,'-9'3'3168,"9"-3"-2464,0 4 768,0 1 256,4-2-417,10 1-31,8-4-448,14 0-224,14 0-320,7-4-192,6 1 0,0-2-64,3 1 64,-12 4-704,-11 0-224,-7 4-1983,-9 8-865,-13 5-672</inkml:trace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01.9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 10624,'-13'24'4032,"13"-9"-3136,13 6 383,-4-9 1,14-2-480,25 2-96,19-3-384,8-6-128,2-3-128,-11-3-256,6-6-128,-9 2-1440,-2-5-607,-2 0-2529</inkml:trace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02.3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71 10880,'-4'-4'963,"-15"-16"1896,19 19-2732,-1 1 1,1-1 0,0 1 0,-1-1-1,1 0 1,0 1 0,-1-1 0,1 0-1,0 1 1,0-1 0,-1 0 0,1 1-1,0-1 1,0 0 0,0 0-1,0 1 1,0-1 0,0 0 0,0 0-1,0 1 1,0-1 0,1 0 0,-1 1-1,0-1 1,0 0 0,1 1 0,-1-1-1,0 0 1,1 1 0,-1-1 0,0 0-1,1 1 1,0-1 0,2-2 80,0 1 1,0 0 0,0 0-1,0 1 1,0-1 0,1 1-1,-1 0 1,1 0 0,-1 0-1,5-1 1,40-2 657,-40 3-774,9 1 121,0 0 0,0 1 0,0 0 0,0 1 0,0 2-1,0-1 1,-1 2 0,1 0 0,27 14 0,-31-13-88,-1 1-1,0 1 1,-1 0 0,0 1-1,0 0 1,0 1 0,-2 0-1,1 0 1,-1 1-1,0 0 1,-1 1 0,8 16-1,-10-16-27,0 0 0,-1 0 0,-1 0 0,0 1 0,-1 0 0,0-1-1,-1 1 1,0 0 0,-1 0 0,-1 0 0,-1 15 0,-1-11-47,0-1-1,-2 0 1,0 0 0,0 0 0,-2-1 0,0 1-1,-1-1 1,-11 20 0,-11 9 4,-1 0 0,-73 77 0,-87 64 477,177-174-465,-3 3 10,0 1 0,1 1 0,-26 34 0,38-45-69,0 0 0,0 1 0,1-1 1,-1 1-1,1-1 0,0 1 0,1 0 0,-2 6 1,3-7-7,0-1 0,0 0 0,0 0 0,0 0 0,0 1 0,1-1 0,0 0 0,0 0 0,0 0 0,1 0 0,-1 0 0,4 7 0,-2-7-2,1 1 0,-1-1 0,1 1 0,-1-1 0,1 0 0,0 0 0,1-1-1,-1 1 1,1-1 0,-1 0 0,1 0 0,0-1 0,10 5 0,4-1-37,0 0-1,29 4 1,-37-7 13,52 8-1283,0-3 0,124 0-1,-175-8 411,0-1-1,0 0 0,-1-1 1,1 0-1,12-4 0,-22 6 602,0-1 0,-1 0 0,1 0 0,0 1-1,-1-1 1,1 0 0,-1 0 0,1 0 0,-1-1-1,2 0 1,4-14-4529</inkml:trace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02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4706 876 10368,'1'-3'504,"0"0"-1,-1-1 1,1 1 0,0 0 0,-1-1 0,0 1 0,0-7 0,-1 0-213,-1 1 1,0-1-1,-4-9 1,4 10-65,-1-3-189,-1 0 1,0 0 0,-1 1-1,0-1 1,0 1 0,-1 1-1,-1-1 1,0 1 0,0 0-1,-1 0 1,0 1 0,0 0-1,-1 1 1,-1 0 0,-10-8-1,-17-8 190,-2 1 0,0 2 0,-1 1 0,-59-20 0,-180-39 1427,25 22-925,-2 11 1,-454-22 0,531 68-278,0 9 0,-314 54 1,380-42-324,1 5 1,1 5 0,-114 49-1,-36 49-18,144-64-46,2 4 0,-146 118 0,57-3 115,141-122 128,4 2-1,-101 141 1,135-166-132,1 2 0,3 0-1,1 1 1,1 1 0,3 1 0,2 1 0,-11 56 0,20-73-95,2 1 0,1-1 0,1 1 0,1 0 0,1-1-1,2 1 1,9 41 0,-3-37-40,1-1 0,1-1 0,2 0 0,1-1 0,2 0 0,21 30 1,-3-11 7,60 68 1,-23-42 7,4-3-1,2-3 1,3-3 0,3-4 0,165 93-1,-112-88 87,3-5 0,2-7 0,3-6 0,2-6 0,173 28 0,-107-39-5,2-9 0,1-9-1,232-16 1,-29-33 5,-17-39-75,-16-24-53,-216 48 14,204-90-1,-244 81 15,-3-6 1,120-83-1,-149 82 11,88-82-1,-120 90-32,-3-3 1,59-76-1,-72 72-22,-3-1 0,41-81 0,-59 96-10,-3-1-1,-3-2 1,-2 0-1,-2-1 0,14-77 1,-26 95 1,-1 1 1,-3-2-1,0 1 0,-3 0 1,-1 0-1,-2 0 1,-1 0-1,-2 1 1,-14-45-1,9 46-11,-2 1 0,-2 1-1,0 0 1,-2 1 0,-2 1 0,-1 1-1,-1 1 1,-1 1 0,-31-29 0,4 12-62,-2 2-1,-1 2 1,-2 3 0,-65-34 0,9 13-508,-210-78 0,-137 2-1054,-15 42-965,1 20-1466,433 68 3652,-93-13-2041,-180-32-6538,133 5 4403,178 45 4585</inkml:trace>
</inkml:ink>
</file>

<file path=ppt/ink/ink3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11.3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63 8960,'-12'2'2969,"4"-1"1815,15-4-2292,39-17-53,-33 14-2253,0 0 0,19-5 0,-8 5-5,-1 1 1,1 1-1,0 2 0,0 0 1,0 2-1,0 0 0,1 2 1,-1 0-1,47 12 0,-66-13-73,0 1 0,0-1 0,0 1 0,-1 0 0,1 0 0,0 1 0,-1-1 0,0 1 0,1 0 0,-1 0 0,7 7 0,-8-7-57,0 0-1,-1 0 1,0 1-1,1-1 0,-1 0 1,0 1-1,-1-1 1,1 1-1,0-1 1,-1 1-1,0 0 1,0 0-1,0 0 0,-1 0 1,1 0-1,-1 0 1,0 5-1,1 0 18,0 5-4,-1 0-1,0-1 1,0 1-1,-5 21 1,-21 55 40,-50 126-184,67-186 82,-41 145-71,42-142 20,2 0 1,2 1-1,-1 42 0,5-70 40,0-1 0,1 0 1,-1 1-1,1-1 0,0 0 0,0 0 0,1 1 0,0-1 0,0 0 0,0 0 0,4 6 1,-4-8 21,1 1 0,0-1 0,0 0 1,0 1-1,0-1 0,1 0 0,-1-1 1,1 1-1,-1-1 0,1 1 0,0-1 1,0 0-1,0-1 0,1 1 0,-1-1 1,8 2-1,3 0 57,0-1 1,1 0-1,20-1 0,189-9-112,-96 8 106,-128 0-240,1 0 0,0 0 0,-1 0 0,1-1 0,0 1 0,-1 0 0,1-1 0,-1 1 0,1-1 0,-1 0 0,1 0 0,-1 1 0,0-1 0,1 0 0,-1 0 0,0 0 0,1-1 0,1-1 0,-1 0-679,1-1 0,-1 0 0,1 0 0,-1 0-1,2-5 1,5-12-4595</inkml:trace>
</inkml:ink>
</file>

<file path=ppt/ink/ink3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12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37 8064,'-15'-3'2765,"8"2"4057,17-3-4052,10-4-2358,-13 6-234,0-1 1,0 1-1,10-2 0,-4 1 8,-1 1-26,0 0 0,0 1-1,20 0 1,-29 1-107,0 0 0,-1 0 0,1 1 0,0-1 0,0 1 0,0 0 0,-1 0 0,1 0-1,0 0 1,-1 0 0,1 0 0,-1 1 0,0-1 0,1 1 0,-1 0 0,0 0 0,0 0 0,0 0 0,0 0-1,0 0 1,2 3 0,-1 3 75,0-1-1,0 0 0,0 1 1,-1 0-1,0 0 1,0-1-1,-1 1 0,0 0 1,-1 0-1,0 13 1,-2 13 77,-8 40 1,2-26-221,7-39 2,-1 4-79,0 26 1,2-36 81,1 1 1,-1-1-1,0 0 0,1 1 1,0-1-1,0 0 1,0 0-1,0 1 0,0-1 1,1 0-1,-1 0 0,1 0 1,2 3-1,1-2-116,0 1 0,0-1 0,0 0 0,0-1-1,1 1 1,-1-1 0,1 0 0,0 0 0,0-1 0,11 3 0,9 2-1296,33 4 0,-53-10 1205,0 0-978,1-1-1,-1 1 0,1-1 1,0-1-1,9 0 1,7-3-3322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3:40.3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75 7424,'-3'-22'1835,"-2"-10"305,4 12 2018,-1 100-2723,0 35-849,29 208 873,-15-242-1103,46 153 0,-49-209-243,18 41 0,-21-55-27,-1-1 1,2-1-1,-1 1 1,2-1 0,-1 0-1,11 10 1,-17-18-76,0 0 0,0 0 0,0-1 0,0 1 0,0 0 0,0 0 1,0-1-1,0 1 0,0 0 0,1-1 0,-1 1 0,0-1 0,0 0 0,1 1 1,-1-1-1,0 0 0,1 0 0,-1 0 0,0 0 0,1 0 0,-1 0 0,2 0 1,-1-1-5,-1 0 1,1 0-1,0 0 1,0 0-1,-1 0 1,1 0-1,-1 0 1,1-1-1,-1 1 1,0-1-1,0 1 1,1-1 0,-1 1-1,0-1 1,0 0-1,1-2 1,2-5 10,0-1 0,-1 0 0,0 0 0,0 0 0,-1 0 0,1-15 0,1-63 53,-6 31-117,-2 0 0,-13-61-1,-60-265-379,66 349 359,9 28 30,-1 0-1,1-1 0,1 1 0,-1-1 0,0-11 0,2 16-10,14 14 406,-11-11-186,1 0 0,-1 0 0,0 0 1,1-1-1,-1 1 0,1-1 0,-1 0 0,1 0 1,-1 0-1,5-1 0,9 0 222,367 10 1126,-279-4-1450,200 1-44,-253-10 92,66-14 1,48-20-478,-21 4-4026,-140 33 3769,11-1-718,-16 1 1186,1 1 0,-1 0 0,1 0 0,-1 1 0,1-1 1,0 0-1,-1 0 0,1 0 0,-1 0 0,1 0 0,-1 1 1,1-1-1,-1 0 0,1 0 0,-1 1 0,1-1 0,-1 0 1,1 1-1,-1-1 0,0 0 0,1 1 0,-1-1 0,1 1 1,4 17-4253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12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24 9472,'16'-3'3584,"11"-1"-2784,32-4 480,-32 4 95,9-1-543,-2 5-96,7 0-416,-5 5-192,-4 2-96,-2 5-896,-3 5-288,-5-2-2047,5 9-865</inkml:trace>
</inkml:ink>
</file>

<file path=ppt/ink/ink4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12.4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71 9472,'1'-11'1161,"-1"7"-702,0 1 0,0-1-1,1 1 1,0 0 0,-1-1 0,3-4 0,-3 7-462,7-19 1488,-6 20-1403,-1-1 0,0 0-1,0 1 1,1-1 0,-1 1 0,0-1 0,1 1-1,-1-1 1,1 1 0,-1-1 0,1 1 0,-1-1-1,1 1 1,-1 0 0,1-1 0,-1 1-1,1 0 1,-1-1 0,1 1 0,0 0 0,-1 0-1,1 0 1,0-1 0,-1 1 0,1 0 0,-1 0-1,1 0 1,0 0 0,-1 0 0,1 0-1,0 0 1,-1 0 0,1 1 0,0-1 0,0 0-1,5 3 75,-1 0 0,1 1 0,-1 0-1,0-1 1,0 1 0,-1 1-1,1-1 1,-1 1 0,0 0-1,5 8 1,4 7 65,14 32 1,-20-36-15,0-2-77,98 202 1793,-87-172-1718,-2 1-1,21 90 1,-22-70-148,-3 1 0,-3 1 1,2 130-1,-12-113 48,-3 0 0,-18 101 0,13-141-651,-2-1-1,-17 44 0,16-56-878,-2-1 0,-1 0 1,-27 40-1,16-35-1844,3-6-1008</inkml:trace>
</inkml:ink>
</file>

<file path=ppt/ink/ink4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12.9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272 4 5888,'0'-1'95,"0"1"1,0 0-1,-1 0 1,1 0-1,0-1 1,0 1-1,0 0 1,0 0-1,0 0 1,-1 0-1,1-1 1,0 1-1,0 0 1,0 0-1,-1 0 1,1 0-1,0 0 1,0 0-1,0 0 1,-1-1-1,1 1 1,0 0-1,0 0 1,0 0-1,-1 0 1,1 0-1,0 0 1,0 0-1,-1 0 1,1 0-1,0 0 1,0 0-1,-1 0 1,1 0-1,0 1 1,-1-1-1,-7 8 2122,-7 20-288,14-24-1768,-69 124 2622,53-93-2181,-20 62 0,34-88-547,-17 56 214,-18 98 1,37-159-265,-35 291 150,32-256-139,-10 378 16,15-291-38,6 0 1,36 199 0,59 126-382,-43-262-3397,-35-119-434</inkml:trace>
</inkml:ink>
</file>

<file path=ppt/ink/ink4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13.6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16 10368,'-2'-1'811,"1"-1"0,-1 1 0,0 0 0,1 0 1,-1 0-1,0 0 0,0 0 0,0 0 0,-2-1 0,3 2-128,2 0-653,-1-1 1,1 1-1,0-1 0,0 1 0,-1 0 1,1-1-1,0 1 0,0 0 0,0 0 0,0-1 1,0 1-1,-1 0 0,1 0 0,0 0 1,0 0-1,0 0 0,0 0 0,0 1 1,1-1-1,2 0 69,-1 0-31,1 1 0,-1-1 0,1 1 0,0-1 0,-1 1 0,1 0 0,-1 0 0,0 1 0,1-1 0,-1 1 0,0 0 0,0 0 0,0 0 0,0 0 0,0 0 0,0 1 0,-1-1 0,1 1 0,-1 0 0,1-1 1,-1 1-1,0 0 0,-1 1 0,1-1 0,0 0 0,1 6 0,1 3 124,0-1 1,-1 1-1,0 0 1,-1 0-1,-1 0 0,0 22 1,-1-12-58,-2 0-1,-1-1 1,-9 39-1,-27 61-30,12-40 54,26-78-162,0 0 1,0 0-1,1 0 0,-1 0 0,1 0 1,0 0-1,0 0 0,0 0 1,0 0-1,0 0 0,1 0 0,-1 1 1,1-2-1,1 6 0,-1-6 5,0-1-1,0 1 1,1 0-1,-1-1 1,0 1-1,0-1 1,1 1 0,-1-1-1,1 0 1,-1 1-1,1-1 1,0 0-1,-1 0 1,1 0-1,0 0 1,0-1-1,0 1 1,0 0 0,0-1-1,-1 0 1,1 1-1,0-1 1,3 0-1,66 3-1000,-22-6-5466,-32 1 1677</inkml:trace>
</inkml:ink>
</file>

<file path=ppt/ink/ink4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13.9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218 12 8832,'3'-2'1166,"-3"2"-943,1-1 0,-1 1 1,1 0-1,-1-1 0,0 1 0,1 0 1,-1-1-1,0 1 0,1-1 1,-1 1-1,0 0 0,1-1 0,-1 1 1,0-1-1,0 1 0,0-1 1,1 1-1,-1-1 0,0 0 1,0 0 1418,0 1-202,-5 3 757,-1 2-2036,1-1 0,0 1 0,0 0 0,0 0 0,1 1 0,0-1 0,0 1 0,-3 6 0,-1 0 33,-139 201 211,143-207-1265,0 0 0,0 0 0,-5 11 0,9-17 772,0 1-1,0-1 0,0 0 0,0 0 1,0 0-1,0 0 0,0 0 0,0 0 1,-1 0-1,1 1 0,0-1 0,0 0 1,0 0-1,0 0 0,0 0 0,0 0 1,0 0-1,0 1 0,0-1 0,0 0 1,0 0-1,0 0 0,0 0 0,0 0 0,0 0 1,1 1-1,-1-1 0,0 0 0,0 0 1,0 0-1,0 0 0,0 0 0,0 0 1,0 0-1,0 1 0,0-1 0,0 0 1,0 0-1,1 0 0,-1 0 0,0 0 1,0 0-1,0 0 0,0 0 0,0 0 1,0 0-1,1 0 0,-1 0 0,0 0 0,0 0 1,0 0-1,0 0 0,0 0 0,0 0 1,1 0-1,-1 0 0,0 0 0,0 0 1,0 0-1,0 0 0,0 0 0,0 0 1,1 0-1,-1 0 0,0 0 0,0 0 1,0 0-1,0 0 0,0 0 0,7-4-3985</inkml:trace>
</inkml:ink>
</file>

<file path=ppt/ink/ink4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14.3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3 8704,'0'-1'109,"0"1"0,-1 0-1,1 0 1,0 0 0,-1 0 0,1-1 0,-1 1 0,1 0 0,0 0 0,-1 0 0,1 0 0,-1 0 0,1 0-1,0 0 1,-1 0 0,1 0 0,-1 0 0,1 0 0,0 0 0,-1 0 0,1 0 0,-1 1 0,1-1 0,0 0 0,-1 0-1,1 0 1,-1 0 0,1 1 0,0-1 0,0 0 0,-1 1 0,0 14 1703,1-6-1163,1 5 47,0 1 0,1-1 0,1 0 0,0 0 0,1 0 0,8 20 0,2 0-167,28 45 1,65 96-853,-59-101-4559,-32-49 162</inkml:trace>
</inkml:ink>
</file>

<file path=ppt/ink/ink4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18.1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0 9984,'-14'3'5594,"-2"10"-2772,15-13-2769,1 1 363,0-1-155,0 0-214,0 1 1,0-1-1,0 1 0,1-1 0,-1 0 0,0 1 1,1-1-1,-1 0 0,0 1 0,1-1 0,-1 0 1,0 1-1,1-1 0,-1 0 0,0 0 0,1 0 1,-1 1-1,1-1 0,-1 0 0,0 0 0,1 0 1,-1 0-1,1 0 0,-1 0 0,1 0 1,0 0-1,11 1 481,16-1 288,3 0-407,1 1-1,44 6 1,-11 6-334,117 17-16,-180-30-122,44 3 323,-43-3-629,0 0 1,0 0 0,0-1-1,0 1 1,0-1-1,0 1 1,0-1-1,0 0 1,0 0 0,0 0-1,5-3 1,-7 0-2565,-1 0-1787</inkml:trace>
</inkml:ink>
</file>

<file path=ppt/ink/ink4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18.5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 9216,'-19'3'2981,"19"-3"-2925,0 0 1,0 0-1,0 0 1,0 0-1,0 0 0,-1 0 1,1 0-1,0 0 1,0 0-1,0 1 0,0-1 1,0 0-1,-1 0 1,1 0-1,0 0 0,0 0 1,0 0-1,0 0 1,0 0-1,0 0 0,-1 1 1,1-1-1,0 0 1,0 0-1,0 0 0,0 0 1,0 0-1,0 0 1,0 1-1,0-1 0,0 0 1,0 0-1,0 0 1,0 0-1,0 0 0,0 1 1,0-1-1,0 0 1,0 0-1,0 0 0,0 0 1,0 0-1,0 1 1,0-1-1,0 0 0,0 0 1,0 0-1,0 0 0,0 0 1,0 1-1,0-1 1,0 0-1,0 0 0,1 0 1,-1 0-1,0 0 1,0 0-1,0 0 0,0 1 1,0-1-1,0 0 1,0 0-1,1 0 0,6 6 1255,-7-6-1271,6 3 182,1 0 0,-1-1 1,0 0-1,1 0 0,-1 0 0,1-1 1,-1 0-1,9 0 0,6 2 7,16 1-41,0-2 1,52-3-1,-34 0-289,-45 1-488,0 0 1,0-1-1,0-1 0,0 1 1,-1-2-1,1 1 1,14-7-1,5-4-3192</inkml:trace>
</inkml:ink>
</file>

<file path=ppt/ink/ink4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20.5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 40 6912,'1'-2'421,"-1"0"1,1-1 0,-1 1-1,0 0 1,1 0 0,-1 0-1,0-1 1,-1 1 0,1 0-1,0 0 1,-1-4-1,0 6-324,1-1-1,0 1 0,0-1 1,0 1-1,-1-1 1,1 1-1,0-1 0,-1 1 1,1-1-1,0 1 0,-1-1 1,1 1-1,-1-1 0,1 1 1,0 0-1,-1-1 0,1 1 1,-1 0-1,1-1 0,-1 1 1,0 0-1,1 0 0,-1 0 1,1-1-1,-1 1 0,1 0 1,-1 0-1,0 0 1,1 0-1,-1 0 0,1 0 1,-1 0-1,1 0 0,-1 0 1,0 0-1,1 1 0,-1-1 1,1 0-1,-1 0 0,1 0 1,-1 1-1,1-1 0,-1 0 1,1 1-1,-1-1 0,1 0 1,-1 1-1,1-1 1,-1 1-1,-6 5 84,1 0 0,0 0-1,0 1 1,1-1 0,0 1 0,0 0 0,1 1 0,0-1 0,0 1 0,-5 14-1,-3 16 114,1 1-1,2 0 1,-4 45-1,9-57-134,-12 129 337,14-118-403,-16 329 895,26 26-283,22-124-689,-19-214 49,3 0 1,34 89-1,-42-131-140,-3-7-265,0 0-1,-1 0 1,0 0 0,0 0 0,-1 0 0,0 0 0,1 7-1,-1-8-3004,3-10-438,0-2-701</inkml:trace>
</inkml:ink>
</file>

<file path=ppt/ink/ink4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21.0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16 216 8064,'-11'-10'2592,"10"9"-2448,1 1 1,0-1-1,-1 0 1,1 1-1,-1-1 1,1 0-1,0 1 0,0-1 1,-1 0-1,1 1 1,0-1-1,0 0 1,0 0-1,0 0 1,0 1-1,0-1 1,0 0-1,0 0 1,0 1-1,0-1 1,0 0-1,0 0 1,1 1-1,-1-1 1,1-1-1,8-16 2008,-9 17-2125,11-17 394,1 1 0,1 0 0,0 0-1,1 2 1,19-17 0,-25 25-310,0 1 1,0 0-1,1 1 1,0 0-1,13-6 1,-16 9-7,-1 0-1,1 0 1,0 1 0,0-1 0,0 1 0,0 1 0,0-1-1,0 1 1,0 0 0,7 2 0,-10-2-11,1 1 1,-1 1-1,1-1 1,0 0-1,-1 1 0,0 0 1,1-1-1,-1 2 0,0-1 1,0 0-1,0 0 1,0 1-1,-1 0 0,1-1 1,4 7-1,-3-2 90,1 0 0,-1 0 0,0 1 0,0-1-1,4 15 1,-6-14-87,0 0-1,-1 0 0,0 1 0,0-1 1,-1 0-1,0 1 0,-1 9 0,1-4-12,-7 60 78,-3 0 0,-21 78 0,20-100-115,-5 19 0,-21 115-64,34-161 15,1 0 1,2 0-1,0 0 1,1 0 0,7 38-1,-7-56 9,1-1-1,0 0 0,0 0 0,0 0 1,0 0-1,1 0 0,0 0 0,0-1 1,1 1-1,0-1 0,0 0 1,0 0-1,0 0 0,1-1 0,0 1 1,7 4-1,0-2 21,-1-1 1,1 0-1,1-2 1,-1 1-1,26 5 1,69 6 175,-99-15-396,1 0-1,0-1 1,-1 0 0,14-3 0,11-6-3284,-23 5-92,0-1 0,0 0-1,14-11 1,-2 1-777</inkml:trace>
</inkml:ink>
</file>

<file path=ppt/ink/ink4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21.5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 10240,'0'0'109,"0"0"1,0 0-1,0 0 1,0 0 0,0 0-1,0 1 1,0-1-1,0 0 1,0 0 0,0 0-1,0 0 1,0 0-1,0 0 1,0 0-1,0 0 1,0 1 0,0-1-1,0 0 1,0 0-1,-1 0 1,1 0 0,0 0-1,0 0 1,0 0-1,0 0 1,0 0-1,0 0 1,0 0 0,0 1-1,0-1 1,0 0-1,-1 0 1,1 0-1,0 0 1,0 0 0,0 0-1,0 0 1,0 0-1,0 0 1,0 0 0,0 0-1,-1 0 1,1 0-1,0 0 1,0 0-1,0 0 1,0 0 0,0 0-1,0 0 1,0 0-1,0 0 1,-1 0 0,1 0-1,0-1 1,0 1-1,0 0 1,0 0-1,0 0 1,0 0 0,0 0-1,0 0 1,0 0-1,0 0 1,0 0 0,0 0-1,-1 0 1,1-1-1,0 1 1,6 8 2579,-2-6-2556,1 0-1,0 0 1,0 0-1,0 0 1,0-1-1,0 0 1,0 0-1,1 0 1,-1-1-1,8 1 1,1-3-13,1 1 1,19-6-1,-20 4-2550,1 0 0,26-1-1,-28 5-859,0 3-630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13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26 9600,'-10'-8'3223,"10"8"-3126,0 0 0,0-1 0,0 1 1,0 0-1,0 0 0,0 0 0,-1 0 1,1 0-1,0 0 0,0-1 0,0 1 1,0 0-1,0 0 0,0 0 0,0 0 0,0 0 1,0-1-1,0 1 0,0 0 0,0 0 1,0 0-1,0 0 0,0 0 0,0-1 1,0 1-1,0 0 0,0 0 0,0 0 0,0 0 1,0 0-1,0-1 0,0 1 0,1 0 1,-1 0-1,0 0 0,0 0 0,2-1 385,0 0 0,0 0 0,0 1 0,1-1 0,-1 0 0,0 1 0,4 0 0,2-2-999,22-1 782,0 1 0,1 2 0,-1 1 0,1 1 0,-1 1 0,0 2 0,0 1-1,29 11 1,-44-12-168,0 0 0,0 1 0,-1 1 0,0 0 0,0 1 0,-1 1 0,18 14-1,-22-15 18,0 1 0,-1 0 0,0 0 0,-1 1-1,0-1 1,0 2 0,-1-1 0,0 1-1,-1 0 1,5 15 0,-6-13-55,0 1-1,-1-1 1,0 1 0,-1 0-1,-1 0 1,0 0 0,-1 0-1,0 0 1,-1 0 0,-1 0-1,0 0 1,-1 0 0,-1-1-1,0 1 1,0-1 0,-2 0-1,-11 22 1,8-21-57,-5 8-67,-20 26 0,33-46 57,-1-1-1,1 1 1,0 0 0,0-1 0,0 1-1,0 0 1,0 0 0,0 0 0,1 0-1,-1 0 1,0 0 0,1 0 0,0 0-1,-1 0 1,1 2 0,0-2-2,1-1 0,-1 1-1,0-1 1,1 1 0,-1-1 0,1 1-1,0-1 1,-1 1 0,1-1 0,0 0 0,0 1-1,0-1 1,0 0 0,0 0 0,0 0-1,0 0 1,0 0 0,0 0 0,1 0-1,0 1 1,82 42 48,-65-31-54,0 1 0,-1 0 0,-1 1 0,0 2 0,-1-1 0,0 2 0,-2 0 0,22 35 0,33 75 170,-58-104-119,-1 1 0,-1 0-1,8 38 1,-16-57 55,0 0-1,-1 1 1,1-1 0,-1 1-1,-1-1 1,1 1 0,-1-1-1,0 0 1,0 1 0,-1-1-1,0 0 1,0 0 0,-1 0-1,1 0 1,-1 0 0,-1-1-1,1 1 1,-1-1 0,0 0-1,0 0 1,0 0 0,-1 0-1,1-1 1,-1 0-1,0 0 1,-1 0 0,1-1-1,-1 1 1,0-1 0,1-1-1,-13 5 1,-8 1-6,-1-1-1,-42 6 0,-56-3-104,91-8-411,0-2-1,-1-2 0,1-1 0,0-2 1,1-1-1,-48-15 0,42 5-2358,37 15 2357,-1 0 0,1-1 0,0 1 0,0-1 0,0 0 0,0 1 1,0-1-1,0 0 0,1 0 0,-1 0 0,1 0 0,-3-5 0,2-8-4717</inkml:trace>
</inkml:ink>
</file>

<file path=ppt/ink/ink4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22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12 7680,'-1'-11'4693,"0"13"1023,0 8-1786,1 2-4595,-5 160 2953,4-130-2308,2 44-7,0-72 3,1 0 1,0-1-1,1 1 0,5 14 1,3 3-2391,-4-11-2932,-6-15 669</inkml:trace>
</inkml:ink>
</file>

<file path=ppt/ink/ink4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22.4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32 8704,'0'-2'594,"1"-17"2141,-1 18-2664,0 1-1,0-1 1,0 1 0,0-1-1,0 1 1,0 0 0,0-1-1,0 1 1,1 0 0,-1-1 0,0 1-1,0-1 1,0 1 0,1 0-1,-1-1 1,0 1 0,0 0-1,1-1 1,-1 1 0,0 0 0,1 0-1,-1-1 1,0 1 0,1 0-1,-1 0 1,0 0 0,1-1-1,-1 1 1,0 0 0,1 0 0,-1 0-1,1 0 1,-1 0 0,0 0-1,1 0 1,-1 0 0,1 0-1,-1 0 1,1 0 0,-1 0 0,1 0-1,1 2 164,0-1 0,-1 0 0,1 1 0,0 0 0,-1-1 0,1 1 0,-1 0 0,0 0 0,0 0 0,0 0 0,0 0 0,0 0 0,0 0 0,0 0 0,0 3 0,1-1 86,64 169 2757,-41-103-2018,18 80 0,-37-128-846,4 20 358,10 76-1,-14-14-36,-10 150-1,-45 97 192,-30-16-554,-55 53-1168,98-314-4939,31-64 2101,1-5-1455</inkml:trace>
</inkml:ink>
</file>

<file path=ppt/ink/ink4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23.0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42 9600,'0'-3'448,"1"0"0,-1 0 0,1 1 0,0-1 0,0 0 0,0 0 0,0 1 0,1-1 0,3-4 0,-5 6-208,0 0 1,1 1-1,-1-1 1,1 0-1,-1 1 1,1-1-1,0 0 1,-1 1 0,1-1-1,0 1 1,-1-1-1,1 1 1,1-1-1,-2 1-133,1 0-1,-1 0 0,1 0 1,-1 0-1,1 1 0,-1-1 1,1 0-1,-1 1 1,1-1-1,-1 0 0,1 1 1,-1-1-1,0 0 0,1 1 1,-1-1-1,0 1 0,1-1 1,-1 1-1,0-1 1,0 1-1,1-1 0,-1 1 1,0-1-1,0 1 0,0 0 1,3 8 131,0 0 1,-1 0 0,0 1-1,-1-1 1,0 1 0,0-1-1,-2 19 1,1-12-52,-7 290 410,7-275-694,-1-9-463,1-1 0,1 0 1,0 1-1,10 38 0,-10-57 53,0 1 1,0-1-1,0 0 0,1 0 1,3 6-1,15 11-4527</inkml:trace>
</inkml:ink>
</file>

<file path=ppt/ink/ink4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23.3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59 8704,'-19'-7'2816,"19"7"-2777,0 0 0,0 0 0,0 0 0,0 0 0,0 0 0,-1 0 0,1 0 0,0 0 0,0-1 0,0 1 0,0 0 1,0 0-1,0 0 0,0 0 0,0 0 0,0 0 0,0 0 0,0 0 0,0-1 0,0 1 0,0 0 0,0 0 0,0 0 0,0 0 0,0 0 1,0 0-1,0 0 0,0-1 0,0 1 0,0 0 0,0 0 0,0 0 0,0 0 0,0 0 0,0 0 0,0 0 0,0-1 0,0 1 1,0 0-1,0 0 0,0 0 0,1 0 0,-1 0 0,0 0 0,0 0 0,0 0 0,0 0 0,0 0 0,9-7 1502,11-2 811,-1 4-1839,0 1 0,0 1-1,1 1 1,-1 0-1,33 3 1,22-3-3023,-66 2 1234,0-2 0,-1 1 0,10-3 0,5-3-2713</inkml:trace>
</inkml:ink>
</file>

<file path=ppt/ink/ink4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23.9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74 8448,'-11'-14'2816,"11"13"-2700,0 1 1,-1 0 0,1-1 0,0 1-1,0-1 1,-1 1 0,1-1-1,0 1 1,0-1 0,0 1 0,0-1-1,0 1 1,0-1 0,0 1 0,0-1-1,0 1 1,0-1 0,0 1-1,0-1 1,0 1 0,0-1 0,0 1-1,0-1 1,1 1 0,-1-1-1,0 1 1,0-1 0,1 1 0,-1-1-1,0 1 1,1 0 0,-1-1 0,0 1-1,1 0 1,-1-1 0,0 1-1,2-1 1,-2 1-83,5-4 274,1 1 1,0 0 0,0 0-1,0 0 1,0 1-1,0-1 1,1 2 0,9-3-1,-8 2-147,11-2 131,1 0 0,0 1-1,0 2 1,31 0-1,-43 1-94,1 0 1,-1 1-1,1 1 0,-1-1 0,0 1 0,0 1 1,0 0-1,0 0 0,0 0 0,0 1 0,-1 0 1,0 1-1,10 6 0,-13-6-80,1 0 0,-1 0 1,0 1-1,0-1 0,0 1 0,-1 0 1,0 0-1,0 0 0,-1 0 0,1 1 1,-1-1-1,-1 1 0,1 0 0,-1-1 1,0 1-1,-1 0 0,0 9 0,-1 11 48,-1 0-1,-12 52 1,12-71-129,-10 47 50,-8 39-93,18-81 7,1-1 0,0 1 0,1 0 1,0 0-1,3 15 0,-3-24 20,1 0 1,0 0-1,0 0 0,0 0 0,0 0 1,1 0-1,0-1 0,0 1 1,0-1-1,0 1 0,0-1 1,1 0-1,-1 1 0,1-1 1,0 0-1,0-1 0,0 1 1,0-1-1,1 1 0,-1-1 1,1 0-1,6 3 0,-2-2-446,1-1 0,-1 0 1,1-1-1,-1 0 0,1 0 0,-1-1 0,1 0 0,0 0 0,15-3 0,-6 0-1623,-5 1 282,0 0 1,14-4-1,17-13-3102</inkml:trace>
</inkml:ink>
</file>

<file path=ppt/ink/ink4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24.2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 4 10240,'0'0'86,"0"0"0,0 0 0,0 0 0,0-1 1,0 1-1,0 0 0,0 0 0,0 0 0,1 0 1,-1 0-1,0 0 0,0-1 0,0 1 0,0 0 1,0 0-1,0 0 0,0 0 0,0 0 0,0 0 1,0 0-1,1 0 0,-1-1 0,0 1 0,0 0 1,0 0-1,0 0 0,0 0 0,0 0 0,1 0 0,-1 0 1,0 0-1,0 0 0,0 0 0,0 0 0,0 0 1,0 0-1,1 0 0,-1 0 0,0 0 0,0 0 1,0 0-1,0 0 0,0 0 0,1 0 0,-1 0 1,0 0-1,0 0 0,0 0 0,0 0 0,0 0 1,0 1-1,1-1 0,2 10 3307,-3 19 1296,-5-12-4260,0-1 0,-1 1-1,-1-1 1,-16 29 0,-5 0-422,-48 63 0,18-28-1546,50-69 783,1-2-1107,1-1 0,1 1 0,-6 12 0,10-16-2558</inkml:trace>
</inkml:ink>
</file>

<file path=ppt/ink/ink4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24.6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13 11648,'-23'-12'3818,"23"12"-3745,0 0 0,0 0 0,-1 0 0,1 0 0,0 0 0,0 0 0,0 0 0,-1 0 0,1 0 0,0 0 0,0 0 0,0 0 0,0 0 0,-1 0 0,1 0 0,0 0 0,0 0 0,0 0 0,0 0 0,-1 1 0,1-1 0,0 0 0,0 0 0,0 0 0,0 0 0,0 0 0,0 1 0,0-1 0,-1 0 0,1 0 0,0 0 0,0 0 0,0 1 0,0-1 0,0 0 0,0 0 0,0 0 0,0 1 0,0-1 0,0 0 0,0 0 0,0 0 0,0 1 0,0-1 0,0 0 0,0 0 0,0 0 0,0 0 0,0 1 0,1 10 1824,15 55 346,30 85 1,39 58-2139,-75-186-1220,1 0 0,1 0 1,18 26-1,-27-46 662,-1 0 0,1-1 0,0 1 0,-1 0 0,1-1 0,1 1 0,-1-1 1,0 0-1,0 0 0,1 0 0,-1-1 0,1 1 0,5 1 0,21 6-4240</inkml:trace>
</inkml:ink>
</file>

<file path=ppt/ink/ink4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96 6656,'0'0'76,"0"0"0,0 0 1,0-1-1,0 1 0,0 0 1,0 0-1,0-1 0,0 1 1,0 0-1,0-1 1,0 1-1,0 0 0,0 0 1,0-1-1,0 1 0,0 0 1,-1 0-1,1-1 0,0 1 1,0 0-1,0 0 0,0 0 1,0-1-1,-1 1 0,1 0 1,0 0-1,0 0 0,0 0 1,-1-1-1,1 1 0,0 0 1,0 0-1,-1 0 0,1 0 1,0 0-1,0 0 0,-1 0 1,1-1-1,0 1 0,0 0 1,-1 0-1,1 0 0,0 0 1,0 0-1,-1 0 0,1 0 1,0 0-1,0 1 0,-1-1 1,1 0-1,-1 0 852,1 0-144,0 0-43,0 0-95,0 0-134,0 0-214,0 0-68,0 0 20,0 0 124,0 0 79,0 0-16,0 0 22,0 0-22,0-1-375,0 1 1,0-1-1,0 1 0,0-1 0,1 1 0,-1-1 1,0 1-1,0-1 0,1 1 0,-1-1 1,0 1-1,1-1 0,-1 1 0,0 0 0,1-1 1,-1 1-1,1-1 0,39-23 807,-29 16-700,1 1-1,-1 0 1,1 1-1,1 1 0,-1 0 1,24-7-1,-24 10-57,-1 1 1,1-1-1,-1 2 0,1 0 1,-1 0-1,1 1 0,-1 0 1,1 1-1,-1 1 0,0-1 1,0 2-1,12 5 0,-15-5-38,1 0-1,-1 1 0,0 0 0,-1 0 0,1 1 1,-1 0-1,0 0 0,0 1 0,-1 0 0,0 0 1,0 0-1,-1 1 0,0 0 0,0 0 0,5 13 1,-5-7-4,-1 0 1,0 0-1,-1 0 1,0 1 0,-1-1-1,-1 1 1,0-1-1,-1 1 1,-1 0 0,-4 27-1,-5 6-42,-31 89-1,22-81 36,-1 4 3,5-17-101,1 1-1,3 0 1,-8 53 0,18-88-1,1-1 1,0 1 0,0 0 0,2 10-1,-1-15 26,-1 0-1,1-1 1,0 1-1,1-1 1,-1 1-1,1-1 1,-1 0-1,1 1 1,0-1-1,0 0 1,0 0-1,4 3 1,-5-5 17,1 1-1,0-1 1,0 1-1,0-1 1,1 0-1,-1 0 1,0 0 0,0 0-1,1 0 1,-1 0-1,0-1 1,1 1 0,-1-1-1,1 0 1,2 1-1,4-1 62,0-1 0,15-2 0,-18 2-32,27-6 76,-1-2 0,0-1 0,-1-1 0,49-26 0,-48 23-28,-22 10-352,1 0 0,14-10 1,-21 11-363,-1 1 1,1-1-1,-1 0 1,0 0-1,0 0 1,0-1-1,-1 1 1,1-1-1,-1 1 1,3-6 0,6-9-3136,5 1-612</inkml:trace>
</inkml:ink>
</file>

<file path=ppt/ink/ink4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28.6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 5888,'2'-4'489,"-1"0"0,0 1 0,1-1 0,-2 0 0,1 0 0,0-4-1,0-7 7359,-1 51-6719,-1-6-754,1 0 0,8 54 0,-5-75-325,-1 1-1,1-1 1,0 0-1,1 0 1,0-1-1,10 17 1,-12-23-36,0 1 0,0 0 0,0-1 0,1 0 0,-1 1 0,0-1 0,1 0 1,0 0-1,0-1 0,4 3 0,-5-3-6,0 0 1,0-1-1,0 1 1,0-1-1,0 0 1,0 1-1,0-1 1,0 0-1,1 0 1,-1 0-1,0-1 1,0 1 0,0 0-1,0-1 1,0 0-1,0 1 1,3-2-1,-5 2-5,31-15-899,-13 2-4901,-14 10 1777</inkml:trace>
</inkml:ink>
</file>

<file path=ppt/ink/ink4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29.0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35 6656,'8'-30'3973,"-7"28"-2992,-1 2-854,0 0-1,0 0 0,0 0 0,0-1 1,0 1-1,0 0 0,0 0 1,0 0-1,0 0 0,1 0 0,-1-1 1,0 1-1,0 0 0,0 0 0,0 0 1,0 0-1,1 0 0,-1 0 1,0 0-1,0 0 0,0 0 0,0 0 1,1 0-1,-1 0 0,0 0 0,0 0 1,0 0-1,0 0 0,1 0 1,-1 0-1,1 0-49,0 1 0,0-1 0,-1 1 0,1 0 0,0-1 0,0 1 1,-1 0-1,1 0 0,0 0 0,-1-1 0,1 1 0,-1 0 0,1 0 0,-1 0 0,1 0 1,-1 0-1,1 2 0,4 22 655,-4-19-522,18 147 979,-4-24-1113,-10-100-69,2 0 0,15 42 0,18 21-259,-19-53-3640,-16-30-353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13.9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25 7296,'0'-1'261,"0"-1"-1,-1 1 1,1 0 0,-1 0 0,1 0 0,-1 0 0,1-1 0,-1 1-1,0 0 1,1 0 0,-1 0 0,0 0 0,0 0 0,0 1-1,1-1 1,-1 0 0,0 0 0,0 0 0,-1 1 0,1-1-1,0 1 1,0-1 0,0 1 0,0-1 0,0 1 0,-1 0-1,1-1 1,0 1 0,0 0 0,-1 0 0,1 0 0,-2 0 0,3 1-170,0 0 1,1-1 0,-1 1 0,0 0 0,0 0-1,1 0 1,-1-1 0,0 1 0,1 0 0,-1 0-1,1-1 1,-1 1 0,2 1 0,3 1 60,0 0 0,0 0 0,1-1 0,-1 1 0,1-1 0,0 0 1,0-1-1,0 0 0,-1 1 0,12-1 0,10 4 164,-3 0-99,1 1 1,-1 1-1,-1 1 0,39 19 0,-55-23-171,0 0 0,-1 0 0,0 1 0,0 0 0,0 0 0,0 1-1,-1-1 1,7 10 0,-9-11-14,0 1 0,-1 0 0,1 0 0,-1 0 0,0 0 0,-1 0 0,1 0 0,-1 0 0,0 1 0,0-1 0,-1 1 0,1-1 0,-2 8 0,0-2 17,0 0 0,-1 0 0,-1 0 0,0 0 0,-7 15 0,-28 54 23,6-15-1,28-54-47,-7 12-12,2 1 0,1 0 0,0 0 1,-6 38-1,14-55-14,-1 0 0,1 0 0,0 0-1,1 0 1,-1-1 0,1 1 0,1 0 0,-1 0 0,4 8 0,-3-10 4,1-1 1,-1 1 0,1-1 0,0 1-1,0-1 1,1 0 0,-1 0-1,1 0 1,0 0 0,0-1-1,0 0 1,1 1 0,6 3-1,9 3-288,0-1-1,36 12 1,12-1-4577,-41-12 154</inkml:trace>
</inkml:ink>
</file>

<file path=ppt/ink/ink4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29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 9 8320,'-4'-7'2757,"3"5"-1573,1 2-117,0 0 85,0 0-176,-9 22 1237,-26 110-598,-5 12-1449,-4-14-1611,34-102-2406,10-28 3672,0 0 0,0 0 0,0 0 0,0 0 0,0 1 0,0-1 0,0 0 0,0 0 0,0 0 0,0 1 0,0-1 0,0 0 0,-1 0 0,1 0 0,0 0 0,0 1 0,0-1-1,0 0 1,0 0 0,0 0 0,-1 0 0,1 0 0,0 0 0,0 0 0,0 1 0,0-1 0,-1 0 0,1 0 0,0 0 0,0 0 0,0 0 0,-1 0 0,1 0 0,0 0 0,-5-11-4541</inkml:trace>
</inkml:ink>
</file>

<file path=ppt/ink/ink4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29.7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9 8704,'-13'-9'3328,"13"14"-2592,4-1 32,-4-4-224,5 3 160,8 9 192,1 5-97,4 2-31,0 8-416,4 9-64,-8 0-64,-1-9-96,1 17-32,7 8-96,-3-8-32,4-8-1312,-4-5-607,9-7-2689</inkml:trace>
</inkml:ink>
</file>

<file path=ppt/ink/ink4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30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41 8832,'-5'-4'3328,"5"4"-2592,0 0 576,0 0 64,5 0-97,4-5 97,4 2-416,4-1-96,5-4-512,10-1-224,4 6 0,4-1-32,-1 4 96,2 4-1440,-5 8-640,0 3-3519</inkml:trace>
</inkml:ink>
</file>

<file path=ppt/ink/ink4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30.4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32 107 9728,'-32'12'3680,"37"-12"-2848,13 0 256,-9 0-128,13-7-225,13-2-63,14-6-288,5-2-160,-4 2-128,-2-1-160,-3 4 32,-5 4-832,-5 4-351,-8 1-1793,14-9-2560</inkml:trace>
</inkml:ink>
</file>

<file path=ppt/ink/ink4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32.1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23 260 7168,'-2'-2'572,"0"-2"94,-1 0 1,1 0-1,0 0 1,0 0-1,0 0 1,0 0 0,1 0-1,0-1 1,-1 1-1,2-1 1,-1 1-1,0-7 1,2 3-443,-1 0 1,1 1 0,1-1-1,0 1 1,0 0 0,0-1-1,1 1 1,0 0 0,0 0-1,1 1 1,0-1 0,0 1-1,0-1 1,1 1-1,9-9 1,-6 7-109,0 1 0,1 0 0,0 0 0,0 1 0,0 0 0,1 1-1,0 0 1,0 0 0,0 1 0,15-4 0,-16 6-48,0 0-1,0 1 1,0 0 0,0 0 0,0 1-1,1 0 1,-1 1 0,0 0 0,0 0-1,0 1 1,0 0 0,11 5 0,-10-3 55,0 0 0,-1 1 0,0 0 0,0 1 0,-1 0 0,0 1 0,0 0 0,0 0 0,-1 0 1,11 14-1,-9-9 14,-1 0 0,-1 1 0,0-1 1,-1 1-1,0 1 0,0-1 0,-2 1 1,0 0-1,0 0 0,-2 0 0,1 0 1,-2 1-1,0-1 0,-2 27 0,-3 9-17,-3 0 0,-2-1 0,-19 60 0,-64 140-8,48-134-203,36-92 7,2 1 1,-7 48 0,12-67 88,1 1 0,0-1 0,0 1 0,0-1 0,1 1 0,-1-1 0,1 0 0,1 1-1,-1-1 1,1 0 0,0 0 0,0 0 0,0 0 0,1 0 0,0-1 0,0 1 0,0-1 0,0 0 0,1 1 0,0-2 0,0 1 0,0 0 0,0-1 0,0 1 0,1-1 0,-1-1 0,7 4 0,-1-2-1,-1 0 0,1 0 1,0-1-1,0 0 1,0-1-1,0 0 1,1-1-1,-1 0 1,1 0-1,12-2 1,9-2 56,62-15 0,-38 5 13,-28 8-106,12-2-96,39-13 0,-76 19-264,-1-1 0,1 1 0,-1 0-1,0-1 1,0 1 0,1-1 0,-1 0 0,0 0 0,0 0 0,-1 0 0,1 0 0,0 0 0,1-3 0,13-15-4897,1 8 553</inkml:trace>
</inkml:ink>
</file>

<file path=ppt/ink/ink4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33.0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 0 7296,'-6'1'951,"-1"0"1,0 1-1,1-1 1,-1 2-1,1-1 0,0 0 1,-1 1-1,1 0 1,-7 6-1,12-9-466,1 0-165,0 0-53,10 0 560,59-1 366,80 3-504,-122 1-576,22 2-1479,-33-5-3223,-5 0-3718,-2 0 4521</inkml:trace>
</inkml:ink>
</file>

<file path=ppt/ink/ink4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33.4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38 6400,'0'-28'3034,"0"18"4689,2 45-6744,12 64 0,1 3-793,-2-16-309,-7-50-2757,-6-35 672,0-1-362</inkml:trace>
</inkml:ink>
</file>

<file path=ppt/ink/ink4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33.8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148 29 6912,'2'-4'118,"3"-16"5740,-5 20-5763,0 0 0,0 0 0,0-1-1,0 1 1,0 0 0,0 0-1,0 0 1,0 0 0,0-1-1,0 1 1,-1 0 0,1 0-1,0 0 1,0 0 0,0-1-1,0 1 1,0 0 0,0 0-1,0 0 1,-1 0 0,1 0-1,0 0 1,0-1 0,0 1 0,0 0-1,0 0 1,-1 0 0,1 0-1,0 0 1,0 0 0,0 0-1,0 0 1,-1 0 0,1 0-1,-13 4 1197,10-2-1207,-1 1 0,1-1 0,-1 1 0,1 0-1,0 0 1,0 1 0,0-1 0,0 0 0,1 1 0,-5 7 0,-1 5 17,-8 24 0,-2 10-38,3 0 0,1 1 0,3 1 0,-4 58 0,13-88-81,2 0 0,0 0 1,1 0-1,7 33 0,-5-43-12,0 0 0,0 0 0,2 0 0,-1 0 0,1-1 0,1 0 0,0 0 0,1 0 0,9 11-1,-11-15-145,-4-6-31,0 1 0,0-1 0,0 0 0,0 1 0,0-1 0,0 0 0,1 0 0,-1 1 1,0-1-1,1 0 0,-1 0 0,1 0 0,-1-1 0,1 1 0,-1 0 0,1 0 0,0-1 0,-1 1 0,1-1 0,3 1 0,16-3-3926</inkml:trace>
</inkml:ink>
</file>

<file path=ppt/ink/ink4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34.1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 9216,'0'-1'130,"0"1"0,-1 0 1,1 0-1,0 0 0,0 0 1,0-1-1,0 1 0,0 0 1,0 0-1,0 0 1,0 0-1,0 0 0,0-1 1,0 1-1,0 0 0,0 0 1,0 0-1,0 0 0,0-1 1,0 1-1,0 0 0,0 0 1,1 0-1,-1 0 0,0-1 1,0 1-1,0 0 0,0 0 1,0 0-1,0 0 0,0 0 1,0 0-1,1-1 1,-1 1-1,0 0 0,0 0 1,0 0-1,0 0 0,0 0 1,1 0-1,-1 0 0,0 0 1,0 0-1,0 0 0,0 0 1,1 0-1,-1 0 0,0 0 1,0 0-1,0 0 0,0 0 1,1 0-1,-1 0 0,0 0 1,0 0-1,0 0 0,0 0 1,1 0-1,-1 0 1,0 0-1,0 0 0,0 1 1,1-1-61,0 1 1,0 0 0,-1-1-1,1 1 1,0 0-1,-1 0 1,1 0 0,-1 0-1,1-1 1,-1 1 0,0 0-1,1 2 1,2 12 6,-1 1-1,0 0 1,-2 0-1,-1 28 1,0-4-7,0-13-214,2 43 229,0-60-480,0-1 1,0 0-1,1 0 1,0 0-1,5 11 1,1-9-1931,4-6-1739</inkml:trace>
</inkml:ink>
</file>

<file path=ppt/ink/ink4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34.5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 8448,'0'0'3232,"0"0"-2496,4 4 416,-4 1 0,5-2-256,-1 1-65,5 1-447,3-5-160,6 0-160,5-5-128,-1 1 32,5 1-831,0-2-289,0 1-2528,3-4-1888,-7-4 2176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14.2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32 8064,'1'-7'945,"0"6"-776,-1-1-1,1 1 0,-1 0 1,0-1-1,0 1 1,0 0-1,0-1 0,0 1 1,0 0-1,0-1 0,0 1 1,0 0-1,-1-1 1,1 1-1,0 0 0,-1-2 1,0 3-125,1 0 0,0 0 1,0 0-1,0 0 1,0 0-1,0 0 1,0 0-1,0-1 0,0 1 1,0 0-1,0 0 1,0 0-1,0 0 0,0 0 1,-1 0-1,1 0 1,0 0-1,0 0 1,0 0-1,0 0 0,0 0 1,0 0-1,0 0 1,0 0-1,0 0 1,0 0-1,0 0 0,-1 0 1,1 0-1,0 1 1,0-1-1,0 0 0,0 0 1,0 0-1,0 0 1,0 0-1,0 0 1,0 0-1,0 0 0,0 0 1,0 0-1,0 0 1,0 0-1,0 0 0,0 0 1,0 0-1,0 0 1,-1 1-1,1-1 1,0 0-1,0 0 0,0 0 1,0 0-1,0 0 1,0 0-1,0 0 0,0 0 1,0 0-1,0 0 1,0 0-1,0 1 1,0-1-1,1 0 0,-1 0 1,-4 11 591,1 16-709,0 182 83,-8-70-3220,8-101 826,2-5-794</inkml:trace>
</inkml:ink>
</file>

<file path=ppt/ink/ink4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34.8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50 7552,'4'-33'6730,"-4"33"-6601,0-1 1,0 0-1,0 1 0,0-1 0,0 0 0,0 1 0,0-1 1,1 0-1,-1 1 0,0-1 0,0 0 0,0 1 0,1-1 0,-1 1 1,0-1-1,1 1 0,-1-1 0,1 0 0,-1 1 0,0-1 1,1 1-1,-1 0 0,1-1 0,-1 1 0,2-1 0,-1 1-53,0-1 0,0 1-1,0 0 1,0 0-1,0 0 1,0 0-1,0 0 1,0 0 0,0 0-1,0 0 1,0 0-1,0 0 1,0 1-1,2-1 1,0 2-14,1-1 0,-1 1 0,0-1 0,0 1 0,1 0 1,-1 0-1,-1 1 0,5 3 0,-1 2 75,0 0 1,0 1 0,-1-1-1,-1 1 1,0 0 0,0 1-1,0-1 1,1 11 0,0-2 101,-2-1 1,-1 1-1,1 31 1,-4-29-100,-1-1 1,-2 0-1,1-1 1,-14 37-1,11-35-143,4-16-25,1 1 0,0-1 1,0 0-1,1 1 0,-1 0 1,1-1-1,0 1 0,0-1 1,1 6-1,0-8 22,-1 0 0,1-1-1,-1 1 1,1 0 0,-1-1 0,1 1-1,0-1 1,0 1 0,0 0 0,0-1 0,0 0-1,0 1 1,0-1 0,1 0 0,-1 1 0,0-1-1,1 0 1,-1 0 0,1 0 0,-1 0-1,1 0 1,0-1 0,-1 1 0,4 0 0,1 1-80,0-1 1,0 0 0,0-1-1,0 1 1,-1-1-1,1-1 1,0 1 0,8-2-1,1-2-3793,30-10-1,-15 3-621</inkml:trace>
</inkml:ink>
</file>

<file path=ppt/ink/ink4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35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184 7 10112,'-2'-6'2808,"4"5"-693,-2 2-1985,1-1 0,-1 1-1,0-1 1,1 0 0,-1 1 0,0-1 0,1 1 0,-1-1-1,0 1 1,1-1 0,-1 1 0,0 0 0,0-1 0,0 1-1,0-1 1,0 1 0,1-1 0,-1 1 0,0 1-1,-1 5 249,0-1 0,0 1 0,0 0 0,-1 0 0,1 0 0,-2-1 0,-2 7 0,-25 46 142,20-41-426,-4 6-105,-2-1 1,-19 22 0,16-22-55,11-13-1242,-2 0 0,-15 13 1,25-23 1195,0 0 0,-1 0 1,1 0-1,0 0 0,0 0 1,0 0-1,0 0 0,-1 0 1,1 0-1,0 0 0,0 0 1,0 0-1,-1 0 0,1 0 1,0 0-1,0 0 0,0-1 1,0 1-1,-1 0 0,1 0 1,0 0-1,0 0 0,0 0 1,0 0-1,0-1 0,0 1 1,-1 0-1,1 0 0,0 0 1,0 0-1,0 0 0,0-1 1,0 1-1,0 0 0,0 0 1,0 0-1,0-1 0,0 1 50,-1-7-3741</inkml:trace>
</inkml:ink>
</file>

<file path=ppt/ink/ink4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35.5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10880,'5'12'4032,"-1"4"-3136,5 16 383,-4-16 1,4 7-352,0-7 0,13 16-384,5-4-160,1-1-224,2 2-128,-3-5 0,0-2-32,0-1 64,-5-6-1088,1 2-512,-5-5-1471</inkml:trace>
</inkml:ink>
</file>

<file path=ppt/ink/ink4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36.3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20 9216,'1'-5'1227,"2"-4"-50,-3 3 6728,-8 19-2977,7-7-4656,1 0 1,0 0 0,0 0 0,0 0-1,1 0 1,0 0 0,0 0 0,0 0-1,3 5 1,2 13 29,3 20 23,5 28 43,26 77 0,51 97 464,-85-228-790,-1 1-1,-1-1 1,-1 1-1,0-1 1,0 34-1,-4-38 30,0 0 0,0 1 0,-1-1 0,-1 0 0,-1 0-1,0-1 1,-11 27 0,5-20-44,4-6-451,0 0 1,-1-1-1,-1 0 1,-12 15-1,20-27 334,0-1-1,0 0 0,-1 1 1,1-1-1,0 1 0,0-1 0,-1 0 1,1 1-1,0-1 0,-1 0 0,1 0 1,0 1-1,-1-1 0,1 0 0,-1 0 1,1 1-1,0-1 0,-1 0 0,1 0 1,-1 0-1,1 0 0,0 1 0,-1-1 1,1 0-1,-1 0 0,1 0 1,-1 0-1,0 0 0,1-1-136,0 0 0,0 1 0,0-1 0,-1 0 0,1 1 0,0-1 0,0 0 1,0 1-1,0-1 0,1 1 0,-1-1 0,0 0 0,0 1 0,0-1 0,0 0 0,1 1 0,-1-1 0,0 1 0,1-1 0,-1 0 0,9-15-5788</inkml:trace>
</inkml:ink>
</file>

<file path=ppt/ink/ink4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40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295 4 8960,'-1'0'151,"1"0"1,0-1 0,0 1 0,-1 0 0,1 0-1,0-1 1,-1 1 0,1 0 0,0 0-1,0 0 1,-1 0 0,1-1 0,0 1-1,-1 0 1,1 0 0,-1 0 0,1 0 0,0 0-1,-1 0 1,1 0 0,0 0 0,-1 0-1,1 0 1,0 0 0,-1 0 0,1 0-1,-1 0 1,1 0 0,0 0 0,-1 0-1,1 1 1,-9 10 1909,7-7-1952,1 0 0,0 0 0,0-1 0,0 1 0,0 0 0,1 4-1,2 117 1324,-1 59 107,-12-17-1175,1-26-179,-23 291 477,16-230-17,-32 218 623,9-109-717,0 355-306,66 24 63,-3-181-216,-16-172-86,9 246-23,14-117-62,-24-379 116,22 263 122,6 72-100,2 242 112,-14 11-107,-21-645-58,9 595 79,-71 65 48,-116 906-90,137-710-187,27-43 160,14-130-769,-3 170-1460,-6-564 578,-2 156-3215,10-366 2045,0-82-576</inkml:trace>
</inkml:ink>
</file>

<file path=ppt/ink/ink4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41.4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70 8704,'0'-10'1151,"0"6"-591,-1 0-1,1 0 1,0 1-1,0-1 1,1 0-1,-1 0 1,1 0-1,0 0 1,3-7-1,8-1 3899,-6 11-2181,-5 1-2214,-1 0 0,0 1 0,1-1 0,-1 0 0,0 1 0,0-1 0,0 0 0,1 1 0,-1-1 0,0 0 0,0 1 0,0-1 0,0 1 0,0-1 0,0 0 0,0 1 0,0-1 1,0 1-1,0-1 0,0 1 0,-3 68 1197,-19 105 1,3-40-998,15-93-184,2 48 0,3-68 16,1-1 0,0 1 1,2-1-1,7 25 0,-10-39-67,1-1 0,1 1 0,-1-1 0,1 0 0,0 1 0,0-1 1,0-1-1,1 1 0,5 6 0,-5-8-2,-1-1 0,0 1 0,1-1 0,-1 1 0,1-1 0,0 0 0,0 0 0,0-1 0,0 1 0,0-1 0,0 0 0,0 0 0,8 1 0,71-1-93,-47-2-308,-32 1-88,0 0 1,-1 0-1,1 0 1,-1-1-1,7-2 1,-7 2-883,0 0-1,0-1 1,-1 1 0,1-1 0,-1 0-1,1 0 1,-1 0 0,0 0 0,1 0-1,2-4 1,2-3-2772</inkml:trace>
</inkml:ink>
</file>

<file path=ppt/ink/ink4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41.7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2 145 8448,'-1'-8'517,"1"0"0,0 0 1,0 0-1,1 0 0,0 0 1,0 1-1,1-1 0,0 0 1,4-8-1,1-7 1077,-6 18-889,0 1 0,1-1 0,0 0 1,4-8-1,-6 13-672,0 0 0,0 0 1,0 0-1,0 0 0,0-1 0,0 1 1,1 0-1,-1 0 0,0 0 0,0 0 1,0 0-1,0 0 0,0 0 0,0 0 1,0-1-1,0 1 0,0 0 0,1 0 1,-1 0-1,0 0 0,0 0 1,0 0-1,0 0 0,0 0 0,0 0 1,0 0-1,1 0 0,-1 0 0,0 0 1,0 0-1,0 0 0,0 0 0,0 0 1,1 0-1,-1 0 0,0 0 0,0 0 1,0 0-1,0 0 0,0 0 0,0 0 1,1 0-1,-1 0 0,3 7 447,1 10-141,0 16 207,-1-1 0,-3 48 0,-11 68 29,3-62-457,-4 105 33,9 1 0,26 238 0,-2-295-1104,2-47-3656,-17-72 1676,2-7-1659</inkml:trace>
</inkml:ink>
</file>

<file path=ppt/ink/ink4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42.1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200 0 9984,'0'0'3917,"0"4"-3109,-1 13 1587,0-1 1,-4 18-1,-11 31 181,-32 62-1848,44-117-466,-99 274-326,91-246-1846,3-16-2799,9-26-413,0-2 3444,4-6-2492</inkml:trace>
</inkml:ink>
</file>

<file path=ppt/ink/ink4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42.5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11 11136,'-3'-11'3461,"5"18"-757,8 23 538,-1-2-1985,-3-6-617,1 0 1,1 0-1,16 30 1,-4-22-216,1 0 1,29 30 0,13 18-87,19 55-729,-29-43-2511,-50-84 2188,1 0 0,0-1 0,0 1 0,1-1 0,-1 0 0,1 0 0,0-1 0,0 1 0,7 3 0,8-2-4380</inkml:trace>
</inkml:ink>
</file>

<file path=ppt/ink/ink4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43.1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 12032,'-13'3'4479,"13"1"-3487,0 4 160,0-4-224,9-1 0,7-3 160,16 0-320,13-3-32,9-1-448,7-1-96,-2 2 0,-5-1-160,-11 1-96,-7 3-768,-9 3-224,-9 4-1664,-4 2-735,-10 11-1793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14.6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7296,'27'3'2816,"-9"2"-2208,18-1 128,-13-1-64,11-3-416,20 0-64,5 0-128,2 0-64,-7 0-3424,-9 5-1536,-9-1 2432,-6-1 1248</inkml:trace>
</inkml:ink>
</file>

<file path=ppt/ink/ink4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43.6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77 10752,'4'7'4032,"13"-4"-3136,28-3 191,-23 0-191,14-3-512,5-4-64,-7-5-192,2 0-32,-4 0-32,-5 0-1120,-5 0-383,8-5-3393</inkml:trace>
</inkml:ink>
</file>

<file path=ppt/ink/ink4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44.0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 11648,'0'0'236,"0"0"1,0 0 0,0 0-1,-1 0 1,1 0 0,0 0-1,0 1 1,-1-1 0,1 0-1,0 0 1,0 0 0,0 0-1,0 0 1,-1 1 0,1-1-1,0 0 1,0 0 0,0 0-1,0 1 1,0-1 0,-1 0-1,1 0 1,0 0 0,0 1-1,0-1 1,0 0 0,0 0-1,0 1 1,0-1 0,0 0-1,0 1 1,0 12 1987,5 11-1376,-3-20-778,0 0 0,0 0 0,0 0 0,0 0 0,1 0 0,-1-1 1,1 1-1,0-1 0,0 0 0,1 0 0,-1 0 0,1 0 0,-1 0 0,1-1 1,0 1-1,0-1 0,0 0 0,0-1 0,0 1 0,0-1 0,1 1 1,-1-1-1,0-1 0,9 2 0,6-2-59,1 0 0,0 0 0,-1-2 0,27-6 0,-36 7-33,43-9-4111,-43 8 1274</inkml:trace>
</inkml:ink>
</file>

<file path=ppt/ink/ink4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44.3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 9216,'0'-2'227,"0"0"35,0-1 0,0 1 0,1-1 0,-1 1 0,1 0 0,0-1 0,-1 1 0,1 0 0,0-1 0,1 1 0,-1 0 0,0 0 0,0 0 0,1 0 0,-1 0 0,1 0 0,0 1 0,2-3 0,-3 3-177,-1 1 0,1 0-1,-1 0 1,1 0 0,-1 0 0,1 0 0,-1 0 0,1 0 0,-1 0-1,0 0 1,1 0 0,-1 0 0,1 1 0,-1-1 0,1 0 0,-1 0-1,1 0 1,-1 0 0,0 1 0,1-1 0,-1 0 0,1 1-1,-1-1 1,0 0 0,1 1 0,-1-1 0,0 0 0,0 1 0,1-1-1,-1 0 1,0 1 0,0-1 0,1 1 0,-1-1 0,0 1 0,7 17 1071,-6-17-1047,1 9 181,1 0 1,-1 0-1,-1 0 0,1 0 1,-2 15-1,-5 54 150,0-25-249,2 12 23,11 110 0,-3-133-153,2 0 0,2 0 0,24 66 0,23 26-1404,-24-63-5058,-27-52 1927</inkml:trace>
</inkml:ink>
</file>

<file path=ppt/ink/ink4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44.9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 70 7168,'0'-15'1465,"1"1"-1,2-15 1,-2 18 1461,-1 11-2880,0 0 1,0 0-1,0 0 1,0 0-1,-1 0 0,1 0 1,0 0-1,0 0 0,0 0 1,0 0-1,0 0 0,0 0 1,0-1-1,0 1 1,0 0-1,0 0 0,0 0 1,0 0-1,-1 0 0,1 0 1,0 0-1,0 0 0,0 0 1,0 0-1,0 0 1,0 0-1,0 0 0,0 0 1,0 0-1,0 0 0,0 0 1,-1 0-1,1 0 0,0 0 1,0 1-1,0-1 0,0 0 1,0 0-1,0 0 1,0 0-1,0 0 0,0 0 1,0 0-1,0 0 0,0 0 1,0 0-1,0 0 0,-1 0 1,1 0-1,-10 16 1302,7-7-1163,0 0 1,0 1-1,1-1 1,-2 13-1,0-2 8,-17 99 721,4 0 0,-2 209-1,46 61 85,-15-310-2045,4 0 0,46 139-1,-48-186-1869,2-11-2037</inkml:trace>
</inkml:ink>
</file>

<file path=ppt/ink/ink4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45.2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8 10112,'0'-7'3776,"5"11"-2944,-5 4 256,0-1-97,0 10-255,0 7 0,-5 12-256,1 15-64,-5 19-224,0 7-128,4-2 32,5-12-64,0-3-32,5-9-128,8-8 0,1-7-1344,4-9-607,3-6-2817</inkml:trace>
</inkml:ink>
</file>

<file path=ppt/ink/ink4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45.6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5 9984,'-27'8'3776,"27"-1"-2944,9 5 128,-9-3-96,9-1-385,0-4 1,4-4-224,1 0-96,4-4-64,7-4-96,2-1 32,5-3-960,-5 0-415,9 5-3329</inkml:trace>
</inkml:ink>
</file>

<file path=ppt/ink/ink4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45.9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6 8960,'-6'-6'3238,"12"7"-451,8 0-759,8-1-420,-7-1-869,-1 1 0,0 1 1,1 0-1,17 4 0,-28-4-627,0 0 1,-1 0-1,1 1 1,0-1-1,-1 1 0,1 0 1,-1 0-1,1 1 0,-1-1 1,0 0-1,0 1 0,0 0 1,-1 0-1,1 0 0,0 0 1,-1 0-1,0 0 1,0 1-1,0-1 0,2 5 1,-1 2 28,0-1 1,-1 1-1,0 0 1,0 0 0,-1 0-1,-1-1 1,1 2-1,-3 18 1,-2-2 32,0 0 1,-9 27-1,-46 103 13,16-44-321,41-109 123,1 0 0,0 0 0,0 0-1,0 1 1,1-1 0,-1 0 0,1 1 0,1 6-1,-1-9 5,0 0-1,1-1 1,-1 1-1,1 0 1,-1-1-1,1 1 1,0-1-1,-1 1 1,1-1-1,0 0 1,0 1-1,0-1 1,0 0-1,0 1 0,0-1 1,1 0-1,-1 0 1,0 0-1,1 0 1,-1 0-1,0 0 1,1 0-1,-1-1 1,1 1-1,0 0 1,1-1-1,1 1-407,0 0 0,0-1 0,0 0 0,0 0 0,0 0-1,-1-1 1,1 1 0,0-1 0,0 0 0,0 0 0,0 0 0,0-1 0,-1 1-1,7-5 1,-1 3-1203,16-9-3864</inkml:trace>
</inkml:ink>
</file>

<file path=ppt/ink/ink4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46.3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175 21 10624,'1'-1'265,"20"-13"3224,-20 13-3289,0 0 0,1 1 0,-1-1 0,0 1 0,1-1 0,-1 1 0,1 0 0,-1-1 0,1 1 0,-1 0 0,1 0 0,-1 0 0,1 0 0,-1 0 0,4 1 0,-5-1-122,1 1 1,-1-1-1,0 0 0,1 1 0,-1-1 0,0 1 0,1-1 1,-1 0-1,0 1 0,1-1 0,-1 1 0,0-1 1,0 1-1,1-1 0,-1 1 0,0 0 0,0-1 1,0 1-1,0-1 0,0 1 0,0-1 0,0 1 0,0-1 1,0 1-1,0 0 0,0-1 0,0 1 0,0-1 1,-1 1-1,-4 19 1219,-15 26-417,-2-2 0,-34 52 0,3-6-651,12-11-385,16-26-3779,21-45 1599</inkml:trace>
</inkml:ink>
</file>

<file path=ppt/ink/ink4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46.6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19 10112,'-1'-1'484,"0"0"-328,1 1 0,-1 0 0,1-1 0,0 1 0,-1-1 0,1 1 0,0 0-1,-1-1 1,1 1 0,0-1 0,-1 1 0,1-1 0,0 1 0,0-1 0,0 1 0,-1-1 0,1 1 0,0-1 0,0 1 0,0-1 0,0 0 0,0 1 0,0-1 0,0 1 0,0-1 0,0 1 0,0-1-1,1 1 1,-1-1 0,0 1 0,0-1 0,0 1 0,1-1 0,0 1 110,0 1-1,-1-1 1,1 1-1,0 0 1,0 0-1,-1-1 1,1 1-1,0 0 1,-1 0-1,1 0 1,-1 0-1,1 0 1,0 1-1,3 10 549,0 0 1,0 1-1,-2 0 0,4 22 0,-1 2-298,-2-23-605,0 0-1,1-1 1,9 25 0,-12-37-95,0 0 0,0 1 0,0-1 0,0 0 0,0 0 0,0 1 0,0-1 0,0 0 0,0 0 0,1-1 0,-1 1 0,0 0 0,1 0 0,-1 0 0,1-1 0,-1 1 0,1-1 0,1 1 0,1 0-755,-1 0 0,1-1 0,-1 0 0,1 0 0,-1 0 0,1 0 0,4-1 0,6-3-3290</inkml:trace>
</inkml:ink>
</file>

<file path=ppt/ink/ink4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46.9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38 9088,'-1'-3'407,"1"0"1,-1 1-1,1-1 1,0 1-1,0-1 0,0 0 1,0 1-1,1-4 1,-1 6-297,1-1 1,-1 0 0,0 1-1,1-1 1,-1 1 0,0-1-1,1 0 1,-1 1 0,1-1-1,-1 1 1,1-1 0,-1 1-1,1 0 1,-1-1 0,1 1-1,-1-1 1,1 1 0,-1 0-1,1-1 1,0 1 0,-1 0-1,1 0 1,0 0 0,-1 0-1,1-1 1,0 1 0,-1 0-1,1 0 1,0 0 0,-1 0-1,1 0 1,0 0 0,-1 1-1,1-1 1,0 0 0,-1 0-1,1 0 1,0 1-1,-1-1 1,2 1 0,0 0 87,0 0 1,1 0 0,-1 0-1,0 1 1,0-1 0,0 0-1,0 1 1,-1 0 0,1-1-1,0 1 1,-1 0 0,3 3-1,14 27 1084,-14-23-964,15 27 309,6 12 690,-1 1 0,27 85-1,-26-37-437,22 187 0,-45-257-835,-2 1 0,0-1-1,-2 1 1,-1-1 0,-2 0-1,-13 49 1,-1-17-841,-51 104-1,36-85-3571,30-67 1399,4-11 2846,0 0-1,0 0 1,0 0-1,0 0 1,0 0-1,1 0 1,-1 0-1,0 0 1,0 0-1,0 0 1,0 0-1,0 0 1,0 0-1,0 0 1,0 0-1,0 0 1,0 0-1,0 0 1,1 1-1,-1-1 1,0 0-1,0 0 1,0 0-1,0 0 1,0 0-1,0 0 1,0 0-1,0 0 1,0 0-1,0 0 1,0 0-1,0 0 1,0 0-1,0 0 1,0 0-1,0 0 1,0 1-1,0-1 1,1 0-1,-1 0 1,0 0-1,0 0 1,0 0-1,0 0 1,0 0-1,0 0 1,0 0-1,0 0 1,0 1-1,0-1 1,-1 0-1,1 0 1,0 0-1,0 0 1,0 0-1,0 0 1,0 0-1,0 0 1,5-6-4741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14.9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99 7808,'-2'-11'1188,"-1"-13"2760,-1 104-994,1 5-1987,3 69-225,2-137-705,0-1-1,1 0 0,0 0 1,1 0-1,1 0 0,1 0 1,9 17-1,-14-30-2,1 0 1,0 0-1,-1 0 0,1-1 0,1 1 0,-1 0 1,0-1-1,1 0 0,-1 1 0,1-1 1,0 0-1,-1-1 0,1 1 0,0 0 0,0-1 1,0 1-1,1-1 0,-1 0 0,0 0 0,0 0 1,1-1-1,-1 1 0,0-1 0,1 0 1,-1 0-1,0 0 0,1 0 0,-1 0 0,1-1 1,-1 1-1,0-1 0,6-2 0,-3 1-5,0-1-1,-1 1 0,1-1 1,-1 0-1,1-1 0,-1 1 1,0-1-1,0 0 0,0 0 1,-1-1-1,1 1 0,-1-1 0,0 0 1,-1 0-1,1 0 0,4-10 1,-4 3-22,-1 1 0,0-1 1,-1 0-1,0 0 0,-1 0 1,0 0-1,-2-21 1,1 12 2,-2-38 9,-18-108-1,16 142-41,0 7-47,1-1-1,0-20 1,3 38 65,0 0 0,0 0 1,0 0-1,0 0 0,1 0 1,-1 0-1,0 0 0,0 0 1,1 0-1,-1 1 0,1-1 1,-1 0-1,1 0 0,-1 0 1,1 0-1,-1 1 0,1-1 0,0 0 1,0 1-1,-1-1 0,1 0 1,0 1-1,0-1 0,0 1 1,-1-1-1,1 1 0,0 0 1,2-1-1,2 0 36,0-1 1,0 1-1,0 1 0,7-1 1,-6 1 11,168 1 1441,-94 2-1203,156 9-161,-186-6-373,0 2-1,83 24 1,-123-29-349,-1 0-1,1 1 1,15 8-1,-24-11 279,1 0-1,-1 0 1,1 0 0,-1 0-1,1 0 1,-1 1-1,0-1 1,1 0 0,-1 0-1,0 1 1,0-1-1,0 1 1,0-1 0,0 1-1,0 0 1,0-1-1,-1 1 1,1 0 0,-1-1-1,1 1 1,-1 0-1,0 0 1,1 0 0,-1-1-1,0 1 1,0 0-1,-1 3 1,-6 15-3249</inkml:trace>
</inkml:ink>
</file>

<file path=ppt/ink/ink4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48.3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29 250 8192,'-20'6'2672,"20"-6"-2572,-1 0 0,1 0 1,-1 0-1,1-1 0,0 1 0,-1 0 1,1 0-1,0 0 0,-1-1 1,1 1-1,-1 0 0,1 0 0,0-1 1,0 1-1,-1 0 0,1-1 1,0 1-1,-1 0 0,1-1 1,0 1-1,0 0 0,0-1 0,-1 1 1,1 0-1,0-1 0,0 1 1,0-1-1,0 1 0,0-1 0,0 1 1,0 0-1,0-1 0,0 1 1,0-1-1,0 1 0,0 0 1,0-2-1,0-22 1975,1 19-1839,-2-1 2,1 0 1,1 1-1,-1-1 1,1 1-1,3-11 0,-3 13-171,0 0 1,1 0-1,0 0 0,-1 0 0,1 1 1,0-1-1,0 1 0,0-1 0,1 1 0,-1 0 1,1 0-1,2-2 0,24-15 251,1 2 0,0 1 1,1 2-1,1 1 0,65-18 0,-69 24-265,1 1 0,0 1 0,0 1-1,1 2 1,-1 1 0,56 6 0,-67-3-29,-1 1 0,0 1 0,0 0 0,0 1 0,-1 1 0,0 1 0,0 0 1,0 1-1,-1 1 0,0 0 0,-1 1 0,26 23 0,34 49 34,3 3-854,-64-72-466,1-1 1,18 11-1,-31-22 685,0 0-1,1 0 0,-1-1 0,0 1 0,1-1 0,-1 1 0,1-1 1,-1 1-1,0-1 0,1 0 0,-1 0 0,1 1 0,0-1 0,-1 0 1,1-1-1,1 1 0,3-4-3982</inkml:trace>
</inkml:ink>
</file>

<file path=ppt/ink/ink4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48.7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3 430 9216,'-1'0'90,"1"0"0,0 0 1,0-1-1,0 1 0,0 0 1,0 0-1,-1 0 0,1-1 0,0 1 1,0 0-1,0 0 0,0 0 1,0-1-1,0 1 0,0 0 1,0 0-1,0-1 0,0 1 0,0 0 1,0 0-1,0-1 0,0 1 1,0 0-1,0 0 0,0-1 1,0 1-1,0 0 0,0 0 1,0 0-1,1-1 0,-1 1 0,0 0 1,0 0-1,0 0 0,0-1 1,0 1-1,1 0 0,-1 0 1,0 0-1,0 0 0,0-1 0,1 1 1,-1 0-1,0 0 0,0 0 1,0 0-1,1 0 0,18-11 1076,5-2-186,-2-4-230,0-2 0,35-41 1,-35 37-476,0 0 0,31-24 1,-16 22-28,1 1 1,1 2-1,1 2 1,0 1-1,2 3 1,74-21-1,-57 23-5,0 3 0,0 2 0,1 3 0,90 2 0,-105 6-162,1 2 0,0 2-1,-1 2 1,48 16-1,-58-13-62,-1 2-1,0 1 0,-1 2 0,-1 1 1,46 32-1,-64-39-36,0 1 0,-1 0 0,0 2 0,17 20 0,-25-28-150,-1 1-1,-1-1 1,1 1 0,-1 0 0,0 0-1,0 0 1,-1 0 0,1 0-1,-2 1 1,1-1 0,-1 1-1,0 0 1,0-1 0,0 12-1,-7 14-2544,1-7-2171</inkml:trace>
</inkml:ink>
</file>

<file path=ppt/ink/ink4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49.8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86 9600,'1'-8'942,"0"0"0,0 0 0,1 1 0,0-1 0,0 0 0,1 0 0,6-12-1,-9 19-882,0 1-1,1-1 1,-1 1-1,0-1 1,0 1-1,0-1 1,1 1-1,-1-1 1,0 1-1,0-1 1,1 1-1,-1 0 1,0-1-1,1 1 1,-1-1-1,1 1 1,-1 0-1,0 0 1,1-1-1,-1 1 1,1 0-1,-1 0 1,1-1-1,-1 1 1,1 0-1,-1 0 1,1 0-1,-1 0 1,1 0-1,-1 0 1,1 0-1,-1 0 1,1 0-1,-1 0 1,1 0-1,-1 0 1,1 0-1,-1 0 1,1 0-1,-1 0 1,1 1-1,-1-1 1,1 0-1,-1 0 1,1 1-1,0-1 1,1 2 47,-1-1 0,1 1 1,0 0-1,-1 0 1,1-1-1,-1 1 0,0 0 1,2 4-1,2 5 104,-1 1-1,0-1 1,-1 0 0,-1 1 0,0 0-1,0-1 1,-1 16 0,-6 86 494,2-76-563,1-17-119,-2 38 192,4 90 1,1-131-177,1 1 0,0-1 0,2 0 0,0 0 0,1-1 0,1 1 0,0-1 0,1 0 0,16 26 1,-21-38-31,1 0 0,0-1 1,0 1-1,1-1 0,-1 1 0,1-1 1,-1 0-1,1 0 0,0-1 1,0 1-1,1-1 0,-1 0 1,0 0-1,1 0 0,-1-1 1,1 1-1,-1-1 0,1 0 0,0-1 1,0 1-1,8-1 0,-7 0-372,0-1-1,1 0 0,-1 0 0,0 0 1,0-1-1,0 0 0,0-1 0,0 1 1,0-1-1,-1 0 0,1 0 0,-1-1 1,0 1-1,0-1 0,8-8 0,22-29-4450,-17 18 719</inkml:trace>
</inkml:ink>
</file>

<file path=ppt/ink/ink4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50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21 7808,'-26'-19'4842,"25"19"-3668,1 0-1127,0 0 0,0 0 0,0 0 0,0-1 1,0 1-1,0 0 0,0 0 0,0 0 0,0 0 1,0 0-1,0 0 0,1 0 0,-1 0 0,0 0 1,0 0-1,0 0 0,0 0 0,0 0 0,0-1 1,0 1-1,0 0 0,0 0 0,0 0 0,1 0 1,-1 0-1,0 0 0,0 0 0,0 0 0,0 0 1,0 0-1,0 0 0,0 0 0,0 0 0,1 0 1,-1 0-1,0 0 0,0 0 0,0 1 0,0-1 1,0 0-1,0 0 0,0 0 0,0 0 0,0 0 1,1 0-1,-1 0 0,0 0 0,0 0 1,0 0-1,0 0 0,0 0 0,0 0 0,0 1 1,0-1-1,0 0 0,0 0 0,0 0 0,0 0 1,0 0-1,0 0 0,0 0 0,0 0 0,0 0 1,0 1-1,0-1 0,0 0 0,7 12 356,-2 0 1,1 0-1,-2 1 0,0 0 1,5 25-1,5 69 464,-14-102-837,10 358 644,-1-23-676,-4-293-1267,21 86 0,-25-130 836,2 7-228,-3-10 588,0 0 1,0 0-1,0 0 0,0 0 1,0 0-1,1 0 1,-1 0-1,0 1 1,0-1-1,0 0 1,0 0-1,0 0 1,0 0-1,1 0 1,-1 0-1,0 0 1,0 0-1,0 0 0,0 0 1,0 0-1,1 0 1,-1 0-1,0 0 1,0 0-1,0 0 1,0 0-1,0 0 1,1 0-1,-1 0 1,0 0-1,0 0 0,0 0 1,0 0-1,0 0 1,1 0-1,-1 0 1,0 0-1,0-1 1,0 1-1,0 0 1,0 0-1,0 0 1,0 0-1,1 0 1,-1 0-1,0 0 0,0-1 1,0 1-1,0 0 1,0 0-1,0 0 1,0 0-1,8-11-4273</inkml:trace>
</inkml:ink>
</file>

<file path=ppt/ink/ink4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50.6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265 12 8576,'3'-11'1977,"-2"10"-994,-2 2-45,-7 19 1766,-51 98 705,24-44-2946,6-17-399,3 2 0,3 1 0,2 1 0,-14 66 0,28-86-587,-6 22-1459,3-22-2563,9-38 865</inkml:trace>
</inkml:ink>
</file>

<file path=ppt/ink/ink4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50.9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 8320,'0'-1'69,"0"1"1,0 0-1,0-1 1,0 1-1,0 0 1,0-1-1,0 1 1,0 0-1,0-1 1,1 1-1,-1 0 0,0 0 1,0-1-1,0 1 1,0 0-1,1 0 1,-1-1-1,0 1 1,0 0-1,0 0 1,1 0-1,-1-1 1,0 1-1,0 0 1,1 0-1,-1 0 1,0 0-1,1-1 1,-1 1-1,0 0 1,0 0-1,1 0 0,-1 0 1,0 0-1,1 0 1,-1 0-1,0 0 1,1 0-1,-1 0 1,0 0-1,1 0 1,-1 0-1,0 0 1,0 0-1,1 1 1,-1-1-1,0 0 1,1 0-1,-1 0 1,0 0-1,0 0 1,1 1-1,-1-1 0,0 0 1,0 0-1,1 1 1,-1-1-1,0 0 1,0 0-1,0 1 1,0-1-1,1 0 1,-1 0-1,0 1 1,0-1-1,0 0 1,0 1-1,0-1 1,14 30 1569,-10-20-915,26 48 455,2-1 1,63 84-1,-79-119-1075,27 41-441,-2 1 0,-4 2-1,32 77 1,-62-127-1316,13 23 0,-19-38 1380,-1 0 1,1 0-1,0 0 1,-1 0 0,1 0-1,0 0 1,0 0-1,0-1 1,-1 1 0,1 0-1,2 0 1,-3-1 69,1 1 0,-1-1 1,1 0-1,-1 0 0,1 0 1,-1 0-1,1 0 0,-1 0 1,1 0-1,-1 0 0,1 0 1,-1-1-1,1 1 0,-1 0 1,1 0-1,-1 0 0,1 0 1,-1-1-1,1 1 0,-1 0 0,1-1 1,0 0-1,8-9-3674</inkml:trace>
</inkml:ink>
</file>

<file path=ppt/ink/ink4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51.3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8 9216,'-5'-7'3424,"5"7"-2656,9 0 128,-4 0-64,4 0-64,4 0 159,10 0-415,8 0-128,1 0-256,7 0-96,-3 7 64,-5 1-416,-8 4-192,-1 7-4287</inkml:trace>
  <inkml:trace contextRef="#ctx0" brushRef="#br0" timeOffset="1">140 409 11392,'0'-5'4224,"16"10"-3297,20-5 161,-18 0-96,9 0-512,9 0-96,-6 0-224,2 0-128,-5 0 0,-5 3-736,-4-3-256,0 4-1215,0-8-449,0-4-1728</inkml:trace>
</inkml:ink>
</file>

<file path=ppt/ink/ink4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51.8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10112,'0'0'3872,"4"0"-3040,10 3 448,-10-3-33,5 0-383,5 5-32,4-1-288,0-1-64,0 2-288,4-1-192,-1-4-32,2 0 32,-1 0 64,1 0-544,-5-4-192,0-1-1376,0 2-607,7-1-1985</inkml:trace>
</inkml:ink>
</file>

<file path=ppt/ink/ink4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52.2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48 8832,'-1'-7'824,"0"4"-449,0 0-1,1 0 0,0 0 1,-1 0-1,1 0 1,0 0-1,0 0 0,1 0 1,-1 0-1,1 0 1,0-3-1,0 4 874,7 57 2976,-6 85-2815,2 29-936,3-105-467,2-1-1,2 1 0,23 65 1,9 2-1302,-9-27-4619,-25-79 1649</inkml:trace>
</inkml:ink>
</file>

<file path=ppt/ink/ink4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52.7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1 9600,'-19'2'3120,"19"-2"-3085,0 1 0,0-1-1,0 0 1,-1 0 0,1 0 0,0 0 0,0 0 0,0 0 0,0 0 0,0 0 0,0 0 0,0 0 0,0 0 0,0 0 0,0 0 0,0 0 0,0 0 0,0 0 0,-1 0 0,1 0 0,0 0 0,0 0 0,0 1 0,0-1 0,0 0 0,0 0 0,0 0-1,0 0 1,0 0 0,0 0 0,0 0 0,0 0 0,0 0 0,0 0 0,0 1 0,0-1 0,0 0 0,0 0 0,0 0 0,0 0 0,0 0 0,0 0 0,0 0 0,0 0 0,0 0 0,0 0 0,0 0 0,1 1 0,-1-1 0,0 0 0,0 0 0,0 0-1,0 0 1,0 0 0,0 0 0,0 0 0,0 0 0,0 0 0,0 0 0,0 0 0,0 0 0,0 0 0,1 0 0,-1 0 0,0 0 0,0 0 0,0 0 0,7 4 884,10-2 16,1-2 1,29-1-1,-27 0-616,28-2 0,-9 1-167,69 4 1,-66 3-172,21 1-1906,-21-1-5576,-24-1 3613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15.3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9216,'47'1'6297,"-33"0"-5743,0 0-1,-1 1 1,15 5-1,2 1-34,63 20 175,-79-23-635,0 1 1,-1 0-1,0 1 0,17 11 1,-28-17-48,0 1 0,-1-1 0,1 0 1,0 1-1,-1-1 0,1 1 0,-1 0 0,1-1 1,-1 1-1,0 0 0,0 0 0,0 0 1,0 0-1,0 0 0,0 0 0,0 0 0,-1 0 1,1 3-1,-1-2-6,0-1 0,0 1-1,-1 0 1,1-1 0,-1 1 0,0-1 0,1 1 0,-1 0 0,0-1-1,-1 0 1,1 1 0,0-1 0,-1 0 0,-2 4 0,-27 36-1,10-16-1312,-23 39 1,43-62 803,-1 0 0,1 1 0,-1-1-1,1 0 1,-1 5 0,2 4-1395</inkml:trace>
</inkml:ink>
</file>

<file path=ppt/ink/ink4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53.1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10112,'0'-1'3886,"2"4"-2221,1 8 90,4 18 472,8 40-779,11 175-2323,-13-113-2453,-13-125 2476,1 0 0,0 0 0,3 11 0,-2-14 69,-1 0 0,1 0 0,0-1-1,0 1 1,0-1 0,3 5 0</inkml:trace>
</inkml:ink>
</file>

<file path=ppt/ink/ink4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53.4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 9984,'2'-2'293,"0"0"0,0-1 0,0 1 0,1 0 1,-1 0-1,0 0 0,1 0 0,0 1 0,-1-1 1,1 1-1,0-1 0,0 1 0,0 0 0,0 0 1,0 0-1,0 1 0,0-1 0,0 1 0,1-1 1,-1 1-1,0 0 0,0 1 0,0-1 0,4 1 1,-1 0-36,-1 0 1,1 1 0,-1-1-1,0 1 1,1 0 0,-1 1 0,0-1-1,0 1 1,0 0 0,-1 0-1,1 1 1,7 6 0,-5-2-38,0 1 0,-1-1 0,0 1 1,0 0-1,-1 0 0,-1 1 1,8 18-1,-8-13 73,0 1 0,0 0 0,-2 0 0,2 24 0,-5 8 220,-1-1 0,-13 70 0,11-96-491,-5 30 52,-4 26-101,12-66 2,0 0-1,1 0 0,0 0 0,3 19 0,-2-27 11,0 0 0,-1 0 0,1 0 0,0 0 0,1 0 0,-1-1 0,0 1 1,1 0-1,0-1 0,-1 1 0,1-1 0,0 1 0,0-1 0,0 0 0,1 0 0,-1 0 0,0 0 0,1 0 0,0-1 0,-1 1 0,1-1 0,0 0 0,0 1 0,-1-1 0,1-1 0,0 1 0,0 0 0,0-1 0,6 1 0,2 0-686,0-1 1,0-1-1,0 0 0,0 0 1,0-1-1,19-5 0,7-6-2687,5-5-1732</inkml:trace>
</inkml:ink>
</file>

<file path=ppt/ink/ink4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53.8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215 22 9216,'1'-2'439,"1"0"0,-1 1 0,1-1 1,0 0-1,0 1 0,0 0 0,0-1 0,0 1 0,0 0 1,1 0-1,-1 0 0,3-1 0,-4 2-307,-1-1-1,1 1 1,0 0 0,0 0-1,0-1 1,0 1-1,-1 0 1,1 0-1,0 0 1,0 0-1,0 0 1,0 0 0,0 0-1,-1 0 1,1 0-1,0 1 1,0-1-1,0 0 1,0 0 0,-1 1-1,1-1 1,0 1-1,0-1 1,-1 1-1,1-1 1,0 1 0,-1-1-1,1 1 1,0-1-1,-1 1 1,1 0-1,-1-1 1,1 1-1,-1 0 1,1 0 0,-1-1-1,1 2 1,-1 1 20,0 0 1,0 0-1,0-1 1,-1 1 0,1 0-1,-1-1 1,1 1-1,-1-1 1,0 1 0,0-1-1,0 1 1,0-1-1,-1 1 1,-2 3 0,3-4-26,-53 89 953,-33 62-816,60-95-590,-26 82 1,49-127-1429,-10 22-1,-2-9-4293,14-24 1723</inkml:trace>
</inkml:ink>
</file>

<file path=ppt/ink/ink4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54.1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 11136,'16'-17'3674,"-16"17"-3594,1-1-1,-1 1 0,1 0 1,0-1-1,-1 1 0,1 0 1,-1 0-1,1-1 0,-1 1 1,1 0-1,0 0 0,-1 0 1,1 0-1,-1 0 0,1 0 1,0 0-1,-1 0 0,1 0 0,-1 0 1,1 0-1,-1 0 0,1 1 1,0-1-1,-1 0 0,1 0 1,-1 1-1,1-1 0,0 1 1,0 0 123,0 0 0,0 0 0,0-1 0,0 2-1,0-1 1,0 0 0,0 0 0,0 0 0,0 0 0,-1 0 0,2 2 0,8 29 2228,8 36 0,2 34-1232,-11-51-1181,27 87-1,3-31-468,-11-36-3503,-19-50 1340</inkml:trace>
</inkml:ink>
</file>

<file path=ppt/ink/ink4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55.6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20 8960,'-3'1'460,"1"0"1,-1 0-1,0 0 0,0 0 1,0 0-1,1 0 1,-1 1-1,1-1 1,-1 1-1,1 0 0,-4 3 1,5-4 926,1-1-1248,1 1 0,-1-1 0,0 0 1,0 1-1,0-1 0,1 1 1,-1-1-1,0 0 0,0 1 0,1-1 1,-1 0-1,0 1 0,1-1 1,-1 0-1,0 0 0,1 1 0,-1-1 1,1 0-1,-1 0 0,0 0 1,1 1-1,-1-1 0,1 0 0,-1 0 1,1 0-1,-1 0 0,0 0 1,1 0-1,-1 0 0,1 0 0,17 0 1029,-15 0-931,22 0 958,14 1-595,1-2 0,-1-1 0,50-11 0,-47 3-571,29-7-2716,-59 15-2147,24 0 1,-18 2 385</inkml:trace>
</inkml:ink>
</file>

<file path=ppt/ink/ink4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55.9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94 8064,'0'-8'835,"1"0"1,-1 0-1,2 1 1,-1-1-1,1 0 1,4-9-1,-6 15-543,1 0 0,0-1 0,0 1 0,1 1 0,-1-1 0,0 0 0,1 0 0,-1 0 0,1 1 0,-1-1 0,1 1 0,2-2 0,-3 2-147,0 0 1,1 1-1,-1-1 0,1 1 0,-1-1 0,0 1 0,1 0 1,-1 0-1,1 0 0,-1-1 0,1 1 0,-1 1 0,1-1 1,-1 0-1,1 0 0,-1 0 0,1 1 0,-1-1 0,0 1 1,3 0-1,1 2 17,1 0 1,-1 0-1,0 0 1,0 1-1,0 0 1,-1 0-1,1 0 1,-1 0 0,0 1-1,0-1 1,-1 1-1,0 0 1,1 1-1,-1-1 1,2 6-1,-2-3-5,0 0-1,0 0 0,-1 1 1,0-1-1,0 1 0,-1-1 0,0 1 1,0-1-1,-1 1 0,-1 8 1,-3 6 40,-2 1 0,0-1 0,-2-1 0,0 1 0,-15 25 0,-13 38-313,35-83 108,0-1 0,1 1 1,-1-1-1,0 1 0,1-1 0,0 1 0,0 0 0,-1-1 1,1 1-1,1 0 0,-1-1 0,0 1 0,1-1 0,-1 1 0,1-1 1,0 1-1,2 4 0,-2-5 7,0-1 1,1 1 0,-1 0-1,1 0 1,0-1 0,-1 1-1,1-1 1,0 0-1,0 1 1,0-1 0,0 0-1,0 0 1,0 0 0,0 0-1,1-1 1,-1 1-1,0-1 1,0 1 0,1-1-1,2 1 1,7-1-80,0 0 0,0 0 0,-1-1 1,1-1-1,16-4 0,58-21-7205,-76 24 5684,15-6-3508</inkml:trace>
</inkml:ink>
</file>

<file path=ppt/ink/ink4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56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 79 8832,'26'-70'7002,"-19"63"-4476,-7 7-2469,0 0-1,0 0 0,0-1 0,0 1 1,0 0-1,1 0 0,-1 0 0,0 0 1,0 0-1,0 0 0,0 0 0,0 0 1,1 0-1,-1 0 0,0 0 0,0 0 1,0 0-1,0 0 0,0 0 0,1 0 1,-1 0-1,0 0 0,0 0 0,0 0 1,0 0-1,0 0 0,1 0 0,-1 0 1,0 0-1,0 0 0,0 0 0,0 0 1,0 0-1,0 0 0,1 1 0,-1-1 1,0 0-1,0 0 0,0 0 0,0 0 0,0 0 1,0 0-1,0 0 0,0 1 0,0-1 1,1 0-1,-1 0 0,0 0 0,0 0 1,0 0-1,0 1 0,0-1 0,0 0 1,0 0-1,0 0 0,0 0 0,0 1 1,0-1-1,0 0 0,0 0 0,-2 14 443,0-1-1,-1 1 1,-1-1 0,0 0-1,-10 22 1,8-18-328,-20 48 6,-12 33-601,17-32-3404,19-61 2579,-1 8-43,-1-7-7793,8-10 5592</inkml:trace>
</inkml:ink>
</file>

<file path=ppt/ink/ink4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56.6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 11904,'0'-21'4480,"0"21"-3489,0 12 225,0 0-96,0 12-384,0 12 32,5 3-224,-1 4 0,5 5-320,5 8 224,4-5 96,3 4-288,1 1-128,1-4-1248,-5-8-512,-5-10-1728,5-5-735,-4-14-737</inkml:trace>
</inkml:ink>
</file>

<file path=ppt/ink/ink4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57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17 10368,'-22'19'3872,"26"-7"-3040,5 0 512,0-4 31,14-4-127,17-4 32,13 0-320,14-7-192,14-2-448,35 1 160,17-4 128,-4 5-320,1-1-160,-9 4-864,-14-1-384,-19 5-1280,-20-3-448,-14-6-2559</inkml:trace>
</inkml:ink>
</file>

<file path=ppt/ink/ink4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57.3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4 8832,'-32'-3'2896,"23"3"-1574,1 6 609,3-4-906,1 1-1,-1 0 1,1 0-1,0 0 1,-7 7-1,11-9-948,-1 0 0,1 0 1,-1-1-1,1 1 0,-1 0 0,1 0 0,0 0 0,-1-1 0,1 1 0,0 0 0,0 0 0,-1 0 1,1 0-1,0 0 0,0 0 0,0 0 0,0 0 0,0-1 0,0 1 0,1 0 0,-1 0 1,0 0-1,0 0 0,1 0 0,-1 0 0,0-1 0,1 1 0,-1 0 0,1 0 0,-1-1 0,1 1 1,-1 0-1,1-1 0,0 1 0,-1 0 0,1-1 0,0 1 0,0-1 0,-1 1 0,1-1 0,1 1 1,2 2 38,1 0 0,-1-1 0,1 0 0,0 0 0,0 0 0,0-1 0,0 1 0,0-1 0,0 0 1,5 0-1,10 0 48,25-1 1,-17-1-77,25-1-1389,72-12 1,-118 12-31,1 0 0,0 0 0,0-1 0,8-4 0,-6 3-632,8-4-2702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15.9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4 7296,'-1'0'277,"1"-1"1,-1 1 0,1 0 0,-1-1-1,1 1 1,-1 0 0,1-1-1,-1 1 1,1 0 0,-1 0 0,0 0-1,1 0 1,-1 0 0,1 0-1,-2-1 1,0 2 2584,6 1-1383,6 0-1025,0-1 1,-1-1 0,1 0 0,12-1 0,5 0 156,32 1-193,86 12 1,-127-10-2310,1 0 1,-1-1-1,31-2 1,-19-3-2030</inkml:trace>
</inkml:ink>
</file>

<file path=ppt/ink/ink4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57.7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39 9344,'-3'-16'3061,"2"15"-2896,1 0 1,0 0-1,0 1 1,0-1-1,1 0 0,-1 1 1,0-1-1,0 0 0,0 0 1,0 1-1,1-1 1,-1 0-1,0 1 0,1-1 1,-1 0-1,0 1 1,1-1-1,-1 1 0,1-1 1,-1 1-1,1-1 1,-1 1-1,1-1 0,-1 1 1,1-1-1,0 1 1,-1 0-1,1-1 0,0 1 1,-1 0-1,2-1 0,0 0 169,0 1-1,0-1 0,0 1 0,0-1 0,0 1 0,0 0 0,0 0 0,0 0 1,4 0-1,-3 1-204,1 0 0,-1 0 0,1 0 1,-1 0-1,0 1 0,1-1 0,-1 1 1,0 0-1,0 0 0,0 0 0,0 1 1,-1-1-1,1 1 0,4 4 1,-3-1 6,0 1 1,-1-1 0,1 1-1,-1 0 1,0-1 0,3 12 0,-2-2 10,-1 1 0,0-1 0,-1 1 0,-1-1 1,0 1-1,-3 19 0,-2 5 159,-13 54 0,10-63-341,2-1-1,-4 53 1,9-82 30,0 1 0,0-1 1,0 1-1,1-1 1,-1 1-1,0-1 1,1 0-1,0 1 1,-1-1-1,1 0 0,0 1 1,0-1-1,1 0 1,-1 0-1,0 0 1,4 4-1,-3-5 5,0 1 0,0-1 0,0 1-1,1-1 1,-1 0 0,0 0 0,1 0 0,-1 0 0,1-1 0,-1 1-1,1-1 1,-1 1 0,1-1 0,0 0 0,3 0 0,73-2-2679,-57 0-2328,33-7 0,-28 2 671</inkml:trace>
</inkml:ink>
</file>

<file path=ppt/ink/ink4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58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180 52 10496,'1'-11'1574,"2"-12"785,-3 6 2529,-9 30-2606,-1 7-1857,1 0 0,-9 32-1,1-3-322,-11 20-105,-22 60 202,21-43-4005,23-63-2149,3-13-554,-1-3 2264</inkml:trace>
</inkml:ink>
</file>

<file path=ppt/ink/ink4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58.4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12 10496,'-13'-12'3936,"13"12"-3040,4 8 287,1 1 1,-1 3-96,5 7 128,5 17-320,-1 11-128,1 8-448,4 5-64,-6-4-32,6-1-96,0-4-32,-5-3-96,1-4-96,0-5-1632,-5-3-704,0-5-3263</inkml:trace>
</inkml:ink>
</file>

<file path=ppt/ink/ink4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58.8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60 11392,'0'2'274,"0"0"1,0 0-1,1-1 1,-1 1-1,0 0 1,1 0-1,0-1 1,-1 1 0,1 0-1,0-1 1,0 1-1,0 0 1,0-1-1,0 0 1,0 1-1,0-1 1,1 1-1,1 0 1,2 2 19,-1-1 1,1 1-1,10 3 0,-9-4 182,5 3 121,0-2 0,0 1-1,1-2 1,0 1 0,0-2 0,0 1 0,0-2 0,0 0 0,22 0 0,2-4-152,65-13 1,-71 11-165,67-12 302,108-21-574,-64 6-3257,-2 6-5349,-88 20 3824</inkml:trace>
</inkml:ink>
</file>

<file path=ppt/ink/ink4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59.2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13 249 11008,'-3'-8'1109,"1"5"-798,1 0 0,0 1 0,-1-1 0,1 0 0,1 0 0,-1 0 0,0 0 0,1 0 0,0 0 0,-1 0 0,1 0 0,1-3 0,-1 0 79,1 0 1,0 0-1,1 0 1,0 0-1,0 0 1,0 0 0,0 1-1,1-1 1,0 1-1,0-1 1,1 1-1,-1 0 1,1 1 0,0-1-1,0 1 1,9-8-1,2 1-173,0 1 0,0 0-1,1 1 1,0 1 0,1 0 0,0 2-1,0 0 1,33-7 0,-12 5-30,1 3 0,0 1 0,39 2 0,-56 2-55,-1 1-1,1 1 1,-1 1 0,0 1 0,1 1-1,-2 0 1,24 11 0,-32-11-20,0 0 1,-1 1-1,0 1 1,0 0-1,-1 0 1,0 1-1,0 1 1,-1 0 0,0 0-1,0 0 1,-1 1-1,-1 1 1,9 12-1,-11-13-47,-1 0 0,0 1 0,0-1 1,-1 1-1,0 0 0,-1 0 0,0 0 0,-1 0 0,0 0 0,-1 0 0,0 0 0,-1 0 1,-2 13-1,-3 7-8,-1 0 1,-1 0-1,-17 37 0,-74 136 27,35-80-178,60-115 79,0 0 0,0 0 0,1 1 1,0-1-1,1 1 0,-3 16 0,5-23 8,0 0-1,0 0 1,0 0-1,0 0 1,1 0-1,-1 0 1,1 0-1,0-1 1,0 1-1,0 0 1,0 0-1,0 0 1,0-1-1,1 1 1,0-1-1,-1 1 1,1-1-1,0 1 1,0-1-1,0 0 1,0 0-1,1 0 1,-1 0-1,1-1 1,4 4-1,3-1 21,-1 0 1,1 0-1,0-1 0,-1 0 1,2-1-1,-1 0 0,0 0 1,11-1-1,-4 0-118,-1-1 0,1-1 0,-1-1 0,23-5 0,-34 5-420,1 1 0,-1-1 0,0 0 0,0-1 0,0 1 1,0-1-1,-1 0 0,1 0 0,-1 0 0,0-1 0,5-4 0,9-11-2979</inkml:trace>
</inkml:ink>
</file>

<file path=ppt/ink/ink4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59.6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211 44 13440,'12'-28'4426,"-12"27"-4276,0 0 0,0 1 0,1-1 0,-1 0 0,0 0 0,1 0 0,-1 1 0,1-1 0,-1 0 0,1 0 0,-1 1 0,1-1 0,-1 1 0,1-1 0,0 0 1,-1 1-1,1-1 0,0 1 0,0-1 0,-1 1 0,1 0 0,1-1 0,0 0 1471,-6 41 2534,-9 19-3932,6-35 71,-8 26-219,-24 55 0,-4 13-76,11 1-215,-22 62-5269,51-172 3760,0-1-1,-1 0 1,-7 13 0,2-14-3192</inkml:trace>
</inkml:ink>
</file>

<file path=ppt/ink/ink4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9:59.9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48 13440,'-9'-43'4991,"13"38"-3871,14 10 384,-9 2-32,0 13-384,5 16 32,4 12-288,0 3-64,4 9-416,10-2-128,-7 5-96,7 5-160,4 0-32,0-4-256,3-8-128,1-10-1856,-4-10-800,9-16-3423</inkml:trace>
</inkml:ink>
</file>

<file path=ppt/ink/ink4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00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34 10368,'-26'-9'3936,"22"9"-3040,4-8 575,0 8 33,4-4-320,5 1 32,5-2-352,7 1-64,6 4-448,4 0-224,5 4-64,0 1-64,-6 2 0,-2 1-928,-6 4-416,-4 0-1984,0 7-831,-9 5-513</inkml:trace>
</inkml:ink>
</file>

<file path=ppt/ink/ink4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00.6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28 298 10240,'-27'19'3872,"31"-14"-3040,10 2 703,-5 2 97,13-6-416,5-3-64,5 0-640,-2 0-256,2 0-160,-1 0-160,5 0 32,8 0-896,1-3-320,4-6-1088,4-6-447,5-9-1761</inkml:trace>
  <inkml:trace contextRef="#ctx0" brushRef="#br0" timeOffset="1">715 1 11904,'0'7'4480,"9"2"-3489,12 6 289,-12-3-128,9 5-544,5 2-96,4 1-288,0-1-160,4 2-32,-1-6-128,2-3 0,-1-7-800,5-10-352,0-2-992,-1-10-351,1 2-1953</inkml:trace>
</inkml:ink>
</file>

<file path=ppt/ink/ink4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00.9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27 13184,'0'-23'4287,"0"23"-4241,0 0-1,0 0 0,0 0 1,0 0-1,0 0 0,0-1 1,0 1-1,0 0 0,0 0 1,0 0-1,0 0 0,0 0 0,0 0 1,0-1-1,0 1 0,0 0 1,0 0-1,0 0 0,1 0 1,-1 0-1,0 0 0,0 0 1,0 0-1,0-1 0,0 1 0,0 0 1,0 0-1,0 0 0,0 0 1,0 0-1,1 0 0,-1 0 1,0 0-1,0 0 0,0 0 1,0 0-1,0 0 0,0 0 0,0 0 1,1 0-1,-1 0 0,0 0 1,0 0-1,0 0 0,0 0 1,0 0-1,0 0 0,1 0 1,-1 0-1,0 0 0,0 0 0,0 0 1,0 0-1,0 0 0,0 0 1,0 0-1,1 0 0,3 3 517,-3-1-308,1 1 1,-1-1 0,1 1-1,-1-1 1,0 1 0,0 0-1,0-1 1,0 1 0,-1 0 0,1 0-1,-1 0 1,1 5 0,1 5 263,3 18 43,-2 0 0,0 60-1,-12 61-566,6-115 74,-8 86-223,-7 107 93,15-156-2640,9 80 0,1-83-2018,-2-13-901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16.7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 90 6528,'12'-8'834,"-8"6"-557,1-1 0,-1 0 0,-1 0 0,1 0 0,0 0 0,-1-1 0,4-4 0,-3 4-159,14-18 1400,-18 21-1429,1 1 0,-1-1 0,0 0 0,1 1 0,-1-1 0,0 0 0,1 1 0,-1-1 0,0 0 0,0 1 1,0-1-1,0 0 0,1 0 0,-1 1 0,0-1 0,0 0 0,-1 0 0,1 1 0,0-1 0,0 0 0,0 0 0,0 1 0,-1-1 0,1 0 0,0 0 0,-1 1 0,1-1 0,0 1 0,-1-1 0,1 0 1,-2 0-1,1 0-30,0 1 1,0-1 0,0 1 0,0 0 0,-1-1 0,1 1 0,0 0 0,0 0-1,-1 0 1,1 0 0,0 0 0,0 0 0,-1 0 0,1 1 0,0-1 0,0 0-1,0 1 1,-1-1 0,1 0 0,0 1 0,0 0 0,0-1 0,0 1 0,0 0-1,-1 1 1,-29 22 650,18-12-561,0 0 1,2 2-1,-1 0 0,2 0 1,0 1-1,1 0 0,0 0 1,1 1-1,-7 20 0,-3 15-134,3-1-1,-16 94 0,27-114-39,1 1 1,2-1 0,0 1-1,3-1 1,0 1 0,9 40-1,-8-59-57,1 0 0,-1 0-1,2-1 1,0 1-1,0-1 1,9 12-1,-11-17-299,1 0 0,1-1-1,-1 0 1,1 0 0,0 0 0,0 0-1,1-1 1,-1 0 0,1 0 0,0-1-1,0 1 1,11 3 0,5 2-3255</inkml:trace>
</inkml:ink>
</file>

<file path=ppt/ink/ink4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01.4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31 293 8704,'-1'0'556,"-19"5"1619,20-5-2045,-1 0-1,1 0 1,0 0-1,-1 0 0,1 0 1,-1 1-1,1-1 1,0 0-1,-1 0 1,1 0-1,0 0 0,-1 1 1,1-1-1,-1 0 1,1 0-1,0 0 1,-1 1-1,1-1 1,0 0-1,0 1 0,-1-1 1,1 0-1,0 1 1,0-1-1,-1 0 1,1 1-1,0-1 1,0 0-1,0 1 0,0-1 1,0 1-1,0-1 1,-1 0-1,1 1 1,0-1-1,0 1 1,0-1-1,0 0 0,1 1 1,0 0 143,0 0 1,0-1 0,0 1-1,1-1 1,-1 1 0,0-1-1,0 0 1,1 0 0,-1 1-1,0-1 1,1 0 0,-1 0-1,0 0 1,1 0 0,-1-1-1,0 1 1,2 0 0,0-1 133,7 0-49,-1-1-1,0 0 1,0-1-1,0 0 1,9-5 0,14-4 248,172-52 1002,299-51-1,-145 61-2822,6 14-5180,-324 36 2534,-19 1-1381</inkml:trace>
</inkml:ink>
</file>

<file path=ppt/ink/ink4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01.8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64 11648,'-1'0'160,"1"0"1,-1 0-1,1 0 1,-1 0-1,1 0 1,-1-1-1,1 1 1,-1 0-1,1 0 1,-1-1-1,1 1 1,-1 0 0,1 0-1,-1-1 1,1 1-1,-1-1 1,1 1-1,0 0 1,-1-1-1,1 1 1,0-1-1,-1 1 1,1-1-1,0 1 1,0-1-1,-1 1 1,1-1-1,0 0 1,0 1 0,0-1-1,0 0 1,1-1 269,0 0 0,0 1 0,0-1 0,0 1 0,0-1 0,1 1 0,-1-1 0,3-1 0,0-1-152,0 1-92,0 0 1,0 0-1,0 0 1,0 0-1,1 1 1,-1 0-1,1 0 1,0 0-1,-1 0 1,8-1-1,-4 2-33,1 0 0,0 0 0,-1 0 0,1 1 0,12 2 0,2 1 290,1 2 0,-1 1 0,32 12 0,-30-9 54,0 2 0,0 0 0,-1 1 0,22 16 0,-41-25-383,-1 1-1,1 0 1,-1 0 0,0 0-1,7 9 1,-9-11-89,-1 0 0,0 1 0,1-1 0,-1 0 0,0 1 0,0-1 0,-1 1 0,1-1 0,0 1 0,-1-1 0,0 1 1,1-1-1,-1 1 0,0 0 0,-1 4 0,-2 2-4,0-1 0,0 1 0,-1-1 0,-1 0 0,1 0 0,-1 0 0,-11 12 0,0 3 19,6-7-78,1-1 1,0 1 0,1 1-1,-9 27 1,16-41 28,0 1 0,0-1 0,1 1 0,-1-1-1,1 1 1,-1-1 0,1 1 0,0-1 0,0 1 0,1-1 0,-1 1-1,1-1 1,0 1 0,0-1 0,0 1 0,0-1 0,1 0 0,-1 1-1,1-1 1,0 0 0,0 0 0,0 0 0,0-1 0,0 1 0,1 0-1,-1-1 1,5 3 0,0 1 5,0-1-1,1 0 1,0-1-1,0 0 1,1 0-1,15 5 1,58 10-74,-60-14-5,-4-2-515,0 0 0,1-1 0,28 0 0,-35-3-1478,0 0-1,14-3 1,-15 1-2079,1 0-1,15-7 1,4-5-885</inkml:trace>
</inkml:ink>
</file>

<file path=ppt/ink/ink4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02.4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76 12032,'-2'-2'1117,"1"2"-893,1-1-1,-1 1 0,1 0 1,-1-1-1,1 1 0,-1 0 1,1-1-1,0 1 0,-1-1 0,1 1 1,0-1-1,-1 1 0,1-1 1,0 1-1,0-1 0,-1 1 1,1-1-1,0 1 0,0-2 0,0 2 812,0 0-192,0 0-257,0 0-36,0 8 47,1-7-585,-1 0 0,0 0-1,1-1 1,-1 1 0,0 0 0,1-1 0,-1 1-1,1-1 1,-1 1 0,1 0 0,-1-1 0,1 1-1,0-1 1,-1 1 0,1-1 0,0 0 0,-1 1-1,1-1 1,0 0 0,-1 1 0,1-1 0,1 0-1,21 3 186,-21-3-174,30 1 223,-1-2 1,38-6 0,63-17 85,-6 1-156,14 8-677,-33 5-4865,-60 3 44</inkml:trace>
</inkml:ink>
</file>

<file path=ppt/ink/ink4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02.8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45 10112,'0'0'134,"0"0"1,-1 1 0,1-1-1,0 0 1,0 0 0,-1 0-1,1 1 1,0-1-1,0 0 1,-1 0 0,1 1-1,0-1 1,0 0 0,0 0-1,-1 1 1,1-1 0,0 0-1,0 1 1,0-1-1,0 0 1,0 1 0,0-1-1,0 0 1,-1 1 0,1-1-1,8 2 2184,18-7-73,-10 1-1762,151-34 2080,-149 35-2268,1 1-1,0 1 1,0 1-1,0 0 1,0 1 0,0 2-1,19 3 1,-31-4-182,0 0 0,0 0 1,-1 1-1,1 0 0,-1 0 0,1 0 0,-1 1 1,0 0-1,-1 0 0,1 1 0,-1-1 0,0 1 1,0 0-1,0 1 0,-1-1 0,1 1 0,-1 0 1,-1 0-1,1 0 0,-1 0 0,3 11 1,-2-6-32,-1 1 0,-1-1 1,0 1-1,-1 0 0,0 0 1,0-1-1,-2 1 0,1 0 1,-5 21-1,-3 1 78,-24 64-1,19-64-232,-14 62 1,26-91 51,0 0 1,0 0-1,1 0 1,-1 1-1,2-1 1,-1 0-1,0 0 1,3 10-1,-2-12 32,0 0 1,0-1-1,0 1 1,1-1-1,-1 1 1,1-1-1,-1 1 1,1-1-1,0 0 1,0 0-1,0 1 0,0-2 1,1 1-1,-1 0 1,0 0-1,1-1 1,3 3-1,18 6 33,1-1 0,-1-1 0,38 6 0,10 4-662,-49-10 11,-8-3-825,22 5-1,-33-10 594,1 1 0,-1-1 0,1 0-1,0 0 1,5 0 0,2-4-3038,-10 1-880</inkml:trace>
</inkml:ink>
</file>

<file path=ppt/ink/ink4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03.4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437 80 8704,'-4'-77'5765,"4"75"-3904,-1 4 96,-5 17-268,1 0-1,-3 23 0,0 0-1035,-14 41 587,-48 115 1,43-127-1088,-7 13-54,-47 88 0,54-121-133,-38 68-1057,20-43-2488,35-60 2012,9-13 970,0 0 0,-1 0 0,1-1 0,-1 1 0,0-1 0,1 1 0,-1-1 0,0 0 0,-1 1 1,-2 1-1,4-5-3771</inkml:trace>
</inkml:ink>
</file>

<file path=ppt/ink/ink4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03.8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19 12160,'-4'-17'3978,"4"17"-3941,0 0 0,0 0 0,0 0-1,0 0 1,0 0 0,0 0 0,0 0 0,0 0 0,0 0-1,0 0 1,0-1 0,0 1 0,0 0 0,0 0 0,0 0-1,0 0 1,0 0 0,0 0 0,0 0 0,0 0 0,0 0-1,0 0 1,0 0 0,0 0 0,0 0 0,0-1 0,0 1-1,0 0 1,1 0 0,-1 0 0,0 0 0,0 0 0,0 0-1,0 0 1,0 0 0,0 0 0,0 0 0,0 0 0,0 0-1,0 0 1,0 0 0,1 0 0,-1 0 0,0 0-1,0 0 1,0 0 0,0 0 0,0 0 0,0 0 0,0 0-1,0 0 1,0 0 0,0 0 0,0 0 0,1 0 0,-1 0-1,0 0 1,0 0 0,0 1 0,0-1 0,0 0 0,0 0-1,0 0 1,4 2 406,1 3-25,0 1 1,-1-1-1,1 1 0,-1 0 0,5 10 1,2 2 36,17 23 278,3-2 0,62 63 0,-50-58-384,53 71-1,66 150-67,-88-135-439,-55-98-153,82 126-4162,-96-151 3805,0-1 1,1 0-1,-1-1 0,7 6 0,-6-7-603,0 0-1,0-1 0,12 5 0</inkml:trace>
</inkml:ink>
</file>

<file path=ppt/ink/ink4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04.1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29 9216,'-18'0'3424,"18"0"-2656,0 0-224,9 0 2527,4-5-895,5 2-768,3-1-608,6-1-544,5 5-192,4 0-32,0-3-32,3 3 64,1 0-1952,-4-4-768,0-1-2847</inkml:trace>
</inkml:ink>
</file>

<file path=ppt/ink/ink4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04.5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 13056,'18'3'4927,"0"6"-3839,21-9 256,-12 0-160,14 0-768,8 0-160,4 3-96,1-3-32,0 0-64,-6 0-768,-3-3-288,-9-6-1440,0-6-575,12-4-2049</inkml:trace>
</inkml:ink>
</file>

<file path=ppt/ink/ink4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04.8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12 12672,'-12'12'4735,"19"0"-3679,11 5-160,-4-10-256,13 1-448,9-4 64,9-4-224,7-4-32,2-4 0,0 1-800,-6-5-256,-3 0-800,0 0-287,-1-5-2433</inkml:trace>
</inkml:ink>
</file>

<file path=ppt/ink/ink4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05.2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566 126 10368,'-6'-16'1119,"5"13"-847,-1-1 1,1 0 0,-1 0 0,1 0 0,0 0 0,1-1-1,-1 1 1,1 0 0,-1 0 0,1 0 0,1 0 0,-1-1-1,2-6 1,0 1 221,-1 6 58,-1 0 1,1 0 0,0 0 0,1 1-1,-1-1 1,4-6 0,-5 10-518,0 0 1,0-1-1,0 1 1,0 0-1,0 0 1,1 0-1,-1 0 1,0 0-1,0-1 1,0 1-1,0 0 1,1 0-1,-1 0 1,0 0-1,0 0 1,0 0-1,0-1 1,1 1-1,-1 0 1,0 0-1,0 0 1,0 0-1,1 0 0,-1 0 1,0 0-1,0 0 1,0 0-1,1 0 1,-1 0-1,0 0 1,0 0-1,1 0 1,-1 0-1,0 0 1,0 1-1,0-1 1,0 0-1,1 0 1,-1 0-1,0 0 1,0 0-1,0 0 1,0 0-1,1 1 1,-1-1-1,0 0 1,0 0-1,0 0 1,0 0-1,0 1 1,0-1-1,1 0 1,-1 0-1,0 0 1,0 1-1,0-1 1,0 0-1,0 0 1,0 0-1,0 1 1,0-1-1,0 0 1,0 1-1,4 17 680,-4-17-672,60 274 1700,-35-167-1550,72 267-474,-25-127-6473,-54-190 1475</inkml:trace>
  <inkml:trace contextRef="#ctx0" brushRef="#br0" timeOffset="1">44 1564 9728,'-39'20'3584,"34"-13"-2784,14 2 480,-4-6 31,11 2-31,16-5 96,8-5-320,10-7-96,11-3-544,20-6-96,12-1-96,2-2-96,-2 0-96,-9 0 0,-3 0-32,-6 0-2272,1-8-928,-5 1-2335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17.1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 5504,'-10'0'1776,"14"0"-155,11 8 1142,-8-7-2423,0 1-1,0-1 1,0 0 0,0 0 0,0-1 0,0 0 0,12-1 0,20 1 247,-35 0-552,8 0 85,0 1 1,-1 1 0,1 0-1,0 1 1,14 5 0,-24-7-88,1 0 1,0 0-1,-1 1 1,1-1-1,-1 1 1,1 0-1,-1-1 1,0 1-1,0 0 1,0 1-1,0-1 0,0 0 1,0 1-1,-1-1 1,1 1-1,-1-1 1,1 1-1,-1-1 1,0 1-1,0 0 1,0 0-1,-1 0 1,1 0-1,-1 0 1,1-1-1,-1 1 1,0 4-1,-2 20 188,-1-1-1,-2 1 0,-8 29 1,6-24 28,-3 6 85,6-25-194,0 0 1,1 0-1,1 0 1,0 1-1,1-1 1,1 18-1,0-27-128,1 0 0,0 0-1,0-1 1,1 1 0,-1 0 0,1 0-1,0-1 1,0 1 0,0-1 0,0 0 0,1 1-1,0-1 1,-1 0 0,1 0 0,0-1-1,0 1 1,0-1 0,1 1 0,-1-1 0,1 0-1,-1 0 1,6 2 0,5 1-66,0 0 0,0 0-1,0-2 1,27 4 0,1-2-2226,48-1 0,-49-4-2002</inkml:trace>
</inkml:ink>
</file>

<file path=ppt/ink/ink4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05.7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54 11776,'-12'3'3898,"10"-2"-2287,2-1-449,10 0 860,4-1-1622,0 0-1,0-2 1,21-5 0,1 0-335,-23 5-76,168-27 459,-161 28-249,0 1 1,0 1-1,-1 1 0,1 0 1,0 2-1,-1 0 0,24 8 1,-37-9-84,0 0 1,0 0 0,0 1-1,0 0 1,-1 1 0,0-1-1,1 1 1,-1 0 0,-1 0-1,1 1 1,-1-1 0,1 1-1,-1 0 1,6 10 0,-6-8 16,-1 1 0,0-1 1,0 1-1,0 0 0,-1 0 0,0 0 1,-1 0-1,0 0 0,0 0 0,-1 0 1,0 10-1,-1-2-49,-1-1 0,0 1 1,-1 0-1,-1-1 0,-1 1 1,0-1-1,-1 0 0,-9 16 1,4-11-84,-1 0 1,-1-1 0,-1-1 0,-32 34 0,35-42-29,1 1 0,0 0 0,-16 25 0,24-31 19,-1 0 1,1 0 0,-1 0 0,1 1 0,1-1 0,-1 1 0,1-1 0,0 1-1,0 0 1,1-1 0,-1 1 0,1 0 0,1 6 0,1-3 6,-1 0 0,2-1 0,-1 0-1,1 1 1,0-1 0,1 0 0,-1-1 0,2 1 0,-1-1 0,1 1 0,0-1 0,1-1-1,-1 1 1,1-1 0,1 0 0,-1 0 0,1-1 0,0 0 0,0 0 0,1 0 0,-1-1 0,1 0-1,0-1 1,0 0 0,0 0 0,1-1 0,-1 0 0,16 2 0,-8-3-8,1-1 1,0 0-1,-1-1 0,1-1 1,0 0-1,29-10 1,-30 7-659,-1-1 1,0 0 0,-1-1-1,17-11 1,-27 16-96,0-1 0,0 0 0,-1 0 0,1 0 0,-1 0 0,1-1 0,-1 0 0,4-6-1,-1-5-4772</inkml:trace>
</inkml:ink>
</file>

<file path=ppt/ink/ink4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06.7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5116 434 6656,'-15'-5'1587,"14"5"-1272,-1-1 0,0 1 0,1-1 1,-1 0-1,0 1 0,1-1 0,-1 0 0,1 0 1,-1 0-1,1 0 0,0 0 0,-1 0 1,1 0-1,0 0 0,0-1 0,0 1 0,0-1 1,0 1-1,0 0 0,0-1 0,0 0 1,-1-2-1,-4-12 1256,6 12-1453,-1 1 1,0 0-1,-1 0 0,1 0 0,-1 0 1,1 0-1,-1 0 0,0 0 0,0 1 0,0-1 1,0 1-1,-1-1 0,-2-1 0,-5-4 4,-2 2 0,1-1-1,0 1 1,-1 1-1,0 0 1,-23-6-1,-83-12 66,114 22-179,-110-16 29,-170-35 528,69-4 249,-97-24-98,-4 26-656,150 41-35,-238 14 1,-164 45 67,1 23-247,403-40 154,-226 68-1,325-75 8,1 2-1,1 3 1,-88 52 0,-169 138-103,264-175 227,2 3 1,2 3 0,2 1-1,-69 90 1,83-89-71,2 1 0,2 2 0,2 1 0,3 2 0,-30 90 0,31-61-84,4 1 0,-18 153 0,30-118 15,6 173-1,8-205 9,3 0 0,5-1 0,4 0 0,3-1 0,4-1 0,47 113 0,29 18 198,-68-159-30,62 87 0,-53-94-50,2-1 0,2-2 0,3-2 1,1-2-1,85 59 0,-39-42 168,191 89 0,120 13 54,-213-101-233,2-8-1,2-8 1,210 20 0,-220-48-19,1-8 0,1-8 0,326-39 0,191-90 450,-555 87-417,-1-6-1,-3-7 1,-2-6-1,177-101 1,-261 125-125,-1-4 1,-2-1-1,-1-4 1,-3-1 0,-2-3-1,-2-2 1,-2-2-1,-2-2 1,-3-2-1,-2-2 1,-3-2-1,-3-1 1,-2-1 0,-3-2-1,-3-1 1,23-86-1,-29 66 57,-3-1 0,9-148-1,-28-176-60,-26 129-114,14 195 23,-34-109 0,19 107-160,-4 3 1,-3 0-1,-4 3 1,-4 1-1,-75-104 1,56 100-730,-4 2 0,-3 4 0,-4 2 0,-117-92 0,148 135-588,-84-49 0,79 58-814,-59-20 0,100 42 2152</inkml:trace>
</inkml:ink>
</file>

<file path=ppt/ink/ink4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10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 68 9728,'4'-18'4188,"-4"15"-3821,0 0 0,1 1 1,-1-1-1,1 1 0,0-1 0,0 0 0,0 1 0,0-1 0,0 1 0,0 0 0,0-1 0,1 1 0,0 0 1,-1 0-1,1 0 0,0 0 0,0 0 0,0 0 0,3-2 0,-5 4-343,0 0 0,1 0 0,-1 0 0,0 0 0,0 0 0,0 0 0,0 0-1,0 0 1,0 0 0,0 0 0,1 0 0,-1 0 0,0 0 0,0 0 0,0 0 0,0 0 0,0 0 0,0 0 0,1 0 0,-1 0 0,0 0 0,0 0-1,0 0 1,0 0 0,0 0 0,0 0 0,0 1 0,0-1 0,0 0 0,1 0 0,-1 0 0,0 0 0,0 0 0,0 0 0,0 0 0,0 0 0,0 0-1,0 1 1,0-1 0,0 0 0,0 0 0,0 0 0,0 0 0,0 0 0,0 0 0,0 1 0,0-1 0,0 0 0,0 0 0,0 11 878,-4 11 140,-4-6-726,0 1-1,-1-2 0,-13 18 1,10-16-222,-19 36 1,16-22-138,7-16 29,1-1-1,1 1 1,0 0 0,1 1 0,-4 19 0,9-33 10,-1-1 0,1 0 1,0 0-1,0 0 0,0 0 1,0 0-1,0 1 0,0-1 0,0 0 1,1 0-1,-1 0 0,0 0 1,1 0-1,-1 1 0,1-1 0,-1 0 1,1 0-1,0 1 0,0-1 5,0-1-1,0 1 1,-1-1 0,1 1-1,0-1 1,0 0-1,-1 1 1,1-1 0,0 0-1,0 0 1,0 1-1,0-1 1,0 0 0,-1 0-1,1 0 1,0 0-1,0 0 1,0 0 0,1-1-1,5-1 2,0 0 0,0 0-1,-1-1 1,12-6-1,-10 4-46,11-2 28,0 0 0,0 1-1,0 1 1,1 0 0,-1 2 0,1 0 0,0 1-1,35 2 1,-36 1 1,1 1-1,-1 1 1,0 1 0,0 1-1,-1 0 1,1 1 0,-1 1-1,-1 1 1,1 0-1,-1 2 1,-1 0 0,0 1-1,20 16 1,-3 1 276,0 1 1,-3 2-1,0 1 1,-2 1-1,35 54 1,-60-82-132,0 1 0,-1-1 0,0 1 0,1-1 0,-2 1 0,1 0 0,-1 0 0,0 0 0,0 0 0,0 10 0,-1-13-62,0 1-1,0 0 1,-1-1 0,1 1 0,-1 0-1,0-1 1,0 1 0,-1-1 0,1 0-1,0 1 1,-1-1 0,0 0 0,0 0 0,0 0-1,0 0 1,-1 0 0,1 0 0,-5 3-1,-3 1-5,-1 0 0,0 0-1,0-2 1,0 1 0,-1-1-1,-13 3 1,-75 18 56,98-26-115,-24 6-66,0-1-1,1-2 0,-1 0 0,-1-2 1,1 0-1,-49-7 0,48 2-751,0-1 0,0-2 0,1 0 0,0-2 0,-32-15 0,56 23 608,1 1 0,-1-1 0,1 0-1,-1 0 1,1 1 0,0-1 0,-1 0-1,1 0 1,0-1 0,0 1 0,0 0-1,0 0 1,0 0 0,0-1 0,0 1-1,0-1 1,1 1 0,-1-1 0,0 1-1,1-1 1,-1 1 0,1-1 0,-1-2-1,2 0-327,-1 0-1,1 1 0,0-1 1,0 1-1,0-1 1,0 1-1,1-1 0,0 1 1,-1 0-1,4-4 0,16-27-3905</inkml:trace>
</inkml:ink>
</file>

<file path=ppt/ink/ink4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11.1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61 8960,'0'0'277,"-1"-1"0,1 1 0,-1 0 0,1 0 0,-1-1 0,1 1 0,-1 0-1,1-1 1,-1 1 0,1 0 0,-1-1 0,1 1 0,0-1 0,-1 1 0,1 0 0,0-1 0,-1 1 0,1-1 0,0 1 0,0-1 0,0 1 0,-1-1 0,1 0 0,0 1 0,0-1 0,0 1 0,0-1 0,0 1 0,0-1 0,0 0 0,0 1 0,0-1 0,0 0 0,0 1-276,18-1 3914,172-1-1583,-2 0-5128,-176 2 1581,0 0 0,1 0 0,-1-1 1,0-1-1,0 0 0,0-1 0,0 0 0,17-7 1,1-8-2642</inkml:trace>
</inkml:ink>
</file>

<file path=ppt/ink/ink4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11.8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4 150 8704,'-1'-3'541,"0"-1"1,1 1-1,-1 0 0,1-1 1,0 1-1,0-1 0,0 1 1,0 0-1,1-1 1,-1 1-1,1-1 0,0 1 1,2-6-1,-1 5-152,1-1 1,-1 1-1,1 0 0,0 0 0,0 0 0,0 1 1,0-1-1,8-5 0,-2 3-190,-1 0 0,1 0 0,1 1 0,-1 1 1,1 0-1,-1 0 0,1 0 0,14-2 0,-4 2 62,0 1 0,0 1 0,36 0 0,-46 3-103,0 0 0,0 0 0,1 1 0,-1 0 0,0 1 0,-1 0 0,1 1 0,0 0 0,10 6 0,-17-8-96,0 0 0,0 0 1,0 1-1,0-1 0,0 1 1,0 0-1,-1 0 0,1 0 0,-1 0 1,0 0-1,0 0 0,0 1 1,0-1-1,0 1 0,-1-1 0,0 1 1,0 0-1,0 0 0,0-1 1,0 1-1,-1 0 0,0 0 0,0 0 1,0 0-1,0-1 0,0 1 1,-2 5-1,-1 6 17,-1 0 0,-1 0 0,0-1 0,-1 0 0,-12 22 1,-3-4 23,16-27-134,1 0-1,0 1 0,1-1 1,-1 1-1,1 0 0,0 0 1,-3 9-1,6-13 18,0 0 1,0 0-1,0 0 0,0 0 1,0 0-1,0 0 0,0 0 1,1 0-1,-1-1 0,1 1 1,0 0-1,-1 0 0,1 0 0,0-1 1,0 1-1,0 0 0,0-1 1,0 1-1,0-1 0,1 1 1,-1-1-1,0 0 0,2 2 0,3 2-14,1-1 0,-1 1 0,1-1 0,8 4 0,36 14 2,-35-15-6,1 0-1,-1 0 1,-1 2 0,21 14 0,-34-21 52,0 0-1,0 0 1,1 0-1,-1 0 1,0 1-1,-1-1 1,1 1-1,0-1 1,-1 1-1,1 0 1,-1-1-1,0 1 1,1 4-1,-2-6-2,1 1 0,-1 0 0,0 0 0,0 0 0,0 0 0,0-1-1,0 1 1,-1 0 0,1 0 0,0 0 0,-1-1 0,1 1 0,-1 0 0,0 0-1,0-1 1,1 1 0,-1 0 0,0-1 0,0 1 0,-1-1 0,1 0 0,-3 3 0,-6 5 56,0-1 0,-1 0 0,-1-1 0,-18 9 0,-51 19-86,81-35 13,-227 80-2236,219-77 1789,7-3 85,-1 1 1,0-1 0,0 1-1,1-1 1,-1 0-1,0 0 1,0 0-1,-3 0 1,5 0 304,0 0 0,-1 0 0,1 0 0,0 0-1,0 0 1,0 0 0,0 0 0,0 0 0,0 0 0,0 0 0,0 0 0,0 0 0,0 0 0,-1 0 0,1 0 0,0 0 0,0 0 0,0 0-1,0 0 1,0-1 0,0 1 0,0 0 0,0 0 0,0 0 0,0 0 0,0 0 0,0 0 0,0 0 0,0 0 0,0 0 0,0-1 0,0 1-1,0 0 1,0 0 0,0 0 0,0 0 0,0 0 0,0 0 0,0 0 0,0 0 0,0 0 0,0-1 0,0 1 0,0 0 0,0 0 0,0 0-1,0 0 1,9-8-2019,13-3-751,12-4-1199</inkml:trace>
</inkml:ink>
</file>

<file path=ppt/ink/ink4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12.1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224 32 10496,'0'-2'520,"1"-1"0,0 0 0,0 1 0,0 0 0,0-1 0,0 1 0,1 0 0,-1-1 0,1 1 0,-1 0 0,3-2-1,-2 3 841,-2 1-192,-1 1-1024,1 0-1,-1 0 0,1 0 0,-1 0 0,1 0 1,-1 0-1,0 0 0,1 0 0,-1 0 0,0 0 1,0 0-1,0 0 0,0-1 0,1 1 0,-3 1 0,-3 3 158,-149 171 825,147-165-1272,-1 1 1,2 0 0,-1 0 0,2 0 0,0 1 0,0 0-1,1 0 1,-6 25 0,10-24-1388,1-9-743,2-5-3312,6-7 1855</inkml:trace>
</inkml:ink>
</file>

<file path=ppt/ink/ink4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12.5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57 9472,'-6'-35'1877,"4"17"-426,1 14-3,1 6 757,5 30-1757,1 0 1,1 0 0,2-1-1,1 0 1,1 0-1,2-1 1,1-1-1,18 29 1,8 2-1628,92 107 1,-99-136-1606,1-9-1813</inkml:trace>
</inkml:ink>
</file>

<file path=ppt/ink/ink4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12.9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5 12032,'-13'-4'4575,"4"4"-3583,0 0 384,9 0-64,0 0-512,0 0-160,9 0-224,4 0-32,10 0-224,8 0-96,14 0 32,8 0-64,1 0 64,-5 4-704,-10 4-288,-7 1-1600,-14-2-639,-14 5-2049</inkml:trace>
</inkml:ink>
</file>

<file path=ppt/ink/ink4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13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0 10752,'-18'8'4032,"14"1"-3136,13 6-33,-5-8-191,10 2 0,4-1 160,13-8-256,14-5-96,8 2-256,5-1-224,1-1-32,-2 5 32,1 5 64,-14-1-1600,-4-1-607,1-3-2977</inkml:trace>
</inkml:ink>
</file>

<file path=ppt/ink/ink4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15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240 47 7040,'1'-4'360,"0"0"44,0 0-1,0 0 1,0 0-1,0-6 0,-1 9-330,0 0-1,0 1 1,0-1 0,0 0-1,0 1 1,0-1-1,0 1 1,0-1-1,0 0 1,-1 1 0,1-1-1,0 1 1,0-1-1,-1 1 1,1-1-1,0 0 1,-1 1-1,1-1 1,0 1 0,-1 0-1,1-1 1,-1 1-1,1-1 1,-1 1-1,1-1 1,-1 1-1,1 0 1,-1 0 0,1-1-1,-1 1 1,1 0-1,-1 0 1,0-1-1,1 1 1,-1 0-1,1 0 1,-1 0 0,0 0-1,0 0 1,-3 0 180,0 1 1,1 0-1,-1 0 0,0 0 1,1 0-1,-1 0 1,1 1-1,0-1 1,-1 1-1,1 0 1,0 0-1,0 0 1,0 1-1,0-1 0,1 1 1,-5 5-1,-3 4-32,0 0 0,-12 23-1,10-14 12,1 1 0,1 1 0,2-1 0,-8 30 0,-15 98 517,9 5-130,8 1 0,9 279-1,27-156-195,-13-206-213,36 128 0,-33-165-108,1 0 0,2-1 0,29 52 0,-28-62-17,0 0-1,1-2 1,2 0 0,0 0 0,27 22 0,-42-42-132,19 16-52,-22-18-67,0 0 0,0-1 0,0 1 0,0 0 0,0-1 0,0 1-1,0-1 1,1 1 0,-1-1 0,0 1 0,0-1 0,1 0 0,-1 0 0,0 0 0,1 1 0,-1-1 0,1-1-1,-1 1-129,0-1-1,0 1 1,-1-1-1,1 1 1,-1-1-1,1 1 0,-1-1 1,1 0-1,-1 1 1,1-1-1,-1 0 1,1 0-1,-1 1 0,0-1 1,1 0-1,-1 0 1,0 0-1,0 0 1,0 1-1,0-1 0,1 0 1,-2-1-1,2-20-4113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3:40.7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79 9344,'6'-7'799,"1"1"1,0 0-1,0 1 0,1-1 1,0 1-1,0 1 1,0-1-1,0 2 1,13-5-1,-2 2-533,1 1-1,-1 1 1,1 0-1,0 2 1,0 0-1,1 1 0,-1 2 1,27 2-1,-42-2-182,0 0-1,1 0 1,-1 1-1,0-1 1,0 1-1,0 0 0,0 1 1,0-1-1,5 4 1,-8-4-34,0 0-1,0-1 1,-1 1 0,1 0 0,0 0 0,-1 0-1,1 0 1,-1 0 0,0 0 0,0 0-1,0 0 1,0 0 0,0 1 0,0-1 0,-1 0-1,1 1 1,-1-1 0,1 1 0,-1-1 0,0 1-1,0-1 1,0 3 0,-2 6 84,0 1 1,-1-1-1,0 0 0,-8 18 1,6-17-86,-20 50 123,-14 38-90,35-85-39,0-1-1,1 0 1,0 1-1,1 0 1,1 14-1,1-23 9,0-1-1,0 1 1,1 0 0,0-1 0,1 1-1,-1-1 1,1 1 0,0-1-1,0 0 1,1 1 0,4 7-1,-2-7 1,0 1 0,1-1-1,-1 0 1,1 0 0,0-1-1,0 0 1,10 6-1,7 2-1,1-1 0,1-1-1,47 14 1,-44-17-636,0-1-1,32 5 1,-43-10-793,0-1-1,-1 0 1,1-2 0,32-3-1,6-9-3588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17.5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24 8320,'-14'-19'3072,"14"19"-2400,0-5 384,5 5 0,-1 0-224,10 5 64,8-2-384,10 1-129,7 1-223,6 2-128,5 1 64,-5 1-224,-2-2 32,-7 1-1535,-4-1-577,-10 2-1984</inkml:trace>
</inkml:ink>
</file>

<file path=ppt/ink/ink5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15.5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32 7040,'4'-31'4517,"-4"30"-3077,0 1-69,-1 1-1203,0 0 1,1-1 0,-1 1 0,0 0-1,1 0 1,-1 0 0,0 0 0,1 0 0,-1 0-1,1 0 1,0 0 0,-1 0 0,1 0 0,0 0-1,-1 2 1,1-2 5,-6 21 283,2 1 0,0 0 0,0 26-1,3 72 486,2-63-687,-1 21-116,2 133 99,1-145-344,15 75 0,-17-133-118,0-7-45,-1 0-1,1 0 1,-1 0 0,1 0-1,-1 0 1,0 1 0,0-1 0,0 0-1,0 0 1,0 0 0,-1 0-1,1 0 1,-1 0 0,1 0-1,-2 3 1,2-4-4301</inkml:trace>
</inkml:ink>
</file>

<file path=ppt/ink/ink5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15.8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0 161 8320,'49'-4'5884,"-1"-3"-3644,11-1-1154,189-9 544,96-11-572,-4-26-710,-156 23-1267,-151 26-593,45-2 0,-75 7 1198,-1 0-1,1 0 1,-1 1-1,1-1 0,0 1 1,-1-1-1,3 2 0,3 5-3807</inkml:trace>
</inkml:ink>
</file>

<file path=ppt/ink/ink5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16.5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32 8960,'2'-4'1229,"1"-12"1053,-3 4 2862,-5 21-3752,-13 18-1113,-2-2 0,-31 34-1,7-10-111,41-45-187,-1 1 28,1-1 1,-1 0-1,1 1 1,-4 8-1,6-12-5,1-1 1,-1 1-1,1 0 0,0-1 1,0 1-1,-1 0 0,1-1 1,0 1-1,0 0 0,0-1 0,0 1 1,0 0-1,0 0 0,0-1 1,0 1-1,0 0 0,0 0 1,0-1-1,1 1 0,-1 0 0,0-1 1,0 1-1,1 0 0,-1-1 1,0 1-1,1 0 0,-1-1 1,1 1-1,-1-1 0,1 1 0,-1-1 1,1 1-1,-1-1 0,1 1 1,-1-1-1,1 0 0,0 1 1,-1-1-1,1 0 0,0 1 1,-1-1-1,1 0 0,0 0 0,1 1 1,8 1-33,0-1 0,0 0 0,0 0 0,0-1 1,13-1-1,5 0 42,-11 1-41,21 0 45,50 6 0,-76-5-23,0 1 0,-1 1 0,1 0 0,-1 1 0,0 0 0,0 0 0,-1 1 0,18 12 0,-16-9 16,0 1 1,-1 1 0,-1 0-1,1 0 1,-1 1 0,-1 0-1,0 1 1,7 14 0,-11-17 95,0 1 1,0 0 0,-1 0-1,-1 0 1,0 0 0,0 1-1,-1-1 1,0 1 0,-1 0-1,0 0 1,-1 17 0,-1-20 51,1 0-1,-2 0 1,1-1 0,-1 1 0,0 0 0,0-1 0,-1 0 0,-7 14 0,8-18-134,0 0 0,0 0 0,0 0 0,-1-1 0,1 1 1,-1-1-1,0 1 0,0-1 0,0 0 0,0 0 0,0 0 0,0 0 0,0-1 1,-1 1-1,1-1 0,-1 0 0,1 0 0,-1 0 0,1 0 0,-1-1 0,-5 1 1,-13-1-12,-1-1 1,-40-6-1,-45-16-881,-30-5-2523,71 16-1030,56 7 2928,10 5 1430,1 0 0,0-1 0,0 1 0,-1 0 0,1-1 1,0 1-1,0 0 0,0-1 0,0 1 0,0 0 0,0-1 0,-1 1 0,1 0 0,0-1 0,0 1 0,0 0 0,0-1 1,0 1-1,0-1 0,0 1 0,1 0 0,-1-1 0,0 1 0,0 0 0,0-1 0,0 1 0,0 0 0,0-1 1,1 1-1,-1 0 0,0 0 0,0-1 0,1 1 0,14-15-3158</inkml:trace>
</inkml:ink>
</file>

<file path=ppt/ink/ink5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16.9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8 7040,'-27'10'2282,"24"-9"-1999,1 0-1,0 0 1,0 0-1,0 1 0,0-1 1,1 0-1,-1 1 1,0-1-1,0 1 1,1 0-1,-1 0 0,1-1 1,-1 1-1,1 0 1,0 0-1,0 0 0,0 0 1,0 0-1,0 1 1,0-1-1,0 5 1,1-7-240,0 1 0,0-1 1,0 0-1,0 1 1,0-1-1,1 1 1,-1-1-1,0 0 1,0 1-1,0-1 1,1 1-1,-1-1 1,0 0-1,1 1 0,-1-1 1,0 0-1,1 0 1,-1 1-1,0-1 1,1 0-1,-1 0 1,0 1-1,1-1 1,-1 0-1,1 0 1,-1 0-1,0 0 1,1 1-1,-1-1 0,1 0 1,-1 0-1,1 0 1,-1 0-1,0 0 1,1 0-1,-1 0 1,1 0-1,0-1 1,21-3 658,-17 3-604,16-2 30,1 1 0,0 1 0,36 2 0,-12 0-53,-39-1-109,23 0 10,32-4 1,-51 2-696,-1 0 0,1 0 0,0-1 0,-1 0 0,0-1 0,16-8 0,0-2-2289,1 1-576</inkml:trace>
</inkml:ink>
</file>

<file path=ppt/ink/ink5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17.4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 8320,'6'-2'9440,"33"-5"-8358,-30 7-925,1 1 0,-1-1 1,1 1-1,0 1 0,-1 0 0,0 0 1,11 5-1,-18-6-97,1 0-1,-1 0 1,0 0 0,0 0 0,0 1 0,0-1-1,0 1 1,0-1 0,0 1 0,0 0 0,0 0 0,-1 0-1,1 0 1,-1 0 0,0 0 0,1 0 0,-1 1 0,0-1-1,0 0 1,0 1 0,-1-1 0,1 0 0,-1 1 0,1-1-1,-1 1 1,0-1 0,0 1 0,0-1 0,0 1-1,0 0 1,-1-1 0,0 5 0,-2 3 44,0 0 1,0-1-1,-1 1 1,-1-1-1,0 1 1,-5 7-1,-42 54 191,33-45-276,2-6-50,12-15 16,1 0 0,-1 0 0,1 0 0,1 0 0,-1 1 0,1-1-1,0 1 1,0 0 0,0 0 0,-1 8 0,4-13 16,0 0 0,0 1-1,0-1 1,0 0 0,0 0 0,0 1-1,0-1 1,1 0 0,-1 0 0,1 1 0,-1-1-1,1 0 1,-1 0 0,1 0 0,-1 0 0,1 0-1,0 0 1,0 0 0,0 0 0,0 0 0,0 0-1,-1 0 1,2 0 0,-1-1 0,0 1-1,0 0 1,0-1 0,0 1 0,2 0 0,4 2 29,1-1 0,-1 0 0,14 2 0,-21-4-30,34 4-395,-1-1 1,0-2-1,44-4 0,-72 2-406,1 1-1,0-1 1,-1 0 0,1 0-1,0 0 1,-1-1-1,0 0 1,1 0-1,-1-1 1,7-3 0,10-13-3423</inkml:trace>
</inkml:ink>
</file>

<file path=ppt/ink/ink5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17.8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58 10112,'7'-13'1125,"-6"10"-905,1 0 0,-1 0 1,1 0-1,0 0 0,-1 1 1,1-1-1,1 0 0,-1 1 1,0 0-1,1-1 0,-1 1 1,1 0-1,0 0 0,-1 0 1,6-2-1,-6 4-128,0-1 1,0 1-1,0-1 0,-1 1 0,1 0 0,0 0 0,0 0 1,0 0-1,0 0 0,0 0 0,0 0 0,-1 1 1,1-1-1,0 1 0,0-1 0,0 1 0,-1 0 0,1-1 1,0 1-1,-1 0 0,1 0 0,-1 0 0,1 1 0,-1-1 1,1 0-1,-1 0 0,0 1 0,2 1 0,3 5 317,0 1-1,-1 0 1,0 0 0,5 11-1,-9-17-345,18 40 923,-3 1 1,14 53-1,11 96-121,-15-19-407,-7 0 1,-8 1 0,-8 0-1,-7 0 1,-46 297 0,9-270-943,-2-72-6195,33-111 2647,10-18 3784,-1-1-1,1 0 1,-1 1-1,1-1 1,0 0-1,-1 0 1,1 1-1,0-1 0,-1 0 1,1 0-1,-1 0 1,1 0-1,-1 0 1,1 1-1,-1-1 1,1 0-1,0 0 1,-1 0-1,0 0 1</inkml:trace>
</inkml:ink>
</file>

<file path=ppt/ink/ink5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18.4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287 12 8448,'4'-11'3641,"-6"14"271,-9 23-1716,5-8-1963,-12 39 464,-48 103-1,-62 57-541,84-138-1758,38-67-543,5-10-2009,0-2-1247,-7 0 1290</inkml:trace>
</inkml:ink>
</file>

<file path=ppt/ink/ink5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18.8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 8960,'-1'-4'4675,"8"11"-2701,10 16-298,62 143 760,24 43-2056,-83-175-339,47 56 1,-53-74-655,0 0 0,2-1 0,-1-1 0,2-1 0,21 14 0,-7-12-1787,1-5-1722</inkml:trace>
</inkml:ink>
</file>

<file path=ppt/ink/ink5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19.1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5 10112,'-22'-5'3776,"22"5"-2944,9 0 64,-5 0-160,10 5-65,8-5 65,4 0-320,5 0-96,5 0-192,0 7-96,5 2 0,-2-1-32,-3-1 64,-9 1-1952,-5-4-767</inkml:trace>
</inkml:ink>
</file>

<file path=ppt/ink/ink5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19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 9728,'2'-10'1373,"0"-10"2870,7 48-446,32 162-1494,7 28-1758,-9-44-1333,-19-58-3662,-8-52-6200,-11-46 6757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18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25 6144,'-1'-10'1657,"2"-1"507,-1 11-1982,1-1 0,0 1 0,-1 0 0,1-1 0,0 1 0,-1 0 0,1-1 0,0 1 0,-1 0 1,1 0-1,0 0 0,0 0 0,-1 0 0,1 0 0,0 0 0,0 0 0,1 0 0,-2 0-125,1 0 0,-1 1 1,1-1-1,-1 0 0,0 1 0,1-1 0,-1 0 0,1 1 0,-1-1 0,0 1 0,1-1 0,-1 1 0,0-1 0,0 1 1,1-1-1,-1 1 0,0-1 0,0 1 0,0-1 0,0 1 0,1-1 0,-1 1 0,0 0 0,0 0 0,2 21 691,-2-16-523,5 47 475,9 75-74,-10-101-579,2 1 0,15 43 0,16 19-20,-30-76-10,0-1 0,1 0 0,0 0 0,13 14 0,-18-23-5,1-1 1,-1 0-1,1 0 1,0 0-1,0 0 1,0 0-1,0-1 1,1 0-1,-1 0 1,1 0-1,5 2 0,-9-4-5,1 0 0,-1 1 0,0-1 0,1 0 0,-1 0 0,1 0-1,-1 0 1,1 0 0,-1-1 0,0 1 0,1 0 0,-1-1-1,0 1 1,1 0 0,-1-1 0,0 0 0,2 0 0,-2 0 8,1 0 1,-1-1 0,0 1-1,0 0 1,0-1 0,0 1-1,0-1 1,-1 1 0,1-1-1,0 1 1,-1-1 0,1 1-1,-1-1 1,1 0 0,-1 1-1,0-1 1,0-3-1,1-10 32,-2 0-1,0 0 0,-1 0 0,-7-28 0,3 17-63,-3-19-24,-3 0 1,-2 1-1,-1 1 1,-37-72-1,46 105 10,-1 0 1,0 0-1,-15-16 0,22 26 31,-1-1 0,1 1 0,0 0 0,0 0 0,0 0 0,0 0 0,0 0 0,0 0 0,-1 0 0,1 0-1,0 0 1,0-1 0,0 1 0,0 0 0,0 0 0,0 0 0,0 0 0,0 0 0,0-1 0,0 1 0,0 0 0,0 0-1,0 0 1,0 0 0,0 0 0,0-1 0,0 1 0,0 0 0,0 0 0,0 0 0,0 0 0,0 0 0,0-1-1,0 1 1,0 0 0,0 0 0,0 0 0,0 0 0,0 0 0,0-1 0,8 0 25,18 6 138,-18-4-54,241 30 1441,4-17-1337,-59-4-222,97-5-1202,-217-5-777,-32 0-92</inkml:trace>
</inkml:ink>
</file>

<file path=ppt/ink/ink5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22.2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 59 8448,'3'-11'1786,"12"-29"5638,-15 38-7013,3-4 362,-2 6-401,0 5 109,-2 6-97,0 0 0,0 1 0,-1-1-1,0 0 1,-1 0 0,-5 11 0,-30 64 747,1-5-874,30-63-254,4-13-10,0 1 0,1 0-1,0 0 1,0 0 0,1 0-1,-2 12 1,3-17 6,0-1 0,0 1 0,0-1 0,0 1 0,0-1 0,1 1 0,-1-1 0,0 1 0,0-1 0,0 1 0,0-1 0,1 1 0,-1-1 0,0 0 0,0 1 0,1-1-1,-1 1 1,0-1 0,1 0 0,-1 1 0,0-1 0,1 0 0,-1 0 0,0 1 0,1-1 0,-1 0 0,1 0 0,-1 1 0,1-1 0,-1 0 0,1 0 0,-1 0 0,1 0 0,-1 0 0,0 0 0,1 0 0,-1 0 0,1 0 0,-1 0 0,1 0 0,-1 0 0,1 0 0,-1 0 0,2 0 0,24-9 53,-22 7-31,29-10-14,0 1 0,0 2 0,1 2 0,0 0 0,62-2 0,-78 9-51,1 0-1,0 1 0,34 7 1,-43-6 46,-1 0 1,0 1 0,0 1 0,0 0 0,0 0 0,0 0 0,-1 1 0,0 0 0,12 11 0,4 7 18,-1 1 1,37 51-1,27 64 288,-80-126-265,-1 0-1,0 0 1,-1 0 0,0 0-1,3 19 1,-7-26 23,0 0 1,0 0-1,-1 0 1,0 0-1,0 1 1,-1-1-1,1 0 1,-1 0 0,-1 0-1,1 0 1,-1 0-1,0 0 1,0 0-1,-5 7 1,3-5 25,-1-1 0,0-1 0,0 1 0,-1-1-1,0 0 1,0 0 0,0 0 0,0-1 0,-12 7 0,7-6-45,0 0-1,-1 0 1,1-2 0,-1 1-1,-21 3 1,-5-1-86,-1-3 1,0-1-1,-43-2 0,65-1 41,-17 0-39,-6 1-1051,0-2 0,-77-12 1,115 13 917,0 0 1,0-1 0,0 1-1,0-1 1,0 0 0,0 0-1,0 0 1,1 0 0,-1 0 0,0 0-1,0 0 1,-1-2 0,2 2 56,1 0 0,-1 0 0,1 0 0,-1 0 0,1 0 0,-1 0 0,1 0 0,0 0 0,0 0 0,0 0 0,-1 0 0,1 0 0,0 0 0,0 0 0,0 0 1,1 0-1,-1 0 0,0-1 0,0 1 0,0 0 0,1 0 0,-1 0 0,1 0 0,0-1 0,4-9-1340,1-1-1,14-20 1,6 1-2537</inkml:trace>
</inkml:ink>
</file>

<file path=ppt/ink/ink5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22.6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12 7552,'-18'-8'3437,"12"5"-601,13 7 1696,8 0-3952,-1 0-1,1-1 1,0-1 0,0 0 0,0-1 0,22-1-1,128-12 310,-91 4-1607,-16 7-5239,-44 1 3088</inkml:trace>
</inkml:ink>
</file>

<file path=ppt/ink/ink5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23.6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85 6912,'-3'-3'390,"1"2"162,0-1-1,0 0 0,0 0 0,0 0 0,0 0 0,-2-5 1,3 6-436,1 1 1,0-1-1,0 0 1,0 0-1,-1 1 1,1-1-1,0 0 1,0 0-1,0 1 1,0-1-1,0 0 1,0 0-1,0 1 1,1-1 0,-1 0-1,0 0 1,0 1-1,0-1 1,1 0-1,-1 1 1,1-1-1,-1 0 1,0 1-1,1-1 1,-1 0-1,1 1 1,-1-1-1,1 1 1,-1-1-1,2 0 1,5-4 329,0 0 1,0 1-1,0-1 1,1 2-1,0-1 1,-1 1-1,1 0 1,1 1-1,-1 0 1,0 0 0,0 0-1,1 1 1,12 0-1,-4 1-243,1 1 1,0 0-1,-1 1 1,0 1-1,27 8 1,-39-9-142,0-1 1,0 1-1,-1 0 0,1 0 1,0 1-1,-1-1 1,0 1-1,1 0 1,-1 1-1,-1-1 0,1 0 1,0 1-1,-1 0 1,0 0-1,0 0 1,0 0-1,0 1 0,0-1 1,-1 1-1,0 0 1,0-1-1,0 1 1,-1 0-1,0 0 0,0 0 1,0 0-1,0 1 1,-1-1-1,0 0 1,0 0-1,0 0 0,-1 0 1,-1 8-1,-3 2 22,0 1 1,-1-2-1,0 1 0,-1 0 0,-1-1 0,-14 20 0,-8 14-203,29-46 109,1-1 0,-1 1 0,0-1 0,0 1 0,1 0 1,-1 0-1,1 0 0,-1-1 0,1 1 0,0 0 0,0 0 1,0 0-1,0-1 0,0 1 0,0 0 0,1 0 0,-1 0 1,0 0-1,1-1 0,-1 1 0,1 0 0,0-1 0,0 1 1,0 0-1,0-1 0,0 1 0,0-1 0,0 1 0,0-1 1,0 0-1,1 1 0,-1-1 0,3 2 0,6 3-55,-1 0-1,1 0 0,-1-1 0,17 6 1,-9-4 88,-3-1 8,0 1 0,0 1 0,-1 0 0,0 1 0,0 0 0,12 12 0,-22-18-10,0 0 0,0 0 0,0 0 0,0 1 0,-1 0 0,0-1 0,1 1 0,-1 0 0,0 0 0,-1 0 0,1 0 0,-1 1 0,0-1 0,0 0 0,0 1 0,-1-1 0,1 0 0,-1 1 0,0-1 0,0 1 0,-1-1 0,1 1 0,-1-1 0,0 0 0,0 1 0,-2 3 0,1-3-11,0-1 0,-1 1 0,1-1 0,-1 0 0,0 0 0,0 0 0,-1 0 1,1 0-1,-1-1 0,0 1 0,0-1 0,0 0 0,0 0 0,0 0 0,-7 2 1,-6 3-19,-1-1 0,-32 8 0,22-7-56,-53 20-2842,76-27 951,4-3 372,9-10-756,19-13-1048,2 8-442</inkml:trace>
</inkml:ink>
</file>

<file path=ppt/ink/ink5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23.9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 68 7680,'31'-49'4640,"-23"40"-2934,-7 9-1525,-1 0 1,0-1-1,1 1 0,-1 0 1,1-1-1,-1 1 0,1-1 1,-1 1-1,0-1 0,1 1 1,-1-1-1,0 1 0,0-1 1,1 1-1,-1-1 0,0 1 1,0-2-1,0 1 1152,-5 10 145,-35 45 175,-14 22-1269,-24 51-955,75-124-40,0 2 0,1-1 0,0 0 0,0 0-1,1 1 1,-1-1 0,1 1 0,0-1 0,-1 9 0,6-4-5571,-4-6 2764</inkml:trace>
</inkml:ink>
</file>

<file path=ppt/ink/ink5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24.3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15 9728,'-9'-15'3584,"9"15"-2784,4 8 224,-4-1-160,5 10-65,-1 2 65,5 5-96,0 0-32,0 3-384,0 5-128,3-1-32,2 5-96,-1-4-64,1-1-224,4 3-128,-5-3-1728,1-4-799,4 5-1921</inkml:trace>
</inkml:ink>
</file>

<file path=ppt/ink/ink5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25.3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13 8704,'-6'-4'1320,"4"3"-804,0 0 0,1 0 0,-1 0 0,0 0 0,0 0 0,1 1 0,-1-1 0,0 1 0,-3-1 0,10 8 268,0-4-627,0 0 1,0-1-1,1 0 1,-1 0 0,1 0-1,-1-1 1,10 2 0,42 2 686,-50-5-768,41 2 30,-1-2 1,75-10 0,-98 7-946,6-1-3821,-17 4 586</inkml:trace>
</inkml:ink>
</file>

<file path=ppt/ink/ink5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25.7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0 8064,'-23'9'2672,"23"-9"-2601,-1 0 1,0 1 0,1-1 0,-1 1 0,1-1-1,-1 0 1,1 1 0,-1-1 0,1 1 0,-1-1-1,1 1 1,-1-1 0,1 1 0,0 0 0,-1-1-1,1 1 1,0-1 0,-1 1 0,1 0 0,0-1-1,0 1 1,0 0 0,0-1 0,0 1 0,0 0-1,0-1 1,0 1 0,0 0 0,0 0 0,0-1-1,0 1 1,0 0 0,0-1 0,1 2 0,0 0 55,0-1 1,-1 1 0,1-1 0,0 1 0,0-1 0,0 1 0,1-1 0,-1 1 0,0-1 0,3 2 0,3 1 77,0 0 1,-1-1 0,2 0 0,-1 0 0,0 0 0,0-1 0,1 0 0,0-1 0,-1 0 0,14 1 0,5-2 199,47-7 0,-38 2-265,85-11-3435,-97 12 1327</inkml:trace>
</inkml:ink>
</file>

<file path=ppt/ink/ink5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27.2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180 20 7936,'0'-1'144,"0"1"1,0-1-1,-1 0 1,1 0 0,0 0-1,0 0 1,-1 0-1,1 0 1,-1 0 0,1 1-1,-1-1 1,1 0-1,-1 0 1,0 1-1,1-1 1,-1 0 0,0 1-1,0-1 1,1 1-1,-1-1 1,0 1-1,0-1 1,0 1 0,0-1-1,1 1 1,-1 0-1,0-1 1,0 1-1,0 0 1,0 0 0,0 0-1,0 0 1,0 0-1,0 0 1,0 0-1,0 0 1,0 0 0,0 0-1,0 1 1,1-1-1,-1 0 1,0 1 0,0-1-1,0 0 1,-1 2-1,-2 1 88,0 0 1,1 0-1,0 0 0,0 1 0,0-1 1,0 1-1,0 0 0,1-1 1,-4 9-1,-2 4 24,-5 22-1,8-25-97,-10 38 244,1 0-1,-8 64 0,-1 107 240,14-76-329,7 0-1,22 211 0,3-222-61,-19-115-217,2 1 0,1-1 0,1-1 1,12 24-1,-4-14 17,2-1 1,2-1 0,0 0-1,2-2 1,40 38 0,-56-58-200,1 1 0,12 7 0,-17-12-1,-1 0 0,1-1-1,0 1 1,-1 0 0,1-1 0,0 1-1,0-1 1,3 1 0,-5-1 3,1 0 0,-1 0 0,1 0 0,0 0 0,-1 0 1,1 0-1,-1-1 0,1 1 0,-1 0 0,1 0 0,-1 0 0,1-1 0,-1 1 0,1 0 0,-1-1 1,1 1-1,-1 0 0,1-1 0,-1 1 0,0-1 0,1 1 0,-1 0 0,0-1 0,1 1 0,-1-1 0,1 0 1,3-11-4350</inkml:trace>
</inkml:ink>
</file>

<file path=ppt/ink/ink5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27.9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57 6784,'13'-42'4362,"-11"29"-390,-3 12-1841,0 6-1274,-3 6-369,0 1 0,-1-2 0,0 1-1,-9 15 1,1-4-90,-56 120 162,62-129-570,1 1 0,-5 16 0,10-26 2,0 1 0,-1-1 0,2 1-1,-1-1 1,0 1 0,1-1 0,0 1 0,0 0 0,1-1 0,-1 1-1,2 6 1,-1-9 9,0 0 0,0 0 0,0 0-1,1 0 1,-1 0 0,0 0 0,1 0 0,-1-1-1,1 1 1,0 0 0,-1-1 0,1 1 0,0-1-1,0 0 1,0 0 0,0 0 0,0 0-1,0 0 1,0 0 0,1 0 0,-1 0 0,0-1-1,0 1 1,1-1 0,-1 0 0,4 0-1,4 0 33,1 0-1,0 0 0,-1-2 0,16-2 0,-13 1-20,117-18-52,-114 20 38,-1 0 0,1 2 0,-1 0 0,1 0-1,-1 2 1,24 6 0,-21-4 1,-1 1 1,-1 1-1,1 0 1,-1 2-1,0 0 1,-1 0-1,0 2 1,0 0-1,13 13 1,-18-15 67,-1 0 1,0 1-1,-1-1 1,0 2-1,0-1 1,-1 1 0,-1 0-1,0 0 1,0 1-1,-1 0 1,-1 0-1,0 0 1,0 1-1,1 14 1,-3-14 11,0-1 1,-1 0-1,-1 1 0,0-1 1,-1 1-1,0-1 0,-1 1 1,-3 13-1,3-22-49,1 0-1,-1 0 1,1 0 0,-1 0-1,0 0 1,0 0 0,-1-1-1,1 1 1,-1-1 0,0 0-1,0 1 1,0-1 0,0 0-1,0-1 1,-1 1 0,1-1-1,-1 1 1,0-1-1,0 0 1,0-1 0,0 1-1,0-1 1,0 1 0,0-1-1,0 0 1,-9 0 0,-4 0 5,1-1 0,-1-1 0,0-1 0,0 0 0,1-1 0,-24-7 0,-94-39-670,-53-33-5018,178 78 4908,6 3 392,-1 0 1,1 0-1,0-1 1,0 1 0,0-1-1,0 1 1,0-1-1,0 0 1,1 0-1,-1-1 1,0 1-1,1 0 1,-3-5-1,4 7 225,1 0 0,0-1 0,0 1-1,0 0 1,0-1 0,0 1 0,0 0 0,0-1-1,0 1 1,0 0 0,0-1 0,0 1 0,0 0-1,0-1 1,0 1 0,0 0 0,0-1 0,0 1-1,0 0 1,0-1 0,0 1 0,1 0-1,-1-1 1,0 1 0,0 0 0,0-1 0,1 1-1,-1 0 1,0 0 0,0-1 0,1 1 0,-1 0-1,0 0 1,1-1 0,-1 1 0,0 0 0,1 0-1,-1 0 1,0 0 0,1 0 0,-1 0 0,0-1-1,1 1 1,-1 0 0,0 0 0,1 0-1,-1 0 1,0 0 0,1 0 0,19-4-3312</inkml:trace>
</inkml:ink>
</file>

<file path=ppt/ink/ink5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28.3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59 8064,'-14'-2'2249,"5"1"3326,24-8-3896,17 3-1504,-1 1-1,1 1 1,41 1-1,6-2-274,-63 4 171,64-7-3294,-1-2-6681,-43 5 6651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18.7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1 9600,'-3'2'579,"-1"0"1,1 0-1,0 0 1,0 1-1,0-1 1,0 1-1,-5 6 1,6-8-456,1 1 1,0 0-1,0 0 1,1 0 0,-1 1-1,0-1 1,1 0-1,-1 0 1,1 0-1,-1 0 1,1 1 0,0-1-1,0 0 1,0 0-1,1 5 1,0-2-47,0 1 0,1-1 0,0 1 0,0-1 0,0 0 1,1 1-1,0-1 0,-1-1 0,2 1 0,-1 0 0,1-1 0,-1 1 1,1-1-1,0 0 0,1-1 0,8 7 0,5 2-27,1-1-1,0-1 1,21 8-1,-30-14 25,15 7 36,31 14-19,-52-23-85,0 0 1,0 0-1,0 1 0,-1 0 0,1 0 1,-1 0-1,0 0 0,0 0 0,0 0 1,4 6-1,-7-7 2,1-1-1,0 0 1,-1 1 0,1-1 0,-1 1 0,0-1 0,1 1-1,-1 0 1,0-1 0,0 1 0,0-1 0,0 1-1,0-1 1,0 1 0,-1-1 0,1 1 0,0 0 0,-1-1-1,1 0 1,-1 1 0,0-1 0,1 1 0,-1-1 0,-2 3-1,-1 2 26,-1-1-1,0 0 0,0 1 1,-7 4-1,4-3-20,-66 59-397,73-65 340,0 0 0,0-1 0,1 1 1,-1 0-1,1-1 0,-1 1 0,0 0 0,1-1 1,0 1-1,-1 0 0,1 0 0,-1 0 0,1 0 0,-1 1 1,1-2-17,0 1 0,0-1 0,0 0 0,1 1 0,-1-1 0,0 0 1,0 1-1,0-1 0,0 0 0,0 0 0,1 1 0,-1-1 0,0 0 0,0 0 1,0 1-1,1-1 0,-1 0 0,0 0 0,0 0 0,1 1 0,-1-1 0,0 0 1,0 0-1,1 0 0,-1 0 0,0 0 0,1 1 0,3-1-843,1 1 0,-1 0 0,0-1 0,8 0 0,-8 0 280,17 0-2838</inkml:trace>
</inkml:ink>
</file>

<file path=ppt/ink/ink5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28.7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73 8832,'0'-1'301,"-1"0"0,1 0 0,-1 0 1,1 0-1,0 0 0,0 0 0,0 0 0,-1 0 1,1 0-1,0 0 0,0 1 0,0-1 0,0 0 1,1 0-1,-1 0 0,0 0 0,0 0 1,0 0-1,1 0 0,-1 0 0,1 0 0,-1 0 1,1 0-1,-1 0 0,2 0 0,0-2-71,1 1 1,0 0-1,0 0 0,0 0 1,0 1-1,5-3 0,-7 4-271,12-6 198,0 1 0,1 0 0,0 1 0,-1 1 0,2 0 1,-1 1-1,15-1 0,-21 3-97,0 0 1,1 0 0,-1 1 0,1 0-1,-1 0 1,0 1 0,0 0-1,0 1 1,0 0 0,0 0 0,0 1-1,-1-1 1,9 7 0,-13-8-22,1 1 1,-1-1 0,0 1-1,0 0 1,0 0 0,-1 0-1,1 0 1,-1 1 0,0-1-1,0 1 1,0-1 0,0 1-1,-1 0 1,1 0 0,-1 0-1,0 0 1,0 0 0,0 0-1,-1 0 1,1 0-1,-1 0 1,0 0 0,0 0-1,-1 0 1,1 0 0,-1 0-1,0 0 1,-2 7 0,-2 3 22,-1-1 0,0-1 0,-1 1 0,0-1 0,-1 0 0,-18 21 0,12-16 0,-70 89 84,82-103-156,0-1 0,0 1 0,1 0 1,-1 1-1,1-1 0,-1 0 0,1 0 0,-1 6 1,2-7 8,0-1-1,0 0 1,0 0 0,0 1 0,0-1 0,0 0 0,0 0 0,1 1 0,-1-1 0,1 0 0,-1 0 0,0 0 0,1 0-1,0 1 1,-1-1 0,1 0 0,0 0 0,0 0 0,-1 0 0,1 0 0,0-1 0,0 1 0,0 0 0,0 0 0,0 0-1,2 0 1,1 1-1,1 1-1,0-1 0,0-1 1,0 1-1,0-1 0,0 0 1,0 0-1,1 0 1,-1-1-1,6 0 0,11 0-1285,24-5 0,-21 2-2005,-2 2-1592</inkml:trace>
</inkml:ink>
</file>

<file path=ppt/ink/ink5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29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9 9856,'-7'-9'2938,"11"14"-406,13 18 328,-1 7-1825,-1 1 0,-2 1-1,12 41 1,-14-39-753,25 87 584,-5 2 0,21 183 0,-38-184-680,-5 187 1,-11-261-427,-2 0 0,-2 0 0,-3 0 0,-14 48 0,20-85-526,0-1 0,-1 0-1,0-1 1,-1 1 0,-8 12 0,-5 0-2248</inkml:trace>
</inkml:ink>
</file>

<file path=ppt/ink/ink5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30.0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326 35 7552,'17'-33'4768,"-16"32"-3371,-6 14 704,-9 21-1078,7-15-779,-1 0 0,-19 30 0,-34 36 238,14-21-186,32-41-337,-13 18-311,-45 51-1,24-48-6634,39-32 3313</inkml:trace>
</inkml:ink>
</file>

<file path=ppt/ink/ink5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30.4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14 8064,'-2'-14'2884,"8"22"-398,5 7-1734,61 62 1628,-51-57-2165,-2 0-1,0 1 0,18 27 0,-17-15-416,-1 2-1,-2 0 0,25 70 1,-30-66-707,-6-18-945,0-1 1,16 31 0,-5-27-1603</inkml:trace>
</inkml:ink>
</file>

<file path=ppt/ink/ink5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30.7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1 295 8704,'0'0'3232,"4"3"-2496,10 9-64,-5-3-160,9-2-320,7 1 64,11 1-160,9-2 0,5-4-32,-2 2-128,-3-1 32,-5-1-960,-10-3-448,2 0-2240</inkml:trace>
  <inkml:trace contextRef="#ctx0" brushRef="#br0" timeOffset="1">549 13 10240,'-9'-12'3872,"4"16"-3040,5 13 96,0-2-193,0 9 1,5 12 96,-1 7-288,1 8-160,-1 5-224,1 11-128,-1 1 0,1-1-128,-1-4 64,1-3-1312,-1-9-543,5-3-2977</inkml:trace>
</inkml:ink>
</file>

<file path=ppt/ink/ink5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36.9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67 9216,'5'-9'12294,"5"1"-9833,14-4-2758,0 4 560,0 1-1,0 1 1,49-6 0,-25 8-210,56 3 0,-40 3 75,0 4 0,0 2 0,93 24 0,-152-31-51,0 1 0,0-1 0,-1 1 0,1 0 0,-1 0 1,0 1-1,1-1 0,-1 1 0,4 4 0,-6-5-29,0 0 0,-1 0 0,1 0 0,-1 0 0,1 0 1,-1 0-1,0 1 0,0-1 0,0 0 0,0 1 0,-1-1 0,1 1 0,0-1 1,-1 1-1,0-1 0,0 1 0,1-1 0,-2 1 0,1-1 0,0 3 1,-2 8 55,-1-1 1,0 0 0,-1 0 0,0-1 0,-1 1 0,-9 16 0,-3 1 53,-27 33 0,-101 109-249,141-167 51,0 1 0,0 0-1,0-1 1,1 1-1,-6 10 1,9-14 35,-1 0-1,1 0 1,-1 1 0,1-1 0,0 0-1,0 0 1,-1 0 0,1 1-1,0-1 1,0 0 0,0 0 0,0 0-1,1 1 1,-1-1 0,0 0 0,0 0-1,1 0 1,-1 0 0,1 0 0,-1 0-1,1 1 1,-1-1 0,1 0 0,0 0-1,-1 0 1,1-1 0,0 1 0,0 0-1,0 0 1,0 0 0,0-1-1,0 1 1,0 0 0,0-1 0,0 1-1,1 0 1,31 17-60,-2 2 0,48 38 0,-64-45 40,-1 1-1,0 0 1,-1 1-1,-1 0 1,0 1-1,17 31 1,-19-29 70,-1 1 0,-1 0 1,11 37-1,-18-50-27,1-1 0,-2 1 0,1 0 0,0 0 0,-1 0 0,0 0 0,0-1 0,-1 1 0,0 0 0,0 0 0,0 0 0,-1-1 0,0 1 0,0-1 0,0 1 0,-1-1 0,1 0 0,-6 7-1,2-5 11,0 0-1,-1 0 0,0-1 0,0 1 0,-1-2 0,0 1 0,0-1 1,0 0-1,0-1 0,-1 0 0,-15 5 0,2-2 4,0-1-1,-1-1 1,-39 3-1,-164-4-771,193-8-427,32 4 1080,0 0 0,1 0 0,-1 0 0,1 0 0,-1 0 0,1 0-1,-1 0 1,1 0 0,-1-1 0,1 1 0,-1 0 0,1 0 0,-1-1 0,1 1 0,-1 0 0,1-1-1,-1 1 1,1 0 0,0-1 0,-1 1 0,1-1 0,-1 1 0,1 0 0,0-1 0,0 1 0,-1-1-1,1 1 1,0-1 0,0 0 0,0 0-117,0-1 0,0 1 0,1 0 0,-1-1 0,1 1 0,-1 0 0,1 0 0,-1 0 0,1-1-1,0 1 1,1-1 0,14-21-2971,26-27 1,5 2-1465</inkml:trace>
</inkml:ink>
</file>

<file path=ppt/ink/ink5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37.3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438 11 11392,'-1'-1'249,"0"0"1,1 0 0,-1 1 0,0-1 0,0 0 0,0 0 0,0 1-1,0-1 1,0 1 0,0-1 0,0 1 0,0-1 0,0 1-1,0 0 1,-1-1 0,1 1 0,0 0 0,0 0 0,-2 0 0,0 1 53,0-1 1,0 1-1,1 0 1,-1 0-1,0 1 1,-4 2 0,-1 1 387,-2 1-264,1 0 0,0 1-1,0 0 1,0 0 0,-12 15 0,-35 49 556,47-59-874,-19 28 85,2 0 1,2 2-1,-28 68 1,-38 140-1796,78-214 845,-2 10-2323,9-30-4780,5-26 4078</inkml:trace>
</inkml:ink>
</file>

<file path=ppt/ink/ink5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37.6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 11008,'1'-3'502,"0"0"1,0-1-1,0 1 1,1 0 0,-1 1-1,1-1 1,0 0-1,3-4 1,-4 6-402,0 0 0,0 1 0,0-1 0,0 1 0,0-1 0,0 1 0,0-1 0,0 1 0,0 0 0,0-1 0,0 1 0,0 0-1,0 0 1,0 0 0,1 0 0,-1 0 0,0 0 0,0 0 0,0 0 0,0 0 0,0 0 0,0 1 0,0-1 0,0 0 0,0 1 0,0-1 0,0 1 0,0-1 0,0 1 0,0 0 0,2 1 0,8 7 411,0 1-1,0 1 1,0 0-1,-2 0 1,1 1-1,11 20 1,-8-14-205,230 356-744,-239-367 160,4 7-769,1-1-1,17 21 1,-24-31 566,1 0 0,-1-1 1,1 1-1,0-1 1,-1 0-1,1 0 1,0 0-1,1 0 1,-1 0-1,0-1 1,0 1-1,1-1 1,-1 0-1,1 0 1,-1 0-1,1-1 1,4 1-1,11-3-3509</inkml:trace>
</inkml:ink>
</file>

<file path=ppt/ink/ink5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38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20 10752,'-27'-19'4032,"23"19"-3136,4 0-256,13 3 1087,5 6-671,5-2-416,8-2-224,1-2-288,-1 1-160,-1 1 0,2-2-544,-5 4-160,-9 5-1344,-5 0-575,-4 12-1921</inkml:trace>
</inkml:ink>
</file>

<file path=ppt/ink/ink5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38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11136,'9'5'4128,"4"2"-3200,14-7 63,-13 0-95,2 5-608,7-2-64,-1 1-160,1 1-64,4-5 32,4 0-1184,-1 0-415,2-5-609,-1-2-256,5-13-1312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19.1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9472,'0'0'123,"1"0"1,-1 0-1,1 0 1,-1 0 0,0 0-1,1 0 1,-1 0-1,1 0 1,-1 0-1,0 0 1,1 0 0,-1 0-1,1 0 1,-1 0-1,0 1 1,1-1-1,-1 0 1,0 0 0,1 0-1,-1 1 1,0-1-1,1 0 1,-1 0-1,0 1 1,0-1 0,1 0-1,-1 1 1,0-1-1,0 0 1,0 1-1,1-1 1,-1 1 0,0-1-1,0 0 1,0 1-1,0-1 1,0 0-1,0 1 1,0-1-1,0 1 1,0-1 0,0 1-1,5 29 1274,-2-10-81,20 67 1522,12 52-1319,28 245-64,-38 1-1406,-24-340-626,0-25-688,-1 0 0,0 0 0,-6 35 0,5-53 785,1 1-1,-1-1 1,1 0 0,-1 1-1,0-1 1,0 0-1,0 0 1,0 0 0,0 0-1,-1 0 1,1 0-1,-3 2 1,4-3 180,-1-1-1,0 1 1,0-1-1,0 0 1,0 0-1,1 1 1,-1-1-1,0 0 1,0 0-1,0 0 1,0 0-1,-1 0 1,2 0 281</inkml:trace>
</inkml:ink>
</file>

<file path=ppt/ink/ink5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38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17 108 8320,'-1'0'275,"0"-1"1,0 1 0,0-1-1,0 1 1,0-1-1,0 0 1,0 0 0,0 1-1,0-1 1,0 0-1,0 0 1,1 0 0,-1 0-1,0 0 1,1 0-1,-1 0 1,0-2 0,1 2-62,-1 0 1,1 0 0,0 0 0,0 1 0,0-1-1,1 0 1,-1 0 0,0 0 0,0 0 0,0 0-1,1 0 1,-1 1 0,0-1 0,1 0 0,-1 0-1,0 0 1,1 1 0,0-2 0,2-1 110,0-1 0,1 1 0,-1 0 0,1 1 0,-1-1 0,1 1 0,0-1 0,5-1 0,10-5-22,1 1 1,0 1-1,1 0 0,36-6 0,-48 12-220,0 0 0,0 0 0,0 1 0,1 0 0,-1 0 0,0 1 0,0 1 0,0-1 0,0 1 0,0 1 0,0 0 0,-1 0 0,15 8 0,-19-9-7,0 1 0,0 1 0,0-1 1,0 1-1,-1-1 0,1 1 1,-1 0-1,0 0 0,0 1 1,-1-1-1,1 1 0,-1-1 0,0 1 1,0 0-1,-1 0 0,1-1 1,0 10-1,0-1 35,0 1-1,-2 0 1,0-1 0,0 1-1,-4 20 1,-4 4-19,-2 1 1,-1-2 0,-18 40-1,-12 37-115,40-108 22,-1 0 0,1 1 1,0-1-1,0 0 0,0 1 1,1-1-1,0 1 0,1-1 1,1 12-1,-1-13 1,1 0 0,-1-1 0,1 1 0,0-1 0,1 1 0,-1-1 1,1 0-1,-1 0 0,1 0 0,0 0 0,1-1 0,-1 1 0,6 4 0,2 0-11,1-1-1,-1 0 0,1 0 1,0-1-1,0-1 0,1 0 1,15 4-1,3-1-219,62 6 1,-1-9-2097,-28-7-1970,-19-5-1132</inkml:trace>
</inkml:ink>
</file>

<file path=ppt/ink/ink5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39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107 20 12288,'-1'-2'346,"1"1"1,0 0 0,0 0-1,-1 0 1,1 0 0,-1-1 0,1 1-1,-1 0 1,1 0 0,-1 0-1,0 0 1,0 0 0,1 0-1,-1 0 1,-2-1 0,3 2-238,-1 0 0,0 0 1,0 0-1,1-1 0,-1 1 1,0 0-1,0 0 0,1 0 1,-1 0-1,0 1 0,0-1 1,1 0-1,-1 0 0,0 0 0,1 1 1,-1-1-1,0 0 0,1 1 1,-1-1-1,0 0 0,1 1 1,-1-1-1,0 1 0,1-1 1,-1 1-1,1-1 0,-1 1 0,1-1 1,-1 2-1,-3 2 42,1 0 0,0 1 0,0-1 0,1 0 0,-1 1 0,1 0 0,-3 8 0,-8 37 308,11-39-371,-12 62 144,4 1 0,2 1 1,4 0-1,10 128 1,0-138-654,4 0 1,2 0 0,4-1-1,2-1 1,42 101 0,-59-162 374,34 69-1711,-29-61 1171,0 0 1,0-1-1,1 0 1,13 14-1,-18-21 323,0 0 0,0 0 0,1-1 0,-1 1 0,0-1 0,0 1-1,1-1 1,4 2 0,-3-2-564,0 0-1,1 0 0,-1-1 0,8 0 1</inkml:trace>
</inkml:ink>
</file>

<file path=ppt/ink/ink5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39.3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220 48 9728,'4'-17'2215,"5"-12"1527,-9 27-2286,0 13 1397,-88 350 253,51-228-3071,-43 142-3016,66-231 901,1-8-282</inkml:trace>
</inkml:ink>
</file>

<file path=ppt/ink/ink5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39.7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91 8960,'-3'-68'2981,"3"66"-2849,0 1 1,0-1-1,0 0 1,0 0-1,1 1 1,-1-1-1,0 0 1,1 0-1,1-2 1,-2 4-98,0 0 0,0-1 0,0 1 0,0 0 1,0 0-1,1 0 0,-1 0 0,0-1 0,0 1 0,0 0 1,1 0-1,-1 0 0,0 0 0,0 0 0,0 0 1,1-1-1,-1 1 0,0 0 0,0 0 0,1 0 0,-1 0 1,0 0-1,0 0 0,0 0 0,1 0 0,-1 0 0,0 0 1,0 0-1,1 0 0,-1 0 0,0 0 0,0 1 0,1-1 1,-1 0-1,0 0 0,0 0 0,2 1 215,0 1 1,0-1-1,-1 1 1,1 0-1,-1-1 0,1 1 1,2 4-1,36 69 2468,-2-5-1756,-11-22-392,33 82 0,4 54-483,-14-29-4311,-48-149 3542,1 0 1,-1-1 0,6 9 0,9 3-3639</inkml:trace>
  <inkml:trace contextRef="#ctx0" brushRef="#br0" timeOffset="1">752 353 11520,'-32'-9'4288,"23"9"-3329,9 0-63,5 0-256,4 0-480,9 5-96,9-5-32,5 0 32,-1 0-32,4 0-96,-4 0 32,1 0 32,-5 0 0,-9-5-1216,-5 2-447,1-1-2977,2-8-1440,-2-5 3072</inkml:trace>
</inkml:ink>
</file>

<file path=ppt/ink/ink5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40.0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48 10240,'-39'-24'3365,"37"23"-3200,1 1-1,-1-1 1,1 0-1,0 0 1,-1 0 0,1 0-1,0-1 1,0 1-1,0 0 1,0 0 0,0-1-1,0 1 1,0 0-1,-1-3 1,2 2 112,-1 1 1083,2 0-1251,-1 1-1,0 0 1,1 0-1,-1 0 1,1 0-1,-1 0 1,1 0-1,-1 0 1,1 0-1,-1 0 0,1 0 1,-1 0-1,1 0 1,-1 0-1,1 0 1,-1 0-1,1 0 1,-1 1-1,1-1 0,-1 0 1,0 0-1,1 1 1,0-1-1,10 8 687,-5-2-577,-1 0 1,0 0-1,0 0 1,0 0 0,-1 1-1,0 0 1,0 0-1,-1 0 1,5 14-1,1 9 290,6 35-1,-13-54-342,9 61 338,3 125 0,-7-64-714,-2-73-1496,3 0 0,19 76 1,-25-130 986,-1 0 1,1-1 0,0 1-1,0-1 1,1 0 0,0 0 0,5 8-1,-8-12 589,0-1 0,1 0 0,-1 1-1,0-1 1,1 0 0,-1 1 0,1-1-1,-1 0 1,0 0 0,1 1 0,-1-1-1,1 0 1,-1 0 0,0 0 0,1 0-1,-1 1 1,1-1 0,-1 0 0,1 0 0,-1 0-1,1 0 1,-1 0 0,1 0 0,-1 0-1,0 0 1,1-1 0,0 1 0,0-1-257,0 1 1,0-1 0,0 0 0,0 0 0,0 0 0,-1 0-1,1 0 1,0 0 0,1-3 0</inkml:trace>
</inkml:ink>
</file>

<file path=ppt/ink/ink5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40.4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10368,'12'28'7549,"27"38"-4981,91 177 48,-102-188-2326,-2-3 77,20 58 0,-39-87-331,0 1 1,-1 0 0,-1 0 0,-1 1 0,0 28 0,-4-26-352,-1-1 1,-1 1-1,-2 0 0,0-1 1,-2 0-1,-10 30 1,8-35-908,-1 1 1,-1-1 0,-1 0-1,-17 24 1,0-7-3584</inkml:trace>
</inkml:ink>
</file>

<file path=ppt/ink/ink5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40.8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1 295 9856,'6'-4'6638,"23"-5"-4156,5-3-1400,4-5-521,-2-2 0,0-2 0,38-29 0,53-31-314,-100 67-242,0 1 0,0 2 0,1 1 0,1 1 0,45-9 1,-52 15-12,1 1 0,-1 0 0,1 2 0,0 1 1,-1 1-1,1 0 0,-1 2 0,23 6 0,7 6 76,54 24-1,-79-28-1266,-1 1-1,0 1 1,42 31 0,-64-41 326,-4-4 629,1 1 0,-1-1 1,1 1-1,-1 0 0,1-1 0,-1 1 0,1-1 1,-1 1-1,1-1 0,0 0 0,-1 1 1,1-1-1,0 0 0,-1 1 0,1-1 0,0 0 1,-1 0-1,1 1 0,0-1 0,0 0 1,-1 0-1,1 0 0,0 0 0,0 0 0,-1 0 1,1 0-1,0 0 0,1-1 0,3-9-3736</inkml:trace>
</inkml:ink>
</file>

<file path=ppt/ink/ink5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41.2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1 413 9984,'0'0'717,"7"0"5135,-1 0-5386,0 0 1,0-1-1,0 0 0,8-2 1,2-4 68,1 0-1,-1-1 1,26-19 0,42-37 146,-1 1-264,-49 41-303,1 2 0,0 1 0,2 2-1,56-18 1,-8 10 210,90-14-1,-42 16-57,154-5 0,-177 24-332,203 20 0,-228-3-342,0 3 0,0 4 0,135 51 0,-200-62-1194,1 1 0,19 12-1,-22-11-1472,-8-6-1133</inkml:trace>
</inkml:ink>
</file>

<file path=ppt/ink/ink5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42.4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96 10112,'0'0'149,"0"0"0,0-1 0,0 1 0,0-1 1,0 1-1,0-1 0,0 1 0,0 0 0,0-1 1,0 1-1,0-1 0,0 1 0,0 0 0,-1-1 1,1 1-1,0-1 0,0 1 0,0 0 0,-1-1 1,1 1-1,0 0 0,0-1 0,-1 1 0,1 0 0,0 0 1,0-1-1,-1 1 0,1 0 0,-1 0 0,1-1 1,0 1-1,-1 0 0,1 0 0,0 0 0,-1 0 1,1 0-1,-1-1 0,1 1 0,-1 0 886,1 0-890,0-1 0,0 0 0,0 0 0,0 1 0,0-1 1,1 0-1,-1 1 0,0-1 0,0 0 0,1 1 0,-1-1 0,0 1 0,1-1 0,-1 0 1,1 1-1,-1-1 0,1 1 0,0-1 0,14-9 133,1 1 0,1 0 1,0 1-1,0 1 0,0 1 0,1 0 1,0 2-1,0 0 0,0 1 0,0 0 0,1 2 1,-1 0-1,1 1 0,-1 1 0,1 0 0,-1 2 1,23 5-1,-35-6-186,-1-1-1,1 1 1,-1 0-1,0 0 1,0 1 0,0 0-1,0 0 1,7 6 0,-10-8-66,-1 0 1,0 1 0,1-1 0,-1 1 0,0 0 0,0-1 0,0 1 0,0 0 0,-1-1 0,1 1 0,0 0-1,-1 0 1,1 0 0,-1 0 0,0 0 0,1-1 0,-1 1 0,0 0 0,0 0 0,0 0 0,-1 0 0,1 0-1,0 0 1,-1 0 0,1 0 0,-1 0 0,0-1 0,1 1 0,-3 2 0,1 1 0,0-1 0,-1 0 0,0 0 0,0-1 0,0 1 0,0 0 0,-6 4 0,-30 21 1,13-10-27,20-15-11,2 0-41,-1-1 0,1 1 0,-1 0 1,1 0-1,-6 9 0,9-13 41,1 1-1,-1 0 1,1 0 0,-1 0 0,1 0 0,0 0 0,-1 0-1,1-1 1,0 1 0,0 0 0,0 0 0,0 0-1,0 0 1,0 0 0,0 0 0,0 0 0,0 1-1,1 0 5,-1-1 0,1 0 0,0 0 0,-1 0 0,1 0 0,0 0 0,0 0 0,0 0-1,0 0 1,0 0 0,0 0 0,0 0 0,0 0 0,0-1 0,0 1 0,2 0 0,11 6-69,0-1 1,30 8-1,13 5 11,-44-13 67,0 0 0,-1 1 0,0 1 0,0 0 0,-1 0 0,0 1 0,-1 1 0,0 0 1,0 0-1,-1 1 0,-1 0 0,1 1 0,-2-1 0,0 2 0,0-1 0,-1 1 0,-1 0 1,0 0-1,0 1 0,-2-1 0,0 1 0,0 0 0,0 15 0,-2-23 13,-1-1-1,0 0 0,-1 0 1,1 1-1,-1-1 0,0 0 1,0 0-1,0 0 0,-1 0 1,0 0-1,0 0 0,0 0 1,-1 0-1,1-1 0,-1 0 1,0 1-1,0-1 0,-1 0 1,-4 4-1,0-1-27,1-2 0,-1 1 0,-1-1 0,1 0 0,-1 0 0,0-1 0,0 0 0,0-1 0,-15 4 0,-15 3-1836,-63 7 0,81-17 224,20 0 1549,1 0-1,0 0 0,0 0 1,-1 0-1,1 0 0,0 0 0,-1 0 1,1 0-1,0 0 0,0 0 0,-1 0 1,1 0-1,0-1 0,0 1 1,-1 0-1,1 0 0,0 0 0,0 0 1,-1 0-1,1 0 0,0-1 0,0 1 1,-1 0-1,1 0 0,0 0 1,0-1-1,0 1 0,0 0 0,-1 0 1,1-1-1,0 1 0,0 0 0,0 0 1,0-1-1,0 1 0,0 0 0,0 0 1,0-1-1,-1 1 0,1 0 1,0-1-1,0 1 0,0 0 0,0 0 1,1-1-1,-1 1 0,0 0 0,0-1 1,0 1-1,0 0 0,0 0 1,0-1-1,0 1 0,0 0 0,1 0 1,-1-1-1,0 1 0,0 0 0,0 0 1,1 0-1,-1-1 0,0 1 0,0 0 1,0 0-1,1 0 0,-1 0 1,1-1-1,14-13-4553</inkml:trace>
</inkml:ink>
</file>

<file path=ppt/ink/ink5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42.7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317 29 9216,'18'-20'3737,"-10"13"-1682,-7 6-456,-2 2-1281,1 0-1,-1 1 1,1-1-1,-1 0 0,0 0 1,1 1-1,-1-1 1,0 0-1,0 0 0,-2 2 1,-2 3 222,-33 48 886,12-18-1133,-42 76-1,-66 180-3060,85-202-4656,35-68 3702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20.1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16 7936,'-3'-1'453,"1"-1"-1,-1 1 1,1 0 0,-1 0 0,0 0 0,0 0 0,1 0-1,-1 1 1,0-1 0,-5 1 0,7 0 891,1 0-299,0 0-149,6 0 981,97-3-34,48 1-1275,-126 3-1357,1 1-1,0 2 1,42 10 0,-31 1-2512,-2 0-1227</inkml:trace>
</inkml:ink>
</file>

<file path=ppt/ink/ink5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43.1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40 9216,'-2'-2'419,"1"0"1,-1-1 0,1 1-1,0 0 1,0 0 0,0-1-1,0 1 1,0-1 0,0 1 0,1-1-1,-1 1 1,0-5 0,2 7-292,-1-1 0,0 1 1,1 0-1,-1-1 0,1 1 1,-1 0-1,0-1 0,1 1 1,-1 0-1,1 0 0,-1-1 1,1 1-1,-1 0 0,1 0 1,-1 0-1,1 0 1,-1-1-1,1 1 0,-1 0 1,1 0-1,-1 0 0,1 0 1,-1 0-1,1 0 0,-1 0 1,1 1-1,-1-1 0,1 0 1,0 0-1,-1 0 11,7 1 145,-1 1 1,1 0 0,-1 0-1,1 0 1,-1 1 0,0-1-1,0 2 1,8 4 0,43 37 292,-46-36-367,9 9-74,0 1 0,31 41 0,25 48-3,23 29-1714,-85-120 832,-6-7-226,0 0 1,1-1-1,0 0 0,0 0 1,15 10-1,-2-10-3318</inkml:trace>
</inkml:ink>
</file>

<file path=ppt/ink/ink5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43.4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25 10880,'-21'-3'4032,"17"-2"-3136,-1 5 607,5 0 1,5 0-448,7 0-64,6 0-576,0 0-192,4-4-128,5 1-96,5-2 32,-10 5-256,8-4 0,-7 4-1600,-5 4-608,-5 4-2719,-4 1-1345,-13 3 3296</inkml:trace>
</inkml:ink>
</file>

<file path=ppt/ink/ink5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43.8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25 8960,'-9'9'3328,"13"-6"-2592,10 4 384,-5-2 0,3-1-192,10-1 31,5-3-415,5 0-160,-1 0-224,1 0-192,2-3-64,2-1-928,5-4-383,7 1-609,-3-5-192,9-9-1504</inkml:trace>
</inkml:ink>
</file>

<file path=ppt/ink/ink5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44.1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57 7808,'-2'-3'542,"-3"-6"1756,5 8-2185,0 1 0,0 0 0,0-1 0,0 1 0,0-1 0,0 1 0,1 0 1,-1-1-1,0 1 0,0 0 0,0-1 0,1 1 0,-1 0 0,0-1 0,0 1 0,1 0 0,-1-1 0,0 1 0,1 0 0,-1 0 0,0 0 0,1-1 0,-1 1 0,0 0 0,1 0 0,-1 0 0,1-1 0,9-8 3135,-9 7-3013,1 1 0,-1-1 0,0 1 1,0 0-1,1 0 0,-1-1 0,1 1 0,-1 0 1,3-1-1,7-1 118,0 0 0,1 1 1,-1 0-1,0 1 0,1 0 1,-1 1-1,23 1 0,-28 0-296,1-1 0,0 1 0,0 1 0,0-1 0,-1 1 0,1 0 0,-1 1 0,1-1 0,-1 1 0,0 0 0,0 1 0,0 0 0,-1 0 0,1 0 0,-1 0 0,0 1-1,0 0 1,0 0 0,-1 1 0,0-1 0,0 1 0,0 0 0,-1 0 0,0 0 0,0 0 0,0 0 0,2 12 0,-1-4 30,-1-1 0,0 1 1,-1 0-1,-1 0 0,0 0 0,-1 0 1,0 0-1,-3 16 0,-1-7-15,-1 1 1,-1-1-1,-1-1 0,-12 25 1,-14 30 13,1-7-92,-29 102 0,58-165-18,1 0-1,1 1 0,0-1 0,0 0 1,0 1-1,1-1 0,0 1 1,1 7-1,0-12 18,-1 0 0,1-1 0,0 0 0,0 1 0,0-1 0,0 1 0,0-1 0,1 0 0,-1 0 0,1 0 0,-1 0 0,1 0 0,0 0 0,0 0 0,0 0 0,0-1 0,0 1 0,0-1 0,0 0 0,0 1 0,1-1 0,-1 0 0,0 0 0,1 0 1,-1-1-1,4 2 0,7 0-29,0 0 1,0-1 0,-1 0 0,1-1 0,0-1 0,0 0 0,0 0 0,21-7 0,-9 2-840,0-2 1,-1-1 0,33-17-1,50-29-6586,-52 26 2795</inkml:trace>
</inkml:ink>
</file>

<file path=ppt/ink/ink5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44.5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352 92 10752,'-1'0'227,"0"0"0,0 0 0,0 0 0,0 0 0,0 1 0,0-1 0,0 0 0,0 0 0,0 1 0,0-1 0,1 0 0,-1 1 1,0-1-1,0 1 0,0-1 0,0 1 0,1 0 0,-1-1 0,0 1 0,1 0 0,-1-1 0,0 1 0,1 0 0,-1 0 0,1 0 0,-1-1 1,1 1-1,-1 2 0,-7 9 1294,1-2-1015,1 1-1,1-1 1,-1 1 0,1 1 0,-5 19-1,0-1-200,-96 210-177,21-89-5563,83-148 4738,0 0 0,0 0 1,0 1-1,1-1 0,-3 7 0,7-12-3020</inkml:trace>
  <inkml:trace contextRef="#ctx0" brushRef="#br0" timeOffset="1">14 13 11392,'-13'-12'4288,"13"15"-3329,9 6 161,-5-2-128,8 10-288,11 10 32,13 13-192,4 16-64,1-2-288,-2 1-128,-3 1 32,0-8-128,-5-5-64,-1-7-1216,-7-4-480,-1-8-799,5-12-321,5-12-1376</inkml:trace>
</inkml:ink>
</file>

<file path=ppt/ink/ink5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44.8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37 12288,'-22'-8'4639,"13"8"-3583,4 0-192,5 0-224,9 3-448,9-3 64,5 0-96,13 0 0,13 0-96,4 0-64,-4 0 32,-4-3-480,-15-1-160,-3-4-1248,-9 1-543,-9-2-2369</inkml:trace>
</inkml:ink>
</file>

<file path=ppt/ink/ink5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45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0 160 7424,'7'-15'1548,"10"-26"797,-16 39-1994,0-1 0,0 1 0,-1-1 0,1 0 1,-1 1-1,0-1 0,0 0 0,0 1 0,0-1 1,0 0-1,0 0 0,-2-3 0,-5-1 1070,8 7-1360,-1 0 1,0 0-1,0 0 1,0 0-1,0 0 1,1 0-1,-1 0 1,0 0-1,0 0 1,0 0 0,0-1-1,0 1 1,0 0-1,1 0 1,-1 0-1,0 0 1,0 0-1,0 0 1,0 0-1,0 0 1,0 0-1,0-1 1,0 1-1,1 0 1,-1 0 0,0 0-1,0 0 1,0 0-1,0-1 1,0 1-1,0 0 1,0 0-1,0 0 1,0 0-1,0 0 1,0-1-1,0 1 1,0 0-1,0 0 1,0 0 0,0 0-1,0 0 1,0-1-1,0 1 1,0 0-1,0 0 1,0 0-1,-1 0 1,1 0-1,0-1 1,0 1-1,0 0 1,0 0-1,0 0 1,0 0 0,0 0-1,0 0 1,-1 0-1,1 0 1,0-1-1,0 1 1,0 0-1,0 0 1,0 0-1,-1 0 1,1 0-1,0 0 1,0 0-1,0 0 1,11-7 212,0 0-1,1 0 1,-1 1 0,1 1 0,1 0-1,-1 1 1,15-4 0,-21 7-245,1 0 0,-1 1 0,1-1 0,-1 1 0,1 0 0,-1 1 0,1 0 0,-1 0 0,1 0 0,-1 1 0,0 0 0,0 0 0,0 0 0,0 1 0,0 0 0,8 6 0,-8-5-3,0 0 0,0 1 1,-1 0-1,0 0 0,0 1 1,0-1-1,-1 1 0,0 0 1,0 0-1,0 1 0,-1-1 1,0 1-1,0 0 0,-1 0 1,3 8-1,-3-4 24,0 0 0,-1 1 0,0-1 0,-1 0 1,0 1-1,-1-1 0,0 0 0,-1 1 0,-4 14 0,-52 145 358,25-80-117,19-51-140,2-9-64,-8 37 0,18-59-87,0 0 0,0 0 0,2 1 0,-1-1 0,1 0 0,0 0 0,1 0 0,3 19 0,-2-24 3,0 1-1,0 0 1,0 0-1,1 0 0,0-1 1,0 0-1,0 1 1,0-1-1,1 0 1,-1-1-1,1 1 1,0-1-1,0 1 0,0-1 1,1 0-1,-1-1 1,1 1-1,0-1 1,8 3-1,8 2 9,0 0 0,0-2 0,28 4 0,-40-8-18,7 2-126,80 9-83,-87-12-555,0 0 0,-1 0 1,1-1-1,0 0 0,0 0 1,-1-1-1,1-1 0,13-4 0,-19 5 158,0 1 0,-1-1-1,1 1 1,-1-1 0,1 0 0,3-4-1,9-16-4436</inkml:trace>
</inkml:ink>
</file>

<file path=ppt/ink/ink5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48.3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47 9472,'0'5'4191,"0"-1"-3278,0-1 1,0 1 0,0-1 0,1 1 0,0 5 0,0-8-898,-1 0 1,0 1 0,1-1-1,-1 0 1,1 0 0,0 0-1,-1 0 1,1 0 0,0 0-1,0 0 1,-1-1 0,1 1 0,0 0-1,0 0 1,0 0 0,0-1-1,0 1 1,0-1 0,0 1-1,0-1 1,1 1 0,-1-1-1,2 1 1,16 1 4,0 0 1,0-1-1,0-1 0,1-1 1,26-4-1,-25 2-262,1 0 0,-1-2 0,20-7-1,-29 8-994,0-1-1,-1 0 1,0-1-1,0 0 0,0-1 1,15-12-1,-2-4-2832</inkml:trace>
</inkml:ink>
</file>

<file path=ppt/ink/ink5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50.1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708 147 10112,'18'-24'1441,"-11"14"-592,0 0 0,0-1 0,9-20 0,-15 29-803,2-3 594,-1 0-1,0 0 1,3-10 0,-5 14-458,0 0-1,1 0 1,-1 0 0,0 0 0,0 0 0,0 0-1,0 0 1,0 0 0,0 0 0,0 0 0,0 0-1,0 0 1,-1 0 0,1 0 0,0 0 0,-1 0-1,1 0 1,-1 0 0,1 0 0,-1 0 0,1 0-1,-1 0 1,0 1 0,1-1 0,-1 0 0,0 0-1,0 1 1,-1-2 0,1 2-114,0-1-1,1 1 1,-1 0 0,0 0 0,0 0 0,0 0-1,0 0 1,0 0 0,0 0 0,0 0-1,1 1 1,-1-1 0,0 0 0,0 0-1,0 1 1,0-1 0,1 0 0,-1 1-1,0-1 1,0 1 0,1-1 0,-1 1-1,-1 0 1,-16 17 340,17-17-335,-14 17 225,1-1 1,-16 27 0,-146 268 437,20 15-571,61-134-71,-78 188-3964,158-338 2178,7-17-2827,-22 44 0,16-48-25</inkml:trace>
</inkml:ink>
</file>

<file path=ppt/ink/ink5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50.4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68 10624,'-16'-44'3509,"15"43"-3366,1 0 0,-1-1 0,1 1 0,0 0 0,-1 0 0,1 0 0,0 0 0,0 0 0,0-1 0,0 1 1,-1 0-1,2 0 0,-1 0 0,0 0 0,0-3 0,1 4-72,-1 0 1,0-1-1,1 1 0,-1 0 1,0 0-1,1-1 0,-1 1 1,0 0-1,1 0 0,-1 0 1,0 0-1,1-1 1,-1 1-1,0 0 0,1 0 1,-1 0-1,1 0 0,-1 0 1,0 0-1,1 0 0,-1 0 1,1 0-1,-1 0 1,0 0-1,1 0 0,-1 1 1,1-1-1,0 0 0,3 2 356,1 0-1,0 1 1,-1-1-1,8 6 0,8 8-44,0 0 0,-1 2 0,0 1 0,-2 0 0,0 1 0,-1 0 0,23 41 0,-13-15-35,-1 1 0,-2 0-1,31 101 1,-9 46-338,-2-5-847,-31-146-402,2 0 0,26 53 0,-35-86 555,0 0-1,0-1 1,1 0 0,11 14 0,-14-20 356,0 0 0,0-1 0,0 1-1,0-1 1,0 0 0,0 1 0,1-1-1,-1-1 1,1 1 0,0-1 0,-1 1 0,1-1-1,0 0 1,0 0 0,6 0 0,0 0-999,1-2 1,12-1-1,-23 2 1327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20.5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0 10112,'-31'20'3776,"31"-13"-2944,22 2 256,-8-6-97,16-3-255,19 0-64,14-3-224,-1-1-128,1 4-160,-5 0-416,-5 7-128,-4 2-1376,-3-1-575,2-1-2273</inkml:trace>
</inkml:ink>
</file>

<file path=ppt/ink/ink5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50.8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68 13312,'-9'-5'4927,"32"5"-3839,26-15-96,-22 6-256,12-3-544,15 0-32,17 0-160,14 9-32,-5 3 32,-8 8-992,-18 4-448,-24 4-1599,-17 4-705,-22-5-576</inkml:trace>
  <inkml:trace contextRef="#ctx0" brushRef="#br0" timeOffset="1">45 360 12032,'-31'12'4575,"31"-7"-3583,13 7 448,1-9 0,8 1-704,14-4-128,12 0-544,11-7-128,11-5 32,7 3-1632,-2 6-608,1 3-863,-4 3-289,3 9-544</inkml:trace>
</inkml:ink>
</file>

<file path=ppt/ink/ink5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20:52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4359 766 9984,'1'-40'2638,"0"11"-1352,-4-38 0,2 56-1200,-1 1-1,-1-1 1,0 1-1,-1 0 0,1 0 1,-2 0-1,0 1 1,0-1-1,0 1 1,-1 0-1,-1 1 1,1 0-1,-1 0 1,-13-12-1,-7-1 199,0 0-1,-1 1 1,-37-18-1,-15-5 358,-1 4 0,-170-55-1,-185-14-125,239 72-468,0 9-1,-261-2 0,326 29 45,0 6-1,1 5 1,1 6 0,0 6-1,-198 62 1,24 28 660,219-74-246,-123 76-1,124-59-189,2 4 1,-114 107-1,138-109-210,2 2 0,3 3-1,-69 106 1,92-120-71,2 1 0,2 1-1,3 2 1,-28 90 0,39-96 12,2 0 1,2 1 0,2 0-1,2 0 1,5 91-1,3-88 29,3 0-1,2-1 0,2 0 0,2-1 1,3 0-1,1-1 0,3-1 0,1 0 1,3-2-1,2 0 0,1-2 0,51 61 1,-17-34 32,3-3 1,3-2 0,2-4 0,3-2 0,3-4 0,113 64-1,-90-67 49,2-4 0,2-4 0,1-5 0,3-4 0,120 22 0,-73-28-15,1-8-1,1-7 1,0-6-1,1-7 0,176-21 1,-84-11-20,-1-10 0,474-146-1,-112-46-126,-429 150-71,215-133 0,-91 3-83,-241 161 75,-3-3 0,53-63-1,-85 86 44,-2-1-1,-1-1 0,-1-1 0,-3-2 0,0 0 1,-3-1-1,17-48 0,-28 64 27,-1-1 0,-1 0 0,-1 0 0,-1 0 0,-1 0 1,-1-1-1,-1 1 0,-1-1 0,-1 1 0,-1-1 0,-1 1 0,-1 0 0,-14-39 0,8 36-9,0 1 0,-2 0 0,-1 1 0,-1 0-1,-1 1 1,-36-40 0,18 30-22,-1 0 0,-2 3 0,-1 1 0,-50-29 1,-14 0-171,-116-47 0,-120-30-469,-159-41-1445,72 26-2640,218 69 281,32-11-555</inkml:trace>
</inkml:ink>
</file>

<file path=ppt/ink/ink5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1:56.0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37 8448,'-15'2'6317,"14"-1"-6017,-1 0 0,0 0-1,0 0 1,0 1-1,1-1 1,-1 0 0,-2 3-1,3-3 74,1-1 97,0 0 180,0 0 321,0 0 240,0 0 63,0 0-36,3 0-894,-1 1 1,0-1 0,1 0 0,-1 1 0,0-1-1,1-1 1,-1 1 0,3 0 0,3-1-51,147-4 1482,-154 5-1712,-1 0-86,5-3-1705,-3 1 1367,1 1-1121,-1-1 1,0 0-1,1 0 1,-1 0-1,0 0 1,0-1 0,0 1-1,0-1 1,0 1-1,2-6 1,-3-4-4776</inkml:trace>
</inkml:ink>
</file>

<file path=ppt/ink/ink5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1:58.3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56 9216,'-1'-2'5518,"-1"5"-2297,1-3-3161,1 1-1,0-1 0,0 1 1,-1-1-1,1 1 0,0-1 1,0 1-1,0 0 0,0-1 1,0 1-1,0-1 0,0 1 1,0 0-1,0-1 0,0 1 1,1-1-1,-1 2 0,1-1 93,-1 0-1,1-1 1,0 1-1,0 0 1,-1 0-1,1-1 0,0 1 1,0-1-1,0 1 1,0-1-1,0 1 1,0-1-1,0 1 1,0-1-1,0 0 0,0 1 1,0-1-1,0 0 1,0 0-1,0 0 1,0 0-1,0 0 0,0 0 1,0 0-1,0 0 1,0-1-1,0 1 1,2-1-1,2 0 520,-1 0-1,0-1 1,0 1 0,0-1-1,7-4 1,-4 2-586,0 1-1,0 0 0,0 0 1,0 0-1,0 1 0,1 0 1,0 1-1,12-1 0,-8 0 17,0 0 0,15-5-1,-27 7-105,0 0-1,0 0 1,1 0-1,-1 0 1,0 0-1,0 0 1,0 0-1,0 0 1,0 0-1,1 0 1,-1 0-1,0 0 1,0 0-1,0 0 1,0 0-1,0 0 0,1 0 1,-1 0-1,0-1 1,0 1-1,0 0 1,0 0-1,0 0 1,0 0-1,0 0 1,0 0-1,1-1 1,-1 1-1,0 0 1,0 0-1,0 0 1,0 0-1,0-1 1,0 1-1,0 0 0,0 0 1,0 0-1,0 0 1,0 0-1,0-1 1,0 1-1,0 0 1,0 0-1,0 0 1,0-1-1,-1 1-248,1 0 1,0-1-1,0 1 0,0 0 0,0 0 0,0-1 0,0 1 0,0 0 1,0-1-1,0 1 0,0 0 0,0-1 0,0 1 0,1 0 1,-1-1-1,0 1 0,0 0 0,0 0 0,0-1 0,0 1 0,1 0 1,-1 0-1,0-1 0,0 1 0,0 0 0,1 0 0,-1-1 1,1 1-1,11-8-5042,5 0-405</inkml:trace>
</inkml:ink>
</file>

<file path=ppt/ink/ink5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1:59.3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17 7808,'-18'9'6531,"3"-2"-3802,15-7-2595,0 0 0,0 0 0,1 0-1,-1 0 1,0 0 0,0 0 0,0 0-1,0 0 1,0 0 0,0 1-1,0-1 1,0 0 0,0 0 0,0 0-1,0 0 1,0 0 0,0 0 0,1 0-1,-1 0 1,0 0 0,0 0 0,0 0-1,0 0 1,0 0 0,0 1 0,0-1-1,0 0 1,0 0 0,0 0 0,0 0-1,0 0 1,0 0 0,0 0 0,0 0-1,0 0 1,0 0 0,0 1 0,0-1-1,0 0 1,0 0 0,0 0 0,0 0-1,0 0 1,0 0 0,-1 0 0,36-3 4746,16-9-3493,2-1-1436,-37 10 38,-13 2-24,0 0-1,0 0 0,1 0 0,-1 1 0,0 0 1,0-1-1,1 1 0,-1 0 0,0 1 0,0-1 1,1 0-1,-1 1 0,5 2 0,-8-3-44,1 0 0,-1 0 0,0 0 0,0 0 0,0 0 0,1 0 0,-1 0 0,0 0 0,0 0 0,0 1 0,0-1 0,0 0 0,1 0 0,-1 0 0,0 0 0,0 1 0,0-1 0,0 0 0,0 0 0,0 0 0,0 0 0,0 1 0,1-1 0,-1 0 0,0 0 0,0 0 0,0 1 0,0-1 0,0 0 0,0 0 0,0 0 0,0 1 0,0-1 0,0 0 0,0 0 0,-1 0 0,1 1 0,0-1 0,0 0 0,0 0-188,0 1-1,0-1 1,0 0 0,-1 0 0,1 0 0,0 0 0,0 1 0,0-1 0,-1 0 0,1 0 0,0 0 0,0 0 0,0 0 0,-1 0 0,1 0 0,0 0 0,0 0 0,0 1 0,-1-1 0,1 0 0,0 0 0,0 0 0,-1 0 0,1 0 0,0-1 0,0 1 0,-1 0 0,1 0 0,0 0 0,-1 0 0,-3-1-5630</inkml:trace>
</inkml:ink>
</file>

<file path=ppt/ink/ink5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07.4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 7296,'0'-8'8818,"2"-2"-5173,-1-3-1245,-1 12-1621,1 1-750,-1 0 0,1 0-1,-1 0 1,1 0 0,-1 1 0,1-1 0,-1 0-1,1 0 1,0 0 0,-1 1 0,1-1 0,-1 0-1,0 1 1,1-1 0,-1 0 0,1 1 0,-1-1-1,1 0 1,-1 1 0,0-1 0,1 1 0,-1-1-1,0 1 1,0-1 0,1 1 0,-1-1 0,0 1-1,4 18 812,-2-8-646,8 39 94,-3 1 1,2 89-1,-4-45-49,-5-63-193,0-25-39,0 0-1,0-1 0,0 1 0,1 0 0,0-1 0,0 1 0,1-1 0,3 9 0,-4-12-1171,2 7-7110,-3-10 3060</inkml:trace>
</inkml:ink>
</file>

<file path=ppt/ink/ink5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14.1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26 9088,'-1'0'274,"0"0"0,0-1 0,0 1 0,1 0 0,-1-1-1,0 1 1,0-1 0,1 1 0,-1-1 0,1 1 0,-1-1 0,0 1 0,1-1 0,-1 0 0,1 1 0,-1-1 0,1 0 0,-1-1 0,0 1 681,1 1-70,1 0-673,0-1 0,-1 1-1,1 0 1,0-1 0,-1 1 0,1-1 0,0 1 0,-1-1 0,1 1 0,-1-1-1,1 1 1,-1-1 0,1 0 0,0 0 0,5-5 1148,-6 6-1207,0 0 1,0 1-1,1-1 1,-1 0-1,0 0 0,0 1 1,0-1-1,1 0 1,-1 0-1,0 1 0,0-1 1,0 0-1,0 1 0,0-1 1,0 0-1,1 1 1,-1-1-1,0 0 0,0 1 1,0-1-1,0 0 1,0 1-1,0-1 0,0 0 1,0 1-1,-1-1 0,1 0 1,0 1-1,2 33-80,1-1 0,1 1 0,2-1 0,1 0 0,20 54 0,-22-76-636,0 0 0,7 10 1,-4-7-1233,-8-14 1726,3 8-1301,-3-8 1286,1 0 0,-1 0 0,0 0 0,0 0 0,0 0 0,0 1 0,0-1 0,0 0 0,0 0 0,0 0 0,0 0 0,0 0 0,0 0 0,0 1 0,0-1 1,0 0-1,0 0 0,0 0 0,0 0 0,0 0 0,0 0 0,0 0 0,0 1 0,-1-1 0,1 0 0,0 0 0,0 0 0,0 0 0,0 0 0,0 0 0,0 0 0,0 0 0,0 1 0,0-1 0,-1 0 0,1 0 0,0 0 0,0 0 0,0 0 0,0 0 1,0 0-1,0 0 0,0 0 0,-1 0 0,1 0 0,0 0 0,0 0 0,0 0 0,0 0 0,-5 0-4865</inkml:trace>
</inkml:ink>
</file>

<file path=ppt/ink/ink5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14.4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0 107 12800,'0'16'4735,"0"-16"-3679,27-16 0,-22 13-256,20-9-416,-2 0 32,17-5-256,-8 5-96,8 0-32,-5 0-896,-4 5-288,-4-1-2303,0 1-961,-4 2 0</inkml:trace>
</inkml:ink>
</file>

<file path=ppt/ink/ink5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14.7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0 9856,'-22'30'3205,"21"-29"-3088,0 0 0,0-1-1,1 1 1,-1 0 0,1 0 0,-1 0 0,1-1 0,-1 1 0,1 0-1,-1 0 1,1 0 0,-1 0 0,1 0 0,0 0 0,0 0-1,0 0 1,-1 0 0,1 0 0,0 0 0,0 1 0,0 1 400,0-3-406,0 0 1,0 1 0,0-1 0,0 0 0,0 1 0,0-1 0,0 0 0,1 1 0,-1-1 0,0 0 0,0 1 0,0-1 0,0 0-1,0 1 1,0-1 0,1 0 0,-1 1 0,0-1 0,0 0 0,0 0 0,1 1 0,-1-1 0,0 0 0,0 0 0,1 1-1,-1-1 1,0 0 0,1 0 0,-1 0 0,0 0 0,1 1 0,-1-1 0,0 0 0,1 0 0,-1 0 0,11 1 1005,-4-1-635,0-1 0,0 0-1,0-1 1,12-3 0,-12 3-84,0 0 0,0 0 1,12-1-1,-17 3-315,1 0 0,-1 0 1,0 0-1,0 1 0,0-1 1,0 0-1,1 1 0,-1 0 1,0-1-1,0 1 0,0 0 1,0 0-1,-1 0 0,1 0 1,0 1-1,2 1 1,-1 0 3,0-1 1,-1 1 0,0 0 0,1 0 0,-1 0 0,0 1 0,-1-1 0,1 0 0,0 1 0,-1-1-1,0 1 1,0-1 0,0 1 0,0 0 0,-1 0 0,1-1 0,-1 7 0,0 5-24,-2 0-1,0-1 1,-4 19 0,1-10 2,-9 36-33,7-31-91,-7 52-1,13-72 38,1 0-1,0 0 1,0 1 0,1-1-1,0 0 1,0 0-1,1 0 1,0 0-1,0 0 1,1-1 0,4 9-1,-6-14-31,0 0 0,0 0 0,1 0 0,-1 0 0,1 0 0,-1 0 0,1 0 1,0 0-1,0 0 0,0-1 0,0 1 0,3 1 0,-4-2-224,1-1 1,-1 1-1,1-1 0,-1 0 1,1 1-1,-1-1 1,1 0-1,-1 0 0,1 0 1,-1 0-1,1 0 0,-1 0 1,1-1-1,-1 1 1,1 0-1,-1-1 0,1 1 1,-1-1-1,1 1 1,-1-1-1,0 0 0,2-1 1,14-11-4044,1 0-1173</inkml:trace>
</inkml:ink>
</file>

<file path=ppt/ink/ink5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15.1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 95 13952,'-1'-1'904,"1"1"-790,0 0 1,0 0 0,0-1-1,0 1 1,-1 0-1,1 0 1,0 0-1,0 0 1,0 0 0,0 0-1,0 0 1,0 0-1,0 0 1,0 0 0,-1 0-1,1 0 1,0-1-1,0 1 1,0 0-1,0 0 1,0 0 0,0 0-1,0 0 1,0 0-1,0 0 1,0-1-1,0 1 1,0 0 0,0 0-1,0 0 1,0 0-1,0 0 1,0 0-1,0-1 1,0 1 0,0 0-1,0 0 1,0 0-1,0 0 1,0 0 0,0 0-1,0-1 1,0 1-1,0 0 1,0 0-1,0 0 1,1 0 0,-1 0-1,0 0 1,0 0-1,0 0 1,0 0-1,0-1 1,0 1 0,0 0-1,0 0 1,0 0-1,1 0 1,-1 0-1,0 0 1,0 0 0,0 0-1,0 0 1,1 0-1,-1 5 4238,-2 16-3994,0 0 0,-2 0-1,-7 23 1,0 5-466,-9 37-802,3-35-5135,17-51 5919,0 0 0,0 1 0,0-1-1,0 0 1,-1 0 0,1 0 0,0 0 0,0 1-1,0-1 1,0 0 0,0 0 0,0 0 0,0 0-1,0 0 1,-1 1 0,1-1 0,0 0-1,0 0 1,0 0 0,0 0 0,-1 0 0,1 0-1,0 0 1,0 0 0,0 0 0,0 0-1,-1 0 1,1 1 0,0-1 0,0 0 0,0 0-1,-1 0 1,-3 0-5308</inkml:trace>
  <inkml:trace contextRef="#ctx0" brushRef="#br0" timeOffset="1">1 4 12160,'0'-3'4575,"0"3"-3583,13 19 800,-8-19 160,4 12-384,0-4 32,4 11-768,1-2-320,8 7-320,10 12-160,-7-2 0,2 7-32,0-2 0,-4 2-1984,-10-14-800,1-3-3903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21.2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136 155 6272,'-18'-19'1893,"13"14"-1285,0 0 1,1 0 0,-1 0 0,1-1 0,0 1 0,-3-8 0,6 11-493,0 0 0,1 0 0,-1 0 0,1 0 0,-1 0 0,1 0 0,0 0 0,0 0 0,0 0 0,0 0 1,0 0-1,1 0 0,-1 0 0,0 0 0,1 0 0,0 0 0,-1 0 0,1 1 0,0-1 0,0 0 0,0 0 1,0 1-1,0-1 0,0 0 0,3-2 0,1 0 82,-1 0 0,1 0 0,-1 1 0,1-1-1,0 1 1,0 0 0,1 1 0,-1-1 0,1 1 0,-1 0 0,1 1 0,-1-1 0,1 1 0,0 0 0,0 0-1,0 1 1,10 0 0,4 1 244,1 1-1,-1 0 0,35 10 1,-24-4 131,57 25 1,-74-27-469,0 1 0,0 1 0,-1 0 0,0 1 0,-1 0 0,14 14 0,-23-20-73,1 1-1,-1 0 0,0 0 0,0 0 0,0 0 1,0 0-1,-1 1 0,0 0 0,3 5 1,-4-7-11,-1 1 1,1-1-1,-1 1 1,1-1-1,-1 0 1,0 1-1,0-1 1,-1 1-1,1-1 0,-1 1 1,1-1-1,-1 1 1,0-1-1,-2 5 1,-1 0 8,0 0-1,-1-1 1,0 1-1,0-1 1,0 0-1,-11 10 1,-44 36 6,19-19-34,28-22-33,6-7-2,0 1 0,1 0-1,0 0 1,-7 10 0,11-15 21,1 1 1,0 0-1,0-1 1,0 1-1,0 0 0,1 0 1,-1 0-1,0 0 1,1 0-1,0 0 1,-1 0-1,1 0 1,0 0-1,0 0 1,0 0-1,0 0 0,0 0 1,0 0-1,1 0 1,-1 0-1,1 0 1,-1 0-1,3 3 1,9 14-19,0 0 0,2-2 1,0 0-1,23 23 1,-33-36 27,43 44 40,70 75-64,-90-91 58,-1 1-1,23 38 1,-45-63 9,0-1 0,0 1 1,-1 0-1,0 0 0,0 0 1,-1 0-1,0 0 0,0 0 0,0 16 1,-2-19 23,0-1 0,0 0 0,-1 0 0,1 0 0,-1 0 0,0 0 0,0 0 0,0-1 0,-1 1 0,0 0 0,1 0 0,-1-1 0,0 1 1,-1-1-1,1 0 0,-1 1 0,1-1 0,-1 0 0,0-1 0,0 1 0,0 0 0,-5 2 0,-4 2 55,0-1 0,-1 0 1,1-1-1,-2 0 0,-18 4 0,-73 10-51,88-16-48,-17 1-69,-1-2 0,1-1 1,-66-7-1,-100-27-3857,187 30 3342,5 2-155,0 0 0,1-1 0,-1 0 0,1 0 0,0-1 0,-14-7 0,20 10 508,0-1 0,1 1 1,-1-1-1,0 0 0,0 0 0,1 1 0,-1-1 1,1 0-1,-1 0 0,0 0 0,1 1 1,0-1-1,-1 0 0,1 0 0,-1 0 1,1 0-1,0-1 0,2-15-4067</inkml:trace>
</inkml:ink>
</file>

<file path=ppt/ink/ink5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15.5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35 302 11008,'-34'19'4128,"34"-19"-3200,9 9 479,-9-9 97,22-4-256,-1 4 32,33-17 0,-9 7 64,44-23-736,-17 10-192,39-17-64,18-8-224,-18 9-64,-30 7-544,-18 8-224,-15 5-1984,-12-5-800,-5 7-2495</inkml:trace>
</inkml:ink>
</file>

<file path=ppt/ink/ink5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15.8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 67 12288,'0'-6'1232,"1"1"0,0-1 0,-1 1 0,4-10 0,-3 13-1075,-1 0 1,1 0-1,0 0 1,-1 1-1,1-1 1,0 0-1,0 0 1,0 1-1,0-1 1,1 1-1,-1-1 0,0 1 1,1-1-1,-1 1 1,1 0-1,2-2 1,-3 3-122,-1 0 1,1 0-1,-1 0 0,1 0 1,-1 0-1,1 0 1,-1 0-1,1 0 0,-1 0 1,0 0-1,1 0 1,-1 0-1,1 0 0,-1 1 1,1-1-1,-1 0 1,1 0-1,-1 1 1,0-1-1,1 0 0,-1 0 1,1 1-1,-1-1 1,0 0-1,0 1 0,1-1 1,-1 1-1,0-1 1,1 0-1,-1 1 0,0-1 1,0 1-1,0-1 1,0 1-1,1-1 1,-1 1-1,0-1 0,0 1 1,0-1-1,0 2 1,3 23 395,-3-24-421,1 42 205,-6 57 0,1-43-152,-14 143-67,14-165 0,-42 427-887,39-382 360,-33 302-5260,26-274 1001</inkml:trace>
</inkml:ink>
</file>

<file path=ppt/ink/ink5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16.5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9 6528,'-6'1'2640,"6"-4"1009,6-4 1629,-6 33-4763,6 150 738,-4-152-1466,1 0 0,2-1 0,0 1 1,2-1-1,11 29 0,-17-49-138,0-1 0,0 1 0,1 0 0,-1 0 0,1-1 1,-1 1-1,1-1 0,0 1 0,0-1 0,0 0 0,0 0 0,0 0 0,1 0 0,-1 0 0,1 0 0,-1-1 0,1 1 0,0-1 1,4 2-1,7 0-3537</inkml:trace>
</inkml:ink>
</file>

<file path=ppt/ink/ink5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16.9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60 9984,'9'-22'4834,"-7"19"-4538,0 0 0,1 0-1,-1 0 1,0 1 0,1-1 0,0 1-1,0-1 1,0 1 0,5-3-1,-7 4-220,1 0 0,-1 0-1,0 0 1,1 0 0,-1 1-1,0-1 1,1 0-1,-1 1 1,1 0 0,-1-1-1,1 1 1,-1 0-1,1 0 1,-1-1 0,1 1-1,-1 0 1,1 1 0,-1-1-1,1 0 1,-1 0-1,1 1 1,-1-1 0,1 1-1,-1-1 1,1 1-1,-1-1 1,0 1 0,1 0-1,-1 0 1,0 0 0,0 0-1,1 0 1,-1 0-1,0 0 1,0 0 0,0 0-1,0 1 1,0 0-1,3 4 83,0 1-1,-1-1 1,0 1-1,0 0 1,0 0-1,2 10 1,1 13 217,-1 1 0,-2 0 0,0 0 0,-2 0 0,-2 0 0,-7 58 0,1-18-458,7-65 74,0 1 0,0-1-1,1 1 1,0 0 0,0-1 0,0 1 0,1-1-1,4 9 1,-6-14 12,1 1 0,0-1-1,0 0 1,0 0 0,-1 0-1,1 0 1,1 0-1,-1 0 1,0 0 0,0 0-1,0 0 1,0 0 0,1-1-1,-1 1 1,0 0 0,1-1-1,-1 1 1,0-1 0,1 0-1,-1 1 1,1-1 0,-1 0-1,1 0 1,-1 0 0,3 0-1,3-1-346,0 0 0,1 0 0,13-5 0,-5 2-1886,25-8-4232,-19 4 1839</inkml:trace>
</inkml:ink>
</file>

<file path=ppt/ink/ink5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17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0 8960,'-3'5'11497,"-3"13"-8900,1 1-2430,-9 8 161,-19 32 0,-12 23-3000,26-45-2606,15-30 2983,0 2-1961</inkml:trace>
</inkml:ink>
</file>

<file path=ppt/ink/ink5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17.6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9728,'2'7'7350,"7"17"-5111,-2-4-1738,67 201 390,-29-69-2545,-26-84-2612,-10-42 671,0-6-367</inkml:trace>
</inkml:ink>
</file>

<file path=ppt/ink/ink5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17.9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50 112 9216,'-47'34'5749,"44"-32"-4171,3-2-250,21-13 2038,32-3-2161,-15 8-514,42-1-1,-33 3-311,125-22 153,-108 16-461,239-35 67,-122 38-324,-63 14-3516,-66-2-2089</inkml:trace>
</inkml:ink>
</file>

<file path=ppt/ink/ink5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20.2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304 161 8064,'-2'-7'1041,"1"2"-222,-1 0-1,2 0 1,-1 0 0,0-6 0,1 9-627,0 0 1,1 0 0,-1 1 0,0-1-1,1 0 1,-1 0 0,1 1-1,0-1 1,-1 0 0,1 1 0,0-1-1,0 0 1,0 1 0,0-1-1,2-1 1,5-5 584,1 1-1,17-12 1,6-5 210,-23 15-532,-5 6-192,-1-1 1,1 1-1,0 0 0,0 0 0,0 0 0,0 1 0,5-3 0,-9 5-251,0 0 0,0 0-1,1 0 1,-1 0 0,0 0-1,0 0 1,0 0 0,0 0-1,0 0 1,0 0 0,0 0-1,0 0 1,0 0 0,0 0-1,1 0 1,-1 0-1,0 0 1,0 0 0,0 0-1,0 0 1,0 0 0,0 0-1,0 0 1,0 0 0,0 0-1,0 0 1,1 0 0,-1 0-1,0 0 1,0 0 0,0 1-1,0-1 1,0 0 0,0 0-1,0 0 1,0 0 0,0 0-1,0 0 1,0 0 0,0 0-1,0 0 1,0 0 0,0 1-1,0-1 1,0 0 0,0 0-1,0 0 1,0 0-1,0 0 1,0 0 0,0 0-1,0 0 1,0 0 0,0 1-1,0-1 1,0 0 0,0 0-1,0 0 1,0 0 0,0 0-1,0 0 1,0 0 0,0 0-1,0 0 1,0 0 0,0 0-1,0 0 1,0 1 0,-1-1-1,-1 4 112,-1-1 0,-1 1-1,1 0 1,0-1 0,-1 0 0,0 1-1,0-2 1,-5 5 0,1-2-38,1 0-32,-28 20 116,2 1 0,-41 40 0,48-36-153,0 0 0,-31 50 0,43-57-53,1 1-1,1 1 1,1 0-1,-12 38 1,23-61 37,-1 0-1,0 0 1,1 0-1,0 0 1,-1 0-1,1 0 1,0 0 0,0 0-1,0 0 1,0 0-1,0 0 1,1 0 0,-1 0-1,1 0 1,-1 0-1,1 0 1,0 0 0,-1 0-1,1-1 1,0 1-1,0 0 1,3 3 0,-2-3 3,1 0 0,-1 0 1,1-1-1,0 1 0,0-1 1,-1 1-1,1-1 0,0 0 1,0 0-1,0 0 0,1 0 1,-1-1-1,6 1 0,71 2-49,-52-3-8,35 5-1,-52-3 60,-1 0 0,0 0-1,1 1 1,-1 1 0,-1 0-1,1 0 1,9 6 0,2 4 7,-1 2 0,0 0 1,-2 1-1,19 21 0,-1-1-20,-9-10 58,43 55-1,-59-66 164,0 0 0,-2 1 0,1 1-1,-2-1 1,9 27 0,-15-38-109,0 1 0,-1 0 0,1 0 0,-2 0-1,1 0 1,-1-1 0,0 1 0,0 0 0,0 0 0,-1 0-1,0 0 1,-1 0 0,0 0 0,0-1 0,0 1 0,-5 8 0,3-8-40,-1 0 0,1 0 1,-2 0-1,1 0 0,-1-1 1,0 0-1,0 0 1,-1-1-1,0 1 0,0-1 1,0-1-1,0 1 0,-10 3 1,-4 0-36,0 0-1,-1-1 1,-1-1 0,1 0 0,-1-2-1,0-1 1,0-1 0,-41-2 0,31-2-594,1-1 0,0-2 0,0-1 0,0-2 0,-51-20 0,72 25-544,1-2 0,0 0-1,0 0 1,0-1 0,1 0-1,-13-11 1,8 5-4181</inkml:trace>
</inkml:ink>
</file>

<file path=ppt/ink/ink5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20.5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9 108 9472,'-9'-21'3584,"23"18"-2784,17-1 640,-8-4 127,13 1-447,16-5 0,11 0-352,26-5-160,28 5-352,-6 5-160,-9 2 0,-12 10-128,-19 2 0,-13 10-1952,-4 2-799,-1 8-2433</inkml:trace>
</inkml:ink>
</file>

<file path=ppt/ink/ink5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20.9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585 19 9344,'12'-15'4349,"-8"12"-2435,-7 10 4281,-12 16-5659,-1-1-1,-1-1 1,-29 30-1,23-26-320,-23 24-81,-121 138 32,132-143-163,1 2 0,-38 71 1,3 3-1070,22-46-3602,36-58-1619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21.7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 7808,'17'-30'4784,"-15"29"-4335,0 1 0,0-1 0,-1 1-1,1 0 1,0-1 0,0 1 0,0 0 0,0 0 0,0 0 0,2 1 0,1-1-113,21 1 305,1 0 0,47 9 0,-62-7-544,0 0 1,-1 0-1,1 1 1,-1 1-1,0 0 1,-1 0-1,1 1 1,15 12-1,-21-14-57,-1 1 0,0-1 0,1 1 0,-2 0 0,1 0 0,-1 0 0,1 0 0,-1 1 0,-1-1 0,1 1 0,-1 0 0,0 0 0,-1 0 0,1 0 0,-1 0 0,0 0 0,0 0 0,-1 13 0,-1 1 69,-1 1 1,-1-1-1,-1 0 0,-8 27 1,2-17 45,-14 30 1,-7 21 141,29-77-291,1 0 0,0 1 0,0-1 0,1 1 0,-1-1 0,1 0 0,0 1 0,0-1 0,1 1 0,0 4 0,0-6-6,0 0 1,0 0-1,0-1 1,0 1-1,1 0 1,-1-1 0,1 1-1,0-1 1,-1 1-1,1-1 1,0 0-1,1 1 1,-1-1-1,0 0 1,5 2-1,5 3 8,0 0 1,1 0-1,0-2 0,1 0 0,22 6 0,74 10-4873,-85-17 1895,14 1-1851</inkml:trace>
</inkml:ink>
</file>

<file path=ppt/ink/ink5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21.2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12 12544,'-13'-12'4639,"13"12"-3583,4 8 384,1 1-64,4 3-384,4 10-32,4 19-448,10 7-224,4 7-192,1 4-96,-5 4 32,-5 16-32,-5 8 64,1 0-1248,-5-7-448,1-16-544,4-17-192,9-16-2783</inkml:trace>
</inkml:ink>
</file>

<file path=ppt/ink/ink5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21.6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 0 11008,'-45'12'4128,"45"-12"-3200,4 3 63,5-3-159,14 0-320,8 0 96,5 5-320,3-1-160,2-1-96,-1 6-32,1-1 64,-7 0-1376,-2 4-607,0 12-3073</inkml:trace>
</inkml:ink>
</file>

<file path=ppt/ink/ink5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21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1 11392,'-45'19'4288,"45"-19"-3329,-18 17 385,18-13-128,5-1-608,-1-3-160,23 0-224,18 0-64,23-3-96,16-6-128,5 2-32,-4-1-2272,-5-1-959,-13 2-1665</inkml:trace>
</inkml:ink>
</file>

<file path=ppt/ink/ink5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22.2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 12544,'13'-3'1736,"0"0"0,14 0 1,44 1 259,-61 2-1641,1 1-1,-1 1 1,1 0 0,-1 0 0,0 1 0,0 0 0,0 1-1,0 0 1,-1 1 0,1 0 0,-1 0 0,12 10-1,-7-4-35,-1 1 0,-1 0-1,0 1 1,0 1-1,-2 0 1,13 19-1,-18-24-216,-1 0 0,0 0 0,0 0 0,-1 1 0,0-1 0,0 1-1,-1 0 1,-1 0 0,1 0 0,-1 12 0,-2-3 27,0 0 0,0 0 0,-2 0 0,-7 26-1,4-25-64,-1-1 0,0 0-1,-2 0 1,0-1 0,-1 0-1,-1 0 1,-15 17 0,-12 12 31,-49 43 0,44-47-90,-43 55 0,81-91-1,0-1 1,0 1-1,1 0 1,0 0-1,0 1 1,-4 15-1,7-21-7,0 1-1,1 0 0,0-1 0,-1 1 0,1 0 1,0-1-1,0 1 0,1 0 0,-1 0 0,1-1 0,-1 1 1,1 0-1,0-1 0,0 1 0,0-1 0,0 1 0,0-1 1,1 1-1,-1-1 0,1 0 0,-1 0 0,1 0 0,0 0 1,2 2-1,3 2-3,0-1 1,1 0 0,0 0 0,-1-1-1,1 0 1,1 0 0,-1-1-1,0 0 1,10 2 0,11 2 5,40 3 1,140-4-190,-146-6-1247,-39 0-616,-24 0 1966,0 0 0,0 0 0,0 0 0,0 0 0,1 0 0,-1 0 0,0 0 0,0 0 0,0 0 0,0 0 0,0 0 0,0 0 0,0 1 0,1-1 0,-1 0 0,0 0 0,0 0 0,0 0 0,0 0 0,0 0 0,0 0 0,0 0 0,0 0 0,0 0 0,0 0 0,0 1 0,1-1 1,-1 0-1,0 0 0,0 0 0,0 0 0,0 0 0,0 0 0,0 0 0,0 1 0,0-1 0,0 0 0,0 0 0,0 0 0,0 0 0,0 0 0,0 0 0,0 1 0,0-1 0,0 0 0,0 0 0,-1 0 0,1 0 0,0 0 0,0 0 0,0 0 0,0 0 0,0 1 0,0-1 0,0 0 0,0 0 0,0 0 0,-6 6-3018,5-5 1741,-8 11-6258,-4 3 2444</inkml:trace>
</inkml:ink>
</file>

<file path=ppt/ink/ink5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22.6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66 194 10112,'-9'0'1548,"1"-1"-643,1 1 1,0 1-1,0-1 1,-1 1-1,-9 3 1,14-2-135,7 1-183,10-1 122,22-4 357,64-12 0,-49 6-614,115-17 896,74-11-373,-71 17-752,44-4-107,351-40-581,-410 51-1726,-50 9-2281,-52 2-787</inkml:trace>
</inkml:ink>
</file>

<file path=ppt/ink/ink5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23.0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 5 10368,'-3'-4'6652,"2"5"-1257,-5 7-5741,-6 12 432,0 1 1,2 0 0,-9 24-1,16-39-80,2-3-17,-1 1-1,1-1 1,0 0 0,0 1 0,1-1 0,-1 0 0,1 1 0,0-1-1,0 1 1,0-1 0,0 1 0,0-1 0,2 6 0,-1-7 4,0 1 0,0 0 0,0-1 0,1 1 1,-1-1-1,1 0 0,-1 1 0,1-1 0,0 0 0,0 0 1,0 0-1,0 0 0,0 0 0,0-1 0,1 1 0,3 2 1,8 2 5,-1 0 0,1-1-1,0-1 1,16 4 0,14 3 1,-7 1-42,0 1-1,46 25 1,-70-32 197,-1 1 0,0 1 0,0 0 0,-1 0 0,-1 1 0,1 1 1,-1 0-1,-1 0 0,0 1 0,8 12 0,-14-19 19,-1 0-1,0-1 1,0 1 0,0 1-1,0-1 1,-1 0 0,2 6-1,-3-9-121,0 1 0,0-1 0,0 1-1,0-1 1,0 1 0,0-1 0,-1 1 0,1-1-1,0 1 1,-1-1 0,1 0 0,-1 1 0,0-1-1,1 0 1,-1 1 0,0-1 0,0 0 0,0 0-1,0 0 1,0 0 0,0 1 0,0-2-1,0 1 1,0 0 0,-2 1 0,-3 2 17,0-1 1,0 0 0,-1-1-1,1 1 1,0-1 0,-1-1-1,-11 3 1,-51 1 42,41-3-61,-92 1-547,106-4-356,0 0 0,0-1 1,-1-1-1,2 0 0,-1-1 0,-17-7 0,27 10 81,0-1 0,0-1 0,0 1 0,-6-5-1,-6-12-4571</inkml:trace>
</inkml:ink>
</file>

<file path=ppt/ink/ink5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23.4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1 150 10752,'9'5'4032,"3"-5"-3136,24-5 31,-9-2-159,27-5-384,17-3-64,10-9-160,7 0-128,-7 4 0,-15 4-1088,33 1-479,-24-2-3201</inkml:trace>
</inkml:ink>
</file>

<file path=ppt/ink/ink5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23.7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10 134 10880,'-1'0'207,"1"0"1,-1 0-1,1 0 1,-1 0-1,1 0 1,-1 0-1,1 1 1,0-1-1,-1 0 1,1 0-1,-1 0 1,1 1-1,0-1 1,-1 0 0,1 1-1,0-1 1,-1 0-1,1 1 1,0-1-1,0 0 1,-1 1-1,1-1 1,-1 1-1,2 0-84,-1-1-1,0 0 1,0 1-1,0-1 1,1 0-1,-1 1 1,0-1-1,0 0 0,1 1 1,-1-1-1,0 0 1,1 0-1,-1 1 1,0-1-1,1 0 1,-1 0-1,0 0 1,1 1-1,-1-1 1,1 0-1,27 7 1040,-1-5-823,-1-1-1,1-1 1,28-4 0,89-17 148,-55 6-292,42-3-67,237-33 6,3 20-441,-230 21-1610,-64 4-1571,-12 8-2709</inkml:trace>
</inkml:ink>
</file>

<file path=ppt/ink/ink5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24.1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210 0 10368,'-70'19'4917,"62"-17"-4713,-3 0 832,0 1-1,1 1 1,-19 8-1,20-7-763,-24 15 291,30-18-552,1-1 0,0 1 0,0 0 0,0 1 0,0-1 0,0 0-1,0 0 1,0 1 0,1-1 0,-3 6 0,3-7-15,1-1-1,0 1 1,0-1 0,0 1-1,0-1 1,0 1 0,0 0-1,0-1 1,0 1-1,0-1 1,0 1 0,0-1-1,0 1 1,0-1 0,0 1-1,0-1 1,1 1 0,-1-1-1,0 1 1,0-1-1,1 1 1,-1-1 0,0 1-1,1-1 1,-1 1 0,1 0-1,0 0-1,1 0-1,0 0 0,-1 0 1,1 0-1,0 0 1,-1 0-1,1-1 0,2 2 1,6 0 5,-1 0 1,14 1-1,-19-2 9,3 0-8,26 2 40,48 13-1,-70-13-41,0 1 0,-1-1 0,1 2-1,-1 0 1,0 0 0,-1 1 0,1 0-1,12 10 1,-4 1 160,0 1-1,-1 1 1,22 31-1,-30-37 376,0 1-1,-1 0 1,-1 0-1,0 1 0,-1 0 1,8 29-1,-13-39-393,0-1-1,-1 1 0,1 0 1,-1 0-1,0 0 1,-1 0-1,1-1 0,-1 1 1,0 0-1,0 0 0,0-1 1,-1 1-1,1-1 1,-1 1-1,0-1 0,-1 0 1,-3 6-1,1-3-50,0-1 0,-1 0-1,0 0 1,0-1 0,0 0 0,-1 0-1,0 0 1,0-1 0,0 0-1,-8 4 1,-16 6 16,-2-2 0,-35 9 0,51-16-328,-1-1 0,0-1-1,0-1 1,0-1-1,0 0 1,-20-2 0,35 0-169,0 1 0,-1-1 1,1 1-1,0-1 0,0 0 1,-1 0-1,1 0 0,0-1 1,0 1-1,0-1 0,1 0 1,-1 0-1,0 0 0,1 0 1,-1 0-1,1 0 0,0-1 1,-1 1-1,1-1 0,0 0 1,1 0-1,-1 1 0,-2-7 1,-6-17-5309</inkml:trace>
</inkml:ink>
</file>

<file path=ppt/ink/ink5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24.5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 13056,'85'-4'4831,"-85"4"-3775,93-5-64,-75 5-256,32 0-544,-10 0-32,26 5-736,-12-5-256,3 0-4799,-7 0-2081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22.1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 8320,'2'-6'949,"-2"4"-566,0 0 1,0 0-1,1 0 1,-1 1-1,1-1 1,-1 0-1,1 0 1,0 1-1,2-4 1,-3 5 448,0 0-75,9 5 1195,-7-2-1875,0 1 1,0 0-1,-1 0 1,0 0-1,0 1 1,0-1-1,0 0 1,-1 0-1,1 1 1,-1-1-1,0 0 1,-1 1-1,0 4 0,0 11 71,1 72 39,4 170-2219,-3-214-3370,-1-32 782,0-3 978</inkml:trace>
</inkml:ink>
</file>

<file path=ppt/ink/ink5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25.3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56 9344,'-1'-2'792,"-12"-15"2099,6 11 1991,35-2-4154,0 1 0,0 1 0,0 2 0,1 1 0,38 0 0,-57 3-660,0 1 1,0 0-1,0 0 0,0 1 1,-1 0-1,1 1 1,-1 0-1,1 0 1,-1 1-1,0 1 1,12 7-1,-18-11-59,0 1-1,0 1 1,0-1 0,0 0 0,-1 1-1,1-1 1,-1 1 0,0 0 0,0-1-1,0 1 1,0 0 0,0 1-1,0-1 1,-1 0 0,2 4 0,-2-2 4,0 0 0,-1 0 0,1 0 1,-1 0-1,0 0 0,0 1 0,-1-1 0,1 0 1,-3 9-1,-3 7 97,-1 0 0,-1 0 1,-10 21-1,-37 58 365,30-56-314,10-19-57,10-17-46,0 1 1,0-1-1,1 1 0,0 0 0,-5 18 1,9-26-58,-1 0 1,1 0-1,0 0 1,0 0-1,0 0 1,0 0-1,0 0 1,0 0-1,0 0 1,0 0-1,0 0 1,1 0-1,-1 0 1,0 0-1,0-1 1,1 1-1,-1 0 1,1 0-1,-1 0 1,1 0-1,-1 0 1,1-1-1,0 1 1,-1 0-1,1 0 1,0-1-1,0 1 1,-1-1-1,1 1 1,0 0-1,0-1 1,0 0-1,0 1 1,0-1-1,-1 1 1,1-1-1,0 0 1,0 0-1,0 0 1,0 1-1,2-1 1,5 0-3,-1 0 0,0 0 0,1 0 0,10-3 0,-17 3 1,155-30-2816,-155 30 2407,0 0 1,0 0-1,0 0 0,0 0 0,0 0 0,0 0 0,0 0 0,0 0 0,0 0 0,0 1 0,0-1 0,0 0 1,0 1-1,-1-1 0,1 1 0,0-1 0,0 1 0,0-1 0,-1 1 0,1 0 0,0-1 0,1 2 0,0 1-1145,4 2-2910</inkml:trace>
</inkml:ink>
</file>

<file path=ppt/ink/ink5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25.6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89 12288,'-5'0'1349,"-1"1"0,1-1 1,0 1-1,-1 0 0,-8 4 0,14-5-1319,0 0-1,0 0 0,-1 0 0,1 0 0,0 0 0,0 0 1,0 1-1,-1-1 0,1 0 0,0 0 0,0 0 0,0 0 1,0 1-1,-1-1 0,1 0 0,0 0 0,0 0 0,0 1 1,0-1-1,0 0 0,0 0 0,-1 0 0,1 1 0,0-1 1,0 0-1,0 0 0,0 1 0,0-1 0,0 0 1,0 0-1,0 1 0,0-1 0,0 0 0,0 0 0,0 0 1,0 1-1,1-1 0,-1 0 0,0 0 0,0 1 0,0-1 1,0 0-1,0 0 0,0 0 0,0 1 0,1-1 0,-1 0 1,0 0-1,0 0 0,0 0 0,0 1 0,1-1 0,-1 0 1,0 0-1,0 0 0,0 0 0,1 0 0,-1 0 0,0 0 1,0 0-1,1 0 0,-1 1 0,0-1 0,0 0 0,1 0 1,2 0 42,0 1-1,0-1 1,1 0 0,-1 0 0,0 0 0,0 0 0,0-1 0,1 1-1,3-2 1,10-1 47,152-27 635,146-21 391,-89 31-865,-8 19-2779,-149 8-346,-24 2-1995,-22-5 131</inkml:trace>
</inkml:ink>
</file>

<file path=ppt/ink/ink5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26.1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290 38 9472,'1'-1'311,"-1"0"1,0-1 0,1 1-1,-1-1 1,1 1-1,-1 0 1,1-1 0,0 1-1,-1 0 1,1 0-1,0 0 1,0-1 0,0 1-1,0 0 1,0 0 0,0 0-1,2-1 1,9-10 3924,-14 9-2334,-5 3-1074,-8 4-113,2 3-589,0 1 0,1 0 0,0 1-1,0 0 1,0 1 0,1 0 0,1 1 0,0 0 0,-11 15 0,20-23-132,-1-1 1,0 0-1,1 1 1,0-1-1,-1 1 1,1-1-1,0 1 1,0 0-1,1-1 1,-1 1-1,0 0 1,1 0-1,0 0 1,0-1-1,0 1 1,0 4-1,1-5-1,-1 1 0,1-1-1,0 1 1,1-1 0,-1 0 0,0 1-1,1-1 1,-1 0 0,1 0 0,0 0-1,0 0 1,0 0 0,-1 0 0,2-1-1,-1 1 1,0-1 0,3 2 0,87 50-226,16 10 242,-65-38-75,21 14 52,-57-34 134,0 1-1,0 0 1,-1 0-1,1 0 1,-2 1-1,8 8 1,-12-13-38,0-1-1,0 1 1,0 0 0,0-1-1,-1 1 1,1 0 0,0 0 0,-1-1-1,1 1 1,-1 0 0,1 0-1,-1 0 1,0 0 0,0 0-1,0 0 1,0 2 0,-1-2-15,1-1 0,-1 1 1,1-1-1,-1 1 0,0-1 1,0 1-1,0-1 0,0 0 1,0 1-1,0-1 0,0 0 1,0 0-1,0 0 0,0 0 0,-3 2 1,-2 0 51,1 0 0,-1-1-1,0 1 1,0-1 0,0 0 0,-1-1 0,1 0 0,-8 1 0,-175 3 318,115-6-522,14 1-261,-69-1-5180,112-2 1766,17 2 3514,-1 1 0,1 0 0,0 0 0,0-1 0,-1 1 0,1 0 0,0-1 0,0 1 0,0 0 0,-1-1 0,1 1 0,0 0 0,0-1 0,0 1 0,0 0 0,0-1 0,0 1 0,0 0 0,0-1 0,0 1 0,0 0 0,0-1 0</inkml:trace>
</inkml:ink>
</file>

<file path=ppt/ink/ink5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7:42:26.5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10 11136,'-13'-5'4224,"8"1"-3296,1 4 95,4 0-191,4 0-160,10 4 64,8 1-256,5 2-64,14-2-224,16-5 0,-3-5 128,-9 5-192,12-4-64,-7 1-608,-5-2-288,-11 1-2176,-2 4-895,-5 4-769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22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95 139 7552,'-36'-47'2816,"18"23"-2208,-4-7 480,13 23 32,4-1-384,1 2-96,8-1-224,10 4-96,8 4-192,10 0-96,4 4 64,7-1-128,2 2 0,0 2-192,3-2-96,2-1-1312,-1 4-576,-4-5-1440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3:41.3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71 8704,'0'0'277,"0"0"0,0 0 1,0 0-1,0 0 0,0 0 0,0 0 1,0 0-1,0-1 0,0 1 1,0 0-1,0 0 0,0 0 0,0 0 1,0 0-1,0 0 0,0 0 1,0 0-1,0 0 0,0 0 0,-1 0 1,1 0-1,0 0 0,0 0 0,0 0 1,0 0-1,0 0 0,0 0 1,0 0-1,13-4 2196,20-1-1313,19 4-519,54 6 0,-61-1-946,0-3 1,49-4-1,-55-3-2089,67-20-1,-34 7-1594,-16 3-43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22.8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18 116 7808,'-16'-57'4405,"14"52"21,3 19-3102,4 22-904,-2-15-229,-1-1-134,2 0 0,0 0 1,0 0-1,2 0 0,12 27 0,-6-24-44,0 0-1,1-1 1,22 27 0,-30-43 32,1 1-1,0-1 1,0 0 0,0 0-1,1 0 1,-1-1-1,1 0 1,0 0-1,1-1 1,-1 0-1,1 0 1,0-1 0,0 0-1,11 2 1,-17-4-32,1-1 1,0 0-1,0 0 1,0 0 0,-1 0-1,1 0 1,0 0-1,0-1 1,0 1 0,-1-1-1,1 0 1,0 0-1,-1 0 1,1 0-1,-1 0 1,1-1 0,-1 1-1,1-1 1,-1 1-1,0-1 1,0 0 0,0 0-1,0 0 1,0 0-1,0-1 1,-1 1-1,1 0 1,-1-1 0,1 1-1,-1-1 1,1-3-1,3-7 1,-1 1 0,-1-1 0,0 0-1,-1 0 1,1-18 0,1-22 13,-3-1-1,-6-73 1,2 108-55,0 0-1,-9-24 1,8 34-106,0 8 82,4 1 61,0 1 0,0 0-1,0-1 1,0 1 0,0 0 0,0-1-1,0 1 1,0 0 0,1-1 0,-1 1-1,0 0 1,0-1 0,0 1 0,1 0-1,-1-1 1,0 1 0,1-1 0,-1 1-1,1 0 1,2 2 27,-1 0 0,0 0 0,1 0 0,0-1 0,0 1 0,-1-1 0,1 0 0,1 0 0,-1 0 0,0 0 0,0-1 0,1 1 0,-1-1 0,1 0 0,5 1 0,7 1 16,-1 0 0,23 0 1,-25-3-34,402 3 327,-216-6-303,-157 4-169,200-5-1380,-229 3 761,25 0-2312,-14 6-1855,-14-2 1019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23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1 9088,'-34'6'2981,"33"-6"-2912,1 0 1,-1 0-1,1 0 1,-1 0-1,1 0 1,-1 0 0,0 0-1,1 0 1,-1 0-1,1 0 1,-1 0-1,1 1 1,-1-1-1,1 0 1,-1 0-1,1 1 1,-1-1-1,1 0 1,-1 1-1,1-1 1,-1 0-1,1 1 1,0-1-1,-1 1 1,1 0-1,-1 0 220,1-1-248,-1 1 0,1-1 0,0 0-1,0 0 1,0 0 0,0 1 0,0-1 0,0 0 0,0 0 0,0 1 0,0-1-1,0 0 1,0 0 0,0 0 0,0 1 0,0-1 0,0 0 0,0 0-1,0 1 1,0-1 0,0 0 0,0 0 0,0 0 0,0 1 0,0-1 0,0 0-1,1 0 1,-1 0 0,0 1 0,0-1 0,0 0 0,0 0 0,0 0 0,1 0-1,-1 1 1,9 5 840,206 66 1481,-200-69-2331,7 2-12,26 11-1,-42-14 6,-1 0 1,0 1-1,0 0 0,0 0 0,0 0 0,0 1 0,0-1 0,-1 1 1,8 9-1,-9-9 5,-1 0 1,0 0 0,0 0 0,-1 0-1,1 0 1,-1 0 0,0 1-1,0-1 1,0 0 0,-1 1-1,0-1 1,0 1 0,0-1-1,0 1 1,0-1 0,-1 0 0,-2 7-1,-2 9 21,0-1-1,-13 27 0,18-45-49,-8 17-169,-4 10-1000,9-7-3231,3-9 187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23.8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8064,'0'0'2976,"9"0"-2304,9 0 288,-9 0-32,8 0-288,1 0 32,9 0-320,0 3-128,4 6-128,1-2-160,-2 1-32,1 1-1280,1 3-608,4-2-1888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24.2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 7552,'3'-2'429,"0"0"0,0 0 0,0 1 0,-1-1 0,2 1 0,-1 0 0,0 0 0,0 0 0,0 0 0,1 0 0,4 0 0,38 2 1426,-35-1-1424,7 2-67,1-1 0,-1 2-1,0 1 1,0 0 0,-1 1 0,1 1-1,-1 0 1,0 2 0,21 12-1,-34-18-310,0 1 0,-1-1 0,1 1 0,0 0 0,-1 0-1,0 1 1,0-1 0,0 1 0,0-1 0,-1 1 0,1 0-1,-1 0 1,0 0 0,0 0 0,2 7 0,-3-5-4,0-1 1,0 1-1,-1 0 1,1 0 0,-1 0-1,-1 0 1,1 0-1,-1 0 1,0 0-1,0 0 1,-3 8-1,-8 17 45,-1-1 1,-2 0-1,-19 31 0,5-10-28,28-50-66,-4 9-47,-1 0 0,1 1 0,-4 13 0,9-21 41,-1-1-1,0 1 1,1-1-1,-1 1 1,1-1-1,0 1 1,0-1-1,0 1 1,0-1-1,0 1 1,0-1-1,1 1 1,-1-1-1,1 1 1,0-1-1,0 0 1,0 1-1,0-1 1,0 0-1,0 0 1,3 3-1,-1-1 20,1-1-1,0 0 0,0 0 0,0 0 1,1-1-1,-1 1 0,1-1 0,-1 0 1,1 0-1,0-1 0,0 1 0,6 0 0,7 1-134,36 2 0,-34-4-676,-1-2 1,39-5-1,7-8-4089,-26 2 717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24.6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 9984,'9'-4'3776,"9"4"-2944,22 0 192,-17 0-65,7 0-607,10 0-192,5 0-192,0 4 0,-1-1 32,-4 2-639,-13-5-225,-4 0-1888,-1 8-768,-5-1 64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24.9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 9472,'9'-21'3520,"-9"21"-2752,18 0 352,-18 0-32,8 9-417,1 11 33,-5 4-416,-4 7-96,-4 5-128,-1 11 32,-4 13 0,6 8-192,3 2 0,3-5-608,6-26-255,0-3-769,9-5-288,-4-7-1952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25.5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 8064,'1'-18'4621,"0"40"-337,0-6-4688,26 224 1588,-17-181-1166,9 48 6,6 3 24,-23-100-55,0-1-1,1 1 1,6 13 0,-8-21 13,-1 0 1,1 0-1,1 1 1,-1-1-1,0-1 1,0 1-1,1 0 1,-1 0-1,1 0 1,-1-1-1,1 1 1,0-1-1,0 1 1,-1-1-1,1 0 1,0 1-1,0-1 1,0 0-1,1-1 1,3 3-1,-5-4-3,0 1 0,0 0 0,1 0 1,-1 0-1,0-1 0,0 1 0,0-1 0,0 1 0,0-1 0,0 1 0,0-1 0,0 1 0,0-1 0,0 0 1,-1 0-1,1 1 0,0-1 0,0 0 0,-1 0 0,1 0 0,0 0 0,-1 0 0,1 0 0,-1 0 1,1 0-1,-1 0 0,0 0 0,1 0 0,-1-2 0,8-33 5,-4-8 4,-3-61 0,-1 62 23,-2-9 125,-2-1 0,-12-56 0,-2 30 411,20 78-385,4 4-37,15 12 86,1 1 0,-9-8-130,1-1 1,0 0-1,0-1 1,1-1-1,26 7 0,81 8 195,-67-13-213,600 73-300,-373-62-4417,-215-18-444,-48 0-715,-18 0 2530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25.8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0 9728,'-15'7'3205,"15"-7"-3118,0 0 0,0 1-1,0-1 1,0 1 0,-1-1 0,1 1 0,0-1-1,0 0 1,0 1 0,0-1 0,0 1 0,0-1-1,0 1 1,0-1 0,0 0 0,0 1 0,0-1-1,0 1 1,1-1 0,-1 0 0,0 1 0,0-1-1,0 1 1,1-1 0,-1 0 0,0 1 0,0-1-1,1 1 1,1 1 91,-1 0 0,1-1 0,0 1 0,0 0 0,0-1 1,1 1-1,-1-1 0,0 0 0,0 0 0,1 0 0,-1 0 0,1 0 0,-1 0 0,4 0 0,0 1 63,29 7 101,0-2-1,42 4 1,-44-7-285,0 1-1,53 16 1,-82-20-47,0 0 1,0 1 0,0 0 0,0 0-1,-1 0 1,1 0 0,0 1 0,-1-1-1,0 1 1,0 0 0,0 0-1,5 6 1,-6-6 0,-1-1-1,1 1 0,-1 0 0,1 0 1,-1 0-1,0 1 0,-1-1 1,1 0-1,0 0 0,-1 0 1,0 1-1,0-1 0,0 0 0,0 1 1,0-1-1,-2 6 0,-1 4 41,-1 0 0,0-1-1,-1 1 1,-12 21 0,-32 46 23,28-49-167,-46 72-2510,55-82 1,9-1-1803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27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0 646 8448,'18'-3'3232,"-13"3"-2496,9-5 640,-10 2 64,5-1-193,9-4 1,9-4-512,8-9-128,10-6-352,13-9-96,40-22-32,31-14-64,4-3 32,19 3-288,8 4-96,-16 2-2048,-19 11-831,-19-6-1505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27.5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11 623 6528,'-11'3'4605,"24"-11"-816,31-21-2376,-7 6-591,34-25 167,83-58-149,-148 102-825,191-139 84,9 15-1173,-7 29-2926,-117 61-138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3:42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177 11 7808,'-1'-1'214,"1"1"1,0-1-1,-1 0 0,1 1 1,-1-1-1,1 1 1,0-1-1,-1 1 1,1-1-1,-1 1 0,0-1 1,1 1-1,-1-1 1,1 1-1,-1 0 1,0-1-1,1 1 1,-1 0-1,0 0 0,1-1 1,-1 1-1,0 0 1,1 0-1,-1 0 1,-1 0-1,1 0-68,-1 1 0,1-1-1,0 0 1,-1 1 0,1 0 0,0-1 0,0 1 0,0 0 0,0-1-1,-1 1 1,1 0 0,-1 2 0,-2 1-3,0 1 0,0-1 1,1 1-1,0 0 0,-5 10 0,-3 15 48,2-1 0,-8 35 0,5-14-44,-9 31 402,3 2 0,-9 109 0,25-160-533,1 0 1,2 1 0,1-1-1,1-1 1,1 1 0,3 0-1,0-1 1,2 0 0,15 37-1,-16-53-94,-1 1 0,2-1-1,0-1 1,1 0 0,0 0-1,1-1 1,1 0 0,0-1-1,23 19 1,-22-22-607,0-1 0,0 0 0,1 0 0,0-2 0,1 0 0,24 7 0,-3-4-3160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28.3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31 6784,'-56'28'6592,"55"-27"-5472,1-1-150,0 0-191,0 0-289,10-1 758,46-11 52,157-26 564,-174 33-2364,0 2-1,1 2 1,56 6 0,-47 3-2236,-7 7-2058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28.6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3 10112,'-9'5'3872,"18"2"-3040,13-7 576,-8 0 63,7 0-383,10-3 0,5-1-608,5-1-224,7 2-160,2 3-96,-1 0 96,-4 3-1408,-6 2-544,-3-1-1471,0 8-609,-9-1 32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29.3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73 139 8064,'-70'-42'4768,"68"40"-3723,2 2-309,19-4 1434,33-16-1132,0 3-1,1 1 0,97-13 1,-119 25-777,-1 1-1,37 1 1,-56 3-223,0 0 0,-1 0 0,1 1 0,-1 0 0,1 0 0,-1 1 0,0 1 0,0 0 0,18 10 0,-24-12-4,0 1 0,0 0 0,-1 0 0,1 0 0,-1 0 0,0 0 0,0 1 0,0 0 0,0-1 0,-1 1 0,1 0 0,-1 0 0,0 0-1,0 1 1,1 4 0,-2-3 10,0 0 1,0 0-1,0 0 0,-1 0 0,0-1 0,0 1 0,-1 0 0,0 0 0,0 0 0,-2 9 0,-3 1-6,-1 0-1,0-1 1,0 0-1,-2 0 1,0 0-1,-1-1 1,-13 15-1,-20 15-6,33-35-46,-1 1 1,2 0 0,-1 1 0,2 0-1,-1 1 1,-11 21 0,19-30 0,0-1 0,1 1-1,-1-1 1,1 0 0,0 1 0,0-1-1,0 1 1,0-1 0,0 1 0,1-1 0,-1 1-1,1-1 1,-1 0 0,1 1 0,0-1 0,0 0-1,0 1 1,0-1 0,2 2 0,3 6 7,1 0 0,12 14 1,-17-22 6,162 172-72,13 15 139,-175-187-61,62 81 141,-58-74-53,0 0-1,-1 1 1,0 0-1,-1 0 1,0 0-1,0 0 1,2 16-1,-5-23-46,-1 0 0,0 0 1,0 0-1,0 0 0,0-1 0,0 1 1,-1 0-1,1 0 0,-1 0 0,0 0 0,0-1 1,0 1-1,0 0 0,0-1 0,-1 1 1,1-1-1,-1 1 0,1-1 0,-1 0 0,0 1 1,0-1-1,0 0 0,0 0 0,-3 2 1,-3 1 9,0-1 1,0 1-1,0-1 1,0 0 0,-1-1-1,-12 4 1,-19 2-37,1-1 0,-1-2 1,0-1-1,-1-2 0,-66-5 0,25-5-2370,-141-31 0,217 37 2076,1 0-220,-1 0 0,0 0 0,1-1 0,0 1 0,-1-1 0,1-1 0,0 1 0,0-1 0,0 1 0,-7-7 1,10 7-180,1 0 0,-1 0 0,0 0 0,1 0 0,0-1 0,-2-3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29.9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42 9600,'1'-2'435,"1"0"0,-1 0 0,1 1 1,0-1-1,-1 1 0,1-1 0,0 1 1,0 0-1,0-1 0,0 1 1,0 0-1,0 0 0,4-1 0,32-7 1591,-24 6-1175,3 0-510,-1 0-1,1 1 0,-1 1 1,33 2-1,-38 0-287,-1 0 0,1 1-1,0 1 1,-1-1 0,1 2-1,-1-1 1,0 2-1,16 8 1,-22-10-24,-1-1-1,1 1 0,-1 0 1,0 0-1,0 0 1,0 0-1,-1 0 1,1 1-1,-1 0 1,0-1-1,0 1 1,0 0-1,0 0 1,-1 0-1,1 0 1,-1 0-1,0 0 1,0 0-1,-1 1 1,1-1-1,-1 9 1,-1 5 99,0 0 1,-2 0 0,-8 33 0,6-31-28,-8 35 43,-9 95 0,21-141-142,1-1 0,0 1-1,1 0 1,0-1 0,0 1 0,1-1 0,4 15 0,-4-19 4,0 1-1,0-1 0,1 1 1,-1-1-1,1 0 0,0 0 1,0 0-1,1 0 0,-1-1 1,1 1-1,0-1 1,0 0-1,0 0 0,7 4 1,0-2-32,0 0 1,0-1-1,1-1 0,-1 1 1,1-2-1,12 2 1,5 0-592,39-2-1,58-9-4288,-60 0 117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30.5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19 194 7808,'-8'-19'3318,"7"12"1737,-8 89-3887,9-65-1134,1 0 0,1-1 0,1 1 0,0-1 0,1 0 0,0 0 0,2 0 0,0 0 0,1-1 1,0 0-1,1 0 0,0-1 0,2 0 0,0-1 0,0 1 0,1-2 0,18 17 0,-25-25 8,1-1-1,0 1 1,0-1-1,0 0 1,0 0-1,1 0 1,-1-1-1,1 1 1,-1-1 0,1-1-1,6 2 1,-9-3-13,0 1 1,0-1-1,0 0 1,0 0-1,1-1 1,-1 1 0,0 0-1,0-1 1,0 0-1,0 0 1,0 0-1,0 0 1,0 0 0,0-1-1,0 1 1,-1-1-1,1 0 1,-1 0-1,1 0 1,-1 0 0,0 0-1,3-4 1,0 1-17,-1-1 1,0 1 0,-1-1-1,1-1 1,-1 1 0,-1 0-1,1-1 1,-1 1 0,0-1-1,2-11 1,-3 7 9,0-1 1,-1 1-1,0-1 0,-1 1 0,-3-21 1,-4 0 19,-1 0 1,-1 1-1,-22-43 1,27 62-70,-4-8-41,-20-33 0,28 52 55,0-1 0,0 1 0,1 0-1,-1-1 1,0 1 0,1-1 0,-1 1 0,1-1 0,-1 1 0,1-1 0,-1 0 0,1 1 0,0-3 0,0 3 7,1 1 0,-1-1 0,0 0 0,1 0 0,-1 1 0,0-1 0,1 0 0,-1 1 0,1-1 0,-1 0 0,1 1 0,0-1 0,-1 1 0,1-1-1,-1 1 1,1-1 0,0 1 0,0-1 0,-1 1 0,1 0 0,0 0 0,0-1 0,-1 1 0,1 0 0,0 0 0,0 0 0,1 0 0,10-3 165,1 2 0,15-1-1,9 0 242,158-13 554,-59 6-758,233-15-14,-66 4-1080,-260 15-188,6 0-3718,-49 5 4743,0 0 0,0 0 0,0 0 0,0 0 0,0 0 0,0 0 0,0 0 0,0 0 0,0 0 0,0 0 0,0 0 0,0 0 1,0 0-1,0 1 0,0-1 0,0 0 0,0 0 0,0 0 0,0 0 0,0 0 0,0 0 0,0 0 0,0 0 0,0 0 0,0 0 0,0 0 0,0 0 0,0 0 0,0 1 0,0-1 0,0 0 0,0 0 0,0 0 1,0 0-1,0 0 0,0 0 0,0 0 0,0 0 0,0 0 0,0 0 0,0 0 0,0 0 0,0 0 0,0 0 0,0 0 0,0 0 0,0 1 0,0-1 0,0 0 0,1 0 0,-1 0 0,0 0 0,0 0 0,0 0 1,0 0-1,0 0 0,0 0 0,-11 4-3828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30.9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8960,'0'0'1992,"3"0"-1567,-1 0 1,0 0-1,1 0 1,-1 0-1,0 0 1,1 1-1,-1 0 0,0-1 1,1 1-1,1 1 1,6 1 47,1 1 1,0-2 0,-1 0 0,1 0 0,21 1-1,7 0 124,38 7-105,-14-2-175,84 21 0,-146-29-314,6 2 15,0 0 0,-1 0 0,1 0 0,9 6 0,-15-7-13,0 0-1,1 0 0,-1-1 0,0 1 1,0 0-1,0 0 0,0 1 0,0-1 0,0 0 1,0 0-1,0 0 0,0 1 0,-1-1 1,1 0-1,0 1 0,-1-1 0,1 1 1,-1-1-1,1 1 0,-1-1 0,0 1 1,0-1-1,0 1 0,0-1 0,0 1 0,0 2 1,-3 7 2,0 0 0,-1 0 0,-1-1 1,-6 14-1,7-16-11,-67 108 34,23-40-674,47-76 632,-12 28-1535,12-27 1372,1 0 0,0-1 0,-1 1 0,1 0 0,0 0 0,-1 0 0,1 0 0,0 0 0,0 0 0,0 0 0,0 0 0,0 0 0,0-1 0,0 1 1,0 0-1,0 0 0,1 0 0,-1 0 0,0 0 0,0 0 0,1 0 0,-1 0 0,1-1 0,-1 1 0,1 0 0,-1 0 0,2 0 0,-1 0-179,0-1 0,0 1 1,0-1-1,0 0 0,0 1 0,0-1 1,0 0-1,1 0 0,-1 0 0,0 0 0,1 0 1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31.8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 6656,'4'0'2528,"-8"0"-1952,8 0 480,-4 0 96,5 0-224,4 0-64,9-5-224,4 5 0,10 0-352,8 0-96,4 0 0,1 0-256,0 0 0,-9 9-4224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32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44 9088,'4'7'3424,"10"1"-2656,31-4 64,-18-4-128,21-4-384,15-4-96,3 1-288,-3-2-32,5 1-2784,2 1-1248,2-2 736,-10-2 480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32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66 7552,'0'0'102,"0"0"1,0 0-1,0-1 1,0 1 0,0 0-1,0-1 1,-1 1-1,1 0 1,0-1-1,0 1 1,0 0 0,0 0-1,0-1 1,0 1-1,1 0 1,-1-1-1,0 1 1,0 0-1,0-1 1,0 1 0,0 0-1,0 0 1,0-1-1,1 1 1,-1 0-1,0 0 1,0-1 0,0 1-1,1 0 1,-1-1-1,13-5 1582,26-2-307,-28 6-759,27-5 306,165-24 1818,-177 29-2598,1 2-1,0 0 1,-1 2 0,1 1-1,44 10 1,-63-11-97,0 0 0,-1 1 0,1 0 0,-1 0 0,1 1 1,6 5-1,-12-8-16,0 0 0,0 1 1,0-1-1,0 1 1,0 0-1,-1 0 0,1 0 1,0 0-1,-1 0 0,0 0 1,0 0-1,1 0 1,-1 1-1,-1-1 0,1 0 1,0 1-1,0-1 0,-1 0 1,0 1-1,1-1 1,-1 1-1,0-1 0,0 4 1,-2 2-9,1-1 0,-1 0 0,-1 1 0,1-1 0,-1 0 0,0 0 1,-1 0-1,-4 6 0,-9 18-87,17-29 51,-1 0 0,0 0 0,1 0 0,-1 1 0,1-1 0,-1 0 0,1 1 0,0-1 0,0 0 0,0 0 0,1 1 0,-1-1 0,0 0 0,1 3 0,14 30-20,-9-21-22,7 12 4,1 1 1,22 29-1,40 46 118,-24-34-19,-44-56 19,0-1 1,0 1 0,-1 0 0,-1 1 0,9 23-1,-14-32 9,1 0 0,-1 0 0,-1 0 0,1 0 0,-1 1 0,1-1 0,-1 0 0,0 0 0,-1 1 0,1-1 0,-1 0 0,0 0 0,0 0 0,0 0 0,-1 0-1,1 0 1,-1 0 0,0 0 0,0 0 0,0-1 0,-1 1 0,1-1 0,-4 5 0,-5 2 1,0 0 0,0-1 1,-1 0-1,0-1 0,0 0 0,-1-1 0,0 0 1,0-1-1,-1-1 0,-25 7 0,21-7-356,0-2 0,0 0 0,-1-1-1,1-1 1,-1-1 0,1 0 0,0-2-1,-21-3 1,34 4-197,-1 0 1,0-1-1,-8-3 0,12 4 210,0 0 1,1 0-1,-1 1 0,1-1 1,-1 0-1,1-1 0,0 1 0,-1 0 1,1 0-1,0-1 0,0 1 0,0 0 1,0-1-1,0 1 0,-2-4 1,2-7-3943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33.2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 9088,'1'-1'354,"0"0"0,0 0 0,0 1 0,0-1 1,0 0-1,1 0 0,-1 0 0,0 1 0,0-1 0,1 1 1,-1-1-1,2 0 0,0 1-115,-1 0 1,0 0-1,1 1 1,-1-1-1,0 0 0,1 1 1,-1-1-1,0 1 1,4 1-1,12 3 597,5-1-437,0 1 0,0 0 0,-1 2 0,28 12 0,-47-17-366,0 0-1,0 0 1,1 0 0,-1 0 0,-1 0 0,1 1-1,0-1 1,-1 1 0,1 0 0,-1 0 0,0 0-1,0 0 1,0 0 0,0 0 0,2 5 0,-3-3-2,0-1 0,0 1 0,0 0 0,0 0 0,-1 0 0,0-1 0,0 1 0,0 0 0,-1 0 0,-1 7 0,-3 7 8,-1-1 1,-1 0 0,-1 0 0,-16 29-1,17-36-53,2-2-6,1 0-1,-1 1 1,1-1-1,1 1 1,-5 18-1,8-26 9,0 1 0,-1-1 0,1 1-1,0-1 1,0 1 0,0-1 0,1 0 0,-1 1-1,0-1 1,1 1 0,0-1 0,-1 0 0,1 1-1,0-1 1,0 0 0,1 0 0,-1 0 0,0 0-1,1 0 1,-1 0 0,1 0 0,0 0 0,-1-1-1,1 1 1,0 0 0,0-1 0,0 0 0,0 1-1,0-1 1,3 1 0,3 1-765,0 1 0,1-2 0,-1 1 1,1-1-1,0-1 0,-1 1 0,1-2 0,17 1 0,4-7-3281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3:42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 8832,'5'0'3328,"4"4"-2592,13-4 576,-13 0 64,9 0-321,12 0 1,6-4-512,0 4-256,5-3-160,-2 3-128,1 0 32,5 0-32,0 0 0,3 3-800,2 1-320,-1-4-1279,-5 5-449,-4 2-1056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33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 10112,'4'-1'464,"0"0"1,0 1 0,0-1-1,0 1 1,0-1-1,0 1 1,0 0 0,0 1-1,7 0 1,-9 0-292,1 0 0,0 0 0,-1 1 0,0-1 0,1 0 0,-1 1 1,0-1-1,0 1 0,0 0 0,0 0 0,0 0 0,0 0 0,0 0 0,-1 0 1,1 0-1,1 4 0,6 10 530,-2 1-1,0 0 1,0 0 0,4 24 0,12 75 304,-20-96-862,7 48-68,-3 1-1,-3 0 0,-3 0 0,-3 1 0,-3-1 0,-28 132 1,21-152-1140,-34 85 1,31-101-1865,-28 47 0,22-45-1531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34.0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401 45 7296,'-2'-4'481,"0"-1"0,-1 1 0,1 0 0,-1 0-1,0 1 1,-6-7 0,8 9-369,-1 0-1,1 0 0,-1 0 0,1 0 1,-1 0-1,1 0 0,-1 0 0,0 1 1,1-1-1,-1 1 0,0-1 0,1 1 0,-1 0 1,0 0-1,0 0 0,1 0 0,-1 0 1,0 0-1,0 0 0,1 0 0,-1 1 1,-2 0-1,0 0 7,0 1 0,0 0 1,0 0-1,0 1 0,1-1 1,-1 1-1,1-1 0,0 1 0,0 0 1,0 1-1,-6 6 0,-2 6 130,-13 23 0,24-38-243,-13 24 227,1 1 0,1 0 0,-9 37 0,-73 309 696,24 12-768,38-132-115,26-175-102,7 94-1,0-137-92,2-1-1,1 1 0,2-1 0,2 0 0,0-1 0,16 35 0,-17-50-83,0 0 0,1-1 1,1 0-1,0 0 0,1-1 0,1 0 0,0-1 1,1-1-1,1 0 0,0-1 0,0 0 0,26 15 1,-21-16-436,1-2 1,28 10-1,45 8-2590,-92-27 3244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34.8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 7040,'1'-1'328,"-1"1"0,1-1 0,-1 1-1,1 0 1,-1-1 0,1 1 0,-1 0 0,1-1 0,-1 1 0,1 0 0,-1 0 0,1-1 0,-1 1 0,1 0-1,-1 0 1,1 0 0,0 0 0,-1 0 0,1 0 0,0 0 0,1 12 3295,-2-6-4250,4 220 2060,1-161-1067,17 93 0,-20-152-349,0 6 24,1 1-1,7 19 1,-9-30-29,0 0 0,0 0-1,0 0 1,0 0 0,0 0 0,0 0 0,0 0 0,1 0-1,-1-1 1,1 1 0,-1 0 0,1-1 0,-1 1 0,1-1-1,0 0 1,0 0 0,0 1 0,0-1 0,0 0 0,0-1-1,0 1 1,2 1 0,-2-2 0,0 0 0,-1 0 0,1 0 0,-1-1 0,1 1 0,0 0 0,-1-1 0,1 1 0,-1-1 0,1 1 0,-1-1 0,1 0-1,-1 1 1,0-1 0,1 0 0,-1 0 0,0 0 0,0 0 0,1 0 0,-1 0 0,0-1 0,0 1 0,0 0 0,0 0 0,-1-1 0,2-1 0,1-3 5,0 0 0,-1 0 1,0 0-1,0 0 0,1-10 1,0-8-9,0 0 0,-2 0 1,-1 0-1,-5-42 1,-1 27 18,-2 0 1,-14-43 0,12 55-55,-16-30 1,5 11-89,17 33-15,3 12 126,1 1 0,0 0 0,0 0 1,0 0-1,0-1 0,0 1 0,0 0 1,0 0-1,0 0 0,0-1 0,1 1 1,-1 0-1,0 0 0,0 0 0,0 0 0,0-1 1,0 1-1,0 0 0,0 0 0,0 0 1,0 0-1,1-1 0,-1 1 0,0 0 1,0 0-1,0 0 0,0 0 0,0 0 1,1 0-1,-1-1 0,2 1 3,-1 0 0,1 1 0,0-1 0,-1 0 0,1 1-1,0-1 1,-1 1 0,1-1 0,2 2 0,7 2 93,23 5 161,1-2 0,0-2 0,61 3 1,-57-6-141,442 9 338,-2-29-1502,-453 17 515,-10 1-1029,0-1 1,24-4-1,-28 0-3305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35.2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1 7808,'0'0'152,"-1"0"1,1 1-1,-1-1 0,1 0 1,-1 1-1,1-1 0,-1 1 1,1-1-1,0 0 1,-1 1-1,1-1 0,0 1 1,-1-1-1,1 1 0,0-1 1,0 1-1,-1 0 1,1-1-1,0 1 0,0-1 1,0 1-1,0-1 0,0 1 1,0 1-1,5 17 1740,-3-13-1413,1 0 0,1 0 0,-1-1 0,7 7 0,-4-5-218,0-1 0,1 0 1,-1-1-1,1 0 1,1 0-1,-1 0 1,1-1-1,15 7 0,6-1 2,36 8 0,-12-4-96,-49-13-145,1 1 1,-1-1-1,1 1 1,-1 0-1,0 0 1,7 5-1,-10-6-7,0 0-1,0 0 1,0 0 0,-1 0 0,1-1-1,0 1 1,0 0 0,-1 0-1,1 1 1,-1-1 0,1 0 0,-1 0-1,1 0 1,-1 0 0,0 0-1,0 0 1,1 1 0,-1-1 0,0 0-1,0 0 1,0 0 0,0 1-1,0-1 1,-1 0 0,1 0 0,0 0-1,0 0 1,-1 1 0,1-1-1,-1 1 1,-6 11 24,0-1 0,0 0 0,-1-1 0,-15 18 0,10-14-56,-19 32-1,-34 82-3123,56-105 672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35.9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10 9984,'-16'-9'3776,"11"9"-2944,5 0 192,0 0-65,5 0-127,7 0 64,15 0-288,9 0-128,18 0-256,21 0-160,1 0-32,-1 0-192,-7 4 32,-16 4-1504,-11 4-575,-14 4-2689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36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 8960,'-14'10'3328,"14"2"-2592,5 0 224,-1-3-96,10-6-128,13-3 96,18-3-385,12-6-95,6 2-224,-2-1-160,2-1-64,-9 6-1343,-1-1-577,1 8-2304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37.0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738 368 7040,'72'-81'5541,"-66"74"-4880,-1 0 0,0 0 1,-1-1-1,6-11 0,-1 1 187,-6 12-655,-1 0 0,1 0 0,-1 0 0,0 0-1,0 0 1,-1 0 0,0 0 0,0-1-1,-1 1 1,1-7 0,-1 8-117,-1 1 0,1 0 0,-1 0 0,0 0 0,0 0 0,0 0 0,-1 0 0,1 0 0,-1 1 0,0-1 0,0 0 1,0 1-1,-1-1 0,1 1 0,-1 0 0,-4-5 0,-3 0-4,-1 0 0,0 1 0,0 0 0,0 1-1,-1 1 1,0-1 0,0 2 0,-13-4 0,5 3 22,0 0-1,0 2 1,-1 0-1,-28 0 0,34 4-69,0 0-1,0 1 0,0 0 1,0 1-1,0 1 0,1 1 1,-1 0-1,1 1 0,0 0 1,1 1-1,0 0 0,0 1 1,0 1-1,1 0 0,-21 21 1,-22 27-65,3 2 0,-78 116 0,114-148 112,0-1-1,1 2 1,2 0-1,1 1 1,1 0-1,-7 31 1,15-46-14,1 0-1,0 0 1,1 1 0,1-1 0,0 0 0,3 24 0,-1-29-32,0 1 0,0-1 0,1 0 0,1 0 0,-1 0 0,1 0 0,1-1 1,0 0-1,0 0 0,11 14 0,-8-13-10,1-1 0,-1 0 1,1 0-1,1-1 0,0 0 0,-1-1 0,2 0 1,-1 0-1,1-1 0,0 0 0,0-1 0,0-1 1,1 0-1,-1 0 0,1-1 0,0 0 1,-1-1-1,1-1 0,0 0 0,0 0 0,0-1 1,0 0-1,-1-1 0,1-1 0,-1 0 0,15-6 1,3-5 23,0-1 0,52-37 0,46-53 110,-102 80-40,-2 0 0,0-2 0,-1-1 0,-2-1 0,-1 0 0,17-37 0,-27 44 254,-8 22-348,-1-1 0,0 1-1,0-1 1,0 1 0,0-1 0,0 1 0,0-1 0,0 1 0,0-1 0,0 1 0,0-1 0,0 1 0,0-1 0,0 1 0,0-1 0,0 1 0,0-1 0,-1 0 0,1 1-8,0 0 1,0 0-1,-1 0 0,1 0 1,0-1-1,0 1 1,-1 0-1,1 0 0,0 0 1,0 0-1,-1 0 0,1 0 1,0 0-1,-1 0 1,1 0-1,0 0 0,0 0 1,-1 0-1,1 0 1,0 0-1,0 1 0,-1-1 1,1 0-1,0 0 0,0 0 1,0 0-1,-1 0 1,1 0-1,0 1 0,0-1 1,0 0-1,-1 1 1,-4 3 51,0 1 1,1-1 0,0 1 0,-6 8 0,1 0-2,-5 5-3,2 1-1,0 0 1,-12 28 0,-20 65 42,36-92-82,-28 81 34,5 2 1,-30 182 0,60-281-51,-52 443-78,52-434-50,0 2-356,1 0 0,0 0 0,1 0-1,4 21 1,-5-35 218,0 1 0,1-1 0,-1 1 0,1 0 0,0-1 0,-1 1 0,1-1 0,2 3-1,-3-3 36,1-1-1,-1 0 0,1 1 0,-1-1 0,1 1 0,-1-1 0,1 0 1,0 0-1,-1 1 0,1-1 0,0 0 0,-1 0 0,1 0 0,0 1 0,-1-1 1,1 0-1,0 0 0,-1 0 0,1 0 0,0 0 0,-1-1 0,1 1 1,0 0-1,-1 0 0,2-1 0,14-5-4540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37.7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 8320,'0'-5'883,"0"3"-612,-1 1-1,1 0 0,0-1 1,0 1-1,0-1 0,1 1 1,-1-1-1,0 1 0,0 0 1,1-1-1,-1 1 0,1 0 1,-1-1-1,2-1 0,-1 3 797,-1 0-939,1 0-1,-1 0 1,1 1 0,-1-1 0,1 1-1,0-1 1,-1 1 0,1-1-1,-1 1 1,0-1 0,1 1 0,-1-1-1,1 1 1,-1-1 0,0 1 0,1 0-1,-1-1 1,0 1 0,1 0-1,0 8 58,1 0 0,-1 0 0,0 0 0,0 0-1,-2 16 1,0 0-19,-2 120 341,7 159 37,-3-287-499,1 0 0,0 0 0,1 0 0,1 0 0,1 0-1,14 30 1,-19-45-36,1 0-1,0-1 1,0 1 0,0-1-1,0 1 1,0-1-1,1 0 1,-1 1-1,0-1 1,1 0-1,-1 0 1,0 0-1,1 0 1,0 0-1,-1 0 1,1 0-1,-1-1 1,3 2-1,-2-2 2,-1 0-1,0 0 0,0 0 0,1 0 0,-1 0 0,0-1 1,0 1-1,1 0 0,-1-1 0,0 1 0,0 0 0,0-1 0,1 0 1,-1 1-1,0-1 0,0 0 0,0 1 0,0-1 0,0 0 0,0 0 1,-1 0-1,1 0 0,0 0 0,0 0 0,0-1 0,6-9 21,-1 0 1,-1 0-1,0 0 0,-1-1 0,0 0 0,0 0 0,-1 0 0,-1 0 0,2-25 0,-2-9 12,-6-59 1,4 96-34,-7-86-26,-4-152 173,10 245-146,1 0 1,0-1 0,0 1-1,1 0 1,-1 0-1,0-1 1,1 1 0,0 0-1,-1 0 1,1 0-1,0 0 1,2-4 0,-2 5 0,0 0 0,0 0 1,0 0-1,0 1 1,0-1-1,0 0 0,1 1 1,-1-1-1,0 1 1,0-1-1,1 1 0,-1 0 1,0-1-1,0 1 1,1 0-1,-1 0 0,0 0 1,1 0-1,-1 0 1,0 0-1,1 0 0,0 1 1,65 11 894,12 2-15,435 31 656,-310-32-1567,-67-11-4974,-96 2 285,-27-3 443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38.2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0 7552,'-4'0'1404,"-1"1"-1,0-1 1,1 1 0,-1 0 0,-4 2 0,0 0-809,1 1 1,0 0-1,-14 8 1,21-11-546,0-1 1,0 0 0,0 1-1,1 0 1,-1-1 0,0 1-1,0-1 1,1 1 0,-1 0-1,1 0 1,-1-1-1,0 1 1,1 0 0,-1 0-1,1 0 1,0-1 0,-1 1-1,1 0 1,0 0 0,-1 2-1,1-2-23,0-1 0,1 1 0,-1 0 0,0 0-1,0-1 1,1 1 0,-1 0 0,1 0 0,-1-1 0,0 1-1,1-1 1,-1 1 0,1 0 0,0-1 0,-1 1 0,1-1-1,-1 1 1,1-1 0,1 1 0,3 2 49,1 0-1,-1 0 1,1-1 0,12 3-1,114 18 679,-26-6-366,-69-10-171,-25-6-121,1 1 0,-1 1 1,0 0-1,12 5 0,-22-7-71,0 0 0,0 0 0,0 0 0,-1 0 1,1 1-1,0-1 0,-1 0 0,1 1 0,-1-1 0,0 1 0,1 0 0,-1-1 0,0 1 0,0 0 0,0 0 0,0 0 0,0-1 0,-1 1 0,1 0 0,0 0 0,-1 0 0,0 0 0,1 0 0,-1 0 0,0 1 0,0-1 0,0 0 1,0 0-1,-1 3 0,-1 5 71,0 0 0,-1 0 0,0 0 0,-8 15 0,6-12-64,-20 43-49,-1 0-1,-65 96 0,84-142-69,3-5-160,1-1 1,-1 1 0,1 1 0,0-1-1,0 1 1,1-1 0,0 1-1,-3 10 1,5-16 162,0 0-1,0 1 1,0-1 0,-1 1-1,1-1 1,0 1 0,0-1-1,0 1 1,0-1 0,0 1-1,1-1 1,-1 1 0,0-1-1,0 1 1,0-1 0,0 1-1,0-1 1,1 0-1,-1 1 1,0-1 0,0 1-1,1-1 1,-1 0 0,0 1-1,1-1 1,-1 1 0,0-1-1,1 0 1,-1 0 0,1 1-1,-1-1 1,0 0 0,1 0-1,-1 1 1,1-1 0,0 0-1,0 0-165,0 0 0,0 0 1,-1 0-1,1 0 0,0 0 0,0 0 0,0-1 0,0 1 0,0 0 0,0 0 0,-1-1 1,1 1-1,0-1 0,0 1 0,0-1 0,-1 1 0,1-1 0,0 1 0,-1-1 0,1 0 1,0 0-1,8-14-3734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39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3431 345 8704,'-61'-58'4826,"45"43"-3885,-21-27 0,8 9-412,-51-45 237,67 68-687,0 0 0,-1 0 1,0 2-1,-28-13 0,10 8 122,-1 3 0,-1 0 0,1 3 0,-69-8 0,31 11 163,-101 6 1,79 6-49,0 5 0,-98 25 1,-182 67 323,347-97-592,-74 22 115,-366 121 442,373-114-564,2 3-1,2 4 1,2 5 0,3 2-1,1 5 1,3 3 0,-98 95-1,105-82 56,-96 123 0,134-148-14,2 2 0,2 1 1,2 1-1,-24 60 0,35-63 50,2 0-1,3 1 1,1 0 0,-6 68 0,13-56 18,3 0 0,2 1 0,10 69 0,3-36 32,4-1 0,4 0 0,48 130 0,-38-145-118,3-2-1,3-2 0,4-1 1,57 78-1,-68-112-31,2-1 0,1-2 0,2-1 0,2-2 0,1-2 0,1-1 0,2-2 0,0-2 0,53 26 0,-47-32 99,0-2-1,1-1 1,0-3-1,2-2 1,-1-2 0,70 6-1,-30-10 81,0-5 0,155-15 0,12-29-89,4-29-34,14-18-15,-202 65-63,99-32-8,421-148-25,-241 56-31,-38-5-58,-42 2-208,-230 123 219,-1-1 0,-2-1-1,51-53 1,-70 62 51,-1-1 1,-1 0-1,0-1 1,-2-1-1,24-49 1,-30 51 20,-1-1 0,-1 0 0,-1-1 0,-1 0 1,-1 0-1,-1 0 0,0-32 0,-4 11-12,-3 0-1,-1-1 1,-18-69 0,7 52-4,-4 1 1,-40-90-1,17 67 8,-3 3-1,-4 1 1,-73-90-1,45 76-26,-4 3 1,-97-83-1,109 114-5,-3 3-1,-3 3 1,-2 3 0,-2 4-1,-2 3 1,-2 4 0,-2 4-1,-114-34 1,111 47-288,-107-15-1,121 29-379,0 4 1,-122 5-1,115 7-1196,0 4-1,-82 21 1,20 2-3096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3:43.3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10 175 8320,'-4'-21'1696,"-1"-12"3296,8 76-4152,1 0-1,2-1 1,22 76 0,58 121-141,-86-237-698,43 92-2,-38-85 12,0 0 0,0 0-1,1-1 1,0 0 0,1 0-1,0-1 1,15 13-1,-21-19 4,1 1 1,0-1-1,0 0 0,0 0 0,0 0 0,0 0 0,0 0 0,0 0 0,0-1 0,0 1 0,0-1 0,0 1 0,1-1 0,-1 0 0,0 0 0,0 0 0,0 0 0,1 0 1,2-1-1,-2-1-5,0 1 1,0 0 0,-1 0 0,1-1 0,-1 0 0,1 1 0,-1-1 0,1 0-1,-1 0 1,0-1 0,0 1 0,3-4 0,0-2 0,0 0 0,-1 0 1,0 0-1,-1 0 0,1 0 0,-2-1 0,1 1 1,2-16-1,-5 12-2,1 0-1,-2 1 1,1-1 0,-2 1 0,1-1 0,-6-17 0,-27-68-62,20 59 85,-118-282-229,130 318 189,-6-19-108,8 21 114,0-1 0,0 1-1,0-1 1,0 1 0,0-1 0,-1 1 0,1-1 0,0 1 0,0-1 0,0 1 0,0-1 0,0 1 0,1-1 0,-1 0-1,0 1 1,0-1 0,0 1 0,0-1 0,1 1 0,-1 0 0,0-1 0,0 1 0,1-1 0,-1 1 0,0-1 0,1 1-1,-1 0 1,0-1 0,1 1 0,-1 0 0,1-1 0,-1 1 0,1 0 0,0-1 0,3 0 36,1 1 0,0-1 0,-1 1 0,1 0 1,6 0-1,1 1 82,102 2 977,20 1-397,270-28 97,-368 21-768,209-19 53,229-15-1717,-465 37 1260,-4-1-71,0 1 0,-1-1 0,1 1 0,0 1 0,0-1 0,-1 1 0,1-1 0,0 1 0,7 3 0,-12-4 281,1 1 0,0-1 0,-1 0 0,1 1 1,-1-1-1,1 1 0,-1-1 0,1 1 0,-1-1 0,1 1 0,-1-1 1,0 1-1,1-1 0,-1 1 0,0 0 0,1-1 0,-1 1 0,0 0 0,1 0 1,-4 14-3927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45.3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3 8064,'-1'-1'197,"0"1"0,0 0-1,0-1 1,0 1 0,0 0 0,0 0 0,0 0 0,0 0 0,0 0 0,0 0-1,0 0 1,0 0 0,0 0 0,0 1 0,0-1 0,0 0 0,0 1 0,0-1 0,0 1-1,0-1 1,0 1 0,0-1 0,-1 1 0,2 0 710,0 7 591,0-5-1309,0-1-1,1 1 1,0 0-1,-1-1 1,1 1-1,0-1 1,0 1-1,1-1 1,-1 1 0,0-1-1,1 0 1,-1 0-1,1 1 1,0-1-1,4 3 1,4 4 800,22 15 0,-21-16-448,-5-4-357,0 0 0,0-1 0,0 0 0,1-1 0,-1 1 0,1-1 0,-1 0 0,1-1 0,12 2 0,6-1 18,34-3 0,-27 1-14,216-3 383,-244 3-648,0-1 0,-1 1 1,1 0-1,0-1 1,-1 0-1,1 0 1,0 0-1,-1 0 1,1-1-1,-1 0 0,0 1 1,1-1-1,3-3 1,-5 3-485,0 1 0,0-1 0,-1 0 1,1 0-1,0 0 0,-1 0 0,1-1 0,-1 1 1,0 0-1,1-1 0,-1 1 0,0 0 1,0-1-1,-1 0 0,1 1 0,-1-1 0,1 1 1,-1-1-1,0-3 0,0 5-3044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45.7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 6912,'6'1'9301,"-2"2"-7172,9 1-2082,197-18 2587,-144 7-2540,0 2 1,99 7-1,-150 0-94,0 0 0,18 6 0,-2 3-1620,-27-8 616,1-1 0,-1 1 0,1 0 0,3 4 0,-3 0-3294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48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146 9 7936,'0'0'152,"0"0"0,0 0 0,0 0 0,0-1 0,0 1 0,0 0 0,0 0 0,0 0 1,0 0-1,0-1 0,0 1 0,0 0 0,0 0 0,0 0 0,-1 0 0,1 0 0,0-1 0,0 1 0,0 0 0,0 0 1,0 0-1,0 0 0,0 0 0,0 0 0,0-1 0,-1 1 0,1 0 0,0 0 0,0 0 0,0 0 0,0 0 1,0 0-1,-1 0 0,1 0 0,0 0 0,0 0 0,0 0 0,0 0 0,0 0 0,-1 0 0,1 0 0,0 0 0,0 0 1,0 0-1,0 0 0,0 0 0,-1 0 0,1 0 0,0 0-95,0 0 0,0 0 0,-1 0 0,1 0 0,0 0 0,0 0 0,0 0 0,0 0 0,0 0 0,-1 0 0,1 0 0,0 0-1,0 0 1,0 0 0,0 0 0,0 0 0,-1 0 0,1 0 0,0 0 0,0 0 0,0-1 0,0 1 0,0 0 0,0 0 0,0 0 0,-1 0 0,1 0 0,0 0 0,0 0 0,0 0 0,0-1 0,0 1 0,0 0 0,0 0 0,0 0 0,0 0 0,0 0 0,0-1-1,0 1 1,0 0 0,0 0 0,0 0 0,0 0 0,0 0 0,0-1 0,0 1 0,0 0 0,-1 0 35,1 0 0,-1-1-1,1 1 1,-1 0 0,1 0 0,-1 0 0,1 0-1,-1 0 1,1 0 0,-1 0 0,1 0 0,-1 0-1,1 0 1,-1 1 0,1-1 0,-1 0-1,1 0 1,-1 1 0,-7 4 55,1 2 0,0-1-1,1 1 1,-1 0 0,1 0-1,1 1 1,-1-1 0,1 1 0,1 1-1,-1-1 1,-5 17 0,0 5-16,1 0 0,-6 37 1,7-16 61,3 0 0,1 0 0,7 92 0,33 152 571,37 32 54,22-9-496,-84-283-305,20 44 240,-11-29 89,-20-60-2407,-1 1 1,1-1 0,1-10 0,0-6-1075,0 3 196,3-1-671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49.4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19 184 6528,'-4'-5'914,"2"3"-568,1 0 1,0 1 0,-1-1-1,1 0 1,0 0-1,0 1 1,0-1-1,0 0 1,1 0-1,-1 0 1,0 0-1,1 0 1,-1 0-1,1-1 1,0-2-1,0 2-117,0 0 276,-1 1 0,2-1 0,-1 1 0,0-1 0,0 0 0,1 1 0,1-5 0,-2 6-336,1 0 0,0-1 0,0 1 0,0 0 0,0 0 0,1-1 1,-1 1-1,0 0 0,0 0 0,1 0 0,-1 1 0,1-1 0,-1 0 0,3-1 0,48-26 833,-34 17-820,26-11 0,-33 17-111,11-4 73,37-10 0,-53 17-119,1 1 1,-1 0-1,1 0 1,-1 1-1,1 0 1,0 0-1,-1 0 1,1 1 0,-1 0-1,12 3 1,-14-2 5,0 0 0,0 0 0,0 0 0,0 1 0,0 0 0,-1 0 0,1 0 0,-1 0 0,0 1 0,0-1 0,0 1 0,0 0 0,-1-1 0,1 1 1,-1 1-1,3 6 0,2 8 156,0 0 1,5 27-1,-11-45-179,4 26 167,0 1 0,-2 0-1,0 40 1,-10 86 267,3-98-388,-16 127 30,0 8 72,20-179-134,-1 0 0,2 0 0,0 0 0,0 0 0,2 0 0,5 21 1,-7-30 6,0 1 0,1 0 0,-1 0 0,1-1 1,0 1-1,0-1 0,0 0 0,1 1 1,-1-1-1,1 0 0,0-1 0,0 1 0,0 0 1,0-1-1,0 1 0,0-1 0,1 0 1,-1 0-1,1 0 0,0-1 0,-1 1 1,1-1-1,0 0 0,4 1 0,17 0 54,0-2 0,0 0 1,41-6-1,0 0-58,-39 5-210,-1-2 0,52-10 1,-69 11-561,0-2 0,0 1 0,0-1 0,13-8 0,-16 8-284,0 0-1,0-1 1,-1 1 0,0-1 0,0 0 0,0 0 0,5-8 0,-5 4-1632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51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82 6528,'-4'-14'1863,"-4"-25"0,7 14 2112,3 21-2278,3 7-828,6 9-91,-11-11-661,52 55 2491,-28-30-1554,25 33-1,-28-28-643,-1 2-1,28 61 1,18 79-87,-43-95-243,-4 1 0,-3 1 0,10 136 0,-20-141-5,-4-1 1,-4 1 0,-2-1 0,-28 144-1,0-107 139,31-109-330,0 1 1,0-1 0,0 1 0,0-1 0,0 1 0,-1-1 0,1 0 0,-1 0 0,0 0 0,1 0 0,-1 0 0,0 0-1,0 0 1,0-1 0,-1 1 0,1 0 0,0-1 0,-4 2 0,6-3 14,0 0 0,0 0 0,0 0 0,-1 0 0,1 0 0,0 0 0,0 0 0,0 0 0,-1 0 0,1-1 0,0 1 0,0 0 0,0 0 0,0 0 0,-1 0 0,1 0 0,0 0 0,0 0 0,0 0 0,0 0 0,-1-1 0,1 1 0,0 0 0,0 0 0,0 0-1,0 0 1,0-1 0,0 1 0,-1 0 0,1 0 0,0 0 0,0 0 0,0-1 0,0 1 0,0 0 0,0 0 0,0 0 0,0-1 0,0 1 0,0 0 0,0-11-3284,0 8 2059,0-9-3319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52.2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87 8704,'2'-4'7501,"2"0"-3906,15-8-3829,-12 8 1217,10-6-899,0 2 0,0 0 0,1 0 0,0 2 0,0 0 0,1 1 0,-1 1 0,1 1 0,27-1 0,-24 3-85,0 1 1,0 2 0,0 0-1,0 1 1,-1 1 0,1 1-1,40 15 1,6 7-1957,-60-26-63,-7-2-3119,-1 1 5130,0 0-3612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52.6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2 7040,'-1'-2'8489,"6"4"-6650,9 7-1896,-9-4 208,0 0 0,0 1-1,-1-1 1,1 1-1,-1 0 1,-1 1-1,1-1 1,3 11-1,0 4-76,7 32 0,0 3 29,-13-52-205,0 1 0,0 0 0,0 0 0,-1-1 1,1 1-1,-2 8 0,1-2-1777,0-11 274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53.0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 7040,'1'-5'415,"5"-6"4488,-6 10-4799,0 1-1,0 0 0,1 0 0,-1 0 0,0 0 0,0-1 1,1 1-1,-1 0 0,0 0 0,1 0 0,-1 0 0,0 0 1,0 0-1,1 0 0,-1 0 0,0 0 0,1 0 0,-1 0 0,0 0 1,1 0-1,-1 0 0,0 0 0,0 0 0,1 0 0,-1 1 1,0-1-1,1 0 0,-1 0 0,0 0 0,0 0 0,0 1 1,1-1-1,-1 0 0,0 0 0,0 0 0,1 1 0,-1-1 1,0 0-1,0 1 0,4 3 48,-1 0-1,0 0 1,0 0 0,0 0 0,-1 1 0,0-1 0,1 1-1,-2 0 1,1-1 0,2 11 0,-1 3-115,2 32 0,-3-25-98,7 175-237,-9-182-994,4 31 0,1-23-760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56.5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3 7296,'0'0'168,"0"0"1,1 0-1,-1 0 1,0 0-1,0 0 0,0 0 1,0-1-1,0 1 1,0 0-1,0 0 1,0 0-1,0 0 1,-1 0-1,1 0 1,0 0-1,0 0 0,0 0 1,0 0-1,0 0 1,0-1-1,0 1 1,0 0-1,0 0 1,0 0-1,0 0 1,0 0-1,0 0 0,0 0 1,0 0-1,0 0 1,0 0-1,0 0 1,0 0-1,-1 0 1,1 0-1,0 0 1,0 0-1,0 0 0,0 0 1,0 0-1,0 0 1,0 0-1,0 0 1,0 0-1,0 0 1,0 0-1,-1 0 1,1 0-1,0 0 0,0 0 1,0 0-1,0 0 1,0 0-1,0 0 1,0 0-1,0 0 1,0 0-1,0 0 0,0 0 1,0 0-1,-1 0 1,1 0-1,-7 7 1924,-4 11-2023,11-18-44,0 1 0,0-1 0,-1 1 0,2-1 0,-1 1 0,0-1 0,0 0 0,0 1 0,0-1 0,0 1 0,0-1 0,0 1 0,0-1 0,1 1 0,-1-1 0,0 0 0,0 1 0,1-1 0,-1 0 0,0 1 0,0-1 0,1 0 0,-1 1 0,1-1 0,-1 0 0,0 1 0,1-1 0,-1 0 0,0 0 0,1 0 0,-1 1 0,1-1 0,-1 0 0,1 0 0,-1 0 0,1 0 0,-1 0 0,0 0 0,1 0 0,-1 0 0,1 0 0,0 0-1,26 0 419,-21-1-323,64-8 548,-54 5-596,0 2-1,1 0 0,-1 1 0,30 1 0,-43 1-49,0-1 0,-1 0 0,1 1-1,0 0 1,-1 0 0,1-1 0,0 2 0,-1-1 0,1 0 0,-1 0-1,0 1 1,1-1 0,-1 1 0,0 0 0,0 0 0,0 0 0,0 0 0,0 0-1,-1 0 1,1 0 0,-1 1 0,1-1 0,-1 1 0,0-1 0,0 1-1,0-1 1,0 1 0,0 0 0,-1-1 0,1 1 0,-1 4 0,1 1 37,-1 1 1,0 0 0,-1 0 0,0-1-1,-1 1 1,1-1 0,-2 1 0,-5 15-1,0-9 34,0 0-1,0 0 1,-12 14-1,9-14-96,1 1 0,-12 25 0,21-39 16,0 0 1,0-1-1,1 1 1,-1 0-1,1 0 1,-1 0 0,1 0-1,0-1 1,-1 1-1,1 0 1,0 0 0,0 0-1,0 0 1,1 0-1,-1-1 1,0 1-1,1 0 1,-1 0 0,1 0-1,0-1 1,0 1-1,-1 0 1,1-1-1,0 1 1,0 0 0,1-1-1,-1 1 1,0-1-1,2 2 1,0-1 19,1 1 0,0-1 0,-1 0 0,1 0 0,0 0 1,0 0-1,0-1 0,1 1 0,-1-1 0,0 0 0,6 0 0,28 2-6314,41-1-1,-67-2 2177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1T18:14:57.7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21 8704,'1'-1'234,"-1"1"1,1-1 0,-1 1-1,0-1 1,1 1 0,-1-1-1,0 1 1,0-1 0,1 0-1,-1 1 1,0-1-1,0 0 1,0 1 0,0-1-1,0 1 1,0-1 0,0 0-1,0 1 1,0-1 0,0-1-1,0 2-105,-1 0 0,1 0-1,0-1 1,-1 1 0,1 0-1,0 0 1,-1 0 0,1 0 0,0-1-1,-1 1 1,1 0 0,0 0-1,-1 0 1,1 0 0,-1 0-1,1 0 1,0 0 0,-1 0-1,1 0 1,0 0 0,-1 0 0,1 1-1,-1-1 1,1 0 0,-3 1-28,1-1 1,0 1 0,0 0-1,0 0 1,0 0 0,0 1-1,0-1 1,0 0 0,1 1-1,-1-1 1,-1 3 0,0-1-33,1 0 0,0 0 1,1 0-1,-1 1 0,0-1 1,1 1-1,0-1 0,0 1 1,0-1-1,0 1 0,1 0 1,-1 0-1,1-1 0,0 1 1,0 0-1,1 6 0,0-9-20,-1 0 0,1 0-1,-1 0 1,1 0 0,-1-1-1,1 1 1,0 0 0,0 0-1,-1-1 1,1 1-1,0 0 1,0-1 0,0 1-1,-1-1 1,1 1 0,0-1-1,0 0 1,0 1 0,0-1-1,0 0 1,0 1-1,0-1 1,0 0 0,0 0-1,0 0 1,0 0 0,0 0-1,0 0 1,2-1 0,30-4 799,-32 5-836,8-2 159,0-1 0,16-7 0,-22 9-128,0-1 0,-1 1 0,1-1 0,0 0 0,-1 0 0,1 0 1,-1 0-1,0 0 0,0-1 0,0 1 0,4-6 0,-6 7-24,1 0 1,-1 0-1,0 0 1,1 0-1,-1 0 0,0 0 1,0 0-1,0 0 1,0-1-1,0 1 1,0 0-1,0 0 1,0 0-1,0 0 1,0 0-1,-1 0 1,1 0-1,0 0 1,-1 0-1,1-1 1,-1 1-1,1 1 1,-1-1-1,0 0 1,1 0-1,-1 0 0,0 0 1,1 0-1,-1 0 1,0 1-1,0-1 1,0 0-1,0 1 1,0-1-1,0 1 1,-1-1-1,-3-2 14,1 1-1,0 0 1,-1 0 0,1 1-1,-1-1 1,1 1-1,-9-1 1,10 1-42,0 1 0,0 0 1,-1 0-1,1 0 0,0 0 0,0 0 0,0 1 1,0 0-1,0-1 0,0 1 0,0 0 1,0 0-1,0 1 0,0-1 0,0 1 0,0-1 1,1 1-1,-1 0 0,1 0 0,0 0 0,-1 0 1,1 1-1,0-1 0,0 0 0,0 1 1,0 0-1,1-1 0,-1 1 0,1 0 0,0 0 1,0 0-1,0 0 0,-1 4 0,2-5 12,-1-1-1,1 0 0,0 0 1,0 1-1,1-1 1,-1 0-1,0 0 0,0 0 1,1 1-1,-1-1 1,0 0-1,1 0 0,-1 0 1,1 0-1,0 0 0,-1 0 1,1 0-1,0 0 1,-1 0-1,1 0 0,0 0 1,0 0-1,0 0 1,0 0-1,0-1 0,0 1 1,0 0-1,0-1 0,0 1 1,1-1-1,-1 1 1,0-1-1,0 0 0,0 1 1,3-1-1,3 1 128,0 0 0,0 0 0,0 0 0,14-2 0,-8 0 50,-1 1-21,0-1-1,-1 0 1,1-1-1,0 0 0,20-7 1,-31 9-156,-1 0 1,0 0-1,1 0 1,-1 0-1,0-1 1,1 1-1,-1 0 0,1 0 1,-1 0-1,0 0 1,0-1-1,1 1 1,-1 0-1,0 0 1,1-1-1,-1 1 0,0 0 1,0 0-1,1-1 1,-1 1-1,0 0 1,0-1-1,1 1 1,-1 0-1,0-1 0,0 1 1,0 0-1,0-1 1,0 1-1,0 0 1,0-1-1,0 1 1,0-1-1,0 1 0,0 0 1,0-1-1,0 0 1,0 1-95,-1-1 0,0 0 0,0 0 0,0 1 0,0-1 0,1 0 0,-1 1 0,0-1 0,0 1-1,0-1 1,0 1 0,-2-1 0,-3-1-1581,0 0-1,-1 1 0,-11-2 0,12 3-320,4 0-2296,10 0 497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2.xml"/><Relationship Id="rId117" Type="http://schemas.openxmlformats.org/officeDocument/2006/relationships/image" Target="NULL"/><Relationship Id="rId21" Type="http://schemas.openxmlformats.org/officeDocument/2006/relationships/image" Target="NULL"/><Relationship Id="rId42" Type="http://schemas.openxmlformats.org/officeDocument/2006/relationships/customXml" Target="../ink/ink20.xml"/><Relationship Id="rId47" Type="http://schemas.openxmlformats.org/officeDocument/2006/relationships/image" Target="NULL"/><Relationship Id="rId63" Type="http://schemas.openxmlformats.org/officeDocument/2006/relationships/image" Target="NULL"/><Relationship Id="rId68" Type="http://schemas.openxmlformats.org/officeDocument/2006/relationships/customXml" Target="../ink/ink33.xml"/><Relationship Id="rId84" Type="http://schemas.openxmlformats.org/officeDocument/2006/relationships/customXml" Target="../ink/ink41.xml"/><Relationship Id="rId89" Type="http://schemas.openxmlformats.org/officeDocument/2006/relationships/image" Target="NULL"/><Relationship Id="rId112" Type="http://schemas.openxmlformats.org/officeDocument/2006/relationships/customXml" Target="../ink/ink55.xml"/><Relationship Id="rId133" Type="http://schemas.openxmlformats.org/officeDocument/2006/relationships/image" Target="NULL"/><Relationship Id="rId138" Type="http://schemas.openxmlformats.org/officeDocument/2006/relationships/customXml" Target="../ink/ink68.xml"/><Relationship Id="rId154" Type="http://schemas.openxmlformats.org/officeDocument/2006/relationships/customXml" Target="../ink/ink76.xml"/><Relationship Id="rId159" Type="http://schemas.openxmlformats.org/officeDocument/2006/relationships/image" Target="NULL"/><Relationship Id="rId175" Type="http://schemas.openxmlformats.org/officeDocument/2006/relationships/image" Target="NULL"/><Relationship Id="rId170" Type="http://schemas.openxmlformats.org/officeDocument/2006/relationships/customXml" Target="../ink/ink84.xml"/><Relationship Id="rId16" Type="http://schemas.openxmlformats.org/officeDocument/2006/relationships/customXml" Target="../ink/ink7.xml"/><Relationship Id="rId107" Type="http://schemas.openxmlformats.org/officeDocument/2006/relationships/image" Target="NULL"/><Relationship Id="rId11" Type="http://schemas.openxmlformats.org/officeDocument/2006/relationships/image" Target="NULL"/><Relationship Id="rId32" Type="http://schemas.openxmlformats.org/officeDocument/2006/relationships/customXml" Target="../ink/ink15.xml"/><Relationship Id="rId37" Type="http://schemas.openxmlformats.org/officeDocument/2006/relationships/image" Target="NULL"/><Relationship Id="rId53" Type="http://schemas.openxmlformats.org/officeDocument/2006/relationships/image" Target="NULL"/><Relationship Id="rId58" Type="http://schemas.openxmlformats.org/officeDocument/2006/relationships/customXml" Target="../ink/ink28.xml"/><Relationship Id="rId74" Type="http://schemas.openxmlformats.org/officeDocument/2006/relationships/customXml" Target="../ink/ink36.xml"/><Relationship Id="rId79" Type="http://schemas.openxmlformats.org/officeDocument/2006/relationships/image" Target="NULL"/><Relationship Id="rId102" Type="http://schemas.openxmlformats.org/officeDocument/2006/relationships/customXml" Target="../ink/ink50.xml"/><Relationship Id="rId123" Type="http://schemas.openxmlformats.org/officeDocument/2006/relationships/image" Target="NULL"/><Relationship Id="rId128" Type="http://schemas.openxmlformats.org/officeDocument/2006/relationships/customXml" Target="../ink/ink63.xml"/><Relationship Id="rId144" Type="http://schemas.openxmlformats.org/officeDocument/2006/relationships/customXml" Target="../ink/ink71.xml"/><Relationship Id="rId149" Type="http://schemas.openxmlformats.org/officeDocument/2006/relationships/image" Target="NULL"/><Relationship Id="rId5" Type="http://schemas.openxmlformats.org/officeDocument/2006/relationships/image" Target="NULL"/><Relationship Id="rId90" Type="http://schemas.openxmlformats.org/officeDocument/2006/relationships/customXml" Target="../ink/ink44.xml"/><Relationship Id="rId95" Type="http://schemas.openxmlformats.org/officeDocument/2006/relationships/image" Target="NULL"/><Relationship Id="rId160" Type="http://schemas.openxmlformats.org/officeDocument/2006/relationships/customXml" Target="../ink/ink79.xml"/><Relationship Id="rId165" Type="http://schemas.openxmlformats.org/officeDocument/2006/relationships/image" Target="NULL"/><Relationship Id="rId181" Type="http://schemas.openxmlformats.org/officeDocument/2006/relationships/image" Target="NULL"/><Relationship Id="rId22" Type="http://schemas.openxmlformats.org/officeDocument/2006/relationships/customXml" Target="../ink/ink10.xml"/><Relationship Id="rId27" Type="http://schemas.openxmlformats.org/officeDocument/2006/relationships/image" Target="NULL"/><Relationship Id="rId43" Type="http://schemas.openxmlformats.org/officeDocument/2006/relationships/image" Target="NULL"/><Relationship Id="rId48" Type="http://schemas.openxmlformats.org/officeDocument/2006/relationships/customXml" Target="../ink/ink23.xml"/><Relationship Id="rId64" Type="http://schemas.openxmlformats.org/officeDocument/2006/relationships/customXml" Target="../ink/ink31.xml"/><Relationship Id="rId69" Type="http://schemas.openxmlformats.org/officeDocument/2006/relationships/image" Target="NULL"/><Relationship Id="rId113" Type="http://schemas.openxmlformats.org/officeDocument/2006/relationships/image" Target="NULL"/><Relationship Id="rId118" Type="http://schemas.openxmlformats.org/officeDocument/2006/relationships/customXml" Target="../ink/ink58.xml"/><Relationship Id="rId134" Type="http://schemas.openxmlformats.org/officeDocument/2006/relationships/customXml" Target="../ink/ink66.xml"/><Relationship Id="rId139" Type="http://schemas.openxmlformats.org/officeDocument/2006/relationships/image" Target="NULL"/><Relationship Id="rId80" Type="http://schemas.openxmlformats.org/officeDocument/2006/relationships/customXml" Target="../ink/ink39.xml"/><Relationship Id="rId85" Type="http://schemas.openxmlformats.org/officeDocument/2006/relationships/image" Target="NULL"/><Relationship Id="rId150" Type="http://schemas.openxmlformats.org/officeDocument/2006/relationships/customXml" Target="../ink/ink74.xml"/><Relationship Id="rId155" Type="http://schemas.openxmlformats.org/officeDocument/2006/relationships/image" Target="NULL"/><Relationship Id="rId171" Type="http://schemas.openxmlformats.org/officeDocument/2006/relationships/image" Target="NULL"/><Relationship Id="rId176" Type="http://schemas.openxmlformats.org/officeDocument/2006/relationships/customXml" Target="../ink/ink87.xml"/><Relationship Id="rId12" Type="http://schemas.openxmlformats.org/officeDocument/2006/relationships/customXml" Target="../ink/ink5.xml"/><Relationship Id="rId17" Type="http://schemas.openxmlformats.org/officeDocument/2006/relationships/image" Target="NULL"/><Relationship Id="rId33" Type="http://schemas.openxmlformats.org/officeDocument/2006/relationships/image" Target="NULL"/><Relationship Id="rId38" Type="http://schemas.openxmlformats.org/officeDocument/2006/relationships/customXml" Target="../ink/ink18.xml"/><Relationship Id="rId59" Type="http://schemas.openxmlformats.org/officeDocument/2006/relationships/image" Target="NULL"/><Relationship Id="rId103" Type="http://schemas.openxmlformats.org/officeDocument/2006/relationships/image" Target="NULL"/><Relationship Id="rId108" Type="http://schemas.openxmlformats.org/officeDocument/2006/relationships/customXml" Target="../ink/ink53.xml"/><Relationship Id="rId124" Type="http://schemas.openxmlformats.org/officeDocument/2006/relationships/customXml" Target="../ink/ink61.xml"/><Relationship Id="rId129" Type="http://schemas.openxmlformats.org/officeDocument/2006/relationships/image" Target="NULL"/><Relationship Id="rId54" Type="http://schemas.openxmlformats.org/officeDocument/2006/relationships/customXml" Target="../ink/ink26.xml"/><Relationship Id="rId70" Type="http://schemas.openxmlformats.org/officeDocument/2006/relationships/customXml" Target="../ink/ink34.xml"/><Relationship Id="rId75" Type="http://schemas.openxmlformats.org/officeDocument/2006/relationships/image" Target="NULL"/><Relationship Id="rId91" Type="http://schemas.openxmlformats.org/officeDocument/2006/relationships/image" Target="NULL"/><Relationship Id="rId96" Type="http://schemas.openxmlformats.org/officeDocument/2006/relationships/customXml" Target="../ink/ink47.xml"/><Relationship Id="rId140" Type="http://schemas.openxmlformats.org/officeDocument/2006/relationships/customXml" Target="../ink/ink69.xml"/><Relationship Id="rId145" Type="http://schemas.openxmlformats.org/officeDocument/2006/relationships/image" Target="NULL"/><Relationship Id="rId161" Type="http://schemas.openxmlformats.org/officeDocument/2006/relationships/image" Target="NULL"/><Relationship Id="rId166" Type="http://schemas.openxmlformats.org/officeDocument/2006/relationships/customXml" Target="../ink/ink82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.xml"/><Relationship Id="rId23" Type="http://schemas.openxmlformats.org/officeDocument/2006/relationships/image" Target="NULL"/><Relationship Id="rId28" Type="http://schemas.openxmlformats.org/officeDocument/2006/relationships/customXml" Target="../ink/ink13.xml"/><Relationship Id="rId49" Type="http://schemas.openxmlformats.org/officeDocument/2006/relationships/image" Target="NULL"/><Relationship Id="rId114" Type="http://schemas.openxmlformats.org/officeDocument/2006/relationships/customXml" Target="../ink/ink56.xml"/><Relationship Id="rId119" Type="http://schemas.openxmlformats.org/officeDocument/2006/relationships/image" Target="NULL"/><Relationship Id="rId44" Type="http://schemas.openxmlformats.org/officeDocument/2006/relationships/customXml" Target="../ink/ink21.xml"/><Relationship Id="rId60" Type="http://schemas.openxmlformats.org/officeDocument/2006/relationships/customXml" Target="../ink/ink29.xml"/><Relationship Id="rId65" Type="http://schemas.openxmlformats.org/officeDocument/2006/relationships/image" Target="NULL"/><Relationship Id="rId81" Type="http://schemas.openxmlformats.org/officeDocument/2006/relationships/image" Target="NULL"/><Relationship Id="rId86" Type="http://schemas.openxmlformats.org/officeDocument/2006/relationships/customXml" Target="../ink/ink42.xml"/><Relationship Id="rId130" Type="http://schemas.openxmlformats.org/officeDocument/2006/relationships/customXml" Target="../ink/ink64.xml"/><Relationship Id="rId135" Type="http://schemas.openxmlformats.org/officeDocument/2006/relationships/image" Target="NULL"/><Relationship Id="rId151" Type="http://schemas.openxmlformats.org/officeDocument/2006/relationships/image" Target="NULL"/><Relationship Id="rId156" Type="http://schemas.openxmlformats.org/officeDocument/2006/relationships/customXml" Target="../ink/ink77.xml"/><Relationship Id="rId177" Type="http://schemas.openxmlformats.org/officeDocument/2006/relationships/image" Target="NULL"/><Relationship Id="rId4" Type="http://schemas.openxmlformats.org/officeDocument/2006/relationships/customXml" Target="../ink/ink1.xml"/><Relationship Id="rId9" Type="http://schemas.openxmlformats.org/officeDocument/2006/relationships/image" Target="NULL"/><Relationship Id="rId172" Type="http://schemas.openxmlformats.org/officeDocument/2006/relationships/customXml" Target="../ink/ink85.xml"/><Relationship Id="rId180" Type="http://schemas.openxmlformats.org/officeDocument/2006/relationships/customXml" Target="../ink/ink89.xml"/><Relationship Id="rId13" Type="http://schemas.openxmlformats.org/officeDocument/2006/relationships/image" Target="NULL"/><Relationship Id="rId18" Type="http://schemas.openxmlformats.org/officeDocument/2006/relationships/customXml" Target="../ink/ink8.xml"/><Relationship Id="rId39" Type="http://schemas.openxmlformats.org/officeDocument/2006/relationships/image" Target="NULL"/><Relationship Id="rId109" Type="http://schemas.openxmlformats.org/officeDocument/2006/relationships/image" Target="NULL"/><Relationship Id="rId34" Type="http://schemas.openxmlformats.org/officeDocument/2006/relationships/customXml" Target="../ink/ink16.xml"/><Relationship Id="rId50" Type="http://schemas.openxmlformats.org/officeDocument/2006/relationships/customXml" Target="../ink/ink24.xml"/><Relationship Id="rId55" Type="http://schemas.openxmlformats.org/officeDocument/2006/relationships/image" Target="NULL"/><Relationship Id="rId76" Type="http://schemas.openxmlformats.org/officeDocument/2006/relationships/customXml" Target="../ink/ink37.xml"/><Relationship Id="rId97" Type="http://schemas.openxmlformats.org/officeDocument/2006/relationships/image" Target="NULL"/><Relationship Id="rId104" Type="http://schemas.openxmlformats.org/officeDocument/2006/relationships/customXml" Target="../ink/ink51.xml"/><Relationship Id="rId120" Type="http://schemas.openxmlformats.org/officeDocument/2006/relationships/customXml" Target="../ink/ink59.xml"/><Relationship Id="rId125" Type="http://schemas.openxmlformats.org/officeDocument/2006/relationships/image" Target="NULL"/><Relationship Id="rId141" Type="http://schemas.openxmlformats.org/officeDocument/2006/relationships/image" Target="NULL"/><Relationship Id="rId146" Type="http://schemas.openxmlformats.org/officeDocument/2006/relationships/customXml" Target="../ink/ink72.xml"/><Relationship Id="rId167" Type="http://schemas.openxmlformats.org/officeDocument/2006/relationships/image" Target="NULL"/><Relationship Id="rId7" Type="http://schemas.openxmlformats.org/officeDocument/2006/relationships/image" Target="NULL"/><Relationship Id="rId71" Type="http://schemas.openxmlformats.org/officeDocument/2006/relationships/image" Target="NULL"/><Relationship Id="rId92" Type="http://schemas.openxmlformats.org/officeDocument/2006/relationships/customXml" Target="../ink/ink45.xml"/><Relationship Id="rId162" Type="http://schemas.openxmlformats.org/officeDocument/2006/relationships/customXml" Target="../ink/ink80.xml"/><Relationship Id="rId2" Type="http://schemas.openxmlformats.org/officeDocument/2006/relationships/image" Target="NULL"/><Relationship Id="rId29" Type="http://schemas.openxmlformats.org/officeDocument/2006/relationships/image" Target="NULL"/><Relationship Id="rId24" Type="http://schemas.openxmlformats.org/officeDocument/2006/relationships/customXml" Target="../ink/ink11.xml"/><Relationship Id="rId40" Type="http://schemas.openxmlformats.org/officeDocument/2006/relationships/customXml" Target="../ink/ink19.xml"/><Relationship Id="rId45" Type="http://schemas.openxmlformats.org/officeDocument/2006/relationships/image" Target="NULL"/><Relationship Id="rId66" Type="http://schemas.openxmlformats.org/officeDocument/2006/relationships/customXml" Target="../ink/ink32.xml"/><Relationship Id="rId87" Type="http://schemas.openxmlformats.org/officeDocument/2006/relationships/image" Target="NULL"/><Relationship Id="rId110" Type="http://schemas.openxmlformats.org/officeDocument/2006/relationships/customXml" Target="../ink/ink54.xml"/><Relationship Id="rId115" Type="http://schemas.openxmlformats.org/officeDocument/2006/relationships/image" Target="NULL"/><Relationship Id="rId131" Type="http://schemas.openxmlformats.org/officeDocument/2006/relationships/image" Target="NULL"/><Relationship Id="rId136" Type="http://schemas.openxmlformats.org/officeDocument/2006/relationships/customXml" Target="../ink/ink67.xml"/><Relationship Id="rId157" Type="http://schemas.openxmlformats.org/officeDocument/2006/relationships/image" Target="NULL"/><Relationship Id="rId178" Type="http://schemas.openxmlformats.org/officeDocument/2006/relationships/customXml" Target="../ink/ink88.xml"/><Relationship Id="rId61" Type="http://schemas.openxmlformats.org/officeDocument/2006/relationships/image" Target="NULL"/><Relationship Id="rId82" Type="http://schemas.openxmlformats.org/officeDocument/2006/relationships/customXml" Target="../ink/ink40.xml"/><Relationship Id="rId152" Type="http://schemas.openxmlformats.org/officeDocument/2006/relationships/customXml" Target="../ink/ink75.xml"/><Relationship Id="rId173" Type="http://schemas.openxmlformats.org/officeDocument/2006/relationships/image" Target="NULL"/><Relationship Id="rId19" Type="http://schemas.openxmlformats.org/officeDocument/2006/relationships/image" Target="NULL"/><Relationship Id="rId14" Type="http://schemas.openxmlformats.org/officeDocument/2006/relationships/customXml" Target="../ink/ink6.xml"/><Relationship Id="rId30" Type="http://schemas.openxmlformats.org/officeDocument/2006/relationships/customXml" Target="../ink/ink14.xml"/><Relationship Id="rId35" Type="http://schemas.openxmlformats.org/officeDocument/2006/relationships/image" Target="NULL"/><Relationship Id="rId56" Type="http://schemas.openxmlformats.org/officeDocument/2006/relationships/customXml" Target="../ink/ink27.xml"/><Relationship Id="rId77" Type="http://schemas.openxmlformats.org/officeDocument/2006/relationships/image" Target="NULL"/><Relationship Id="rId100" Type="http://schemas.openxmlformats.org/officeDocument/2006/relationships/customXml" Target="../ink/ink49.xml"/><Relationship Id="rId105" Type="http://schemas.openxmlformats.org/officeDocument/2006/relationships/image" Target="NULL"/><Relationship Id="rId126" Type="http://schemas.openxmlformats.org/officeDocument/2006/relationships/customXml" Target="../ink/ink62.xml"/><Relationship Id="rId147" Type="http://schemas.openxmlformats.org/officeDocument/2006/relationships/image" Target="NULL"/><Relationship Id="rId168" Type="http://schemas.openxmlformats.org/officeDocument/2006/relationships/customXml" Target="../ink/ink83.xml"/><Relationship Id="rId8" Type="http://schemas.openxmlformats.org/officeDocument/2006/relationships/customXml" Target="../ink/ink3.xml"/><Relationship Id="rId51" Type="http://schemas.openxmlformats.org/officeDocument/2006/relationships/image" Target="NULL"/><Relationship Id="rId72" Type="http://schemas.openxmlformats.org/officeDocument/2006/relationships/customXml" Target="../ink/ink35.xml"/><Relationship Id="rId93" Type="http://schemas.openxmlformats.org/officeDocument/2006/relationships/image" Target="NULL"/><Relationship Id="rId98" Type="http://schemas.openxmlformats.org/officeDocument/2006/relationships/customXml" Target="../ink/ink48.xml"/><Relationship Id="rId121" Type="http://schemas.openxmlformats.org/officeDocument/2006/relationships/image" Target="NULL"/><Relationship Id="rId142" Type="http://schemas.openxmlformats.org/officeDocument/2006/relationships/customXml" Target="../ink/ink70.xml"/><Relationship Id="rId163" Type="http://schemas.openxmlformats.org/officeDocument/2006/relationships/image" Target="NULL"/><Relationship Id="rId3" Type="http://schemas.openxmlformats.org/officeDocument/2006/relationships/image" Target="NULL"/><Relationship Id="rId25" Type="http://schemas.openxmlformats.org/officeDocument/2006/relationships/image" Target="NULL"/><Relationship Id="rId46" Type="http://schemas.openxmlformats.org/officeDocument/2006/relationships/customXml" Target="../ink/ink22.xml"/><Relationship Id="rId67" Type="http://schemas.openxmlformats.org/officeDocument/2006/relationships/image" Target="NULL"/><Relationship Id="rId116" Type="http://schemas.openxmlformats.org/officeDocument/2006/relationships/customXml" Target="../ink/ink57.xml"/><Relationship Id="rId137" Type="http://schemas.openxmlformats.org/officeDocument/2006/relationships/image" Target="NULL"/><Relationship Id="rId158" Type="http://schemas.openxmlformats.org/officeDocument/2006/relationships/customXml" Target="../ink/ink78.xml"/><Relationship Id="rId20" Type="http://schemas.openxmlformats.org/officeDocument/2006/relationships/customXml" Target="../ink/ink9.xml"/><Relationship Id="rId41" Type="http://schemas.openxmlformats.org/officeDocument/2006/relationships/image" Target="NULL"/><Relationship Id="rId62" Type="http://schemas.openxmlformats.org/officeDocument/2006/relationships/customXml" Target="../ink/ink30.xml"/><Relationship Id="rId83" Type="http://schemas.openxmlformats.org/officeDocument/2006/relationships/image" Target="NULL"/><Relationship Id="rId88" Type="http://schemas.openxmlformats.org/officeDocument/2006/relationships/customXml" Target="../ink/ink43.xml"/><Relationship Id="rId111" Type="http://schemas.openxmlformats.org/officeDocument/2006/relationships/image" Target="NULL"/><Relationship Id="rId132" Type="http://schemas.openxmlformats.org/officeDocument/2006/relationships/customXml" Target="../ink/ink65.xml"/><Relationship Id="rId153" Type="http://schemas.openxmlformats.org/officeDocument/2006/relationships/image" Target="NULL"/><Relationship Id="rId174" Type="http://schemas.openxmlformats.org/officeDocument/2006/relationships/customXml" Target="../ink/ink86.xml"/><Relationship Id="rId179" Type="http://schemas.openxmlformats.org/officeDocument/2006/relationships/image" Target="NULL"/><Relationship Id="rId15" Type="http://schemas.openxmlformats.org/officeDocument/2006/relationships/image" Target="NULL"/><Relationship Id="rId36" Type="http://schemas.openxmlformats.org/officeDocument/2006/relationships/customXml" Target="../ink/ink17.xml"/><Relationship Id="rId57" Type="http://schemas.openxmlformats.org/officeDocument/2006/relationships/image" Target="NULL"/><Relationship Id="rId106" Type="http://schemas.openxmlformats.org/officeDocument/2006/relationships/customXml" Target="../ink/ink52.xml"/><Relationship Id="rId127" Type="http://schemas.openxmlformats.org/officeDocument/2006/relationships/image" Target="NULL"/><Relationship Id="rId10" Type="http://schemas.openxmlformats.org/officeDocument/2006/relationships/customXml" Target="../ink/ink4.xml"/><Relationship Id="rId31" Type="http://schemas.openxmlformats.org/officeDocument/2006/relationships/image" Target="NULL"/><Relationship Id="rId52" Type="http://schemas.openxmlformats.org/officeDocument/2006/relationships/customXml" Target="../ink/ink25.xml"/><Relationship Id="rId73" Type="http://schemas.openxmlformats.org/officeDocument/2006/relationships/image" Target="NULL"/><Relationship Id="rId78" Type="http://schemas.openxmlformats.org/officeDocument/2006/relationships/customXml" Target="../ink/ink38.xml"/><Relationship Id="rId94" Type="http://schemas.openxmlformats.org/officeDocument/2006/relationships/customXml" Target="../ink/ink46.xml"/><Relationship Id="rId99" Type="http://schemas.openxmlformats.org/officeDocument/2006/relationships/image" Target="NULL"/><Relationship Id="rId101" Type="http://schemas.openxmlformats.org/officeDocument/2006/relationships/image" Target="NULL"/><Relationship Id="rId122" Type="http://schemas.openxmlformats.org/officeDocument/2006/relationships/customXml" Target="../ink/ink60.xml"/><Relationship Id="rId143" Type="http://schemas.openxmlformats.org/officeDocument/2006/relationships/image" Target="NULL"/><Relationship Id="rId148" Type="http://schemas.openxmlformats.org/officeDocument/2006/relationships/customXml" Target="../ink/ink73.xml"/><Relationship Id="rId164" Type="http://schemas.openxmlformats.org/officeDocument/2006/relationships/customXml" Target="../ink/ink81.xml"/><Relationship Id="rId169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01.xml"/><Relationship Id="rId117" Type="http://schemas.openxmlformats.org/officeDocument/2006/relationships/image" Target="NULL"/><Relationship Id="rId21" Type="http://schemas.openxmlformats.org/officeDocument/2006/relationships/image" Target="NULL"/><Relationship Id="rId42" Type="http://schemas.openxmlformats.org/officeDocument/2006/relationships/customXml" Target="../ink/ink109.xml"/><Relationship Id="rId47" Type="http://schemas.openxmlformats.org/officeDocument/2006/relationships/image" Target="NULL"/><Relationship Id="rId63" Type="http://schemas.openxmlformats.org/officeDocument/2006/relationships/image" Target="NULL"/><Relationship Id="rId68" Type="http://schemas.openxmlformats.org/officeDocument/2006/relationships/customXml" Target="../ink/ink122.xml"/><Relationship Id="rId84" Type="http://schemas.openxmlformats.org/officeDocument/2006/relationships/customXml" Target="../ink/ink130.xml"/><Relationship Id="rId89" Type="http://schemas.openxmlformats.org/officeDocument/2006/relationships/image" Target="NULL"/><Relationship Id="rId112" Type="http://schemas.openxmlformats.org/officeDocument/2006/relationships/customXml" Target="../ink/ink144.xml"/><Relationship Id="rId133" Type="http://schemas.openxmlformats.org/officeDocument/2006/relationships/image" Target="NULL"/><Relationship Id="rId138" Type="http://schemas.openxmlformats.org/officeDocument/2006/relationships/customXml" Target="../ink/ink157.xml"/><Relationship Id="rId154" Type="http://schemas.openxmlformats.org/officeDocument/2006/relationships/customXml" Target="../ink/ink165.xml"/><Relationship Id="rId159" Type="http://schemas.openxmlformats.org/officeDocument/2006/relationships/image" Target="NULL"/><Relationship Id="rId175" Type="http://schemas.openxmlformats.org/officeDocument/2006/relationships/image" Target="NULL"/><Relationship Id="rId170" Type="http://schemas.openxmlformats.org/officeDocument/2006/relationships/customXml" Target="../ink/ink173.xml"/><Relationship Id="rId16" Type="http://schemas.openxmlformats.org/officeDocument/2006/relationships/customXml" Target="../ink/ink96.xml"/><Relationship Id="rId107" Type="http://schemas.openxmlformats.org/officeDocument/2006/relationships/image" Target="NULL"/><Relationship Id="rId11" Type="http://schemas.openxmlformats.org/officeDocument/2006/relationships/image" Target="NULL"/><Relationship Id="rId32" Type="http://schemas.openxmlformats.org/officeDocument/2006/relationships/customXml" Target="../ink/ink104.xml"/><Relationship Id="rId37" Type="http://schemas.openxmlformats.org/officeDocument/2006/relationships/image" Target="NULL"/><Relationship Id="rId53" Type="http://schemas.openxmlformats.org/officeDocument/2006/relationships/image" Target="NULL"/><Relationship Id="rId58" Type="http://schemas.openxmlformats.org/officeDocument/2006/relationships/customXml" Target="../ink/ink117.xml"/><Relationship Id="rId74" Type="http://schemas.openxmlformats.org/officeDocument/2006/relationships/customXml" Target="../ink/ink125.xml"/><Relationship Id="rId79" Type="http://schemas.openxmlformats.org/officeDocument/2006/relationships/image" Target="NULL"/><Relationship Id="rId102" Type="http://schemas.openxmlformats.org/officeDocument/2006/relationships/customXml" Target="../ink/ink139.xml"/><Relationship Id="rId123" Type="http://schemas.openxmlformats.org/officeDocument/2006/relationships/image" Target="NULL"/><Relationship Id="rId128" Type="http://schemas.openxmlformats.org/officeDocument/2006/relationships/customXml" Target="../ink/ink152.xml"/><Relationship Id="rId144" Type="http://schemas.openxmlformats.org/officeDocument/2006/relationships/customXml" Target="../ink/ink160.xml"/><Relationship Id="rId149" Type="http://schemas.openxmlformats.org/officeDocument/2006/relationships/image" Target="NULL"/><Relationship Id="rId5" Type="http://schemas.openxmlformats.org/officeDocument/2006/relationships/image" Target="NULL"/><Relationship Id="rId90" Type="http://schemas.openxmlformats.org/officeDocument/2006/relationships/customXml" Target="../ink/ink133.xml"/><Relationship Id="rId95" Type="http://schemas.openxmlformats.org/officeDocument/2006/relationships/image" Target="NULL"/><Relationship Id="rId160" Type="http://schemas.openxmlformats.org/officeDocument/2006/relationships/customXml" Target="../ink/ink168.xml"/><Relationship Id="rId165" Type="http://schemas.openxmlformats.org/officeDocument/2006/relationships/image" Target="NULL"/><Relationship Id="rId22" Type="http://schemas.openxmlformats.org/officeDocument/2006/relationships/customXml" Target="../ink/ink99.xml"/><Relationship Id="rId27" Type="http://schemas.openxmlformats.org/officeDocument/2006/relationships/image" Target="NULL"/><Relationship Id="rId43" Type="http://schemas.openxmlformats.org/officeDocument/2006/relationships/image" Target="NULL"/><Relationship Id="rId48" Type="http://schemas.openxmlformats.org/officeDocument/2006/relationships/customXml" Target="../ink/ink112.xml"/><Relationship Id="rId64" Type="http://schemas.openxmlformats.org/officeDocument/2006/relationships/customXml" Target="../ink/ink120.xml"/><Relationship Id="rId69" Type="http://schemas.openxmlformats.org/officeDocument/2006/relationships/image" Target="NULL"/><Relationship Id="rId113" Type="http://schemas.openxmlformats.org/officeDocument/2006/relationships/image" Target="NULL"/><Relationship Id="rId118" Type="http://schemas.openxmlformats.org/officeDocument/2006/relationships/customXml" Target="../ink/ink147.xml"/><Relationship Id="rId134" Type="http://schemas.openxmlformats.org/officeDocument/2006/relationships/customXml" Target="../ink/ink155.xml"/><Relationship Id="rId139" Type="http://schemas.openxmlformats.org/officeDocument/2006/relationships/image" Target="NULL"/><Relationship Id="rId80" Type="http://schemas.openxmlformats.org/officeDocument/2006/relationships/customXml" Target="../ink/ink128.xml"/><Relationship Id="rId85" Type="http://schemas.openxmlformats.org/officeDocument/2006/relationships/image" Target="NULL"/><Relationship Id="rId150" Type="http://schemas.openxmlformats.org/officeDocument/2006/relationships/customXml" Target="../ink/ink163.xml"/><Relationship Id="rId155" Type="http://schemas.openxmlformats.org/officeDocument/2006/relationships/image" Target="NULL"/><Relationship Id="rId171" Type="http://schemas.openxmlformats.org/officeDocument/2006/relationships/image" Target="NULL"/><Relationship Id="rId12" Type="http://schemas.openxmlformats.org/officeDocument/2006/relationships/customXml" Target="../ink/ink94.xml"/><Relationship Id="rId17" Type="http://schemas.openxmlformats.org/officeDocument/2006/relationships/image" Target="NULL"/><Relationship Id="rId33" Type="http://schemas.openxmlformats.org/officeDocument/2006/relationships/image" Target="NULL"/><Relationship Id="rId38" Type="http://schemas.openxmlformats.org/officeDocument/2006/relationships/customXml" Target="../ink/ink107.xml"/><Relationship Id="rId59" Type="http://schemas.openxmlformats.org/officeDocument/2006/relationships/image" Target="NULL"/><Relationship Id="rId103" Type="http://schemas.openxmlformats.org/officeDocument/2006/relationships/image" Target="NULL"/><Relationship Id="rId108" Type="http://schemas.openxmlformats.org/officeDocument/2006/relationships/customXml" Target="../ink/ink142.xml"/><Relationship Id="rId124" Type="http://schemas.openxmlformats.org/officeDocument/2006/relationships/customXml" Target="../ink/ink150.xml"/><Relationship Id="rId129" Type="http://schemas.openxmlformats.org/officeDocument/2006/relationships/image" Target="NULL"/><Relationship Id="rId54" Type="http://schemas.openxmlformats.org/officeDocument/2006/relationships/customXml" Target="../ink/ink115.xml"/><Relationship Id="rId70" Type="http://schemas.openxmlformats.org/officeDocument/2006/relationships/customXml" Target="../ink/ink123.xml"/><Relationship Id="rId75" Type="http://schemas.openxmlformats.org/officeDocument/2006/relationships/image" Target="NULL"/><Relationship Id="rId91" Type="http://schemas.openxmlformats.org/officeDocument/2006/relationships/image" Target="NULL"/><Relationship Id="rId96" Type="http://schemas.openxmlformats.org/officeDocument/2006/relationships/customXml" Target="../ink/ink136.xml"/><Relationship Id="rId140" Type="http://schemas.openxmlformats.org/officeDocument/2006/relationships/customXml" Target="../ink/ink158.xml"/><Relationship Id="rId145" Type="http://schemas.openxmlformats.org/officeDocument/2006/relationships/image" Target="NULL"/><Relationship Id="rId161" Type="http://schemas.openxmlformats.org/officeDocument/2006/relationships/image" Target="NULL"/><Relationship Id="rId166" Type="http://schemas.openxmlformats.org/officeDocument/2006/relationships/customXml" Target="../ink/ink171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91.xml"/><Relationship Id="rId23" Type="http://schemas.openxmlformats.org/officeDocument/2006/relationships/image" Target="NULL"/><Relationship Id="rId28" Type="http://schemas.openxmlformats.org/officeDocument/2006/relationships/customXml" Target="../ink/ink102.xml"/><Relationship Id="rId49" Type="http://schemas.openxmlformats.org/officeDocument/2006/relationships/image" Target="NULL"/><Relationship Id="rId114" Type="http://schemas.openxmlformats.org/officeDocument/2006/relationships/customXml" Target="../ink/ink145.xml"/><Relationship Id="rId119" Type="http://schemas.openxmlformats.org/officeDocument/2006/relationships/image" Target="NULL"/><Relationship Id="rId10" Type="http://schemas.openxmlformats.org/officeDocument/2006/relationships/customXml" Target="../ink/ink93.xml"/><Relationship Id="rId31" Type="http://schemas.openxmlformats.org/officeDocument/2006/relationships/image" Target="NULL"/><Relationship Id="rId44" Type="http://schemas.openxmlformats.org/officeDocument/2006/relationships/customXml" Target="../ink/ink110.xml"/><Relationship Id="rId52" Type="http://schemas.openxmlformats.org/officeDocument/2006/relationships/customXml" Target="../ink/ink114.xml"/><Relationship Id="rId60" Type="http://schemas.openxmlformats.org/officeDocument/2006/relationships/customXml" Target="../ink/ink118.xml"/><Relationship Id="rId65" Type="http://schemas.openxmlformats.org/officeDocument/2006/relationships/image" Target="NULL"/><Relationship Id="rId73" Type="http://schemas.openxmlformats.org/officeDocument/2006/relationships/image" Target="NULL"/><Relationship Id="rId78" Type="http://schemas.openxmlformats.org/officeDocument/2006/relationships/customXml" Target="../ink/ink127.xml"/><Relationship Id="rId81" Type="http://schemas.openxmlformats.org/officeDocument/2006/relationships/image" Target="NULL"/><Relationship Id="rId86" Type="http://schemas.openxmlformats.org/officeDocument/2006/relationships/customXml" Target="../ink/ink131.xml"/><Relationship Id="rId94" Type="http://schemas.openxmlformats.org/officeDocument/2006/relationships/customXml" Target="../ink/ink135.xml"/><Relationship Id="rId99" Type="http://schemas.openxmlformats.org/officeDocument/2006/relationships/image" Target="NULL"/><Relationship Id="rId101" Type="http://schemas.openxmlformats.org/officeDocument/2006/relationships/image" Target="NULL"/><Relationship Id="rId122" Type="http://schemas.openxmlformats.org/officeDocument/2006/relationships/customXml" Target="../ink/ink149.xml"/><Relationship Id="rId130" Type="http://schemas.openxmlformats.org/officeDocument/2006/relationships/customXml" Target="../ink/ink153.xml"/><Relationship Id="rId135" Type="http://schemas.openxmlformats.org/officeDocument/2006/relationships/image" Target="NULL"/><Relationship Id="rId143" Type="http://schemas.openxmlformats.org/officeDocument/2006/relationships/image" Target="NULL"/><Relationship Id="rId148" Type="http://schemas.openxmlformats.org/officeDocument/2006/relationships/customXml" Target="../ink/ink162.xml"/><Relationship Id="rId151" Type="http://schemas.openxmlformats.org/officeDocument/2006/relationships/image" Target="NULL"/><Relationship Id="rId156" Type="http://schemas.openxmlformats.org/officeDocument/2006/relationships/customXml" Target="../ink/ink166.xml"/><Relationship Id="rId164" Type="http://schemas.openxmlformats.org/officeDocument/2006/relationships/customXml" Target="../ink/ink170.xml"/><Relationship Id="rId169" Type="http://schemas.openxmlformats.org/officeDocument/2006/relationships/image" Target="NULL"/><Relationship Id="rId4" Type="http://schemas.openxmlformats.org/officeDocument/2006/relationships/customXml" Target="../ink/ink90.xml"/><Relationship Id="rId9" Type="http://schemas.openxmlformats.org/officeDocument/2006/relationships/image" Target="NULL"/><Relationship Id="rId172" Type="http://schemas.openxmlformats.org/officeDocument/2006/relationships/customXml" Target="../ink/ink174.xml"/><Relationship Id="rId13" Type="http://schemas.openxmlformats.org/officeDocument/2006/relationships/image" Target="NULL"/><Relationship Id="rId18" Type="http://schemas.openxmlformats.org/officeDocument/2006/relationships/customXml" Target="../ink/ink97.xml"/><Relationship Id="rId39" Type="http://schemas.openxmlformats.org/officeDocument/2006/relationships/image" Target="NULL"/><Relationship Id="rId109" Type="http://schemas.openxmlformats.org/officeDocument/2006/relationships/image" Target="NULL"/><Relationship Id="rId34" Type="http://schemas.openxmlformats.org/officeDocument/2006/relationships/customXml" Target="../ink/ink105.xml"/><Relationship Id="rId50" Type="http://schemas.openxmlformats.org/officeDocument/2006/relationships/customXml" Target="../ink/ink113.xml"/><Relationship Id="rId55" Type="http://schemas.openxmlformats.org/officeDocument/2006/relationships/image" Target="NULL"/><Relationship Id="rId76" Type="http://schemas.openxmlformats.org/officeDocument/2006/relationships/customXml" Target="../ink/ink126.xml"/><Relationship Id="rId97" Type="http://schemas.openxmlformats.org/officeDocument/2006/relationships/image" Target="NULL"/><Relationship Id="rId104" Type="http://schemas.openxmlformats.org/officeDocument/2006/relationships/customXml" Target="../ink/ink140.xml"/><Relationship Id="rId120" Type="http://schemas.openxmlformats.org/officeDocument/2006/relationships/customXml" Target="../ink/ink148.xml"/><Relationship Id="rId125" Type="http://schemas.openxmlformats.org/officeDocument/2006/relationships/image" Target="NULL"/><Relationship Id="rId141" Type="http://schemas.openxmlformats.org/officeDocument/2006/relationships/image" Target="NULL"/><Relationship Id="rId146" Type="http://schemas.openxmlformats.org/officeDocument/2006/relationships/customXml" Target="../ink/ink161.xml"/><Relationship Id="rId167" Type="http://schemas.openxmlformats.org/officeDocument/2006/relationships/image" Target="NULL"/><Relationship Id="rId7" Type="http://schemas.openxmlformats.org/officeDocument/2006/relationships/image" Target="NULL"/><Relationship Id="rId71" Type="http://schemas.openxmlformats.org/officeDocument/2006/relationships/image" Target="NULL"/><Relationship Id="rId92" Type="http://schemas.openxmlformats.org/officeDocument/2006/relationships/customXml" Target="../ink/ink134.xml"/><Relationship Id="rId162" Type="http://schemas.openxmlformats.org/officeDocument/2006/relationships/customXml" Target="../ink/ink169.xml"/><Relationship Id="rId2" Type="http://schemas.openxmlformats.org/officeDocument/2006/relationships/image" Target="NULL"/><Relationship Id="rId29" Type="http://schemas.openxmlformats.org/officeDocument/2006/relationships/image" Target="NULL"/><Relationship Id="rId24" Type="http://schemas.openxmlformats.org/officeDocument/2006/relationships/customXml" Target="../ink/ink100.xml"/><Relationship Id="rId40" Type="http://schemas.openxmlformats.org/officeDocument/2006/relationships/customXml" Target="../ink/ink108.xml"/><Relationship Id="rId45" Type="http://schemas.openxmlformats.org/officeDocument/2006/relationships/image" Target="NULL"/><Relationship Id="rId66" Type="http://schemas.openxmlformats.org/officeDocument/2006/relationships/customXml" Target="../ink/ink121.xml"/><Relationship Id="rId87" Type="http://schemas.openxmlformats.org/officeDocument/2006/relationships/image" Target="NULL"/><Relationship Id="rId110" Type="http://schemas.openxmlformats.org/officeDocument/2006/relationships/customXml" Target="../ink/ink143.xml"/><Relationship Id="rId115" Type="http://schemas.openxmlformats.org/officeDocument/2006/relationships/image" Target="NULL"/><Relationship Id="rId131" Type="http://schemas.openxmlformats.org/officeDocument/2006/relationships/image" Target="NULL"/><Relationship Id="rId136" Type="http://schemas.openxmlformats.org/officeDocument/2006/relationships/customXml" Target="../ink/ink156.xml"/><Relationship Id="rId157" Type="http://schemas.openxmlformats.org/officeDocument/2006/relationships/image" Target="NULL"/><Relationship Id="rId61" Type="http://schemas.openxmlformats.org/officeDocument/2006/relationships/image" Target="NULL"/><Relationship Id="rId82" Type="http://schemas.openxmlformats.org/officeDocument/2006/relationships/customXml" Target="../ink/ink129.xml"/><Relationship Id="rId152" Type="http://schemas.openxmlformats.org/officeDocument/2006/relationships/customXml" Target="../ink/ink164.xml"/><Relationship Id="rId173" Type="http://schemas.openxmlformats.org/officeDocument/2006/relationships/image" Target="NULL"/><Relationship Id="rId19" Type="http://schemas.openxmlformats.org/officeDocument/2006/relationships/image" Target="NULL"/><Relationship Id="rId14" Type="http://schemas.openxmlformats.org/officeDocument/2006/relationships/customXml" Target="../ink/ink95.xml"/><Relationship Id="rId30" Type="http://schemas.openxmlformats.org/officeDocument/2006/relationships/customXml" Target="../ink/ink103.xml"/><Relationship Id="rId35" Type="http://schemas.openxmlformats.org/officeDocument/2006/relationships/image" Target="NULL"/><Relationship Id="rId56" Type="http://schemas.openxmlformats.org/officeDocument/2006/relationships/customXml" Target="../ink/ink116.xml"/><Relationship Id="rId77" Type="http://schemas.openxmlformats.org/officeDocument/2006/relationships/image" Target="NULL"/><Relationship Id="rId100" Type="http://schemas.openxmlformats.org/officeDocument/2006/relationships/customXml" Target="../ink/ink138.xml"/><Relationship Id="rId105" Type="http://schemas.openxmlformats.org/officeDocument/2006/relationships/image" Target="NULL"/><Relationship Id="rId126" Type="http://schemas.openxmlformats.org/officeDocument/2006/relationships/customXml" Target="../ink/ink151.xml"/><Relationship Id="rId147" Type="http://schemas.openxmlformats.org/officeDocument/2006/relationships/image" Target="NULL"/><Relationship Id="rId168" Type="http://schemas.openxmlformats.org/officeDocument/2006/relationships/customXml" Target="../ink/ink172.xml"/><Relationship Id="rId8" Type="http://schemas.openxmlformats.org/officeDocument/2006/relationships/customXml" Target="../ink/ink92.xml"/><Relationship Id="rId51" Type="http://schemas.openxmlformats.org/officeDocument/2006/relationships/image" Target="NULL"/><Relationship Id="rId72" Type="http://schemas.openxmlformats.org/officeDocument/2006/relationships/customXml" Target="../ink/ink124.xml"/><Relationship Id="rId93" Type="http://schemas.openxmlformats.org/officeDocument/2006/relationships/image" Target="NULL"/><Relationship Id="rId98" Type="http://schemas.openxmlformats.org/officeDocument/2006/relationships/customXml" Target="../ink/ink137.xml"/><Relationship Id="rId121" Type="http://schemas.openxmlformats.org/officeDocument/2006/relationships/image" Target="NULL"/><Relationship Id="rId142" Type="http://schemas.openxmlformats.org/officeDocument/2006/relationships/customXml" Target="../ink/ink159.xml"/><Relationship Id="rId163" Type="http://schemas.openxmlformats.org/officeDocument/2006/relationships/image" Target="NULL"/><Relationship Id="rId3" Type="http://schemas.openxmlformats.org/officeDocument/2006/relationships/image" Target="NULL"/><Relationship Id="rId25" Type="http://schemas.openxmlformats.org/officeDocument/2006/relationships/image" Target="NULL"/><Relationship Id="rId46" Type="http://schemas.openxmlformats.org/officeDocument/2006/relationships/customXml" Target="../ink/ink111.xml"/><Relationship Id="rId67" Type="http://schemas.openxmlformats.org/officeDocument/2006/relationships/image" Target="NULL"/><Relationship Id="rId116" Type="http://schemas.openxmlformats.org/officeDocument/2006/relationships/customXml" Target="../ink/ink146.xml"/><Relationship Id="rId137" Type="http://schemas.openxmlformats.org/officeDocument/2006/relationships/image" Target="NULL"/><Relationship Id="rId158" Type="http://schemas.openxmlformats.org/officeDocument/2006/relationships/customXml" Target="../ink/ink167.xml"/><Relationship Id="rId20" Type="http://schemas.openxmlformats.org/officeDocument/2006/relationships/customXml" Target="../ink/ink98.xml"/><Relationship Id="rId41" Type="http://schemas.openxmlformats.org/officeDocument/2006/relationships/image" Target="NULL"/><Relationship Id="rId62" Type="http://schemas.openxmlformats.org/officeDocument/2006/relationships/customXml" Target="../ink/ink119.xml"/><Relationship Id="rId83" Type="http://schemas.openxmlformats.org/officeDocument/2006/relationships/image" Target="NULL"/><Relationship Id="rId88" Type="http://schemas.openxmlformats.org/officeDocument/2006/relationships/customXml" Target="../ink/ink132.xml"/><Relationship Id="rId111" Type="http://schemas.openxmlformats.org/officeDocument/2006/relationships/image" Target="NULL"/><Relationship Id="rId132" Type="http://schemas.openxmlformats.org/officeDocument/2006/relationships/customXml" Target="../ink/ink154.xml"/><Relationship Id="rId153" Type="http://schemas.openxmlformats.org/officeDocument/2006/relationships/image" Target="NULL"/><Relationship Id="rId174" Type="http://schemas.openxmlformats.org/officeDocument/2006/relationships/customXml" Target="../ink/ink175.xml"/><Relationship Id="rId15" Type="http://schemas.openxmlformats.org/officeDocument/2006/relationships/image" Target="NULL"/><Relationship Id="rId36" Type="http://schemas.openxmlformats.org/officeDocument/2006/relationships/customXml" Target="../ink/ink106.xml"/><Relationship Id="rId57" Type="http://schemas.openxmlformats.org/officeDocument/2006/relationships/image" Target="NULL"/><Relationship Id="rId106" Type="http://schemas.openxmlformats.org/officeDocument/2006/relationships/customXml" Target="../ink/ink141.xml"/><Relationship Id="rId127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NULL"/><Relationship Id="rId18" Type="http://schemas.openxmlformats.org/officeDocument/2006/relationships/customXml" Target="../ink/ink183.xml"/><Relationship Id="rId26" Type="http://schemas.openxmlformats.org/officeDocument/2006/relationships/customXml" Target="../ink/ink187.xml"/><Relationship Id="rId39" Type="http://schemas.openxmlformats.org/officeDocument/2006/relationships/image" Target="NULL"/><Relationship Id="rId21" Type="http://schemas.openxmlformats.org/officeDocument/2006/relationships/image" Target="NULL"/><Relationship Id="rId34" Type="http://schemas.openxmlformats.org/officeDocument/2006/relationships/customXml" Target="../ink/ink191.xml"/><Relationship Id="rId42" Type="http://schemas.openxmlformats.org/officeDocument/2006/relationships/customXml" Target="../ink/ink195.xml"/><Relationship Id="rId47" Type="http://schemas.openxmlformats.org/officeDocument/2006/relationships/image" Target="NULL"/><Relationship Id="rId50" Type="http://schemas.openxmlformats.org/officeDocument/2006/relationships/customXml" Target="../ink/ink199.xml"/><Relationship Id="rId55" Type="http://schemas.openxmlformats.org/officeDocument/2006/relationships/image" Target="NULL"/><Relationship Id="rId63" Type="http://schemas.openxmlformats.org/officeDocument/2006/relationships/image" Target="NULL"/><Relationship Id="rId68" Type="http://schemas.openxmlformats.org/officeDocument/2006/relationships/customXml" Target="../ink/ink208.xml"/><Relationship Id="rId76" Type="http://schemas.openxmlformats.org/officeDocument/2006/relationships/customXml" Target="../ink/ink212.xml"/><Relationship Id="rId7" Type="http://schemas.openxmlformats.org/officeDocument/2006/relationships/image" Target="NULL"/><Relationship Id="rId71" Type="http://schemas.openxmlformats.org/officeDocument/2006/relationships/image" Target="NULL"/><Relationship Id="rId2" Type="http://schemas.openxmlformats.org/officeDocument/2006/relationships/image" Target="NULL"/><Relationship Id="rId16" Type="http://schemas.openxmlformats.org/officeDocument/2006/relationships/customXml" Target="../ink/ink182.xml"/><Relationship Id="rId29" Type="http://schemas.openxmlformats.org/officeDocument/2006/relationships/image" Target="NULL"/><Relationship Id="rId11" Type="http://schemas.openxmlformats.org/officeDocument/2006/relationships/image" Target="NULL"/><Relationship Id="rId24" Type="http://schemas.openxmlformats.org/officeDocument/2006/relationships/customXml" Target="../ink/ink186.xml"/><Relationship Id="rId32" Type="http://schemas.openxmlformats.org/officeDocument/2006/relationships/customXml" Target="../ink/ink190.xml"/><Relationship Id="rId37" Type="http://schemas.openxmlformats.org/officeDocument/2006/relationships/image" Target="NULL"/><Relationship Id="rId40" Type="http://schemas.openxmlformats.org/officeDocument/2006/relationships/customXml" Target="../ink/ink194.xml"/><Relationship Id="rId45" Type="http://schemas.openxmlformats.org/officeDocument/2006/relationships/image" Target="NULL"/><Relationship Id="rId53" Type="http://schemas.openxmlformats.org/officeDocument/2006/relationships/image" Target="NULL"/><Relationship Id="rId58" Type="http://schemas.openxmlformats.org/officeDocument/2006/relationships/customXml" Target="../ink/ink203.xml"/><Relationship Id="rId66" Type="http://schemas.openxmlformats.org/officeDocument/2006/relationships/customXml" Target="../ink/ink207.xml"/><Relationship Id="rId74" Type="http://schemas.openxmlformats.org/officeDocument/2006/relationships/customXml" Target="../ink/ink211.xml"/><Relationship Id="rId79" Type="http://schemas.openxmlformats.org/officeDocument/2006/relationships/image" Target="NULL"/><Relationship Id="rId5" Type="http://schemas.openxmlformats.org/officeDocument/2006/relationships/image" Target="NULL"/><Relationship Id="rId61" Type="http://schemas.openxmlformats.org/officeDocument/2006/relationships/image" Target="NULL"/><Relationship Id="rId82" Type="http://schemas.openxmlformats.org/officeDocument/2006/relationships/customXml" Target="../ink/ink215.xml"/><Relationship Id="rId10" Type="http://schemas.openxmlformats.org/officeDocument/2006/relationships/customXml" Target="../ink/ink179.xml"/><Relationship Id="rId19" Type="http://schemas.openxmlformats.org/officeDocument/2006/relationships/image" Target="NULL"/><Relationship Id="rId31" Type="http://schemas.openxmlformats.org/officeDocument/2006/relationships/image" Target="NULL"/><Relationship Id="rId44" Type="http://schemas.openxmlformats.org/officeDocument/2006/relationships/customXml" Target="../ink/ink196.xml"/><Relationship Id="rId52" Type="http://schemas.openxmlformats.org/officeDocument/2006/relationships/customXml" Target="../ink/ink200.xml"/><Relationship Id="rId60" Type="http://schemas.openxmlformats.org/officeDocument/2006/relationships/customXml" Target="../ink/ink204.xml"/><Relationship Id="rId65" Type="http://schemas.openxmlformats.org/officeDocument/2006/relationships/image" Target="NULL"/><Relationship Id="rId73" Type="http://schemas.openxmlformats.org/officeDocument/2006/relationships/image" Target="NULL"/><Relationship Id="rId78" Type="http://schemas.openxmlformats.org/officeDocument/2006/relationships/customXml" Target="../ink/ink213.xml"/><Relationship Id="rId81" Type="http://schemas.openxmlformats.org/officeDocument/2006/relationships/image" Target="NULL"/><Relationship Id="rId4" Type="http://schemas.openxmlformats.org/officeDocument/2006/relationships/customXml" Target="../ink/ink176.xml"/><Relationship Id="rId9" Type="http://schemas.openxmlformats.org/officeDocument/2006/relationships/image" Target="NULL"/><Relationship Id="rId14" Type="http://schemas.openxmlformats.org/officeDocument/2006/relationships/customXml" Target="../ink/ink181.xml"/><Relationship Id="rId22" Type="http://schemas.openxmlformats.org/officeDocument/2006/relationships/customXml" Target="../ink/ink185.xml"/><Relationship Id="rId27" Type="http://schemas.openxmlformats.org/officeDocument/2006/relationships/image" Target="NULL"/><Relationship Id="rId30" Type="http://schemas.openxmlformats.org/officeDocument/2006/relationships/customXml" Target="../ink/ink189.xml"/><Relationship Id="rId35" Type="http://schemas.openxmlformats.org/officeDocument/2006/relationships/image" Target="NULL"/><Relationship Id="rId43" Type="http://schemas.openxmlformats.org/officeDocument/2006/relationships/image" Target="NULL"/><Relationship Id="rId48" Type="http://schemas.openxmlformats.org/officeDocument/2006/relationships/customXml" Target="../ink/ink198.xml"/><Relationship Id="rId56" Type="http://schemas.openxmlformats.org/officeDocument/2006/relationships/customXml" Target="../ink/ink202.xml"/><Relationship Id="rId64" Type="http://schemas.openxmlformats.org/officeDocument/2006/relationships/customXml" Target="../ink/ink206.xml"/><Relationship Id="rId69" Type="http://schemas.openxmlformats.org/officeDocument/2006/relationships/image" Target="NULL"/><Relationship Id="rId77" Type="http://schemas.openxmlformats.org/officeDocument/2006/relationships/image" Target="NULL"/><Relationship Id="rId8" Type="http://schemas.openxmlformats.org/officeDocument/2006/relationships/customXml" Target="../ink/ink178.xml"/><Relationship Id="rId51" Type="http://schemas.openxmlformats.org/officeDocument/2006/relationships/image" Target="NULL"/><Relationship Id="rId72" Type="http://schemas.openxmlformats.org/officeDocument/2006/relationships/customXml" Target="../ink/ink210.xml"/><Relationship Id="rId80" Type="http://schemas.openxmlformats.org/officeDocument/2006/relationships/customXml" Target="../ink/ink214.xml"/><Relationship Id="rId3" Type="http://schemas.openxmlformats.org/officeDocument/2006/relationships/image" Target="NULL"/><Relationship Id="rId12" Type="http://schemas.openxmlformats.org/officeDocument/2006/relationships/customXml" Target="../ink/ink180.xml"/><Relationship Id="rId17" Type="http://schemas.openxmlformats.org/officeDocument/2006/relationships/image" Target="NULL"/><Relationship Id="rId25" Type="http://schemas.openxmlformats.org/officeDocument/2006/relationships/image" Target="NULL"/><Relationship Id="rId33" Type="http://schemas.openxmlformats.org/officeDocument/2006/relationships/image" Target="NULL"/><Relationship Id="rId38" Type="http://schemas.openxmlformats.org/officeDocument/2006/relationships/customXml" Target="../ink/ink193.xml"/><Relationship Id="rId46" Type="http://schemas.openxmlformats.org/officeDocument/2006/relationships/customXml" Target="../ink/ink197.xml"/><Relationship Id="rId59" Type="http://schemas.openxmlformats.org/officeDocument/2006/relationships/image" Target="NULL"/><Relationship Id="rId67" Type="http://schemas.openxmlformats.org/officeDocument/2006/relationships/image" Target="NULL"/><Relationship Id="rId20" Type="http://schemas.openxmlformats.org/officeDocument/2006/relationships/customXml" Target="../ink/ink184.xml"/><Relationship Id="rId41" Type="http://schemas.openxmlformats.org/officeDocument/2006/relationships/image" Target="NULL"/><Relationship Id="rId54" Type="http://schemas.openxmlformats.org/officeDocument/2006/relationships/customXml" Target="../ink/ink201.xml"/><Relationship Id="rId62" Type="http://schemas.openxmlformats.org/officeDocument/2006/relationships/customXml" Target="../ink/ink205.xml"/><Relationship Id="rId70" Type="http://schemas.openxmlformats.org/officeDocument/2006/relationships/customXml" Target="../ink/ink209.xml"/><Relationship Id="rId75" Type="http://schemas.openxmlformats.org/officeDocument/2006/relationships/image" Target="NULL"/><Relationship Id="rId83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77.xml"/><Relationship Id="rId15" Type="http://schemas.openxmlformats.org/officeDocument/2006/relationships/image" Target="NULL"/><Relationship Id="rId23" Type="http://schemas.openxmlformats.org/officeDocument/2006/relationships/image" Target="NULL"/><Relationship Id="rId28" Type="http://schemas.openxmlformats.org/officeDocument/2006/relationships/customXml" Target="../ink/ink188.xml"/><Relationship Id="rId36" Type="http://schemas.openxmlformats.org/officeDocument/2006/relationships/customXml" Target="../ink/ink192.xml"/><Relationship Id="rId49" Type="http://schemas.openxmlformats.org/officeDocument/2006/relationships/image" Target="NULL"/><Relationship Id="rId57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image" Target="NULL"/><Relationship Id="rId21" Type="http://schemas.openxmlformats.org/officeDocument/2006/relationships/customXml" Target="../ink/ink225.xml"/><Relationship Id="rId42" Type="http://schemas.openxmlformats.org/officeDocument/2006/relationships/image" Target="NULL"/><Relationship Id="rId47" Type="http://schemas.openxmlformats.org/officeDocument/2006/relationships/customXml" Target="../ink/ink238.xml"/><Relationship Id="rId63" Type="http://schemas.openxmlformats.org/officeDocument/2006/relationships/customXml" Target="../ink/ink246.xml"/><Relationship Id="rId68" Type="http://schemas.openxmlformats.org/officeDocument/2006/relationships/image" Target="NULL"/><Relationship Id="rId84" Type="http://schemas.openxmlformats.org/officeDocument/2006/relationships/image" Target="NULL"/><Relationship Id="rId89" Type="http://schemas.openxmlformats.org/officeDocument/2006/relationships/customXml" Target="../ink/ink259.xml"/><Relationship Id="rId112" Type="http://schemas.openxmlformats.org/officeDocument/2006/relationships/image" Target="NULL"/><Relationship Id="rId16" Type="http://schemas.openxmlformats.org/officeDocument/2006/relationships/image" Target="NULL"/><Relationship Id="rId107" Type="http://schemas.openxmlformats.org/officeDocument/2006/relationships/customXml" Target="../ink/ink268.xml"/><Relationship Id="rId11" Type="http://schemas.openxmlformats.org/officeDocument/2006/relationships/customXml" Target="../ink/ink220.xml"/><Relationship Id="rId24" Type="http://schemas.openxmlformats.org/officeDocument/2006/relationships/image" Target="NULL"/><Relationship Id="rId32" Type="http://schemas.openxmlformats.org/officeDocument/2006/relationships/image" Target="NULL"/><Relationship Id="rId37" Type="http://schemas.openxmlformats.org/officeDocument/2006/relationships/customXml" Target="../ink/ink233.xml"/><Relationship Id="rId40" Type="http://schemas.openxmlformats.org/officeDocument/2006/relationships/image" Target="NULL"/><Relationship Id="rId45" Type="http://schemas.openxmlformats.org/officeDocument/2006/relationships/customXml" Target="../ink/ink237.xml"/><Relationship Id="rId53" Type="http://schemas.openxmlformats.org/officeDocument/2006/relationships/customXml" Target="../ink/ink241.xml"/><Relationship Id="rId58" Type="http://schemas.openxmlformats.org/officeDocument/2006/relationships/image" Target="NULL"/><Relationship Id="rId66" Type="http://schemas.openxmlformats.org/officeDocument/2006/relationships/image" Target="NULL"/><Relationship Id="rId74" Type="http://schemas.openxmlformats.org/officeDocument/2006/relationships/image" Target="NULL"/><Relationship Id="rId79" Type="http://schemas.openxmlformats.org/officeDocument/2006/relationships/customXml" Target="../ink/ink254.xml"/><Relationship Id="rId87" Type="http://schemas.openxmlformats.org/officeDocument/2006/relationships/customXml" Target="../ink/ink258.xml"/><Relationship Id="rId102" Type="http://schemas.openxmlformats.org/officeDocument/2006/relationships/image" Target="NULL"/><Relationship Id="rId110" Type="http://schemas.openxmlformats.org/officeDocument/2006/relationships/image" Target="NULL"/><Relationship Id="rId115" Type="http://schemas.openxmlformats.org/officeDocument/2006/relationships/customXml" Target="../ink/ink272.xml"/><Relationship Id="rId5" Type="http://schemas.openxmlformats.org/officeDocument/2006/relationships/customXml" Target="../ink/ink217.xml"/><Relationship Id="rId61" Type="http://schemas.openxmlformats.org/officeDocument/2006/relationships/customXml" Target="../ink/ink245.xml"/><Relationship Id="rId82" Type="http://schemas.openxmlformats.org/officeDocument/2006/relationships/image" Target="NULL"/><Relationship Id="rId90" Type="http://schemas.openxmlformats.org/officeDocument/2006/relationships/image" Target="NULL"/><Relationship Id="rId95" Type="http://schemas.openxmlformats.org/officeDocument/2006/relationships/customXml" Target="../ink/ink262.xml"/><Relationship Id="rId19" Type="http://schemas.openxmlformats.org/officeDocument/2006/relationships/customXml" Target="../ink/ink224.xml"/><Relationship Id="rId14" Type="http://schemas.openxmlformats.org/officeDocument/2006/relationships/image" Target="NULL"/><Relationship Id="rId22" Type="http://schemas.openxmlformats.org/officeDocument/2006/relationships/image" Target="NULL"/><Relationship Id="rId27" Type="http://schemas.openxmlformats.org/officeDocument/2006/relationships/customXml" Target="../ink/ink228.xml"/><Relationship Id="rId30" Type="http://schemas.openxmlformats.org/officeDocument/2006/relationships/image" Target="NULL"/><Relationship Id="rId35" Type="http://schemas.openxmlformats.org/officeDocument/2006/relationships/customXml" Target="../ink/ink232.xml"/><Relationship Id="rId43" Type="http://schemas.openxmlformats.org/officeDocument/2006/relationships/customXml" Target="../ink/ink236.xml"/><Relationship Id="rId48" Type="http://schemas.openxmlformats.org/officeDocument/2006/relationships/image" Target="NULL"/><Relationship Id="rId56" Type="http://schemas.openxmlformats.org/officeDocument/2006/relationships/image" Target="NULL"/><Relationship Id="rId64" Type="http://schemas.openxmlformats.org/officeDocument/2006/relationships/image" Target="NULL"/><Relationship Id="rId69" Type="http://schemas.openxmlformats.org/officeDocument/2006/relationships/customXml" Target="../ink/ink249.xml"/><Relationship Id="rId77" Type="http://schemas.openxmlformats.org/officeDocument/2006/relationships/customXml" Target="../ink/ink253.xml"/><Relationship Id="rId100" Type="http://schemas.openxmlformats.org/officeDocument/2006/relationships/image" Target="NULL"/><Relationship Id="rId105" Type="http://schemas.openxmlformats.org/officeDocument/2006/relationships/customXml" Target="../ink/ink267.xml"/><Relationship Id="rId113" Type="http://schemas.openxmlformats.org/officeDocument/2006/relationships/customXml" Target="../ink/ink271.xml"/><Relationship Id="rId8" Type="http://schemas.openxmlformats.org/officeDocument/2006/relationships/image" Target="NULL"/><Relationship Id="rId51" Type="http://schemas.openxmlformats.org/officeDocument/2006/relationships/customXml" Target="../ink/ink240.xml"/><Relationship Id="rId72" Type="http://schemas.openxmlformats.org/officeDocument/2006/relationships/image" Target="NULL"/><Relationship Id="rId80" Type="http://schemas.openxmlformats.org/officeDocument/2006/relationships/image" Target="NULL"/><Relationship Id="rId85" Type="http://schemas.openxmlformats.org/officeDocument/2006/relationships/customXml" Target="../ink/ink257.xml"/><Relationship Id="rId93" Type="http://schemas.openxmlformats.org/officeDocument/2006/relationships/customXml" Target="../ink/ink261.xml"/><Relationship Id="rId98" Type="http://schemas.openxmlformats.org/officeDocument/2006/relationships/image" Target="NULL"/><Relationship Id="rId3" Type="http://schemas.openxmlformats.org/officeDocument/2006/relationships/customXml" Target="../ink/ink216.xml"/><Relationship Id="rId12" Type="http://schemas.openxmlformats.org/officeDocument/2006/relationships/image" Target="NULL"/><Relationship Id="rId17" Type="http://schemas.openxmlformats.org/officeDocument/2006/relationships/customXml" Target="../ink/ink223.xml"/><Relationship Id="rId25" Type="http://schemas.openxmlformats.org/officeDocument/2006/relationships/customXml" Target="../ink/ink227.xml"/><Relationship Id="rId33" Type="http://schemas.openxmlformats.org/officeDocument/2006/relationships/customXml" Target="../ink/ink231.xml"/><Relationship Id="rId38" Type="http://schemas.openxmlformats.org/officeDocument/2006/relationships/image" Target="NULL"/><Relationship Id="rId46" Type="http://schemas.openxmlformats.org/officeDocument/2006/relationships/image" Target="NULL"/><Relationship Id="rId59" Type="http://schemas.openxmlformats.org/officeDocument/2006/relationships/customXml" Target="../ink/ink244.xml"/><Relationship Id="rId67" Type="http://schemas.openxmlformats.org/officeDocument/2006/relationships/customXml" Target="../ink/ink248.xml"/><Relationship Id="rId103" Type="http://schemas.openxmlformats.org/officeDocument/2006/relationships/customXml" Target="../ink/ink266.xml"/><Relationship Id="rId108" Type="http://schemas.openxmlformats.org/officeDocument/2006/relationships/image" Target="NULL"/><Relationship Id="rId116" Type="http://schemas.openxmlformats.org/officeDocument/2006/relationships/image" Target="NULL"/><Relationship Id="rId20" Type="http://schemas.openxmlformats.org/officeDocument/2006/relationships/image" Target="NULL"/><Relationship Id="rId41" Type="http://schemas.openxmlformats.org/officeDocument/2006/relationships/customXml" Target="../ink/ink235.xml"/><Relationship Id="rId54" Type="http://schemas.openxmlformats.org/officeDocument/2006/relationships/image" Target="NULL"/><Relationship Id="rId62" Type="http://schemas.openxmlformats.org/officeDocument/2006/relationships/image" Target="NULL"/><Relationship Id="rId70" Type="http://schemas.openxmlformats.org/officeDocument/2006/relationships/image" Target="NULL"/><Relationship Id="rId75" Type="http://schemas.openxmlformats.org/officeDocument/2006/relationships/customXml" Target="../ink/ink252.xml"/><Relationship Id="rId83" Type="http://schemas.openxmlformats.org/officeDocument/2006/relationships/customXml" Target="../ink/ink256.xml"/><Relationship Id="rId88" Type="http://schemas.openxmlformats.org/officeDocument/2006/relationships/image" Target="NULL"/><Relationship Id="rId91" Type="http://schemas.openxmlformats.org/officeDocument/2006/relationships/customXml" Target="../ink/ink260.xml"/><Relationship Id="rId96" Type="http://schemas.openxmlformats.org/officeDocument/2006/relationships/image" Target="NULL"/><Relationship Id="rId111" Type="http://schemas.openxmlformats.org/officeDocument/2006/relationships/customXml" Target="../ink/ink270.xm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5" Type="http://schemas.openxmlformats.org/officeDocument/2006/relationships/customXml" Target="../ink/ink222.xml"/><Relationship Id="rId23" Type="http://schemas.openxmlformats.org/officeDocument/2006/relationships/customXml" Target="../ink/ink226.xml"/><Relationship Id="rId28" Type="http://schemas.openxmlformats.org/officeDocument/2006/relationships/image" Target="NULL"/><Relationship Id="rId36" Type="http://schemas.openxmlformats.org/officeDocument/2006/relationships/image" Target="NULL"/><Relationship Id="rId49" Type="http://schemas.openxmlformats.org/officeDocument/2006/relationships/customXml" Target="../ink/ink239.xml"/><Relationship Id="rId57" Type="http://schemas.openxmlformats.org/officeDocument/2006/relationships/customXml" Target="../ink/ink243.xml"/><Relationship Id="rId106" Type="http://schemas.openxmlformats.org/officeDocument/2006/relationships/image" Target="NULL"/><Relationship Id="rId114" Type="http://schemas.openxmlformats.org/officeDocument/2006/relationships/image" Target="NULL"/><Relationship Id="rId10" Type="http://schemas.openxmlformats.org/officeDocument/2006/relationships/image" Target="NULL"/><Relationship Id="rId31" Type="http://schemas.openxmlformats.org/officeDocument/2006/relationships/customXml" Target="../ink/ink230.xml"/><Relationship Id="rId44" Type="http://schemas.openxmlformats.org/officeDocument/2006/relationships/image" Target="NULL"/><Relationship Id="rId52" Type="http://schemas.openxmlformats.org/officeDocument/2006/relationships/image" Target="NULL"/><Relationship Id="rId60" Type="http://schemas.openxmlformats.org/officeDocument/2006/relationships/image" Target="NULL"/><Relationship Id="rId65" Type="http://schemas.openxmlformats.org/officeDocument/2006/relationships/customXml" Target="../ink/ink247.xml"/><Relationship Id="rId73" Type="http://schemas.openxmlformats.org/officeDocument/2006/relationships/customXml" Target="../ink/ink251.xml"/><Relationship Id="rId78" Type="http://schemas.openxmlformats.org/officeDocument/2006/relationships/image" Target="NULL"/><Relationship Id="rId81" Type="http://schemas.openxmlformats.org/officeDocument/2006/relationships/customXml" Target="../ink/ink255.xml"/><Relationship Id="rId86" Type="http://schemas.openxmlformats.org/officeDocument/2006/relationships/image" Target="NULL"/><Relationship Id="rId94" Type="http://schemas.openxmlformats.org/officeDocument/2006/relationships/image" Target="NULL"/><Relationship Id="rId99" Type="http://schemas.openxmlformats.org/officeDocument/2006/relationships/customXml" Target="../ink/ink264.xml"/><Relationship Id="rId101" Type="http://schemas.openxmlformats.org/officeDocument/2006/relationships/customXml" Target="../ink/ink265.xml"/><Relationship Id="rId4" Type="http://schemas.openxmlformats.org/officeDocument/2006/relationships/image" Target="NULL"/><Relationship Id="rId9" Type="http://schemas.openxmlformats.org/officeDocument/2006/relationships/customXml" Target="../ink/ink219.xml"/><Relationship Id="rId13" Type="http://schemas.openxmlformats.org/officeDocument/2006/relationships/customXml" Target="../ink/ink221.xml"/><Relationship Id="rId18" Type="http://schemas.openxmlformats.org/officeDocument/2006/relationships/image" Target="NULL"/><Relationship Id="rId39" Type="http://schemas.openxmlformats.org/officeDocument/2006/relationships/customXml" Target="../ink/ink234.xml"/><Relationship Id="rId109" Type="http://schemas.openxmlformats.org/officeDocument/2006/relationships/customXml" Target="../ink/ink269.xml"/><Relationship Id="rId34" Type="http://schemas.openxmlformats.org/officeDocument/2006/relationships/image" Target="NULL"/><Relationship Id="rId50" Type="http://schemas.openxmlformats.org/officeDocument/2006/relationships/image" Target="NULL"/><Relationship Id="rId55" Type="http://schemas.openxmlformats.org/officeDocument/2006/relationships/customXml" Target="../ink/ink242.xml"/><Relationship Id="rId76" Type="http://schemas.openxmlformats.org/officeDocument/2006/relationships/image" Target="NULL"/><Relationship Id="rId97" Type="http://schemas.openxmlformats.org/officeDocument/2006/relationships/customXml" Target="../ink/ink263.xml"/><Relationship Id="rId104" Type="http://schemas.openxmlformats.org/officeDocument/2006/relationships/image" Target="NULL"/><Relationship Id="rId7" Type="http://schemas.openxmlformats.org/officeDocument/2006/relationships/customXml" Target="../ink/ink218.xml"/><Relationship Id="rId71" Type="http://schemas.openxmlformats.org/officeDocument/2006/relationships/customXml" Target="../ink/ink250.xml"/><Relationship Id="rId92" Type="http://schemas.openxmlformats.org/officeDocument/2006/relationships/image" Target="NULL"/><Relationship Id="rId2" Type="http://schemas.openxmlformats.org/officeDocument/2006/relationships/image" Target="NULL"/><Relationship Id="rId29" Type="http://schemas.openxmlformats.org/officeDocument/2006/relationships/customXml" Target="../ink/ink2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17" Type="http://schemas.openxmlformats.org/officeDocument/2006/relationships/image" Target="NULL"/><Relationship Id="rId21" Type="http://schemas.openxmlformats.org/officeDocument/2006/relationships/image" Target="NULL"/><Relationship Id="rId42" Type="http://schemas.openxmlformats.org/officeDocument/2006/relationships/customXml" Target="../ink/ink292.xml"/><Relationship Id="rId63" Type="http://schemas.openxmlformats.org/officeDocument/2006/relationships/image" Target="NULL"/><Relationship Id="rId84" Type="http://schemas.openxmlformats.org/officeDocument/2006/relationships/customXml" Target="../ink/ink313.xml"/><Relationship Id="rId138" Type="http://schemas.openxmlformats.org/officeDocument/2006/relationships/customXml" Target="../ink/ink340.xml"/><Relationship Id="rId159" Type="http://schemas.openxmlformats.org/officeDocument/2006/relationships/image" Target="NULL"/><Relationship Id="rId170" Type="http://schemas.openxmlformats.org/officeDocument/2006/relationships/customXml" Target="../ink/ink356.xml"/><Relationship Id="rId191" Type="http://schemas.openxmlformats.org/officeDocument/2006/relationships/image" Target="NULL"/><Relationship Id="rId205" Type="http://schemas.openxmlformats.org/officeDocument/2006/relationships/image" Target="NULL"/><Relationship Id="rId226" Type="http://schemas.openxmlformats.org/officeDocument/2006/relationships/customXml" Target="../ink/ink384.xml"/><Relationship Id="rId247" Type="http://schemas.openxmlformats.org/officeDocument/2006/relationships/image" Target="NULL"/><Relationship Id="rId107" Type="http://schemas.openxmlformats.org/officeDocument/2006/relationships/image" Target="NULL"/><Relationship Id="rId11" Type="http://schemas.openxmlformats.org/officeDocument/2006/relationships/image" Target="NULL"/><Relationship Id="rId32" Type="http://schemas.openxmlformats.org/officeDocument/2006/relationships/customXml" Target="../ink/ink287.xml"/><Relationship Id="rId53" Type="http://schemas.openxmlformats.org/officeDocument/2006/relationships/image" Target="NULL"/><Relationship Id="rId74" Type="http://schemas.openxmlformats.org/officeDocument/2006/relationships/customXml" Target="../ink/ink308.xml"/><Relationship Id="rId128" Type="http://schemas.openxmlformats.org/officeDocument/2006/relationships/customXml" Target="../ink/ink335.xml"/><Relationship Id="rId149" Type="http://schemas.openxmlformats.org/officeDocument/2006/relationships/image" Target="NULL"/><Relationship Id="rId5" Type="http://schemas.openxmlformats.org/officeDocument/2006/relationships/image" Target="NULL"/><Relationship Id="rId95" Type="http://schemas.openxmlformats.org/officeDocument/2006/relationships/image" Target="NULL"/><Relationship Id="rId160" Type="http://schemas.openxmlformats.org/officeDocument/2006/relationships/customXml" Target="../ink/ink351.xml"/><Relationship Id="rId181" Type="http://schemas.openxmlformats.org/officeDocument/2006/relationships/image" Target="NULL"/><Relationship Id="rId216" Type="http://schemas.openxmlformats.org/officeDocument/2006/relationships/customXml" Target="../ink/ink379.xml"/><Relationship Id="rId237" Type="http://schemas.openxmlformats.org/officeDocument/2006/relationships/image" Target="NULL"/><Relationship Id="rId22" Type="http://schemas.openxmlformats.org/officeDocument/2006/relationships/customXml" Target="../ink/ink282.xml"/><Relationship Id="rId43" Type="http://schemas.openxmlformats.org/officeDocument/2006/relationships/image" Target="NULL"/><Relationship Id="rId64" Type="http://schemas.openxmlformats.org/officeDocument/2006/relationships/customXml" Target="../ink/ink303.xml"/><Relationship Id="rId118" Type="http://schemas.openxmlformats.org/officeDocument/2006/relationships/customXml" Target="../ink/ink330.xml"/><Relationship Id="rId139" Type="http://schemas.openxmlformats.org/officeDocument/2006/relationships/image" Target="NULL"/><Relationship Id="rId85" Type="http://schemas.openxmlformats.org/officeDocument/2006/relationships/image" Target="NULL"/><Relationship Id="rId150" Type="http://schemas.openxmlformats.org/officeDocument/2006/relationships/customXml" Target="../ink/ink346.xml"/><Relationship Id="rId171" Type="http://schemas.openxmlformats.org/officeDocument/2006/relationships/image" Target="NULL"/><Relationship Id="rId192" Type="http://schemas.openxmlformats.org/officeDocument/2006/relationships/customXml" Target="../ink/ink367.xml"/><Relationship Id="rId206" Type="http://schemas.openxmlformats.org/officeDocument/2006/relationships/customXml" Target="../ink/ink374.xml"/><Relationship Id="rId227" Type="http://schemas.openxmlformats.org/officeDocument/2006/relationships/image" Target="NULL"/><Relationship Id="rId248" Type="http://schemas.openxmlformats.org/officeDocument/2006/relationships/customXml" Target="../ink/ink395.xml"/><Relationship Id="rId12" Type="http://schemas.openxmlformats.org/officeDocument/2006/relationships/customXml" Target="../ink/ink277.xml"/><Relationship Id="rId33" Type="http://schemas.openxmlformats.org/officeDocument/2006/relationships/image" Target="NULL"/><Relationship Id="rId108" Type="http://schemas.openxmlformats.org/officeDocument/2006/relationships/customXml" Target="../ink/ink325.xml"/><Relationship Id="rId129" Type="http://schemas.openxmlformats.org/officeDocument/2006/relationships/image" Target="NULL"/><Relationship Id="rId54" Type="http://schemas.openxmlformats.org/officeDocument/2006/relationships/customXml" Target="../ink/ink298.xml"/><Relationship Id="rId70" Type="http://schemas.openxmlformats.org/officeDocument/2006/relationships/customXml" Target="../ink/ink306.xml"/><Relationship Id="rId75" Type="http://schemas.openxmlformats.org/officeDocument/2006/relationships/image" Target="NULL"/><Relationship Id="rId91" Type="http://schemas.openxmlformats.org/officeDocument/2006/relationships/image" Target="NULL"/><Relationship Id="rId96" Type="http://schemas.openxmlformats.org/officeDocument/2006/relationships/customXml" Target="../ink/ink319.xml"/><Relationship Id="rId140" Type="http://schemas.openxmlformats.org/officeDocument/2006/relationships/customXml" Target="../ink/ink341.xml"/><Relationship Id="rId145" Type="http://schemas.openxmlformats.org/officeDocument/2006/relationships/image" Target="NULL"/><Relationship Id="rId161" Type="http://schemas.openxmlformats.org/officeDocument/2006/relationships/image" Target="NULL"/><Relationship Id="rId166" Type="http://schemas.openxmlformats.org/officeDocument/2006/relationships/customXml" Target="../ink/ink354.xml"/><Relationship Id="rId182" Type="http://schemas.openxmlformats.org/officeDocument/2006/relationships/customXml" Target="../ink/ink362.xml"/><Relationship Id="rId187" Type="http://schemas.openxmlformats.org/officeDocument/2006/relationships/image" Target="NULL"/><Relationship Id="rId217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74.xml"/><Relationship Id="rId212" Type="http://schemas.openxmlformats.org/officeDocument/2006/relationships/customXml" Target="../ink/ink377.xml"/><Relationship Id="rId233" Type="http://schemas.openxmlformats.org/officeDocument/2006/relationships/image" Target="NULL"/><Relationship Id="rId238" Type="http://schemas.openxmlformats.org/officeDocument/2006/relationships/customXml" Target="../ink/ink390.xml"/><Relationship Id="rId23" Type="http://schemas.openxmlformats.org/officeDocument/2006/relationships/image" Target="NULL"/><Relationship Id="rId28" Type="http://schemas.openxmlformats.org/officeDocument/2006/relationships/customXml" Target="../ink/ink285.xml"/><Relationship Id="rId49" Type="http://schemas.openxmlformats.org/officeDocument/2006/relationships/image" Target="NULL"/><Relationship Id="rId114" Type="http://schemas.openxmlformats.org/officeDocument/2006/relationships/customXml" Target="../ink/ink328.xml"/><Relationship Id="rId119" Type="http://schemas.openxmlformats.org/officeDocument/2006/relationships/image" Target="NULL"/><Relationship Id="rId44" Type="http://schemas.openxmlformats.org/officeDocument/2006/relationships/customXml" Target="../ink/ink293.xml"/><Relationship Id="rId60" Type="http://schemas.openxmlformats.org/officeDocument/2006/relationships/customXml" Target="../ink/ink301.xml"/><Relationship Id="rId65" Type="http://schemas.openxmlformats.org/officeDocument/2006/relationships/image" Target="NULL"/><Relationship Id="rId81" Type="http://schemas.openxmlformats.org/officeDocument/2006/relationships/image" Target="NULL"/><Relationship Id="rId86" Type="http://schemas.openxmlformats.org/officeDocument/2006/relationships/customXml" Target="../ink/ink314.xml"/><Relationship Id="rId130" Type="http://schemas.openxmlformats.org/officeDocument/2006/relationships/customXml" Target="../ink/ink336.xml"/><Relationship Id="rId135" Type="http://schemas.openxmlformats.org/officeDocument/2006/relationships/image" Target="NULL"/><Relationship Id="rId151" Type="http://schemas.openxmlformats.org/officeDocument/2006/relationships/image" Target="NULL"/><Relationship Id="rId156" Type="http://schemas.openxmlformats.org/officeDocument/2006/relationships/customXml" Target="../ink/ink349.xml"/><Relationship Id="rId177" Type="http://schemas.openxmlformats.org/officeDocument/2006/relationships/image" Target="NULL"/><Relationship Id="rId198" Type="http://schemas.openxmlformats.org/officeDocument/2006/relationships/customXml" Target="../ink/ink370.xml"/><Relationship Id="rId172" Type="http://schemas.openxmlformats.org/officeDocument/2006/relationships/customXml" Target="../ink/ink357.xml"/><Relationship Id="rId193" Type="http://schemas.openxmlformats.org/officeDocument/2006/relationships/image" Target="NULL"/><Relationship Id="rId202" Type="http://schemas.openxmlformats.org/officeDocument/2006/relationships/customXml" Target="../ink/ink372.xml"/><Relationship Id="rId207" Type="http://schemas.openxmlformats.org/officeDocument/2006/relationships/image" Target="NULL"/><Relationship Id="rId223" Type="http://schemas.openxmlformats.org/officeDocument/2006/relationships/image" Target="NULL"/><Relationship Id="rId228" Type="http://schemas.openxmlformats.org/officeDocument/2006/relationships/customXml" Target="../ink/ink385.xml"/><Relationship Id="rId244" Type="http://schemas.openxmlformats.org/officeDocument/2006/relationships/customXml" Target="../ink/ink393.xml"/><Relationship Id="rId249" Type="http://schemas.openxmlformats.org/officeDocument/2006/relationships/image" Target="NULL"/><Relationship Id="rId13" Type="http://schemas.openxmlformats.org/officeDocument/2006/relationships/image" Target="NULL"/><Relationship Id="rId18" Type="http://schemas.openxmlformats.org/officeDocument/2006/relationships/customXml" Target="../ink/ink280.xml"/><Relationship Id="rId39" Type="http://schemas.openxmlformats.org/officeDocument/2006/relationships/image" Target="NULL"/><Relationship Id="rId109" Type="http://schemas.openxmlformats.org/officeDocument/2006/relationships/image" Target="NULL"/><Relationship Id="rId34" Type="http://schemas.openxmlformats.org/officeDocument/2006/relationships/customXml" Target="../ink/ink288.xml"/><Relationship Id="rId50" Type="http://schemas.openxmlformats.org/officeDocument/2006/relationships/customXml" Target="../ink/ink296.xml"/><Relationship Id="rId55" Type="http://schemas.openxmlformats.org/officeDocument/2006/relationships/image" Target="NULL"/><Relationship Id="rId76" Type="http://schemas.openxmlformats.org/officeDocument/2006/relationships/customXml" Target="../ink/ink309.xml"/><Relationship Id="rId97" Type="http://schemas.openxmlformats.org/officeDocument/2006/relationships/image" Target="NULL"/><Relationship Id="rId104" Type="http://schemas.openxmlformats.org/officeDocument/2006/relationships/customXml" Target="../ink/ink323.xml"/><Relationship Id="rId120" Type="http://schemas.openxmlformats.org/officeDocument/2006/relationships/customXml" Target="../ink/ink331.xml"/><Relationship Id="rId125" Type="http://schemas.openxmlformats.org/officeDocument/2006/relationships/image" Target="NULL"/><Relationship Id="rId141" Type="http://schemas.openxmlformats.org/officeDocument/2006/relationships/image" Target="NULL"/><Relationship Id="rId146" Type="http://schemas.openxmlformats.org/officeDocument/2006/relationships/customXml" Target="../ink/ink344.xml"/><Relationship Id="rId167" Type="http://schemas.openxmlformats.org/officeDocument/2006/relationships/image" Target="NULL"/><Relationship Id="rId188" Type="http://schemas.openxmlformats.org/officeDocument/2006/relationships/customXml" Target="../ink/ink365.xml"/><Relationship Id="rId7" Type="http://schemas.openxmlformats.org/officeDocument/2006/relationships/image" Target="NULL"/><Relationship Id="rId71" Type="http://schemas.openxmlformats.org/officeDocument/2006/relationships/image" Target="NULL"/><Relationship Id="rId92" Type="http://schemas.openxmlformats.org/officeDocument/2006/relationships/customXml" Target="../ink/ink317.xml"/><Relationship Id="rId162" Type="http://schemas.openxmlformats.org/officeDocument/2006/relationships/customXml" Target="../ink/ink352.xml"/><Relationship Id="rId183" Type="http://schemas.openxmlformats.org/officeDocument/2006/relationships/image" Target="NULL"/><Relationship Id="rId213" Type="http://schemas.openxmlformats.org/officeDocument/2006/relationships/image" Target="NULL"/><Relationship Id="rId218" Type="http://schemas.openxmlformats.org/officeDocument/2006/relationships/customXml" Target="../ink/ink380.xml"/><Relationship Id="rId234" Type="http://schemas.openxmlformats.org/officeDocument/2006/relationships/customXml" Target="../ink/ink388.xml"/><Relationship Id="rId239" Type="http://schemas.openxmlformats.org/officeDocument/2006/relationships/image" Target="NULL"/><Relationship Id="rId2" Type="http://schemas.openxmlformats.org/officeDocument/2006/relationships/image" Target="NULL"/><Relationship Id="rId29" Type="http://schemas.openxmlformats.org/officeDocument/2006/relationships/image" Target="NULL"/><Relationship Id="rId250" Type="http://schemas.openxmlformats.org/officeDocument/2006/relationships/customXml" Target="../ink/ink396.xml"/><Relationship Id="rId24" Type="http://schemas.openxmlformats.org/officeDocument/2006/relationships/customXml" Target="../ink/ink283.xml"/><Relationship Id="rId40" Type="http://schemas.openxmlformats.org/officeDocument/2006/relationships/customXml" Target="../ink/ink291.xml"/><Relationship Id="rId45" Type="http://schemas.openxmlformats.org/officeDocument/2006/relationships/image" Target="NULL"/><Relationship Id="rId66" Type="http://schemas.openxmlformats.org/officeDocument/2006/relationships/customXml" Target="../ink/ink304.xml"/><Relationship Id="rId87" Type="http://schemas.openxmlformats.org/officeDocument/2006/relationships/image" Target="NULL"/><Relationship Id="rId110" Type="http://schemas.openxmlformats.org/officeDocument/2006/relationships/customXml" Target="../ink/ink326.xml"/><Relationship Id="rId115" Type="http://schemas.openxmlformats.org/officeDocument/2006/relationships/image" Target="NULL"/><Relationship Id="rId131" Type="http://schemas.openxmlformats.org/officeDocument/2006/relationships/image" Target="NULL"/><Relationship Id="rId136" Type="http://schemas.openxmlformats.org/officeDocument/2006/relationships/customXml" Target="../ink/ink339.xml"/><Relationship Id="rId157" Type="http://schemas.openxmlformats.org/officeDocument/2006/relationships/image" Target="NULL"/><Relationship Id="rId178" Type="http://schemas.openxmlformats.org/officeDocument/2006/relationships/customXml" Target="../ink/ink360.xml"/><Relationship Id="rId61" Type="http://schemas.openxmlformats.org/officeDocument/2006/relationships/image" Target="NULL"/><Relationship Id="rId82" Type="http://schemas.openxmlformats.org/officeDocument/2006/relationships/customXml" Target="../ink/ink312.xml"/><Relationship Id="rId152" Type="http://schemas.openxmlformats.org/officeDocument/2006/relationships/customXml" Target="../ink/ink347.xml"/><Relationship Id="rId173" Type="http://schemas.openxmlformats.org/officeDocument/2006/relationships/image" Target="NULL"/><Relationship Id="rId194" Type="http://schemas.openxmlformats.org/officeDocument/2006/relationships/customXml" Target="../ink/ink368.xml"/><Relationship Id="rId199" Type="http://schemas.openxmlformats.org/officeDocument/2006/relationships/image" Target="NULL"/><Relationship Id="rId203" Type="http://schemas.openxmlformats.org/officeDocument/2006/relationships/image" Target="NULL"/><Relationship Id="rId208" Type="http://schemas.openxmlformats.org/officeDocument/2006/relationships/customXml" Target="../ink/ink375.xml"/><Relationship Id="rId229" Type="http://schemas.openxmlformats.org/officeDocument/2006/relationships/image" Target="NULL"/><Relationship Id="rId19" Type="http://schemas.openxmlformats.org/officeDocument/2006/relationships/image" Target="NULL"/><Relationship Id="rId224" Type="http://schemas.openxmlformats.org/officeDocument/2006/relationships/customXml" Target="../ink/ink383.xml"/><Relationship Id="rId240" Type="http://schemas.openxmlformats.org/officeDocument/2006/relationships/customXml" Target="../ink/ink391.xml"/><Relationship Id="rId245" Type="http://schemas.openxmlformats.org/officeDocument/2006/relationships/image" Target="NULL"/><Relationship Id="rId14" Type="http://schemas.openxmlformats.org/officeDocument/2006/relationships/customXml" Target="../ink/ink278.xml"/><Relationship Id="rId30" Type="http://schemas.openxmlformats.org/officeDocument/2006/relationships/customXml" Target="../ink/ink286.xml"/><Relationship Id="rId35" Type="http://schemas.openxmlformats.org/officeDocument/2006/relationships/image" Target="NULL"/><Relationship Id="rId56" Type="http://schemas.openxmlformats.org/officeDocument/2006/relationships/customXml" Target="../ink/ink299.xml"/><Relationship Id="rId77" Type="http://schemas.openxmlformats.org/officeDocument/2006/relationships/image" Target="NULL"/><Relationship Id="rId100" Type="http://schemas.openxmlformats.org/officeDocument/2006/relationships/customXml" Target="../ink/ink321.xml"/><Relationship Id="rId105" Type="http://schemas.openxmlformats.org/officeDocument/2006/relationships/image" Target="NULL"/><Relationship Id="rId126" Type="http://schemas.openxmlformats.org/officeDocument/2006/relationships/customXml" Target="../ink/ink334.xml"/><Relationship Id="rId147" Type="http://schemas.openxmlformats.org/officeDocument/2006/relationships/image" Target="NULL"/><Relationship Id="rId168" Type="http://schemas.openxmlformats.org/officeDocument/2006/relationships/customXml" Target="../ink/ink355.xml"/><Relationship Id="rId8" Type="http://schemas.openxmlformats.org/officeDocument/2006/relationships/customXml" Target="../ink/ink275.xml"/><Relationship Id="rId51" Type="http://schemas.openxmlformats.org/officeDocument/2006/relationships/image" Target="NULL"/><Relationship Id="rId72" Type="http://schemas.openxmlformats.org/officeDocument/2006/relationships/customXml" Target="../ink/ink307.xml"/><Relationship Id="rId93" Type="http://schemas.openxmlformats.org/officeDocument/2006/relationships/image" Target="NULL"/><Relationship Id="rId98" Type="http://schemas.openxmlformats.org/officeDocument/2006/relationships/customXml" Target="../ink/ink320.xml"/><Relationship Id="rId121" Type="http://schemas.openxmlformats.org/officeDocument/2006/relationships/image" Target="NULL"/><Relationship Id="rId142" Type="http://schemas.openxmlformats.org/officeDocument/2006/relationships/customXml" Target="../ink/ink342.xml"/><Relationship Id="rId163" Type="http://schemas.openxmlformats.org/officeDocument/2006/relationships/image" Target="NULL"/><Relationship Id="rId184" Type="http://schemas.openxmlformats.org/officeDocument/2006/relationships/customXml" Target="../ink/ink363.xml"/><Relationship Id="rId189" Type="http://schemas.openxmlformats.org/officeDocument/2006/relationships/image" Target="NULL"/><Relationship Id="rId219" Type="http://schemas.openxmlformats.org/officeDocument/2006/relationships/image" Target="NULL"/><Relationship Id="rId3" Type="http://schemas.openxmlformats.org/officeDocument/2006/relationships/image" Target="NULL"/><Relationship Id="rId214" Type="http://schemas.openxmlformats.org/officeDocument/2006/relationships/customXml" Target="../ink/ink378.xml"/><Relationship Id="rId230" Type="http://schemas.openxmlformats.org/officeDocument/2006/relationships/customXml" Target="../ink/ink386.xml"/><Relationship Id="rId235" Type="http://schemas.openxmlformats.org/officeDocument/2006/relationships/image" Target="NULL"/><Relationship Id="rId251" Type="http://schemas.openxmlformats.org/officeDocument/2006/relationships/image" Target="NULL"/><Relationship Id="rId25" Type="http://schemas.openxmlformats.org/officeDocument/2006/relationships/image" Target="NULL"/><Relationship Id="rId46" Type="http://schemas.openxmlformats.org/officeDocument/2006/relationships/customXml" Target="../ink/ink294.xml"/><Relationship Id="rId67" Type="http://schemas.openxmlformats.org/officeDocument/2006/relationships/image" Target="NULL"/><Relationship Id="rId116" Type="http://schemas.openxmlformats.org/officeDocument/2006/relationships/customXml" Target="../ink/ink329.xml"/><Relationship Id="rId137" Type="http://schemas.openxmlformats.org/officeDocument/2006/relationships/image" Target="NULL"/><Relationship Id="rId158" Type="http://schemas.openxmlformats.org/officeDocument/2006/relationships/customXml" Target="../ink/ink350.xml"/><Relationship Id="rId20" Type="http://schemas.openxmlformats.org/officeDocument/2006/relationships/customXml" Target="../ink/ink281.xml"/><Relationship Id="rId41" Type="http://schemas.openxmlformats.org/officeDocument/2006/relationships/image" Target="NULL"/><Relationship Id="rId62" Type="http://schemas.openxmlformats.org/officeDocument/2006/relationships/customXml" Target="../ink/ink302.xml"/><Relationship Id="rId83" Type="http://schemas.openxmlformats.org/officeDocument/2006/relationships/image" Target="NULL"/><Relationship Id="rId88" Type="http://schemas.openxmlformats.org/officeDocument/2006/relationships/customXml" Target="../ink/ink315.xml"/><Relationship Id="rId111" Type="http://schemas.openxmlformats.org/officeDocument/2006/relationships/image" Target="NULL"/><Relationship Id="rId132" Type="http://schemas.openxmlformats.org/officeDocument/2006/relationships/customXml" Target="../ink/ink337.xml"/><Relationship Id="rId153" Type="http://schemas.openxmlformats.org/officeDocument/2006/relationships/image" Target="NULL"/><Relationship Id="rId174" Type="http://schemas.openxmlformats.org/officeDocument/2006/relationships/customXml" Target="../ink/ink358.xml"/><Relationship Id="rId179" Type="http://schemas.openxmlformats.org/officeDocument/2006/relationships/image" Target="NULL"/><Relationship Id="rId195" Type="http://schemas.openxmlformats.org/officeDocument/2006/relationships/image" Target="NULL"/><Relationship Id="rId209" Type="http://schemas.openxmlformats.org/officeDocument/2006/relationships/image" Target="NULL"/><Relationship Id="rId190" Type="http://schemas.openxmlformats.org/officeDocument/2006/relationships/customXml" Target="../ink/ink366.xml"/><Relationship Id="rId204" Type="http://schemas.openxmlformats.org/officeDocument/2006/relationships/customXml" Target="../ink/ink373.xml"/><Relationship Id="rId220" Type="http://schemas.openxmlformats.org/officeDocument/2006/relationships/customXml" Target="../ink/ink381.xml"/><Relationship Id="rId225" Type="http://schemas.openxmlformats.org/officeDocument/2006/relationships/image" Target="NULL"/><Relationship Id="rId241" Type="http://schemas.openxmlformats.org/officeDocument/2006/relationships/image" Target="NULL"/><Relationship Id="rId246" Type="http://schemas.openxmlformats.org/officeDocument/2006/relationships/customXml" Target="../ink/ink394.xml"/><Relationship Id="rId15" Type="http://schemas.openxmlformats.org/officeDocument/2006/relationships/image" Target="NULL"/><Relationship Id="rId36" Type="http://schemas.openxmlformats.org/officeDocument/2006/relationships/customXml" Target="../ink/ink289.xml"/><Relationship Id="rId57" Type="http://schemas.openxmlformats.org/officeDocument/2006/relationships/image" Target="NULL"/><Relationship Id="rId106" Type="http://schemas.openxmlformats.org/officeDocument/2006/relationships/customXml" Target="../ink/ink324.xml"/><Relationship Id="rId127" Type="http://schemas.openxmlformats.org/officeDocument/2006/relationships/image" Target="NULL"/><Relationship Id="rId10" Type="http://schemas.openxmlformats.org/officeDocument/2006/relationships/customXml" Target="../ink/ink276.xml"/><Relationship Id="rId31" Type="http://schemas.openxmlformats.org/officeDocument/2006/relationships/image" Target="NULL"/><Relationship Id="rId52" Type="http://schemas.openxmlformats.org/officeDocument/2006/relationships/customXml" Target="../ink/ink297.xml"/><Relationship Id="rId73" Type="http://schemas.openxmlformats.org/officeDocument/2006/relationships/image" Target="NULL"/><Relationship Id="rId78" Type="http://schemas.openxmlformats.org/officeDocument/2006/relationships/customXml" Target="../ink/ink310.xml"/><Relationship Id="rId94" Type="http://schemas.openxmlformats.org/officeDocument/2006/relationships/customXml" Target="../ink/ink318.xml"/><Relationship Id="rId99" Type="http://schemas.openxmlformats.org/officeDocument/2006/relationships/image" Target="NULL"/><Relationship Id="rId101" Type="http://schemas.openxmlformats.org/officeDocument/2006/relationships/image" Target="NULL"/><Relationship Id="rId122" Type="http://schemas.openxmlformats.org/officeDocument/2006/relationships/customXml" Target="../ink/ink332.xml"/><Relationship Id="rId143" Type="http://schemas.openxmlformats.org/officeDocument/2006/relationships/image" Target="NULL"/><Relationship Id="rId148" Type="http://schemas.openxmlformats.org/officeDocument/2006/relationships/customXml" Target="../ink/ink345.xml"/><Relationship Id="rId164" Type="http://schemas.openxmlformats.org/officeDocument/2006/relationships/customXml" Target="../ink/ink353.xml"/><Relationship Id="rId169" Type="http://schemas.openxmlformats.org/officeDocument/2006/relationships/image" Target="NULL"/><Relationship Id="rId185" Type="http://schemas.openxmlformats.org/officeDocument/2006/relationships/image" Target="NULL"/><Relationship Id="rId4" Type="http://schemas.openxmlformats.org/officeDocument/2006/relationships/customXml" Target="../ink/ink273.xml"/><Relationship Id="rId9" Type="http://schemas.openxmlformats.org/officeDocument/2006/relationships/image" Target="NULL"/><Relationship Id="rId180" Type="http://schemas.openxmlformats.org/officeDocument/2006/relationships/customXml" Target="../ink/ink361.xml"/><Relationship Id="rId210" Type="http://schemas.openxmlformats.org/officeDocument/2006/relationships/customXml" Target="../ink/ink376.xml"/><Relationship Id="rId215" Type="http://schemas.openxmlformats.org/officeDocument/2006/relationships/image" Target="NULL"/><Relationship Id="rId236" Type="http://schemas.openxmlformats.org/officeDocument/2006/relationships/customXml" Target="../ink/ink389.xml"/><Relationship Id="rId26" Type="http://schemas.openxmlformats.org/officeDocument/2006/relationships/customXml" Target="../ink/ink284.xml"/><Relationship Id="rId231" Type="http://schemas.openxmlformats.org/officeDocument/2006/relationships/image" Target="NULL"/><Relationship Id="rId252" Type="http://schemas.openxmlformats.org/officeDocument/2006/relationships/customXml" Target="../ink/ink397.xml"/><Relationship Id="rId47" Type="http://schemas.openxmlformats.org/officeDocument/2006/relationships/image" Target="NULL"/><Relationship Id="rId68" Type="http://schemas.openxmlformats.org/officeDocument/2006/relationships/customXml" Target="../ink/ink305.xml"/><Relationship Id="rId89" Type="http://schemas.openxmlformats.org/officeDocument/2006/relationships/image" Target="NULL"/><Relationship Id="rId112" Type="http://schemas.openxmlformats.org/officeDocument/2006/relationships/customXml" Target="../ink/ink327.xml"/><Relationship Id="rId133" Type="http://schemas.openxmlformats.org/officeDocument/2006/relationships/image" Target="NULL"/><Relationship Id="rId154" Type="http://schemas.openxmlformats.org/officeDocument/2006/relationships/customXml" Target="../ink/ink348.xml"/><Relationship Id="rId175" Type="http://schemas.openxmlformats.org/officeDocument/2006/relationships/image" Target="NULL"/><Relationship Id="rId196" Type="http://schemas.openxmlformats.org/officeDocument/2006/relationships/customXml" Target="../ink/ink369.xml"/><Relationship Id="rId200" Type="http://schemas.openxmlformats.org/officeDocument/2006/relationships/customXml" Target="../ink/ink371.xml"/><Relationship Id="rId16" Type="http://schemas.openxmlformats.org/officeDocument/2006/relationships/customXml" Target="../ink/ink279.xml"/><Relationship Id="rId221" Type="http://schemas.openxmlformats.org/officeDocument/2006/relationships/image" Target="NULL"/><Relationship Id="rId242" Type="http://schemas.openxmlformats.org/officeDocument/2006/relationships/customXml" Target="../ink/ink392.xml"/><Relationship Id="rId37" Type="http://schemas.openxmlformats.org/officeDocument/2006/relationships/image" Target="NULL"/><Relationship Id="rId58" Type="http://schemas.openxmlformats.org/officeDocument/2006/relationships/customXml" Target="../ink/ink300.xml"/><Relationship Id="rId79" Type="http://schemas.openxmlformats.org/officeDocument/2006/relationships/image" Target="NULL"/><Relationship Id="rId102" Type="http://schemas.openxmlformats.org/officeDocument/2006/relationships/customXml" Target="../ink/ink322.xml"/><Relationship Id="rId123" Type="http://schemas.openxmlformats.org/officeDocument/2006/relationships/image" Target="NULL"/><Relationship Id="rId144" Type="http://schemas.openxmlformats.org/officeDocument/2006/relationships/customXml" Target="../ink/ink343.xml"/><Relationship Id="rId90" Type="http://schemas.openxmlformats.org/officeDocument/2006/relationships/customXml" Target="../ink/ink316.xml"/><Relationship Id="rId165" Type="http://schemas.openxmlformats.org/officeDocument/2006/relationships/image" Target="NULL"/><Relationship Id="rId186" Type="http://schemas.openxmlformats.org/officeDocument/2006/relationships/customXml" Target="../ink/ink364.xml"/><Relationship Id="rId211" Type="http://schemas.openxmlformats.org/officeDocument/2006/relationships/image" Target="NULL"/><Relationship Id="rId232" Type="http://schemas.openxmlformats.org/officeDocument/2006/relationships/customXml" Target="../ink/ink387.xml"/><Relationship Id="rId253" Type="http://schemas.openxmlformats.org/officeDocument/2006/relationships/image" Target="NULL"/><Relationship Id="rId27" Type="http://schemas.openxmlformats.org/officeDocument/2006/relationships/image" Target="NULL"/><Relationship Id="rId48" Type="http://schemas.openxmlformats.org/officeDocument/2006/relationships/customXml" Target="../ink/ink295.xml"/><Relationship Id="rId69" Type="http://schemas.openxmlformats.org/officeDocument/2006/relationships/image" Target="NULL"/><Relationship Id="rId113" Type="http://schemas.openxmlformats.org/officeDocument/2006/relationships/image" Target="NULL"/><Relationship Id="rId134" Type="http://schemas.openxmlformats.org/officeDocument/2006/relationships/customXml" Target="../ink/ink338.xml"/><Relationship Id="rId80" Type="http://schemas.openxmlformats.org/officeDocument/2006/relationships/customXml" Target="../ink/ink311.xml"/><Relationship Id="rId155" Type="http://schemas.openxmlformats.org/officeDocument/2006/relationships/image" Target="NULL"/><Relationship Id="rId176" Type="http://schemas.openxmlformats.org/officeDocument/2006/relationships/customXml" Target="../ink/ink359.xml"/><Relationship Id="rId197" Type="http://schemas.openxmlformats.org/officeDocument/2006/relationships/image" Target="NULL"/><Relationship Id="rId201" Type="http://schemas.openxmlformats.org/officeDocument/2006/relationships/image" Target="NULL"/><Relationship Id="rId222" Type="http://schemas.openxmlformats.org/officeDocument/2006/relationships/customXml" Target="../ink/ink382.xml"/><Relationship Id="rId243" Type="http://schemas.openxmlformats.org/officeDocument/2006/relationships/image" Target="NULL"/><Relationship Id="rId17" Type="http://schemas.openxmlformats.org/officeDocument/2006/relationships/image" Target="NULL"/><Relationship Id="rId38" Type="http://schemas.openxmlformats.org/officeDocument/2006/relationships/customXml" Target="../ink/ink290.xml"/><Relationship Id="rId59" Type="http://schemas.openxmlformats.org/officeDocument/2006/relationships/image" Target="NULL"/><Relationship Id="rId103" Type="http://schemas.openxmlformats.org/officeDocument/2006/relationships/image" Target="NULL"/><Relationship Id="rId124" Type="http://schemas.openxmlformats.org/officeDocument/2006/relationships/customXml" Target="../ink/ink333.xml"/></Relationships>
</file>

<file path=ppt/slides/_rels/slide8.xml.rels><?xml version="1.0" encoding="UTF-8" standalone="yes"?>
<Relationships xmlns="http://schemas.openxmlformats.org/package/2006/relationships"><Relationship Id="rId117" Type="http://schemas.openxmlformats.org/officeDocument/2006/relationships/image" Target="NULL"/><Relationship Id="rId299" Type="http://schemas.openxmlformats.org/officeDocument/2006/relationships/image" Target="NULL"/><Relationship Id="rId21" Type="http://schemas.openxmlformats.org/officeDocument/2006/relationships/image" Target="NULL"/><Relationship Id="rId42" Type="http://schemas.openxmlformats.org/officeDocument/2006/relationships/customXml" Target="../ink/ink417.xml"/><Relationship Id="rId63" Type="http://schemas.openxmlformats.org/officeDocument/2006/relationships/image" Target="NULL"/><Relationship Id="rId84" Type="http://schemas.openxmlformats.org/officeDocument/2006/relationships/customXml" Target="../ink/ink438.xml"/><Relationship Id="rId138" Type="http://schemas.openxmlformats.org/officeDocument/2006/relationships/customXml" Target="../ink/ink465.xml"/><Relationship Id="rId159" Type="http://schemas.openxmlformats.org/officeDocument/2006/relationships/image" Target="NULL"/><Relationship Id="rId324" Type="http://schemas.openxmlformats.org/officeDocument/2006/relationships/customXml" Target="../ink/ink550.xml"/><Relationship Id="rId345" Type="http://schemas.openxmlformats.org/officeDocument/2006/relationships/image" Target="../media/image7.png"/><Relationship Id="rId366" Type="http://schemas.openxmlformats.org/officeDocument/2006/relationships/customXml" Target="../ink/ink569.xml"/><Relationship Id="rId387" Type="http://schemas.openxmlformats.org/officeDocument/2006/relationships/image" Target="../media/image28.png"/><Relationship Id="rId170" Type="http://schemas.openxmlformats.org/officeDocument/2006/relationships/customXml" Target="../ink/ink481.xml"/><Relationship Id="rId191" Type="http://schemas.openxmlformats.org/officeDocument/2006/relationships/image" Target="NULL"/><Relationship Id="rId205" Type="http://schemas.openxmlformats.org/officeDocument/2006/relationships/image" Target="NULL"/><Relationship Id="rId226" Type="http://schemas.openxmlformats.org/officeDocument/2006/relationships/customXml" Target="../ink/ink509.xml"/><Relationship Id="rId247" Type="http://schemas.openxmlformats.org/officeDocument/2006/relationships/image" Target="NULL"/><Relationship Id="rId107" Type="http://schemas.openxmlformats.org/officeDocument/2006/relationships/image" Target="NULL"/><Relationship Id="rId268" Type="http://schemas.openxmlformats.org/officeDocument/2006/relationships/customXml" Target="../ink/ink530.xml"/><Relationship Id="rId289" Type="http://schemas.openxmlformats.org/officeDocument/2006/relationships/image" Target="NULL"/><Relationship Id="rId11" Type="http://schemas.openxmlformats.org/officeDocument/2006/relationships/image" Target="NULL"/><Relationship Id="rId32" Type="http://schemas.openxmlformats.org/officeDocument/2006/relationships/customXml" Target="../ink/ink412.xml"/><Relationship Id="rId53" Type="http://schemas.openxmlformats.org/officeDocument/2006/relationships/image" Target="NULL"/><Relationship Id="rId74" Type="http://schemas.openxmlformats.org/officeDocument/2006/relationships/customXml" Target="../ink/ink433.xml"/><Relationship Id="rId128" Type="http://schemas.openxmlformats.org/officeDocument/2006/relationships/customXml" Target="../ink/ink460.xml"/><Relationship Id="rId149" Type="http://schemas.openxmlformats.org/officeDocument/2006/relationships/image" Target="NULL"/><Relationship Id="rId314" Type="http://schemas.openxmlformats.org/officeDocument/2006/relationships/customXml" Target="../ink/ink548.xml"/><Relationship Id="rId335" Type="http://schemas.openxmlformats.org/officeDocument/2006/relationships/image" Target="../media/image2.png"/><Relationship Id="rId356" Type="http://schemas.openxmlformats.org/officeDocument/2006/relationships/customXml" Target="../ink/ink564.xml"/><Relationship Id="rId377" Type="http://schemas.openxmlformats.org/officeDocument/2006/relationships/image" Target="../media/image23.png"/><Relationship Id="rId5" Type="http://schemas.openxmlformats.org/officeDocument/2006/relationships/image" Target="NULL"/><Relationship Id="rId95" Type="http://schemas.openxmlformats.org/officeDocument/2006/relationships/image" Target="NULL"/><Relationship Id="rId160" Type="http://schemas.openxmlformats.org/officeDocument/2006/relationships/customXml" Target="../ink/ink476.xml"/><Relationship Id="rId181" Type="http://schemas.openxmlformats.org/officeDocument/2006/relationships/image" Target="NULL"/><Relationship Id="rId216" Type="http://schemas.openxmlformats.org/officeDocument/2006/relationships/customXml" Target="../ink/ink504.xml"/><Relationship Id="rId237" Type="http://schemas.openxmlformats.org/officeDocument/2006/relationships/image" Target="NULL"/><Relationship Id="rId258" Type="http://schemas.openxmlformats.org/officeDocument/2006/relationships/customXml" Target="../ink/ink525.xml"/><Relationship Id="rId279" Type="http://schemas.openxmlformats.org/officeDocument/2006/relationships/image" Target="NULL"/><Relationship Id="rId22" Type="http://schemas.openxmlformats.org/officeDocument/2006/relationships/customXml" Target="../ink/ink407.xml"/><Relationship Id="rId43" Type="http://schemas.openxmlformats.org/officeDocument/2006/relationships/image" Target="NULL"/><Relationship Id="rId64" Type="http://schemas.openxmlformats.org/officeDocument/2006/relationships/customXml" Target="../ink/ink428.xml"/><Relationship Id="rId118" Type="http://schemas.openxmlformats.org/officeDocument/2006/relationships/customXml" Target="../ink/ink455.xml"/><Relationship Id="rId139" Type="http://schemas.openxmlformats.org/officeDocument/2006/relationships/image" Target="NULL"/><Relationship Id="rId290" Type="http://schemas.openxmlformats.org/officeDocument/2006/relationships/customXml" Target="../ink/ink541.xml"/><Relationship Id="rId325" Type="http://schemas.openxmlformats.org/officeDocument/2006/relationships/image" Target="NULL"/><Relationship Id="rId346" Type="http://schemas.openxmlformats.org/officeDocument/2006/relationships/customXml" Target="../ink/ink559.xml"/><Relationship Id="rId367" Type="http://schemas.openxmlformats.org/officeDocument/2006/relationships/image" Target="../media/image18.png"/><Relationship Id="rId388" Type="http://schemas.openxmlformats.org/officeDocument/2006/relationships/customXml" Target="../ink/ink580.xml"/><Relationship Id="rId85" Type="http://schemas.openxmlformats.org/officeDocument/2006/relationships/image" Target="NULL"/><Relationship Id="rId150" Type="http://schemas.openxmlformats.org/officeDocument/2006/relationships/customXml" Target="../ink/ink471.xml"/><Relationship Id="rId171" Type="http://schemas.openxmlformats.org/officeDocument/2006/relationships/image" Target="NULL"/><Relationship Id="rId192" Type="http://schemas.openxmlformats.org/officeDocument/2006/relationships/customXml" Target="../ink/ink492.xml"/><Relationship Id="rId206" Type="http://schemas.openxmlformats.org/officeDocument/2006/relationships/customXml" Target="../ink/ink499.xml"/><Relationship Id="rId227" Type="http://schemas.openxmlformats.org/officeDocument/2006/relationships/image" Target="NULL"/><Relationship Id="rId248" Type="http://schemas.openxmlformats.org/officeDocument/2006/relationships/customXml" Target="../ink/ink520.xml"/><Relationship Id="rId269" Type="http://schemas.openxmlformats.org/officeDocument/2006/relationships/image" Target="NULL"/><Relationship Id="rId12" Type="http://schemas.openxmlformats.org/officeDocument/2006/relationships/customXml" Target="../ink/ink402.xml"/><Relationship Id="rId33" Type="http://schemas.openxmlformats.org/officeDocument/2006/relationships/image" Target="NULL"/><Relationship Id="rId108" Type="http://schemas.openxmlformats.org/officeDocument/2006/relationships/customXml" Target="../ink/ink450.xml"/><Relationship Id="rId129" Type="http://schemas.openxmlformats.org/officeDocument/2006/relationships/image" Target="NULL"/><Relationship Id="rId280" Type="http://schemas.openxmlformats.org/officeDocument/2006/relationships/customXml" Target="../ink/ink536.xml"/><Relationship Id="rId336" Type="http://schemas.openxmlformats.org/officeDocument/2006/relationships/customXml" Target="../ink/ink554.xml"/><Relationship Id="rId357" Type="http://schemas.openxmlformats.org/officeDocument/2006/relationships/image" Target="../media/image13.png"/><Relationship Id="rId54" Type="http://schemas.openxmlformats.org/officeDocument/2006/relationships/customXml" Target="../ink/ink423.xml"/><Relationship Id="rId75" Type="http://schemas.openxmlformats.org/officeDocument/2006/relationships/image" Target="NULL"/><Relationship Id="rId96" Type="http://schemas.openxmlformats.org/officeDocument/2006/relationships/customXml" Target="../ink/ink444.xml"/><Relationship Id="rId140" Type="http://schemas.openxmlformats.org/officeDocument/2006/relationships/customXml" Target="../ink/ink466.xml"/><Relationship Id="rId161" Type="http://schemas.openxmlformats.org/officeDocument/2006/relationships/image" Target="NULL"/><Relationship Id="rId182" Type="http://schemas.openxmlformats.org/officeDocument/2006/relationships/customXml" Target="../ink/ink487.xml"/><Relationship Id="rId217" Type="http://schemas.openxmlformats.org/officeDocument/2006/relationships/image" Target="NULL"/><Relationship Id="rId378" Type="http://schemas.openxmlformats.org/officeDocument/2006/relationships/customXml" Target="../ink/ink575.xml"/><Relationship Id="rId6" Type="http://schemas.openxmlformats.org/officeDocument/2006/relationships/customXml" Target="../ink/ink399.xml"/><Relationship Id="rId238" Type="http://schemas.openxmlformats.org/officeDocument/2006/relationships/customXml" Target="../ink/ink515.xml"/><Relationship Id="rId259" Type="http://schemas.openxmlformats.org/officeDocument/2006/relationships/image" Target="NULL"/><Relationship Id="rId23" Type="http://schemas.openxmlformats.org/officeDocument/2006/relationships/image" Target="NULL"/><Relationship Id="rId119" Type="http://schemas.openxmlformats.org/officeDocument/2006/relationships/image" Target="NULL"/><Relationship Id="rId270" Type="http://schemas.openxmlformats.org/officeDocument/2006/relationships/customXml" Target="../ink/ink531.xml"/><Relationship Id="rId291" Type="http://schemas.openxmlformats.org/officeDocument/2006/relationships/image" Target="NULL"/><Relationship Id="rId326" Type="http://schemas.openxmlformats.org/officeDocument/2006/relationships/customXml" Target="../ink/ink551.xml"/><Relationship Id="rId347" Type="http://schemas.openxmlformats.org/officeDocument/2006/relationships/image" Target="../media/image8.png"/><Relationship Id="rId44" Type="http://schemas.openxmlformats.org/officeDocument/2006/relationships/customXml" Target="../ink/ink418.xml"/><Relationship Id="rId65" Type="http://schemas.openxmlformats.org/officeDocument/2006/relationships/image" Target="NULL"/><Relationship Id="rId86" Type="http://schemas.openxmlformats.org/officeDocument/2006/relationships/customXml" Target="../ink/ink439.xml"/><Relationship Id="rId130" Type="http://schemas.openxmlformats.org/officeDocument/2006/relationships/customXml" Target="../ink/ink461.xml"/><Relationship Id="rId151" Type="http://schemas.openxmlformats.org/officeDocument/2006/relationships/image" Target="NULL"/><Relationship Id="rId368" Type="http://schemas.openxmlformats.org/officeDocument/2006/relationships/customXml" Target="../ink/ink570.xml"/><Relationship Id="rId389" Type="http://schemas.openxmlformats.org/officeDocument/2006/relationships/image" Target="../media/image29.png"/><Relationship Id="rId172" Type="http://schemas.openxmlformats.org/officeDocument/2006/relationships/customXml" Target="../ink/ink482.xml"/><Relationship Id="rId193" Type="http://schemas.openxmlformats.org/officeDocument/2006/relationships/image" Target="NULL"/><Relationship Id="rId207" Type="http://schemas.openxmlformats.org/officeDocument/2006/relationships/image" Target="NULL"/><Relationship Id="rId228" Type="http://schemas.openxmlformats.org/officeDocument/2006/relationships/customXml" Target="../ink/ink510.xml"/><Relationship Id="rId249" Type="http://schemas.openxmlformats.org/officeDocument/2006/relationships/image" Target="NULL"/><Relationship Id="rId13" Type="http://schemas.openxmlformats.org/officeDocument/2006/relationships/image" Target="NULL"/><Relationship Id="rId109" Type="http://schemas.openxmlformats.org/officeDocument/2006/relationships/image" Target="NULL"/><Relationship Id="rId260" Type="http://schemas.openxmlformats.org/officeDocument/2006/relationships/customXml" Target="../ink/ink526.xml"/><Relationship Id="rId281" Type="http://schemas.openxmlformats.org/officeDocument/2006/relationships/image" Target="NULL"/><Relationship Id="rId337" Type="http://schemas.openxmlformats.org/officeDocument/2006/relationships/image" Target="../media/image3.png"/><Relationship Id="rId34" Type="http://schemas.openxmlformats.org/officeDocument/2006/relationships/customXml" Target="../ink/ink413.xml"/><Relationship Id="rId55" Type="http://schemas.openxmlformats.org/officeDocument/2006/relationships/image" Target="NULL"/><Relationship Id="rId76" Type="http://schemas.openxmlformats.org/officeDocument/2006/relationships/customXml" Target="../ink/ink434.xml"/><Relationship Id="rId97" Type="http://schemas.openxmlformats.org/officeDocument/2006/relationships/image" Target="NULL"/><Relationship Id="rId120" Type="http://schemas.openxmlformats.org/officeDocument/2006/relationships/customXml" Target="../ink/ink456.xml"/><Relationship Id="rId141" Type="http://schemas.openxmlformats.org/officeDocument/2006/relationships/image" Target="NULL"/><Relationship Id="rId358" Type="http://schemas.openxmlformats.org/officeDocument/2006/relationships/customXml" Target="../ink/ink565.xml"/><Relationship Id="rId379" Type="http://schemas.openxmlformats.org/officeDocument/2006/relationships/image" Target="../media/image24.png"/><Relationship Id="rId7" Type="http://schemas.openxmlformats.org/officeDocument/2006/relationships/image" Target="NULL"/><Relationship Id="rId162" Type="http://schemas.openxmlformats.org/officeDocument/2006/relationships/customXml" Target="../ink/ink477.xml"/><Relationship Id="rId183" Type="http://schemas.openxmlformats.org/officeDocument/2006/relationships/image" Target="NULL"/><Relationship Id="rId218" Type="http://schemas.openxmlformats.org/officeDocument/2006/relationships/customXml" Target="../ink/ink505.xml"/><Relationship Id="rId239" Type="http://schemas.openxmlformats.org/officeDocument/2006/relationships/image" Target="NULL"/><Relationship Id="rId390" Type="http://schemas.openxmlformats.org/officeDocument/2006/relationships/customXml" Target="../ink/ink581.xml"/><Relationship Id="rId250" Type="http://schemas.openxmlformats.org/officeDocument/2006/relationships/customXml" Target="../ink/ink521.xml"/><Relationship Id="rId271" Type="http://schemas.openxmlformats.org/officeDocument/2006/relationships/image" Target="NULL"/><Relationship Id="rId292" Type="http://schemas.openxmlformats.org/officeDocument/2006/relationships/customXml" Target="../ink/ink542.xml"/><Relationship Id="rId24" Type="http://schemas.openxmlformats.org/officeDocument/2006/relationships/customXml" Target="../ink/ink408.xml"/><Relationship Id="rId45" Type="http://schemas.openxmlformats.org/officeDocument/2006/relationships/image" Target="NULL"/><Relationship Id="rId66" Type="http://schemas.openxmlformats.org/officeDocument/2006/relationships/customXml" Target="../ink/ink429.xml"/><Relationship Id="rId87" Type="http://schemas.openxmlformats.org/officeDocument/2006/relationships/image" Target="NULL"/><Relationship Id="rId110" Type="http://schemas.openxmlformats.org/officeDocument/2006/relationships/customXml" Target="../ink/ink451.xml"/><Relationship Id="rId131" Type="http://schemas.openxmlformats.org/officeDocument/2006/relationships/image" Target="NULL"/><Relationship Id="rId348" Type="http://schemas.openxmlformats.org/officeDocument/2006/relationships/customXml" Target="../ink/ink560.xml"/><Relationship Id="rId369" Type="http://schemas.openxmlformats.org/officeDocument/2006/relationships/image" Target="../media/image19.png"/><Relationship Id="rId152" Type="http://schemas.openxmlformats.org/officeDocument/2006/relationships/customXml" Target="../ink/ink472.xml"/><Relationship Id="rId173" Type="http://schemas.openxmlformats.org/officeDocument/2006/relationships/image" Target="NULL"/><Relationship Id="rId194" Type="http://schemas.openxmlformats.org/officeDocument/2006/relationships/customXml" Target="../ink/ink493.xml"/><Relationship Id="rId208" Type="http://schemas.openxmlformats.org/officeDocument/2006/relationships/customXml" Target="../ink/ink500.xml"/><Relationship Id="rId229" Type="http://schemas.openxmlformats.org/officeDocument/2006/relationships/image" Target="NULL"/><Relationship Id="rId380" Type="http://schemas.openxmlformats.org/officeDocument/2006/relationships/customXml" Target="../ink/ink576.xml"/><Relationship Id="rId240" Type="http://schemas.openxmlformats.org/officeDocument/2006/relationships/customXml" Target="../ink/ink516.xml"/><Relationship Id="rId261" Type="http://schemas.openxmlformats.org/officeDocument/2006/relationships/image" Target="NULL"/><Relationship Id="rId14" Type="http://schemas.openxmlformats.org/officeDocument/2006/relationships/customXml" Target="../ink/ink403.xml"/><Relationship Id="rId35" Type="http://schemas.openxmlformats.org/officeDocument/2006/relationships/image" Target="NULL"/><Relationship Id="rId56" Type="http://schemas.openxmlformats.org/officeDocument/2006/relationships/customXml" Target="../ink/ink424.xml"/><Relationship Id="rId77" Type="http://schemas.openxmlformats.org/officeDocument/2006/relationships/image" Target="NULL"/><Relationship Id="rId100" Type="http://schemas.openxmlformats.org/officeDocument/2006/relationships/customXml" Target="../ink/ink446.xml"/><Relationship Id="rId282" Type="http://schemas.openxmlformats.org/officeDocument/2006/relationships/customXml" Target="../ink/ink537.xml"/><Relationship Id="rId338" Type="http://schemas.openxmlformats.org/officeDocument/2006/relationships/customXml" Target="../ink/ink555.xml"/><Relationship Id="rId359" Type="http://schemas.openxmlformats.org/officeDocument/2006/relationships/image" Target="../media/image14.png"/><Relationship Id="rId8" Type="http://schemas.openxmlformats.org/officeDocument/2006/relationships/customXml" Target="../ink/ink400.xml"/><Relationship Id="rId98" Type="http://schemas.openxmlformats.org/officeDocument/2006/relationships/customXml" Target="../ink/ink445.xml"/><Relationship Id="rId121" Type="http://schemas.openxmlformats.org/officeDocument/2006/relationships/image" Target="NULL"/><Relationship Id="rId142" Type="http://schemas.openxmlformats.org/officeDocument/2006/relationships/customXml" Target="../ink/ink467.xml"/><Relationship Id="rId163" Type="http://schemas.openxmlformats.org/officeDocument/2006/relationships/image" Target="NULL"/><Relationship Id="rId184" Type="http://schemas.openxmlformats.org/officeDocument/2006/relationships/customXml" Target="../ink/ink488.xml"/><Relationship Id="rId219" Type="http://schemas.openxmlformats.org/officeDocument/2006/relationships/image" Target="NULL"/><Relationship Id="rId370" Type="http://schemas.openxmlformats.org/officeDocument/2006/relationships/customXml" Target="../ink/ink571.xml"/><Relationship Id="rId391" Type="http://schemas.openxmlformats.org/officeDocument/2006/relationships/image" Target="../media/image30.png"/><Relationship Id="rId230" Type="http://schemas.openxmlformats.org/officeDocument/2006/relationships/customXml" Target="../ink/ink511.xml"/><Relationship Id="rId251" Type="http://schemas.openxmlformats.org/officeDocument/2006/relationships/image" Target="NULL"/><Relationship Id="rId25" Type="http://schemas.openxmlformats.org/officeDocument/2006/relationships/image" Target="NULL"/><Relationship Id="rId46" Type="http://schemas.openxmlformats.org/officeDocument/2006/relationships/customXml" Target="../ink/ink419.xml"/><Relationship Id="rId67" Type="http://schemas.openxmlformats.org/officeDocument/2006/relationships/image" Target="NULL"/><Relationship Id="rId272" Type="http://schemas.openxmlformats.org/officeDocument/2006/relationships/customXml" Target="../ink/ink532.xml"/><Relationship Id="rId293" Type="http://schemas.openxmlformats.org/officeDocument/2006/relationships/image" Target="NULL"/><Relationship Id="rId349" Type="http://schemas.openxmlformats.org/officeDocument/2006/relationships/image" Target="../media/image9.png"/><Relationship Id="rId88" Type="http://schemas.openxmlformats.org/officeDocument/2006/relationships/customXml" Target="../ink/ink440.xml"/><Relationship Id="rId111" Type="http://schemas.openxmlformats.org/officeDocument/2006/relationships/image" Target="NULL"/><Relationship Id="rId132" Type="http://schemas.openxmlformats.org/officeDocument/2006/relationships/customXml" Target="../ink/ink462.xml"/><Relationship Id="rId153" Type="http://schemas.openxmlformats.org/officeDocument/2006/relationships/image" Target="NULL"/><Relationship Id="rId174" Type="http://schemas.openxmlformats.org/officeDocument/2006/relationships/customXml" Target="../ink/ink483.xml"/><Relationship Id="rId195" Type="http://schemas.openxmlformats.org/officeDocument/2006/relationships/image" Target="NULL"/><Relationship Id="rId209" Type="http://schemas.openxmlformats.org/officeDocument/2006/relationships/image" Target="NULL"/><Relationship Id="rId360" Type="http://schemas.openxmlformats.org/officeDocument/2006/relationships/customXml" Target="../ink/ink566.xml"/><Relationship Id="rId381" Type="http://schemas.openxmlformats.org/officeDocument/2006/relationships/image" Target="../media/image25.png"/><Relationship Id="rId220" Type="http://schemas.openxmlformats.org/officeDocument/2006/relationships/customXml" Target="../ink/ink506.xml"/><Relationship Id="rId241" Type="http://schemas.openxmlformats.org/officeDocument/2006/relationships/image" Target="NULL"/><Relationship Id="rId15" Type="http://schemas.openxmlformats.org/officeDocument/2006/relationships/image" Target="NULL"/><Relationship Id="rId36" Type="http://schemas.openxmlformats.org/officeDocument/2006/relationships/customXml" Target="../ink/ink414.xml"/><Relationship Id="rId57" Type="http://schemas.openxmlformats.org/officeDocument/2006/relationships/image" Target="NULL"/><Relationship Id="rId262" Type="http://schemas.openxmlformats.org/officeDocument/2006/relationships/customXml" Target="../ink/ink527.xml"/><Relationship Id="rId283" Type="http://schemas.openxmlformats.org/officeDocument/2006/relationships/image" Target="NULL"/><Relationship Id="rId339" Type="http://schemas.openxmlformats.org/officeDocument/2006/relationships/image" Target="../media/image4.png"/><Relationship Id="rId78" Type="http://schemas.openxmlformats.org/officeDocument/2006/relationships/customXml" Target="../ink/ink435.xml"/><Relationship Id="rId99" Type="http://schemas.openxmlformats.org/officeDocument/2006/relationships/image" Target="NULL"/><Relationship Id="rId101" Type="http://schemas.openxmlformats.org/officeDocument/2006/relationships/image" Target="NULL"/><Relationship Id="rId122" Type="http://schemas.openxmlformats.org/officeDocument/2006/relationships/customXml" Target="../ink/ink457.xml"/><Relationship Id="rId143" Type="http://schemas.openxmlformats.org/officeDocument/2006/relationships/image" Target="NULL"/><Relationship Id="rId164" Type="http://schemas.openxmlformats.org/officeDocument/2006/relationships/customXml" Target="../ink/ink478.xml"/><Relationship Id="rId185" Type="http://schemas.openxmlformats.org/officeDocument/2006/relationships/image" Target="NULL"/><Relationship Id="rId350" Type="http://schemas.openxmlformats.org/officeDocument/2006/relationships/customXml" Target="../ink/ink561.xml"/><Relationship Id="rId371" Type="http://schemas.openxmlformats.org/officeDocument/2006/relationships/image" Target="../media/image20.png"/><Relationship Id="rId4" Type="http://schemas.openxmlformats.org/officeDocument/2006/relationships/customXml" Target="../ink/ink398.xml"/><Relationship Id="rId9" Type="http://schemas.openxmlformats.org/officeDocument/2006/relationships/image" Target="NULL"/><Relationship Id="rId180" Type="http://schemas.openxmlformats.org/officeDocument/2006/relationships/customXml" Target="../ink/ink486.xml"/><Relationship Id="rId210" Type="http://schemas.openxmlformats.org/officeDocument/2006/relationships/customXml" Target="../ink/ink501.xml"/><Relationship Id="rId215" Type="http://schemas.openxmlformats.org/officeDocument/2006/relationships/image" Target="NULL"/><Relationship Id="rId236" Type="http://schemas.openxmlformats.org/officeDocument/2006/relationships/customXml" Target="../ink/ink514.xml"/><Relationship Id="rId257" Type="http://schemas.openxmlformats.org/officeDocument/2006/relationships/image" Target="NULL"/><Relationship Id="rId278" Type="http://schemas.openxmlformats.org/officeDocument/2006/relationships/customXml" Target="../ink/ink535.xml"/><Relationship Id="rId392" Type="http://schemas.openxmlformats.org/officeDocument/2006/relationships/customXml" Target="../ink/ink582.xml"/><Relationship Id="rId26" Type="http://schemas.openxmlformats.org/officeDocument/2006/relationships/customXml" Target="../ink/ink409.xml"/><Relationship Id="rId231" Type="http://schemas.openxmlformats.org/officeDocument/2006/relationships/image" Target="NULL"/><Relationship Id="rId252" Type="http://schemas.openxmlformats.org/officeDocument/2006/relationships/customXml" Target="../ink/ink522.xml"/><Relationship Id="rId273" Type="http://schemas.openxmlformats.org/officeDocument/2006/relationships/image" Target="NULL"/><Relationship Id="rId294" Type="http://schemas.openxmlformats.org/officeDocument/2006/relationships/customXml" Target="../ink/ink543.xml"/><Relationship Id="rId47" Type="http://schemas.openxmlformats.org/officeDocument/2006/relationships/image" Target="NULL"/><Relationship Id="rId68" Type="http://schemas.openxmlformats.org/officeDocument/2006/relationships/customXml" Target="../ink/ink430.xml"/><Relationship Id="rId89" Type="http://schemas.openxmlformats.org/officeDocument/2006/relationships/image" Target="NULL"/><Relationship Id="rId112" Type="http://schemas.openxmlformats.org/officeDocument/2006/relationships/customXml" Target="../ink/ink452.xml"/><Relationship Id="rId133" Type="http://schemas.openxmlformats.org/officeDocument/2006/relationships/image" Target="NULL"/><Relationship Id="rId154" Type="http://schemas.openxmlformats.org/officeDocument/2006/relationships/customXml" Target="../ink/ink473.xml"/><Relationship Id="rId175" Type="http://schemas.openxmlformats.org/officeDocument/2006/relationships/image" Target="NULL"/><Relationship Id="rId340" Type="http://schemas.openxmlformats.org/officeDocument/2006/relationships/customXml" Target="../ink/ink556.xml"/><Relationship Id="rId361" Type="http://schemas.openxmlformats.org/officeDocument/2006/relationships/image" Target="../media/image15.png"/><Relationship Id="rId196" Type="http://schemas.openxmlformats.org/officeDocument/2006/relationships/customXml" Target="../ink/ink494.xml"/><Relationship Id="rId200" Type="http://schemas.openxmlformats.org/officeDocument/2006/relationships/customXml" Target="../ink/ink496.xml"/><Relationship Id="rId382" Type="http://schemas.openxmlformats.org/officeDocument/2006/relationships/customXml" Target="../ink/ink577.xml"/><Relationship Id="rId16" Type="http://schemas.openxmlformats.org/officeDocument/2006/relationships/customXml" Target="../ink/ink404.xml"/><Relationship Id="rId221" Type="http://schemas.openxmlformats.org/officeDocument/2006/relationships/image" Target="NULL"/><Relationship Id="rId242" Type="http://schemas.openxmlformats.org/officeDocument/2006/relationships/customXml" Target="../ink/ink517.xml"/><Relationship Id="rId263" Type="http://schemas.openxmlformats.org/officeDocument/2006/relationships/image" Target="NULL"/><Relationship Id="rId284" Type="http://schemas.openxmlformats.org/officeDocument/2006/relationships/customXml" Target="../ink/ink538.xml"/><Relationship Id="rId37" Type="http://schemas.openxmlformats.org/officeDocument/2006/relationships/image" Target="NULL"/><Relationship Id="rId58" Type="http://schemas.openxmlformats.org/officeDocument/2006/relationships/customXml" Target="../ink/ink425.xml"/><Relationship Id="rId79" Type="http://schemas.openxmlformats.org/officeDocument/2006/relationships/image" Target="NULL"/><Relationship Id="rId102" Type="http://schemas.openxmlformats.org/officeDocument/2006/relationships/customXml" Target="../ink/ink447.xml"/><Relationship Id="rId123" Type="http://schemas.openxmlformats.org/officeDocument/2006/relationships/image" Target="NULL"/><Relationship Id="rId144" Type="http://schemas.openxmlformats.org/officeDocument/2006/relationships/customXml" Target="../ink/ink468.xml"/><Relationship Id="rId90" Type="http://schemas.openxmlformats.org/officeDocument/2006/relationships/customXml" Target="../ink/ink441.xml"/><Relationship Id="rId165" Type="http://schemas.openxmlformats.org/officeDocument/2006/relationships/image" Target="NULL"/><Relationship Id="rId186" Type="http://schemas.openxmlformats.org/officeDocument/2006/relationships/customXml" Target="../ink/ink489.xml"/><Relationship Id="rId351" Type="http://schemas.openxmlformats.org/officeDocument/2006/relationships/image" Target="../media/image10.png"/><Relationship Id="rId372" Type="http://schemas.openxmlformats.org/officeDocument/2006/relationships/customXml" Target="../ink/ink572.xml"/><Relationship Id="rId393" Type="http://schemas.openxmlformats.org/officeDocument/2006/relationships/image" Target="../media/image31.png"/><Relationship Id="rId211" Type="http://schemas.openxmlformats.org/officeDocument/2006/relationships/image" Target="NULL"/><Relationship Id="rId232" Type="http://schemas.openxmlformats.org/officeDocument/2006/relationships/customXml" Target="../ink/ink512.xml"/><Relationship Id="rId253" Type="http://schemas.openxmlformats.org/officeDocument/2006/relationships/image" Target="NULL"/><Relationship Id="rId274" Type="http://schemas.openxmlformats.org/officeDocument/2006/relationships/customXml" Target="../ink/ink533.xml"/><Relationship Id="rId295" Type="http://schemas.openxmlformats.org/officeDocument/2006/relationships/image" Target="NULL"/><Relationship Id="rId27" Type="http://schemas.openxmlformats.org/officeDocument/2006/relationships/image" Target="NULL"/><Relationship Id="rId48" Type="http://schemas.openxmlformats.org/officeDocument/2006/relationships/customXml" Target="../ink/ink420.xml"/><Relationship Id="rId69" Type="http://schemas.openxmlformats.org/officeDocument/2006/relationships/image" Target="NULL"/><Relationship Id="rId113" Type="http://schemas.openxmlformats.org/officeDocument/2006/relationships/image" Target="NULL"/><Relationship Id="rId134" Type="http://schemas.openxmlformats.org/officeDocument/2006/relationships/customXml" Target="../ink/ink463.xml"/><Relationship Id="rId80" Type="http://schemas.openxmlformats.org/officeDocument/2006/relationships/customXml" Target="../ink/ink436.xml"/><Relationship Id="rId155" Type="http://schemas.openxmlformats.org/officeDocument/2006/relationships/image" Target="NULL"/><Relationship Id="rId176" Type="http://schemas.openxmlformats.org/officeDocument/2006/relationships/customXml" Target="../ink/ink484.xml"/><Relationship Id="rId197" Type="http://schemas.openxmlformats.org/officeDocument/2006/relationships/image" Target="NULL"/><Relationship Id="rId341" Type="http://schemas.openxmlformats.org/officeDocument/2006/relationships/image" Target="../media/image5.png"/><Relationship Id="rId362" Type="http://schemas.openxmlformats.org/officeDocument/2006/relationships/customXml" Target="../ink/ink567.xml"/><Relationship Id="rId383" Type="http://schemas.openxmlformats.org/officeDocument/2006/relationships/image" Target="../media/image26.png"/><Relationship Id="rId201" Type="http://schemas.openxmlformats.org/officeDocument/2006/relationships/image" Target="NULL"/><Relationship Id="rId222" Type="http://schemas.openxmlformats.org/officeDocument/2006/relationships/customXml" Target="../ink/ink507.xml"/><Relationship Id="rId243" Type="http://schemas.openxmlformats.org/officeDocument/2006/relationships/image" Target="NULL"/><Relationship Id="rId264" Type="http://schemas.openxmlformats.org/officeDocument/2006/relationships/customXml" Target="../ink/ink528.xml"/><Relationship Id="rId285" Type="http://schemas.openxmlformats.org/officeDocument/2006/relationships/image" Target="NULL"/><Relationship Id="rId17" Type="http://schemas.openxmlformats.org/officeDocument/2006/relationships/image" Target="NULL"/><Relationship Id="rId38" Type="http://schemas.openxmlformats.org/officeDocument/2006/relationships/customXml" Target="../ink/ink415.xml"/><Relationship Id="rId59" Type="http://schemas.openxmlformats.org/officeDocument/2006/relationships/image" Target="NULL"/><Relationship Id="rId103" Type="http://schemas.openxmlformats.org/officeDocument/2006/relationships/image" Target="NULL"/><Relationship Id="rId124" Type="http://schemas.openxmlformats.org/officeDocument/2006/relationships/customXml" Target="../ink/ink458.xml"/><Relationship Id="rId70" Type="http://schemas.openxmlformats.org/officeDocument/2006/relationships/customXml" Target="../ink/ink431.xml"/><Relationship Id="rId91" Type="http://schemas.openxmlformats.org/officeDocument/2006/relationships/image" Target="NULL"/><Relationship Id="rId145" Type="http://schemas.openxmlformats.org/officeDocument/2006/relationships/image" Target="NULL"/><Relationship Id="rId166" Type="http://schemas.openxmlformats.org/officeDocument/2006/relationships/customXml" Target="../ink/ink479.xml"/><Relationship Id="rId187" Type="http://schemas.openxmlformats.org/officeDocument/2006/relationships/image" Target="NULL"/><Relationship Id="rId331" Type="http://schemas.openxmlformats.org/officeDocument/2006/relationships/image" Target="NULL"/><Relationship Id="rId352" Type="http://schemas.openxmlformats.org/officeDocument/2006/relationships/customXml" Target="../ink/ink562.xml"/><Relationship Id="rId373" Type="http://schemas.openxmlformats.org/officeDocument/2006/relationships/image" Target="../media/image21.png"/><Relationship Id="rId394" Type="http://schemas.openxmlformats.org/officeDocument/2006/relationships/customXml" Target="../ink/ink583.xml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502.xml"/><Relationship Id="rId233" Type="http://schemas.openxmlformats.org/officeDocument/2006/relationships/image" Target="NULL"/><Relationship Id="rId254" Type="http://schemas.openxmlformats.org/officeDocument/2006/relationships/customXml" Target="../ink/ink523.xml"/><Relationship Id="rId28" Type="http://schemas.openxmlformats.org/officeDocument/2006/relationships/customXml" Target="../ink/ink410.xml"/><Relationship Id="rId49" Type="http://schemas.openxmlformats.org/officeDocument/2006/relationships/image" Target="NULL"/><Relationship Id="rId114" Type="http://schemas.openxmlformats.org/officeDocument/2006/relationships/customXml" Target="../ink/ink453.xml"/><Relationship Id="rId275" Type="http://schemas.openxmlformats.org/officeDocument/2006/relationships/image" Target="NULL"/><Relationship Id="rId296" Type="http://schemas.openxmlformats.org/officeDocument/2006/relationships/customXml" Target="../ink/ink544.xml"/><Relationship Id="rId300" Type="http://schemas.openxmlformats.org/officeDocument/2006/relationships/customXml" Target="../ink/ink546.xml"/><Relationship Id="rId60" Type="http://schemas.openxmlformats.org/officeDocument/2006/relationships/customXml" Target="../ink/ink426.xml"/><Relationship Id="rId81" Type="http://schemas.openxmlformats.org/officeDocument/2006/relationships/image" Target="NULL"/><Relationship Id="rId135" Type="http://schemas.openxmlformats.org/officeDocument/2006/relationships/image" Target="NULL"/><Relationship Id="rId156" Type="http://schemas.openxmlformats.org/officeDocument/2006/relationships/customXml" Target="../ink/ink474.xml"/><Relationship Id="rId177" Type="http://schemas.openxmlformats.org/officeDocument/2006/relationships/image" Target="NULL"/><Relationship Id="rId198" Type="http://schemas.openxmlformats.org/officeDocument/2006/relationships/customXml" Target="../ink/ink495.xml"/><Relationship Id="rId321" Type="http://schemas.openxmlformats.org/officeDocument/2006/relationships/image" Target="NULL"/><Relationship Id="rId342" Type="http://schemas.openxmlformats.org/officeDocument/2006/relationships/customXml" Target="../ink/ink557.xml"/><Relationship Id="rId363" Type="http://schemas.openxmlformats.org/officeDocument/2006/relationships/image" Target="../media/image16.png"/><Relationship Id="rId384" Type="http://schemas.openxmlformats.org/officeDocument/2006/relationships/customXml" Target="../ink/ink578.xml"/><Relationship Id="rId202" Type="http://schemas.openxmlformats.org/officeDocument/2006/relationships/customXml" Target="../ink/ink497.xml"/><Relationship Id="rId223" Type="http://schemas.openxmlformats.org/officeDocument/2006/relationships/image" Target="NULL"/><Relationship Id="rId244" Type="http://schemas.openxmlformats.org/officeDocument/2006/relationships/customXml" Target="../ink/ink518.xml"/><Relationship Id="rId18" Type="http://schemas.openxmlformats.org/officeDocument/2006/relationships/customXml" Target="../ink/ink405.xml"/><Relationship Id="rId39" Type="http://schemas.openxmlformats.org/officeDocument/2006/relationships/image" Target="NULL"/><Relationship Id="rId265" Type="http://schemas.openxmlformats.org/officeDocument/2006/relationships/image" Target="NULL"/><Relationship Id="rId286" Type="http://schemas.openxmlformats.org/officeDocument/2006/relationships/customXml" Target="../ink/ink539.xml"/><Relationship Id="rId50" Type="http://schemas.openxmlformats.org/officeDocument/2006/relationships/customXml" Target="../ink/ink421.xml"/><Relationship Id="rId104" Type="http://schemas.openxmlformats.org/officeDocument/2006/relationships/customXml" Target="../ink/ink448.xml"/><Relationship Id="rId125" Type="http://schemas.openxmlformats.org/officeDocument/2006/relationships/image" Target="NULL"/><Relationship Id="rId146" Type="http://schemas.openxmlformats.org/officeDocument/2006/relationships/customXml" Target="../ink/ink469.xml"/><Relationship Id="rId167" Type="http://schemas.openxmlformats.org/officeDocument/2006/relationships/image" Target="NULL"/><Relationship Id="rId188" Type="http://schemas.openxmlformats.org/officeDocument/2006/relationships/customXml" Target="../ink/ink490.xml"/><Relationship Id="rId332" Type="http://schemas.openxmlformats.org/officeDocument/2006/relationships/customXml" Target="../ink/ink552.xml"/><Relationship Id="rId353" Type="http://schemas.openxmlformats.org/officeDocument/2006/relationships/image" Target="../media/image11.png"/><Relationship Id="rId374" Type="http://schemas.openxmlformats.org/officeDocument/2006/relationships/customXml" Target="../ink/ink573.xml"/><Relationship Id="rId395" Type="http://schemas.openxmlformats.org/officeDocument/2006/relationships/image" Target="../media/image32.png"/><Relationship Id="rId71" Type="http://schemas.openxmlformats.org/officeDocument/2006/relationships/image" Target="NULL"/><Relationship Id="rId92" Type="http://schemas.openxmlformats.org/officeDocument/2006/relationships/customXml" Target="../ink/ink442.xml"/><Relationship Id="rId213" Type="http://schemas.openxmlformats.org/officeDocument/2006/relationships/image" Target="NULL"/><Relationship Id="rId234" Type="http://schemas.openxmlformats.org/officeDocument/2006/relationships/customXml" Target="../ink/ink513.xml"/><Relationship Id="rId2" Type="http://schemas.openxmlformats.org/officeDocument/2006/relationships/image" Target="NULL"/><Relationship Id="rId29" Type="http://schemas.openxmlformats.org/officeDocument/2006/relationships/image" Target="NULL"/><Relationship Id="rId255" Type="http://schemas.openxmlformats.org/officeDocument/2006/relationships/image" Target="NULL"/><Relationship Id="rId276" Type="http://schemas.openxmlformats.org/officeDocument/2006/relationships/customXml" Target="../ink/ink534.xml"/><Relationship Id="rId297" Type="http://schemas.openxmlformats.org/officeDocument/2006/relationships/image" Target="NULL"/><Relationship Id="rId40" Type="http://schemas.openxmlformats.org/officeDocument/2006/relationships/customXml" Target="../ink/ink416.xml"/><Relationship Id="rId115" Type="http://schemas.openxmlformats.org/officeDocument/2006/relationships/image" Target="NULL"/><Relationship Id="rId136" Type="http://schemas.openxmlformats.org/officeDocument/2006/relationships/customXml" Target="../ink/ink464.xml"/><Relationship Id="rId157" Type="http://schemas.openxmlformats.org/officeDocument/2006/relationships/image" Target="NULL"/><Relationship Id="rId178" Type="http://schemas.openxmlformats.org/officeDocument/2006/relationships/customXml" Target="../ink/ink485.xml"/><Relationship Id="rId301" Type="http://schemas.openxmlformats.org/officeDocument/2006/relationships/image" Target="NULL"/><Relationship Id="rId322" Type="http://schemas.openxmlformats.org/officeDocument/2006/relationships/customXml" Target="../ink/ink549.xml"/><Relationship Id="rId343" Type="http://schemas.openxmlformats.org/officeDocument/2006/relationships/image" Target="../media/image6.png"/><Relationship Id="rId364" Type="http://schemas.openxmlformats.org/officeDocument/2006/relationships/customXml" Target="../ink/ink568.xml"/><Relationship Id="rId61" Type="http://schemas.openxmlformats.org/officeDocument/2006/relationships/image" Target="NULL"/><Relationship Id="rId82" Type="http://schemas.openxmlformats.org/officeDocument/2006/relationships/customXml" Target="../ink/ink437.xml"/><Relationship Id="rId199" Type="http://schemas.openxmlformats.org/officeDocument/2006/relationships/image" Target="NULL"/><Relationship Id="rId203" Type="http://schemas.openxmlformats.org/officeDocument/2006/relationships/image" Target="NULL"/><Relationship Id="rId385" Type="http://schemas.openxmlformats.org/officeDocument/2006/relationships/image" Target="../media/image27.png"/><Relationship Id="rId19" Type="http://schemas.openxmlformats.org/officeDocument/2006/relationships/image" Target="NULL"/><Relationship Id="rId224" Type="http://schemas.openxmlformats.org/officeDocument/2006/relationships/customXml" Target="../ink/ink508.xml"/><Relationship Id="rId245" Type="http://schemas.openxmlformats.org/officeDocument/2006/relationships/image" Target="NULL"/><Relationship Id="rId266" Type="http://schemas.openxmlformats.org/officeDocument/2006/relationships/customXml" Target="../ink/ink529.xml"/><Relationship Id="rId287" Type="http://schemas.openxmlformats.org/officeDocument/2006/relationships/image" Target="NULL"/><Relationship Id="rId30" Type="http://schemas.openxmlformats.org/officeDocument/2006/relationships/customXml" Target="../ink/ink411.xml"/><Relationship Id="rId105" Type="http://schemas.openxmlformats.org/officeDocument/2006/relationships/image" Target="NULL"/><Relationship Id="rId126" Type="http://schemas.openxmlformats.org/officeDocument/2006/relationships/customXml" Target="../ink/ink459.xml"/><Relationship Id="rId147" Type="http://schemas.openxmlformats.org/officeDocument/2006/relationships/image" Target="NULL"/><Relationship Id="rId168" Type="http://schemas.openxmlformats.org/officeDocument/2006/relationships/customXml" Target="../ink/ink480.xml"/><Relationship Id="rId333" Type="http://schemas.openxmlformats.org/officeDocument/2006/relationships/image" Target="../media/image1.png"/><Relationship Id="rId354" Type="http://schemas.openxmlformats.org/officeDocument/2006/relationships/customXml" Target="../ink/ink563.xml"/><Relationship Id="rId51" Type="http://schemas.openxmlformats.org/officeDocument/2006/relationships/image" Target="NULL"/><Relationship Id="rId72" Type="http://schemas.openxmlformats.org/officeDocument/2006/relationships/customXml" Target="../ink/ink432.xml"/><Relationship Id="rId93" Type="http://schemas.openxmlformats.org/officeDocument/2006/relationships/image" Target="NULL"/><Relationship Id="rId189" Type="http://schemas.openxmlformats.org/officeDocument/2006/relationships/image" Target="NULL"/><Relationship Id="rId375" Type="http://schemas.openxmlformats.org/officeDocument/2006/relationships/image" Target="../media/image22.png"/><Relationship Id="rId3" Type="http://schemas.openxmlformats.org/officeDocument/2006/relationships/image" Target="NULL"/><Relationship Id="rId214" Type="http://schemas.openxmlformats.org/officeDocument/2006/relationships/customXml" Target="../ink/ink503.xml"/><Relationship Id="rId235" Type="http://schemas.openxmlformats.org/officeDocument/2006/relationships/image" Target="NULL"/><Relationship Id="rId256" Type="http://schemas.openxmlformats.org/officeDocument/2006/relationships/customXml" Target="../ink/ink524.xml"/><Relationship Id="rId277" Type="http://schemas.openxmlformats.org/officeDocument/2006/relationships/image" Target="NULL"/><Relationship Id="rId298" Type="http://schemas.openxmlformats.org/officeDocument/2006/relationships/customXml" Target="../ink/ink545.xml"/><Relationship Id="rId116" Type="http://schemas.openxmlformats.org/officeDocument/2006/relationships/customXml" Target="../ink/ink454.xml"/><Relationship Id="rId137" Type="http://schemas.openxmlformats.org/officeDocument/2006/relationships/image" Target="NULL"/><Relationship Id="rId158" Type="http://schemas.openxmlformats.org/officeDocument/2006/relationships/customXml" Target="../ink/ink475.xml"/><Relationship Id="rId302" Type="http://schemas.openxmlformats.org/officeDocument/2006/relationships/customXml" Target="../ink/ink547.xml"/><Relationship Id="rId323" Type="http://schemas.openxmlformats.org/officeDocument/2006/relationships/image" Target="NULL"/><Relationship Id="rId344" Type="http://schemas.openxmlformats.org/officeDocument/2006/relationships/customXml" Target="../ink/ink558.xml"/><Relationship Id="rId20" Type="http://schemas.openxmlformats.org/officeDocument/2006/relationships/customXml" Target="../ink/ink406.xml"/><Relationship Id="rId41" Type="http://schemas.openxmlformats.org/officeDocument/2006/relationships/image" Target="NULL"/><Relationship Id="rId62" Type="http://schemas.openxmlformats.org/officeDocument/2006/relationships/customXml" Target="../ink/ink427.xml"/><Relationship Id="rId83" Type="http://schemas.openxmlformats.org/officeDocument/2006/relationships/image" Target="NULL"/><Relationship Id="rId179" Type="http://schemas.openxmlformats.org/officeDocument/2006/relationships/image" Target="NULL"/><Relationship Id="rId365" Type="http://schemas.openxmlformats.org/officeDocument/2006/relationships/image" Target="../media/image17.png"/><Relationship Id="rId386" Type="http://schemas.openxmlformats.org/officeDocument/2006/relationships/customXml" Target="../ink/ink579.xml"/><Relationship Id="rId190" Type="http://schemas.openxmlformats.org/officeDocument/2006/relationships/customXml" Target="../ink/ink491.xml"/><Relationship Id="rId204" Type="http://schemas.openxmlformats.org/officeDocument/2006/relationships/customXml" Target="../ink/ink498.xml"/><Relationship Id="rId225" Type="http://schemas.openxmlformats.org/officeDocument/2006/relationships/image" Target="NULL"/><Relationship Id="rId246" Type="http://schemas.openxmlformats.org/officeDocument/2006/relationships/customXml" Target="../ink/ink519.xml"/><Relationship Id="rId267" Type="http://schemas.openxmlformats.org/officeDocument/2006/relationships/image" Target="NULL"/><Relationship Id="rId288" Type="http://schemas.openxmlformats.org/officeDocument/2006/relationships/customXml" Target="../ink/ink540.xml"/><Relationship Id="rId106" Type="http://schemas.openxmlformats.org/officeDocument/2006/relationships/customXml" Target="../ink/ink449.xml"/><Relationship Id="rId127" Type="http://schemas.openxmlformats.org/officeDocument/2006/relationships/image" Target="NULL"/><Relationship Id="rId313" Type="http://schemas.openxmlformats.org/officeDocument/2006/relationships/image" Target="NULL"/><Relationship Id="rId10" Type="http://schemas.openxmlformats.org/officeDocument/2006/relationships/customXml" Target="../ink/ink401.xml"/><Relationship Id="rId31" Type="http://schemas.openxmlformats.org/officeDocument/2006/relationships/image" Target="NULL"/><Relationship Id="rId52" Type="http://schemas.openxmlformats.org/officeDocument/2006/relationships/customXml" Target="../ink/ink422.xml"/><Relationship Id="rId73" Type="http://schemas.openxmlformats.org/officeDocument/2006/relationships/image" Target="NULL"/><Relationship Id="rId94" Type="http://schemas.openxmlformats.org/officeDocument/2006/relationships/customXml" Target="../ink/ink443.xml"/><Relationship Id="rId148" Type="http://schemas.openxmlformats.org/officeDocument/2006/relationships/customXml" Target="../ink/ink470.xml"/><Relationship Id="rId169" Type="http://schemas.openxmlformats.org/officeDocument/2006/relationships/image" Target="NULL"/><Relationship Id="rId334" Type="http://schemas.openxmlformats.org/officeDocument/2006/relationships/customXml" Target="../ink/ink553.xml"/><Relationship Id="rId355" Type="http://schemas.openxmlformats.org/officeDocument/2006/relationships/image" Target="../media/image12.png"/><Relationship Id="rId376" Type="http://schemas.openxmlformats.org/officeDocument/2006/relationships/customXml" Target="../ink/ink57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10.2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 Number Exponents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5484"/>
            <a:ext cx="12192000" cy="8624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97789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>
            <a:off x="6096000" y="977896"/>
            <a:ext cx="0" cy="539714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46267" y="1009311"/>
                <a:ext cx="1273361" cy="15828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ad>
                                <m:radPr>
                                  <m:degHide m:val="on"/>
                                  <m:ctrlPr>
                                    <a:rPr lang="en-US" sz="44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sup>
                          </m:sSup>
                        </m:den>
                      </m:f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7" y="1009311"/>
                <a:ext cx="1273361" cy="1582806"/>
              </a:xfrm>
              <a:prstGeom prst="rect">
                <a:avLst/>
              </a:prstGeom>
              <a:blipFill>
                <a:blip r:embed="rId2"/>
                <a:stretch>
                  <a:fillRect r="-1923" b="-5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C2C51B7-7299-4D4F-9991-4C62462A60BC}"/>
                  </a:ext>
                </a:extLst>
              </p:cNvPr>
              <p:cNvSpPr/>
              <p:nvPr/>
            </p:nvSpPr>
            <p:spPr>
              <a:xfrm>
                <a:off x="6096000" y="963144"/>
                <a:ext cx="1696875" cy="16702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4400" b="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400" i="1"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400" b="0" i="1" smtClean="0"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</m:rad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400" i="1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4400" b="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4400" i="1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400" i="1"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400" b="0" i="1" smtClean="0"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</m:rad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C2C51B7-7299-4D4F-9991-4C62462A60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963144"/>
                <a:ext cx="1696875" cy="1670265"/>
              </a:xfrm>
              <a:prstGeom prst="rect">
                <a:avLst/>
              </a:prstGeom>
              <a:blipFill>
                <a:blip r:embed="rId3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79D8794-3DE8-42A0-BA26-D606961A2DF4}"/>
                  </a:ext>
                </a:extLst>
              </p14:cNvPr>
              <p14:cNvContentPartPr/>
              <p14:nvPr/>
            </p14:nvContentPartPr>
            <p14:xfrm>
              <a:off x="1654390" y="1670845"/>
              <a:ext cx="233280" cy="27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79D8794-3DE8-42A0-BA26-D606961A2DF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45750" y="1662205"/>
                <a:ext cx="250920" cy="4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B1927EA-B568-4BC6-8320-74443613BA15}"/>
                  </a:ext>
                </a:extLst>
              </p14:cNvPr>
              <p14:cNvContentPartPr/>
              <p14:nvPr/>
            </p14:nvContentPartPr>
            <p14:xfrm>
              <a:off x="1643230" y="1880365"/>
              <a:ext cx="300600" cy="75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B1927EA-B568-4BC6-8320-74443613BA1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634590" y="1871725"/>
                <a:ext cx="318240" cy="25200"/>
              </a:xfrm>
              <a:prstGeom prst="rect">
                <a:avLst/>
              </a:prstGeom>
            </p:spPr>
          </p:pic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C47199BD-806A-4B47-BE34-7CFC355C61BF}"/>
              </a:ext>
            </a:extLst>
          </p:cNvPr>
          <p:cNvGrpSpPr/>
          <p:nvPr/>
        </p:nvGrpSpPr>
        <p:grpSpPr>
          <a:xfrm>
            <a:off x="2303110" y="1133005"/>
            <a:ext cx="2995920" cy="1229400"/>
            <a:chOff x="2303110" y="1133005"/>
            <a:chExt cx="2995920" cy="1229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D6F71780-1F02-4EEF-8FB7-9937AE82EFB4}"/>
                    </a:ext>
                  </a:extLst>
                </p14:cNvPr>
                <p14:cNvContentPartPr/>
                <p14:nvPr/>
              </p14:nvContentPartPr>
              <p14:xfrm>
                <a:off x="2303110" y="1568245"/>
                <a:ext cx="422280" cy="7941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D6F71780-1F02-4EEF-8FB7-9937AE82EFB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294110" y="1559245"/>
                  <a:ext cx="439920" cy="81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8C0C6D36-C1FC-4ED0-9E75-FDF7CB13D789}"/>
                    </a:ext>
                  </a:extLst>
                </p14:cNvPr>
                <p14:cNvContentPartPr/>
                <p14:nvPr/>
              </p14:nvContentPartPr>
              <p14:xfrm>
                <a:off x="2878390" y="1247485"/>
                <a:ext cx="552240" cy="36468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8C0C6D36-C1FC-4ED0-9E75-FDF7CB13D78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869390" y="1238845"/>
                  <a:ext cx="569880" cy="38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6D922426-36CC-402E-A290-608F36ED8D9A}"/>
                    </a:ext>
                  </a:extLst>
                </p14:cNvPr>
                <p14:cNvContentPartPr/>
                <p14:nvPr/>
              </p14:nvContentPartPr>
              <p14:xfrm>
                <a:off x="3113470" y="1369885"/>
                <a:ext cx="278640" cy="2322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6D922426-36CC-402E-A290-608F36ED8D9A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104830" y="1360885"/>
                  <a:ext cx="29628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F0F4CA6A-87EC-4178-9F21-8DA2AE3F3A6F}"/>
                    </a:ext>
                  </a:extLst>
                </p14:cNvPr>
                <p14:cNvContentPartPr/>
                <p14:nvPr/>
              </p14:nvContentPartPr>
              <p14:xfrm>
                <a:off x="3603430" y="1399765"/>
                <a:ext cx="238320" cy="259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F0F4CA6A-87EC-4178-9F21-8DA2AE3F3A6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594430" y="1390765"/>
                  <a:ext cx="25596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F2AFE1BA-95CB-4D6F-BCDA-5E07A89E2F3F}"/>
                    </a:ext>
                  </a:extLst>
                </p14:cNvPr>
                <p14:cNvContentPartPr/>
                <p14:nvPr/>
              </p14:nvContentPartPr>
              <p14:xfrm>
                <a:off x="3981430" y="1193485"/>
                <a:ext cx="121680" cy="4161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F2AFE1BA-95CB-4D6F-BCDA-5E07A89E2F3F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972430" y="1184845"/>
                  <a:ext cx="139320" cy="43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13857D9B-F3AC-4097-85F3-C1A9019FF94D}"/>
                    </a:ext>
                  </a:extLst>
                </p14:cNvPr>
                <p14:cNvContentPartPr/>
                <p14:nvPr/>
              </p14:nvContentPartPr>
              <p14:xfrm>
                <a:off x="4099510" y="1396885"/>
                <a:ext cx="218520" cy="75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13857D9B-F3AC-4097-85F3-C1A9019FF94D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090510" y="1388245"/>
                  <a:ext cx="23616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41A17E85-2F56-409E-8F89-33C34B21FBED}"/>
                    </a:ext>
                  </a:extLst>
                </p14:cNvPr>
                <p14:cNvContentPartPr/>
                <p14:nvPr/>
              </p14:nvContentPartPr>
              <p14:xfrm>
                <a:off x="4424950" y="1199605"/>
                <a:ext cx="605160" cy="2854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41A17E85-2F56-409E-8F89-33C34B21FBED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416310" y="1190605"/>
                  <a:ext cx="622800" cy="30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99257179-8A4E-4A08-A94D-3FE089707943}"/>
                    </a:ext>
                  </a:extLst>
                </p14:cNvPr>
                <p14:cNvContentPartPr/>
                <p14:nvPr/>
              </p14:nvContentPartPr>
              <p14:xfrm>
                <a:off x="4664350" y="1334245"/>
                <a:ext cx="276480" cy="17496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99257179-8A4E-4A08-A94D-3FE089707943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655710" y="1325245"/>
                  <a:ext cx="29412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2E2CB0E1-E544-4196-82BA-0ACB008D4C0E}"/>
                    </a:ext>
                  </a:extLst>
                </p14:cNvPr>
                <p14:cNvContentPartPr/>
                <p14:nvPr/>
              </p14:nvContentPartPr>
              <p14:xfrm>
                <a:off x="5091670" y="1133005"/>
                <a:ext cx="207360" cy="4482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2E2CB0E1-E544-4196-82BA-0ACB008D4C0E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083030" y="1124005"/>
                  <a:ext cx="225000" cy="465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19D4EB6-66FD-41B1-A45A-B0939B5FC1D7}"/>
              </a:ext>
            </a:extLst>
          </p:cNvPr>
          <p:cNvGrpSpPr/>
          <p:nvPr/>
        </p:nvGrpSpPr>
        <p:grpSpPr>
          <a:xfrm>
            <a:off x="1841950" y="2689645"/>
            <a:ext cx="2021760" cy="938880"/>
            <a:chOff x="1841950" y="2689645"/>
            <a:chExt cx="2021760" cy="938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512A8C81-DF3D-4829-86B0-8F5C3A1B04E9}"/>
                    </a:ext>
                  </a:extLst>
                </p14:cNvPr>
                <p14:cNvContentPartPr/>
                <p14:nvPr/>
              </p14:nvContentPartPr>
              <p14:xfrm>
                <a:off x="1841950" y="3174565"/>
                <a:ext cx="315720" cy="4320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512A8C81-DF3D-4829-86B0-8F5C3A1B04E9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832950" y="3165925"/>
                  <a:ext cx="33336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06F9F73B-D150-44C5-B599-0401A1885AB9}"/>
                    </a:ext>
                  </a:extLst>
                </p14:cNvPr>
                <p14:cNvContentPartPr/>
                <p14:nvPr/>
              </p14:nvContentPartPr>
              <p14:xfrm>
                <a:off x="1918270" y="3385885"/>
                <a:ext cx="274680" cy="1440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06F9F73B-D150-44C5-B599-0401A1885AB9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909270" y="3376885"/>
                  <a:ext cx="29232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5451B466-F7DA-4067-9FA8-548C77CE853A}"/>
                    </a:ext>
                  </a:extLst>
                </p14:cNvPr>
                <p14:cNvContentPartPr/>
                <p14:nvPr/>
              </p14:nvContentPartPr>
              <p14:xfrm>
                <a:off x="2489590" y="2953165"/>
                <a:ext cx="441360" cy="6753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5451B466-F7DA-4067-9FA8-548C77CE853A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480590" y="2944525"/>
                  <a:ext cx="459000" cy="69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2620BEEB-86D8-479F-AF2B-C5A5C954D6AB}"/>
                    </a:ext>
                  </a:extLst>
                </p14:cNvPr>
                <p14:cNvContentPartPr/>
                <p14:nvPr/>
              </p14:nvContentPartPr>
              <p14:xfrm>
                <a:off x="3038950" y="2739685"/>
                <a:ext cx="279360" cy="2527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2620BEEB-86D8-479F-AF2B-C5A5C954D6AB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029950" y="2730685"/>
                  <a:ext cx="29700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305A8CFA-221F-415C-AFF3-0820E8243567}"/>
                    </a:ext>
                  </a:extLst>
                </p14:cNvPr>
                <p14:cNvContentPartPr/>
                <p14:nvPr/>
              </p14:nvContentPartPr>
              <p14:xfrm>
                <a:off x="3383830" y="2689645"/>
                <a:ext cx="479880" cy="24660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305A8CFA-221F-415C-AFF3-0820E8243567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374830" y="2680645"/>
                  <a:ext cx="497520" cy="26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681EE313-349D-42AC-93EB-8A01F7F83E3E}"/>
                    </a:ext>
                  </a:extLst>
                </p14:cNvPr>
                <p14:cNvContentPartPr/>
                <p14:nvPr/>
              </p14:nvContentPartPr>
              <p14:xfrm>
                <a:off x="3592270" y="2753725"/>
                <a:ext cx="152640" cy="1641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681EE313-349D-42AC-93EB-8A01F7F83E3E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583270" y="2745085"/>
                  <a:ext cx="170280" cy="181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DAD126F3-2271-4A9B-A1AB-E44B23D160AC}"/>
              </a:ext>
            </a:extLst>
          </p:cNvPr>
          <p:cNvGrpSpPr/>
          <p:nvPr/>
        </p:nvGrpSpPr>
        <p:grpSpPr>
          <a:xfrm>
            <a:off x="2901790" y="501925"/>
            <a:ext cx="1365840" cy="328680"/>
            <a:chOff x="2901790" y="501925"/>
            <a:chExt cx="1365840" cy="328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6DE47895-A19E-4101-B91C-D12F0672DE1B}"/>
                    </a:ext>
                  </a:extLst>
                </p14:cNvPr>
                <p14:cNvContentPartPr/>
                <p14:nvPr/>
              </p14:nvContentPartPr>
              <p14:xfrm>
                <a:off x="3079990" y="550885"/>
                <a:ext cx="212040" cy="22608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6DE47895-A19E-4101-B91C-D12F0672DE1B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071350" y="541885"/>
                  <a:ext cx="22968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C3D79F45-5ECA-4A45-A446-84BBB04FFB53}"/>
                    </a:ext>
                  </a:extLst>
                </p14:cNvPr>
                <p14:cNvContentPartPr/>
                <p14:nvPr/>
              </p14:nvContentPartPr>
              <p14:xfrm>
                <a:off x="2901790" y="501925"/>
                <a:ext cx="453240" cy="32292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C3D79F45-5ECA-4A45-A446-84BBB04FFB53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2893150" y="493285"/>
                  <a:ext cx="470880" cy="34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61C7A488-E410-4A4A-A52C-2074AC4F4CCF}"/>
                    </a:ext>
                  </a:extLst>
                </p14:cNvPr>
                <p14:cNvContentPartPr/>
                <p14:nvPr/>
              </p14:nvContentPartPr>
              <p14:xfrm>
                <a:off x="3582550" y="554845"/>
                <a:ext cx="5400" cy="20736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61C7A488-E410-4A4A-A52C-2074AC4F4CCF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573550" y="546205"/>
                  <a:ext cx="23040" cy="22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931082A9-CCA0-40EC-9643-DEB10AF918DA}"/>
                    </a:ext>
                  </a:extLst>
                </p14:cNvPr>
                <p14:cNvContentPartPr/>
                <p14:nvPr/>
              </p14:nvContentPartPr>
              <p14:xfrm>
                <a:off x="3513430" y="645205"/>
                <a:ext cx="170640" cy="259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931082A9-CCA0-40EC-9643-DEB10AF918DA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3504430" y="636205"/>
                  <a:ext cx="18828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6EF27C42-E332-4333-8F40-4DEFD7AAE926}"/>
                    </a:ext>
                  </a:extLst>
                </p14:cNvPr>
                <p14:cNvContentPartPr/>
                <p14:nvPr/>
              </p14:nvContentPartPr>
              <p14:xfrm>
                <a:off x="3818350" y="533965"/>
                <a:ext cx="449280" cy="24948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6EF27C42-E332-4333-8F40-4DEFD7AAE926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3809710" y="524965"/>
                  <a:ext cx="466920" cy="26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01104B1D-7D62-4934-9ABA-3BF2E056B028}"/>
                    </a:ext>
                  </a:extLst>
                </p14:cNvPr>
                <p14:cNvContentPartPr/>
                <p14:nvPr/>
              </p14:nvContentPartPr>
              <p14:xfrm>
                <a:off x="4006270" y="657805"/>
                <a:ext cx="157680" cy="17280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01104B1D-7D62-4934-9ABA-3BF2E056B028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3997630" y="649165"/>
                  <a:ext cx="175320" cy="190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594AC7C-BF7B-477A-9906-353DFFA52EF8}"/>
              </a:ext>
            </a:extLst>
          </p:cNvPr>
          <p:cNvGrpSpPr/>
          <p:nvPr/>
        </p:nvGrpSpPr>
        <p:grpSpPr>
          <a:xfrm>
            <a:off x="4075390" y="2628445"/>
            <a:ext cx="1568160" cy="883800"/>
            <a:chOff x="4075390" y="2628445"/>
            <a:chExt cx="1568160" cy="883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31380A3A-25DD-4D7A-8DE7-BC361837236D}"/>
                    </a:ext>
                  </a:extLst>
                </p14:cNvPr>
                <p14:cNvContentPartPr/>
                <p14:nvPr/>
              </p14:nvContentPartPr>
              <p14:xfrm>
                <a:off x="4075390" y="3108685"/>
                <a:ext cx="140040" cy="2484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31380A3A-25DD-4D7A-8DE7-BC361837236D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066390" y="3100045"/>
                  <a:ext cx="15768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6EF37445-C0D9-43AB-9620-5ADF3478D42A}"/>
                    </a:ext>
                  </a:extLst>
                </p14:cNvPr>
                <p14:cNvContentPartPr/>
                <p14:nvPr/>
              </p14:nvContentPartPr>
              <p14:xfrm>
                <a:off x="4123630" y="3212005"/>
                <a:ext cx="152640" cy="1008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6EF37445-C0D9-43AB-9620-5ADF3478D42A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114990" y="3203005"/>
                  <a:ext cx="17028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1EA920E6-B054-4E09-BE83-6B375485DB86}"/>
                    </a:ext>
                  </a:extLst>
                </p14:cNvPr>
                <p14:cNvContentPartPr/>
                <p14:nvPr/>
              </p14:nvContentPartPr>
              <p14:xfrm>
                <a:off x="4636270" y="2956405"/>
                <a:ext cx="216360" cy="41112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1EA920E6-B054-4E09-BE83-6B375485DB86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627630" y="2947765"/>
                  <a:ext cx="234000" cy="42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E558B2CF-3E3C-499E-9710-7B52C54972E1}"/>
                    </a:ext>
                  </a:extLst>
                </p14:cNvPr>
                <p14:cNvContentPartPr/>
                <p14:nvPr/>
              </p14:nvContentPartPr>
              <p14:xfrm>
                <a:off x="4923190" y="2831485"/>
                <a:ext cx="90000" cy="16092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E558B2CF-3E3C-499E-9710-7B52C54972E1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4914190" y="2822485"/>
                  <a:ext cx="107640" cy="17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333BB9C0-55BA-4135-9896-C3F893E460DD}"/>
                    </a:ext>
                  </a:extLst>
                </p14:cNvPr>
                <p14:cNvContentPartPr/>
                <p14:nvPr/>
              </p14:nvContentPartPr>
              <p14:xfrm>
                <a:off x="5086990" y="2831485"/>
                <a:ext cx="46080" cy="48204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333BB9C0-55BA-4135-9896-C3F893E460DD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5077990" y="2822485"/>
                  <a:ext cx="63720" cy="49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A797DFB7-BB3A-4A54-B8C9-70CF762EB35A}"/>
                    </a:ext>
                  </a:extLst>
                </p14:cNvPr>
                <p14:cNvContentPartPr/>
                <p14:nvPr/>
              </p14:nvContentPartPr>
              <p14:xfrm>
                <a:off x="4495510" y="2771365"/>
                <a:ext cx="87840" cy="74088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A797DFB7-BB3A-4A54-B8C9-70CF762EB35A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486510" y="2762365"/>
                  <a:ext cx="105480" cy="75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F9CA1E31-BBF1-44A1-A40B-83E9EAE9407B}"/>
                    </a:ext>
                  </a:extLst>
                </p14:cNvPr>
                <p14:cNvContentPartPr/>
                <p14:nvPr/>
              </p14:nvContentPartPr>
              <p14:xfrm>
                <a:off x="5277790" y="2628445"/>
                <a:ext cx="365760" cy="20484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F9CA1E31-BBF1-44A1-A40B-83E9EAE9407B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5268790" y="2619445"/>
                  <a:ext cx="38340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5A403D88-636D-41C5-AA87-E902413F36C7}"/>
                    </a:ext>
                  </a:extLst>
                </p14:cNvPr>
                <p14:cNvContentPartPr/>
                <p14:nvPr/>
              </p14:nvContentPartPr>
              <p14:xfrm>
                <a:off x="5454190" y="2702605"/>
                <a:ext cx="112680" cy="16560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5A403D88-636D-41C5-AA87-E902413F36C7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5445190" y="2693605"/>
                  <a:ext cx="130320" cy="183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3CACB8A-904D-41E2-A223-61BF8FC01361}"/>
              </a:ext>
            </a:extLst>
          </p:cNvPr>
          <p:cNvGrpSpPr/>
          <p:nvPr/>
        </p:nvGrpSpPr>
        <p:grpSpPr>
          <a:xfrm>
            <a:off x="1488070" y="3855685"/>
            <a:ext cx="3561840" cy="1614960"/>
            <a:chOff x="1488070" y="3855685"/>
            <a:chExt cx="3561840" cy="1614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22ECF82B-ACF0-48CF-9C20-7FC394C046E0}"/>
                    </a:ext>
                  </a:extLst>
                </p14:cNvPr>
                <p14:cNvContentPartPr/>
                <p14:nvPr/>
              </p14:nvContentPartPr>
              <p14:xfrm>
                <a:off x="2041390" y="4442485"/>
                <a:ext cx="203040" cy="1368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22ECF82B-ACF0-48CF-9C20-7FC394C046E0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032750" y="4433845"/>
                  <a:ext cx="22068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76C5D24C-8BBB-494F-834C-BA2F976354B1}"/>
                    </a:ext>
                  </a:extLst>
                </p14:cNvPr>
                <p14:cNvContentPartPr/>
                <p14:nvPr/>
              </p14:nvContentPartPr>
              <p14:xfrm>
                <a:off x="2065870" y="4571365"/>
                <a:ext cx="229680" cy="4572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76C5D24C-8BBB-494F-834C-BA2F976354B1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057230" y="4562725"/>
                  <a:ext cx="247320" cy="6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AEF8166D-AA99-41D7-BBC1-AB89D86A4B46}"/>
                    </a:ext>
                  </a:extLst>
                </p14:cNvPr>
                <p14:cNvContentPartPr/>
                <p14:nvPr/>
              </p14:nvContentPartPr>
              <p14:xfrm>
                <a:off x="2780110" y="4358605"/>
                <a:ext cx="322920" cy="46728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AEF8166D-AA99-41D7-BBC1-AB89D86A4B46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2771110" y="4349965"/>
                  <a:ext cx="340560" cy="48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2CCD5367-7BF4-4389-84E8-690FE90CB9C6}"/>
                    </a:ext>
                  </a:extLst>
                </p14:cNvPr>
                <p14:cNvContentPartPr/>
                <p14:nvPr/>
              </p14:nvContentPartPr>
              <p14:xfrm>
                <a:off x="3204550" y="4336285"/>
                <a:ext cx="293760" cy="54072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2CCD5367-7BF4-4389-84E8-690FE90CB9C6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3195910" y="4327645"/>
                  <a:ext cx="311400" cy="55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C9CA2F40-DF39-448B-8618-C9245D11C2CC}"/>
                    </a:ext>
                  </a:extLst>
                </p14:cNvPr>
                <p14:cNvContentPartPr/>
                <p14:nvPr/>
              </p14:nvContentPartPr>
              <p14:xfrm>
                <a:off x="3582550" y="4067725"/>
                <a:ext cx="424440" cy="24588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C9CA2F40-DF39-448B-8618-C9245D11C2CC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3573550" y="4058725"/>
                  <a:ext cx="442080" cy="26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F7DA8228-0ABB-4F6E-AE86-2829CF4DED1F}"/>
                    </a:ext>
                  </a:extLst>
                </p14:cNvPr>
                <p14:cNvContentPartPr/>
                <p14:nvPr/>
              </p14:nvContentPartPr>
              <p14:xfrm>
                <a:off x="3820150" y="4152685"/>
                <a:ext cx="172080" cy="10944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F7DA8228-0ABB-4F6E-AE86-2829CF4DED1F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3811150" y="4144045"/>
                  <a:ext cx="189720" cy="12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418F044F-7203-49C1-A0AB-698386900E18}"/>
                    </a:ext>
                  </a:extLst>
                </p14:cNvPr>
                <p14:cNvContentPartPr/>
                <p14:nvPr/>
              </p14:nvContentPartPr>
              <p14:xfrm>
                <a:off x="1488070" y="3855685"/>
                <a:ext cx="3561840" cy="161496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418F044F-7203-49C1-A0AB-698386900E18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1479070" y="3846685"/>
                  <a:ext cx="3579480" cy="1632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F78E0213-9D97-4DC2-8415-65048687453A}"/>
              </a:ext>
            </a:extLst>
          </p:cNvPr>
          <p:cNvGrpSpPr/>
          <p:nvPr/>
        </p:nvGrpSpPr>
        <p:grpSpPr>
          <a:xfrm>
            <a:off x="7974550" y="1772005"/>
            <a:ext cx="210240" cy="136080"/>
            <a:chOff x="7974550" y="1772005"/>
            <a:chExt cx="210240" cy="136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5C19A418-F58B-4BF9-9BC3-A657ACCAAADF}"/>
                    </a:ext>
                  </a:extLst>
                </p14:cNvPr>
                <p14:cNvContentPartPr/>
                <p14:nvPr/>
              </p14:nvContentPartPr>
              <p14:xfrm>
                <a:off x="7974550" y="1772005"/>
                <a:ext cx="142920" cy="1620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5C19A418-F58B-4BF9-9BC3-A657ACCAAADF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7965550" y="1763005"/>
                  <a:ext cx="16056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6622CD4B-7A86-438B-A435-782EFEDC5B71}"/>
                    </a:ext>
                  </a:extLst>
                </p14:cNvPr>
                <p14:cNvContentPartPr/>
                <p14:nvPr/>
              </p14:nvContentPartPr>
              <p14:xfrm>
                <a:off x="8035390" y="1878925"/>
                <a:ext cx="149400" cy="2916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6622CD4B-7A86-438B-A435-782EFEDC5B71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8026750" y="1869925"/>
                  <a:ext cx="167040" cy="46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C40FD73B-1588-4F19-A8E6-D87093449095}"/>
              </a:ext>
            </a:extLst>
          </p:cNvPr>
          <p:cNvGrpSpPr/>
          <p:nvPr/>
        </p:nvGrpSpPr>
        <p:grpSpPr>
          <a:xfrm>
            <a:off x="8536870" y="1130125"/>
            <a:ext cx="2812680" cy="961920"/>
            <a:chOff x="8536870" y="1130125"/>
            <a:chExt cx="2812680" cy="961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07C82746-285B-4EBE-B7AB-04C14F80A35F}"/>
                    </a:ext>
                  </a:extLst>
                </p14:cNvPr>
                <p14:cNvContentPartPr/>
                <p14:nvPr/>
              </p14:nvContentPartPr>
              <p14:xfrm>
                <a:off x="8536870" y="1610365"/>
                <a:ext cx="303480" cy="48168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07C82746-285B-4EBE-B7AB-04C14F80A35F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8528230" y="1601725"/>
                  <a:ext cx="321120" cy="49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69B52635-EF13-48EB-8DD7-258A9606669D}"/>
                    </a:ext>
                  </a:extLst>
                </p14:cNvPr>
                <p14:cNvContentPartPr/>
                <p14:nvPr/>
              </p14:nvContentPartPr>
              <p14:xfrm>
                <a:off x="8776990" y="1237045"/>
                <a:ext cx="164160" cy="29700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69B52635-EF13-48EB-8DD7-258A9606669D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8767990" y="1228405"/>
                  <a:ext cx="181800" cy="31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763C25D0-504D-419B-9E2D-E29A02BF0E65}"/>
                    </a:ext>
                  </a:extLst>
                </p14:cNvPr>
                <p14:cNvContentPartPr/>
                <p14:nvPr/>
              </p14:nvContentPartPr>
              <p14:xfrm>
                <a:off x="9067150" y="1304005"/>
                <a:ext cx="11520" cy="16596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763C25D0-504D-419B-9E2D-E29A02BF0E65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9058510" y="1295005"/>
                  <a:ext cx="2916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D27EF7EE-9A21-4704-8A55-CB61387F12E9}"/>
                    </a:ext>
                  </a:extLst>
                </p14:cNvPr>
                <p14:cNvContentPartPr/>
                <p14:nvPr/>
              </p14:nvContentPartPr>
              <p14:xfrm>
                <a:off x="9012790" y="1372765"/>
                <a:ext cx="172080" cy="1008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D27EF7EE-9A21-4704-8A55-CB61387F12E9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9003790" y="1363765"/>
                  <a:ext cx="18972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11B3B559-0F7E-4C46-BD8D-56A7EFFFB01B}"/>
                    </a:ext>
                  </a:extLst>
                </p14:cNvPr>
                <p14:cNvContentPartPr/>
                <p14:nvPr/>
              </p14:nvContentPartPr>
              <p14:xfrm>
                <a:off x="9231670" y="1228765"/>
                <a:ext cx="381600" cy="20664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11B3B559-0F7E-4C46-BD8D-56A7EFFFB01B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9222670" y="1220125"/>
                  <a:ext cx="399240" cy="22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BF4C67C7-CDED-4D9F-943B-C0184E92F71B}"/>
                    </a:ext>
                  </a:extLst>
                </p14:cNvPr>
                <p14:cNvContentPartPr/>
                <p14:nvPr/>
              </p14:nvContentPartPr>
              <p14:xfrm>
                <a:off x="9400150" y="1321285"/>
                <a:ext cx="125280" cy="12132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BF4C67C7-CDED-4D9F-943B-C0184E92F71B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9391150" y="1312645"/>
                  <a:ext cx="142920" cy="13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A7F25DD4-0E61-4253-8F7A-D7410291FBC4}"/>
                    </a:ext>
                  </a:extLst>
                </p14:cNvPr>
                <p14:cNvContentPartPr/>
                <p14:nvPr/>
              </p14:nvContentPartPr>
              <p14:xfrm>
                <a:off x="9784270" y="1369885"/>
                <a:ext cx="155160" cy="792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A7F25DD4-0E61-4253-8F7A-D7410291FBC4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9775270" y="1360885"/>
                  <a:ext cx="17280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B688C41C-0445-4D33-8411-2ABBED10BD3C}"/>
                    </a:ext>
                  </a:extLst>
                </p14:cNvPr>
                <p14:cNvContentPartPr/>
                <p14:nvPr/>
              </p14:nvContentPartPr>
              <p14:xfrm>
                <a:off x="10133110" y="1131925"/>
                <a:ext cx="90360" cy="30960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B688C41C-0445-4D33-8411-2ABBED10BD3C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0124110" y="1123285"/>
                  <a:ext cx="108000" cy="32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553F0109-C637-4901-9DB1-F7F7E7CC4328}"/>
                    </a:ext>
                  </a:extLst>
                </p14:cNvPr>
                <p14:cNvContentPartPr/>
                <p14:nvPr/>
              </p14:nvContentPartPr>
              <p14:xfrm>
                <a:off x="10269550" y="1188445"/>
                <a:ext cx="191880" cy="18720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553F0109-C637-4901-9DB1-F7F7E7CC4328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10260550" y="1179805"/>
                  <a:ext cx="209520" cy="20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C616E049-492D-4FA1-84B4-5F1EAB0DCB4B}"/>
                    </a:ext>
                  </a:extLst>
                </p14:cNvPr>
                <p14:cNvContentPartPr/>
                <p14:nvPr/>
              </p14:nvContentPartPr>
              <p14:xfrm>
                <a:off x="10552150" y="1275565"/>
                <a:ext cx="140400" cy="2628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C616E049-492D-4FA1-84B4-5F1EAB0DCB4B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10543150" y="1266565"/>
                  <a:ext cx="15804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5B2A1070-DD54-450D-A9ED-907AEF34ACB8}"/>
                    </a:ext>
                  </a:extLst>
                </p14:cNvPr>
                <p14:cNvContentPartPr/>
                <p14:nvPr/>
              </p14:nvContentPartPr>
              <p14:xfrm>
                <a:off x="10771750" y="1170085"/>
                <a:ext cx="445320" cy="19908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5B2A1070-DD54-450D-A9ED-907AEF34ACB8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10762750" y="1161445"/>
                  <a:ext cx="46296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346E3CE5-5C82-4792-85AD-8D4166067FC9}"/>
                    </a:ext>
                  </a:extLst>
                </p14:cNvPr>
                <p14:cNvContentPartPr/>
                <p14:nvPr/>
              </p14:nvContentPartPr>
              <p14:xfrm>
                <a:off x="10976230" y="1245685"/>
                <a:ext cx="105480" cy="16020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346E3CE5-5C82-4792-85AD-8D4166067FC9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10967230" y="1237045"/>
                  <a:ext cx="12312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F370A170-4D72-43B4-B0FE-039A6871B68F}"/>
                    </a:ext>
                  </a:extLst>
                </p14:cNvPr>
                <p14:cNvContentPartPr/>
                <p14:nvPr/>
              </p14:nvContentPartPr>
              <p14:xfrm>
                <a:off x="11289070" y="1130125"/>
                <a:ext cx="60480" cy="45000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F370A170-4D72-43B4-B0FE-039A6871B68F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11280070" y="1121485"/>
                  <a:ext cx="78120" cy="467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10">
            <p14:nvContentPartPr>
              <p14:cNvPr id="70" name="Ink 69">
                <a:extLst>
                  <a:ext uri="{FF2B5EF4-FFF2-40B4-BE49-F238E27FC236}">
                    <a16:creationId xmlns:a16="http://schemas.microsoft.com/office/drawing/2014/main" id="{D4464516-BC0D-4221-9ECD-90A86958EC74}"/>
                  </a:ext>
                </a:extLst>
              </p14:cNvPr>
              <p14:cNvContentPartPr/>
              <p14:nvPr/>
            </p14:nvContentPartPr>
            <p14:xfrm>
              <a:off x="7990030" y="3118765"/>
              <a:ext cx="172080" cy="18720"/>
            </p14:xfrm>
          </p:contentPart>
        </mc:Choice>
        <mc:Fallback xmlns="">
          <p:pic>
            <p:nvPicPr>
              <p:cNvPr id="70" name="Ink 69">
                <a:extLst>
                  <a:ext uri="{FF2B5EF4-FFF2-40B4-BE49-F238E27FC236}">
                    <a16:creationId xmlns:a16="http://schemas.microsoft.com/office/drawing/2014/main" id="{D4464516-BC0D-4221-9ECD-90A86958EC74}"/>
                  </a:ext>
                </a:extLst>
              </p:cNvPr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7981390" y="3110125"/>
                <a:ext cx="189720" cy="3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2">
            <p14:nvContentPartPr>
              <p14:cNvPr id="71" name="Ink 70">
                <a:extLst>
                  <a:ext uri="{FF2B5EF4-FFF2-40B4-BE49-F238E27FC236}">
                    <a16:creationId xmlns:a16="http://schemas.microsoft.com/office/drawing/2014/main" id="{9349C100-CA26-4440-B600-EEBFC3D6182E}"/>
                  </a:ext>
                </a:extLst>
              </p14:cNvPr>
              <p14:cNvContentPartPr/>
              <p14:nvPr/>
            </p14:nvContentPartPr>
            <p14:xfrm>
              <a:off x="7963030" y="3266005"/>
              <a:ext cx="200880" cy="23040"/>
            </p14:xfrm>
          </p:contentPart>
        </mc:Choice>
        <mc:Fallback xmlns="">
          <p:pic>
            <p:nvPicPr>
              <p:cNvPr id="71" name="Ink 70">
                <a:extLst>
                  <a:ext uri="{FF2B5EF4-FFF2-40B4-BE49-F238E27FC236}">
                    <a16:creationId xmlns:a16="http://schemas.microsoft.com/office/drawing/2014/main" id="{9349C100-CA26-4440-B600-EEBFC3D6182E}"/>
                  </a:ext>
                </a:extLst>
              </p:cNvPr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7954390" y="3257005"/>
                <a:ext cx="218520" cy="40680"/>
              </a:xfrm>
              <a:prstGeom prst="rect">
                <a:avLst/>
              </a:prstGeom>
            </p:spPr>
          </p:pic>
        </mc:Fallback>
      </mc:AlternateContent>
      <p:grpSp>
        <p:nvGrpSpPr>
          <p:cNvPr id="96" name="Group 95">
            <a:extLst>
              <a:ext uri="{FF2B5EF4-FFF2-40B4-BE49-F238E27FC236}">
                <a16:creationId xmlns:a16="http://schemas.microsoft.com/office/drawing/2014/main" id="{F7CF995A-F3D8-4615-8817-5081A6A6CA0D}"/>
              </a:ext>
            </a:extLst>
          </p:cNvPr>
          <p:cNvGrpSpPr/>
          <p:nvPr/>
        </p:nvGrpSpPr>
        <p:grpSpPr>
          <a:xfrm>
            <a:off x="8506270" y="2568685"/>
            <a:ext cx="2935080" cy="873000"/>
            <a:chOff x="8506270" y="2568685"/>
            <a:chExt cx="2935080" cy="873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D003CAED-DEF5-42B9-A111-AD90D03881BA}"/>
                    </a:ext>
                  </a:extLst>
                </p14:cNvPr>
                <p14:cNvContentPartPr/>
                <p14:nvPr/>
              </p14:nvContentPartPr>
              <p14:xfrm>
                <a:off x="8506270" y="3027685"/>
                <a:ext cx="271800" cy="41400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D003CAED-DEF5-42B9-A111-AD90D03881BA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8497630" y="3018685"/>
                  <a:ext cx="289440" cy="43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D6B5E2E9-5C13-430C-A670-A5E3998F0C46}"/>
                    </a:ext>
                  </a:extLst>
                </p14:cNvPr>
                <p14:cNvContentPartPr/>
                <p14:nvPr/>
              </p14:nvContentPartPr>
              <p14:xfrm>
                <a:off x="8820550" y="2706565"/>
                <a:ext cx="199080" cy="23292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D6B5E2E9-5C13-430C-A670-A5E3998F0C46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8811550" y="2697565"/>
                  <a:ext cx="21672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EBA2710A-46F1-4B52-90A2-147CF33D3C6A}"/>
                    </a:ext>
                  </a:extLst>
                </p14:cNvPr>
                <p14:cNvContentPartPr/>
                <p14:nvPr/>
              </p14:nvContentPartPr>
              <p14:xfrm>
                <a:off x="9200710" y="2756605"/>
                <a:ext cx="11880" cy="18720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EBA2710A-46F1-4B52-90A2-147CF33D3C6A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9191710" y="2747965"/>
                  <a:ext cx="29520" cy="20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408E56F7-A002-48FA-A554-A6DEB77B1BD9}"/>
                    </a:ext>
                  </a:extLst>
                </p14:cNvPr>
                <p14:cNvContentPartPr/>
                <p14:nvPr/>
              </p14:nvContentPartPr>
              <p14:xfrm>
                <a:off x="9129790" y="2827885"/>
                <a:ext cx="156600" cy="5004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408E56F7-A002-48FA-A554-A6DEB77B1BD9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9121150" y="2819245"/>
                  <a:ext cx="174240" cy="6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077975DD-F901-417C-AB18-393169225911}"/>
                    </a:ext>
                  </a:extLst>
                </p14:cNvPr>
                <p14:cNvContentPartPr/>
                <p14:nvPr/>
              </p14:nvContentPartPr>
              <p14:xfrm>
                <a:off x="9338590" y="2713405"/>
                <a:ext cx="513000" cy="16776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077975DD-F901-417C-AB18-393169225911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9329590" y="2704765"/>
                  <a:ext cx="530640" cy="18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39CD2797-B2B5-4F05-BEE6-4C26E2EECCE3}"/>
                    </a:ext>
                  </a:extLst>
                </p14:cNvPr>
                <p14:cNvContentPartPr/>
                <p14:nvPr/>
              </p14:nvContentPartPr>
              <p14:xfrm>
                <a:off x="9582670" y="2773885"/>
                <a:ext cx="138960" cy="14832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39CD2797-B2B5-4F05-BEE6-4C26E2EECCE3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9574030" y="2765245"/>
                  <a:ext cx="156600" cy="16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A0549970-7876-41A8-82EF-57F2776C041B}"/>
                    </a:ext>
                  </a:extLst>
                </p14:cNvPr>
                <p14:cNvContentPartPr/>
                <p14:nvPr/>
              </p14:nvContentPartPr>
              <p14:xfrm>
                <a:off x="10062910" y="2800885"/>
                <a:ext cx="114480" cy="2160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A0549970-7876-41A8-82EF-57F2776C041B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10053910" y="2792245"/>
                  <a:ext cx="13212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63B36DD2-8491-440A-93A7-8504653D18BA}"/>
                    </a:ext>
                  </a:extLst>
                </p14:cNvPr>
                <p14:cNvContentPartPr/>
                <p14:nvPr/>
              </p14:nvContentPartPr>
              <p14:xfrm>
                <a:off x="10327510" y="2673805"/>
                <a:ext cx="201240" cy="20016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63B36DD2-8491-440A-93A7-8504653D18BA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10318510" y="2664805"/>
                  <a:ext cx="21888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B819F573-F7F6-4686-B64A-9969E6D6C2BE}"/>
                    </a:ext>
                  </a:extLst>
                </p14:cNvPr>
                <p14:cNvContentPartPr/>
                <p14:nvPr/>
              </p14:nvContentPartPr>
              <p14:xfrm>
                <a:off x="10611550" y="2736445"/>
                <a:ext cx="152640" cy="1008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B819F573-F7F6-4686-B64A-9969E6D6C2BE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10602910" y="2727805"/>
                  <a:ext cx="17028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6F700A3B-BAE2-434E-A2B7-ECC961387542}"/>
                    </a:ext>
                  </a:extLst>
                </p14:cNvPr>
                <p14:cNvContentPartPr/>
                <p14:nvPr/>
              </p14:nvContentPartPr>
              <p14:xfrm>
                <a:off x="10636030" y="2659405"/>
                <a:ext cx="29160" cy="20196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6F700A3B-BAE2-434E-A2B7-ECC961387542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10627030" y="2650405"/>
                  <a:ext cx="4680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3E0928BB-0286-4E3E-9221-26284E16C9C3}"/>
                    </a:ext>
                  </a:extLst>
                </p14:cNvPr>
                <p14:cNvContentPartPr/>
                <p14:nvPr/>
              </p14:nvContentPartPr>
              <p14:xfrm>
                <a:off x="10902070" y="2568685"/>
                <a:ext cx="539280" cy="23076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3E0928BB-0286-4E3E-9221-26284E16C9C3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10893430" y="2559685"/>
                  <a:ext cx="556920" cy="24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120E631C-0863-49E2-949B-839EC38D14C2}"/>
                    </a:ext>
                  </a:extLst>
                </p14:cNvPr>
                <p14:cNvContentPartPr/>
                <p14:nvPr/>
              </p14:nvContentPartPr>
              <p14:xfrm>
                <a:off x="11135710" y="2708005"/>
                <a:ext cx="146880" cy="19152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120E631C-0863-49E2-949B-839EC38D14C2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11126710" y="2699005"/>
                  <a:ext cx="16452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7EFD7AB1-F376-467E-B062-D324E80EB440}"/>
                    </a:ext>
                  </a:extLst>
                </p14:cNvPr>
                <p14:cNvContentPartPr/>
                <p14:nvPr/>
              </p14:nvContentPartPr>
              <p14:xfrm>
                <a:off x="9982270" y="2720965"/>
                <a:ext cx="461160" cy="23256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7EFD7AB1-F376-467E-B062-D324E80EB440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9973270" y="2711965"/>
                  <a:ext cx="478800" cy="25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4F5F3D91-68CC-4D0D-A251-75A030BC293D}"/>
                    </a:ext>
                  </a:extLst>
                </p14:cNvPr>
                <p14:cNvContentPartPr/>
                <p14:nvPr/>
              </p14:nvContentPartPr>
              <p14:xfrm>
                <a:off x="8753950" y="2739325"/>
                <a:ext cx="363600" cy="22536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4F5F3D91-68CC-4D0D-A251-75A030BC293D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8744950" y="2730325"/>
                  <a:ext cx="381240" cy="243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42">
            <p14:nvContentPartPr>
              <p14:cNvPr id="89" name="Ink 88">
                <a:extLst>
                  <a:ext uri="{FF2B5EF4-FFF2-40B4-BE49-F238E27FC236}">
                    <a16:creationId xmlns:a16="http://schemas.microsoft.com/office/drawing/2014/main" id="{AC5BDD20-3289-4C68-839E-2829AD02A639}"/>
                  </a:ext>
                </a:extLst>
              </p14:cNvPr>
              <p14:cNvContentPartPr/>
              <p14:nvPr/>
            </p14:nvContentPartPr>
            <p14:xfrm>
              <a:off x="8022430" y="4105165"/>
              <a:ext cx="210600" cy="21600"/>
            </p14:xfrm>
          </p:contentPart>
        </mc:Choice>
        <mc:Fallback xmlns="">
          <p:pic>
            <p:nvPicPr>
              <p:cNvPr id="89" name="Ink 88">
                <a:extLst>
                  <a:ext uri="{FF2B5EF4-FFF2-40B4-BE49-F238E27FC236}">
                    <a16:creationId xmlns:a16="http://schemas.microsoft.com/office/drawing/2014/main" id="{AC5BDD20-3289-4C68-839E-2829AD02A639}"/>
                  </a:ext>
                </a:extLst>
              </p:cNvPr>
              <p:cNvPicPr/>
              <p:nvPr/>
            </p:nvPicPr>
            <p:blipFill>
              <a:blip r:embed="rId143"/>
              <a:stretch>
                <a:fillRect/>
              </a:stretch>
            </p:blipFill>
            <p:spPr>
              <a:xfrm>
                <a:off x="8013790" y="4096165"/>
                <a:ext cx="228240" cy="3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4">
            <p14:nvContentPartPr>
              <p14:cNvPr id="90" name="Ink 89">
                <a:extLst>
                  <a:ext uri="{FF2B5EF4-FFF2-40B4-BE49-F238E27FC236}">
                    <a16:creationId xmlns:a16="http://schemas.microsoft.com/office/drawing/2014/main" id="{334B66FA-EA5C-4110-B85C-374608AA254B}"/>
                  </a:ext>
                </a:extLst>
              </p14:cNvPr>
              <p14:cNvContentPartPr/>
              <p14:nvPr/>
            </p14:nvContentPartPr>
            <p14:xfrm>
              <a:off x="8078590" y="4262125"/>
              <a:ext cx="181800" cy="12960"/>
            </p14:xfrm>
          </p:contentPart>
        </mc:Choice>
        <mc:Fallback xmlns="">
          <p:pic>
            <p:nvPicPr>
              <p:cNvPr id="90" name="Ink 89">
                <a:extLst>
                  <a:ext uri="{FF2B5EF4-FFF2-40B4-BE49-F238E27FC236}">
                    <a16:creationId xmlns:a16="http://schemas.microsoft.com/office/drawing/2014/main" id="{334B66FA-EA5C-4110-B85C-374608AA254B}"/>
                  </a:ext>
                </a:extLst>
              </p:cNvPr>
              <p:cNvPicPr/>
              <p:nvPr/>
            </p:nvPicPr>
            <p:blipFill>
              <a:blip r:embed="rId145"/>
              <a:stretch>
                <a:fillRect/>
              </a:stretch>
            </p:blipFill>
            <p:spPr>
              <a:xfrm>
                <a:off x="8069950" y="4253125"/>
                <a:ext cx="199440" cy="30600"/>
              </a:xfrm>
              <a:prstGeom prst="rect">
                <a:avLst/>
              </a:prstGeom>
            </p:spPr>
          </p:pic>
        </mc:Fallback>
      </mc:AlternateContent>
      <p:grpSp>
        <p:nvGrpSpPr>
          <p:cNvPr id="111" name="Group 110">
            <a:extLst>
              <a:ext uri="{FF2B5EF4-FFF2-40B4-BE49-F238E27FC236}">
                <a16:creationId xmlns:a16="http://schemas.microsoft.com/office/drawing/2014/main" id="{F6CFD73B-00A8-41D2-86ED-C128FAB25044}"/>
              </a:ext>
            </a:extLst>
          </p:cNvPr>
          <p:cNvGrpSpPr/>
          <p:nvPr/>
        </p:nvGrpSpPr>
        <p:grpSpPr>
          <a:xfrm>
            <a:off x="8632270" y="3589285"/>
            <a:ext cx="3033000" cy="2192760"/>
            <a:chOff x="8632270" y="3589285"/>
            <a:chExt cx="3033000" cy="2192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03AA9D62-263C-4283-83AB-DA4F48E23746}"/>
                    </a:ext>
                  </a:extLst>
                </p14:cNvPr>
                <p14:cNvContentPartPr/>
                <p14:nvPr/>
              </p14:nvContentPartPr>
              <p14:xfrm>
                <a:off x="8632270" y="4082125"/>
                <a:ext cx="329040" cy="43632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03AA9D62-263C-4283-83AB-DA4F48E23746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8623630" y="4073125"/>
                  <a:ext cx="346680" cy="45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A4871BBB-C64B-4054-9D9C-99DAAAC77B75}"/>
                    </a:ext>
                  </a:extLst>
                </p14:cNvPr>
                <p14:cNvContentPartPr/>
                <p14:nvPr/>
              </p14:nvContentPartPr>
              <p14:xfrm>
                <a:off x="8929630" y="3784765"/>
                <a:ext cx="266760" cy="22716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A4871BBB-C64B-4054-9D9C-99DAAAC77B75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8920630" y="3775765"/>
                  <a:ext cx="284400" cy="24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B7162B38-5692-407E-A349-8B300FB2D657}"/>
                    </a:ext>
                  </a:extLst>
                </p14:cNvPr>
                <p14:cNvContentPartPr/>
                <p14:nvPr/>
              </p14:nvContentPartPr>
              <p14:xfrm>
                <a:off x="9324190" y="3718525"/>
                <a:ext cx="501840" cy="20628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B7162B38-5692-407E-A349-8B300FB2D657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9315550" y="3709885"/>
                  <a:ext cx="519480" cy="22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851661FD-317F-4E9E-A084-34B08F3DE176}"/>
                    </a:ext>
                  </a:extLst>
                </p14:cNvPr>
                <p14:cNvContentPartPr/>
                <p14:nvPr/>
              </p14:nvContentPartPr>
              <p14:xfrm>
                <a:off x="9557110" y="3795205"/>
                <a:ext cx="181080" cy="16164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851661FD-317F-4E9E-A084-34B08F3DE176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9548470" y="3786565"/>
                  <a:ext cx="19872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5220A046-A525-498D-BA29-E695AAD8720F}"/>
                    </a:ext>
                  </a:extLst>
                </p14:cNvPr>
                <p14:cNvContentPartPr/>
                <p14:nvPr/>
              </p14:nvContentPartPr>
              <p14:xfrm>
                <a:off x="9914590" y="4072045"/>
                <a:ext cx="108360" cy="360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5220A046-A525-498D-BA29-E695AAD8720F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9905950" y="4063045"/>
                  <a:ext cx="126000" cy="2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B67D3F21-5289-44A3-8F5D-13C2C1154B04}"/>
                    </a:ext>
                  </a:extLst>
                </p14:cNvPr>
                <p14:cNvContentPartPr/>
                <p14:nvPr/>
              </p14:nvContentPartPr>
              <p14:xfrm>
                <a:off x="9927550" y="4195165"/>
                <a:ext cx="217080" cy="2304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B67D3F21-5289-44A3-8F5D-13C2C1154B04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9918910" y="4186165"/>
                  <a:ext cx="23472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BDCFE110-F8C0-43B8-8864-80393453DC4C}"/>
                    </a:ext>
                  </a:extLst>
                </p14:cNvPr>
                <p14:cNvContentPartPr/>
                <p14:nvPr/>
              </p14:nvContentPartPr>
              <p14:xfrm>
                <a:off x="10353070" y="3995725"/>
                <a:ext cx="295560" cy="31176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BDCFE110-F8C0-43B8-8864-80393453DC4C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10344070" y="3987085"/>
                  <a:ext cx="313200" cy="32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DE989CCE-1297-428E-BA13-570650C15A78}"/>
                    </a:ext>
                  </a:extLst>
                </p14:cNvPr>
                <p14:cNvContentPartPr/>
                <p14:nvPr/>
              </p14:nvContentPartPr>
              <p14:xfrm>
                <a:off x="10701910" y="3816085"/>
                <a:ext cx="115560" cy="15984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DE989CCE-1297-428E-BA13-570650C15A78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10692910" y="3807085"/>
                  <a:ext cx="13320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0D964F4F-D24F-46BD-8D58-C9BE8A2EB805}"/>
                    </a:ext>
                  </a:extLst>
                </p14:cNvPr>
                <p14:cNvContentPartPr/>
                <p14:nvPr/>
              </p14:nvContentPartPr>
              <p14:xfrm>
                <a:off x="10924750" y="3782605"/>
                <a:ext cx="64080" cy="44100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0D964F4F-D24F-46BD-8D58-C9BE8A2EB805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10916110" y="3773605"/>
                  <a:ext cx="81720" cy="45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86F8CA7E-9861-4445-A6C8-98BC915D56B5}"/>
                    </a:ext>
                  </a:extLst>
                </p14:cNvPr>
                <p14:cNvContentPartPr/>
                <p14:nvPr/>
              </p14:nvContentPartPr>
              <p14:xfrm>
                <a:off x="10204390" y="3709165"/>
                <a:ext cx="151200" cy="72972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86F8CA7E-9861-4445-A6C8-98BC915D56B5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10195390" y="3700525"/>
                  <a:ext cx="168840" cy="74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D4E39D9A-5F2F-49C0-AC1B-498876415853}"/>
                    </a:ext>
                  </a:extLst>
                </p14:cNvPr>
                <p14:cNvContentPartPr/>
                <p14:nvPr/>
              </p14:nvContentPartPr>
              <p14:xfrm>
                <a:off x="11161990" y="3589285"/>
                <a:ext cx="503280" cy="20412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D4E39D9A-5F2F-49C0-AC1B-498876415853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11152990" y="3580645"/>
                  <a:ext cx="52092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F7AD38C8-F128-423F-9E1D-F5C3762480A2}"/>
                    </a:ext>
                  </a:extLst>
                </p14:cNvPr>
                <p14:cNvContentPartPr/>
                <p14:nvPr/>
              </p14:nvContentPartPr>
              <p14:xfrm>
                <a:off x="11385550" y="3662365"/>
                <a:ext cx="108360" cy="18288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F7AD38C8-F128-423F-9E1D-F5C3762480A2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11376910" y="3653725"/>
                  <a:ext cx="126000" cy="20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43D3CFEA-046D-4436-BFBB-66D9DA0E548A}"/>
                    </a:ext>
                  </a:extLst>
                </p14:cNvPr>
                <p14:cNvContentPartPr/>
                <p14:nvPr/>
              </p14:nvContentPartPr>
              <p14:xfrm>
                <a:off x="9624790" y="5086165"/>
                <a:ext cx="197640" cy="1512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43D3CFEA-046D-4436-BFBB-66D9DA0E548A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9615790" y="5077525"/>
                  <a:ext cx="21528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4424EB6E-05ED-488E-B222-D92F2F83E4D8}"/>
                    </a:ext>
                  </a:extLst>
                </p14:cNvPr>
                <p14:cNvContentPartPr/>
                <p14:nvPr/>
              </p14:nvContentPartPr>
              <p14:xfrm>
                <a:off x="9701470" y="5173645"/>
                <a:ext cx="180360" cy="1728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4424EB6E-05ED-488E-B222-D92F2F83E4D8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9692470" y="5165005"/>
                  <a:ext cx="19800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7BB95D7D-B799-45E9-ADD5-268FB2B9ABB5}"/>
                    </a:ext>
                  </a:extLst>
                </p14:cNvPr>
                <p14:cNvContentPartPr/>
                <p14:nvPr/>
              </p14:nvContentPartPr>
              <p14:xfrm>
                <a:off x="10174150" y="4921645"/>
                <a:ext cx="312120" cy="66060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7BB95D7D-B799-45E9-ADD5-268FB2B9ABB5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10165510" y="4912645"/>
                  <a:ext cx="329760" cy="67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87F22247-0D24-408C-88CD-4761E0F93E96}"/>
                    </a:ext>
                  </a:extLst>
                </p14:cNvPr>
                <p14:cNvContentPartPr/>
                <p14:nvPr/>
              </p14:nvContentPartPr>
              <p14:xfrm>
                <a:off x="10625950" y="4743805"/>
                <a:ext cx="442080" cy="26208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87F22247-0D24-408C-88CD-4761E0F93E96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10616950" y="4735165"/>
                  <a:ext cx="459720" cy="27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F135DCFF-17BC-4E70-B3FE-CA91FF6A4796}"/>
                    </a:ext>
                  </a:extLst>
                </p14:cNvPr>
                <p14:cNvContentPartPr/>
                <p14:nvPr/>
              </p14:nvContentPartPr>
              <p14:xfrm>
                <a:off x="10854550" y="4861165"/>
                <a:ext cx="154080" cy="22248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F135DCFF-17BC-4E70-B3FE-CA91FF6A4796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10845550" y="4852165"/>
                  <a:ext cx="171720" cy="24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8EA27C0E-10FC-4890-B51D-1AB64B67C164}"/>
                    </a:ext>
                  </a:extLst>
                </p14:cNvPr>
                <p14:cNvContentPartPr/>
                <p14:nvPr/>
              </p14:nvContentPartPr>
              <p14:xfrm>
                <a:off x="9835750" y="4524565"/>
                <a:ext cx="1641600" cy="125748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8EA27C0E-10FC-4890-B51D-1AB64B67C164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9827110" y="4515925"/>
                  <a:ext cx="1659240" cy="12751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40616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5484"/>
            <a:ext cx="12192000" cy="8624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97789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>
            <a:off x="6096000" y="977896"/>
            <a:ext cx="0" cy="539714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46267" y="1009311"/>
                <a:ext cx="312322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sz="5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  <m:r>
                        <a:rPr lang="en-US" sz="5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5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3−2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p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7" y="1009311"/>
                <a:ext cx="3123227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7774CBA-1307-4404-96CB-F8996112C6FC}"/>
                  </a:ext>
                </a:extLst>
              </p:cNvPr>
              <p:cNvSpPr txBox="1"/>
              <p:nvPr/>
            </p:nvSpPr>
            <p:spPr>
              <a:xfrm>
                <a:off x="6142267" y="1009311"/>
                <a:ext cx="4034501" cy="9809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4−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sup>
                      </m:sSup>
                      <m:r>
                        <a:rPr lang="en-US" sz="5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5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sup>
                      </m:sSup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7774CBA-1307-4404-96CB-F8996112C6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2267" y="1009311"/>
                <a:ext cx="4034501" cy="9809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273F1C1-324A-4CB1-A4BE-D211C75C8720}"/>
                  </a:ext>
                </a:extLst>
              </p14:cNvPr>
              <p14:cNvContentPartPr/>
              <p14:nvPr/>
            </p14:nvContentPartPr>
            <p14:xfrm>
              <a:off x="274510" y="2340445"/>
              <a:ext cx="213840" cy="457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273F1C1-324A-4CB1-A4BE-D211C75C872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5870" y="2331805"/>
                <a:ext cx="231480" cy="6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17C067C-2798-4020-98E3-F94C6CD49F8C}"/>
                  </a:ext>
                </a:extLst>
              </p14:cNvPr>
              <p14:cNvContentPartPr/>
              <p14:nvPr/>
            </p14:nvContentPartPr>
            <p14:xfrm>
              <a:off x="344710" y="2492005"/>
              <a:ext cx="236520" cy="180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17C067C-2798-4020-98E3-F94C6CD49F8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36070" y="2483005"/>
                <a:ext cx="254160" cy="35640"/>
              </a:xfrm>
              <a:prstGeom prst="rect">
                <a:avLst/>
              </a:prstGeom>
            </p:spPr>
          </p:pic>
        </mc:Fallback>
      </mc:AlternateContent>
      <p:grpSp>
        <p:nvGrpSpPr>
          <p:cNvPr id="76" name="Group 75">
            <a:extLst>
              <a:ext uri="{FF2B5EF4-FFF2-40B4-BE49-F238E27FC236}">
                <a16:creationId xmlns:a16="http://schemas.microsoft.com/office/drawing/2014/main" id="{F8B77787-0B26-44D3-8723-35A1C6B46522}"/>
              </a:ext>
            </a:extLst>
          </p:cNvPr>
          <p:cNvGrpSpPr/>
          <p:nvPr/>
        </p:nvGrpSpPr>
        <p:grpSpPr>
          <a:xfrm>
            <a:off x="865630" y="1853365"/>
            <a:ext cx="4911480" cy="980640"/>
            <a:chOff x="865630" y="1853365"/>
            <a:chExt cx="4911480" cy="980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4F5E1D8D-9CD5-458B-81C3-D60B0D685C7E}"/>
                    </a:ext>
                  </a:extLst>
                </p14:cNvPr>
                <p14:cNvContentPartPr/>
                <p14:nvPr/>
              </p14:nvContentPartPr>
              <p14:xfrm>
                <a:off x="865630" y="2245765"/>
                <a:ext cx="99000" cy="58824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4F5E1D8D-9CD5-458B-81C3-D60B0D685C7E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856630" y="2236765"/>
                  <a:ext cx="116640" cy="60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7BC410AA-1837-4336-AA72-E2515E807B30}"/>
                    </a:ext>
                  </a:extLst>
                </p14:cNvPr>
                <p14:cNvContentPartPr/>
                <p14:nvPr/>
              </p14:nvContentPartPr>
              <p14:xfrm>
                <a:off x="1023670" y="2350885"/>
                <a:ext cx="323640" cy="38232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7BC410AA-1837-4336-AA72-E2515E807B3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014670" y="2342245"/>
                  <a:ext cx="341280" cy="39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70631F7E-7D85-49BF-A44B-AF5A81574444}"/>
                    </a:ext>
                  </a:extLst>
                </p14:cNvPr>
                <p14:cNvContentPartPr/>
                <p14:nvPr/>
              </p14:nvContentPartPr>
              <p14:xfrm>
                <a:off x="1484470" y="2211925"/>
                <a:ext cx="140760" cy="57924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70631F7E-7D85-49BF-A44B-AF5A8157444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475830" y="2202925"/>
                  <a:ext cx="158400" cy="59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DE71F032-5093-4514-AF99-9AA2FD39FAD5}"/>
                    </a:ext>
                  </a:extLst>
                </p14:cNvPr>
                <p14:cNvContentPartPr/>
                <p14:nvPr/>
              </p14:nvContentPartPr>
              <p14:xfrm>
                <a:off x="1605070" y="2029045"/>
                <a:ext cx="191520" cy="316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DE71F032-5093-4514-AF99-9AA2FD39FAD5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596070" y="2020045"/>
                  <a:ext cx="20916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D0C19DA7-95C0-471E-8130-809AEE08D5CD}"/>
                    </a:ext>
                  </a:extLst>
                </p14:cNvPr>
                <p14:cNvContentPartPr/>
                <p14:nvPr/>
              </p14:nvContentPartPr>
              <p14:xfrm>
                <a:off x="1644310" y="2058205"/>
                <a:ext cx="36720" cy="921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D0C19DA7-95C0-471E-8130-809AEE08D5CD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635670" y="2049205"/>
                  <a:ext cx="54360" cy="10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AD143F74-F4BA-4DF4-80F9-5302D2E3AADE}"/>
                    </a:ext>
                  </a:extLst>
                </p14:cNvPr>
                <p14:cNvContentPartPr/>
                <p14:nvPr/>
              </p14:nvContentPartPr>
              <p14:xfrm>
                <a:off x="1688590" y="2063245"/>
                <a:ext cx="27360" cy="16164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AD143F74-F4BA-4DF4-80F9-5302D2E3AADE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679950" y="2054605"/>
                  <a:ext cx="4500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8E7374BA-7F73-426C-8A44-B6172776089D}"/>
                    </a:ext>
                  </a:extLst>
                </p14:cNvPr>
                <p14:cNvContentPartPr/>
                <p14:nvPr/>
              </p14:nvContentPartPr>
              <p14:xfrm>
                <a:off x="1261630" y="2176645"/>
                <a:ext cx="135360" cy="14400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8E7374BA-7F73-426C-8A44-B6172776089D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252630" y="2168005"/>
                  <a:ext cx="153000" cy="16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2671ACFB-074A-41AF-BF72-56516834C35B}"/>
                    </a:ext>
                  </a:extLst>
                </p14:cNvPr>
                <p14:cNvContentPartPr/>
                <p14:nvPr/>
              </p14:nvContentPartPr>
              <p14:xfrm>
                <a:off x="1860670" y="2475445"/>
                <a:ext cx="68040" cy="3672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2671ACFB-074A-41AF-BF72-56516834C35B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851670" y="2466805"/>
                  <a:ext cx="8568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57DFE34A-6150-4B5C-8B77-6ED1B6FB2087}"/>
                    </a:ext>
                  </a:extLst>
                </p14:cNvPr>
                <p14:cNvContentPartPr/>
                <p14:nvPr/>
              </p14:nvContentPartPr>
              <p14:xfrm>
                <a:off x="2116990" y="2247565"/>
                <a:ext cx="290880" cy="44064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57DFE34A-6150-4B5C-8B77-6ED1B6FB2087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107990" y="2238925"/>
                  <a:ext cx="308520" cy="45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28A6CD96-EAE9-4F3D-A95A-208AD4067276}"/>
                    </a:ext>
                  </a:extLst>
                </p14:cNvPr>
                <p14:cNvContentPartPr/>
                <p14:nvPr/>
              </p14:nvContentPartPr>
              <p14:xfrm>
                <a:off x="2357830" y="2057485"/>
                <a:ext cx="186840" cy="24732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28A6CD96-EAE9-4F3D-A95A-208AD4067276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349190" y="2048485"/>
                  <a:ext cx="20448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0543F468-75A9-4E63-A9BD-E09502D5D893}"/>
                    </a:ext>
                  </a:extLst>
                </p14:cNvPr>
                <p14:cNvContentPartPr/>
                <p14:nvPr/>
              </p14:nvContentPartPr>
              <p14:xfrm>
                <a:off x="2691910" y="2069365"/>
                <a:ext cx="82080" cy="2700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0543F468-75A9-4E63-A9BD-E09502D5D893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682910" y="2060725"/>
                  <a:ext cx="99720" cy="4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528BF194-A7F3-4E06-9B45-4081B4A0A3B9}"/>
                    </a:ext>
                  </a:extLst>
                </p14:cNvPr>
                <p14:cNvContentPartPr/>
                <p14:nvPr/>
              </p14:nvContentPartPr>
              <p14:xfrm>
                <a:off x="2825110" y="2033005"/>
                <a:ext cx="114480" cy="17640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528BF194-A7F3-4E06-9B45-4081B4A0A3B9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816470" y="2024005"/>
                  <a:ext cx="13212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A6472628-9D76-4F28-AE04-4DC91F7224EA}"/>
                    </a:ext>
                  </a:extLst>
                </p14:cNvPr>
                <p14:cNvContentPartPr/>
                <p14:nvPr/>
              </p14:nvContentPartPr>
              <p14:xfrm>
                <a:off x="2972710" y="2032285"/>
                <a:ext cx="194760" cy="327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A6472628-9D76-4F28-AE04-4DC91F7224EA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963710" y="2023285"/>
                  <a:ext cx="21240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59738FB1-D726-4F0F-8098-FB0F747DA99B}"/>
                    </a:ext>
                  </a:extLst>
                </p14:cNvPr>
                <p14:cNvContentPartPr/>
                <p14:nvPr/>
              </p14:nvContentPartPr>
              <p14:xfrm>
                <a:off x="3036790" y="2054965"/>
                <a:ext cx="33840" cy="11448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59738FB1-D726-4F0F-8098-FB0F747DA99B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028150" y="2045965"/>
                  <a:ext cx="51480" cy="13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550F5AC7-1AEB-4C13-A429-34A67B402696}"/>
                    </a:ext>
                  </a:extLst>
                </p14:cNvPr>
                <p14:cNvContentPartPr/>
                <p14:nvPr/>
              </p14:nvContentPartPr>
              <p14:xfrm>
                <a:off x="3097990" y="2051725"/>
                <a:ext cx="16200" cy="16740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550F5AC7-1AEB-4C13-A429-34A67B402696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088990" y="2042725"/>
                  <a:ext cx="3384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B4AF68F8-7B3A-47ED-AC0A-DDAB3DED52DF}"/>
                    </a:ext>
                  </a:extLst>
                </p14:cNvPr>
                <p14:cNvContentPartPr/>
                <p14:nvPr/>
              </p14:nvContentPartPr>
              <p14:xfrm>
                <a:off x="3314710" y="2330005"/>
                <a:ext cx="173880" cy="248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B4AF68F8-7B3A-47ED-AC0A-DDAB3DED52DF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305710" y="2321005"/>
                  <a:ext cx="19152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BE3C834B-B603-41C5-9611-FA88F3711A51}"/>
                    </a:ext>
                  </a:extLst>
                </p14:cNvPr>
                <p14:cNvContentPartPr/>
                <p14:nvPr/>
              </p14:nvContentPartPr>
              <p14:xfrm>
                <a:off x="3364390" y="2455645"/>
                <a:ext cx="237960" cy="2736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BE3C834B-B603-41C5-9611-FA88F3711A51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355390" y="2447005"/>
                  <a:ext cx="25560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8D1270B1-03D2-405B-8005-9C1F8DD0C0B0}"/>
                    </a:ext>
                  </a:extLst>
                </p14:cNvPr>
                <p14:cNvContentPartPr/>
                <p14:nvPr/>
              </p14:nvContentPartPr>
              <p14:xfrm>
                <a:off x="3804670" y="2167285"/>
                <a:ext cx="296640" cy="42084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8D1270B1-03D2-405B-8005-9C1F8DD0C0B0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796030" y="2158285"/>
                  <a:ext cx="314280" cy="43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3DDE18E0-778C-4708-911B-C81A2210FB7B}"/>
                    </a:ext>
                  </a:extLst>
                </p14:cNvPr>
                <p14:cNvContentPartPr/>
                <p14:nvPr/>
              </p14:nvContentPartPr>
              <p14:xfrm>
                <a:off x="4018150" y="1963165"/>
                <a:ext cx="173160" cy="20988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3DDE18E0-778C-4708-911B-C81A2210FB7B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009150" y="1954525"/>
                  <a:ext cx="190800" cy="22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0AB28C83-4712-4563-A32D-A6F748F4FC86}"/>
                    </a:ext>
                  </a:extLst>
                </p14:cNvPr>
                <p14:cNvContentPartPr/>
                <p14:nvPr/>
              </p14:nvContentPartPr>
              <p14:xfrm>
                <a:off x="4202110" y="1960285"/>
                <a:ext cx="239760" cy="6624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0AB28C83-4712-4563-A32D-A6F748F4FC86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193110" y="1951645"/>
                  <a:ext cx="25740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67B229C2-458B-417F-9AF3-08A7EC8375C8}"/>
                    </a:ext>
                  </a:extLst>
                </p14:cNvPr>
                <p14:cNvContentPartPr/>
                <p14:nvPr/>
              </p14:nvContentPartPr>
              <p14:xfrm>
                <a:off x="4285630" y="2006005"/>
                <a:ext cx="16200" cy="9288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67B229C2-458B-417F-9AF3-08A7EC8375C8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276990" y="1997365"/>
                  <a:ext cx="33840" cy="11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FFB31A26-EF45-4442-84F4-6DE895E22092}"/>
                    </a:ext>
                  </a:extLst>
                </p14:cNvPr>
                <p14:cNvContentPartPr/>
                <p14:nvPr/>
              </p14:nvContentPartPr>
              <p14:xfrm>
                <a:off x="4360870" y="1995925"/>
                <a:ext cx="21600" cy="15876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FFB31A26-EF45-4442-84F4-6DE895E22092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351870" y="1987285"/>
                  <a:ext cx="39240" cy="17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D5F78B46-BE44-44F2-AE02-33B9075A7C43}"/>
                    </a:ext>
                  </a:extLst>
                </p14:cNvPr>
                <p14:cNvContentPartPr/>
                <p14:nvPr/>
              </p14:nvContentPartPr>
              <p14:xfrm>
                <a:off x="4516030" y="2308405"/>
                <a:ext cx="75960" cy="446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D5F78B46-BE44-44F2-AE02-33B9075A7C43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507030" y="2299405"/>
                  <a:ext cx="93600" cy="6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6423B15C-F520-4781-AD07-A56AD1D5C27A}"/>
                    </a:ext>
                  </a:extLst>
                </p14:cNvPr>
                <p14:cNvContentPartPr/>
                <p14:nvPr/>
              </p14:nvContentPartPr>
              <p14:xfrm>
                <a:off x="4693870" y="2129485"/>
                <a:ext cx="324360" cy="4039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6423B15C-F520-4781-AD07-A56AD1D5C27A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684870" y="2120845"/>
                  <a:ext cx="342000" cy="42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4E3B0D8C-F73A-4EAB-898F-791A3AFF8FEB}"/>
                    </a:ext>
                  </a:extLst>
                </p14:cNvPr>
                <p14:cNvContentPartPr/>
                <p14:nvPr/>
              </p14:nvContentPartPr>
              <p14:xfrm>
                <a:off x="4959190" y="1864885"/>
                <a:ext cx="154080" cy="25416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4E3B0D8C-F73A-4EAB-898F-791A3AFF8FEB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4950190" y="1856245"/>
                  <a:ext cx="171720" cy="27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AECEEE8F-5863-42BF-BED1-1B0E3CAF7565}"/>
                    </a:ext>
                  </a:extLst>
                </p14:cNvPr>
                <p14:cNvContentPartPr/>
                <p14:nvPr/>
              </p14:nvContentPartPr>
              <p14:xfrm>
                <a:off x="5178070" y="2002045"/>
                <a:ext cx="124200" cy="2160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AECEEE8F-5863-42BF-BED1-1B0E3CAF7565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5169430" y="1993045"/>
                  <a:ext cx="14184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D0AEF503-19CE-4181-AAA1-0A5859709C4A}"/>
                    </a:ext>
                  </a:extLst>
                </p14:cNvPr>
                <p14:cNvContentPartPr/>
                <p14:nvPr/>
              </p14:nvContentPartPr>
              <p14:xfrm>
                <a:off x="5372470" y="1874245"/>
                <a:ext cx="182880" cy="18288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D0AEF503-19CE-4181-AAA1-0A5859709C4A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5363830" y="1865605"/>
                  <a:ext cx="200520" cy="20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BB9AEE99-AC81-40C3-AC6C-8D7C46552541}"/>
                    </a:ext>
                  </a:extLst>
                </p14:cNvPr>
                <p14:cNvContentPartPr/>
                <p14:nvPr/>
              </p14:nvContentPartPr>
              <p14:xfrm>
                <a:off x="5533030" y="1853365"/>
                <a:ext cx="244080" cy="4572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BB9AEE99-AC81-40C3-AC6C-8D7C46552541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5524030" y="1844725"/>
                  <a:ext cx="261720" cy="6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AF8B93D0-B3A6-4EF9-A78E-263C704C8290}"/>
                    </a:ext>
                  </a:extLst>
                </p14:cNvPr>
                <p14:cNvContentPartPr/>
                <p14:nvPr/>
              </p14:nvContentPartPr>
              <p14:xfrm>
                <a:off x="5609710" y="1878205"/>
                <a:ext cx="44280" cy="12816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AF8B93D0-B3A6-4EF9-A78E-263C704C8290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5600710" y="1869565"/>
                  <a:ext cx="61920" cy="14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403C6E0F-7A61-4A11-82C6-F3C215BF89AE}"/>
                    </a:ext>
                  </a:extLst>
                </p14:cNvPr>
                <p14:cNvContentPartPr/>
                <p14:nvPr/>
              </p14:nvContentPartPr>
              <p14:xfrm>
                <a:off x="5698270" y="1881445"/>
                <a:ext cx="12240" cy="15948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403C6E0F-7A61-4A11-82C6-F3C215BF89AE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5689630" y="1872445"/>
                  <a:ext cx="29880" cy="177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940AD471-0041-417A-B630-D6CDAB0F92F8}"/>
              </a:ext>
            </a:extLst>
          </p:cNvPr>
          <p:cNvGrpSpPr/>
          <p:nvPr/>
        </p:nvGrpSpPr>
        <p:grpSpPr>
          <a:xfrm>
            <a:off x="676990" y="3671365"/>
            <a:ext cx="376560" cy="211320"/>
            <a:chOff x="676990" y="3671365"/>
            <a:chExt cx="376560" cy="211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65AB28C0-B69F-4B99-AD6A-B087B8922BA8}"/>
                    </a:ext>
                  </a:extLst>
                </p14:cNvPr>
                <p14:cNvContentPartPr/>
                <p14:nvPr/>
              </p14:nvContentPartPr>
              <p14:xfrm>
                <a:off x="676990" y="3671365"/>
                <a:ext cx="305640" cy="6264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65AB28C0-B69F-4B99-AD6A-B087B8922BA8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667990" y="3662365"/>
                  <a:ext cx="323280" cy="8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55D97E5A-2FC9-4F60-8D24-AE301BF9A5AB}"/>
                    </a:ext>
                  </a:extLst>
                </p14:cNvPr>
                <p14:cNvContentPartPr/>
                <p14:nvPr/>
              </p14:nvContentPartPr>
              <p14:xfrm>
                <a:off x="747910" y="3832645"/>
                <a:ext cx="305640" cy="5004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55D97E5A-2FC9-4F60-8D24-AE301BF9A5AB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738910" y="3823645"/>
                  <a:ext cx="323280" cy="67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216D43DD-5CDB-428A-B0BA-3B58ED48E457}"/>
              </a:ext>
            </a:extLst>
          </p:cNvPr>
          <p:cNvGrpSpPr/>
          <p:nvPr/>
        </p:nvGrpSpPr>
        <p:grpSpPr>
          <a:xfrm>
            <a:off x="1485190" y="3076285"/>
            <a:ext cx="2374560" cy="1086840"/>
            <a:chOff x="1485190" y="3076285"/>
            <a:chExt cx="2374560" cy="1086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F68C21D1-13E7-4D51-ABFC-74581DE549EB}"/>
                    </a:ext>
                  </a:extLst>
                </p14:cNvPr>
                <p14:cNvContentPartPr/>
                <p14:nvPr/>
              </p14:nvContentPartPr>
              <p14:xfrm>
                <a:off x="1485190" y="3535285"/>
                <a:ext cx="421920" cy="62784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F68C21D1-13E7-4D51-ABFC-74581DE549EB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1476550" y="3526645"/>
                  <a:ext cx="439560" cy="64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0776E450-77C5-42FC-80AC-E2AD35CFBAA0}"/>
                    </a:ext>
                  </a:extLst>
                </p14:cNvPr>
                <p14:cNvContentPartPr/>
                <p14:nvPr/>
              </p14:nvContentPartPr>
              <p14:xfrm>
                <a:off x="1900270" y="3131365"/>
                <a:ext cx="244440" cy="25848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0776E450-77C5-42FC-80AC-E2AD35CFBAA0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891630" y="3122365"/>
                  <a:ext cx="26208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6120562E-97C8-4779-889A-174E120E2504}"/>
                    </a:ext>
                  </a:extLst>
                </p14:cNvPr>
                <p14:cNvContentPartPr/>
                <p14:nvPr/>
              </p14:nvContentPartPr>
              <p14:xfrm>
                <a:off x="2115550" y="3143965"/>
                <a:ext cx="292320" cy="5112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6120562E-97C8-4779-889A-174E120E2504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106550" y="3134965"/>
                  <a:ext cx="309960" cy="6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99412FCF-7A01-4CE3-A48B-CCFD4E616D45}"/>
                    </a:ext>
                  </a:extLst>
                </p14:cNvPr>
                <p14:cNvContentPartPr/>
                <p14:nvPr/>
              </p14:nvContentPartPr>
              <p14:xfrm>
                <a:off x="2254870" y="3179965"/>
                <a:ext cx="13320" cy="15588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99412FCF-7A01-4CE3-A48B-CCFD4E616D45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2246230" y="3171325"/>
                  <a:ext cx="3096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F94872AF-74E3-483C-9232-FE7832839F2A}"/>
                    </a:ext>
                  </a:extLst>
                </p14:cNvPr>
                <p14:cNvContentPartPr/>
                <p14:nvPr/>
              </p14:nvContentPartPr>
              <p14:xfrm>
                <a:off x="2293750" y="3189325"/>
                <a:ext cx="29160" cy="18396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F94872AF-74E3-483C-9232-FE7832839F2A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2284750" y="3180685"/>
                  <a:ext cx="4680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FBD95088-3918-4864-B8EC-5E4EEE307393}"/>
                    </a:ext>
                  </a:extLst>
                </p14:cNvPr>
                <p14:cNvContentPartPr/>
                <p14:nvPr/>
              </p14:nvContentPartPr>
              <p14:xfrm>
                <a:off x="2544310" y="3298765"/>
                <a:ext cx="171360" cy="2304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FBD95088-3918-4864-B8EC-5E4EEE307393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2535670" y="3290125"/>
                  <a:ext cx="18900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3EDA135B-4612-4FFB-8B01-C0D90651F3C3}"/>
                    </a:ext>
                  </a:extLst>
                </p14:cNvPr>
                <p14:cNvContentPartPr/>
                <p14:nvPr/>
              </p14:nvContentPartPr>
              <p14:xfrm>
                <a:off x="2655910" y="3196525"/>
                <a:ext cx="34560" cy="19836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3EDA135B-4612-4FFB-8B01-C0D90651F3C3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2646910" y="3187885"/>
                  <a:ext cx="522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49686392-6DD2-4BD0-9FA1-4551AC52ADC1}"/>
                    </a:ext>
                  </a:extLst>
                </p14:cNvPr>
                <p14:cNvContentPartPr/>
                <p14:nvPr/>
              </p14:nvContentPartPr>
              <p14:xfrm>
                <a:off x="2833030" y="3143965"/>
                <a:ext cx="211320" cy="23796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49686392-6DD2-4BD0-9FA1-4551AC52ADC1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2824390" y="3134965"/>
                  <a:ext cx="22896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1FF20989-5C2D-49B1-A7E4-D2FB4530434A}"/>
                    </a:ext>
                  </a:extLst>
                </p14:cNvPr>
                <p14:cNvContentPartPr/>
                <p14:nvPr/>
              </p14:nvContentPartPr>
              <p14:xfrm>
                <a:off x="3124990" y="3237565"/>
                <a:ext cx="186840" cy="3564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1FF20989-5C2D-49B1-A7E4-D2FB4530434A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3115990" y="3228925"/>
                  <a:ext cx="204480" cy="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75DEF418-7509-4BD8-BB58-B4218727D352}"/>
                    </a:ext>
                  </a:extLst>
                </p14:cNvPr>
                <p14:cNvContentPartPr/>
                <p14:nvPr/>
              </p14:nvContentPartPr>
              <p14:xfrm>
                <a:off x="3348190" y="3119485"/>
                <a:ext cx="186480" cy="23976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75DEF418-7509-4BD8-BB58-B4218727D352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3339550" y="3110845"/>
                  <a:ext cx="204120" cy="25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C6CC3B19-E9FD-476B-9CF1-7DEBC196ADC2}"/>
                    </a:ext>
                  </a:extLst>
                </p14:cNvPr>
                <p14:cNvContentPartPr/>
                <p14:nvPr/>
              </p14:nvContentPartPr>
              <p14:xfrm>
                <a:off x="3571750" y="3123445"/>
                <a:ext cx="288000" cy="6876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C6CC3B19-E9FD-476B-9CF1-7DEBC196ADC2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3563110" y="3114805"/>
                  <a:ext cx="305640" cy="8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591F65D5-25B1-40D8-B999-32B3C2730643}"/>
                    </a:ext>
                  </a:extLst>
                </p14:cNvPr>
                <p14:cNvContentPartPr/>
                <p14:nvPr/>
              </p14:nvContentPartPr>
              <p14:xfrm>
                <a:off x="3626110" y="3161605"/>
                <a:ext cx="29160" cy="18180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591F65D5-25B1-40D8-B999-32B3C2730643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3617110" y="3152965"/>
                  <a:ext cx="4680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A74780D3-A76C-49D6-BFB3-0BA5E818478E}"/>
                    </a:ext>
                  </a:extLst>
                </p14:cNvPr>
                <p14:cNvContentPartPr/>
                <p14:nvPr/>
              </p14:nvContentPartPr>
              <p14:xfrm>
                <a:off x="3722590" y="3148645"/>
                <a:ext cx="17280" cy="20880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A74780D3-A76C-49D6-BFB3-0BA5E818478E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3713950" y="3140005"/>
                  <a:ext cx="3492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AAEFFE91-5647-4CED-B7D9-531DE04708CC}"/>
                    </a:ext>
                  </a:extLst>
                </p14:cNvPr>
                <p14:cNvContentPartPr/>
                <p14:nvPr/>
              </p14:nvContentPartPr>
              <p14:xfrm>
                <a:off x="1875430" y="3076285"/>
                <a:ext cx="693000" cy="33408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AAEFFE91-5647-4CED-B7D9-531DE04708CC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866790" y="3067645"/>
                  <a:ext cx="710640" cy="35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0D20E4CD-B5FC-4F53-9F2C-E92E44E6CAF4}"/>
                    </a:ext>
                  </a:extLst>
                </p14:cNvPr>
                <p14:cNvContentPartPr/>
                <p14:nvPr/>
              </p14:nvContentPartPr>
              <p14:xfrm>
                <a:off x="3181150" y="3134605"/>
                <a:ext cx="574920" cy="29412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0D20E4CD-B5FC-4F53-9F2C-E92E44E6CAF4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3172150" y="3125965"/>
                  <a:ext cx="592560" cy="311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E7A01BE0-DBE3-4D10-8F4D-18E52106017F}"/>
              </a:ext>
            </a:extLst>
          </p:cNvPr>
          <p:cNvGrpSpPr/>
          <p:nvPr/>
        </p:nvGrpSpPr>
        <p:grpSpPr>
          <a:xfrm>
            <a:off x="4102750" y="3019405"/>
            <a:ext cx="1107000" cy="800280"/>
            <a:chOff x="4102750" y="3019405"/>
            <a:chExt cx="1107000" cy="800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FB9CEAB8-E864-4226-B8E7-588351FB637F}"/>
                    </a:ext>
                  </a:extLst>
                </p14:cNvPr>
                <p14:cNvContentPartPr/>
                <p14:nvPr/>
              </p14:nvContentPartPr>
              <p14:xfrm>
                <a:off x="4132990" y="3582445"/>
                <a:ext cx="170640" cy="1512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FB9CEAB8-E864-4226-B8E7-588351FB637F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4123990" y="3573805"/>
                  <a:ext cx="18828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4EC27B0E-314F-4DE5-8B43-48AC6C2733EC}"/>
                    </a:ext>
                  </a:extLst>
                </p14:cNvPr>
                <p14:cNvContentPartPr/>
                <p14:nvPr/>
              </p14:nvContentPartPr>
              <p14:xfrm>
                <a:off x="4102750" y="3712765"/>
                <a:ext cx="337320" cy="2916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4EC27B0E-314F-4DE5-8B43-48AC6C2733EC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4093750" y="3703765"/>
                  <a:ext cx="35496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C9C5CFD0-DC91-4DB6-83CD-01063E60A836}"/>
                    </a:ext>
                  </a:extLst>
                </p14:cNvPr>
                <p14:cNvContentPartPr/>
                <p14:nvPr/>
              </p14:nvContentPartPr>
              <p14:xfrm>
                <a:off x="4642030" y="3359965"/>
                <a:ext cx="347040" cy="45972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C9C5CFD0-DC91-4DB6-83CD-01063E60A836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4633030" y="3350965"/>
                  <a:ext cx="364680" cy="47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59455B90-6667-4071-B279-59B23FBAC05C}"/>
                    </a:ext>
                  </a:extLst>
                </p14:cNvPr>
                <p14:cNvContentPartPr/>
                <p14:nvPr/>
              </p14:nvContentPartPr>
              <p14:xfrm>
                <a:off x="4945150" y="3019405"/>
                <a:ext cx="264600" cy="41652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59455B90-6667-4071-B279-59B23FBAC05C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4936150" y="3010765"/>
                  <a:ext cx="282240" cy="434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073CFC9-8B40-416E-88E5-E369C414D67C}"/>
              </a:ext>
            </a:extLst>
          </p:cNvPr>
          <p:cNvGrpSpPr/>
          <p:nvPr/>
        </p:nvGrpSpPr>
        <p:grpSpPr>
          <a:xfrm>
            <a:off x="4017430" y="4135405"/>
            <a:ext cx="1635120" cy="1395360"/>
            <a:chOff x="4017430" y="4135405"/>
            <a:chExt cx="1635120" cy="1395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82B5AB6B-BAB0-4DB5-86EB-33E020E1581B}"/>
                    </a:ext>
                  </a:extLst>
                </p14:cNvPr>
                <p14:cNvContentPartPr/>
                <p14:nvPr/>
              </p14:nvContentPartPr>
              <p14:xfrm>
                <a:off x="4017430" y="4760005"/>
                <a:ext cx="252720" cy="3996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82B5AB6B-BAB0-4DB5-86EB-33E020E1581B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4008430" y="4751365"/>
                  <a:ext cx="270360" cy="5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74FD5313-D8DF-4D91-988C-26FDCDA9FE72}"/>
                    </a:ext>
                  </a:extLst>
                </p14:cNvPr>
                <p14:cNvContentPartPr/>
                <p14:nvPr/>
              </p14:nvContentPartPr>
              <p14:xfrm>
                <a:off x="4044790" y="4859365"/>
                <a:ext cx="385560" cy="3060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74FD5313-D8DF-4D91-988C-26FDCDA9FE72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4036150" y="4850725"/>
                  <a:ext cx="40320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4D695C54-9B67-4B03-BDF2-E57934B9C628}"/>
                    </a:ext>
                  </a:extLst>
                </p14:cNvPr>
                <p14:cNvContentPartPr/>
                <p14:nvPr/>
              </p14:nvContentPartPr>
              <p14:xfrm>
                <a:off x="4805470" y="4501165"/>
                <a:ext cx="306720" cy="60120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4D695C54-9B67-4B03-BDF2-E57934B9C628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4796830" y="4492165"/>
                  <a:ext cx="324360" cy="61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9D9CA66A-2D74-4D63-BFF4-D0D4C5354533}"/>
                    </a:ext>
                  </a:extLst>
                </p14:cNvPr>
                <p14:cNvContentPartPr/>
                <p14:nvPr/>
              </p14:nvContentPartPr>
              <p14:xfrm>
                <a:off x="4488310" y="4135405"/>
                <a:ext cx="1164240" cy="139536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9D9CA66A-2D74-4D63-BFF4-D0D4C5354533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4479670" y="4126405"/>
                  <a:ext cx="1181880" cy="1413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1B8E4975-7CC7-475A-BD3E-B000C8D21BB1}"/>
              </a:ext>
            </a:extLst>
          </p:cNvPr>
          <p:cNvGrpSpPr/>
          <p:nvPr/>
        </p:nvGrpSpPr>
        <p:grpSpPr>
          <a:xfrm>
            <a:off x="6611590" y="1882165"/>
            <a:ext cx="3778920" cy="2215080"/>
            <a:chOff x="6611590" y="1882165"/>
            <a:chExt cx="3778920" cy="2215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EFF0F156-5B86-4DC2-AF19-0B3684DDFD12}"/>
                    </a:ext>
                  </a:extLst>
                </p14:cNvPr>
                <p14:cNvContentPartPr/>
                <p14:nvPr/>
              </p14:nvContentPartPr>
              <p14:xfrm>
                <a:off x="6648310" y="2476165"/>
                <a:ext cx="246240" cy="2952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EFF0F156-5B86-4DC2-AF19-0B3684DDFD12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6639670" y="2467165"/>
                  <a:ext cx="26388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7C1F032B-142C-4C77-957B-8E434D0689B0}"/>
                    </a:ext>
                  </a:extLst>
                </p14:cNvPr>
                <p14:cNvContentPartPr/>
                <p14:nvPr/>
              </p14:nvContentPartPr>
              <p14:xfrm>
                <a:off x="6611590" y="2689645"/>
                <a:ext cx="225000" cy="1620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7C1F032B-142C-4C77-957B-8E434D0689B0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6602950" y="2680645"/>
                  <a:ext cx="24264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5DEF910B-48F2-4944-B308-148460451ABC}"/>
                    </a:ext>
                  </a:extLst>
                </p14:cNvPr>
                <p14:cNvContentPartPr/>
                <p14:nvPr/>
              </p14:nvContentPartPr>
              <p14:xfrm>
                <a:off x="7173190" y="2462845"/>
                <a:ext cx="390600" cy="45720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5DEF910B-48F2-4944-B308-148460451ABC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7164550" y="2453845"/>
                  <a:ext cx="408240" cy="47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D411C922-B884-46EF-934A-AFCDB9016682}"/>
                    </a:ext>
                  </a:extLst>
                </p14:cNvPr>
                <p14:cNvContentPartPr/>
                <p14:nvPr/>
              </p14:nvContentPartPr>
              <p14:xfrm>
                <a:off x="7522030" y="2188885"/>
                <a:ext cx="110880" cy="15516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D411C922-B884-46EF-934A-AFCDB9016682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7513390" y="2180245"/>
                  <a:ext cx="128520" cy="17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D0AA0013-6F45-4F30-896B-63EB90916F0D}"/>
                    </a:ext>
                  </a:extLst>
                </p14:cNvPr>
                <p14:cNvContentPartPr/>
                <p14:nvPr/>
              </p14:nvContentPartPr>
              <p14:xfrm>
                <a:off x="7654870" y="2205805"/>
                <a:ext cx="22680" cy="29412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D0AA0013-6F45-4F30-896B-63EB90916F0D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7646230" y="2196805"/>
                  <a:ext cx="40320" cy="31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A452C006-6D9D-4ACF-90C2-8720784D72E9}"/>
                    </a:ext>
                  </a:extLst>
                </p14:cNvPr>
                <p14:cNvContentPartPr/>
                <p14:nvPr/>
              </p14:nvContentPartPr>
              <p14:xfrm>
                <a:off x="7786630" y="2336845"/>
                <a:ext cx="157680" cy="792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A452C006-6D9D-4ACF-90C2-8720784D72E9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7777630" y="2328205"/>
                  <a:ext cx="17532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8C13755B-C05C-4F06-8FA2-23C383CD885C}"/>
                    </a:ext>
                  </a:extLst>
                </p14:cNvPr>
                <p14:cNvContentPartPr/>
                <p14:nvPr/>
              </p14:nvContentPartPr>
              <p14:xfrm>
                <a:off x="8030710" y="2117605"/>
                <a:ext cx="511920" cy="26460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8C13755B-C05C-4F06-8FA2-23C383CD885C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8021710" y="2108965"/>
                  <a:ext cx="529560" cy="28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0CD0FD69-CD97-405F-84BD-612EB56E1814}"/>
                    </a:ext>
                  </a:extLst>
                </p14:cNvPr>
                <p14:cNvContentPartPr/>
                <p14:nvPr/>
              </p14:nvContentPartPr>
              <p14:xfrm>
                <a:off x="8231230" y="2249005"/>
                <a:ext cx="157320" cy="11700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0CD0FD69-CD97-405F-84BD-612EB56E1814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8222590" y="2240005"/>
                  <a:ext cx="174960" cy="13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3BC3ED88-A799-46F7-A83F-834C383BAE65}"/>
                    </a:ext>
                  </a:extLst>
                </p14:cNvPr>
                <p14:cNvContentPartPr/>
                <p14:nvPr/>
              </p14:nvContentPartPr>
              <p14:xfrm>
                <a:off x="8272630" y="2223085"/>
                <a:ext cx="236160" cy="2916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3BC3ED88-A799-46F7-A83F-834C383BAE65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8263990" y="2214085"/>
                  <a:ext cx="25380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A4AFD758-B91E-4CEF-AE2F-D897ECED028C}"/>
                    </a:ext>
                  </a:extLst>
                </p14:cNvPr>
                <p14:cNvContentPartPr/>
                <p14:nvPr/>
              </p14:nvContentPartPr>
              <p14:xfrm>
                <a:off x="8743150" y="2136685"/>
                <a:ext cx="35640" cy="19548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A4AFD758-B91E-4CEF-AE2F-D897ECED028C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8734150" y="2127685"/>
                  <a:ext cx="53280" cy="21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9B9E9381-5AF6-462B-BE67-EE06DF5A8FF1}"/>
                    </a:ext>
                  </a:extLst>
                </p14:cNvPr>
                <p14:cNvContentPartPr/>
                <p14:nvPr/>
              </p14:nvContentPartPr>
              <p14:xfrm>
                <a:off x="8668990" y="2227405"/>
                <a:ext cx="250920" cy="2304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9B9E9381-5AF6-462B-BE67-EE06DF5A8FF1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8660350" y="2218405"/>
                  <a:ext cx="26856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B9BB30A8-D5D0-4AFE-A650-FB0CC042E033}"/>
                    </a:ext>
                  </a:extLst>
                </p14:cNvPr>
                <p14:cNvContentPartPr/>
                <p14:nvPr/>
              </p14:nvContentPartPr>
              <p14:xfrm>
                <a:off x="9056350" y="2074405"/>
                <a:ext cx="46800" cy="21744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B9BB30A8-D5D0-4AFE-A650-FB0CC042E033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9047350" y="2065405"/>
                  <a:ext cx="64440" cy="23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38F8FD45-6FC0-47E2-8741-2F87A0092CF5}"/>
                    </a:ext>
                  </a:extLst>
                </p14:cNvPr>
                <p14:cNvContentPartPr/>
                <p14:nvPr/>
              </p14:nvContentPartPr>
              <p14:xfrm>
                <a:off x="9230950" y="2201845"/>
                <a:ext cx="170280" cy="1692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38F8FD45-6FC0-47E2-8741-2F87A0092CF5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9222310" y="2193205"/>
                  <a:ext cx="187920" cy="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BB7A52E1-260A-449E-83FB-3C487A23BE0A}"/>
                    </a:ext>
                  </a:extLst>
                </p14:cNvPr>
                <p14:cNvContentPartPr/>
                <p14:nvPr/>
              </p14:nvContentPartPr>
              <p14:xfrm>
                <a:off x="9301510" y="2092045"/>
                <a:ext cx="104760" cy="20952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BB7A52E1-260A-449E-83FB-3C487A23BE0A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9292870" y="2083045"/>
                  <a:ext cx="122400" cy="22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11D9C211-568A-47B4-97C6-C3EC12B0980A}"/>
                    </a:ext>
                  </a:extLst>
                </p14:cNvPr>
                <p14:cNvContentPartPr/>
                <p14:nvPr/>
              </p14:nvContentPartPr>
              <p14:xfrm>
                <a:off x="9513190" y="2062885"/>
                <a:ext cx="543240" cy="18864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11D9C211-568A-47B4-97C6-C3EC12B0980A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9504550" y="2054245"/>
                  <a:ext cx="56088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C37E30DD-FE35-4297-82C8-27102533BC75}"/>
                    </a:ext>
                  </a:extLst>
                </p14:cNvPr>
                <p14:cNvContentPartPr/>
                <p14:nvPr/>
              </p14:nvContentPartPr>
              <p14:xfrm>
                <a:off x="9790390" y="2126245"/>
                <a:ext cx="109440" cy="15480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C37E30DD-FE35-4297-82C8-27102533BC75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9781390" y="2117605"/>
                  <a:ext cx="127080" cy="17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552DB661-E60D-4612-9498-055044C0A37F}"/>
                    </a:ext>
                  </a:extLst>
                </p14:cNvPr>
                <p14:cNvContentPartPr/>
                <p14:nvPr/>
              </p14:nvContentPartPr>
              <p14:xfrm>
                <a:off x="9824230" y="2125885"/>
                <a:ext cx="201600" cy="756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552DB661-E60D-4612-9498-055044C0A37F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9815590" y="2117245"/>
                  <a:ext cx="21924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CEB17A8D-4FA7-425A-A8B6-BE732150D00C}"/>
                    </a:ext>
                  </a:extLst>
                </p14:cNvPr>
                <p14:cNvContentPartPr/>
                <p14:nvPr/>
              </p14:nvContentPartPr>
              <p14:xfrm>
                <a:off x="9540910" y="1882165"/>
                <a:ext cx="497520" cy="48384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CEB17A8D-4FA7-425A-A8B6-BE732150D00C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9532270" y="1873165"/>
                  <a:ext cx="515160" cy="50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78812224-6001-40F4-A6DC-82BFF2AB0174}"/>
                    </a:ext>
                  </a:extLst>
                </p14:cNvPr>
                <p14:cNvContentPartPr/>
                <p14:nvPr/>
              </p14:nvContentPartPr>
              <p14:xfrm>
                <a:off x="8086870" y="1997725"/>
                <a:ext cx="478440" cy="50364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78812224-6001-40F4-A6DC-82BFF2AB0174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8077870" y="1988725"/>
                  <a:ext cx="496080" cy="52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D7EF29F5-EBB0-4EAB-9BB0-8BAEDEC58F31}"/>
                    </a:ext>
                  </a:extLst>
                </p14:cNvPr>
                <p14:cNvContentPartPr/>
                <p14:nvPr/>
              </p14:nvContentPartPr>
              <p14:xfrm>
                <a:off x="6900670" y="3561205"/>
                <a:ext cx="284400" cy="1188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D7EF29F5-EBB0-4EAB-9BB0-8BAEDEC58F31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6892030" y="3552205"/>
                  <a:ext cx="30204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BDBF0CB2-43B8-4D90-AD7C-254987D72B6B}"/>
                    </a:ext>
                  </a:extLst>
                </p14:cNvPr>
                <p14:cNvContentPartPr/>
                <p14:nvPr/>
              </p14:nvContentPartPr>
              <p14:xfrm>
                <a:off x="6955390" y="3675325"/>
                <a:ext cx="289440" cy="2484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BDBF0CB2-43B8-4D90-AD7C-254987D72B6B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6946390" y="3666685"/>
                  <a:ext cx="30708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D3697448-B3FA-4F39-B618-EB1F6ACCB169}"/>
                    </a:ext>
                  </a:extLst>
                </p14:cNvPr>
                <p14:cNvContentPartPr/>
                <p14:nvPr/>
              </p14:nvContentPartPr>
              <p14:xfrm>
                <a:off x="7618150" y="3421165"/>
                <a:ext cx="322920" cy="40752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D3697448-B3FA-4F39-B618-EB1F6ACCB169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7609150" y="3412165"/>
                  <a:ext cx="340560" cy="42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7C353EDC-7E9F-4E95-987F-4B732B902E1C}"/>
                    </a:ext>
                  </a:extLst>
                </p14:cNvPr>
                <p14:cNvContentPartPr/>
                <p14:nvPr/>
              </p14:nvContentPartPr>
              <p14:xfrm>
                <a:off x="7971310" y="3196885"/>
                <a:ext cx="212760" cy="22716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7C353EDC-7E9F-4E95-987F-4B732B902E1C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7962670" y="3187885"/>
                  <a:ext cx="230400" cy="24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097680C0-CE2A-4E61-B0D8-BDDC68ECAFB2}"/>
                    </a:ext>
                  </a:extLst>
                </p14:cNvPr>
                <p14:cNvContentPartPr/>
                <p14:nvPr/>
              </p14:nvContentPartPr>
              <p14:xfrm>
                <a:off x="8037190" y="3201565"/>
                <a:ext cx="245520" cy="2736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097680C0-CE2A-4E61-B0D8-BDDC68ECAFB2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8028190" y="3192925"/>
                  <a:ext cx="26316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F19BF433-1083-4994-9240-FCFDF2BB6E10}"/>
                    </a:ext>
                  </a:extLst>
                </p14:cNvPr>
                <p14:cNvContentPartPr/>
                <p14:nvPr/>
              </p14:nvContentPartPr>
              <p14:xfrm>
                <a:off x="8545870" y="3505765"/>
                <a:ext cx="139680" cy="1440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F19BF433-1083-4994-9240-FCFDF2BB6E10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8537230" y="3497125"/>
                  <a:ext cx="15732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9957DC51-15FE-4A6E-B0B3-B65CA6602656}"/>
                    </a:ext>
                  </a:extLst>
                </p14:cNvPr>
                <p14:cNvContentPartPr/>
                <p14:nvPr/>
              </p14:nvContentPartPr>
              <p14:xfrm>
                <a:off x="8510230" y="3637165"/>
                <a:ext cx="215280" cy="1008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9957DC51-15FE-4A6E-B0B3-B65CA6602656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8501590" y="3628165"/>
                  <a:ext cx="23292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831F96D8-3B91-470F-AC32-14D32C737967}"/>
                    </a:ext>
                  </a:extLst>
                </p14:cNvPr>
                <p14:cNvContentPartPr/>
                <p14:nvPr/>
              </p14:nvContentPartPr>
              <p14:xfrm>
                <a:off x="9048070" y="3301645"/>
                <a:ext cx="383400" cy="46044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831F96D8-3B91-470F-AC32-14D32C737967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9039430" y="3293005"/>
                  <a:ext cx="401040" cy="47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67EC0B2C-0EC2-43AF-8DD5-D8B17B494E4C}"/>
                    </a:ext>
                  </a:extLst>
                </p14:cNvPr>
                <p14:cNvContentPartPr/>
                <p14:nvPr/>
              </p14:nvContentPartPr>
              <p14:xfrm>
                <a:off x="9423910" y="3337285"/>
                <a:ext cx="512280" cy="44784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67EC0B2C-0EC2-43AF-8DD5-D8B17B494E4C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9415270" y="3328645"/>
                  <a:ext cx="529920" cy="46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B573092E-3B28-4B6B-92FA-2F0532DDFB10}"/>
                    </a:ext>
                  </a:extLst>
                </p14:cNvPr>
                <p14:cNvContentPartPr/>
                <p14:nvPr/>
              </p14:nvContentPartPr>
              <p14:xfrm>
                <a:off x="8763670" y="3017245"/>
                <a:ext cx="1626840" cy="108000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B573092E-3B28-4B6B-92FA-2F0532DDFB10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8755030" y="3008605"/>
                  <a:ext cx="1644480" cy="10976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243491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5484"/>
            <a:ext cx="12192000" cy="8624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97789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>
            <a:off x="6096000" y="977896"/>
            <a:ext cx="0" cy="539714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46267" y="1009311"/>
                <a:ext cx="2815963" cy="15568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5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5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sz="5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5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5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sup>
                              </m:sSup>
                            </m:e>
                          </m:d>
                        </m:e>
                        <m:sup>
                          <m:rad>
                            <m:radPr>
                              <m:degHide m:val="on"/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sup>
                      </m:sSup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7" y="1009311"/>
                <a:ext cx="2815963" cy="15568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7D65663-DC21-43F4-ACFA-EB46B160F916}"/>
                  </a:ext>
                </a:extLst>
              </p:cNvPr>
              <p:cNvSpPr txBox="1"/>
              <p:nvPr/>
            </p:nvSpPr>
            <p:spPr>
              <a:xfrm>
                <a:off x="6096000" y="966120"/>
                <a:ext cx="2815963" cy="1554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5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5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US" sz="5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5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5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sup>
                              </m:sSup>
                            </m:e>
                          </m:d>
                        </m:e>
                        <m:sup>
                          <m:rad>
                            <m:radPr>
                              <m:degHide m:val="on"/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sup>
                      </m:sSup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7D65663-DC21-43F4-ACFA-EB46B160F9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966120"/>
                <a:ext cx="2815963" cy="15547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93B232C6-CCC3-4FFD-B38D-2BE742993957}"/>
              </a:ext>
            </a:extLst>
          </p:cNvPr>
          <p:cNvGrpSpPr/>
          <p:nvPr/>
        </p:nvGrpSpPr>
        <p:grpSpPr>
          <a:xfrm>
            <a:off x="2512630" y="1910605"/>
            <a:ext cx="216360" cy="144360"/>
            <a:chOff x="2512630" y="1910605"/>
            <a:chExt cx="216360" cy="144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65CD0D41-9C4B-4D67-A391-CF6EE95855E2}"/>
                    </a:ext>
                  </a:extLst>
                </p14:cNvPr>
                <p14:cNvContentPartPr/>
                <p14:nvPr/>
              </p14:nvContentPartPr>
              <p14:xfrm>
                <a:off x="2512630" y="1910605"/>
                <a:ext cx="194040" cy="2160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65CD0D41-9C4B-4D67-A391-CF6EE95855E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503630" y="1901965"/>
                  <a:ext cx="21168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F0A92204-5AFB-44D2-BAE1-E103E7521074}"/>
                    </a:ext>
                  </a:extLst>
                </p14:cNvPr>
                <p14:cNvContentPartPr/>
                <p14:nvPr/>
              </p14:nvContentPartPr>
              <p14:xfrm>
                <a:off x="2534590" y="2034445"/>
                <a:ext cx="194400" cy="2052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F0A92204-5AFB-44D2-BAE1-E103E752107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525590" y="2025445"/>
                  <a:ext cx="212040" cy="38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B6FFE57-F82A-4220-83EC-7E8662B56011}"/>
              </a:ext>
            </a:extLst>
          </p:cNvPr>
          <p:cNvGrpSpPr/>
          <p:nvPr/>
        </p:nvGrpSpPr>
        <p:grpSpPr>
          <a:xfrm>
            <a:off x="3338110" y="1428565"/>
            <a:ext cx="957600" cy="753840"/>
            <a:chOff x="3338110" y="1428565"/>
            <a:chExt cx="957600" cy="753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5F3A0939-26D2-4010-B853-C0D54F7F9C89}"/>
                    </a:ext>
                  </a:extLst>
                </p14:cNvPr>
                <p14:cNvContentPartPr/>
                <p14:nvPr/>
              </p14:nvContentPartPr>
              <p14:xfrm>
                <a:off x="3338110" y="1705765"/>
                <a:ext cx="329760" cy="47664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5F3A0939-26D2-4010-B853-C0D54F7F9C89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329470" y="1696765"/>
                  <a:ext cx="347400" cy="49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8625AF6C-1D92-49E5-8DEE-08E69BDB3774}"/>
                    </a:ext>
                  </a:extLst>
                </p14:cNvPr>
                <p14:cNvContentPartPr/>
                <p14:nvPr/>
              </p14:nvContentPartPr>
              <p14:xfrm>
                <a:off x="3653110" y="1430005"/>
                <a:ext cx="172080" cy="21528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8625AF6C-1D92-49E5-8DEE-08E69BDB3774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644470" y="1421365"/>
                  <a:ext cx="18972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34ADED72-13DA-4CC7-8218-2EE37BE8D7B1}"/>
                    </a:ext>
                  </a:extLst>
                </p14:cNvPr>
                <p14:cNvContentPartPr/>
                <p14:nvPr/>
              </p14:nvContentPartPr>
              <p14:xfrm>
                <a:off x="3877390" y="1428565"/>
                <a:ext cx="418320" cy="17928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34ADED72-13DA-4CC7-8218-2EE37BE8D7B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868390" y="1419565"/>
                  <a:ext cx="435960" cy="196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4D17C09-48DA-4F81-AFEB-E0B103CEE11C}"/>
              </a:ext>
            </a:extLst>
          </p:cNvPr>
          <p:cNvGrpSpPr/>
          <p:nvPr/>
        </p:nvGrpSpPr>
        <p:grpSpPr>
          <a:xfrm>
            <a:off x="4076830" y="1362325"/>
            <a:ext cx="1032120" cy="329760"/>
            <a:chOff x="4076830" y="1362325"/>
            <a:chExt cx="1032120" cy="329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1CAF5BE6-50B1-4D6C-B6E0-4B3FC6BDBBA4}"/>
                    </a:ext>
                  </a:extLst>
                </p14:cNvPr>
                <p14:cNvContentPartPr/>
                <p14:nvPr/>
              </p14:nvContentPartPr>
              <p14:xfrm>
                <a:off x="4076830" y="1473925"/>
                <a:ext cx="143640" cy="1533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1CAF5BE6-50B1-4D6C-B6E0-4B3FC6BDBBA4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067830" y="1464925"/>
                  <a:ext cx="16128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580D8B95-360F-4BB2-80A4-D52EC014DB7D}"/>
                    </a:ext>
                  </a:extLst>
                </p14:cNvPr>
                <p14:cNvContentPartPr/>
                <p14:nvPr/>
              </p14:nvContentPartPr>
              <p14:xfrm>
                <a:off x="4379950" y="1379965"/>
                <a:ext cx="102600" cy="2800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580D8B95-360F-4BB2-80A4-D52EC014DB7D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370950" y="1370965"/>
                  <a:ext cx="120240" cy="29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7F20C049-9EEC-4B67-93AE-6628D6DE0BB9}"/>
                    </a:ext>
                  </a:extLst>
                </p14:cNvPr>
                <p14:cNvContentPartPr/>
                <p14:nvPr/>
              </p14:nvContentPartPr>
              <p14:xfrm>
                <a:off x="4556350" y="1419925"/>
                <a:ext cx="444600" cy="1854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7F20C049-9EEC-4B67-93AE-6628D6DE0BB9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547350" y="1411285"/>
                  <a:ext cx="46224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3D7659A5-FFE9-4A9D-AC9F-2EED4C836995}"/>
                    </a:ext>
                  </a:extLst>
                </p14:cNvPr>
                <p14:cNvContentPartPr/>
                <p14:nvPr/>
              </p14:nvContentPartPr>
              <p14:xfrm>
                <a:off x="4784950" y="1488325"/>
                <a:ext cx="138600" cy="11484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3D7659A5-FFE9-4A9D-AC9F-2EED4C836995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775950" y="1479685"/>
                  <a:ext cx="156240" cy="13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6BAF5329-7946-46CD-B574-9044FEF65B7E}"/>
                    </a:ext>
                  </a:extLst>
                </p14:cNvPr>
                <p14:cNvContentPartPr/>
                <p14:nvPr/>
              </p14:nvContentPartPr>
              <p14:xfrm>
                <a:off x="5027230" y="1362325"/>
                <a:ext cx="81720" cy="3297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6BAF5329-7946-46CD-B574-9044FEF65B7E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5018590" y="1353685"/>
                  <a:ext cx="99360" cy="347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E60EA658-28EE-4BEB-8B73-638D5DB256F8}"/>
                  </a:ext>
                </a:extLst>
              </p14:cNvPr>
              <p14:cNvContentPartPr/>
              <p14:nvPr/>
            </p14:nvContentPartPr>
            <p14:xfrm>
              <a:off x="2566270" y="2917165"/>
              <a:ext cx="326160" cy="2484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E60EA658-28EE-4BEB-8B73-638D5DB256F8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557630" y="2908525"/>
                <a:ext cx="343800" cy="4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EDA9068B-8FF5-4B91-86E6-B99F0CD48269}"/>
                  </a:ext>
                </a:extLst>
              </p14:cNvPr>
              <p14:cNvContentPartPr/>
              <p14:nvPr/>
            </p14:nvContentPartPr>
            <p14:xfrm>
              <a:off x="2564470" y="3077365"/>
              <a:ext cx="340920" cy="4392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EDA9068B-8FF5-4B91-86E6-B99F0CD48269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555470" y="3068725"/>
                <a:ext cx="358560" cy="61560"/>
              </a:xfrm>
              <a:prstGeom prst="rect">
                <a:avLst/>
              </a:prstGeom>
            </p:spPr>
          </p:pic>
        </mc:Fallback>
      </mc:AlternateContent>
      <p:grpSp>
        <p:nvGrpSpPr>
          <p:cNvPr id="41" name="Group 40">
            <a:extLst>
              <a:ext uri="{FF2B5EF4-FFF2-40B4-BE49-F238E27FC236}">
                <a16:creationId xmlns:a16="http://schemas.microsoft.com/office/drawing/2014/main" id="{3E581FEE-1C67-402A-9B55-FA44199D1F0C}"/>
              </a:ext>
            </a:extLst>
          </p:cNvPr>
          <p:cNvGrpSpPr/>
          <p:nvPr/>
        </p:nvGrpSpPr>
        <p:grpSpPr>
          <a:xfrm>
            <a:off x="3266830" y="2454205"/>
            <a:ext cx="2210040" cy="796320"/>
            <a:chOff x="3266830" y="2454205"/>
            <a:chExt cx="2210040" cy="796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F79FEDEE-D771-438F-A1F3-8D0811841F73}"/>
                    </a:ext>
                  </a:extLst>
                </p14:cNvPr>
                <p14:cNvContentPartPr/>
                <p14:nvPr/>
              </p14:nvContentPartPr>
              <p14:xfrm>
                <a:off x="3266830" y="2736805"/>
                <a:ext cx="438480" cy="5137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F79FEDEE-D771-438F-A1F3-8D0811841F73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257830" y="2727805"/>
                  <a:ext cx="456120" cy="53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2B1A82CB-643E-4404-8DFF-953FB5533A26}"/>
                    </a:ext>
                  </a:extLst>
                </p14:cNvPr>
                <p14:cNvContentPartPr/>
                <p14:nvPr/>
              </p14:nvContentPartPr>
              <p14:xfrm>
                <a:off x="3579310" y="2516485"/>
                <a:ext cx="263880" cy="23004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2B1A82CB-643E-4404-8DFF-953FB5533A26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570670" y="2507845"/>
                  <a:ext cx="28152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6EEDF316-E7C7-4288-B2AE-6764EC6FB980}"/>
                    </a:ext>
                  </a:extLst>
                </p14:cNvPr>
                <p14:cNvContentPartPr/>
                <p14:nvPr/>
              </p14:nvContentPartPr>
              <p14:xfrm>
                <a:off x="3970630" y="2467165"/>
                <a:ext cx="77760" cy="2757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6EEDF316-E7C7-4288-B2AE-6764EC6FB980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961990" y="2458165"/>
                  <a:ext cx="95400" cy="29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BF55A87C-1976-43C5-B5E4-85B416BD9CCF}"/>
                    </a:ext>
                  </a:extLst>
                </p14:cNvPr>
                <p14:cNvContentPartPr/>
                <p14:nvPr/>
              </p14:nvContentPartPr>
              <p14:xfrm>
                <a:off x="4171150" y="2505325"/>
                <a:ext cx="141840" cy="17928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BF55A87C-1976-43C5-B5E4-85B416BD9CCF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162510" y="2496685"/>
                  <a:ext cx="159480" cy="19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D5BDC9D0-3CD2-4C6B-8A11-BDEBBF8254BA}"/>
                    </a:ext>
                  </a:extLst>
                </p14:cNvPr>
                <p14:cNvContentPartPr/>
                <p14:nvPr/>
              </p14:nvContentPartPr>
              <p14:xfrm>
                <a:off x="4304710" y="2476165"/>
                <a:ext cx="150120" cy="2444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D5BDC9D0-3CD2-4C6B-8A11-BDEBBF8254BA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295710" y="2467525"/>
                  <a:ext cx="167760" cy="26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496155F4-E7D6-4DBA-BBAA-9C9988FAF8A1}"/>
                    </a:ext>
                  </a:extLst>
                </p14:cNvPr>
                <p14:cNvContentPartPr/>
                <p14:nvPr/>
              </p14:nvContentPartPr>
              <p14:xfrm>
                <a:off x="4555270" y="2906365"/>
                <a:ext cx="128880" cy="1188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496155F4-E7D6-4DBA-BBAA-9C9988FAF8A1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546630" y="2897365"/>
                  <a:ext cx="14652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F1A2E4D5-21A9-4A17-802C-89369BB2AEFE}"/>
                    </a:ext>
                  </a:extLst>
                </p14:cNvPr>
                <p14:cNvContentPartPr/>
                <p14:nvPr/>
              </p14:nvContentPartPr>
              <p14:xfrm>
                <a:off x="4574710" y="2979085"/>
                <a:ext cx="252000" cy="334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F1A2E4D5-21A9-4A17-802C-89369BB2AEFE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566070" y="2970445"/>
                  <a:ext cx="26964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FE3DD7F0-90A1-4201-8780-A47FA027A8ED}"/>
                    </a:ext>
                  </a:extLst>
                </p14:cNvPr>
                <p14:cNvContentPartPr/>
                <p14:nvPr/>
              </p14:nvContentPartPr>
              <p14:xfrm>
                <a:off x="5035510" y="2723485"/>
                <a:ext cx="298440" cy="41112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FE3DD7F0-90A1-4201-8780-A47FA027A8ED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5026510" y="2714845"/>
                  <a:ext cx="316080" cy="42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66AD4499-5B77-46B5-9548-9C77A0B5CC64}"/>
                    </a:ext>
                  </a:extLst>
                </p14:cNvPr>
                <p14:cNvContentPartPr/>
                <p14:nvPr/>
              </p14:nvContentPartPr>
              <p14:xfrm>
                <a:off x="5311990" y="2454205"/>
                <a:ext cx="118800" cy="11304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66AD4499-5B77-46B5-9548-9C77A0B5CC64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302990" y="2445205"/>
                  <a:ext cx="136440" cy="13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FF784457-4072-493F-9C5A-E24FA63C17C6}"/>
                    </a:ext>
                  </a:extLst>
                </p14:cNvPr>
                <p14:cNvContentPartPr/>
                <p14:nvPr/>
              </p14:nvContentPartPr>
              <p14:xfrm>
                <a:off x="5451310" y="2463565"/>
                <a:ext cx="25560" cy="30744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FF784457-4072-493F-9C5A-E24FA63C17C6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442670" y="2454925"/>
                  <a:ext cx="43200" cy="325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B75727D-EE49-4455-A3AC-1A7760872D36}"/>
              </a:ext>
            </a:extLst>
          </p:cNvPr>
          <p:cNvGrpSpPr/>
          <p:nvPr/>
        </p:nvGrpSpPr>
        <p:grpSpPr>
          <a:xfrm>
            <a:off x="3444670" y="3562285"/>
            <a:ext cx="1740960" cy="1285200"/>
            <a:chOff x="3444670" y="3562285"/>
            <a:chExt cx="1740960" cy="1285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CBE3D55C-83DB-4131-9411-55873B5019C5}"/>
                    </a:ext>
                  </a:extLst>
                </p14:cNvPr>
                <p14:cNvContentPartPr/>
                <p14:nvPr/>
              </p14:nvContentPartPr>
              <p14:xfrm>
                <a:off x="3444670" y="4101565"/>
                <a:ext cx="313920" cy="3924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CBE3D55C-83DB-4131-9411-55873B5019C5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3436030" y="4092925"/>
                  <a:ext cx="33156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8DAFD467-EDAB-430D-BC14-7E10E761277B}"/>
                    </a:ext>
                  </a:extLst>
                </p14:cNvPr>
                <p14:cNvContentPartPr/>
                <p14:nvPr/>
              </p14:nvContentPartPr>
              <p14:xfrm>
                <a:off x="3466630" y="4249165"/>
                <a:ext cx="307440" cy="4752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8DAFD467-EDAB-430D-BC14-7E10E761277B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3457630" y="4240165"/>
                  <a:ext cx="325080" cy="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0ADBA2F0-604C-443E-A752-2D1F20A586C0}"/>
                    </a:ext>
                  </a:extLst>
                </p14:cNvPr>
                <p14:cNvContentPartPr/>
                <p14:nvPr/>
              </p14:nvContentPartPr>
              <p14:xfrm>
                <a:off x="4244590" y="3908605"/>
                <a:ext cx="351720" cy="55476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0ADBA2F0-604C-443E-A752-2D1F20A586C0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235950" y="3899965"/>
                  <a:ext cx="369360" cy="57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DA6046AB-5606-463D-B47E-B7A3BF2C53F9}"/>
                    </a:ext>
                  </a:extLst>
                </p14:cNvPr>
                <p14:cNvContentPartPr/>
                <p14:nvPr/>
              </p14:nvContentPartPr>
              <p14:xfrm>
                <a:off x="4750750" y="3917965"/>
                <a:ext cx="58680" cy="55260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DA6046AB-5606-463D-B47E-B7A3BF2C53F9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741750" y="3909325"/>
                  <a:ext cx="76320" cy="57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DD1B37D3-9542-4A64-A420-7441FB84CC32}"/>
                    </a:ext>
                  </a:extLst>
                </p14:cNvPr>
                <p14:cNvContentPartPr/>
                <p14:nvPr/>
              </p14:nvContentPartPr>
              <p14:xfrm>
                <a:off x="4046230" y="3562285"/>
                <a:ext cx="1139400" cy="12852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DD1B37D3-9542-4A64-A420-7441FB84CC32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4037590" y="3553285"/>
                  <a:ext cx="1157040" cy="1302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2FAF0217-EFA4-4851-ABAD-68A9AD4DCA05}"/>
              </a:ext>
            </a:extLst>
          </p:cNvPr>
          <p:cNvGrpSpPr/>
          <p:nvPr/>
        </p:nvGrpSpPr>
        <p:grpSpPr>
          <a:xfrm>
            <a:off x="6640390" y="2179525"/>
            <a:ext cx="4709160" cy="1609560"/>
            <a:chOff x="6640390" y="2179525"/>
            <a:chExt cx="4709160" cy="1609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9E6F7B18-5CF0-4ED0-ADEF-1BFF14C40CE7}"/>
                    </a:ext>
                  </a:extLst>
                </p14:cNvPr>
                <p14:cNvContentPartPr/>
                <p14:nvPr/>
              </p14:nvContentPartPr>
              <p14:xfrm>
                <a:off x="6640390" y="3007885"/>
                <a:ext cx="249120" cy="2844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9E6F7B18-5CF0-4ED0-ADEF-1BFF14C40CE7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6631750" y="2999245"/>
                  <a:ext cx="266760" cy="4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B6790F69-2AB0-4615-857D-F7D23E450626}"/>
                    </a:ext>
                  </a:extLst>
                </p14:cNvPr>
                <p14:cNvContentPartPr/>
                <p14:nvPr/>
              </p14:nvContentPartPr>
              <p14:xfrm>
                <a:off x="6663070" y="3168805"/>
                <a:ext cx="234720" cy="1512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B6790F69-2AB0-4615-857D-F7D23E450626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6654070" y="3159805"/>
                  <a:ext cx="25236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FE877EFA-4117-48DC-8161-BF34A425696D}"/>
                    </a:ext>
                  </a:extLst>
                </p14:cNvPr>
                <p14:cNvContentPartPr/>
                <p14:nvPr/>
              </p14:nvContentPartPr>
              <p14:xfrm>
                <a:off x="7309630" y="2986285"/>
                <a:ext cx="439920" cy="3960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FE877EFA-4117-48DC-8161-BF34A425696D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7300630" y="2977645"/>
                  <a:ext cx="457560" cy="41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A60EA950-E3E3-4151-9DEF-55A5434E54B5}"/>
                    </a:ext>
                  </a:extLst>
                </p14:cNvPr>
                <p14:cNvContentPartPr/>
                <p14:nvPr/>
              </p14:nvContentPartPr>
              <p14:xfrm>
                <a:off x="7443190" y="2892325"/>
                <a:ext cx="345240" cy="4140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A60EA950-E3E3-4151-9DEF-55A5434E54B5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7434550" y="2883325"/>
                  <a:ext cx="362880" cy="5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89EE9ECF-D5D2-4B9F-ABC9-A66BBC2B8DFD}"/>
                    </a:ext>
                  </a:extLst>
                </p14:cNvPr>
                <p14:cNvContentPartPr/>
                <p14:nvPr/>
              </p14:nvContentPartPr>
              <p14:xfrm>
                <a:off x="7917670" y="2641045"/>
                <a:ext cx="214200" cy="25416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89EE9ECF-D5D2-4B9F-ABC9-A66BBC2B8DFD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7909030" y="2632045"/>
                  <a:ext cx="231840" cy="27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E1C9CB23-571C-41B4-AFF6-B793B8A640D3}"/>
                    </a:ext>
                  </a:extLst>
                </p14:cNvPr>
                <p14:cNvContentPartPr/>
                <p14:nvPr/>
              </p14:nvContentPartPr>
              <p14:xfrm>
                <a:off x="8213230" y="2738605"/>
                <a:ext cx="54000" cy="3132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E1C9CB23-571C-41B4-AFF6-B793B8A640D3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8204590" y="2729605"/>
                  <a:ext cx="7164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4A5B7C82-CFBB-459B-BEEF-888349877DF8}"/>
                    </a:ext>
                  </a:extLst>
                </p14:cNvPr>
                <p14:cNvContentPartPr/>
                <p14:nvPr/>
              </p14:nvContentPartPr>
              <p14:xfrm>
                <a:off x="8390350" y="2607925"/>
                <a:ext cx="234000" cy="27072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4A5B7C82-CFBB-459B-BEEF-888349877DF8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8381710" y="2599285"/>
                  <a:ext cx="251640" cy="28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42700ED0-55B8-4E12-869D-AAF344BDE191}"/>
                    </a:ext>
                  </a:extLst>
                </p14:cNvPr>
                <p14:cNvContentPartPr/>
                <p14:nvPr/>
              </p14:nvContentPartPr>
              <p14:xfrm>
                <a:off x="8774110" y="3032005"/>
                <a:ext cx="260280" cy="2052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42700ED0-55B8-4E12-869D-AAF344BDE191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8765110" y="3023365"/>
                  <a:ext cx="27792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CBDFF053-8FE8-4E7B-B19C-B6F427A15A83}"/>
                    </a:ext>
                  </a:extLst>
                </p14:cNvPr>
                <p14:cNvContentPartPr/>
                <p14:nvPr/>
              </p14:nvContentPartPr>
              <p14:xfrm>
                <a:off x="8818750" y="3154765"/>
                <a:ext cx="284400" cy="1188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CBDFF053-8FE8-4E7B-B19C-B6F427A15A83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810110" y="3145765"/>
                  <a:ext cx="30204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CB35DBBF-6C7E-4C27-BB3C-4277CCBC5D0D}"/>
                    </a:ext>
                  </a:extLst>
                </p14:cNvPr>
                <p14:cNvContentPartPr/>
                <p14:nvPr/>
              </p14:nvContentPartPr>
              <p14:xfrm>
                <a:off x="9593110" y="2808085"/>
                <a:ext cx="444240" cy="43020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CB35DBBF-6C7E-4C27-BB3C-4277CCBC5D0D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9584110" y="2799085"/>
                  <a:ext cx="461880" cy="44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B662B902-53C7-4809-9021-1135EC23A0BE}"/>
                    </a:ext>
                  </a:extLst>
                </p14:cNvPr>
                <p14:cNvContentPartPr/>
                <p14:nvPr/>
              </p14:nvContentPartPr>
              <p14:xfrm>
                <a:off x="9688510" y="2752645"/>
                <a:ext cx="365040" cy="2772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B662B902-53C7-4809-9021-1135EC23A0BE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9679510" y="2743645"/>
                  <a:ext cx="38268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FF3C6403-0499-455D-92DE-B503B5E24021}"/>
                    </a:ext>
                  </a:extLst>
                </p14:cNvPr>
                <p14:cNvContentPartPr/>
                <p14:nvPr/>
              </p14:nvContentPartPr>
              <p14:xfrm>
                <a:off x="10152550" y="2506405"/>
                <a:ext cx="300960" cy="34848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FF3C6403-0499-455D-92DE-B503B5E24021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10143910" y="2497765"/>
                  <a:ext cx="318600" cy="36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E45FD2BF-0C43-4BA1-AFA8-E74F4DE777D7}"/>
                    </a:ext>
                  </a:extLst>
                </p14:cNvPr>
                <p14:cNvContentPartPr/>
                <p14:nvPr/>
              </p14:nvContentPartPr>
              <p14:xfrm>
                <a:off x="9052750" y="2179525"/>
                <a:ext cx="2296800" cy="160956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E45FD2BF-0C43-4BA1-AFA8-E74F4DE777D7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9043750" y="2170525"/>
                  <a:ext cx="2314440" cy="16272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476607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5484"/>
            <a:ext cx="12192000" cy="8624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97789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46267" y="1009311"/>
                <a:ext cx="3594895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e>
                        <m:sup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1.6</m:t>
                          </m:r>
                        </m:sup>
                      </m:sSup>
                      <m:r>
                        <a:rPr lang="en-US" sz="5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5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−6.8</m:t>
                          </m:r>
                        </m:sup>
                      </m:sSup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7" y="1009311"/>
                <a:ext cx="3594895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368530C-6628-46CF-ACE8-E716F7CB96A2}"/>
                  </a:ext>
                </a:extLst>
              </p14:cNvPr>
              <p14:cNvContentPartPr/>
              <p14:nvPr/>
            </p14:nvContentPartPr>
            <p14:xfrm>
              <a:off x="642070" y="2475805"/>
              <a:ext cx="294120" cy="100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368530C-6628-46CF-ACE8-E716F7CB96A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3430" y="2466805"/>
                <a:ext cx="311760" cy="2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267AF05-6BF4-410F-A9F6-5AB4EDAB93A3}"/>
                  </a:ext>
                </a:extLst>
              </p14:cNvPr>
              <p14:cNvContentPartPr/>
              <p14:nvPr/>
            </p14:nvContentPartPr>
            <p14:xfrm>
              <a:off x="741430" y="2566885"/>
              <a:ext cx="294120" cy="367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267AF05-6BF4-410F-A9F6-5AB4EDAB93A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32430" y="2558245"/>
                <a:ext cx="311760" cy="54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8AFCDF7C-4091-4E3B-AA5E-320B68C9B7F9}"/>
              </a:ext>
            </a:extLst>
          </p:cNvPr>
          <p:cNvGrpSpPr/>
          <p:nvPr/>
        </p:nvGrpSpPr>
        <p:grpSpPr>
          <a:xfrm>
            <a:off x="1591390" y="2021845"/>
            <a:ext cx="1651680" cy="1122840"/>
            <a:chOff x="1591390" y="2021845"/>
            <a:chExt cx="1651680" cy="1122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9B54B845-B5FA-475E-B8E7-1323B2116ECC}"/>
                    </a:ext>
                  </a:extLst>
                </p14:cNvPr>
                <p14:cNvContentPartPr/>
                <p14:nvPr/>
              </p14:nvContentPartPr>
              <p14:xfrm>
                <a:off x="1799470" y="2456725"/>
                <a:ext cx="345600" cy="46008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9B54B845-B5FA-475E-B8E7-1323B2116ECC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790470" y="2448085"/>
                  <a:ext cx="363240" cy="47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A186BE11-154B-432C-8DE7-8B2F5B45FA06}"/>
                    </a:ext>
                  </a:extLst>
                </p14:cNvPr>
                <p14:cNvContentPartPr/>
                <p14:nvPr/>
              </p14:nvContentPartPr>
              <p14:xfrm>
                <a:off x="2112310" y="2256205"/>
                <a:ext cx="316440" cy="2883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A186BE11-154B-432C-8DE7-8B2F5B45FA06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103310" y="2247205"/>
                  <a:ext cx="334080" cy="30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737F775C-AD10-476A-8AF1-AD07DA57875A}"/>
                    </a:ext>
                  </a:extLst>
                </p14:cNvPr>
                <p14:cNvContentPartPr/>
                <p14:nvPr/>
              </p14:nvContentPartPr>
              <p14:xfrm>
                <a:off x="2487430" y="2223445"/>
                <a:ext cx="167760" cy="80460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737F775C-AD10-476A-8AF1-AD07DA57875A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478790" y="2214445"/>
                  <a:ext cx="185400" cy="82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79F4DF72-456E-49CE-98BB-DD6043FCF978}"/>
                    </a:ext>
                  </a:extLst>
                </p14:cNvPr>
                <p14:cNvContentPartPr/>
                <p14:nvPr/>
              </p14:nvContentPartPr>
              <p14:xfrm>
                <a:off x="1591390" y="2062885"/>
                <a:ext cx="232200" cy="10818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79F4DF72-456E-49CE-98BB-DD6043FCF978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582750" y="2053885"/>
                  <a:ext cx="249840" cy="10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76576712-7CB2-4034-86D6-818455CF159C}"/>
                    </a:ext>
                  </a:extLst>
                </p14:cNvPr>
                <p14:cNvContentPartPr/>
                <p14:nvPr/>
              </p14:nvContentPartPr>
              <p14:xfrm>
                <a:off x="2825470" y="2021845"/>
                <a:ext cx="32040" cy="2883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76576712-7CB2-4034-86D6-818455CF159C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816470" y="2013205"/>
                  <a:ext cx="49680" cy="30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8FEB5DA5-D845-4D18-94F0-3EC332289B5C}"/>
                    </a:ext>
                  </a:extLst>
                </p14:cNvPr>
                <p14:cNvContentPartPr/>
                <p14:nvPr/>
              </p14:nvContentPartPr>
              <p14:xfrm>
                <a:off x="2933830" y="2238925"/>
                <a:ext cx="29520" cy="2448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8FEB5DA5-D845-4D18-94F0-3EC332289B5C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924830" y="2229925"/>
                  <a:ext cx="47160" cy="4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E59579F8-AFF5-4205-883C-15B52DE06DCC}"/>
                    </a:ext>
                  </a:extLst>
                </p14:cNvPr>
                <p14:cNvContentPartPr/>
                <p14:nvPr/>
              </p14:nvContentPartPr>
              <p14:xfrm>
                <a:off x="3042550" y="2039845"/>
                <a:ext cx="200520" cy="26460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E59579F8-AFF5-4205-883C-15B52DE06DCC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033550" y="2031205"/>
                  <a:ext cx="218160" cy="282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D4DD9B3D-0317-4676-9313-1E5D317ED7ED}"/>
                  </a:ext>
                </a:extLst>
              </p14:cNvPr>
              <p14:cNvContentPartPr/>
              <p14:nvPr/>
            </p14:nvContentPartPr>
            <p14:xfrm>
              <a:off x="3236230" y="2649685"/>
              <a:ext cx="70200" cy="5436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D4DD9B3D-0317-4676-9313-1E5D317ED7ED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227590" y="2640685"/>
                <a:ext cx="87840" cy="72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9" name="Group 28">
            <a:extLst>
              <a:ext uri="{FF2B5EF4-FFF2-40B4-BE49-F238E27FC236}">
                <a16:creationId xmlns:a16="http://schemas.microsoft.com/office/drawing/2014/main" id="{66575FA2-5D16-438E-BFEE-BA13F8847DA2}"/>
              </a:ext>
            </a:extLst>
          </p:cNvPr>
          <p:cNvGrpSpPr/>
          <p:nvPr/>
        </p:nvGrpSpPr>
        <p:grpSpPr>
          <a:xfrm>
            <a:off x="3614590" y="2025085"/>
            <a:ext cx="1298520" cy="860040"/>
            <a:chOff x="3614590" y="2025085"/>
            <a:chExt cx="1298520" cy="860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E3F7D3FE-9505-4D3E-8E6F-A4666AC68D40}"/>
                    </a:ext>
                  </a:extLst>
                </p14:cNvPr>
                <p14:cNvContentPartPr/>
                <p14:nvPr/>
              </p14:nvContentPartPr>
              <p14:xfrm>
                <a:off x="3614590" y="2308765"/>
                <a:ext cx="381240" cy="5763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E3F7D3FE-9505-4D3E-8E6F-A4666AC68D40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605590" y="2300125"/>
                  <a:ext cx="398880" cy="59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FDB27414-FCAF-4DB2-93C7-010C388E5F3D}"/>
                    </a:ext>
                  </a:extLst>
                </p14:cNvPr>
                <p14:cNvContentPartPr/>
                <p14:nvPr/>
              </p14:nvContentPartPr>
              <p14:xfrm>
                <a:off x="3943990" y="2204725"/>
                <a:ext cx="360" cy="75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FDB27414-FCAF-4DB2-93C7-010C388E5F3D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3934990" y="2195725"/>
                  <a:ext cx="1800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44DF2D16-5EA1-40E5-B805-350E8B4D14C6}"/>
                    </a:ext>
                  </a:extLst>
                </p14:cNvPr>
                <p14:cNvContentPartPr/>
                <p14:nvPr/>
              </p14:nvContentPartPr>
              <p14:xfrm>
                <a:off x="3948670" y="2205805"/>
                <a:ext cx="304920" cy="2628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44DF2D16-5EA1-40E5-B805-350E8B4D14C6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3940030" y="2196805"/>
                  <a:ext cx="32256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D85DD158-5DEE-438E-BBA8-5A6075E97D0B}"/>
                    </a:ext>
                  </a:extLst>
                </p14:cNvPr>
                <p14:cNvContentPartPr/>
                <p14:nvPr/>
              </p14:nvContentPartPr>
              <p14:xfrm>
                <a:off x="4271230" y="2025085"/>
                <a:ext cx="225720" cy="3312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D85DD158-5DEE-438E-BBA8-5A6075E97D0B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4262230" y="2016445"/>
                  <a:ext cx="243360" cy="34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CB4CA9E6-CEC4-493E-8260-96B66AC5D65C}"/>
                    </a:ext>
                  </a:extLst>
                </p14:cNvPr>
                <p14:cNvContentPartPr/>
                <p14:nvPr/>
              </p14:nvContentPartPr>
              <p14:xfrm>
                <a:off x="4596670" y="2283925"/>
                <a:ext cx="36720" cy="1944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CB4CA9E6-CEC4-493E-8260-96B66AC5D65C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4588030" y="2275285"/>
                  <a:ext cx="5436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34DC77C3-823B-4374-AAAD-F1E3DCACB244}"/>
                    </a:ext>
                  </a:extLst>
                </p14:cNvPr>
                <p14:cNvContentPartPr/>
                <p14:nvPr/>
              </p14:nvContentPartPr>
              <p14:xfrm>
                <a:off x="4678750" y="2028685"/>
                <a:ext cx="234360" cy="29160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34DC77C3-823B-4374-AAAD-F1E3DCACB244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4669750" y="2019685"/>
                  <a:ext cx="252000" cy="309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1461B1B-D85C-4D79-89C0-ED5520CAF4CB}"/>
              </a:ext>
            </a:extLst>
          </p:cNvPr>
          <p:cNvGrpSpPr/>
          <p:nvPr/>
        </p:nvGrpSpPr>
        <p:grpSpPr>
          <a:xfrm>
            <a:off x="5269510" y="2417485"/>
            <a:ext cx="273600" cy="126360"/>
            <a:chOff x="5269510" y="2417485"/>
            <a:chExt cx="273600" cy="126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03C8370B-F651-47A5-871F-1CE54B31B2BA}"/>
                    </a:ext>
                  </a:extLst>
                </p14:cNvPr>
                <p14:cNvContentPartPr/>
                <p14:nvPr/>
              </p14:nvContentPartPr>
              <p14:xfrm>
                <a:off x="5269510" y="2417485"/>
                <a:ext cx="214200" cy="241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03C8370B-F651-47A5-871F-1CE54B31B2BA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5260510" y="2408485"/>
                  <a:ext cx="23184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07F9224B-CFEE-4009-9626-06CB403B47D8}"/>
                    </a:ext>
                  </a:extLst>
                </p14:cNvPr>
                <p14:cNvContentPartPr/>
                <p14:nvPr/>
              </p14:nvContentPartPr>
              <p14:xfrm>
                <a:off x="5293630" y="2532325"/>
                <a:ext cx="249480" cy="1152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07F9224B-CFEE-4009-9626-06CB403B47D8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5284990" y="2523685"/>
                  <a:ext cx="267120" cy="29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422CE8B-2426-4C3B-B934-7406B819B33E}"/>
              </a:ext>
            </a:extLst>
          </p:cNvPr>
          <p:cNvGrpSpPr/>
          <p:nvPr/>
        </p:nvGrpSpPr>
        <p:grpSpPr>
          <a:xfrm>
            <a:off x="6177790" y="1884685"/>
            <a:ext cx="951120" cy="757440"/>
            <a:chOff x="6177790" y="1884685"/>
            <a:chExt cx="951120" cy="757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68B44A81-B337-4DBC-9F03-34592ADDCC71}"/>
                    </a:ext>
                  </a:extLst>
                </p14:cNvPr>
                <p14:cNvContentPartPr/>
                <p14:nvPr/>
              </p14:nvContentPartPr>
              <p14:xfrm>
                <a:off x="6177790" y="2206165"/>
                <a:ext cx="309600" cy="43596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68B44A81-B337-4DBC-9F03-34592ADDCC71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6169150" y="2197525"/>
                  <a:ext cx="327240" cy="45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E152B53B-E21F-42EC-AB6A-756E5FF3DDBE}"/>
                    </a:ext>
                  </a:extLst>
                </p14:cNvPr>
                <p14:cNvContentPartPr/>
                <p14:nvPr/>
              </p14:nvContentPartPr>
              <p14:xfrm>
                <a:off x="6513670" y="1884685"/>
                <a:ext cx="115920" cy="1630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E152B53B-E21F-42EC-AB6A-756E5FF3DDBE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6504670" y="1876045"/>
                  <a:ext cx="13356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0F840710-3C08-4819-9383-A679DF5F46BB}"/>
                    </a:ext>
                  </a:extLst>
                </p14:cNvPr>
                <p14:cNvContentPartPr/>
                <p14:nvPr/>
              </p14:nvContentPartPr>
              <p14:xfrm>
                <a:off x="6625630" y="1914925"/>
                <a:ext cx="19800" cy="26676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0F840710-3C08-4819-9383-A679DF5F46BB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6616990" y="1906285"/>
                  <a:ext cx="3744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F1BE3E5C-DB03-4073-817C-57D1A5CDADCC}"/>
                    </a:ext>
                  </a:extLst>
                </p14:cNvPr>
                <p14:cNvContentPartPr/>
                <p14:nvPr/>
              </p14:nvContentPartPr>
              <p14:xfrm>
                <a:off x="6705910" y="2096005"/>
                <a:ext cx="11880" cy="1620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F1BE3E5C-DB03-4073-817C-57D1A5CDADCC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6697270" y="2087365"/>
                  <a:ext cx="2952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32A3B3E6-136E-4996-94B7-04D8193E7B74}"/>
                    </a:ext>
                  </a:extLst>
                </p14:cNvPr>
                <p14:cNvContentPartPr/>
                <p14:nvPr/>
              </p14:nvContentPartPr>
              <p14:xfrm>
                <a:off x="6802390" y="1900525"/>
                <a:ext cx="187560" cy="24984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32A3B3E6-136E-4996-94B7-04D8193E7B74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6793390" y="1891885"/>
                  <a:ext cx="205200" cy="26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DE88EE0E-CE8B-4BC3-A030-DC246F8E4BB7}"/>
                    </a:ext>
                  </a:extLst>
                </p14:cNvPr>
                <p14:cNvContentPartPr/>
                <p14:nvPr/>
              </p14:nvContentPartPr>
              <p14:xfrm>
                <a:off x="7077430" y="2447005"/>
                <a:ext cx="51480" cy="2520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DE88EE0E-CE8B-4BC3-A030-DC246F8E4BB7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7068430" y="2438365"/>
                  <a:ext cx="69120" cy="42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237AB29-97CD-4844-9612-A836A3EAD0BF}"/>
              </a:ext>
            </a:extLst>
          </p:cNvPr>
          <p:cNvGrpSpPr/>
          <p:nvPr/>
        </p:nvGrpSpPr>
        <p:grpSpPr>
          <a:xfrm>
            <a:off x="7362910" y="1860205"/>
            <a:ext cx="1116720" cy="756360"/>
            <a:chOff x="7362910" y="1860205"/>
            <a:chExt cx="1116720" cy="756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9E02DC82-6208-4A85-A017-5905667C323C}"/>
                    </a:ext>
                  </a:extLst>
                </p14:cNvPr>
                <p14:cNvContentPartPr/>
                <p14:nvPr/>
              </p14:nvContentPartPr>
              <p14:xfrm>
                <a:off x="7362910" y="2133085"/>
                <a:ext cx="265680" cy="48348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9E02DC82-6208-4A85-A017-5905667C323C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7354270" y="2124445"/>
                  <a:ext cx="283320" cy="50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3EAA362F-31DF-4B19-9443-4FECB3A567F1}"/>
                    </a:ext>
                  </a:extLst>
                </p14:cNvPr>
                <p14:cNvContentPartPr/>
                <p14:nvPr/>
              </p14:nvContentPartPr>
              <p14:xfrm>
                <a:off x="7627870" y="1962085"/>
                <a:ext cx="154440" cy="5724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3EAA362F-31DF-4B19-9443-4FECB3A567F1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7618870" y="1953085"/>
                  <a:ext cx="172080" cy="7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EE767C77-D50E-4F98-A321-78B21DF006D2}"/>
                    </a:ext>
                  </a:extLst>
                </p14:cNvPr>
                <p14:cNvContentPartPr/>
                <p14:nvPr/>
              </p14:nvContentPartPr>
              <p14:xfrm>
                <a:off x="7947910" y="1860205"/>
                <a:ext cx="169920" cy="27108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EE767C77-D50E-4F98-A321-78B21DF006D2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7938910" y="1851205"/>
                  <a:ext cx="187560" cy="28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7527858F-E9F5-4BCA-8A75-8E32E9AC9496}"/>
                    </a:ext>
                  </a:extLst>
                </p14:cNvPr>
                <p14:cNvContentPartPr/>
                <p14:nvPr/>
              </p14:nvContentPartPr>
              <p14:xfrm>
                <a:off x="8176510" y="2077645"/>
                <a:ext cx="19800" cy="1008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7527858F-E9F5-4BCA-8A75-8E32E9AC9496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8167870" y="2068645"/>
                  <a:ext cx="3744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EA68A91C-D0B2-4425-8B8D-48F616159879}"/>
                    </a:ext>
                  </a:extLst>
                </p14:cNvPr>
                <p14:cNvContentPartPr/>
                <p14:nvPr/>
              </p14:nvContentPartPr>
              <p14:xfrm>
                <a:off x="8301070" y="1871725"/>
                <a:ext cx="178560" cy="23076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EA68A91C-D0B2-4425-8B8D-48F616159879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8292430" y="1863085"/>
                  <a:ext cx="196200" cy="248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1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471C521C-2B35-4D07-A677-DD59F4D11C64}"/>
                  </a:ext>
                </a:extLst>
              </p14:cNvPr>
              <p14:cNvContentPartPr/>
              <p14:nvPr/>
            </p14:nvContentPartPr>
            <p14:xfrm>
              <a:off x="8601310" y="2289685"/>
              <a:ext cx="248040" cy="1188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471C521C-2B35-4D07-A677-DD59F4D11C64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8592310" y="2281045"/>
                <a:ext cx="265680" cy="2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3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EB52F1E1-7DF0-4E69-BE50-7CC0A1D36305}"/>
                  </a:ext>
                </a:extLst>
              </p14:cNvPr>
              <p14:cNvContentPartPr/>
              <p14:nvPr/>
            </p14:nvContentPartPr>
            <p14:xfrm>
              <a:off x="8597350" y="2421085"/>
              <a:ext cx="281160" cy="27360"/>
            </p14:xfrm>
          </p:contentPart>
        </mc:Choice>
        <mc:Fallback xmlns=""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EB52F1E1-7DF0-4E69-BE50-7CC0A1D36305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8588350" y="2412445"/>
                <a:ext cx="298800" cy="45000"/>
              </a:xfrm>
              <a:prstGeom prst="rect">
                <a:avLst/>
              </a:prstGeom>
            </p:spPr>
          </p:pic>
        </mc:Fallback>
      </mc:AlternateContent>
      <p:grpSp>
        <p:nvGrpSpPr>
          <p:cNvPr id="60" name="Group 59">
            <a:extLst>
              <a:ext uri="{FF2B5EF4-FFF2-40B4-BE49-F238E27FC236}">
                <a16:creationId xmlns:a16="http://schemas.microsoft.com/office/drawing/2014/main" id="{934B0727-8707-4EE8-AEC3-5556B823DDA5}"/>
              </a:ext>
            </a:extLst>
          </p:cNvPr>
          <p:cNvGrpSpPr/>
          <p:nvPr/>
        </p:nvGrpSpPr>
        <p:grpSpPr>
          <a:xfrm>
            <a:off x="9248590" y="1618285"/>
            <a:ext cx="1935360" cy="974520"/>
            <a:chOff x="9248590" y="1618285"/>
            <a:chExt cx="1935360" cy="974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3B52B1A0-7475-44ED-942B-E5734F7454E3}"/>
                    </a:ext>
                  </a:extLst>
                </p14:cNvPr>
                <p14:cNvContentPartPr/>
                <p14:nvPr/>
              </p14:nvContentPartPr>
              <p14:xfrm>
                <a:off x="9248590" y="2049565"/>
                <a:ext cx="382320" cy="54324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3B52B1A0-7475-44ED-942B-E5734F7454E3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9239590" y="2040565"/>
                  <a:ext cx="399960" cy="56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6979D6E9-C240-40BD-BE9B-3061A64DB910}"/>
                    </a:ext>
                  </a:extLst>
                </p14:cNvPr>
                <p14:cNvContentPartPr/>
                <p14:nvPr/>
              </p14:nvContentPartPr>
              <p14:xfrm>
                <a:off x="9684910" y="1638085"/>
                <a:ext cx="137160" cy="16020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6979D6E9-C240-40BD-BE9B-3061A64DB910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9676270" y="1629085"/>
                  <a:ext cx="15480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6A37B055-3578-4363-82C5-389C5B83037D}"/>
                    </a:ext>
                  </a:extLst>
                </p14:cNvPr>
                <p14:cNvContentPartPr/>
                <p14:nvPr/>
              </p14:nvContentPartPr>
              <p14:xfrm>
                <a:off x="9831430" y="1649245"/>
                <a:ext cx="32400" cy="31104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6A37B055-3578-4363-82C5-389C5B83037D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9822790" y="1640605"/>
                  <a:ext cx="50040" cy="32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A1259115-021B-4708-89DD-FE5A5E425024}"/>
                    </a:ext>
                  </a:extLst>
                </p14:cNvPr>
                <p14:cNvContentPartPr/>
                <p14:nvPr/>
              </p14:nvContentPartPr>
              <p14:xfrm>
                <a:off x="9921430" y="1877845"/>
                <a:ext cx="42120" cy="3636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A1259115-021B-4708-89DD-FE5A5E425024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9912430" y="1868845"/>
                  <a:ext cx="5976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8129B1EE-E62F-4E52-959D-54435F89B32A}"/>
                    </a:ext>
                  </a:extLst>
                </p14:cNvPr>
                <p14:cNvContentPartPr/>
                <p14:nvPr/>
              </p14:nvContentPartPr>
              <p14:xfrm>
                <a:off x="10051750" y="1629445"/>
                <a:ext cx="285840" cy="31428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8129B1EE-E62F-4E52-959D-54435F89B32A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10042750" y="1620445"/>
                  <a:ext cx="303480" cy="3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E036C620-66FF-45E0-95B5-619D34C6D3F7}"/>
                    </a:ext>
                  </a:extLst>
                </p14:cNvPr>
                <p14:cNvContentPartPr/>
                <p14:nvPr/>
              </p14:nvContentPartPr>
              <p14:xfrm>
                <a:off x="10351630" y="1826365"/>
                <a:ext cx="119160" cy="1332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E036C620-66FF-45E0-95B5-619D34C6D3F7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10342990" y="1817725"/>
                  <a:ext cx="136800" cy="3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CCDD299E-3527-4EEB-8532-4C08011DFEC3}"/>
                    </a:ext>
                  </a:extLst>
                </p14:cNvPr>
                <p14:cNvContentPartPr/>
                <p14:nvPr/>
              </p14:nvContentPartPr>
              <p14:xfrm>
                <a:off x="10646110" y="1635925"/>
                <a:ext cx="149040" cy="23940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CCDD299E-3527-4EEB-8532-4C08011DFEC3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10637110" y="1626925"/>
                  <a:ext cx="166680" cy="25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9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72C94107-1793-4515-8B42-FC119C1EBB47}"/>
                    </a:ext>
                  </a:extLst>
                </p14:cNvPr>
                <p14:cNvContentPartPr/>
                <p14:nvPr/>
              </p14:nvContentPartPr>
              <p14:xfrm>
                <a:off x="10885870" y="1823125"/>
                <a:ext cx="48600" cy="1512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72C94107-1793-4515-8B42-FC119C1EBB47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10877230" y="1814485"/>
                  <a:ext cx="6624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5D55AE99-B920-434D-BAD3-E668A863E531}"/>
                    </a:ext>
                  </a:extLst>
                </p14:cNvPr>
                <p14:cNvContentPartPr/>
                <p14:nvPr/>
              </p14:nvContentPartPr>
              <p14:xfrm>
                <a:off x="10988830" y="1618285"/>
                <a:ext cx="195120" cy="25308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5D55AE99-B920-434D-BAD3-E668A863E531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10980190" y="1609645"/>
                  <a:ext cx="212760" cy="270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628710B7-C4D7-4475-9BB1-32028833CEEE}"/>
              </a:ext>
            </a:extLst>
          </p:cNvPr>
          <p:cNvGrpSpPr/>
          <p:nvPr/>
        </p:nvGrpSpPr>
        <p:grpSpPr>
          <a:xfrm>
            <a:off x="8825230" y="2727805"/>
            <a:ext cx="2921760" cy="2870640"/>
            <a:chOff x="8825230" y="2727805"/>
            <a:chExt cx="2921760" cy="2870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E37EEDBA-7205-4838-B105-37BD20730746}"/>
                    </a:ext>
                  </a:extLst>
                </p14:cNvPr>
                <p14:cNvContentPartPr/>
                <p14:nvPr/>
              </p14:nvContentPartPr>
              <p14:xfrm>
                <a:off x="8825230" y="3340165"/>
                <a:ext cx="240840" cy="1728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E37EEDBA-7205-4838-B105-37BD20730746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8816590" y="3331525"/>
                  <a:ext cx="25848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D34A65A9-DBC8-4022-9E60-FB942508BBEA}"/>
                    </a:ext>
                  </a:extLst>
                </p14:cNvPr>
                <p14:cNvContentPartPr/>
                <p14:nvPr/>
              </p14:nvContentPartPr>
              <p14:xfrm>
                <a:off x="8845750" y="3482725"/>
                <a:ext cx="271440" cy="1764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D34A65A9-DBC8-4022-9E60-FB942508BBEA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8837110" y="3473725"/>
                  <a:ext cx="28908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0D6361DB-E158-4060-B6C8-8425DDA4BB3B}"/>
                    </a:ext>
                  </a:extLst>
                </p14:cNvPr>
                <p14:cNvContentPartPr/>
                <p14:nvPr/>
              </p14:nvContentPartPr>
              <p14:xfrm>
                <a:off x="9440470" y="3223885"/>
                <a:ext cx="328320" cy="43200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0D6361DB-E158-4060-B6C8-8425DDA4BB3B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9431830" y="3215245"/>
                  <a:ext cx="345960" cy="44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9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3EE6C529-D3DD-4188-A17B-E949227B72F8}"/>
                    </a:ext>
                  </a:extLst>
                </p14:cNvPr>
                <p14:cNvContentPartPr/>
                <p14:nvPr/>
              </p14:nvContentPartPr>
              <p14:xfrm>
                <a:off x="9775270" y="3081685"/>
                <a:ext cx="186840" cy="1188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3EE6C529-D3DD-4188-A17B-E949227B72F8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9766630" y="3073045"/>
                  <a:ext cx="20448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0E123652-BC27-4729-978B-7DD70A5F8BC1}"/>
                    </a:ext>
                  </a:extLst>
                </p14:cNvPr>
                <p14:cNvContentPartPr/>
                <p14:nvPr/>
              </p14:nvContentPartPr>
              <p14:xfrm>
                <a:off x="10035190" y="2919325"/>
                <a:ext cx="223560" cy="28260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0E123652-BC27-4729-978B-7DD70A5F8BC1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10026550" y="2910685"/>
                  <a:ext cx="241200" cy="30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3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E4438EC7-B857-45E9-A59D-6B30A3837AB0}"/>
                    </a:ext>
                  </a:extLst>
                </p14:cNvPr>
                <p14:cNvContentPartPr/>
                <p14:nvPr/>
              </p14:nvContentPartPr>
              <p14:xfrm>
                <a:off x="10664830" y="3179965"/>
                <a:ext cx="171360" cy="2052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E4438EC7-B857-45E9-A59D-6B30A3837AB0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10655830" y="3171325"/>
                  <a:ext cx="18900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5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1FCC6362-45D0-4D36-BB75-E8E5BF4F9415}"/>
                    </a:ext>
                  </a:extLst>
                </p14:cNvPr>
                <p14:cNvContentPartPr/>
                <p14:nvPr/>
              </p14:nvContentPartPr>
              <p14:xfrm>
                <a:off x="10632790" y="3324325"/>
                <a:ext cx="149400" cy="900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1FCC6362-45D0-4D36-BB75-E8E5BF4F9415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10623790" y="3315325"/>
                  <a:ext cx="16704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7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EB9CCD0C-1DB7-4844-8D57-C7FCD8020C6F}"/>
                    </a:ext>
                  </a:extLst>
                </p14:cNvPr>
                <p14:cNvContentPartPr/>
                <p14:nvPr/>
              </p14:nvContentPartPr>
              <p14:xfrm>
                <a:off x="11404630" y="2727805"/>
                <a:ext cx="31320" cy="51408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EB9CCD0C-1DB7-4844-8D57-C7FCD8020C6F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11395630" y="2719165"/>
                  <a:ext cx="48960" cy="53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9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A0F95B99-A227-4658-8672-E6991C3A456E}"/>
                    </a:ext>
                  </a:extLst>
                </p14:cNvPr>
                <p14:cNvContentPartPr/>
                <p14:nvPr/>
              </p14:nvContentPartPr>
              <p14:xfrm>
                <a:off x="11016190" y="3292285"/>
                <a:ext cx="730800" cy="3132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A0F95B99-A227-4658-8672-E6991C3A456E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11007190" y="3283645"/>
                  <a:ext cx="74844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1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1529BC61-8BD0-4153-B64A-A7911BCF3FB5}"/>
                    </a:ext>
                  </a:extLst>
                </p14:cNvPr>
                <p14:cNvContentPartPr/>
                <p14:nvPr/>
              </p14:nvContentPartPr>
              <p14:xfrm>
                <a:off x="11134630" y="3493165"/>
                <a:ext cx="195120" cy="30240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1529BC61-8BD0-4153-B64A-A7911BCF3FB5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11125990" y="3484165"/>
                  <a:ext cx="212760" cy="32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3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6BDBDC1B-F2CF-47F4-A3EE-3DA033225570}"/>
                    </a:ext>
                  </a:extLst>
                </p14:cNvPr>
                <p14:cNvContentPartPr/>
                <p14:nvPr/>
              </p14:nvContentPartPr>
              <p14:xfrm>
                <a:off x="11418310" y="3407125"/>
                <a:ext cx="146880" cy="17460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6BDBDC1B-F2CF-47F4-A3EE-3DA033225570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11409670" y="3398125"/>
                  <a:ext cx="164520" cy="19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5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F03A0B73-063C-4A70-88A9-AAAED732B37A}"/>
                    </a:ext>
                  </a:extLst>
                </p14:cNvPr>
                <p14:cNvContentPartPr/>
                <p14:nvPr/>
              </p14:nvContentPartPr>
              <p14:xfrm>
                <a:off x="9114310" y="4484245"/>
                <a:ext cx="221040" cy="4320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F03A0B73-063C-4A70-88A9-AAAED732B37A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9105310" y="4475605"/>
                  <a:ext cx="23868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7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FA593178-EE0D-406B-9A21-C8279FB03C6B}"/>
                    </a:ext>
                  </a:extLst>
                </p14:cNvPr>
                <p14:cNvContentPartPr/>
                <p14:nvPr/>
              </p14:nvContentPartPr>
              <p14:xfrm>
                <a:off x="9218350" y="4614205"/>
                <a:ext cx="233280" cy="3348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FA593178-EE0D-406B-9A21-C8279FB03C6B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9209710" y="4605205"/>
                  <a:ext cx="25092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9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C543030C-5C1F-4EE0-9B54-E357A1EA5F22}"/>
                    </a:ext>
                  </a:extLst>
                </p14:cNvPr>
                <p14:cNvContentPartPr/>
                <p14:nvPr/>
              </p14:nvContentPartPr>
              <p14:xfrm>
                <a:off x="10043470" y="4001125"/>
                <a:ext cx="41760" cy="51948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C543030C-5C1F-4EE0-9B54-E357A1EA5F22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10034470" y="3992125"/>
                  <a:ext cx="59400" cy="53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1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DCA17BA1-2A12-4B34-8743-948BBC9DF2ED}"/>
                    </a:ext>
                  </a:extLst>
                </p14:cNvPr>
                <p14:cNvContentPartPr/>
                <p14:nvPr/>
              </p14:nvContentPartPr>
              <p14:xfrm>
                <a:off x="9707230" y="4553005"/>
                <a:ext cx="691560" cy="10224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DCA17BA1-2A12-4B34-8743-948BBC9DF2ED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9698230" y="4544365"/>
                  <a:ext cx="709200" cy="11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3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B5037461-8DE5-40F3-92CA-A5DD0CE9C6B4}"/>
                    </a:ext>
                  </a:extLst>
                </p14:cNvPr>
                <p14:cNvContentPartPr/>
                <p14:nvPr/>
              </p14:nvContentPartPr>
              <p14:xfrm>
                <a:off x="9889390" y="4750285"/>
                <a:ext cx="241560" cy="58284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B5037461-8DE5-40F3-92CA-A5DD0CE9C6B4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9880390" y="4741285"/>
                  <a:ext cx="259200" cy="60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5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0661A8CA-005F-4FF7-922B-2EFA0422A332}"/>
                    </a:ext>
                  </a:extLst>
                </p14:cNvPr>
                <p14:cNvContentPartPr/>
                <p14:nvPr/>
              </p14:nvContentPartPr>
              <p14:xfrm>
                <a:off x="9204310" y="3723205"/>
                <a:ext cx="1886040" cy="187524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0661A8CA-005F-4FF7-922B-2EFA0422A332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9195670" y="3714565"/>
                  <a:ext cx="1903680" cy="18928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809132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5484"/>
            <a:ext cx="12192000" cy="8624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Exponential Equations</a:t>
            </a:r>
            <a:endParaRPr lang="en-US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97789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015F17-6419-4712-8488-89EBBF216779}"/>
              </a:ext>
            </a:extLst>
          </p:cNvPr>
          <p:cNvSpPr txBox="1"/>
          <p:nvPr/>
        </p:nvSpPr>
        <p:spPr>
          <a:xfrm>
            <a:off x="180304" y="1536174"/>
            <a:ext cx="117970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Express each side of the equation as a power of the same base.</a:t>
            </a:r>
          </a:p>
          <a:p>
            <a:pPr marL="514350" indent="-514350">
              <a:buFont typeface="+mj-lt"/>
              <a:buAutoNum type="arabicParenR"/>
            </a:pP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arenR"/>
            </a:pP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the exponents equal an then solve.</a:t>
            </a:r>
          </a:p>
        </p:txBody>
      </p:sp>
    </p:spTree>
    <p:extLst>
      <p:ext uri="{BB962C8B-B14F-4D97-AF65-F5344CB8AC3E}">
        <p14:creationId xmlns:p14="http://schemas.microsoft.com/office/powerpoint/2010/main" val="3296803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5484"/>
            <a:ext cx="12192000" cy="8624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  <a:endParaRPr lang="en-US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97789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>
            <a:off x="6096000" y="977896"/>
            <a:ext cx="0" cy="539714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46267" y="1009311"/>
                <a:ext cx="1779590" cy="12676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7" y="1009311"/>
                <a:ext cx="1779590" cy="1267655"/>
              </a:xfrm>
              <a:prstGeom prst="rect">
                <a:avLst/>
              </a:prstGeom>
              <a:blipFill>
                <a:blip r:embed="rId2"/>
                <a:stretch>
                  <a:fillRect r="-342" b="-5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7D65663-DC21-43F4-ACFA-EB46B160F916}"/>
                  </a:ext>
                </a:extLst>
              </p:cNvPr>
              <p:cNvSpPr txBox="1"/>
              <p:nvPr/>
            </p:nvSpPr>
            <p:spPr>
              <a:xfrm>
                <a:off x="6119064" y="1408787"/>
                <a:ext cx="377770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d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4−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7D65663-DC21-43F4-ACFA-EB46B160F9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064" y="1408787"/>
                <a:ext cx="3777701" cy="677108"/>
              </a:xfrm>
              <a:prstGeom prst="rect">
                <a:avLst/>
              </a:prstGeom>
              <a:blipFill>
                <a:blip r:embed="rId3"/>
                <a:stretch>
                  <a:fillRect b="-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07F2A1BC-9A41-4800-98A8-49BA1C85DEB7}"/>
              </a:ext>
            </a:extLst>
          </p:cNvPr>
          <p:cNvGrpSpPr/>
          <p:nvPr/>
        </p:nvGrpSpPr>
        <p:grpSpPr>
          <a:xfrm>
            <a:off x="278110" y="2562565"/>
            <a:ext cx="1096200" cy="807480"/>
            <a:chOff x="278110" y="2562565"/>
            <a:chExt cx="1096200" cy="807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3CD0209D-660E-498A-82EB-6C74191A9F74}"/>
                    </a:ext>
                  </a:extLst>
                </p14:cNvPr>
                <p14:cNvContentPartPr/>
                <p14:nvPr/>
              </p14:nvContentPartPr>
              <p14:xfrm>
                <a:off x="1022230" y="2582725"/>
                <a:ext cx="3600" cy="1728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3CD0209D-660E-498A-82EB-6C74191A9F74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13230" y="2573725"/>
                  <a:ext cx="2124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D473A666-8D39-4D04-AD08-B2D1BF15F69B}"/>
                    </a:ext>
                  </a:extLst>
                </p14:cNvPr>
                <p14:cNvContentPartPr/>
                <p14:nvPr/>
              </p14:nvContentPartPr>
              <p14:xfrm>
                <a:off x="919630" y="2587045"/>
                <a:ext cx="102960" cy="28620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D473A666-8D39-4D04-AD08-B2D1BF15F69B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10630" y="2578045"/>
                  <a:ext cx="120600" cy="30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55F73803-3CD5-43ED-A7F0-47BE1BDDD607}"/>
                    </a:ext>
                  </a:extLst>
                </p14:cNvPr>
                <p14:cNvContentPartPr/>
                <p14:nvPr/>
              </p14:nvContentPartPr>
              <p14:xfrm>
                <a:off x="913510" y="2562565"/>
                <a:ext cx="123480" cy="34272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55F73803-3CD5-43ED-A7F0-47BE1BDDD607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904510" y="2553925"/>
                  <a:ext cx="141120" cy="36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25409679-EB94-42A9-88D9-2D155E7D2C92}"/>
                    </a:ext>
                  </a:extLst>
                </p14:cNvPr>
                <p14:cNvContentPartPr/>
                <p14:nvPr/>
              </p14:nvContentPartPr>
              <p14:xfrm>
                <a:off x="1187470" y="2916445"/>
                <a:ext cx="186840" cy="1472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25409679-EB94-42A9-88D9-2D155E7D2C92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178470" y="2907805"/>
                  <a:ext cx="20448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6F36833C-1F57-48F4-BEA0-AB5B1D4250AB}"/>
                    </a:ext>
                  </a:extLst>
                </p14:cNvPr>
                <p14:cNvContentPartPr/>
                <p14:nvPr/>
              </p14:nvContentPartPr>
              <p14:xfrm>
                <a:off x="371710" y="2975845"/>
                <a:ext cx="236880" cy="33552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6F36833C-1F57-48F4-BEA0-AB5B1D4250AB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63070" y="2966845"/>
                  <a:ext cx="254520" cy="35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1784C139-7D14-43C1-A8D8-A5B7BA4B7DC9}"/>
                    </a:ext>
                  </a:extLst>
                </p14:cNvPr>
                <p14:cNvContentPartPr/>
                <p14:nvPr/>
              </p14:nvContentPartPr>
              <p14:xfrm>
                <a:off x="727750" y="2668045"/>
                <a:ext cx="151560" cy="68364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1784C139-7D14-43C1-A8D8-A5B7BA4B7DC9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718750" y="2659405"/>
                  <a:ext cx="169200" cy="70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B64FD77E-7085-4833-95EF-B5D0D12DD3B8}"/>
                    </a:ext>
                  </a:extLst>
                </p14:cNvPr>
                <p14:cNvContentPartPr/>
                <p14:nvPr/>
              </p14:nvContentPartPr>
              <p14:xfrm>
                <a:off x="278110" y="2669485"/>
                <a:ext cx="77040" cy="7005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B64FD77E-7085-4833-95EF-B5D0D12DD3B8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9110" y="2660845"/>
                  <a:ext cx="94680" cy="71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954976FD-B551-4573-98B9-EF32548899B1}"/>
                    </a:ext>
                  </a:extLst>
                </p14:cNvPr>
                <p14:cNvContentPartPr/>
                <p14:nvPr/>
              </p14:nvContentPartPr>
              <p14:xfrm>
                <a:off x="541630" y="2746165"/>
                <a:ext cx="101160" cy="19296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954976FD-B551-4573-98B9-EF32548899B1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532990" y="2737525"/>
                  <a:ext cx="118800" cy="210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9E33A0A-6B92-475D-BA74-6A8A1CF7DD64}"/>
              </a:ext>
            </a:extLst>
          </p:cNvPr>
          <p:cNvGrpSpPr/>
          <p:nvPr/>
        </p:nvGrpSpPr>
        <p:grpSpPr>
          <a:xfrm>
            <a:off x="1581310" y="2523685"/>
            <a:ext cx="574560" cy="867600"/>
            <a:chOff x="1581310" y="2523685"/>
            <a:chExt cx="574560" cy="867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B8479A38-A822-4ACD-A841-ACCEDC10467E}"/>
                    </a:ext>
                  </a:extLst>
                </p14:cNvPr>
                <p14:cNvContentPartPr/>
                <p14:nvPr/>
              </p14:nvContentPartPr>
              <p14:xfrm>
                <a:off x="1797310" y="2523685"/>
                <a:ext cx="54000" cy="3196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B8479A38-A822-4ACD-A841-ACCEDC10467E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788310" y="2515045"/>
                  <a:ext cx="71640" cy="33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F125CB44-7307-464E-A5EE-F579D422D179}"/>
                    </a:ext>
                  </a:extLst>
                </p14:cNvPr>
                <p14:cNvContentPartPr/>
                <p14:nvPr/>
              </p14:nvContentPartPr>
              <p14:xfrm>
                <a:off x="1581310" y="2890525"/>
                <a:ext cx="574560" cy="320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F125CB44-7307-464E-A5EE-F579D422D179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572310" y="2881525"/>
                  <a:ext cx="592200" cy="4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837929D1-14B9-4006-92A5-0779F04981C6}"/>
                    </a:ext>
                  </a:extLst>
                </p14:cNvPr>
                <p14:cNvContentPartPr/>
                <p14:nvPr/>
              </p14:nvContentPartPr>
              <p14:xfrm>
                <a:off x="1644310" y="3142165"/>
                <a:ext cx="190440" cy="24912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837929D1-14B9-4006-92A5-0779F04981C6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635310" y="3133165"/>
                  <a:ext cx="208080" cy="26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7C0B1850-5384-417F-8386-C1AAC840352F}"/>
                    </a:ext>
                  </a:extLst>
                </p14:cNvPr>
                <p14:cNvContentPartPr/>
                <p14:nvPr/>
              </p14:nvContentPartPr>
              <p14:xfrm>
                <a:off x="1858870" y="3033085"/>
                <a:ext cx="135000" cy="12708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7C0B1850-5384-417F-8386-C1AAC840352F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849870" y="3024085"/>
                  <a:ext cx="152640" cy="144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8C55248-E90A-4FBB-AF40-DC1EDCCEE630}"/>
              </a:ext>
            </a:extLst>
          </p:cNvPr>
          <p:cNvGrpSpPr/>
          <p:nvPr/>
        </p:nvGrpSpPr>
        <p:grpSpPr>
          <a:xfrm>
            <a:off x="2506870" y="2777485"/>
            <a:ext cx="420120" cy="361800"/>
            <a:chOff x="2506870" y="2777485"/>
            <a:chExt cx="420120" cy="361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E6344B73-B005-48AE-ADE7-475E581ACB26}"/>
                    </a:ext>
                  </a:extLst>
                </p14:cNvPr>
                <p14:cNvContentPartPr/>
                <p14:nvPr/>
              </p14:nvContentPartPr>
              <p14:xfrm>
                <a:off x="2506870" y="2915005"/>
                <a:ext cx="349200" cy="273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E6344B73-B005-48AE-ADE7-475E581ACB26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498230" y="2906005"/>
                  <a:ext cx="36684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3D0DC762-827A-4C34-9E63-801AC95B5B9A}"/>
                    </a:ext>
                  </a:extLst>
                </p14:cNvPr>
                <p14:cNvContentPartPr/>
                <p14:nvPr/>
              </p14:nvContentPartPr>
              <p14:xfrm>
                <a:off x="2675710" y="2777485"/>
                <a:ext cx="251280" cy="36180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3D0DC762-827A-4C34-9E63-801AC95B5B9A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667070" y="2768845"/>
                  <a:ext cx="268920" cy="379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054C580-017C-4D34-9026-7014D0095E93}"/>
              </a:ext>
            </a:extLst>
          </p:cNvPr>
          <p:cNvGrpSpPr/>
          <p:nvPr/>
        </p:nvGrpSpPr>
        <p:grpSpPr>
          <a:xfrm>
            <a:off x="3245590" y="2325325"/>
            <a:ext cx="568440" cy="855360"/>
            <a:chOff x="3245590" y="2325325"/>
            <a:chExt cx="568440" cy="855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2FE34B63-30B6-43F5-93B2-B887447EA2F0}"/>
                    </a:ext>
                  </a:extLst>
                </p14:cNvPr>
                <p14:cNvContentPartPr/>
                <p14:nvPr/>
              </p14:nvContentPartPr>
              <p14:xfrm>
                <a:off x="3245590" y="2697565"/>
                <a:ext cx="277920" cy="48312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2FE34B63-30B6-43F5-93B2-B887447EA2F0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236590" y="2688565"/>
                  <a:ext cx="295560" cy="50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94505FD0-A6A1-414A-A558-3B562B5A7717}"/>
                    </a:ext>
                  </a:extLst>
                </p14:cNvPr>
                <p14:cNvContentPartPr/>
                <p14:nvPr/>
              </p14:nvContentPartPr>
              <p14:xfrm>
                <a:off x="3409030" y="2325325"/>
                <a:ext cx="227160" cy="2822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94505FD0-A6A1-414A-A558-3B562B5A7717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400390" y="2316685"/>
                  <a:ext cx="244800" cy="29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E50AEEE4-BB38-4F4B-B40B-2C19B352D1F0}"/>
                    </a:ext>
                  </a:extLst>
                </p14:cNvPr>
                <p14:cNvContentPartPr/>
                <p14:nvPr/>
              </p14:nvContentPartPr>
              <p14:xfrm>
                <a:off x="3704590" y="2447005"/>
                <a:ext cx="109440" cy="1353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E50AEEE4-BB38-4F4B-B40B-2C19B352D1F0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695590" y="2438365"/>
                  <a:ext cx="127080" cy="15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9C011AA8-7DF2-4625-B26A-0D470FF2677D}"/>
                    </a:ext>
                  </a:extLst>
                </p14:cNvPr>
                <p14:cNvContentPartPr/>
                <p14:nvPr/>
              </p14:nvContentPartPr>
              <p14:xfrm>
                <a:off x="3689830" y="2455645"/>
                <a:ext cx="87480" cy="16308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9C011AA8-7DF2-4625-B26A-0D470FF2677D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681190" y="2447005"/>
                  <a:ext cx="105120" cy="180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4D1C68E-9E80-4254-88FE-FF040FD46F1E}"/>
              </a:ext>
            </a:extLst>
          </p:cNvPr>
          <p:cNvGrpSpPr/>
          <p:nvPr/>
        </p:nvGrpSpPr>
        <p:grpSpPr>
          <a:xfrm>
            <a:off x="3921310" y="2801965"/>
            <a:ext cx="252720" cy="145080"/>
            <a:chOff x="3921310" y="2801965"/>
            <a:chExt cx="252720" cy="145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08CCDD88-AD06-4F98-A4F8-74BE260E1BE1}"/>
                    </a:ext>
                  </a:extLst>
                </p14:cNvPr>
                <p14:cNvContentPartPr/>
                <p14:nvPr/>
              </p14:nvContentPartPr>
              <p14:xfrm>
                <a:off x="3921310" y="2801965"/>
                <a:ext cx="220320" cy="2916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08CCDD88-AD06-4F98-A4F8-74BE260E1BE1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912310" y="2793325"/>
                  <a:ext cx="23796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875D86AD-8EF6-4F6D-8E83-873F86F57116}"/>
                    </a:ext>
                  </a:extLst>
                </p14:cNvPr>
                <p14:cNvContentPartPr/>
                <p14:nvPr/>
              </p14:nvContentPartPr>
              <p14:xfrm>
                <a:off x="3953710" y="2913925"/>
                <a:ext cx="220320" cy="3312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875D86AD-8EF6-4F6D-8E83-873F86F57116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944710" y="2904925"/>
                  <a:ext cx="237960" cy="50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52AE262-6BCA-4113-9057-A0B0ECC3E089}"/>
              </a:ext>
            </a:extLst>
          </p:cNvPr>
          <p:cNvGrpSpPr/>
          <p:nvPr/>
        </p:nvGrpSpPr>
        <p:grpSpPr>
          <a:xfrm>
            <a:off x="4509190" y="2278885"/>
            <a:ext cx="682560" cy="780480"/>
            <a:chOff x="4509190" y="2278885"/>
            <a:chExt cx="682560" cy="780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E6111BBC-8300-4AE9-9AAD-66D48B3D91C9}"/>
                    </a:ext>
                  </a:extLst>
                </p14:cNvPr>
                <p14:cNvContentPartPr/>
                <p14:nvPr/>
              </p14:nvContentPartPr>
              <p14:xfrm>
                <a:off x="4509190" y="2549965"/>
                <a:ext cx="361080" cy="50940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E6111BBC-8300-4AE9-9AAD-66D48B3D91C9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500190" y="2540965"/>
                  <a:ext cx="378720" cy="52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A5D4A61A-9588-45E0-AA5E-EC7806300EF8}"/>
                    </a:ext>
                  </a:extLst>
                </p14:cNvPr>
                <p14:cNvContentPartPr/>
                <p14:nvPr/>
              </p14:nvContentPartPr>
              <p14:xfrm>
                <a:off x="4790710" y="2468245"/>
                <a:ext cx="179280" cy="1584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A5D4A61A-9588-45E0-AA5E-EC7806300EF8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782070" y="2459245"/>
                  <a:ext cx="19692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2B6894E7-E534-48E9-981E-D68F74479D08}"/>
                    </a:ext>
                  </a:extLst>
                </p14:cNvPr>
                <p14:cNvContentPartPr/>
                <p14:nvPr/>
              </p14:nvContentPartPr>
              <p14:xfrm>
                <a:off x="4999510" y="2278885"/>
                <a:ext cx="192240" cy="22536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2B6894E7-E534-48E9-981E-D68F74479D08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990510" y="2269885"/>
                  <a:ext cx="209880" cy="243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F9CF4F20-468E-4D54-A7BF-8D20130EC5D6}"/>
              </a:ext>
            </a:extLst>
          </p:cNvPr>
          <p:cNvGrpSpPr/>
          <p:nvPr/>
        </p:nvGrpSpPr>
        <p:grpSpPr>
          <a:xfrm>
            <a:off x="2374750" y="3819685"/>
            <a:ext cx="3051000" cy="2668680"/>
            <a:chOff x="2374750" y="3819685"/>
            <a:chExt cx="3051000" cy="2668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A4966EBF-9BF7-4E18-99C6-7FBD73731E17}"/>
                    </a:ext>
                  </a:extLst>
                </p14:cNvPr>
                <p14:cNvContentPartPr/>
                <p14:nvPr/>
              </p14:nvContentPartPr>
              <p14:xfrm>
                <a:off x="2612350" y="3928405"/>
                <a:ext cx="372240" cy="49932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A4966EBF-9BF7-4E18-99C6-7FBD73731E17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2603710" y="3919405"/>
                  <a:ext cx="389880" cy="51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AFD69CCD-A253-4C2F-9049-5F622F7F931E}"/>
                    </a:ext>
                  </a:extLst>
                </p14:cNvPr>
                <p14:cNvContentPartPr/>
                <p14:nvPr/>
              </p14:nvContentPartPr>
              <p14:xfrm>
                <a:off x="3104470" y="4054045"/>
                <a:ext cx="162000" cy="30780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AFD69CCD-A253-4C2F-9049-5F622F7F931E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3095470" y="4045405"/>
                  <a:ext cx="179640" cy="32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DB99BC1E-9306-4C3E-AC78-5F4E75C71505}"/>
                    </a:ext>
                  </a:extLst>
                </p14:cNvPr>
                <p14:cNvContentPartPr/>
                <p14:nvPr/>
              </p14:nvContentPartPr>
              <p14:xfrm>
                <a:off x="3117070" y="4069525"/>
                <a:ext cx="192960" cy="26100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DB99BC1E-9306-4C3E-AC78-5F4E75C71505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3108070" y="4060525"/>
                  <a:ext cx="21060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8024C839-BDBE-4141-8F51-09A8DE2C3DDD}"/>
                    </a:ext>
                  </a:extLst>
                </p14:cNvPr>
                <p14:cNvContentPartPr/>
                <p14:nvPr/>
              </p14:nvContentPartPr>
              <p14:xfrm>
                <a:off x="3452230" y="4040365"/>
                <a:ext cx="183600" cy="1944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8024C839-BDBE-4141-8F51-09A8DE2C3DDD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3443590" y="4031725"/>
                  <a:ext cx="20124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4E71E621-151E-4FD9-8A22-EFC82DBDC0D8}"/>
                    </a:ext>
                  </a:extLst>
                </p14:cNvPr>
                <p14:cNvContentPartPr/>
                <p14:nvPr/>
              </p14:nvContentPartPr>
              <p14:xfrm>
                <a:off x="3414070" y="4164925"/>
                <a:ext cx="277920" cy="4464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4E71E621-151E-4FD9-8A22-EFC82DBDC0D8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3405070" y="4155925"/>
                  <a:ext cx="295560" cy="6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747606D2-9BDB-4B09-9D9F-8455F9F9A58B}"/>
                    </a:ext>
                  </a:extLst>
                </p14:cNvPr>
                <p14:cNvContentPartPr/>
                <p14:nvPr/>
              </p14:nvContentPartPr>
              <p14:xfrm>
                <a:off x="3874870" y="4060525"/>
                <a:ext cx="324360" cy="1620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747606D2-9BDB-4B09-9D9F-8455F9F9A58B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3865870" y="4051885"/>
                  <a:ext cx="34200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786AF75D-5FEF-4D4F-8054-4E30829438D8}"/>
                    </a:ext>
                  </a:extLst>
                </p14:cNvPr>
                <p14:cNvContentPartPr/>
                <p14:nvPr/>
              </p14:nvContentPartPr>
              <p14:xfrm>
                <a:off x="4201390" y="3819685"/>
                <a:ext cx="349560" cy="39996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786AF75D-5FEF-4D4F-8054-4E30829438D8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4192750" y="3810685"/>
                  <a:ext cx="367200" cy="41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E155AD01-AA57-43FB-87C9-D7493AA37AD8}"/>
                    </a:ext>
                  </a:extLst>
                </p14:cNvPr>
                <p14:cNvContentPartPr/>
                <p14:nvPr/>
              </p14:nvContentPartPr>
              <p14:xfrm>
                <a:off x="2683630" y="4423045"/>
                <a:ext cx="655200" cy="17856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E155AD01-AA57-43FB-87C9-D7493AA37AD8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2674630" y="4414045"/>
                  <a:ext cx="672840" cy="19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AB1FF8A6-727E-4187-99B3-E4F38EFCC738}"/>
                    </a:ext>
                  </a:extLst>
                </p14:cNvPr>
                <p14:cNvContentPartPr/>
                <p14:nvPr/>
              </p14:nvContentPartPr>
              <p14:xfrm>
                <a:off x="2905030" y="4594045"/>
                <a:ext cx="295560" cy="30240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AB1FF8A6-727E-4187-99B3-E4F38EFCC738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896390" y="4585405"/>
                  <a:ext cx="313200" cy="32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FBB0A8D9-4B85-44B7-81E8-DB1C1FB3F5D6}"/>
                    </a:ext>
                  </a:extLst>
                </p14:cNvPr>
                <p14:cNvContentPartPr/>
                <p14:nvPr/>
              </p14:nvContentPartPr>
              <p14:xfrm>
                <a:off x="4262230" y="4277605"/>
                <a:ext cx="511560" cy="13644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FBB0A8D9-4B85-44B7-81E8-DB1C1FB3F5D6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4253230" y="4268965"/>
                  <a:ext cx="529200" cy="15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66CA9CF1-31E3-4F11-BF2E-D579140351DE}"/>
                    </a:ext>
                  </a:extLst>
                </p14:cNvPr>
                <p14:cNvContentPartPr/>
                <p14:nvPr/>
              </p14:nvContentPartPr>
              <p14:xfrm>
                <a:off x="4391470" y="4453285"/>
                <a:ext cx="294120" cy="34956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66CA9CF1-31E3-4F11-BF2E-D579140351DE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4382830" y="4444645"/>
                  <a:ext cx="311760" cy="36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EDCC4E32-1032-4BEC-AE40-08B48BC934EE}"/>
                    </a:ext>
                  </a:extLst>
                </p14:cNvPr>
                <p14:cNvContentPartPr/>
                <p14:nvPr/>
              </p14:nvContentPartPr>
              <p14:xfrm>
                <a:off x="3132910" y="5314765"/>
                <a:ext cx="251280" cy="49716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EDCC4E32-1032-4BEC-AE40-08B48BC934EE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3124270" y="5305765"/>
                  <a:ext cx="268920" cy="51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EB0D5CAC-39DC-493D-A032-A7E252640FCB}"/>
                    </a:ext>
                  </a:extLst>
                </p14:cNvPr>
                <p14:cNvContentPartPr/>
                <p14:nvPr/>
              </p14:nvContentPartPr>
              <p14:xfrm>
                <a:off x="3109150" y="5320525"/>
                <a:ext cx="342360" cy="49284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EB0D5CAC-39DC-493D-A032-A7E252640FCB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3100510" y="5311525"/>
                  <a:ext cx="360000" cy="51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4AF7B547-25BB-4186-B05C-B3B41FE69C8B}"/>
                    </a:ext>
                  </a:extLst>
                </p14:cNvPr>
                <p14:cNvContentPartPr/>
                <p14:nvPr/>
              </p14:nvContentPartPr>
              <p14:xfrm>
                <a:off x="3466990" y="5406205"/>
                <a:ext cx="257400" cy="1620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4AF7B547-25BB-4186-B05C-B3B41FE69C8B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3457990" y="5397205"/>
                  <a:ext cx="27504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22650A64-DA56-475E-938B-93C6B9BD8540}"/>
                    </a:ext>
                  </a:extLst>
                </p14:cNvPr>
                <p14:cNvContentPartPr/>
                <p14:nvPr/>
              </p14:nvContentPartPr>
              <p14:xfrm>
                <a:off x="3500830" y="5534725"/>
                <a:ext cx="244080" cy="3888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22650A64-DA56-475E-938B-93C6B9BD8540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3492190" y="5525725"/>
                  <a:ext cx="26172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42E27C16-97C2-428E-A421-B554945B9279}"/>
                    </a:ext>
                  </a:extLst>
                </p14:cNvPr>
                <p14:cNvContentPartPr/>
                <p14:nvPr/>
              </p14:nvContentPartPr>
              <p14:xfrm>
                <a:off x="3979270" y="5354725"/>
                <a:ext cx="186480" cy="1584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42E27C16-97C2-428E-A421-B554945B9279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970270" y="5345725"/>
                  <a:ext cx="20412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D05CE368-57C0-44A7-9E19-F64BBD87DC89}"/>
                    </a:ext>
                  </a:extLst>
                </p14:cNvPr>
                <p14:cNvContentPartPr/>
                <p14:nvPr/>
              </p14:nvContentPartPr>
              <p14:xfrm>
                <a:off x="4151710" y="5131885"/>
                <a:ext cx="304200" cy="25668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D05CE368-57C0-44A7-9E19-F64BBD87DC89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4143070" y="5123245"/>
                  <a:ext cx="321840" cy="27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6BA037F8-79A5-444A-AE12-0106329E38D2}"/>
                    </a:ext>
                  </a:extLst>
                </p14:cNvPr>
                <p14:cNvContentPartPr/>
                <p14:nvPr/>
              </p14:nvContentPartPr>
              <p14:xfrm>
                <a:off x="3978190" y="5543365"/>
                <a:ext cx="539640" cy="5328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6BA037F8-79A5-444A-AE12-0106329E38D2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969190" y="5534725"/>
                  <a:ext cx="557280" cy="7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9F409CD9-A7DB-4B70-B30E-9B01AA1B168E}"/>
                    </a:ext>
                  </a:extLst>
                </p14:cNvPr>
                <p14:cNvContentPartPr/>
                <p14:nvPr/>
              </p14:nvContentPartPr>
              <p14:xfrm>
                <a:off x="4062790" y="5633365"/>
                <a:ext cx="340560" cy="40500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9F409CD9-A7DB-4B70-B30E-9B01AA1B168E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4053790" y="5624365"/>
                  <a:ext cx="358200" cy="42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5C142D61-4EEC-4EFC-9947-3001379CBB34}"/>
                    </a:ext>
                  </a:extLst>
                </p14:cNvPr>
                <p14:cNvContentPartPr/>
                <p14:nvPr/>
              </p14:nvContentPartPr>
              <p14:xfrm>
                <a:off x="2374750" y="4787365"/>
                <a:ext cx="3051000" cy="170100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5C142D61-4EEC-4EFC-9947-3001379CBB34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2365750" y="4778725"/>
                  <a:ext cx="3068640" cy="1718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37E2530D-2E27-43B4-8127-143FA1B61E5E}"/>
              </a:ext>
            </a:extLst>
          </p:cNvPr>
          <p:cNvGrpSpPr/>
          <p:nvPr/>
        </p:nvGrpSpPr>
        <p:grpSpPr>
          <a:xfrm>
            <a:off x="6591790" y="2110045"/>
            <a:ext cx="2693160" cy="789480"/>
            <a:chOff x="6591790" y="2110045"/>
            <a:chExt cx="2693160" cy="789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84064365-2144-4BB3-B2F5-B759461F740F}"/>
                    </a:ext>
                  </a:extLst>
                </p14:cNvPr>
                <p14:cNvContentPartPr/>
                <p14:nvPr/>
              </p14:nvContentPartPr>
              <p14:xfrm>
                <a:off x="6591790" y="2575525"/>
                <a:ext cx="236160" cy="32400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84064365-2144-4BB3-B2F5-B759461F740F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6583150" y="2566885"/>
                  <a:ext cx="253800" cy="34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DCCD09F7-5A20-4E0B-9EDD-F62865F46CA7}"/>
                    </a:ext>
                  </a:extLst>
                </p14:cNvPr>
                <p14:cNvContentPartPr/>
                <p14:nvPr/>
              </p14:nvContentPartPr>
              <p14:xfrm>
                <a:off x="6635350" y="2518285"/>
                <a:ext cx="186840" cy="2052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DCCD09F7-5A20-4E0B-9EDD-F62865F46CA7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6626710" y="2509645"/>
                  <a:ext cx="20448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50025531-4F50-40AB-8CF7-848CDCD072DC}"/>
                    </a:ext>
                  </a:extLst>
                </p14:cNvPr>
                <p14:cNvContentPartPr/>
                <p14:nvPr/>
              </p14:nvContentPartPr>
              <p14:xfrm>
                <a:off x="6905350" y="2309845"/>
                <a:ext cx="94680" cy="11736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50025531-4F50-40AB-8CF7-848CDCD072DC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6896710" y="2301205"/>
                  <a:ext cx="112320" cy="13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8CB0FBBB-31FE-469B-800E-A5DC581D7951}"/>
                    </a:ext>
                  </a:extLst>
                </p14:cNvPr>
                <p14:cNvContentPartPr/>
                <p14:nvPr/>
              </p14:nvContentPartPr>
              <p14:xfrm>
                <a:off x="7011190" y="2325685"/>
                <a:ext cx="14040" cy="19152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8CB0FBBB-31FE-469B-800E-A5DC581D7951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7002190" y="2316685"/>
                  <a:ext cx="3168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2CEE04B0-E22F-49D9-9359-B73BF64F5622}"/>
                    </a:ext>
                  </a:extLst>
                </p14:cNvPr>
                <p14:cNvContentPartPr/>
                <p14:nvPr/>
              </p14:nvContentPartPr>
              <p14:xfrm>
                <a:off x="7067710" y="2432605"/>
                <a:ext cx="66240" cy="1764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2CEE04B0-E22F-49D9-9359-B73BF64F5622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7058710" y="2423605"/>
                  <a:ext cx="8388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00BBC658-A376-4DBB-9075-F913EF6CB889}"/>
                    </a:ext>
                  </a:extLst>
                </p14:cNvPr>
                <p14:cNvContentPartPr/>
                <p14:nvPr/>
              </p14:nvContentPartPr>
              <p14:xfrm>
                <a:off x="7158790" y="2263765"/>
                <a:ext cx="138600" cy="22788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00BBC658-A376-4DBB-9075-F913EF6CB889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7150150" y="2255125"/>
                  <a:ext cx="156240" cy="24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0B06EF09-A18B-479F-B7D6-6341A0A920C6}"/>
                    </a:ext>
                  </a:extLst>
                </p14:cNvPr>
                <p14:cNvContentPartPr/>
                <p14:nvPr/>
              </p14:nvContentPartPr>
              <p14:xfrm>
                <a:off x="7167070" y="2330005"/>
                <a:ext cx="237960" cy="4464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0B06EF09-A18B-479F-B7D6-6341A0A920C6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7158070" y="2321005"/>
                  <a:ext cx="255600" cy="6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923CFAF6-05D7-43E0-9E6E-D0DEB4238DDB}"/>
                    </a:ext>
                  </a:extLst>
                </p14:cNvPr>
                <p14:cNvContentPartPr/>
                <p14:nvPr/>
              </p14:nvContentPartPr>
              <p14:xfrm>
                <a:off x="7471990" y="2495605"/>
                <a:ext cx="157680" cy="2160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923CFAF6-05D7-43E0-9E6E-D0DEB4238DDB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7463350" y="2486965"/>
                  <a:ext cx="17532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59ACFC7E-66A7-4619-8E7C-80A884DAFA77}"/>
                    </a:ext>
                  </a:extLst>
                </p14:cNvPr>
                <p14:cNvContentPartPr/>
                <p14:nvPr/>
              </p14:nvContentPartPr>
              <p14:xfrm>
                <a:off x="7516990" y="2612245"/>
                <a:ext cx="215280" cy="1944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59ACFC7E-66A7-4619-8E7C-80A884DAFA77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7507990" y="2603605"/>
                  <a:ext cx="23292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325EA8A7-3E37-43E4-A87F-F18E9FAB0202}"/>
                    </a:ext>
                  </a:extLst>
                </p14:cNvPr>
                <p14:cNvContentPartPr/>
                <p14:nvPr/>
              </p14:nvContentPartPr>
              <p14:xfrm>
                <a:off x="8082190" y="2427565"/>
                <a:ext cx="313200" cy="30528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325EA8A7-3E37-43E4-A87F-F18E9FAB0202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8073190" y="2418565"/>
                  <a:ext cx="330840" cy="32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9084BCB4-5216-4330-BF4D-C99DFAFD65E4}"/>
                    </a:ext>
                  </a:extLst>
                </p14:cNvPr>
                <p14:cNvContentPartPr/>
                <p14:nvPr/>
              </p14:nvContentPartPr>
              <p14:xfrm>
                <a:off x="8123590" y="2404525"/>
                <a:ext cx="188280" cy="2052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9084BCB4-5216-4330-BF4D-C99DFAFD65E4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8114590" y="2395525"/>
                  <a:ext cx="20592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24D00823-C21B-453A-8196-CE0292B46F87}"/>
                    </a:ext>
                  </a:extLst>
                </p14:cNvPr>
                <p14:cNvContentPartPr/>
                <p14:nvPr/>
              </p14:nvContentPartPr>
              <p14:xfrm>
                <a:off x="8381710" y="2292205"/>
                <a:ext cx="180360" cy="12960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24D00823-C21B-453A-8196-CE0292B46F87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8373070" y="2283565"/>
                  <a:ext cx="198000" cy="14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4922DE25-A5F4-4E45-8744-03E1E17A47D9}"/>
                    </a:ext>
                  </a:extLst>
                </p14:cNvPr>
                <p14:cNvContentPartPr/>
                <p14:nvPr/>
              </p14:nvContentPartPr>
              <p14:xfrm>
                <a:off x="8584390" y="2277085"/>
                <a:ext cx="179640" cy="52956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4922DE25-A5F4-4E45-8744-03E1E17A47D9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8575390" y="2268085"/>
                  <a:ext cx="197280" cy="54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4A9217AC-76CF-4FCB-B04D-7EE351268370}"/>
                    </a:ext>
                  </a:extLst>
                </p14:cNvPr>
                <p14:cNvContentPartPr/>
                <p14:nvPr/>
              </p14:nvContentPartPr>
              <p14:xfrm>
                <a:off x="7894270" y="2251165"/>
                <a:ext cx="101160" cy="62028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4A9217AC-76CF-4FCB-B04D-7EE351268370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7885630" y="2242525"/>
                  <a:ext cx="118800" cy="63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7649840A-8CAE-45A1-8F1F-1C7486BCC571}"/>
                    </a:ext>
                  </a:extLst>
                </p14:cNvPr>
                <p14:cNvContentPartPr/>
                <p14:nvPr/>
              </p14:nvContentPartPr>
              <p14:xfrm>
                <a:off x="8866630" y="2119765"/>
                <a:ext cx="136800" cy="23328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7649840A-8CAE-45A1-8F1F-1C7486BCC571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8857990" y="2111125"/>
                  <a:ext cx="154440" cy="25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04CC2FB1-1EE1-4911-B14F-519B78141057}"/>
                    </a:ext>
                  </a:extLst>
                </p14:cNvPr>
                <p14:cNvContentPartPr/>
                <p14:nvPr/>
              </p14:nvContentPartPr>
              <p14:xfrm>
                <a:off x="8845750" y="2228845"/>
                <a:ext cx="210960" cy="3024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04CC2FB1-1EE1-4911-B14F-519B78141057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8837110" y="2220205"/>
                  <a:ext cx="22860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6E2F3F29-234C-41CF-B824-C172E569B580}"/>
                    </a:ext>
                  </a:extLst>
                </p14:cNvPr>
                <p14:cNvContentPartPr/>
                <p14:nvPr/>
              </p14:nvContentPartPr>
              <p14:xfrm>
                <a:off x="9085150" y="2238565"/>
                <a:ext cx="132120" cy="1188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6E2F3F29-234C-41CF-B824-C172E569B580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9076150" y="2229925"/>
                  <a:ext cx="14976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E7178A8A-7F3A-43EC-9676-D193EB981AB7}"/>
                    </a:ext>
                  </a:extLst>
                </p14:cNvPr>
                <p14:cNvContentPartPr/>
                <p14:nvPr/>
              </p14:nvContentPartPr>
              <p14:xfrm>
                <a:off x="9253630" y="2110045"/>
                <a:ext cx="31320" cy="21600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E7178A8A-7F3A-43EC-9676-D193EB981AB7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9244630" y="2101405"/>
                  <a:ext cx="48960" cy="233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7B467A81-C2EA-42B8-B771-2A4D8AB82602}"/>
              </a:ext>
            </a:extLst>
          </p:cNvPr>
          <p:cNvGrpSpPr/>
          <p:nvPr/>
        </p:nvGrpSpPr>
        <p:grpSpPr>
          <a:xfrm>
            <a:off x="6928390" y="3033085"/>
            <a:ext cx="2609280" cy="753840"/>
            <a:chOff x="6928390" y="3033085"/>
            <a:chExt cx="2609280" cy="753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FEF31320-7639-4B74-8986-C7A3A131299C}"/>
                    </a:ext>
                  </a:extLst>
                </p14:cNvPr>
                <p14:cNvContentPartPr/>
                <p14:nvPr/>
              </p14:nvContentPartPr>
              <p14:xfrm>
                <a:off x="6928390" y="3311725"/>
                <a:ext cx="162000" cy="22644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FEF31320-7639-4B74-8986-C7A3A131299C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6919390" y="3302725"/>
                  <a:ext cx="179640" cy="24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70247A93-2251-4A2D-9896-31BAE3554E98}"/>
                    </a:ext>
                  </a:extLst>
                </p14:cNvPr>
                <p14:cNvContentPartPr/>
                <p14:nvPr/>
              </p14:nvContentPartPr>
              <p14:xfrm>
                <a:off x="7092910" y="3299845"/>
                <a:ext cx="41040" cy="48708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70247A93-2251-4A2D-9896-31BAE3554E98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7084270" y="3291205"/>
                  <a:ext cx="58680" cy="50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175C0A84-003D-4CC6-906F-6E4DB7BF7389}"/>
                    </a:ext>
                  </a:extLst>
                </p14:cNvPr>
                <p14:cNvContentPartPr/>
                <p14:nvPr/>
              </p14:nvContentPartPr>
              <p14:xfrm>
                <a:off x="7173550" y="3585685"/>
                <a:ext cx="186840" cy="2736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175C0A84-003D-4CC6-906F-6E4DB7BF7389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7164550" y="3577045"/>
                  <a:ext cx="20448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20AD7F69-FE59-4BA0-BF3E-65FBDA1CE464}"/>
                    </a:ext>
                  </a:extLst>
                </p14:cNvPr>
                <p14:cNvContentPartPr/>
                <p14:nvPr/>
              </p14:nvContentPartPr>
              <p14:xfrm>
                <a:off x="7416190" y="3227845"/>
                <a:ext cx="229320" cy="54612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20AD7F69-FE59-4BA0-BF3E-65FBDA1CE464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7407190" y="3219205"/>
                  <a:ext cx="246960" cy="56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3667BC99-F407-4E74-BB31-6C03E58C7B55}"/>
                    </a:ext>
                  </a:extLst>
                </p14:cNvPr>
                <p14:cNvContentPartPr/>
                <p14:nvPr/>
              </p14:nvContentPartPr>
              <p14:xfrm>
                <a:off x="7411870" y="3425845"/>
                <a:ext cx="320400" cy="5220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3667BC99-F407-4E74-BB31-6C03E58C7B55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7402870" y="3417205"/>
                  <a:ext cx="338040" cy="6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CED3A684-9383-412E-8998-A53DCB1D55E1}"/>
                    </a:ext>
                  </a:extLst>
                </p14:cNvPr>
                <p14:cNvContentPartPr/>
                <p14:nvPr/>
              </p14:nvContentPartPr>
              <p14:xfrm>
                <a:off x="7949350" y="3412885"/>
                <a:ext cx="185760" cy="504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CED3A684-9383-412E-8998-A53DCB1D55E1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7940710" y="3403885"/>
                  <a:ext cx="203400" cy="2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4C65E857-BBA2-4192-AB02-23049EFD4EC9}"/>
                    </a:ext>
                  </a:extLst>
                </p14:cNvPr>
                <p14:cNvContentPartPr/>
                <p14:nvPr/>
              </p14:nvContentPartPr>
              <p14:xfrm>
                <a:off x="7963030" y="3515485"/>
                <a:ext cx="202320" cy="3600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4C65E857-BBA2-4192-AB02-23049EFD4EC9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7954390" y="3506845"/>
                  <a:ext cx="21996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0B2F48E7-18E1-4555-BB6D-82637F9264BD}"/>
                    </a:ext>
                  </a:extLst>
                </p14:cNvPr>
                <p14:cNvContentPartPr/>
                <p14:nvPr/>
              </p14:nvContentPartPr>
              <p14:xfrm>
                <a:off x="8317990" y="3324325"/>
                <a:ext cx="242280" cy="31572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0B2F48E7-18E1-4555-BB6D-82637F9264BD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8309350" y="3315325"/>
                  <a:ext cx="259920" cy="33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2937197F-26F8-49C1-A20A-3CA0376EDCF4}"/>
                    </a:ext>
                  </a:extLst>
                </p14:cNvPr>
                <p14:cNvContentPartPr/>
                <p14:nvPr/>
              </p14:nvContentPartPr>
              <p14:xfrm>
                <a:off x="8662870" y="3197605"/>
                <a:ext cx="100080" cy="50508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2937197F-26F8-49C1-A20A-3CA0376EDCF4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8653870" y="3188965"/>
                  <a:ext cx="117720" cy="52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251658C3-E60F-4141-ABDE-205C166C2793}"/>
                    </a:ext>
                  </a:extLst>
                </p14:cNvPr>
                <p14:cNvContentPartPr/>
                <p14:nvPr/>
              </p14:nvContentPartPr>
              <p14:xfrm>
                <a:off x="8831710" y="3211285"/>
                <a:ext cx="155520" cy="39024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251658C3-E60F-4141-ABDE-205C166C2793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8822710" y="3202285"/>
                  <a:ext cx="173160" cy="40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90D265F9-10E0-43F8-92D3-B90A512E5D79}"/>
                    </a:ext>
                  </a:extLst>
                </p14:cNvPr>
                <p14:cNvContentPartPr/>
                <p14:nvPr/>
              </p14:nvContentPartPr>
              <p14:xfrm>
                <a:off x="8799310" y="3430165"/>
                <a:ext cx="250920" cy="2304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90D265F9-10E0-43F8-92D3-B90A512E5D79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8790670" y="3421525"/>
                  <a:ext cx="26856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41BD0F29-2F28-44E8-860A-E198177FDD5D}"/>
                    </a:ext>
                  </a:extLst>
                </p14:cNvPr>
                <p14:cNvContentPartPr/>
                <p14:nvPr/>
              </p14:nvContentPartPr>
              <p14:xfrm>
                <a:off x="9116830" y="3399925"/>
                <a:ext cx="170640" cy="1512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41BD0F29-2F28-44E8-860A-E198177FDD5D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9108190" y="3391285"/>
                  <a:ext cx="18828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765F41D2-AA4F-43C3-9C5E-963CDAD7C931}"/>
                    </a:ext>
                  </a:extLst>
                </p14:cNvPr>
                <p14:cNvContentPartPr/>
                <p14:nvPr/>
              </p14:nvContentPartPr>
              <p14:xfrm>
                <a:off x="9310150" y="3280405"/>
                <a:ext cx="87120" cy="29808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765F41D2-AA4F-43C3-9C5E-963CDAD7C931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9301150" y="3271405"/>
                  <a:ext cx="104760" cy="31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CDDE35CF-0A17-4325-B84E-18E15B2D5F63}"/>
                    </a:ext>
                  </a:extLst>
                </p14:cNvPr>
                <p14:cNvContentPartPr/>
                <p14:nvPr/>
              </p14:nvContentPartPr>
              <p14:xfrm>
                <a:off x="9436870" y="3184645"/>
                <a:ext cx="100800" cy="50688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CDDE35CF-0A17-4325-B84E-18E15B2D5F63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9427870" y="3175645"/>
                  <a:ext cx="118440" cy="52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FED1FD18-A085-4B56-9B46-B0E0F8816A42}"/>
                    </a:ext>
                  </a:extLst>
                </p14:cNvPr>
                <p14:cNvContentPartPr/>
                <p14:nvPr/>
              </p14:nvContentPartPr>
              <p14:xfrm>
                <a:off x="8460910" y="3096085"/>
                <a:ext cx="403200" cy="9756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FED1FD18-A085-4B56-9B46-B0E0F8816A42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8451910" y="3087085"/>
                  <a:ext cx="420840" cy="11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951EFFDF-C731-4BD8-A841-03C856E8C6A6}"/>
                    </a:ext>
                  </a:extLst>
                </p14:cNvPr>
                <p14:cNvContentPartPr/>
                <p14:nvPr/>
              </p14:nvContentPartPr>
              <p14:xfrm>
                <a:off x="8407630" y="3033085"/>
                <a:ext cx="843120" cy="16920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951EFFDF-C731-4BD8-A841-03C856E8C6A6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8398630" y="3024085"/>
                  <a:ext cx="860760" cy="186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22424E17-1DDC-435B-B589-D31F70E59329}"/>
              </a:ext>
            </a:extLst>
          </p:cNvPr>
          <p:cNvGrpSpPr/>
          <p:nvPr/>
        </p:nvGrpSpPr>
        <p:grpSpPr>
          <a:xfrm>
            <a:off x="6637150" y="3934525"/>
            <a:ext cx="4622400" cy="2312280"/>
            <a:chOff x="6637150" y="3934525"/>
            <a:chExt cx="4622400" cy="2312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D407A7A2-1940-4FD3-AEB5-D78BCA5823D3}"/>
                    </a:ext>
                  </a:extLst>
                </p14:cNvPr>
                <p14:cNvContentPartPr/>
                <p14:nvPr/>
              </p14:nvContentPartPr>
              <p14:xfrm>
                <a:off x="6882670" y="4177885"/>
                <a:ext cx="156240" cy="26964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D407A7A2-1940-4FD3-AEB5-D78BCA5823D3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6874030" y="4169245"/>
                  <a:ext cx="173880" cy="28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127C19D4-920E-48B6-8C18-B197B297E4C8}"/>
                    </a:ext>
                  </a:extLst>
                </p14:cNvPr>
                <p14:cNvContentPartPr/>
                <p14:nvPr/>
              </p14:nvContentPartPr>
              <p14:xfrm>
                <a:off x="7041790" y="4210645"/>
                <a:ext cx="6480" cy="46800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127C19D4-920E-48B6-8C18-B197B297E4C8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7032790" y="4202005"/>
                  <a:ext cx="24120" cy="48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FBEA0A88-1A8F-4C4F-978D-465BF1F2A321}"/>
                    </a:ext>
                  </a:extLst>
                </p14:cNvPr>
                <p14:cNvContentPartPr/>
                <p14:nvPr/>
              </p14:nvContentPartPr>
              <p14:xfrm>
                <a:off x="7105870" y="4463005"/>
                <a:ext cx="218520" cy="1188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FBEA0A88-1A8F-4C4F-978D-465BF1F2A321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7097230" y="4454005"/>
                  <a:ext cx="23616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A54EC83D-854D-49D4-9A76-D4D5AE81584A}"/>
                    </a:ext>
                  </a:extLst>
                </p14:cNvPr>
                <p14:cNvContentPartPr/>
                <p14:nvPr/>
              </p14:nvContentPartPr>
              <p14:xfrm>
                <a:off x="7309630" y="4083925"/>
                <a:ext cx="273600" cy="55872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A54EC83D-854D-49D4-9A76-D4D5AE81584A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7300990" y="4075285"/>
                  <a:ext cx="291240" cy="57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3A38416F-AAF6-49FE-B92D-46799418C5FC}"/>
                    </a:ext>
                  </a:extLst>
                </p14:cNvPr>
                <p14:cNvContentPartPr/>
                <p14:nvPr/>
              </p14:nvContentPartPr>
              <p14:xfrm>
                <a:off x="7388470" y="4304605"/>
                <a:ext cx="321120" cy="3780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3A38416F-AAF6-49FE-B92D-46799418C5FC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7379470" y="4295965"/>
                  <a:ext cx="33876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4CEE4CA3-B469-47BE-BC5F-1078534485FE}"/>
                    </a:ext>
                  </a:extLst>
                </p14:cNvPr>
                <p14:cNvContentPartPr/>
                <p14:nvPr/>
              </p14:nvContentPartPr>
              <p14:xfrm>
                <a:off x="7874470" y="4270765"/>
                <a:ext cx="175320" cy="1620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4CEE4CA3-B469-47BE-BC5F-1078534485FE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7865830" y="4261765"/>
                  <a:ext cx="19296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60408513-CE67-4385-A1BC-D4D6AF994321}"/>
                    </a:ext>
                  </a:extLst>
                </p14:cNvPr>
                <p14:cNvContentPartPr/>
                <p14:nvPr/>
              </p14:nvContentPartPr>
              <p14:xfrm>
                <a:off x="7918390" y="4409005"/>
                <a:ext cx="281160" cy="2592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60408513-CE67-4385-A1BC-D4D6AF994321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7909390" y="4400005"/>
                  <a:ext cx="29880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A8227FE5-0F0E-4D05-B262-97855F1220D3}"/>
                    </a:ext>
                  </a:extLst>
                </p14:cNvPr>
                <p14:cNvContentPartPr/>
                <p14:nvPr/>
              </p14:nvContentPartPr>
              <p14:xfrm>
                <a:off x="8236990" y="4169965"/>
                <a:ext cx="325080" cy="43092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A8227FE5-0F0E-4D05-B262-97855F1220D3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8227990" y="4160965"/>
                  <a:ext cx="342720" cy="44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837CA380-40F7-455A-A51E-3F6D535360DA}"/>
                    </a:ext>
                  </a:extLst>
                </p14:cNvPr>
                <p14:cNvContentPartPr/>
                <p14:nvPr/>
              </p14:nvContentPartPr>
              <p14:xfrm>
                <a:off x="8609950" y="4051525"/>
                <a:ext cx="304920" cy="46836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837CA380-40F7-455A-A51E-3F6D535360DA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8600950" y="4042885"/>
                  <a:ext cx="322560" cy="48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E1FC0B2B-01D9-4BE3-A06B-01C43C565655}"/>
                    </a:ext>
                  </a:extLst>
                </p14:cNvPr>
                <p14:cNvContentPartPr/>
                <p14:nvPr/>
              </p14:nvContentPartPr>
              <p14:xfrm>
                <a:off x="8736670" y="4236205"/>
                <a:ext cx="416160" cy="2736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E1FC0B2B-01D9-4BE3-A06B-01C43C565655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8727670" y="4227205"/>
                  <a:ext cx="43380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6E3335D2-01A2-49E5-AD08-3CF7950B013C}"/>
                    </a:ext>
                  </a:extLst>
                </p14:cNvPr>
                <p14:cNvContentPartPr/>
                <p14:nvPr/>
              </p14:nvContentPartPr>
              <p14:xfrm>
                <a:off x="9181270" y="4257805"/>
                <a:ext cx="250920" cy="576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6E3335D2-01A2-49E5-AD08-3CF7950B013C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9172270" y="4248805"/>
                  <a:ext cx="26856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ACA9900D-7170-43BC-A09A-A41E969DCC99}"/>
                    </a:ext>
                  </a:extLst>
                </p14:cNvPr>
                <p14:cNvContentPartPr/>
                <p14:nvPr/>
              </p14:nvContentPartPr>
              <p14:xfrm>
                <a:off x="9457390" y="4037485"/>
                <a:ext cx="227880" cy="43416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ACA9900D-7170-43BC-A09A-A41E969DCC99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9448750" y="4028845"/>
                  <a:ext cx="245520" cy="45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1F20BC4B-E822-49A1-A026-28C05FEFFFCB}"/>
                    </a:ext>
                  </a:extLst>
                </p14:cNvPr>
                <p14:cNvContentPartPr/>
                <p14:nvPr/>
              </p14:nvContentPartPr>
              <p14:xfrm>
                <a:off x="7396390" y="4780165"/>
                <a:ext cx="43560" cy="13968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1F20BC4B-E822-49A1-A026-28C05FEFFFCB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7387750" y="4771525"/>
                  <a:ext cx="61200" cy="15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75E30DFD-337F-49BA-9234-CC0ED3D64B66}"/>
                    </a:ext>
                  </a:extLst>
                </p14:cNvPr>
                <p14:cNvContentPartPr/>
                <p14:nvPr/>
              </p14:nvContentPartPr>
              <p14:xfrm>
                <a:off x="7319350" y="4831285"/>
                <a:ext cx="150120" cy="1332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75E30DFD-337F-49BA-9234-CC0ED3D64B66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7310350" y="4822645"/>
                  <a:ext cx="167760" cy="3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683092BA-49ED-4AA4-A076-B738FFAA591C}"/>
                    </a:ext>
                  </a:extLst>
                </p14:cNvPr>
                <p14:cNvContentPartPr/>
                <p14:nvPr/>
              </p14:nvContentPartPr>
              <p14:xfrm>
                <a:off x="7507270" y="4676485"/>
                <a:ext cx="91800" cy="22896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683092BA-49ED-4AA4-A076-B738FFAA591C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7498270" y="4667485"/>
                  <a:ext cx="109440" cy="24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C421BF64-F144-4960-9236-6574D23EA0EA}"/>
                    </a:ext>
                  </a:extLst>
                </p14:cNvPr>
                <p14:cNvContentPartPr/>
                <p14:nvPr/>
              </p14:nvContentPartPr>
              <p14:xfrm>
                <a:off x="7498990" y="4736965"/>
                <a:ext cx="141840" cy="4212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C421BF64-F144-4960-9236-6574D23EA0EA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7490350" y="4727965"/>
                  <a:ext cx="15948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5CF50399-215B-41D3-848C-3D9026CEF24E}"/>
                    </a:ext>
                  </a:extLst>
                </p14:cNvPr>
                <p14:cNvContentPartPr/>
                <p14:nvPr/>
              </p14:nvContentPartPr>
              <p14:xfrm>
                <a:off x="7335550" y="4979245"/>
                <a:ext cx="329400" cy="6048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5CF50399-215B-41D3-848C-3D9026CEF24E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7326550" y="4970605"/>
                  <a:ext cx="347040" cy="7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C047B822-C370-4FB6-AFEA-BA4F30000203}"/>
                    </a:ext>
                  </a:extLst>
                </p14:cNvPr>
                <p14:cNvContentPartPr/>
                <p14:nvPr/>
              </p14:nvContentPartPr>
              <p14:xfrm>
                <a:off x="8444710" y="4724365"/>
                <a:ext cx="82080" cy="15552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C047B822-C370-4FB6-AFEA-BA4F30000203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8436070" y="4715725"/>
                  <a:ext cx="99720" cy="17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958041EF-0A6A-4BF1-87A6-F306187786FE}"/>
                    </a:ext>
                  </a:extLst>
                </p14:cNvPr>
                <p14:cNvContentPartPr/>
                <p14:nvPr/>
              </p14:nvContentPartPr>
              <p14:xfrm>
                <a:off x="8374150" y="4801045"/>
                <a:ext cx="181440" cy="1512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958041EF-0A6A-4BF1-87A6-F306187786FE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8365510" y="4792405"/>
                  <a:ext cx="19908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ACFE1D59-C514-4BD3-B368-913C2EBDF598}"/>
                    </a:ext>
                  </a:extLst>
                </p14:cNvPr>
                <p14:cNvContentPartPr/>
                <p14:nvPr/>
              </p14:nvContentPartPr>
              <p14:xfrm>
                <a:off x="8586910" y="4606645"/>
                <a:ext cx="204840" cy="27648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ACFE1D59-C514-4BD3-B368-913C2EBDF598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8577910" y="4597645"/>
                  <a:ext cx="222480" cy="29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DCD8816B-35BF-42CE-A1EF-EB5F86E8EC49}"/>
                    </a:ext>
                  </a:extLst>
                </p14:cNvPr>
                <p14:cNvContentPartPr/>
                <p14:nvPr/>
              </p14:nvContentPartPr>
              <p14:xfrm>
                <a:off x="8624350" y="4716805"/>
                <a:ext cx="204480" cy="3348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DCD8816B-35BF-42CE-A1EF-EB5F86E8EC49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8615350" y="4708165"/>
                  <a:ext cx="22212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F845D825-9706-4D31-A482-CFC520A11127}"/>
                    </a:ext>
                  </a:extLst>
                </p14:cNvPr>
                <p14:cNvContentPartPr/>
                <p14:nvPr/>
              </p14:nvContentPartPr>
              <p14:xfrm>
                <a:off x="8369470" y="4899325"/>
                <a:ext cx="534600" cy="6048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F845D825-9706-4D31-A482-CFC520A11127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8360470" y="4890685"/>
                  <a:ext cx="552240" cy="7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09594E90-7423-4059-A931-B2BF49FD106B}"/>
                    </a:ext>
                  </a:extLst>
                </p14:cNvPr>
                <p14:cNvContentPartPr/>
                <p14:nvPr/>
              </p14:nvContentPartPr>
              <p14:xfrm>
                <a:off x="9378910" y="4666765"/>
                <a:ext cx="38880" cy="19728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09594E90-7423-4059-A931-B2BF49FD106B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9370270" y="4657765"/>
                  <a:ext cx="5652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43ACD33E-99F3-4F6E-880D-7F19881996D5}"/>
                    </a:ext>
                  </a:extLst>
                </p14:cNvPr>
                <p14:cNvContentPartPr/>
                <p14:nvPr/>
              </p14:nvContentPartPr>
              <p14:xfrm>
                <a:off x="9264790" y="4736965"/>
                <a:ext cx="197640" cy="1188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43ACD33E-99F3-4F6E-880D-7F19881996D5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9256150" y="4727965"/>
                  <a:ext cx="21528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E46C1A72-EFE8-4671-86F8-A6A670A3A419}"/>
                    </a:ext>
                  </a:extLst>
                </p14:cNvPr>
                <p14:cNvContentPartPr/>
                <p14:nvPr/>
              </p14:nvContentPartPr>
              <p14:xfrm>
                <a:off x="9235630" y="4946845"/>
                <a:ext cx="378000" cy="3168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E46C1A72-EFE8-4671-86F8-A6A670A3A419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9226990" y="4938205"/>
                  <a:ext cx="39564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C14F7677-4F34-48E6-83C6-6FC613D35720}"/>
                    </a:ext>
                  </a:extLst>
                </p14:cNvPr>
                <p14:cNvContentPartPr/>
                <p14:nvPr/>
              </p14:nvContentPartPr>
              <p14:xfrm>
                <a:off x="9497350" y="4668205"/>
                <a:ext cx="151200" cy="18936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C14F7677-4F34-48E6-83C6-6FC613D35720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9488710" y="4659565"/>
                  <a:ext cx="168840" cy="20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0C1C90C1-D4CD-4D9D-B95C-D4E6EB920110}"/>
                    </a:ext>
                  </a:extLst>
                </p14:cNvPr>
                <p14:cNvContentPartPr/>
                <p14:nvPr/>
              </p14:nvContentPartPr>
              <p14:xfrm>
                <a:off x="6723910" y="4807885"/>
                <a:ext cx="56520" cy="23508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0C1C90C1-D4CD-4D9D-B95C-D4E6EB920110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6715270" y="4799245"/>
                  <a:ext cx="7416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39E9E384-88E0-4527-AF8E-3DF2A95AE6F9}"/>
                    </a:ext>
                  </a:extLst>
                </p14:cNvPr>
                <p14:cNvContentPartPr/>
                <p14:nvPr/>
              </p14:nvContentPartPr>
              <p14:xfrm>
                <a:off x="6637150" y="4912285"/>
                <a:ext cx="185040" cy="2196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39E9E384-88E0-4527-AF8E-3DF2A95AE6F9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6628150" y="4903645"/>
                  <a:ext cx="20268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A2721CE9-4E88-410E-9F9A-3DC7C4A35A7F}"/>
                    </a:ext>
                  </a:extLst>
                </p14:cNvPr>
                <p14:cNvContentPartPr/>
                <p14:nvPr/>
              </p14:nvContentPartPr>
              <p14:xfrm>
                <a:off x="6637150" y="5123605"/>
                <a:ext cx="419400" cy="1800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A2721CE9-4E88-410E-9F9A-3DC7C4A35A7F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6628150" y="5114605"/>
                  <a:ext cx="43704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CE42843B-1476-47A1-B46C-77842814F706}"/>
                    </a:ext>
                  </a:extLst>
                </p14:cNvPr>
                <p14:cNvContentPartPr/>
                <p14:nvPr/>
              </p14:nvContentPartPr>
              <p14:xfrm>
                <a:off x="6947110" y="4813645"/>
                <a:ext cx="131040" cy="21204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CE42843B-1476-47A1-B46C-77842814F706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6938110" y="4804645"/>
                  <a:ext cx="148680" cy="22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D5112ED7-3468-4928-8CC3-0409D75784CF}"/>
                    </a:ext>
                  </a:extLst>
                </p14:cNvPr>
                <p14:cNvContentPartPr/>
                <p14:nvPr/>
              </p14:nvContentPartPr>
              <p14:xfrm>
                <a:off x="7428430" y="3957205"/>
                <a:ext cx="241560" cy="118512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D5112ED7-3468-4928-8CC3-0409D75784CF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7419430" y="3948205"/>
                  <a:ext cx="259200" cy="12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5DA6B3A4-2C5F-4655-B766-EF9FF723F441}"/>
                    </a:ext>
                  </a:extLst>
                </p14:cNvPr>
                <p14:cNvContentPartPr/>
                <p14:nvPr/>
              </p14:nvContentPartPr>
              <p14:xfrm>
                <a:off x="9383950" y="3934525"/>
                <a:ext cx="327600" cy="93276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5DA6B3A4-2C5F-4655-B766-EF9FF723F441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9374950" y="3925885"/>
                  <a:ext cx="345240" cy="9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C56A0FC4-E6B6-4C5E-9671-CB7AC3A47BBF}"/>
                    </a:ext>
                  </a:extLst>
                </p14:cNvPr>
                <p14:cNvContentPartPr/>
                <p14:nvPr/>
              </p14:nvContentPartPr>
              <p14:xfrm>
                <a:off x="7518790" y="5307205"/>
                <a:ext cx="340920" cy="50400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C56A0FC4-E6B6-4C5E-9671-CB7AC3A47BBF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7509790" y="5298565"/>
                  <a:ext cx="358560" cy="52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9A6E7F49-02BF-4995-BF50-AEA52C8407F2}"/>
                    </a:ext>
                  </a:extLst>
                </p14:cNvPr>
                <p14:cNvContentPartPr/>
                <p14:nvPr/>
              </p14:nvContentPartPr>
              <p14:xfrm>
                <a:off x="8044750" y="5451925"/>
                <a:ext cx="161280" cy="4320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9A6E7F49-02BF-4995-BF50-AEA52C8407F2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8035750" y="5443285"/>
                  <a:ext cx="17892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C1AD1FC6-7E4B-421E-894B-F1D569936830}"/>
                    </a:ext>
                  </a:extLst>
                </p14:cNvPr>
                <p14:cNvContentPartPr/>
                <p14:nvPr/>
              </p14:nvContentPartPr>
              <p14:xfrm>
                <a:off x="8077150" y="5558845"/>
                <a:ext cx="170640" cy="1728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C1AD1FC6-7E4B-421E-894B-F1D569936830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8068150" y="5550205"/>
                  <a:ext cx="18828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42DAE4F0-705A-4879-9CC2-B63254ACDA7C}"/>
                    </a:ext>
                  </a:extLst>
                </p14:cNvPr>
                <p14:cNvContentPartPr/>
                <p14:nvPr/>
              </p14:nvContentPartPr>
              <p14:xfrm>
                <a:off x="8433910" y="5351485"/>
                <a:ext cx="221760" cy="40788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42DAE4F0-705A-4879-9CC2-B63254ACDA7C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8424910" y="5342485"/>
                  <a:ext cx="239400" cy="42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47B2F513-18EB-452B-A79E-9BE21C33808F}"/>
                    </a:ext>
                  </a:extLst>
                </p14:cNvPr>
                <p14:cNvContentPartPr/>
                <p14:nvPr/>
              </p14:nvContentPartPr>
              <p14:xfrm>
                <a:off x="8759350" y="5219005"/>
                <a:ext cx="184680" cy="50544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47B2F513-18EB-452B-A79E-9BE21C33808F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8750710" y="5210365"/>
                  <a:ext cx="202320" cy="52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D7DF74C8-D087-4C36-9049-07F8C6A437B4}"/>
                    </a:ext>
                  </a:extLst>
                </p14:cNvPr>
                <p14:cNvContentPartPr/>
                <p14:nvPr/>
              </p14:nvContentPartPr>
              <p14:xfrm>
                <a:off x="8791390" y="5408725"/>
                <a:ext cx="259200" cy="2808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D7DF74C8-D087-4C36-9049-07F8C6A437B4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8782390" y="5400085"/>
                  <a:ext cx="27684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5BD15BA3-96C9-45AB-81FC-67309778F29C}"/>
                    </a:ext>
                  </a:extLst>
                </p14:cNvPr>
                <p14:cNvContentPartPr/>
                <p14:nvPr/>
              </p14:nvContentPartPr>
              <p14:xfrm>
                <a:off x="8397910" y="5784205"/>
                <a:ext cx="616680" cy="9396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5BD15BA3-96C9-45AB-81FC-67309778F29C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8389270" y="5775205"/>
                  <a:ext cx="634320" cy="11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56B9F47F-5C3E-41AB-9236-F6A71258C23F}"/>
                    </a:ext>
                  </a:extLst>
                </p14:cNvPr>
                <p14:cNvContentPartPr/>
                <p14:nvPr/>
              </p14:nvContentPartPr>
              <p14:xfrm>
                <a:off x="8635510" y="5945845"/>
                <a:ext cx="186480" cy="23472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56B9F47F-5C3E-41AB-9236-F6A71258C23F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8626870" y="5937205"/>
                  <a:ext cx="20412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DB78AD8F-561E-43D2-AAA7-D01482074F06}"/>
                    </a:ext>
                  </a:extLst>
                </p14:cNvPr>
                <p14:cNvContentPartPr/>
                <p14:nvPr/>
              </p14:nvContentPartPr>
              <p14:xfrm>
                <a:off x="7441390" y="5808325"/>
                <a:ext cx="596880" cy="16560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DB78AD8F-561E-43D2-AAA7-D01482074F06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7432390" y="5799685"/>
                  <a:ext cx="614520" cy="18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2A25AB5B-2A46-4FEA-9F4A-8952F63F24FB}"/>
                    </a:ext>
                  </a:extLst>
                </p14:cNvPr>
                <p14:cNvContentPartPr/>
                <p14:nvPr/>
              </p14:nvContentPartPr>
              <p14:xfrm>
                <a:off x="7638310" y="5977885"/>
                <a:ext cx="279720" cy="26892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2A25AB5B-2A46-4FEA-9F4A-8952F63F24FB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7629670" y="5969245"/>
                  <a:ext cx="297360" cy="28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CC615748-33DD-4226-A019-A630B913AA52}"/>
                    </a:ext>
                  </a:extLst>
                </p14:cNvPr>
                <p14:cNvContentPartPr/>
                <p14:nvPr/>
              </p14:nvContentPartPr>
              <p14:xfrm>
                <a:off x="9658990" y="5194885"/>
                <a:ext cx="202320" cy="73728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CC615748-33DD-4226-A019-A630B913AA52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9649990" y="5186245"/>
                  <a:ext cx="219960" cy="75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6EFE4602-6BFB-4B33-917C-27913E664DC7}"/>
                    </a:ext>
                  </a:extLst>
                </p14:cNvPr>
                <p14:cNvContentPartPr/>
                <p14:nvPr/>
              </p14:nvContentPartPr>
              <p14:xfrm>
                <a:off x="9616510" y="5558845"/>
                <a:ext cx="471960" cy="2304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6EFE4602-6BFB-4B33-917C-27913E664DC7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9607870" y="5550205"/>
                  <a:ext cx="48960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D7934A4F-292B-4483-9CC9-10E11B77C8FD}"/>
                    </a:ext>
                  </a:extLst>
                </p14:cNvPr>
                <p14:cNvContentPartPr/>
                <p14:nvPr/>
              </p14:nvContentPartPr>
              <p14:xfrm>
                <a:off x="10137790" y="5558845"/>
                <a:ext cx="198000" cy="13320"/>
              </p14:xfrm>
            </p:contentPart>
          </mc:Choice>
          <mc:Fallback xmlns=""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D7934A4F-292B-4483-9CC9-10E11B77C8FD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10129150" y="5550205"/>
                  <a:ext cx="215640" cy="3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A466F6B6-3B1D-4A87-9D78-95DA0CE72D04}"/>
                    </a:ext>
                  </a:extLst>
                </p14:cNvPr>
                <p14:cNvContentPartPr/>
                <p14:nvPr/>
              </p14:nvContentPartPr>
              <p14:xfrm>
                <a:off x="10114030" y="5657125"/>
                <a:ext cx="228240" cy="3888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A466F6B6-3B1D-4A87-9D78-95DA0CE72D04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10105390" y="5648485"/>
                  <a:ext cx="24588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DE189EA6-4BBE-4B90-B7A9-B4D573854F62}"/>
                    </a:ext>
                  </a:extLst>
                </p14:cNvPr>
                <p14:cNvContentPartPr/>
                <p14:nvPr/>
              </p14:nvContentPartPr>
              <p14:xfrm>
                <a:off x="10524430" y="5399005"/>
                <a:ext cx="216000" cy="443520"/>
              </p14:xfrm>
            </p:contentPart>
          </mc:Choice>
          <mc:Fallback xmlns=""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DE189EA6-4BBE-4B90-B7A9-B4D573854F62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10515790" y="5390365"/>
                  <a:ext cx="233640" cy="46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33A3C43E-F1D3-4CFC-8A07-85372919B831}"/>
                    </a:ext>
                  </a:extLst>
                </p14:cNvPr>
                <p14:cNvContentPartPr/>
                <p14:nvPr/>
              </p14:nvContentPartPr>
              <p14:xfrm>
                <a:off x="9055990" y="4968085"/>
                <a:ext cx="2203560" cy="123372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33A3C43E-F1D3-4CFC-8A07-85372919B831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9046990" y="4959085"/>
                  <a:ext cx="2221200" cy="12513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507608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5484"/>
            <a:ext cx="12192000" cy="8624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  <a:endParaRPr lang="en-US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97789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9DC588-F92F-4933-8CCA-959C057E8C4B}"/>
              </a:ext>
            </a:extLst>
          </p:cNvPr>
          <p:cNvCxnSpPr>
            <a:cxnSpLocks/>
          </p:cNvCxnSpPr>
          <p:nvPr/>
        </p:nvCxnSpPr>
        <p:spPr>
          <a:xfrm>
            <a:off x="6096000" y="977896"/>
            <a:ext cx="0" cy="539714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/>
              <p:nvPr/>
            </p:nvSpPr>
            <p:spPr>
              <a:xfrm>
                <a:off x="46267" y="1009311"/>
                <a:ext cx="3696332" cy="16550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1−2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3C8D2C-D7FD-44A3-9F4E-36A4F1284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7" y="1009311"/>
                <a:ext cx="3696332" cy="1655068"/>
              </a:xfrm>
              <a:prstGeom prst="rect">
                <a:avLst/>
              </a:prstGeom>
              <a:blipFill>
                <a:blip r:embed="rId2"/>
                <a:stretch>
                  <a:fillRect b="-55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7D65663-DC21-43F4-ACFA-EB46B160F916}"/>
                  </a:ext>
                </a:extLst>
              </p:cNvPr>
              <p:cNvSpPr txBox="1"/>
              <p:nvPr/>
            </p:nvSpPr>
            <p:spPr>
              <a:xfrm>
                <a:off x="6101559" y="1010721"/>
                <a:ext cx="3795206" cy="16536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7D65663-DC21-43F4-ACFA-EB46B160F9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1559" y="1010721"/>
                <a:ext cx="3795206" cy="1653658"/>
              </a:xfrm>
              <a:prstGeom prst="rect">
                <a:avLst/>
              </a:prstGeom>
              <a:blipFill>
                <a:blip r:embed="rId3"/>
                <a:stretch>
                  <a:fillRect b="-55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F6A06F37-8CA6-4D39-95B9-6B5EDFC02958}"/>
              </a:ext>
            </a:extLst>
          </p:cNvPr>
          <p:cNvGrpSpPr/>
          <p:nvPr/>
        </p:nvGrpSpPr>
        <p:grpSpPr>
          <a:xfrm>
            <a:off x="378910" y="2976205"/>
            <a:ext cx="942480" cy="945000"/>
            <a:chOff x="378910" y="2976205"/>
            <a:chExt cx="942480" cy="945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C36086EE-6719-4321-BD4C-F6FF43EA3DBB}"/>
                    </a:ext>
                  </a:extLst>
                </p14:cNvPr>
                <p14:cNvContentPartPr/>
                <p14:nvPr/>
              </p14:nvContentPartPr>
              <p14:xfrm>
                <a:off x="463150" y="3376165"/>
                <a:ext cx="315720" cy="37080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C36086EE-6719-4321-BD4C-F6FF43EA3DBB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54150" y="3367525"/>
                  <a:ext cx="333360" cy="38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74D46CCE-7307-4D79-85BE-F049FADA1845}"/>
                    </a:ext>
                  </a:extLst>
                </p14:cNvPr>
                <p14:cNvContentPartPr/>
                <p14:nvPr/>
              </p14:nvContentPartPr>
              <p14:xfrm>
                <a:off x="714430" y="3188605"/>
                <a:ext cx="162360" cy="16380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74D46CCE-7307-4D79-85BE-F049FADA1845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05430" y="3179965"/>
                  <a:ext cx="180000" cy="18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1B7A849B-B17E-4699-989A-C8A77C3AF104}"/>
                    </a:ext>
                  </a:extLst>
                </p14:cNvPr>
                <p14:cNvContentPartPr/>
                <p14:nvPr/>
              </p14:nvContentPartPr>
              <p14:xfrm>
                <a:off x="969310" y="3150805"/>
                <a:ext cx="132840" cy="62784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1B7A849B-B17E-4699-989A-C8A77C3AF10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960310" y="3141805"/>
                  <a:ext cx="150480" cy="64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48DF0C93-0E7B-4988-8C7D-AA9D24A3AFF6}"/>
                    </a:ext>
                  </a:extLst>
                </p14:cNvPr>
                <p14:cNvContentPartPr/>
                <p14:nvPr/>
              </p14:nvContentPartPr>
              <p14:xfrm>
                <a:off x="378910" y="2992045"/>
                <a:ext cx="98280" cy="9291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48DF0C93-0E7B-4988-8C7D-AA9D24A3AFF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69910" y="2983045"/>
                  <a:ext cx="115920" cy="9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70F3D7C8-E9B4-484A-93EF-750BC0BBAE00}"/>
                    </a:ext>
                  </a:extLst>
                </p14:cNvPr>
                <p14:cNvContentPartPr/>
                <p14:nvPr/>
              </p14:nvContentPartPr>
              <p14:xfrm>
                <a:off x="1125190" y="2976205"/>
                <a:ext cx="77040" cy="2052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70F3D7C8-E9B4-484A-93EF-750BC0BBAE00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116550" y="2967205"/>
                  <a:ext cx="9468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2D24BAC5-C5AB-489E-8BA1-9F48F4039BFA}"/>
                    </a:ext>
                  </a:extLst>
                </p14:cNvPr>
                <p14:cNvContentPartPr/>
                <p14:nvPr/>
              </p14:nvContentPartPr>
              <p14:xfrm>
                <a:off x="1239310" y="3052165"/>
                <a:ext cx="82080" cy="1159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2D24BAC5-C5AB-489E-8BA1-9F48F4039BFA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230310" y="3043165"/>
                  <a:ext cx="99720" cy="13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71D65CC9-5619-4522-8773-56184561301B}"/>
                    </a:ext>
                  </a:extLst>
                </p14:cNvPr>
                <p14:cNvContentPartPr/>
                <p14:nvPr/>
              </p14:nvContentPartPr>
              <p14:xfrm>
                <a:off x="1211590" y="3031285"/>
                <a:ext cx="91800" cy="19224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71D65CC9-5619-4522-8773-56184561301B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202950" y="3022645"/>
                  <a:ext cx="109440" cy="209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FB84741-861A-488C-BE4C-3421249A512E}"/>
              </a:ext>
            </a:extLst>
          </p:cNvPr>
          <p:cNvGrpSpPr/>
          <p:nvPr/>
        </p:nvGrpSpPr>
        <p:grpSpPr>
          <a:xfrm>
            <a:off x="1547110" y="3341605"/>
            <a:ext cx="199800" cy="145080"/>
            <a:chOff x="1547110" y="3341605"/>
            <a:chExt cx="199800" cy="145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54B2C90D-03B3-46DB-B807-E0438B7F66EB}"/>
                    </a:ext>
                  </a:extLst>
                </p14:cNvPr>
                <p14:cNvContentPartPr/>
                <p14:nvPr/>
              </p14:nvContentPartPr>
              <p14:xfrm>
                <a:off x="1556830" y="3341605"/>
                <a:ext cx="190080" cy="280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54B2C90D-03B3-46DB-B807-E0438B7F66E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548190" y="3332605"/>
                  <a:ext cx="20772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B49717B7-6A01-4C57-A34C-7223F10738E0}"/>
                    </a:ext>
                  </a:extLst>
                </p14:cNvPr>
                <p14:cNvContentPartPr/>
                <p14:nvPr/>
              </p14:nvContentPartPr>
              <p14:xfrm>
                <a:off x="1547110" y="3471205"/>
                <a:ext cx="157680" cy="154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B49717B7-6A01-4C57-A34C-7223F10738E0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538470" y="3462565"/>
                  <a:ext cx="175320" cy="33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6A50455-4467-40E8-85E3-2E618E85F7B9}"/>
              </a:ext>
            </a:extLst>
          </p:cNvPr>
          <p:cNvGrpSpPr/>
          <p:nvPr/>
        </p:nvGrpSpPr>
        <p:grpSpPr>
          <a:xfrm>
            <a:off x="2044990" y="2898805"/>
            <a:ext cx="1497600" cy="909720"/>
            <a:chOff x="2044990" y="2898805"/>
            <a:chExt cx="1497600" cy="909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9BB0B35F-4A12-47DD-8753-928D553C1E07}"/>
                    </a:ext>
                  </a:extLst>
                </p14:cNvPr>
                <p14:cNvContentPartPr/>
                <p14:nvPr/>
              </p14:nvContentPartPr>
              <p14:xfrm>
                <a:off x="2044990" y="3111925"/>
                <a:ext cx="61920" cy="6742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9BB0B35F-4A12-47DD-8753-928D553C1E07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035990" y="3102925"/>
                  <a:ext cx="79560" cy="69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396FF44E-64D5-4CBC-90AA-EA764155A5E4}"/>
                    </a:ext>
                  </a:extLst>
                </p14:cNvPr>
                <p14:cNvContentPartPr/>
                <p14:nvPr/>
              </p14:nvContentPartPr>
              <p14:xfrm>
                <a:off x="2212390" y="3288325"/>
                <a:ext cx="237240" cy="40968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396FF44E-64D5-4CBC-90AA-EA764155A5E4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203750" y="3279325"/>
                  <a:ext cx="254880" cy="42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6F4820BC-F5EB-4966-8BD2-50B2BAA48405}"/>
                    </a:ext>
                  </a:extLst>
                </p14:cNvPr>
                <p14:cNvContentPartPr/>
                <p14:nvPr/>
              </p14:nvContentPartPr>
              <p14:xfrm>
                <a:off x="2446030" y="3224245"/>
                <a:ext cx="82440" cy="900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6F4820BC-F5EB-4966-8BD2-50B2BAA48405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437030" y="3215605"/>
                  <a:ext cx="10008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6B862ABC-2E81-4631-81E2-3499BB7EEFA3}"/>
                    </a:ext>
                  </a:extLst>
                </p14:cNvPr>
                <p14:cNvContentPartPr/>
                <p14:nvPr/>
              </p14:nvContentPartPr>
              <p14:xfrm>
                <a:off x="2598670" y="3127765"/>
                <a:ext cx="12960" cy="16704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6B862ABC-2E81-4631-81E2-3499BB7EEFA3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589670" y="3119125"/>
                  <a:ext cx="30600" cy="18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B6648B41-4FF6-400E-B5AB-386C71BB41BE}"/>
                    </a:ext>
                  </a:extLst>
                </p14:cNvPr>
                <p14:cNvContentPartPr/>
                <p14:nvPr/>
              </p14:nvContentPartPr>
              <p14:xfrm>
                <a:off x="2664190" y="3040645"/>
                <a:ext cx="112680" cy="76788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B6648B41-4FF6-400E-B5AB-386C71BB41BE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655550" y="3032005"/>
                  <a:ext cx="130320" cy="78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0B50DB0E-CE69-4846-A448-3947BCA0D64F}"/>
                    </a:ext>
                  </a:extLst>
                </p14:cNvPr>
                <p14:cNvContentPartPr/>
                <p14:nvPr/>
              </p14:nvContentPartPr>
              <p14:xfrm>
                <a:off x="2927710" y="2925805"/>
                <a:ext cx="29160" cy="23364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0B50DB0E-CE69-4846-A448-3947BCA0D64F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919070" y="2917165"/>
                  <a:ext cx="46800" cy="25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64912087-3ACD-4E90-9E68-E0306D659B4A}"/>
                    </a:ext>
                  </a:extLst>
                </p14:cNvPr>
                <p14:cNvContentPartPr/>
                <p14:nvPr/>
              </p14:nvContentPartPr>
              <p14:xfrm>
                <a:off x="3013390" y="3036325"/>
                <a:ext cx="113400" cy="2160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64912087-3ACD-4E90-9E68-E0306D659B4A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004750" y="3027685"/>
                  <a:ext cx="13104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5F4C2DB1-A84B-4DFF-B8D4-F1F4AA9DFC8C}"/>
                    </a:ext>
                  </a:extLst>
                </p14:cNvPr>
                <p14:cNvContentPartPr/>
                <p14:nvPr/>
              </p14:nvContentPartPr>
              <p14:xfrm>
                <a:off x="3185830" y="2898805"/>
                <a:ext cx="215640" cy="2275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5F4C2DB1-A84B-4DFF-B8D4-F1F4AA9DFC8C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177190" y="2890165"/>
                  <a:ext cx="23328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C2D0F211-D13F-46F0-8304-5CF015890060}"/>
                    </a:ext>
                  </a:extLst>
                </p14:cNvPr>
                <p14:cNvContentPartPr/>
                <p14:nvPr/>
              </p14:nvContentPartPr>
              <p14:xfrm>
                <a:off x="3454030" y="2953525"/>
                <a:ext cx="88560" cy="16128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C2D0F211-D13F-46F0-8304-5CF015890060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445030" y="2944885"/>
                  <a:ext cx="106200" cy="17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E1A1F7EF-434A-4BE5-A2DE-BA0BFC07643C}"/>
                    </a:ext>
                  </a:extLst>
                </p14:cNvPr>
                <p14:cNvContentPartPr/>
                <p14:nvPr/>
              </p14:nvContentPartPr>
              <p14:xfrm>
                <a:off x="3431350" y="2966125"/>
                <a:ext cx="104760" cy="2174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E1A1F7EF-434A-4BE5-A2DE-BA0BFC07643C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422710" y="2957485"/>
                  <a:ext cx="122400" cy="235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85DED63-031E-4748-98F6-1E916B910E16}"/>
              </a:ext>
            </a:extLst>
          </p:cNvPr>
          <p:cNvGrpSpPr/>
          <p:nvPr/>
        </p:nvGrpSpPr>
        <p:grpSpPr>
          <a:xfrm>
            <a:off x="513190" y="4222165"/>
            <a:ext cx="479160" cy="639000"/>
            <a:chOff x="513190" y="4222165"/>
            <a:chExt cx="479160" cy="639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42E32EB8-0C75-41B1-AC5A-AAA9524AEA05}"/>
                    </a:ext>
                  </a:extLst>
                </p14:cNvPr>
                <p14:cNvContentPartPr/>
                <p14:nvPr/>
              </p14:nvContentPartPr>
              <p14:xfrm>
                <a:off x="513190" y="4512685"/>
                <a:ext cx="270360" cy="34848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42E32EB8-0C75-41B1-AC5A-AAA9524AEA05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504550" y="4504045"/>
                  <a:ext cx="288000" cy="36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76665A1C-A32E-4739-93BE-D34F591CD157}"/>
                    </a:ext>
                  </a:extLst>
                </p14:cNvPr>
                <p14:cNvContentPartPr/>
                <p14:nvPr/>
              </p14:nvContentPartPr>
              <p14:xfrm>
                <a:off x="727030" y="4222525"/>
                <a:ext cx="62640" cy="10404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76665A1C-A32E-4739-93BE-D34F591CD157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718390" y="4213525"/>
                  <a:ext cx="80280" cy="12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22089DA5-79A9-4D41-8657-46659B70A63B}"/>
                    </a:ext>
                  </a:extLst>
                </p14:cNvPr>
                <p14:cNvContentPartPr/>
                <p14:nvPr/>
              </p14:nvContentPartPr>
              <p14:xfrm>
                <a:off x="789310" y="4222165"/>
                <a:ext cx="59760" cy="21564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22089DA5-79A9-4D41-8657-46659B70A63B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780670" y="4213525"/>
                  <a:ext cx="77400" cy="23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E3D777EE-A01A-4F11-82C6-50EACE847CE5}"/>
                    </a:ext>
                  </a:extLst>
                </p14:cNvPr>
                <p14:cNvContentPartPr/>
                <p14:nvPr/>
              </p14:nvContentPartPr>
              <p14:xfrm>
                <a:off x="919630" y="4258885"/>
                <a:ext cx="55080" cy="1659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E3D777EE-A01A-4F11-82C6-50EACE847CE5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910630" y="4249885"/>
                  <a:ext cx="7272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B476D699-8A85-4744-8D91-4A0D31353C31}"/>
                    </a:ext>
                  </a:extLst>
                </p14:cNvPr>
                <p14:cNvContentPartPr/>
                <p14:nvPr/>
              </p14:nvContentPartPr>
              <p14:xfrm>
                <a:off x="904870" y="4267525"/>
                <a:ext cx="87480" cy="15048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B476D699-8A85-4744-8D91-4A0D31353C31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896230" y="4258525"/>
                  <a:ext cx="105120" cy="168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ED69209-1836-4038-B6FE-BCD7BAAC5857}"/>
              </a:ext>
            </a:extLst>
          </p:cNvPr>
          <p:cNvGrpSpPr/>
          <p:nvPr/>
        </p:nvGrpSpPr>
        <p:grpSpPr>
          <a:xfrm>
            <a:off x="1173430" y="4514125"/>
            <a:ext cx="208800" cy="149040"/>
            <a:chOff x="1173430" y="4514125"/>
            <a:chExt cx="208800" cy="149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4B97321D-6A10-406C-B401-9B1366A712D8}"/>
                    </a:ext>
                  </a:extLst>
                </p14:cNvPr>
                <p14:cNvContentPartPr/>
                <p14:nvPr/>
              </p14:nvContentPartPr>
              <p14:xfrm>
                <a:off x="1173430" y="4514125"/>
                <a:ext cx="117720" cy="1512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4B97321D-6A10-406C-B401-9B1366A712D8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1164430" y="4505485"/>
                  <a:ext cx="13536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43039791-F857-4160-8915-033D36CA9279}"/>
                    </a:ext>
                  </a:extLst>
                </p14:cNvPr>
                <p14:cNvContentPartPr/>
                <p14:nvPr/>
              </p14:nvContentPartPr>
              <p14:xfrm>
                <a:off x="1210150" y="4619965"/>
                <a:ext cx="172080" cy="4320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43039791-F857-4160-8915-033D36CA9279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201150" y="4611325"/>
                  <a:ext cx="189720" cy="60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B17210E-0E81-45F4-9B87-36D1F6F7062A}"/>
              </a:ext>
            </a:extLst>
          </p:cNvPr>
          <p:cNvGrpSpPr/>
          <p:nvPr/>
        </p:nvGrpSpPr>
        <p:grpSpPr>
          <a:xfrm>
            <a:off x="1614790" y="4019485"/>
            <a:ext cx="1130040" cy="753120"/>
            <a:chOff x="1614790" y="4019485"/>
            <a:chExt cx="1130040" cy="753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5894515F-4D43-48FB-8EF7-F65369D5CDA8}"/>
                    </a:ext>
                  </a:extLst>
                </p14:cNvPr>
                <p14:cNvContentPartPr/>
                <p14:nvPr/>
              </p14:nvContentPartPr>
              <p14:xfrm>
                <a:off x="1614790" y="4333765"/>
                <a:ext cx="305640" cy="4388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5894515F-4D43-48FB-8EF7-F65369D5CDA8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605790" y="4325125"/>
                  <a:ext cx="323280" cy="45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6404F1EE-6BF6-4093-A3EB-E4F10386481E}"/>
                    </a:ext>
                  </a:extLst>
                </p14:cNvPr>
                <p14:cNvContentPartPr/>
                <p14:nvPr/>
              </p14:nvContentPartPr>
              <p14:xfrm>
                <a:off x="1882630" y="4209205"/>
                <a:ext cx="122400" cy="133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6404F1EE-6BF6-4093-A3EB-E4F10386481E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1873630" y="4200205"/>
                  <a:ext cx="140040" cy="3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E1514FEA-F3E5-4A0D-ADFB-A1C2C77A7425}"/>
                    </a:ext>
                  </a:extLst>
                </p14:cNvPr>
                <p14:cNvContentPartPr/>
                <p14:nvPr/>
              </p14:nvContentPartPr>
              <p14:xfrm>
                <a:off x="2052910" y="4137205"/>
                <a:ext cx="18360" cy="12960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E1514FEA-F3E5-4A0D-ADFB-A1C2C77A7425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2043910" y="4128205"/>
                  <a:ext cx="36000" cy="14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BBB05B69-EE18-44F5-BAAF-F8F9C0D96034}"/>
                    </a:ext>
                  </a:extLst>
                </p14:cNvPr>
                <p14:cNvContentPartPr/>
                <p14:nvPr/>
              </p14:nvContentPartPr>
              <p14:xfrm>
                <a:off x="2121670" y="4053685"/>
                <a:ext cx="55800" cy="25632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BBB05B69-EE18-44F5-BAAF-F8F9C0D96034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2113030" y="4045045"/>
                  <a:ext cx="73440" cy="27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48DE4CAF-2F58-45AB-B90D-243C1A1043F6}"/>
                    </a:ext>
                  </a:extLst>
                </p14:cNvPr>
                <p14:cNvContentPartPr/>
                <p14:nvPr/>
              </p14:nvContentPartPr>
              <p14:xfrm>
                <a:off x="2248750" y="4129645"/>
                <a:ext cx="19440" cy="12240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48DE4CAF-2F58-45AB-B90D-243C1A1043F6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2239750" y="4121005"/>
                  <a:ext cx="37080" cy="14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252B61EF-E0C7-4E26-A363-83388B3BE393}"/>
                    </a:ext>
                  </a:extLst>
                </p14:cNvPr>
                <p14:cNvContentPartPr/>
                <p14:nvPr/>
              </p14:nvContentPartPr>
              <p14:xfrm>
                <a:off x="2308150" y="4200565"/>
                <a:ext cx="83520" cy="1512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252B61EF-E0C7-4E26-A363-83388B3BE393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299510" y="4191565"/>
                  <a:ext cx="10116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CA1E8F5E-5FEC-46B9-B434-41A20B65DF4E}"/>
                    </a:ext>
                  </a:extLst>
                </p14:cNvPr>
                <p14:cNvContentPartPr/>
                <p14:nvPr/>
              </p14:nvContentPartPr>
              <p14:xfrm>
                <a:off x="2426950" y="4101565"/>
                <a:ext cx="95040" cy="16344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CA1E8F5E-5FEC-46B9-B434-41A20B65DF4E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418310" y="4092925"/>
                  <a:ext cx="11268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F1855223-CD75-41C4-BE5D-62050A112CBE}"/>
                    </a:ext>
                  </a:extLst>
                </p14:cNvPr>
                <p14:cNvContentPartPr/>
                <p14:nvPr/>
              </p14:nvContentPartPr>
              <p14:xfrm>
                <a:off x="2556550" y="4142605"/>
                <a:ext cx="68040" cy="11088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F1855223-CD75-41C4-BE5D-62050A112CBE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2547910" y="4133605"/>
                  <a:ext cx="85680" cy="12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4C7E22DA-038C-4FC8-8E61-A51413EA985D}"/>
                    </a:ext>
                  </a:extLst>
                </p14:cNvPr>
                <p14:cNvContentPartPr/>
                <p14:nvPr/>
              </p14:nvContentPartPr>
              <p14:xfrm>
                <a:off x="2548630" y="4123165"/>
                <a:ext cx="105120" cy="12348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4C7E22DA-038C-4FC8-8E61-A51413EA985D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2539630" y="4114525"/>
                  <a:ext cx="122760" cy="14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D16C11AC-707A-48D6-AED1-95963C80D525}"/>
                    </a:ext>
                  </a:extLst>
                </p14:cNvPr>
                <p14:cNvContentPartPr/>
                <p14:nvPr/>
              </p14:nvContentPartPr>
              <p14:xfrm>
                <a:off x="2675350" y="4019485"/>
                <a:ext cx="69480" cy="36144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D16C11AC-707A-48D6-AED1-95963C80D525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2666710" y="4010485"/>
                  <a:ext cx="87120" cy="379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6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60E224E6-10B3-403A-B4BE-176112A507EA}"/>
                  </a:ext>
                </a:extLst>
              </p14:cNvPr>
              <p14:cNvContentPartPr/>
              <p14:nvPr/>
            </p14:nvContentPartPr>
            <p14:xfrm>
              <a:off x="3776950" y="1197445"/>
              <a:ext cx="111960" cy="5281560"/>
            </p14:xfrm>
          </p:contentPart>
        </mc:Choice>
        <mc:Fallback xmlns=""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60E224E6-10B3-403A-B4BE-176112A507EA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3767950" y="1188805"/>
                <a:ext cx="129600" cy="5299200"/>
              </a:xfrm>
              <a:prstGeom prst="rect">
                <a:avLst/>
              </a:prstGeom>
            </p:spPr>
          </p:pic>
        </mc:Fallback>
      </mc:AlternateContent>
      <p:grpSp>
        <p:nvGrpSpPr>
          <p:cNvPr id="71" name="Group 70">
            <a:extLst>
              <a:ext uri="{FF2B5EF4-FFF2-40B4-BE49-F238E27FC236}">
                <a16:creationId xmlns:a16="http://schemas.microsoft.com/office/drawing/2014/main" id="{E548138A-69FB-4DAB-9D07-3A138279C678}"/>
              </a:ext>
            </a:extLst>
          </p:cNvPr>
          <p:cNvGrpSpPr/>
          <p:nvPr/>
        </p:nvGrpSpPr>
        <p:grpSpPr>
          <a:xfrm>
            <a:off x="4193830" y="1439005"/>
            <a:ext cx="1742760" cy="824040"/>
            <a:chOff x="4193830" y="1439005"/>
            <a:chExt cx="1742760" cy="824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E32183B0-851E-4130-8A50-48FDA56FF61F}"/>
                    </a:ext>
                  </a:extLst>
                </p14:cNvPr>
                <p14:cNvContentPartPr/>
                <p14:nvPr/>
              </p14:nvContentPartPr>
              <p14:xfrm>
                <a:off x="4193830" y="1664365"/>
                <a:ext cx="108000" cy="26244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E32183B0-851E-4130-8A50-48FDA56FF61F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4184830" y="1655725"/>
                  <a:ext cx="12564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A610437B-7F21-40BF-AD22-A596DFAA1C01}"/>
                    </a:ext>
                  </a:extLst>
                </p14:cNvPr>
                <p14:cNvContentPartPr/>
                <p14:nvPr/>
              </p14:nvContentPartPr>
              <p14:xfrm>
                <a:off x="4288510" y="1735645"/>
                <a:ext cx="36000" cy="52740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A610437B-7F21-40BF-AD22-A596DFAA1C01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4279870" y="1727005"/>
                  <a:ext cx="53640" cy="54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618CCEC6-46E7-404F-A582-85596B0DEA08}"/>
                    </a:ext>
                  </a:extLst>
                </p14:cNvPr>
                <p14:cNvContentPartPr/>
                <p14:nvPr/>
              </p14:nvContentPartPr>
              <p14:xfrm>
                <a:off x="4460950" y="1922125"/>
                <a:ext cx="72000" cy="22248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618CCEC6-46E7-404F-A582-85596B0DEA08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4452310" y="1913125"/>
                  <a:ext cx="89640" cy="24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171073E3-43CE-4AB8-8C51-7BC84A19976C}"/>
                    </a:ext>
                  </a:extLst>
                </p14:cNvPr>
                <p14:cNvContentPartPr/>
                <p14:nvPr/>
              </p14:nvContentPartPr>
              <p14:xfrm>
                <a:off x="4448350" y="1930765"/>
                <a:ext cx="153720" cy="23976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171073E3-43CE-4AB8-8C51-7BC84A19976C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4439710" y="1921765"/>
                  <a:ext cx="171360" cy="25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5FCB00C5-021B-4FC7-A650-C15F2C5AF33F}"/>
                    </a:ext>
                  </a:extLst>
                </p14:cNvPr>
                <p14:cNvContentPartPr/>
                <p14:nvPr/>
              </p14:nvContentPartPr>
              <p14:xfrm>
                <a:off x="4690270" y="1874965"/>
                <a:ext cx="170640" cy="1440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5FCB00C5-021B-4FC7-A650-C15F2C5AF33F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4681630" y="1866325"/>
                  <a:ext cx="18828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CCCF48E1-4FA1-41EF-BE55-EAD463350D27}"/>
                    </a:ext>
                  </a:extLst>
                </p14:cNvPr>
                <p14:cNvContentPartPr/>
                <p14:nvPr/>
              </p14:nvContentPartPr>
              <p14:xfrm>
                <a:off x="4749670" y="1998805"/>
                <a:ext cx="125280" cy="3168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CCCF48E1-4FA1-41EF-BE55-EAD463350D27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4741030" y="1989805"/>
                  <a:ext cx="14292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D319153C-0824-4DC2-9A86-B753E7DA56BC}"/>
                    </a:ext>
                  </a:extLst>
                </p14:cNvPr>
                <p14:cNvContentPartPr/>
                <p14:nvPr/>
              </p14:nvContentPartPr>
              <p14:xfrm>
                <a:off x="5033710" y="1910605"/>
                <a:ext cx="106200" cy="4032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D319153C-0824-4DC2-9A86-B753E7DA56BC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5025070" y="1901965"/>
                  <a:ext cx="12384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9FA2D89B-419D-4FEC-ADF7-49F2C5180C42}"/>
                    </a:ext>
                  </a:extLst>
                </p14:cNvPr>
                <p14:cNvContentPartPr/>
                <p14:nvPr/>
              </p14:nvContentPartPr>
              <p14:xfrm>
                <a:off x="5194270" y="1779925"/>
                <a:ext cx="70560" cy="33948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9FA2D89B-419D-4FEC-ADF7-49F2C5180C42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5185630" y="1770925"/>
                  <a:ext cx="88200" cy="35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C81B06D5-497D-48F7-9302-FCED6503897A}"/>
                    </a:ext>
                  </a:extLst>
                </p14:cNvPr>
                <p14:cNvContentPartPr/>
                <p14:nvPr/>
              </p14:nvContentPartPr>
              <p14:xfrm>
                <a:off x="5330710" y="1654645"/>
                <a:ext cx="52920" cy="53316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C81B06D5-497D-48F7-9302-FCED6503897A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5321710" y="1645645"/>
                  <a:ext cx="70560" cy="55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85D37565-95FF-4AE5-959B-8B74B0BAAADE}"/>
                    </a:ext>
                  </a:extLst>
                </p14:cNvPr>
                <p14:cNvContentPartPr/>
                <p14:nvPr/>
              </p14:nvContentPartPr>
              <p14:xfrm>
                <a:off x="5467150" y="1804765"/>
                <a:ext cx="25920" cy="24192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85D37565-95FF-4AE5-959B-8B74B0BAAADE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5458150" y="1796125"/>
                  <a:ext cx="43560" cy="25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09D535D9-EF47-4F4C-BCC4-BCA91B999750}"/>
                    </a:ext>
                  </a:extLst>
                </p14:cNvPr>
                <p14:cNvContentPartPr/>
                <p14:nvPr/>
              </p14:nvContentPartPr>
              <p14:xfrm>
                <a:off x="5521510" y="1951645"/>
                <a:ext cx="79200" cy="1944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09D535D9-EF47-4F4C-BCC4-BCA91B999750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5512870" y="1943005"/>
                  <a:ext cx="9684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B63C0062-5F18-4EDE-8C20-AD7D17A2FDAF}"/>
                    </a:ext>
                  </a:extLst>
                </p14:cNvPr>
                <p14:cNvContentPartPr/>
                <p14:nvPr/>
              </p14:nvContentPartPr>
              <p14:xfrm>
                <a:off x="5641750" y="1831405"/>
                <a:ext cx="75960" cy="22680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B63C0062-5F18-4EDE-8C20-AD7D17A2FDAF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5632750" y="1822405"/>
                  <a:ext cx="9360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22D06E21-8B87-404F-8AFE-777EE109DE99}"/>
                    </a:ext>
                  </a:extLst>
                </p14:cNvPr>
                <p14:cNvContentPartPr/>
                <p14:nvPr/>
              </p14:nvContentPartPr>
              <p14:xfrm>
                <a:off x="5760910" y="1886125"/>
                <a:ext cx="82440" cy="16308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22D06E21-8B87-404F-8AFE-777EE109DE99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5752270" y="1877485"/>
                  <a:ext cx="10008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2B9943BA-A38F-4DB4-A069-9D464F886BEA}"/>
                    </a:ext>
                  </a:extLst>
                </p14:cNvPr>
                <p14:cNvContentPartPr/>
                <p14:nvPr/>
              </p14:nvContentPartPr>
              <p14:xfrm>
                <a:off x="5766670" y="1960645"/>
                <a:ext cx="47880" cy="8460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2B9943BA-A38F-4DB4-A069-9D464F886BEA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5757670" y="1952005"/>
                  <a:ext cx="65520" cy="10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858530B1-8E75-449C-93BD-179A9DB89431}"/>
                    </a:ext>
                  </a:extLst>
                </p14:cNvPr>
                <p14:cNvContentPartPr/>
                <p14:nvPr/>
              </p14:nvContentPartPr>
              <p14:xfrm>
                <a:off x="5840110" y="1710445"/>
                <a:ext cx="96480" cy="45684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858530B1-8E75-449C-93BD-179A9DB89431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5831470" y="1701445"/>
                  <a:ext cx="114120" cy="47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5ADD82FB-4A40-47BC-97E0-8A96A1742694}"/>
                    </a:ext>
                  </a:extLst>
                </p14:cNvPr>
                <p14:cNvContentPartPr/>
                <p14:nvPr/>
              </p14:nvContentPartPr>
              <p14:xfrm>
                <a:off x="5177710" y="1599565"/>
                <a:ext cx="366840" cy="12024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5ADD82FB-4A40-47BC-97E0-8A96A1742694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5169070" y="1590565"/>
                  <a:ext cx="384480" cy="13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187C4F5C-7EB5-4A23-A893-FB59B12196B2}"/>
                    </a:ext>
                  </a:extLst>
                </p14:cNvPr>
                <p14:cNvContentPartPr/>
                <p14:nvPr/>
              </p14:nvContentPartPr>
              <p14:xfrm>
                <a:off x="5206510" y="1439005"/>
                <a:ext cx="585720" cy="15480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187C4F5C-7EB5-4A23-A893-FB59B12196B2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5197870" y="1430365"/>
                  <a:ext cx="603360" cy="172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750A3F73-E978-46CA-B1E1-4182ACAB746B}"/>
              </a:ext>
            </a:extLst>
          </p:cNvPr>
          <p:cNvGrpSpPr/>
          <p:nvPr/>
        </p:nvGrpSpPr>
        <p:grpSpPr>
          <a:xfrm>
            <a:off x="4051990" y="2579485"/>
            <a:ext cx="1778400" cy="905400"/>
            <a:chOff x="4051990" y="2579485"/>
            <a:chExt cx="1778400" cy="905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158C6A6A-5DBB-44BD-B571-1F8AC7F82B7B}"/>
                    </a:ext>
                  </a:extLst>
                </p14:cNvPr>
                <p14:cNvContentPartPr/>
                <p14:nvPr/>
              </p14:nvContentPartPr>
              <p14:xfrm>
                <a:off x="4069270" y="2631685"/>
                <a:ext cx="135000" cy="27000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158C6A6A-5DBB-44BD-B571-1F8AC7F82B7B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4060270" y="2623045"/>
                  <a:ext cx="15264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859F0333-472D-4ED6-A5BB-241B09F4DA2D}"/>
                    </a:ext>
                  </a:extLst>
                </p14:cNvPr>
                <p14:cNvContentPartPr/>
                <p14:nvPr/>
              </p14:nvContentPartPr>
              <p14:xfrm>
                <a:off x="4200310" y="2686405"/>
                <a:ext cx="44280" cy="40068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859F0333-472D-4ED6-A5BB-241B09F4DA2D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4191670" y="2677405"/>
                  <a:ext cx="61920" cy="41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C060750E-1083-4907-AA0D-C43CDB2EB7F7}"/>
                    </a:ext>
                  </a:extLst>
                </p14:cNvPr>
                <p14:cNvContentPartPr/>
                <p14:nvPr/>
              </p14:nvContentPartPr>
              <p14:xfrm>
                <a:off x="4312630" y="2785405"/>
                <a:ext cx="96840" cy="26100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C060750E-1083-4907-AA0D-C43CDB2EB7F7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4303990" y="2776405"/>
                  <a:ext cx="11448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0433F5E5-D862-4335-8F7D-C727B652F217}"/>
                    </a:ext>
                  </a:extLst>
                </p14:cNvPr>
                <p14:cNvContentPartPr/>
                <p14:nvPr/>
              </p14:nvContentPartPr>
              <p14:xfrm>
                <a:off x="4272670" y="2789365"/>
                <a:ext cx="164160" cy="26208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0433F5E5-D862-4335-8F7D-C727B652F217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4264030" y="2780725"/>
                  <a:ext cx="181800" cy="27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4EEB4B9D-B074-4D56-A4AA-362ECCB9B6B0}"/>
                    </a:ext>
                  </a:extLst>
                </p14:cNvPr>
                <p14:cNvContentPartPr/>
                <p14:nvPr/>
              </p14:nvContentPartPr>
              <p14:xfrm>
                <a:off x="4474990" y="2773885"/>
                <a:ext cx="164520" cy="15012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4EEB4B9D-B074-4D56-A4AA-362ECCB9B6B0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465990" y="2765245"/>
                  <a:ext cx="18216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648D4B48-E6E5-42D9-99C2-06059B2D3EF5}"/>
                    </a:ext>
                  </a:extLst>
                </p14:cNvPr>
                <p14:cNvContentPartPr/>
                <p14:nvPr/>
              </p14:nvContentPartPr>
              <p14:xfrm>
                <a:off x="4823110" y="2749765"/>
                <a:ext cx="104760" cy="900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648D4B48-E6E5-42D9-99C2-06059B2D3EF5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814470" y="2740765"/>
                  <a:ext cx="12240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DE41BB2B-9157-4D65-A4AD-8849A07BF8F5}"/>
                    </a:ext>
                  </a:extLst>
                </p14:cNvPr>
                <p14:cNvContentPartPr/>
                <p14:nvPr/>
              </p14:nvContentPartPr>
              <p14:xfrm>
                <a:off x="5026150" y="2579485"/>
                <a:ext cx="59400" cy="34020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DE41BB2B-9157-4D65-A4AD-8849A07BF8F5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5017150" y="2570485"/>
                  <a:ext cx="77040" cy="3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FE156AD5-5160-469E-A6C2-2E619FFB3561}"/>
                    </a:ext>
                  </a:extLst>
                </p14:cNvPr>
                <p14:cNvContentPartPr/>
                <p14:nvPr/>
              </p14:nvContentPartPr>
              <p14:xfrm>
                <a:off x="5220550" y="2722405"/>
                <a:ext cx="169920" cy="1008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FE156AD5-5160-469E-A6C2-2E619FFB3561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5211550" y="2713765"/>
                  <a:ext cx="18756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F1A5287E-0CAA-40D1-85DB-358D783FC89B}"/>
                    </a:ext>
                  </a:extLst>
                </p14:cNvPr>
                <p14:cNvContentPartPr/>
                <p14:nvPr/>
              </p14:nvContentPartPr>
              <p14:xfrm>
                <a:off x="5300110" y="2667325"/>
                <a:ext cx="32400" cy="19656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F1A5287E-0CAA-40D1-85DB-358D783FC89B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5291470" y="2658685"/>
                  <a:ext cx="5004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359D838D-10EA-456C-BD9C-755E6B31AEC4}"/>
                    </a:ext>
                  </a:extLst>
                </p14:cNvPr>
                <p14:cNvContentPartPr/>
                <p14:nvPr/>
              </p14:nvContentPartPr>
              <p14:xfrm>
                <a:off x="5465350" y="2609005"/>
                <a:ext cx="151200" cy="26172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359D838D-10EA-456C-BD9C-755E6B31AEC4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5456710" y="2600005"/>
                  <a:ext cx="168840" cy="27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763D34A2-2B83-4C17-8B49-2C5826C8E408}"/>
                    </a:ext>
                  </a:extLst>
                </p14:cNvPr>
                <p14:cNvContentPartPr/>
                <p14:nvPr/>
              </p14:nvContentPartPr>
              <p14:xfrm>
                <a:off x="5696830" y="2671645"/>
                <a:ext cx="97920" cy="20772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763D34A2-2B83-4C17-8B49-2C5826C8E408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5687830" y="2663005"/>
                  <a:ext cx="11556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1EABAFCE-FA8F-4D33-BBD4-B10F045ACFAE}"/>
                    </a:ext>
                  </a:extLst>
                </p14:cNvPr>
                <p14:cNvContentPartPr/>
                <p14:nvPr/>
              </p14:nvContentPartPr>
              <p14:xfrm>
                <a:off x="5695030" y="2690725"/>
                <a:ext cx="77760" cy="21888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1EABAFCE-FA8F-4D33-BBD4-B10F045ACFAE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5686390" y="2682085"/>
                  <a:ext cx="95400" cy="23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69A2E411-C698-4D55-A76F-FF8E2B72A425}"/>
                    </a:ext>
                  </a:extLst>
                </p14:cNvPr>
                <p14:cNvContentPartPr/>
                <p14:nvPr/>
              </p14:nvContentPartPr>
              <p14:xfrm>
                <a:off x="5378590" y="3151885"/>
                <a:ext cx="159840" cy="1728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69A2E411-C698-4D55-A76F-FF8E2B72A425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5369590" y="3143245"/>
                  <a:ext cx="17748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A418B29D-3B68-40F8-8BF0-9C5965C887CF}"/>
                    </a:ext>
                  </a:extLst>
                </p14:cNvPr>
                <p14:cNvContentPartPr/>
                <p14:nvPr/>
              </p14:nvContentPartPr>
              <p14:xfrm>
                <a:off x="5554990" y="3036685"/>
                <a:ext cx="112680" cy="18108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A418B29D-3B68-40F8-8BF0-9C5965C887CF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5546350" y="3027685"/>
                  <a:ext cx="130320" cy="19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668482EB-D62C-4221-B775-36FFB6AE4652}"/>
                    </a:ext>
                  </a:extLst>
                </p14:cNvPr>
                <p14:cNvContentPartPr/>
                <p14:nvPr/>
              </p14:nvContentPartPr>
              <p14:xfrm>
                <a:off x="5735350" y="3076285"/>
                <a:ext cx="46440" cy="13572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668482EB-D62C-4221-B775-36FFB6AE4652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5726350" y="3067645"/>
                  <a:ext cx="64080" cy="15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D04CAA99-1861-46E5-BD5E-90DFA346CDBD}"/>
                    </a:ext>
                  </a:extLst>
                </p14:cNvPr>
                <p14:cNvContentPartPr/>
                <p14:nvPr/>
              </p14:nvContentPartPr>
              <p14:xfrm>
                <a:off x="5756230" y="3037405"/>
                <a:ext cx="64800" cy="21852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D04CAA99-1861-46E5-BD5E-90DFA346CDBD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5747230" y="3028765"/>
                  <a:ext cx="8244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413FBD0D-3CC5-4336-A6E8-242A4C655EBF}"/>
                    </a:ext>
                  </a:extLst>
                </p14:cNvPr>
                <p14:cNvContentPartPr/>
                <p14:nvPr/>
              </p14:nvContentPartPr>
              <p14:xfrm>
                <a:off x="5386510" y="3320005"/>
                <a:ext cx="443880" cy="2628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413FBD0D-3CC5-4336-A6E8-242A4C655EBF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5377870" y="3311005"/>
                  <a:ext cx="46152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F8A190B0-8A52-442C-9062-B02D488F48EC}"/>
                    </a:ext>
                  </a:extLst>
                </p14:cNvPr>
                <p14:cNvContentPartPr/>
                <p14:nvPr/>
              </p14:nvContentPartPr>
              <p14:xfrm>
                <a:off x="4051990" y="3295885"/>
                <a:ext cx="150480" cy="3096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F8A190B0-8A52-442C-9062-B02D488F48EC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4042990" y="3287245"/>
                  <a:ext cx="16812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3522544B-952E-44DA-B205-C79A942A1A63}"/>
                    </a:ext>
                  </a:extLst>
                </p14:cNvPr>
                <p14:cNvContentPartPr/>
                <p14:nvPr/>
              </p14:nvContentPartPr>
              <p14:xfrm>
                <a:off x="4210390" y="3186085"/>
                <a:ext cx="117360" cy="20268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3522544B-952E-44DA-B205-C79A942A1A63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4201390" y="3177445"/>
                  <a:ext cx="135000" cy="22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5D9FE272-3C45-4568-83EB-283887441A68}"/>
                    </a:ext>
                  </a:extLst>
                </p14:cNvPr>
                <p14:cNvContentPartPr/>
                <p14:nvPr/>
              </p14:nvContentPartPr>
              <p14:xfrm>
                <a:off x="4388230" y="3218845"/>
                <a:ext cx="66240" cy="17280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5D9FE272-3C45-4568-83EB-283887441A68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4379590" y="3210205"/>
                  <a:ext cx="8388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A9E739CA-8B26-4E48-8DAD-D651A17054A1}"/>
                    </a:ext>
                  </a:extLst>
                </p14:cNvPr>
                <p14:cNvContentPartPr/>
                <p14:nvPr/>
              </p14:nvContentPartPr>
              <p14:xfrm>
                <a:off x="4381750" y="3177445"/>
                <a:ext cx="68040" cy="21852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A9E739CA-8B26-4E48-8DAD-D651A17054A1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4373110" y="3168445"/>
                  <a:ext cx="8568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A177E77C-BB3E-460C-8791-6B00EF3C906F}"/>
                    </a:ext>
                  </a:extLst>
                </p14:cNvPr>
                <p14:cNvContentPartPr/>
                <p14:nvPr/>
              </p14:nvContentPartPr>
              <p14:xfrm>
                <a:off x="4150630" y="3433045"/>
                <a:ext cx="356760" cy="5184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A177E77C-BB3E-460C-8791-6B00EF3C906F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4141990" y="3424045"/>
                  <a:ext cx="374400" cy="69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BB0B06BB-E6A3-4CA5-993C-1796F18D862A}"/>
              </a:ext>
            </a:extLst>
          </p:cNvPr>
          <p:cNvGrpSpPr/>
          <p:nvPr/>
        </p:nvGrpSpPr>
        <p:grpSpPr>
          <a:xfrm>
            <a:off x="3837430" y="3692965"/>
            <a:ext cx="2167560" cy="2419200"/>
            <a:chOff x="3837430" y="3692965"/>
            <a:chExt cx="2167560" cy="2419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6E4A007F-2A6E-4489-9FCF-183B3954FA36}"/>
                    </a:ext>
                  </a:extLst>
                </p14:cNvPr>
                <p14:cNvContentPartPr/>
                <p14:nvPr/>
              </p14:nvContentPartPr>
              <p14:xfrm>
                <a:off x="4170430" y="3879805"/>
                <a:ext cx="316080" cy="35712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6E4A007F-2A6E-4489-9FCF-183B3954FA36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4161430" y="3871165"/>
                  <a:ext cx="333720" cy="37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FD2E8487-9CD2-4548-8343-E97FC5CE1319}"/>
                    </a:ext>
                  </a:extLst>
                </p14:cNvPr>
                <p14:cNvContentPartPr/>
                <p14:nvPr/>
              </p14:nvContentPartPr>
              <p14:xfrm>
                <a:off x="4601710" y="3908245"/>
                <a:ext cx="85680" cy="27000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FD2E8487-9CD2-4548-8343-E97FC5CE1319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4593070" y="3899245"/>
                  <a:ext cx="10332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971AC28C-F631-4606-B5D3-0ABEC8849150}"/>
                    </a:ext>
                  </a:extLst>
                </p14:cNvPr>
                <p14:cNvContentPartPr/>
                <p14:nvPr/>
              </p14:nvContentPartPr>
              <p14:xfrm>
                <a:off x="4588750" y="3882325"/>
                <a:ext cx="156600" cy="25416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971AC28C-F631-4606-B5D3-0ABEC8849150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4580110" y="3873325"/>
                  <a:ext cx="174240" cy="27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C07307AA-06C4-4989-BBF8-31653FCC0877}"/>
                    </a:ext>
                  </a:extLst>
                </p14:cNvPr>
                <p14:cNvContentPartPr/>
                <p14:nvPr/>
              </p14:nvContentPartPr>
              <p14:xfrm>
                <a:off x="4971070" y="3844885"/>
                <a:ext cx="109440" cy="3348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C07307AA-06C4-4989-BBF8-31653FCC0877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4962430" y="3836245"/>
                  <a:ext cx="12708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14B089EE-84F9-4990-9A44-A0A9E971C048}"/>
                    </a:ext>
                  </a:extLst>
                </p14:cNvPr>
                <p14:cNvContentPartPr/>
                <p14:nvPr/>
              </p14:nvContentPartPr>
              <p14:xfrm>
                <a:off x="4998070" y="3857845"/>
                <a:ext cx="401760" cy="12312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14B089EE-84F9-4990-9A44-A0A9E971C048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4989430" y="3849205"/>
                  <a:ext cx="419400" cy="14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21581E9A-0084-4766-B437-9FDCEA116C00}"/>
                    </a:ext>
                  </a:extLst>
                </p14:cNvPr>
                <p14:cNvContentPartPr/>
                <p14:nvPr/>
              </p14:nvContentPartPr>
              <p14:xfrm>
                <a:off x="5457430" y="3692965"/>
                <a:ext cx="16200" cy="39924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21581E9A-0084-4766-B437-9FDCEA116C00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5448430" y="3684325"/>
                  <a:ext cx="33840" cy="41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D74CB149-2367-40BB-BC4F-36A2EA0A0555}"/>
                    </a:ext>
                  </a:extLst>
                </p14:cNvPr>
                <p14:cNvContentPartPr/>
                <p14:nvPr/>
              </p14:nvContentPartPr>
              <p14:xfrm>
                <a:off x="4197430" y="4241965"/>
                <a:ext cx="581400" cy="11304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D74CB149-2367-40BB-BC4F-36A2EA0A0555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4188430" y="4233325"/>
                  <a:ext cx="599040" cy="13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F3C1E0AF-7E83-4594-8A93-793AC8A57E88}"/>
                    </a:ext>
                  </a:extLst>
                </p14:cNvPr>
                <p14:cNvContentPartPr/>
                <p14:nvPr/>
              </p14:nvContentPartPr>
              <p14:xfrm>
                <a:off x="4400110" y="4387045"/>
                <a:ext cx="279360" cy="19980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F3C1E0AF-7E83-4594-8A93-793AC8A57E88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4391470" y="4378045"/>
                  <a:ext cx="297000" cy="21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173AEB26-987B-4F9F-97B0-9EA96E749AFB}"/>
                    </a:ext>
                  </a:extLst>
                </p14:cNvPr>
                <p14:cNvContentPartPr/>
                <p14:nvPr/>
              </p14:nvContentPartPr>
              <p14:xfrm>
                <a:off x="5333590" y="4184725"/>
                <a:ext cx="260640" cy="3168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173AEB26-987B-4F9F-97B0-9EA96E749AFB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5324950" y="4176085"/>
                  <a:ext cx="27828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7F54793A-0989-4536-A312-C915164EF0D8}"/>
                    </a:ext>
                  </a:extLst>
                </p14:cNvPr>
                <p14:cNvContentPartPr/>
                <p14:nvPr/>
              </p14:nvContentPartPr>
              <p14:xfrm>
                <a:off x="5359510" y="4291285"/>
                <a:ext cx="288000" cy="25200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7F54793A-0989-4536-A312-C915164EF0D8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5350510" y="4282645"/>
                  <a:ext cx="305640" cy="26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235E886A-7126-474C-A27B-DAEEF7A5F908}"/>
                    </a:ext>
                  </a:extLst>
                </p14:cNvPr>
                <p14:cNvContentPartPr/>
                <p14:nvPr/>
              </p14:nvContentPartPr>
              <p14:xfrm>
                <a:off x="4505590" y="4987885"/>
                <a:ext cx="157680" cy="36936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235E886A-7126-474C-A27B-DAEEF7A5F908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4496950" y="4979245"/>
                  <a:ext cx="175320" cy="38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134020E9-9FAE-4CFD-B34B-F492D57FCB2F}"/>
                    </a:ext>
                  </a:extLst>
                </p14:cNvPr>
                <p14:cNvContentPartPr/>
                <p14:nvPr/>
              </p14:nvContentPartPr>
              <p14:xfrm>
                <a:off x="4460950" y="4954405"/>
                <a:ext cx="276120" cy="37656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134020E9-9FAE-4CFD-B34B-F492D57FCB2F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4452310" y="4945405"/>
                  <a:ext cx="293760" cy="39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8E7E7C3F-909B-4843-9D52-1996B92288FA}"/>
                    </a:ext>
                  </a:extLst>
                </p14:cNvPr>
                <p14:cNvContentPartPr/>
                <p14:nvPr/>
              </p14:nvContentPartPr>
              <p14:xfrm>
                <a:off x="4845790" y="5106325"/>
                <a:ext cx="124200" cy="1080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8E7E7C3F-909B-4843-9D52-1996B92288FA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4837150" y="5097325"/>
                  <a:ext cx="141840" cy="2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F7F3A469-E434-4508-965C-29E6F360A0B0}"/>
                    </a:ext>
                  </a:extLst>
                </p14:cNvPr>
                <p14:cNvContentPartPr/>
                <p14:nvPr/>
              </p14:nvContentPartPr>
              <p14:xfrm>
                <a:off x="4897270" y="5165005"/>
                <a:ext cx="204120" cy="1728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F7F3A469-E434-4508-965C-29E6F360A0B0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4888270" y="5156365"/>
                  <a:ext cx="22176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EDBE7707-7E11-48F8-BEEE-C3388F1D6CDE}"/>
                    </a:ext>
                  </a:extLst>
                </p14:cNvPr>
                <p14:cNvContentPartPr/>
                <p14:nvPr/>
              </p14:nvContentPartPr>
              <p14:xfrm>
                <a:off x="5147830" y="5079325"/>
                <a:ext cx="176400" cy="2628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EDBE7707-7E11-48F8-BEEE-C3388F1D6CDE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5139190" y="5070325"/>
                  <a:ext cx="19404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17F74375-FA0D-46C2-B332-2700EED845FD}"/>
                    </a:ext>
                  </a:extLst>
                </p14:cNvPr>
                <p14:cNvContentPartPr/>
                <p14:nvPr/>
              </p14:nvContentPartPr>
              <p14:xfrm>
                <a:off x="5202550" y="4769005"/>
                <a:ext cx="346680" cy="57924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17F74375-FA0D-46C2-B332-2700EED845FD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5193550" y="4760005"/>
                  <a:ext cx="364320" cy="59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56EC5977-0A16-445C-8761-766F36D3C0DB}"/>
                    </a:ext>
                  </a:extLst>
                </p14:cNvPr>
                <p14:cNvContentPartPr/>
                <p14:nvPr/>
              </p14:nvContentPartPr>
              <p14:xfrm>
                <a:off x="5341870" y="5379925"/>
                <a:ext cx="305640" cy="28728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56EC5977-0A16-445C-8761-766F36D3C0DB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5332870" y="5371285"/>
                  <a:ext cx="323280" cy="30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38E0722F-62BB-427F-9E43-FC83EFA9C749}"/>
                    </a:ext>
                  </a:extLst>
                </p14:cNvPr>
                <p14:cNvContentPartPr/>
                <p14:nvPr/>
              </p14:nvContentPartPr>
              <p14:xfrm>
                <a:off x="3837430" y="4567765"/>
                <a:ext cx="2167560" cy="154440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38E0722F-62BB-427F-9E43-FC83EFA9C749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3828790" y="4558765"/>
                  <a:ext cx="2185200" cy="1562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DE1E7CFD-6859-4384-A679-49FE0D7E5EEF}"/>
              </a:ext>
            </a:extLst>
          </p:cNvPr>
          <p:cNvGrpSpPr/>
          <p:nvPr/>
        </p:nvGrpSpPr>
        <p:grpSpPr>
          <a:xfrm>
            <a:off x="6547510" y="2775685"/>
            <a:ext cx="898920" cy="662400"/>
            <a:chOff x="6547510" y="2775685"/>
            <a:chExt cx="898920" cy="662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E4788A77-27DD-4246-B2A5-4AE71835BAF6}"/>
                    </a:ext>
                  </a:extLst>
                </p14:cNvPr>
                <p14:cNvContentPartPr/>
                <p14:nvPr/>
              </p14:nvContentPartPr>
              <p14:xfrm>
                <a:off x="6547510" y="3124525"/>
                <a:ext cx="286200" cy="31356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E4788A77-27DD-4246-B2A5-4AE71835BAF6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6538510" y="3115885"/>
                  <a:ext cx="303840" cy="33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A8D40F93-173F-469F-BB8D-4ABB8C0EB0EF}"/>
                    </a:ext>
                  </a:extLst>
                </p14:cNvPr>
                <p14:cNvContentPartPr/>
                <p14:nvPr/>
              </p14:nvContentPartPr>
              <p14:xfrm>
                <a:off x="6600070" y="3090325"/>
                <a:ext cx="199440" cy="2196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A8D40F93-173F-469F-BB8D-4ABB8C0EB0EF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6591430" y="3081685"/>
                  <a:ext cx="21708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31AC0B4A-E965-4F16-BA86-3F05A25C058D}"/>
                    </a:ext>
                  </a:extLst>
                </p14:cNvPr>
                <p14:cNvContentPartPr/>
                <p14:nvPr/>
              </p14:nvContentPartPr>
              <p14:xfrm>
                <a:off x="6831910" y="2775685"/>
                <a:ext cx="196920" cy="25740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31AC0B4A-E965-4F16-BA86-3F05A25C058D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6823270" y="2766685"/>
                  <a:ext cx="214560" cy="27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FB6F6DF0-DA2F-4CB5-9ECF-B6F9399BF8AF}"/>
                    </a:ext>
                  </a:extLst>
                </p14:cNvPr>
                <p14:cNvContentPartPr/>
                <p14:nvPr/>
              </p14:nvContentPartPr>
              <p14:xfrm>
                <a:off x="7065550" y="2850565"/>
                <a:ext cx="87120" cy="12744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FB6F6DF0-DA2F-4CB5-9ECF-B6F9399BF8AF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7056910" y="2841925"/>
                  <a:ext cx="104760" cy="14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53E311A8-38AB-4D0D-9705-64E286B08A0C}"/>
                    </a:ext>
                  </a:extLst>
                </p14:cNvPr>
                <p14:cNvContentPartPr/>
                <p14:nvPr/>
              </p14:nvContentPartPr>
              <p14:xfrm>
                <a:off x="7066270" y="2799085"/>
                <a:ext cx="124920" cy="21168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53E311A8-38AB-4D0D-9705-64E286B08A0C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7057270" y="2790085"/>
                  <a:ext cx="142560" cy="22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3C4FEFA6-AD16-479B-9AF8-671D51FCF608}"/>
                    </a:ext>
                  </a:extLst>
                </p14:cNvPr>
                <p14:cNvContentPartPr/>
                <p14:nvPr/>
              </p14:nvContentPartPr>
              <p14:xfrm>
                <a:off x="7254910" y="3144325"/>
                <a:ext cx="133920" cy="1512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3C4FEFA6-AD16-479B-9AF8-671D51FCF608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7246270" y="3135685"/>
                  <a:ext cx="15156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0F746246-CFA1-4A04-A75F-BA83AA101147}"/>
                    </a:ext>
                  </a:extLst>
                </p14:cNvPr>
                <p14:cNvContentPartPr/>
                <p14:nvPr/>
              </p14:nvContentPartPr>
              <p14:xfrm>
                <a:off x="7254910" y="3221725"/>
                <a:ext cx="191520" cy="2052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0F746246-CFA1-4A04-A75F-BA83AA101147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7246270" y="3212725"/>
                  <a:ext cx="209160" cy="38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2345CB2F-E56B-43E7-AF9E-D804989E7ECC}"/>
              </a:ext>
            </a:extLst>
          </p:cNvPr>
          <p:cNvGrpSpPr/>
          <p:nvPr/>
        </p:nvGrpSpPr>
        <p:grpSpPr>
          <a:xfrm>
            <a:off x="7685830" y="2719525"/>
            <a:ext cx="1483200" cy="863280"/>
            <a:chOff x="7685830" y="2719525"/>
            <a:chExt cx="1483200" cy="863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F50EBA08-AA4C-4FA9-BB59-6B4FB43A4627}"/>
                    </a:ext>
                  </a:extLst>
                </p14:cNvPr>
                <p14:cNvContentPartPr/>
                <p14:nvPr/>
              </p14:nvContentPartPr>
              <p14:xfrm>
                <a:off x="7685830" y="2829685"/>
                <a:ext cx="127080" cy="74520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F50EBA08-AA4C-4FA9-BB59-6B4FB43A4627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7676830" y="2820685"/>
                  <a:ext cx="144720" cy="76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DEBEEAEC-9A29-4FFD-9960-2E5980657666}"/>
                    </a:ext>
                  </a:extLst>
                </p14:cNvPr>
                <p14:cNvContentPartPr/>
                <p14:nvPr/>
              </p14:nvContentPartPr>
              <p14:xfrm>
                <a:off x="8168230" y="2776765"/>
                <a:ext cx="10440" cy="30996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DEBEEAEC-9A29-4FFD-9960-2E5980657666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8159230" y="2767765"/>
                  <a:ext cx="28080" cy="32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750B6CE3-229F-48B2-802B-FA2D56CDD90D}"/>
                    </a:ext>
                  </a:extLst>
                </p14:cNvPr>
                <p14:cNvContentPartPr/>
                <p14:nvPr/>
              </p14:nvContentPartPr>
              <p14:xfrm>
                <a:off x="7918390" y="3086725"/>
                <a:ext cx="509040" cy="5832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750B6CE3-229F-48B2-802B-FA2D56CDD90D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7909390" y="3077725"/>
                  <a:ext cx="526680" cy="7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82D9E82C-0719-4863-8220-D734C0318BB8}"/>
                    </a:ext>
                  </a:extLst>
                </p14:cNvPr>
                <p14:cNvContentPartPr/>
                <p14:nvPr/>
              </p14:nvContentPartPr>
              <p14:xfrm>
                <a:off x="7966630" y="3251965"/>
                <a:ext cx="190800" cy="23544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82D9E82C-0719-4863-8220-D734C0318BB8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7957630" y="3242965"/>
                  <a:ext cx="208440" cy="25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B8E39064-C499-4953-8180-7174831F001D}"/>
                    </a:ext>
                  </a:extLst>
                </p14:cNvPr>
                <p14:cNvContentPartPr/>
                <p14:nvPr/>
              </p14:nvContentPartPr>
              <p14:xfrm>
                <a:off x="7975990" y="3247645"/>
                <a:ext cx="162360" cy="2484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B8E39064-C499-4953-8180-7174831F001D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7967350" y="3238645"/>
                  <a:ext cx="18000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FAE5BB7D-C255-40BB-86A9-A1F43259844F}"/>
                    </a:ext>
                  </a:extLst>
                </p14:cNvPr>
                <p14:cNvContentPartPr/>
                <p14:nvPr/>
              </p14:nvContentPartPr>
              <p14:xfrm>
                <a:off x="8229430" y="3200125"/>
                <a:ext cx="120960" cy="14292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FAE5BB7D-C255-40BB-86A9-A1F43259844F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8220790" y="3191125"/>
                  <a:ext cx="138600" cy="16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CE6E18B2-907A-4D22-BE47-1457BB8F7BCD}"/>
                    </a:ext>
                  </a:extLst>
                </p14:cNvPr>
                <p14:cNvContentPartPr/>
                <p14:nvPr/>
              </p14:nvContentPartPr>
              <p14:xfrm>
                <a:off x="8506990" y="2807365"/>
                <a:ext cx="106920" cy="77544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CE6E18B2-907A-4D22-BE47-1457BB8F7BCD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8498350" y="2798725"/>
                  <a:ext cx="124560" cy="79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D59FC5BF-79D2-44C1-A9F6-44F71BE9B3AB}"/>
                    </a:ext>
                  </a:extLst>
                </p14:cNvPr>
                <p14:cNvContentPartPr/>
                <p14:nvPr/>
              </p14:nvContentPartPr>
              <p14:xfrm>
                <a:off x="8720470" y="2758405"/>
                <a:ext cx="104760" cy="20700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D59FC5BF-79D2-44C1-A9F6-44F71BE9B3AB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8711470" y="2749765"/>
                  <a:ext cx="122400" cy="22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EF1333FB-9E56-4694-AF4C-379143C3266D}"/>
                    </a:ext>
                  </a:extLst>
                </p14:cNvPr>
                <p14:cNvContentPartPr/>
                <p14:nvPr/>
              </p14:nvContentPartPr>
              <p14:xfrm>
                <a:off x="8709310" y="2745085"/>
                <a:ext cx="169200" cy="23616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EF1333FB-9E56-4694-AF4C-379143C3266D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8700310" y="2736085"/>
                  <a:ext cx="186840" cy="25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41EB5B26-44F7-43DD-8DED-FC16975C0A0C}"/>
                    </a:ext>
                  </a:extLst>
                </p14:cNvPr>
                <p14:cNvContentPartPr/>
                <p14:nvPr/>
              </p14:nvContentPartPr>
              <p14:xfrm>
                <a:off x="8924590" y="2866405"/>
                <a:ext cx="124200" cy="1764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41EB5B26-44F7-43DD-8DED-FC16975C0A0C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8915950" y="2857405"/>
                  <a:ext cx="14184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3291B9A4-AF96-4524-8117-163C6F20182F}"/>
                    </a:ext>
                  </a:extLst>
                </p14:cNvPr>
                <p14:cNvContentPartPr/>
                <p14:nvPr/>
              </p14:nvContentPartPr>
              <p14:xfrm>
                <a:off x="9106030" y="2719525"/>
                <a:ext cx="63000" cy="29124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3291B9A4-AF96-4524-8117-163C6F20182F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9097390" y="2710885"/>
                  <a:ext cx="80640" cy="308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DC0AB9B6-526F-4D8B-A0C6-3957D52D07E0}"/>
              </a:ext>
            </a:extLst>
          </p:cNvPr>
          <p:cNvGrpSpPr/>
          <p:nvPr/>
        </p:nvGrpSpPr>
        <p:grpSpPr>
          <a:xfrm>
            <a:off x="6653350" y="3693685"/>
            <a:ext cx="2147760" cy="842400"/>
            <a:chOff x="6653350" y="3693685"/>
            <a:chExt cx="2147760" cy="842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E375BA54-40A2-44E0-AB3C-B23F6B994862}"/>
                    </a:ext>
                  </a:extLst>
                </p14:cNvPr>
                <p14:cNvContentPartPr/>
                <p14:nvPr/>
              </p14:nvContentPartPr>
              <p14:xfrm>
                <a:off x="6653350" y="4186525"/>
                <a:ext cx="271080" cy="32868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E375BA54-40A2-44E0-AB3C-B23F6B994862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6644350" y="4177525"/>
                  <a:ext cx="288720" cy="34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4B3B9153-9184-4E13-BA50-CDA6B13D1E7C}"/>
                    </a:ext>
                  </a:extLst>
                </p14:cNvPr>
                <p14:cNvContentPartPr/>
                <p14:nvPr/>
              </p14:nvContentPartPr>
              <p14:xfrm>
                <a:off x="6737590" y="4143325"/>
                <a:ext cx="160200" cy="792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4B3B9153-9184-4E13-BA50-CDA6B13D1E7C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6728590" y="4134325"/>
                  <a:ext cx="17784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63D6869E-D9FF-4CEC-B706-38B57362474D}"/>
                    </a:ext>
                  </a:extLst>
                </p14:cNvPr>
                <p14:cNvContentPartPr/>
                <p14:nvPr/>
              </p14:nvContentPartPr>
              <p14:xfrm>
                <a:off x="6947830" y="3867565"/>
                <a:ext cx="177120" cy="26676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63D6869E-D9FF-4CEC-B706-38B57362474D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6938830" y="3858565"/>
                  <a:ext cx="19476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1802643B-A19B-4F3A-803B-27738FDD0FD9}"/>
                    </a:ext>
                  </a:extLst>
                </p14:cNvPr>
                <p14:cNvContentPartPr/>
                <p14:nvPr/>
              </p14:nvContentPartPr>
              <p14:xfrm>
                <a:off x="7221430" y="3962245"/>
                <a:ext cx="71280" cy="11880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1802643B-A19B-4F3A-803B-27738FDD0FD9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7212790" y="3953245"/>
                  <a:ext cx="88920" cy="13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554D2EB4-9159-4927-A64C-EE0776AB418A}"/>
                    </a:ext>
                  </a:extLst>
                </p14:cNvPr>
                <p14:cNvContentPartPr/>
                <p14:nvPr/>
              </p14:nvContentPartPr>
              <p14:xfrm>
                <a:off x="7227910" y="3943885"/>
                <a:ext cx="59760" cy="14832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554D2EB4-9159-4927-A64C-EE0776AB418A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7219270" y="3934885"/>
                  <a:ext cx="77400" cy="16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1D3CF90F-4E21-4CCB-A14F-3B1B38F03171}"/>
                    </a:ext>
                  </a:extLst>
                </p14:cNvPr>
                <p14:cNvContentPartPr/>
                <p14:nvPr/>
              </p14:nvContentPartPr>
              <p14:xfrm>
                <a:off x="7336990" y="4210645"/>
                <a:ext cx="146160" cy="1224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1D3CF90F-4E21-4CCB-A14F-3B1B38F03171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7328350" y="4202005"/>
                  <a:ext cx="163800" cy="2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86DD09C6-F64A-4AF0-A157-07675DA9680E}"/>
                    </a:ext>
                  </a:extLst>
                </p14:cNvPr>
                <p14:cNvContentPartPr/>
                <p14:nvPr/>
              </p14:nvContentPartPr>
              <p14:xfrm>
                <a:off x="7379830" y="4263205"/>
                <a:ext cx="138960" cy="2772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86DD09C6-F64A-4AF0-A157-07675DA9680E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7371190" y="4254205"/>
                  <a:ext cx="15660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B53780CC-BC34-48CF-B1EF-83D79CACA27D}"/>
                    </a:ext>
                  </a:extLst>
                </p14:cNvPr>
                <p14:cNvContentPartPr/>
                <p14:nvPr/>
              </p14:nvContentPartPr>
              <p14:xfrm>
                <a:off x="7699150" y="3928045"/>
                <a:ext cx="113760" cy="60804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B53780CC-BC34-48CF-B1EF-83D79CACA27D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7690510" y="3919405"/>
                  <a:ext cx="131400" cy="62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099C0C55-141B-4C27-B20F-C59FBD4B47EB}"/>
                    </a:ext>
                  </a:extLst>
                </p14:cNvPr>
                <p14:cNvContentPartPr/>
                <p14:nvPr/>
              </p14:nvContentPartPr>
              <p14:xfrm>
                <a:off x="7903270" y="4071685"/>
                <a:ext cx="243360" cy="30708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099C0C55-141B-4C27-B20F-C59FBD4B47EB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7894270" y="4063045"/>
                  <a:ext cx="261000" cy="32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E4508F1F-4537-49F5-8DCF-7E2DA321A5EA}"/>
                    </a:ext>
                  </a:extLst>
                </p14:cNvPr>
                <p14:cNvContentPartPr/>
                <p14:nvPr/>
              </p14:nvContentPartPr>
              <p14:xfrm>
                <a:off x="7948630" y="4055125"/>
                <a:ext cx="170640" cy="2160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E4508F1F-4537-49F5-8DCF-7E2DA321A5EA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7939630" y="4046125"/>
                  <a:ext cx="18828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95F990A5-5736-4F79-9B41-79A997AD9E4F}"/>
                    </a:ext>
                  </a:extLst>
                </p14:cNvPr>
                <p14:cNvContentPartPr/>
                <p14:nvPr/>
              </p14:nvContentPartPr>
              <p14:xfrm>
                <a:off x="8161030" y="3929125"/>
                <a:ext cx="118440" cy="16344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95F990A5-5736-4F79-9B41-79A997AD9E4F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8152030" y="3920485"/>
                  <a:ext cx="13608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EE2836AD-5DF2-4844-8A03-BDB156C6D188}"/>
                    </a:ext>
                  </a:extLst>
                </p14:cNvPr>
                <p14:cNvContentPartPr/>
                <p14:nvPr/>
              </p14:nvContentPartPr>
              <p14:xfrm>
                <a:off x="8326630" y="3834805"/>
                <a:ext cx="87840" cy="57276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EE2836AD-5DF2-4844-8A03-BDB156C6D188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8317630" y="3825805"/>
                  <a:ext cx="105480" cy="59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5FCE5783-C187-4456-9077-6B0D4FEE8C87}"/>
                    </a:ext>
                  </a:extLst>
                </p14:cNvPr>
                <p14:cNvContentPartPr/>
                <p14:nvPr/>
              </p14:nvContentPartPr>
              <p14:xfrm>
                <a:off x="8449390" y="3701245"/>
                <a:ext cx="124200" cy="17856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5FCE5783-C187-4456-9077-6B0D4FEE8C87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8440390" y="3692605"/>
                  <a:ext cx="141840" cy="19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4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E9D51B31-A65B-4FB0-A568-42408B5A9E03}"/>
                    </a:ext>
                  </a:extLst>
                </p14:cNvPr>
                <p14:cNvContentPartPr/>
                <p14:nvPr/>
              </p14:nvContentPartPr>
              <p14:xfrm>
                <a:off x="8458390" y="3734725"/>
                <a:ext cx="124920" cy="20628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E9D51B31-A65B-4FB0-A568-42408B5A9E03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8449390" y="3725725"/>
                  <a:ext cx="142560" cy="22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A98F9838-13D1-486B-8D33-ABEC0D3BFB6C}"/>
                    </a:ext>
                  </a:extLst>
                </p14:cNvPr>
                <p14:cNvContentPartPr/>
                <p14:nvPr/>
              </p14:nvContentPartPr>
              <p14:xfrm>
                <a:off x="8589070" y="3693685"/>
                <a:ext cx="212040" cy="24192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A98F9838-13D1-486B-8D33-ABEC0D3BFB6C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8580430" y="3685045"/>
                  <a:ext cx="229680" cy="259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5" name="Group 194">
            <a:extLst>
              <a:ext uri="{FF2B5EF4-FFF2-40B4-BE49-F238E27FC236}">
                <a16:creationId xmlns:a16="http://schemas.microsoft.com/office/drawing/2014/main" id="{CCE1C089-D456-4E98-A429-5D4F6EB50C8E}"/>
              </a:ext>
            </a:extLst>
          </p:cNvPr>
          <p:cNvGrpSpPr/>
          <p:nvPr/>
        </p:nvGrpSpPr>
        <p:grpSpPr>
          <a:xfrm>
            <a:off x="6868270" y="4726525"/>
            <a:ext cx="2328120" cy="1479600"/>
            <a:chOff x="6868270" y="4726525"/>
            <a:chExt cx="2328120" cy="1479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1B59E59E-DD19-406A-8A81-40F75BA22821}"/>
                    </a:ext>
                  </a:extLst>
                </p14:cNvPr>
                <p14:cNvContentPartPr/>
                <p14:nvPr/>
              </p14:nvContentPartPr>
              <p14:xfrm>
                <a:off x="6868270" y="5132605"/>
                <a:ext cx="288000" cy="40356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1B59E59E-DD19-406A-8A81-40F75BA22821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6859270" y="5123605"/>
                  <a:ext cx="305640" cy="42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38692A52-454B-4BB9-836D-847A864F1F39}"/>
                    </a:ext>
                  </a:extLst>
                </p14:cNvPr>
                <p14:cNvContentPartPr/>
                <p14:nvPr/>
              </p14:nvContentPartPr>
              <p14:xfrm>
                <a:off x="7262830" y="5224045"/>
                <a:ext cx="157680" cy="264240"/>
              </p14:xfrm>
            </p:contentPart>
          </mc:Choice>
          <mc:Fallback xmlns=""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38692A52-454B-4BB9-836D-847A864F1F39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7254190" y="5215405"/>
                  <a:ext cx="175320" cy="28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BCCB917E-FF08-4A17-B70B-C97186614DD5}"/>
                    </a:ext>
                  </a:extLst>
                </p14:cNvPr>
                <p14:cNvContentPartPr/>
                <p14:nvPr/>
              </p14:nvContentPartPr>
              <p14:xfrm>
                <a:off x="7227910" y="5210005"/>
                <a:ext cx="186840" cy="21420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BCCB917E-FF08-4A17-B70B-C97186614DD5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7219270" y="5201365"/>
                  <a:ext cx="204480" cy="23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14772AF5-B3E1-4CA1-A0D0-1ED2923FA924}"/>
                    </a:ext>
                  </a:extLst>
                </p14:cNvPr>
                <p14:cNvContentPartPr/>
                <p14:nvPr/>
              </p14:nvContentPartPr>
              <p14:xfrm>
                <a:off x="7646590" y="5160685"/>
                <a:ext cx="100440" cy="34560"/>
              </p14:xfrm>
            </p:contentPart>
          </mc:Choice>
          <mc:Fallback xmlns=""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14772AF5-B3E1-4CA1-A0D0-1ED2923FA924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7637950" y="5152045"/>
                  <a:ext cx="118080" cy="5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6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51F8B717-0A93-449C-A019-E881766A4BA9}"/>
                    </a:ext>
                  </a:extLst>
                </p14:cNvPr>
                <p14:cNvContentPartPr/>
                <p14:nvPr/>
              </p14:nvContentPartPr>
              <p14:xfrm>
                <a:off x="7672510" y="5305045"/>
                <a:ext cx="120960" cy="1188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51F8B717-0A93-449C-A019-E881766A4BA9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7663870" y="5296045"/>
                  <a:ext cx="13860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B37B5F38-A538-46FC-9707-AEC1772DC8D3}"/>
                    </a:ext>
                  </a:extLst>
                </p14:cNvPr>
                <p14:cNvContentPartPr/>
                <p14:nvPr/>
              </p14:nvContentPartPr>
              <p14:xfrm>
                <a:off x="7965190" y="5102005"/>
                <a:ext cx="267840" cy="26496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B37B5F38-A538-46FC-9707-AEC1772DC8D3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7956190" y="5093365"/>
                  <a:ext cx="285480" cy="28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EEBDFABF-44AE-4E93-AFBD-1571412B7895}"/>
                    </a:ext>
                  </a:extLst>
                </p14:cNvPr>
                <p14:cNvContentPartPr/>
                <p14:nvPr/>
              </p14:nvContentPartPr>
              <p14:xfrm>
                <a:off x="8290630" y="4932445"/>
                <a:ext cx="94680" cy="451440"/>
              </p14:xfrm>
            </p:contentPart>
          </mc:Choice>
          <mc:Fallback xmlns=""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EEBDFABF-44AE-4E93-AFBD-1571412B7895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8281630" y="4923445"/>
                  <a:ext cx="112320" cy="46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C0227DDB-99EE-4775-B7C5-E9148666FF01}"/>
                    </a:ext>
                  </a:extLst>
                </p14:cNvPr>
                <p14:cNvContentPartPr/>
                <p14:nvPr/>
              </p14:nvContentPartPr>
              <p14:xfrm>
                <a:off x="8516710" y="4963765"/>
                <a:ext cx="84240" cy="30996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C0227DDB-99EE-4775-B7C5-E9148666FF01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8508070" y="4954765"/>
                  <a:ext cx="101880" cy="32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32A7342C-656C-44B9-AB79-8025A57E58F8}"/>
                    </a:ext>
                  </a:extLst>
                </p14:cNvPr>
                <p14:cNvContentPartPr/>
                <p14:nvPr/>
              </p14:nvContentPartPr>
              <p14:xfrm>
                <a:off x="8470990" y="4991125"/>
                <a:ext cx="371880" cy="262440"/>
              </p14:xfrm>
            </p:contentPart>
          </mc:Choice>
          <mc:Fallback xmlns=""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32A7342C-656C-44B9-AB79-8025A57E58F8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8461990" y="4982125"/>
                  <a:ext cx="38952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13448484-E0FD-4B0B-89C7-F6D2C72CB2AA}"/>
                    </a:ext>
                  </a:extLst>
                </p14:cNvPr>
                <p14:cNvContentPartPr/>
                <p14:nvPr/>
              </p14:nvContentPartPr>
              <p14:xfrm>
                <a:off x="8850790" y="4946485"/>
                <a:ext cx="77760" cy="327600"/>
              </p14:xfrm>
            </p:contentPart>
          </mc:Choice>
          <mc:Fallback xmlns=""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13448484-E0FD-4B0B-89C7-F6D2C72CB2AA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8841790" y="4937845"/>
                  <a:ext cx="95400" cy="34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8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EDCD4BC9-0BB3-49A1-9324-BD4A224CB38A}"/>
                    </a:ext>
                  </a:extLst>
                </p14:cNvPr>
                <p14:cNvContentPartPr/>
                <p14:nvPr/>
              </p14:nvContentPartPr>
              <p14:xfrm>
                <a:off x="9017470" y="4872325"/>
                <a:ext cx="113400" cy="399960"/>
              </p14:xfrm>
            </p:contentPart>
          </mc:Choice>
          <mc:Fallback xmlns=""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EDCD4BC9-0BB3-49A1-9324-BD4A224CB38A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9008830" y="4863685"/>
                  <a:ext cx="131040" cy="41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0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F39E7348-4B30-4753-BBBC-B695D609C7C1}"/>
                    </a:ext>
                  </a:extLst>
                </p14:cNvPr>
                <p14:cNvContentPartPr/>
                <p14:nvPr/>
              </p14:nvContentPartPr>
              <p14:xfrm>
                <a:off x="8042950" y="4807885"/>
                <a:ext cx="414720" cy="106560"/>
              </p14:xfrm>
            </p:contentPart>
          </mc:Choice>
          <mc:Fallback xmlns=""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F39E7348-4B30-4753-BBBC-B695D609C7C1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8034310" y="4798885"/>
                  <a:ext cx="432360" cy="12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2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F37AD081-0427-43F3-8BE3-F3EC763E0C20}"/>
                    </a:ext>
                  </a:extLst>
                </p14:cNvPr>
                <p14:cNvContentPartPr/>
                <p14:nvPr/>
              </p14:nvContentPartPr>
              <p14:xfrm>
                <a:off x="7982470" y="4726525"/>
                <a:ext cx="801000" cy="149040"/>
              </p14:xfrm>
            </p:contentPart>
          </mc:Choice>
          <mc:Fallback xmlns=""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F37AD081-0427-43F3-8BE3-F3EC763E0C20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7973830" y="4717525"/>
                  <a:ext cx="818640" cy="16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4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32E33B20-79BC-455A-B3DE-E97679728D9C}"/>
                    </a:ext>
                  </a:extLst>
                </p14:cNvPr>
                <p14:cNvContentPartPr/>
                <p14:nvPr/>
              </p14:nvContentPartPr>
              <p14:xfrm>
                <a:off x="7261390" y="5745325"/>
                <a:ext cx="221760" cy="27000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32E33B20-79BC-455A-B3DE-E97679728D9C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7252750" y="5736685"/>
                  <a:ext cx="23940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6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0B866F3A-A146-40B1-923D-667D27350239}"/>
                    </a:ext>
                  </a:extLst>
                </p14:cNvPr>
                <p14:cNvContentPartPr/>
                <p14:nvPr/>
              </p14:nvContentPartPr>
              <p14:xfrm>
                <a:off x="7539310" y="5759725"/>
                <a:ext cx="124200" cy="226080"/>
              </p14:xfrm>
            </p:contentPart>
          </mc:Choice>
          <mc:Fallback xmlns=""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0B866F3A-A146-40B1-923D-667D27350239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7530310" y="5751085"/>
                  <a:ext cx="14184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8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DB444716-6A44-4625-B0FB-7199FC932BA2}"/>
                    </a:ext>
                  </a:extLst>
                </p14:cNvPr>
                <p14:cNvContentPartPr/>
                <p14:nvPr/>
              </p14:nvContentPartPr>
              <p14:xfrm>
                <a:off x="7520230" y="5750005"/>
                <a:ext cx="186120" cy="185760"/>
              </p14:xfrm>
            </p:contentPart>
          </mc:Choice>
          <mc:Fallback xmlns=""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DB444716-6A44-4625-B0FB-7199FC932BA2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7511230" y="5741005"/>
                  <a:ext cx="203760" cy="20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0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B8C40329-FA57-4463-9FF8-2209F0B8B4D4}"/>
                    </a:ext>
                  </a:extLst>
                </p14:cNvPr>
                <p14:cNvContentPartPr/>
                <p14:nvPr/>
              </p14:nvContentPartPr>
              <p14:xfrm>
                <a:off x="7865470" y="5711125"/>
                <a:ext cx="90000" cy="12240"/>
              </p14:xfrm>
            </p:contentPart>
          </mc:Choice>
          <mc:Fallback xmlns=""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B8C40329-FA57-4463-9FF8-2209F0B8B4D4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7856470" y="5702485"/>
                  <a:ext cx="107640" cy="2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2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9350B559-7C1F-451F-B9D3-B489964093B5}"/>
                    </a:ext>
                  </a:extLst>
                </p14:cNvPr>
                <p14:cNvContentPartPr/>
                <p14:nvPr/>
              </p14:nvContentPartPr>
              <p14:xfrm>
                <a:off x="7860430" y="5786725"/>
                <a:ext cx="159120" cy="20520"/>
              </p14:xfrm>
            </p:contentPart>
          </mc:Choice>
          <mc:Fallback xmlns=""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9350B559-7C1F-451F-B9D3-B489964093B5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7851790" y="5778085"/>
                  <a:ext cx="17676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4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2B8607F1-1733-423E-A10A-F3125D990691}"/>
                    </a:ext>
                  </a:extLst>
                </p14:cNvPr>
                <p14:cNvContentPartPr/>
                <p14:nvPr/>
              </p14:nvContentPartPr>
              <p14:xfrm>
                <a:off x="8145190" y="5592685"/>
                <a:ext cx="219600" cy="30600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2B8607F1-1733-423E-A10A-F3125D990691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8136550" y="5584045"/>
                  <a:ext cx="237240" cy="32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6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96C4936A-41DE-4C73-87AC-9E52E19CAD6D}"/>
                    </a:ext>
                  </a:extLst>
                </p14:cNvPr>
                <p14:cNvContentPartPr/>
                <p14:nvPr/>
              </p14:nvContentPartPr>
              <p14:xfrm>
                <a:off x="8430310" y="5590165"/>
                <a:ext cx="159120" cy="234720"/>
              </p14:xfrm>
            </p:contentPart>
          </mc:Choice>
          <mc:Fallback xmlns=""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96C4936A-41DE-4C73-87AC-9E52E19CAD6D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8421670" y="5581525"/>
                  <a:ext cx="17676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8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FB6D1DFF-94E7-43BC-8DD1-16FAC1E5825F}"/>
                    </a:ext>
                  </a:extLst>
                </p14:cNvPr>
                <p14:cNvContentPartPr/>
                <p14:nvPr/>
              </p14:nvContentPartPr>
              <p14:xfrm>
                <a:off x="8781670" y="5639845"/>
                <a:ext cx="132120" cy="1332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FB6D1DFF-94E7-43BC-8DD1-16FAC1E5825F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8772670" y="5631205"/>
                  <a:ext cx="149760" cy="3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0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FB053257-28EF-4E69-8C8A-B88245F1F488}"/>
                    </a:ext>
                  </a:extLst>
                </p14:cNvPr>
                <p14:cNvContentPartPr/>
                <p14:nvPr/>
              </p14:nvContentPartPr>
              <p14:xfrm>
                <a:off x="8976070" y="5448685"/>
                <a:ext cx="220320" cy="316800"/>
              </p14:xfrm>
            </p:contentPart>
          </mc:Choice>
          <mc:Fallback xmlns=""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FB053257-28EF-4E69-8C8A-B88245F1F488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8967070" y="5439685"/>
                  <a:ext cx="237960" cy="33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2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C458B301-077B-4788-8C19-360188D18F2E}"/>
                    </a:ext>
                  </a:extLst>
                </p14:cNvPr>
                <p14:cNvContentPartPr/>
                <p14:nvPr/>
              </p14:nvContentPartPr>
              <p14:xfrm>
                <a:off x="7322230" y="6168325"/>
                <a:ext cx="140400" cy="37800"/>
              </p14:xfrm>
            </p:contentPart>
          </mc:Choice>
          <mc:Fallback xmlns=""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C458B301-077B-4788-8C19-360188D18F2E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7313590" y="6159325"/>
                  <a:ext cx="158040" cy="55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4" name="Group 193">
            <a:extLst>
              <a:ext uri="{FF2B5EF4-FFF2-40B4-BE49-F238E27FC236}">
                <a16:creationId xmlns:a16="http://schemas.microsoft.com/office/drawing/2014/main" id="{806026FC-7FFB-47A0-A6B1-499B39CF73FA}"/>
              </a:ext>
            </a:extLst>
          </p:cNvPr>
          <p:cNvGrpSpPr/>
          <p:nvPr/>
        </p:nvGrpSpPr>
        <p:grpSpPr>
          <a:xfrm>
            <a:off x="9848350" y="4495765"/>
            <a:ext cx="2115720" cy="1184400"/>
            <a:chOff x="9848350" y="4495765"/>
            <a:chExt cx="2115720" cy="1184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4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4CB9A492-974C-4BE4-B0AD-B574EA4835C4}"/>
                    </a:ext>
                  </a:extLst>
                </p14:cNvPr>
                <p14:cNvContentPartPr/>
                <p14:nvPr/>
              </p14:nvContentPartPr>
              <p14:xfrm>
                <a:off x="10228150" y="4894285"/>
                <a:ext cx="280080" cy="532440"/>
              </p14:xfrm>
            </p:contentPart>
          </mc:Choice>
          <mc:Fallback xmlns=""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4CB9A492-974C-4BE4-B0AD-B574EA4835C4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10219150" y="4885285"/>
                  <a:ext cx="297720" cy="55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2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DD27D66A-8F62-4445-8CD9-B6CA7ACA60EE}"/>
                    </a:ext>
                  </a:extLst>
                </p14:cNvPr>
                <p14:cNvContentPartPr/>
                <p14:nvPr/>
              </p14:nvContentPartPr>
              <p14:xfrm>
                <a:off x="10298350" y="4901125"/>
                <a:ext cx="228600" cy="41472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DD27D66A-8F62-4445-8CD9-B6CA7ACA60EE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10289350" y="4892125"/>
                  <a:ext cx="246240" cy="43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4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05B9003E-188E-4949-BFD7-3C181906D6B8}"/>
                    </a:ext>
                  </a:extLst>
                </p14:cNvPr>
                <p14:cNvContentPartPr/>
                <p14:nvPr/>
              </p14:nvContentPartPr>
              <p14:xfrm>
                <a:off x="10666270" y="5025325"/>
                <a:ext cx="234720" cy="14292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05B9003E-188E-4949-BFD7-3C181906D6B8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10657270" y="5016325"/>
                  <a:ext cx="252360" cy="16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6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543018CC-8918-41F1-9F1C-0D604C66077D}"/>
                    </a:ext>
                  </a:extLst>
                </p14:cNvPr>
                <p14:cNvContentPartPr/>
                <p14:nvPr/>
              </p14:nvContentPartPr>
              <p14:xfrm>
                <a:off x="9848350" y="4495765"/>
                <a:ext cx="2115720" cy="1184400"/>
              </p14:xfrm>
            </p:contentPart>
          </mc:Choice>
          <mc:Fallback xmlns=""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543018CC-8918-41F1-9F1C-0D604C66077D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9839350" y="4487125"/>
                  <a:ext cx="2133360" cy="1202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32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F899AA0B-3B4B-48A9-8985-3D9C8A56DFA0}"/>
                  </a:ext>
                </a:extLst>
              </p14:cNvPr>
              <p14:cNvContentPartPr/>
              <p14:nvPr/>
            </p14:nvContentPartPr>
            <p14:xfrm>
              <a:off x="8020990" y="3955045"/>
              <a:ext cx="80280" cy="19440"/>
            </p14:xfrm>
          </p:contentPart>
        </mc:Choice>
        <mc:Fallback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F899AA0B-3B4B-48A9-8985-3D9C8A56DFA0}"/>
                  </a:ext>
                </a:extLst>
              </p:cNvPr>
              <p:cNvPicPr/>
              <p:nvPr/>
            </p:nvPicPr>
            <p:blipFill>
              <a:blip r:embed="rId333"/>
              <a:stretch>
                <a:fillRect/>
              </a:stretch>
            </p:blipFill>
            <p:spPr>
              <a:xfrm>
                <a:off x="8011990" y="3946405"/>
                <a:ext cx="97920" cy="3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4">
            <p14:nvContentPartPr>
              <p14:cNvPr id="67" name="Ink 66">
                <a:extLst>
                  <a:ext uri="{FF2B5EF4-FFF2-40B4-BE49-F238E27FC236}">
                    <a16:creationId xmlns:a16="http://schemas.microsoft.com/office/drawing/2014/main" id="{32F16453-1470-4111-9590-71A7513EAB89}"/>
                  </a:ext>
                </a:extLst>
              </p14:cNvPr>
              <p14:cNvContentPartPr/>
              <p14:nvPr/>
            </p14:nvContentPartPr>
            <p14:xfrm>
              <a:off x="7918390" y="5230525"/>
              <a:ext cx="82080" cy="28440"/>
            </p14:xfrm>
          </p:contentPart>
        </mc:Choice>
        <mc:Fallback>
          <p:pic>
            <p:nvPicPr>
              <p:cNvPr id="67" name="Ink 66">
                <a:extLst>
                  <a:ext uri="{FF2B5EF4-FFF2-40B4-BE49-F238E27FC236}">
                    <a16:creationId xmlns:a16="http://schemas.microsoft.com/office/drawing/2014/main" id="{32F16453-1470-4111-9590-71A7513EAB89}"/>
                  </a:ext>
                </a:extLst>
              </p:cNvPr>
              <p:cNvPicPr/>
              <p:nvPr/>
            </p:nvPicPr>
            <p:blipFill>
              <a:blip r:embed="rId335"/>
              <a:stretch>
                <a:fillRect/>
              </a:stretch>
            </p:blipFill>
            <p:spPr>
              <a:xfrm>
                <a:off x="7909390" y="5221525"/>
                <a:ext cx="99720" cy="4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6">
            <p14:nvContentPartPr>
              <p14:cNvPr id="68" name="Ink 67">
                <a:extLst>
                  <a:ext uri="{FF2B5EF4-FFF2-40B4-BE49-F238E27FC236}">
                    <a16:creationId xmlns:a16="http://schemas.microsoft.com/office/drawing/2014/main" id="{9F032680-E31F-480D-B7C1-324308096962}"/>
                  </a:ext>
                </a:extLst>
              </p14:cNvPr>
              <p14:cNvContentPartPr/>
              <p14:nvPr/>
            </p14:nvContentPartPr>
            <p14:xfrm>
              <a:off x="8044390" y="5712925"/>
              <a:ext cx="75600" cy="13320"/>
            </p14:xfrm>
          </p:contentPart>
        </mc:Choice>
        <mc:Fallback>
          <p:pic>
            <p:nvPicPr>
              <p:cNvPr id="68" name="Ink 67">
                <a:extLst>
                  <a:ext uri="{FF2B5EF4-FFF2-40B4-BE49-F238E27FC236}">
                    <a16:creationId xmlns:a16="http://schemas.microsoft.com/office/drawing/2014/main" id="{9F032680-E31F-480D-B7C1-324308096962}"/>
                  </a:ext>
                </a:extLst>
              </p:cNvPr>
              <p:cNvPicPr/>
              <p:nvPr/>
            </p:nvPicPr>
            <p:blipFill>
              <a:blip r:embed="rId337"/>
              <a:stretch>
                <a:fillRect/>
              </a:stretch>
            </p:blipFill>
            <p:spPr>
              <a:xfrm>
                <a:off x="8035390" y="5703925"/>
                <a:ext cx="93240" cy="3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8">
            <p14:nvContentPartPr>
              <p14:cNvPr id="84" name="Ink 83">
                <a:extLst>
                  <a:ext uri="{FF2B5EF4-FFF2-40B4-BE49-F238E27FC236}">
                    <a16:creationId xmlns:a16="http://schemas.microsoft.com/office/drawing/2014/main" id="{58B33AA5-50D0-4F52-91EA-BABA22C980A6}"/>
                  </a:ext>
                </a:extLst>
              </p14:cNvPr>
              <p14:cNvContentPartPr/>
              <p14:nvPr/>
            </p14:nvContentPartPr>
            <p14:xfrm>
              <a:off x="8833510" y="5543365"/>
              <a:ext cx="24120" cy="176040"/>
            </p14:xfrm>
          </p:contentPart>
        </mc:Choice>
        <mc:Fallback>
          <p:pic>
            <p:nvPicPr>
              <p:cNvPr id="84" name="Ink 83">
                <a:extLst>
                  <a:ext uri="{FF2B5EF4-FFF2-40B4-BE49-F238E27FC236}">
                    <a16:creationId xmlns:a16="http://schemas.microsoft.com/office/drawing/2014/main" id="{58B33AA5-50D0-4F52-91EA-BABA22C980A6}"/>
                  </a:ext>
                </a:extLst>
              </p:cNvPr>
              <p:cNvPicPr/>
              <p:nvPr/>
            </p:nvPicPr>
            <p:blipFill>
              <a:blip r:embed="rId339"/>
              <a:stretch>
                <a:fillRect/>
              </a:stretch>
            </p:blipFill>
            <p:spPr>
              <a:xfrm>
                <a:off x="8824510" y="5534365"/>
                <a:ext cx="41760" cy="193680"/>
              </a:xfrm>
              <a:prstGeom prst="rect">
                <a:avLst/>
              </a:prstGeom>
            </p:spPr>
          </p:pic>
        </mc:Fallback>
      </mc:AlternateContent>
      <p:grpSp>
        <p:nvGrpSpPr>
          <p:cNvPr id="205" name="Group 204">
            <a:extLst>
              <a:ext uri="{FF2B5EF4-FFF2-40B4-BE49-F238E27FC236}">
                <a16:creationId xmlns:a16="http://schemas.microsoft.com/office/drawing/2014/main" id="{4D1978F0-B988-41F0-863C-F3ED9568B0D4}"/>
              </a:ext>
            </a:extLst>
          </p:cNvPr>
          <p:cNvGrpSpPr/>
          <p:nvPr/>
        </p:nvGrpSpPr>
        <p:grpSpPr>
          <a:xfrm>
            <a:off x="8191270" y="5497645"/>
            <a:ext cx="401400" cy="706680"/>
            <a:chOff x="8191270" y="5497645"/>
            <a:chExt cx="401400" cy="706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40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2A18643F-0441-47EC-BB7C-578EEB8527BD}"/>
                    </a:ext>
                  </a:extLst>
                </p14:cNvPr>
                <p14:cNvContentPartPr/>
                <p14:nvPr/>
              </p14:nvContentPartPr>
              <p14:xfrm>
                <a:off x="8244190" y="6008845"/>
                <a:ext cx="36720" cy="119880"/>
              </p14:xfrm>
            </p:contentPart>
          </mc:Choice>
          <mc:Fallback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2A18643F-0441-47EC-BB7C-578EEB8527BD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8235190" y="5999845"/>
                  <a:ext cx="54360" cy="13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2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A5086324-E7C2-4C5D-80EF-9652677A5A99}"/>
                    </a:ext>
                  </a:extLst>
                </p14:cNvPr>
                <p14:cNvContentPartPr/>
                <p14:nvPr/>
              </p14:nvContentPartPr>
              <p14:xfrm>
                <a:off x="8191270" y="6035485"/>
                <a:ext cx="120960" cy="44640"/>
              </p14:xfrm>
            </p:contentPart>
          </mc:Choice>
          <mc:Fallback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A5086324-E7C2-4C5D-80EF-9652677A5A99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8182270" y="6026485"/>
                  <a:ext cx="138600" cy="6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4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84E80FB8-F42C-4D89-BB4F-8F7C3629A743}"/>
                    </a:ext>
                  </a:extLst>
                </p14:cNvPr>
                <p14:cNvContentPartPr/>
                <p14:nvPr/>
              </p14:nvContentPartPr>
              <p14:xfrm>
                <a:off x="8342110" y="5917045"/>
                <a:ext cx="83880" cy="189000"/>
              </p14:xfrm>
            </p:contentPart>
          </mc:Choice>
          <mc:Fallback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84E80FB8-F42C-4D89-BB4F-8F7C3629A743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8333110" y="5908045"/>
                  <a:ext cx="101520" cy="20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6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F66DD587-8DB7-4135-B779-5997D6D72E83}"/>
                    </a:ext>
                  </a:extLst>
                </p14:cNvPr>
                <p14:cNvContentPartPr/>
                <p14:nvPr/>
              </p14:nvContentPartPr>
              <p14:xfrm>
                <a:off x="8503750" y="5936845"/>
                <a:ext cx="88920" cy="140400"/>
              </p14:xfrm>
            </p:contentPart>
          </mc:Choice>
          <mc:Fallback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F66DD587-8DB7-4135-B779-5997D6D72E83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8495110" y="5928205"/>
                  <a:ext cx="106560" cy="15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8">
              <p14:nvContentPartPr>
                <p14:cNvPr id="197" name="Ink 196">
                  <a:extLst>
                    <a:ext uri="{FF2B5EF4-FFF2-40B4-BE49-F238E27FC236}">
                      <a16:creationId xmlns:a16="http://schemas.microsoft.com/office/drawing/2014/main" id="{DE8F1B4F-242C-44DB-BB3F-42D7C505EA25}"/>
                    </a:ext>
                  </a:extLst>
                </p14:cNvPr>
                <p14:cNvContentPartPr/>
                <p14:nvPr/>
              </p14:nvContentPartPr>
              <p14:xfrm>
                <a:off x="8255350" y="6085165"/>
                <a:ext cx="332640" cy="119160"/>
              </p14:xfrm>
            </p:contentPart>
          </mc:Choice>
          <mc:Fallback>
            <p:pic>
              <p:nvPicPr>
                <p:cNvPr id="197" name="Ink 196">
                  <a:extLst>
                    <a:ext uri="{FF2B5EF4-FFF2-40B4-BE49-F238E27FC236}">
                      <a16:creationId xmlns:a16="http://schemas.microsoft.com/office/drawing/2014/main" id="{DE8F1B4F-242C-44DB-BB3F-42D7C505EA25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8246710" y="6076165"/>
                  <a:ext cx="350280" cy="13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0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C65C29A6-F7CF-47C8-BD63-4101FC421736}"/>
                    </a:ext>
                  </a:extLst>
                </p14:cNvPr>
                <p14:cNvContentPartPr/>
                <p14:nvPr/>
              </p14:nvContentPartPr>
              <p14:xfrm>
                <a:off x="8313310" y="5497645"/>
                <a:ext cx="50040" cy="542160"/>
              </p14:xfrm>
            </p:contentPart>
          </mc:Choice>
          <mc:Fallback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C65C29A6-F7CF-47C8-BD63-4101FC421736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8304310" y="5489005"/>
                  <a:ext cx="67680" cy="559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C6E5E2CB-D09E-4A99-BD34-B9840C9D1DAA}"/>
              </a:ext>
            </a:extLst>
          </p:cNvPr>
          <p:cNvGrpSpPr/>
          <p:nvPr/>
        </p:nvGrpSpPr>
        <p:grpSpPr>
          <a:xfrm>
            <a:off x="7316110" y="6043765"/>
            <a:ext cx="406440" cy="243000"/>
            <a:chOff x="7316110" y="6043765"/>
            <a:chExt cx="406440" cy="243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52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62524D4A-44C6-4223-9DD1-DDA65523D053}"/>
                    </a:ext>
                  </a:extLst>
                </p14:cNvPr>
                <p14:cNvContentPartPr/>
                <p14:nvPr/>
              </p14:nvContentPartPr>
              <p14:xfrm>
                <a:off x="7363270" y="6085165"/>
                <a:ext cx="39960" cy="151560"/>
              </p14:xfrm>
            </p:contentPart>
          </mc:Choice>
          <mc:Fallback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62524D4A-44C6-4223-9DD1-DDA65523D053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7354630" y="6076165"/>
                  <a:ext cx="57600" cy="16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4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DB3E746C-2349-4A3E-8E67-B66FF51321AE}"/>
                    </a:ext>
                  </a:extLst>
                </p14:cNvPr>
                <p14:cNvContentPartPr/>
                <p14:nvPr/>
              </p14:nvContentPartPr>
              <p14:xfrm>
                <a:off x="7481350" y="6043765"/>
                <a:ext cx="103680" cy="182160"/>
              </p14:xfrm>
            </p:contentPart>
          </mc:Choice>
          <mc:Fallback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DB3E746C-2349-4A3E-8E67-B66FF51321AE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7472350" y="6034765"/>
                  <a:ext cx="121320" cy="19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6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DC57682B-203A-49C4-B674-024C135F41FA}"/>
                    </a:ext>
                  </a:extLst>
                </p14:cNvPr>
                <p14:cNvContentPartPr/>
                <p14:nvPr/>
              </p14:nvContentPartPr>
              <p14:xfrm>
                <a:off x="7629310" y="6129445"/>
                <a:ext cx="48600" cy="95040"/>
              </p14:xfrm>
            </p:contentPart>
          </mc:Choice>
          <mc:Fallback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DC57682B-203A-49C4-B674-024C135F41FA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7620670" y="6120445"/>
                  <a:ext cx="66240" cy="11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8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F19887B0-31BE-4AD0-BFA9-B41B62826828}"/>
                    </a:ext>
                  </a:extLst>
                </p14:cNvPr>
                <p14:cNvContentPartPr/>
                <p14:nvPr/>
              </p14:nvContentPartPr>
              <p14:xfrm>
                <a:off x="7622830" y="6077965"/>
                <a:ext cx="63000" cy="194400"/>
              </p14:xfrm>
            </p:contentPart>
          </mc:Choice>
          <mc:Fallback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F19887B0-31BE-4AD0-BFA9-B41B62826828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7614190" y="6069325"/>
                  <a:ext cx="8064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0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CB75A1C4-1490-4038-9FAC-D68C754D758A}"/>
                    </a:ext>
                  </a:extLst>
                </p14:cNvPr>
                <p14:cNvContentPartPr/>
                <p14:nvPr/>
              </p14:nvContentPartPr>
              <p14:xfrm>
                <a:off x="7316110" y="6233485"/>
                <a:ext cx="406440" cy="53280"/>
              </p14:xfrm>
            </p:contentPart>
          </mc:Choice>
          <mc:Fallback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CB75A1C4-1490-4038-9FAC-D68C754D758A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7307110" y="6224485"/>
                  <a:ext cx="424080" cy="70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09E58D26-2DD2-47BC-9FA6-03DFC943DB4B}"/>
              </a:ext>
            </a:extLst>
          </p:cNvPr>
          <p:cNvGrpSpPr/>
          <p:nvPr/>
        </p:nvGrpSpPr>
        <p:grpSpPr>
          <a:xfrm>
            <a:off x="10279990" y="3207685"/>
            <a:ext cx="1534320" cy="837360"/>
            <a:chOff x="10279990" y="3207685"/>
            <a:chExt cx="1534320" cy="837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62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323A6642-C93F-46C5-AB2D-465FA6470045}"/>
                    </a:ext>
                  </a:extLst>
                </p14:cNvPr>
                <p14:cNvContentPartPr/>
                <p14:nvPr/>
              </p14:nvContentPartPr>
              <p14:xfrm>
                <a:off x="10372150" y="3310645"/>
                <a:ext cx="250200" cy="432000"/>
              </p14:xfrm>
            </p:contentPart>
          </mc:Choice>
          <mc:Fallback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323A6642-C93F-46C5-AB2D-465FA6470045}"/>
                    </a:ext>
                  </a:extLst>
                </p:cNvPr>
                <p:cNvPicPr/>
                <p:nvPr/>
              </p:nvPicPr>
              <p:blipFill>
                <a:blip r:embed="rId363"/>
                <a:stretch>
                  <a:fillRect/>
                </a:stretch>
              </p:blipFill>
              <p:spPr>
                <a:xfrm>
                  <a:off x="10363510" y="3302005"/>
                  <a:ext cx="267840" cy="44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4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8DA1F576-6168-497E-B39F-395E3A4DE5D0}"/>
                    </a:ext>
                  </a:extLst>
                </p14:cNvPr>
                <p14:cNvContentPartPr/>
                <p14:nvPr/>
              </p14:nvContentPartPr>
              <p14:xfrm>
                <a:off x="10426870" y="3324325"/>
                <a:ext cx="347040" cy="39240"/>
              </p14:xfrm>
            </p:contentPart>
          </mc:Choice>
          <mc:Fallback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8DA1F576-6168-497E-B39F-395E3A4DE5D0}"/>
                    </a:ext>
                  </a:extLst>
                </p:cNvPr>
                <p:cNvPicPr/>
                <p:nvPr/>
              </p:nvPicPr>
              <p:blipFill>
                <a:blip r:embed="rId365"/>
                <a:stretch>
                  <a:fillRect/>
                </a:stretch>
              </p:blipFill>
              <p:spPr>
                <a:xfrm>
                  <a:off x="10417870" y="3315325"/>
                  <a:ext cx="36468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6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9A14597F-D0F5-40BF-AAA4-AC23FF2BE103}"/>
                    </a:ext>
                  </a:extLst>
                </p14:cNvPr>
                <p14:cNvContentPartPr/>
                <p14:nvPr/>
              </p14:nvContentPartPr>
              <p14:xfrm>
                <a:off x="10768870" y="3406405"/>
                <a:ext cx="216720" cy="289440"/>
              </p14:xfrm>
            </p:contentPart>
          </mc:Choice>
          <mc:Fallback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9A14597F-D0F5-40BF-AAA4-AC23FF2BE103}"/>
                    </a:ext>
                  </a:extLst>
                </p:cNvPr>
                <p:cNvPicPr/>
                <p:nvPr/>
              </p:nvPicPr>
              <p:blipFill>
                <a:blip r:embed="rId367"/>
                <a:stretch>
                  <a:fillRect/>
                </a:stretch>
              </p:blipFill>
              <p:spPr>
                <a:xfrm>
                  <a:off x="10759870" y="3397765"/>
                  <a:ext cx="234360" cy="30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8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24C0F17F-729F-48DD-A474-C1CA5C892A40}"/>
                    </a:ext>
                  </a:extLst>
                </p14:cNvPr>
                <p14:cNvContentPartPr/>
                <p14:nvPr/>
              </p14:nvContentPartPr>
              <p14:xfrm>
                <a:off x="10802710" y="3428725"/>
                <a:ext cx="106200" cy="285480"/>
              </p14:xfrm>
            </p:contentPart>
          </mc:Choice>
          <mc:Fallback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24C0F17F-729F-48DD-A474-C1CA5C892A40}"/>
                    </a:ext>
                  </a:extLst>
                </p:cNvPr>
                <p:cNvPicPr/>
                <p:nvPr/>
              </p:nvPicPr>
              <p:blipFill>
                <a:blip r:embed="rId369"/>
                <a:stretch>
                  <a:fillRect/>
                </a:stretch>
              </p:blipFill>
              <p:spPr>
                <a:xfrm>
                  <a:off x="10794070" y="3419725"/>
                  <a:ext cx="123840" cy="30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0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79D9832E-48F1-444A-94C6-383A2B60AA13}"/>
                    </a:ext>
                  </a:extLst>
                </p14:cNvPr>
                <p14:cNvContentPartPr/>
                <p14:nvPr/>
              </p14:nvContentPartPr>
              <p14:xfrm>
                <a:off x="11110510" y="3385885"/>
                <a:ext cx="130680" cy="31680"/>
              </p14:xfrm>
            </p:contentPart>
          </mc:Choice>
          <mc:Fallback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79D9832E-48F1-444A-94C6-383A2B60AA13}"/>
                    </a:ext>
                  </a:extLst>
                </p:cNvPr>
                <p:cNvPicPr/>
                <p:nvPr/>
              </p:nvPicPr>
              <p:blipFill>
                <a:blip r:embed="rId371"/>
                <a:stretch>
                  <a:fillRect/>
                </a:stretch>
              </p:blipFill>
              <p:spPr>
                <a:xfrm>
                  <a:off x="11101870" y="3376885"/>
                  <a:ext cx="14832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2">
              <p14:nvContentPartPr>
                <p14:cNvPr id="211" name="Ink 210">
                  <a:extLst>
                    <a:ext uri="{FF2B5EF4-FFF2-40B4-BE49-F238E27FC236}">
                      <a16:creationId xmlns:a16="http://schemas.microsoft.com/office/drawing/2014/main" id="{574159CE-2455-47E8-A652-9D66995FD28E}"/>
                    </a:ext>
                  </a:extLst>
                </p14:cNvPr>
                <p14:cNvContentPartPr/>
                <p14:nvPr/>
              </p14:nvContentPartPr>
              <p14:xfrm>
                <a:off x="11158750" y="3515485"/>
                <a:ext cx="199800" cy="16200"/>
              </p14:xfrm>
            </p:contentPart>
          </mc:Choice>
          <mc:Fallback>
            <p:pic>
              <p:nvPicPr>
                <p:cNvPr id="211" name="Ink 210">
                  <a:extLst>
                    <a:ext uri="{FF2B5EF4-FFF2-40B4-BE49-F238E27FC236}">
                      <a16:creationId xmlns:a16="http://schemas.microsoft.com/office/drawing/2014/main" id="{574159CE-2455-47E8-A652-9D66995FD28E}"/>
                    </a:ext>
                  </a:extLst>
                </p:cNvPr>
                <p:cNvPicPr/>
                <p:nvPr/>
              </p:nvPicPr>
              <p:blipFill>
                <a:blip r:embed="rId373"/>
                <a:stretch>
                  <a:fillRect/>
                </a:stretch>
              </p:blipFill>
              <p:spPr>
                <a:xfrm>
                  <a:off x="11149750" y="3506845"/>
                  <a:ext cx="21744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4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3B9B93E6-6C24-453D-A54A-DBAA919F5830}"/>
                    </a:ext>
                  </a:extLst>
                </p14:cNvPr>
                <p14:cNvContentPartPr/>
                <p14:nvPr/>
              </p14:nvContentPartPr>
              <p14:xfrm>
                <a:off x="11528110" y="3207685"/>
                <a:ext cx="182880" cy="388080"/>
              </p14:xfrm>
            </p:contentPart>
          </mc:Choice>
          <mc:Fallback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3B9B93E6-6C24-453D-A54A-DBAA919F5830}"/>
                    </a:ext>
                  </a:extLst>
                </p:cNvPr>
                <p:cNvPicPr/>
                <p:nvPr/>
              </p:nvPicPr>
              <p:blipFill>
                <a:blip r:embed="rId375"/>
                <a:stretch>
                  <a:fillRect/>
                </a:stretch>
              </p:blipFill>
              <p:spPr>
                <a:xfrm>
                  <a:off x="11519470" y="3199045"/>
                  <a:ext cx="200520" cy="40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6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5A80A70D-1C6A-40CF-9C83-5BCD4535AAD7}"/>
                    </a:ext>
                  </a:extLst>
                </p14:cNvPr>
                <p14:cNvContentPartPr/>
                <p14:nvPr/>
              </p14:nvContentPartPr>
              <p14:xfrm>
                <a:off x="10279990" y="3757045"/>
                <a:ext cx="672480" cy="74520"/>
              </p14:xfrm>
            </p:contentPart>
          </mc:Choice>
          <mc:Fallback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5A80A70D-1C6A-40CF-9C83-5BCD4535AAD7}"/>
                    </a:ext>
                  </a:extLst>
                </p:cNvPr>
                <p:cNvPicPr/>
                <p:nvPr/>
              </p:nvPicPr>
              <p:blipFill>
                <a:blip r:embed="rId377"/>
                <a:stretch>
                  <a:fillRect/>
                </a:stretch>
              </p:blipFill>
              <p:spPr>
                <a:xfrm>
                  <a:off x="10270990" y="3748045"/>
                  <a:ext cx="690120" cy="9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8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BE89DB20-D6A3-4A8D-B765-D2D2923837E8}"/>
                    </a:ext>
                  </a:extLst>
                </p14:cNvPr>
                <p14:cNvContentPartPr/>
                <p14:nvPr/>
              </p14:nvContentPartPr>
              <p14:xfrm>
                <a:off x="10570510" y="3853525"/>
                <a:ext cx="167400" cy="191520"/>
              </p14:xfrm>
            </p:contentPart>
          </mc:Choice>
          <mc:Fallback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BE89DB20-D6A3-4A8D-B765-D2D2923837E8}"/>
                    </a:ext>
                  </a:extLst>
                </p:cNvPr>
                <p:cNvPicPr/>
                <p:nvPr/>
              </p:nvPicPr>
              <p:blipFill>
                <a:blip r:embed="rId379"/>
                <a:stretch>
                  <a:fillRect/>
                </a:stretch>
              </p:blipFill>
              <p:spPr>
                <a:xfrm>
                  <a:off x="10561870" y="3844885"/>
                  <a:ext cx="18504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0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C3FCBEEB-A709-49B5-9AF7-10E14090E505}"/>
                    </a:ext>
                  </a:extLst>
                </p14:cNvPr>
                <p14:cNvContentPartPr/>
                <p14:nvPr/>
              </p14:nvContentPartPr>
              <p14:xfrm>
                <a:off x="10585990" y="3846685"/>
                <a:ext cx="252000" cy="56160"/>
              </p14:xfrm>
            </p:contentPart>
          </mc:Choice>
          <mc:Fallback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C3FCBEEB-A709-49B5-9AF7-10E14090E505}"/>
                    </a:ext>
                  </a:extLst>
                </p:cNvPr>
                <p:cNvPicPr/>
                <p:nvPr/>
              </p:nvPicPr>
              <p:blipFill>
                <a:blip r:embed="rId381"/>
                <a:stretch>
                  <a:fillRect/>
                </a:stretch>
              </p:blipFill>
              <p:spPr>
                <a:xfrm>
                  <a:off x="10577350" y="3837685"/>
                  <a:ext cx="269640" cy="7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2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6B1FE335-E0A0-40FD-912A-70A98F8D236D}"/>
                    </a:ext>
                  </a:extLst>
                </p14:cNvPr>
                <p14:cNvContentPartPr/>
                <p14:nvPr/>
              </p14:nvContentPartPr>
              <p14:xfrm>
                <a:off x="11253790" y="3653365"/>
                <a:ext cx="560520" cy="56520"/>
              </p14:xfrm>
            </p:contentPart>
          </mc:Choice>
          <mc:Fallback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6B1FE335-E0A0-40FD-912A-70A98F8D236D}"/>
                    </a:ext>
                  </a:extLst>
                </p:cNvPr>
                <p:cNvPicPr/>
                <p:nvPr/>
              </p:nvPicPr>
              <p:blipFill>
                <a:blip r:embed="rId383"/>
                <a:stretch>
                  <a:fillRect/>
                </a:stretch>
              </p:blipFill>
              <p:spPr>
                <a:xfrm>
                  <a:off x="11244790" y="3644365"/>
                  <a:ext cx="578160" cy="7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4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C33E0E17-E883-4421-9363-DD874273FD8F}"/>
                    </a:ext>
                  </a:extLst>
                </p14:cNvPr>
                <p14:cNvContentPartPr/>
                <p14:nvPr/>
              </p14:nvContentPartPr>
              <p14:xfrm>
                <a:off x="11470510" y="3749485"/>
                <a:ext cx="162720" cy="233280"/>
              </p14:xfrm>
            </p:contentPart>
          </mc:Choice>
          <mc:Fallback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C33E0E17-E883-4421-9363-DD874273FD8F}"/>
                    </a:ext>
                  </a:extLst>
                </p:cNvPr>
                <p:cNvPicPr/>
                <p:nvPr/>
              </p:nvPicPr>
              <p:blipFill>
                <a:blip r:embed="rId385"/>
                <a:stretch>
                  <a:fillRect/>
                </a:stretch>
              </p:blipFill>
              <p:spPr>
                <a:xfrm>
                  <a:off x="11461510" y="3740485"/>
                  <a:ext cx="180360" cy="25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6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80C23D5A-691B-497A-ACFC-3BDA30A47B79}"/>
                    </a:ext>
                  </a:extLst>
                </p14:cNvPr>
                <p14:cNvContentPartPr/>
                <p14:nvPr/>
              </p14:nvContentPartPr>
              <p14:xfrm>
                <a:off x="11558350" y="3758125"/>
                <a:ext cx="185040" cy="3600"/>
              </p14:xfrm>
            </p:contentPart>
          </mc:Choice>
          <mc:Fallback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80C23D5A-691B-497A-ACFC-3BDA30A47B79}"/>
                    </a:ext>
                  </a:extLst>
                </p:cNvPr>
                <p:cNvPicPr/>
                <p:nvPr/>
              </p:nvPicPr>
              <p:blipFill>
                <a:blip r:embed="rId387"/>
                <a:stretch>
                  <a:fillRect/>
                </a:stretch>
              </p:blipFill>
              <p:spPr>
                <a:xfrm>
                  <a:off x="11549710" y="3749125"/>
                  <a:ext cx="202680" cy="21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3" name="Group 222">
            <a:extLst>
              <a:ext uri="{FF2B5EF4-FFF2-40B4-BE49-F238E27FC236}">
                <a16:creationId xmlns:a16="http://schemas.microsoft.com/office/drawing/2014/main" id="{0815C768-DA78-4E7F-A9C7-543966EF9E43}"/>
              </a:ext>
            </a:extLst>
          </p:cNvPr>
          <p:cNvGrpSpPr/>
          <p:nvPr/>
        </p:nvGrpSpPr>
        <p:grpSpPr>
          <a:xfrm>
            <a:off x="11014750" y="4861165"/>
            <a:ext cx="404640" cy="512640"/>
            <a:chOff x="11014750" y="4861165"/>
            <a:chExt cx="404640" cy="512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88">
              <p14:nvContentPartPr>
                <p14:cNvPr id="219" name="Ink 218">
                  <a:extLst>
                    <a:ext uri="{FF2B5EF4-FFF2-40B4-BE49-F238E27FC236}">
                      <a16:creationId xmlns:a16="http://schemas.microsoft.com/office/drawing/2014/main" id="{4AE42B44-9168-471F-A777-2EBE34A7D403}"/>
                    </a:ext>
                  </a:extLst>
                </p14:cNvPr>
                <p14:cNvContentPartPr/>
                <p14:nvPr/>
              </p14:nvContentPartPr>
              <p14:xfrm>
                <a:off x="11127430" y="4861165"/>
                <a:ext cx="166680" cy="186480"/>
              </p14:xfrm>
            </p:contentPart>
          </mc:Choice>
          <mc:Fallback>
            <p:pic>
              <p:nvPicPr>
                <p:cNvPr id="219" name="Ink 218">
                  <a:extLst>
                    <a:ext uri="{FF2B5EF4-FFF2-40B4-BE49-F238E27FC236}">
                      <a16:creationId xmlns:a16="http://schemas.microsoft.com/office/drawing/2014/main" id="{4AE42B44-9168-471F-A777-2EBE34A7D403}"/>
                    </a:ext>
                  </a:extLst>
                </p:cNvPr>
                <p:cNvPicPr/>
                <p:nvPr/>
              </p:nvPicPr>
              <p:blipFill>
                <a:blip r:embed="rId389"/>
                <a:stretch>
                  <a:fillRect/>
                </a:stretch>
              </p:blipFill>
              <p:spPr>
                <a:xfrm>
                  <a:off x="11118430" y="4852165"/>
                  <a:ext cx="184320" cy="20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0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E899CF2A-35A5-442A-9AD6-4D1B2EDFDACE}"/>
                    </a:ext>
                  </a:extLst>
                </p14:cNvPr>
                <p14:cNvContentPartPr/>
                <p14:nvPr/>
              </p14:nvContentPartPr>
              <p14:xfrm>
                <a:off x="11014750" y="5106325"/>
                <a:ext cx="404640" cy="39600"/>
              </p14:xfrm>
            </p:contentPart>
          </mc:Choice>
          <mc:Fallback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E899CF2A-35A5-442A-9AD6-4D1B2EDFDACE}"/>
                    </a:ext>
                  </a:extLst>
                </p:cNvPr>
                <p:cNvPicPr/>
                <p:nvPr/>
              </p:nvPicPr>
              <p:blipFill>
                <a:blip r:embed="rId391"/>
                <a:stretch>
                  <a:fillRect/>
                </a:stretch>
              </p:blipFill>
              <p:spPr>
                <a:xfrm>
                  <a:off x="11005750" y="5097685"/>
                  <a:ext cx="422280" cy="5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2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3E72F77B-CEF3-4614-87C3-BDC9AB6BB6D6}"/>
                    </a:ext>
                  </a:extLst>
                </p14:cNvPr>
                <p14:cNvContentPartPr/>
                <p14:nvPr/>
              </p14:nvContentPartPr>
              <p14:xfrm>
                <a:off x="11083510" y="5189845"/>
                <a:ext cx="198720" cy="183960"/>
              </p14:xfrm>
            </p:contentPart>
          </mc:Choice>
          <mc:Fallback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3E72F77B-CEF3-4614-87C3-BDC9AB6BB6D6}"/>
                    </a:ext>
                  </a:extLst>
                </p:cNvPr>
                <p:cNvPicPr/>
                <p:nvPr/>
              </p:nvPicPr>
              <p:blipFill>
                <a:blip r:embed="rId393"/>
                <a:stretch>
                  <a:fillRect/>
                </a:stretch>
              </p:blipFill>
              <p:spPr>
                <a:xfrm>
                  <a:off x="11074870" y="5180845"/>
                  <a:ext cx="21636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4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0F1EFF2C-2B46-4073-B76F-3687EEA4FF49}"/>
                    </a:ext>
                  </a:extLst>
                </p14:cNvPr>
                <p14:cNvContentPartPr/>
                <p14:nvPr/>
              </p14:nvContentPartPr>
              <p14:xfrm>
                <a:off x="11169910" y="5161765"/>
                <a:ext cx="183600" cy="7920"/>
              </p14:xfrm>
            </p:contentPart>
          </mc:Choice>
          <mc:Fallback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0F1EFF2C-2B46-4073-B76F-3687EEA4FF49}"/>
                    </a:ext>
                  </a:extLst>
                </p:cNvPr>
                <p:cNvPicPr/>
                <p:nvPr/>
              </p:nvPicPr>
              <p:blipFill>
                <a:blip r:embed="rId395"/>
                <a:stretch>
                  <a:fillRect/>
                </a:stretch>
              </p:blipFill>
              <p:spPr>
                <a:xfrm>
                  <a:off x="11161270" y="5153125"/>
                  <a:ext cx="201240" cy="255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12041140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2649</TotalTime>
  <Words>65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Cambria Math</vt:lpstr>
      <vt:lpstr>Retrospect</vt:lpstr>
      <vt:lpstr>Section 10.2 Real Number Exponents</vt:lpstr>
      <vt:lpstr>Simplify</vt:lpstr>
      <vt:lpstr>Simplify</vt:lpstr>
      <vt:lpstr>Simplify</vt:lpstr>
      <vt:lpstr>Simplify</vt:lpstr>
      <vt:lpstr>Solving Exponential Equations</vt:lpstr>
      <vt:lpstr>Solve</vt:lpstr>
      <vt:lpstr>Solve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83</cp:revision>
  <cp:lastPrinted>2020-08-03T16:23:34Z</cp:lastPrinted>
  <dcterms:created xsi:type="dcterms:W3CDTF">2018-08-29T02:57:50Z</dcterms:created>
  <dcterms:modified xsi:type="dcterms:W3CDTF">2020-08-22T17:42:40Z</dcterms:modified>
</cp:coreProperties>
</file>