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84" r:id="rId3"/>
    <p:sldId id="285" r:id="rId4"/>
    <p:sldId id="286" r:id="rId5"/>
    <p:sldId id="287" r:id="rId6"/>
    <p:sldId id="288" r:id="rId7"/>
    <p:sldId id="289" r:id="rId8"/>
    <p:sldId id="290" r:id="rId9"/>
  </p:sldIdLst>
  <p:sldSz cx="12192000" cy="6858000"/>
  <p:notesSz cx="9388475" cy="7102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>
      <p:cViewPr varScale="1">
        <p:scale>
          <a:sx n="74" d="100"/>
          <a:sy n="74" d="100"/>
        </p:scale>
        <p:origin x="4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3351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851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846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787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0692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938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519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090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673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7870F65-632F-4004-BDC8-3A66322F913F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581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744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7870F65-632F-4004-BDC8-3A66322F913F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0912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E1829-8405-4BBD-A763-DEE59F26F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79" y="758952"/>
            <a:ext cx="10270375" cy="3566160"/>
          </a:xfrm>
        </p:spPr>
        <p:txBody>
          <a:bodyPr>
            <a:normAutofit/>
          </a:bodyPr>
          <a:lstStyle/>
          <a:p>
            <a: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Section 10.2</a:t>
            </a:r>
            <a:b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Real Number Exponents</a:t>
            </a:r>
            <a:endParaRPr 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2FCAF-EFC0-4C66-8A32-B4023D3858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II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C15FAC-AA89-4804-B85E-1632CA6095A8}"/>
              </a:ext>
            </a:extLst>
          </p:cNvPr>
          <p:cNvSpPr txBox="1"/>
          <p:nvPr/>
        </p:nvSpPr>
        <p:spPr>
          <a:xfrm>
            <a:off x="5637068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751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15484"/>
            <a:ext cx="12192000" cy="86241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73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</a:t>
            </a:r>
            <a:endParaRPr lang="en-US" sz="60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977896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F9DC588-F92F-4933-8CCA-959C057E8C4B}"/>
              </a:ext>
            </a:extLst>
          </p:cNvPr>
          <p:cNvCxnSpPr>
            <a:cxnSpLocks/>
          </p:cNvCxnSpPr>
          <p:nvPr/>
        </p:nvCxnSpPr>
        <p:spPr>
          <a:xfrm>
            <a:off x="6096000" y="977896"/>
            <a:ext cx="0" cy="5397149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F3C8D2C-D7FD-44A3-9F4E-36A4F128451E}"/>
                  </a:ext>
                </a:extLst>
              </p:cNvPr>
              <p:cNvSpPr txBox="1"/>
              <p:nvPr/>
            </p:nvSpPr>
            <p:spPr>
              <a:xfrm>
                <a:off x="46267" y="1009311"/>
                <a:ext cx="1273361" cy="158280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44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sup>
                              <m:rad>
                                <m:radPr>
                                  <m:degHide m:val="on"/>
                                  <m:ctrlPr>
                                    <a:rPr lang="en-US" sz="440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4400" b="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44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sup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4400" b="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4400" b="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</m:sup>
                          </m:sSup>
                        </m:den>
                      </m:f>
                    </m:oMath>
                  </m:oMathPara>
                </a14:m>
                <a:endParaRPr lang="en-US" sz="5400" dirty="0"/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F3C8D2C-D7FD-44A3-9F4E-36A4F12845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67" y="1009311"/>
                <a:ext cx="1273361" cy="1582806"/>
              </a:xfrm>
              <a:prstGeom prst="rect">
                <a:avLst/>
              </a:prstGeom>
              <a:blipFill>
                <a:blip r:embed="rId2"/>
                <a:stretch>
                  <a:fillRect r="-1923" b="-54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6C2C51B7-7299-4D4F-9991-4C62462A60BC}"/>
                  </a:ext>
                </a:extLst>
              </p:cNvPr>
              <p:cNvSpPr/>
              <p:nvPr/>
            </p:nvSpPr>
            <p:spPr>
              <a:xfrm>
                <a:off x="6096000" y="963144"/>
                <a:ext cx="1696875" cy="16702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400" i="1" smtClean="0"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4400" i="1">
                                  <a:solidFill>
                                    <a:prstClr val="black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400" b="0" i="1" smtClean="0">
                                  <a:solidFill>
                                    <a:prstClr val="black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sup>
                              <m:r>
                                <a:rPr lang="en-US" sz="4400" b="0" i="1" smtClean="0">
                                  <a:solidFill>
                                    <a:prstClr val="black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2+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4400" i="1">
                                      <a:solidFill>
                                        <a:prstClr val="black"/>
                                      </a:solidFill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4400" b="0" i="1" smtClean="0">
                                      <a:solidFill>
                                        <a:prstClr val="black"/>
                                      </a:solidFill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</m:e>
                              </m:rad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4400" i="1">
                                  <a:solidFill>
                                    <a:prstClr val="black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400" b="0" i="1" smtClean="0">
                                  <a:solidFill>
                                    <a:prstClr val="black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sup>
                              <m:r>
                                <a:rPr lang="en-US" sz="4400" b="0" i="1" smtClean="0">
                                  <a:solidFill>
                                    <a:prstClr val="black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4400" i="1">
                                  <a:solidFill>
                                    <a:prstClr val="black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4400" i="1">
                                      <a:solidFill>
                                        <a:prstClr val="black"/>
                                      </a:solidFill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4400" b="0" i="1" smtClean="0">
                                      <a:solidFill>
                                        <a:prstClr val="black"/>
                                      </a:solidFill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</m:e>
                              </m:rad>
                            </m:sup>
                          </m:sSup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6C2C51B7-7299-4D4F-9991-4C62462A60B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963144"/>
                <a:ext cx="1696875" cy="1670265"/>
              </a:xfrm>
              <a:prstGeom prst="rect">
                <a:avLst/>
              </a:prstGeom>
              <a:blipFill>
                <a:blip r:embed="rId3"/>
                <a:stretch>
                  <a:fillRect b="-21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061630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15484"/>
            <a:ext cx="12192000" cy="86241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73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</a:t>
            </a:r>
            <a:endParaRPr lang="en-US" sz="60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977896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F9DC588-F92F-4933-8CCA-959C057E8C4B}"/>
              </a:ext>
            </a:extLst>
          </p:cNvPr>
          <p:cNvCxnSpPr>
            <a:cxnSpLocks/>
          </p:cNvCxnSpPr>
          <p:nvPr/>
        </p:nvCxnSpPr>
        <p:spPr>
          <a:xfrm>
            <a:off x="6096000" y="977896"/>
            <a:ext cx="0" cy="5397149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F3C8D2C-D7FD-44A3-9F4E-36A4F128451E}"/>
                  </a:ext>
                </a:extLst>
              </p:cNvPr>
              <p:cNvSpPr txBox="1"/>
              <p:nvPr/>
            </p:nvSpPr>
            <p:spPr>
              <a:xfrm>
                <a:off x="46267" y="1009311"/>
                <a:ext cx="3123227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5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  <m:sup>
                          <m:r>
                            <a:rPr lang="en-US" sz="5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sup>
                      </m:sSup>
                      <m:r>
                        <a:rPr lang="en-US" sz="5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5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sz="5400" b="0" i="1" smtClean="0">
                              <a:latin typeface="Cambria Math" panose="02040503050406030204" pitchFamily="18" charset="0"/>
                            </a:rPr>
                            <m:t>3−2</m:t>
                          </m:r>
                          <m:r>
                            <a:rPr lang="en-US" sz="5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sup>
                      </m:sSup>
                    </m:oMath>
                  </m:oMathPara>
                </a14:m>
                <a:endParaRPr lang="en-US" sz="5400" dirty="0"/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F3C8D2C-D7FD-44A3-9F4E-36A4F12845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67" y="1009311"/>
                <a:ext cx="3123227" cy="83099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77774CBA-1307-4404-96CB-F8996112C6FC}"/>
                  </a:ext>
                </a:extLst>
              </p:cNvPr>
              <p:cNvSpPr txBox="1"/>
              <p:nvPr/>
            </p:nvSpPr>
            <p:spPr>
              <a:xfrm>
                <a:off x="6142267" y="1009311"/>
                <a:ext cx="4034501" cy="9809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5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sz="5400" b="0" i="1" smtClean="0">
                              <a:latin typeface="Cambria Math" panose="02040503050406030204" pitchFamily="18" charset="0"/>
                            </a:rPr>
                            <m:t>4−</m:t>
                          </m:r>
                          <m:rad>
                            <m:radPr>
                              <m:degHide m:val="on"/>
                              <m:ctrlPr>
                                <a:rPr lang="en-US" sz="5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5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rad>
                        </m:sup>
                      </m:sSup>
                      <m:r>
                        <a:rPr lang="en-US" sz="5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5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sz="5400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rad>
                            <m:radPr>
                              <m:degHide m:val="on"/>
                              <m:ctrlPr>
                                <a:rPr lang="en-US" sz="5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5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rad>
                        </m:sup>
                      </m:sSup>
                    </m:oMath>
                  </m:oMathPara>
                </a14:m>
                <a:endParaRPr lang="en-US" sz="5400" dirty="0"/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77774CBA-1307-4404-96CB-F8996112C6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2267" y="1009311"/>
                <a:ext cx="4034501" cy="98091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43491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15484"/>
            <a:ext cx="12192000" cy="86241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73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</a:t>
            </a:r>
            <a:endParaRPr lang="en-US" sz="60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977896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F9DC588-F92F-4933-8CCA-959C057E8C4B}"/>
              </a:ext>
            </a:extLst>
          </p:cNvPr>
          <p:cNvCxnSpPr>
            <a:cxnSpLocks/>
          </p:cNvCxnSpPr>
          <p:nvPr/>
        </p:nvCxnSpPr>
        <p:spPr>
          <a:xfrm>
            <a:off x="6096000" y="977896"/>
            <a:ext cx="0" cy="5397149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F3C8D2C-D7FD-44A3-9F4E-36A4F128451E}"/>
                  </a:ext>
                </a:extLst>
              </p:cNvPr>
              <p:cNvSpPr txBox="1"/>
              <p:nvPr/>
            </p:nvSpPr>
            <p:spPr>
              <a:xfrm>
                <a:off x="46267" y="1009311"/>
                <a:ext cx="2815963" cy="155683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5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5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5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5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  <m:sup>
                                  <m:r>
                                    <a:rPr lang="en-US" sz="5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en-US" sz="5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5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e>
                                  </m:rad>
                                </m:sup>
                              </m:sSup>
                            </m:e>
                          </m:d>
                        </m:e>
                        <m:sup>
                          <m:rad>
                            <m:radPr>
                              <m:degHide m:val="on"/>
                              <m:ctrlPr>
                                <a:rPr lang="en-US" sz="54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5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sup>
                      </m:sSup>
                    </m:oMath>
                  </m:oMathPara>
                </a14:m>
                <a:endParaRPr lang="en-US" sz="5400" dirty="0"/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F3C8D2C-D7FD-44A3-9F4E-36A4F12845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67" y="1009311"/>
                <a:ext cx="2815963" cy="155683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37D65663-DC21-43F4-ACFA-EB46B160F916}"/>
                  </a:ext>
                </a:extLst>
              </p:cNvPr>
              <p:cNvSpPr txBox="1"/>
              <p:nvPr/>
            </p:nvSpPr>
            <p:spPr>
              <a:xfrm>
                <a:off x="6096000" y="966120"/>
                <a:ext cx="2815963" cy="15547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5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5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5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5400" b="0" i="1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e>
                                <m:sup>
                                  <m:r>
                                    <a:rPr lang="en-US" sz="5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en-US" sz="5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5400" b="0" i="1" smtClean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e>
                                  </m:rad>
                                </m:sup>
                              </m:sSup>
                            </m:e>
                          </m:d>
                        </m:e>
                        <m:sup>
                          <m:rad>
                            <m:radPr>
                              <m:degHide m:val="on"/>
                              <m:ctrlPr>
                                <a:rPr lang="en-US" sz="54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5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sup>
                      </m:sSup>
                    </m:oMath>
                  </m:oMathPara>
                </a14:m>
                <a:endParaRPr lang="en-US" sz="5400" dirty="0"/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37D65663-DC21-43F4-ACFA-EB46B160F9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966120"/>
                <a:ext cx="2815963" cy="155472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766078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15484"/>
            <a:ext cx="12192000" cy="86241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73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</a:t>
            </a:r>
            <a:endParaRPr lang="en-US" sz="60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977896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F3C8D2C-D7FD-44A3-9F4E-36A4F128451E}"/>
                  </a:ext>
                </a:extLst>
              </p:cNvPr>
              <p:cNvSpPr txBox="1"/>
              <p:nvPr/>
            </p:nvSpPr>
            <p:spPr>
              <a:xfrm>
                <a:off x="46267" y="1009311"/>
                <a:ext cx="3594895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5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0" i="1" smtClean="0">
                              <a:latin typeface="Cambria Math" panose="02040503050406030204" pitchFamily="18" charset="0"/>
                            </a:rPr>
                            <m:t>27</m:t>
                          </m:r>
                        </m:e>
                        <m:sup>
                          <m:r>
                            <a:rPr lang="en-US" sz="5400" b="0" i="1" smtClean="0">
                              <a:latin typeface="Cambria Math" panose="02040503050406030204" pitchFamily="18" charset="0"/>
                            </a:rPr>
                            <m:t>1.6</m:t>
                          </m:r>
                        </m:sup>
                      </m:sSup>
                      <m:r>
                        <a:rPr lang="en-US" sz="5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5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n-US" sz="5400" b="0" i="1" smtClean="0">
                              <a:latin typeface="Cambria Math" panose="02040503050406030204" pitchFamily="18" charset="0"/>
                            </a:rPr>
                            <m:t>−6.8</m:t>
                          </m:r>
                        </m:sup>
                      </m:sSup>
                    </m:oMath>
                  </m:oMathPara>
                </a14:m>
                <a:endParaRPr lang="en-US" sz="5400" dirty="0"/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F3C8D2C-D7FD-44A3-9F4E-36A4F12845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67" y="1009311"/>
                <a:ext cx="3594895" cy="83099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091326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15484"/>
            <a:ext cx="12192000" cy="86241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73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Solving Exponential Equations</a:t>
            </a:r>
            <a:endParaRPr lang="en-US" sz="60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977896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0015F17-6419-4712-8488-89EBBF216779}"/>
              </a:ext>
            </a:extLst>
          </p:cNvPr>
          <p:cNvSpPr txBox="1"/>
          <p:nvPr/>
        </p:nvSpPr>
        <p:spPr>
          <a:xfrm>
            <a:off x="180304" y="1536174"/>
            <a:ext cx="1179704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arenR"/>
            </a:pP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Express each side of the equation as a power of the same base.</a:t>
            </a:r>
          </a:p>
          <a:p>
            <a:pPr marL="514350" indent="-514350">
              <a:buFont typeface="+mj-lt"/>
              <a:buAutoNum type="arabicParenR"/>
            </a:pP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Font typeface="+mj-lt"/>
              <a:buAutoNum type="arabicParenR"/>
            </a:pP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Font typeface="+mj-lt"/>
              <a:buAutoNum type="arabicParenR"/>
            </a:pP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Set the exponents equal an then solve.</a:t>
            </a:r>
          </a:p>
        </p:txBody>
      </p:sp>
    </p:spTree>
    <p:extLst>
      <p:ext uri="{BB962C8B-B14F-4D97-AF65-F5344CB8AC3E}">
        <p14:creationId xmlns:p14="http://schemas.microsoft.com/office/powerpoint/2010/main" val="32968035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15484"/>
            <a:ext cx="12192000" cy="86241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73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Solve</a:t>
            </a:r>
            <a:endParaRPr lang="en-US" sz="60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977896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F9DC588-F92F-4933-8CCA-959C057E8C4B}"/>
              </a:ext>
            </a:extLst>
          </p:cNvPr>
          <p:cNvCxnSpPr>
            <a:cxnSpLocks/>
          </p:cNvCxnSpPr>
          <p:nvPr/>
        </p:nvCxnSpPr>
        <p:spPr>
          <a:xfrm>
            <a:off x="6096000" y="977896"/>
            <a:ext cx="0" cy="5397149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F3C8D2C-D7FD-44A3-9F4E-36A4F128451E}"/>
                  </a:ext>
                </a:extLst>
              </p:cNvPr>
              <p:cNvSpPr txBox="1"/>
              <p:nvPr/>
            </p:nvSpPr>
            <p:spPr>
              <a:xfrm>
                <a:off x="46267" y="1009311"/>
                <a:ext cx="1779590" cy="126765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8</m:t>
                          </m:r>
                        </m:e>
                        <m:sup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sz="5400" dirty="0"/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F3C8D2C-D7FD-44A3-9F4E-36A4F12845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67" y="1009311"/>
                <a:ext cx="1779590" cy="1267655"/>
              </a:xfrm>
              <a:prstGeom prst="rect">
                <a:avLst/>
              </a:prstGeom>
              <a:blipFill>
                <a:blip r:embed="rId2"/>
                <a:stretch>
                  <a:fillRect r="-342" b="-57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37D65663-DC21-43F4-ACFA-EB46B160F916}"/>
                  </a:ext>
                </a:extLst>
              </p:cNvPr>
              <p:cNvSpPr txBox="1"/>
              <p:nvPr/>
            </p:nvSpPr>
            <p:spPr>
              <a:xfrm>
                <a:off x="6119064" y="1408787"/>
                <a:ext cx="3777701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4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d>
                        </m:e>
                        <m:sup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4−</m:t>
                          </m:r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25</m:t>
                          </m:r>
                        </m:e>
                        <m:sup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US" sz="4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37D65663-DC21-43F4-ACFA-EB46B160F9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9064" y="1408787"/>
                <a:ext cx="3777701" cy="677108"/>
              </a:xfrm>
              <a:prstGeom prst="rect">
                <a:avLst/>
              </a:prstGeom>
              <a:blipFill>
                <a:blip r:embed="rId3"/>
                <a:stretch>
                  <a:fillRect b="-9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076080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15484"/>
            <a:ext cx="12192000" cy="86241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73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Solve</a:t>
            </a:r>
            <a:endParaRPr lang="en-US" sz="60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977896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F9DC588-F92F-4933-8CCA-959C057E8C4B}"/>
              </a:ext>
            </a:extLst>
          </p:cNvPr>
          <p:cNvCxnSpPr>
            <a:cxnSpLocks/>
          </p:cNvCxnSpPr>
          <p:nvPr/>
        </p:nvCxnSpPr>
        <p:spPr>
          <a:xfrm>
            <a:off x="6096000" y="977896"/>
            <a:ext cx="0" cy="5397149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F3C8D2C-D7FD-44A3-9F4E-36A4F128451E}"/>
                  </a:ext>
                </a:extLst>
              </p:cNvPr>
              <p:cNvSpPr txBox="1"/>
              <p:nvPr/>
            </p:nvSpPr>
            <p:spPr>
              <a:xfrm>
                <a:off x="46267" y="1009311"/>
                <a:ext cx="3696332" cy="16550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  <m:sup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4400" b="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4400" b="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4400" b="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1−2</m:t>
                          </m:r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US" sz="5400" dirty="0"/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F3C8D2C-D7FD-44A3-9F4E-36A4F12845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67" y="1009311"/>
                <a:ext cx="3696332" cy="1655068"/>
              </a:xfrm>
              <a:prstGeom prst="rect">
                <a:avLst/>
              </a:prstGeom>
              <a:blipFill>
                <a:blip r:embed="rId2"/>
                <a:stretch>
                  <a:fillRect b="-55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37D65663-DC21-43F4-ACFA-EB46B160F916}"/>
                  </a:ext>
                </a:extLst>
              </p:cNvPr>
              <p:cNvSpPr txBox="1"/>
              <p:nvPr/>
            </p:nvSpPr>
            <p:spPr>
              <a:xfrm>
                <a:off x="6101559" y="1010721"/>
                <a:ext cx="3795206" cy="165365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  <m:sup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4400" b="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4400" b="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4400" b="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25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US" sz="4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37D65663-DC21-43F4-ACFA-EB46B160F9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01559" y="1010721"/>
                <a:ext cx="3795206" cy="1653658"/>
              </a:xfrm>
              <a:prstGeom prst="rect">
                <a:avLst/>
              </a:prstGeom>
              <a:blipFill>
                <a:blip r:embed="rId3"/>
                <a:stretch>
                  <a:fillRect b="-55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2041140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2640</TotalTime>
  <Words>65</Words>
  <Application>Microsoft Office PowerPoint</Application>
  <PresentationFormat>Widescreen</PresentationFormat>
  <Paragraphs>24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Calibri</vt:lpstr>
      <vt:lpstr>Calibri Light</vt:lpstr>
      <vt:lpstr>Cambria Math</vt:lpstr>
      <vt:lpstr>Retrospect</vt:lpstr>
      <vt:lpstr>Section 10.2 Real Number Exponents</vt:lpstr>
      <vt:lpstr>Simplify</vt:lpstr>
      <vt:lpstr>Simplify</vt:lpstr>
      <vt:lpstr>Simplify</vt:lpstr>
      <vt:lpstr>Simplify</vt:lpstr>
      <vt:lpstr>Solving Exponential Equations</vt:lpstr>
      <vt:lpstr>Solve</vt:lpstr>
      <vt:lpstr>Solve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Section 2C: Laws of Exponents</dc:title>
  <dc:creator>Michael Kuniega</dc:creator>
  <cp:lastModifiedBy>Michael Kuniega</cp:lastModifiedBy>
  <cp:revision>81</cp:revision>
  <cp:lastPrinted>2020-08-03T16:23:34Z</cp:lastPrinted>
  <dcterms:created xsi:type="dcterms:W3CDTF">2018-08-29T02:57:50Z</dcterms:created>
  <dcterms:modified xsi:type="dcterms:W3CDTF">2020-08-21T18:12:35Z</dcterms:modified>
</cp:coreProperties>
</file>