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84" r:id="rId3"/>
    <p:sldId id="285" r:id="rId4"/>
    <p:sldId id="291" r:id="rId5"/>
    <p:sldId id="292" r:id="rId6"/>
    <p:sldId id="288" r:id="rId7"/>
    <p:sldId id="293" r:id="rId8"/>
    <p:sldId id="294" r:id="rId9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1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1333 7296,'-1'0'228,"0"0"1,1 1 0,-1-1-1,0 0 1,1 1-1,-1-1 1,1 1-1,-1-1 1,0 1 0,1-1-1,-1 1 1,1-1-1,-1 1 1,0 0 0,-2 3 635,2-3-16,1 0-507,1 1 0,-1-1-1,0 0 1,0 1 0,1-1 0,-1 0-1,1 0 1,-1 0 0,2 3 0,7 0 1223,-8-3-1456,-1-1-1,1 1 1,0-1 0,0 1 0,0-1 0,0 1-1,0-1 1,0 0 0,0 0 0,0 1 0,0-1-1,1 0 1,4 0 1,0-1 0,-1 1-1,1-1 1,0-1 0,-1 1-1,1-1 1,-1 0 0,0 0 0,1 0-1,-1-1 1,0 0 0,0 0 0,-1 0-1,1 0 1,-1-1 0,1 0-1,5-7 1,3-5 19,0-1 0,-1-1 0,14-26 0,-23 37-80,9-16-4,-1 0 0,-1-1-1,7-29 1,16-78-4,-23 85-47,10-56-5,-3-1 0,-6-1 0,-1-120 0,-10 212-3,-6-145-82,3 138 97,0 0 0,-1 1 0,-1 0 0,0 0 0,-1 0 0,-12-21 0,14 31 8,0 0 0,-1 0 0,-1 0 0,1 1 0,-9-9 0,12 15-5,1 0 0,-1-1 0,1 1 0,-1 0-1,0 0 1,0 0 0,1 0 0,-1 0 0,0 0-1,0 0 1,0 1 0,0-1 0,-2 0 0,2 1-6,1 0 1,-1 0 0,1 1-1,0-1 1,-1 0 0,1 1 0,0-1-1,-1 0 1,1 1 0,0 0 0,-1-1-1,1 1 1,0 0 0,0 0 0,0-1-1,0 1 1,0 0 0,0 0-1,0 0 1,0 0 0,-1 2 0,-4 6-2,1-1 1,1 1 0,-1-1-1,1 1 1,1 0 0,0 1-1,-3 10 1,-44 234 93,21 12 1,-24 903 411,62-613-337,-7-497-97,2 1-1,25 111 1,-28-166-46,1 0 0,-1 0 0,1 0 1,0 0-1,3 5 0,-4-9-18,-1-1 0,0 0 0,0 1 0,0-1 0,1 1 0,-1-1 0,0 0 0,0 0 0,1 1 0,-1-1 1,0 0-1,1 1 0,-1-1 0,0 0 0,1 0 0,-1 0 0,0 1 0,1-1 0,-1 0 0,1 0 0,-1 0 0,0 0 0,1 0 0,-1 0 0,1 0 0,-1 0 0,1 0 0,-1 0 0,0 0 0,1 0 0,-1 0 1,1 0-1,-1 0 0,0 0 0,1 0 0,-1-1 0,0 1 0,1 0 0,-1 0 0,1 0 0,-1-1 0,0 1 0,1 0 0,-1 0 0,0-1 0,0 1 0,1 0 0,-1-1 0,12-20 55,-10 19-49,5-15-14,0 0 0,-2-1 0,0 0 0,0 0 0,2-32 0,0-97-26,-6 125 41,-8-246-89,0 199-110,-28-125 1,34 190 178,-1-5-23,0 0 1,0 0-1,-1 0 1,-1 1-1,1-1 0,-1 1 1,-10-15-1,13 22 23,-1-1-1,0 1 0,1 0 0,-1-1 1,0 1-1,0 0 0,0 0 1,0 0-1,0 0 0,0 0 0,0 1 1,0-1-1,0 1 0,-1-1 0,1 1 1,0 0-1,0 0 0,0 0 1,-1 0-1,1 0 0,0 0 0,0 1 1,0-1-1,0 1 0,-1-1 0,1 1 1,0 0-1,0 0 0,0 0 1,0 0-1,1 0 0,-1 1 0,-2 1 1,3-3 6,1 1 1,-1-1 0,1 1-1,0-1 1,-1 1-1,1-1 1,-1 1 0,1-1-1,0 1 1,0-1-1,-1 1 1,1-1 0,0 1-1,0 0 1,0-1-1,-1 1 1,1-1 0,0 1-1,0 0 1,0-1 0,0 1-1,0 0 1,0-1-1,0 1 1,1-1 0,-1 1-1,0 0 1,0-1-1,0 1 1,1-1 0,-1 1-1,0-1 1,1 1 0,-1-1-1,0 1 1,1-1-1,-1 1 1,0-1 0,1 1-1,-1-1 1,1 1-1,-1-1 1,1 0 0,-1 1-1,1-1 1,0 0 0,0 1-1,2 0 11,0 1 1,1-1-1,-1 0 0,0 1 1,1-2-1,-1 1 0,5 0 1,6 0 52,0-1 1,0-1 0,0 0 0,0-1 0,-1 0-1,16-5 1,4-4 50,39-17 0,-55 21-380,-1-1 1,-1 0-1,18-13 1,-24 14-902,-1 0 1,0 0-1,12-15 1,-4 2-2832,-5 1-485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2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11392,'22'-9'4288,"10"6"-3329,22-2 225,-29 1-160,16 4-576,-1 0-160,1 0-192,-2 0-96,1 4 32,1 1-544,-5-2-128,-2 1-1503,-7 4-705,5 8-1600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5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1402 9728,'-3'5'500,"0"-1"1,0 1 0,0 0-1,1 0 1,0 0 0,0 0-1,1 0 1,-1 1 0,1-1-1,0 0 1,0 1 0,1-1-1,0 1 1,0-1 0,0 1-1,2 9 1,-2-10-377,1-1-1,0 1 1,1 0 0,-1 0 0,1 0-1,0-1 1,0 1 0,1-1 0,-1 1-1,1-1 1,0 0 0,0 0 0,0 0-1,1 0 1,-1-1 0,1 0 0,0 1 0,0-1-1,4 2 1,0-1-45,-1 0 1,1-1-1,0 1 1,0-2-1,0 1 0,0-1 1,1-1-1,-1 1 1,0-1-1,1-1 1,-1 1-1,1-2 0,-1 1 1,1-1-1,-1 0 1,0-1-1,16-5 0,-2-2-19,0-2-1,0-1 1,-1-1-1,-1 0 0,0-2 1,24-22-1,-4-2 61,62-79 0,-80 88-79,-1-1 1,-2-1-1,28-62 1,-22 30-24,-4-1 1,-2-1 0,-3-1-1,8-83 1,-14 45-2,-5 1 0,-9-113 0,4 211-11,-10-115 59,7 102-75,-1-1 1,0 1-1,-15-37 0,17 52-5,0-1-1,0 0 1,-1 1 0,1 0 0,-1 0 0,0 0 0,-1 0 0,1 0 0,-1 0 0,0 1 0,1 0 0,-8-5 0,8 7 1,0-1 0,0 1 0,0-1 0,0 1 0,-1 0 0,1 0 0,0 1 0,-1-1 0,1 1 0,-1-1 0,1 1 0,0 0 1,-1 0-1,1 1 0,-1-1 0,1 1 0,-1 0 0,1 0 0,-4 1 0,-1 2-7,1-1 0,0 1 0,0 1 0,0-1 0,1 1 0,0 0 0,-11 12 0,1 0-10,-21 32 1,14-14-9,3 0 0,0 1 0,-23 63 0,-26 124-120,12 8 100,4 38 75,11 33 11,16-41-16,4 198 63,42 146-52,-20-604-22,20 166 97,-13-133-46,0 0 0,23 58 0,-28-85-39,0-2 0,0 0 0,0 0 1,0 0-1,1-1 0,4 8 0,-6-11-6,0 0 0,0 0 0,1 0 0,-1 0 0,0 0 0,0-1 0,1 1 0,-1 0 0,0 0 0,1-1 0,-1 1 1,1-1-1,-1 0 0,0 1 0,1-1 0,-1 0 0,1 0 0,-1 0 0,1 0 0,-1 0 0,1 0 0,2 0 0,-2-1 6,1 1-1,0-1 1,0 0-1,0 0 1,-1 0-1,1 0 1,0-1 0,-1 1-1,1-1 1,-1 1-1,0-1 1,1 0-1,-1 0 1,0 0-1,0 0 1,0 0-1,0 0 1,-1-1-1,3-2 1,-1 0 3,-1 3-10,1-2 3,-1 1-1,1-1 0,-1 0 0,0 0 1,0 0-1,0 0 0,2-7 1,2-15 1,-1-1 1,2-49 0,-6-62 3,-14-34-45,-44-207 0,46 331-21,7 32-34,0 1 1,1-1-1,-1-25 0,4 39 80,1 1-1,-1-1 0,0 1 1,0 0-1,1-1 0,-1 1 0,1 0 1,-1-1-1,1 1 0,0 0 1,-1-1-1,1 1 0,0 0 1,0 0-1,0 0 0,0 0 1,0 0-1,0 0 0,0 0 0,0 0 1,2-1-1,3-1-9,0 0-1,0 0 1,9-3-1,-6 3-4,137-52-99,5-1-1922,-53 12-2886,-38 13 476,-1-1 181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5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390 111 8448,'-1'-24'1064,"-2"-61"3242,3 83-2898,-6 14 389,-5 25-1092,-11 53-1,2-4-230,-173 684 1542,113-357-2005,80-410-11,-23 137-16,7 1 0,2 188 0,16-255-146,3 0 0,18 86 0,-20-139-42,2 0 0,0 0 0,1-1 0,2 1-1,0-1 1,18 31 0,-22-45-7,0 0 0,1 0 0,0 0 0,8 7 0,-12-11 92,1-1 0,0 1 0,0-1 0,0 0 0,-1 0 1,1 0-1,0 0 0,1 0 0,-1 0 0,0 0 0,0-1 1,0 1-1,0-1 0,1 1 0,-1-1 0,0 0 0,4 0 1,-3-1-148,0 0 1,0 0 0,1 0 0,-1-1 0,0 1 0,0-1 0,-1 0 0,1 0 0,3-2 0,28-22-3708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5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88 10112,'-1'-1'263,"-2"0"280,1-1-1,-1 0 1,1 0 0,-1 0 0,-2-4 0,4 5-492,1 1 0,-1-1 0,1 1 0,0-1 1,-1 1-1,1-1 0,0 0 0,0 1 0,-1-1 0,1 1 0,0-1 1,0 0-1,0 1 0,0-1 0,0 0 0,0 1 0,0-1 0,0 1 1,0-1-1,0 0 0,0 1 0,0-1 0,0 0 0,1 1 0,-1-1 0,0 1 1,0-1-1,1 0 0,-1 1 0,0-1 0,1 1 0,-1-1 0,1 1 1,-1-1-1,1 1 0,-1-1 0,1 1 0,0-1 0,4-3 116,1 0-1,0 0 1,1 1-1,-1 0 1,1 0-1,-1 0 0,10-2 1,49-9 698,-46 12-661,-1 0-1,1 1 1,0 0-1,0 2 1,0 0-1,-1 2 1,20 3-1,-25-2 34,1 0-1,-1 0 1,0 1-1,0 1 1,0 0-1,-1 1 1,0 0-1,0 1 1,-1 0-1,12 11 1,-18-14-141,0 1 0,-1-1 1,0 1-1,0 0 0,-1 0 1,1 0-1,-1 0 0,-1 0 1,1 1-1,-1-1 0,0 1 0,0 0 1,-1 0-1,0 0 0,0 0 1,-1 0-1,0 0 0,0-1 1,-1 1-1,1 0 0,-2 0 1,1 0-1,-1 0 0,0-1 1,0 1-1,-1-1 0,1 1 1,-2-1-1,1 0 0,-1 0 1,0 0-1,-6 7 0,1-2-38,1-2-92,1-1 0,0 2 1,-8 14-1,13-20 9,1-1 1,-1 0-1,1 1 1,0-1-1,0 1 1,0 0-1,1-1 1,-1 1-1,1 0 1,0-1-1,0 1 1,0 0-1,1-1 1,-1 1-1,2 4 1,3 5-50,1 1 0,0-1 0,1 0 1,1-1-1,-1 0 0,16 17 0,-9-10 79,16 19 1,52 49 0,-44-49 62,-29-28-59,0 0 0,-1 0-1,0 1 1,-1 0 0,0 1 0,0 0 0,6 18-1,-9-20 62,-1 0-1,-1 0 0,0 0 0,0 0 1,-1 1-1,0-1 0,-1 0 0,0 1 0,-1-1 1,-2 12-1,0-3 57,-2-1 0,0 0 0,-2 0 1,0-1-1,0 0 0,-2 0 0,0 0 0,-1-1 1,0-1-1,-19 21 0,20-26-308,0 0 0,-1-1 0,0 0 0,0-1 0,-1 0-1,0 0 1,0-1 0,-1-1 0,0 0 0,-1 0 0,1-1 0,-1-1 0,0 0 0,0-1 0,-17 2 0,29-5 84,-1 1-116,1-1-1,-1 0 1,1 1-1,0-1 0,-1 0 1,1 0-1,-1 0 1,1 0-1,-1 0 1,1-1-1,0 1 1,-1 0-1,1-1 0,-1 1 1,1-1-1,0 1 1,-1-1-1,1 0 1,0 1-1,0-1 1,0 0-1,0 0 1,-1 0-1,0-1 0,-4-19-5128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5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12032,'1'-1'275,"-1"0"1,1 0-1,0 0 1,0 0 0,0 0-1,-1 0 1,1 0 0,0 1-1,0-1 1,0 0-1,0 1 1,0-1 0,2 0-1,-2 1-204,0 0 1,0 0-1,0 1 0,0-1 0,0 0 0,0 0 1,-1 1-1,1-1 0,0 1 0,0-1 1,0 0-1,-1 1 0,1-1 0,0 1 0,-1 0 1,1-1-1,0 1 0,-1 0 0,1-1 1,-1 1-1,1 0 0,-1 0 0,1 0 0,7 12 559,0 0 0,-1 0 0,-1 1-1,0 0 1,5 19 0,18 86 1458,35 271-54,-17 15-1492,-28-178-270,-19 400 0,-3-582-370,-16 214-1695,-3-89-4497,18-143 2338,4-26 3983,0-1 0,0 0 1,0 0-1,0 0 0,0 0 0,0 0 1,-1 1-1,1-1 0,0 0 0,0 0 1,0 0-1,0 0 0,0 0 0,0 1 0,0-1 1,0 0-1,0 0 0,0 0 0,0 0 1,0 1-1,0-1 0,0 0 0,1 0 1,-1 0-1,0 0 0,0 0 0,0 0 1,0 1-1,0-1 0,0 0 0,0 0 0,0 0 1,0 0-1,1 0 0,-1 0 0,0 0 1,0 1-1,0-1 0,0 0 0,0 0 1,0 0-1,1 0 0,-1 0 0,0 0 1,0 0-1,0 0 0,0 0 0,0 0 1,1 0-1,-1 0 0,0 0 0,0 0 0,0 0 1,0 0-1,1 0 0,7-9 8118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5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10880,'-27'-3'4128,"27"3"-3200,0 0 223,0 0-159,5 3-416,4 2 0,4 2-352,10 1-64,4-4-96,7 1 32,7-5 0,-1 0-32,5 0-64,-6 0 32,-3 0-32,-4 0-1216,-10 3-448,-4 6-3455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5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8448,'-41'21'3168,"41"-13"-2464,9 4 352,5-9 0,8 1-224,19-4 64,2-4-449,7 1-159,4-2-192,-2 1-96,-2 4 32,-5 0-608,-5 4-159,-5 4-1761,5-4-768,1 1-352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0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 11392,'-53'0'7546,"67"8"-6026,-8-8-1421,1 1 1,-1-2-1,0 1 0,0 0 0,0-1 1,0-1-1,7-1 0,12-2 168,-4 1 100,0 1-1,1 1 0,-1 1 1,0 1-1,31 4 0,-43-3-193,-1 1-1,0 0 0,0 0 1,0 1-1,-1 0 0,1 1 1,10 5-1,-14-6-75,1 0 1,-1 1-1,0-1 0,0 1 1,0 0-1,-1 0 1,1 0-1,-1 1 0,0-1 1,0 1-1,-1 0 0,4 7 1,-4-6-16,0 1 1,-1 0-1,1 0 1,-2 0-1,1 0 1,-1 0-1,0 0 0,0 0 1,0 0-1,-1 0 1,-1 0-1,1-1 1,-1 1-1,0 0 1,0-1-1,-4 8 1,-5 8 22,-1 0 1,0-1-1,-19 23 1,15-21-60,1-5-84,2 1 0,1 0 0,0 1 0,-17 40 0,28-54 27,0-1-1,0 1 1,0 0 0,1 0 0,0 0 0,0 0-1,0 0 1,1-1 0,-1 1 0,1 0 0,1 0-1,-1 0 1,4 5 0,0 4-15,2 0 0,0 0 0,15 21-1,-7-14 14,2-1-1,33 35 0,48 32-48,22 24 21,-105-96 55,-1 1-1,0 1 0,-1 0 1,-1 0-1,12 26 0,-18-31 33,-1 0-1,-1-1 1,0 2-1,-1-1 0,0 0 1,-1 0-1,0 1 0,-1 18 1,-1-25-13,0 0 1,-1 0-1,0 0 1,0 0 0,-1 0-1,0 0 1,0 0 0,0 0-1,-1 0 1,0-1-1,0 1 1,-1-1 0,0 0-1,0 0 1,0-1 0,-1 1-1,-7 6 1,-4 0 6,0 0 0,-1-2 1,0 0-1,0 0 0,-1-2 0,-1 0 1,-30 8-1,-8-2-121,-76 10 0,9-12-1202,41-13-2741,70-3 1689,13 4 2199,0 0-1,0-1 1,-1 1 0,1-1 0,0 1-1,0-1 1,0 1 0,-1-1 0,1 1 0,0 0-1,0-1 1,0 1 0,0-1 0,0 1 0,0-1-1,0 1 1,0-1 0,0 1 0,0-1-1,1 1 1,-1-1 0,0 1 0,0-1 0,0 1-1,1-1 1,10-21-5154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0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12672,'8'-21'4122,"-2"13"-2280,-1 9-749,-4 0-1023,0 0-1,0-1 1,-1 1 0,1 0-1,0 0 1,-1 1 0,1-1-1,-1 0 1,1 0-1,-1 0 1,1 2 0,5 39 429,-1-1 0,-2 1 1,-3 57-1,-1-41-368,-3 180 171,4 169-946,8-230-1878,-7-110 708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0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11648,'-5'0'4288,"28"-5"-3329,29-2-63,-16 2-192,14 2-384,9-1 64,11-1-160,29 2-64,12 3-64,0 3-160,-9 2 32,-3-1-1536,-1-4-671,-8 8-2689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0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9 13568,'-8'-7'4426,"7"5"-2682,1 2-869,-1 5 42,-2 2-770,-1 1-1,-1-2 1,1 1 0,-1 0 0,-6 6-1,-2 2-87,-29 33-113,30-37 32,1 1-1,0 0 1,1 1 0,-13 22-1,22-32 12,0 0 1,-1 1-1,1-1 0,1 0 0,-1 1 0,0-1 0,1 1 0,-1-1 1,1 1-1,0-1 0,1 0 0,-1 1 0,0-1 0,1 1 0,0-1 1,0 1-1,0-1 0,0 0 0,0 0 0,1 0 0,-1 1 0,4 3 1,4 6 7,0-1 0,1 0 0,21 19 0,-26-26-2,200 182-152,-87-82 68,-75-66 99,66 63 586,-95-87-94,-1 1 0,0 0 0,-1 1-1,20 36 1,-29-47-273,-1 0 0,0 0 0,0 0 0,0 0 0,0 0 0,0 13 0,-2-16-151,0 0 0,0 0 0,0 0 1,0 0-1,-1 0 0,1 0 0,-1 0 1,0 0-1,0 0 0,0 0 1,0 0-1,0 0 0,-1-1 0,0 1 1,1 0-1,-4 2 0,0 0-14,0-1 0,0 1-1,0-1 1,-1-1 0,1 1 0,-1-1-1,0 0 1,0 0 0,-13 3 0,-5 1 33,-31 4 1,50-10-83,-28 4 17,-1-2-1,1-1 1,-44-3-1,25-3-486,-71-16 0,98 15-459,-1-1 0,1-1 0,1-1 0,-44-21 0,64 27 551,1 1 0,0-1 1,0 0-1,0 0 0,0-1 1,0 1-1,0 0 0,0-1 1,1 0-1,0 1 0,-1-1 1,1 0-1,0 0 0,0-1 1,1 1-1,-1 0 0,1-1 1,-3-6-1,-2-29-4879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2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12288,'18'30'4572,"3"15"-2875,-8-15-665,1-5 222,-1 1 118,0 0 0,16 50 0,4 37-886,-5 2 1,-5 0-1,-5 2 0,-6 0 0,-2 145 0,-41 226-666,0-282-3629,22-167-132,0-22-2149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0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13696,'-4'-3'5087,"22"3"-3967,21 3 64,-8-3-224,19 5-544,4-1 0,8-1-288,10-3-96,7 0-32,11-3-448,-6 3-96,-7 0-1536,-11 0-672,1-4-2719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73 12032,'-13'0'4575,"13"0"-3583,0 0 256,0 0-224,13-5-96,5 2 64,8-6-512,10 2-224,9-5-160,22 0-96,22 0 32,4 4-32,-3 4 0,-15 8-1856,-16 8-736,-10 0-3135</inkml:trace>
  <inkml:trace contextRef="#ctx0" brushRef="#br0" timeOffset="1">19 370 10112,'-18'19'3776,"31"-10"-2944,23 6-96,-9-10-256,12 2-96,11-2 95,26-5-127,26-5-32,9 1-192,-7 1-96,-6-5 64,-1-4-1535,7 0-641,-11 8-2400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0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610 410 13312,'-6'-1'1401,"0"-1"-1,-1 1 1,-9 0 0,-17 3 459,18 2-1721,-1 0 1,-20 9 0,-216 97 724,226-97-813,2 1-1,-1 0 1,-32 28 0,53-39-62,1-1 0,0 1 1,1 0-1,-1 0 0,1 1 1,-1-1-1,1 0 0,0 1 1,0-1-1,0 1 0,1 0 1,-1 0-1,1 0 0,0-1 1,0 1-1,0 0 0,1 0 1,0 1-1,-1-1 0,1 0 1,0 0-1,1 0 0,-1 0 1,1 0-1,0 0 0,0 0 1,0 0-1,1-1 0,-1 1 1,1 0-1,0 0 0,4 5 1,4 6-24,0 0 0,2 0 0,14 14 0,44 38 10,5 4-51,-32-21 236,-2 2 1,-2 1-1,51 92 0,-78-122 185,-1 0-1,0 0 0,13 49 0,-22-64-196,0 0-1,0 1 0,-1-1 1,-1 1-1,1-1 0,-1 1 1,-1-1-1,0 1 0,0-1 1,0 0-1,-1 1 0,-1-1 1,1 0-1,-1 0 1,-7 13-1,4-11-10,0-1-1,-1 1 1,-1-1 0,1 0-1,-1-1 1,-1 0 0,1 0-1,-1-1 1,-12 7 0,8-6-54,-1-1 0,0 0-1,0-1 1,0-1 0,-1 0 0,-22 4 0,17-5-81,0-2 0,-1 0 1,1-2-1,0 0 0,-1-1 0,1-1 1,0-1-1,0 0 0,0-2 1,-36-13-1,51 16-16,0 0 0,0 0 0,0-1 1,1 0-1,-1 0 0,1 0 0,-1 0 0,-5-7 0,8 8 4,1 0-1,-1 0 0,1 0 0,0 0 1,-1-1-1,1 1 0,0 0 0,1-1 1,-1 1-1,0-1 0,1 1 1,-1-1-1,1 1 0,0-1 0,0 0 1,0 1-1,0-1 0,0 1 0,0-1 1,2-3-1,3-12-10,2 0-1,0 0 1,1 0 0,18-30-1,-9 21 19,1 0-1,40-45 1,52-40-38,-43 45-14,63-67-47,50-40-42,98-104 73,-181 159 128,-96 118-58,37-49 70,52-91-1,-80 124-82,-1 0 1,0 0-1,-1-1 1,-1 0 0,8-31-1,-14 44-10,0 0 0,0 0-1,-1 0 1,0 1 0,1-1-1,-2 0 1,0-8 0,0 10-9,0 0 1,0-1-1,-1 1 0,1 0 1,-1 0-1,0 0 1,1 0-1,-1 1 1,-1-1-1,1 0 0,-3-2 1,2 2-53,-1 0 0,0 0-1,1 0 1,-1 0 0,0 1 0,0 0 0,-1 0 0,1 0 0,0 0-1,-1 0 1,1 1 0,-1 0 0,-6-1 0,-3 1-412,0 0 1,-28 3 0,30-2 156,-16 3-1237,1 1 0,-28 8-1,6-1-2056,-3-3-1268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0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1408 7552,'-130'20'3493,"42"-13"1531,91-7-4851,0-1 1,1 1-1,-1-1 1,0 0-1,0 0 0,5-2 1,8-2 110,162-43 1951,-125 32-1752,257-90 1375,-133 29-1164,365-157 295,-366 159-869,521-223 163,-17 22-129,-465 193-575,125-55-4672,-184 67-496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0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225 194 8960,'4'-11'1730,"0"-1"1,0 0-1,1 1 1,12-20-1,-11 21-548,-5 9-1032,-1 0 0,1 0 1,0-1-1,-1 1 0,1-1 0,-1 1 0,1 0 1,-1-1-1,0 1 0,1-1 0,-1 1 0,0-1 1,0 1-1,0-1 0,0 1 0,-1 0 0,1-1 1,0 1-1,-1-3 0,0 4-104,1-1 0,-1 0 0,1 1 0,-1-1 0,1 1 0,-1-1 0,0 1 0,1-1 0,-1 1 0,0-1 0,1 1 0,-1 0 0,0-1 0,0 1 0,0 0 0,1 0 0,-1-1 0,0 1 0,0 0 0,0 0 0,1 0 0,-1 0-1,0 0 1,0 0 0,0 0 0,0 0 0,1 1 0,-1-1 0,0 0 0,0 0 0,0 1 0,1-1 0,-1 0 0,-1 1 0,-15 7-38,0 1 0,0 0 0,1 1 0,0 1-1,0 1 1,1 0 0,1 1 0,0 0 0,1 1 0,1 1-1,0 0 1,0 1 0,2 0 0,-14 28 0,21-39-23,1 0 1,-1 1 0,1-1-1,1 0 1,-1 1 0,1-1 0,0 1-1,0-1 1,0 1 0,1 0-1,0-1 1,0 1 0,1-1 0,-1 1-1,1 0 1,0-1 0,1 1-1,-1-1 1,1 0 0,0 1 0,1-1-1,-1 0 1,1 0 0,0-1 0,0 1-1,1 0 1,6 7 0,4 1 39,0 1 0,0-2 0,26 18 1,52 26-20,-74-46-44,48 26-47,35 22 16,-85-48 87,-1 1 0,0 0 0,-1 1 0,14 16 0,-23-22 43,0 0 1,-1 0 0,1 0-1,-2 0 1,1 1-1,-1 0 1,0 0-1,0 0 1,-1 0-1,0 0 1,0 1-1,-1-1 1,1 0-1,-1 14 1,-1-15-5,-1 0 0,1 0 1,-1 0-1,0 0 0,0 0 0,-1 0 1,0-1-1,0 1 0,0 0 0,-1-1 1,0 0-1,0 0 0,0 0 0,-1 0 1,1 0-1,-1 0 0,-1-1 0,-7 7 1,2-3-14,-1-2 1,0 1-1,0-1 0,0-1 1,-1 0-1,0-1 1,0 0-1,0 0 1,0-2-1,-1 1 1,1-2-1,-1 1 1,1-2-1,-14 0 1,16 0-43,0-1-1,0 0 1,0-1 0,0 0 0,0-1-1,0 1 1,1-2 0,-1 0-1,1 0 1,0 0 0,0-1 0,1-1-1,-1 1 1,1-1 0,1-1 0,-1 1-1,-12-16 1,17 18-15,0 0 0,0-1 0,0 1 0,1-1 0,0 0 0,0 0 0,0 0 0,1 0 0,0 0 0,-1 0 0,1-7 1,1 5-11,0-1 0,0 0 1,1 1-1,0-1 0,0 1 1,1 0-1,2-8 0,6-10-53,1 1 1,1 1-1,23-35 0,-21 36 44,33-47 25,3 1 0,104-107 0,-110 129 124,63-84 1,-103 123-96,1 0 1,-1 1-1,0-2 1,-1 1-1,0 0 1,0-1-1,3-14 1,-5 19-21,-1 1 1,0-1 0,1 0 0,-1 0-1,-1 0 1,1 1 0,0-1-1,-1 0 1,1 0 0,-1 1 0,0-1-1,0 0 1,0 1 0,0-1-1,0 1 1,-1-1 0,1 1 0,-1 0-1,1-1 1,-1 1 0,0 0-1,0 0 1,0 0 0,0 0 0,-4-1-1,-1-2-54,0 1 0,-1 1 0,0-1 0,0 2 0,0-1 1,0 1-1,0 0 0,0 0 0,-1 1 0,-9 0 0,-8 0-752,0 1 1,-27 5 0,23-1-651,-11 2-3119,41-6 4525,0 0 0,0 0 0,0 0-1,0 0 1,0 0 0,0 0-1,0 0 1,-1 0 0,1 0-1,0 0 1,0 0 0,0 0-1,0 0 1,0 0 0,0 0-1,-1 0 1,1 0 0,0 0-1,0 0 1,0 0 0,0 0-1,0 0 1,0 0 0,0 0-1,-1 0 1,1-1 0,0 1-1,0 0 1,0 0 0,0 0 0,0 0-1,0 0 1,0 0 0,0 0-1,0 0 1,0-1 0,0 1-1,0 0 1,-1 0 0,1 0-1,0 0 1,0 0 0,0 0-1,0 0 1,0-1 0,0 1-1,0 0 1,0 0 0,0 0-1,0 0 1,0 0 0,0 0-1,0-1 1,1 1 0,-1 0-1,0 0 1,0 0 0,0 0 0,0 0-1,0 0 1,0 0 0,0-1-1,0 1 1,0 0 0,0 0-1,15-13-4233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0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8704,'2'-1'6695,"5"-1"-3376,47-11-2875,13-2-676,86-6 0,-149 21-61,16-1-1162,-19 1 1252,0 0 0,0 0 0,0 0 0,0 1 0,0-1 0,0 0 0,-1 0 0,1 1 0,0-1 0,0 0 0,0 1 0,-1-1 0,1 1 0,0-1 0,0 1 0,-1-1 0,2 2 0,0 11-4165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0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8064,'-18'15'3072,"18"-10"-2400,5 7 192,-1-9-64,5-3-160,5 0 96,7 0-224,15 0-32,13-3-288,10-2-192,2 1-32,-7 1-192,-6 3-96,-3 0-1216,-4 0-608,-1 0-1632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0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307 273 7936,'5'-23'1364,"0"-1"0,2 1 0,17-42 0,-23 63-1264,11-24 1658,-1-1 1,8-28-1,-18 54-1677,-1 0-1,1 0 1,-1 0 0,0 0-1,0 0 1,1 0-1,-1 0 1,0 0-1,0 0 1,0 0-1,0 0 1,0 0-1,-1-1 1,1 1-1,0 0 1,0 0-1,-1 0 1,1 0-1,0 0 1,-1 1 0,1-1-1,-1-1 1,0 1-27,0 1 0,0 0 0,1-1 0,-1 1 0,0 0 1,0-1-1,0 1 0,0 0 0,1 0 0,-1 0 0,0 0 1,0 0-1,0 0 0,0 0 0,1 0 0,-1 0 0,0 0 0,0 1 1,0-1-1,-1 1 0,-5 1 51,1 1 1,0 1-1,0-1 0,0 1 0,-10 7 1,-4 8-18,1 0 1,0 1-1,2 0 1,-25 39-1,17-18 187,-36 78 0,55-105-222,1 0-1,0 0 1,0 1 0,2 0 0,-3 18 0,5-28-31,1 0-1,0 0 1,0 1 0,1-1-1,-1 0 1,1 0 0,0 0-1,3 6 1,-3-8-5,0 0 1,1 0-1,-1 0 1,1 0-1,0 0 0,0-1 1,0 1-1,0-1 1,0 1-1,1-1 0,-1 0 1,1 0-1,-1 0 1,4 2-1,-2-2-1,-1-1 1,0 1 0,1-1-1,-1 0 1,1 0-1,0 0 1,-1-1-1,1 1 1,0-1 0,-1 0-1,1 0 1,0 0-1,-1 0 1,1-1-1,0 1 1,-1-1 0,1 0-1,-1 0 1,1-1-1,-1 1 1,4-3-1,1 0 10,0 0 0,-1-1 0,1 0-1,-1-1 1,-1 0 0,1 0 0,10-13 0,-4 2 1,-1-2 1,0 1-1,-1-2 1,-1 0-1,-1 0 1,-1 0 0,6-23-1,-8 19 13,0-1-1,-2 0 0,-1 0 1,0 0-1,-2 0 0,-2-26 1,0 44-57,1 1 0,-1-1 1,-1 0-1,1 1 0,-1-1 1,0 1-1,-6-12 0,2 10-58,0 10 4,5 0 70,0 0 0,0-1 0,0 1 1,0 0-1,0 0 0,0 0 0,1 0 0,-1 0 0,0 3 1,-1 11 33,1 0 1,0 0 0,1 0 0,3 26 0,-2-31-17,43 311 195,-23-187-136,-14-88-59,34 278 294,-36-251 5,-2 1-1,-11 99 1,6-148-155,-10 39 0,9-56-113,1-1 0,-1 0 0,0 0-1,-1 0 1,0 0 0,0-1-1,-1 1 1,-7 8 0,9-13-41,0 0 1,0 0-1,0-1 0,0 1 1,-1-1-1,1 1 0,-1-1 1,0 0-1,0-1 0,0 1 1,0-1-1,0 1 1,0-1-1,0-1 0,0 1 1,0 0-1,-1-1 0,1 0 1,0 0-1,-9-1 0,1-1 2,1 0-1,-1-1 1,0-1-1,1 0 0,0 0 1,-13-7-1,6 1-31,0-1 0,0 0-1,1-1 1,1-1 0,0-1 0,1 0-1,0-1 1,-24-33 0,32 38 5,0 0 1,0-1-1,1 0 1,1-1-1,0 1 1,0-1-1,1 0 1,1 0-1,0-1 1,1 1-1,0 0 1,0-1-1,2 0 1,0 1 0,0-1-1,3-14 1,-1 16-19,2-1 1,-1 0 0,2 1-1,-1 0 1,2 0 0,-1 1-1,1-1 1,1 1-1,0 0 1,1 1 0,11-13-1,7-2-83,0 0-1,49-33 0,-39 33 13,2 2 1,1 1-1,48-18 1,130-37-1584,-36 14-2258,-110 33 785,-6 5-1935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1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77 7296,'0'-5'1498,"1"-17"3013,-1 18-4271,0 1 0,1 0 0,-1-1 1,1 1-1,0 0 0,0 0 0,3-6 0,1-6 1443,-5 15-1653,0 0 0,0 0 0,0 0-1,0 0 1,0 0 0,0-1 0,0 1-1,0 0 1,0 0 0,0 0 0,0 0-1,0 0 1,0 0 0,0 0 0,0 0 0,0-1-1,0 1 1,0 0 0,0 0 0,0 0-1,0 0 1,-1 0 0,1 0 0,0 0-1,0 0 1,0 0 0,0 0 0,0 0 0,0-1-1,0 1 1,0 0 0,0 0 0,0 0-1,-1 0 1,1 0 0,0 0 0,0 0-1,0 0 1,0 0 0,0 0 0,0 0 0,0 0-1,0 0 1,-1 0 0,-8 6 1288,-20 22-714,2 0 0,0 2 0,-43 65 0,34-30-262,3 1-1,-31 86 0,48-109-271,2 0 0,2 1 0,2 0 0,-7 70 0,14-78-32,2 0 1,2 0-1,1-1 1,1 1-1,2-1 0,13 44 1,-11-57-1,0 1-1,2-1 1,1 0 0,1-1 0,26 38 0,-9-22 42,1-2 1,36 33 0,-22-24-1915,-43-44 1784,0 0 0,0 0 0,0 0 1,0 0-1,0 0 0,0 0 0,0 0 1,0 0-1,0-1 0,0 1 0,0 0 1,0 0-1,0 0 0,0 0 0,0 0 1,0 0-1,0 0 0,0 0 0,0 0 1,0 0-1,0 0 0,0 0 0,0 0 1,0 0-1,0 0 0,0 0 0,0-1 1,0 1-1,0 0 0,0 0 0,0 0 1,0 0-1,0 0 0,0 0 0,0 0 1,0 0-1,0 0 0,0 0 0,1 0 1,-1 0-1,0 0 0,0 0 0,0 0 1,0 0-1,0 0 0,0 0 0,0 0 1,0 0-1,0 0 0,0 0 0,0 0 1,0 0-1,0 0 0,0 0 0,0 0 1,0 0-1,1 0 0,-1 0 0,0 0 1,0 0-1,0 0 0,0 0 1,0 1-1,4-15-5555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1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258 163 9728,'33'-20'4877,"-8"6"-747,-31 14-1868,-7 3-2192,-1 0 0,1 1 1,0 0-1,0 2 0,0-1 1,1 1-1,0 1 0,-17 12 1,5-1-90,0 1 0,-38 40 0,53-49 24,1 0 1,0 0 0,0 0 0,1 1 0,-8 17-1,13-24-16,0 1 0,0-1 0,0 1 0,1 0 0,0-1 0,0 1 0,1 0 0,-1 0-1,1-1 1,0 1 0,0 0 0,0 0 0,1 0 0,0 0 0,0-1 0,0 1-1,3 7 1,0-3-21,1 0 0,1 0 0,0-1 0,0 0 0,0 0 0,1 0 0,0-1 0,1 1 0,-1-2 0,12 8-1,12 6 44,51 26-1,-10-8 8,-55-28 38,0 1 1,0 1-1,-1 1 1,0 0 0,24 28-1,-36-36 21,1 1 0,-2 0 0,1 0-1,0 0 1,-1 1 0,0-1 0,-1 1 0,4 11 0,-6-12 3,1-1 0,0 0 0,-1 1 1,0-1-1,0 1 0,-1-1 1,1 0-1,-1 1 0,-1-1 0,1 0 1,-1 1-1,-3 7 0,2-8-19,1-1 0,-1 1 0,0-1 0,0 0 0,-1 0 0,1 0 0,-1 0 0,0-1 0,0 0 1,0 1-1,-1-2 0,1 1 0,-1 0 0,1-1 0,-1 0 0,0 0 0,0 0 0,0 0 0,0-1 0,0 0 0,-10 1 0,1-1-4,0 0 1,0-1-1,-1-1 1,1 0-1,0-1 1,0 0-1,-13-5 1,11 3-5,1-1-1,-27-14 1,37 17-53,1 0-1,-1-1 1,1 0 0,-1 0 0,1 0-1,0-1 1,1 1 0,-1-1 0,0 0-1,1 0 1,0 0 0,-4-7 0,6 9-10,0 0 0,0-1-1,1 1 1,-1 0 0,1-1 0,0 1 0,0 0 0,-1-1 0,1 1 0,1 0 0,-1-1 0,0 1 0,1 0 0,-1 0 0,1-1 0,-1 1 0,1 0 0,0 0 0,0 0 0,0 0 0,1 0 0,-1 0 0,0 0 0,1 0 0,2-3 0,3-3-27,1 1 1,1 0 0,-1 0-1,12-6 1,-12 8 20,25-16-73,-6 4 40,24-20 0,132-127 17,-98 85 54,40-51 276,-113 117-230,-2-1-1,1 0 0,-2 0 1,13-25-1,-19 33-66,0-1-1,0 0 0,-1 0 1,0 0-1,-1 0 0,0 0 0,0 0 1,0 0-1,-1 0 0,0 0 1,0 0-1,-1 0 0,-1-9 1,0 9-141,1 1 1,-2 0 0,1 0-1,-1 0 1,1 0 0,-2 0 0,1 0-1,-1 1 1,0-1 0,0 1 0,0 0-1,-1 0 1,-5-4 0,5 5-511,0 0 0,0 1 0,0 0 1,-1 0-1,1 1 0,-1-1 0,1 1 0,-1 0 1,-6-1-1,-6-1-4139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10368,'4'-5'3872,"1"5"-3040,-5 0 575,0 0 65,4 0-320,1 0 64,4 0-352,4 0-128,1 0-416,4 0-128,0 0-64,4 0-64,-5 0-64,5 5-608,-4-1-320,-4 4-1504,-5-1-607,4 5-2081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1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11648,'12'-26'3733,"-12"25"-3654,0 1 0,1-1 0,-1 0 0,0 1 0,1-1-1,-1 1 1,1-1 0,-1 0 0,1 1 0,-1-1 0,1 1 0,-1-1 0,1 1 0,0 0 0,-1-1 0,1 1 0,0-1 0,-1 1 0,2 0-1,34-23 1192,-34 22-1143,0-1 0,1 0-1,-1 1 1,0 0 0,0-1 0,1 1 0,-1 0 0,1 0 0,-1 1 0,1-1-1,0 0 1,-1 1 0,1-1 0,0 1 0,4 0 0,5 0 285,-4 0-200,0 0-1,0 1 1,-1 0-1,1 0 1,-1 1-1,1 0 0,-1 0 1,1 1-1,8 4 1,-7-3-23,9 4 149,0 1 1,0 1-1,-1 0 0,23 19 0,-23-15-182,-1 1 1,0 0-1,0 1 1,-2 0-1,17 26 1,-19-24-79,0 0 1,-2 1-1,0 0 0,-1 1 1,-1 0-1,9 38 1,-5-13-24,-2-1 1,-2 1-1,-2 0 1,0 73-1,-17 134-1139,-10-84-4776,12-111 165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1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10752,'2'-4'894,"0"-1"0,0 1 0,0 0 0,0 0 1,1 1-1,0-1 0,-1 1 0,6-6 0,-7 9-717,0-1-1,0 1 1,-1 0-1,1 0 1,0 0-1,-1-1 1,1 1-1,0 0 1,0 0-1,-1 0 1,1 0-1,0 0 0,0 1 1,0-1-1,2 0 153,26-2-20,-2 0-1,1-3 1,30-7-1,-12 2-224,197-38 22,-215 43-282,0 1 0,40-1 0,-64 5-115,0 0 0,0 0 0,0 1 0,1-1-1,-1 1 1,0 0 0,0 0 0,0 1 0,0-1-1,0 1 1,-1 0 0,1 0 0,4 3 0,-6-3-103,-1-1 0,1 1 0,-1-1 0,0 1 0,1-1 0,-1 1 0,0 0 0,0 0 0,0-1 0,0 1 0,0 0 0,0 0 0,-1 0 0,1 0 0,-1 0 0,1 0 0,-1 0 0,0 1 0,0-1 0,0 0 0,0 0 0,0 0 0,0 0 0,-1 0 0,1 0 0,-2 4 0,0-2-558,0 1 1,0-1-1,0 0 0,-5 7 0,7-11 922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1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9728,'-9'8'3680,"14"-8"-2848,8 7 320,-4-7-65,9-3-479,12-1-32,11-1-320,8 2-96,8-1-96,2-4-64,-1 4 96,-5 4-288,-4 0-96,-4 0-1887,-1 4-801,-4 4-1312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1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8320,'9'-94'2672,"-8"84"-2134,0 1 0,1-1-1,1 1 1,-1-1 0,2 1 0,-1 0 0,1 0 0,8-13 0,-5 11 962,1 0-355,-8 11-1114,0 0 1,1 0 0,-1 0-1,0 0 1,0 0 0,1-1-1,-1 1 1,0 0 0,0 0-1,1 0 1,-1 0 0,0 0-1,0 0 1,1 0 0,-1 0-1,0 0 1,0 0 0,1 0-1,-1 0 1,0 0 0,0 0-1,1 0 1,-1 1 0,0-1-1,0 0 1,1 0 0,0 2 46,1-1 1,-1 1 0,0-1 0,0 1-1,0 0 1,0-1 0,0 1 0,-1 0 0,1 0-1,-1-1 1,1 1 0,0 2 0,7 39 441,-1 0 1,1 46-1,-4-36-204,8 101 237,43 333-146,-11-296-317,-30-144 76,38 86-1,-28-87 2,-21-42-134,-1 0-1,1 0 1,0 0-1,1-1 1,-1 1-1,1-1 0,5 5 1,-8-7-13,1 0 0,0 0 0,-1 0 0,1-1 0,-1 1-1,1 0 1,0-1 0,0 0 0,-1 1 0,1-1 0,0 0 0,0 1 0,-1-1 0,1 0 0,0-1 0,0 1 0,0 0-1,-1 0 1,1-1 0,0 1 0,0-1 0,-1 1 0,1-1 0,0 0 0,-1 0 0,1 0 0,-1 0 0,1 0 0,-1 0-1,0 0 1,1 0 0,1-3 0,1 0 11,0-1 1,0 0-1,-1 0 0,1 0 1,-1 0-1,-1-1 0,1 1 0,3-11 1,3-20-39,-2 0 1,-1-1 0,1-61 0,-6 73-23,14-604-1581,-20 314 1108,1 227 70,4 86 424,0-1 0,0 1 0,1-1-1,-1 1 1,1 0 0,0-1 0,-1 1-1,1 0 1,0-1 0,1 1 0,-1 0-1,0 0 1,1 0 0,-1 0 0,1 0-1,-1 0 1,1 0 0,0 1 0,0-1 0,0 0-1,0 1 1,0 0 0,0-1 0,0 1-1,0 0 1,1 0 0,-1 0 0,4-1-1,8-1 11,-1 0 1,0 1-1,0 0 0,15 0 0,-10 1-3,120-7 156,159 0 175,24 0 172,-251 6-421,302-3 259,392 15 60,-159 3-235,-272-7-1846,-111-5-6563,-170-1 3546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1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7936,'0'-6'115,"0"6"195,0-1 0,0 0 0,0 0 0,-1 0 0,1 0 0,0 0 0,0 0 0,1 0 0,-1 0 0,0 1 0,0-1 0,0 0 0,0 0 0,1 0 0,-1 0 0,0 0 0,1 1 0,-1-1 0,1 0 0,-1 0 0,1 1 0,-1-1 0,1 0 0,0 1 0,-1-1 0,1 0 0,0 1 0,0-1 0,-1 1 0,1-1 0,0 1 0,0-1 0,0 1 0,1-1 0,8-1-92,-1 0 0,1 1 1,0 0-1,1 0 1,-1 1-1,0 0 0,0 1 1,0 0-1,0 1 0,0 0 1,-1 0-1,1 1 0,0 0 1,-1 1-1,0 0 1,0 1-1,12 8 0,-18-12-138,-1 1 0,0 0 0,0-1 0,-1 1 0,1 0 0,0 0 0,-1 0 0,1 1 0,-1-1 0,0 0 0,1 1 0,-1-1 0,0 0 0,-1 1 0,1-1 0,0 1 0,-1 0 0,1-1-1,-1 1 1,0 0 0,0-1 0,0 1 0,0 4 0,-2 3 113,-1 0 0,0 0-1,0 0 1,-8 16 0,4-12-52,-26 61 158,-61 101 0,75-146-327,4-8-7,2 0 0,0 1 0,2 1 0,-11 29 0,21-49 40,0 0-1,0 1 1,0-1 0,1 1 0,-1-1-1,1 1 1,0-1 0,0 1 0,0-1-1,1 1 1,2 7 0,-2-10 4,0 1 0,0-1 0,0 0 0,0 0 0,0-1 0,1 1 0,-1 0 0,1 0 0,-1-1 0,1 1 0,0 0 0,-1-1 0,1 0 0,0 1 0,0-1 0,0 0 0,0 0 0,0 0 0,0 0 0,1-1 0,-1 1 0,0-1 0,0 1 0,4 0 1,11 0 40,0 0 1,0 0 0,30-5-1,52-12-2658,-43 6-2677,-33 5 2011,3-3-1510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1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22 10880,'0'-20'6325,"0"19"-5141,0 1-182,0 0-100,0 0-257,0 2-186,-1 15-177,-1 0 0,-1 0 0,-7 27 0,-1 1-136,0 21-112,2 0-1,3 1 0,3 77 1,3-121-48,2 0-1,8 42 1,-9-59-74,1 0 0,0 0-1,0 0 1,1 0 0,-1 0-1,1-1 1,0 1-1,1-1 1,-1 0 0,1 0-1,0 0 1,1 0 0,-1-1-1,1 0 1,6 5 0,-10-8 10,2 1-282,0 0-1,0 0 0,0 0 0,0 0 0,1-1 1,-1 1-1,1-1 0,-1 0 0,1 0 0,-1 0 0,1 0 1,6 0-1,20-4-4540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2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6016,'0'-1'183,"0"0"0,1 0 0,-1-1 0,1 1 0,-1 0 0,1 0 0,-1 0 0,1 0 0,0 0 0,0 0 0,-1 0-1,1 0 1,0 1 0,0-1 0,0 0 0,0 0 0,0 1 0,0-1 0,2 0 0,23-13 454,-23 13-352,153-59 3624,-77 29 2560,-77 30-5327,-8 7 207,-17 11-1226,-35 20-1,34-23-234,-38 30 0,60-43 100,1 1 0,-1-1-1,1 0 1,0 1 0,-1-1-1,1 1 1,0-1 0,0 1-1,0 0 1,0-1 0,0 1 0,1 0-1,-2 2 1,2-3 7,0 0-1,0 0 1,0 0 0,0 0 0,0 0-1,1 0 1,-1 0 0,0 0 0,0 0-1,1 0 1,-1 0 0,1 0-1,-1 0 1,0 0 0,1 0 0,0 0-1,-1-1 1,1 1 0,0 0 0,-1 0-1,1 0 1,0-1 0,0 1-1,0 0 1,1 0 0,12 8-28,1 0-1,16 6 1,-20-10 6,1 1 0,-1 0 0,0 1 0,0 0 1,14 13-1,-17-12 35,-1 1 1,1 0-1,-1 0 0,-1 1 1,0-1-1,0 2 1,-1-1-1,-1 0 1,1 1-1,-2 0 0,1 0 1,-2 0-1,1 0 1,0 20-1,-2-21 87,-1 0 0,0 0 1,-1 1-1,0-1 0,-1 0 0,0 0 0,0 0 0,-1 0 0,0 0 1,-1-1-1,0 0 0,-1 1 0,0-1 0,0-1 0,-1 1 0,-11 12 1,13-17-26,0 0 1,-1 0-1,1 0 0,-1-1 1,0 0-1,0 0 1,0 0-1,0-1 1,0 0-1,-1 0 1,1 0-1,-8 1 1,11-2-59,0-1 1,0 0-1,-1 0 1,1 1-1,0-1 0,0 0 1,0-1-1,0 1 1,0 0-1,0-1 1,0 1-1,0-1 1,0 0-1,0 1 1,0-1-1,0 0 1,1 0-1,-1 0 1,0-1-1,1 1 1,-1 0-1,0-1 1,1 1-1,0-1 1,-1 1-1,1-1 1,0 0-1,0 1 1,0-1-1,0 0 0,0 0 1,0 0-1,0 0 1,1 0-1,-2-4 1,1-2-23,0 0 0,0 0 0,1-1 0,0 1-1,0 0 1,1-1 0,0 1 0,0 0 0,4-10 0,1 0-70,0 0 0,1 0 0,10-17 0,-10 22 63,2 0 1,0 0 0,0 1-1,1 0 1,1 0 0,0 1-1,0 0 1,24-15-1,2 2 24,71-34 0,-91 50 33,0-1-1,-1 0 1,0-1 0,0-1-1,-1 0 1,18-18 0,-31 27-36,0 0 1,-1-1-1,1 1 1,0 0 0,-1-1-1,1 1 1,-1-1 0,0 0-1,0 1 1,0-1 0,0 0-1,0-3 1,-1 4-9,0 0 0,0 0 0,0 1 0,0-1 0,0 0 0,0 0 0,-1 0 0,1 1 0,-1-1 0,1 0 0,-1 1 0,0-1 1,0 0-1,0 1 0,0-1 0,0 1 0,0-1 0,0 1 0,0-1 0,0 1 0,-2-1 0,-6-5-88,0 0 1,0 1-1,0 0 0,-1 1 1,1 0-1,-1 0 0,0 1 1,-12-3-1,10 4-1459,1 0 0,-1 1-1,1 1 1,-17-1 0,22 2-806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2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9728,'-4'-14'3120,"4"14"-3087,0 0 0,0-1 0,0 1 0,0 0 0,0 0 0,0 0 0,0 0 0,0-1 0,0 1 0,0 0 0,0 0 0,0 0-1,0 0 1,0-1 0,0 1 0,0 0 0,0 0 0,0 0 0,0 0 0,0 0 0,0-1 0,0 1 0,0 0 0,1 0 0,-1 0 0,0 0 0,0 0 0,0 0 0,0-1 0,0 1 0,0 0 0,0 0 0,1 0 0,-1 0 0,0 0 0,0 0 0,0 0 0,0 0 0,0 0 0,1 0 0,-1 0 0,0 0 0,4-3 219,1-1 702,-1 1 1,1 1-1,0-1 0,9-3 1,-13 5-804,1 1 0,0-1 0,-1 1 0,1 0 0,0-1 0,-1 1 1,1 0-1,0 0 0,-1 0 0,1 0 0,0 0 0,-1 1 0,1-1 0,0 0 1,-1 1-1,1 0 0,-1-1 0,1 1 0,-1 0 0,1-1 0,-1 1 0,1 0 0,1 2 1,6 8 169,0 0 1,0 1 0,-1 0 0,0 1-1,6 15 1,-7-12-20,0 1 0,0 0-1,6 31 1,-11-41-245,6 32 171,6 58 0,-13-86-209,5 66-223,-3 1 0,-3 0 0,-14 94 0,3-108-3449,0-24-3478,6-27 2225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2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11904,'4'0'4480,"-4"0"-3489,5-5 353,-5 5-32,4-3-512,4 3-96,1-4-384,9 4-192,4 0-96,14 0-32,5 0 0,-11 0 0,24 0 0,14 7 0,-16 2 64,-7 3-1248,-18-1-448,-4 1-4127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2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9216,'-34'14'3061,"24"-8"-1739,9-5-1280,1-1 1,0 0-1,0 0 0,0 0 0,0 0 1,0 0-1,0 1 0,0-1 0,0 0 0,0 0 1,0 0-1,0 0 0,0 1 0,0-1 1,0 0-1,0 0 0,0 0 0,0 0 0,0 1 1,0-1-1,0 0 0,0 0 0,0 0 1,0 0-1,0 0 0,0 1 0,0-1 1,1 0-1,-1 0 0,0 0 0,0 0 0,0 0 1,0 1-1,14 4 2010,0-4-1627,0 0 0,0-1 0,0 0 0,18-4-1,-7 2-148,82-10 224,55-3-187,-116 12-234,72 7 0,8 12-856,-41-1-2542,-46-9 370,-2-5-1216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8704,'-14'8'3232,"14"-8"-2496,5 4 352,-1-4 32,5 0-128,5 0 127,4-4-415,4-1-160,1 2-320,-2 3-160,1 0 32,1 0-640,-5 3-192,0-3-3199,9 9-2465,0 3 2304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2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9600,'0'-32'3120,"2"23"-944,1 7-759,2 11 259,9 68 347,6 140 1,2 22-1232,-16-208-725,0 0 0,3 0 1,0 0-1,2-1 0,21 41 0,-27-61 13,1 0 0,0-1 0,1 0 0,0 0-1,0-1 1,1 0 0,0 0 0,0-1 0,1 0 0,0 0-1,17 9 1,-21-13-33,1-1 1,-1 0-1,1 1 0,0-2 0,0 1 0,0-1 0,0 0 1,0 0-1,0 0 0,0-1 0,0 0 0,0 0 0,0-1 0,0 1 1,0-1-1,0-1 0,0 1 0,-1-1 0,1 0 0,0 0 1,-1-1-1,10-5 0,-10 4-32,-1 1-1,0-1 1,0 1 0,0-1-1,0 0 1,-1-1 0,0 1-1,1 0 1,-2-1 0,1 0-1,0 0 1,2-7 0,1-6 28,-1 0 0,4-24-1,-6 31-30,12-75-49,4-100 1,-12-88-142,-8 212 162,-10-72 0,5 98-163,-1-1 1,-2 1-1,-15-40 0,16 62-25,8 13 187,-1 0-1,0 1 1,1-1 0,-1 0 0,1 0 0,-1 0 0,1 0-1,0 0 1,-1 1 0,1-1 0,0 0 0,0 0-1,-1 0 1,1 0 0,0 0 0,0 0 0,0 0-1,0 0 1,0 0 0,1-1 0,-1 1 12,1 1 1,0-1-1,0 1 0,0-1 1,0 0-1,0 1 0,0 0 1,0-1-1,0 1 1,0 0-1,0-1 0,0 1 1,0 0-1,0 0 0,0 0 1,0 0-1,0 0 0,0 0 1,0 0-1,0 0 1,2 1-1,8-1 0,62 0 85,199 0 592,-3 0-282,-109 0-298,165 1-51,29 11-22,-149-4-2054,-141-9 148,4 1-1856,-24 5-1923,-21-1 1448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2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9216,'55'-30'5722,"-24"10"-2302,-17 10-2205,-14 9-1145,1 0 1,0 1 0,0-1-1,0 0 1,0 1 0,1-1-1,-1 1 1,0-1-1,0 1 1,0-1 0,0 1-1,0 0 1,1-1 0,-1 1-1,0 0 1,0 0-1,1 0 1,-1 0 0,2 0-1,-2 1-46,-1 0 0,1 0 0,0 0 0,-1 0-1,1 0 1,0 0 0,-1 0 0,1 0 0,-1 0-1,0 0 1,1 0 0,-1 0 0,0 0 0,0 0-1,0 0 1,0 0 0,1 0 0,-1 0 0,-1 1-1,1-1 1,0 0 0,0 0 0,-1 1 0,-7 87 393,-5 95-88,13 43-446,-1-221-368,1 1-1,-1-1 1,1 1 0,-3 6 0,-5 11-5329,7-19 1564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2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18 9472,'1'-8'1519,"0"0"5787,-1 8-7218,0 0 0,0-1 0,0 1-1,-1 0 1,1 0 0,0 0 0,0 0 0,-1 0 0,1 0 0,0 0 0,0 0-1,-1 0 1,1 0 0,0 0 0,0 0 0,-1 0 0,1 0 0,0 0 0,0 0 0,-1 0-1,1 0 1,0 0 0,0 0 0,0 0 0,-1 0 0,1 0 0,0 0 0,0 0 0,-1 0-1,1 1 1,0-1 0,0 0 0,0 0 0,0 0 0,-1 1 0,-8 5-6,0 0 0,1 1 1,-1 0-1,1 0 0,1 1 0,0 0 1,-12 17-1,7-10 44,3-2-41,1 1 1,0 0-1,0 0 1,2 1 0,0-1-1,-7 25 1,5-15-13,0 0 28,1 0 1,1 0 0,-4 39 0,9-50-39,0 0 0,1 0 0,1 0 1,0 1-1,1-1 0,0 0 0,1 0 0,6 17 1,-6-25-25,-1 1 0,1 0 1,0-1-1,1 0 0,-1 0 1,1 0-1,0 0 0,0-1 0,0 1 1,10 6-1,-4-4 23,0 0 0,1-1-1,0 0 1,14 5 0,-6-4 93,0-1 0,1-1 0,-1-1 1,1 0-1,0-1 0,0-2 0,0 0 0,1-1 0,-1 0 0,22-5 1,-35 4-54,0-1 1,0 0 0,0 0 0,0 0 0,7-4 0,-12 5-89,0 0 0,-1 0 0,1 0 1,-1 0-1,1 0 0,-1 0 1,0 0-1,1 0 0,-1 0 0,0-1 1,0 1-1,0-1 0,0 1 1,0 0-1,0-1 0,0 0 0,-1 1 1,1-1-1,0 0 0,-1 1 0,1-1 1,-1 0-1,0 1 0,0-1 1,1 0-1,-2-2 0,1 1-11,-1 0 0,1 0 0,-1 0 0,0 0 1,0 1-1,0-1 0,-1 0 0,1 1 0,-1-1 0,1 1 0,-1-1 0,0 1 0,0 0 0,-3-3 0,-1 0 4,1 1 0,-1-1 0,-1 1-1,-9-5 1,6 4-156,-2 1-1,1 0 0,0 1 1,-1 0-1,0 1 0,1 0 1,-1 1-1,0 0 0,0 1 1,0 0-1,0 1 0,0 0 1,1 1-1,-1 0 0,-22 8 1,15 0-1871,19-10 1933,0 0 0,0 1 0,-1-1 0,1 0-1,0 0 1,0 1 0,0-1 0,0 0 0,-1 0 0,1 1-1,0-1 1,0 0 0,0 0 0,0 1 0,0-1-1,0 0 1,-1 1 0,1-1 0,0 0 0,0 0-1,0 1 1,0-1 0,0 1 0,1-1-58,-1 1 1,0-1-1,1 1 1,-1-1-1,0 1 0,1-1 1,-1 0-1,1 1 1,-1-1-1,1 0 1,-1 1-1,1-1 1,-1 0-1,1 0 0,-1 1 1,1-1-1,-1 0 1,2 0-1,0 1-371,1 0-1,0-1 0,0 1 1,0-1-1,-1 0 1,6 0-1,22-7-4213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2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8960,'-3'0'695,"0"1"0,0-1 1,0 1-1,0-1 0,0 1 1,0 0-1,-5 3 0,-3-1 3480,10-3-4134,1 0 0,0 0 0,-1 0 1,1 0-1,-1 0 0,1 0 0,0 0 0,-1 0 0,1 0 0,0 1 0,-1-1 1,1 0-1,0 0 0,-1 0 0,1 0 0,0 1 0,-1-1 0,1 0 1,0 0-1,0 1 0,-1-1 0,1 0 0,0 0 0,0 1 0,-1-1 0,1 0 1,0 1-1,0-1 0,0 0 0,0 1 0,0-1 0,-1 0 0,1 1 0,0-1 1,0 0-1,0 1 0,0-1 0,0 0 0,0 1 0,0 0 0,0-1-4,1 1-1,-1-1 0,0 1 1,0-1-1,1 0 1,-1 1-1,0-1 0,1 0 1,-1 1-1,0-1 0,1 0 1,-1 1-1,0-1 1,1 0-1,-1 0 0,1 1 1,-1-1-1,0 0 0,1 0 1,-1 0-1,1 1 1,0-1-1,16 3 546,70 1 329,-44-3-1577,68 11 0,-105-11 143,-5-1 279,0 0 0,0 0 1,0 1-1,1-1 1,-1 0-1,0 0 0,0 1 1,0-1-1,0 1 0,1-1 1,-1 1-1,0 0 1,0-1-1,0 1 0,0 0 1,0 0-1,-1-1 0,2 3 1,3 2-4658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2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9088,'-27'4'2981,"27"-4"-2923,0 0-1,0 0 1,0 0 0,0 0-1,-1 0 1,1 0 0,0 0-1,0 0 1,0 0 0,-1 0-1,1 0 1,0 0 0,0 0-1,0 0 1,-1 0 0,1 0-1,0 0 1,0 0 0,0 0-1,0 1 1,-1-1 0,1 0-1,0 0 1,0 0 0,0 0-1,0 0 1,0 1 0,-1-1-1,1 0 1,0 0 0,0 0-1,0 0 1,0 1 0,0-1-1,0 0 1,0 0 0,0 0-1,0 1 1,0-1 0,0 0-1,0 0 1,0 0 0,0 1-1,0-1 1,0 0 0,0 0-1,0 0 1,0 1 0,0-1-1,0 0 1,0 0 0,0 0-1,0 0 1,0 1 0,0-1-1,0 0 1,1 0 0,-1 0-1,0 0 1,0 1 0,0-1-1,0 0 1,1 0 0,18 1 1733,34 6 0,15 1-1192,83-7-50,-4-1-1611,-4 0-6340,-106 0 3504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2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24 10368,'0'-23'6197,"0"22"-4720,0 1-400,-5 7 331,-16 25-1118,1 0 0,-19 45 0,35-69-237,0 0-24,0-1 33,0 1 1,0-1-1,1 1 0,0 0 0,1 0 0,-1 0 0,2 0 0,-1 1 1,0 13-1,3-14 8,0 0 1,1-1 0,0 1 0,0 0 0,1-1-1,0 1 1,1-1 0,-1 0 0,1 0 0,7 9-1,-4-7 5,2 0-1,-1 0 0,1-1 1,1 0-1,-1 0 0,1-1 1,0-1-1,14 7 0,-8-5-941,0-1-1,1-1 0,0-1 1,35 7-1,-7-8-5772,-23-4 2390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2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10368,'0'0'172,"-1"-1"1,0 1 0,1 0-1,-1 0 1,0 0 0,1 0-1,-1-1 1,0 1 0,1 0-1,-1 0 1,0 0 0,1 0-1,-1 1 1,0-1-1,1 0 1,-1 0 0,0 0-1,1 0 1,-1 1 0,0-1-1,1 0 1,-1 1 0,1-1-1,-1 0 1,1 1 0,-1-1-1,1 1 1,-1-1 0,1 1-1,-1-1 1,1 1 0,-1-1-1,1 1 1,0-1 0,-1 1-1,1 0 1,0-1 0,0 1-1,-1 0 1,1-1-1,0 1 1,0 0 0,0 4 150,0-1-1,0 1 1,0-1 0,1 1 0,1 6-1,-1-2 19,15 146 2046,-14-133-2097,3 106 545,-5-43-598,23 251-13,-5-218 107,-1-11-3297,-17-80-2505,0-25 1513,0-2-308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2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1414 372 8320,'4'-56'4938,"-4"44"-4574,1 0 0,-1 0-1,-1 0 1,0 0-1,-1 0 1,0 1 0,-1-1-1,0 0 1,-1 1 0,-7-16-1,8 20-273,0 1 1,-1 0-1,0 0 0,0 0 0,-1 0 0,1 1 1,-1 0-1,0 0 0,-1 0 0,1 0 1,-8-4-1,-4-1 61,0 1 0,-29-11-1,44 19-138,-33-12 133,0 2 0,-1 1 0,0 1 0,-60-5 0,77 13-122,1 0 0,0 1 0,-1 1 0,1 1 0,0 1 0,0 0-1,-25 9 1,37-11-14,-41 13 171,1 2 0,0 1 0,-81 45 0,83-36-13,1 1 0,0 2-1,3 2 1,0 2 0,2 2 0,-40 47 0,51-49 9,1 1 0,2 0 0,1 2 0,2 1 0,1 1 0,2 1 0,-24 78 0,30-72-2,2 0-1,3 0 1,1 1-1,2 0 1,2 0-1,2 1 1,3-1 0,1 0-1,2 0 1,20 71-1,-9-61 50,33 75 0,-38-106-117,1 0 0,1-1 1,1-1-1,1 0 0,24 25 0,-16-24-4,1-1-1,1-2 1,1 0 0,1-2 0,1-1 0,0-1-1,1-2 1,1-1 0,0-1 0,1-2-1,41 10 1,-8-8 71,0-2-1,67 2 1,136-11 306,-210-5-311,0-3 0,-1-3 0,82-23 0,-55 7 71,-1-4-1,84-42 0,-138 58-203,-1-1-1,0-1 1,40-29 0,-32 13-11,61-71 0,-96 101-24,0 1 0,19-21-11,-2-1 0,0-1 1,-1 0-1,15-29 0,-11 4-45,24-77 0,-39 106 40,-2 7 6,5-14-25,-1 0 0,-1-1-1,-1 0 1,4-40 0,-11 26-42,-2 0 0,-13-71 0,14 102 62,0 0-1,-3-24-69,-2 1 0,-1 0-1,-13-36 1,2 32-45,0 0-1,-34-47 0,51 81 123,-2-2-7,-87-123-423,-10 26-119,96 98 511,-38-35-1212,-69-48 0,80 66-872,-1 1 1,0 2-1,-38-15 1,20 13-3268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3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7552,'-4'0'3847,"9"-2"-353,11 0-1396,56 1-1100,82-13-1,-153 14-1056,65-8 103,-39 7-3933,-22 1-441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3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9472,'-18'10'3584,"23"-1"-2784,4 6 416,0-6 32,9-1-257,9-1-31,12-2-384,11-5-192,-1 0-224,-1 0-128,2 0 0,-5 0-544,-5 3-128,-5 1-1951,5 1-769,10 2-960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 12160,'0'-1'217,"0"1"0,-1-1 1,1 1-1,0 0 1,0-1-1,0 1 0,-1-1 1,1 1-1,0-1 1,0 1-1,-1 0 0,1-1 1,0 1-1,-1 0 1,1-1-1,0 1 0,-1 0 1,1 0-1,0-1 1,-1 1-1,1 0 1,-1 0-1,1 0 0,-1 0 1,0-1-1,1 1-81,-1 0 0,0 1 1,0-1-1,1 0 0,-1 0 0,0 0 0,1 1 0,-1-1 1,0 0-1,1 1 0,-1-1 0,0 0 0,1 1 0,-2 0 1,-18 23 282,20-23-310,-34 51 167,-12 18-344,44-68 57,0 0 0,1 0-1,-1 0 1,1 1-1,-1-1 1,1 0-1,0 1 1,0 0 0,0-1-1,0 1 1,1-1-1,-1 1 1,1 0-1,-1 4 1,1-5 6,1 0-1,-1 0 1,1-1 0,-1 1 0,1 0-1,0 0 1,-1-1 0,1 1-1,0-1 1,0 1 0,0 0-1,0-1 1,1 0 0,-1 1-1,0-1 1,1 0 0,-1 0 0,0 1-1,1-1 1,0 0 0,-1 0-1,3 1 1,34 15-27,-20-9 16,29 18 0,-35-18 15,0 2 0,-1-1 0,0 1 0,0 1 0,-1 0 1,0 0-1,9 15 0,-14-19 150,-1 1 1,0 0-1,0 0 1,0 0-1,-1 0 1,0 0-1,-1 1 0,0-1 1,0 1-1,-1-1 1,0 1-1,0 0 1,-1 14-1,-1-21-44,1 1-1,-1 0 0,0 0 0,0 0 1,0-1-1,0 1 0,0 0 1,0-1-1,-1 1 0,1-1 0,-1 1 1,0-1-1,0 0 0,1 0 0,-2 0 1,1 0-1,0 0 0,0 0 1,-1-1-1,1 1 0,0-1 0,-1 1 1,0-1-1,1 0 0,-6 1 0,4 0-99,-1-1 0,1 0-1,-1-1 1,1 1-1,-1-1 1,1 0-1,-1 0 1,0 0-1,1-1 1,-1 1-1,1-1 1,-1-1 0,1 1-1,-1 0 1,-6-4-1,1-1-516,0 0 0,1-1 1,-16-12-1,22 16-45,0 0 0,0 0 1,0 0-1,1 0 1,-1-1-1,1 1 1,-1-1-1,1 1 0,0-1 1,0 0-1,1 0 1,-1 0-1,0-6 1,1-11-4148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3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1333 8832,'-12'-3'2325,"15"2"-384,24 2 542,-13-1-2054,8 1 9,0-1 0,-1-2 0,1 0 1,-1-1-1,0-1 0,34-11 0,-23 2-194,0-2 0,-1-1 0,0-1 0,-1-2 0,28-23 0,-5-3 13,74-80 0,-102 97-224,-3 0-1,0-2 0,-2-1 1,-1 0-1,-1-2 1,-2 0-1,-1-1 0,-2 0 1,15-61-1,-14 29 1,-3-1 1,-3-1-1,-3 0 1,-4-90-1,-1 132 149,-2-1 1,-1 1-1,-1 0 1,-9-34-1,12 57-161,0 0 1,0 0-1,0 1 1,0-1-1,-1 0 1,1 1-1,-1-1 1,0 1-1,0 0 0,0-1 1,0 1-1,-3-3 1,3 4-23,0 0-1,1 0 1,-1 0 0,0 0-1,0 1 1,1-1 0,-1 1 0,0-1-1,0 1 1,0 0 0,0 0-1,1 0 1,-1 0 0,0 0 0,0 0-1,0 0 1,0 1 0,1-1-1,-1 1 1,0-1 0,-2 2 0,-8 3-28,0 0 1,0 1-1,1 1 1,0 0-1,0 1 1,1 0-1,-1 0 1,-8 11-1,2-1 13,1 1 0,1 0 1,-22 38-1,6 0-37,-41 109 1,-6 70 39,22-31 43,-33 245-1,54-46 50,35-300 71,24 189 0,-16-247-38,19 67 0,-25-107-84,10 28 166,-11-32-173,0 0 0,0 0 0,0-1 0,0 1 0,0 0 0,0-1 1,0 1-1,1-1 0,-1 0 0,0 1 0,1-1 0,-1 0 0,1 0 0,2 1 0,-3-1-9,-1-1 1,1 0-1,0 0 0,0 0 0,0 0 0,-1 0 0,1 0 0,0 0 0,0 0 0,0 0 1,-1 0-1,1 0 0,0 0 0,0 0 0,-1-1 0,1 1 0,0 0 0,0-1 1,-1 1-1,1-1 0,0 1 0,-1 0 0,1-1 0,0 0 0,-1 1 0,1-1 1,-1 1-1,1-2 0,13-20 127,-9 11-123,-1 0 0,-1 0 0,0 0 1,0 0-1,-1-1 0,-1 1 0,1-15 0,-6-85-103,3 98 82,-60-421-1077,58 420 1026,0 3 5,0-1 0,1 1 1,1-1-1,0 0 0,1 0 1,1-19-1,0 28 40,-1 0 0,1 1 1,0-1-1,0 1 0,1-1 0,-1 1 0,0-1 1,1 1-1,-1 0 0,1 0 0,0 0 0,0 0 0,0 0 1,0 0-1,0 0 0,0 0 0,1 1 0,-1-1 1,0 1-1,3-1 0,7-4-20,1 2-1,-1-1 1,13-2 0,-16 5-6,145-35-21,-9 3-193,-52 7-2859,-65 16-660,-1-3-2134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3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36 7808,'0'-1'417,"0"-2"1005,0 0-1,0 0 1,0-1-1,-1 1 1,1 0 0,-2-6-1,1 9-1298,1-1-1,0 1 1,0 0-1,0-1 0,-1 1 1,1 0-1,0-1 1,0 1-1,-1 0 1,1-1-1,0 1 1,-1 0-1,1 0 0,0-1 1,-1 1-1,1 0 1,0 0-1,-1-1 1,1 1-1,-1 0 1,1 0-1,0 0 0,-1 0 1,0 0-1,0 0-117,-1 0 0,1 0 0,0 1 0,0-1 0,0 1 0,0-1 0,0 1 0,-1-1-1,1 1 1,0-1 0,0 1 0,0 0 0,-1 1 0,-3 3 99,1 0 0,-1 1 0,-5 9 0,-95 157 707,90-149-704,-44 75 383,15-14-304,5 2 0,3 1 0,4 2 0,3 2 0,5 0 0,4 2 0,-11 128 0,27-175-193,3 1-1,1-1 1,10 62 0,-6-80 6,2 0 1,1 0-1,1-1 1,2 0 0,0 0-1,21 37 1,3-11-747,1-1 1,59 64-1,-67-92-2086,-11-10-568,-16-13 3121,1-1 0,-1 1 0,0-1 0,1 1 0,-1 0 0,0-1 0,1 1 0,-1-1 0,0 1 0,0 0 1,0-1-1,1 1 0,-1 0 0,0-1 0,0 1 0,0 0 0,0 0 0,0-1 279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3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7040,'7'-13'853,"1"-1"0,0 2 1,1-1-1,19-20 0,-15 21 527,0-1 0,-2 0 0,16-22 0,-23 48-185,-1 27-461,-4 49 1,0-21-370,0 36 6,6 228 317,-1-250-445,5-1-1,20 85 1,-28-160-214,23 84 377,-20-77-261,1-1-1,0 0 0,1 0 1,14 21-1,-19-32-124,-1 0 0,1 0 0,0 1 1,0-1-1,0 0 0,0 0 0,0 0 0,0 0 0,0 0 0,0 0 0,0 0 0,0 0 0,0-1 0,1 1 0,-1 0 0,0-1 0,1 1 0,-1-1 1,0 1-1,1-1 0,-1 0 0,0 0 0,1 1 0,-1-1 0,1 0 0,-1 0 0,1 0 0,1-1 0,-1 0 5,1 0 0,-1-1 0,1 1 0,-1-1 0,1 0 0,-1 0 0,0 0 0,0 0 0,0 0 0,0 0 0,0-1 0,2-4 0,5-7 27,-2-1 1,1 0-1,-2 0 0,0 0 1,-1-1-1,-1 0 1,5-26-1,4-118 155,-12 144-204,-11-539-147,-16 333-522,20 201 338,3 16 107,4 10-190,-1-1 434,1 0 0,0 0 0,0 0 0,0 0 1,1 0-1,0 0 0,-1 0 0,1 0 0,1-1 0,-1 1 1,0-1-1,1 0 0,0 1 0,0-1 0,0 0 1,0-1-1,0 1 0,0 0 0,1-1 0,0 0 0,-1 0 1,1 0-1,0 0 0,0-1 0,7 3 0,7 0 106,0-1 0,1 0 0,0-1 0,26-1 0,83-10 214,-77 5-237,113-11 19,286-17-186,180 36 125,-508-1-712,-43-3-3274,-47 0 609,-22 0 471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3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93 8960,'0'-2'376,"-1"1"0,1-1 0,0 1 1,-1-1-1,1 1 0,0-1 0,0 1 0,0-1 0,0 1 1,0-1-1,0 1 0,0-1 0,0 1 0,1 0 1,-1-1-1,1 1 0,-1-1 0,1 1 0,-1 0 1,2-3-1,0 2-152,0-1 0,1 1 0,-1 0 0,0-1 0,1 1 0,-1 0 0,1 1 0,0-1 0,3-2 0,7-2-47,0 1 0,0 1-1,20-5 1,-33 9-171,14-4 254,1 1 0,-1 1 0,0 0 0,1 1 0,-1 0 1,1 1-1,-1 1 0,21 3 0,-33-3-205,0-1 0,0 1 0,1 0 0,-1 0-1,0-1 1,0 1 0,0 0 0,0 1 0,0-1 0,0 0 0,0 1 0,0-1 0,0 1-1,0-1 1,-1 1 0,1 0 0,-1 0 0,0 0 0,1 0 0,-1 0 0,0 0 0,0 0-1,0 0 1,0 0 0,-1 1 0,1-1 0,0 0 0,-1 1 0,0-1 0,1 0-1,-1 1 1,0-1 0,0 0 0,-1 1 0,1 2 0,-3 8 81,0 0 0,0 0 0,-1 0-1,-11 24 1,8-21-92,-22 46 31,-2-2 1,-43 63 0,48-83-69,18-26-40,1-1-1,0 1 0,-10 29 1,16-38 24,-1-1 0,1 1 0,0 0 0,0-1 1,0 1-1,1 0 0,0 0 0,0-1 0,0 1 0,0 0 1,1 0-1,0-1 0,0 1 0,0 0 0,0-1 1,1 1-1,2 3 0,-3-6 14,1 0 0,0 0 0,-1 0 1,1 0-1,0 0 0,0-1 0,0 1 0,0-1 1,0 0-1,0 1 0,1-1 0,-1 0 0,0 0 0,1-1 1,-1 1-1,0 0 0,1-1 0,2 1 0,6 0 25,-1-1-1,0 1 1,12-3-1,-17 2-26,153-17 222,-39 4-1890,-90 10 308,31-2-3793,-41 5 2452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3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13 10496,'5'-11'2496,"-5"11"-2454,0 0 1,0 0-1,0 0 1,0 0-1,0 0 1,0 0 0,0 0-1,0 0 1,0 0-1,0 0 1,0 0-1,0 0 1,0 0-1,0 0 1,0 0-1,0 0 1,0 0-1,0-1 1,0 1-1,0 0 1,0 0-1,0 0 1,0 0-1,0 0 1,0 0 0,0 0-1,0 0 1,0 0-1,0 0 1,0 0-1,0 0 1,0 0-1,0 0 1,0 0-1,0 0 1,0 0-1,0 0 1,0 0-1,0 0 1,0-1-1,0 1 1,0 0 0,0 0-1,0 0 1,0 0-1,0 0 1,0 0-1,0 0 1,0 0-1,0 0 1,-1 0-1,1 0 1,0 0-1,0 0 1,0 0-1,0 0 1,0 0-1,0 0 1,0 0-1,0 0 1,0 0 0,0 0-1,0 0 1,0 0-1,0 0 1,0 0-1,-14 12 4266,2-3-4276,0 1 323,-229 197 1556,229-195-2789,0 2 0,-14 19 0,21-22-990,5-8-1049,5-5-6357,-1-2 5632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3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9472,'1'2'4230,"7"8"-2700,41 74 3808,-38-62-5194,1-1-1,1 0 1,1 0-1,20 23 1,-23-32-216,1 0 0,0-1 1,1 0-1,0-1 0,1 0 1,0-1-1,19 8 0,-19-10-871,1 0 0,-1-1 0,2-1 0,27 6 1,-12-10-3602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3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11136,'17'28'5218,"-2"-9"-3669,0-1 580,25 41-1,-29-41-1542,90 152 2843,-84-139-3077,-1 1 0,19 57 0,5 59 63,-37-137-387,12 56 134,-2 1 0,-4 0 0,1 73 0,-10-89-141,-2 1-1,-3-1 1,-1 0 0,-23 82 0,-20 29-1943,6-56-3377,35-88 2301,7-12-1616,5-7-2457,0 0 2885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3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8320,'0'0'322,"0"-1"0,0 1 1,0-1-1,0 1 0,0-1 1,0 1-1,0 0 1,0-1-1,0 1 0,0-1 1,0 1-1,0-1 0,0 1 1,0 0-1,1-1 0,-1 1 1,0-1-1,0 1 0,0 0 1,1-1-1,-1 1 0,0 0 1,1-1-1,-1 1 0,0 0 1,0-1-1,1 1 0,0-1 1,8 1 2330,-4 0-3593,8 1 1227,-1 0-1,1 1 1,13 3 0,-12-1 30,29 2 0,167-4 480,-53-3-735,-118 2-61,15 0-108,0 1 0,89 18 0,-135-19-669,0 2 0,-1-1 0,14 7 0,-19-8 216,0 0 0,0 0 0,-1 0 0,1 0 0,0 0 0,-1 1 0,1-1 0,-1 0 0,1 1 0,-1-1 0,0 1 0,0 0 0,0-1 0,0 1 0,0 0 0,0 0 0,0 0 0,0-1 0,0 4 0,-3 11-3957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3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9472,'-14'-4'3584,"23"4"-2784,5 4 288,-1-4-32,10 0-257,4 0 1,16-4-288,20-1-160,14 2-192,2-1-128,2-1 0,-10 2-32,-4 3 64,0 0-448,-4 0-160,-6 3-1535,1-3-737,-8 5-1504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3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8064,'0'-9'515,"0"1"0,0-1 1,1 0-1,0 0 0,1 0 0,0 1 1,0-1-1,1 1 0,0-1 0,0 1 1,1 0-1,7-10 0,-7 10 204,9-10 713,-13 17-1413,0 1 1,1 0 0,-1 0-1,0-1 1,0 1-1,1 0 1,-1 0-1,0-1 1,0 1 0,1 0-1,-1 0 1,0 0-1,1 0 1,-1-1-1,0 1 1,1 0-1,-1 0 1,0 0 0,1 0-1,-1 0 1,0 0-1,1 0 1,-1 0-1,0 0 1,1 0 0,-1 0-1,0 0 1,1 0-1,-1 0 1,0 0-1,1 0 1,-1 0-1,0 1 1,1-1 0,-1 0-1,0 0 1,0 0-1,1 1 1,-1-1-1,0 0 1,0 0 0,1 0-1,-1 1 1,0-1-1,0 0 1,0 1-1,1-1 1,-1 1-1,3 5 99,0 0-1,-1 0 0,0 1 0,0-1 0,-1 1 0,1-1 0,-1 9 0,1-2 13,38 297 1468,22 132-727,-61-438-865,50 253 172,21-9-116,-67-235-41,2 6 54,11 22 0,-16-37-36,0 1 1,1-1-1,0 0 1,0 0-1,0 0 0,0 0 1,1 0-1,0-1 1,7 6-1,-10-8-27,0 0 1,0-1-1,0 1 1,0-1-1,0 0 1,0 1-1,0-1 0,0 0 1,0 0-1,0 0 1,0 0-1,1 1 1,-1-2-1,0 1 0,0 0 1,0 0-1,0 0 1,0 0-1,0-1 1,0 1-1,0 0 0,0-1 1,0 1-1,0-1 1,0 1-1,0-1 0,0 0 1,0 1-1,0-1 1,-1 0-1,1 1 1,0-1-1,0 0 0,-1 0 1,1 0-1,-1 0 1,1 0-1,0-1 1,3-6 32,0 1 1,-1-1-1,6-14 0,-8 17-28,5-15 18,-1 0 1,-1 0 0,-1-1-1,-1 0 1,0-22 0,-11-106-37,-40-184-477,-19 4 6,52 256 446,4 15-211,-2 2-1,-3-1 1,-25-56 0,42 112 232,0 1-1,-1 0 1,1 0 0,0-1 0,0 1 0,0 0 0,-1 0 0,1-1-1,0 1 1,0 0 0,0 0 0,0-1 0,0 1 0,0 0 0,0-1-1,0 1 1,-1 0 0,1-1 0,0 1 0,0 0 0,0-1 0,1 1-1,-1 0 1,0 0 0,0-1 0,0 1 0,0 0 0,0-1 0,0 1-1,0 0 1,0-1 0,1 1 0,-1 0 0,0 0 0,0-1-1,0 1 1,1 0 0,-1-1 0,13 3-140,-6-1 181,40 4 59,0-2 0,63-4-1,-100 1-84,263-25 174,-191 14-118,95-10 109,515-56 168,-355 51-197,6 13-292,-308 12-433,48 2-2051,-68 0 379,22 5-1,-18-1-1961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5 127 10368,'-5'-15'3872,"14"3"-3040,0-5 448,0 5-97,5 0-223,8 0 64,5 0-448,9 2-160,3 1-256,2 1-128,4 4 0,-5 1-128,-1 3 64,-3 0-1600,-4 0-736,8 3-2815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 8320,'-1'-2'254,"1"0"0,-1 0 1,1 0-1,0 1 0,0-1 0,0 0 1,0 0-1,0 0 0,0 0 1,0 0-1,1 0 0,-1 0 0,1 1 1,0-1-1,-1 0 0,1 0 1,0 0-1,1-2 0,1 1 66,0-1-1,-1 1 1,1 0-1,1 0 1,-1 0 0,0 1-1,1-1 1,3-2-1,4-1-32,-1 1 0,1 0 0,0 1 0,0 0 0,18-3 0,-6 3-2,0 1 0,1 1 0,-1 1 0,26 2 0,-35 0-53,1 1 1,-1 0 0,0 1 0,0 0 0,0 1-1,0 1 1,-1 0 0,13 8 0,-20-10-151,-1 0 1,0 1 0,0-1 0,-1 1 0,1 1-1,-1-1 1,1 1 0,-2-1 0,1 1-1,0 0 1,-1 1 0,0-1 0,3 7-1,-3-4-17,0 1 0,-1-1 0,0 1 0,0 0 0,-1-1 0,0 1 0,-1 0 0,0 12 0,-3 1-11,0-1 0,-2 1 1,0-1-1,-1 0 0,-1-1 0,-16 33 0,-6-1 24,-1-2 0,-49 60 0,36-52-66,40-54-14,-3 4-12,0 1-1,1-1 0,-9 18 1,14-24 24,-1 0 0,0 0 0,1 1 0,-1-1 0,1 0 1,0 0-1,-1 0 0,1 0 0,0 1 0,1 2 0,-1-4 7,0 1-1,1-1 1,-1 0 0,1 0-1,-1 0 1,1 0-1,0 0 1,-1 0 0,1 0-1,0 0 1,0 0-1,-1 0 1,1 0-1,0 0 1,0-1 0,0 1-1,0 0 1,0-1-1,0 1 1,2 0 0,2 1 11,1 0 1,0 0 0,-1 0-1,1-1 1,0 0 0,0 0 0,0-1-1,7 0 1,52-5 79,-55 4-90,46-6-493,81-21 1,-74 9-3155,-2-6-3852,-30 10 3375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28 7680,'21'-18'4640,"-20"17"-3488,3-6 4447,-5 6-5528,1 1-1,-1 0 1,0 0 0,1 0-1,-1 0 1,0 0-1,1 0 1,-1 0-1,0 0 1,1 0-1,-1 0 1,0 1-1,1-1 1,-1 0-1,1 0 1,-1 1-1,1-1 1,-1 0-1,0 1 1,0 0-1,-11 8 465,-4 7-316,1 0-1,-19 28 1,8-9-149,-141 149-49,95-109-1018,66-67 552,-2-1-1229,1 1 0,-12 17 0,19-25 1569,0 0 0,0 0-1,0 0 1,0 0-1,0 0 1,0 0 0,0 0-1,0 0 1,0 0 0,0 0-1,0 0 1,0 1 0,0-1-1,-1 0 1,1 0 0,0 0-1,0 0 1,0 0 0,0 0-1,0 0 1,0 0 0,0 1-1,0-1 1,0 0 0,0 0-1,0 0 1,0 0 0,0 0-1,0 0 1,0 0 0,0 0-1,0 1 1,1-1 0,-1 0-1,0 0 1,0 0 0,0 0-1,0 0 1,0 0 0,0 0-1,0 0 1,0 0 0,0 1-1,0-1 1,0 0 0,0 0-1,0 0 1,1 0 0,-1 0-1,0 0 1,0 0 0,0 0-1,0 0 1,0 0 0,0 0-1,0 0 1,0 0-1,1 0 1,-1 0 0,0 0-1,0 0 1,6-1-3124,3-5-333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9856,'-3'-8'3518,"8"8"-655,-3 1-2563,-1 0-1,1 0 1,0 0-1,-1 0 1,0 0-1,1 1 1,-1-1-1,2 3 1,6 11 209,-1 0-1,0 1 1,-1 0 0,8 30 0,5 12-349,6 0-124,2-2 0,39 58 1,-5-22-2690,-62-91 2561,3 4-533,1-1 0,-1 1 0,1-1-1,0 1 1,0-1 0,0-1 0,7 6 0,15 4-3647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6400,'23'-77'5573,"-6"23"-1834,-17 53-3596,6-15 304,-4 12 167,-1 11 768,-3 102 126,0-39-966,12 133 0,60 165-483,-69-364-354,0 0 1,-1 0 0,1-1 0,-1 1 0,0 0-1,0 0 1,0 0 0,0 0 0,-1 0 0,1-1-1,-2 5 1,-6 6-4548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10112,'0'-5'3776,"14"5"-2944,22 0 64,-9 0-224,13 0-257,8 0 65,6 0-64,14-3 0,20-1-224,5-4-64,-3 4 64,-10 1-160,-13-2-32,-8 5-576,-11-4-160,-8 4-1823,1-12-3201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96 8064,'7'-13'1054,"-4"9"-725,-1-1 0,1 1 0,0 0 0,0 0-1,0 0 1,0 0 0,8-6 0,8-3 2716,35-17 0,-59 38-1583,-6 5-834,-19 15-1,0-1-325,17-14-238,-65 68 150,65-65-219,1 0-1,0 1 1,-14 28-1,25-43-1,0 0 0,0-1 1,0 1-1,0 0 0,1 0 0,-1 0 0,1 0 1,-1 1-1,1-1 0,0 0 0,0 2 0,0-2 6,0-1-1,1 0 1,-1 1-1,1-1 1,-1 0-1,1 0 1,0 0-1,-1 0 1,1 1-1,0-1 1,0 0-1,0 0 1,0 0-1,0-1 1,0 1-1,0 0 1,0 0-1,0 0 1,2 0-1,4 3 0,0 0-1,1-1 1,-1 0-1,1 0 1,-1-1 0,13 2-1,47 2-81,-13-3 100,-21 3 19,-1 0 0,-1 2 0,0 2 0,0 1 1,0 1-1,-2 1 0,0 2 0,0 1 0,-1 1 1,-2 2-1,1 0 0,-2 2 0,-1 1 0,33 37 1,-33-29 714,-3 1 0,27 46 0,-45-71-571,0 0-1,0 0 0,-1 0 1,0 1-1,0-1 0,0 0 0,-1 1 1,1 12-1,-1-15-101,-2 0 0,1 0 0,0-1 0,-1 1 0,0 0-1,0 0 1,0 0 0,0-1 0,-1 1 0,0-1 0,1 1 0,-1-1 0,0 1 0,-1-1-1,1 0 1,-4 4 0,0-1-17,-1-1-1,1 0 1,-1 0-1,1 0 1,-1-1-1,-10 4 1,-46 18 78,41-20-96,0 0 1,0-1 0,0-2-1,-24 2 1,3-3-171,-51-5 0,65 0-574,1-1 0,-1 0 0,1-3 0,0 0 0,1-2 0,0 0 0,-35-19 0,59 26 367,-1 0 0,1 0 0,-1 0 0,1 0 0,0 0 0,0-1 0,0 0 0,0 0 0,0 0 0,1 0 0,-1 0 0,1 0 0,0-1 0,0 1 1,-2-6-1,-3-24-4513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10496,'0'0'3936,"14"0"-3040,4 0 160,-5-5-161,10 2-319,4-1 0,16-4-192,16 1-64,7 2-192,6 1-96,-4 1 0,-11-2-128,-3 5 64,-5 0-480,-10 0-192,-7 0-1055,-5-4-481,9-4-2208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7724 824 9600,'-29'-22'2424,"-57"-33"0,67 45-2319,-289-137-1192,187 104 861,-140-32-1,-479-72 1208,112 65 272,-7 47 145,-303 83-897,702-15-496,2 10 1,-268 86-1,380-93 13,-300 91 73,8 13-77,-167 100-19,553-228 4,-383 175 1,294-127 45,-147 101 1,63-10 183,155-112-98,2 1-1,2 2 0,-42 55 0,58-62-24,2 1 0,1 1 0,2 0 0,-31 78 0,38-75-52,1 1 0,2 0 0,2 1 0,-6 65-1,13-72-20,1 0-1,2-1 1,2 1-1,0-1 1,18 66-1,-7-55 15,2 0-1,2 0 1,2-2-1,42 69 0,-26-58 23,2-1-1,86 90 0,-81-102 84,1-1-1,64 44 0,-40-39 201,118 58 0,97 15 453,62-16 70,101-12-38,565 9 464,5-97-586,-510-27-400,559-101-1,-27-74-218,-96-49 75,-500 95-112,131-93-34,-440 177-16,-3-7 1,128-99-1,-167 105 20,86-87 1,-122 102 2,-2-3 0,47-68 0,-75 91-10,-2-1 1,-1-1-1,-2-1 1,-2-1-1,-2-1 1,-1 0-1,12-55 1,-20 56-6,-1 0 1,-2-1-1,-2 0 1,-1 1-1,-3-1 1,-1 1-1,-16-77 1,9 75-9,-1 1 1,-3 1 0,-1 0 0,-2 1-1,-1 0 1,-2 1 0,-2 2 0,-2 0 0,-1 2-1,-1 0 1,-41-40 0,5 17-16,-1 2 1,-3 4-1,-2 2 0,-83-44 1,36 31-101,-241-90 0,158 87-730,-3 9 0,-2 8 0,-293-30 0,168 54-1655,38 14-1055,61 8-667,44-1-411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24 8064,'-3'-2'741,"1"0"-1,-1 0 1,0-1 0,1 2 0,-1-1-1,0 0 1,0 0 0,0 1-1,0 0 1,0-1 0,-1 1 0,1 0-1,0 1 1,-1-1 0,1 1 0,0-1-1,-1 1 1,-5 0 0,406 0 32,-394 0-797,23 2-2608,-25-2 2278,0 0 1,1 1-1,-1-1 0,0 0 0,0 1 0,0-1 0,0 1 0,0-1 1,0 1-1,0-1 0,1 1 0,-2 0 0,1 0 0,0-1 0,0 1 0,1 2 1,1 8-4543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10496,'-4'15'3936,"17"-11"-3040,14 4 0,0-8-129,17-3-447,19-6-32,4 1-32,-1-4 0,-7 5-128,-5 2-288,-6 5-160,-3 0-2079,4 0-961,-1-3-832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29 7040,'0'-13'3325,"1"12"-3025,-1 1 1,0-1 0,0 0-1,0 0 1,0 1 0,0-1-1,1 0 1,-1 0 0,0 1-1,-1-1 1,1 0 0,0 1-1,0-1 1,0 0 0,0 0-1,0 1 1,-1-1 0,1 0-1,-1 0 1,1 1-263,-1 0 0,1 0 0,0-1 0,-1 1 0,1 0 0,-1 0 0,1 0 0,0 0-1,-1 0 1,1 0 0,-1 0 0,1 0 0,0 0 0,-1 0 0,1 1 0,-1-1 0,1 0 0,0 0 0,-1 0 0,1 0-1,0 1 1,-1-1 0,1 0 0,0 0 0,-1 1 0,1-1 0,0 0 0,-1 0 0,1 1 0,0-1 0,0 0 0,0 1-1,-1-1 1,1 0 0,0 1 0,-10 15 480,-5 18-86,2 1 1,-16 65-1,24-80-332,-46 229 999,45-201-1005,3 1-1,1 0 0,6 57 0,-3-99-98,8 60 126,-7-58-138,0-1 1,0 0-1,1-1 0,0 1 1,7 13-1,-10-21-21,0 0 0,0 0 0,0 1-1,0-1 1,0 0 0,0 0 0,0 0 0,1 0 0,-1 0 0,0 0-1,0 1 1,0-1 0,0 0 0,0 0 0,0 0 0,0 0 0,1 0-1,-1 0 1,0 0 0,0 0 0,0 1 0,0-1 0,0 0 0,1 0-1,-1 0 1,0 0 0,0 0 0,0 0 0,0 0 0,1 0 0,-1 0-1,0 0 1,0 0 0,0 0 0,0 0 0,1 0 0,-1 0 0,0 0-1,0 0 1,0 0 0,0-1 0,0 1 0,1 0 0,-1 0-1,0 0 1,0 0 0,0 0 0,0 0 0,0 0 0,0 0 0,1-1-1,-1 1 1,0 0 0,0 0 0,0 0 0,0 0 0,0 0 0,0-1-1,0 1 1,0 0 0,0 0 0,6-14-2586,-4 8 1315,10-16-2819,9 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464 338 6400,'17'-33'2912,"29"-42"0,-39 62-2245,0 0 1,0-1-1,-1 0 1,-1 0-1,0 0 1,-1-1-1,0 0 1,-2 0-1,1 0 1,-2 0 0,0-16-1,-1 29-608,-3-23 663,3 24-697,0 0 0,0 1 1,0-1-1,0 0 0,-1 1 1,1-1-1,0 0 1,-1 1-1,1-1 0,-1 0 1,1 1-1,-1-1 0,1 1 1,-1-1-1,1 1 0,-1-1 1,1 1-1,-1-1 0,1 1 1,-1 0-1,0-1 0,1 1 1,-1 0-1,0-1 0,0 1 1,1 0-1,-1 0 1,0 0-1,1 0 0,-1 0 1,0 0-1,0 0 0,0 0 1,-5 1 32,1 0 1,0 1 0,1-1-1,-1 1 1,0 1 0,0-1-1,1 1 1,-1-1 0,-6 7-1,-6 4 13,0 2-1,1 0 1,0 1-1,-20 27 1,-47 79 83,54-74 100,2 0 0,-40 100 0,56-116-168,1 1-1,1 0 0,2 0 1,1 1-1,-2 67 1,8-101-85,0 11 15,0 0 1,1 0-1,4 20 1,-5-29-9,0 0 1,1 0 0,0 0-1,-1 0 1,1 0 0,0 0-1,0 0 1,0-1 0,0 1-1,0 0 1,0 0 0,1-1-1,-1 1 1,1-1-1,-1 1 1,1-1 0,-1 0-1,1 1 1,0-1 0,-1 0-1,1 0 1,0 0 0,0 0-1,0-1 1,0 1 0,0-1-1,3 1 1,-1 0 16,0-1 1,0-1-1,0 1 0,0 0 1,0-1-1,0 0 0,0 0 1,8-3-1,31-18 147,-26 11-149,0-1 0,-2-1 1,1 0-1,-1-1 0,-1-1 0,-1 0 1,0-1-1,-1 0 0,0-1 0,10-21 1,-4 3 10,-1-1 0,-3 0 0,-1-1 0,12-51 1,3-67 141,-27 147-191,0 6 6,-1 1 0,0-1 0,1 0 1,-1 1-1,0-1 0,0 0 0,0 0 0,0 1 0,-1-1 0,1 0 0,0 1 1,-1-1-1,0-2 0,1 4 8,0 0 0,0 0 1,0-1-1,0 1 0,0 0 0,0 0 1,0 0-1,0 0 0,0 0 0,0 0 1,0 0-1,0 0 0,0 0 0,0 0 1,0 0-1,0 0 0,0 0 0,-1-1 1,1 1-1,0 0 0,0 0 0,0 0 1,0 0-1,0 0 0,0 0 0,0 0 1,0 0-1,0 0 0,0 0 0,0 0 1,0 0-1,0 0 0,0 0 0,0 0 1,-1 0-1,1 0 0,0 0 0,0 0 1,0 0-1,0 0 0,0 0 0,0 0 1,0 0-1,0 0 0,0 0 0,0 0 1,0 0-1,0 0 0,-1 0 0,1 0 1,0 0-1,0 0 0,0 0 0,0 0 1,0 0-1,-2 7-14,-2 18 13,-2 120 266,16 187 0,3-49 297,-14-207-55,-16 127 0,13-179-413,0-1 0,-2 1 0,-1-1 0,-11 28 0,13-41-60,1-1 0,-1 0-1,-1 0 1,0 0 0,0-1 0,-1 0 0,0 0-1,0-1 1,-1 0 0,0 0 0,0 0-1,-11 6 1,8-7-26,0-1 0,0-1 0,0 1 1,0-2-1,-1 1 0,0-2 0,1 0 0,-1 0 0,0-1 0,0 0 0,0-1 0,0 0 0,0-1 0,0-1 1,0 0-1,-16-5 0,15 4-35,1-1 1,0-1-1,0 0 1,1-1-1,0 0 1,-1-1-1,2 0 0,-1 0 1,1-1-1,1-1 1,-1 0-1,1 0 1,1-1-1,0 0 1,-8-13-1,12 16-41,0-1 0,1 0-1,0 0 1,0 0 0,1-1-1,0 1 1,1 0 0,0-1 0,0 1-1,1-1 1,0 1 0,2-16-1,1 1-71,2 1-1,0 0 1,13-35 0,-8 35 84,0 0 0,1 1 1,2 0-1,0 0 1,1 2-1,1-1 1,0 2-1,31-28 1,-9 14-246,2 1 0,0 2-1,59-31 1,-29 25-1546,1 4 0,79-25 0,7-2-3599,-80 26 1063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25 11264,'0'-2'635,"-1"0"-1,0 0 1,0 1 0,1-1 0,-1 0 0,-1 1 0,1-1 0,0 1 0,0-1 0,0 1 0,-1 0 0,1-1 0,-3-1-1,3 3-571,0 0-1,1 0 0,-1-1 0,1 1 0,-1 0 0,0 0 0,1 0 0,-1 0 0,0 0 0,1 0 0,-1 0 0,0 0 1,1 0-1,-1 1 0,0-1 0,1 0 0,-1 0 0,0 1 0,-1 0-13,0 0-1,0 1 1,0-1 0,1 0-1,-1 1 1,1-1 0,-1 1-1,-1 2 1,-9 14 255,1 0 0,-16 35 0,-44 118 1013,-40 162-549,91-258-618,3 1-1,-11 128 0,25-144-132,2 0 0,4 0-1,9 64 1,-6-92-11,0-1 1,2 0-1,1 0 0,2 0 1,1-2-1,1 1 0,24 38 1,-25-50-104,1-1 1,0 0-1,22 21 1,-26-30-267,0 0 0,1 0 0,-1-1 0,1-1-1,1 0 1,-1 0 0,17 7 0,-22-12 3,-1 1 0,1-1 0,0 0-1,-1 0 1,1 0 0,0 0 0,0-1 0,-1 0 0,1 0-1,0 0 1,0-1 0,0 1 0,-1-1 0,8-2-1,30-18-4598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84 7296,'12'-11'2168,"25"-14"0,-4 1 688,-28 20-2144,0 0 0,1 0 0,-1 1 0,12-6-1,-9 9 387,-6 4-296,-7 3 296,-35 30 368,25-25-1247,-1 2 5,-23 25 0,-25 43-121,-64 104 1,109-156-108,-61 89 80,7-10-3214,67-101 1418,0 0-1,-12 12 0,8-9-2812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4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10624,'0'13'5300,"0"4"-4547,0-14-596,0-1-1,1 0 1,-1 0 0,0 0 0,1 1 0,-1-1-1,1 0 1,0 0 0,0 0 0,0 0-1,1 3 1,5 10 447,29 65 386,67 114 0,-39-80-901,-32-55-739,26 72-1,-45-99-1056,-3-7-484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10880,'-5'-16'4873,"14"35"-1374,-1-3-3642,5 10 347,-2 1-1,-1 0 1,-1 1 0,7 38 0,9 113-116,-22-156-38,2 37-302,-1 61 0,-13-1-3958,5-92 1298,3-7-1088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8576,'3'-13'2816,"-3"13"-2783,0-1 0,0 1 0,1 0 0,-1 0 0,0 0 0,0-1 0,0 1 0,0 0 1,0 0-1,0 0 0,0-1 0,0 1 0,1 0 0,-1 0 0,0 0 0,0 0 0,0 0 0,0 0 0,0-1 1,1 1-1,-1 0 0,0 0 0,0 0 0,0 0 0,1 0 0,-1 0 0,0 0 0,0 0 0,0 0 1,1 0-1,-1 0 0,0 0 0,1 0 0,1-1 34,6-1 211,0 0 0,0 0 0,13-1 0,12 3-118,313-8 1344,-284 2-2156,-1-1 0,0-4 0,94-29 0,-140 35 917,-1-1 1,0 0-1,17-11 1,-22 12 1039,-1-1 0,0 0 0,9-9 0,-16 14-569,-5 2-548,1 0 0,-1 0 0,1 0 0,-1 0 0,1 1 0,-6 3 0,5-4-133,-16 10 58,-38 24 1,52-31-123,1 0-1,0 1 0,0-1 1,0 1-1,1 0 0,-1 0 1,1 0-1,0 1 1,1-1-1,-1 1 0,-4 11 1,8-16 9,0 0 1,0 0-1,-1 0 0,1 0 1,0 1-1,0-1 1,0 0-1,0 0 1,0 0-1,1 0 0,-1 0 1,0 0-1,0 1 1,1-1-1,-1 0 0,1 0 1,-1 0-1,1 0 1,-1 0-1,1 0 1,-1-1-1,1 1 0,0 0 1,0 0-1,0 0 1,-1 0-1,1-1 1,0 1-1,0 0 0,0-1 1,0 1-1,0-1 1,1 1-1,6 2 4,-1 1-1,1-2 1,13 4-1,-15-5-15,19 6 3,-1 1 0,1 1 0,25 13 0,-37-15 24,0 0 0,-1 1 0,0 1 0,0-1 0,-1 2 0,19 21 0,3 9 762,-1 1 1,-3 2-1,29 55 0,-53-89-368,-1-1-1,-1 1 0,5 18 0,-7-24-340,0-1 0,-1 1 0,1 0-1,-1-1 1,0 1 0,0-1 0,0 1-1,0 0 1,0-1 0,0 1 0,-1-1-1,1 1 1,-1-1 0,0 1 0,0-1-1,0 1 1,0-1 0,0 0 0,-1 0-1,-1 3 1,0-2-56,-1 0 0,0 0 0,0 0 0,0-1 0,0 0 0,-1 1 0,1-1 0,-1-1 0,1 1 0,-1-1 0,0 0 0,-8 1 0,-8 1-205,-34-2 0,43-1 87,-4 0-608,-1-1 1,0-1-1,0 0 0,0-1 1,-21-7-1,26 6-743,1-1 0,1 0 0,-1 0 0,-19-14 0,8 3-3231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10880,'4'-4'4032,"-4"4"-3136,59 7 191,-50-7-127,31 5-416,-10-2 32,20 6-352,-10-6-128,19 6-64,-11-6-128,6 1 64,-9 1-896,-6-5-416,-7 0-3679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12032,'1'7'1414,"0"-6"-1116,-1 1 0,1-1 1,0 1-1,-1-1 0,1 1 0,0-1 0,0 0 1,0 1-1,0-1 0,0 0 0,0 0 0,0 1 1,2 0-1,26 29 1291,-24-26-1149,1 0 0,-1 1 0,-1-1 0,1 1 0,-1 1 0,0-1 0,0 0 0,-1 1-1,6 13 1,-1-1 329,46 110 1283,20 48-979,87 222-134,-145-356-838,16 76 0,-28-97-49,-1 0 1,-1 0-1,-1 0 1,-1 0 0,-4 39-1,0-38-280,-1 1 0,-2-1 0,0-1 0,-1 1 0,-1-1 0,-1 0 0,-14 22 0,11-24-1494,0 0-1,-2-1 0,-1-1 1,-19 19-1,7-11-3871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8960,'-3'0'713,"1"-2"4608,2 3 146,1 0-5465,0 0 57,-1 0 0,1 0 0,0 0 0,0-1 0,0 1-1,0-1 1,0 1 0,0 0 0,0-1 0,0 0 0,0 1 0,0-1-1,0 0 1,0 1 0,0-1 0,0 0 0,2 0 0,23 2 290,-19-1-238,161-6 663,-10-1-614,-126 7-167,0 1 0,0 2 1,53 13-1,-81-16-180,1 1 1,-1-1-1,1 1 1,-1 0-1,0 0 0,0 1 1,0-1-1,0 1 1,-1 0-1,1 0 0,5 5 1,2 8-3947,0 1-4343,-9-12 3474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10240,'-5'7'3872,"14"-2"-3040,9-2 576,5-6-1,20-6-479,25-3-64,11 4-448,7 1-160,-7 2-160,2 1-96,-6 4 96,-7 4-576,-11 1-128,-8 2-1696,-4-7-703,-9 5-1633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 9728,'-2'-1'458,"2"1"-321,0 0-1,0 0 0,0 0 1,0 0-1,0 0 1,-1-1-1,1 1 1,0 0-1,0 0 1,0 0-1,0 0 0,-1 0 1,1 0-1,0 0 1,0 0-1,0 0 1,0 0-1,-1 0 0,1 0 1,0 0-1,0 0 1,0 0-1,-1 0 1,1 0-1,0 0 1,0 0-1,0 0 0,0 0 1,-1 0-1,1 0 1,0 0-1,0 0 1,0 0-1,0 0 0,-1 0 1,1 0-1,0 1 1,0-1-1,0 0 1,0 0-1,0 0 1,-1 0-1,1 0 0,0 1 1,0-1-1,0 0 1,0 0-1,0 0 1,0 0-1,0 1 0,0-1 1,0 0-1,0 0 1,0 0-1,0 0 1,0 1-1,-4 9 332,-3 1-127,0 0-1,-1 0 1,0-1-1,-10 11 0,8-10-340,0 1 0,-15 24 0,24-35-7,0 0 0,1 0 0,-1 1 1,1-1-1,-1 0 0,1 1 0,-1-1 0,1 0 1,0 1-1,0-1 0,0 1 0,0-1 0,0 0 1,0 1-1,0-1 0,0 1 0,0-1 1,1 0-1,-1 1 0,1 1 0,0-1-11,1 0 0,-1 1 0,1-1 0,-1-1 0,1 1 0,-1 0 1,1 0-1,0 0 0,0-1 0,4 3 0,3 1-23,1 0 0,0 0 0,1-1 1,11 3-1,-3-1 26,1 1 0,-1 0 0,32 18-1,-47-22 58,1 0 0,-1 0 0,0 0 0,0 0 0,0 0 0,0 1 0,-1 0 0,1 0 0,-1 0 0,0 0 0,0 1 0,0-1 0,-1 1 0,0 0 0,0-1 0,0 1 0,0 0 0,-1 0 0,0 0 0,1 7 0,-1-7 232,-1-1 1,0 1-1,0 0 1,0 0-1,-1 0 0,0 0 1,-1 4-1,2-7-196,-1-1 0,1 0 0,-1 1 0,0-1 0,1 0-1,-1 1 1,0-1 0,0 0 0,0 0 0,0 0 0,0 0 0,0 0 0,0 0 0,-1 0 0,1 0 0,0 0-1,0-1 1,-1 1 0,1 0 0,0-1 0,-1 1 0,1-1 0,-1 1 0,1-1 0,-1 0 0,-2 0 0,-16 1-352,-1-2 1,1 0 0,-39-8 0,29 5-1360,23 2 625,0 1 0,0-1 0,0 0 0,-8-3 0,4-3-3967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14 828 6656,'-5'-11'908,"3"9"-720,1-1 1,0 1-1,0 0 0,0-1 0,1 1 1,-1-1-1,0 0 0,1 1 1,0-1-1,-1 1 0,2-5 1,0-8 432,1 1 0,1-1 1,1 1-1,0 0 0,10-23 1,-1 1 119,40-123 2629,-45 144-2466,-8 15-878,0 0 1,1 0 0,-1 0-1,0 0 1,0 0-1,0 0 1,0 0-1,1 0 1,-1 1 0,0-1-1,0 0 1,0 0-1,1 0 1,-1 0-1,0 0 1,0 0 0,0 1-1,0-1 1,0 0-1,0 0 1,1 0-1,-1 0 1,0 1 0,0-1-1,0 0 1,0 0-1,0 0 1,0 1-1,0-1 1,0 0 0,0 0-1,0 0 1,0 1-1,0-1 1,0 0-1,0 0 1,0 0-1,0 1 1,2 40 1005,-2-40-1044,44 836 1746,82-70-1025,-69-543-453,-41-174-112,2-1 0,32 61 0,-43-98-114,0 0 1,1-1-1,0 0 1,0 0-1,14 13 1,-18-21-6,-1 0 1,1 1 0,-1-2 0,1 1-1,0 0 1,0-1 0,0 0 0,1 0-1,-1 0 1,1 0 0,-1-1 0,1 1-1,-1-1 1,1 0 0,0-1 0,-1 1-1,1-1 1,6 0 0,-7-1-14,-1 1 1,0-1-1,0 0 1,0 0-1,0 0 1,0-1-1,0 1 0,0-1 1,0 1-1,-1-1 1,1 0-1,0 0 1,-1 0-1,0 0 1,1-1-1,-1 1 0,0-1 1,0 1-1,-1-1 1,1 0-1,0 0 1,-1 0-1,2-5 1,6-13 11,-2-1 1,0 1-1,-2-1 1,4-27 0,3-104-111,-24-386-1391,-8 268 1022,-12 2-1,-89-364 1,102 567 361,-3-14-81,19 67 107,1 1 1,1-1-1,0 0 0,1-18 0,0 28 60,1 0 0,-1 0 0,1 0-1,0 0 1,0 0 0,0 0 0,1 0-1,-1 0 1,1 1 0,0-1 0,-1 0-1,1 1 1,0 0 0,0-1 0,1 1-1,-1 0 1,0 0 0,1 0 0,-1 0-1,1 1 1,0-1 0,0 1 0,2-2-1,9-2 14,0-1 0,0 2 0,23-5-1,-28 7-6,33-5 186,82-5 0,44 11 205,-90 2-143,129-2 138,148-6-203,53-4 752,176-6-367,-256 6-470,453-38 21,-333 12-106,-241 18 0,733-54 36,-589 53-73,-307 17 23,732-29 91,-111 32-2488,-414 7-4704,-196-7 2470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86 8960,'-11'-16'2981,"10"15"-2868,1 1 0,0-1-1,-1 1 1,1 0 0,0-1 0,0 1-1,0-1 1,-1 1 0,1-1 0,0 1-1,0-1 1,0 1 0,0-1 0,0 1 0,0-1-1,0 1 1,0-1 0,0 1 0,0-1-1,0 1 1,0-1 0,0 1 0,0-1 0,1 1-1,-1-1 1,0 1 0,0-1 0,1 1-1,-1-1 1,0 1 0,0 0 0,1-1-1,-1 1 1,1-1 0,-1 1 0,1-1 0,17-8 731,-16 8-629,21-6 237,-1 1 0,1 0-1,39-3 1,-35 6-78,-22 2-314,18-3 328,1 1 0,0 1 1,0 1-1,-1 1 0,42 6 0,-51-4-217,0 2 0,1-1-1,-1 2 1,-1 0 0,1 0-1,-1 2 1,14 7 0,-17-6-20,0-1 1,-1 1 0,0 1-1,-1 0 1,0 0 0,0 0 0,-1 1-1,10 18 1,-13-19-80,-2-1 1,1 1 0,-1 0-1,0-1 1,-1 1-1,0 0 1,0 0-1,-1 0 1,0 0 0,-1 0-1,0 0 1,0 0-1,-1 0 1,-3 9-1,-5 12 52,-2 1-1,-24 43 0,22-46-77,-21 44 70,-130 248 13,156-304-185,-10 25-1,17-35 64,0-1 1,0 1-1,1 0 1,0-1-1,0 1 1,0 0-1,1 11 1,0-15 6,0 0 0,0 0 0,1-1-1,-1 1 1,1 0 0,-1-1 0,1 1 0,0 0 0,-1-1 0,1 1 0,0-1-1,0 1 1,0-1 0,0 0 0,1 1 0,-1-1 0,0 0 0,0 0 0,1 1 0,-1-1-1,1 0 1,-1-1 0,3 2 0,1 0 0,1 0 0,0 0-1,-1 0 1,1-1 0,9 1 0,29 1 69,0-1 0,47-4 0,92-17-5361,-151 14 1918,-2-2-2037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90 7936,'17'-41'4533,"-16"39"-4286,0 0 0,0 1-1,0-1 1,-1 0 0,1 0 0,-1 0-1,1 0 1,-1 0 0,0 0 0,0 0 0,0 0-1,0 0 1,0 0 0,0 0 0,0 0-1,-1 0 1,1 0 0,-1 0 0,1 0 0,-1 0-1,-1-2 1,1 3-188,0 1-1,1-1 1,-1 1-1,0 0 1,0-1-1,0 1 0,0 0 1,0 0-1,1 0 1,-1 0-1,0 0 1,0 0-1,0 0 1,0 0-1,0 0 1,0 0-1,1 0 1,-1 1-1,0-1 1,0 0-1,0 1 1,0-1-1,1 0 1,-1 1-1,0-1 1,0 1-1,1-1 1,-2 2-1,-7 6 233,0 1 0,-10 13 1,13-16-206,-5 7 54,-59 74 840,35-35-615,2 2 0,3 2-1,2 0 1,-33 97 0,51-121-300,2 1 1,1-1 0,1 1-1,2 1 1,0 62-1,5-69-40,2 1 0,1 0 0,1 0 0,1-1-1,1 0 1,1 0 0,18 37 0,-8-29-12,1 0 0,2 0 0,2-2 0,0-1 0,2-1 0,52 50 0,-65-71-250,0 0 0,0-1 1,1 0-1,0-1 1,24 11-1,-27-15-509,-1-1-1,1 0 1,-1-1-1,1 0 1,19 2-1,19-5-4575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14 10112,'15'-7'2738,"-4"1"3441,-30 31-4116,-6 5-1886,-89 121 111,38-51-735,4 3 1,-70 135 0,114-178-5927,24-51 2224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 8320,'-4'-54'2672,"5"40"-1536,-1 14-1139,1-2 251,0 0 0,0-1 1,0 1-1,1 0 0,-1 0 0,1 1 0,-1-1 0,3-2 0,-4 4-158,1-1-1,-1 1 0,1 0 1,-1-1-1,1 1 1,-1 0-1,1 0 1,-1-1-1,1 1 0,0 0 1,-1 0-1,1 0 1,0 0-1,-1 0 1,1 0-1,-1 0 1,1 0-1,0 0 0,1 0-17,-1 1-1,0-1 0,0 1 1,0-1-1,0 1 0,0-1 0,0 1 1,0 0-1,0 0 0,0-1 1,0 1-1,-1 0 0,3 2 0,3 7 141,1 0 0,-1 0 0,7 17 0,85 198 942,64 130-1225,-157-345-408,0 0 0,1 0-1,0-1 1,1 1 0,0-1 0,11 11 0,9-2-3921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21 9472,'-4'-19'3120,"4"19"-3073,0 0 1,0 0-1,0 0 1,0 0-1,0-1 1,1 1-1,-1 0 1,0 0 0,0 0-1,0 0 1,0 0-1,0 0 1,0 0-1,0 0 1,0 0-1,1 0 1,-1 0 0,0 0-1,0 0 1,0 0-1,0 0 1,0 0-1,0 0 1,1 0-1,-1 0 1,0 0 0,0 0-1,0 0 1,0 0-1,0 0 1,0 0-1,1 0 1,-1 0-1,0 0 1,0 0 0,0 0-1,0 0 1,0 0-1,0 0 1,0 0-1,0 0 1,1 1-1,-1-1 1,0 0 0,0 0-1,0 0 1,0 0-1,0 0 1,0 0-1,0 0 1,0 1-1,0-1 1,0 0-1,0 0 1,7 5 406,-7-5-398,7 11 696,19 49 1029,-7-3-1260,-2 0-1,16 105 1,-1 128-1847,-27-243 434,-5-38-165,1 0 0,1 1 1,-1-1-1,1 0 0,5 13 0,2-8-2932</inkml:trace>
  <inkml:trace contextRef="#ctx0" brushRef="#br0" timeOffset="0.99">10 286 9600,'-9'-15'3584,"9"15"-2784,21 3-128,-17-3-320,14 5-384,-4-1 32,31 4 64,-5-4 32,26 4-32,-12-4-128,17-1 32,-17 2-736,9-5-384,-15 0-2784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57 8704,'17'-44'7749,"-17"44"-7710,0 0 1,0 0-1,1-1 0,-1 1 0,0 0 1,0-1-1,0 1 0,0 0 1,0 0-1,0-1 0,1 1 1,-1 0-1,0-1 0,0 1 1,0 0-1,0-1 0,0 1 1,0 0-1,0-1 0,0 1 1,0 0-1,-1-1 0,1 1 1,0 0-1,0 0 0,0-1 1,0 1-1,0 0 0,0-1 1,-1 1-1,1 0 0,0 0 1,0-1-1,0 1 0,-1 0 1,1 0-1,0-1 0,0 1 1,-1 0-1,1 0 0,0 0 1,-1 0-1,1 0 0,0-1 1,0 1-1,-1 0 0,1 0 1,0 0-1,-1 0 0,1 0 1,0 0-1,-1 0 0,1 0 1,-23 2-74,-9 4 65,2 2-1,-34 12 0,62-19-37,0 0 0,0 0 0,0-1 1,0 1-1,0 0 0,0 1 0,1-1 0,-1 0 0,0 0 0,1 1 0,-1-1 0,1 1 1,-1 0-1,1-1 0,0 1 0,0 0 0,-2 3 0,2-3-1,1 0-1,0 1 1,-1-1 0,1 1-1,0-1 1,0 1-1,0-1 1,0 0 0,1 1-1,-1-1 1,1 1-1,-1-1 1,1 0 0,0 1-1,0-1 1,2 3-1,8 17 0,1-1 0,23 31 0,37 37 267,17 24 1117,-74-91-863,64 103 3157,-76-120-3449,-1 0 0,0 0 0,0 0 0,2 8-1,-4-12-186,0 0-1,1 0 0,-1 0 0,0 1 0,0-1 0,0 0 1,0 0-1,0 0 0,0 1 0,0-1 0,-1 0 0,1 0 1,0 0-1,-1 0 0,1 1 0,0-1 0,-1 0 0,0 0 1,1 0-1,-1 0 0,1 0 0,-1 0 0,0 0 0,0-1 1,0 1-1,-1 1 0,-1 0-17,0-1-1,-1 1 1,0-1 0,1 1 0,-1-1 0,0-1-1,1 1 1,-1 0 0,-7-1 0,-2 1-49,0-2 1,-12-1 0,14 0-88,-56-9-1213,60 9 403,-1 0 1,1 0 0,-1-1-1,1 0 1,0 0-1,-12-8 1,19 11 627,-1 0-1,0-1 1,1 1-1,-1-1 1,1 1 0,-1 0-1,0-1 1,1 1-1,-1-1 1,1 0 0,-1 1-1,1-1 1,-1 1-1,1-1 1,0 0-1,-1 1 1,1-1 0,0 0-1,-1 1 1,1-1-1,0 0 1,0 0 0,0 1-1,-1-1 1,1 0-1,0 0 1,0 1 0,0-1-1,1 0 1,-1 0-1,0 1 1,0-1-1,0 0 1,0 0 0,1 1-1,-1-2 1,5-14-4081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10624,'0'0'179,"0"0"0,0-1 0,0 1 0,0 0-1,0-1 1,0 1 0,-1-1 0,2 1 0,-1 0 0,0-1 0,0 1 0,0 0 0,0-1 0,0 1 0,0 0 0,0-1 0,0 1 0,0 0 0,1-1 0,-1 1 0,0 0 0,0-1 0,0 1 0,1 0 0,-1 0 0,0-1 0,0 1 0,1 0 0,0-1 0,14-9 2592,18-5-618,-13 8-1970,0 1 0,0 0 0,0 2 0,1 0 0,36-1 0,252-7-3095,-214 9-2949,-53 3 1579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 7808,'-7'-23'2592,"7"23"-2562,0 0 0,-1 0 0,1-1 0,0 1 0,0 0 0,0 0 1,0-1-1,0 1 0,0 0 0,0 0 0,0-1 0,0 1 0,0 0 0,0 0 1,0-1-1,0 1 0,0 0 0,0 0 0,0-1 0,0 1 0,0 0 0,0 0 1,0-1-1,1 1 0,-1 0 0,0 0 0,0-1 0,0 1 0,0 0 0,1 0 1,-1 0-1,0 0 0,0-1 0,0 1 0,1 0 0,-1 0 0,1-1-40,5-5 646,0 0 0,0 0-1,1 0 1,8-5-1,-7 7-163,1 0 0,-1 0 0,1 1 0,0 0-1,0 0 1,0 1 0,0 0 0,0 1 0,13 0 0,-18 1-317,1 0 1,-1 0-1,1 1 0,-1 0 1,0 0-1,1 0 1,-1 0-1,0 1 1,0-1-1,0 1 1,0 0-1,0 1 1,0-1-1,0 0 0,-1 1 1,1 0-1,-1 0 1,0 0-1,0 1 1,0-1-1,4 8 1,0 1 190,-1 0 1,-1 0 0,0 1-1,0 0 1,4 24 0,7 69 443,-14-86-695,30 258 332,-10 25-209,-23-248-82,-11 69 0,10-106-173,-1-1 0,0 0-1,-1 1 1,-1-1 0,-1-1-1,-1 1 1,0-1 0,-1 0-1,-19 28 1,15-29-356,-1 1 1,-1-2 0,-1 0-1,-21 16 1,9-10-2832,-56 30-1,51-34-1958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9984,'-16'0'3284,"14"0"-992,12 0-727,100-7 1283,-95 6-2699,93-3 443,147 12 0,-243-7-584,-1 1 1,1 0-1,0 1 1,13 5-1,-22-7-158,-1-1 0,1 1 1,-1 1-1,0-1 0,1 0 1,-1 1-1,0-1 0,0 1 0,0 0 1,0-1-1,0 1 0,0 0 1,-1 0-1,1 0 0,-1 1 0,1-1 1,-1 0-1,0 0 0,0 1 0,0-1 1,0 1-1,0-1 0,-1 1 1,2 4-1,-5 21-4783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11264,'0'-20'4224,"9"8"-3296,4 0-129,-4 3-287,5 2-384,-1-1-96,1 4-96,4 1 32,-6 3 32,1 0-992,1 3-383,-1 1-1633,1 4-704,-1 4 320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8:5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9216,'-13'4'3424,"26"-4"-2656,13 8 608,-4-8 192,10 0-513,8-5-127,14 2-320,17-1-128,17-4-288,2 4-128,-10-1 32,-13 5-128,-4 5-64,-15-1-1568,-7-1-703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0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1 833 7552,'0'-22'1532,"2"0"0,1 0 0,9-38 0,27-60 2179,-39 120-3710,10-19 729,-10 19-715,0 0 0,0 0 0,0-1-1,0 1 1,1 0 0,-1 0 0,0 0 0,0 0 0,0 0 0,0 0 0,1 0-1,-1 0 1,0-1 0,0 1 0,1 0 0,-1 0 0,0 0 0,0 0 0,0 0-1,1 0 1,-1 0 0,0 0 0,0 0 0,0 0 0,1 0 0,-1 0 0,0 1-1,0-1 1,0 0 0,1 0 0,6 10 409,-4-2-287,0 0 0,0 1 0,-1-1-1,0 1 1,-1-1 0,1 14-1,0-4 22,23 232 510,23 172-589,-43-388-60,68 368 223,-56-331-159,3-2-1,3 0 1,51 104 0,-65-154-7,2 0 1,19 26-1,-29-43-51,1 0-1,-1 0 1,1 0-1,0 0 1,0-1-1,0 1 1,0-1-1,0 0 1,0 1-1,0-1 1,0 0-1,0 0 1,1 0-1,-1 0 1,0-1-1,5 2 1,-5-2-11,0 0 0,-1-1 0,1 1 0,0 0 0,0-1 0,0 1 0,0-1 0,0 0 0,0 1 0,-1-1 0,1 0 0,0 0 0,0 0 0,-1 0 0,1-1 0,-1 1 0,1 0 0,-1-1 0,0 1 0,1-1 0,0-1 0,7-9 7,-1-1 0,-1 1 0,0-1 0,6-18 0,19-62 27,-28 81-41,12-42-24,11-75 0,-3-60 3,0-338-274,-36 166 68,-36 8 99,19 241 150,17 73-186,2-1 0,-5-46-1,14 84 148,1 0 0,0-1 0,0 1 1,0 0-1,0 0 0,0-1 0,0 1 0,1 0 0,-1-1 0,1 1 0,-1 0 0,1 0 0,0 0 0,0 0 0,0 0 0,0 0 0,1 0 0,1-3 0,-2 4-1,1 0-1,0-1 0,0 1 1,0 0-1,0 0 0,0 0 1,0 0-1,0 0 0,0 1 1,0-1-1,0 1 0,1-1 1,-1 1-1,0 0 0,0 0 1,0 0-1,1 0 0,2 1 1,10 1 26,1 0 1,23 9 0,-21-6 173,31 5 1,2-5 51,60-2-1,59-10-95,-90 2-120,113-3 71,43-3 75,40-2 122,-140 7-120,774-31 731,-545 26-770,-69 3-97,486-17 75,-622 21-68,451-11 104,-47 22-287,-261 5-1324,-99 0-6108,-149-7 2718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0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8960,'-1'0'145,"1"0"1,0-1-1,0 1 1,0 0-1,0-1 1,-1 1-1,1-1 1,0 1-1,0 0 0,0-1 1,0 1-1,0 0 1,0-1-1,0 1 1,0-1-1,0 1 1,0 0-1,0-1 1,0 1-1,0-1 1,1 1-1,-1 0 1,0-1-1,0 1 1,0 0-1,1-1 1,10-7 1426,21-3-1247,-25 9 42,15-5 50,0 2 0,0 0 1,29-2-1,-36 7-102,1 0-1,-1 0 1,0 2 0,0-1-1,29 9 1,-26-5 43,-1 1 0,1 1-1,17 10 1,-28-14-226,-1 1 0,0 0 0,0 0 0,-1 0-1,1 1 1,-1-1 0,0 1 0,0 1 0,-1-1-1,1 1 1,5 9 0,-7-7-47,0 1 0,0-1 0,-1 0-1,0 1 1,0 0 0,-1-1 0,0 1 0,-1 0 0,0 0 0,0-1 0,-1 1-1,0 0 1,-3 12 0,-4 11 104,-2-1-1,-17 37 1,26-65-178,-26 59-7,-45 72-1,-46 49 12,112-174-39,0 1 0,0 0 0,1 0 1,1 0-1,-6 18 0,9-26 25,0 1-1,1-1 1,0 0-1,-1 1 1,1-1-1,0 1 1,0-1 0,0 0-1,1 1 1,-1-1-1,1 0 1,-1 1-1,1-1 1,1 3 0,-1-4 8,0 1 0,0-1 1,0 1-1,0-1 1,1 0-1,-1 1 1,1-1-1,-1 0 0,1 0 1,-1 0-1,1 0 1,0 0-1,-1 0 1,1-1-1,0 1 0,0 0 1,0-1-1,-1 0 1,1 1-1,3-1 1,15 1 25,-1-1 0,1-1 1,-1 0-1,37-9 0,-14 3 2,38-2-548,-9 2-2255,-3-6-5317,-49 6 3817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0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5 9984,'0'0'178,"0"-1"1,0 1 0,0 0-1,0 0 1,0 0 0,0 0-1,0-1 1,0 1 0,0 0-1,0 0 1,0 0 0,-1 0 0,1-1-1,0 1 1,0 0 0,0 0-1,0 0 1,0 0 0,0 0-1,0-1 1,-1 1 0,1 0-1,0 0 1,0 0 0,0 0-1,0 0 1,-1 0 0,1 0-1,0 0 1,0 0 0,0 0-1,0-1 1,-1 1 0,-8 1 1960,-8 5-1967,16-6 204,-21 10-119,1 0 1,0 2-1,0 0 0,1 1 0,1 1 1,0 1-1,-25 25 0,-105 134-260,120-137 113,3-4-210,-23 37 0,25-22-2921,21-41 1301,3-6-1349,7-9-872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0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9216,'-2'-11'2714,"6"13"-430,10 20-178,25 53-259,49 134 1,-77-181-1800,1-1-1,1-1 1,1 0-1,22 29 0,-24-40-446,0 0 0,28 24 0,-30-30-502,0-1 0,1-1-1,0 1 1,23 10 0,2-5-3472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0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10752,'-5'-4'4032,"5"4"-3136,14 28 191,-10-25-191,8 18-160,-3-6 32,9 17-288,0 16-64,0 3-224,-4 9-128,-1 3 32,-4 9-64,-4-5 64,-5 4-992,0-11-416,-5-9-1023,1-11-449,-1-13-1568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0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23 470 8960,'-22'-19'3328,"22"11"-2592,13 4 160,1 1-64,16-2-192,10 1 96,10 1-129,2-6 1,2 6-320,9-5 96,8 4 64,1-1-224,-6 5-128,-8 0-224,-8 5-64,-7-1-2015,-7-1-865,-18 5-1408</inkml:trace>
  <inkml:trace contextRef="#ctx0" brushRef="#br0" timeOffset="0.99">946 110 8960,'2'-14'864,"0"1"0,1-1 0,1 1 0,0-1 0,7-15 0,-10 28-725,-1 0 0,0 0 1,1 0-1,-1 0 0,1 0 1,0 0-1,-1 1 1,1-1-1,0 0 0,0 0 1,-1 0-1,1 1 0,1-2 1,-1 2-99,-1 0 0,0 0-1,1 0 1,-1 0 0,0 0 0,0 0 0,1 0 0,-1 0 0,0 0 0,0 0 0,1 0 0,-1 0 0,0 0 0,1 1 0,-1-1-1,0 0 1,0 0 0,0 0 0,1 0 0,-1 0 0,0 1 0,0-1 0,1 0 0,-1 0 0,0 0 0,0 1 0,0-1 0,0 0 0,1 0-1,-1 1 1,0-1 0,2 4 207,-1 0 0,0-1-1,1 1 1,-1 0-1,0 6 1,6 52 1043,-4 118-1,-4-106-1087,0 51-82,3 144-1645,-1-255 935,2 30-1487,-3-41 1631,1 0-1,-1 1 0,1-1 1,0 0-1,1 0 0,-1 0 0,0 0 1,1 0-1,0 0 0,2 3 1,12 7-3683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0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76 9984,'1'-13'2551,"-1"14"-2509,0-1 1,0 0-1,0 0 1,0 0 0,0 0-1,0 0 1,0 0-1,0 0 1,0 0 0,0 0-1,0 0 1,0 0-1,0 0 1,0 0 0,0 0-1,0 0 1,-1 0-1,1 0 1,0 0 0,0 0-1,0 0 1,0 0-1,0 0 1,0 0 0,0 0-1,0 0 1,0 0-1,0 0 1,0 0-1,0 0 1,0 0 0,0 0-1,0 0 1,0 0-1,0 0 1,0 0 0,0 0-1,0 0 1,-1 0-1,1 0 1,0 0 0,0 0-1,0 0 1,0 0-1,0 0 1,0 0 0,0 0-1,0-1 1,0 1-1,0 0 1,0 0 0,0 0-1,0 0 1,0 0-1,0 0 1,0 0 0,0 0-1,0 0 1,0 0-1,0 0 1,0 0 0,0 0-1,0 0 1,-10 18 3841,2-2-4139,-18 31 904,-3-2 0,-41 53 0,42-65-274,1 1 1,3 2-1,-32 58 1,51-83-331,0 0 1,0 1-1,2 0 0,-1-1 1,1 1-1,1 0 1,0 1-1,1-1 1,0 0-1,1 0 1,0 1-1,1-1 0,0 0 1,1 0-1,0 1 1,1-1-1,5 13 1,-1-10 19,1 0 0,0-1 0,0 0 0,2 0 0,0 0 0,0-1 0,1-1 0,1 0 0,0-1 0,0 0 0,1 0 0,1-1 0,0-1 0,0-1 0,1 0 0,0 0 0,0-2 0,1 0 0,-1-1 0,18 4 0,-9-4 131,1 0 1,0-2-1,0 0 1,0-2-1,0-1 1,47-6-1,-61 4-87,0-1 0,0 0 1,0 0-1,0-1 0,0-1 0,-1 0 0,14-8 1,-17 8-32,0-1 1,0 0 0,-1 0 0,1 0-1,-1 0 1,-1-1 0,1 0-1,-1 0 1,0-1 0,5-12-1,-5 10-38,-1 0 1,-1-1-1,0 1 0,0-1 0,-1 1 0,-1-1 0,0 0 0,0 0 0,-1 1 0,0-1 0,-1 0 0,0 0 0,-3-11 0,-4-8-16,-1 1 0,-1 0 0,-20-40-1,-1 6-335,-2 1-1,-4 2 0,-2 1 0,-2 2 0,-85-89 0,105 123-541,15 16-144,1 1-1,-2-1 1,-9-7-1,10 9-1674,13 7-936,10 8-1212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0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8321 863 6400,'-14'-7'862,"-1"1"-1,-1 0 1,1 1 0,-1 1-1,-22-4 1,-31-8-427,-141-33 798,-3 19-937,98 15-113,-516-55 38,457 53-5,-584-33 644,3 29-702,737 20-157,-622 9 346,146 21-171,-576 110 0,724-62-176,6 15 0,-291 108 224,518-160-38,-180 91 1,-141 115 197,185-84-119,193-119-213,2 3 0,-55 59 0,-118 163-36,199-231 35,2 0-1,2 2 1,1 1 0,3 1-1,-20 54 1,29-62 18,1 2 1,2-1-1,1 1 0,2 0 1,2 0-1,1 0 0,3 49 1,4-30 40,3-1 0,2 0-1,3-1 1,28 77 0,-26-91-37,2-2-1,1 0 1,1-1 0,2 0-1,2-2 1,1-1 0,33 35-1,22 17 77,4-3-1,94 70 1,-96-91 8,2-4 0,152 76 1,-112-75 12,144 44 1,144 10 122,-98-55-53,37-16 70,43-17 42,749-13 626,1-54-303,-451-15-292,-9-56-73,185-118-192,-269 11-78,-19-55-91,-233 85-8,-53-6 17,-187 120 114,107-104 0,-174 144-16,-2-3 0,-2-1 0,-2-1 0,-1-2 0,30-57 0,-49 75-4,-1 0 0,-2-1 0,0-1 0,-2 0 0,-1-1 0,-2 1 1,0-1-1,-3-1 0,0 1 0,-2 0 0,-1-1 0,-1 1 0,-2-1 1,-1 1-1,-1 0 0,-2 0 0,-15-44 0,5 32-30,-2 2-1,-2 0 0,-32-47 1,15 32-28,-2 2 1,-50-52 0,7 23-84,-3 3 1,-140-96 0,-230-111-666,78 93-73,-207-35-761,-24 57-342,-631-46-6802,958 183 4807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439 212 8832,'0'-4'753,"1"0"0,0 0 0,0 0-1,0 0 1,0 0 0,0 0 0,1 1 0,3-8 0,-3 8-407,0-1 0,0 1-1,0-1 1,-1 0 0,0 1-1,0-1 1,0 0 0,1-8-1,-2 9-220,0-12 688,0 0 0,-4-15 0,4 25-589,-2 0 0,1 0 0,0 1 1,-1-1-1,0 0 0,0 1 0,0-1 0,-1 1 0,1 0 0,-5-5 1,6 9-174,1-1 0,-1 0-1,0 0 1,0 0 0,0 0 0,0 1 0,0-1 0,0 0 0,0 1 0,0-1 0,0 1 0,0-1 0,0 1 0,-1 0 0,1-1 0,0 1 0,0 0 0,0 0 0,-3 0 0,2 0 3,0 0 1,-1 1-1,1-1 1,0 1-1,0 0 1,-1-1-1,1 1 1,0 0 0,-3 3-1,-3 1 4,0 2 0,0-1 1,-12 15-1,5-3-56,0 0 1,2 2-1,0-1 1,2 2-1,0 0 1,1 0 0,1 1-1,-7 24 1,6-8-17,1 0 1,2 0 0,1 1 0,0 42 0,6-58 6,0 0 0,2 0 0,1 0 1,7 31-1,-6-39 8,0 0 1,2 0 0,0 0-1,0-1 1,1 0 0,1 0-1,10 14 1,-14-23 11,0-1 0,0 1 1,1-1-1,-1 1 0,1-1 1,0 0-1,0-1 0,5 4 1,-8-6 1,1 0-1,-1 0 1,0 0 0,1 0 0,-1-1 0,0 1 0,1 0 0,-1-1 0,1 0 0,-1 0 0,1 1 0,-1-1 0,1-1 0,-1 1 0,0 0 0,1-1 0,-1 1 0,1-1 0,-1 0 0,0 0 0,1 0 0,2-1 0,1-3 15,0 0 0,-1 0 0,1 0 0,-1 0 1,0-1-1,-1 0 0,1 0 0,-1 0 0,0-1 0,-1 1 0,1-1 1,-1 0-1,2-8 0,3-9-7,-1 0 0,5-39 0,20-247 147,-32 267-274,-1 36 28,-1 28 16,1 21 12,8 74 0,17 48 159,-18-128-78,23 126 196,28 239 588,-54-344-586,-3 0 1,-12 99 0,7-124-123,-1-1 1,-2 0-1,-1 0 0,-1-1 1,-2 0-1,-22 41 1,28-60-119,-2 1 1,1-1 0,-2-1-1,1 0 1,-2 0-1,1-1 1,-1 0 0,0 0-1,-1-1 1,0 0-1,-1-1 1,1-1 0,-1 0-1,0 0 1,-1-1-1,1-1 1,-1 0 0,0 0-1,0-2 1,0 1-1,-1-2 1,1 0-1,-1 0 1,1-1 0,0-1-1,-1 0 1,1-1-1,0-1 1,0 0 0,0 0-1,0-2 1,-18-7-1,23 8-36,-1-1-1,1 1 0,0-2 1,0 1-1,1-1 0,0 0 1,0 0-1,0-1 0,1 0 1,0 0-1,0-1 0,0 0 1,-6-14-1,8 15 20,2 0-1,-1 0 1,1 0-1,0 0 1,0-1 0,1 1-1,0-1 1,0 0-1,1 1 1,0-1 0,1 1-1,-1-1 1,1 1-1,1-1 1,0 1 0,0-1-1,5-12 1,2 2-18,1 1 1,0 0 0,2 1-1,23-27 1,-21 25 30,76-98-62,50-58-9,88-48-89,3-3-6470,-168 155-936,-40 39 3089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9088,'0'-1'379,"0"-1"0,0 1 1,0-1-1,0 1 0,0-1 0,1 1 1,-1-1-1,0 1 0,1 0 1,-1-1-1,1 1 0,0-1 0,1-1 1,-1 2-174,-1 1 0,1-1 0,0 1 0,0-1 0,-1 1 0,1-1 0,0 1 0,0 0 0,0-1 1,0 1-1,-1 0 0,1-1 0,0 1 0,0 0 0,0 0 0,0 0 0,0 0 0,0 0 0,0 0 0,0 0 1,0 0-1,-1 1 0,1-1 0,0 0 0,0 0 0,1 1 0,2 1 69,-1-1-1,0 1 1,0 0-1,0-1 0,0 1 1,0 1-1,-1-1 1,1 0-1,3 5 1,20 27 431,11 26 792,35 80 1,-64-124-1384,-1 0 0,-1 0 0,0 1 0,-2-1 0,0 1 0,0 1 0,-2-1 0,1 18-1,-3 5-179,-1 1 0,-2-1 0,-2 0 0,-15 58 0,-24 43-4953,37-114 1242,8-9-2805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23 10368,'-3'-4'1504,"-8"-8"795,8 5 4436,-3 20-3533,-1 1-2671,-9 46 181,3 1 0,-6 83 0,17-129-634,-34 481 804,37-378-908,4 0 1,26 148-1,-19-203-494,24 74 0,-27-108-686,2-1-1,1-1 1,1 0-1,30 47 1,-16-40-2287,-3-14-1696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13312,'5'-27'4346,"-5"27"-4286,0-1 0,0 1 0,0-1 0,0 1 1,0 0-1,0-1 0,0 1 0,0 0 0,1-1 0,-1 1 0,0 0 0,0-1 0,0 1 0,1 0 0,-1 0 0,0-1 0,0 1 1,1 0-1,-1 0 0,0-1 0,1 1 0,-1 0 0,0 0 0,1 0 0,-1-1 0,0 1 0,1 0 0,-1 0 0,0 0 0,1 0 1,-1 0-1,0 0 0,1 0 0,-1 0 0,1 0 0,-1 0 0,0 0 0,1 0 0,-1 0 0,0 0 0,1 0 0,-1 0 0,0 1 1,1-1-1,-1 0 0,1 0 0,0 1 109,1 0 0,-1 0 0,1 0 1,-1 0-1,1 0 0,-1 0 0,0 1 0,2 2 1,5 8 253,-1 1 0,0 0 1,-1 1-1,-1-1 1,5 21-1,-4-17-227,63 286 865,-49-198-794,76 428-993,-72-403-3066,-15-84 864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12288,'2'0'388,"-1"0"0,0 0 0,0 1 0,1-1 0,-1 1 0,0-1 0,0 1 0,1-1 0,-1 1 0,0 0 0,0-1 0,0 1 0,0 0 0,0 0 0,1 1 0,13 16-162,-11-12 534,11 12 437,-2 2 1,17 28-1,-10-13-490,62 93 1313,41 69-323,-74-105-1300,-4 3 0,-3 1 1,-5 2-1,-5 2 0,29 147 1,-30-22-47,-27-175-393,-3 0-1,-7 75 1,4-107-121,-1 1 0,-1-1 1,-1-1-1,0 1 0,-9 18 1,10-27-301,0-1 0,-1 1 1,0-1-1,0 0 0,-1 0 1,0-1-1,-1 1 1,1-1-1,-1-1 0,-1 1 1,-9 6-1,15-12-12,0 1 0,0-1 0,0 0 0,-1 0 0,1 0 0,0 0 0,-1 0 0,1 0 0,-1 0 0,1-1 0,-1 1 0,1-1 0,-1 0 0,-4 0 0,-3-4-4778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10880,'4'-9'4032,"5"6"-3136,5-2 799,-1 5 161,5 0-544,5 5-32,4-2-608,7 1-160,11 4-320,0 1-192,-1-2-32,1 1 32,-4 0 64,-5 1-672,-9 3-288,-6 3-1824,-3 4-703,0 5-1825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51 9984,'-27'20'3776,"27"-11"-2944,9-2 64,5-7-160,8-4-1,14-4 97,8-4 128,6 0 128,4-4-608,-2 5-256,2 2-160,0 2-64,-1 2 0,1 5-1632,0 0-640,3-3-2975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41 133 9728,'-3'-4'403,"-3"-3"663,0 0 0,0 0 0,1-1 0,-8-13 0,13 20-972,-1-1 1,1 1-1,0 0 1,0-1-1,-1 1 1,1 0-1,0-1 0,0 1 1,0 0-1,0-1 1,1 1-1,-1-1 1,0 1-1,1 0 1,-1 0-1,0-1 1,1 1-1,0 0 0,-1 0 1,1-1-1,0 1 1,-1 0-1,1 0 1,0 0-1,0 0 1,0 0-1,0 0 0,2-1 1,2-2 7,0 1-1,0 0 1,0 1 0,0-1-1,9-2 1,4-1 147,1 2 0,-1 0 0,1 1 0,1 1 0,-1 0 0,19 2 0,11 2 677,55 10 0,-77-7-228,49 14 0,-64-15-479,0 0-1,-1 1 1,0 1 0,0 0 0,0 0 0,12 10 0,-19-12-134,0 0 0,0 0 0,0 0 0,-1 0 1,1 0-1,-1 1 0,0-1 0,-1 1 0,1 0 1,-1 0-1,3 6 0,-3-3 14,0 1-1,-1-1 1,1 0-1,-1 1 1,-1-1-1,0 14 1,-3-1 37,0 1 1,-1-1-1,-1 0 1,-14 36-1,-56 98 130,27-60-185,20-36-138,2 1 0,-31 111 0,54-159 40,1 1 1,0-1-1,1 0 0,0 1 0,1 12 0,0-22 16,0 1-1,1-1 0,-1 0 0,1 1 0,0-1 0,0 0 0,0 1 0,0-1 0,1 0 1,-1 0-1,1 0 0,0 0 0,0 0 0,0-1 0,0 1 0,0 0 0,1-1 1,-1 0-1,1 1 0,0-1 0,-1 0 0,6 2 0,-1-1-33,0 0-1,0-1 0,1 0 1,-1 0-1,1-1 0,-1 0 1,1 0-1,0-1 1,-1 0-1,15-2 0,4-1-800,45-13 0,72-33-7856,-107 35 4899,4-2-969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8 12032,'-1'-1'418,"0"0"0,1 1 0,-1-1 0,0 0 1,0 1-1,0-1 0,0 1 0,-1-1 0,1 1 0,0-1 1,-1 1-1,1 0-303,1 0 0,-1 0-1,1 0 1,-1 0 0,1 0 0,0 0 0,-1 0 0,1 0 0,-1 0 0,1 0 0,0 1-1,-1-1 1,1 0 0,0 0 0,-1 0 0,1 1 0,0-1 0,-1 0 0,1 0 0,0 1-1,0-1 1,-1 1 0,-1 2 88,1-1-1,0 1 0,0 0 0,0 0 1,0 0-1,0 0 0,0 4 1,0 0 37,-31 204 2180,14 2-2089,16-184-255,-4 267 94,11-220-175,27 141 0,-22-176-705,2 0 0,2 0 0,2-1 0,1-1 0,2-1-1,27 41 1,-42-72-9,1 0 0,0 0-1,0-1 1,0 0-1,1 0 1,0-1 0,0 1-1,13 8 1,9-3-3670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9472,'0'1'135,"0"-1"1,-1 0-1,1 0 1,0 0-1,-1 1 1,1-1-1,0 0 1,-1 0 0,1 1-1,0-1 1,0 0-1,0 1 1,-1-1-1,1 0 1,0 1-1,0-1 1,0 0-1,0 1 1,-1-1-1,1 1 1,0-1-1,0 0 1,0 1 0,0-1-1,0 0 1,0 1-1,0-1 1,0 1-1,0-1 1,0 0-1,0 1 1,1-1-1,-1 0 1,0 1-1,0-1 1,0 1-1,0-1 1,1 0-1,-1 1 1,13 18 3589,0-2-2013,-7-2-1322,0 1 0,-2 0-1,1 1 1,1 20 0,3 67-278,-5-53 46,-2-18-215,5 49-784,28 143 0,-34-219 649,2 4-889,0 1-1,6 13 1,-9-22 644,1 0 1,0 0-1,0 0 0,1 0 1,-1 0-1,0 0 1,1 0-1,-1 0 0,1-1 1,0 1-1,-1-1 1,1 1-1,0-1 0,0 1 1,0-1-1,4 2 1,12-1-3404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96 8704,'-10'-71'2896,"10"70"-2822,0 0 0,0 0 1,0-1-1,0 1 0,0 0 0,0 0 1,0 0-1,0 0 0,0 0 1,1 0-1,-1 0 0,0 0 1,1 0-1,-1 0 0,1 1 1,-1-1-1,1 0 0,-1 0 0,2-1 1,-1 1 3,0 1 1,-1 0-1,1-1 1,0 1-1,0 0 1,-1-1-1,1 1 0,0 0 1,0 0-1,-1 0 1,1 0-1,0 0 1,0 0-1,0 0 1,0 0-1,-1 0 1,1 0-1,0 1 1,0-1-1,4 2 273,0 0 0,-1 0 1,1 0-1,-1 1 0,7 4 0,0 2 104,-1 0-1,1 1 1,-1 1-1,15 20 1,29 53 1168,-47-73-1428,45 81 1193,-4 1 1,43 116-1,-19 3 76,-59-162-1154,-1 0 0,6 71 1,-14-28-281,-11 135 0,3-167-746,3-44 76,0-7-391,1-1 1,-1 1-1,2-1 1,1 15 0,-2-23 959,0-1 1,0 0-1,0 0 1,0 0-1,0 0 1,0 1 0,0-1-1,0 0 1,0 0-1,0 0 1,1 0-1,-1 0 1,0 1 0,0-1-1,0 0 1,0 0-1,0 0 1,0 0-1,0 0 1,0 0-1,0 1 1,1-1 0,-1 0-1,0 0 1,0 0-1,0 0 1,0 0-1,0 0 1,1 0-1,-1 0 1,0 0 0,0 0-1,0 0 1,0 0-1,0 0 1,1 0-1,-1 0 1,0 0-1,0 0 1,0 0 0,0 0-1,1 0 1,-1 0-1,0 0 1,0 0-1,0 0 1,0 0-1,12-9-5224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10496,'-9'4'3936,"14"1"-3040,4-2 351,0-3 33,9 4-288,3 4 64,10-4-320,5 1-64,5-2-384,7-3-96,15 0-64,9 4-64,-6-1 32,-3 2-64,-6-1 64,-8-1-1760,-4 6-768,0-6-3231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1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15 6528,'-1'-1'116,"1"1"1,0-1-1,0 1 1,0-1-1,0 1 1,-1-1-1,1 1 1,0-1-1,0 1 1,0-1-1,0 1 1,0-1-1,0 1 1,1-1-1,-1 1 1,0-1-1,0 1 1,0-1-1,0 1 1,0 0-1,1-1 1,-1 1-1,0-1 1,0 1-1,1-1 1,0 1-1,-1-2 1508,-3 5 2663,-1 1-4140,1 1 0,0-1 0,0 1 0,0-1 0,0 1 0,1 0 0,-1 0 1,1 0-1,1 0 0,-3 9 0,0-1 69,-32 113 1589,-24 159 1,6 133-430,23 59-969,30-334-304,24 188 0,-19-289-138,3-1 1,1-1-1,20 57 0,-27-95-83,1 6-22,1-1 0,0 0-1,1 0 1,5 8-1,-9-14-28,1 0 0,-1 0 0,1 0 0,0 0 0,-1 0 0,1 0 0,0 0 0,0-1 0,-1 1 0,1 0 0,0-1 0,0 1 0,0-1 0,0 1-1,0-1 1,0 1 0,0-1 0,0 1 0,0-1 0,1 0 0,-1 0 0,0 1 0,0-1 0,0 0 0,0 0 0,0 0 0,0 0 0,0-1 0,1 1 0,-1 0 0,0 0 0,0-1 0,0 1-1,0 0 1,0-1 0,0 1 0,0-1 0,1 0 0,15-14-4641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11520,'-23'-7'4288,"23"7"-3329,-4 0 513,4 0-32,0 0-672,0 0-160,4 4-32,5 4 0,14-1-288,7-2-32,15-1 64,4-1-128,-1-3-32,2 5-160,-9-2 0,-5 1-1632,-11 1-640,-2 2-3743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9728,'-1'-1'338,"0"0"1,0 0-1,0-1 1,0 1-1,0-1 1,0 1-1,0-1 1,0 1-1,1-1 1,-1 1 0,1-1-1,-1 0 1,1 1-1,-1-1 1,1 0-1,0 1 1,0-1-1,0 0 1,0 0-1,0-1 1,-2 46 1854,-9 54 0,2-24-1326,8-61-743,0 0 0,1 0 0,0-1-1,1 1 1,0 0 0,1 0 0,0 0 0,8 22 0,-7-27-111,1 1 1,-1-1 0,2 0 0,-1 0-1,1-1 1,0 1 0,0-1-1,1 0 1,0 0 0,0-1 0,0 1-1,0-1 1,15 8 0,-5-5-207,1 0 0,-1 0 0,2-2 0,-1 0 0,1-1 0,0 0 0,0-2 0,0 0 0,0-1 0,29-1 0,-41-1-572,0-1-1,-1 0 1,1 0 0,0-1-1,-1 1 1,1-1 0,-1 0 0,1-1-1,-1 1 1,0-1 0,8-5-1,-2-4-3548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28 10368,'-9'-10'1540,"7"8"-1162,0 0-1,0 0 1,0 0-1,0 0 1,0 1 0,-1-1-1,1 0 1,-3 0-1,5 2-236,-1 0 0,1 0 0,0 1 0,-1-1-1,1 0 1,0 0 0,-1 1 0,1-1 0,0 0 0,0 1-1,-1-1 1,1 0 0,0 1 0,0-1 0,0 0 0,0 1-1,0-1 1,-1 1 0,1-1 0,0 0 0,0 1 0,0-1-1,0 1 1,0-1 0,0 0 0,0 1 0,0-1 0,0 1-1,0-1 1,1 1 0,-2 21 227,1-18 61,40 564 3916,-30-466-4184,-5-52-151,34 289-2862,-35-312 873,9 32 0,-12-56 1495,0 0 0,0 0-1,1 0 1,-1 0-1,3 5 1,-3-7 135,0-1 0,-1 1 0,1 0 0,0 0 0,0-1 0,0 1 0,0-1 0,0 1 0,-1-1 0,1 1 0,0-1 0,2 1 0,-3-1 305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11136,'-9'-12'4128,"9"7"-3200,0 5 351,0 0-63,0 0-544,9 5-128,0-1-192,9-1-64,9 2-160,8-1-160,10-1-64,4 5-32,1 1 96,-11 3-1472,-3 0-672,-9 3-2975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 9984,'-27'29'3776,"22"-22"-2944,5 10 256,5-14-1,4 1-575,9 1-96,16-10-64,20-7 0,14-3-160,-2-1-128,-3-1 32,-11 5-128,-7 5-64,-4 4-1696,-5-2-735,-2 5-2113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9472,'-4'-2'5778,"3"1"-5443,1 1 0,0 0-1,0-1 1,-1 1 0,1 0-1,0 0 1,-1-1 0,1 1-1,0 0 1,-1 0 0,1 0-1,0-1 1,-1 1-1,1 0 1,0 0 0,-1 0-1,1 0 1,-1 0 0,1 0-1,-1 0 1,-4 7-395,4-6 94,1-1 1,0 1-1,0 0 0,0 0 0,-1-1 1,1 1-1,0 0 0,0 0 1,0 0-1,0-1 0,0 1 0,1 0 1,-1 0-1,0-1 0,0 1 1,0 0-1,1 0 0,-1-1 0,0 1 1,1 0-1,-1-1 0,0 1 1,1 0-1,-1-1 0,1 1 0,-1-1 1,1 1-1,-1-1 0,1 1 1,0-1-1,-1 1 0,1-1 0,0 1 1,-1-1-1,1 0 0,0 1 1,0-1-1,-1 0 0,1 0 1,1 1-1,4 0 103,1 1-1,-1-1 1,13 0 0,-19-1-133,171-5 1011,-75 0-739,5 4-84,51-3-91,-88 3-1323,-35 1-4964,-12 0-261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1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9 126 9728,'-3'-6'747,"2"5"-596,1-1-1,-1 1 0,0-1 1,1 1-1,-1-1 0,1 1 1,-1-1-1,1 1 0,0-1 1,-1 0-1,1 1 0,0-1 0,0 1 1,0-1-1,1 0 0,-1 1 1,0-1-1,1 1 0,-1-1 1,0 0-1,1 1 0,0-1 1,-1 1-1,1 0 0,1-2 1,3-3 375,0 0 1,1 0-1,0 0 1,0 1-1,0 0 1,1 1-1,-1-1 1,1 1-1,0 0 1,1 1-1,-1 0 1,1 0 0,14-3-1,-5 2-163,1 1 1,0 0-1,0 1 1,0 2-1,21 1 0,-28-1-203,-1 1-1,0 0 0,0 1 0,1 1 0,-1-1 1,-1 1-1,1 1 0,0 0 0,-1 0 1,0 1-1,0 0 0,0 1 0,-1 0 1,1 0-1,-2 1 0,1 0 0,-1 0 0,0 1 1,0 0-1,9 15 0,-5-4 59,-1 0 0,-1 1 0,0 0 0,-2 0 0,0 1 0,-1 0 0,-2 0 0,0 1-1,-1 0 1,-1-1 0,-1 1 0,-1 0 0,-4 32 0,-1-17-147,-2 0 1,-2 0-1,-1-1 0,-1-1 1,-2 0-1,-2 0 0,-20 34 0,-30 35-32,40-66-82,-38 75-1,60-107 43,1 0 0,-1 1 1,1-1-1,1 1 0,-1 0 0,0 9 0,2-13 1,0 0 1,0 0 0,0-1-1,0 1 1,1 0 0,0 0-1,-1-1 1,1 1-1,0 0 1,0-1 0,0 1-1,1-1 1,-1 1 0,0-1-1,1 0 1,0 1-1,-1-1 1,4 3 0,1 0 6,0-1 0,1 1-1,-1-1 1,1 0 0,0-1 0,0 1 0,0-1 0,1-1 0,-1 0 0,1 0 0,11 2 0,10-1 7,52 0 1,120-7 127,5 1-2834,-180 3 782,-13 1-1387,0-1-1,19-2 1,-23-2-1993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8064,'1'1'225,"0"0"1,0 0 0,0 0-1,0-1 1,0 1 0,0 0-1,0 0 1,0-1 0,0 1-1,1-1 1,-1 1 0,0-1-1,0 1 1,1-1 0,-1 0-1,0 0 1,2 0-1,27 2 1047,133 4 1140,11 0-1347,613-38 419,-243 4-1416,368 12-72,0 18 77,167-1-131,-658-4 53,879-5 4,-536 15 52,-702-6-32,766 2 397,13-10 256,1098 7-347,-1176 0-309,-650-1-12,536-1 42,1 30 43,-576-23-77,277 29-83,-228-20 55,247-5 0,-265-14 104,88-3-56,0 17 51,-156-7-121,-1-1 1,0-2-1,41-7 0,49-1-19,-112 9 63,17-1-34,0 2 0,0 1 0,0 1 0,49 12 0,-56-9-29,0 0-1,28 2 0,-41-7-301,0 0-1,0-1 0,1-1 1,-1 0-1,0 0 0,0-1 1,12-4-1,-9 2-1472,26-12 0,-13 1-1949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11392,'-6'1'3929,"10"-1"-715,8 4-1755,-5-2-1260,0-1-1,1 0 1,-1 0 0,1-1-1,-1 1 1,0-2 0,1 1 0,13-3-1,-6 1-50,223-15 359,-229 17-711,-3 0-246,-1 0 1,1 0 0,0 0-1,0 0 1,0 1 0,-1 0-1,1 0 1,0 1 0,-1 0-1,9 4 1,-13-6 268,-1 0-1,1 0 1,-1 1 0,1-1-1,-1 0 1,1 1 0,-1-1 0,0 0-1,1 1 1,-1-1 0,1 1-1,-1-1 1,0 0 0,0 1-1,1-1 1,-1 1 0,0-1-1,1 2 1,-7 6-4288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 8960,'-9'24'3424,"14"-16"-2656,4-1 192,-5-7-32,10-3-96,13-6 63,13-6-223,13-4-64,10-2-352,4 6-320,-5 3-32,-4 4-960,-14 4-351,-4-1-3297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1205 7680,'-2'2'949,"0"0"1,0 0 0,0 1-1,1-1 1,-1 1-1,0-1 1,-1 5 0,3-6-888,-1 0 1,1 0 0,0-1 0,0 1 0,0 0 0,0 0 0,-1 0 0,1 0 0,0-1 0,0 1 0,1 0 0,-1 0 0,0 0-1,0 0 1,0-1 0,0 1 0,1 0 0,-1 0 0,0 0 0,1-1 0,-1 1 0,1 0 0,-1-1 0,1 1 0,-1 0 0,1-1 0,-1 1-1,1 0 1,0-1 0,-1 1 0,2 0 0,5 3 89,0 0-1,1-1 1,-1 0-1,1 0 0,-1 0 1,1-1-1,0 0 1,0-1-1,0 0 1,0 0-1,0 0 1,0-1-1,0-1 1,0 1-1,11-3 1,11-3 118,-1-2 1,50-19 0,-49 16-88,4-2-15,-1-1 1,62-36-1,-75 37-145,-1 0-1,0-2 1,-1 0-1,-1-1 0,26-30 1,-19 14 6,-1 0 1,-2-2 0,-1 0-1,19-44 1,-28 50-12,-1 1 1,-1-2-1,-2 1 1,-1-1-1,-1 0 1,2-44-1,-5 16-3,-3 1 0,-3-1 0,-2 0 0,-3 1 1,-18-64-1,22 102-49,-1 1 1,-1 0-1,-16-29 0,19 40 19,0 0-1,0 0 1,0 0 0,-1 1-1,0-1 1,0 1-1,-1 0 1,0 1-1,1-1 1,-1 1-1,-13-7 1,14 10 0,1 0 1,0-1 0,-1 2 0,1-1 0,0 0-1,-1 1 1,1 0 0,-1 0 0,1 0-1,-1 1 1,1-1 0,-1 1 0,1 0 0,-8 3-1,11-3 11,-2-1-4,1 1 0,-1-1-1,1 1 1,0 0 0,-1 0 0,1 0-1,0 1 1,0-1 0,0 0 0,0 1-1,0 0 1,0-1 0,0 1 0,-1 2-1,-6 8-19,0 1-1,2 0 0,-13 26 1,-18 57-18,10-12-63,-30 165-1,11 92-49,24-99 226,10 1 1,21 268-1,-5-470-20,2 0 0,19 78 0,-19-101-21,2 1-1,0-1 1,1 0 0,1-1 0,0 0-1,1 0 1,24 29 0,-29-41 2,0 0 1,0 0-1,0-1 0,1 1 0,-1-1 1,1-1-1,0 1 0,0-1 0,0 0 1,9 3-1,-13-5-14,1 0 0,-1-1 0,1 1 0,-1-1 0,1 1 1,0-1-1,-1 0 0,1 0 0,0 0 0,-1 0 0,1-1 0,-1 1 0,1-1 0,0 1 1,-1-1-1,1 0 0,-1 0 0,0 0 0,1 0 0,-1-1 0,0 1 0,0-1 0,0 1 0,1-1 1,-2 0-1,1 0 0,0 0 0,3-3 0,-2 0 5,-1 0 0,1 0 0,-1 0 0,0 0 0,0-1 0,0 1 0,1-11 0,0 1 17,0-28 0,-4 13-98,-1 1 0,-2-1-1,0 1 1,-2 0 0,-1 0 0,-17-43 0,-82-158-351,99 216 352,0 0 0,-1 0 0,-1 1 0,0 0 0,-1 0 0,-15-14 0,24 26 38,0 0-1,0 0 1,0 0-1,0 0 0,0 1 1,0-1-1,0 1 0,0-1 1,0 0-1,-1 1 1,1 0-1,0-1 0,0 1 1,-3 0-1,4 0 20,0 0 0,1 0-1,-1 0 1,0 0 0,0 0 0,0 0 0,0 0-1,0 0 1,0 0 0,0 0 0,0 0 0,0 0-1,0 0 1,0 0 0,0 0 0,0 0 0,0 0-1,0 0 1,0 0 0,0 0 0,0 0 0,0 0-1,0 0 1,0 0 0,0 0 0,0 0 0,0 0-1,0 0 1,0 0 0,0 0 0,0 0 0,0 0-1,0 0 1,0 0 0,0 1 0,0-1-1,0 0 1,0 0 0,0 0 0,0 0 0,0 0-1,0 0 1,0 0 0,0 0 0,11 1-55,3-2 73,0-1 0,0-1 0,-1 0 0,1-1 0,-1-1 0,18-7 0,-16 6 5,107-45 77,66-24-3461,-182 73 3031,6-2-1042,-1 0-1,20-10 0,0-6-2404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10880,'-26'16'4128,"26"-16"-3200,0 8 415,5-4 1,4-4-128,7 3 128,20-3-384,9 0-96,9 0-512,-1 0-224,-3 5-64,-1-2-64,-5 1 0,-4 4-1152,-4 1-480,0-6-1280,-1-3-511,10 4-1409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79 6656,'1'-7'819,"0"1"1,0-1-1,3-9 0,1-15 4053,-5 30-4776,0 1 1,1-1-1,-1 1 1,0-1-1,0 1 0,0-1 1,-1 1-1,1-1 1,0 1-1,0-1 1,0 1-1,0-1 1,0 1-1,0-1 0,-1 1 1,1-1-1,0 1 1,-1-1-1,1 1 1,0 0-1,0-1 0,-1 1 1,0-1-1,1 1-27,0 0 0,-1 0 0,1 0 0,-1 0 0,1 0-1,-1 0 1,1 0 0,0 0 0,-1 0 0,1 1 0,-1-1-1,1 0 1,0 0 0,-1 0 0,1 0 0,-1 1 0,1-1 0,0 0-1,-1 0 1,1 1 0,-1-1 0,-1 3 79,-1-1 0,1 1-1,0 0 1,-1 0 0,1 0 0,-1 3 0,-13 27 65,2 0 0,2 2 0,1-1 0,-8 43 0,-16 149-89,34-216-113,-9 81-1,3 95 0,8-134-46,2-1 1,3 1-1,16 67 0,-13-85 7,21 54 0,-22-70-294,1 0 0,0-1-1,2 0 1,15 20-1,-24-34 35,0 0-1,1 0 0,-1 0 0,1 0 1,0-1-1,0 1 0,0-1 0,0 0 1,0 0-1,0 0 0,1 0 0,-1 0 0,1-1 1,4 2-1,-4-3-431,0 1 0,-1-2 0,1 1 0,0 0 1,3-2-1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9728,'-4'1'402,"0"1"0,0 0 0,1 0 0,-1 0 0,0 1 0,1-1 0,-1 1 0,1 0 0,0 0 0,0 0 0,0 1 0,-3 4 0,6-8-348,0 1-1,0 0 1,0 0-1,0-1 1,0 1 0,0 0-1,0 0 1,0-1-1,0 1 1,0 0-1,1 0 1,-1-1-1,0 1 1,0 0-1,1-1 1,-1 1 0,1 0-1,-1-1 1,0 1-1,1 0 1,-1-1-1,1 1 1,0-1-1,-1 1 1,1-1 0,-1 1-1,1-1 1,0 0-1,1 1 1,18 12 376,-11-10-337,0 1-1,0-1 0,1-1 0,-1 0 1,1 0-1,12 1 0,59-2 59,-71-2-116,265-18-920,-237 13-1469,-30 5 558,-1-1 0,1-1 1,0 1-1,13-8 0,1-5-1761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9472,'0'-1'165,"-1"1"1,1-1-1,0 1 0,0-1 1,-1 1-1,1-1 1,0 1-1,0-1 0,0 1 1,0-1-1,-1 1 1,1-1-1,0 0 1,0 1-1,0-1 0,0 1 1,0-1-1,1 1 1,-1-1-1,0 1 0,0-1 1,0 1-1,0-1 1,1 0-1,-1 1 0,0-1 1,1 0-13,0 0 0,0 0 0,0 0-1,0 1 1,0-1 0,0 0 0,0 0 0,0 1 0,0-1 0,0 1 0,2-1-1,2-1 86,1 1 0,-1 0 0,0 0 0,0 0 0,7 1-1,8 1 286,1 2 0,0 0-1,-1 1 1,0 1 0,0 1-1,32 15 1,-43-17-348,-1 0 0,0 1-1,0 0 1,-1 0 0,1 1 0,-1 0 0,0 0-1,-1 1 1,0 0 0,11 14 0,-11-11-25,0 1 1,-1-1-1,0 1 1,-1-1 0,0 1-1,-1 1 1,0-1-1,2 12 1,-3-5-51,-1-1 0,-1 1 0,0 0 1,-1-1-1,-1 1 0,0-1 0,-2 1 0,0-1 0,-1 0 1,0 0-1,-12 23 0,-6 0 94,-40 56 1,-13 22-227,74-114 7,-1 1 0,1 0 0,0 0-1,0 0 1,1 0 0,-1 0 0,1 1 0,0-1-1,0 8 1,1-11 18,1 0-1,-1 0 1,0 0 0,1 1-1,-1-1 1,1 0-1,0 0 1,-1 0-1,1 0 1,0 0 0,0 0-1,1 0 1,-1 0-1,0-1 1,1 1 0,-1 0-1,1-1 1,-1 1-1,1-1 1,0 0 0,0 1-1,-1-1 1,1 0-1,4 2 1,4 1-3,1 0 0,0 0 0,0-1 0,0-1 0,14 2 0,60 3-1079,-79-6 910,1-1-164,70 2-3599,-66-3 1639,1 0 0,14-4 0,-2-2-3841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10368,'1'-29'3429,"-1"29"-3382,0 0 0,0 0 0,0 0 0,0 0 0,0 0 0,0 0 0,0 0 0,0 0 0,0-1 0,0 1 0,0 0 0,0 0 0,0 0 0,0 0 0,0 0 0,0 0 0,0 0 0,0 0 0,0 0 0,0-1 0,0 1 0,0 0 0,0 0 0,1 0 0,-1 0 0,0 0 0,0 0 0,0 0 0,0 0 0,0 0 0,0 0-1,0 0 1,0 0 0,0 0 0,0 0 0,0 0 0,1 0 0,-1 0 0,0 0 0,0 0 0,0 0 0,0 0 0,0 0 0,0 0 0,0 0 0,0 0 0,0 0 0,1 0 0,-1 0 0,5 4 1094,4 10 19,8 24 265,-1 0 0,-3 1 0,14 59 0,12 123-279,-36-199-888,48 542 623,-47-319-9570,-4-232 3586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9088,'-1'-1'151,"1"1"1,-1 0 0,0 0 0,1 0-1,-1 0 1,0 0 0,1 1 0,-1-1-1,1 0 1,-1 0 0,0 0 0,1 0-1,-1 1 1,1-1 0,-1 0-1,1 1 1,-1-1 0,0 0 0,1 1-1,-1-1 1,1 0 0,0 1 0,-1-1-1,1 1 1,-1-1 0,1 1 0,0-1-1,-1 1 1,1 0 0,0-1-1,0 1 1,-1-1 0,1 1 0,0 0-1,0-1 1,0 1 0,0-1 0,0 1-1,0 0 1,0-1 0,0 1-1,0 0 1,0-1 0,0 1 0,0 1-1,1 0-61,-1-1-1,1 1 1,0 0-1,0 0 1,-1 0-1,1-1 0,0 1 1,0 0-1,1-1 1,-1 1-1,0-1 0,0 0 1,1 1-1,-1-1 1,3 2-1,3 0 50,0-1 0,0 1-1,1-1 1,-1 0 0,1-1 0,0 0-1,-1 0 1,1 0 0,9-2 0,-3 2 30,171-8 1195,-130 3-1275,112 4 0,-163 1-241,0-1-121,-1 0 0,1 0-1,-1 1 1,0-1 0,1 1 0,-1 0-1,0 0 1,0 0 0,0 1 0,6 2-1,-4 3-2349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95 8960,'-41'-3'3424,"46"-1"-2656,4 4-32,0-5-96,13 2-32,10-1 160,11-4-193,7 1-95,4-2-256,-1 1-96,1-4 0,-5 5-64,1-1-64,-2 4-64,1-1-32,1 2-1695,2-1-737,2 4-1760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9728,'-13'0'4394,"13"0"-3562,0 0-96,9 12 1968,-6-11-2584,-1 0 0,0-1-1,1 1 1,-1 0 0,1-1 0,-1 0-1,1 1 1,-1-1 0,1 0 0,2-1 0,28-3 679,-27 3-697,36-6 92,0 2 0,0 2 0,1 2 0,65 6 0,-82-1-221,0 1-1,0 1 1,25 10-1,-28-7-2541,35 18 1,-56-25 1771,0-1 1,1 0-1,-1 0 1,0-1-1,1 1 1,-1 0 0,1-1-1,-1 1 1,1-1-1,-1 0 1,4 0-1,16 0-3357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8192,'1'-4'425,"-1"1"1,2-1 0,-1 1-1,0-1 1,1 1 0,-1-1 0,1 1-1,0 0 1,0 0 0,0 0-1,1 0 1,-1 0 0,5-3-1,-2 2-89,0 0 0,0 1 0,1-1 1,-1 1-1,1 0 0,0 1 0,7-3 0,1 1-40,1 1 1,-1 0-1,1 1 0,0 1 1,28 0-1,-27 2 41,-1 0 0,0 1 0,0 1 0,0 0 1,22 8-1,-32-9-257,-1-1 0,1 1-1,-1 1 1,0-1 0,0 1 0,0-1 0,0 1 0,0 1 0,-1-1 0,1 0 0,-1 1 0,0 0 0,0-1 0,0 1 0,0 0 0,-1 1 0,0-1 0,0 0-1,0 1 1,0-1 0,1 6 0,-2-2-13,0 0 0,0 0 0,-1 0-1,0 0 1,0 0 0,-1 0 0,0 0 0,-3 10-1,-22 61 221,26-77-284,-41 97 166,-25 77 51,64-169-209,0-1 0,1 1 0,0 0 0,0 0 0,0 0 0,1 0 0,0 0 0,0 0 0,3 13 0,-2-16-1,1 0 0,-1 0 0,1-1-1,-1 1 1,1-1 0,0 1 0,0-1 0,1 0 0,-1 0 0,1 1 0,-1-2 0,1 1 0,0 0 0,0-1 0,0 1 0,1-1 0,-1 0 0,6 3 0,12 4-127,1-1 1,0 0-1,0-2 1,1-1-1,0 0 1,29 1-1,-11-4-4565,-35-2 3026,1-1 0,0 1 1,0-1-1,0 0 1,0-1-1,9-3 0,11-9-2546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9728,'-3'-10'3862,"3"6"-464,3 7-2072,0 2-1179,-1 0-1,0 1 1,0-1-1,0 1 1,0-1-1,-1 1 1,0 0 0,0 6-1,1 0 28,16 172 168,4 19-1292,-17-156-1157,-5-16-2265,-1-24 910,-7-8-36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 8960,'-14'-8'3328,"14"4"-2592,9-1 96,0 2-192,3-1-224,2-1 64,26-2-128,-8-1-32,22-1-192,12 2-96,-3-1 0,-10 0-32,-17 4 0,-9-1-1056,0 5-416,-5 0-2720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10624,'-8'-6'2490,"8"6"-2445,0 0 0,0 0-1,0 0 1,0 0-1,0 0 1,0 0 0,0 0-1,0 0 1,0 0-1,0 0 1,0 0-1,0 0 1,0-1 0,0 1-1,0 0 1,0 0-1,0 0 1,0 0 0,0 0-1,0 0 1,0 0-1,0 0 1,0 0 0,0 0-1,0 0 1,0 0-1,0 0 1,0-1 0,0 1-1,0 0 1,1 0-1,-1 0 1,0 0-1,0 0 1,0 0 0,0 0-1,0 0 1,0 0-1,0 0 1,0 0 0,0 0-1,0 0 1,0 0-1,0 0 1,0 0 0,1 0-1,-1 0 1,0 0-1,0 0 1,0 0-1,0 0 1,0 0 0,19 0 3619,-5 1-2599,-9-1-770,1 0-1,0 0 1,-1 1-1,1 0 1,-1 1-1,1-1 1,-1 1-1,1 0 1,-1 0-1,0 0 1,0 1-1,0 0 1,5 4-1,-4-3-66,-1 1 0,0 0 0,0 1 0,0-1 0,-1 1-1,1 0 1,-2 0 0,1 0 0,4 10 0,-3-4-30,-1 1-1,0-1 1,-1 1-1,-1 0 1,0-1 0,0 1-1,-1 0 1,-1 1 0,0-1-1,-1 0 1,-3 16-1,0-10-27,-1 0-1,-1 0 0,-12 25 0,-32 53 223,-1 2-282,14-4-198,34-86 59,0-1 0,1 1 1,1 0-1,-1 0 0,1 1 1,1-1-1,0 0 0,1 17 0,0-23 32,0 0 0,-1-1 0,1 1 0,0 0-1,0 0 1,0 0 0,1-1 0,-1 1-1,1-1 1,-1 1 0,1-1 0,0 1 0,0-1-1,0 0 1,0 0 0,0 0 0,1 0 0,-1 0-1,1-1 1,-1 1 0,1-1 0,-1 1-1,1-1 1,0 0 0,0 0 0,0 0 0,0-1-1,0 1 1,-1-1 0,1 1 0,0-1 0,4 0-1,5-1-192,0 0-1,-1 0 0,1-1 1,0-1-1,-1 0 0,20-8 1,63-21-8333,-55 20 2428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27 8320,'0'-2'363,"0"1"1,0-1-1,0 0 1,1 0-1,-1 0 1,1 0-1,-1 0 1,1 0-1,0 1 1,0-1-1,0 0 0,1-1 1,-1 1 601,-1 2 113,0 5-439,-1 0 0,1 0 0,-1 0-1,-3 9 1,0-2-530,-1 0 0,-6 11 0,-4 7 145,11-19-258,-3 5 109,0 1 0,-7 28 1,13-40-79,0 0 1,0 1 0,1-1-1,0 1 1,0-1 0,0 1-1,0-1 1,1 0 0,0 1-1,0-1 1,1 0 0,-1 1-1,4 6 1,0-4-136,0 0 1,0 0-1,1 0 1,0 0-1,0-1 0,1 0 1,0-1-1,0 1 1,1-1-1,0-1 0,0 1 1,0-2-1,0 1 1,1-1-1,0 0 0,15 4 1,-14-8-2426,3-3-1883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32 9216,'0'-2'420,"0"0"0,0 0 0,1 0 1,-1 0-1,0 0 0,1 0 0,-1 1 1,2-5-1,-1 6-276,-1-1 1,1 0-1,-1 1 0,1-1 1,-1 0-1,1 1 1,-1-1-1,1 0 0,0 1 1,-1-1-1,1 1 1,0 0-1,-1-1 0,1 1 1,0-1-1,0 1 0,0 0 1,-1 0-1,1-1 1,0 1-1,0 0 0,0 0 1,-1 0-1,3 0 0,-3 0-50,1 0 0,0 0 0,-1 1 0,1-1 0,-1 0 0,1 1 0,0-1 0,-1 0 0,1 1 0,-1-1 0,1 1 0,-1-1 0,1 1 0,-1-1 0,0 1 0,1-1 0,-1 1 0,1-1 0,-1 1 0,0-1 0,0 1 0,1 0-1,-1-1 1,0 1 0,0 0 0,0-1 0,0 1 0,1 0 0,-1 0 0,1 22 462,-1-23-507,0 6 29,0-1-1,-1 1 0,0-1 0,0 1 1,0-1-1,-1 1 0,0-1 0,-2 6 0,-8 19 76,5-8-110,-16 53 21,15-32-43,2 2-1,-1 55 1,9 96-483,-1-179 164,1 52-1657,-2-59 668,-1-1 1,0 0-1,-1 0 0,0 0 1,-4 11-1,-2-3-2478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2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28 223 8192,'-23'7'2672,"19"-5"-1558,4-2-244,1-1-17,24-11 1056,11-7-711,2 1 1,54-16-1,23 7-356,147-16 0,-224 38-713,379-44 836,-360 43-911,147-11-164,345 17 1,-512 2-455,-7 1-1604,0-2 1,36-4 0,-49 1-1028,-7 5-682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9984,'1'-1'586,"0"-1"1,0 1 0,1 0 0,-1 0-1,0 0 1,1 1 0,-1-1-1,0 0 1,1 0 0,-1 1 0,3-1-1,26-7 1942,36 0-1025,-26 4-761,47 4 0,-72 0-487,-1 2 0,1 0 0,-1 0 0,0 1 0,0 1 0,23 10 1,-35-14-208,0 2 0,1-1 0,-1 0 1,0 0-1,0 1 0,0-1 0,0 1 1,0-1-1,0 1 0,-1 0 0,1 0 1,0 0-1,-1 0 0,0 0 1,1 0-1,1 4 0,-3-3-8,1 0-1,0 1 0,-1-1 1,0 0-1,1 1 1,-1-1-1,-1 0 1,1 1-1,0-1 1,-1 0-1,0 1 0,-1 3 1,-8 22 74,-1 1 0,-2-1 0,-16 27 0,-7 14-15,21-40-49,5-9-53,-15 39 0,23-55-11,0 0 1,1 0-1,0 0 0,0 0 0,1 0 0,-1 0 0,1 0 0,0 0 1,0 0-1,1 1 0,-1-1 0,1 0 0,3 8 0,-3-10 12,1 0 0,0 0 0,0 0 0,0 0 0,0 0 0,0-1 0,0 1 0,1-1 0,-1 1 0,1-1 0,0 0 0,0 0 0,0 0 0,4 1 0,5 3 20,0-2 0,18 6 0,-27-9-15,18 5-163,1-1-1,0-1 1,-1-1 0,1 0 0,43-2-1,-44-3-1582,0-1-1,0-1 1,38-11-1,11-10-3514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 11008,'-18'-5'4128,"18"5"-3200,0-4 127,0 4-127,9-3-192,4-6 96,10 6-320,2-2-64,2 1-256,-4 4-192,13 0-32,-9 0 96,3 4 32,-3 1-960,0 2-384,-5 1-1535,1 4-641,-10 0-960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8064,'-13'7'3072,"17"-7"-2400,10 0 256,-14 0-32,22-3-352,-4-1-64,21-8-192,-7 0-128,17 0-64,8-3-224,2 3-64,4-5-3936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63 9088,'-18'-18'2981,"18"18"-2947,-1 0-1,1 0 1,0 0-1,0 0 1,0 0 0,0 0-1,0 0 1,0 0-1,0 0 1,-1 0 0,1-1-1,0 1 1,0 0-1,0 0 1,0 0 0,0 0-1,0 0 1,0 0-1,0-1 1,0 1 0,0 0-1,0 0 1,0 0-1,0 0 1,0 0 0,0-1-1,0 1 1,0 0-1,0 0 1,0 0 0,0 0-1,0 0 1,0 0-1,0-1 1,0 1 0,0 0-1,0 0 1,0 0-1,0 0 1,0 0 0,1 0-1,-1-1 1,0 1-1,0 0 1,0 0 0,0 0-1,0 0 1,0 0-1,0 0 1,0 0 0,1 0-1,-1 0 1,0 0-1,0 0 1,0-1 0,0 1-1,0 0 1,0 0-1,1 0 1,-1 0 0,0 0-1,0 0 1,0 0-1,0 0 1,0 0 0,1 0-1,6 0 431,2-1 62,-1 1 0,0-2 0,0 1 0,0-1 0,12-4 0,3-1 3,1 1-134,0 1 1,0 1 0,1 1-1,-1 2 1,1 0 0,0 2-1,-1 0 1,1 2-1,-1 0 1,46 14 0,-56-13-197,-1 1 1,0 0 0,0 1 0,-1 0 0,1 1 0,22 17-1,-31-20-132,0-1 0,-1 1-1,1 0 1,-1 0-1,1 0 1,-1 0 0,0 1-1,-1-1 1,5 10-1,-6-11-25,0 1-1,0-1 0,-1 1 1,1-1-1,-1 1 0,0 0 0,1-1 1,-2 1-1,1 0 0,0-1 0,-1 1 1,0 0-1,1-1 0,-2 1 1,-1 4-1,-9 17 60,-2 0-1,0-1 1,-31 37 0,-9 16-3,51-71-94,-45 77-61,43-73 20,1 0 0,0 0 0,0 0 0,1 0 1,0 1-1,-1 17 0,4-25 37,0 0 0,0 0 0,0-1 0,1 1-1,-1 0 1,1 0 0,-1-1 0,1 1 0,0 0 0,0-1 0,1 1 0,-1-1 0,0 0 0,1 1 0,0-1 0,-1 0 0,1 0-1,0 0 1,0 0 0,0 0 0,0 0 0,0 0 0,1-1 0,-1 1 0,1-1 0,-1 0 0,1 0 0,4 2 0,6 1 22,1 0 0,-1 0 0,1-1 0,17 1 1,15-1 71,61-3 0,26 2-1213,-128-2 518,-1 0-1,1 1 0,0 0 1,0 0-1,0 0 0,-1 0 1,1 1-1,0 0 0,-1 0 1,5 3-1,1 2-2543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11392,'14'0'4224,"13"-3"-3297,31-6 225,-23 2-32,23-1-256,10 4 64,7-8-320,18 0-32,20 0-352,-2 4-128,-5 1-64,-11 2-32,-7 2 64,-2 3-1504,-7 0-640,-2 0-3583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11776,'-23'-4'3898,"21"2"-1746,7 1-1022,7 1-519,-4 1-284,1 1 0,-1 0 0,0 0 0,10 5 0,8 2 188,9 2-88,64 20 1049,-85-25-1124,0 0 0,-1 0 0,0 1 1,22 17-1,-33-23-295,1 1 0,-1 0 1,0 0-1,0 0 1,0 1-1,0-1 0,0 0 1,0 1-1,-1-1 1,1 1-1,-1 0 0,0-1 1,0 1-1,0 0 1,0 0-1,0 0 0,0 0 1,-1 0-1,0 0 1,1 0-1,-1 3 0,-1 0-3,0 0 1,-1 1-1,1-1 0,-1 0 0,-1 0 0,1-1 0,-1 1 0,-6 10 0,-39 59 182,-17 32-221,60-99-39,0 1 1,1 0-1,1 1 1,-1-1 0,-2 14-1,6-20 20,-1 0-1,1 0 1,-1 1-1,1-1 1,0 0-1,0 0 1,1 0-1,-1 0 0,1 0 1,-1 0-1,1 0 1,0 0-1,0 0 1,0-1-1,1 1 1,-1 0-1,1 0 1,-1-1-1,1 1 1,0-1-1,2 3 1,2 0 8,0 0 0,0-1 0,1 1 1,0-1-1,-1-1 0,9 4 0,46 15 51,-57-21-54,28 9-25,53 7 0,-5-9-2904,-73-8 1976,1 0-1,0 0 1,0-1 0,0 0-1,-1-1 1,12-2-1,22-10-4534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10368,'-4'-4'3872,"4"4"-3040,13-5 448,-13 5-33,14-3-319,-2-1 0,10-1-448,-4 2-128,10-6-224,-6 9-160,5 0 0,3 9-960,-7 3-448,-10 0-2431,1 3-1025,-10 9 1056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25 12032,'9'-20'3978,"-6"16"479,-6 8-2551,-36 24 54,11-7-1696,11-10-187,1 1 1,-16 15-1,28-24-101,0 1-1,1 0 1,-1 0-1,1 0 1,-1 1 0,1-1-1,1 1 1,-1 0-1,1-1 1,-1 1-1,1 0 1,-2 10-1,4-13 11,0 1 0,0-1-1,0 0 1,1 0 0,-1 1-1,0-1 1,1 0 0,0 0-1,-1 0 1,1 1 0,0-1-1,0 0 1,0 0 0,1 0-1,-1 0 1,0-1 0,1 1-1,-1 0 1,4 2 0,3 3 3,0 0 1,19 11-1,-10-6-7,24 17-99,38 38-1,-65-53 255,0 0 0,-1 1 0,-1 0 0,0 1 0,17 32 0,-22-34 69,23 47 774,-27-52-715,1 0 0,-2 0 0,1 0 1,2 18-1,-5-25-208,0 0 0,0 0 0,0 0 0,0 0 0,0 1 0,0-1 0,-1 0 0,1 0 0,-1 0 0,1 0 0,-1 0 0,0 0 0,0 0 0,0 0 0,-1 2 0,1-3-34,0-1 0,0 1 1,0 0-1,0 0 0,0 0 0,0-1 1,0 1-1,0 0 0,-1-1 0,1 1 1,0-1-1,0 1 0,-1-1 0,1 0 1,0 0-1,-1 0 0,1 1 0,0-1 1,-1 0-1,1 0 0,0-1 0,-1 1 1,1 0-1,-3-1 0,-17-6-220,1 0 0,0-1 0,0-2 0,-32-19 0,-9-4-1628,56 31 1513,-43-24-2797,43 23 2221,1 1-1,0-2 1,0 1 0,0 0-1,1-1 1,-1 0-1,-5-8 1,0-1-4013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9856,'18'0'3680,"5"-4"-2848,18-4 96,-19-1-128,22-3-193,10-3 33,-9 3-352,-5 5-96,8 2-128,-7 1-192,4 1 0,7 3-1759,-2 0-737,-1 3-1728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12672,'0'-1'209,"-6"-5"3879,11 8-1378,0 4-963,-3-3-1382,3 5 6,0-1 0,-1 1 0,0 0 0,0 0 1,-1 1-1,3 11 0,10 56 422,-12-49-589,48 346 1291,-18-104-1427,-3-68-70,-10-68-2748,-16-93-754,-4-37 688,2-9-2261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943 189 8832,'8'-78'2896,"-6"37"-941,-3 32-1553,1 7-262,0-1-1,0 1 1,0 0 0,-1-1-1,1 1 1,-1 0 0,1 0-1,-1-1 1,0 1 0,0 0-1,0 0 1,0 0 0,0 0-1,-1 0 1,1 0 0,-1 1-1,1-1 1,-1 0 0,0 1-1,1-1 1,-1 1 0,0 0-1,0-1 1,0 1 0,0 0-1,0 0 1,0 0 0,-4-1-1,-2 0-20,0 0-1,1 1 1,-1 0-1,0 0 1,0 1-1,-15 1 1,3 1 8,0 1-1,0 2 1,1 0 0,-1 1 0,2 0 0,-1 2 0,1 0 0,0 2-1,0 0 1,-23 17 0,1 5 158,1 1-1,1 2 1,-32 39-1,13-6 193,-92 144 1,115-155-219,1 1 0,4 1 0,2 2 0,-31 105 1,47-126-80,2 1 0,2 1 0,1-1 0,3 1 0,1 0 0,2-1 1,2 1-1,11 61 0,-4-58 38,2 0 0,28 69 1,-28-86-134,2-1 1,2 0-1,0-2 1,1 1-1,22 24 1,-20-29-7,1-1 1,1 0 0,0-2-1,2 0 1,0-1 0,1-2-1,0 0 1,1-1-1,1-1 1,1-2 0,-1 0-1,2-2 1,27 6-1,-8-7 26,0-2-1,0-2 0,0-2 1,1-2-1,51-8 0,0-5 197,135-36-1,-177 35-195,-1-3-1,-1-1 1,0-4-1,86-47 1,-62 17 127,129-114 0,-189 151-203,0-1-1,-2-1 1,0 0 0,15-22 0,1-12 13,25-57 0,-56 105-41,0 2-1,14-27 3,-2 0 0,-1-1-1,14-50 1,-15 18-32,4-86-1,-15 147 30,0-1 0,4-40-64,-2 0 0,-5-60 0,-3 63-14,-3 1 0,-17-54-1,18 67 14,0 0 0,-2 0-1,-23-42 1,14 39-33,-1 2 1,-40-40-1,-37-26-553,62 65-624,-76-43 0,4 18-4756,51 26-203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9600,'-9'-1'2453,"4"-1"1888,9 3-3958,-1-1 1,1 0-1,-1 0 0,1 0 1,0-1-1,-1 1 0,1-1 1,-1 0-1,5-1 0,10-2-29,36-4-322,78 0 0,-127 8-248,13 2-1168,-18-2 1183,1 0 0,-1 0 0,1 1 1,-1-1-1,1 0 0,-1 1 0,1-1 0,-1 0 1,1 1-1,-1-1 0,0 0 0,1 1 0,-1-1 1,0 1-1,1-1 0,-1 1 0,0-1 0,0 1 1,1 0-1,0 16-5004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7808,'-22'11'2880,"22"-7"-2240,9 4 416,0-4 32,4 1-288,10-2-64,25-3-288,15 0-32,7-3-256,2-2 32,-6 1 31,-7 4-191,-10 0 0,-8 0-1439,-7 0-577,2 4-2176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563 133 7424,'0'-4'610,"1"0"-1,0-1 1,0 1 0,0 0 0,0 0 0,1 0 0,3-8-1,-2 7-177,-1 0-1,0 0 0,0 0 0,2-8 0,-4 9-204,0 1-1,1-1 0,-1 1 1,0 0-1,-1-1 0,1 1 1,0 0-1,-1-1 1,0 1-1,0 0 0,-2-5 1,3 7-172,-1 0 1,1 0-1,-1 0 0,0 0 1,0 0-1,0 1 1,1-1-1,-1 0 1,0 0-1,0 1 1,0-1-1,0 0 0,0 1 1,0-1-1,0 1 1,0 0-1,-1-1 1,1 1-1,0 0 1,0-1-1,0 1 0,0 0 1,0 0-1,-1 0 1,1 0-1,0 0 1,0 0-1,0 1 0,0-1 1,-1 0-1,1 0 1,0 1-1,0-1 1,0 1-1,0-1 1,-2 2-1,-21 10 395,1 1-1,-34 25 1,45-30-348,-9 8-17,0 1 0,1 1 1,1 1-1,1 1 0,0 0 1,2 2-1,0-1 0,2 2 1,0 0-1,1 1 0,2 0 1,0 1-1,2 0 0,1 1 1,-10 49-1,16-62-52,0-1 0,1 1 0,0-1 0,1 1 0,1 0 0,0-1 0,0 1 0,2-1 0,5 20 0,-6-24-14,1-1-1,0 0 1,1 0-1,0 0 1,0 0-1,0-1 1,1 0-1,0 1 1,0-2 0,1 1-1,0-1 1,0 0-1,0 0 1,0 0-1,1-1 1,11 6-1,-11-7 7,0 0-1,0 0 0,0-1 0,0 0 0,0-1 0,0 0 1,1 0-1,-1 0 0,0-1 0,1 0 0,-1 0 1,0-1-1,1 0 0,-1 0 0,0-1 0,0 0 1,0 0-1,0 0 0,0-1 0,-1 0 0,12-8 1,-7 4 5,0-1 0,-1 0 0,-1-1 1,1 0-1,-1-1 0,-1 0 1,0 0-1,0-1 0,-1 0 1,0 0-1,7-18 0,-5 4 19,0 0 0,-2-1 0,-1 1 1,-1-2-1,-1 1 0,-2 0 0,0-1 0,-2 1 0,-4-37 0,3 58 18,1 1 0,-1-1 1,-1 0-1,1 0 0,-1 1 0,-2-7 0,3 10-59,1 1 0,-1-1 0,1 0 0,0 1-1,-1-1 1,1 0 0,-1 1 0,0-1 0,1 1-1,-1-1 1,1 1 0,-1-1 0,0 1 0,0-1 0,1 1-1,-1-1 1,0 1 0,0 0 0,0 0-7,0 0 1,0 0-1,1 0 1,-1 0-1,0 0 1,1 1-1,-1-1 1,0 0-1,0 1 1,1-1-1,-1 0 1,1 1-1,-1-1 1,0 1-1,1-1 1,-1 1-1,1-1 1,-1 1-1,1-1 1,-1 1-1,1 0 0,0-1 1,-1 1-1,0 0 1,-2 6 1,0 0 1,0-1-1,1 1 1,0 0-1,0 0 1,0 0-1,1 1 1,-1 14-1,0-7 19,-11 242 244,19 3-183,1 0 16,-13-75 454,1-139-264,-20 89 0,21-120-247,0-1 0,-1 0 1,0 0-1,-2 0 0,0 0 1,-15 22-1,18-31-32,0 0 1,0 0-1,0 0 1,-1-1-1,0 0 1,0 0 0,0 0-1,0-1 1,-1 1-1,1-1 1,-1 0-1,0-1 1,1 0-1,-1 0 1,-1 0-1,1 0 1,0-1-1,-12 1 1,7-2-5,-1-1 1,0 0 0,0-1-1,1 0 1,-1-1 0,1 0-1,0-1 1,0 0-1,0-1 1,0 0 0,-14-10-1,9 5 4,0-1-1,2-1 0,-1 0 0,2-1 0,-1 0 1,-17-25-1,22 25-41,0 0 0,1-1 1,0 0-1,2-1 0,-1 1 0,2-1 0,-5-18 1,8 23-11,0 0 1,1 1 0,0-1 0,0 0-1,1 1 1,0-1 0,1 0 0,0 0-1,1 1 1,0-1 0,0 1-1,1-1 1,5-10 0,-2 9-3,0 0 1,0 1-1,2 0 1,-1 0 0,1 1-1,0 0 1,1 0-1,0 1 1,12-8-1,15-9-84,48-25-1,-72 43 112,77-38-114,124-45 1,41-18-3023,-57 3-3854,-119 60 2047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46 9344,'-4'-3'511,"-1"-1"507,0 0-1,0-1 1,1 0 0,0 0 0,-6-8 0,9 12-934,1 1 0,0-1 0,-1 1 0,1-1 0,-1 1 0,1 0 0,-1-1-1,1 1 1,-1-1 0,1 1 0,-1 0 0,1 0 0,-1-1 0,0 1 0,1 0 0,-1 0 0,0 0 0,1-1-1,-1 1 1,1 0 0,-1 0 0,0 0 0,1 0 0,-1 0 0,0 0 0,1 1 0,-1-1 0,1 0 0,-2 0-1,-1 1 35,0 0 0,1 1 0,-1-1 0,0 0 0,0 1 0,1 0 0,-4 3 0,-1 0-36,1 2 0,-1-1 0,2 1 0,-1-1 0,-7 14 0,-20 42 210,25-45-190,-25 55 334,3 1 0,-22 84 0,-20 158 298,58-225-665,3 1-1,4 0 1,4 0-1,4 1 1,15 108-1,-9-158-24,1 0 0,20 56 0,-21-76-121,2-1 0,1 1 0,0-2 0,2 1-1,25 34 1,-29-46-342,0 0 0,0-1 0,1 1 0,0-2 0,1 1 0,-1-1 0,2-1 0,-1 1-1,0-2 1,1 0 0,16 6 0,17-1-4535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13 7680,'13'-10'5039,"-12"8"-1488,-7 7-2179,-9 10-865,0 1 0,-24 35 0,-19 42-300,42-66-154,-78 115 11,51-79-160,27-39-426,-16 36-1,30-58-120,1 1 0,-1-1 0,1 1 0,-1-1 0,0 1-1,0-1 1,-3 3 0,3-3-57,2-2-3097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8192,'2'0'467,"0"0"1,0 0-1,0 1 1,0-1-1,-1 1 0,1-1 1,0 1-1,0 0 1,0-1-1,0 1 1,-1 0-1,1 0 1,0 1-1,-1-1 0,1 0 1,1 2-1,1 2-72,-1-1-1,1 0 1,-1 1-1,0 0 1,4 9-1,2 8-599,-2 0-1,6 27 1,-8-31 961,44 176-351,-41-169-923,1 0 0,25 45 0,-23-48-1346,-10-20 1417,0 1 1,0-1-1,1 0 1,-1 0 0,0-1-1,1 1 1,0 0 0,-1 0-1,1-1 1,0 1 0,0-1-1,2 2 1,10 5-3015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8192,'2'-8'1205,"1"-8"2246,-3 16-3413,0 0 0,0 0 0,0 0 0,0 0 0,0 0 0,0 0 0,0 0 0,0 0 1,0 0-1,1 0 0,-1 0 0,0 0 0,0-1 0,0 1 0,0 0 0,0 0 0,0 0 1,0 0-1,0 0 0,0 0 0,0 0 0,1 0 0,-1 0 0,0 0 0,0 0 0,0 0 0,0 0 1,0 0-1,0 0 0,0 0 0,0 0 0,1 0 0,-1 0 0,0 0 0,0 0 0,0 0 1,0 0-1,0 1 0,0-1 0,0 0 0,0 0 0,0 0 0,0 0 0,0 0 0,1 0 0,-1 0 1,0 0-1,0 0 0,0 0 0,0 0 0,0 0 0,0 1 0,0-1 0,0 0 0,0 0 1,0 0-1,0 0 0,0 0 0,0 0 0,0 0 0,0 0 0,5 6 789,-5-6-800,2 4 115,0 0 0,-1 0 1,1 0-1,-1 0 0,0 1 1,0-1-1,0 0 0,0 9 1,0 5 149,8 119 614,7 60-1244,-5-108-3110,-10-70 1155,3-6-1371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11392,'-4'-20'4288,"13"16"-3329,4-1 737,1 2 96,8 3-320,14 0 0,0 0-480,-6 0-224,20 8-416,9 4-224,-20-5-96,-3 1-32,-5 4 0,-4-3-992,0-2-448,-4-2-1472,-2-10-544,10 5-1983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3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8576,'4'0'3232,"10"0"-2496,13 0-64,-23 0-256,23 0-224,-4 0-32,13 0-96,-6 0-64,6 0 32,-5 0-32,1 0 0,-5 0-1216,-2 0-512,-2 0-1824</inkml:trace>
  <inkml:trace contextRef="#ctx0" brushRef="#br0" timeOffset="1">634 0 8320,'-1'0'561,"0"0"0,-1 1 1,1-1-1,0 0 0,0 1 0,-1-1 1,1 1-1,0-1 0,0 1 1,0-1-1,0 1 0,0 0 1,-1 0-1,-15 17 1295,-5 19-1667,17-29-148,1 1-1,1-1 0,0 1 0,0-1 1,0 1-1,1 0 0,1 0 0,-1 0 1,1 0-1,1 0 0,0 0 0,0 0 1,1 1-1,0-1 0,0 0 0,1 0 1,0-1-1,1 1 0,0 0 0,0-1 1,8 13-1,27 39-3475,-29-47-975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 9984,'-2'-3'5604,"-2"6"-2602,-5 13-1651,-12 40-722,5-4-506,3 0-1,2 1 1,2 0 0,-3 106-1,6-2-1914,-6-89-5461,12-52 3307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8576,'3'2'4536,"9"-2"-2893,17-2-393,47-8 942,-6 2-1526,163-28 364,-163 24-845,111-13 51,216-8-177,-260 23-11,252-8-194,-313 16-343,196-10-5217,-216 7 1514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8704,'-3'0'3404,"5"0"-1187,14 0-313,23 0-982,102 5 1215,-119-2-1640,0 0 1,0 1-1,-1 1 1,26 9-1,-44-13-395,1 1-1,-1-1 0,0 0 1,0 1-1,0 0 0,0-1 1,0 1-1,-1 0 0,1 0 1,0 1-1,-1-1 0,0 1 1,0-1-1,1 1 0,1 4 1,-3-5-64,0-1 0,0 0 0,0 1 1,-1-1-1,1 1 0,0 0 0,-1-1 0,0 1 1,1-1-1,-1 1 0,0 0 0,0-1 1,0 1-1,0 0 0,0 2 0,-1 0 2,0-1 0,0 0 0,-1 1 0,1-1 0,-4 5 0,1-1 26,-6 10-9,-1 0 0,-1-1 1,0-1-1,-1 0 0,-16 15 0,-3 2 21,13-11-21,-30 33-7,44-47-53,1-1 0,-1 1 0,1 0 0,0 0 0,1 1 0,-4 10 0,6-16-3,1 0 0,-1 0 0,1 0 0,-1 1 0,1-1 0,0 0 0,0 0 0,0 0 0,0 0 0,0 1 0,1-1 0,-1 0 0,1 0 0,-1 0 1,1 0-1,0 0 0,-1 0 0,1 0 0,0 0 0,1 0 0,-1-1 0,0 1 0,0 0 0,1 0 0,-1-1 0,1 1 0,0-1 0,3 3 0,2 0-10,0 0-1,0-1 1,1 1-1,-1-1 1,1-1-1,12 3 1,38 9-1332,109 9 1,-51-22-3803,-87-3 496,55-11 1,-19-5 24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10368,'0'-30'3429,"0"29"-3400,0 1 0,0 0 0,0 0 1,0 0-1,0 0 0,0-1 0,0 1 0,0 0 0,0 0 1,0 0-1,0 0 0,0-1 0,0 1 0,0 0 1,0 0-1,0 0 0,0 0 0,0-1 0,0 1 0,0 0 1,0 0-1,0 0 0,0-1 0,0 1 0,0 0 0,0 0 1,0 0-1,0 0 0,1 0 0,-1-1 0,0 1 1,0 0-1,0 0 0,0 0 0,0 0 0,0 0 0,1 0 1,-1 0-1,0-1 0,0 1 0,0 0 0,0 0 0,1 0 1,-1 0-1,0 0 0,0 0 0,0 0 0,1 0 1,-1 0-1,0 0 0,16-2 1304,-15 2-1205,0 0 0,1 0 0,-1 0 0,0 0 0,0 0 0,1 0 0,-1 0 0,0 1 0,0-1 0,1 0 0,-1 1 0,0-1-1,0 1 1,0 0 0,0-1 0,0 1 0,0 0 0,2 1 0,2 2 369,44 28 1784,-31-19-1799,-12-9-342,0 1 0,0 0 0,0 0 0,-1 1 1,0-1-1,5 8 0,38 60 346,-38-57-401,10 19 158,-2 1 0,-1 0 1,-2 1-1,15 56 1,-28-86-213,22 79 425,20 133 0,-29-116-69,-5 0 1,-6 177-1,-5-224-319,-3-1 1,-3 1-1,-2-1 0,-27 94 0,-46 55-2074,16-71-4051,42-85 260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9984,'-9'-4'3776,"13"4"-2944,-4 0 480,0 0-1,5 0-319,4 0-32,9 4-256,7 1-96,11-2-352,14 1-32,2 1 0,2-2-192,0 1 0,-1 1-32,-4 2 64,-8 13-1600,-10 7-608,-13 6-3327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8960,'-36'15'3424,"36"-10"-2656,5-1 320,4-4 64,9 0-65,18-4 129,22-1-320,8 2-128,6 3-448,-10 0-192,-4 0-32,-8 3-64,-7 2-32,-7-1-544,-4 0-192,-5 0-1120,0 1-479,8-5-2241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16 161 8448,'-2'-2'494,"0"-1"0,1 1 1,-1-1-1,1 0 0,0 1 1,-1-1-1,1 0 0,1 0 1,-1 0-1,0 0 0,1 0 1,-1 0-1,1 0 0,0 0 1,0 0-1,0 0 0,0 0 1,2-5-1,-1 5-424,0 0-1,0 0 1,1 0-1,-1 0 1,1 0 0,-1 0-1,1 1 1,0-1-1,0 0 1,0 1-1,1 0 1,-1-1 0,1 1-1,-1 0 1,1 0-1,0 1 1,-1-1 0,5-1-1,17-8 60,0 2 0,1 1 0,0 1 0,0 1 0,1 1-1,-1 2 1,1 0 0,0 2 0,0 0 0,0 2 0,34 6 0,81 23 578,-114-22-514,0 1-1,-1 1 1,29 16-1,-46-21-139,-1 0-1,0 0 1,0 1 0,0-1-1,-1 2 1,1-1 0,-2 1 0,1 0-1,-1 1 1,0 0 0,0 0-1,-1 0 1,0 0 0,-1 1-1,0 0 1,0 0 0,-1 0-1,0 0 1,-1 0 0,1 1 0,-2-1-1,0 1 1,0 0 0,0 10-1,-2-2 21,-1 0 1,0 0-1,-1 0 0,-1-1 0,-10 29 0,-42 85 248,43-101-270,-9 16 25,-186 397 205,194-414-125,-18 54-1,29-75-113,1 1-1,0 0 1,0 0-1,1 0 1,0 0-1,0 1 1,1-1 0,1 0-1,-1 0 1,4 15-1,-2-20-16,-1 1 0,1-1 0,0-1 0,0 1 0,0 0 0,0 0 0,1-1 0,-1 1-1,1-1 1,0 0 0,0 0 0,0 0 0,0 0 0,1-1 0,-1 1 0,1-1 0,0 0 0,0 0 0,0 0-1,0 0 1,4 1 0,9 1 42,0 0 0,0 0 0,32 1-1,-48-5-65,237 11 43,-135-10-3106,-96-1 2313,0 0 0,0 0 0,0-1 0,-1 0 0,1 0 0,11-4 0,8-6-4413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68 8448,'-10'-36'2757,"10"35"-2658,0 0 0,-1 0 0,1 0 1,0 0-1,-1 0 0,1 1 0,0-1 0,0 0 0,0 0 0,0 0 1,0 0-1,0 0 0,0 0 0,0 0 0,0 0 0,0 0 1,1 0-1,-1 0 0,0 0 0,1-1 0,2-8 1723,-3 10-755,0 7 580,0-3-1553,0 0 0,-1-1 0,1 1 1,-1-1-1,1 1 0,-1-1 0,0 1 0,-1-1 0,-1 4 0,-2 5 75,-48 127 1088,52-134-1229,-64 144 511,37-87-373,-85 197 300,14 8-224,64-155-86,-27 146 0,55-213-97,1 1 0,2 0 0,3 0 0,1-1 0,2 1 1,12 61-1,-5-67-2,2 0 1,2 0 0,2-1 0,1-1-1,38 64 1,-38-75-281,1-1 1,2-1-1,0 0 0,2-2 0,1 0 0,0-2 1,2 0-1,35 23 0,-41-33-646,-1-1-1,34 13 1,37 3-4229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25 8192,'1'-7'1176,"-1"6"-972,0 0 1,0 0 0,1 0-1,-1 0 1,0 0 0,0 0 0,1 0-1,-1 0 1,0 0 0,1 0-1,-1 0 1,1 1 0,-1-1-1,1 0 1,0 0 0,0-1 0,0 2-147,-1 0 1,0 0 0,0 0-1,0 0 1,0 0 0,0 0-1,0 0 1,0 0 0,1 0-1,-1 0 1,0 0 0,0 0-1,0 0 1,0 0 0,0-1-1,1 1 1,-1 0 0,0 0-1,0 0 1,0 1 0,0-1-1,0 0 1,1 0 0,-1 0-1,0 0 1,0 0 0,0 0-1,0 0 1,0 0 0,0 0-1,1 0 1,-1 0 0,0 0-1,0 0 1,0 0 0,0 1-1,0-1 1,0 0 0,0 0-1,0 0 1,1 0 0,-1 0-1,0 0 1,0 1 0,0-1-1,0 0 1,0 0-1,0 0 1,0 0 0,0 0-1,0 0 1,0 1 0,0-1-1,0 0 1,0 0 0,0 0-1,0 0 1,0 0 0,0 1-1,0-1 1,0 0 0,0 0-1,0 0 1,0 0 0,0 0-1,-1 1 1,0 14 837,0-11-774,0 4 21,-1-1 1,-1 1-1,1-1 0,-1 0 0,-4 7 0,-17 26 168,-2-1-1,-55 64 0,19-27-195,13-10-196,2 1 0,3 2 0,4 2-1,-37 89 1,70-145-512,4-9-344,1-1 1,0 1-1,0-1 1,0 1-1,-1 11 0,3-17 883,0 0 1,0 0-1,0 0 0,0 0 0,0 0 0,0 0 0,0 0 0,0 0 0,0-1 0,0 1 1,0 0-1,0 0 0,0 0 0,0 0 0,0 0 0,0 0 0,0 0 0,0 0 1,0 0-1,0 0 0,0 0 0,0 0 0,0 0 0,0 0 0,1 0 0,-1 0 0,0 0 1,0 0-1,0 0 0,0 0 0,0 0 0,0 0 0,0 0 0,0 0 0,0 0 1,0 0-1,0 0 0,0 0 0,0 0 0,0 0 0,0 0 0,0 0 0,0 0 0,0 0 1,0 1-1,1-1 0,-1 0 0,0 0 0,0 0 0,0 0 0,0 0 0,0 0 1,0 0-1,0 0 0,0 0 0,0 0 0,0 0 0,0 0 0,0 0 0,0 0 1,0 0-1,0 0 0,0 0 0,0 0 0,0 0 0,0 1 0,0-1 0,1-7-3540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0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7032 106 9088,'5'-75'4224,"-4"72"-3887,0-1 0,0 1 1,0-1-1,0 1 0,1-1 1,-1 1-1,3-4 0,-4 7-258,0 0-1,0 0 0,0 0 1,0 1-1,0-1 0,0 0 1,0 0-1,0 0 0,0 0 1,0 0-1,0 0 0,0 0 1,0 0-1,0 0 0,0 0 1,0 0-1,0 0 1,0 0-1,0 0 0,1 0 1,-1 0-1,0 0 0,0 0 1,0 1-1,0-1 0,0 0 1,0 0-1,0 0 0,0 0 1,0 0-1,0 0 0,0 0 1,0 0-1,0 0 0,0 0 1,0 0-1,0 0 1,0 0-1,0 0 0,1 0 1,-1 0-1,0 0 0,0 0 1,0 0-1,0 0 0,-1 12-17,0-4 365,-46 324 1978,15-136-1747,-41 496 118,26 3-475,-2 28 65,11-200-185,22-1-312,16-151 127,0-360 87,0-1 0,-1 0 1,0 0-1,0 0 0,-5 16 0,5-23-49,0-1-1,0 1 0,-1 0 0,1-1 0,-1 1 0,1-1 0,-1 1 0,0-1 0,0 0 0,0 0 0,0 1 0,0-1 1,0-1-1,-1 1 0,1 0 0,-1-1 0,1 1 0,-1-1 0,1 0 0,-1 1 0,0-1 0,0-1 0,-5 2 1,-13 0 36,0-1 1,-1 0 0,1-2-1,0-1 1,-29-5 0,11 1-51,-284-17 216,-798 33-379,706-1 117,305-7 25,-445 5-33,-147-20 99,-23-15 72,-385-12-299,967 36 133,-249-2 156,316 7-128,-384 9-7,217 5-140,236-14 100,0 0 0,0 1 1,0-1-1,0 2 0,0-1 0,-10 5 1,15-6 36,1 0 0,0-1 0,-1 1 0,1 0 0,0 0 0,0-1 1,0 1-1,-1 0 0,1 0 0,0 0 0,0 0 0,1 1 0,-1-1 1,0 0-1,0 0 0,0 1 0,1-1 0,-1 0 0,1 1 0,-1-1 0,1 0 1,-1 1-1,1-1 0,0 1 0,0-1 0,0 1 0,0-1 0,0 0 0,0 1 1,0-1-1,0 1 0,1-1 0,-1 1 0,0-1 0,1 0 0,-1 1 0,1-1 1,0 0-1,1 3 0,4 9 18,0 0 0,0 0 0,-1 1 0,-1 0 0,0 0 0,-1 1 0,1 16-1,1 104 173,-6-97-110,-19 649 477,20-673-540,-5 93-3,-22 594-74,0 191 147,45 645-1979,-8-1372 1486,20 245-2199,-23-347 276,-3-41-1019,-7-26-1530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8192,'-2'-13'2442,"2"13"-2376,1 0 0,-1 0 0,0 0 0,0 0 0,0 0 0,1 0 0,-1 0 0,0 0 1,0 0-1,1 0 0,-1 0 0,0 0 0,0 0 0,0 0 0,1 0 0,-1 0 0,0 1 1,0-1-1,0 0 0,1 0 0,-1 0 0,0 0 0,0 0 0,0 1 0,0-1 0,1 0 0,-1 0 1,0 0-1,0 1 0,0-1 0,18 27 2232,-1 10-1241,40 75 632,-29-62-1283,-2 2-1,31 89 0,-46-105-1159,-2 0 1,-2 1-1,3 44 0,3 16-8076,-8-64 4548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9472,'4'-34'3584,"-4"34"-2784,9-5 128,-9 5-128,9 5-288,0 10 95,0 13-191,0 16 0,-4-1-256,-1-7-96,-4 20-32,0 14 32,-4 2 32,-1-1-128,1 1 32,-1-2-1280,-4-5-479,9-11-2817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 7552,'-9'-24'2880,"13"17"-2240,5-1-32,5 4-96,8-1-384,14 5-64,3 0-32,-7 0 32,22 0-32,21 5 64,-12-1 0,-9-1-1600,-6 2-704,-3-10-896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13 8064,'0'-1'308,"-3"-6"1949,3 7-2203,0 0 1,0 0-1,0 0 1,-1-1-1,1 1 0,0 0 1,0 0-1,0 0 1,0 0-1,0 0 1,0 0-1,0-1 1,0 1-1,0 0 0,0 0 1,1 0-1,-1 0 1,0 0-1,0-1 1,0 1-1,0 0 1,0 0-1,0 0 0,0 0 1,0 0-1,0 0 1,0 0-1,0-1 1,0 1-1,1 0 1,-1 0-1,0 0 1,0 0-1,0 0 0,0 0 1,0 0-1,0 0 1,1 0-1,-1 0 1,0 0-1,0 0 1,0 0-1,0 0 0,0 0 1,0 0-1,1 0 1,-1 0-1,0 0 501,0 0-6,0 0 49,-11 10 623,1 6-1119,0 0-1,1 1 1,0 0 0,2 1 0,0 0 0,1 0 0,0 0-1,2 1 1,0 0 0,-1 19 0,5-33-61,0 0 0,0 0 0,0 0 0,0 0 0,1 0 0,0 0 0,2 5 0,-2-7-17,0-1-1,0 1 1,0-1 0,1 1 0,-1-1 0,1 1-1,0-1 1,-1 0 0,1 0 0,0 0 0,0 0-1,1 0 1,2 2 0,13 6-277,0-2 0,1 0 0,-1 0-1,1-2 1,26 5 0,-26-6-1054,2 0-1173,-3-2-1360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38 7040,'-8'-18'2282,"8"18"-2228,0-1-1,-1 1 0,1 0 0,0-1 0,0 1 1,0 0-1,0-1 0,-1 1 0,1-1 1,0 1-1,0-1 0,0 1 0,0 0 0,0-1 1,0 1-1,0-1 0,0 1 0,0-1 1,0 1-1,0 0 0,1-1 0,-1 1 0,0-1 1,0 1-1,0 0 0,1-1 0,-1 1 1,0-1-1,3-6 1689,-1 10 2480,1 15-3815,-3-6-219,-2 48 354,-9 12-414,-35 122 0,26-118-197,13-50-75,2 0-1,-3 39 1,7-57-45,0 0 0,1-1-1,1 1 1,-1 0 0,1-1 0,1 1-1,-1-1 1,1 1 0,0-1 0,1 0-1,0 1 1,0-2 0,5 10 0,-5-13-136,-1 0 1,1-1 0,0 1 0,0 0 0,0-1 0,0 0 0,1 0 0,-1 0 0,0 0 0,1 0 0,0-1 0,-1 1 0,1-1 0,0 0 0,0 0-1,4 0 1,15 2-2838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5120,'1'1'176,"-1"-1"-1,0 1 1,0-1 0,0 0-1,1 0 1,-1 1 0,0-1-1,1 0 1,-1 1 0,0-1 0,0 0-1,1 0 1,-1 0 0,1 1-1,-1-1 1,0 0 0,1 0 0,-1 0-1,0 0 1,1 0 0,-1 0-1,1 0 1,-1 0 0,0 1-1,1-1 1,-1 0 0,0-1 0,1 1-1,19 0 3227,-11 0-3377,116-5 1541,129-21-1,-11-9-520,344-26-170,-29 37-870,-156 30-1102,-233 3-6515,-147-8 2599,-8-1 1797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9472,'20'-7'4808,"3"6"-4344,-10 1 813,12 0-139,0 2 1,0 0-1,25 6 1,-38-5-904,0 0 1,0 1-1,0 0 0,-1 1 1,0 1-1,0-1 1,21 16-1,-30-20-184,1 1 1,-1-1-1,1 1 0,-1 0 0,0 0 1,0 1-1,0-1 0,0 0 1,0 1-1,-1-1 0,1 1 0,-1-1 1,1 1-1,-1 0 0,0-1 0,0 1 1,0 0-1,0 0 0,-1 0 1,1 0-1,-1 0 0,0 0 0,0 0 1,0 0-1,-1 5 0,0 5 51,-2 0 0,0 0 1,0 0-1,-1 0 0,-7 15 0,-35 62 149,29-60-240,-19 50 0,33-74-46,1 0 0,0 1 1,1-1-1,-2 12 0,3-16 30,0-1-1,0 1 0,0 0 0,0-1 0,0 1 0,0-1 0,1 1 0,-1 0 1,0-1-1,1 1 0,0-1 0,-1 1 0,1-1 0,0 1 0,0-1 0,0 0 1,0 1-1,0-1 0,0 0 0,0 0 0,0 0 0,0 0 0,0 0 0,3 2 1,6 1 7,-1-1 1,1 0 0,0 0 0,0-1 0,1 0 0,-1-1 0,14 1 0,-17-2 6,296 2-914,-231-4-590,49-5-3545,-62 3 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9216,'11'-6'2981,"-10"6"-2929,-1 0 0,1-1 0,-1 1 0,1 0 0,-1 0 0,1 0 0,-1 0 0,0 0 0,1 0 0,-1 0 1,1 0-1,-1 0 0,1 1 0,-1-1 0,1 0 0,-1 0 0,0 0 0,1 0 0,-1 1 0,1-1 0,-1 0 0,0 0 0,1 1 0,-1-1 0,59 23 2578,-52-20-2310,1 0-16,0 0 1,-1 1 0,1 0 0,-1 0-1,0 1 1,11 9 0,-2 1 58,0 1 1,0 0 0,-2 1 0,19 28-1,-15-14-88,0 1 0,-2 1-1,20 58 1,-11 1 153,-3 1 1,11 126-1,-14-9-22,-11 301-1,-32-307-1025,8-89-2973,15-108 3148,0-3 71,0 0 0,1 0 0,0 0-1,-1 0 1,1 0 0,1 0 0,-1 0 0,1 0 0,-1 0 0,3 7 0,9 3-3919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52 9984,'-32'-27'3776,"23"15"-2944,-3 4 704,8 4 63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19007,'23'9'992,"26"-6"-576,19-3 0,30-12 32,40-3-160,-27 6-96,-21 2-96,25 4-96,32 6 32,-48 1 32,-24-1-1728,-3 9-768,3 0-3167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1005 8064,'-5'2'206,"-10"3"6310,12-1-3267,9 2-2250,-2-4-791,0-1-1,0 0 0,0 1 1,0-1-1,0 0 1,1-1-1,-1 1 1,6-1-1,38-2 381,-41 2-510,15-2 17,0-1-1,0 0 0,0-2 1,0 0-1,27-11 1,-40 12-80,0-1 1,0 1 0,0-1 0,0-1 0,-1 0 0,0 0 0,0 0 0,-1-1 0,0-1 0,0 1 0,0-1 0,-1 0 0,0 0 0,5-11 0,-1-2 5,-1 0 0,-1-1 1,8-31-1,8-69 32,-18 80-18,-2-1 0,-2 0 0,-2 0 0,-7-56 0,-4 18-8,-27-101 1,33 162-51,-8-28-20,12 44 33,-1 0-1,1-1 1,-1 1-1,0 0 1,-1 1-1,1-1 1,-1 0-1,-3-3 1,6 6 2,-1 1 1,0-1 0,1 0 0,-1 1 0,0-1-1,0 1 1,1-1 0,-1 1 0,0-1 0,0 1-1,0-1 1,1 1 0,-1 0 0,0 0-1,0-1 1,0 1 0,0 0 0,0 0 0,0 0-1,0 0 1,0 0 0,0 0 0,1 0 0,-1 0-1,0 0 1,0 1 0,0-1 0,0 0 0,0 1-1,0-1 1,1 0 0,-1 1 0,0-1-1,0 1 1,1-1 0,-2 2 0,-2 2-26,1-1 0,-1 1 0,1 0 0,0 0 1,-3 6-1,-14 26-36,2 0 0,-24 71 0,-11 82 137,20-27-59,8 2 1,6 1-1,3 203 0,17-261-9,4 0 0,37 199 0,-37-282 6,1-1-1,1 1 0,11 24 1,-16-45 8,-1 1 1,1-1-1,0 0 0,0 0 1,4 4-1,-6-6-9,1-1 0,-1 0 0,0 1 0,1-1 0,-1 1 0,1-1 0,-1 0 0,1 0-1,-1 1 1,1-1 0,0 0 0,-1 0 0,1 0 0,-1 0 0,1 1 0,-1-1 0,1 0 0,0 0 0,-1 0-1,1 0 1,-1 0 0,1 0 0,0-1 0,-1 1 0,1 0 0,-1 0 0,1 0 0,-1 0 0,1-1 0,-1 1-1,1 0 1,-1-1 0,1 1 0,-1 0 0,1-1 0,-1 1 0,1 0 0,-1-1 0,0 1 0,1-2 0,2-2 16,0 0 0,0 0 0,0 0 0,-1-1 1,0 1-1,3-9 0,8-33 60,-4 7-57,-2-1 0,-1 0-1,0-62 1,-7 34-21,-12-85 0,9 123-15,-1 1 0,-1 0 0,-1 1 0,-2 0-1,-1 0 1,-14-27 0,22 50-16,-1 0 0,1 1-1,-1 0 1,0 0 0,0 0 0,-7-7 0,9 10 1,-2-1-101,4 2 22,11 6-33,2-4 134,1 0 0,0-2 0,-1 1 1,1-2-1,0 0 0,21-5 0,3 1 60,-37 5-48,16-2-640,31-7-1,-42 7-229,0 0-1,0-1 0,-1 0 0,9-4 0,9-8-2778,2-1-715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10496,'0'0'204,"0"0"1,1 0-1,-1 0 1,0 0-1,1 0 1,-1 0-1,1 0 1,-1 0-1,0 0 1,1 0-1,-1 0 1,0 0-1,1 1 1,-1-1 0,0 0-1,1 0 1,-1 0-1,0 0 1,1 1-1,-1-1 1,1 1-1,-4 4 1547,-11 7-556,-2-2-986,1 1 0,1 1 0,-1 1 1,2 0-1,0 0 0,1 1 0,0 1 0,-16 26 0,9-9 237,-26 63-1,38-77-314,1 0 0,0 1-1,1 0 1,2 0-1,-3 27 1,5-39-108,1 1-1,1 0 1,-1 0 0,1-1-1,0 1 1,1-1 0,0 1-1,0-1 1,1 0 0,0 1-1,0-1 1,0 0 0,1-1-1,0 1 1,6 6 0,9 10-14,41 38 0,1-11-3531,-56-46 1827,1 0 1,0-1-1,11 5 0,-12-6 703,13 6-3162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47 8832,'0'-30'2896,"0"29"-2759,0 0 0,0 0 1,0 0-1,0 0 0,0 1 0,0-1 1,0 0-1,0 0 0,1 0 1,-1 1-1,0-1 0,1 0 0,-1 0 1,0 1-1,1-1 0,0-1 1,-1 2-68,0 0 0,0 0 0,0 0 0,0 0 0,0 0 0,0 0 0,1 0 0,-1 0 1,0 0-1,0 0 0,0-1 0,0 1 0,0 0 0,0 0 0,0 0 0,0 0 1,0 0-1,0 0 0,1 0 0,-1 0 0,0 0 0,0 0 0,0 0 0,0 0 0,0 0 1,0 0-1,0 0 0,0 0 0,1 0 0,-1 0 0,0 0 0,0 0 0,0 0 0,0 0 1,0 0-1,0 0 0,0 0 0,0 0 0,0 0 0,1 0 0,-1 0 0,0 0 1,0 0-1,0 0 0,0 1 0,0-1 0,0 0 0,0 0 0,0 0 0,0 0 0,0 0 1,0 0-1,0 0 0,1 0 0,-1 0 0,0 1 0,-3 83 2248,-18 117 0,-31 81-2271,-22 35 91,9-40-1684,22-92-2502,25-108-181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5 943 7424,'-4'0'2816,"4"0"-2208,0 0 480,0 0 96,0 0-192,0 0 480,18-20-353,27-23-575,43-28-96,32-13-32,68-18-224,22-30-32,61-11-96,-52 41-64,-53 23 32,69-13-32,-56 17-5087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4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0 885 9728,'9'0'3680,"5"-9"-2848,13-14 160,-6 2-96,24-6-97,27-9 65,21-7-96,36-13-96,50-16-352,40-22-192,-14 11-32,-49 19-64,138-26 64,-76 22-832,112-19-384,90-24-4159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797 148 8064,'11'-18'996,"23"-47"1773,-29 56-2462,-3 4 338,1-1 0,0 1 0,-1-1 0,0 1 0,-1-1 0,1 0 0,0-8-1,-3 12 484,-2 5-605,-6 10-258,7-10-170,-15 22 475,-35 38 1,-12 16 107,-27 70-40,7-12-428,-35 23-166,-13 21 13,-108 238-318,198-324-2779,37-86 1844,3-7 209,2-3-1155,7-15-2034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9600,'-1'-3'426,"1"1"0,-1-1 1,1 0-1,0 1 0,0-1 1,0 1-1,0-1 0,2-4 1,-2 6-357,0 0 1,1 0 0,-1 0 0,1 0 0,-1 1 0,1-1 0,-1 0-1,1 0 1,0 1 0,-1-1 0,1 0 0,0 1 0,0-1 0,-1 1-1,1-1 1,0 1 0,0-1 0,0 1 0,0-1 0,0 1 0,0 0-1,-1 0 1,1-1 0,0 1 0,0 0 0,0 0 0,0 0-1,0 0 1,2 0 0,-1 0 29,0 1 0,0-1 0,0 0 1,0 1-1,-1 0 0,1-1 0,0 1 0,0 0 0,0 0 0,-1 0 0,1 0 0,0 0 0,-1 0 0,1 1 0,-1-1 0,1 0 1,-1 1-1,2 2 0,2 3 144,0 0 1,-1 0-1,5 10 1,5 16 111,-2 1-1,-1 0 1,13 68-1,3 108 36,-8 80-271,3 29-53,13-66-4456,-28-217 1808,3-10-1451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9344,'-1'-1'216,"1"0"1,0 0 0,-1 0 0,1 0-1,0 0 1,0 1 0,0-1 0,0 0-1,0 0 1,0 0 0,0 0 0,0 0-1,0 0 1,1 0 0,-1 0 0,0 0-1,1 0 1,-1 0-153,1 1-1,-1-1 0,1 1 1,-1 0-1,1-1 1,-1 1-1,1 0 0,-1 0 1,1-1-1,0 1 0,-1 0 1,1 0-1,-1 0 1,1 0-1,-1 0 0,1 0 1,0 0-1,-1 0 1,1 0-1,-1 0 0,1 0 1,0 0-1,-1 0 1,1 0-1,-1 1 0,1-1 1,-1 0-1,1 0 0,-1 1 1,2 0-1,-1 0 67,1 0-1,0 0 1,0 0 0,0 1-1,-1-1 1,1 0-1,0 1 1,-1 0 0,0-1-1,1 1 1,-1 0-1,2 2 1,11 27 649,-9-16-635,0 1 0,-1 1-1,-1-1 1,0 1 0,0 31 0,-8 88-26,4-114-64,-36 390-208,7-142-6897,26-238 3419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8704,'9'-24'3232,"7"17"-2496,20-5 352,-13 4 32,4-1-320,9 2-64,8-1-417,14 1-127,14-2-128,8 1-64,-4 1 32,-10-2-32,-7 6 0,-10-2-1567,-10 2-673,-3-9-1984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30 9984,'-23'-10'3205,"22"10"-3103,1 0 0,-1 0 0,1-1-1,-1 1 1,1 0 0,-1 0 0,0 0 0,1 0 0,-1 0 0,1 0 0,-1 0-1,0 0 1,1 0 0,-1 0 0,1 0 0,-1 1 0,0-1 0,1 0 0,-1 0-1,1 1 1,-1-1 0,1 0 0,-1 0 0,1 1 0,-1-1 0,1 1 0,-1-1 0,1 0-1,0 1 1,-1-1 0,1 1 0,-1 0 0,-7 19 909,7-15-787,-2 3-103,-14 42 660,-17 88-1,31-121-745,1 0 0,0-1 0,2 1 0,0 0 0,0 0 0,2 0 0,0-1 0,1 1 0,9 27 0,-7-29-7,2-1 0,-1 1 0,14 19 1,-17-28-267,1 0 0,1-1 1,-1 0-1,1 1 0,0-1 1,0-1-1,1 1 1,-1-1-1,1 0 0,9 5 1,-13-8-72,1 0 1,-1-1-1,0 1 1,1-1-1,-1 1 1,0-1-1,1 0 1,-1 0-1,0 0 1,1 0-1,-1 0 1,1-1-1,-1 1 0,0-1 1,1 1-1,-1-1 1,0 0-1,0 0 1,3-2-1,18-11-3605</inkml:trace>
  <inkml:trace contextRef="#ctx0" brushRef="#br0" timeOffset="1">411 26 10880,'-11'-21'3509,"7"16"-938,1 8-1468,2 12-769,1-10 100,-7 31 80,-1 0 0,-2-1 0,-25 58 0,16-43-234,6-16-139,-101 309 433,102-284-948,3 1-1,2 0 1,2 1-1,6 75 1,-1-113-755,1 0-1,2 0 1,7 31 0,6-8-3388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 12288,'-22'-3'4639,"26"3"-3583,10 0-320,4 0-384,16 0-288,20-4 32,14-4-32,-2 4-64,2 4 32,-2 4-544,1 4-128,-4-4-2367,3-4-1025,-12-4-160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80 8704,'-3'-9'1118,"1"0"0,1-1 0,-1 1 0,1 0 1,1-13-1,0 22-1071,0-1 1,0 1-1,0 0 0,0-1 1,1 1-1,-1 0 0,0-1 1,0 1-1,0 0 0,0-1 1,0 1-1,0 0 1,-1-1-1,1 1 0,0 0 1,0-1-1,0 1 0,0 0 1,0-1-1,0 1 0,-1 0 1,1-1-1,0 1 0,0 0 1,0-1-1,-1 1 1,1 0-1,0 0 0,0 0 1,-1-1-1,1 1 0,0 0 1,-1 0-1,1 0 0,0-1 1,-1 1-1,1 0 1,0 0-1,-1 0 0,1 0 1,0 0-1,-1 0 0,1 0 1,0 0-1,-1 0 0,1 0 1,0 0-1,-1 0 0,1 0 1,0 0-1,-1 0 1,-1 1 51,1 0 0,0 0 0,0-1 1,0 1-1,-1 0 0,1 0 1,0 0-1,0 0 0,0 1 0,0-1 1,0 0-1,1 0 0,-1 1 0,-1 0 1,-15 41 488,1 1 1,-13 62-1,6 1-137,-11 136-1,23-129-450,5 0 0,10 120 0,1-171 54,17 79-1,-14-105-188,2 0 1,1 0-1,21 43 0,-25-66-272,0-1 0,11 17 0,-15-26 137,0 0 0,0 0 1,0-1-1,0 0 0,1 1 0,-1-1 1,1-1-1,0 1 0,0 0 0,0-1 1,5 2-1,-7-3 26,0 0 1,-1-1 0,1 1-1,0-1 1,0 1-1,-1-1 1,1 0 0,0 0-1,0 0 1,3 0 0,-3-1-289,0 1 0,0-1 0,0 0 0,0 0 0,0 0 0,0-1 0,3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12288,'-35'40'4613,"20"-20"-3360,-16 29 0,20-30-1085,2 0 0,0 0-1,2 1 1,0 0-1,1 1 1,-6 34 0,9-32-96,0 0 1,2 0-1,0 0 1,5 39 0,-3-54-117,0 0 1,1 0 0,0 0-1,0 0 1,0-1 0,1 1-1,1 0 1,-1-1 0,1 0 0,1 0-1,-1 0 1,1 0 0,0-1-1,1 0 1,-1 0 0,12 8-1,-14-11-302,2 0 0,-1-1 0,0 1 0,1-1-1,-1 0 1,1 0 0,-1-1 0,1 0-1,0 1 1,0-2 0,9 2 0,25-5-4315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23 10112,'-2'-4'806,"-6"-12"2306,7 16-2986,1 0 1,-1-1-1,1 1 1,0 0-1,-1-1 0,1 1 1,-1 0-1,0 0 1,1 0-1,-1-1 1,1 1-1,-1 0 0,1 0 1,-1 0-1,1 0 1,-1 0-1,1 0 1,-1 0-1,0 0 1,1 0-1,-1 0 0,1 0 1,-1 1-1,1-1 1,-1 0-1,1 0 1,-1 0-1,1 1 0,-1-1 1,1 0-1,-1 1 1,0 0-1,-6 5 193,-1 0 1,1 1-1,1 0 0,-1 1 0,1-1 1,-8 15-1,11-18-250,-12 21 153,0 0 1,-14 35-1,-17 60 215,26-58-270,3 1-1,2 0 1,-8 92-1,8 196-2688,13-276 473,1 30-4206,4-61 2261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68 10240,'-18'-3'3872,"18"3"-3040,5 0 224,4 0-161,4 0-383,8-5 32,15-2-256,23-5-32,16-5-128,6 5-96,-2 5 0,-7 2-32,-6 5 0,-12 5-864,-13 7-288,-10 7-3711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 9344,'-31'7'3520,"49"-7"-2752,22 0 64,-8-4-96,16 1-416,15-6-32,7-3-160,20 0-96,8 0 0,10 4-128,-15 1 0,0-1-4256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10240,'-33'0'6490,"30"0"-4687,3 0-358,0 0-266,2 0-417,171-2 148,238 9-1585,-408-7 639,8 1-469,0 0-1,0 0 1,0 1 0,0 1-1,0-1 1,14 7 0,-24-8 265,1 0 1,-1 0-1,0-1 0,1 1 1,-1 0-1,0 0 0,0 0 1,0 0-1,0 1 1,0-1-1,0 0 0,0 0 1,1 3-1,5 22-4522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9984,'-36'24'3776,"36"-19"-2944,4 2-96,5-7-160,18 0-256,26-4 127,28-8 65,7-3 64,2-2-320,8 10-224,5 2-96,-1 5 160,-9 0 96,-7 5-736,-11-2-320,-7 1-2495,2-4-993,2-7 672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1003 35 10880,'-2'-10'1607,"-1"-14"3436,3 24-3304,-5 8 831,-8 16-1356,7-13-984,0-1 0,-1 0 0,-12 15 0,-8 4-15,-48 37 0,-3 3-43,-60 81 28,25-26-170,-60 41-64,82-81-380,44-37-1178,2 2 0,2 2 0,-41 63 0,56-68-1293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77 10368,'-22'-58'3365,"18"43"-2318,5 12 89,8 13 633,45 87 1210,-16-27-2118,16 33-111,48 136 1,-39-86-471,-20-54-610,116 269 909,-49-123-6625,-92-210 1017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9:5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2519 532 9728,'7'-95'3205,"-7"85"-2921,0-1 0,0 1 0,-1 0 0,-1 0 1,1 0-1,-7-18 0,5 19-60,1 3-86,0 1 0,0 0 0,-1 0 0,1 0 0,-1 0-1,-1 1 1,1-1 0,0 1 0,-1 0 0,0-1 0,0 2 0,0-1 0,-1 0-1,-5-2 1,-3-3 148,-1 2 0,-1 0-1,-21-8 1,16 8-153,-2 2 1,1 0-1,-1 1 0,0 1 1,1 1-1,-37 1 0,-131 18 118,187-16-246,-262 47 268,196-28-220,-119 50 0,63-13 43,-229 143 0,97-8 154,10 25-31,186-152-99,-81 113 0,96-113-35,3 2 1,2 2-1,-32 82 1,50-97 69,3 0 1,3 1 0,1 0-1,-12 107 1,24-121-11,2 1 0,2-1-1,2 1 1,1-1 0,2 0 0,2 0 0,2-1 0,1 0-1,2 0 1,2-2 0,2 0 0,36 62 0,-31-65 3,1-2 0,2 0 0,2-2 0,54 52 1,-41-49 60,2-1 0,1-3 0,62 34 0,-32-27 115,2-4 1,0-3-1,3-3 1,155 32 0,-121-38-38,0-6 0,1-4 0,0-5 0,0-5 0,226-28 0,-201 3-178,-1-5-1,-2-7 1,151-60-1,-180 52-56,-3-4 0,-2-4 0,-2-5 0,128-97-1,-148 91-112,-4-3-1,-2-4 0,105-128 0,-129 134-35,-3-3-1,-2-1 1,-4-2-1,-3-2 1,30-81-1,-44 88-4,-2-2-1,-3 0 0,11-91 1,-23 103 35,-2-1 1,-3 0 0,-3 1-1,-8-58 1,2 66 19,-1 0 0,-3 0 1,-1 2-1,-35-80 0,31 91 11,-1 1-1,-2 1 0,-1 1 0,-45-52 0,33 49-25,0 1-1,-2 2 0,-56-37 1,25 26-235,-2 4 0,-2 2 0,-1 3 0,-118-36 0,72 35-1018,-143-24 0,-132 7-4909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0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5760,'-2'-3'918,"0"0"1,1 0-1,0-1 0,0 1 1,0-1-1,0 1 1,1-1-1,-1 1 1,1-1-1,0 1 0,1-6 1,-1 9-885,0 0 457,0 0-171,0 0-53,4 4 362,-1 0-501,-1 0 1,0 0-1,0 0 0,0 1 1,0-1-1,-1 1 0,2 8 0,3 8 153,17 66 481,9 24 124,-27-97-773,1 0 0,1-1 0,0 0-1,0 0 1,17 21 0,-10-19 33,0 0 0,1-1 0,1-1 1,0-1-1,1 0 0,0-1 0,1 0 0,0-2 0,37 14 0,3 4 574,-58-27-740,1 0 0,0 0-1,-1 0 1,1 0 0,0 0-1,-1 0 1,1 0 0,-1-1 0,1 1-1,0 0 1,-1 0 0,1-1-1,-1 1 1,1 0 0,-1-1-1,1 1 1,0 0 0,-1-1-1,0 1 1,1-1 0,-1 1 0,1-1-1,3-3-898,-3 4-820,-2-8-8437,-3 7 6022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8960,'-6'-4'2599,"6"1"-731,14-1 257,23 4-200,-30 1-1763,0 0 0,0 0 0,0 0 0,-1 1-1,1 1 1,0-1 0,-1 1 0,1 0 0,-1 0 0,0 1 0,0 0 0,0 0 0,0 0 0,-1 1 0,0 0 0,0 0 0,0 0 0,-1 1 0,1-1-1,-1 1 1,5 10 0,-2 1 128,0 1 0,-1 0 0,0 1 0,-2-1 0,0 1 0,-1 0-1,-1 0 1,-1 0 0,-1 0 0,-2 27 0,-5 11 62,-2 0 0,-21 66 1,29-118-382,0 0 0,0 0 0,0 0 0,1 0 1,-1 1-1,1-1 0,1 8 0,0-11 19,-1-1-1,0 1 1,1 0-1,-1 0 1,1-1 0,0 1-1,-1-1 1,1 1-1,0 0 1,0-1 0,0 0-1,0 1 1,0-1-1,1 0 1,-1 1-1,0-1 1,0 0 0,1 0-1,-1 0 1,1 0-1,-1 0 1,1 0 0,0-1-1,-1 1 1,4 1-1,1-1-5,0 0 0,1 0 0,-1-1-1,1 0 1,-1 0 0,11-1 0,41-10-721,-25 4-178,43-9-4648,-40 5 268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0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8 8960,'-1'-7'7584,"-2"17"-5930,-2 24-1778,-16 80 896,-4-2 0,-5 0 0,-51 121 0,-19 2-599,-4 9 145,14-2-121,78-210-85,20-39-331,8-10-995,-14 14 919,0 0-25,16-18-3477,37-33 0,-19 25-267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0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8448,'-27'5'3232,"27"-5"-2496,-4 7 640,4-7 64,0 0-544,0 0-161,4 5-255,1-1 0,8-1-256,1 2-64,4-1 32,4-4-96,5 3 0,5 2-32,-7 2-64,2 5-960,-9 0-415,-4 5-3457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0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9216,'-9'5'3520,"14"-5"-2752,-1 0 224,1 0-128,7 0-288,6 0-1,4-5-319,5 5-160,5-3-64,4-1-32,3 4 0,6 0-863,-5 0-289,-8 0-3104,16 4-1472,-8-1 2784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0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10 110 7936,'-1'0'105,"1"0"0,-1 0 1,1 0-1,0 0 0,-1 0 0,1 0 1,-1 0-1,1 0 0,0-1 1,-1 1-1,1 0 0,-1 0 0,1 0 1,0-1-1,-1 1 0,1 0 0,0 0 1,0-1-1,-1 1 0,1 0 1,0-1-1,0 1 0,-1 0 0,1-1 1,0 1-1,0-1 0,0 1 1,0 0-1,-1-1 0,1 1 0,0-1 1,0 1-1,0 0 0,0-1 0,0 1 1,0-1-1,0 1 0,0 0 1,0-1-1,0 1 0,1-1 0,0-2 351,1 0 0,0 1 0,0-1 0,0 0 0,4-3 0,1-2-210,2 1 0,-1 0 0,1 1 0,0 0 1,1 0-1,-1 1 0,1 0 0,0 0 0,0 1 0,1 1 0,16-5 0,-14 6-19,1-1-1,-1 2 0,0 0 0,0 0 1,1 1-1,-1 1 0,0 0 0,1 1 0,15 5 1,-25-6-159,0 0-1,-1 0 1,1 1 0,0-1 0,-1 1 0,1 0 0,-1 0-1,1 0 1,-1 1 0,0-1 0,0 1 0,0 0 0,0 0-1,-1 0 1,1 0 0,-1 0 0,0 1 0,0-1 0,0 1-1,0-1 1,0 1 0,-1 0 0,0 0 0,2 5 0,-2 1 9,0 1 0,0-1 0,-1 0-1,0 0 1,-1 0 0,0 1 0,0-1 0,-1 0 0,-1 0 0,0-1 0,0 1 0,-1 0 0,-8 15 0,-84 127 151,10-19-259,71-107-15,2 1-1,0 0 0,-10 37 1,21-57 44,0-1 1,0 1 0,1 0 0,0-1 0,1 1 0,-1 0-1,1 0 1,0 0 0,2 7 0,-1-10 21,0-1-1,0 1 1,0-1-1,1 1 1,-1-1 0,1 1-1,0-1 1,0 0-1,0 0 1,0 0 0,1 0-1,-1 0 1,1 0 0,0-1-1,0 1 1,0-1-1,5 4 1,0-2 40,0 0 0,1-1 0,0 1 0,-1-1 0,1-1 0,0 0 0,11 1 0,5 0-116,33-1 0,-43-2-1171,0-1 1,15-3-1,-17 2-1171,-1-2 0,20-6 0,-1-2-2178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16 10112,'9'-12'4230,"-9"9"-766,-14 12 248,2 0-4308,11-9 601,-190 139 193,172-120-702,1 0 1,0 1-1,1 0 1,-26 45-1,38-56-907,0 1-1,0 0 1,-3 12 0,7-21 1270,-3 11-3656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0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10624,'-5'-4'4573,"5"11"-2902,5 11-166,0-4-1129,2-1 0,-1 0 0,2 0 0,0 0 0,10 11 0,51 53-213,-6-8 15,52 93-398,-69-89-3738,-34-54 2030,1 2-1160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0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11136,'8'-18'6298,"-7"17"-5263,-1 1-369,5 8 294,-3-4-881,1 0 0,-1 1 1,0-1-1,0 1 0,0-1 0,-1 1 0,2 6 0,4 36 51,-5-31-45,13 126 1,13 125-2380,-27-239-223,-1-4-2149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0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9984,'-18'-9'3680,"18"9"-2848,13 5-192,-13-5-192,27 0-160,-6 0 160,33 0 31,-9 0 1,17 0-224,-12 0-160,17 4-64,-10-1-256,15 5-96,-13-4-1503,-2 1-641,-8-2-1728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9472,'0'-7'1470,"1"-7"1363,-2 10 2442,3 6-4891,0 1 0,0 0 1,-1 0-1,1 0 0,0 5 0,0 25 202,-2 125 518,7 12-896,-5-145-187,16 160 143,0 1-3363,-18-160 325,0-4-2171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52 5888,'8'-3'977,"0"1"0,0-2-1,0 1 1,0-1 0,10-8 0,8-10 1503,-25 21-1776,-1 1 128,-1 1-676,0-1 0,0 1 0,0 0 1,0 0-1,0 0 0,1-1 0,-1 1 1,0 0-1,0 0 0,0 2 0,-4 3 24,-74 61 492,8-8-474,44-31-91,0 1 0,-27 40-1,-38 69 235,69-102-282,-25 51 170,21-51-117,45-95-9984,-5 35 6486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11136,'14'11'4678,"3"8"-3550,-6-7-289,4 3-88,0 2 1,-2 0 0,0 1 0,-1 0-1,0 1 1,-2 0 0,0 0-1,13 41 1,-4 5-217,16 101-1,-33-153-427,17 110 627,2 129 1,-16-64-1531,-4 3-5104,-1-189 5122,1 10-818,-1-12 1485,0 0 0,0 0 1,0 0-1,0 0 0,0 0 0,0 1 0,0-1 0,0 0 0,0 0 0,0 0 0,0 0 0,0 0 0,0 0 0,0 1 1,0-1-1,0 0 0,0 0 0,0 0 0,0 0 0,0 0 0,0 0 0,0 1 0,0-1 0,1 0 0,-1 0 0,0 0 1,0 0-1,0 0 0,0 0 0,0 0 0,0 0 0,0 0 0,1 0 0,-1 0 0,0 1 0,0-1 0,0 0 0,0 0 1,0 0-1,0 0 0,1 0 0,-1 0 0,0 0 0,0 0 0,0 0 0,0 0 0,0 0 0,1 0 0,-1-1 1,0 1-1,0 0 0,0 0 0,0 0 0,0 0 0,9-7-4422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 7040,'-1'-1'156,"0"1"0,0-1 0,1 0 0,-1-1-1,0 1 1,1 0 0,-1 0 0,1 0 0,-1 0 0,1 0 0,0-1 0,-1 1 0,1 0 0,0 0 0,0 0 0,0-1 0,0 1 0,0 0 0,0 0 0,0-1 0,1 1 0,-1 0-1,0 0 1,1-2 0,0 2 570,2-3 950,0 5 1661,1 4-3168,0 1 0,0-1-1,-1 1 1,0 0 0,0 0 0,0 0 0,3 12 0,4 8 170,136 267 1682,-125-255-1764,-2-3-49,1-1 0,2 0 0,42 48 0,-46-62-27,66 68 662,-78-84-3027,-4-8-3121,1-5 2949,4-10-3319,-1-8 1382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10880,'-9'3'4032,"9"-3"-3136,0 0-33,0 0-255,9 0-256,0 0 32,9 0-192,5 0-64,2 0-64,-2 0-64,4 0 96,9 4-128,-5 1 0,-10 2-1888,-7 5-767,-5 0-1825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7168,'-4'0'2720,"13"3"-2112,9 2 160,0-10 32,12 5-224,10-3 32,10-1-256,4-1-128,-2 2-128,2-6 0,0 6 0,3-1-1536,-7-1-608,-10 2-1440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8832,'-12'-7'2896,"12"7"-2802,0-1 1,0 1 0,-1 0-1,1 0 1,0-1 0,0 1 0,-1 0-1,1 0 1,0-1 0,0 1-1,0 0 1,0-1 0,0 1-1,-1 0 1,1-1 0,0 1 0,0 0-1,0 0 1,0-1 0,0 1-1,0 0 1,0-1 0,0 1-1,0 0 1,0-1 0,0 1 0,0 0-1,1-1 1,-1 1 0,0 0-1,0-1 1,0 1 0,0 0-1,0-1 1,1 1 0,-1 0 0,0 0-1,0-1 1,1 1 0,-1 0-1,0 0 1,0 0 0,1-1-1,10-7 1323,-8 7-1320,0 0-1,0 0 1,0 0-1,1 0 1,-1 1-1,0 0 1,1-1-1,-1 1 1,0 1-1,1-1 1,-1 0-1,0 1 1,5 1-1,2 0 172,-1 2 0,1-1-1,9 6 1,-16-8-178,0 1 0,0 0 0,0 1 0,0-1 1,0 1-1,-1-1 0,1 1 0,-1 0 0,1 0 0,-1 0 0,0 0 1,0 0-1,0 0 0,-1 1 0,1-1 0,0 4 0,2 4 142,-2 0-1,1 0 1,0 19-1,-2-13-1,0 0-1,-2 1 0,0-1 0,-5 26 1,-21 64 259,24-99-455,-9 29 123,-21 41-1,20-51-182,2 1 0,1 0-1,-8 32 1,17-52 37,0-1 0,0 1-1,0-1 1,2 10 0,-1-15 15,0 1-1,0-1 0,1 1 0,-1-1 0,1 0 0,-1 1 0,1-1 0,0 0 0,0 0 0,0 1 1,0-1-1,1 0 0,-1 0 0,1 0 0,-1 0 0,1-1 0,1 3 0,2-1 31,0 0 0,-1 0 0,1 0 0,1-1 0,-1 0 0,0 0-1,0 0 1,1 0 0,-1-1 0,7 1 0,7-1 157,33 0 0,-37-2-1453,1 1 0,-1 1 0,22 3-1,-31-3-135,0 0-1,1-1 0,-1 1 1,0-2-1,7 0 1,-8 1 537,17 0-3166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8960,'0'0'438,"-1"-1"0,0 0 0,1 0 0,-1 0 0,1 0 0,0 0 0,-1 0 0,1 0 0,0 0 0,-1 0 0,1 0 0,0 0 0,0 0 0,0-2 0,0 2-194,0 0-1,0 0 1,0 0-1,0-1 1,0 1-1,0 0 1,1 0-1,-1 0 1,0 0 0,1 0-1,-1-1 1,1 1-1,-1 0 1,1 0-1,-1 0 1,1 0-1,0 0 1,0 1 0,-1-1-1,3-1 1,-1 2-115,1 0 1,-1 0-1,0 0 1,1 1-1,-1-1 1,0 1-1,1 0 1,-1 0-1,0 0 1,1 0-1,2 2 1,-1-1-52,8 5 17,-1 0 1,1 0-1,18 17 1,8 6 7,-26-21-134,0 1-1,0 1 1,13 15-1,-3 1-2775,-16-19 7,2-3-2101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13 9728,'-2'-3'726,"2"3"-627,0 0 0,0-1 0,0 1 0,0 0 0,-1 0 0,1 0 0,0 0 0,0 0 0,0-1 0,0 1 0,0 0 0,0 0 0,-1 0 0,1-1 0,0 1 0,0 0 1,0 0-1,0 0 0,0-1 0,0 1 0,0 0 0,0 0 0,0-1 0,0 1 0,0 0 0,0 0 0,0 0 0,0-1 0,0 1 0,0 0 0,0 0 0,0 0 0,0-1 0,1 1 0,-1 0 0,0 0 0,0 0 0,0-1 0,0 1 0,0 0 0,1 0 0,-1 0 0,0 0 0,0-1 0,0 1 0,0 0 0,1 0 0,-1 0 0,1 11 3010,-2 5-2517,0 0-1,-1 0 0,-7 23 0,-17 50 142,11-42-471,-85 364 94,71-234-3640,21-129-1558,11-39 661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6784,'0'-1'318,"0"1"1,0 0-1,-1-1 1,1 1-1,0-1 1,0 1-1,0-1 1,0 1 0,-1-1-1,1 1 1,0-1-1,0 1 1,0-1-1,0 1 1,0-1-1,0 1 1,0-1-1,0 1 1,1-1-1,-1 1 1,0-1-1,0 1 1,0 0-1,0-1 1,1 0 0,3 1 3964,1 8-4342,-3 0 266,0 1 0,-1 0 0,0 0 0,-1 0 0,-1 14 0,1-8-142,3 80-272,4 0 1,31 149 0,-37-242-237,-1 1 0,1 0 0,-1 0 0,0 0-1,0 0 1,0 0 0,0 0 0,0-1 0,0 1 0,-2 5 0,-3 4-4133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9984,'-5'-4'3680,"5"4"-2848,18 4 96,-13-4-64,13 0-289,-5 0-31,22 0-160,-8 0 0,40 0-224,-13 0-96,12 8 32,-12-4-64,4 8-32,-9-4-1024,-4 4-447,-4-5-3361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11008,'-1'-1'264,"1"0"0,0 1 0,0-1 1,0 1-1,0-1 0,0 0 0,0 1 1,0-1-1,0 0 0,1 1 0,-1-1 1,0 0-1,0 1 0,0-1 0,1 0 0,-1 1 1,0-1-1,1 1 0,-1-1 0,0 1 1,1-1-1,-1 1 0,1-1 0,-1 1 1,2-1-1,-2 1-147,1 0 0,0 0 1,-1 0-1,1 1 0,-1-1 1,1 0-1,-1 1 0,1-1 0,-1 0 1,1 1-1,-1-1 0,1 1 1,-1-1-1,0 1 0,1-1 1,-1 1-1,0-1 0,1 1 0,-1-1 1,0 1-1,1-1 0,-1 1 1,0-1-1,0 1 0,0 0 0,0-1 1,0 2-1,2 3 26,-1-1 1,0 1-1,0 0 0,-1 0 0,1 0 1,-1 0-1,-1 6 0,1 13 114,0 165 463,18 191-1355,-5-264-6293,-8-78 2150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1044 241 6144,'3'-13'1573,"-1"1"0,6-12 1,-7 22-1395,-1 0 1,0-1 0,1 1-1,-1 0 1,0-1 0,0 1 0,0-1-1,0 1 1,0 0 0,-1-1-1,1 1 1,-1 0 0,0 0-1,1-1 1,-1 1 0,0 0-1,0 0 1,-2-2 0,-3-6 41,-1 0-1,-12-13 1,5 5 97,8 12-281,1-1 0,-1 1 0,0 0-1,0 1 1,-1-1 0,0 1 0,0 1 0,0-1 0,-15-6-1,9 6 25,0 1-1,0 0 1,0 1-1,-1 0 1,-21-1-1,9 3 21,1 1-1,-1 1 1,1 2 0,0 0 0,0 2-1,-26 8 1,32-7 41,-1 2 0,1 0 0,1 1 1,-1 1-1,2 1 0,-1 0 0,-26 24 0,-1 8 275,-49 58 0,36-37-35,32-36-170,1 1-1,1 2 0,1 0 0,2 1 0,-19 38 0,23-33-10,2 2-1,1 0 1,2 1 0,-10 56-1,18-69-67,0 0-1,3 0 1,0 1-1,1-1 0,2 1 1,1-1-1,11 48 1,-3-38 53,1 0 0,1-2 1,2 0-1,25 41 0,-29-57-54,1-1 0,1 0 0,0-1 0,2 0 0,0-2 0,0 1 1,2-2-1,0 0 0,20 12 0,-6-9 3,2 0 0,0-3 1,1-1-1,0-1 1,1-2-1,0-1 0,1-2 1,0-2-1,0-1 1,46-1-1,-52-4-71,0-2 0,0-1 0,-1-1 0,1-1 0,-1-2 1,0-1-1,27-12 0,-7-2 28,-1-1 1,86-59 0,-105 62-39,-1 0 1,-1-2 0,-1-1-1,-2-2 1,28-33 0,-36 36 13,-1-1 0,-1 0 0,-1-1 0,18-52 0,-21 49-16,-1-1 0,-2 0 0,-1 0 0,4-50 0,-7 33-22,-2 0 1,-8-76 0,6 115-14,-2-21-25,-9-45 0,2 42-36,-18-40 0,19 50-119,-1 0 0,-1 1 0,-1 0 0,-1 0 0,-1 2 0,-1 0 0,0 0 0,-1 1 1,-27-21-1,21 20-931,0 1 1,-36-20-1,43 29-636,0 1-1,-28-10 1,23 15-1695,6 2-635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2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7040,'0'-7'982,"1"0"1,-1 0 0,1 0-1,0 0 1,1 0 0,0 0-1,4-10 1,-6 16-903,1 0-1,0 0 1,-1 1-1,1-1 1,-1 0 0,1 1-1,0-1 1,0 0-1,-1 1 1,1-1 0,0 1-1,0 0 1,0-1 0,-1 1-1,1-1 1,0 1-1,0 0 1,0 0 0,0-1-1,0 1 1,0 0 0,0 0-1,0 0 1,0 0-1,-1 0 1,1 0 0,0 1-1,0-1 1,0 0 0,0 0-1,1 1 1,1 0 166,0 0 0,0 0 0,0 0 0,0 1 1,0-1-1,-1 1 0,4 2 0,-1 1-88,-1 0 0,1 1 0,-1-1 1,0 1-1,-1 0 0,0 0 0,0 1 0,0-1 0,2 9 0,1 1 32,11 29 159,-1 1 1,11 64 0,6 95 227,-24-116-339,-3 0 0,-10 144-1,-50 173 186,-9-37-367,50-288 43,9-51-111,4-22-17,-1-1-1,0 1 1,-1 0-1,1 0 0,-1-1 1,-6 13-1,8-20-80,0 1 1,0-1-1,0 0 0,0 0 0,-1 1 0,1-1 0,0 0 1,0 0-1,0 1 0,0-1 0,-1 0 0,1 0 0,0 1 1,0-1-1,-1 0 0,1 0 0,0 0 0,0 0 0,-1 1 1,1-1-1,0 0 0,-1 0 0,1 0 0,0 0 1,-1 0-1,1 0 0,0 0 0,-1 0 0,1 0 0,0 0 1,0 0-1,-1 0 0,1 0 0,0 0 0,-1 0 0,1 0 1,0 0-1,-1 0 0,1 0 0,0-1 0,0 1 0,-1 0 1,1 0-1,0 0 0,0-1 0,-1 1 0,1 0 0,0 0 1,0 0-1,-1-1 0,1 1 0,0 0 0,0 0 0,0-1 1,-6-3-3994,-2 1-713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8448,'-5'0'3232,"5"-3"-2496,5-2 768,-5 5 224,0 0-609,0 0-159,4 0-288,5 5-64,0-2-320,5 1-96,4-4 0,-2 0-96,7 0-64,-5 0-96,0 5 32,-5 2-1888,1 1-831,4 4-2145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8448,'-17'-11'5498,"16"10"-3914,1 1-197,0 0-155,0 0-278,1 1-830,-1 0 0,0-1-1,0 1 1,0 0-1,1-1 1,-1 1 0,0 0-1,1-1 1,-1 1 0,1 0-1,-1-1 1,1 1-1,-1-1 1,1 1 0,-1-1-1,1 1 1,-1-1-1,1 0 1,-1 1 0,1-1-1,0 0 1,1 1 0,16 6 440,9-1-32,1-2 0,-1-1 0,39 0 0,1 0-230,74 13 0,-3 0-116,-108-13-475,86 2 1144,-101-5-1486,0-2 1,0 1 0,0-2-1,-1 0 1,26-9 0,-38 12 240,0-1-1,0 0 1,-1 1 0,1-1 0,0 0 0,-1 0 0,1 0 0,-1-1 0,1 1-1,-1 0 1,0-1 0,1 1 0,-1 0 0,0-1 0,0 1 0,0-1 0,0 0-1,0 1 1,0-3 0,4-8-4036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9984,'0'0'3205,"6"0"709,-4 0-3551,0 0 0,0 0 0,0 1-1,0-1 1,1 1 0,-1 0-1,4 1 1,14 6 794,180 31 1323,-153-32-1998,-1 2-1,53 18 1,-89-23-348,0-1 0,0 2-1,9 5 1,-16-8-78,1 1-1,0-1 1,-1 1-1,0 0 1,0 0 0,0 0-1,0 1 1,0-1 0,0 1-1,2 5 1,-1 1 9,1 1 0,-2 0 1,1 0-1,-2 1 0,1-1 1,-2 1-1,1-1 0,-2 1 1,0 14-1,-2 13-2,-10 59 0,6-76-360,0-1 0,-1 1 1,-14 30-1,-2 2-6287,19-42 1134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500 123 7296,'49'-60'3652,"-20"25"-1336,-16 14 648,-10 15-512,-10 16-765,-41 63-57,-72 103-689,-45 55-602,124-172-267,-110 147 13,98-135 219,53-70-314,0-1 0,0 0 1,0 0-1,0 1 0,0-1 0,-1 0 1,1 0-1,0 1 0,0-1 0,0 0 1,0 0-1,-1 0 0,1 0 0,0 1 1,0-1-1,0 0 0,0 0 0,-1 0 1,1 0-1,0 0 0,0 1 0,-1-1 1,1 0-1,0 0 0,0 0 0,-1 0 0,1 0 1,0 0-1,0 0 0,-1 0 0,1 0 1,0 0-1,-1 0 0,0-9-1579,5-14-2127,2 1 719,6-8-1579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8960,'3'-7'555,"-1"1"1,1 0 0,1-1-1,-1 2 1,1-1-1,0 0 1,0 1 0,1-1-1,0 1 1,8-6 0,-13 10-461,1 1 1,0-1 0,-1 1-1,1-1 1,0 1 0,0 0 0,0-1-1,-1 1 1,1 0 0,0 0 0,0-1-1,0 1 1,0 0 0,-1 0-1,1 0 1,0 0 0,0 0 0,0 0-1,0 0 1,0 1 0,-1-1 0,1 0-1,0 0 1,1 1 0,-1 0 1,1 0 1,-1 0-1,0 0 1,1 0-1,-1 1 1,0-1-1,0 0 1,0 1-1,0-1 1,0 1-1,1 2 1,2 5 99,-1 0 0,0 0 0,2 14 1,-4-20-113,30 164 1527,-12-58-1043,1 8-76,7 37-123,-18-115-231,28 73 0,-29-91-246,-4-8-94,1-1 1,1 1 0,0-1 0,0 0-1,1 0 1,17 21 0,-18-46-4520,4-9 1520,7-2-1082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9728,'-10'0'3649,"17"0"115,21 0-1498,-26 0-2213,192 7 1324,-66-3-1741,-45 8-2659,-56-8 517,0 0-1846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9600,'0'-1'400,"-1"0"0,1-1 0,-1 1 1,1 0-1,0-1 0,0 1 0,-1 0 0,1-1 1,0 1-1,0-1 0,0 1 0,0 0 1,1-1-1,-1 1 0,0-1 0,1 1 0,-1 0 1,0 0-1,1-1 0,0 1 0,-1 0 1,2-2-1,-1 3-292,-1 1 0,1-1 1,0 1-1,0 0 0,-1-1 1,1 1-1,-1-1 0,1 1 1,0 0-1,-1 0 0,1-1 1,-1 1-1,0 0 0,1 0 1,-1 0-1,7 25 397,-2-1 1,2 45-1,-4-40-346,14 157 534,12 105-277,-27-274-408,6 32 211,-7-46-258,0 1 1,0 0 0,1 0-1,0-1 1,0 1 0,0-1-1,4 7 1,-6-11-42,0 0-1,1 1 1,-1-1 0,0 0-1,0 1 1,0-1 0,1 0-1,-1 0 1,0 0 0,0 1-1,1-1 1,-1 0 0,0 0 0,1 0-1,-1 0 1,0 1 0,1-1-1,-1 0 1,0 0 0,1 0-1,-1 0 1,0 0 0,1 0-1,-1 0 1,0 0 0,1 0-1,-1 0 1,0 0 0,1 0-1,-1 0 1,0 0 0,0 0-1,1-1 1,0 1 0,9-10-3620,-8 8 3203,11-13-4217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62 174 7808,'-6'1'1495,"0"0"1,1-1-1,-1 0 0,0-1 1,0 1-1,-9-3 1,4 1 1193,306-22 874,-184 11-3265,234-21 97,12 2-390,-315 28-66,316-39-1558,-334 38 647,32-7-1685,-19 9-2482,-31 3 889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9728,'0'0'99,"-1"0"1,1 0 0,0 0-1,0 0 1,0 0 0,0 0-1,0 0 1,-1-1 0,1 1-1,0 0 1,0 0-1,0 0 1,0 0 0,0 0-1,0 0 1,0 0 0,-1-1-1,1 1 1,0 0 0,0 0-1,0 0 1,0 0 0,0 0-1,0-1 1,0 1 0,0 0-1,0 0 1,0 0-1,0 0 1,0-1 0,0 1-1,0 0 1,0 0 0,0 0-1,0 0 1,0 0 0,0-1-1,0 1 1,0 0 0,0 0-1,0 0 1,0 0-1,0-1 1,1 1 0,-1 0-1,0 0 1,0 0 0,0 0-1,0 0 1,0 0 0,0 0-1,1-1 1,12-7 2069,20-3-478,7 3-331,-1 2 0,48-1 0,-71 6-1057,0 1 1,0 1-1,-1 1 1,1 0-1,17 4 1,-28-4-211,0-1 0,0 1 0,0 0 1,0 0-1,0 0 0,0 0 0,-1 1 0,1 0 1,-1 0-1,0 0 0,0 1 0,0-1 0,0 1 1,0 0-1,-1 0 0,0 1 0,0-1 0,0 1 1,3 4-1,-3 0-22,-1 1 1,1-1-1,-1 1 0,-1-1 1,0 1-1,0 0 0,-1-1 1,0 1-1,-1 0 1,0-1-1,0 1 0,-1 0 1,-5 14-1,-1-1-42,-1-1-1,-1 0 0,0 0 1,-19 26-1,20-34-27,-1-1 0,1 1 1,1-1-1,1 2 1,0-1-1,1 1 0,-7 22 1,12-34 10,1 0-1,-1-1 1,1 1 0,0 0 0,0 0-1,0 0 1,0 0 0,0 0 0,1-1-1,-1 1 1,1 0 0,0 0 0,0 0 0,0-1-1,0 1 1,0 0 0,0-1 0,1 1-1,-1-1 1,1 0 0,0 1 0,0-1-1,0 0 1,0 0 0,0 0 0,4 2 0,-1-1 14,0 0 0,0-1 1,0 0-1,0 0 1,1 0-1,-1 0 1,1-1-1,-1 0 0,1 0 1,0-1-1,-1 1 1,10-2-1,127-12 173,-96 7-169,-12 1-237,-23 3-1445,-1 0 1,17 0-1,-14 2-1767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9472,'-15'0'3120,"12"0"-1760,3 0-80,0 0 53,0 0-160,9 0 678,9-1-1356,26-4 1,-25 2-392,27 0 1,-29 3-426,7 0 616,38 4 0,-54-3-781,1 1 1,-1 0 0,9 4-1,-13-4-387,1 0-1,0 0 1,-1 1-1,1 0 1,-1 0 0,4 3-1,6 6-3520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8704,'-30'12'3232,"30"-12"-2496,0 9 352,0-9-32,7 0-32,2 0 191,14 0-383,-1 0-192,23 0-352,-9 0-64,12 0 0,-7 0-96,-1 0-96,-4 0-160,-1 0-64,-8 0-1472,4 3-639,-4 1-2497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9344,'-4'8'3520,"8"-4"-2752,1-1 64,-1-3-160,5 0-320,5-3 32,4-1-224,4-1-96,4 2-32,5-1-32,5-1 0,-4 2-1504,4-1-640,-6-8-1888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7936,'14'-20'2592,"-7"14"-1440,3 1-744,-1 1 707,-1 0 1,1 0 0,0 1 0,0 0 0,0 1-1,18-3 1,-22 5-859,0 0 1,1 1-1,-1-1 0,0 1 0,0 0 1,0 1-1,0-1 0,0 1 0,0 0 1,0 0-1,0 0 0,-1 1 0,1 0 1,-1 0-1,1 0 0,-1 0 0,5 6 1,-5-4-120,-1-1 1,0 1-1,1 0 1,-1 0-1,-1 0 1,1 1 0,-1-1-1,0 0 1,0 1-1,-1 0 1,1-1 0,-1 1-1,-1 0 1,1 0-1,-1 6 1,-1 8-51,-2-1 1,0 1-1,-1 0 0,-1-1 1,0 0-1,-14 30 1,4-19-140,-33 54 1,31-58 14,1 1 0,-12 31 1,26-54 52,0 1 0,1-1 0,-1 1 0,1-1 1,1 1-1,-1 0 0,0-1 0,1 1 0,0 8 1,1-10-5,0 0 0,-1 0 1,1 0-1,0 0 1,0-1-1,0 1 0,1-1 1,-1 1-1,1-1 1,-1 1-1,1-1 0,0 0 1,0 1-1,0-1 1,0 0-1,5 3 0,2 1-12,0 0 0,0-1-1,1 0 1,0-1 0,0 0-1,17 4 1,67 10-5125,-4-14-2732,-61-4 3419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9728,'-15'-10'3120,"12"8"-1760,3 2-70,9 10 2390,71 119-227,9-6-5909,-84-117 627,0 0 0,11 9 0,-6-7-2747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 10624,'-1'-5'673,"-2"-2"3733,3 7-4360,0 0 0,0 0 1,0 0-1,1 0 0,-1 0 0,0-1 1,0 1-1,0 0 0,0 0 0,0 0 1,0 0-1,0 0 0,0 0 0,0 0 1,0 0-1,0 0 0,0 0 0,0 0 1,1 0-1,-1 0 0,0 0 0,0 0 1,0 0-1,0 0 0,0 0 0,0 0 1,0 0-1,0 0 0,0 0 0,0 0 1,1 0-1,-1 0 0,0 0 0,0 0 0,0 0 1,0 0-1,0 0 0,0 0 0,0 0 1,0 0-1,0 0 0,0 0 0,1 0 1,-1 0-1,0 0 0,0 0 0,0 0 1,0 0-1,0 1 0,0-1 0,0 0 1,0 0-1,0 0 0,0 0 0,0 0 1,0 0-1,0 0 0,0 0 0,0 0 1,0 0-1,0 0 0,0 1 0,0-1 1,0 0-1,1 1 55,-1-1 0,1 1 0,0 0 0,-1 0 0,1 0-1,-1 0 1,0-1 0,1 1 0,-1 0 0,0 0 0,0 0 0,1 0 0,-1 0 0,0 0 0,0 0 0,0 1 0,-1 21 431,0-15-252,-41 264 1568,8-73-1707,23-117-152,-5 40-1800,4-41-3572,8-56 690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8064,'6'-2'6152,"19"-6"-3332,27-6-1,-23 11-1694,36-1 0,-26 3-676,84-8 244,180-20-181,-286 27-494,330-25 226,-53 7-272,-98 4-6414,-162 13 2949,-8-2-1029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11136,'9'-3'1390,"18"-4"2457,-15 5-3404,-3 1 132,0-1-1,0 0 1,12-5-1,-4 2 391,1 0 0,0 1 0,24-2-1,-31 5-621,1 1-1,0 0 1,-1 1-1,1 0 0,-1 0 1,18 5-1,-27-5-290,-1-1 1,1 1 0,0-1-1,-1 1 1,1-1-1,0 1 1,-1 0-1,1 0 1,-1 0 0,1 0-1,-1 0 1,1 0-1,-1 0 1,0 1-1,1-1 1,-1 0 0,0 1-1,0-1 1,0 1-1,0-1 1,0 1-1,-1-1 1,1 1 0,0 0-1,-1-1 1,1 1-1,-1 0 1,0 0-1,1 0 1,-1-1 0,0 1-1,0 0 1,0 0-1,-1 2 1,-3 21 178,-1-1 0,-14 44 0,11-46-232,-26 82 12,30-86 9,0-1 0,1 1 1,-1 34-1,4-48-15,0-1 0,0 1 1,0-1-1,1 1 0,-1-1 1,1 1-1,0-1 0,0 1 1,0-1-1,0 0 0,1 1 1,0-1-1,-1 0 0,1 0 1,0 0-1,0 0 0,1 0 1,-1-1-1,1 1 0,-1-1 1,1 1-1,0-1 0,0 0 1,0 0-1,0 0 0,0-1 1,0 1-1,0-1 0,1 0 1,-1 1-1,4-1 0,17 4-175,0-1 0,1-1 0,31-1 0,2-2-4099,-30 0 61,-15 0-1327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8960,'0'0'2981,"5"9"795,-5 3-3019,2-1 0,2 13 0,-1-9-575,18 260 2244,-15-170-2111,69 751 992,0-381-192,-65-421-798,4 96 0,-14-139-939,1 1 0,3 15 0,-4-27 501,0 0 0,0 1 0,0-1 0,0 0 1,1 1-1,-1-1 0,0 0 0,0 1 0,0-1 1,0 0-1,1 1 0,-1-1 0,0 0 0,0 0 1,1 1-1,-1-1 0,0 0 0,1 0 0,-1 0 0,0 1 1,1-1-1,-1 0 0,0 0 0,1 0 0,-1 0 1,0 0-1,1 0 0,-1 0 0,0 1 0,1-1 1,-1 0-1,1 0 0,-1 0 0,0-1 0,1 1 1,-1 0-1,0 0 0,1 0 0,-1 0 0,0 0 0,1 0 1,-1 0-1,0-1 0,1 1 0,0 0 0,19-8-4902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 7552,'-2'-7'577,"-2"-26"3315,4 31-3566,-1 0 0,1 1 0,0-1 0,0 0 0,0 1 0,1-1 0,-1 1 0,0-1 0,1 0 0,-1 1 0,1-1 0,-1 1 0,1-1 0,1-2 0,-1 3-233,0 1 0,0-1 0,0 0 0,1 1 0,-1-1 0,0 1 0,0-1 0,1 1 0,-1-1 0,0 1 0,1 0 0,-1 0 0,0 0 0,1 0 0,-1 0 0,0 0-1,1 0 1,-1 0 0,0 0 0,0 0 0,1 1 0,1 0 0,29 13 713,-27-12-592,12 8 96,0 0 1,0 1-1,-1 1 1,24 23-1,53 64 142,-58-60-254,12 14-23,67 69 13,-102-109-122,-5-5 138,0-1 0,16 12-1,-22-15-1576,-1-4-4832,3-6 1512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25 7936,'0'-2'521,"0"-1"0,0 1-1,1 0 1,-1 0 0,0 0 0,1-1 0,-1 1 0,2-3 0,-1 4 577,-1 1 17,0 0 48,-14 26 1391,-50 139-1069,43-105-1109,-81 260 686,71-205-847,-53 228 82,76-302-283,3-22-17,2 0 0,0 1 0,1-1 1,1 30-1,1-47-51,0 1 1,0-1-1,1 1 1,-1 0-1,1-1 1,0 1-1,0-1 1,0 0 0,0 1-1,2 3 1,-2-6-35,-1 0 0,0 1 0,1-1 0,-1 1 0,1-1 0,-1 0 0,1 1 0,-1-1 0,1 0 0,-1 0 0,1 1 0,-1-1 0,1 0 0,-1 0 1,1 0-1,-1 0 0,1 1 0,-1-1 0,1 0 0,0 0 0,0-1-198,1 1 0,-1 0 1,0-1-1,0 1 0,0-1 1,1 1-1,-1-1 0,0 1 0,0-1 1,0 0-1,0 1 0,1-3 1,16-13-3246,3-10-650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 9856,'-13'-7'3680,"8"7"-2848,10 0 96,-5 0-128,0 0-480,9-3-33,4-2-159,5 1-32,5 1-32,2-2-64,2 5 32,0 5-128,-4 2 0,-5 5-2623,4 0-1121,-13 0-64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9728,'-3'5'3680,"6"-5"-2848,6 0 160,0 0-96,9 0-449,9 0-31,9 0-224,5 0-64,-2 0-64,1 0-64,-4 0 96,0-5-1535,-6 2-705,2-4-2240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 10112,'-1'-1'274,"1"1"-1,-1-1 1,1 0 0,-1 0 0,1 0 0,0 0 0,-1 0-1,1 0 1,0 0 0,0 0 0,0 0 0,0 0 0,0 0 0,0 0-1,0 0 1,0 0 0,0 0 0,0 0 0,1 0 0,-1-2-1,1 1-71,0 1-1,0-1 0,1 0 0,-1 0 0,0 1 0,1-1 0,-1 1 0,0-1 0,4-1 0,0-1-8,1 1 0,0-1 1,-1 1-1,1 1 0,0-1 1,7-1-1,-3 2 58,0-1-1,1 1 0,0 1 1,-1 0-1,1 0 1,0 1-1,-1 1 0,15 2 1,-20-3-117,-1 1 0,1 1 0,0-1 0,-1 1-1,0-1 1,1 1 0,-1 1 0,0-1 0,0 0 0,0 1 0,0 0 0,0 0 0,-1 0 0,0 1 0,1-1-1,-1 1 1,0-1 0,-1 1 0,1 0 0,-1 0 0,3 6 0,-1 1 8,0 0 1,-1 1-1,0-1 1,-1 1-1,0 0 0,-1 0 1,0 0-1,-1 0 1,0 0-1,-1-1 0,-4 21 1,-5 8-46,-1 0 1,-18 41-1,-10 32-306,36-103 206,1 0-1,-1 1 1,2 0 0,0-1 0,0 1 0,1 17-1,1-25 6,-1 0-1,1 0 1,-1 0 0,1 0-1,0 0 1,0 0-1,1 0 1,-1 0-1,0-1 1,1 1 0,0-1-1,-1 1 1,1-1-1,0 1 1,0-1-1,1 0 1,-1 0 0,0 0-1,1 0 1,-1-1-1,1 1 1,0-1-1,-1 1 1,1-1 0,0 0-1,0 0 1,4 1-1,4 0-493,-1-1 0,0 0 1,1-1-1,-1 0 0,1-1 0,-1 0 0,1 0 0,-1-1 1,16-5-1,27-4-8227,-38 10 4213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11 8448,'2'-4'692,"1"-3"3158,-5 9 418,-9 14-2545,-14 14-954,9-13-188,-22 32-1,-9 33-222,-50 115-1,39-41-1584,57-154 759,1 0-1,-1-1 0,1 1 0,-1 0 1,0-1-1,0 1 0,0-1 1,-1 3-1,1-4-4192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2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8320,'0'0'139,"0"-1"0,-1 1 1,1 0-1,0 0 1,-1-1-1,1 1 0,0 0 1,0 0-1,-1-1 0,1 1 1,0 0-1,0-1 0,-1 1 1,1 0-1,0-1 1,0 1-1,0 0 0,0-1 1,0 1-1,-1-1 0,1 1 1,0 0-1,0-1 0,9 0 3277,-4 1-2896,-3 0-368,-1 0 1,0 0-1,1 1 1,-1-1-1,1 1 1,-1-1 0,0 1-1,0-1 1,1 1-1,-1 0 1,0-1 0,0 1-1,0 0 1,0 0-1,0 0 1,2 1 0,14 21 1069,-13-17-1055,8 15 59,-1 0-1,-1 0 1,-1 1-1,0 0 1,5 26-1,-8-28-159,0 0-125,6 19 167,1-1 0,24 49 0,-32-77-290,0-1 0,1 0-1,0 0 1,0 0 0,1-1-1,0 0 1,0 0 0,1-1 0,0 0-1,0 0 1,1-1 0,0 0-1,0 0 1,11 4 0,-16-8-291,-1-1 1,1 0-1,0 0 1,8 2-1,14-6-4081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9472,'-9'0'3520,"18"0"-2752,9 4 64,-14-4-160,17 0-320,-3 0-32,14 3-192,-5 2-96,4-2 0,-4 1-32,-1 1 0,-4-2-1216,1 1-512,9 1-2400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8704,'-9'-9'3367,"9"9"-3254,0 0-1,0 0 1,0 0 0,0 0-1,0 0 1,-1 0-1,1 0 1,0-1-1,0 1 1,0 0-1,0 0 1,0 0-1,0 0 1,0 0-1,0-1 1,0 1-1,0 0 1,0 0 0,0 0-1,0 0 1,0 0-1,0-1 1,0 1-1,0 0 1,0 0-1,0 0 1,0 0-1,0 0 1,0-1-1,0 1 1,0 0-1,0 0 1,0 0 0,0 0-1,0 0 1,0-1-1,0 1 1,1 0-1,-1 0 1,0 0-1,0 0 1,0 0-1,0 0 1,0 0-1,0 0 1,0-1-1,1 1 1,-1 0 0,0 0-1,0 0 1,0 0-1,0 0 1,0 0-1,1 0 1,-1 0-1,0 0 1,0 0-1,0 0 1,0 0-1,0 0 1,1 0-1,-1 0 1,0 0 0,0 0-1,1 1-23,-1-1 0,1 1-1,-1 0 1,1-1 0,-1 1-1,1 0 1,-1-1 0,0 1 0,1 0-1,-1 0 1,0-1 0,0 1-1,1 0 1,-1 0 0,0-1 0,0 1-1,0 0 1,0 0 0,0 0 0,0-1-1,0 2 1,0 89 228,13 103 1,-2-134-1002,0 6-1527,-8-45-664,-1 24 0,-2-29-1237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49 7424,'-3'1'646,"-12"5"1088,15-6-1595,-1 1 0,1-1 1,-1 0-1,0 1 1,1-1-1,-1 0 1,1 1-1,-1-1 1,1 1-1,-1-1 0,1 0 1,-1 1-1,1-1 1,0 1-1,-1 0 1,1-1-1,0 1 1,-1 0-1,19-1 3786,132-3-101,139-20-1447,-242 18-2130,283-17 756,-288 20-966,458-7-2336,-419 9-1171,-27 0-4686,-41 0 4519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 11136,'0'0'154,"0"0"0,-1-1 0,1 1 0,0 0 0,0 0 0,0-1 0,0 1 0,0 0 0,0 0 0,0-1 0,0 1 0,0 0 0,0-1 0,0 1 0,0 0 0,0 0 0,0-1 0,0 1 0,0 0 0,0 0 0,0-1 0,0 1 0,0 0 0,0-1 0,0 1 0,0 0 0,0 0 0,1 0 0,-1-1 0,0 1 0,0 0 0,0 0 0,1-1 0,11-10 1753,17-5-747,-9 6-712,1 1-1,0 1 1,0 1-1,1 1 1,0 1-1,0 1 1,0 1-1,0 1 1,1 1-1,35 2 1,-50 0-288,-1 0 1,1 1-1,-1 0 1,1 0-1,-1 0 0,0 1 1,0 0-1,-1 1 1,1 0-1,-1 0 0,1 0 1,10 10-1,-15-11-110,1-1 1,-1 1-1,0 0 0,0 0 0,0 1 1,0-1-1,-1 0 0,1 0 0,-1 1 1,0-1-1,0 1 0,0-1 0,0 1 1,-1 0-1,0-1 0,1 1 0,-1 0 1,0-1-1,-1 1 0,0 6 0,-3 8 9,0-1 0,-12 34 0,9-33-5,1 0-37,1-6-12,1 0-1,0 1 0,-2 16 1,5-27 2,1 1 1,0-1-1,-1 1 1,1-1-1,0 1 1,1-1-1,-1 1 1,0-1-1,1 1 1,-1-1-1,1 1 1,0-1-1,0 0 1,0 1-1,0-1 1,0 0-1,0 0 1,1 0-1,-1 1 1,1-2-1,-1 1 1,4 3-1,3 0 27,-1 0-1,1-1 0,1 0 0,-1 0 1,1-1-1,-1 0 0,1 0 0,0-1 1,0 0-1,15 1 0,11-1-226,49-3 0,-75 1 96,49-4-1512,-45 2-22,1 0 1,17-6-1,9-7-4555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1505 10240,'-2'1'501,"1"0"1,0-1-1,-1 1 1,1 0-1,0 0 1,0 1-1,0-1 1,0 0-1,0 0 1,-2 3-1,3-4-421,0 0 1,0 0-1,0 1 1,0-1-1,0 0 0,0 0 1,0 0-1,0 0 0,0 1 1,0-1-1,0 0 1,0 0-1,0 0 0,0 0 1,0 1-1,0-1 0,1 0 1,-1 0-1,0 0 1,0 0-1,0 1 0,0-1 1,0 0-1,0 0 1,0 0-1,1 0 0,-1 0 1,0 0-1,0 1 0,0-1 1,0 0-1,0 0 1,1 0-1,11 2 1100,-5-2-940,-1-1 0,0 0 0,0 0 1,1-1-1,-1 0 0,8-4 0,36-19 665,-29 13-649,-2-2 0,0-1 0,0 0 0,22-25-1,58-76 306,-73 81-514,-1 0 0,-1-2-1,-2 0 1,-2-2 0,-1 0-1,-3-1 1,24-83 0,-21 36-49,-4-2 1,-3 0-1,-5 0 0,-3-1 1,-4 0-1,-13-93 1,12 169 8,-11-62 25,11 68-45,-2 0 0,1 1-1,-1-1 1,0 0 0,-1 1 0,-8-13 0,12 19-1,-1-1 1,0 1-1,1 0 1,-1 0 0,0 0-1,0 0 1,0 0 0,0 0-1,0 1 1,0-1-1,0 0 1,0 0 0,0 1-1,0-1 1,0 0-1,0 1 1,0-1 0,-1 1-1,1-1 1,0 1-1,0 0 1,-1 0 0,1 0-1,0-1 1,-1 1 0,1 0-1,0 0 1,0 1-1,-1-1 1,1 0 0,0 0-1,0 1 1,-1-1-1,1 1 1,0-1 0,-2 2-1,-2 1-20,0 1 0,0 0-1,0 0 1,1 1-1,0 0 1,-6 7 0,-12 18 37,1 1 1,2 0 0,1 2 0,-13 34 0,-43 150 9,25-15-77,4 45 80,-9 148-35,-4 454 0,56-793 69,4 0 0,12 92 0,-11-132 12,1 1 0,7 17 1,-9-29-35,0-1 0,0 1 0,0-1 0,0 0 0,1 0 0,0 0-1,-1 0 1,2-1 0,-1 1 0,0-1 0,5 4 0,-6-5-18,0-1 0,0 0-1,0 0 1,0 0-1,1 0 1,-1-1 0,0 1-1,0 0 1,1-1 0,-1 0-1,1 1 1,-1-1 0,0 0-1,1 0 1,-1 0 0,0-1-1,1 1 1,-1 0-1,0-1 1,1 0 0,-1 1-1,0-1 1,0 0 0,0 0-1,0 0 1,0-1 0,0 1-1,3-3 1,3-3 5,0 0 1,0 0 0,-1-1-1,0 0 1,6-9 0,0-3 5,0 0 0,-1-1 0,-2 0 0,0-1 1,-1 0-1,-1-1 0,-2 0 0,0 0 1,5-43-1,-8 27-6,-1-1 0,-2 1 1,-2 0-1,-1 0 0,-10-43 1,6 51-3,-1 0 0,-14-35 0,16 50-64,-1 1 0,-1 0 0,-1 0 0,0 0 0,-16-20 0,22 31-10,-1 1 0,1-1 0,-1 0 0,1 1-1,-1 0 1,0 0 0,0 0 0,-1 1 0,1-1 0,-6-2 0,14 6 0,0 0 0,0-1 0,0 0 0,-1 0 0,1 0 1,0-1-1,5 0 0,0-1 15,29-4 87,0-1 1,0-3 0,54-20 0,105-58-657,-177 78-1278,33-22-1,-42 23-296,0 0 0,10-10 0,9-13-4205,-6 4 2278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11392,'-31'0'6661,"30"0"-5211,1 0-335,6 5 698,-2-4-1643,0 0-1,0 1 0,0-2 0,1 1 0,-1 0 1,0-1-1,1 0 0,-1 0 0,0 0 1,8-1-1,5 0 188,22 1 49,61 1 281,-86 0-917,-1 1 0,1 1-1,0 0 1,-1 0 0,15 7 0,-25-9-664,5 5-2,-4-5-6711,4-5 3010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9728,'0'-1'302,"0"1"0,1-1 1,-1 0-1,0 1 0,1-1 0,-1 0 1,1 1-1,-1-1 0,1 0 1,-1 1-1,1-1 0,-1 1 0,1-1 1,-1 1-1,1 0 0,0-1 1,-1 1-1,2-1 0,-1 1-115,-1 0-1,1 0 1,-1 0 0,0 0-1,1 0 1,-1 0 0,1 1-1,-1-1 1,0 0-1,1 0 1,-1 0 0,0 0-1,1 1 1,-1-1-1,0 0 1,1 0 0,-1 1-1,0-1 1,1 0 0,-1 1-1,0-1 1,0 0-1,1 1 1,-1-1 0,1 3 87,0-1 1,0 1 0,0-1 0,0 1 0,0-1-1,0 1 1,-1-1 0,0 1 0,1 3 0,-2 14-42,-1 0 1,-1-1-1,-8 28 1,1-4-128,-43 224 171,35-150-325,16-58-1801,3-43-1170,4 25-1,0-31-169,3 1-992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23 9984,'-2'-8'2189,"-1"-4"2084,2 11-4205,1 1 1,0 0-1,0 0 1,0 0 0,0 0-1,-1-1 1,1 1-1,0 0 1,0 0-1,0 0 1,-1 0-1,1 0 1,0 0 0,0 0-1,0 0 1,-1-1-1,1 1 1,0 0-1,0 0 1,-1 0 0,1 0-1,0 0 1,0 0-1,-1 0 1,1 0-1,0 1 1,0-1-1,0 0 1,-1 0 0,1 0-1,0 0 1,0 0-1,-1 0 1,1 0-1,0 0 1,0 1-1,0-1 1,0 0 0,-1 0-1,1 0 1,0 0-1,0 1 1,0-1-1,0 0 1,-1 0-1,-4 6 127,0 0 0,1 0 0,0 0-1,0 0 1,0 0 0,0 1-1,-4 13 1,0-2 34,-50 99 776,-21 45 65,10 3-740,8 2 1,7 3 0,-58 316-1,85-276-442,25-173 104,2 0 0,1 0 0,9 58 0,-7-79 25,1 0-1,0-1 1,1 0-1,1 0 1,0 0-1,9 14 1,-11-22-116,1 0-1,-1-1 1,1 1 0,0-1-1,1 0 1,-1-1 0,1 1-1,1-1 1,-1 0 0,0 0 0,1-1-1,0 0 1,13 6 0,-17-9-183,1 0 0,-1-1 1,0 1-1,0-1 1,0 0-1,0 1 0,0-1 1,0 0-1,1-1 1,-1 1-1,0-1 1,0 1-1,0-1 0,0 0 1,0 0-1,0 0 1,0-1-1,-1 1 0,1-1 1,0 1-1,-1-1 1,1 0-1,-1 0 0,3-3 1,22-18-4588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11904,'-5'-8'4480,"5"8"-3489,0 0 161,0 0-224,5 3-192,-1 9 96,-4 12-448,0 15-224,0 14-96,0 5-64,5 2 64,4-4-96,0-5 0,0-3 32,0-9 64,3-3-1152,-3-5-544,0-7-1727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53 6912,'2'-4'643,"0"0"0,0 1 0,0 0 1,0-1-1,1 1 0,2-3 0,8-10 3393,-12 15-3188,-1 1-363,-1-8 2651,-1 11-2976,0 0 0,0 0-1,1 0 1,-1 0 0,1 0-1,0 0 1,0 1-1,0-1 1,0 0 0,0 4-1,-2 6 48,-143 518 1292,118-422-1476,-30 105-20,57-209-97,-2 3-326,1 0-1,-1-1 1,0 1 0,-1-1-1,1 1 1,-2-1 0,1 0-1,-7 7 1,-2-4-2215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9856,'-6'-3'579,"-4"-7"2554,32 12-264,-15-1-2419,1 1 0,-1 0 0,1 1 0,-1-1 0,0 1 0,0 1 0,0 0 0,0 0 0,11 8 0,-9-4-142,-1 0 1,0 0 0,0 0-1,-1 1 1,0 0-1,5 11 1,5 11 124,-2 2 1,-2-1-1,13 46 0,-23-70-320,63 185 108,-48-148-497,3-1 0,29 49-1,-40-79-1152,0 0 0,19 21-1,-20-28-1359,-3-8-2181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 9472,'-17'-28'3120,"17"28"-3073,0-1-1,0 1 1,0 0 0,0-1 0,-1 1 0,1-1 0,0 1 0,0-1 0,0 1 0,0 0 0,0-1 0,0 1 0,0-1 0,0 1 0,0 0 0,0-1 0,0 1-1,0-1 1,1 1 0,-1 0 0,0-1 0,0 1 0,0-1 0,0 1 0,1 0 0,-1-1 0,0 1 0,0 0 0,1-1 0,-1 1 0,0 0 0,1 0 0,-1-1-1,0 1 1,1 0 0,-1 0 0,0-1 0,1 1 0,-1 0 0,1 0 0,-1 0 0,0 0 0,1 0 0,-1 0 0,1-1 0,18 1 1548,-15 1-1343,0 0-1,1 0 1,-1 1 0,0-1-1,0 1 1,0 0-1,-1 0 1,1 1-1,0-1 1,-1 1 0,0 0-1,1 0 1,-1 0-1,0 0 1,4 6 0,3 6 446,0 0 1,11 25-1,-18-35-515,15 35 626,-1 1 1,19 70-1,8 87 694,-24-83-1250,-5 2 1,-5 0 0,-5 0 0,-14 175 0,6-267-666,0-1 0,-2 1 0,0-1 0,-10 25-1,11-38-423,-1 1 0,0-1 0,0 0 0,-2-1 0,1 1 0,-1-1 0,-1-1 0,0 1 0,-17 15 0,3-7-4273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9728,'0'-1'220,"0"1"1,0 0-1,0 0 1,0-1-1,0 1 1,0 0-1,0 0 1,-1-1-1,1 1 1,0 0-1,0-1 1,0 1-1,0 0 1,0 0-1,0-1 1,0 1-1,0 0 1,1-1-1,-1 1 1,0 0-1,0 0 1,0-1-1,0 1 0,0 0 1,0 0-1,1-1 1,-1 1-1,0 0 1,0 0-1,0-1 1,0 1-1,1 0 1,-1 0-1,14-5 2519,27 2-3360,-25 3 1326,15-6-608,6 0 43,-35 6-262,1-1-1,-1 1 0,1 0 0,0 1 0,-1-1 0,1 0 0,0 1 0,-1 0 1,1-1-1,4 3 0,-7-2-45,1-1 1,0 0-1,-1 1 1,1-1-1,0 1 0,-1-1 1,1 1-1,-1 0 1,1-1-1,-1 1 1,1 0-1,-1-1 1,1 1-1,-1 0 1,0-1-1,1 1 0,-1 0 1,0 0-1,0-1 1,1 3-1,-2 17-4385,1-18 4081,-4 24-3357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9216,'0'7'3424,"9"-2"-2656,0-5-32,0-5-96,9 2-384,0-4-64,4-5-96,-4 3 0,9-3-64,3 0-32,2 1 32,-1 2-1088,1-3-416,4 9-2496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42 8960,'6'-15'2136,"0"0"26,-1 4 3230,-6 10-3117,-3 4-1636,-4 4-342,-26 26 367,-51 66 1,-18 44-763,59-78 173,-16 28-147,12-16-48,13-20-1637,16-18-5675,19-35 3086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9600,'0'-1'342,"-3"-13"2808,5 11-1673,4 7-345,9 9-641,-1 0-1,0 1 1,-1 1-1,-1 0 1,0 0 0,-1 2-1,12 24 1,66 187 325,-48-110-896,-40-116 38,20 46-1801,-19-45 1372,-1 0 1,1 1-1,1-1 1,-1 0 0,0 0-1,1 0 1,0 0-1,0-1 1,-1 1-1,2-1 1,2 3 0,11 1-3530</inkml:trace>
  <inkml:trace contextRef="#ctx0" brushRef="#br0" timeOffset="1">409 233 10112,'-3'0'3776,"6"3"-2944,2 9 128,4-7-161,0 2-415,4 1 32,10 1-256,4-6-96,4 1-32,1-4-32,-2 0 0,1 0-640,-4 0-287,-4 0-1441,-5 0-544,0 5-832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10496,'0'-17'3429,"0"17"-3319,0-1 0,0 1 0,0 0 0,0-1 0,0 1 0,0 0 0,0 0 0,0-1 0,1 1 0,-1 0 1,0-1-1,0 1 0,0 0 0,0 0 0,0-1 0,1 1 0,-1 0 0,0 0 0,0 0 0,1-1 0,-1 1 0,0 0 0,0 0 0,1 0 0,-1 0 0,0-1 1,0 1-1,1 0 0,-1 0 0,0 0 0,1 0 0,-1 0 0,0 0 0,0 0 0,1 0 0,-1 0 0,0 0 0,1 0 0,-1 0 0,9 2 1290,-7-1-1247,-1 1-1,0 0 1,1 0-1,-1-1 1,0 1-1,0 0 0,0 0 1,-1 0-1,1 0 1,0 0-1,-1 1 1,1-1-1,-1 0 1,1 3-1,-1-1-44,5 29 209,-2 0 1,-1 61-1,-3-58-234,14 360-1054,-12-390 677,-1 1-344,1 0-1,-1-1 0,0 1 1,0 0-1,-1-1 1,0 1-1,-3 10 0,0-7-4048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80 9984,'-19'3'3285,"17"-1"1650,5-1-3637,7 0-854,23-2 464,0-2-1,32-8 1,-7 2-500,-53 8-379,297-38 1042,3 17-859,-17 29-1887,-282-6 528,0-1 1,1 1-1,-1 1 0,9 2 1,-11-1-3094,-11-2-341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3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11392,'0'0'111,"0"0"0,1 0 0,-1 0 0,0-1 0,0 1 1,0 0-1,0 0 0,0 0 0,0 0 0,0 0 0,1 0 1,-1 0-1,0-1 0,0 1 0,0 0 0,0 0 0,0 0 0,0 0 1,0 0-1,0-1 0,0 1 0,0 0 0,0 0 0,0 0 1,0 0-1,0 0 0,0-1 0,0 1 0,0 0 0,0 0 1,0 0-1,0 0 0,0 0 0,0-1 0,0 1 0,0 0 0,0 0 1,0 0-1,0 0 0,0 0 0,0-1 0,-1 1 0,1 0 1,0 0-1,0 0 0,0 0 0,0 0 0,0 0 0,0 0 1,0 0-1,-1-1 0,1 1 0,0 0 0,0 0 0,0 0 0,0 0 1,0 0-1,-1 0 0,1 0 0,0 0 0,0 0 0,0 0 1,0 0-1,-1 0 0,1 0 0,13-11 1476,-10 9-1044,0 0-284,1-1-1,-1 1 0,1 0 1,0 0-1,0 1 1,0-1-1,8-1 1,33-5 244,-36 7-333,25-4 369,0 2 0,49 2-1,-63 3-239,-1 0 0,1 1-1,-1 0 1,0 2 0,33 12-1,-46-15-180,0 1 0,-1 0 0,1 0 0,-1 0 0,0 1-1,7 5 1,-10-7-59,1 1-1,-1-1 0,0 1 1,0 0-1,0 0 1,0 0-1,-1 0 0,1 0 1,-1 1-1,1-1 1,-1 0-1,0 1 0,0 3 1,0 0 5,-1 1 0,1-1 0,-2 0 1,1 1-1,-1-1 0,0 0 0,0 1 0,-1-1 1,-4 12-1,-2 0 26,0-1 0,-14 23 0,10-22-28,-1-1 1,-27 31-1,-37 27-15,22-23-25,38-36-13,6-7-28,1 0 1,0 0 0,1 1 0,0 0 0,1 1 0,-10 18 0,17-28 19,0-1 0,1 1 0,-1-1 0,1 1 0,-1 0 0,1 0 0,0-1 0,0 1 0,0 0 0,0 0 0,0-1 0,0 1 0,0 0 0,0-1 0,1 1 0,-1 0 0,1 0 0,-1-1 0,1 1 0,0-1 0,-1 1 0,1-1 0,0 1 0,0-1 0,0 1 0,0-1 0,1 0 0,-1 1 0,0-1 0,0 0 0,1 0 0,-1 0 0,1 0 0,-1 0 0,4 1 0,3 2 26,0-1 0,0 0 0,0 0 0,0-1 0,17 2 0,10 0-75,-1-1 1,1-3-1,55-5 1,-10-7-4094,-65 7 1229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9216,'-27'-16'3520,"27"13"-2752,0 3 416,0 0 0,5 0-449,4 3-95,4 4-96,10 2-32,13-1-256,4-4-32,8-1 96,2 6-192,-5-6 0,-5 2-128,-5-1-96,-4-1-2048,1-3-895,-14-3-1633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4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555 934 6016,'2'-5'530,"1"-1"1,0 1-1,0-1 1,1 1-1,0 0 0,0 0 1,0 1-1,0-1 1,1 1-1,-1 0 1,1 0-1,10-5 1,-15 8-477,1 1 0,-1 0 1,0 0-1,0 0 0,0 0 1,0 0-1,0 0 1,0 0-1,0 0 0,0 0 1,1 0-1,-1 0 0,0 0 1,0 0-1,0 0 1,0 0-1,0 0 0,0 0 1,1 0-1,-1 0 0,0 0 1,0 0-1,0 0 1,0 0-1,0 0 0,0 0 1,0 0-1,1 0 0,-1 0 1,0 0-1,0 0 1,0 0-1,0 0 0,0 0 1,0 0-1,0 1 0,0-1 1,1 0-1,-1 0 1,0 0-1,0 0 0,0 0 1,0 0-1,0 0 0,0 0 1,0 1-1,0 8 738,-5 14-241,-12 56 783,-11 129 1,16-108-916,-72 546 989,-27-4-597,-27-28-465,-28 326 108,151-844-286,-27 230 448,41-319-448,0 0-1,1 1 1,1-1 0,-1 0 0,3 14 0,-2-19-139,-1-1-1,1 1 1,0 0-1,-1-1 1,1 1 0,0-1-1,0 1 1,0-1-1,0 1 1,0-1-1,0 0 1,0 0 0,1 1-1,-1-1 1,0 0-1,1 0 1,-1 0-1,1 0 1,-1 0 0,1-1-1,-1 1 1,1 0-1,0-1 1,-1 1-1,1-1 1,0 0 0,-1 1-1,1-1 1,0 0-1,3 0 1,46 0-21,95-12 0,-136 10 6,421-88 799,-193 20-234,196-55-224,12 26-276,477-14 49,-259 37 16,55-17 192,123 41-134,-437 47-118,-1-26 152,-367 25-174,8 0-42,74-2 0,-118 8 38,-1 0 28,0 0-12,0 0 17,5-12 186,-6 8-265,1 0 0,-1 0 0,0 0 0,-1 0-1,1 0 1,-3-6 0,-4-12-47,-12-87 80,4 16 86,-27-86-118,-30-148-79,40 111-91,-6-223-1,46-10-288,29 8-171,-3 53 219,-19-56 297,-14-146-267,0 577 300,-1 0 0,-2-16 0,2 25 53,1 1-1,-1 0 0,0-1 0,0 1 0,0 0 0,-1 0 0,1 0 0,-1-1 0,0 2 0,1-1 0,-2 0 0,-3-5 0,5 7 15,-1 1-1,1-1 0,-1 0 1,1 1-1,0-1 1,-1 1-1,1-1 0,-1 1 1,1-1-1,-1 1 1,0 0-1,1 0 0,-1 0 1,1 0-1,-1 0 1,1 0-1,-1 0 0,1 1 1,-3 0-1,-31 12 50,31-11-37,-202 77 362,130-57-262,-87 12 0,-79 1-135,78-13 45,-471 67-74,72-18 58,-312 43 32,44 42 11,189 3-95,584-144 46,-388 110-1739,-32 8-978,453-127 2065,-1 1-488,25-7 496,3-1-240,14-5-1797,43-20-2000,28-24 21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4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8704,'-1'-3'537,"1"0"1,-1 0 0,1-1-1,0 1 1,0 0 0,0 0-1,1-5 1,0-10 4526,9 31-2686,20 42 230,-15-25-2083,-1 1 0,-1 0 0,-1 0 0,6 35 1,-5-25-256,-8-22-160,37 110 234,-32-104-240,1 1 1,27 43 0,-33-62-41,0 0-1,0 0 1,1-1 0,0 0-1,0 0 1,1-1-1,0 0 1,-1 0-1,2 0 1,-1-1 0,0 0-1,16 6 1,-17-7-60,-7-3-879,0-1 647,1 1-1,-1 0 0,1-1 1,-1 1-1,1 0 1,-1-1-1,1 1 0,-1-1 1,1 1-1,0-1 0,-1 1 1,1-1-1,0 1 1,-1-1-1,1 1 0,-1-2 1,1-2-916,-1 0 1,1-1-1,0 1 1,0 0-1,1 0 1,-1 0 0,1 0-1,0 0 1,2-5-1,4-14-2882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4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72 8064,'50'-72'8266,"-59"88"-3166,-38 72-3347,-24 86-597,36-86-877,-75 240 311,25 7-236,38-106-256,19 2-847,28-221 472,-1-6 53,1-1 0,-1 0 0,1 0 0,0 0 0,0 0 0,0 1 0,1-1 0,-1 0 0,1 0 0,0 0 0,0 0 0,2 4 0,-3-7 143,0 0 0,0 1 0,0-1 0,0 0 0,1 0 0,-1 0 0,0 0-1,0 1 1,0-1 0,1 0 0,-1 0 0,0 0 0,0 0 0,1 0 0,-1 0 0,0 0 0,0 0 0,0 0 0,1 0 0,-1 0 0,0 0 0,0 0 0,1 0-1,-1 0 1,0 0 0,0 0 0,1 0 0,-1 0 0,0 0 0,0 0 0,1 0 0,-1-1 0,0 1 0,0 0 0,0 0 0,1 0 0,-1 0 0,0 0 0,0-1-1,17-13-5373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4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 9088,'-26'2'2981,"21"-1"-1600,5-1 294,0 0 325,0 0-192,19-8 2277,11 2-3648,0 2 1,0 0-1,1 2 0,50 4 1,-68-2-513,1 1 1,-1 1-1,1 0 1,-1 1-1,0 0 1,19 8-1,-25-8-684,-1 0 0,1 1 0,-1-1 0,0 1 1,8 8-1,-9-8-865,-1 1 0,0-1 1,0 1-1,0 0 1,-1 0-1,0 1 1,3 6-1,0 4-2925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4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 9856,'-34'8'3205,"32"-8"-3017,1 1 1,-1-1-1,1 1 0,-1-1 0,1 1 1,-1 0-1,1-1 0,-1 1 1,1 0-1,-2 2 0,2-3-99,1 0 0,0 0 0,0 1 1,0-1-1,-1 0 0,1 0 0,0 1 0,0-1 0,0 0 0,0 1 0,0-1 0,0 0 0,-1 1 0,1-1 1,0 0-1,0 1 0,0-1 0,0 0 0,0 1 0,0-1 0,0 0 0,0 1 0,1-1 0,-1 0 0,0 0 0,0 1 1,0-1-1,0 0 0,1 1 0,0 1 141,0-1 0,0 0 0,1 0-1,-1 0 1,1 1 0,-1-1 0,1 0 0,-1-1 0,1 1 0,-1 0 0,1 0 0,0-1-1,2 1 1,11 2 95,0-2 0,0 0-1,0 0 1,1-2 0,19-2-1,-17 1-133,99-11 73,11-2-2517,-94 13 787,100-12-10631,-75-1 7431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4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262 104 8832,'0'-5'551,"0"0"0,0 1 1,1-1-1,-1 0 0,1 1 1,1-1-1,-1 1 0,0-1 1,1 1-1,0 0 0,0 0 1,1-1-1,-1 2 0,1-1 0,4-5 1,-4 5 1,-1 3-306,-1-1 0,0 1-1,1-1 1,-1 1 0,0-1-1,0 1 1,0-1 0,0 0-1,0 0 1,0 1-1,-1-1 1,2-3 0,-12 10 627,5-1-770,-1 1 0,1 0 1,1 0-1,-1 0 0,1 1 0,-6 10 0,-20 41 16,19-35-62,-95 199 214,95-199-406,-13 24-516,2 2-1,-19 62 1,34-97-1157,2-1-3469,8-9 834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4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 9216,'-12'-16'3061,"9"9"-281,7 8-140,7 7-791,-7-2-1572,0-1 0,0 1 1,-1 0-1,0 0 0,0 1 0,3 8 0,10 42 187,-14-52-393,28 147 560,-20-91-500,2 0 0,33 92 0,-17-90-276,-25-57-189,0 0 1,1-1 0,0 1 0,0 0 0,0-1-1,0 0 1,10 8 0,-13-12-39,1 0 0,-1 0-1,1 0 1,0 0 0,-1-1 0,1 1 0,0 0-1,0-1 1,0 0 0,-1 1 0,1-1-1,0 0 1,0 0 0,0 0 0,0 0 0,0 0-1,0 0 1,-1 0 0,1-1 0,0 1-1,0-1 1,0 1 0,-1-1 0,1 0 0,0 1-1,-1-1 1,1 0 0,2-2 0,15-18-3564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4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8448,'-15'-6'2816,"35"-12"2799,-11 12-5142,1 1-1,-1 0 1,1 1-1,0 0 1,1 1-1,-1 0 1,1 0-1,-1 1 0,1 0 1,0 1-1,13 0 1,-20 1-355,-1 1 0,0-1 0,0 1 0,-1-1 0,1 1 0,0 0 0,0 0 0,0 0 0,0 1 0,-1-1 0,1 1 0,0-1 0,-1 1 0,5 4 0,-4-3 12,0 0 0,-1 1 0,1-1 0,-1 1 1,0 0-1,0 0 0,0 0 0,-1 0 0,3 6 0,-1 5 171,0 1-1,-1 0 1,-1 0 0,0 23-1,-1-38-288,-6 88 751,0 5-374,7-81-329,-1 0 1,1 0 0,1 1 0,6 23 0,-6-32-54,0 0 0,1 0 0,-1 0 0,1 0 0,0-1 0,0 1 0,0-1 0,1 1 0,-1-1 0,1 0 0,0 0 0,0-1 0,1 1 0,-1-1 0,1 0 0,-1 0 0,1-1 0,0 1 0,0-1 0,0 0 0,1 0 0,7 1 0,1 0-878,0 0 1,27 1 0,28-5-5949,-19-2 1875,13-5-314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4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8448,'-1'0'5673,"5"2"-2141,12 4-922,24 5-1402,52 6 882,12 3-1545,-87-16-549,34 4-1,-44-8-31,0 0-1,0 0 0,0 0 0,0-1 0,0 0 0,-1 0 0,1-1 0,7-3 0,-9 4-164,26-13-1660,-30 13 1693,-1 1-1,1 0 1,0 0-1,-1-1 1,1 1 0,-1 0-1,1-1 1,0 1 0,-1-1-1,1 1 1,-1-1-1,0 1 1,1-1 0,-1 1-1,1-1 1,-1 1 0,0-1-1,1 1 1,-1-1-1,0 0 1,1 1 0,-1-1-1,0 0 1,0 1 0,0-1-1,0 0 1,0 1-1,0-1 1,0 0 0,0 1-1,0-1 1,0 0 0,0 1-1,0-1 1,0 0-1,0 1 1,-1-1 0,1 1-1,0-1 1,-1 0 0,-4-2-3011,1 10-666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4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 7424,'-2'-3'584,"1"-1"0,0 1 0,-1-1 0,1 0 0,1 1 0,-1-1 0,0-6 0,1 11-491,0-1 1,0 0-1,0 0 1,0 0-1,1 0 1,-1 1-1,0-1 1,0 0-1,0 0 1,0 0-1,1 0 1,-1 0-1,0 0 1,0 0-1,0 1 1,0-1 0,1 0-1,-1 0 1,0 0-1,0 0 1,0 0-1,1 0 1,-1 0-1,0 0 1,0 0-1,0 0 1,1 0-1,-1 0 1,0 0-1,0 0 1,0 0-1,1 0 1,-1 0-1,0-1 1,0 1-1,0 0 1,0 0 0,1 0-1,-1 0 1,0 0-1,0 0 1,0 0-1,0-1 1,0 1-1,1 0 1,-1 0-1,0 0 1,0 0-1,0-1 1,0 1-1,0 0 1,0 0-1,0 0 1,0-1-1,0 1 1,0 0-1,1 0 1,-1 0 0,0-1-1,0 1 1,0 0-1,0 0 1,-1 0-1,1-1 1,0 1-1,0 0 1,0 0-1,0-1 1,1 5 85,0-1 0,-1 0 0,0 0 0,1 0 0,-1 0-1,0 0 1,-1 5 0,0 7 198,1 584 1879,0-595-2361,0 1 0,1-1 0,-1 0 0,1 0 0,0 0 0,0 0 0,3 6 0,-4-9-98,1 0 0,-1 0 0,1 0 0,0 0-1,-1 0 1,1 0 0,0-1 0,-1 1 0,1 0-1,0 0 1,0-1 0,0 1 0,0 0 0,1 0-1,-1-1-145,0 0-1,0 0 0,0 1 0,0-1 1,0 0-1,0 0 0,-1 0 0,1 0 0,0 0 1,0 0-1,0-1 0,0 1 0,0 0 1,0 0-1,0-1 0,0 1 0,0 0 0,1-2 1,8-4-4638,7-4 774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10368,'-1'-4'951,"1"3"-698,-1 0-1,1 0 0,0 0 1,-1 0-1,1 0 0,0 0 1,0 0-1,0 0 0,-1 0 1,1 0-1,0 0 0,1-1 1,-1 1-1,0 0 0,0 0 1,0 0-1,1 0 0,-1 0 1,0 0-1,2-2 0,-2 2 1156,1 1-1341,-1 0 1,0 0-1,0 0 0,0 0 0,0-1 0,0 1 1,0 0-1,0 0 0,0 0 0,1 0 1,-1 0-1,0 0 0,0-1 0,0 1 0,0 0 1,0 0-1,1 0 0,-1 0 0,0 0 0,0 0 1,0 0-1,0 0 0,1 0 0,-1 0 1,0 0-1,0 0 0,0 0 0,1 0 0,-1 0 1,0 0-1,0 0 0,0 0 0,0 0 0,1 0 1,-1 0-1,0 0 0,0 0 0,0 0 1,1 1-1,6 1 785,-5 0-700,0 0-1,0 0 0,0 0 1,0 0-1,0 0 0,-1 0 1,1 1-1,-1-1 1,1 0-1,-1 1 0,0-1 1,0 1-1,0 0 0,1 4 1,1 6 50,-2-1 0,2 14 0,-3-14-1,11 147 292,5 75-533,5-81-3987,-19-142 2678,1 0 0,0-1-1,0 0 1,1 1 0,8 16 0,6 5-3371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4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8448,'0'-24'2816,"1"15"-943,1 9 175,4 11 142,-3 3-1745,0 0 0,-1 0 0,-1 0 0,0 0 0,-2 25-1,1-9-83,-1 115 982,6 247 39,1-329-1480,17 83 0,-2-58-5749,-17-72 2808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 9472,'-2'-1'904,"0"-1"1,-1 1 0,1 0-1,0 0 1,-1-1 0,-4 0-1,6 2-732,1 0-1,-1 0 1,0 0-1,0 0 1,1 0-1,-1 0 1,0 0-1,0 0 1,1 0-1,-1 1 1,0-1-1,1 0 1,-1 0-1,0 1 1,1-1-1,-1 0 1,0 1-1,1-1 1,-1 1-1,0-1 1,1 1-1,-1-1 1,1 1-1,-1-1 1,1 1-1,0 0 1,-1-1 0,0 2-1,1-1-88,0-1-1,0 1 1,0-1-1,1 1 1,-1-1-1,0 1 1,0-1-1,0 1 1,1-1-1,-1 1 1,0-1 0,0 1-1,1-1 1,-1 1-1,0-1 1,1 1-1,-1-1 1,1 0-1,-1 1 1,0-1-1,1 0 1,-1 1 0,1-1-1,-1 0 1,1 0-1,0 1 1,12 6 1075,-9-6-934,-1 0 0,1 0 0,0 0 0,-1 0 1,1-1-1,0 0 0,0 0 0,6 0 1,10 0 231,91 5 557,111 13-655,-143-8 215,138-1 0,-214-9-530,-3 0-203,-6 0-1216,5 0 1111,0-1 1,1 0-1,-1 1 0,0-1 1,0 1-1,0-1 0,0 0 1,1 0-1,-1 1 0,0-1 0,1 0 1,-1 0-1,1 0 0,-1 0 1,1 0-1,-1 0 0,1 0 1,-1 0-1,1-1 0,-7-23-7086,6 21 6253,0-4-2620,-3 7-84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9600,'-3'0'316,"-10"2"4711,13-2-4827,0 1 0,0-1-1,0 1 1,0-1 0,0 1 0,0-1 0,0 1 0,1-1-1,-1 1 1,0-1 0,0 1 0,0-1 0,1 0-1,-1 1 1,0-1 0,0 1 0,1-1 0,-1 0 0,0 1-1,1-1 1,-1 0 0,1 1 0,-1-1 0,0 0 0,1 0-1,-1 1 1,1-1 0,2 3 76,1 0 0,-1-1 0,0 1-1,1-1 1,0 0 0,0 0 0,-1 0 0,1 0 0,0-1-1,0 1 1,1-1 0,-1 0 0,0 0 0,0-1 0,0 1 0,1-1-1,4 0 1,32 0 120,1 2 0,-2 1 0,1 3 0,0 1 0,-1 2 0,0 2 0,53 21 0,-90-30-364,1-1 0,-1 1 1,1 0-1,-1 0 0,0 0 0,0 0 0,0 1 0,0-1 1,0 1-1,-1 0 0,1 0 0,3 5 0,-5-6-17,0 1 0,0-1-1,0 0 1,-1 0 0,1 1-1,-1-1 1,0 0 0,1 1 0,-1-1-1,0 1 1,0-1 0,-1 0-1,1 1 1,0-1 0,-1 0-1,0 1 1,1-1 0,-1 0-1,0 0 1,0 0 0,-2 3-1,-14 24 73,-1-1-1,-25 29 0,-24 38 39,59-82-155,-1 1-1,-13 13 0,2-5-4602,30-31-3225,4 4 4950,-10 4 1845,22-7-3859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20 8320,'33'-18'5178,"-32"17"-3668,-1 1-97,-1 6 1019,-2 3-2057,-1 1 1,-1-1 0,0 1-1,-6 8 1,-4 8 98,-164 249 2212,149-233-2647,9-12-40,-73 109-105,87-128 130,4-5-26,0-1 0,-1 0 0,-6 8 0,9-12-222,1-13-3418,0-4-1659,0 8 869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8448,'-1'-3'440,"1"0"1,0 0-1,0-1 0,0 1 1,0 0-1,0 0 1,1-1-1,-1 1 0,1 0 1,0 0-1,0 0 1,0 0-1,3-5 0,-4 7-322,1 0 1,-1 0-1,1 0 0,0 0 0,-1 0 0,1 0 0,0 0 0,-1 0 0,1 0 1,0 0-1,0 0 0,0 1 0,0-1 0,0 0 0,0 1 0,0-1 0,0 0 0,0 1 1,0-1-1,0 1 0,1 0 0,-1-1 0,0 1 0,0 0 0,0 0 0,1 0 1,-1 0-1,0 0 0,0 0 0,0 0 0,1 0 0,-1 0 0,0 1 0,0-1 0,0 0 1,0 1-1,0-1 0,1 1 0,0 0 0,0 1-40,1 0 0,-1-1 0,0 1 0,0 0 0,0 0 0,0 0 0,-1 1 0,1-1 0,-1 0 0,1 1 0,0 2 0,12 32 467,-12-29-415,27 89 971,-15-42-516,29 68 1,-36-106-498,0 0 0,2 0 1,0-1-1,0 0 1,2-1-1,20 25 0,-24-32-80,1-1 0,-1 0 0,1 0 0,1-1 0,-1 0 0,1-1 0,0 0 0,0 0 0,17 6 0,-24-11-382,0 0 0,0 0 0,-1 0 0,1 0 0,0 0 0,0 0 0,0 0 0,0 0 0,0-1 0,0 1 0,0-1 0,-1 0 0,1 1 0,0-1 0,-1 0-1,1 0 1,0 0 0,-1 0 0,1-1 0,-1 1 0,2-2 0,10-6-2879,0 2-896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12032,'0'-4'4479,"4"4"-3487,5 0 512,-9 0-64,9 0-608,5 4-128,4-1-416,0 5-192,4 1-64,1 3-32,2 0 0,-2 0-640,-1 3-288,-4 1-1152,-4 4-511,-5-1-2497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9600,'-9'0'3584,"9"-4"-2784,0 4 288,0 0-32,5 0-129,2 0 97,7 0-416,4 0-128,4 0-288,10 4-128,4-4 32,3 3-64,1 2-32,1-1-480,-1-1-224,-1-3-1056,-3 0-479,0 0-2273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 6656,'-2'-4'838,"1"2"-219,0 0 0,-1 0-1,1 0 1,0 0-1,0 0 1,0-1-1,0 1 1,1 0-1,-1-1 1,1 1 0,-1 0-1,1-1 1,0-2-1,0 4 273,0 1-11,9 6 704,-5-2-1434,-1 1 0,1 1 0,-1-1 0,0 0 0,-1 1-1,1-1 1,-1 1 0,0 0 0,1 8 0,8 17 121,-4-14-112,1-2-1,1 1 0,0-1 0,2 0 0,-1-1 0,2 0 1,19 18-1,8 2 474,54 37 0,-55-44-404,-37-27-251,0 1 0,1 0 0,-1 0 1,0 0-1,0 0 0,1 0 0,-1 0 1,0 1-1,0-1 0,0 0 1,-1 0-1,1 1 0,0-1 0,0 1 1,0 2-1,0 9-4243,-1-13 1994,0 0-111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64 7168,'1'-10'694,"0"7"-419,-1-1-1,1 0 1,-1 1-1,1-1 1,0 0-1,0 1 1,0-1 0,1 1-1,2-6 1,-2 6 3,2-6 1476,-4 9-1672,0 0 0,0 0 0,0 0 1,0 0-1,0 0 0,0 0 0,0 0 0,0 1 0,0-1 0,0 0 0,0 0 0,0 0 0,0 0 0,0 0 0,0 0 0,0 0 0,0 0 0,0 1 0,0-1 0,0 0 0,0 0 0,1 0 0,-1 0 0,0 0 0,0 0 1,0 0-1,0 0 0,0 0 0,0 0 0,0 1 0,0-1 0,0 0 0,0 0 0,0 0 0,1 0 0,-1 0 0,0 0 0,0 0 0,0 0 0,0 0 0,0 0 0,0 0 0,0 0 0,0 0 0,1 0 0,-1 0 0,0 0 0,0 0 1,0 0-1,0 0 0,0 0 0,0 0 0,0 0 0,1 0 0,-1 0 0,0 0 0,0 0 0,0 0 0,0 0 0,0-1 0,0 1 0,0 0 0,0 0 0,0 0 0,0 0 0,0 0 0,1 0 0,-1 0 0,0 0 0,2 9 250,-1 0 0,0 1-1,0-1 1,-1 1 0,0 0-1,-2 11 1,-11 57 316,12-74-610,-16 66 435,-42 104 0,7-26-315,47-132-172,-17 53-147,-19 111 0,38-158-246,-2 3-1009,4-8-2643,3-18 1168,5-9-1279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9344,'0'-4'436,"1"0"1,-1-1-1,1 1 1,0 0 0,0 0-1,1 0 1,-1-1-1,1 1 1,0 1 0,0-1-1,0 0 1,1 0-1,-1 1 1,1-1 0,0 1-1,3-3 1,2-2 342,0 2 0,1-1 0,-1 1-1,1 0 1,16-7 0,-19 11-622,-1-1-1,1 2 0,-1-1 1,1 0-1,0 1 1,-1 0-1,1 1 0,0-1 1,0 1-1,9 1 0,-11-1-56,0 1-1,0 0 0,0 0 0,0 0 1,0 0-1,0 1 0,0 0 1,0-1-1,0 2 0,-1-1 1,1 0-1,-1 1 0,0-1 0,0 1 1,0 0-1,3 3 0,0 1 144,-1 1 0,0-1 0,0 1-1,0 0 1,-1 0 0,-1 0 0,1 1-1,-1-1 1,3 16 0,-5-16-153,0-1 1,-1 1 0,0 0-1,0 0 1,-1-1-1,1 1 1,-2 0-1,1-1 1,-1 1 0,0-1-1,-6 13 1,-36 72-43,43-90-54,0 0 1,0 0-1,0 0 0,1 0 1,-1 0-1,1 1 1,0-1-1,-1 0 1,1 1-1,0-1 0,0 0 1,1 0-1,-1 1 1,0-1-1,1 0 0,-1 0 1,2 4-1,0-3 7,0-1 0,0 1 0,0 0-1,0-1 1,0 1 0,0-1 0,0 0-1,1 0 1,-1 0 0,1 0 0,0 0-1,3 2 1,3 0 0,0-1-1,0 1 0,0-1 1,0-1-1,11 2 1,-6-1-1689,-1 0-1,14 5 1,-22-6-395,0 1 0,0-1-1,-1 1 1,1 0-1,4 4 1,12 11-4322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12544,'-5'0'4735,"5"-4"-3679,9 4 64,0 0-256,5 0-352,8-3 96,14-2-320,21-2-160,2-2-96,-2 6 32,-3 3 32,-4 0-32,-10 3-64,-10 6-1664,-12 3-800,-4-2-3135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8704,'-17'4'2816,"13"-1"-1146,6-2 1918,122 1 2674,1 2-4075,121 2-5495,-242-6 2950,0 0-368,0 0 0,0 0-1,0 0 1,0 0 0,0-1-1,-1 0 1,1 0 0,0 0 0,7-3-1,-6 0-3651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9472,'2'-3'7830,"4"3"-5285,-6 0-2479,1 1 0,-1-1 0,1 0 0,-1 0 0,1 1 0,-1-1 0,1 0 0,-1 1-1,1-1 1,-1 0 0,1 1 0,-1-1 0,1 1 0,-1-1 0,0 1 0,1-1 0,-1 1 0,0-1 0,0 1-1,1 0 1,0 10 229,0-1 0,-1 0 0,-1 17 1,0-11-154,-1 30 198,-3 45 183,13 159 1,-4-164-826,-4-50-2639,0-23 792,0-5-368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8192,'1'-4'869,"1"0"0,0 0 1,0 0-1,0 0 0,1 0 1,-1 0-1,1 1 0,0-1 1,0 1-1,5-5 0,-8 8 731,5 18 2238,-5 14-2987,0-20-431,5 228 1256,-1-182-1602,3 0 1,16 61-1,3-31 22,2 10-3541,-22-69-2923,1-17 1179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1049 94 7296,'1'-20'3804,"-1"16"-3269,0 0 0,1-1 0,-2 1-1,1 0 1,-2-9 0,1 11-421,1 0 0,-1 0 1,0 0-1,-1 0 0,1 0 0,0 0 0,0 0 1,-1 0-1,1 0 0,-1 1 0,0-1 1,1 1-1,-1-1 0,0 1 0,0 0 0,0-1 1,0 1-1,0 0 0,0 0 0,-1 0 1,1 1-1,0-1 0,0 1 0,0-1 0,-3 0 1,-5 0 91,1 0 0,0 0 0,0 1 0,-17 2 0,16-1-134,1 1 0,-1 0 0,1 1 0,0-1 0,0 2 0,0 0 0,0 0 1,-12 8-1,16-10-55,-64 39 153,2 2-1,2 3 0,-85 80 1,101-79 104,-82 104 0,-22 67 26,153-217-300,-30 42 36,2 2-1,-37 80 1,58-108-11,2 1 1,-1-1-1,2 1 0,-4 29 1,7-34 13,1 0 1,0 0-1,1 0 0,0 0 1,1 0-1,0-1 1,6 19-1,-1-13 61,0-1 0,1 0 1,1 0-1,1-1 0,0 0 0,1-1 0,1 0 0,0-1 1,1 0-1,0-1 0,1-1 0,1 0 0,17 11 1,-9-8 9,0-2 0,0 0 0,2-2 0,-1 0 1,1-2-1,1-1 0,0-1 0,43 6 1,-43-11 8,1 0 1,0-3 0,-1 0-1,1-1 1,-1-2 0,52-13-1,-17-2 134,99-46 1,-108 41-169,-1-2-1,58-41 1,-87 51-58,0 0-1,-2-2 0,0-1 0,-1 0 0,-1-1 0,0-1 0,14-23 1,-15 13-13,0 0 0,-2 0 0,-2-2 0,-1 0 0,-1 0 0,-2-1 0,-1 0 0,5-52 0,-10 46-57,-1-1 0,-2 0 0,-2 1-1,-1-1 1,-2 1 0,-2 0 0,-13-39 0,12 53-108,-1 1 0,-2 0 0,0 1-1,-2 0 1,-1 1 0,0 1 0,-2 0 0,0 1 0,-2 0 0,0 2 0,-23-20 0,33 32-386,-1 0 1,-1 0-1,1 1 1,-1 0-1,0 1 1,-1 0-1,1 0 0,-1 1 1,-20-4-1,29 7 212,0 0 0,0 1-1,0 0 1,0-1 0,0 1 0,0 0-1,0 0 1,0 0 0,0 0-1,1 0 1,-1 0 0,0 1-1,0-1 1,0 1 0,0-1-1,0 1 1,0 0 0,1 0-1,-1 0 1,0 0 0,1 0-1,-1 0 1,1 0 0,-4 3-1,-9 11-3668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6144,'-10'-8'1614,"9"8"-1349,0-1-1,0 0 1,0 1 0,0-1-1,0 0 1,0 0-1,0 0 1,0 0-1,0 1 1,0-1-1,0 0 1,1-1-1,-1 1 1,0 0-1,1 0 1,-1 0 0,1 0-1,-1 0 1,1-1-1,0 1 1,-1-2-1,1 2 1075,0 1-91,0 0-464,0 0-22,4 1-400,0 0-1,-1 0 0,1 0 0,-1 0 1,1 1-1,-1-1 0,0 1 0,6 3 1,8 4-30,-6-5-271,0 0-1,0-1 0,0-1 1,0 0-1,18 1 0,58-3 0,-40-1-7,-9 0-1283,-13-2-3310,-12 2-292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7936,'-15'-3'2592,"12"2"-1462,3 1-74,1 1 123,10 3-158,-1-1-1,1 1 1,0-2 0,12 2 0,4 2-360,14 3 125,53 13 492,-79-18-1035,-1 2 0,1-1 0,-1 2 1,15 8-1,-25-12-154,1-1-1,-1 2 1,0-1-1,0 0 1,0 1 0,-1 0-1,1 0 1,-1 0-1,0 0 1,0 0-1,0 1 1,0-1 0,-1 1-1,3 9 1,-3-8-10,0 1 1,-1 0 0,0 0-1,-1 0 1,1 0-1,-2 0 1,1 0 0,0 0-1,-4 13 1,-2 1-1,-1 0 0,-1-1 0,-1 0-1,0 0 1,-2-1 0,-13 19 0,-16 15-48,26-36-428,-23 38 1,37-55 364,0 0 1,0 0-1,-1 1 1,1-1-1,0 0 1,0 0-1,0 0 1,0 0-1,0 0 1,0 0-1,0 0 1,0 0-1,0 1 1,0-1 0,0 0-1,0 0 1,0 0-1,0 0 1,0 0-1,0 0 1,0 0-1,0 1 1,0-1-1,0 0 1,0 0-1,0 0 1,0 0-1,0 0 1,0 0-1,0 1 1,0-1 0,0 0-1,0 0 1,0 0-1,0 0 1,0 0-1,0 0 1,0 0-1,0 0 1,1 1-1,-1-1 1,0 0-1,0 0 1,0 0-1,7-1-1172,7-5-922,24-11-4199,-19 6 1888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0:5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24 7808,'9'-4'1711,"-4"2"-699,-1 0 1,0 0-1,0 0 1,-1-1 0,8-5-1,-10 7 769,-1 1-245,-30 10 1574,6 4-2962,0 2 0,0 0 0,1 2 0,2 0 0,0 2 1,0 0-1,2 1 0,-20 29 0,-121 203-201,147-226-61,-9 17 364,21-42-419,-1 0-1,0 1 0,1-1 0,-1 0 1,0 0-1,0 0 0,0 0 0,0 0 1,0-1-1,-1 1 0,1-1 0,0 1 0,-4 1 1,5-3 14,1 0 0,0 0 0,-1 0 1,1 0-1,0 0 0,-1 0 0,1 0 1,0 0-1,-1 0 0,1 0 0,-1 0 1,1 0-1,0-1 0,-1 1 0,1 0 1,0 0-1,-1 0 0,1 0 0,0-1 0,0 1 1,-1 0-1,1 0 0,0-1 0,-1 1 1,1 0-1,0 0 0,0-1 0,0 1 1,-1 0-1,1-1 0,0 1 0,0 0 1,0-1-1,0 1 0,0 0 0,0-1 1,-1 1-1,1 0 0,0-1 0,0 1 0,0-1 1,0 1-1,0 0 0,0-1 0,1 1 1,-1 0-1,0-1 0,0 1 0,0 0 1,0-1-1,0 1 0,0 0 0,1-1 1,3-14-4006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8704,'-3'-5'3044,"6"7"-209,6 12 37,3 26-1601,12 70-1,-20-87-957,0-4-117,34 166 1097,-26-141-1144,1 0 0,22 46 0,-30-79-293,0 0 0,1 0 0,0-1 0,1 0 0,0 0 0,0 0 0,18 16 0,-24-25-213,0 0 1,1 0 0,-1 0-1,1 0 1,-1 0 0,1 0-1,-1 0 1,1 0 0,0 0-1,0-1 1,-1 1-1,1-1 1,0 0 0,0 1-1,-1-1 1,1 0 0,0 0-1,0 0 1,0 0 0,0 0-1,3-1 1,12-9-3937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10240,'-2'0'417,"-6"-1"2725,8 1-3069,0 0 1,0 0-1,0 0 0,0 0 1,-1 0-1,1 0 1,0 0-1,0 0 0,0 1 1,0-1-1,0 0 0,-1 0 1,1 0-1,0 0 0,0 0 1,0 0-1,0 1 0,0-1 1,0 0-1,0 0 0,0 0 1,0 0-1,0 1 0,0-1 1,0 0-1,0 0 0,0 0 1,0 0-1,0 1 0,0-1 1,0 0-1,0 0 1,0 1-1,25 4 4369,144 28-3884,-79-19-5910,-49-5-4003,-20-2 5329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9216,'1'-4'761,"-1"1"-321,0 0 0,1 0 1,-1 0-1,1 0 0,0 0 0,0 1 0,0-1 0,0 0 0,0 0 0,1 1 0,-1-1 0,1 1 0,2-4 0,-3 6 893,8 9 1846,-7-1-2948,1 0-1,-1-1 1,-1 1 0,0 1-1,0-1 1,0 0 0,-1 0 0,-1 14-1,0 4 190,0 26-66,3-1-1,14 89 1,21 4-1577,-12-53-4855,-20-77 3124,-1-6-1302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12416,'0'16'4639,"9"-13"-3583,9 6 320,0-9-64,17 0-384,23 0-64,5 0-416,-1 0-192,-3 3-160,-5 2-96,-6-1 96,-8-4-416,1 0-192,-5-4-1408,3-4-608,10-1-3135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11520,'-9'0'4288,"9"0"-3329,9 8 385,-9-8-128,14 0-480,-2 0-96,20 4-224,-5 1-32,9-2-224,-9 1-160,3 1-32,-3-2-32,0 1-64,-5 1-1824,-8 2-768,-5 1-2655</inkml:trace>
  <inkml:trace contextRef="#ctx0" brushRef="#br0" timeOffset="1">19 218 9984,'-18'4'3680,"18"-4"-2848,18 5 384,-14-5 31,19 0-447,-5 0-160,27 0-288,-6 0-160,15-5-96,-9 5-160,8-4-32,-8 1-1088,18-2-383,-11 2-1409,16 3-608,-11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9472,'-2'-12'1314,"0"-12"3142,2 24-3059,0 0-111,8 12 1028,0 1-1857,1 1 0,0-2-1,1 1 1,1-1 0,0-1-1,19 16 1,82 51 157,-79-57-521,-8-6-859,36 16 1,0-6-8679,-47-20 4916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 10112,'0'0'119,"0"-1"1,0 1-1,0 0 1,0 0 0,0 0-1,0-1 1,0 1-1,0 0 1,0 0 0,0 0-1,0 0 1,0-1-1,-1 1 1,1 0 0,0 0-1,0 0 1,0 0-1,0 0 1,0-1 0,-1 1-1,1 0 1,0 0-1,0 0 1,0 0 0,0 0-1,-1 0 1,1 0-1,0 0 1,0 0 0,0 0-1,0 0 1,-1 0-1,1 0 1,0 0 0,0 0-1,0 0 1,-1 0-1,1 0 1,0 0 0,-3 9 2751,2 18-587,1-24-2032,0 3-89,0 0-1,-1 0 1,0 0-1,0 0 0,-1 0 1,0-1-1,-2 7 1,-5 14 153,-24 66 335,-60 135 64,-4 22-412,75-181-2751,-20 120 1,34-151-2134,7-25 453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8960,'-5'-3'1080,"-7"-2"3082,22-4-605,-2 6-3074,1 0 0,0 1 0,0-1 0,0 2-1,0-1 1,18 0 0,-11 2-40,0 1 0,0 1 0,19 3 0,-30-4-250,0 0 0,0 1 0,1 0 0,-1 0 0,0 0 0,0 0 0,-1 1 0,10 6 0,-12-8-127,-1 1 0,1 0 0,0-1 0,0 1 0,-1 0 0,0 0 0,1 1 0,-1-1 0,0 0 0,0 0 0,0 1 0,0-1 0,0 0 1,-1 1-1,1-1 0,-1 1 0,1-1 0,-1 1 0,0-1 0,0 1 0,-1 3 0,0 2 52,-1-1-1,0 0 1,-4 11 0,4-12-67,0 0-1,0 1 0,0 0 0,1-1 1,-2 14-1,3-16-47,0 0 1,0-1-1,1 1 1,0 0 0,-1 0-1,1 0 1,1-1-1,-1 1 1,0-1-1,1 1 1,0-1-1,0 1 1,3 4-1,-1-3 5,1-1-1,-1 1 0,1-1 0,0 0 0,0 0 0,1-1 0,7 5 1,47 20 347,-29-15-1358,-2 2-4136,-24-11 1427,-4-3-1706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7552,'8'-10'952,"-5"7"-505,0-1-1,0 0 1,-1 0 0,1 0-1,1-5 1,-2 4-386,0 1 388,0-1 0,0 1 0,1-1 0,-1 1 0,1 0 0,0 0 1,0 0-1,0 0 0,1 1 0,-1-1 0,5-2 0,-7 5-374,-1 1-1,1 0 1,0-1-1,-1 1 1,1 0-1,0 0 1,-1 0-1,1 0 1,0 0-1,-1 0 1,1-1-1,0 2 1,-1-1-1,1 0 1,0 0-1,-1 0 1,1 0-1,0 0 1,-1 0 0,1 1-1,0-1 1,-1 0-1,1 1 1,-1-1-1,1 0 1,-1 1-1,1-1 1,-1 1-1,1-1 1,-1 1-1,1-1 1,-1 1-1,1-1 1,0 1-1,1 4 71,1-1-1,-1 1 0,0 0 1,2 5-1,-2-5 89,2 4-53,1 5 53,0-1-1,-1 1 0,3 20 0,20 223 595,-7 50-582,0-81-130,-13-177 7,2-1-1,25 78 1,-30-113-33,1 0 0,1-1 0,13 22 0,-15-29-52,0 1 1,0-1-1,0 0 1,1-1-1,0 1 1,0-1-1,0 0 1,0 0-1,9 5 1,-13-9-30,0 1 1,0-1-1,0 1 1,0-1-1,0 0 1,0 0-1,0 1 1,0-1-1,0 0 1,0 0-1,0 0 1,0 0-1,0 0 1,0 0-1,0 0 1,0 0-1,0-1 0,0 1 1,0 0-1,0-1 1,2 0-1,-1 0-10,-1-1 0,1 1 0,0-1-1,-1 1 1,1-1 0,-1 0-1,1 1 1,-1-1 0,0 0-1,0 0 1,0 0 0,0 0 0,1-3-1,11-37-397,12-83 1,-22 112 334,28-184-1145,9-172 319,-26-109 843,-22 364-229,7 108 241,1 5 30,0 0 0,-1 0 0,1 0 0,0 0 0,0 0 0,0 0 0,0 0 0,0 0 0,0 0 0,0 0 0,1 0 0,-1 0 0,0 0 0,0 0 0,1-1 0,0 2 37,0-1 1,0 1-1,1-1 0,-1 1 0,0-1 1,0 1-1,0 0 0,0 0 0,0-1 1,1 1-1,-1 0 0,0 0 1,0 0-1,0 0 0,1 1 0,1-1 1,81 8 1008,77 0 96,203 7-118,-240-9-921,120 4-55,29-16-1952,-91-15-4542,-121 10 1604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21 9728,'-3'-17'3205,"2"13"-1893,1 4-485,-2 16 1194,-4 1-1590,-8 22 199,-8 69-172,8-37-164,-48 193 679,4-20-677,23-84-265,-41 208 178,74-357-176,1-7 5,0 0 1,1 0-1,-1 1 1,1-1-1,0 0 1,0 0-1,0 0 1,1 7-1,-1-10-27,1-1 0,-1 1 0,0-1 0,0 1-1,0-1 1,0 0 0,1 1 0,-1-1 0,0 1 0,0-1 0,1 0 0,-1 1-1,0-1 1,1 0 0,-1 0 0,0 1 0,1-1 0,-1 0 0,0 1 0,1-1 0,-1 0-1,0 0 1,1 0 0,-1 0 0,1 1 0,-1-1 0,1 0 0,-1 0 0,0 0-1,1 0 1,-1 0 0,1 0 0,-1 0 0,1 0 0,-1 0 0,1 0 0,-1 0-1,0-1 1,1 1 0,-1 0 0,1 0 0,-1 0 0,0 0 0,1-1 0,-1 1 0,0 0-1,1 0 1,0-1 0,1-1 6,0 1 0,0-1-1,0 0 1,0 0 0,0 0-1,-1 0 1,4-4 0,10-22-4,-1-1 1,15-43 0,-12 29-13,-11 27-3,122-342-198,-119 328 161,115-368-392,-115 370 366,-3 9 8,1 0 0,14-28-1,-18 41 46,0 1-1,0 0 0,1 0 0,-1 1 0,1-1 1,1 1-1,-1 0 0,0 0 0,1 0 1,0 0-1,0 1 0,0 0 0,8-4 0,20-3 9,1 1 0,69-9 0,-86 16 22,220-20 271,-193 19-232,285-4-30,-54 7-2496,-150 1-860,4 5-4873,-62-1 4064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7552,'-4'-3'1061,"4"2"-849,-1 1 1,0-1-1,1 1 0,-1-1 1,1 1-1,-1-1 1,0 1-1,1 0 0,-1-1 1,0 1-1,0 0 1,1 0-1,-1 0 0,0-1 1,0 1-1,-1 0 1,1 0 1088,7 6 598,0 3-1366,0 0 0,0 1 1,7 18-1,6 11 11,7 6 366,53 66 1,-56-83-746,1-2-1,1 0 1,37 29 0,-52-47-85,2 0 1,-1-1-1,1 0 1,0 0 0,17 5-1,-22-9-307,0-1 0,0-1-1,0 1 1,12 0 0,-13-2-526,0 0-1,0 0 1,-1-1 0,1 0 0,0 0 0,8-2 0,-4-1-1967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4 8960,'0'-1'118,"0"1"1,1 0 0,-1 0-1,0-1 1,0 1 0,0 0-1,1 0 1,-1 0 0,0-1-1,0 1 1,1 0-1,-1 0 1,0 0 0,0 0-1,1 0 1,-1-1 0,0 1-1,1 0 1,-1 0 0,0 0-1,0 0 1,1 0 0,-1 0-1,0 0 1,1 0 0,-1 0-1,0 0 1,1 0-1,-1 0 1,0 0 0,0 0-1,1 0 1,-1 1 0,0-1-1,1 0 1,-1 0 0,0 0-1,0 0 1,1 1 0,-1-1-1,0 0 1,0 0 0,1 0-1,-1 1 1,0-1-1,0 0 1,0 0 0,0 1-1,1-1 1,-1 0 0,0 0-1,0 1 1,0-1 0,0 0-1,0 1 1,0-1 0,1 3 39,-1-1 1,1 0-1,-1 0 1,1 0 0,-1 1-1,0-1 1,0 3-1,-7 45 234,-2-1-1,-2 0 0,-19 53 1,-62 139 59,81-215-398,-143 301 118,154-326-172,-35 69-57,4 1-1,3 2 0,-22 91 1,50-162 30,-3 6-426,1 0 0,1 1 0,0-1 0,0 1 0,0 14 0,5-11-1297,-4-12 1651,0 0 0,1 0 1,-1 1-1,0-1 0,0 0 0,1 0 1,-1 0-1,0 1 0,1-1 0,-1 0 1,0 0-1,1 0 0,-1 0 0,1 0 1,-1 0-1,0 0 0,1 0 0,-1 0 1,0 0-1,1 0 0,-1 0 0,0 0 1,1 0-1,-1 0 0,0 0 0,1 0 1,0-1-1,11-5-3473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8448,'-27'12'3168,"27"-12"-2464,-14 11 416,14-11 32,0 4-320,0 1-96,9-2-289,-4 1-31,13 4-256,9 1-96,4-2 32,4 1-64,1-1-32,-5 2-64,1-1 32,-10-1-1375,-5 5-641,1 0-2304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 8064,'-36'-4'2976,"31"4"-2304,5 4 448,0-4 0,14 0-224,4 0 0,9 0-352,7-4-97,7-1-255,8 2-128,5-1-32,-1 4-320,-4 0-127,1 4-929,-7-1-384,-2 6-2368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58 11264,'-11'-7'2973,"10"7"-2896,1-1 0,0 1-1,0 0 1,0 0 0,0-1 0,0 1-1,-1 0 1,1 0 0,0-1-1,0 1 1,0 0 0,0 0-1,0-1 1,0 1 0,0 0-1,0-1 1,0 1 0,0 0 0,0 0-1,0-1 1,0 1 0,1 0-1,-1 0 1,0-1 0,0 1-1,0-1 1,2-1 360,0 0 1,0 0-1,0 1 1,0-1-1,0 0 1,1 1-1,4-3 0,1 0 118,0 0 0,0 1 0,1 0-1,-1 0 1,1 1 0,16-3 0,-5 3 266,39 1 0,-51 1-698,-1 1 0,0-1 0,1 1 0,-1 1 1,0 0-1,0 0 0,0 0 0,0 0 1,0 1-1,-1 0 0,1 1 0,-1 0 0,0 0 1,0 0-1,0 1 0,0-1 0,-1 1 0,0 1 1,0-1-1,0 1 0,-1 0 0,0 0 1,0 0-1,0 0 0,-1 1 0,0 0 0,0-1 1,2 11-1,-2-4-42,-1 0-1,0 0 1,-1 0 0,0 0 0,-1 1 0,0-1 0,-1 0-1,-1 0 1,0 1 0,-1-1 0,0-1 0,-8 21-1,1-11-24,6-14-82,0 0 1,0 1-1,1-1 1,-2 10-1,5-15 16,0-1 0,-1 1 0,1-1 0,0 1 0,0-1 0,0 1 0,1-1 0,-1 1 0,0 0 0,1-1 0,0 1 0,0-1 0,0 0 0,0 1 0,0-1 0,0 0 0,0 0 0,1 1 0,1 1 0,6 4-30,0 1-1,0-1 0,1-1 1,0 0-1,0-1 0,17 9 0,14 9-15,-13-5 64,0 2 0,-1 0 0,48 52 0,-61-57 35,0 1-1,-1 1 1,0 0 0,-2 1-1,0 1 1,-1-1 0,10 31-1,-17-44-18,-1 1-1,-1 0 0,1 0 0,-1 1 1,-1-1-1,1 0 0,-1 0 0,0 0 1,-1 0-1,-2 12 0,2-14 16,-1 0-1,0 1 0,0-1 1,0 0-1,-1-1 1,1 1-1,-1 0 0,0-1 1,-1 1-1,1-1 1,-1 0-1,0 0 1,0-1-1,-6 6 0,0-2 21,-1-1-1,1-1 0,-1 1 1,0-2-1,-16 6 0,-62 12 200,62-18-295,1 0 0,-1-2 0,-51-2 0,-79-18-2199,143 16 896,0-1 0,-24-8-1,37 10 1115,-1 1 0,1-1 0,0 1 0,0-1 0,0 0 0,-1 1 0,1-1 0,0 0 0,0 0 0,0 0 0,0 0 0,0 0 0,1 0 0,-1 0 0,-1-2 0,0-1-1012,1 0 0,0 0-1,0 0 1,-1-8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27 196 7552,'-4'-7'885,"0"0"0,0-1 1,1 1-1,-5-15 0,4 8 4662,4 47-5104,9 279 1882,23-35-2067,-24-234-267,2-2 0,2 1 0,1-1 0,28 57 0,-36-87 58,1-1 0,-1 1 0,2-2 0,0 1-1,8 9 1,-14-18-36,0 0 0,0 0-1,0 0 1,0 0 0,0 0-1,1 0 1,-1-1 0,0 1-1,0 0 1,1-1 0,-1 1-1,0-1 1,1 1 0,-1-1-1,1 0 1,-1 0 0,0 1-1,1-1 1,-1 0-1,3-1 1,-2 1-1,0-1 1,-1 1-1,1-1 0,0 0 0,0 0 1,-1 0-1,1 0 0,0 0 0,-1 0 1,1 0-1,-1-1 0,1 1 0,1-3 1,2-2 4,-1-1 1,1 0 0,-1-1 0,0 1 0,5-15-1,-1-4-65,-1-1 1,-1 0-1,-2 0 0,2-29 0,-2-106-590,-4 140 593,-11-236-351,5 218 434,-1-1 1,-1 1 0,-3 0-1,-16-42 1,0 13-434,26 68 395,1 1-1,0-1 0,0 0 0,0 1 1,-1-1-1,1 1 0,0-1 1,0 1-1,0-1 0,0 0 0,0 1 1,0-1-1,0 1 0,0-1 0,1 0 1,-1 1-1,0-1 0,0 1 0,0-1 1,1 1-1,-1-1 0,0 1 1,1-1-1,-1 1 0,0-1 0,1 1 1,-1-1-1,0 1 0,1 0 0,-1-1 1,1 1-1,-1-1 0,1 1 0,-1 0 1,1 0-1,-1-1 0,1 1 0,0 0 1,-1 0-1,1-1 0,4 0 48,-1 0-1,0 1 0,0-1 0,7 0 1,-9 1-30,149-12 1274,164 0-155,-86 0-923,-78 2-150,94-4-19,-54 8 25,180-8-448,-255 10-3105,-39 4-2807,-49 0 2131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2 8448,'3'-2'9308,"-4"7"-7369,-7 12-1768,-2 3 35,-1 0 0,0-1 0,-1 0 0,-18 20-1,-78 72 58,60-63-270,12-12-34,5-6-192,-27 35 1,50-56-278,-4 4-490,9-3-6834,3-10 4021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8704,'-1'0'133,"1"-1"1,0 1 0,0 0-1,-1-1 1,1 1 0,0-1-1,-1 1 1,1 0-1,-1-1 1,1 1 0,0 0-1,-1 0 1,1-1 0,-1 1-1,1 0 1,-1 0-1,1 0 1,-1-1 0,1 1-1,-1 0 1,1 0 0,-1 0-1,1 0 1,-1 0 0,0 0-1,2 10 1685,0-6-1793,-1-1 239,1-1 0,0 0 1,0 1-1,0-1 0,0 0 0,0 1 1,0-1-1,0 0 0,3 3 0,4 7 374,106 167 1850,20-13-3926,-125-157 173,-1-1-1,15 11 0,-5-6-2920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8064,'-5'0'3072,"5"0"-2400,14 7 320,-14-7-64,9 0-352,-2 0-96,16 5-256,-5-5-96,13 0-64,-4 0-64,9 0 32,-6 0-896,2 0-288,-5 0-2816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0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8832,'-8'-14'2896,"8"15"-2741,0-1 1,-1 0 0,1 1-1,-1-1 1,1 0 0,0 1-1,-1-1 1,1 0 0,0 1 0,-1-1-1,1 0 1,0 1 0,0-1-1,-1 1 1,1-1 0,0 1-1,0-1 1,0 1 0,0-1-1,0 1 1,-1-1 0,1 1-1,0-1 1,0 1 0,0 0 0,4 174 5794,14 86-6423,-14-227-75,10 79-5875,-9-83 1869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586 162 7296,'1'-3'439,"0"0"0,1 1 1,-1-1-1,0 0 0,1 1 1,-1-1-1,1 1 0,0 0 1,0-1-1,0 1 0,0 0 1,0 0-1,1 0 0,3-2 1,-3 2-22,-1 0 0,1 0 1,0-1-1,0 1 0,-1-1 1,0 0-1,1 0 0,-1 0 0,2-4 1,-2 3-163,0 0 1,-1 0-1,0 0 1,0 0-1,0 0 1,-1 0-1,1-1 1,-1 1-1,0 0 1,0 0-1,0 0 1,-2-6-1,2 8-216,-1 0-1,1 0 1,-1 1 0,1-1-1,-1 0 1,0 1 0,0-1-1,0 1 1,0-1 0,0 1-1,0-1 1,0 1-1,0 0 1,-1-1 0,1 1-1,0 0 1,-1 0 0,1 0-1,-1 0 1,0 0-1,1 0 1,-1 1 0,0-1-1,1 1 1,-1-1 0,0 1-1,1-1 1,-1 1-1,0 0 1,0 0 0,-2 0-1,-1 0-23,1 1 0,-1-1-1,0 1 1,1 0 0,-1 1 0,1-1-1,-1 1 1,1 0 0,0 0-1,-4 3 1,-8 5 27,-17 14 0,19-13-8,-110 91-51,105-85-11,1 1 1,1 1-1,1 1 0,-19 29 0,20-23 23,1 1-1,2 0 1,1 1-1,0 1 0,3-1 1,-10 51-1,16-68 9,1 0 0,0 0-1,1 0 1,0 0-1,1 0 1,3 15 0,-2-19 9,0 1 0,0 0-1,1-1 1,0 0 0,1 1 0,0-1 0,0 0 0,0-1 0,7 8 0,-4-5 59,1-1 0,0 0 0,1 0 0,-1-1 0,1-1 0,1 1 0,0-1 0,-1-1 0,2 0 0,-1 0 0,0-1 0,14 4 0,-18-7-28,0 0 0,0 0-1,0 0 1,0 0 0,0-1 0,1 0 0,-1 0 0,0-1 0,0 0 0,0 0 0,0 0 0,0 0-1,0-1 1,0 0 0,-1-1 0,1 1 0,-1-1 0,1 0 0,-1-1 0,0 1 0,0-1-1,-1 0 1,9-9 0,-3 1-34,0-1 1,-2 0-1,1-1 0,-2 0 0,0 0 1,0-1-1,-1 0 0,-1 0 0,3-18 0,3-21 35,5-72-1,-8 52-32,-4 4-108,-8 77 85,-5 31 30,3 0 1,-5 63-1,7-45-13,-13 274 61,18-2 54,1-101-69,-2-215-44,1 19 90,-2 0 0,-1 0 0,-10 53 0,11-80-91,0 0 0,0-1 0,0 1 0,0-1 0,-1 1 0,0-1 0,1 1 0,-1-1 0,0 0 0,-1 0-1,1 0 1,-1 0 0,1 0 0,-5 3 0,3-4-5,1 0 0,-1 0-1,1-1 1,-1 0 0,0 1-1,0-1 1,1-1 0,-1 1 0,0 0-1,0-1 1,0 0 0,0 0-1,-6-1 1,-11 0-9,0-2-1,0-1 0,0 0 1,1-2-1,-1 0 0,2-1 1,-1-1-1,1-1 1,0-1-1,1-1 0,0 0 1,0-1-1,2-1 1,-1 0-1,2-2 0,0 0 1,1 0-1,0-1 0,1-1 1,-12-20-1,14 18-58,1 0 0,1-1-1,0 0 1,2-1 0,0 1 0,-5-31-1,10 42 49,1 1 0,0-1-1,1 1 1,0-1-1,0 1 1,1-1 0,0 1-1,0 0 1,1-1-1,0 1 1,1 0-1,-1 0 1,2 0 0,-1 0-1,1 1 1,0-1-1,1 1 1,-1 0 0,10-9-1,9-6-8,1 2 1,0 2-1,2 0 0,29-15 0,3-4-4,-32 20 4,306-210-773,-193 128-3123,-45 41-4217,-66 44 3756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1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9728,'1'4'9236,"4"1"-5867,13 3-3303,16-2 1170,-1-1-1,44 1 0,-49-5-961,0 2 1,0 0-1,0 2 0,30 9 1,-36-8-240,-15-4 3,0 0-1,-1 0 1,0 0 0,1 1-1,6 4 1,-10-5 162,3 0-4644,-1-9 841,-4 6 3781,3-7-3551,1 1 1,11-14 0,-7 10-52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8704,'21'-25'8667,"-17"22"-7207,-4 3-1395,0-1-1,1 1 1,-1 0-1,0 0 1,0 0-1,1 0 1,-1-1-1,0 1 0,1 0 1,-1 0-1,0 0 1,1 0-1,-1 0 1,0 0-1,1 0 1,-1 0-1,0 0 0,1 0 1,-1 0-1,0 0 1,1 0-1,-1 0 1,0 0-1,0 0 1,1 0-1,-1 0 0,0 0 1,1 1-1,-1-1 1,0 0-1,0 0 1,1 0-1,-1 1 1,0-1-1,0 0 0,1 0 1,-1 0-1,0 1 1,0-1-1,0 0 1,1 1-1,-1-1 1,0 0-1,0 1 0,7 12 583,-5-6-425,-1 0-1,0 0 1,0 0 0,0 1-1,-1-1 1,0 0-1,-1 11 1,-11 51 544,10-59-644,-36 241 599,28-160-1111,1-39-1741,0-20-5631,9-32 7662,0 0 1,0 0-1,0 0 1,0 0-1,0 0 1,0 0-1,0 0 0,0 0 1,0 0-1,0 0 1,0 1-1,0-1 1,0 0-1,0 0 1,0 0-1,0 0 0,0 0 1,0 0-1,0 0 1,0 0-1,0 0 1,0 0-1,0 1 1,0-1-1,0 0 1,0 0-1,0 0 0,0 0 1,0 0-1,0 0 1,0 0-1,0 0 1,0 0-1,0 0 1,0 0-1,0 1 0,0-1 1,0 0-1,0 0 1,0 0-1,0 0 1,0 0-1,0 0 1,0 0-1,1 0 0,-1 0 1,0 0-1,0 0 1,0 0-1,0 0 1,8-2-4349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1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20 8320,'0'-19'4976,"0"19"-3728,-6 0 853,5 1-2004,0-1 1,0 1 0,0-1-1,0 1 1,0-1-1,0 1 1,0 0-1,0 0 1,0-1 0,0 1-1,0 0 1,0 0-1,0 0 1,0 0-1,1 0 1,-2 1-1,-9 22 354,8-16-326,-99 233 1881,80-187-1698,-24 91 0,0 60 452,35-151-550,-5 88 0,15-119-196,1 0-1,1 0 1,1 0 0,1 0 0,1-1 0,10 33 0,-11-46-1,0-1-1,1 1 1,0-1 0,0 0-1,1 0 1,0-1 0,1 1-1,9 10 1,-12-15-154,-1-1 0,1 0 0,-1 0 0,1 0 0,0 0 1,0 0-1,0-1 0,0 1 0,0-1 0,0 0 0,0 0 0,0 0 0,1 0 0,-1 0 0,0-1 0,1 0 1,-1 1-1,0-1 0,1-1 0,-1 1 0,0 0 0,1-1 0,-1 1 0,0-1 0,0 0 0,4-2 0,11-6-2818,-4-2-1873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43 8320,'3'-4'454,"13"-21"1789,-15 24-2112,0 0-1,0 0 0,0 0 1,0 0-1,0 0 1,0 0-1,1 0 1,-1 0-1,0 1 0,0-1 1,1 0-1,-1 1 1,1-1-1,-1 1 1,0-1-1,1 1 0,2 0 1,-3 0-51,-1 0 0,1 0-1,0 0 1,-1 1 0,1-1 0,0 0 0,-1 1-1,1-1 1,-1 0 0,1 1 0,0-1 0,-1 1-1,1-1 1,-1 1 0,1-1 0,-1 1 0,0-1-1,1 1 1,-1-1 0,1 1 0,-1 0 0,0-1 0,0 1-1,1 0 1,-1-1 0,0 1 0,0 0 0,0-1-1,0 1 1,0 0 0,0 0 0,1 23 811,-3-5-654,-2 0 0,0 0 0,-1-1-1,0 0 1,-2 0 0,0-1 0,-1 1 0,-1-2-1,-21 31 1,-204 312 355,126-189-2779,99-156 398,8-14 1644,1 0 1,0 0-1,0 1 1,0-1-1,0 0 1,0 1-1,0-1 0,-1 0 1,1 0-1,0 1 1,0-1-1,0 0 1,-1 0-1,1 1 1,0-1-1,0 0 1,-1 0-1,1 0 1,0 1-1,0-1 1,-1 0-1,1 0 0,0 0 1,-1 0-1,1 0 1,0 0-1,-1 0 1,1 0-1,0 1 1,-1-1-1,1 0 1,0 0-1,-1-1 1,0-9-3312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6 868 10496,'-1'0'180,"1"1"1,-1-1 0,1 0-1,-1 1 1,1-1-1,0 1 1,-1-1 0,1 1-1,0-1 1,0 1 0,-1-1-1,1 1 1,0-1-1,0 1 1,0-1 0,-1 1-1,1 0 1,0-1 0,0 1-1,0-1 1,0 1-1,0-1 1,0 1 0,1 0-1,-1 0-5,1-1 0,-1 0 0,1 0 0,-1 0 0,1 1-1,0-1 1,-1 0 0,1 0 0,-1 0 0,1 0 0,0 0 0,-1 0 0,1 0-1,-1-1 1,1 1 0,-1 0 0,1 0 0,1-1 0,35-15 2232,53-29-541,158-56 1,2 23-912,111-42-475,-294 97-446,521-175 92,-528 180-154,241-75-307,-40 10-4188,-238 75 1778,-1-1-1,0-1 1,0-1-1,34-23 1,-11 1-2119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1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8192,'-4'-5'947,"3"4"-689,0 0-1,0-1 1,0 1-1,0 0 1,1 0 0,-1-1-1,0 1 1,1 0-1,-1-1 1,1 1-1,-1 0 1,1-1-1,0 1 1,-1-3-1,10 8 1786,6 7-1505,-1 2 0,0 0 0,-1 0-1,-1 1 1,0 1 0,15 25 0,-17-24-318,-1 1-1,0 1 0,-1 0 1,-1 0-1,8 33 1,13 98 168,-19-89-344,-2-12-516,3 0-1,25 74 0,-19-92-2976,-10-21 370,-6-8-798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8320,'0'0'64,"0"0"1,0 0-1,0 0 1,0 0-1,0 0 1,0-1-1,0 1 1,1 0-1,-1 0 1,0 0-1,0 0 1,0 0 0,0 0-1,0 0 1,0 0-1,0 0 1,1 0-1,-1 0 1,0 0-1,0 0 1,0 0-1,0-1 1,0 1-1,0 0 1,0 0-1,1 0 1,-1 0-1,0 0 1,0 0-1,0 1 1,0-1-1,0 0 1,0 0-1,1 0 1,-1 0 0,0 0-1,0 0 1,0 0-1,0 0 1,0 0-1,0 0 1,0 0-1,0 0 1,1 0-1,-1 0 1,0 1-1,0-1 1,6 9 1254,7 20-59,-10-22-344,1 5-235,0 1 0,-1-1 0,3 25 1,38 201 2774,-36-208-3061,57 244 2601,-54-211-2434,-2 0 0,0 87 0,-9-117-683,-1-1 1,-2 0 0,-1 0-1,-2 0 1,-1-1 0,-19 51-1,23-75-386,-3 11-1275,7-6-2739,6-4-1644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1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8448,'0'-7'3168,"5"2"-2464,-5 1 480,0 4 160,0 0-384,9 0-65,0 0-383,4 4-96,5 1-224,5-2-128,7 1 32,1 1 0,1-2 32,-5 1-704,-5-1-256,-13 9-4735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1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7808,'-13'7'2880,"13"-2"-2240,0-2 256,4-3 0,5 0-256,5 0 0,4 0-288,9-3-64,13-2-160,-1 1-96,6 1 0,-4 3-544,-1 0-192,-5 3-3328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1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8832,'2'-6'1243,"-1"5"-940,-1 0 0,1-1 0,-1 1 0,0 0 0,1 0 1,-1 0-1,0 0 0,0-1 0,0 1 0,0 0 0,0 0 0,0-3 1,8 17 2837,-7 17-1820,-1-13-989,-1 105 503,6 226 372,0-285-1155,2-1 0,3 0 0,27 91 1,-30-133-11,0 0 1,12 23 0,-16-38-27,-1 0 0,1-1 0,0 1 0,0-1 0,0 0 0,1 0 0,-1 0 0,1 0 0,0-1 0,1 1 0,-1-1 0,0 0 0,10 5 0,-12-8-11,-1 1 1,1-1 0,0 1-1,0-1 1,-1 1-1,1-1 1,0 0 0,0 0-1,0 0 1,-1 0-1,1 0 1,0-1 0,0 1-1,-1 0 1,1-1-1,0 1 1,-1-1 0,1 0-1,0 1 1,-1-1-1,1 0 1,-1 0 0,1 0-1,-1 0 1,1 0-1,-1-1 1,0 1 0,0 0-1,0-1 1,0 1 0,0-1-1,0 1 1,2-4-1,2-5-2,-1 0 0,0 0-1,0 0 1,3-15 0,-5 17 6,38-197-164,-12 0-255,-24 170 348,26-206-164,-16 0 279,-14 217-41,-2-73-115,1 84 67,-1 0-1,0 0 1,-1 1-1,0-1 1,-5-12 0,8 25 35,0-1 0,0 0-1,-1 1 1,1-1 0,0 0 0,0 1 0,-1-1 0,1 0 0,0 1 0,-1-1 0,1 1 0,0-1-1,-1 0 1,1 1 0,-1-1 0,1 1 0,-1-1 0,1 1 0,-1 0 0,0-1 0,1 1 0,-1 0-1,1-1 1,-1 1 0,0 0 0,1 0 0,-1-1 0,0 1 0,1 0 0,-1 0 0,0 0 0,1 0-1,-2 0 1,1 0 3,1 0 0,0 1 0,0-1 0,-1 0 0,1 0 0,0 1 0,0-1 0,0 0 0,0 0 0,-1 1 0,1-1 0,0 0 0,0 1 0,0-1 0,0 0 0,0 1 0,0-1 0,0 0 0,0 1 0,0-1 0,0 0 0,0 1 0,0-1 0,0 1 0,0-1 0,0 0 0,0 0 0,0 1 0,0-1 0,1 0 0,-1 1 0,0-1 0,0 0 0,0 1 0,0-1 0,1 0 0,-1 0 0,0 1 0,0-1 0,1 0-1,-1 0 1,1 1 0,13 13 356,-9-10-166,0-1 1,1 0-1,-1-1 0,1 1 0,0-1 1,0 0-1,9 1 0,44 5 902,-43-6-841,384 29 1438,-53-19-1110,177-11-319,-467-3-1398,-5 0-2431,-17 1-2957,-32 2 2811,-6 2 562,-1 1-171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1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6 8448,'-1'-6'4638,"-1"6"-1586,-6 10-522,3-5-2436,-28 34 472,-3-3 0,-61 50 0,-5 5-600,80-69-48,10-10-854,0 0 0,-23 17-1,29-28-1457,2-1-1963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1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9216,'-3'-5'3672,"5"7"-1910,8 22 131,10 62 92,-6-25-914,30 87 0,-37-129-1397,1-1 0,1-1 1,0 0-1,1 0 0,1 0 0,1-2 1,0 1-1,28 26 0,-21-25-2660,-2-2-1526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2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10368,'-12'8'3936,"12"-8"-3040,8 19 96,1-14-129,0-1-447,0-1 0,9 6-96,13-1-32,5-1-160,5-2-96,-2-2 64,-3 1-128,-5 1-64,-8-5-1856,-5 0-767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9600,'-6'-5'2772,"6"5"-1891,1 1-163,1 1 0,-1 0 0,0-1 0,0 1 0,0 0 0,0 0 0,2 3 0,-1 3-286,0-1 0,-1 1 0,2 14 0,-2 110 922,-1-92-1184,2 0-1,2 0 0,11 54 1,10 21-199,-2-8-3686,-21-99 2891,-1-5 163,0-1-1,-1 1 0,1 0 1,-1-1-1,1 1 0,-1 0 1,0 0-1,-1 5 0,-3 0-3572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2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6454 242 6400,'-1'0'273,"0"0"-1,0 0 1,0 0 0,0-1-1,1 1 1,-1 0 0,0-1-1,0 1 1,0-1 0,1 1 0,-1-1-1,0 1 1,0-1 0,1 0-1,-1 1 1,1-1 0,-1 0 0,0-1-1,-10-8 1805,3 6-1723,1 0 0,-1 1 0,0 1 0,0-1 0,0 1 0,0 0 0,-11 0 0,-7 0 569,-27 2 0,14 1-220,-306 6 1708,-2-14-1649,80-2-596,-871 33 1396,756-12-1295,-1127 63-283,1506-75 16,-715 14 15,303-11 2,25 24-134,367-24 78,1 1 0,-1 1 0,1 0-1,0 2 1,-37 17 0,56-23 23,0 1-1,0 0 1,0 0-1,0 1 1,0-1-1,1 1 1,-5 4-1,7-6 20,-1-1 0,1 1-1,-1-1 1,1 1 0,0-1-1,-1 1 1,1-1 0,0 1-1,0 0 1,-1-1-1,1 1 1,0-1 0,0 1-1,0 0 1,0-1 0,0 1-1,0 0 1,0-1 0,0 1-1,0 0 1,0-1-1,0 1 1,0-1 0,0 1-1,0 0 1,1-1 0,-1 1-1,0-1 1,1 1 0,-1 0-1,0-1 1,1 1-1,-1-1 1,0 1 0,1-1-1,-1 1 1,1-1 0,-1 0-1,1 1 1,-1-1 0,1 0-1,-1 1 1,1-1-1,0 0 1,-1 1 0,1-1-1,1 0 1,22 8-73,-19-7 121,-1 0 0,1 0-1,-1 1 1,1 0 0,5 3 0,-9-5-42,-1 1 1,1-1 0,-1 1 0,0-1-1,1 0 1,-1 1 0,1-1 0,-1 1-1,0-1 1,0 1 0,1-1 0,-1 1 0,0-1-1,0 1 1,0-1 0,0 1 0,1 0-1,-1-1 1,0 1 0,0-1 0,0 1-1,0-1 1,0 1 0,-1 0 0,-3 16 100,3-13-86,-49 118 227,6-20-171,-50 202 188,19 11-31,41-164-182,-162 828 78,115-406-154,77-538 46,-6 68-34,9-86-22,2 1 0,-1 0 1,6 27-1,-6-43 32,1 1-1,-1-1 1,1 1-1,0-1 1,0 1-1,0-1 1,0 1 0,0-1-1,0 0 1,1 0-1,-1 1 1,1-1-1,0 0 1,-1-1-1,1 1 1,0 0-1,0 0 1,0-1 0,0 1-1,4 1 1,-2-2 5,0 1 0,-1-1 0,1-1 0,1 1 0,-1 0 0,0-1 0,0 0 0,0 0 1,0 0-1,0 0 0,0-1 0,5 0 0,381-44-99,-221 30 74,63-9 49,593-52 130,2 38-105,-11 54 52,-7 14-80,-34-14-1,652 12 33,-920-23-96,-340-6 122,-165 1-37,-2-4-42,0 0 0,-1 0-1,1 0 1,-1 0 0,0 0 0,0 0 0,0 0 0,0 0 0,-1 0-1,-3-6 1,-1-3 10,-15-33 29,14 31-27,0 0 0,1 0 0,-6-23 0,-41-237 73,40 173-98,3 0 0,5-131 0,34-208-52,23 35 64,16 0-19,-46 280 12,21-101-14,-9 78-86,22-121 18,-53 241 23,0 0 0,-2 0 0,-1 0 0,-6-48 1,5 73 55,0 0 1,0 0-1,-1 0 1,1 0 0,-1 0-1,0 1 1,0-1 0,0 0-1,0 1 1,-1-1-1,1 1 1,-1 0 0,0 0-1,0 0 1,0 0-1,0 1 1,-1-1 0,1 1-1,-1 0 1,1 0 0,-1 0-1,0 0 1,0 0-1,0 1 1,0 0 0,0 0-1,-8-1 1,9 1 12,-1 1 0,0-1 0,1 0 0,-1 0 0,-4-3 0,-18-4 35,10 6-24,0 0 1,0 1-1,-17 2 1,24-1-13,-192 19 43,-4 15-31,66-9-19,93-18-296,-146 21 691,139-23-3212,-95-3-1,71-8-2941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16 105 12288,'-5'-3'1758,"-5"-6"3326,10 8-5020,0 1 0,0 0 1,0-1-1,0 1 0,-1 0 1,1-1-1,0 1 0,0 0 1,0-1-1,0 1 0,0 0 1,0-1-1,0 1 0,0 0 0,0-1 1,0 1-1,0 0 0,0-1 1,0 1-1,0 0 0,1-1 1,-1 1-1,0 0 0,0-1 1,0 1-1,0 0 0,1 0 0,-1-1 1,0 1-1,0 0 0,1 0 1,-1-1-1,0 1 0,1 0 1,7-7 100,1 0 0,0 1 0,0 0 0,0 1 1,1 0-1,0 0 0,0 1 0,15-4 0,7 0 151,47-6-1,-57 11-120,0 1 0,0 1 0,0 1 0,0 1 0,26 4 1,-39-4-95,1 1 0,-1 1 0,0-1 0,0 1 0,0 1 0,0 0 1,-1 0-1,0 0 0,1 1 0,-1 1 0,-1-1 0,1 1 1,-1 1-1,11 11 0,-12-10 13,0 1-1,0 0 1,-1 1 0,0-1 0,-1 1-1,0 0 1,0 0 0,-1 0-1,0 1 1,-1-1 0,0 1 0,-1 0-1,0 21 1,-2-15-37,0 0 0,-2 0-1,0 0 1,-1 0 0,-1 0-1,0-1 1,-1 0 0,-9 18-1,-115 205 113,10-18-260,118-218 74,-5 10-36,1 0 1,0 0 0,1 1 0,-7 27 0,12-39 30,-1 0 1,1 1-1,-1-1 0,1 1 1,0-1-1,0 1 0,0-1 1,0 1-1,1-1 0,-1 0 1,1 1-1,-1-1 1,1 0-1,0 1 0,0-1 1,0 0-1,0 0 0,0 1 1,1-1-1,-1 0 0,1 0 1,-1-1-1,1 1 0,0 0 1,0 0-1,-1-1 1,1 1-1,0-1 0,0 0 1,1 1-1,-1-1 0,0 0 1,0 0-1,1-1 0,-1 1 1,5 1-1,5 0 14,0 0 1,0-1-1,0 0 0,0-1 1,0 0-1,0-1 0,14-2 0,-15 1-887,0-1 0,0 0 0,-1 0 0,17-8 0,-22 8 57,-1 0-1,1 0 1,-1 0 0,0 0-1,0-1 1,0 0 0,-1 0-1,5-5 1,10-17-4611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9216,'-15'-3'3061,"15"3"-2988,0 0-1,-1 0 1,1-1 0,0 1 0,0 0-1,0 0 1,0 0 0,-1 0 0,1 0 0,0 0-1,0 0 1,0 0 0,0 0 0,-1 0-1,1-1 1,0 1 0,0 0 0,0 0-1,0 0 1,0 0 0,0 0 0,0-1-1,-1 1 1,1 0 0,0 0 0,0 0-1,0-1 1,0 1 0,0 0 0,0 0-1,0 0 1,0 0 0,0-1 0,0 1-1,0 0 1,0 0 0,0 0 0,0-1-1,0 1 1,0 0 0,0 0 0,0 0-1,0 0 1,0-1 0,1 1 0,-1 0 0,0 0-1,0 0 1,0 0 0,0-1 0,0 1-1,0 0 1,1 0 0,-1 0 0,8-9 2254,-7 9-2144,3-3 156,0 0-1,1 0 1,-1 0 0,1 1 0,-1 0 0,1 0 0,7-2-1,38-8 339,-42 11-448,32-6 410,0 2-1,1 2 1,0 1 0,68 7 0,-98-4-422,-1 1-1,0-1 1,0 2-1,16 6 1,-24-9-178,0 1 1,0-1-1,-1 1 0,1 0 1,-1 0-1,1 0 1,-1 0-1,1 0 0,-1 0 1,1 0-1,-1 1 1,1 0-1,-1 0-19,0-1 0,-1 0 0,0 0 0,1 1 0,-1-1 0,0 0-1,0 1 1,1-1 0,-1 0 0,0 1 0,-1-1 0,1 1 0,0-1 0,0 0 0,0 1 0,-1-1 0,1 0 0,-2 3-1,-4 10 47,0 1-1,-13 20 0,9-19-101,-11 29 0,19-39 12,0 0 0,0 0 0,1 0 0,-1 0-1,2 1 1,-1-1 0,1 0 0,0 0 0,0 7 0,21 87-243,-8-43 513,-12-52-215,-1 1-1,1-1 1,-1 0 0,0 0-1,-1 0 1,1 1 0,-1-1 0,0 0-1,-1 0 1,1 0 0,-1 0-1,0 0 1,0 0 0,0-1 0,-1 1-1,0-1 1,1 1 0,-2-1-1,1 0 1,0 0 0,-1 0 0,0-1-1,0 1 1,0-1 0,0 0-1,-1 0 1,1-1 0,-10 5-1,1-1-522,-2-1-1,1 0 0,0-1 0,-1-1 1,-24 3-1,21-4-2845,1-2 0,-27-1 0,30 0-1520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2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65 9216,'-2'-1'394,"0"0"0,0 0 0,0 1 0,0-1-1,0 0 1,0 1 0,0-1 0,0 1 0,0 0 0,0 0 0,-3 0 0,4 0-196,-1 0 0,1 1-1,0-1 1,0 0 0,-1 1-1,1-1 1,0 1 0,0 0 0,0-1-1,0 1 1,0 0 0,0 0 0,0 0-1,0 0 1,0-1 0,0 1 0,1 0-1,-1 1 1,0-1 0,-1 2-1,2-2-81,-1 0-1,0 0 0,1 1 0,-1-1 1,1 0-1,-1 0 0,1 1 0,-1-1 1,1 0-1,0 1 0,0-1 0,0 1 1,0-1-1,0 0 0,0 1 0,0 2 1,1-3-65,0 0 0,-1 0 1,1 1-1,0-1 0,0 0 1,0 0-1,0 0 0,0 0 1,0 0-1,0 0 0,0 0 1,1 0-1,-1-1 0,0 1 1,0 0-1,3 0 0,-1 0 78,0 1 0,1-1 0,-1 0-1,1-1 1,-1 1 0,1-1 0,-1 1-1,1-1 1,5-1 0,35-6 926,-17 2-464,71-4 281,121 3 0,34-11-755,-220 12-378,1-1-1,-1-2 1,-1-1 0,35-14-1,-67 23 29,0-1 0,1 1 0,-1 0 0,1 0 0,-1 0 0,0-1 0,1 1 0,-1 0-1,0 0 1,0-1 0,1 1 0,-1 0 0,0-1 0,0 1 0,1 0 0,-1-1 0,0 1 0,0-1 0,0 1-1,0 0 1,0-1 0,1 1 0,-1-1 0,0 1 0,0 0 0,0-1 0,0 1 0,0-1 0,0 1 0,0-1-1,1-7-5793,6 3 635,-2 1 1734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2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8704,'-43'2'2816,"40"-2"-2632,1 1 0,-1-1 1,1 1-1,0 0 0,0 0 1,-1 0-1,1 1 0,0-1 1,0 0-1,0 1 0,0-1 1,0 1-1,1 0 1,-1 0-1,0 0 0,1 0 1,-3 3-1,-8 9 3479,11-14-3587,1 1-1,-1-1 1,1 0 0,0 1 0,-1-1 0,1 1 0,0-1-1,0 1 1,-1-1 0,1 0 0,0 1 0,0-1 0,-1 1-1,1-1 1,0 1 0,0-1 0,0 1 0,0-1 0,0 1-1,0-1 1,0 1 0,0-1 0,0 1 0,0-1 0,0 1-1,0-1 1,1 2 0,-1-1 14,1 1 0,0-1 0,0 1 0,0-1 1,0 1-1,0-1 0,0 0 0,2 3 0,2 0 48,0 0 1,0 0-1,0-1 1,7 4-1,0-2-14,1 0 0,-1-1-1,1 0 1,17 2 0,56 4 113,-36-4-79,-2 1 156,63 17 1,-85-17-71,-1 2 0,0 1 0,47 25 0,-64-31-137,-1 1 0,1 1 0,-1-1 1,0 1-1,10 11 0,-14-12-41,1-1-1,-1 1 1,0-1 0,0 1-1,-1 0 1,0 0 0,0 0-1,0 1 1,0-1 0,1 10-1,-2-4 19,0 0-1,0 1 0,-2-1 1,-2 23-1,-14 42 68,11-50-111,-19 59 22,-52 121-1,69-187-195,5-13-66,0 0 0,0 0 0,1 0 0,0 0 0,0 1 0,1-1 0,-1 9 1,2-15 117,0 1 1,0-1 0,0 1-1,0-1 1,0 0-1,0 1 1,0-1 0,0 0-1,0 1 1,0-1 0,1 0-1,-1 1 1,0-1 0,0 0-1,0 1 1,0-1 0,1 0-1,-1 1 1,0-1 0,0 0-1,1 0 1,-1 1-1,0-1 1,1 0 0,-1 0-1,0 0 1,1 0 0,-1 1-1,0-1 1,1 0 0,-1 0-1,0 0 1,1 0 0,-1 0-1,0 0 1,1 0 0,-1 0-1,1 0 1,-1 0 0,0 0-1,1 0 1,-1 0-1,0 0 1,1 0 0,-1 0-1,0 0 1,1-1 0,18-7-3048,-19 8 3091,71-39-10922,-28 12 6571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2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9472,'-17'-30'5637,"16"28"-4341,1 2-320,0 0-182,1 2-31,34 56 1264,-6 5-1080,-11-24-541,1-1 0,35 54 0,-31-59-371,30 30 0,-42-51-1110,24 17 0,-27-23-657,1 0 0,1 0 0,15 6 0,-7-4-2630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2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11 9472,'0'0'35,"1"-11"3521,-1 12-3462,0-1 0,0 0 0,0 0-1,0 0 1,0 0 0,0 0 0,0 0 0,0 0 0,0 0 0,1 0-1,-1 0 1,0 0 0,0 0 0,0 0 0,0 0 0,0 0 0,0 0 0,0 0-1,0 0 1,0 0 0,0 0 0,1 0 0,-1 0 0,0 0 0,0 0-1,0 0 1,0 0 0,0 0 0,0 0 0,0 0 0,0 0 0,0 0 0,0 0-1,1 0 1,-1 0 0,0 0 0,0 0 0,0 0 0,0 0 0,0-1-1,1 6 228,-1-1-1,1 0 0,-1 0 1,0 1-1,0-1 0,0 0 1,-1 0-1,0 1 0,-1 4 0,0 6 40,-7 36 433,-26 83 0,-30 51 490,10-29-744,43-119-638,-73 246 757,68-216-1749,4 1-1,-7 87 1,20-151 748,0 23-1483,0-26 1659,0 0 0,0-1 0,0 1 0,0 0 0,0 0 0,1-1 0,-1 1 0,0 0 0,0-1 1,1 1-1,-1 0 0,0-1 0,1 1 0,-1 0 0,1-1 0,-1 1 0,1-1 0,-1 1 0,1-1 0,0 1 0,-1-1 0,1 1 0,-1-1 0,1 1 0,0-1 0,-1 0 0,1 0 0,0 1 0,0-1 0,12 1-4094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2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10368,'-18'-5'3872,"18"5"-3040,5 0 352,-5 0-1,9-4-319,0 4-32,9-3-448,9-2-256,0 1-64,0 1-64,-2-2 0,-2 5-160,-5 0-32,-9 5-1824,-5 2-799,1 1-1953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2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11008,'4'7'4128,"10"-7"-3200,17-3-65,-8-1-191,7-4-352,6-4 64,4 0-224,1-4-96,-2 4-32,1 0-320,1 4-128,0 1-1183,-2-1-577,10 4-2240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11392,'-8'-5'6484,"15"4"-3899,26 2-2700,-21-1 670,4 1-270,0 1 0,0 0 1,-1 1-1,0 0 0,1 1 1,-1 1-1,23 11 0,-36-15-236,-1-1-1,0 0 1,0 1-1,0-1 1,0 1-1,0 0 1,-1-1-1,1 1 1,0 0-1,0-1 0,0 1 1,0 0-1,-1 0 1,1 0-1,0 0 1,-1 0-1,1 0 1,-1 0-1,1 0 1,-1 0-1,1 0 1,-1 0-1,0 0 1,0 0-1,1 0 1,-1 2-1,-1 1 12,1-1-1,-1 0 1,0 1-1,0-1 1,-1 0-1,1 0 1,-3 4 0,-7 20-92,11-26 18,0 1 1,0-1-1,-1 1 1,1-1-1,0 0 1,0 1-1,0-1 0,1 1 1,-1-1-1,0 0 1,0 1-1,1-1 0,-1 0 1,1 1-1,-1-1 1,1 0-1,1 3 1,14 16-82,27 29 0,-26-32 80,-1 1 0,16 24 0,-22-28 204,-1 1 0,0 1 0,-1 0 0,0 0 0,-1 1 0,8 31 0,-15-45-138,0-1 1,1 1 0,-1-1 0,0 1 0,0-1 0,-1 1 0,1-1 0,0 0 0,-1 1 0,0-1-1,1 1 1,-1-1 0,0 0 0,0 0 0,-3 5 0,1-4 5,1 1-1,-1-1 1,0 0 0,-1 1 0,1-1 0,0-1-1,-1 1 1,-5 3 0,2-2-130,-1-1-1,1 1 1,-1-1 0,0-1-1,1 1 1,-1-1 0,0-1-1,-1 1 1,-9-1 0,16-1-370,0 0 1,-1 0-1,1 0 1,0 0-1,0-1 1,0 1-1,-1-1 1,1 0-1,0 0 1,-2-1-1,3 2 98,0-1 0,1 1-1,-1-1 1,0 1 0,0-1-1,1 0 1,-1 0 0,0 1-1,1-1 1,-1 0 0,1 0-1,-1 1 1,1-1-1,0 0 1,-1 0 0,1 0-1,0 0 1,-1 0 0,1 0-1,0 0 1,0 0 0,0-1-1,2 0-3072,9 2-246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10624,'-15'6'3509,"14"-6"-3455,1 0 1,0 0-1,0 0 0,0 0 1,0 0-1,-1 0 1,1 0-1,0 1 0,0-1 1,0 0-1,0 0 0,0 0 1,-1 0-1,1 0 1,0 0-1,0 0 0,0 0 1,0 1-1,0-1 0,0 0 1,-1 0-1,1 0 1,0 0-1,0 0 0,0 1 1,0-1-1,0 0 0,0 0 1,0 0-1,0 0 1,0 1-1,0-1 0,0 0 1,0 0-1,0 0 1,0 0-1,0 1 0,0-1 1,0 0-1,0 0 0,0 0 1,0 0-1,0 1 1,0-1-1,0 0 0,0 0 1,1 0-1,-1 0 0,0 1 1,0-1-1,0 0 1,0 0-1,0 0 0,0 0 1,0 0-1,1 0 0,7 6 1292,-8-6-1114,7 2 63,-1 0 1,1 0-1,-1 0 0,1-1 0,0 0 0,0-1 1,-1 0-1,1 0 0,12-1 0,5 0-4,167-12 964,-31 0-2629,-54 15-3771,-66 4 1966,-7 4-1151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18 9856,'7'-11'3505,"-3"4"3831,-12 9-4428,-5 5-2700,0 0-1,0 0 1,1 2 0,0-1 0,0 2 0,1-1 0,-19 23 0,0 5-244,-27 46-1,49-71 89,-4 7-323,-19 40 1,10-2-4133,8-33-3319,13-20 3749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10880,'3'-23'3509,"-3"23"-3441,0 0 0,0-1-1,0 1 1,0 0 0,1 0 0,-1 0 0,0 0 0,0 0-1,0 0 1,0 0 0,0 0 0,0 0 0,0-1 0,0 1 0,0 0-1,0 0 1,0 0 0,0 0 0,0 0 0,0 0 0,0 0-1,0 0 1,0 0 0,1 0 0,-1 0 0,0 0 0,0 0-1,0 0 1,0 0 0,0 0 0,0 0 0,0 0 0,0 0-1,0 0 1,1 0 0,-1 0 0,0 0 0,0 0 0,0 0 0,0 0-1,0 0 1,0 0 0,0 0 0,0 0 0,0 0 0,1 0-1,-1 0 1,6 4 1707,3 6-305,-4-2-922,-1 0 1,0 0-1,0 1 0,-1-1 1,3 12-1,9 47 147,-8-25-493,-1-14-127,1-1 1,2 0-1,0 0 1,2-1 0,16 30-1,-21-46-386,1 0 0,0-1 0,0 0 0,0 0-1,1-1 1,15 13 0,-16-16-463,0 0 1,1-1-1,0 0 0,-1 0 1,1 0-1,1-1 0,-1 0 1,0-1-1,16 3 1,-19-4-67,0-1 0,1 1 0,-1-1 0,0-1 0,9 0 0,23-12-3606,-37 13 4428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4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8960,'0'0'142,"0"0"1,0 0-1,-1 0 0,1-1 1,0 1-1,0 0 1,0 0-1,0 0 1,0 0-1,0 0 0,0 0 1,-1 0-1,1-1 1,0 1-1,0 0 1,0 0-1,0 0 0,0 0 1,0 0-1,0-1 1,0 1-1,0 0 0,0 0 1,0 0-1,0 0 1,0 0-1,0-1 1,0 1-1,0 0 0,0 0 1,0 0-1,0 0 1,0-1-1,0 1 1,0 0-1,0 0 0,0 0 1,1 0-1,-1 0 1,0 0-1,0-1 1,0 1-1,0 0 0,0 0 1,0 0-1,0 0 1,1 0-1,-1 0 0,0 0 1,0 0-1,0 0 1,0-1-1,0 1 1,1 0-1,-1 0 0,14-3 6698,-1 0-7240,146-41 1020,-137 40-614,-1 1 0,1 1 0,0 0 0,0 2 0,33 4 0,-50-4-238,0 1 0,0 0 0,0 0 0,0 1 1,7 2-1,-11-3-85,1 0 1,0 0-1,-1 0 1,1 0-1,-1 0 1,1 1-1,-1-1 1,0 0 0,1 1-1,-1-1 1,0 1-1,0-1 1,0 1-1,0 0 1,0-1-1,0 1 1,0 2-1,4 12-4722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8960,'-3'0'567,"-8"1"2086,11 1-493,6 3 982,2-1-2485,0-1 1,0 0-1,1 0 0,-1 0 0,1-1 0,0 0 1,11 0-1,64 0-103,-50-3-254,30 2-284,129-5-1056,-175 2-2280,30-8 0,-34 6-1474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28 9856,'-21'-20'3205,"17"15"-1083,5 3-918,6 2-348,-6 0-745,25 4 574,0 0-1,1 1 1,-2 2-1,1 1 0,-1 1 1,-1 1-1,38 20 1,-51-23-500,0 1-1,0 0 1,0 1 0,-1-1 0,-1 2 0,0 0-1,11 14 1,-14-16-30,-1 1 0,0 0-1,0 1 1,-1-1 0,0 1-1,-1 0 1,0 0 0,0 0-1,-1 1 1,1 13 0,-2-15-92,-1 0 1,-1 0-1,1 0 0,-1 0 1,-1 1-1,0-1 0,0-1 1,-1 1-1,0 0 1,0-1-1,-6 10 0,-5 6-27,-1 1 0,-23 25 0,30-40-45,-2 3-175,-4 6-2,-13 21 0,12-9-2328,13-27 1519,1 0 0,0 1 0,0-1 0,0 0 0,1 7 0,0-2-4258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53 8448,'3'-3'812,"17"-17"1565,-19 19-2182,0 0 1,-1 0-1,1 1 1,0-1-1,-1 0 1,1 0-1,-1 0 1,1 0-1,-1 1 1,0-1-1,1 0 1,-1 0-1,0 0 1,0 0-1,0 0 1,1 0-1,-1 0 1,0 0-1,0 0 1,0 0-1,-1 0 1,1 0-1,0 0 1,0 0-1,-1-1 0,1 2-109,-1-1-1,0 1 0,0-1 0,1 1 0,-1-1 0,0 1 0,0 0 0,1-1 0,-1 1 0,0 0 0,0 0 0,0 0 0,0-1 0,1 1 0,-1 0 0,0 0 0,0 0 0,0 0 0,0 1 0,1-1 0,-1 0 0,0 0 0,0 0 0,0 1 0,1-1 0,-1 0 0,-1 1 0,-24 12 537,17-7-425,0 1 1,1 0-1,0 0 0,0 1 1,-11 14-1,-30 49 559,35-50-589,-271 453 1043,277-458-1317,6-10-52,0-1 0,-1 1-1,0-1 1,0 0 0,0 0 0,-1 0-1,-4 4 1,8-9 77,0 1 0,-1-1 0,1 0 0,0 0 0,0 0 0,0 0 0,-1 0 0,1 0 0,0 0 0,0 0 0,0 0 0,0 0-1,-1 0 1,1 0 0,0 0 0,0 0 0,0 0 0,-1 0 0,1 0 0,0 0 0,0 0 0,0 0 0,-1 0 0,1 0 0,0 0 0,0 0 0,0 0 0,0 0 0,-1-1 0,1 1 0,0 0 0,0 0 0,0 0 0,0 0 0,0 0 0,-1-1 0,1 1-1,0 0 1,-4-8-2717,3 7 2196,-4-7-2613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 8448,'-1'-2'370,"0"0"1,0-1-1,0 1 1,0-1-1,0 1 1,1-1 0,-1 0-1,1 1 1,0-1-1,0 0 1,-1 1-1,2-1 1,-1 0-1,0 1 1,1-1 0,-1 0-1,1 1 1,-1-1-1,1 1 1,0-1-1,0 1 1,1 0-1,-1-1 1,3-3-1,-4 6-328,0 0-1,1-1 0,-1 1 0,0-1 0,1 1 1,-1 0-1,0-1 0,1 1 0,-1 0 0,0 0 0,1-1 1,-1 1-1,1 0 0,-1 0 0,1 0 0,-1 0 1,0-1-1,1 1 0,-1 0 0,1 0 0,-1 0 0,1 0 1,-1 0-1,1 0 0,-1 0 0,1 0 0,-1 0 1,0 0-1,1 0 0,-1 1 0,1-1 0,-1 0 0,1 0 1,-1 0-1,0 1 0,1-1 0,-1 0 0,1 0 0,-1 1 1,0-1-1,1 0 0,-1 1 0,0-1 0,1 0 1,-1 1-1,0-1 0,0 0 0,1 1 0,-1 0 0,2 2 106,1 1-1,-1 0 0,0 0 0,2 6 0,35 129 1297,-27-92-1071,22 61-1,-10-52-181,3-2 0,2 0 0,2-2 0,57 71 0,-41-69-61,-40-47-359,-1-1 1,1 0-1,0-1 1,1 1-1,12 6 1,-20-11 31,1-1 0,0 1 0,-1-1 0,1 0 0,0 1 0,0-1 0,0 0 0,-1 1 0,1-1 0,0 0 1,0 0-1,0 0 0,-1 1 0,1-1 0,0 0 0,0 0 0,0 0 0,0-1 0,-1 1 0,1 0 0,0 0 0,0 0 1,0 0-1,-1-1 0,1 1 0,0 0 0,0-1 0,-1 1 0,1-1 0,0 1 0,-1-1 0,1 1 0,0-1 0,-1 0 0,2 0 1,2-6-4411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8704,'0'0'173,"-1"0"-1,1 0 1,0 0 0,0 0 0,0 0 0,0 0 0,0 0 0,0 0 0,0 0 0,0-1-1,-1 1 1,1 0 0,0 0 0,0 0 0,0 0 0,0 0 0,0 0 0,0 0-1,0-1 1,0 1 0,0 0 0,0 0 0,0 0 0,0 0 0,0 0 0,0 0-1,0-1 1,0 1 0,0 0 0,0 0 0,0 0 0,0 0 0,0 0 0,0 0-1,0-1 1,0 1 0,0 0 0,0 0 0,0 0 0,0 0 0,1 0 0,-1 0-1,0 0 1,0-1 0,0 1 0,0 0 0,10-2 2821,19 2-3279,-21 0 1040,21 1-252,55 11 0,-16-2-608,-35-9-251,-14-5-3432,-13 3-1102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9728,'-13'12'3680,"13"-9"-2848,9 6 256,0-6-32,7 2-257,7-1 1,8-4-160,10 0 0,-1 0-352,-1-4-96,2-1-64,-5 2 0,-5 3 0,-5 0-640,1 0-224,-5 0-1184,1 0-447,-1 3-2273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56 7552,'-10'-1'1398,"7"0"-793,0 1 0,0 0-1,1-1 1,-1 1 0,0-1 0,-3-2-1,5 3-450,0 0 0,0-1-1,0 1 1,1-1-1,-1 0 1,0 1 0,1-1-1,-1 0 1,1 1 0,-1-1-1,1 0 1,-1 0 0,1 1-1,-1-1 1,1 0 0,0 0-1,-1 0 1,1 0 0,0 0-1,0 0 1,0 1 0,-1-1-1,1 0 1,0 0-1,0-1 1,1 1-82,-1 0 0,0 1-1,0-1 1,0 0 0,1 1 0,-1-1-1,0 1 1,1-1 0,-1 0 0,0 1-1,1-1 1,-1 1 0,1-1 0,-1 1-1,1-1 1,-1 1 0,1-1 0,-1 1-1,1 0 1,-1-1 0,1 1 0,1-1-1,14-5 378,-15 6-399,14-4 236,0 2-1,0 0 1,0 1-1,0 0 1,0 1-1,30 4 0,-29-3 32,-4 1 98,0-1 0,-1 1 1,1 1-1,0 0 0,-1 1 0,12 5 1,-22-9-382,0 0 1,-1 1-1,1-1 0,0 1 1,0-1-1,-1 1 1,1-1-1,0 1 1,-1-1-1,1 1 1,0 0-1,-1-1 1,1 1-1,-1 0 1,1-1-1,-1 1 1,0 0-1,1 0 0,-1 0 1,0-1-1,1 1 1,-1 0-1,0 0 1,0 0-1,0 0 1,0 1-1,0 0-13,-1 0 0,1 0 0,-1 0 0,1 0 0,-1 0 0,0 0 0,0 0 0,0 0 0,0-1 0,0 1 0,-2 1 0,-3 4-19,0-1-1,0 0 0,-1 0 1,-10 7-1,1-5-65,-3 2-112,18-9 171,1-1 0,-1 1 0,0-1 1,1 1-1,-1 0 0,1-1 0,-1 1 0,0 0 0,1-1 1,0 1-1,-1 0 0,1-1 0,-1 1 0,1 0 1,0 0-1,0 0 0,-1-1 0,1 1 0,0 0 0,0 1 1,0-1 2,1 0 1,-1 0 0,1 0 0,-1 0 0,1 0 0,0 0 0,-1 0-1,1 0 1,0 0 0,0 0 0,0 0 0,-1 0 0,3 1 0,18 14-27,-9-8 18,0 4 21,0 0-1,-1 1 0,0 0 1,14 22-1,-21-29-1,-1 1 0,1-1 0,-1 1 0,-1-1 0,1 1-1,-1 0 1,0 0 0,-1 0 0,1 0 0,-2 0 0,1 1 0,-1-1-1,0 9 1,-1-13 10,1-1-1,0 0 1,-1 1-1,0-1 1,0 0 0,0 1-1,0-1 1,0 0-1,0 0 1,-1 0-1,1 0 1,0 0-1,-1 0 1,0 0-1,-2 2 1,1-1-7,-1-1 1,1 0-1,-1 0 1,0 0-1,1 0 1,-1 0-1,0-1 1,-5 2-1,-6 0 3,0-1 0,-1 0 0,-26-1 0,41-1-14,-146 0-764,130-3-1441,17 0-567,8-3-41,18-2-3177,-8 4 2155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 8960,'-18'4'2896,"16"-3"991,7 1-2505,6-1-497,173-11 3056,-27 0-2815,-94 7-860,-39 2-188,187-7 63,5 20-214,-206-11 7,43 4-419,92 9-5888,-121-10 3184,-5 1-1067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10112,'0'0'3916,"2"4"-3155,42 29 4758,-30-24-4989,1 0 0,32 12 0,60 22-71,-59-20-766,-5-3-4789,-37-15 1939,-1 2-1200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 9600,'3'-2'1012,"-1"1"0,1-1 1,-1 1-1,1-1 0,0 1 1,0 0-1,5-1 0,-7 1-916,0 1 0,0 0 0,-1 0 0,1-1 0,0 1 1,0 0-1,0 0 0,-1 0 0,1 0 0,0 0 0,0 0 0,0 0 0,-1 0 0,1 0 0,0 0 0,0 0 0,0 1 0,-1-1 0,1 0 1,0 1-1,0-1 0,-1 0 0,1 1 0,0-1 0,-1 1 0,1-1 0,0 1 0,-1-1 0,1 1 0,-1 0 0,1-1 0,-1 1 0,1 0 0,-1-1 1,1 1-1,-1 1 0,1 2-10,-1 1 0,-1 0 0,1 0 1,-1-1-1,0 1 0,0-1 0,0 1 0,0 0 1,-1-1-1,0 0 0,-3 7 0,-68 174 356,65-157-1216,0 0 0,2 0 0,2 0 0,0 1 0,1 29 0,3-42-1941,0 1-1807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4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11776,'-12'24'4384,"7"-21"-3393,5 6 417,5-6 0,4 2-320,3-1 32,10-4-576,14 0-256,14 0-160,7-4-32,1-1 0,1 5-1088,-6 0-448,5-7-2752,5-5-1119,3-12 767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 7296,'-7'-5'3469,"9"5"-986,21 7 350,9 3-1096,-21-9-1378,0 1 0,0-2 0,0 0 0,0 0 0,0-1 0,12-2-1,65-19 951,-53 13-879,47-12-102,1 4 0,0 3 0,142-4 0,37 19-705,-149 4-2916,-45-4-1986,-37-1 927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8704,'3'-5'932,"1"0"-1,-1 1 1,1 0 0,0 0 0,0 0 0,0 0 0,0 1 0,1-1-1,-1 1 1,10-5 0,-13 8-772,0 1 1,0-1-1,0 0 0,0 0 1,1 1-1,-1-1 0,0 1 1,0-1-1,0 1 0,0-1 0,0 1 1,0-1-1,-1 1 0,1 0 1,0 0-1,1 1 0,0 0-24,0 1-1,-1-1 0,1 1 1,0-1-1,-1 1 0,0 0 1,0 0-1,0 0 0,0-1 1,0 1-1,-1 0 0,1 5 1,1 40 498,-2-37-516,1 58 280,17 109-1,-15-157-805,14 42 1,-13-53-943,0 0 1,0 0-1,8 11 1,-2-9-1830,7-4-1535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30 8192,'21'-14'3011,"2"-2"3284,-58 55-5158,18-20-660,-21 27 0,10 0 177,-38 82 1,36-66-295,-130 247 243,-103 194-696,220-422-433,30-59-132,-10 22-1393,14-14-2120,9-22-15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3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7808,'-11'-8'2911,"25"17"-915,-2-1-1277,10 8-16,0 0 0,-1 1 0,-1 1-1,0 1 1,-2 1 0,0 1 0,-1 0 0,15 27-1,30 55 583,81 125 902,-31-62-1267,65 85-213,-121-178-607,18 22-351,-20-35-3353,-40-49 447,-1-2-2149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7040,'-9'-2'11042,"20"-2"-8957,24-2-2509,21 4 842,-1 1-1,1 4 0,83 13 1,-60 2 64,-71-16-304,-1 0-1,0 1 1,0 0-1,0 0 1,-1 1-1,1 0 1,-1 0-1,10 9 1,-15-12-137,1 1 1,-1-1 0,0 0 0,-1 1-1,1-1 1,0 0 0,0 1 0,-1 0-1,1-1 1,-1 1 0,1-1 0,-1 1-1,1-1 1,-1 1 0,0 0 0,0-1-1,0 1 1,0 0 0,0-1 0,0 1-1,-1 0 1,1-1 0,0 1 0,-1-1-1,1 1 1,-1-1 0,0 1 0,0-1-1,1 1 1,-1-1 0,0 1 0,-2 1-1,-2 4-4,0-1 0,-1-1 0,1 1 1,-1-1-1,-11 8 0,-24 11 44,28-17-149,-1 1 0,-16 13 0,30-21 68,0 0-1,0 0 1,0 0 0,0 0 0,0 0 0,0 0-1,0 0 1,-1 1 0,1-1 0,0 0-1,0 0 1,0 0 0,0 0 0,0 0-1,0 0 1,0 0 0,0 0 0,0 1-1,0-1 1,0 0 0,0 0 0,0 0 0,0 0-1,0 0 1,0 0 0,0 0 0,0 1-1,0-1 1,0 0 0,0 0 0,0 0-1,0 0 1,0 0 0,0 0 0,0 0 0,0 1-1,0-1 1,0 0 0,0 0 0,0 0-1,0 0 1,1 0 0,5 4-2,11 0 3,-16-4-1,21 4-69,0 1 0,25 9-1,-39-11 59,0 0 0,-1 1 0,0 0 0,0 0-1,0 1 1,0 0 0,-1 0 0,1 1-1,6 8 1,2 3 26,-2 1-1,0 0 1,17 35 0,-12-15-13,13 42 1,-29-76 24,0 1 0,-1 0 1,0 0-1,0 0 0,0 0 0,0 0 0,-1 0 0,0 0 0,0 0 0,-1 0 1,-1 9-1,1-11 11,0 0 1,0 0 0,0 0 0,-1-1 0,1 1 0,-1 0 0,0-1-1,0 1 1,0-1 0,0 0 0,0 0 0,0 1 0,-1-1 0,1-1-1,-1 1 1,1 0 0,-1-1 0,0 1 0,0-1 0,-4 2 0,-15 3 3,0 0 1,-1-1 0,1-1-1,-1-1 1,-29-1 0,-19 3-118,-47 11-442,106-15-441,12-1 942,0 0 0,0 0-1,0 0 1,0 0 0,0 0 0,0 0-1,0 0 1,0 0 0,0 0 0,0 0-1,0 0 1,0 0 0,0 0-1,0 0 1,0 0 0,0 0 0,0 0-1,0 0 1,0 0 0,0-1 0,0 1-1,0 0 1,0 0 0,0 0-1,0 0 1,0 0 0,0 0 0,0 0-1,0 0 1,0 0 0,0 0 0,0 0-1,0 0 1,0 0 0,0 0-1,0 0 1,0 0 0,0 0 0,0 0-1,0 0 1,0 0 0,0 0 0,0 0-1,0 0 1,0 0 0,0 0-1,0-1 1,0 1 0,0 0 0,-1 0-1,1 0 1,0 0 0,0 0 0,0 0-1,0 0 1,0 0 0,0 0-1,0 0 1,0 0 0,0 0 0,18-8-1517,160-67-8387,-118 49 6070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10752,'5'0'4032,"-5"0"-3136,9 0 383,-9 0 1,9 0-416,0 0-32,9 0-416,-5 0-160,19 0-160,-7 0-96,16 0 96,-5 0-128,0 5 0,-9-2-1184,-11 6-512,-2-6-895,-19 9-385,-8 12-1120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68 7808,'-9'9'2976,"9"-9"-2304,9 3 512,-9-3 64,13-3-480,1-1-32,22-8-352,25-3-160,-7 3-128,-9 3 0,12 1 0,-7 1-128,4 2-32,-11 1-960,2 4-448,-9 0-2688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29 7680,'27'-28'7024,"-26"27"-5915,-1 1-96,0 0-138,0 0-363,-2 1-449,2-1 1,-1 1 0,0-1 0,0 1-1,0 0 1,0-1 0,0 1-1,0 0 1,1 0 0,-1 0-1,-1 1 1,1 0 57,-64 63 1138,31-32-1038,-46 57 0,38-34-189,-63 112 0,88-124 10,13-33-1133,-1 0 0,-9 18-1,14-28 692,0 0 204,-1-1 0,1 1 1,0-1-1,0 0 0,0 1 0,-1-1 0,1 0 0,0 1 0,0-1 0,-1 0 0,1 0 1,0 1-1,-1-1 0,1 0 0,0 0 0,-1 1 0,1-1 0,0 0 0,-1 0 1,1 0-1,0 0 0,-1 0 0,1 1 0,-1-1 0,0 0 0,-3 0-3750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 8064,'-7'-23'2672,"7"22"-739,3 4-838,1 5-299,40 86 2697,-22-49-2993,1-1 0,2-1 0,47 59 0,-23-42-489,85 80-1,-126-132-888,12 11-1795,-7-11-2170,-8-8 1163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9984,'2'12'4993,"5"0"-4815,-4-8 437,5 9 221,0-1-1,1 1 0,16 15 1,-24-26-759,21 19 110,0 0 0,2-2 1,38 25-1,29 24-1000,-89-67 676,-1 0-240,0 1-1,1-1 1,-1 0 0,0 0 0,0 0-1,0 1 1,0-1 0,0 1 0,1 1 0,-1 2-4023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63 10496,'-16'1'3259,"9"0"875,18-3-1837,105-26-128,7-1-893,-107 27-1052,0 0 0,0 1 0,0 0 0,0 2 0,27 3 0,-38-3-121,0 0-1,1 0 1,-1 0-1,0 1 1,-1 0-1,1 0 1,0 1-1,0-1 0,-1 1 1,0 0-1,8 6 1,-9-6-26,-1 0 0,0 0-1,0 0 1,0 0 0,0 0 0,0 0 0,-1 0 0,1 0 0,-1 1 0,0-1-1,0 1 1,0-1 0,0 1 0,-1-1 0,1 1 0,-1-1 0,0 8-1,-2 3 31,0 1-1,0-1 1,-1 0-1,-1 0 0,-6 14 1,-31 63 31,40-90-136,-97 172-49,6-13-162,87-149 199,-1 1-1,2-1 0,0 1 1,0 0-1,1 0 1,-3 17-1,6-25 11,-1 1 1,1-1-1,0 0 0,0 0 0,1 0 0,-1 0 0,1 0 1,0 0-1,0 0 0,0 0 0,0 0 0,1 0 1,-1-1-1,1 1 0,0 0 0,0-1 0,1 1 1,-1-1-1,1 0 0,0 0 0,-1 0 0,1 0 1,4 2-1,0-1 23,0 0 1,0 0-1,1-1 1,-1 0 0,1 0-1,0-1 1,-1 0-1,1 0 1,0-1-1,11 0 1,2 0-550,-1-1 1,40-5 0,-34 1-1572,20-3-5358,-16 7 1898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 10752,'0'0'3509,"-1"4"-2037,0 2-831,-5 27 1729,-12 36 0,14-57-2080,-2 1 0,0-1 1,-11 19-1,3-9-139,-103 220 631,16 13-569,94-236-184,-77 221-476,60-159-2531,3-1-3746,16-55 2415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5 243 6528,'-4'-2'3581,"7"-1"244,11-4-1839,-9 5-1788,0 1 1,0 0-1,0 0 1,1 0-1,5 0 1,4 0 81,162-22 1646,13-10-1193,-83 13-538,314-49 82,-72 20-320,-240 35-479,126 0-1,-226 14 122,-6 0 91,0 0 0,0 0 1,0 0-1,0 0 0,0 0 1,0 1-1,0-1 0,0 1 1,0 0-1,0 0 1,5 3-1,5 3-4159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40 8192,'21'-10'2843,"-12"6"-1592,0 0 1,-1-1 0,13-8 0,-15 10 641,-15 12-1077,-22 20-293,-13 23-62,-57 92 0,53-74-348,35-49-90,-18 41 0,-6 9-1211,27-59-404,8-10 933,1-1 0,-1 1 1,1-1-1,0 1 0,0-1 0,0 1 0,-2 2 0,2 1-3293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9856,'-5'0'3680,"10"0"-2848,-1 15 160,1-6-32,4 6-321,0 16 1,4 13-160,8 8 32,6-1-288,9-3-128,-9-16 0,-9-5-64,9 6-32,-1 1-832,-8-5-320,-9-5-3871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88 8704,'-1'-2'469,"1"0"1,0 1-1,0-1 1,0 0-1,0 0 1,0 0-1,0 1 1,0-1-1,1 0 1,-1 0 0,2-2-1,-2 3-364,1 0 0,-1 0 0,1 0 0,-1 1 0,1-1 0,-1 0 0,1 1-1,0-1 1,-1 0 0,1 1 0,0-1 0,0 1 0,-1-1 0,1 1 0,0 0 0,0-1 0,0 1 0,0 0 0,-1-1 0,1 1 0,0 0-1,0 0 1,0 0 0,0 0 0,1 0 0,6-1 266,0 1 1,-1-2-1,15-3 0,-3 1 64,-8 2-208,54-8 1061,132-6-328,-58 9-918,-101 6-42,417-3-19,-287 5-5732,-154-1 1186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38 9216,'4'-4'887,"0"0"0,0 0 1,0 1-1,1-1 1,-1 1-1,6-3 0,4-2 864,-8 6 567,-6 2-2271,0 1-1,0-1 1,0 0-1,0 1 0,0-1 1,0 0-1,0 1 1,0-1-1,0 0 1,0 1-1,0-1 0,0 0 1,-1 1-1,1-1 1,0 0-1,0 1 1,0-1-1,0 0 0,-1 0 1,1 1-1,0-1 1,0 0-1,0 0 1,-1 1-1,1-1 0,-13 16 341,-28 28 0,2-4-259,-125 150 32,144-162-224,18-23-419,-1 0 0,0-1 0,0 0 0,0 0 0,0 0 0,-1 0 0,0 0 1,0-1-1,0 1 0,-5 3 0,-14 5-8850,10-4 5061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9728,'-2'-5'912,"1"-3"1745,1 8-2563,0 0-1,1 0 1,-1 0 0,0 0 0,1 0-1,-1 0 1,0 0 0,1 0 0,-1 0-1,0 0 1,1 0 0,-1 0 0,0 0-1,1 0 1,-1 0 0,0 0 0,0 0-1,1 0 1,-1 0 0,0 0 0,1 1-1,-1-1 1,0 0 0,1 0 0,-1 0-1,0 0 1,0 1 0,1-1 0,7 5 288,0 1 1,-1 0-1,0 0 1,0 0-1,0 1 1,-1 0 0,0 0-1,0 1 1,7 12-1,-1-3-176,24 39-484,-2 1-1,-3 1 0,33 87 1,-50-114-2586,3-5-1909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56 7552,'-2'-2'332,"-3"-3"634,1 0 0,0 1 0,-5-10 1,9 14-861,-1-1 1,1 1-1,-1-1 1,1 1-1,0-1 1,-1 1 0,1-1-1,0 0 1,0 1-1,-1-1 1,1 1-1,0-1 1,0 0-1,0 1 1,0-1 0,0 0-1,0 1 1,0-1-1,0 0 1,0 1-1,0-1 1,0 0-1,0 1 1,0-1 0,1 0-1,-1 1 1,0-1-1,0 1 1,1-1-1,-1 1 1,0-1-1,1 0 1,-1 1-1,1-1 1,-1 1 0,0-1-1,1 1 1,0 0-1,-1-1 1,1 1-1,-1 0 1,1-1-1,-1 1 1,1 0 0,1-1-1,-1 1-32,1 0 0,0-1 0,-1 1 0,1 0 0,0 0 0,0 1 0,-1-1 0,1 0 0,0 1 1,-1-1-1,1 1 0,0-1 0,-1 1 0,1 0 0,-1 0 0,4 1 0,22 19 955,-2 4 12,42 54 0,14 34-168,4 8-549,-64-95-171,1-1 0,36 32 1,-29-30-123,-6-6-1,33 23-1,-56-44-925,-4-4-2784,3 3 3302,1 0 0,-1-1-1,1 1 1,-1 0 0,1 0-1,-1-1 1,1 1 0,0 0-1,0-1 1,0 1 0,0 0-1,0-1 1,0 1 0,0 0-1,0 0 1,1-3 0,6-16-3638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17 9216,'-1'-1'259,"1"0"-58,0 1-1,0-1 1,-1 1-1,1-1 0,0 1 1,0-1-1,0 1 1,-1-1-1,1 1 1,0-1-1,0 1 1,0-1-1,0 1 1,0-1-1,0 1 1,0-1-1,0 0 1,0 1-1,1-1 1,-1 1-1,0-1 1,0 1-1,0-1 1,1 1-1,-1-1 1,1 0 935,-1 1-193,3 2 1025,-4 1-1817,1-1 0,-1 1-1,0 0 1,0-1 0,0 1 0,-1 0-1,1-1 1,-1 0 0,-2 4-1,-1 1-3,-225 405 1447,163-265-1455,5 4 0,-57 221-1,113-353-197,2 0-1,1 0 0,0 1 0,0 34 1,3-53-13,-1 0-1,1 0 1,0 0 0,0 0 0,0 0 0,0 0 0,0 0 0,1 0 0,-1 1 0,0-1-1,0 0 1,1 0 0,-1 0 0,1 0 0,-1 0 0,1 0 0,-1 0 0,1 0 0,-1-1-1,1 1 1,0 0 0,-1 0 0,1 0 0,0-1 0,1 2 0,0-2-255,-1 0 0,0 0 0,1 0 1,-1 0-1,1 0 0,-1 0 0,1-1 1,-1 1-1,0-1 0,1 1 0,-1-1 0,1 1 1,-1-1-1,0 0 0,0 0 0,1 1 1,-1-1-1,0 0 0,1-2 0,23-18-5550,5-12 1168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4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9856,'-9'0'3680,"9"0"-2848,4 0 320,-4 0-1,9 0-287,5 0-32,4 0-320,9 0-160,0 0-192,-5 0-128,17 0 0,-7 0-32,8 3 0,-8 2 0,-5 2 0,-6 2-1856,-12 6-735,-5 17-2209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4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 12160,'7'-7'4277,"-10"6"-541,-15 10-1702,12-6-1907,-8 6 49,0 0 0,-23 20 0,34-26-194,-1 0 0,1 1 0,0 0 0,0 0 0,0 0-1,1 0 1,-1 0 0,1 1 0,0-1 0,0 1 0,1 0 0,-1-1 0,1 1 0,-1 5 0,2-8 9,0 0-1,0 0 1,0 0-1,1 0 1,-1 0-1,0 0 1,1 0-1,0 0 1,-1 0-1,1 0 1,0 0-1,0-1 1,0 1-1,0 0 1,0-1-1,0 1 1,1 0-1,-1-1 1,1 1-1,-1-1 1,1 0-1,-1 0 1,1 1-1,0-1 1,-1 0-1,3 1 1,5 2-7,1 1-1,0-1 1,16 4 0,-23-7 17,27 7-4,4 1 61,-1 2 0,47 21 0,-70-26-63,0 1-1,0 1 1,-1-1 0,0 2-1,0-1 1,-1 1-1,11 14 1,5 6 37,-12-16 36,24 29 534,-33-38-349,0 0 1,0 0-1,-1 1 0,0-1 0,1 1 1,-2 0-1,1 0 0,1 6 1,-2-9-189,-1-1 1,0 1-1,0-1 1,0 1 0,0-1-1,0 1 1,0-1-1,-1 1 1,1-1 0,0 1-1,-1-1 1,1 1-1,-1-1 1,1 0 0,-1 1-1,0-1 1,0 0 0,0 0-1,1 1 1,-1-1-1,0 0 1,0 0 0,-1 0-1,1 0 1,-2 1-1,-2 1-16,-1 0 0,1 0-1,-1 0 1,-11 2 0,8-2 12,-30 9-338,0-3 0,-1-1-1,-54 4 1,81-11-172,-36 2-1294,47-3 1415,-1 0 1,0 0-1,0 0 1,1-1-1,-1 0 0,0 1 1,1-1-1,-1 0 1,0 0-1,1 0 0,-1-1 1,1 1-1,-5-4 0,7 5 156,-1-1-1,1 1 0,-1-1 0,1 1 1,-1-1-1,1 1 0,-1-1 1,1 0-1,-1 1 0,1-1 0,0 0 1,0 0-1,-1 1 0,1-1 0,0 0 1,0 0-1,0-1 0,6-19-4733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56 8960,'-27'15'3328,"22"-10"-2592,5-1 384,5-4 0,4 0-256,9 0 31,9-4-287,16-8-128,7 0-256,-10 4-96,23-8 0,-10 4-64,1 4-64,7 1-1120,-11 7-447,-10 0-2881,1 3-1600,-7-3 2784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52 114 8064,'-8'-2'614,"1"1"232,1 0-1,-1-1 1,1 0 0,-7-2-1,12 3-747,1 1 0,0 0 0,0 0 0,-1 0 0,1-1 0,0 1 0,0 0 0,-1 0-1,1-1 1,0 1 0,0 0 0,0-1 0,0 1 0,-1 0 0,1-1 0,0 1 0,0 0 0,0-1 0,0 1-1,0 0 1,0-1 0,0 1 0,0 0 0,0-1 0,0 1 0,0 0 0,0-1 0,0 1 0,0 0 0,0-1-1,1 1 1,-1 0 0,0-1 0,0 1 0,0 0 0,0-1 0,1 1 0,-1 0 0,0 0 0,0-1 0,0 1-1,1 0 1,-1 0 0,0-1 0,1 1 0,-1 0 0,1 0 0,17-12 946,-7 7-721,15-7 259,-1 0-1,2 2 1,-1 1 0,1 1 0,31-4-1,-31 8 85,35 0-1,-50 4-365,-1 1 0,1 0 0,-1 1 0,1 0 0,21 7 0,-32-9-261,0 0-1,1 1 1,-1-1 0,0 1 0,0-1 0,1 1-1,-1 0 1,0-1 0,0 1 0,0 0 0,0 0-1,0 0 1,0 0 0,0 0 0,0 0-1,0 0 1,-1 0 0,1 0 0,0 0 0,-1 0-1,1 0 1,-1 1 0,1-1 0,-1 0 0,0 0-1,1 1 1,-1-1 0,0 0 0,0 1-1,0-1 1,0 0 0,0 1 0,0-1 0,0 0-1,0 1 1,-1-1 0,1 0 0,0 1 0,-1-1-1,1 0 1,-1 0 0,0 0 0,0 2 0,-6 8 4,0-2 1,-1 1 0,0-1-1,-11 10 1,-9 10-220,22-21 132,1-3 16,1 0 1,0 0-1,0 0 0,-5 9 0,8-12 23,1-1 0,-1 0-1,1 0 1,-1 1 0,1-1 0,0 0-1,0 1 1,-1-1 0,1 0-1,0 1 1,0-1 0,0 0 0,0 1-1,1-1 1,-1 0 0,0 1-1,0-1 1,1 0 0,-1 1 0,1-1-1,-1 0 1,1 0 0,0 1 0,-1-1-1,1 0 1,0 0 0,1 1 0,19 23-32,-2 0 0,30 52 1,-17-25 12,-16-28 33,48 82 158,-63-104-145,-1-1-1,1 0 1,-1 0-1,1 1 1,-1-1 0,1 0-1,-1 1 1,0-1-1,0 1 1,0-1 0,0 0-1,0 1 1,0-1-1,0 1 1,0-1-1,0 0 1,-1 1 0,1-1-1,-2 2 1,1 0-5,0-1 0,-1 0 0,1 0 0,-1 0 0,0 0 1,1 0-1,-1 0 0,0-1 0,0 1 0,-3 1 0,-5 3-19,-1 0 1,0-1-1,-20 7 0,22-9-14,-28 7-25,1-1-1,-1-2 0,-58 5 0,13-3-3625,82-9 3714,-10 2-6470,13 1-3413,3 0 8950,4 5-3402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5 164 10880,'-4'-6'2710,"5"3"-442,13 2 694,2 1-2369,46-8 708,180-26-53,-16-1-549,133-10-363,-57 22-459,-236 19-599,41 0-2207,-36 8-2310,-40 0 599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73 8448,'44'-43'5649,"-14"15"2168,-29 27-7033,-4 3-85,-185 139 2251,102-65-2921,-81 92 0,122-113-419,-55 86 1,57-78-3936,43-63 4134,0 1 1,0-1-1,-1 0 0,1 0 1,0 1-1,0-1 1,0 0-1,0 1 0,0-1 1,-1 0-1,1 0 1,0 1-1,0-1 0,-1 0 1,1 0-1,0 1 1,0-1-1,-1 0 1,1 0-1,0 0 0,0 1 1,-1-1-1,1 0 1,0 0-1,-1 0 0,1 0 1,0 0-1,-1 0 1,1 0-1,2-12-5259,6-10 1269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10368,'-12'-38'3429,"10"29"460,3 10-2581,4 14 39,62 186 2576,-20-72-3430,-9-22-449,12 39-58,-41-114-1500,5 38 0,-14-67 1309,14 72-9957,-5-44 5170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1738 6912,'2'19'10200,"-1"-17"-10121,-1-1 1,1 1-1,0-1 1,0 1-1,0-1 0,0 0 1,0 1-1,0-1 0,0 0 1,0 0-1,0 0 0,1 0 1,-1 0-1,1 0 1,-1 0-1,0 0 0,1 0 1,-1-1-1,1 1 0,0 0 1,2 0-1,5 1 117,0 0 0,0-1 0,0 1 0,0-2 0,0 1 0,0-2 0,1 1 0,-1-1 0,17-4-1,-4 0-42,-1-2-1,39-16 0,-28 6-76,0-1-1,-1-1 1,50-41 0,71-85 144,-116 108-149,-3-2 0,-1-1 1,-3-1-1,-1-2 0,-1-1 1,-3-1-1,21-55 0,-22 39-44,-3-1 0,-3-1-1,-3-1 1,9-95 0,-17 65-9,-10-129 0,0 176-39,-2 0 0,-2 1 0,-3 0 0,-26-76-1,35 115-6,-1 2 0,1-1 0,-1 0-1,0 0 1,0 1 0,-1-1-1,0 1 1,0 0 0,-4-4 0,7 8 20,0 0 1,0 1 0,1-1 0,-1 1-1,0 0 1,0-1 0,1 1-1,-1 0 1,0-1 0,0 1 0,0 0-1,0 0 1,1-1 0,-1 1 0,0 0-1,0 0 1,0 0 0,0 0-1,0 1 1,0-1 0,1 0 0,-1 0-1,0 0 1,-1 1 0,-1 0-6,1 1 1,0-1-1,0 1 0,0-1 1,0 1-1,0 0 1,-2 3-1,-4 5-7,1 0 1,1 0-1,0 1 0,1 0 0,0 0 1,-5 18-1,-2 2-18,-178 530-27,53 16 82,71-188 10,59-323-37,3 0 1,2 0 0,15 127-1,-7-152 10,3 0-1,22 69 1,-24-92 29,0-1 1,1 1-1,1-1 1,1-1-1,0 0 1,1 0-1,26 27 1,-33-38 6,1-1 0,0 0 0,0 0-1,0-1 1,0 1 0,1-1 0,-1 0 0,1-1 0,0 1 0,0-1 0,0 0-1,0-1 1,0 1 0,0-1 0,10 0 0,-11-1-13,0 0 0,-1-1 0,1 0-1,0 0 1,-1 0 0,1 0 0,-1-1 0,1 1 0,-1-1 0,0 0 0,0-1-1,1 1 1,-2-1 0,1 0 0,0 0 0,0 0 0,-1 0 0,0 0 0,0-1 0,0 0-1,4-5 1,0-4 12,0 0-1,0-1 1,-2 0-1,0 0 1,0 0-1,-1 0 1,-1-1-1,0 0 1,-1 1-1,0-17 1,-2 9-17,0 0 0,-1 1 0,-2-1 0,0 0 1,-1 1-1,-10-30 0,9 36-44,-2 0 0,0-1 0,0 2-1,-1-1 1,-1 1 0,-1 1 0,0 0 0,-13-14 0,13 17-34,-1 0 0,1 1 1,-2 1-1,1 0 0,-1 0 1,0 1-1,0 1 0,-1 0 1,-26-9-1,31 13 14,-9-2-131,15 0 35,9 0-42,8-1 125,137-54 118,43-30-357,-18 10-6076,-126 54 1537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8320,'-2'1'330,"0"-1"0,0 0 1,0 1-1,0-1 1,0 1-1,0-1 0,1 1 1,-1 0-1,0 0 0,0 0 1,1 0-1,-4 2 0,4-2-139,1 0 0,-1 0 0,0 0 0,1 0-1,-1 0 1,1 0 0,-1 0 0,1 1-1,0-1 1,-1 0 0,1 0 0,0 0-1,0 1 1,0-1 0,0 0 0,0 0 0,0 1-1,0-1 1,0 0 0,0 0 0,1 0-1,0 3 1,-1-3-112,1 0 1,0 0-1,-1 0 0,1 0 1,0 0-1,-1-1 0,1 1 1,0 0-1,0 0 0,0 0 1,0-1-1,0 1 0,0 0 0,0-1 1,0 1-1,0-1 0,0 0 1,0 1-1,2-1 0,26 7 946,-19-5-676,45 8 371,-34-7-931,0 1-1,32 11 0,-41-10-512,-8-4 4,0 1-1,1 0 1,-1-1 0,0 0 0,1 0 0,-1 0 0,6 0 0,7-4-3530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8064,'0'0'157,"0"-1"0,-1 1 0,1-1 0,0 1 0,0-1 0,-1 1 0,1-1 0,0 1 0,0-1 0,0 1 0,0-1 0,0 0 0,0 1 0,0-1 0,0 1 1,0-1-1,0 1 0,0-1 0,0 0 0,0 1 0,0-1 0,1 1 0,-1-1 0,0 1 0,0-1 0,1 1 0,-1-1 0,0 1 0,1-1 0,-1 1 0,0-1 0,1 1 0,-1 0 0,1-1 0,-1 1 0,0 0 1,1-1-1,-1 1 0,1 0 0,-1-1 0,1 1 0,0 0 0,-1 0 0,1 0 0,-1 0 0,1-1 0,0 1 0,1 0 20,-1 0-1,1-1 1,-1 1 0,1 0-1,-1 0 1,0 0 0,1 0-1,-1 0 1,1 0-1,-1 1 1,0-1 0,1 0-1,-1 1 1,1-1 0,-1 1-1,0 0 1,0-1-1,1 1 1,-1 0 0,2 1-1,-1 1-45,0-1 0,0 1 0,-1 0 0,1-1 0,-1 1 0,0 0 0,1 0 0,-1 0 0,0 0-1,-1 1 1,2 5 0,-1 38 428,-1-31-390,-5 113 190,0 23-14,6-122-918,1-1-1,2 1 1,8 33 0,-10-52-613,2 9-1562,-1-15-2806,1-9 1933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20 8064,'4'-18'4922,"-4"16"-3594,0 2-186,0 1-124,-8 5-809,0 0 1,0 1-1,1 0 0,0 0 0,0 1 1,1 0-1,0 0 0,-8 14 0,1 2-1,-17 48 0,-49 183 1100,19 4-462,14-31-656,-19 287-1,56-182-133,11-275-44,4-1-1,1 1 0,27 96 0,-28-134-53,1 0-1,1 0 0,15 26 1,-18-37-214,1-1 1,0 1-1,0-1 1,0 0 0,1-1-1,0 0 1,1 0-1,15 11 1,-21-16 33,0-1-1,0 0 0,0 0 1,0 0-1,1 0 1,-1 0-1,0-1 1,0 1-1,0 0 1,5-1-1,-4 0-358,0 0 0,0-1-1,0 0 1,0 1 0,0-1-1,0-1 1,3-1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12 9984,'0'0'303,"0"-1"0,1 0 1,-1 0-1,1 1 0,-1-1 1,1 0-1,-1 0 0,1 1 1,-1-1-1,1 1 0,0-1 1,-1 0-1,1 1 0,0-1 1,0 1-1,1-1 0,-2 1-205,0 0 0,1 0 0,-1 0 0,1 0 0,-1 0 0,0 0 0,1 0 0,-1 0 0,0 0 0,1 0 0,-1 0 0,1 0 0,-1 0 0,0 0 0,1 1 0,-1-1 0,0 0 0,1 0 0,-1 0 0,0 1 0,0-1 0,1 0 0,-1 0 0,0 1 0,1-1 0,-1 0 0,0 0 0,0 1 0,0-1 0,1 0 0,-1 1 0,0-1 0,0 0 0,0 1 0,0-1 0,0 1 0,0-1 0,0 0 0,0 1 0,0-1 0,0 0 0,0 1 0,1 3 104,-1 0 0,0 0 0,0 0 0,0 0 0,-1 0 0,1 0 0,-2 4 0,0 2 1,-49 201 941,-17-3-779,-26 101-365,81-260-182,-15 73-3983,25-101 2022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4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11392,'0'-8'4288,"9"-1"-3329,9-3 385,-5 5-128,5-5-384,3 4-32,6 1-448,5 2-128,8 5-160,1 0-128,-2 5 32,6 2-960,0 1-448,3 4-3423,-3-5-2241,0 2 2976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10368,'-5'-9'1223,"2"0"2072,3 9-3239,0 0 1,0 0-1,1 0 1,-1-1-1,0 1 0,0 0 1,1 0-1,-1 0 1,0 0-1,0 0 0,0 0 1,1 0-1,-1 0 0,0 0 1,0 0-1,1 0 1,-1 0-1,0 0 0,0 0 1,1 1-1,-1-1 1,0 0-1,0 0 0,0 0 1,1 0-1,-1 0 1,0 0-1,0 1 0,0-1 1,0 0-1,1 0 0,-1 0 1,0 0-1,0 1 1,0-1-1,0 0 0,1 0 1,2 4 133,1 0 0,0-1 0,-1 1 0,0 0 0,0 1 0,0-1 1,0 1-1,-1-1 0,1 1 0,1 6 0,2 1 81,39 92 874,11 24-796,100 145 19,-89-163-447,39 60-5063,-88-147 2315,-3-12-1226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10624,'0'0'67,"0"0"0,0 0 0,0 0 0,0 0 1,0 0-1,0 1 0,0-1 0,0 0 0,-1 0 1,1 0-1,0 0 0,0 0 0,0 0 0,0 0 0,0 0 1,0 0-1,0 0 0,0 0 0,0 0 0,0 0 1,0 0-1,0 0 0,0 1 0,0-1 0,0 0 0,0 0 1,0 0-1,0 0 0,0 0 0,0 0 0,0 0 1,0 0-1,0 0 0,0 0 0,0 0 0,0 1 1,0-1-1,0 0 0,0 0 0,0 0 0,0 0 0,0 0 1,0 0-1,0 0 0,0 0 0,0 0 0,0 0 1,0 0-1,0 0 0,0 1 0,0-1 0,0 0 0,0 0 1,1 0-1,-1 0 0,0 0 0,0 0 0,0 0 1,0 0-1,0 0 0,0 0 0,0 0 0,0 0 0,0 0 1,9 8 121,-6-4 257,12 11 376,-1 1-1,-1 1 0,0 0 0,14 27 1,35 82 1140,-34-58-1141,25 97-1,-22-63-301,-9-35-150,40 137 436,18 189-92,-74-341-1017,-1 1 0,-4 0 0,-1 0 1,-3 0-1,-15 84 0,18-135 241,-3 13-689,0 0 1,-1 0 0,0-1 0,-1 1-1,-1-1 1,-8 15 0,4-16-4742,20-23-1937,7-10 3804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 12800,'-5'-5'4735,"5"10"-3679,5-2 192,4-3-192,9 4-416,13-1-32,4 2-352,-8-1-96,31 4-96,15 4-64,-12 0 32,-7 0-128,-10 3 64,-17 9-1728,-9 5-800,-14 2-3167</inkml:trace>
  <inkml:trace contextRef="#ctx0" brushRef="#br0" timeOffset="1">5 503 13184,'-5'5'4927,"19"-1"-3839,17-1 32,-4-3-160,23-3-672,16-6-160,6 2-64,-1 2-64,-4-2 0,-8 4-1056,-7-2-416,7-2-4191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96 8704,'-1'-3'664,"-1"-1"0,1 1 0,-1 0 0,0 0 0,0 0 0,0 1 0,0-1 0,-1 0-1,1 1 1,0-1 0,-1 1 0,0 0 0,0 0 0,0 0 0,-4-2 0,7 4-658,0 0 6,0-1 0,0 1 1,0 0-1,0 0 1,0-1-1,0 1 0,0 0 1,0 0-1,0-1 0,0 1 1,0 0-1,0 0 0,1-1 1,-1 1-1,0 0 1,0 0-1,0 0 0,0-1 1,0 1-1,0 0 0,1 0 1,-1 0-1,0-1 0,0 1 1,0 0-1,1 0 1,-1 0-1,0 0 0,0 0 1,0-1-1,1 1 0,-1 0 1,0 0-1,0 0 0,1 0 1,-1 0-1,0 0 1,0 0-1,1 0 0,-1 0 1,11-4 98,130-28 2012,-104 27-1674,0 2 0,1 2 0,-1 1 0,59 9 0,-32 2 194,-58-9-559,-1 0 0,1 0-1,0 0 1,-1 0 0,1 1 0,-1 0 0,0 0 0,6 4 0,-11-6-69,1 0 1,0-1 0,-1 1 0,1 0 0,0 0 0,-1 0 0,1 0 0,-1 0 0,0 0-1,1 0 1,-1 0 0,0 0 0,1 0 0,-1 0 0,0 0 0,0 0 0,0 0-1,0 0 1,0 0 0,0 2 0,-7 21 148,6-20-133,-7 14 45,-1 0 1,-1-1 0,-1 0-1,0 0 1,-15 16 0,25-31-73,-22 25 23,14-18-67,1 1 1,-13 20 0,20-27 15,0-1 0,0 1 0,0 0 1,0 0-1,1 0 0,-1 0 0,1-1 0,-1 1 1,1 0-1,0 0 0,0 0 0,1 0 0,-1 0 1,1 0-1,1 5 0,1 2-48,1 0 0,9 19 0,-7-19 46,1 1 1,0-1-1,0 0 0,15 15 1,40 32 18,-45-42 88,0 0 1,-1 0-1,-1 1 0,23 32 1,-37-45-31,1 0 1,-1-1 0,1 1 0,-1 0-1,0 0 1,0 0 0,0 0-1,0 0 1,0 0 0,0 7 0,-1-8-16,-1-1 0,1 1 0,0 0 0,-1 0 0,1 0 0,-1 0 0,0 0 0,1-1 0,-1 1 0,0 0 1,0 0-1,0-1 0,0 1 0,-1-1 0,1 1 0,0-1 0,-1 1 0,1-1 0,-2 1 0,-8 6 13,0-1 1,0 0-1,0-1 0,-1-1 1,1 0-1,-2 0 0,1-1 1,0-1-1,-1 0 0,-16 2 0,4-2-858,-31-1 0,-24-6-4664,55 3 2337,5 1-330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10368,'0'0'87,"0"0"0,0 0 0,0 0 0,-1 0 0,1 0 0,0 1 0,0-1 0,0 0 0,0 0 0,0 0 0,-1 0 0,1 0 0,0 0 0,0 1 0,0-1 0,0 0 0,0 0 0,0 0 0,0 0 0,0 0 0,-1 1 0,1-1 0,0 0 1,0 0-1,0 0 0,0 0 0,0 1 0,0-1 0,0 0 0,0 0 0,0 0 0,0 1 0,0-1 0,0 0 0,0 0 0,0 0 0,1 0 0,-1 1 0,0-1 0,0 0 0,0 0 0,0 0 0,0 0 0,0 1 0,0-1 0,0 0 0,0 0 0,1 0 0,-1 0 0,0 0 0,0 1 0,15 8 2060,23 5-62,-17-10-1541,0-1 0,0-2 1,42-1-1,-29 0-348,281-7 1132,-14 12-1029,-85 10-244,240 8-3412,-444-23 3074,15 0-2202,46 5 0,-68-4 1750,-1-1 0,1 1 0,-1 1 1,8 2-1,-12-4 502,1 1 1,0-1-1,-1 0 1,1 1-1,0-1 1,-1 1-1,1 0 1,-1-1-1,1 1 1,-1-1 0,1 1-1,-1 0 1,0-1-1,1 1 1,-1 0-1,1 1 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12 10496,'9'-10'5890,"-7"9"-2599,-6 6-2105,-21 26-678,1 1-1,-22 37 1,1 1-345,2-11-94,-3-2 0,-89 86 1,-71 60-1249,184-181 310,7-11-551,8-7-183,7-4 1546,-1 0 1,1 0 0,0 0-1,0 0 1,0 0 0,0 0-1,0 0 1,0 0 0,0 0-1,0 0 1,0 0 0,0 0-1,-1 0 1,1 0 0,0 0-1,0 0 1,0 0 0,0 0-1,0 0 1,0 0 0,0 0-1,0-1 1,0 1 0,0 0-1,0 0 1,0 0 0,-1 0-1,1 0 1,0 0 0,0 0-1,0 0 1,0 0 0,0 0-1,0 0 1,0 0 0,0-1-1,0 1 1,0 0 0,0 0-1,0 0 1,0 0 0,0 0-1,0 0 1,0 0 0,0 0 0,0 0-1,0 0 1,0-1 0,0 1-1,0 0 1,0 0 0,0 0-1,0 0 1,0 0 0,0 0-1,0 0 1,0 0 0,1 0-1,4-11-4225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1:5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9984,'-6'-4'3726,"12"10"-847,16 18-39,-7 3-2257,-2 2 1,-2-1 0,0 2-1,7 35 1,-9-36-382,14 52 66,110 348 168,-91-332-656,-10-36-2920,-31-60 3064,8 13-2514,-9-14 2413,1 1 0,-1-1 0,0 0 0,1 1 0,-1-1 0,1 0 0,-1 1 0,1-1 1,-1 0-1,1 0 0,-1 1 0,1-1 0,0 0 0,-1 0 0,1 0 0,-1 0 0,1 0 0,0 0 0,-1 0 0,1 0 0,-1 0 0,2 0 0,7-6-4244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2:0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7623 514 8704,'-6'-7'471,"0"0"0,-1 1 0,1 0 0,-1 0 0,-1 1-1,1 0 1,-1 0 0,0 1 0,0 0 0,0 0 0,0 1 0,-10-3 0,-24-5-152,-59-8-1,59 12-191,-61-17 0,-489-137 2555,346 116-1979,110 23-371,-333-41 280,320 46-536,-763-60 2,-9 84-103,441 54 472,3 36-286,297-58-198,-30 2 101,-27 5-37,94-15 0,-299 74-150,374-84 107,0 4 0,2 3 0,-118 68 0,59-23-75,-221 136 198,298-178-127,2 3 1,-80 75-1,-60 87-93,151-159 103,-4 5-19,1 1 0,2 2-1,-37 62 1,50-62 42,1 0-1,2 2 1,2 0-1,3 1 1,1 1 0,3 0-1,-7 59 1,12-42 8,2 1 1,4 0-1,2 0 1,22 127-1,5-53 11,79 224 0,-14-127 6,-71-187-29,4-1-1,49 72 1,-44-80 1,2-2 1,1-1-1,62 52 0,-46-51 40,1-1 1,92 50-1,-41-36 162,124 44 1,119 15 173,-130-57-265,1-8 0,3-11 1,332 14-1,226-66 136,2-49 35,582-100 743,-353-16-660,-653 114-297,-114 22-23,224-43 36,1-20 9,-126 4-63,238-136-5,-332 104-43,-191 97 7,-1-2 0,-2-3 0,-3-2 0,-1-2 0,-2-2 0,-3-2 0,-2-2-1,-2-2 1,-3-1 0,-2-2 0,-3-2 0,43-113 0,-51 100 21,-4-1-1,-3-1 1,-3 0 0,-3-1-1,-4 0 1,-3-1 0,-12-141-1,3 172 17,-3 0-1,-1 0 0,-2 1 0,-3 1 1,-35-83-1,30 89 11,-2 2 0,-2 0 1,-1 1-1,-1 1 0,-3 1 0,-59-57 0,41 51 0,-2 2 0,-91-54-1,52 43-26,-122-49 0,-136-20-58,156 72-14,-233-28 0,-199 23-302,94 51-998,12 27-2520,278-13 143,41-12-1333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2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71 8576,'-5'-1'850,"1"0"1,-1-1-1,1 1 1,-1-1-1,-7-5 1,2 2 814,0 4 2260,9 1-1617,4-1-840,1-1-1330,15-2 735,0 0 0,1 1 0,19-1 0,-34 4-781,85-5 959,61-7-235,90 7-496,-142 7-278,-85-1 366,-2 0-1397,-4 0-3155,-11-3-1826,-3-4-774,1-1 2035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2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9600,'-2'0'77,"0"0"630,0 0 1,0 0 0,-1 0-1,1 0 1,0 0 0,0 1-1,-4 0 1,6 0-584,0-1 0,0 0 0,0 0 0,-1 0 0,1 0-1,0 0 1,0 0 0,0 1 0,0-1 0,0 0 0,-1 0 0,1 0 0,0 0 0,0 1 0,0-1 0,0 0 0,0 0 0,0 0 0,0 1 0,0-1 0,0 0 0,0 0-1,0 1 1,0-1 0,0 0 0,0 0 0,0 0 0,0 1 0,0-1 0,0 0 0,7 12 2530,-4-10-2439,-1 0 1,1-1-1,-1 1 1,1 0-1,-1-1 1,1 1-1,0-1 1,0 0-1,0 0 1,0 0-1,0 0 1,5 0-1,42 3 454,-37-3-347,14 0-40,181 16 957,-186-13-1168,-1 0-1,0 2 1,0 0-1,0 1 1,-1 1-1,0 1 1,29 18-1,-40-21-40,-1 0-1,1 1 1,-1 0-1,0 1 1,-1 0-1,0 0 1,0 0-1,-1 1 0,8 14 1,-10-16-7,-1 0-1,0 0 1,0 1 0,-1 0 0,0-1-1,0 1 1,-1 0 0,0 0 0,0 0-1,-1 0 1,0 0 0,-1 0 0,-1 11-1,-7 16 78,0 0 0,-26 59 0,26-73-80,-14 32-244,-2-1 0,-3-2 0,-2-1 0,-1-1 0,-53 60 1,79-102-458,-16 21-1490,20-26 1396,0 1-1,0-1 0,1 0 1,-1 1-1,1-1 0,-1 1 1,1-1-1,-1 1 0,1 3 1,0-15-4526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4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36 9728,'-1'-2'417,"0"0"0,0 0-1,1 0 1,-1 0 0,1 0 0,-1 0 0,1 0 0,0-1 0,0 1 0,0-4 0,0-1 1146,0 5 309,0 9 1493,-6 83 445,0-10-3081,7 253 249,10-111-4255,-11-195 1528,0-18 126,0 0 0,2 14-1,5-2-3623</inkml:trace>
  <inkml:trace contextRef="#ctx0" brushRef="#br0" timeOffset="1">14 314 10880,'-13'-5'4128,"17"5"-3200,14 0 223,-4 0-63,7 0-512,6 0 0,4 0-192,5 0-64,0 0-192,3 0-96,11 0 64,-1 0-832,-1 0-384,2 0-2591,-1 5-1121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35 8064,'3'-10'2234,"-2"7"-1739,0 0 0,-1 1 1,2-1-1,-1 1 0,0-1 1,3-3-1,-2 3 2072,-1 4-1039,-4 9-620,-7 16-882,-9 17 131,-2-1 1,-2-2-1,-38 55 0,-11-2-99,-86 125 76,68-59-294,87-154 135,0 0-14,1 0 0,-1-1 0,0 1 0,0-1 0,-1 1 0,-6 6 0,9-27-3769,1 14 3138,0 0-1,0 0 1,1-1 0,-1 1 0,1 0 0,-1 0-1,1 0 1,1-5 0,7-8-2759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2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8064,'0'-2'429,"1"-1"0,-1 1 0,0-1 0,1 1 0,0-1 0,0 1-1,0-1 1,0 1 0,0-1 0,0 1 0,1 0 0,-1 0 0,1-1 0,2-2 0,-3 5-346,-1-1 0,1 0 0,0 1 1,-1-1-1,1 1 0,0-1 0,0 1 0,0-1 0,-1 1 0,1-1 0,0 1 0,0 0 0,0-1 0,0 1 1,0 0-1,0 0 0,0 0 0,0 0 0,0 0 0,-1 0 0,1 0 0,0 0 0,0 0 0,0 0 0,0 1 1,0-1-1,0 0 0,0 1 0,0-1 0,-1 0 0,1 1 0,0-1 0,0 1 0,-1-1 0,1 1 0,0 0 0,0-1 1,-1 1-1,1 0 0,-1-1 0,1 1 0,-1 0 0,2 1 0,4 7 243,-1 1 0,1 0 0,-1 0 0,3 11 0,4 7 65,69 142 634,20 45-720,-18 7-125,-69-175-140,22 48 0,-36-93-57,1 0 0,0-1 0,0 1 0,-1 0 1,1-1-1,0 0 0,0 1 0,1-1 0,-1 1 0,0-1 1,0 0-1,1 0 0,-1 0 0,4 2 0,-4-3-115,0 1 0,0-1 0,0 0 0,0 0 1,0 0-1,0 0 0,0 0 0,0 0 0,0 0 0,0-1 0,0 1 0,0 0 0,0 0 0,0-1 0,0 1 0,0-1 0,0 1 0,-1-1 1,1 1-1,0-1 0,0 0 0,0 1 0,-1-1 0,1 0 0,0 1 0,-1-1 0,2-1 0,8-10-2536,-7 8 554,1-1-1,0 1 1,7-6 0,6-2-1923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2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9600,'0'-17'3584,"9"5"-2784,9-3 352,-4 8 0,4-5-513,4 0-31,1 3-352,4 1-160,-6 5-64,1-1 32,1 4 32,-5 4-256,0 4-64,-5 7-1567,-4 6-641,0 1-1952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2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 8448,'-31'7'3232,"31"-7"-2496,13 0 64,1 0-96,8-3-160,14-1-32,3-1-128,6-2-64,0 2-192,0 2-96,-1 3 0,1 0-256,0 0 0,-2 0-1184,-2 0-480,-1-4-1952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2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56 7040,'-26'-35'4405,"26"34"-4324,-1 1 0,1 0-1,0 0 1,-1 0 0,1-1 0,0 1-1,-1 0 1,1 0 0,0-1 0,0 1 0,-1 0-1,1-1 1,0 1 0,0 0 0,0-1 0,-1 1-1,1 0 1,0-1 0,0 1 0,0 0 0,0-1-1,0 1 1,0 0 0,0-1 0,0 1-1,0 0 1,0-1 0,0 1 0,0-1 0,0 1-1,0 0 1,0-1 0,0 1 0,0 0 0,0-1-1,1 1 1,-1 0 0,0-1 0,0 1-1,0 0 1,1-1 0,-1 1 0,0 0 0,0-1-1,1 1 1,-1 0 0,0 0 0,0 0 0,1-1-1,-1 1 1,0 0 0,1 0 0,-1 0 0,0 0-1,1-1 1,-1 1 0,0 0 0,1 0-1,2-1 100,-1 1-1,1-1 0,-1 0 0,1 1 0,-1 0 0,1 0 0,-1 0 0,4 0 0,5 2-25,1 0-1,-1 1 1,0 1-1,0 0 0,0 0 1,0 1-1,-1 0 1,0 1-1,0 0 0,0 1 1,14 13-1,5 7-119,-1 3 0,25 33 0,8 9-19,-37-46-428,-2 1 1,24 39-1,-45-64 195,6 13-2293,-6-14 2302,-1-1 1,0 1 0,0 0-1,0-1 1,0 1-1,0-1 1,0 1 0,0-1-1,0 1 1,0-1-1,0 1 1,0-1 0,-1 1-1,1 0 1,0-1-1,0 1 1,0-1 0,-1 1-1,1-1 1,0 0 0,-1 1-1,1-1 1,0 1-1,-1-1 1,1 1 0,-1-1-1,1 0 1,-1 1-1,-11 4-3513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2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22 8576,'1'-5'954,"-1"4"-699,0-1 0,1 1 0,-1 0 0,0 0 1,1 0-1,-1-1 0,1 1 0,-1 0 0,1 0 0,0 0 0,1-2 1,-1 3 704,-1 12 1861,-3 49-2293,-2-1 0,-3 0 0,-17 65 0,-61 192-402,84-308-119,-45 133 45,22-68-179,-18 83-1,42-152-7,-1 0-199,1 1 0,0-1 0,1 0 0,-1 0 0,1 1 0,0-1 0,0 1 0,1 6 0,-1-12 271,1 0 1,-1 0-1,0 1 0,0-1 0,0 0 0,0 0 0,0 0 1,0 0-1,0 1 0,0-1 0,0 0 0,0 0 0,1 0 1,-1 0-1,0 0 0,0 0 0,0 1 0,0-1 0,1 0 1,-1 0-1,0 0 0,0 0 0,0 0 0,0 0 0,1 0 1,-1 0-1,0 0 0,0 0 0,0 0 0,0 0 0,1 0 1,7-2-3698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2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7680,'3'-8'769,"1"1"0,1-1 0,-1 1 1,1 0-1,0 0 0,1 0 0,0 1 1,0 0-1,0 0 0,0 1 0,1 0 1,0 0-1,8-4 0,-7 5-486,1 0-1,-1 1 1,1 0-1,0 0 1,0 1-1,0 0 1,0 1-1,0 0 1,0 0-1,1 1 1,16 2-1,-22-1-191,0-1 0,1 1 0,-1 0-1,0 0 1,0 1 0,0-1 0,-1 1-1,1 0 1,6 4 0,-8-5-51,-1 0 1,0 0-1,1 1 1,-1-1-1,0 0 1,0 0-1,0 1 1,0-1-1,0 0 1,0 1-1,0-1 0,-1 1 1,1 0-1,0-1 1,-1 1-1,1-1 1,-1 1-1,0 0 1,0-1-1,1 1 1,-1 0-1,0 0 0,0-1 1,-1 1-1,1 0 1,-1 2-1,-1 4 5,-1-1-1,-1 1 0,0-1 0,0 1 1,0-1-1,-7 7 0,7-8-59,-1 0-1,1 0 1,1 1 0,-1-1-1,1 1 1,0 0-1,-4 14 1,7-19 7,0-1 1,0 1-1,0 0 1,0 0-1,0-1 1,0 1-1,1 0 1,-1-1-1,0 1 0,1 0 1,0-1-1,-1 1 1,1 0-1,0-1 1,0 1-1,0-1 1,0 1-1,0-1 1,2 2-1,3 3-28,0-1 0,0 0 0,9 5-1,11 11-14,76 86-71,-97-102 166,1 1 0,-1 0 0,0 0 0,0 1 1,5 9-1,-9-14 7,0 0 0,0 0 1,0 0-1,-1-1 0,1 1 1,-1 0-1,1 0 0,-1 0 1,0 0-1,0 0 0,0 0 1,0 0-1,0 0 1,0 0-1,0 0 0,-1 0 1,1 0-1,-1 0 0,1 0 1,-1 0-1,0 0 0,0 0 1,0-1-1,0 1 0,-2 3 1,-2 0 20,0 0 1,0 0 0,-1 0 0,0 0 0,0-1-1,0 0 1,0 0 0,-13 5 0,-5 0-48,-29 8 0,34-12-37,14-3-30,-33 9-557,14-3-2541,22-7 2526,-1-1-438,2 0-4397,1 3 959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2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9088,'0'3'3424,"9"-3"-2656,14 0 544,-10 0 64,13-3-193,10-2 33,9 1-480,9-4-128,-1 4-352,1 1-160,0-6-64,-2 1-128,7 4 64,-2 1-384,-12-2-160,-9 2-1152,13-1-575,-10-1-2401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2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9728,'1'-3'472,"0"0"1,1 0 0,-1 1 0,0-1-1,1 0 1,0 1 0,-1-1-1,1 1 1,0-1 0,1 1-1,2-2 1,5-7 622,-5 6-642,0 0-1,1 1 0,-1 0 1,1 0-1,0 0 0,11-5 0,40-12 567,-50 18-910,3 0-6,0 0 1,1 1 0,-1 0 0,1 0 0,-1 1-1,1 1 1,0 0 0,17 2 0,-13 0 81,0 1 1,-1 1 0,1 1-1,-1 0 1,20 10 0,-31-14-113,0 1 0,1 0 0,-1 0 0,0 0 0,0 0 0,0 0 1,0 1-1,0-1 0,-1 1 0,1 0 0,-1 0 0,0 0 0,0 0 1,0 0-1,0 0 0,0 1 0,-1-1 0,1 1 0,-1-1 0,0 1 1,0-1-1,0 1 0,-1 0 0,1 0 0,-1-1 0,0 1 0,0 5 1,-2 2-25,-1 1 1,0-1 0,-1 0 0,0 0 0,-6 12-1,-34 51-14,43-72-27,0 0 3,-1 0-23,1-1 0,0 1-1,0 0 1,-1 0 0,1 0 0,0 0 0,1 0-1,-1 0 1,0 0 0,1 0 0,-1 0-1,1 0 1,-1 0 0,1 1 0,0-1 0,0 0-1,0 0 1,0 0 0,0 1 0,2 2 0,0-1-9,0 1 0,1-1 0,-1 0 0,1 0 0,0-1 0,0 1 0,1-1 0,-1 1 0,7 4 0,6 3-17,21 10 1,-4-1 44,-7-3-5,-6-5 15,0 0 0,-1 2 0,20 19 0,-26-20 5,-2-1 1,1 2 0,-2 0 0,0 0 0,0 1 0,8 18 0,-15-26-29,6 12 46,-1 1 1,0 0 0,7 33-1,-14-46 23,0 0 1,0 0-1,-1 0 0,0 0 0,0-1 1,-3 14-1,2-16 2,0 0 1,0 0-1,-1 0 1,1 0-1,-1 0 1,0 0-1,0-1 1,0 1-1,-1 0 1,0-1-1,1 0 1,-5 4-1,-4 3 11,-1-1-1,-1 0 1,1-1-1,-1 0 1,-1-1-1,-22 8 0,-96 26 16,55-26-1533,-139 10 0,129-18-2863,56-4 1377,11-2-1989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991 298 6656,'11'-21'2192,"18"-23"0,-23 37-1936,-1-1 1,0-1 0,0 1-1,-1-1 1,0 0 0,0 0-1,1-9 1,-4 17-214,-1 0 1,0 1 0,0-1-1,0 0 1,0 1-1,1-1 1,-1 0-1,0 1 1,0-1-1,0 1 1,-1-1 0,1 0-1,0 1 1,0-1-1,0 0 1,0 1-1,-1-1 1,1 1-1,0-1 1,0 0 0,-1 1-1,1-1 1,-1 1-1,1-1 1,0 1-1,-1-1 1,1 1-1,-1 0 1,1-1 0,-1 1-1,1-1 1,-1 1-1,0 0 1,1-1-1,-1 1 1,1 0-1,-1 0 1,0 0 0,1-1-1,-1 1 1,1 0-1,-1 0 1,0 0-1,1 0 1,-2 0-1,-3 0 160,0 0-1,0 1 1,0 0-1,-8 1 1,13-2-195,-109 27 1341,-179 69 0,283-94-1348,-135 57-3,109-43 6,-1 1 0,-35 26 0,38-22 80,2 2 0,0 1 0,2 1-1,0 1 1,2 1 0,1 2 0,2 0 0,0 1-1,2 1 1,1 0 0,2 2 0,1 0 0,-11 37-1,12-11 100,2 1-1,2 0 0,4 0 0,1 1 0,6 60 1,0-92-108,1 0 1,1 0 0,1-1 0,2 0-1,1 0 1,1-1 0,15 34-1,-12-39 4,1 1-1,0-2 1,1 1-1,2-2 1,0 0-1,1-1 1,1-1-1,29 23 1,-23-23 22,1-1 1,0-1-1,1-2 1,1-1-1,0 0 1,1-2-1,0-2 1,1 0-1,0-2 0,31 4 1,-22-7 31,-1-1 0,1-1 0,0-3 0,-1-1 1,1-2-1,-1-1 0,58-17 0,-1-7-4,-2-4 0,-2-4 0,-1-4 1,-3-4-1,-1-3 0,-2-4 0,-3-4 0,104-94 1,-150 119-105,-1-3 0,-1 0 1,-2-2-1,-2-2 1,26-44-1,-38 55-10,-2-1 0,-1-1 0,-2 0 0,0 0 0,-2-1 0,-2-1 0,0 1 0,3-50 1,-9 47-2,-1 0 1,-2 0 0,-8-48-1,0 32 16,-24-72-1,24 89-33,-3 2 0,0-1 0,-2 2 0,-1-1 0,-26-34 1,29 47-8,-1 0 1,0 2-1,-1-1 1,-1 2-1,-1 0 1,0 1-1,0 1 1,-39-20 0,33 21-15,-1 2 0,0 1 0,0 1 0,0 1 0,-1 1 0,0 1 1,0 2-1,0 0 0,-1 2 0,-37 3 0,22 2-391,0 2 1,1 2-1,1 1 0,-1 2 0,-61 29 1,85-35-292,1 1 0,0 1 0,0 1 0,1 0 0,0 0-1,-21 20 1,29-22-791,0 1-1,-9 14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4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 12032,'2'-6'1277,"-2"5"-1060,1 0 0,-1 0-1,0-1 1,1 1 0,-1 0 0,0 0 0,0 0 0,0-1 0,0 1 0,0 0 0,0 0 0,0 0 0,0-1 0,0 1 0,-1 0 0,1 0 0,0 0 0,-1 0 0,0-2-1,1 6 3328,-1 8-1754,-8 173 2781,0-66-4065,3 182-54,8-211-3009,20 123 1,-13-162-522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2:0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10368,'0'-1'182,"0"1"0,0 0 1,0 0-1,-1 0 0,1 0 0,0 0 1,0-1-1,0 1 0,0 0 1,0 0-1,-1 0 0,1-1 1,0 1-1,0 0 0,0 0 0,0 0 1,0-1-1,0 1 0,0 0 1,0 0-1,0 0 0,0-1 1,0 1-1,0 0 0,0 0 0,0-1 1,0 1-1,0 0 0,0 0 1,0-1-1,0 1-46,0 1 0,1-1-1,-1 0 1,0 1 0,0-1 0,1 0 0,-1 0 0,0 1 0,0-1 0,0 0-1,0 1 1,0-1 0,1 0 0,-1 1 0,0-1 0,0 0 0,0 1-1,0-1 1,0 0 0,0 1 0,0-1 0,0 1 0,0-1 0,0 0 0,-1 1-1,1 1 9,0-1 0,0 1-1,0 0 1,0-1 0,0 1-1,0-1 1,1 1 0,-1 0-1,1-1 1,-1 1-1,1-1 1,-1 1 0,1-1-1,1 3 1,-1-3-71,0-1 0,1 1 0,-1 0 0,0-1 0,1 1 1,-1-1-1,0 1 0,1-1 0,-1 1 0,1-1 0,-1 0 0,0 0 0,1 0 0,-1 0 0,1 0 1,1 0-1,63 0 428,0 3 0,83 14 1,-101-7-458,-16-3-82,40 3 0,-61-10 28,0 0 1,0-1 0,0 0-1,0-1 1,12-3 0,9-5-2538,-28 8 1777,-1 1-513,0 0-2306,-3 1-1291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2:0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9216,'-9'-11'3019,"9"11"-1906,4 13 1763,3 10-1442,1 1 1,19 40-1,-23-57-1365,0 1-1,1-1 1,0 1-1,1-1 1,-1-1-1,1 1 1,0-1-1,1 0 0,0-1 1,0 1-1,12 6 1,34 12 448,-38-18-246,0 1-1,-1 0 1,21 13 0,-33-18-219,1 0 0,-1 0 0,0 0 0,0 1 0,0-1 0,0 0 0,0 1 0,0-1 1,-1 1-1,1-1 0,-1 1 0,0 0 0,0 0 0,0 0 0,0 0 0,0 0 0,-1 0 0,1 0 1,-1 0-1,0 0 0,0 0 0,0 3 0,-1 6 57,-1 0 0,-1 0 0,0 0 0,-6 15 0,7-21-92,-47 127 246,-25 79-1273,73-209 792,0-1-1,1 0 1,0 0 0,-1 1-1,1-1 1,0 0 0,0 1-1,0-1 1,0 0 0,0 1-1,1-1 1,0 3 0,0-4 29,-1 0 0,1 0 0,-1 0 0,1 0 0,-1 0 0,1 0 0,0-1 0,-1 1-1,1 0 1,0 0 0,0-1 0,0 1 0,0-1 0,-1 1 0,1-1 0,0 1 0,0-1 0,0 1 0,0-1 0,0 0 0,0 0 0,0 1 0,0-1 0,0 0 0,0 0 0,0 0 0,1 0 0,-1 0 0,0 0 0,1-1 0,28-6-3721,5-3-244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0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68 6784,'-1'0'352,"0"0"-1,0-1 1,0 0 0,0 1 0,0-1 0,0 1 0,0-1-1,0 0 1,0 0 0,0 0 0,0 0 0,1 1 0,-1-1-1,0 0 1,1 0 0,-1 0 0,1 0 0,-1-1-1,1 1 1,-1 0 0,1 0 0,0 0 0,-1-2 0,1-3 641,-1 1 0,1-1 0,0-9 0,1 3-167,-1 11-565,0 1 6,0 0 64,0 0 74,0 0-53,4 5 309,2 3-421,-1 0 0,-1 1 0,5 9-1,7 14 61,10 10 224,3-2 1,50 56-1,5 10 95,-78-100-181,-3-2-767,-3-4-6745,-1 0 6832,1 0 1,0 0 0,0 0-1,0 0 1,-1 0-1,1 0 1,0 0 0,0 1-1,0-1 1,-1 0 0,1 0-1,0 0 1,0 0-1,0 0 1,0 0 0,-1 1-1,1-1 1,0 0-1,0 0 1,0 0 0,0 0-1,0 1 1,0-1 0,-1 0-1,1 0 1,0 0-1,0 1 1,0-1 0,0 0-1,0 0 1,0 0-1,0 1 1,0-1 0,0 0-1,0 0 1,0 1 0,0-1-1,0 0 1,0 0-1,0 0 1,0 1 0,0-1-1,0 0 1,1 0-1,-1 1 1,0 10-4468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1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29 8960,'0'-2'449,"0"0"1,0 0 0,1-1 0,-1 1 0,1 0-1,-1 0 1,1 0 0,0 0 0,0 0-1,-1 0 1,3-2 0,-2 2 937,-1 2-102,0 0-48,0 0-160,0 0-186,-1 15-546,-1 0 1,0-1-1,-1 0 0,-5 15 1,1 1 23,-25 95 266,-12 57-465,31-124-148,-152 771 111,161-809-181,2-13-3,1 0 1,-1 0-1,1 0 0,1 1 1,-1-1-1,1 1 0,2 12 1,-2-20 12,0 1 0,0-1 0,0 0 0,1 0 0,-1 0 0,0 1 1,0-1-1,0 0 0,0 0 0,0 1 0,1-1 0,-1 0 0,0 0 0,0 0 1,0 0-1,0 1 0,1-1 0,-1 0 0,0 0 0,0 0 0,1 0 1,-1 0-1,0 0 0,0 0 0,1 1 0,-1-1 0,0 0 0,0 0 0,1 0 1,-1 0-1,0 0 0,0 0 0,1 0 0,-1 0 0,0 0 0,0-1 0,1 1 1,-1 0-1,0 0 0,0 0 0,1 0 0,-1 0 0,0 0 0,0 0 0,0-1 1,1 1-1,-1 0 0,0 0 0,0 0 0,0 0 0,0-1 0,1 1 1,-1 0-1,0 0 0,0-1 0,11-11-2268,-1-5-638,7-9-1674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1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11264,'1'-1'8543,"6"-2"-6754,13-2-2031,7 7 291,0 1 1,37 9-1,-62-12-48,24 6-767,1 1 0,26 11 0,-52-17 495,0-1 0,0 1 0,0-1 0,1 1 1,-1-1-1,0 1 0,0 0 0,0-1 0,0 1 0,0 0 1,0 0-1,0 0 0,0 0 0,0 0 0,-1 0 0,1 0 1,0 0-1,-1 0 0,1 0 0,0 1 0,-1-1 0,1 1 1,0 18-4098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1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11136,'4'0'4128,"5"0"-3200,8-3 479,-4-6 33,5 1-672,9 1-96,14-1-416,4 4-160,-2 4-64,2 4-32,0-1 0,-6 2-928,-3 2-320,-4-2-1087,-5-2-449,4 1-1664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1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32 7552,'26'-28'6112,"-25"27"-4758,-1 1 44,0 0 9,-1-1 460,1 1-1853,0 0 1,0 0-1,0 0 0,0 0 0,0 0 0,0 0 1,0 0-1,0 0 0,0 0 0,0 0 0,0-1 1,0 1-1,0 0 0,0 0 0,0 0 0,0 0 1,0 0-1,0 0 0,0 0 0,0 0 0,-1 0 0,1 0 1,0 0-1,0 0 0,0 0 0,0 0 0,0 0 1,0 0-1,0 0 0,0-1 0,0 1 0,0 0 1,-1 0-1,1 0 0,0 0 0,0 0 0,0 0 0,0 0 1,0 0-1,0 0 0,0 0 0,0 1 0,0-1 1,-1 0-1,1 0 0,0 0 0,0 0 0,0 0 1,0 0-1,0 0 0,0 0 0,0 0 0,0 0 1,0 0-1,0 0 0,0 0 0,0 0 0,0 0 0,0 0 1,-1 1-1,1-1 0,-27 34 1607,-8 5-1533,3 2-1,1 1 1,2 1-1,-27 54 1,6 9-872,7-15-4459,41-87 4364,1-3 601,1-1 0,-1 1 0,1 0 0,-1 0 1,1-1-1,-1 1 0,1 0 0,0 0 0,-1 0 0,1-1 1,0 1-1,0 0 0,-1 0 0,1 0 0,0 0 0,0 0 1,0 0-1,0-1 0,0 1 0,0 0 0,1 1 0,6 0-3444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1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8064,'-2'-1'640,"1"-1"-326,-1 1 0,1-1 0,-1 0 0,1 0 0,0 0 0,0 1 1,0-1-1,-2-4 0,4-4 4171,0 9-4382,-1 1 1,1-1-1,-1 0 1,1 1-1,-1-1 1,1 1 0,0-1-1,-1 1 1,1-1-1,0 1 1,-1-1-1,1 1 1,0 0 0,0-1-1,-1 1 1,1 0-1,0 0 1,0 0-1,0-1 1,-1 1 0,1 0-1,0 0 1,0 0-1,0 0 1,-1 0-1,1 1 1,0-1 0,0 0-1,0 0 1,-1 0-1,1 1 1,1 0-1,1 0 39,-1 0 0,1 0-1,-1 0 1,0 0 0,1 1 0,-1-1-1,0 1 1,4 3 0,6 11 270,-1 1 1,18 35 0,-10-18-355,50 105 75,-2-3-47,-53-112-172,1 0 1,1-1-1,26 29 1,-39-49-129,0 0-1,0 0 1,0 0 0,0-1-1,5 4 1,-7-6-4,0 1 0,-1-1 0,1 1 0,0-1 0,0 0-1,0 0 1,0 1 0,0-1 0,0 0 0,0 0 0,0 0 0,-1 0 0,1 0 0,0 0-1,0 0 1,0 0 0,0 0 0,0-1 0,0 1 0,0 0 0,0-1 0,-1 1 0,1 0 0,0-1-1,0 1 1,0-1 0,-1 1 0,1-1 0,1-1 0,9-9-4267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1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10112,'0'-2'689,"1"1"0,-1 0 0,0 0 0,0-1 1,1 1-1,-1 0 0,1-1 0,-1 1 0,1 0 0,-1 0 0,2-2 1,1-2-239,-1 0 0,1 1 0,0-1-1,1 1 1,6-7 0,-3 6-319,0 2-1,-1-1 0,2 1 1,-1 0-1,0 0 0,1 1 1,11-3-1,1 2 96,35-2-1,-13 4 440,0 1-1,1 2 0,50 9 1,-92-11-616,0 0 0,-1 0 0,1 0 1,0 0-1,0 0 0,0 0 1,-1 0-1,1 1 0,0-1 0,-1 0 1,1 1-1,0-1 0,0 1 1,-1-1-1,1 1 0,-1-1 0,1 1 1,0-1-1,-1 1 0,1-1 0,-1 1 1,1 1-1,-1-1-21,0-1 0,0 1 0,0 0 0,-1 0 0,1 0 0,0-1 0,-1 1 0,1 0 0,-1 0 0,1-1 0,-1 1 0,1 0 0,-1-1 0,1 1 0,-1-1 0,0 1 0,1 0 0,-1-1 0,0 0 0,-1 2 0,-4 2 9,-1 0 0,0-1 1,-8 4-1,10-6-78,0 1 1,0 0-1,1 1 1,-1-1-1,1 1 1,0 0-1,0 0 1,-7 7-1,10-10 37,1 1 0,-1 0-1,1 0 1,-1-1 0,1 1-1,0 0 1,-1 0 0,1 0-1,0-1 1,0 1 0,0 0-1,0 0 1,0 0 0,-1 0-1,1 0 1,1 0 0,-1-1 0,0 1-1,0 0 1,0 0 0,0 0-1,1 0 1,-1 0 0,0-1-1,1 1 1,-1 0 0,1 0-1,-1-1 1,1 1 0,-1 0-1,1 0 1,-1-1 0,2 2 0,3 2-16,-1 0 1,1 0-1,9 6 1,-7-5 12,11 10 8,0 1 0,-1 0 0,-1 2-1,-1 0 1,17 26 0,-26-36 28,0 1 1,-1 0-1,0 0 1,0 0-1,-1 1 0,-1 0 1,0 0-1,3 12 1,-6-19-13,1 1 0,-1-1 0,0 0 0,0 0 0,0 0 0,0 0 0,-1 1 0,1-1 1,-1 0-1,0 0 0,0 0 0,0 0 0,0 0 0,0 0 0,-1 0 0,1-1 0,-1 1 1,0 0-1,0-1 0,0 1 0,0-1 0,0 0 0,-1 0 0,1 0 0,-1 0 0,1 0 1,-1 0-1,0-1 0,0 1 0,0-1 0,-3 1 0,-21 8 93,-36 8 0,1 0-4893,73-23-4045,8-5 1996,6-2 2186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1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 8320,'-5'-1'1240,"-8"-2"573,4 3 2856,10-2-2131,-1 2-2496,0 0-1,0 0 1,0 0-1,0 0 0,0 0 1,0-1-1,0 1 0,0 0 1,0 0-1,0 0 1,0 0-1,1 0 0,-1-1 1,0 1-1,0 0 0,0 0 1,0 0-1,0 0 0,0 0 1,0 0-1,1 0 1,-1 0-1,0-1 0,0 1 1,0 0-1,0 0 0,0 0 1,1 0-1,-1 0 0,0 0 1,0 0-1,0 0 1,0 0-1,0 0 0,1 0 1,-1 0-1,0 0 0,0 0 1,0 0-1,0 0 1,0 0-1,1 0 0,-1 0 1,0 0-1,152-9 3900,2-1-3583,-88 11-673,96 14 0,-92-3-7205,-60-12 4465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4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13440,'0'0'5087,"0"3"-3967,4 4 352,5-2-192,0-1-384,0-1-64,18 2-384,27-1-192,8-4-160,10-4-96,-6-1 32,1 5-32,-8 5 0,-11 7-1344,-8 7-608,-13 1-1696,-4 4-671,-10 4-577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1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10496,'5'-5'717,"0"-1"1,0 1 0,0-1 0,1 1 0,-1 1-1,1-1 1,0 1 0,1 0 0,9-4-1,3 0 508,0 0 1,25-6-1,-24 9-787,1 1 0,-1 1 1,1 0-1,0 2 1,0 0-1,-1 1 0,1 1 1,0 2-1,28 5 1,-44-7-363,0 1 0,0-1 1,0 1-1,0 0 1,-1 0-1,1 1 0,-1-1 1,1 1-1,-1 0 1,0 0-1,0 1 0,4 4 1,-6-6-39,-1 1 0,1-1 1,-1 1-1,1 0 0,-1-1 0,0 1 0,0 0 1,0 0-1,0 0 0,-1 0 0,1 0 0,-1 0 1,0 0-1,0 0 0,0 0 0,0 0 0,0 0 1,-1 0-1,1-1 0,-1 1 0,0 0 0,-1 3 0,-2 7-3,-1 2-97,-6 25 0,10-34 41,0-1 0,1 1 0,0-1 1,0 1-1,0 0 0,1-1 0,0 1 0,2 7 0,0-3 7,0 1 1,1-1-1,1 0 0,0-1 1,0 1-1,1-1 0,0 0 0,0 0 1,1-1-1,1 1 0,-1-2 1,1 1-1,13 9 0,23 16-4,-11-9 66,42 40-1,-66-55 14,-1 1 0,1 0 0,-1 0-1,-1 1 1,0 0 0,-1 0 0,0 0-1,8 22 1,-14-32-31,0 0 0,1 0-1,-1 0 1,0 0 0,0 0 0,0 0-1,0 0 1,0 0 0,-1 0 0,1 0-1,0 0 1,0 0 0,-1 0 0,1 0-1,0 0 1,-1 0 0,1 0 0,-1 0-1,0 0 1,1 0 0,-1-1-1,0 1 1,1 0 0,-1 0 0,0-1-1,0 1 1,0 0 0,0-1 0,1 1-1,-1-1 1,0 1 0,-2 0 0,-4 2 23,-1 1 0,1-1 0,-11 2 0,7-2-15,-233 90-1134,200-76-234,29-10 289,9-4-784,2-1-3709,15-5-55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8576,'-10'3'2895,"10"-3"-2815,0 0 0,-1 0 0,1 1 0,0-1 1,0 0-1,0 0 0,-1 0 0,1 0 0,0 0 0,0 0 0,-1 0 1,1 0-1,0 0 0,0 0 0,0 0 0,-1 0 0,1 0 0,0 0 0,0 0 1,-1 0-1,1 0 0,0 0 0,0 0 0,0-1 0,-1 1 0,1 0 1,0 0-1,0 0 0,0 0 0,-1 0 0,1-1 0,0 1 0,0 0 0,0 0 1,0 0-1,0 0 0,-1-1 0,1 1 0,0 0 0,0 0 0,0-1 0,0 1 1,0 0-1,0 0 0,0 0 1131,5-5 1055,3 2-1830,0-1 1,0 1-1,0 1 0,0 0 0,1 0 1,-1 0-1,16 0 0,63 3 776,-76-1-1045,44 6 301,1 2-1,72 20 0,5 0-180,-100-22-150,0-2 1,36 0 0,-48-4-173,39-1 206,-52 0-335,-1 0 0,1 0 0,-1 0 0,0-1 0,12-4 0,-18 5-56,0 1 0,0-1 0,-1 1 0,1 0 0,0-1 0,0 1 0,-1-1 0,1 0 0,0 1 0,-1-1 0,1 0 0,0 1 0,-1-1 0,1 0 0,-1 1 0,0-1 0,1 0 0,-1 0 0,1 0 0,-1 0 0,0 1 0,0-1 0,1 0 0,-1 0 0,0 0 0,0 0 0,0 0 0,0 0 0,0 0 0,0 1 0,0-1 0,0 0 0,-1 0 0,1 0 0,0 0 0,-1 0 0,1 0 0,0 1 0,-1-2 0,-4-2-4553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10368,'0'0'118,"0"0"1,0 0-1,-1 0 1,1 0-1,0 0 1,0-1-1,0 1 1,0 0-1,0 0 1,0 0-1,0 0 1,0-1 0,0 1-1,-1 0 1,1 0-1,0 0 1,0 0-1,0-1 1,0 1-1,0 0 1,0 0-1,0 0 1,0-1-1,0 1 1,1 0-1,-1 0 1,0 0-1,0-1 1,0 1-1,0 0 1,0 0-1,0 0 1,0 0 0,0-1-1,0 1 1,0 0-1,1 0 1,8-6 1791,14-1-31,-11 7-1321,0 0 0,0 1 0,0 1 0,13 2 0,6 1-180,255 46 1696,-271-48-1958,0 1-1,0 1 1,0 0 0,0 1-1,24 14 1,-34-17-72,0 0 0,-1 1 0,1-1 0,-1 1 0,0 0 0,0 0 0,0 0 0,-1 1 0,1-1 0,-1 1 0,0 0 0,0 0 0,-1 0 0,0 0 0,0 1 0,0-1 0,0 1 0,-1-1 0,1 8 0,-1 3-14,-1 0-1,0 0 1,-2 0 0,0 0 0,0 0 0,-2 0 0,0-1 0,0 1 0,-12 23 0,-7 11 37,-43 65 1,57-100-38,-74 116-238,79-126-118,0 0 1,0 1 0,1 0-1,0-1 1,0 1 0,1 1-1,0-1 1,0 0 0,0 0-1,-1 10 1,3-15 189,0 0 1,0 0-1,0 0 1,1 0-1,-1-1 1,0 1-1,0 0 1,1 0-1,-1-1 1,0 1-1,1 0 0,-1 0 1,1-1-1,-1 1 1,1 0-1,-1-1 1,1 1-1,-1-1 1,1 1-1,0 0 1,-1-1-1,1 0 0,0 1 1,0-1-1,-1 1 1,1-1-1,0 0 1,0 1-1,-1-1 1,2 0-1,1 1-308,-1-1 0,1 0 0,0 1 0,-1-1 1,1 0-1,-1 0 0,1-1 0,4 0 0,18-9-4009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85 8064,'10'-21'3131,"-5"12"-2167,-1 0-1,1 1 1,6-9 0,-4 0 1119,-8 13-1108,-5 10-550,-1 4-146,0 1 1,-7 17 0,-3 6 33,-147 220 657,36-66-751,119-175-237,-152 227-284,161-239 160,0-1 0,0 1 0,0-1-1,-1 1 1,1-1 0,0 1 0,0-1 0,-1 1 0,1-1-1,0 1 1,-1-1 0,1 1 0,0-1 0,-1 0 0,1 1-1,-1-1 1,1 0 0,-1 1 0,1-1 0,-1 0 0,1 1-1,-2-1 1,1-12-4960,1 7 4904,0-13-3562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8704,'0'-1'178,"-1"-1"-1,1 1 1,0 0 0,0-1 0,0 1 0,0-1-1,1 1 1,-1-1 0,0 1 0,1-1 0,-1 1 0,1 0-1,-1-1 1,1 1 0,-1 0 0,1-1 0,0 1 0,0 0-1,0 0 1,0 0 0,0 0 0,0 0 0,0 0-1,0 0 1,0 0 0,0 0 0,0 0 0,1 0 0,-1 1-1,0-1 1,1 0 0,-1 1 0,0-1 0,3 1 0,-3 0-87,0 0 0,0 0 0,0 0 0,0 0 1,0 0-1,0 0 0,0 0 0,0 1 0,0-1 1,0 1-1,0-1 0,0 0 0,0 1 0,-1-1 1,1 1-1,0 0 0,0-1 0,0 1 1,-1 0-1,1-1 0,0 1 0,-1 0 0,1 0 1,-1 0-1,1 0 0,-1 0 0,1 1 0,14 31 773,-13-26-655,25 61 497,54 121-25,55 45-717,-68-140-2376,-53-77 33,2-4-1951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7552,'2'0'2448,"6"-4"-1840,0 1 1,0 0-1,1 1 1,-1 0 0,1 0-1,13 0 1,58 1 278,-51 1-648,175 0 211,-70 0-3625,-112 0 1148,-8 3-1151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8320,'0'-1'204,"0"1"0,0-1 0,0 1 0,0-1 1,0 1-1,0-1 0,0 1 0,0-1 0,0 0 0,0 1 0,1-1 1,-1 1-1,0-1 0,0 1 0,0-1 0,1 1 0,-1-1 0,1 0 1,-1 1-101,0 0 0,1 0 0,-1 0 1,0 0-1,0 0 0,1 0 0,-1 0 1,0 0-1,0 0 0,1 0 1,-1 0-1,0 1 0,0-1 0,1 0 1,-1 0-1,0 0 0,0 0 0,0 0 1,1 0-1,-1 1 0,0-1 0,0 0 1,0 0-1,1 0 0,-1 0 0,0 1 1,13 19 2086,-8-3-1822,-1-1 1,0 1-1,-1 0 1,1 26-1,-1-14-206,7 82-8,8 61-742,-16-157-253,1 0-1,1 0 1,0 0-1,9 20 1,-13-34 574,1 0-1,-1 0 1,1 0 0,-1 0-1,1 0 1,-1 0 0,1 0-1,-1 0 1,1 0 0,0 0-1,0-1 1,-1 1 0,1 0-1,0 0 1,0-1 0,0 1 0,0 0-1,0-1 1,0 1 0,0-1-1,0 1 1,0-1 0,0 0-1,0 1 1,0-1 0,0 0-1,0 0 1,1 0 0,-1 0-1,2 0 1,17-6-3531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76 7936,'-1'-2'355,"-1"0"0,1 0 0,0 0 0,0 0 1,1 0-1,-1 0 0,0 0 0,1-1 0,-1 1 0,1 0 0,0 0 1,-1-1-1,1 1 0,0 0 0,0 0 0,1-1 0,-1 1 1,0 0-1,1 0 0,0-1 0,-1 1 0,2-2 0,-1 2-205,0 1-1,1-1 0,-1 0 0,0 1 0,1-1 0,-1 1 1,1-1-1,0 1 0,-1 0 0,1 0 0,0 0 1,0 0-1,0 0 0,-1 0 0,1 0 0,0 1 0,0-1 1,0 1-1,0-1 0,1 1 0,-1 0 0,0 0 1,2 0-1,1 0 22,0 1 0,-1-1 0,1 1 0,0 0 1,-1 0-1,1 1 0,-1-1 0,6 4 0,32 20 663,-23-13-339,0-1 335,31 26 1,-42-30-546,-1 1-1,1-1 1,-1 1-1,0 0 1,-1 1 0,6 9-1,-11-16-233,0 0 0,0 0 0,0 0 1,-1 0-1,1 0 0,0 0 0,-1 0 0,1 1 0,-1-1 0,0 0 0,0 0 0,0 0 0,0 0 1,0 1-1,0-1 0,-1 0 0,1 0 0,-1 0 0,0 4 0,-2-2-23,1 0 0,0 0 0,-1 0 0,0 0 1,0 0-1,0-1 0,-1 1 0,-4 3 0,-22 24-222,27-28 175,0 0 0,1 1 0,0-1 0,-1 1-1,1-1 1,0 1 0,-2 8 0,3-11 20,1 0 1,0 0-1,0 1 0,0-1 0,0 0 1,0 1-1,1-1 0,-1 0 0,0 0 0,1 0 1,-1 1-1,0-1 0,1 0 0,-1 0 1,1 0-1,0 0 0,-1 0 0,1 0 0,0 0 1,0 0-1,0 0 0,0 0 0,-1 0 1,1 0-1,0 0 0,2 0 0,3 3-11,0-1-1,0 1 1,11 3-1,-9-4-33,26 11 22,-19-8 15,0 0 0,0 1 0,-1 1 0,0 0 0,16 13 0,-16-9 32,0 1 0,-1 1-1,20 27 1,-26-32 1,0 1 1,-1 1-1,-1-1 0,1 1 0,-2 0 1,1 0-1,2 15 0,-6-23-19,-1 0 0,0 0 0,0 0 0,0 0 1,0 0-1,0 0 0,-1-1 0,0 1 0,1 0 0,-1 0 0,0 0 0,0-1 0,0 1 0,-1-1 0,1 1 0,-1-1 0,1 1 1,-1-1-1,0 0 0,0 1 0,0-1 0,0 0 0,0-1 0,-1 1 0,-2 2 0,-5 3 20,-1-1 1,0 0-1,0-1 0,-17 7 0,-11 1-781,-1-2 1,-73 12-1,110-22 266,1-1 0,0 0 0,-1 0 0,1 0 0,-1 0 0,1 0 0,-1 0 0,-3-1 0,6 0 323,-1 1 0,1 0 0,-1 0 0,1-1 0,0 1 1,-1 0-1,1 0 0,-1-1 0,1 1 0,0-1 0,-1 1 0,1 0 0,0-1 0,-1 1 0,1-1 0,0 1 0,0 0 1,-1-1-1,1 1 0,0-1 0,0 1 0,0-1 0,0 1 0,0-1 0,0 1 0,0-1 0,0 1 0,0-1 1,0 1-1,0-1 0,0 1 0,0-1 0,0 1 0,0-1 0,0 1 0,0-1 0,1 1 0,-1-1 0,0 1 0,0-1 1,1 1-1,-1 0 0,0-1 0,1 0 0,11-18-4032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8064,'2'-3'564,"6"-7"4851,11 8-1613,100-4-1271,-9 0-2300,-21 10-679,-76-2-803,0 0 0,0 1 0,0 1 0,20 8 0,-15-5-3021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8192,'-5'9'3072,"14"-9"-2400,14 0 448,-5 0 32,13 0-192,13 0 0,5 0-481,10 0-191,-2 0-192,10 0-96,-14 0 32,-8 0-735,9 3-257,7 6-1152,-7 1-416,-9 7-1056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4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10752,'-13'12'4032,"17"-8"-3136,5-1 543,5-3-31,8 0-128,14-3 96,17-1-128,14-4 0,-4 4-672,-1-4-256,-4 4-96,-1 1-128,-3-2-64,-4 5-224,-2-4-128,1 1-1792,1-2-832,7 1-3167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9728,'0'0'106,"0"0"1,-1 0 0,1 0-1,0 0 1,0 0-1,0 0 1,0 0 0,0-1-1,0 1 1,0 0-1,0 0 1,-1 0 0,1 0-1,0 0 1,0-1-1,0 1 1,0 0 0,0 0-1,0 0 1,0 0 0,0 0-1,0-1 1,0 1-1,0 0 1,0 0 0,0 0-1,0 0 1,0-1-1,0 1 1,0 0 0,0 0-1,0 0 1,0 0-1,0-1 1,0 1 0,1 0-1,-1 0 1,0 0-1,0 0 1,0 0 0,0 0-1,0-1 1,0 1 0,1 0-1,6 7 2286,17 22-1358,-15-18-628,6 6-217,1-1 0,0-1 0,35 25 1,61 30-155,-74-47 10,83 42-3719,-104-54 1082,-6 0-1344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31 9472,'1'-4'912,"1"0"0,0-1 0,1 1 0,-1 0 0,4-5 0,-6 9-874,0 0 1,0 0 0,0 0 0,0 0 0,1 0-1,-1 0 1,0 0 0,0 0 0,0 0 0,0 0 0,0 0-1,0 0 1,0 0 0,0 0 0,1 0 0,-1 0-1,0 0 1,0 0 0,0 0 0,0 0 0,0 0 0,0 0-1,0 0 1,1 0 0,-1 0 0,0 0 0,0 0 0,0 0-1,0 0 1,0 0 0,0 0 0,0 0 0,0 0-1,1 0 1,-1 0 0,0 0 0,0 0 0,0 0 0,0 1-1,0-1 1,0 0 0,0 0 0,0 0 0,0 0-1,0 0 1,0 0 0,0 0 0,0 0 0,0 1 0,0-1-1,0 0 1,0 0 0,2 9 783,-3 16-545,-1-1 0,-2 1-1,0-1 1,-1 0-1,-2 0 1,-10 27-1,-69 136-161,73-162-54,-42 85-220,-66 133 435,23 7-5406,88-212 896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39 9088,'0'0'221,"-1"0"0,1-1 0,0 1 0,-1 0 0,1-1 0,0 1 0,0 0 0,-1-1 0,1 1 0,0 0 1,0-1-1,0 1 0,-1-1 0,1 1 0,0-1 0,0 1 0,0 0 0,0-1 0,0 1 0,0-1 0,0 1 0,0-1 0,0 1 1,0-1-1,0 1 0,0 0 0,0-1 0,1 0 0,-1 0-27,1 1 0,-1-1-1,1 0 1,0 0 0,-1 1 0,1-1 0,0 0 0,0 1-1,-1-1 1,1 0 0,0 1 0,1-1 0,28-9 599,-28 10-582,8-3-23,0 2-1,0-1 0,0 1 1,0 1-1,0 0 0,0 0 0,0 1 1,15 3-1,-18-2 34,0 0 0,1 0-1,-1 1 1,0 0 0,0 0 0,0 1 0,0-1 0,-1 2 0,0-1 0,0 1-1,9 8 1,-14-12-175,1 0 0,-1 0 0,0 0 1,0 0-1,0 1 0,0-1 0,0 0 0,-1 1 0,1-1 0,0 0 0,0 1 0,-1-1 0,1 1 0,-1-1 0,0 1 0,1-1 0,-1 1 0,0-1 0,0 1 1,0-1-1,0 1 0,0 0 0,0-1 0,0 1 0,-1-1 0,1 1 0,0-1 0,-1 1 0,1-1 0,-2 3 0,-2 1-24,0 0 0,-1 0 0,1 0 0,-1-1 0,0 1 0,-8 4 0,9-6-36,-1 0 0,1 1 1,0 0-1,0-1 0,0 2 1,0-1-1,-6 9 0,9-10-1,1 0-1,-1 0 1,1 0 0,0 1-1,-1-1 1,1 0-1,1 0 1,-1 0-1,0 0 1,1 1-1,0-1 1,-1 0 0,1 0-1,3 4 1,3 10-65,11 19 1,-13-26 43,4 8 79,-1 0 0,8 24 0,-14-33-3,0-1 0,0 1-1,-1 0 1,0 0 0,0 0 0,-1 0 0,-1 10 0,1-15-32,-1 0 1,0-1 0,0 1-1,0-1 1,0 1 0,0-1 0,-1 1-1,0-1 1,1 0 0,-1 1-1,-1-1 1,-3 4 0,2-2-21,0-1 0,-1 0 0,0-1 0,1 1 0,-1-1 0,-1 0-1,-5 3 1,-8 1-385,0 0-1,0-2 1,-32 6-1,35-8-162,-99 14-6805,71-14 2731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7296,'36'-55'5664,"-36"54"-5603,1 1 0,-1-1 0,0 1 0,0 0 0,0-1 0,1 1 0,-1 0 0,0-1 0,1 1 1,-1 0-1,0-1 0,1 1 0,-1 0 0,0-1 0,1 1 0,-1 0 0,1 0 0,-1-1 0,0 1 1,1 0-1,-1 0 0,1 0 0,-1 0 0,1 0 0,0 0 0,-1 0 0,1 0 0,-1 0-1,0 1 1,1-1 0,-1 0 0,1 1 0,-1-1-1,0 0 1,1 1 0,-1-1 0,0 0 0,1 1 0,-1-1-1,0 0 1,0 1 0,1-1 0,-1 2 0,7 23 1042,-5-4-556,0 42-1,-7 173 695,7 213-930,5-377-321,4 0-1,2 0 0,4-1 1,31 81-1,-45-143 18,17 37 69,-19-43-66,1 0 1,0 0-1,-1-1 1,1 1-1,0-1 1,1 1-1,-1-1 0,0 0 1,1 0-1,-1 0 1,1 0-1,3 2 1,-6-4-8,1 0 1,0 1 0,0-1-1,-1 0 1,1 0 0,0 0-1,0 1 1,-1-1 0,1 0-1,0 0 1,0 0 0,0 0-1,0 0 1,-1-1 0,1 1-1,0 0 1,0 0 0,-1 0-1,1-1 1,0 1 0,0 0-1,-1-1 1,1 1 0,0-1-1,-1 1 1,1-1 0,0 1-1,-1-1 1,1 1 0,-1-1-1,1 1 1,-1-1 0,1 0-1,-1 1 1,1-2 0,1-3 9,0 1 0,0 0 0,0-1 0,1-8 0,2-12-34,-1-1 1,2-35-1,-6-58-186,-1 53 23,-4-716-1582,5 737 1759,-1 13-27,1-1 0,1 0 0,12-61-1,-12 91 46,-1 0-1,1 0 1,0 1-1,0-1 1,0 0-1,0 1 1,0-1-1,1 1 0,-1-1 1,1 1-1,-1 0 1,1 0-1,0 0 1,0 0-1,0 0 1,0 0-1,1 0 0,-1 1 1,0-1-1,1 1 1,-1-1-1,1 1 1,3-1-1,107-34 1721,-98 31-1595,53-15 549,65-16 27,247-22-317,202 42-348,-327 32-5475,-220-13 2409,-15-3-1050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7808,'-4'5'5990,"11"-6"-2480,3 0-3267,14 1 661,-9-1-604,1 1 1,-1 0-1,0 1 0,1 1 1,-1 1-1,0 0 1,14 5-1,-22-5-176,-4-3-37,-1 1 0,0 0 0,0 0 0,0 0 0,1 0 0,-1 0 0,3 3 0,-5-3-75,1-1 0,-1 0 0,0 1 0,0-1 0,0 0 0,0 0 0,1 1 0,-1-1 0,0 0 0,0 1 0,0-1 0,0 0 0,0 1 0,0-1 0,0 1 0,0-1 0,0 0 0,0 1 0,0-1 0,0 0 0,0 1 0,0-1 0,-8 12 44,6-11-66,1 0 1,-1 0-1,1 0 1,0 0-1,0 1 0,0-1 1,0 0-1,0 1 1,0-1-1,0 1 0,0-1 1,0 1-1,1-1 1,-1 1-1,0 0 0,1-1 1,0 1-1,-1 0 1,1 0-1,0-1 0,0 1 1,0 0-1,0 0 1,0-1-1,0 1 0,1 0 1,-1-1-1,1 1 1,-1 0-1,1-1 0,-1 1 1,1 0-1,0-1 1,1 2-1,1 2 20,-1 0-1,1 0 1,-1-1-1,0 1 1,-1 1-1,1-1 1,-1 0-1,0 0 1,0 1-1,0-1 1,-1 8-1,0-10-10,0 0 0,-1 0 1,1 1-1,-1-1 0,0 0 0,0 0 0,0 0 0,0 0 0,-1 0 1,1 0-1,-1 0 0,0 0 0,0-1 0,0 1 0,0 0 0,0-1 0,0 0 1,-1 1-1,1-1 0,-5 2 0,-14 8-2190,-2 0 1,1-2-1,-35 11 1,30-13-1922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6528,'0'-1'99,"0"1"0,0 0 0,0 0 1,0-1-1,0 1 0,0 0 0,0-1 0,0 1 0,0 0 1,0-1-1,0 1 0,0 0 0,1-1 0,-1 1 1,0 0-1,0 0 0,0-1 0,0 1 0,1 0 0,-1 0 1,0 0-1,0-1 0,1 1 0,-1 0 0,0 0 1,0 0-1,1-1 0,-1 1 0,0 0 0,1 0 1,-1 0-1,13 1 1639,-10 0-1418,0 0 0,0 0 0,0 1 0,0-1 0,0 1 0,4 3 0,-3-1-85,0 0 1,0 1-1,-1-1 1,1 1-1,-1 0 1,-1 0-1,1 0 1,-1 1-1,0-1 1,3 11-1,-1 0-53,-1 0 0,2 31-1,-3 19 123,-9 97-1,-22 67 87,2-10-17,21-148-87,4 76 0,2-135-295,0 0 0,2 0 0,0-1 0,0 1 0,5 13 0,-7-24 15,1-1 0,-1 1 0,1-1 0,0 1 0,-1-1 0,1 0 0,0 1 0,0-1-1,0 0 1,0 0 0,0 0 0,0 0 0,0 0 0,0 0 0,0 0 0,0 0 0,1 0-1,1 1 1,-2-2 0,0 0 0,0 0 0,0 0 0,0 0 0,1 0 0,-1 0 0,0 0 0,0 0 0,0 0 0,0 0 0,0-1 0,0 1 0,0-1-1,0 1 1,0 0 0,0-1 0,-1 0 0,1 1 0,0-1 0,1 0 0,2-4 6,1 1 1,-1-1-1,0 0 1,0 0-1,-1 0 1,0-1-1,5-8 0,11-33 7,-2-1 0,16-71-1,8-101-10,-4-106-98,-15 0-646,-22 312 682,2-53-74,-2 38 37,2 0 1,9-56-1,-11 82 87,1 0 0,0 0 0,0 1 0,0-1 0,1 0-1,-1 1 1,1-1 0,-1 0 0,1 1 0,0 0-1,0 0 1,0-1 0,0 1 0,4-3 0,-2 3 43,0 0 0,0-1 0,0 1 0,0 1 1,1-1-1,-1 1 0,0-1 0,8 0 0,6 0 246,0 1-1,-1 1 1,35 5 0,-26-3-23,38 5 237,-33-4-146,59 0 0,131-15 293,266-46-492,-477 57-154,563-56 198,-194 38-161,-306 15-63,-38 1-341,0 2 0,1 2 0,-1 0 0,46 10 0,-73-10 94,31 9-860,-37-9 884,1 0 1,0 0-1,-1 1 1,1-1-1,-1 1 0,1 0 1,-1-1-1,0 1 0,1 0 1,-1 0-1,2 4 1,8 17-4280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3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7168,'1'-1'575,"1"-1"0,-1 1 1,0-1-1,0 1 0,0-1 1,-1 1-1,1-1 0,0 0 1,-1 1-1,1-1 0,-1 0 1,1 0-1,-1-3 0,3-9 315,-2 12-839,0 1 1,-1 0 0,1 0 0,0-1 0,0 1 0,0 0 0,-1 0 0,1 0 0,0 0 0,0 0 0,1 0 0,-1 1 0,0-1 0,0 0 0,0 0 0,1 1 0,-1-1 0,0 1 0,2-1 0,30-6 439,-26 5-304,50-4 497,-51 5-552,0 1 1,0 0-1,-1 1 1,1-1-1,0 1 1,0 0-1,8 3 1,-13-3-83,0-1 0,0 1 0,0-1 0,1 1 1,-1 0-1,0-1 0,0 1 0,0 0 0,0 0 0,-1 0 1,1 0-1,0 0 0,0 0 0,1 2 0,-2-3-45,0 1 1,0 0-1,1-1 0,-1 1 0,0 0 0,0-1 0,0 1 0,0 0 1,0-1-1,-1 1 0,1 0 0,0-1 0,0 1 0,0 0 0,0-1 0,-1 1 1,1 0-1,0-1 0,-1 1 0,1-1 0,-1 1 0,1-1 0,0 1 1,-1-1-1,1 1 0,-1-1 0,1 1 0,-1-1 0,0 1 0,0-1-7,1 1 0,0-1 0,-1 0 0,1 1 0,0-1 0,-1 0 0,1 1 0,0-1-1,0 1 1,-1-1 0,1 1 0,0-1 0,0 1 0,0-1 0,-1 1 0,1-1 0,0 1-1,0-1 1,0 1 0,0-1 0,0 1 0,0-1 0,0 1 0,0-1 0,0 1 0,1-1-1,-1 1 1,0-1 0,0 1 0,0-1 0,1 1 0,-1-1 0,0 1 0,0-1 0,1 0 0,-1 1-1,0-1 1,1 0 0,-1 1 0,0-1 0,1 1 0,-1-1 0,1 0 0,-1 0 0,1 1-1,-1-1 1,1 0 0,25 14-4,-24-13-9,6 3 13,3 0 3,-1 1 1,0 0-1,0 0 1,16 13-1,-26-18 6,1 1 0,-1-1-1,1 1 1,-1-1 0,0 1 0,1 0-1,-1-1 1,1 1 0,-1 0 0,0-1-1,0 1 1,1 0 0,-1-1 0,0 1-1,0 0 1,0-1 0,0 1 0,0 0-1,0 0 1,0-1 0,0 1 0,0 0 0,0 0-1,0-1 1,-1 1 0,1 0 0,0-1-1,0 1 1,-1 0 0,1-1 0,-1 2-1,0-1-3,0 1 0,0-1-1,0 0 1,0 1 0,0-1-1,0 0 1,-1 0 0,1 0-1,0 0 1,-1 0-1,1-1 1,-1 1 0,1 0-1,-3 0 1,-12 4-98,-3 0 163,1 0 0,-28 13-1,41-15-506,-1 0 0,0 0 0,1 1-1,0-1 1,0 1 0,0 1 0,0-1-1,1 1 1,0 0 0,0 0 0,-7 10 0,2 1-4041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4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7552,'0'-7'499,"-1"-3"530,1-1-1,1 0 0,-1 1 0,2-1 0,0 0 1,0 1-1,5-15 0,-6 22-736,0 1 0,0-1 1,1 1-1,-1 0 0,0-1 0,1 1 1,-1 0-1,1 0 0,0 0 0,3-2 1,-4 3-230,0 0 0,1 1 1,-1-1-1,0 1 0,0-1 1,1 1-1,-1 0 0,1-1 1,-1 1-1,0 0 0,1 0 0,-1 0 1,0 0-1,1 0 0,-1 0 1,1 1-1,-1-1 0,0 0 1,1 1-1,-1-1 0,3 2 1,4 2 175,0 0 1,-1 1 0,1 0 0,-1 0-1,0 1 1,0-1 0,0 2 0,10 11 0,42 64 756,-38-50-678,148 201 1259,47 69-1234,-213-298-311,-2-1-12,1-1 1,-1 0-1,1 1 1,0-1 0,0 0-1,3 3 1,-5-5-31,0 0 1,0 0 0,1 0 0,-1 0 0,0 0 0,0 0 0,0 0-1,0 1 1,0-1 0,0 0 0,0 0 0,1 0 0,-1 0 0,0 0-1,0 0 1,0 0 0,0 0 0,0 0 0,0 0 0,1 0 0,-1 0-1,0 0 1,0 0 0,0 0 0,0 0 0,0-1 0,0 1 0,0 0-1,1 0 1,-1 0 0,0 0 0,0 0 0,0 0 0,0 0 0,0 0-1,0 0 1,0 0 0,0 0 0,0 0 0,1-1 0,-1 1 0,0 0-1,0 0 1,0 0 0,0 0 0,0 0 0,0 0 0,0 0 0,0-1-1,0 1 1,0 0 0,0 0 0,0 0 0,1-11-1049,-1 4 156,4-8-1348,0 1-1,0-1 1,10-18-1,-9 21 491,4-8-2517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4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37 9600,'1'-6'1154,"1"1"0,-1 0 0,1 0 0,5-9 0,-6 13 227,-1 10 907,-1 8-1791,-1-1 0,0 0 0,-6 21-1,2-11-333,-78 281 1056,-21-2-662,10-30-291,-65 367-122,155-617-228,-2 9-426,-2 39 0,8-68 111,1-1 0,1 0 0,-1 1-1,0-1 1,1 1 0,0-1 0,2 6-1,-2-9 234,-1 0 0,0 0 0,1 0 0,-1 0 0,1 0 0,-1 0 0,1-1 0,-1 1-1,1 0 1,0 0 0,-1 0 0,1-1 0,0 1 0,0 0 0,-1-1 0,1 1 0,0-1 0,0 1 0,0-1 0,0 1 0,0-1-1,0 0 1,0 0 0,0 1 0,0-1 0,0 0 0,0 0 0,0 0 0,0 0 0,0 0 0,0 0 0,0 0 0,-1 0-1,1 0 1,2-1 0,21-11-4100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4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9216,'-9'12'3520,"13"-8"-2752,1 4 288,4-4-96,0-1-160,4 2-1,1-1-319,4-4-64,4 0-224,5 0-192,3 0-96,11-4-32,-5 4 96,0 0-704,-5 0-287,-5 4-1697,-8-4-704,-9 0-256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68 11008,'4'-9'1463,"1"0"1,0 0-1,0 1 1,1 0 0,0 0-1,7-8 1,-12 15 13,-10 18-725,-2-1 1,-19 25-1,16-24-745,-16 28 1,24-35-2,-18 35-149,22-40 115,0 0 1,0 0-1,0 0 1,1 0-1,0 0 1,0 0-1,-1 7 1,3-10 18,-1-1 0,0 1 0,0 0 1,1-1-1,-1 1 0,1-1 0,-1 1 1,1-1-1,0 0 0,0 1 0,-1-1 1,1 1-1,0-1 0,0 0 0,0 0 1,1 0-1,-1 0 0,0 0 0,0 0 1,1 0-1,-1 0 0,0 0 0,1 0 1,-1-1-1,3 2 0,5 1-17,-1 0 0,1-1 0,12 3-1,-10-3 24,7 2-23,36 7-6,66 24 1,-105-30 63,0 1 1,-1 1-1,1 0 0,-1 1 1,-1 1-1,0 0 0,0 1 1,0 0-1,11 13 0,-18-15 152,0 0 0,0 0 0,-1 1-1,0-1 1,0 1 0,-1 0 0,0 1-1,-1-1 1,0 1 0,0-1 0,1 18 0,-3-20-66,0 1 0,-1-1 1,0 1-1,0-1 1,-1 1-1,1-1 1,-2 1-1,1-1 0,-1 0 1,0 0-1,-1 0 1,0 0-1,0 0 0,0 0 1,-1-1-1,-5 7 1,4-7-96,0-1-1,-1 1 1,0-1 0,0 0 0,-1-1-1,1 0 1,-1 0 0,0 0 0,0-1-1,0 0 1,0 0 0,-13 3 0,5-3-56,-1 0 1,1-1-1,-1 0 1,0-2 0,-18 0-1,25-1-190,1 1 1,-1-1-1,1-1 0,0 0 1,-1 0-1,1 0 0,0-1 1,0-1-1,1 1 0,-9-6 1,12 7-134,1-1 0,0 0 0,-1 0 0,1 0 1,0 0-1,1 0 0,-1-1 0,1 1 0,-1-1 1,1 0-1,0 0 0,0 1 0,1-1 0,-1-1 1,1 1-1,0 0 0,0 0 0,0 0 0,0-1 1,1 1-1,0-7 0,0 6-328,0 0 1,1 0-1,0 0 0,2-10 1,13-21-4053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4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17 126 8576,'-2'-3'515,"0"0"0,0 0 0,0-1 0,0 1 1,1-1-1,0 1 0,0-1 0,0 0 0,-1-6 0,2 8-215,0 0-1,0-1 1,0 1-1,0 0 1,0 0-1,1 0 0,-1 0 1,1 0-1,0 0 1,-1 0-1,1 0 1,0 0-1,0 0 0,0 0 1,1 0-1,-1 0 1,0 1-1,1-1 1,-1 0-1,2-1 0,2 0-100,0-1-1,0 1 0,0 0 0,0 1 1,0-1-1,1 1 0,-1 0 1,1 0-1,6-1 0,10-1 291,23-2 0,-32 5-234,5-1 38,1 1 0,-1 0 0,1 2 0,-1 0 0,31 6 0,-41-5-173,-1 0 1,1 0-1,-1 1 0,0 0 1,0 0-1,0 1 0,0 0 0,-1 0 1,1 0-1,-1 1 0,0 0 0,-1 0 1,1 0-1,-1 1 0,0 0 1,5 8-1,-2-1 8,-2 0-1,1 0 1,-2 1 0,0 0 0,0 0 0,-2 0-1,0 1 1,0-1 0,-1 1 0,-1 0 0,0 0-1,-1 0 1,-1-1 0,-3 16 0,-5 21-1,-2-1 0,-31 83 1,9-33-139,22-62 38,1-8-6,2-1 0,-7 49 0,14-73-13,1 1 1,0-1-1,0 1 0,0 0 0,1-1 0,0 1 0,0 0 0,0-1 0,1 0 0,0 1 0,4 9 0,-4-12 0,0 0 0,0 0 1,1 0-1,-1 0 0,0-1 0,1 1 1,0-1-1,-1 1 0,1-1 0,0 0 1,0 0-1,1 0 0,-1-1 0,0 1 1,0-1-1,1 0 0,-1 1 0,1-2 0,5 2 1,1-1-85,-1-1 0,1 0 1,0 0-1,0-1 0,-1 0 0,1-1 1,-1 0-1,19-7 0,3-3-2748,38-21-1,-24 10-1383,7-1-1775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4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8576,'-18'16'3232,"18"-8"-2496,0 7 352,4-11-32,5 1-160,5-2 95,4 1-351,4-4-128,10-4-288,11-4-96,7 4 0,4 1-64,-2 3-64,2 3-320,-4 1-128,-11 4-1183,1 1-545,1-2-2176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4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51 540 6272,'-6'-15'863,"-7"-20"2180,-17-66 0,29 86-1613,1 14-962,0 2-55,1 10 49,9 93 1044,16 161 204,-25-261-1696,52 380 554,22-3-473,-74-374-93,41 144-31,-34-127 107,1-1-1,1 0 1,25 43-1,-33-64-53,-1 0 1,1 1-1,-1-1 1,1 0-1,0 0 0,-1 0 1,1 0-1,0 0 0,0-1 1,1 1-1,-1-1 1,0 1-1,1-1 0,-1 0 1,3 2-1,-4-3-11,0 0-1,0 0 1,0 0 0,0 0-1,0 0 1,0 0-1,0 0 1,0-1 0,0 1-1,0 0 1,0 0 0,0-1-1,0 1 1,0-1-1,-1 1 1,2-1 0,0-1 0,0 1 0,0-1 0,0 0 0,0 0 0,0 0 0,-1 0 0,4-4 0,4-11 11,0 0 0,-1-1 0,-1 0-1,-1 0 1,6-27 0,-2-3 14,3-54 0,-4-33-28,-6-2 0,-27-253 0,-6 186-246,-69-246-1,85 403 228,6 22-168,-6-38 1,14 61 172,0 1 1,0 0-1,0-1 0,0 1 1,0-1-1,0 1 0,1 0 1,-1-1-1,1 1 1,-1 0-1,1-1 0,-1 1 1,1 0-1,0 0 1,-1-1-1,1 1 0,0 0 1,0 0-1,0 0 1,0 0-1,0 0 0,0 0 1,0 0-1,0 0 1,1 1-1,-1-1 0,0 0 1,3 0-1,4-2-13,-1 0-1,1 0 1,15-2-1,-15 4 11,128-25 528,-111 23-328,-1 1-1,1 1 1,41 4-1,509 38 1291,-435-34-1323,492 21-250,-7-24 286,-578-5-223,340-4 105,-5 18-17,-358-10-165,-16-2-48,0 0 1,0 0 0,0-1 0,0 0 0,0-1 0,10-1 0,-18 2 99,1 0 0,-1 0 1,1-1-1,-1 1 0,1 0 1,-1-1-1,0 1 0,1 0 0,-1-1 1,1 1-1,-1-1 0,0 1 1,1 0-1,-1-1 0,0 1 1,0-1-1,1 1 0,-1-1 1,0 1-1,0-1 0,0 1 1,1-1-1,-1 0 0,0 1 0,0-1 1,0 1-1,0-1 0,0 1 1,0-1-1,0 1 0,0-1 1,0 0-1,-1 0 0,-5-18-1908,-19-24-4701,11 19 2491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 7552,'0'-1'336,"-1"1"0,1-1 0,-1 0 0,1 0 1,0 1-1,0-1 0,0 0 0,-1 0 0,1 0 1,0 1-1,0-1 0,0 0 0,0 0 0,0 0 0,0 0 1,0 1-1,1-1 0,-1 0 0,0 0 0,0 1 1,1-1-1,-1 0 0,0 0 0,1 1 0,-1-1 0,1-1 1,8-5 2661,3 0-3506,5-1 802,0 0 0,0 2 0,1 0 0,0 1 0,0 0 0,0 2-1,0 0 1,1 1 0,25 1 0,-38 1-199,1 1 0,-1 0 0,1 0-1,-1 1 1,10 3 0,-14-4-55,-1-1-1,1 1 1,-1-1-1,0 1 1,0 0-1,1 0 1,-1 0-1,0 0 1,0 0-1,0 0 1,0 0-1,0 0 1,0 0-1,0 0 1,0 1-1,0-1 1,-1 0-1,1 1 1,0-1-1,-1 0 1,1 1-1,-1-1 1,0 1-1,1-1 1,-1 1 0,0-1-1,0 1 1,0-1-1,0 3 1,-2 3-6,0 0 1,0 0-1,0 0 1,-1-1 0,0 1-1,0-1 1,-1 0-1,1 0 1,-2 0 0,1 0-1,-10 9 1,-6 10 30,12-16-16,6-7-76,0 0-1,1 0 1,-1 1-1,0-1 1,1 1-1,-2 2 1,2-4 17,1 0 1,0 0-1,0 0 1,0 0-1,-1 0 1,1 0-1,0 0 1,0 0-1,0 0 1,1 0-1,-1 1 1,0-1-1,0 0 1,0 0-1,1 0 1,-1 0-1,1 0 1,-1-1-1,0 1 1,1 0-1,1 2 1,5 6 10,1-1 1,0 1 0,0-1-1,10 7 1,-10-9-12,0 1-1,-1 0 1,1 0 0,-2 0-1,1 1 1,6 11 0,-12-18 21,0 1 0,0-1 0,0 0 0,-1 1 0,1-1 1,-1 1-1,1-1 0,-1 1 0,1-1 0,-1 1 0,0 0 1,0-1-1,0 1 0,0-1 0,0 1 0,0 0 0,0-1 0,0 1 1,-1-1-1,1 1 0,-1-1 0,1 1 0,-1-1 0,1 1 1,-1-1-1,0 1 0,0-1 0,0 0 0,0 0 0,0 1 1,0-1-1,0 0 0,0 0 0,0 0 0,0 0 0,-1 0 1,-1 1-1,-5 2 4,0 0 0,-1 0 0,1 0 0,-1-1 0,-10 2 1,12-3 2,-85 22 83,78-20-1162,12-2-1309,9-1 84,50 0-6258,-31 3 4982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4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20 8320,'5'-19'4965,"-5"19"-3744,0 0-58,0 1 10,-1 19-861,-1 0 0,0 0-1,-2 0 1,0 0 0,-2-1-1,0 0 1,0 0 0,-13 22 0,-12 18-360,-45 62 0,41-67 261,4-5-178,-163 277-124,163-259 164,-11 19-3088,37-79 1507,5-7 1459,0 0 0,0 0 0,0 0 1,0 0-1,0 0 0,0 0 0,0 0 0,0 0 1,0 0-1,0-1 0,0 1 0,0 0 1,0 0-1,0 0 0,0 0 0,0 0 1,-1 0-1,1 0 0,0 0 0,0 0 0,0 0 1,0 0-1,0 0 0,0 0 0,0 0 1,0 0-1,0 0 0,0 0 0,0 0 1,0 0-1,0 0 0,-1 0 0,1 0 0,0 0 1,0 0-1,0 0 0,0 0 0,0 0 1,0 0-1,0 0 0,0 0 0,0 0 0,0 0 1,0 0-1,0 0 0,-1 0 0,1 0 1,0 0-1,0 0 0,0 0 0,0 0 1,0 0-1,0 0 0,0 1 0,0-1 0,0 0 1,0 0-1,0 0 0,0 0 0,0 0 1,0 0-1,0 0 0,0 0 0,0 0 1,0 0-1,0 0 0,3-10-3702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4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8960,'0'0'99,"0"0"1,0-1 0,-1 1-1,1 0 1,0-1 0,0 1-1,0 0 1,-1-1 0,1 1-1,0 0 1,0-1 0,0 1 0,0 0-1,0-1 1,0 1 0,0 0-1,0-1 1,0 1 0,0-1-1,0 1 1,0 0 0,0-1-1,0 1 1,0 0 0,0-1-1,0 1 1,0-1 0,1 1-1,-1 0 1,0-1 0,0 1-1,0 0 1,1 0 0,-1-1-1,0 1 1,0 0 0,1-1-1,-1 1 1,0 0 0,0 0-1,1 0 1,-1-1 0,0 1-1,1 0 1,-1 0 0,1 0 0,-1 0-1,0 0 1,1-1 0,-1 1-1,0 0 1,1 0 0,-1 0-1,0 0 1,1 0 0,-1 0-1,1 0 1,-1 0 0,0 1-1,1-1 1,0 0 0,1 0 110,0 0 1,1 1-1,-1-1 1,0 1-1,1-1 1,-1 1-1,0 0 1,0 0-1,0 0 1,3 1-1,0 2-41,-1 0 0,0 1 0,0 0 0,0-1 0,0 1 0,-1 0 0,0 1 0,0-1 0,3 8 0,18 57 188,-17-46-244,66 226 295,19 61-661,-86-292-859,1 0-1,0-1 1,1 0-1,17 26 1,-23-41 647,0 0 0,0-1 0,0 1 1,0-1-1,1 0 0,3 3 0,15 4-3321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4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10112,'0'-1'747,"1"-22"2693,-1 23-3376,0 0-1,0-1 1,0 1 0,0 0-1,0-1 1,0 1 0,0 0-1,0 0 1,0-1 0,0 1-1,0 0 1,0-1 0,0 1-1,0 0 1,1 0 0,-1-1-1,0 1 1,0 0 0,0 0 0,0-1-1,1 1 1,-1 0 0,0 0-1,0 0 1,1 0 0,-1-1-1,0 1 1,0 0 0,1 0-1,-1 0 1,0 0 0,0 0-1,1 0 1,-1-1 0,0 1-1,0 0 1,1 0 0,-1 0-1,0 0 1,1 0 0,-1 0-1,0 0 1,1 0 0,-1 0-1,0 0 1,0 1 0,1-1-1,-1 0 1,0 0 0,0 0-1,1 0 1,-1 0 0,0 0-1,0 1 1,1-1 0,-1 0-1,0 0 1,0 0 0,0 1-1,1-1 1,-1 0 0,0 0-1,0 1 1,0-1 0,0 0-1,1 0 1,-1 1 0,2 3 23,0 0 0,0 1 1,0-1-1,0 0 0,-1 1 0,1-1 1,-1 1-1,0-1 0,-1 1 0,1 0 1,-1-1-1,0 6 0,2 12 21,15 177 429,0-8-482,-6-105-193,9 65-1520,-15-50-3703,-5-75 1335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4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8960,'9'-8'3328,"9"-1"-2592,14 2 288,-16-1 32,11 1-320,5-2 31,4 1-479,9 1-192,7 2-64,7 1 32,-2 4 32,6 0-256,-5 0-128,-5 0-1471,-4-3-673,-4-9-1664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4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8320,'-15'-21'2757,"15"21"-2684,-1 0 0,1-1-1,0 1 1,-1 0 0,1-1 0,0 1 0,0-1 0,-1 1 0,1-1-1,0 1 1,0 0 0,-1-1 0,1 1 0,0-1 0,0 1-1,0-1 1,0 1 0,0-1 0,0 1 0,0-1 0,0 1-1,0-1 1,0 1 0,0-1 0,0 0 0,0 1 0,0 0-1,1-1 1,-1 1 0,0-1 0,0 1 0,1-1 0,-1 1-1,0-1 1,0 1 0,1 0 0,-1-1 0,0 1 0,1-1-1,-1 1 1,1 0 0,-1 0 0,0-1 0,1 1 0,-1 0-1,1 0 1,-1-1 0,1 1 0,0 0 0,2-1 339,1 0 0,-1 1 0,1 0-1,-1-1 1,5 2 0,-5-1-29,5 0 7,0 0 0,-1 1 1,1 0-1,-1 1 1,1-1-1,-1 1 0,1 1 1,-1 0-1,0 0 0,10 6 1,-13-7-321,0 1 0,-1-1 0,1 1 0,-1 0 0,0 0 0,0 0 0,0 0 0,0 1 0,-1-1 1,1 1-1,-1 0 0,0 0 0,0 0 0,0 0 0,0 0 0,-1 0 0,0 0 0,0 1 1,1 7-1,-1 1-11,-2 1 0,1 0 0,-2-1 0,0 1 0,0-1 1,-1 1-1,-1-1 0,0 0 0,-1 0 0,-8 15 0,10-21-82,0-1-1,0 1 0,1 0 1,0 0-1,0 0 0,-1 11 1,3-15 7,0 0 0,0 0 0,0 0 0,1 0 0,-1-1 0,1 1 0,0 0 0,-1 0 0,1-1 0,0 1 0,1 0 0,-1-1 0,0 1 0,1-1 0,-1 0 0,1 1 0,0-1 0,0 0 0,4 4 0,13 8 12,1 0 0,31 17 0,9 5 16,-39-22-14,0 2 0,-1-1 0,25 27 0,-40-37 18,-1 0 1,1 1-1,-1-1 1,0 1-1,0 0 1,-1 1-1,0-1 1,0 0-1,0 1 0,-1 0 1,0-1-1,0 1 1,0 0-1,-1 0 1,0 0-1,-1 1 1,0 7-1,-1-10 70,1 0-1,-2 0 1,1 0 0,0 0-1,-1 0 1,0-1 0,0 1 0,-1-1-1,1 1 1,-1-1 0,0 0-1,0 0 1,0 0 0,-1 0-1,1-1 1,-1 1 0,-5 3-1,-6 3 146,0 0 0,-1 0-1,-22 8 1,29-14-285,-23 12 84,1-1 1,-2-2 0,0-2 0,-43 10 0,70-20-369,-1 0 0,1 0 0,0-1-1,-1 0 1,-8-1 0,14 1 144,0 0 0,0 0 0,0-1 0,0 1 0,0 0 0,0-1 0,0 1 0,0-1 0,0 1 0,0-1 0,0 1 0,1-1 1,-1 0-1,0 1 0,0-1 0,1 0 0,-2-1 0,2 1-83,-1 0 0,1 0 0,0 0 0,-1 0 0,1-1-1,0 1 1,0 0 0,0 0 0,0 0 0,0 0 0,0 0 0,1 0 0,-1-1 0,0 1 0,1 0 0,-1 0 0,0 0 0,1 0 0,-1 0 0,2-1 0,10-18-4592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4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1542 7040,'-11'14'2368,"11"-14"-2331,-1 1-1,1-1 1,0 0 0,0 0 0,-1 0 0,1 1-1,0-1 1,0 0 0,0 1 0,0-1 0,0 0-1,-1 0 1,1 1 0,0-1 0,0 0 0,0 1-1,0-1 1,0 0 0,0 1 0,0-1 0,0 0-1,0 0 1,0 1 0,0-1 0,0 0 0,0 1-1,0-1 1,0 0 0,1 1 0,-1-1 0,0 0 0,0 0-1,0 1 1,0-1 0,0 0 0,1 0 0,-1 1-1,0-1 1,0 0 0,1 0 0,-1 0 0,0 1-1,0-1 1,1 0 0,-1 0 0,0 0 0,0 0-1,1 1 1,-1-1 0,0 0 0,1 0 0,-1 0-1,16 1 776,-15-1-710,14 1 392,0-2 1,0 0 0,-1 0-1,1-1 1,0-1 0,-1-1-1,26-9 1,21-17 668,110-72 0,-136 79-988,5-3 104,57-50-1,-78 59-213,0-2-1,-2 0 1,0-1-1,23-35 1,-15 10-9,-2-2 0,-2-1 0,-2 0 0,-2-2 0,12-58 0,-17 50-14,-3-1-1,3-80 1,-18-119-18,6 254-24,-11-112 24,8 95-3,-2 1 0,0-1-1,-11-29 1,14 45-14,0 1 0,0-1 1,-1 1-1,1-1 0,-1 1 0,0 0 0,0 0 1,0 0-1,-1 1 0,1-1 0,-1 1 0,0 0 0,0 0 1,-4-3-1,5 5-10,0 0 1,0 0 0,1 0 0,-1 1-1,0-1 1,0 1 0,0-1-1,0 1 1,0 0 0,0 0 0,0 0-1,0 1 1,0-1 0,0 1-1,0 0 1,1-1 0,-1 1-1,0 0 1,0 1 0,1-1 0,-1 0-1,1 1 1,-1 0 0,1-1-1,-4 4 1,-3 3-12,0 0 0,1 1-1,0 0 1,-13 20 0,-25 47 32,14-13-7,3 1 1,-41 132 0,-16 143-21,36-92 1,-23 304 0,55-206-77,35-8-16,-12-293 85,2 0 0,2 0 0,2 0 0,19 51 0,-25-83 37,0 0 0,1-1 1,0 1-1,1-1 0,0-1 1,1 1-1,0-1 0,1 0 1,0-1-1,0 0 0,13 9 1,-19-16-7,1 0 1,0 0 0,-1 0 0,1 0-1,0-1 1,0 1 0,0-1-1,0 0 1,0 0 0,0-1-1,0 1 1,0-1 0,0 0 0,1 0-1,-1 0 1,0-1 0,0 1-1,0-1 1,0 0 0,0 0-1,0-1 1,0 1 0,0-1 0,-1 0-1,1 0 1,5-4 0,1-1 9,0-1 0,0 0 0,-1-1 0,-1 0 0,1-1 0,-2 1 0,13-21 0,-11 14-17,0-1 0,-2 0 0,0 0 0,0-1 0,-2 0 0,0 0 0,4-35 0,-6 18 10,-2-1-1,0 0 0,-6-40 0,-1 36 6,-1 1 1,-2 0-1,-2 0 1,-2 1-1,-1 0 1,-1 1-1,-3 1 1,-1 0-1,-44-63 1,61 97-19,-2-3-21,0-1 0,0 1 0,1-1 0,0 0 0,-4-10 0,6 15 5,1 1 0,0-1-1,0 0 1,0 1 0,0-1-1,0 0 1,0 1 0,0-1 0,0 0-1,0 1 1,0-1 0,0 0 0,0 1-1,0-1 1,1 1 0,-1-1 0,0 0-1,0 1 1,1-1 0,-1 1 0,0-1-1,1 1 1,0-2 0,13-7-90,-12 8 93,60-27 53,-38 18 98,30-17 0,7-12 97,62-53 1,0 0-1634,-94 72 568,8-5-3050,42-37-1,-50 33-198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11136,'-9'5'4128,"23"-5"-3200,11 0 351,-7 0 1,9 0-640,14 0-192,4 0-256,-2 4-96,2-1-32,-4 6-64,-1 3 32,-5-1-32,-8 1 64,0 0-1088,-4-3-416,-5-6-991,0-6-321,0-6-1408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4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276 204 7808,'1'-11'1168,"0"0"0,1 0 0,0 1 1,1-1-1,4-12 0,-3 15-546,-2-1 0,1 0 0,-1 0 0,0 0 0,-1 0 0,0 0 0,-1-1 0,0-10 0,0 18-480,0 0 0,-1 1 0,1-1 0,-1 0 0,1 0-1,-1 0 1,0 0 0,0 1 0,0-1 0,0 0 0,0 1 0,0-1-1,0 1 1,0-1 0,-1 1 0,-1-3 0,2 4-72,0-1-1,0 1 1,0-1 0,0 1 0,-1-1 0,1 1 0,0 0 0,0 0-1,0-1 1,0 1 0,0 0 0,-1 0 0,1 0 0,0 0 0,0 0-1,0 1 1,0-1 0,0 0 0,-1 0 0,1 1 0,0-1 0,0 1-1,0-1 1,0 1 0,0-1 0,0 1 0,0 0 0,-1 1 0,-7 5 64,0 1 0,1 0 1,1 1-1,-1 0 1,1 0-1,1 0 1,-10 19-1,-30 78 36,28-61 30,-59 154 621,65-163-686,2 1-1,2 0 1,-6 61 0,12-68-115,1 0 1,2 1 0,1-1-1,2 0 1,0 0 0,2 0-1,10 29 1,-11-44-14,1 0 1,0 0-1,2 0 1,-1-1-1,2 0 1,0 0-1,0-1 1,1 0-1,1-1 1,0 0-1,1 0 1,0-2-1,0 1 1,26 14-1,-24-17-8,1 0-1,1-1 1,-1-1-1,1-1 1,0 0-1,1-1 1,-1-1-1,1 0 1,-1-2-1,34 0 1,-38-1 44,-1-1 0,0-1 0,0 0 0,0 0 0,0-1 0,0-1 0,0 0 0,-1 0 0,1-1 0,-1 0 0,0-1 0,-1 0 0,0-1 0,0 0 0,0 0 0,15-17 0,-17 15 37,-1 0 0,0 0 0,0 0 0,-1 0 0,0-1 0,0 0 0,-1 0 0,3-11 0,-6 14-35,1 0 0,-1 1 0,0-1 0,-1 0 0,1 1 1,-1-1-1,-1 0 0,1 0 0,-1 1 0,0-1 0,-1 0 1,0 1-1,0-1 0,-4-7 0,1 3-13,-1 2 1,-1-1-1,0 1 1,0 0-1,-1 0 1,0 1-1,0 0 0,-18-12 1,9 8-53,-1 1 1,0 0-1,-39-15 0,43 21-27,0 0 0,-1 2 0,1 0 0,-1 0 0,0 1 0,0 1 0,-23 1 0,10 3-783,0 0 0,0 2 0,-27 8 1,52-13 592,-27 11-2285,28-11 2151,0 1 0,1 0 0,0 0 0,-1 0 0,1 0 0,-1 0 1,1 0-1,0 0 0,0 1 0,0-1 0,0 0 0,0 1 0,0-1 0,0 1 0,-1 1 0,0 10-5116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10368,'1'-1'294,"-1"0"0,1 0 1,0 0-1,0 0 0,0 0 0,0 0 1,-1 0-1,2 0 0,-1 0 1,0 0-1,0 1 0,0-1 1,0 0-1,0 1 0,0-1 0,1 1 1,-1-1-1,0 1 0,1 0 1,1-1-1,-1 1-175,-1 0 0,0 0 0,0 0 0,1 0 0,-1 0 0,0 0 0,0 0 0,1 0 0,-1 1 0,0-1 0,0 1 0,1-1 0,-1 1 0,0-1 0,0 1 0,0-1 0,0 1 1,0 0-1,0 0 0,0 0 0,0 0 0,0-1 0,0 1 0,-1 0 0,1 0 0,0 1 0,-1-1 0,1 0 0,0 0 0,-1 0 0,0 0 0,1 0 0,-1 1 0,1 1 0,-1 8-17,0-1 0,0 1-1,-1-1 1,0 1 0,-1-1-1,-3 12 1,0 1-51,-14 66 6,4-21-563,-12 125 0,26-178-597,1 0 0,0 0 0,1 0 0,1 0 0,6 26 0,4-10-3201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17 10368,'-4'-14'3429,"4"14"-3383,0 0 1,0 0-1,0 0 1,0-1-1,0 1 1,0 0-1,0 0 1,0 0-1,0 0 0,0 0 1,0 0-1,-1 0 1,1 0-1,0-1 1,0 1-1,0 0 1,0 0-1,0 0 1,0 0-1,0 0 0,0 0 1,0 0-1,0 0 1,-1 0-1,1 0 1,0 0-1,0 0 1,0 0-1,0 0 0,0 0 1,0 0-1,0 0 1,-1 0-1,1 0 1,0 0-1,0 0 1,0 0-1,0 0 1,0 0-1,0 0 0,0 0 1,0 0-1,-1 0 1,1 0-1,0 0 1,0 0-1,0 0 1,0 0-1,0 0 1,0 0-1,0 0 0,0 0 1,0 0-1,-1 0 1,1 1-1,0-1 1,0 0-1,0 0 1,0 0-1,-9 11 1197,-6 15-164,-62 177 1015,20-47-1212,-101 268 240,38 12-1049,95-312-100,-17 247 0,41-293-361,3 1 0,3-1 0,4 0-1,20 82 1,-24-138-437,2 1 1,0-1-1,11 22 1,-15-39 446,-1 0 1,1 1-1,0-1 1,1 0-1,-1-1 0,1 1 1,0 0-1,0-1 1,0 0-1,1 0 0,-1 0 1,1-1-1,0 0 1,0 1-1,0-2 1,11 5-1,-8-5-850,0 0-1,16 0 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5 8448,'0'0'154,"-1"-1"0,1 1 0,0 0 0,-1-1-1,1 1 1,0 0 0,-1 0 0,1-1 0,0 1 0,-1 0 0,1 0 0,0 0 0,-1-1 0,1 1 0,-1 0 0,1 0 0,-1 0 0,1 0 0,0 0 0,-1 0 0,1 0-1,-1 0 1,1 0 0,-1 0 0,0 0 0,-4 11 2468,2-4-2601,-31 90 1574,16-42-1147,-45 96-1,-141 224-148,130-232-833,27-49-3561,38-76 250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8320,'-11'0'1765,"9"3"135,14 5 1094,-1-2-2512,-2 1-211,1 0 1,-1 1 0,0 0-1,0 1 1,-1 0 0,0 0-1,-1 1 1,0 0-1,7 13 1,6 16-108,19 50-1,-24-52 116,20 53-119,32 134 0,-14-34-904,-21-78-2229,-31-107 2723,2 8-1002,1-1-1,0 0 1,0 0 0,12 20-1,2-10-2181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9600,'14'-1'974,"-8"0"-588,1 0 1,-1 1-1,1 0 1,-1 0 0,0 0-1,1 1 1,-1 0-1,11 3 1,-9-2-135,-1 1 0,0 0-1,0 0 1,0 0 0,-1 1 0,1 0 0,-1 0-1,0 1 1,0 0 0,0 0 0,-1 0 0,1 1-1,4 7 1,15 23 252,-1 2-1,-2 1 1,-2 0 0,-2 2-1,15 46 1,-16-31-270,-3 1 1,-2 0-1,6 80 0,-13-49-236,-10 142 0,-35 82 202,-26-14-205,47-218-49,-20 60-177,-9 44-2749,47-176 2541,-5 26-1852,9-16-2034,-3-18 4185,0 0 1,0 0 0,0 0 0,0 1 0,0-1-1,0 0 1,1 0 0,-1 0 0,0 0 0,0 1-1,0-1 1,1 0 0,-1 0 0,0 0 0,0 0-1,0 0 1,1 0 0,-1 0 0,0 1-1,0-1 1,1 0 0,-1 0 0,0 0 0,0 0-1,0 0 1,1 0 0,-1 0 0,0 0 0,0 0-1,1 0 1,-1-1 0,0 1 0,0 0 0,1 0-1,-1 0 1,0 0 0,0 0 0,1 0-1,12-8-3630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0 486 7168,'0'-11'630,"0"0"60,0 0 1,1 1-1,3-15 1,-1 12-230,3-15 1798,-6 28-2227,0 0 0,0 0 1,0 0-1,0 0 0,0 0 1,0 0-1,1 0 1,-1 0-1,0 0 0,0 0 1,0-1-1,0 1 0,0 0 1,0 0-1,1 0 1,-1 0-1,0 0 0,0 0 1,0 0-1,0 0 0,0 0 1,1 0-1,-1 0 1,0 0-1,0 0 0,0 0 1,0 0-1,0 1 0,0-1 1,1 0-1,-1 0 0,0 0 1,0 0-1,0 0 1,0 0-1,0 0 0,0 0 1,0 0-1,0 0 0,1 0 1,-1 1-1,0-1 1,2 2 43,0 1 0,-1-1 0,1 1 0,-1 0 0,1 0 0,-1 0 0,0 0 1,0 0-1,0 0 0,1 6 0,6 29 221,-2 0-1,1 44 1,0-5 93,45 303 543,33-7-912,-83-366-12,35 109 169,-29-96-102,1-1 0,0 0 0,20 30 0,-25-44-18,-1-1-1,1 1 1,0-1 0,0 0 0,0 0-1,0 0 1,10 6 0,-12-9-26,0 0 0,0 0 1,1 0-1,-1 0 1,1 0-1,-1 0 0,1-1 1,-1 1-1,1-1 0,-1 0 1,1 0-1,0 0 1,-1 0-1,1 0 0,-1 0 1,1-1-1,-1 1 1,1-1-1,2-1 0,0 0-11,-1 0 0,0 0 0,-1 0 0,1-1 0,0 1 0,-1-1-1,1 0 1,-1 0 0,0-1 0,0 1 0,0 0 0,0-1 0,-1 0-1,4-6 1,1-4-14,-1 0 0,-1-1 1,4-17-1,5-26-13,12-110 0,-14-65-153,-55-483-113,-5 436 133,42 243-69,17 44 144,9 6 44,1-2 0,0-1 0,0 0-1,42 12 1,-25-12 207,1-1-1,0-2 1,1-1 0,-1-3-1,59-1 1,201-27 802,-288 24-975,314-39 357,310-34-164,4 44-140,-304 40-1113,-117 11-5230,-165-13 1796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7424,'-4'3'2816,"8"-3"-2208,14 0 544,-4 0 96,-1 0-256,5 0 64,5 0-480,-1 0-96,1 0-289,-2 0-127,1 0-32,-4 0-32,-4 0 64,-1 0-1247,-4 0-513,-9 0-2560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9344,'14'3'3520,"-1"1"-2752,8-4 288,-7 0-96,-1 0-512,5 5-97,0-2-223,-4 1-32,-1 1-32,1-5-415,-1 0-65,1-5-3744,4 5-2048,-2-4 2880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63 132 7296,'-27'-31'6373,"18"22"-4633,8 8-1639,1 1 1,-1-1 0,0 1-1,1-1 1,-1 1 0,1-1 0,-1 0-1,1 1 1,-1-1 0,1 0-1,-1 1 1,1-1 0,0 0 0,-1 0-1,1 1 1,0-1 0,0 0-1,-1 0 1,1 0 0,0 1 0,0-1-1,0 0 1,0 0 0,0 0-1,0 1 1,0-1 0,0 0 0,1 0-1,-1 0 1,0 1 0,0-1-1,1 0 1,-1 0 0,0 1 0,1-1-1,-1 0 1,1 1 0,0-2-1,2-3 107,1 1-1,-1 0 0,1 0 0,0 0 1,0 1-1,0-1 0,1 1 1,-1 0-1,1 0 0,0 0 0,0 1 1,0-1-1,0 1 0,10-2 0,-4 1-16,0 0-1,0 1 1,1 0-1,-1 1 1,1 0-1,13 2 1,-18-1-45,0 1 1,1 0-1,-1 0 0,0 1 1,-1 0-1,1 0 1,7 3-1,-13-4-120,1 0 0,-1 0 0,1 0 0,-1 0 0,0 0 0,0 0 0,1 0 0,-1 0 0,0 0 0,0 0 0,0 1 0,0-1 0,0 0 0,-1 1 0,1-1 0,0 1 0,0-1 0,-1 1 0,1-1 0,-1 1 0,0 0 0,1-1 0,-1 1 0,0 0 0,0-1 0,0 1 0,0-1 0,0 1 0,-1 0 0,1-1 0,0 1 0,-1 0 0,1-1 0,-1 1 0,-1 2 0,-1 2 6,0 0 1,0 0 0,-1-1-1,1 1 1,-2-1 0,-7 9-1,-33 28-1,35-33-66,-6 3-10,-16 16 122,29-25-84,1-1 0,-1 1 0,1 0-1,0-1 1,0 1 0,0 0 0,0 0 0,-2 6 0,4-8 6,0 0 1,0 0 0,0 0 0,0 0-1,0 0 1,0 0 0,0 0 0,0 0-1,1 0 1,-1 0 0,0 0 0,1 0 0,-1 0-1,1 0 1,-1 0 0,1 0 0,-1 0-1,1-1 1,0 1 0,-1 0 0,1-1 0,0 1-1,-1 0 1,3 0 0,23 16-53,-19-13 10,32 17-82,-19-10 126,25 17 1,-39-24 10,0 1 0,0 0 0,-1 1 0,1-1 0,-1 1 0,0 0 0,7 12 0,-11-15 0,1-1 0,-1 0-1,0 1 1,0-1 0,0 1 0,0-1 0,-1 1 0,1-1 0,-1 1 0,1 5 0,-1-7-4,0 0-1,-1 1 1,1-1-1,0 1 1,-1-1-1,1 0 1,-1 0-1,0 1 1,1-1-1,-1 0 1,0 0-1,0 0 1,0 1-1,0-1 1,0 0-1,0 0 1,0 0-1,0-1 1,0 1-1,0 0 1,0 0-1,-3 0 1,-11 6 18,-1 0 0,0-2 0,-1 0 0,1-1 0,-21 3 0,-27 7-230,49-10-740,-1 1 1,1 0 0,0 1 0,1 1 0,-22 12 0,36-18 708,-8 5-1272,8-6 1440,0 0 1,0 0-1,0 0 1,0 0-1,0 0 1,0 0-1,0 0 1,-1 0-1,1 1 1,0-1-1,0 0 1,0 0-1,0 0 1,0 0-1,0 0 1,0 0-1,0 0 1,0 0-1,0 1 1,0-1-1,0 0 0,0 0 1,0 0-1,0 0 1,0 0-1,0 0 1,0 1-1,0-1 1,0 0-1,0 0 1,0 0-1,0 0 1,0 0-1,0 0 1,0 1-1,0-1 1,0 0-1,0 0 1,0 0-1,0 0 1,0 0-1,0 0 0,0 0 1,0 0-1,0 1 1,1-1-1,-1 0 1,0 0-1,0 0 1,0 0-1,0 0 1,0 0-1,0 0 1,0 0-1,1 0 1,-1 0-1,0 0 1,0 0-1,0 0 1,0 0-1,1 0 1,17 1-4478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98 7680,'9'-8'813,"-1"-1"1,0 0 0,-1 0 0,0-1-1,0 0 1,6-13 0,-11 19-187,3-9 1515,-4 11-1048,-5 6-211,-24 28 280,-30 41-11,-190 342-690,217-360-599,24-41-1980,-11 28 0,16-36 5,6-19-2032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4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2366 247 9472,'-6'-4'595,"0"0"-37,1-1 0,-1 1 0,1-1 0,0 0 0,1 0 0,-6-7 0,-5-8 661,-2 1 0,0 0 1,-1 1-1,-35-27 0,40 36-1048,-1-1 0,0 2 1,-1 0-1,0 1 0,0 0 0,-1 1 1,1 1-1,-26-5 0,4 5 178,-1 1 1,-49 2-1,-80 13 443,-49 15-280,-241 62 0,388-70-471,0 2 1,2 4-1,-104 51 0,89-30 34,2 3 0,-89 72-1,137-94-30,2 1 1,1 1-1,1 2 0,-46 63 0,55-65-7,2 1 0,1 1 0,1 0 0,2 1 0,1 1 0,-12 47 0,17-41 2,0 1 1,3 0-1,0 48 0,5-25 32,13 84 0,-5-88-9,3-1 1,3 0-1,1-1 1,4-1-1,1 0 0,34 58 1,-23-58 35,1-1 0,4-2-1,1-2 1,3-2 0,74 70 0,-59-69 2,3-2 0,1-4-1,2-1 1,2-4 0,87 39 0,-70-43 23,1-3 1,2-4-1,0-3 0,103 14 1,-59-22 141,-1-6 0,222-11-1,-229-7-56,-1-5 0,0-5 0,140-40 0,-123 15 41,-2-6 0,162-84 0,-230 99-148,113-79 1,-129 74-49,-3-1 0,52-57 1,-72 68-26,-1-1 1,-2-2 0,-1 0 0,-1-1-1,-2-1 1,28-66 0,-37 69-4,-1-1 0,-2 0 0,-1 0 0,-1-1 0,-2 0 0,-2 0 0,0 0 0,-6-51 0,-1 36-21,-2 1 0,-2 0 0,-2 1 0,-3 0 0,-35-84 0,30 91-35,-2 0 0,-1 2 1,-2 0-1,-1 2 0,-2 0 0,-61-59 0,49 60-50,-2 2 0,-1 2-1,-2 1 1,-1 3 0,-78-35 0,40 27-244,-2 4 1,-121-26-1,47 24-950,-184-14 0,16 34-4303,201 19-581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8192,'-5'-6'2817,"10"6"-170,14 11-95,-15-7-2295,0 1 1,-1-1 0,1 1 0,-1 0 0,0 0 0,0 0 0,-1 0 0,3 6 0,13 48 245,-15-48-394,100 342 584,-98-340-720,56 155 20,-46-135-909,1 0-1,38 58 0,-44-76 168,-7-9 165,1-1-1,-1 0 1,1 0-1,0 0 1,8 7-1,-11-11 244,0-1 0,0 1-1,1-1 1,-1 1 0,0-1-1,0 0 1,0 1 0,1-1-1,-1 0 1,0 0 0,0 0-1,3 0 1,-4 0 336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9728,'0'-1'152,"-2"-17"2509,5 11-1031,-3 7-1543,1 0 0,-1 0 0,0 0 0,1 0 0,-1 0 1,1 0-1,-1 0 0,0 0 0,1 0 0,-1 0 0,1 0 0,-1 1 0,0-1 0,1 0 0,-1 0 0,0 0 0,1 1 0,-1-1 0,0 0 1,0 0-1,1 1 0,-1-1 0,1 1 0,3 3 146,-1 0 0,1 0 0,-1 1 0,0 0 0,0 0 0,0 0 0,-1 0 0,0 0 0,2 6 0,14 54 154,-14-49-283,11 48-45,63 299-385,-66-302-574,-7-38-714,4 34 1,-9-46 547,0-9 652,0 0 0,0-1 0,0 1 0,1-1 1,-1 1-1,0-1 0,0 1 0,1 0 0,-1-1 0,1 1 1,1 2-1,-2-3-2866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8576,'-13'-4'3232,"22"4"-2496,9 4 352,-5-4-32,10 0-224,4 5 64,13-5-449,8 0-159,15 0-192,5 0-96,7 3 96,-8 1-224,-9-1 32,-9 2-1535,-8-5-641,-11-5-1952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4:5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68 8064,'-3'-6'792,"-7"-19"1054,9 24-1578,1-1 0,-1 1 0,1 0 0,0-1 0,0 1 0,0-1 1,-1 1-1,1 0 0,0-1 0,1 1 0,-1-1 0,0 1 0,0 0 0,1-1 0,0-2 1,0 4-123,-1-1 0,1 0 0,0 0 1,0 1-1,0-1 0,-1 0 0,1 1 1,0-1-1,0 1 0,0-1 0,0 1 1,0-1-1,0 1 0,0 0 0,1-1 1,-1 1-1,1 0 0,21-1 976,2 0 46,1 1 356,30 3-1,-49-3-1324,-1 1 1,1 1-1,0-1 0,-1 1 0,1 0 1,-1 1-1,0-1 0,0 1 1,10 6-1,-14-7-153,-1-1 0,1 1 0,0-1-1,-1 1 1,1 0 0,-1 0 0,1 0 0,-1-1 0,0 1 0,0 0 0,0 1-1,0-1 1,0 0 0,0 0 0,0 0 0,-1 1 0,1-1 0,-1 0 0,0 1-1,1-1 1,-1 0 0,0 1 0,-1-1 0,1 0 0,-1 4 0,-2 5 42,0-1 1,-1 0 0,0 0-1,-7 14 1,-2 3-13,7-13-111,1-3-1,0 0 0,-5 24 1,9-32 27,1 1 0,-1-1 1,1 1-1,0-1 1,0 1-1,0-1 1,1 1-1,-1-1 0,1 1 1,0-1-1,0 1 1,0-1-1,0 0 0,3 6 1,3 1-18,0 0-1,0-1 1,0 0 0,1 0 0,18 15-1,52 32 44,-49-36-33,7 4-27,-10-7-15,29 24 0,-49-35 117,0-1 0,0 1-1,0 1 1,-1-1 0,0 1 0,0 0 0,-1 0 0,0 0-1,5 11 1,-8-16-17,-1 0 0,1 0 1,0 0-1,-1 0 0,0 0 0,1 1 0,-1-1 0,0 0 0,0 0 0,0 0 1,0 1-1,0-1 0,-1 0 0,1 0 0,-1 0 0,1 0 0,-1 0 0,0 0 1,0 0-1,0 0 0,0 0 0,0 0 0,0 0 0,-1 0 0,1-1 0,-1 1 1,1 0-1,-1-1 0,0 1 0,1-1 0,-3 2 0,-5 2 31,-1 0 0,1 0 0,-1-1 0,0 0 0,-11 3 0,15-5-69,-53 14 7,-1-3 0,0-2 0,-88 4 0,-8 5-4854,150-19 4030,4-1 195,0 0 0,0 1 1,0-1-1,0 1 0,0 0 1,0-1-1,0 1 0,-3 2 0,4 1-4726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35:0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8872 582 5632,'4'-26'1776,"1"-35"0,-5 59-1775,0 0 0,0 0 0,-1 0 0,1 0 0,-1-1 0,0 1 0,0 0 0,1 0 0,-1 0 0,0 0 0,-1 0 0,1 1 0,0-1 0,0 0 0,-1 0 0,1 1 0,-1-1 1,0 1-1,1-1 0,-1 1 0,0 0 0,0 0 0,0 0 0,0 0 0,0 0 0,0 0 0,0 0 0,0 1 0,-3-1 0,-5-2 37,0 1-1,0 1 0,0 0 1,0 0-1,-12 1 1,-96 13 767,-8 0-213,-229-27 714,1-34-100,70 13-586,136 19-184,-154-8 281,173 15-570,-120-13 324,61 5-238,-130-22 201,104 10-170,-720-70 286,336 53-6,-296 37-423,874 9-114,-585 25 25,-104 54 176,433-27 264,182-33-427,17-4-22,0 3 0,-145 57 0,-59 64-26,217-105 33,-270 164 125,282-161-125,2 2-1,1 2 1,3 2 0,-47 56 0,22-11 159,-119 190 1,163-227-148,2 1 1,-34 106-1,-14 117-15,52-180-30,-16 177 0,34-207 22,2 1 0,4 0 0,17 108 0,-14-138 38,2 0 0,2-1 0,1 0 1,2-1-1,1-1 0,1 0 0,2-1 0,1 0 1,2-2-1,30 37 0,192 187 124,-184-202-123,2-2-1,3-4 0,106 61 1,-95-67-16,1-4 1,2-4-1,143 41 1,246 22 59,263-16-65,128-39 123,113-28-192,84-16 27,395-27 85,-1271 24-105,665-36-25,126-79 141,-240-39 13,-573 124-91,540-158 43,-588 156-35,-2-5 0,-1-5 0,-3-4-1,118-82 1,-176 103-44,-1-2 0,52-52 0,-72 61 25,0-1 0,-2-1 0,-1-1 0,30-56 0,-32 46 2,-1 0-1,-1-2 0,-3 0 0,13-60 1,-21 71-15,-1-1 0,-1 0 1,-2 1-1,0-1 0,-3 0 0,0 1 1,-9-39-1,5 42-3,-2 0 0,0 1 0,-2 0 0,-20-37-1,8 26 2,0 1-1,-37-43 1,-11 2 7,-122-106 0,87 93 30,-187-124 0,-70 5-56,-13 16-43,358 183 70,-811-349-59,151 149 14,-8 33-3170,678 175 3152,-306-73-5500,187 36 1579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2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1299 7552,'-15'15'2506,"15"-15"-2428,0 0-1,0 0 0,1 0 0,-1 0 0,0 0 1,0 0-1,0 0 0,0 0 0,0 0 0,0 0 1,1 0-1,-1 0 0,0 0 0,0 0 1,0 0-1,0 0 0,0 0 0,0 0 0,0 0 1,0 0-1,1 0 0,-1 0 0,0 1 0,0-1 1,0 0-1,0 0 0,0 0 0,0 0 0,0 0 1,0 0-1,0 0 0,0 1 0,0-1 1,0 0-1,0 0 0,0 0 0,0 0 0,0 0 1,0 0-1,0 1 0,0-1 0,0 0 0,0 0 1,0 0-1,0 0 0,0 0 0,0 0 1,0 1-1,0-1 0,0 0 0,0 0 0,0 0 1,0 0-1,0 0 0,0 0 0,0 0 0,0 0 1,0 1-1,0-1 0,-1 0 0,1 0 0,0 0 1,0 0-1,0 0 0,9-1 1032,-5-2-696,1 0 0,0 1 0,0-2 0,-1 1 0,6-6 0,8-6 10,169-125 2132,-141 108-2155,2 1-1,68-33 1,-21 14-47,61-41 106,-116 67-375,320-176 424,63 12-186,-381 170-298,493-192 73,-316 127-140,-152 59-186,76-33-1092,-56 11-3636,-54 25-477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2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 9728,'0'0'152,"-1"-1"271,-1 1 0,1-1 1,0 0-1,0 1 0,-1-1 0,1 0 0,0 0 0,0 0 0,0 0 0,0 0 1,0 0-1,0 0 0,0-1 0,1 1 0,-2-1 0,1 2 2034,8-1-2237,34-8 806,-31 6-600,0 1 0,0 0 1,19-1-1,-24 3-273,-1 0 0,0 0 0,1 0 0,-1 1 0,1 0 0,-1 0 1,0 0-1,1 0 0,-1 1 0,0 0 0,0 0 0,7 4 0,-8-4-64,-1 1 0,1-1 0,0 1 0,-1 0 0,0 0 0,0 0 0,0 0 0,0 0 0,0 1 0,-1-1-1,0 0 1,1 1 0,-1-1 0,0 1 0,0 6 0,2 20 149,-2-1 0,0 1 0,-3-1-1,-6 43 1,6-58-211,-9 43 50,8-44-78,0-1 0,1 0 0,0 1 0,1 0 0,0-1 0,3 22 0,-2-32-2,0-1 1,0 0-1,0 0 1,0 0-1,1 0 1,-1 0-1,1 0 1,-1 0-1,1 0 1,-1 0-1,1 0 1,-1 0-1,1 0 1,0 0-1,-1 0 1,1-1-1,0 1 1,0 0 0,0 0-1,0-1 1,0 1-1,2 0 1,-2 0-32,1-1 0,0 1 1,0-1-1,0 0 0,0 0 1,0 0-1,0 0 0,0 0 1,0 0-1,0 0 0,0-1 1,2 0-1,6-2-1684,-1-1-1,1 0 1,16-10 0,-25 13 1390,20-10-5325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2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 9856,'-2'-1'873,"-3"-1"1844,7 1-499,-1 1-880,-1 0-63,0 1-907,0 1 0,-1 0 0,1 0 0,-1 0 0,1-1 0,-1 1 0,-1 3 0,-20 35-202,17-34-186,1 0 0,0 0 0,1 1 0,-1-1 0,2 1 0,-1 0 0,0 0 0,1 0 0,1 0 0,-3 12 0,4-17 15,1 0 0,-1-1 1,0 1-1,0 0 0,1-1 0,-1 1 0,1 0 0,0-1 0,-1 1 0,1-1 0,0 1 0,0-1 0,0 0 0,0 1 0,0-1 0,0 0 0,0 1 1,0-1-1,1 0 0,-1 0 0,0 0 0,1 0 0,-1 0 0,1-1 0,-1 1 0,3 1 0,5 1-52,0-1 0,0 1-1,17 1 1,-5 0 19,0 1 11,0 0-1,-1 2 0,23 10 0,-35-14 69,-1 1 0,1 1 0,-1-1-1,0 1 1,-1 1 0,1-1 0,-1 1 0,0 0 0,-1 1-1,1-1 1,3 8 0,-5-8 238,-1-1-1,0 0 1,-1 1 0,4 9-1,-6-14-244,1 0 0,-1 0 0,0-1-1,1 1 1,-1 0 0,0 0 0,0 0 0,0 0-1,0 0 1,0 0 0,0 0 0,0 0 0,0 0-1,0 0 1,-1 0 0,1 0 0,0 0 0,0 0-1,-1 0 1,1 0 0,-1 0 0,1 0-1,-1 0 1,1-1 0,-1 1 0,0 0 0,1 0-1,-1-1 1,0 1 0,0 0 0,1-1 0,-1 1-1,0-1 1,0 1 0,0-1 0,0 1-1,-1-1 1,-6 3-238,0-1 1,0 0-1,0-1 0,-17 2 0,17-3-926,-1-1-1,0 0 0,0 0 1,-14-4-1,21 5 560,0-1 0,0 0 0,-1 0 0,1 0-1,0 0 1,0 0 0,0 0 0,0 0-1,0-1 1,0 1 0,1-1 0,-1 1-1,0-1 1,1 0 0,-1 0 0,1 0-1,-3-3 1,-9-18-3674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2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10112,'-13'-5'3872,"13"-2"-3040,4 11 640,-4-4 31,9 0-159,5 0 32,-1 0-384,1 0-224,4 0-416,3-4-224,1-1-32,1-2-64,0-1 64,-1 1-1408,1-2-544,11 1-4063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39 9216,'0'-1'410,"-1"-1"0,0 1 0,1-1 0,-1 1 0,1-1 0,0 1 0,-1-1 0,1 0 1,0 1-1,0-1 0,0 1 0,0-1 0,0 0 0,1 1 0,-1-1 0,0 0 0,1 1 0,0-3 0,0 4-314,-1-1 0,0 1 0,0 0 0,0 0 0,0 0 0,0 0 0,1 0 0,-1-1 0,0 1 0,0 0-1,0 0 1,0 0 0,0 0 0,0-1 0,0 1 0,0 0 0,0 0 0,0 0 0,0-1 0,0 1 0,0 0-1,0 0 1,0 0 0,0-1 0,0 1 0,0 0 0,0 0 0,0 0 0,0 0 0,0-1 0,0 1 0,0 0-1,0 0 1,-1 0 0,1 0 0,0-1 0,0 1 0,-8 0 1141,-11 8-444,6 5-539,0 0 0,1 1 0,1 0 0,0 1 0,1 0-1,1 1 1,-10 20 0,6-6-279,1 1 0,2 1 0,-8 35 0,11-32 11,2 1 0,-2 39 0,6-54 40,2 0 1,0-1-1,1 1 1,1 0-1,6 21 1,-7-35-5,0-1 0,0 0-1,1 0 1,0 0 0,0 0 0,0 0 0,1-1 0,6 8 0,-9-12-2,0 0 0,0 1 0,1-1 0,-1 0 0,1 0 0,-1 0 0,1 0 1,-1 0-1,1 0 0,0 0 0,-1 0 0,1-1 0,0 1 0,0-1 1,-1 1-1,1-1 0,0 0 0,0 0 0,0 1 0,0-1 0,-1-1 1,1 1-1,0 0 0,0 0 0,0-1 0,0 1 0,-1-1 0,1 1 0,0-1 1,-1 0-1,1 0 0,0 0 0,-1 0 0,3-2 0,1-1 23,0 0 0,0-1 0,-1 0 0,0 0 0,0 0 0,0 0 0,0 0 0,-1-1 0,0 0 0,0 0 0,2-8 0,4-11 43,7-38 0,-13 50-64,8-38 264,-2 0 0,5-104 0,-14 140-62,0 15-222,0 0-1,0 0 1,0 0 0,-1 0-1,1 0 1,0 0 0,0 0-1,0 0 1,0 0-1,0 0 1,0 0 0,0 0-1,0 1 1,0-1 0,0 0-1,0 0 1,0 0-1,-1 0 1,1 0 0,0 0-1,0 0 1,0 0 0,0 0-1,0 0 1,0 0 0,0 0-1,0 0 1,0 0-1,0 0 1,-1 0 0,1 0-1,0 0 1,0-1 0,0 1-1,0 0 1,0 0-1,0 0 1,0 0 0,0 0-1,0 0 1,0 0 0,0 0-1,0 0 1,0 0-1,-1 0 1,1 0 0,0 0-1,0 0 1,0 0 0,0-1-1,0 1 1,0 0-1,0 0 1,-4 11 6,-3 18-8,1 0 0,-3 35 0,1 66 0,7-113 0,-5 184 162,-4 75 332,-24-1-121,26-236-184,-14 39 0,17-64-131,-1 1 1,0-1 0,-1-1 0,0 1 0,-16 21 0,20-32-58,0 0 1,0 0-1,0 0 0,0-1 1,0 1-1,0-1 0,-1 0 1,1 0-1,-1 0 0,0 0 1,0-1-1,1 1 0,-1-1 1,0 0-1,0 0 0,0-1 1,0 1-1,-1-1 0,1 0 1,0 0-1,0 0 0,0 0 1,0-1-1,0 0 0,-8-2 1,2 0-2,-1-1-1,1 0 1,-1-1 0,1 0-1,1-1 1,-1 0 0,1-1-1,-11-9 1,11 8-28,1 0-1,0 0 0,1 0 1,-12-17-1,17 21 6,0 0 0,0 0 0,0 1 0,0-1 0,1 0 1,0-1-1,0 1 0,0 0 0,0 0 0,0 0 0,1-1 0,0 1 0,0 0 0,0-1 0,0 1 0,2-4 0,0-2-14,1 0 0,1 0 0,0 1-1,0 0 1,10-15 0,33-42-73,-37 54 101,12-15-8,2 1 0,0 1-1,2 2 1,0 0-1,44-28 1,156-79-879,-59 37-2855,-121 68 1191,-6 5-390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29 11136,'5'-27'6479,"-5"26"-5081,-1 2-374,-41 59 1573,15-11-2127,1 2 0,-22 65 1,31-73-239,-74 239 854,28 13-583,48-206-630,4 2 0,3-1 0,5 1 0,8 94 0,-2-155-475,1-1 0,16 56-1,-17-73 92,1 0-1,1-1 1,0 1-1,1-1 1,0 0-1,1-1 0,0 0 1,0 0-1,13 13 1,-15-18-192,0-1 0,0-1 0,0 1 0,0-1 0,0 1 0,1-2 0,-1 1 0,1 0 1,0-1-1,-1 0 0,1-1 0,0 1 0,1-1 0,5 1 0,1-2-1659,22-2-1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87 10624,'-1'0'348,"0"0"0,0 0 1,0 0-1,0-1 0,0 1 0,0 0 1,0-1-1,0 1 0,0-1 1,1 1-1,-1-1 0,0 0 0,0 1 1,1-1-1,-1 0 0,0 1 1,1-1-1,-1 0 0,0 0 0,1 1 1,-1-1-1,0-2 0,1 2-268,0 1 0,0-1-1,0 0 1,0 0 0,0 0 0,0 0-1,0 0 1,1 1 0,-1-1 0,0 0-1,0 0 1,1 0 0,-1 1-1,0-1 1,1 0 0,-1 0 0,1 1-1,-1-1 1,2-1 0,1-1 12,0 1 1,1-1-1,-1 1 1,1-1-1,0 1 1,0 0-1,-1 1 1,1-1-1,9-1 1,-3-1 75,16-4 177,-1 2 0,2 1 0,-1 1 0,0 1 0,1 1 0,0 1 0,-1 2 0,1 0 1,44 10-1,-62-10-114,1 1 1,-1 1 0,1 0 0,-1 0 0,0 1-1,13 7 1,-20-10-194,0 0-1,0 1 0,-1-1 0,1 1 1,0-1-1,-1 1 0,1-1 1,-1 1-1,1 0 0,-1 0 0,0 0 1,0 0-1,0 0 0,0 0 1,0 0-1,0 0 0,-1 0 0,1 0 1,-1 0-1,1 0 0,-1 1 1,0-1-1,0 0 0,0 0 1,0 1-1,0-1 0,-1 0 0,1 0 1,0 0-1,-1 1 0,0-1 1,0 0-1,-1 3 0,-2 3-20,0 0-1,0 0 1,-1-1-1,-1 1 1,1-1 0,-10 9-1,-43 37 88,28-27-52,20-18-79,-10 12-88,19-20 105,0 1 0,1 0 0,-1 0 0,0 0 0,1 0 0,-1 1 0,1-1 0,0 0 0,-1 0 0,1 0 0,0 0 0,0 0 0,-1 1 0,1-1 0,0 0 0,0 0 0,1 0 0,-1 0 0,0 1 0,1 1 0,3 7-18,1-1 0,0 1-1,1-1 1,0 0 0,10 12-1,4 6 55,27 48-167,51 114 0,-87-167 268,13 41 0,-21-53-66,-1 0-1,0 0 0,0 0 1,-1 1-1,0-1 0,-2 19 1,1-28-34,0 1 0,0-1 0,0 1 0,0-1 0,-1 1 0,1-1 0,-1 1 0,1-1 0,-1 1 0,1-1 0,-1 0 1,0 0-1,0 1 0,0-1 0,0 0 0,0 0 0,0 0 0,0 0 0,0 0 0,0 0 0,0 0 0,0 0 0,-1 0 0,1 0 0,0-1 0,-1 1 0,1-1 0,-1 1 0,-1 0 1,-3 0 15,0-1 0,-1 0 0,1 0 0,0 0 1,-12-2-1,9 1-53,-125-18 36,-51-5-2825,180 24 2782,-15-3-3802,20 3 3770,0 0 1,0 0-1,0 0 0,0 0 0,0 0 1,0 0-1,0 0 0,0 0 0,0 0 1,0 0-1,0 0 0,0 0 0,0 0 0,-1 0 1,1 0-1,0-1 0,0 1 0,0 0 1,0 0-1,0 0 0,0 0 0,0 0 1,0 0-1,0 0 0,0 0 0,0 0 1,0 0-1,0 0 0,0-1 0,0 1 0,0 0 1,0 0-1,0 0 0,0 0 0,0 0 1,0 0-1,0 0 0,0 0 0,0 0 1,0 0-1,0 0 0,0-1 0,0 1 0,1 0 1,-1 0-1,0 0 0,0 0 0,0 0 1,0 0-1,0 0 0,0 0 0,0 0 1,0 0-1,0 0 0,12-6-1940,-2 2 180,1 0 0,0 2 0,18-4-1,12 2-2104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3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10880,'-22'-3'3594,"17"-1"1538,7-1-3278,6-2-344,-2 4-1229,0 0-1,1 1 1,-1 0 0,0 0-1,1 1 1,-1 0 0,9-1-1,-10 2-146,142-11 446,-55 6-398,-9 2-1924,-53 3-227,1-1 1,-1-2 0,49-10 0,-47 2-3328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1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 8960,'-1'-1'260,"1"-1"1,-1 0 0,0 0-1,1 0 1,-1 0 0,1 0-1,0 0 1,0 0 0,0 0 0,0 0-1,0 0 1,0 0 0,0 0-1,1 1 1,-1-1 0,0 0-1,1 0 1,0 0 0,-1 0-1,1 0 1,0 1 0,0-1-1,0 0 1,0 1 0,1-1-1,-1 1 1,0-1 0,1 1-1,-1-1 1,1 1 0,-1 0-1,4-2 1,-3 2-104,0 0-1,-1 1 1,1-1-1,0 1 1,0 0-1,0-1 1,0 1-1,0 0 1,0 0-1,0 0 1,0 0-1,-1 1 1,1-1-1,0 0 1,4 2-1,0 0 243,1 1 0,13 7 0,-2 1-10,0 1 0,-1 1 0,0 0 0,16 18-1,-5-1 579,31 41 0,-44-48-547,0 0 1,-1 1-1,-1 1 0,-2 0 1,13 37-1,-10-15 91,-2 1-1,6 53 0,-12-48-243,-2 0-1,-2-1 1,-3 1 0,-11 77 0,1-65-165,-3 0 1,-2 0-1,-28 68 1,40-123-209,-2 8-423,-1-1 0,0-1 0,-1 1 0,-1-1 0,-12 17 0,21-32 453,0-1 0,0 0 1,-1 0-1,1 0 0,0 0 0,0 0 1,0 0-1,0 1 0,0-1 0,0 0 0,0 0 1,0 0-1,0 0 0,0 0 0,0 0 1,0 0-1,0 0 0,0 0 0,-1 1 1,1-1-1,0 0 0,0 0 0,0 0 1,0 0-1,0 0 0,0 0 0,0 0 1,-1 0-1,1 0 0,0 0 0,0 0 1,0 0-1,0 0 0,0 0 0,0 0 0,0 0 1,-1 0-1,1 0 0,0 0 0,0 0 1,0 0-1,0 0 0,0 0 0,0 0 1,0 0-1,-1 0 0,1 0 0,0-1 1,0-6-2598,5-14-1843,3 1-657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2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12160,'7'0'7448,"21"6"-5211,-1 0-1837,88-3 231,-77-3-2472,54 6 0,-91-6 1103,1 0 1,0 1-1,-1-1 0,1 0 0,-1 1 1,1 0-1,-1-1 0,0 1 0,1 0 1,-1 0-1,1 0 0,-1 0 0,0 0 1,1 1-1,4 5-4222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2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9856,'-5'12'3680,"10"-4"-2848,-1 1 32,5-6-192,5 1-320,4 1 31,4-2-159,5-3 32,3 0-160,6 0-64,-4 0 0,-5 0-1087,-5 0-417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2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17 8960,'1'-1'613,"0"-1"0,1 0 1,-1 0-1,1 1 0,-1-1 0,1 1 1,3-3-1,-5 4-499,0 0 0,0 0 0,1 0 0,-1 0 0,0-1 1,0 1-1,1 0 0,-1 0 0,0 0 0,0 0 0,1 0 0,-1 0 0,0 0 0,1 0 0,-1 0 0,0 0 1,1 0-1,-1 0 0,0 0 0,0 0 0,1 0 0,-1 0 0,0 0 0,0 1 0,1-1 0,-1 0 12,1 1-1,-1 0 1,1-1 0,-1 1-1,0-1 1,0 1-1,1-1 1,-1 1 0,0 0-1,0-1 1,0 1-1,0 0 1,0-1-1,0 1 1,0 0 0,0-1-1,0 2 1,0 6 176,-1 0 1,0-1 0,-1 1-1,0 0 1,0 0 0,0-1-1,-1 1 1,0-1-1,-7 11 1,-5 7 204,-23 29 0,15-24-355,6-6-118,10-16-36,1 0 0,0 1-1,0 0 1,1 0-1,0 0 1,0 1 0,1-1-1,1 1 1,-4 13-1,7-22 4,0 0 0,0 0 0,0-1-1,0 1 1,0 0 0,0 0 0,0 0 0,0 0-1,0 0 1,0 0 0,1 0 0,-1 0 0,0 0-1,1 0 1,-1-1 0,1 1 0,-1 0 0,1 0-1,-1 0 1,1-1 0,-1 1 0,1 0 0,0-1-1,0 1 1,-1-1 0,1 1 0,0 0 0,0-1-1,-1 0 1,1 1 0,0-1 0,0 1 0,0-1-1,0 0 1,0 0 0,1 1 0,5 0 13,0 0 1,0-1-1,-1 0 1,9 0 0,-4-1-16,-11 1 1,33 0-7,61 8-1,-83-6-12,0 0-1,-1 1 1,1 0 0,0 1-1,-1 0 1,0 1-1,0 0 1,0 1-1,13 9 1,-9-3 59,-1 0 0,-1 1 0,0 1-1,-1-1 1,0 2 0,-1-1 0,15 30 0,-5 0 800,25 74 0,-41-109-447,-1 1 0,-1 0-1,0 0 1,2 14 0,-4-21-320,0 0 0,0 0 1,0-1-1,-1 1 0,1 0 0,-1-1 1,1 1-1,-1-1 0,0 1 1,0-1-1,0 1 0,0-1 1,0 1-1,-1-1 0,1 0 0,-1 0 1,1 0-1,-1 0 0,0 0 1,0 0-1,0 0 0,-3 2 0,-3 0-19,0 1-1,0-1 0,0-1 0,-1 1 0,0-2 0,-15 4 0,-3-1 6,-28 1-1,36-4-100,0-2 0,0 0 0,0-1 0,0-1 0,0-1 0,-21-5 0,33 6-190,1 0 0,-1-1 0,0 1 0,1-1 0,-1-1 0,1 1 0,0-1 0,0 0 0,1 0 1,-1-1-1,1 1 0,0-2 0,0 1 0,0 0 0,1-1 0,0 0 0,0 0 0,0 0 1,-3-9-1,4 8-435,0-1 0,1 0 0,0-1 0,1 1 0,0 0 0,0 0 0,0-1 0,1 1 0,1 0 1,-1-1-1,1 1 0,1 0 0,-1 0 0,2 0 0,-1 0 0,7-14 0,15-13-3398,-23 34 3914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2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11136,'5'-3'4128,"4"3"-3200,13-4 63,-4 1-95,5-2-480,-7 1 0,29-4-96,18-4-32,-6 0-160,2 5-96,-5-5 64,-6 7-128,-3 5-64,0 5-1504,-2-1-671,11 4-2657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2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30 9344,'3'-7'2048,"-2"5"-1330,0 0 0,-1 0 0,1 0 0,0 0 1,-1 0-1,1 0 0,-1 0 0,0-2 0,0 3-667,0 1 0,0 0 0,0 0 0,0 0-1,0 0 1,0 0 0,0-1 0,0 1 0,-1 0 0,1 0 0,0 0 0,0 0 0,0 0 0,0 0 0,0 0 0,0 0 0,-1-1 0,1 1-1,0 0 1,0 0 0,0 0 0,0 0 0,-1 0 0,1 0 0,0 0 0,0 0 0,0 0 0,0 0 0,0 0 0,-1 0 0,1 0 0,0 0-1,0 0 1,0 0 0,0 0 0,-1 0 0,1 1 0,-14 6 889,11-6-868,-1 2 21,-1 0 0,0 0 0,1 1 0,-1 0 0,1 0 0,0 0 0,-3 5 0,-172 262 2414,148-217-2015,-44 107 0,61-123-443,2 1-1,2 0 1,-11 72-1,20-95-50,0 0 0,1 1 0,0-1 0,2 0 1,0 0-1,0 0 0,2 0 0,0 0 0,1 0 0,0-1 0,1 0 0,1 0 0,9 15 0,-8-18-191,1 1 0,0-1 0,0-1 0,2 0 0,-1 0 0,13 8 0,-12-10-497,1-1-1,0 0 0,1-1 0,-1 0 1,1-1-1,21 7 0,-26-11-519,0 0 0,0 0 0,0-1 0,0 0 0,0 0 0,0-1-1,0 0 1,0-1 0,12-1 0,45-9-3243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3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11136,'-7'-7'3203,"7"3"944,17-3 77,-11 5-5095,12-2 1065,0 1-1,0 1 0,1 0 0,-1 1 0,0 1 1,1 1-1,18 3 0,-8 0 560,-1 2 1,1 1 0,47 19-1,-72-24-606,-1-1-1,1 1 1,-1 0-1,1 0 1,-1 1-1,1-1 1,-1 1-1,0-1 1,4 6 0,-6-7-130,0 0 0,0 0 1,-1 0-1,1 0 1,-1 1-1,1-1 1,-1 0-1,1 0 1,-1 0-1,0 1 1,1-1-1,-1 0 0,0 0 1,0 0-1,0 1 1,0-1-1,0 0 1,0 1-1,0-1 1,0 0-1,-1 0 0,1 0 1,-1 1-1,1-1 1,0 0-1,-1 0 1,0 0-1,1 0 1,-1 0-1,0 0 0,0 0 1,1 0-1,-3 2 1,-5 5-16,1 0-89,0-1 1,1 1 0,-7 10 0,11-15 65,1 0-1,-1 0 1,1 1 0,0-1 0,0 0-1,0 0 1,0 1 0,1-1 0,-1 0 0,1 1-1,0-1 1,0 1 0,0 4 0,4 12 8,1 0 0,0-1-1,11 24 1,-9-26 48,-1 0 0,-1 1 0,0 0 0,3 27 0,-7-33 28,-1 0 0,0 0 0,0 0-1,-1 0 1,-1 0 0,-4 15-1,5-22-50,-1-1 0,1 0-1,-1 1 1,0-1 0,0 0-1,-1 0 1,1 0 0,-1-1-1,0 1 1,0-1 0,0 1-1,-1-1 1,1 0 0,-1 0-1,0-1 1,0 1 0,1-1-1,-2 0 1,-6 3-1,-3-1-134,-1 0 0,0-2-1,0 0 1,0 0-1,0-2 1,-22-1-1,10 1-1043,21 0 356,0 0 0,0-1 1,-1 1-1,-8-3 0,14 3 647,1-1-1,-1 1 0,1 0 0,-1 0 0,0 0 1,1 0-1,-1-1 0,1 1 0,-1 0 0,1 0 1,-1-1-1,1 1 0,-1 0 0,1-1 0,-1 1 1,1-1-1,-1 0 0,1 0-47,0 1-1,0-1 1,0 1 0,0-1-1,0 1 1,1-1-1,-1 1 1,0-1 0,0 0-1,1 1 1,-1-1-1,0 1 1,1 0 0,-1-1-1,0 1 1,1-1 0,0 0-1,8-10-4805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3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13184,'17'-18'4287,"-16"18"-4207,-1 0-1,0-1 0,1 1 0,-1 0 0,0-1 0,1 1 0,-1 0 0,0 0 0,1-1 0,-1 1 0,0 0 0,1 0 0,-1 0 0,1 0 1,-1 0-1,1-1 0,-1 1 0,0 0 0,1 0 0,-1 0 0,1 0 0,0 0 0,24-2 1452,-22 1-1297,-1 1 0,1 0 0,0-1 0,-1 1 0,1 1 0,-1-1 0,1 0 0,-1 0 1,1 1-1,-1 0 0,1-1 0,-1 1 0,0 0 0,1 0 0,-1 1 0,5 2 0,-3-1 3,0 1 0,0 0 0,0 0 0,0 1 0,3 5 0,-5-7-156,5 6 137,-1 1 1,0 0-1,-1 0 0,0 1 0,-1 0 0,5 16 1,-3-6-67,39 151 648,5 151 11,-32 46-939,-16-312-542,-1-22-2286,-4 43 1,-1-65-677,-1-4-2149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3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 10368,'-18'-8'3936,"18"8"-3040,-4 3 447,4-3 33,0 0-352,4 5-32,10-5-352,-5 0-160,18 0-256,0 0-160,16 0 32,-7 0-64,9 4-32,-9-1-1024,-6 6-448,-3-6-2015,-9 9-865,-4-4 160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3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10368,'4'7'3936,"14"-7"-3040,27 0 96,-15-3-129,6-1-159,0 4 128,23 0-384,-16 0-96,11-3-224,-9 3-96,-1 0 0,-8 0-736,0 0-256,-5 0-1919,10 0-769,7 3-448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2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96 8832,'22'-76'6426,"-21"75"-6260,-1 0-1,0 0 0,1 0 1,-1 0-1,0-1 1,0 1-1,0 0 0,0 0 1,0-1-1,0 1 1,0 0-1,-1-2 0,1 3-127,0 0 1,0 0-1,0-1 0,0 1 0,-1 0 0,1 0 0,0 0 0,0-1 0,0 1 0,-1 0 0,1 0 0,0 0 1,0 0-1,0 0 0,-1 0 0,1-1 0,0 1 0,0 0 0,-1 0 0,1 0 0,0 0 0,0 0 1,-1 0-1,1 0 0,0 0 0,0 0 0,-1 0 0,1 0 0,0 0 0,0 0 0,0 0 0,-1 1 1,1-1-1,0 0 0,-1 0 0,-1 1 52,-1 1 1,1 0-1,-1-1 1,1 1-1,0 0 1,-1 0-1,1 0 1,0 1-1,-2 2 1,-95 138 1336,61-87-1190,9-12-181,2 1 1,-40 91-1,57-111-68,1 0-1,2 0 1,0 1-1,2 0 1,0 0-1,2 0 1,1 43-1,2-58 22,1-1 1,1 1-1,0 0 1,0-1-1,1 1 0,6 15 1,-8-23 1,1 1 1,0-1 0,0 1-1,0-1 1,0 0-1,0 1 1,0-1 0,1 0-1,0 0 1,0-1-1,-1 1 1,1-1 0,1 1-1,-1-1 1,0 0-1,1 0 1,-1 0 0,1-1-1,-1 1 1,6 0-1,-6-1-6,0-1 0,1 0 0,-1 0 0,0 0 0,0-1 0,0 1 0,0-1 0,0 0 0,0 0 0,0 0 0,0 0 0,-1 0 0,1 0 0,0-1 0,0 0 0,-1 1 0,1-1 0,-1 0 0,0 0 0,0 0 0,1-1 0,-1 1 0,3-5 0,4-6 41,-1 0 0,0-1 0,8-20 0,-13 29-30,16-41 83,17-64-1,-16 44-76,20-71-187,-38 132 181,-1 0 0,1 0 0,0 1 0,1-1 0,4-7 0,-6 24 384,-10 266 538,21 109-219,-2 79-414,-10-453-299,-9 166 233,6-153-50,-1 0 0,-1-1 0,-1 1 0,-16 41 0,19-60-150,0 0 0,-1 0 0,0 0 0,0-1 0,0 0 0,-1 0 0,1 0 0,-2 0 0,1-1 0,0 0 0,-7 5 0,8-8-38,-1 1 1,1-1-1,0 0 1,-1 0-1,1 0 1,-1-1-1,1 0 1,-1 0-1,0 0 0,1 0 1,-1-1-1,0 0 1,0 0-1,0 0 1,1 0-1,-1-1 1,0 0-1,-5-1 1,-3-3-9,0 1 1,0-2 0,1 0 0,0 0 0,0-1 0,0-1 0,1 0 0,0 0 0,-17-19 0,12 10-17,1 0 0,0-1 1,2-1-1,0 0 0,-12-26 0,18 32 5,1 0 0,0-1 0,1 0 0,1 0 0,1-1 0,0 1 0,0-1 0,1 1-1,1-1 1,1 0 0,0 0 0,1 1 0,0-1 0,2 0 0,-1 1 0,2-1 0,0 1 0,0 0 0,2 0-1,-1 1 1,2 0 0,11-18 0,-2 9 11,1 1 0,1 0-1,1 2 1,30-25 0,92-58-725,-69 57-534,-36 24-1361,-1-2 0,39-33 1,-42 24-2275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3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51 10496,'1'-1'319,"21"-33"5236,-7 21-2514,-14 12-2912,-1 1 0,1 0 1,-1 0-1,1-1 1,-1 1-1,1 0 0,0 0 1,-1 0-1,1 0 1,0 0-1,-1 0 1,1 0-1,-1 0 0,1 0 1,0 0-1,-1 0 1,1 0-1,-1 0 1,1 0-1,0 1 0,-1-1 1,1 0-1,0 1 1,0-1-80,-1 0 1,0 1 0,1-1-1,-1 0 1,0 0 0,0 1-1,1-1 1,-1 0 0,0 1-1,0-1 1,1 1 0,-1-1-1,0 0 1,0 1 0,0-1-1,0 1 1,1-1 0,-1 0-1,0 1 1,0-1 0,0 1-1,1 11 336,-1 1 0,-1 14 0,-25 197 546,7-80-835,15-104-131,-19 164-1731,10-69-2212,12-126 3396,0-2-250,0 1 1,1-1-1,0 0 0,0 0 1,0 1-1,1-1 0,2 9 1,9 13-3666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3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54 10752,'19'-36'3509,"-19"35"-3366,0 0 0,1 0 0,-1 0 0,0 0 0,1 0 0,-1 1 0,0-1 0,1 0-1,-1 0 1,1 1 0,0-1 0,-1 0 0,1 1 0,0-1 0,-1 0 0,2 0 0,0 0 349,-1 1-351,-1-1-1,0 1 0,1 0 0,-1 0 0,1 0 0,-1-1 0,0 1 0,1 0 1,-1 0-1,1 0 0,-1 0 0,1 0 0,-1 0 0,1 0 0,-1 0 0,1 0 1,-1 0-1,0 0 0,1 0 0,-1 0 0,1 0 0,-1 1 0,1-1 0,-1 0 1,1 0-1,-1 0 0,0 1 0,1-1 0,-1 0 0,1 1 0,0-1-30,0 1-1,-1 0 0,1-1 1,0 1-1,0 0 0,-1 0 1,1 0-1,0-1 0,-1 1 1,1 0-1,-1 0 0,1 2 1,0 0 2,-1 0 0,0 0 0,0 0 0,0 0 0,0 0 0,0 0 0,-1 0 0,1 0 0,-1 0 0,0 0 0,0 0 0,-2 3 0,-19 36 773,11-25-656,-17 31-21,-13 22-362,39-67 148,0 0 1,1 0-1,0 0 1,0 0-1,0 0 1,0 0-1,0 0 1,1 0-1,-1 0 1,1 1-1,0-1 1,0 0-1,0 0 1,0 1-1,1-1 1,-1 0-1,1 0 1,0 0-1,0 0 1,0 0-1,0 0 1,0 0 0,1 0-1,-1 0 1,1 0-1,0 0 1,0-1-1,0 1 1,0-1-1,1 0 1,-1 1-1,0-1 1,1 0-1,0-1 1,4 4-1,16 9-89,9 5 30,35 28-1,-57-38 105,0 0 0,-1 0 0,0 1 0,0 0 0,-1 0 0,0 1 0,7 14 0,0 5 487,16 44 0,-25-56-193,0 0 1,-2 1-1,0 0 1,1 20-1,-4-32-196,-1 0 0,0 0 0,-1 0 0,0 0-1,0 0 1,0 0 0,-4 10 0,4-14-86,-1 1 0,1-1 0,-1 0 1,0 0-1,0 1 0,0-1 1,0 0-1,0-1 0,-1 1 0,0 0 1,1-1-1,-1 1 0,0-1 1,0 0-1,-7 4 0,1-3-22,0 1 0,-1-1 1,0-1-1,0 0 0,0 0 0,0-1 0,-15 0 0,-69-6-91,82 4-50,-51-7-679,56 6 392,0 1 1,1-1 0,-1-1 0,1 1 0,-1-1-1,-9-6 1,14 8 211,1 0 1,0 0-1,-1 0 0,1 0 1,0 0-1,0-1 0,0 1 0,0 0 1,0-1-1,0 1 0,0 0 0,1-1 1,-1 1-1,0-1 0,1 1 0,-1-1 1,1 1-1,0-1 0,-1 1 1,1-1-1,0 0 0,0 1 0,0-3 1,1 0-511,-1 0 1,1-1-1,0 1 1,1 0-1,-1 0 1,1 0 0,3-7-1,9-13-4337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10624,'-14'-5'4032,"14"5"-3136,14 0 671,-14 0 65,18 0-192,4 0 96,31-3-320,-8 3 0,31 0-704,-14 0-160,5 0-96,-13 0-128,-6 0-32,-7 0-736,-5 0-384,-5 0-1376,-10 0-608,2 0-2879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3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11282 377 9216,'-15'-7'6150,"-4"5"-3398,-19 6-1803,30-3-603,-99 17 1687,-202 20 78,-359-43-1018,94-35-670,182 9-323,-69-5-167,218 17 48,36 1 19,-127-8 0,-474-9-144,-374 30 172,775 6 19,-320 4-68,-396 29 90,337 43-53,-804 211-112,1186-176-12,337-88 95,1 3 0,0 3 0,-107 68 0,96-43-56,4 3-1,-103 104 1,158-144 72,1 1 0,0 1 0,1 1 0,2 0-1,0 1 1,1 0 0,1 1 0,1 1 0,1 0 0,-13 48 0,18-47-36,0-1 0,2 1 1,0 0-1,3 42 0,1-50 18,1 1 1,1 0-1,0-1 0,2 0 0,0 0 0,0 0 0,15 27 0,-3-14 21,2 0-1,23 27 0,11 10 34,3-2 0,77 71 1,40-4-3,16-12-26,32 7 21,39 5 21,194 50 24,19-41 187,492 68 318,-918-199-564,932 173 314,9-32 155,668 1 549,3-87-435,-1139-60-457,350-40 12,-684 15-146,-2-9 1,295-84-1,-138-7-114,-241 76 44,124-71 0,56-74-10,-164 101 52,114-111-1,-169 138 41,-3-2 1,-3-2 0,56-87 0,-86 114 42,-3-1 0,-1-1 0,-2-1 0,-1-1 1,16-62-1,-27 75 7,-1 1-1,-2-1 1,0 0 0,-3 0 0,0 0 0,-1-1 0,-2 1-1,-2 0 1,-7-36 0,0 29 55,0 0-1,-3 1 1,-32-61 0,20 49-28,-2 1 1,-59-72-1,45 71-42,-2 2 0,-78-63 0,-143-81-30,-33-2-107,66 61-411,-272-106 0,-266-55-2772,562 218 948,52 14-1829,51 11-1061,36 6-144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3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403 400 6144,'2'-3'608,"0"0"0,0 0 0,0 0 0,-1 0 1,1 0-1,-1 0 0,2-5 0,-2 3-221,1 0 0,0 1 0,0-1 0,4-4 0,7-11 216,-1 0 1,0 0-1,-2-2 1,0 1 0,8-27-1,-13 31-52,-1 0-1,0 0 1,-1-1 0,-1 1-1,-1-1 1,0 1-1,-3-30 1,2 46-508,0 0 0,0 0-1,0 0 1,0 0 0,-1 0 0,1 0-1,0 0 1,0 0 0,-1 0 0,1 0-1,-1 0 1,1 1 0,-1-1 0,1 0 0,-1 0-1,1 0 1,-1 1 0,0-1 0,1 0-1,-1 1 1,0-1 0,1 0 0,-1 1-1,0-1 1,0 1 0,0 0 0,0-1-1,0 1 1,1-1 0,-3 1 0,1 0-2,0 0 0,0 0 0,0 1 1,0-1-1,0 0 0,0 1 0,0 0 1,1-1-1,-1 1 0,0 0 0,0 0 0,1 0 1,-1 0-1,0 1 0,1-1 0,-2 2 1,-21 20 49,2 1 0,-29 40 0,23-27-71,23-31-19,-27 34 1,-46 75 0,49-59-6,2 1 0,2 1 0,-21 78 0,41-118-16,1-1 0,0 1-1,1-1 1,2 1 0,-1 30-1,3-41 48,0 1 0,0 0 0,0-1 0,1 1 0,0-1 0,1 0 0,0 0 0,0 0 0,0 0 0,1 0 0,0 0 0,0-1 0,0 0 0,1 0 0,8 8 0,-5-7 12,0 0 1,1 0-1,0-1 1,0 0 0,1 0-1,0-1 1,-1 0 0,2-1-1,20 6 1,-25-9-27,-1 1-1,1-1 1,0-1 0,0 1-1,0-1 1,0 0 0,0-1 0,0 1-1,0-1 1,0 0 0,0 0 0,-1-1-1,1 0 1,0 0 0,-1 0-1,1-1 1,-1 0 0,0 0 0,9-7-1,-6 3 18,0-1-1,-1 0 1,0 0-1,-1-1 1,0 0-1,0 0 1,4-10-1,27-72 87,-21 44-47,-2 0-1,-2-1 0,-3-1 0,6-74 1,-14 116-35,-1 0 0,0 0 0,0 0 1,0 1-1,-1-1 0,-3-11 1,4 18-38,0-1 0,0 1 1,0 0-1,0-1 0,0 1 1,0 0-1,0-1 0,0 1 1,0 0-1,0-1 0,-1 1 1,1 0-1,0-1 0,0 1 1,0 0-1,0-1 0,-1 1 1,1 0-1,0 0 0,0-1 1,-1 1-1,1 0 0,0 0 1,0 0-1,-1-1 0,1 1 1,0 0-1,-1 0 0,1 0 1,0 0-1,-1-1 0,1 1 1,0 0-1,-1 0 0,1 0 1,0 0-1,-1 0 0,1 0 1,0 0-1,-1 0 0,1 0 1,0 0-1,-1 0 0,1 0 1,0 1-1,-1-1 0,1 0 1,0 0-1,-1 0 0,1 0 1,0 0-1,0 1 0,-1-1 1,1 0-1,0 0 0,0 1 1,-1-1-1,1 0 0,0 0 1,0 1-1,0-1 0,-1 1 1,-13 23-246,9-12 221,1 0 0,0 1 1,1-1-1,1 1 0,-3 23 1,5-33 26,-22 476 58,22-282-2,-1 248 368,-11-229 90,8-181-352,-1 0-1,-3-1 1,0-1 0,-14 35 0,18-59-133,0 0 0,-1 0-1,0 0 1,0-1 0,0 0 0,-1 0 0,-1 0 0,1-1 0,-1 0-1,-1 0 1,-9 7 0,12-11-23,0 1-1,0-2 0,-1 1 1,1 0-1,0-1 0,-1 0 1,1 0-1,-1-1 0,0 0 1,0 0-1,0 0 0,1 0 1,-1-1-1,0 0 0,0-1 1,0 1-1,0-1 1,0 0-1,-11-4 0,12 3-7,0 0-1,0 0 1,0-1 0,0 0-1,1 0 1,-1 0-1,1-1 1,0 1 0,-5-6-1,-1-2 1,1 0-1,-10-18 0,2 0-22,1 0 0,1-1-1,2 0 1,1-1 0,2 0-1,1-1 1,-5-33 0,12 56-2,1 0 0,1-1 1,-1 1-1,1 0 0,1 0 1,0 0-1,0 0 0,1 0 1,0 0-1,0 0 0,1 0 1,0 0-1,1 1 0,0 0 1,0 0-1,11-16 0,22-24 22,2 0 0,2 3-1,49-42 1,81-53-42,10 16-782,-25 17-2327,-132 91 2288,72-55-4840,-57 38 770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3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10 10240,'-2'-3'343,"-4"-3"3543,2 12-257,1 1-3472,-3 10 405,1 0-1,0 1 1,-3 17-1,0 5-124,-85 440 1744,46-54-1091,43-329-1055,4 1 0,18 133 0,10-81-107,-21-126 3,1 0 1,1 0-1,22 42 0,-26-59-78,-1 0 0,1 0 0,0 0 0,1-1 0,-1 0 0,1 0-1,1 0 1,-1-1 0,1 0 0,0 0 0,0 0 0,10 4 0,-12-7-177,0 0 1,-1-1-1,1 1 0,0-1 1,0 0-1,-1 0 1,1-1-1,0 0 1,0 1-1,0-1 1,0-1-1,0 1 0,0-1 1,0 0-1,0 0 1,-1 0-1,1-1 1,0 0-1,-1 0 1,1 0-1,-1 0 0,5-4 1,2-3-1987,18-17 0,-29 26 2269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3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11136,'0'0'146,"-1"0"0,1 0 0,0 0 0,-1 0 0,1 0 0,0 0 0,-1 0 0,1 0 0,0-1 0,-1 1 0,1 0 0,0 0 0,0 0 0,-1 0 0,1 0 0,0 0 0,-1-1 0,1 1 0,0 0 0,0 0 0,-1 0 0,1-1 0,0 1 0,0 0 0,0 0 0,0-1 0,-1 1 0,1 0 0,0 0 0,0-1 0,0 1 1,0-1-1,10-2 3019,3-1-2899,1-1 47,1 1-1,-1 0 1,1 1-1,0 1 1,0 0-1,0 1 1,0 0-1,0 2 1,25 2-1,-20 1 94,0 1 0,24 9 0,-35-11-185,-1 1 0,1 0 0,0 0 0,-1 1 0,0 1 1,0-1-1,7 8 0,-14-12-140,1 1 0,-1-1 0,0 1 0,0-1 0,1 1 0,-1 0 0,0 0 0,0-1 0,-1 1 0,1 0 0,0 0 0,-1 0 0,1 0 0,-1 0 0,1 4 0,-1-2-3,0-1 1,-1 1-1,1-1 0,-1 1 1,0-1-1,0 1 0,0-1 0,-2 6 1,-4 3 28,0 0 1,0-1 0,-16 19 0,17-23-82,-6 9 17,2-5-99,1 1 0,-12 20-1,19-28 19,0 1 0,0 0 0,0-1 1,1 1-1,-1 0 0,1 0 0,1 0 0,-1 0 0,0 0 0,1 0 0,1 8 0,1-1 19,0 1 0,1-1 0,1 1 0,0-1 0,0 0 0,1 0 0,1-1 0,0 0 0,1 0 0,7 11 0,14 14-61,46 46 0,-65-73 87,27 28-8,93 107 71,-117-129-23,-1 0-1,-1 2 1,-1-1 0,0 1-1,-1 1 1,0-1 0,8 36-1,-15-49 2,0 1-1,-1 0 1,1 0-1,-1-1 1,0 1-1,0 0 1,-1 0-1,1 0 1,-1-1-1,0 1 1,0 0-1,-1-1 1,1 1-1,-1-1 0,-4 7 1,1-3 13,0-1 0,0-1 0,-1 1 0,0-1 0,0 0 0,-1 0 0,-12 8 0,5-5-39,0 0 1,-1-1-1,0-1 1,-18 6-1,-66 17 68,82-25-57,-7 1-469,-1 0 0,1-1 0,-1-2 1,1 0-1,-1-2 0,-29-1 0,53 0 224,0 0-1,-1-1 1,1 1-1,0 0 0,-1 0 1,1-1-1,0 1 1,0-1-1,-1 1 1,1-1-1,0 0 1,0 1-1,0-1 1,0 0-1,0 0 0,0 0 1,0 0-1,0 0 1,0 0-1,0 0 1,0 0-1,1 0 1,-1 0-1,0 0 1,1 0-1,-1-1 0,1 1 1,-1 0-1,1 0 1,0-1-1,-1 1 1,1 0-1,0-1 1,0 1-1,0 0 1,0-1-1,0 1 0,0 0 1,0-1-1,1-2 1,9-22-5121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3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 12160,'-1'-1'438,"0"-1"0,0 0 1,0 0-1,0 0 0,1 0 1,-1 0-1,0-1 0,0-2 1,2 4-381,-1 1 1,0 0 0,0 0-1,0 0 1,0-1 0,0 1-1,0 0 1,0 0 0,0 0-1,0 0 1,0-1 0,1 1 0,-1 0-1,0 0 1,0 0 0,0 0-1,0-1 1,0 1 0,1 0-1,-1 0 1,0 0 0,0 0 0,0 0-1,1 0 1,-1 0 0,0 0-1,0 0 1,0-1 0,1 1-1,-1 0 1,0 0 0,15 3 1504,-13-2-1344,0 0 0,0 0 0,0 0 0,0 1 0,0-1 0,0 1 0,-1-1 0,1 1 0,0-1 0,-1 1 0,1 0 0,-1 0 0,0 0 0,2 2 0,14 35 1187,-15-34-1238,40 131 1538,-30-93-1412,29 115 407,35 285 1,-48 167-324,-48-240-478,5-216-2643,14-144 1536,-1 10-1312,2-20 2328,0 1 1,0-1-1,0 0 1,0 1-1,0-1 1,0 1-1,1-1 0,-1 0 1,0 1-1,0-1 1,0 1-1,0-1 0,1 0 1,-1 1-1,0-1 1,0 0-1,1 1 0,-1-1 1,0 0-1,0 1 1,1-1-1,-1 0 0,0 0 1,1 1-1,-1-1 1,1 0-1,-1 0 0,0 0 1,1 1-1,-1-1 1,0 0-1,1 0 1,12-2-5506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8576,'0'0'143,"-1"0"0,1-1 0,0 1 0,0 0-1,0-1 1,-1 1 0,1-1 0,0 1 0,0 0 0,0-1 0,0 1 0,0 0 0,0-1 0,0 1 0,0-1 0,0 1 0,0 0 0,0-1 0,0 1 0,0-1 0,0 1 0,0 0 0,0-1 0,0 1-1,0 0 1,1-1 0,-1 1 0,0 0 0,1-1 0,-1 0 127,1 0-1,0 1 1,0-1 0,0 1-1,0-1 1,0 1 0,0-1-1,0 1 1,0 0-1,0-1 1,1 1 0,33-2 2875,-32 2-3073,187 6 1346,-125-6-1362,12 0-1205,-67 1-177,-1 0-1,0 1 0,13 4 1,-5 3-2461,-3 5-138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9216,'-36'19'3424,"36"-14"-2656,5 7 480,-1-12 32,5 4-353,9-1-63,5-3-288,4 0-96,7-3-288,2-6-128,5 2-32,-1-1-32,-1 4 0,6 4-576,-4 0-160,-1 0-1055,-5 0-449,5-5-2144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2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 8960,'-1'0'313,"0"-1"0,1 1 0,-1-1 0,0 1 0,0-1 0,0 1 0,0 0 0,0 0 0,0-1 0,0 1 0,0 0 0,1 0 0,-1 0 0,0 0 0,0 0 0,-2 0 0,2 1-163,0 0 0,-1 0-1,1 0 1,0 0 0,0 0 0,0 0 0,0 0 0,0 1-1,0-1 1,0 0 0,0 1 0,0 1 0,-10 18 505,1 1 0,1-1 0,-12 42 0,-7 71-47,27-130-562,-18 111 661,-5 185-1,35 114-460,-8-333-471,-1-33-862,8 52-1,-10-97 663,1 0 0,0 0 0,-1 0 0,1 0 0,3 5 0,-4-7 209,1 0 1,-1-1-1,1 1 0,-1 0 0,1-1 0,-1 1 0,1 0 0,0-1 0,-1 1 0,1-1 0,0 1 0,-1-1 0,1 1 0,0-1 0,0 0 0,0 1 0,1-1 0,7-2-3917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 7936,'-9'-28'3886,"8"27"-3680,1-1 0,0 1 0,-1 0 1,1-1-1,0 1 0,0 0 0,0-1 0,0 1 0,0 0 0,1-1 0,-1 1 0,0 0 1,0 0-1,1-1 0,-1 1 0,1 0 0,-1 0 0,2-3 0,-1 3 290,4 8 325,-4-3-715,0-1 0,0 1-1,0 0 1,0 0 0,-1 0-1,1-1 1,-1 1 0,0 0-1,-1 7 1,0 10 149,0 181 1253,1 165-268,21-5-974,28-63-93,-30-223 26,53 136-1,-70-208-190,29 64 108,-26-58-56,1-1-1,0 0 1,0-1-1,13 15 1,-18-22-47,0 0 1,-1 0-1,1 0 1,0 0 0,0-1-1,0 1 1,0 0 0,0 0-1,0-1 1,0 1-1,0-1 1,0 1 0,0-1-1,0 1 1,0-1-1,1 0 1,-1 1 0,0-1-1,0 0 1,0 0-1,1 0 1,-1 0 0,0 0-1,0 0 1,0 0 0,1 0-1,-1-1 1,0 1-1,0 0 1,0-1 0,0 1-1,0-1 1,0 1-1,0-1 1,0 0 0,0 1-1,0-1 1,0 0-1,0 0 1,0 1 0,0-1-1,0 0 1,-1 0 0,2-2-1,2-3 16,0 0 0,-1 0 0,0-1 0,0 0 0,0 0 1,2-10-1,4-28 19,-1 0 1,-3-1 0,0-57 0,-4 83-47,2-232-357,-43-377 1,-1 384 148,28 193-34,-2 1-1,-35-80 0,49 130 235,1 1 0,0 0 1,0-1-1,0 1 0,-1 0 0,1-1 1,0 1-1,0 0 0,0-1 1,0 1-1,0-1 0,-1 1 0,1 0 1,0-1-1,0 1 0,0-1 1,0 1-1,0 0 0,0-1 0,1 1 1,-1-1-1,0 1 0,0 0 1,0-1-1,0 1 0,10-2-65,-4 3 77,1-1-3,0 1-1,0 0 1,0 1-1,-1 0 1,1 0-1,-1 0 1,13 7-1,19 6 122,-8-7 20,2-2-1,-1-1 0,62 2 1,-61-5-62,274 2 549,-200-4-424,537-7 1061,-329 2-872,59 9 52,-73 1-155,-185-4 206,-59 0-1728,2 0-4729,-49-1 444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9728,'0'-1'148,"0"1"1,1 0 0,-1-1-1,0 1 1,0 0 0,0-1-1,0 1 1,0 0 0,1 0-1,-1-1 1,0 1 0,0 0-1,0-1 1,1 1 0,-1 0-1,0 0 1,0 0 0,1-1 0,-1 1-1,0 0 1,1 0 0,-1 0-1,0 0 1,0-1 0,1 1-1,-1 0 1,0 0 0,1 0-1,-1 0 1,1 0 0,13-1 246,-9 0 195,103-7 2823,-92 8-3055,0 0 0,1 2-1,-1 0 1,17 4 0,-28-5-237,1 1 0,-1-1 1,0 1-1,0 1 0,-1-1 1,1 1-1,0 0 0,-1 0 1,0 0-1,1 0 0,-1 1 0,-1 0 1,1 0-1,0 0 0,-1 0 1,4 6-1,-2 1 88,0-1 0,-1 1 1,0 0-1,0 0 0,-1 0 0,-1 1 0,0-1 1,-1 0-1,0 1 0,0 0 0,-1-1 0,-1 1 1,0-1-1,-5 21 0,-4 8-37,-2 0-1,-28 65 1,34-91-142,-2 3-57,2-1 0,0 1 0,0 0-1,-2 20 1,7-33 19,1 0-1,-1 0 1,1 0-1,0 0 1,0 0-1,0 0 1,1 0-1,0 0 1,-1 0-1,1 0 1,1 0-1,-1 0 1,0-1 0,1 1-1,0 0 1,0-1-1,0 0 1,0 1-1,1-1 1,-1 0-1,1 0 1,0 0-1,5 4 1,-4-4 9,0 0 0,-1-1 0,1 0 0,0 0 0,0 0 0,0 0 0,1-1 0,-1 0 0,0 1 0,0-1 0,1-1 0,5 1 0,0-1-752,1-1 0,-1 0-1,18-4 1,7-1-3788,-5 1-964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11520,'-4'-1'1029,"-3"-1"2047,6 3-1583,3 0-446,-1 0 227,8-2 1046,3 0-1714,-10 1-553,0-1 1,0 1-1,0 0 0,0 0 0,-1-1 0,1 1 0,0-1 0,0 0 0,0 1 0,-1-1 0,1 0 0,0 0 1,1-1-1,-2 1 197,-1 1 17,-18 19 325,11-9-3977,16-17-2799,-6 4 5625,10-7-3963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10624,'-15'2'1582,"2"-1"211,6-1 3322,20 0-3419,25-5 0,6-1-912,-9 5 55,-1 2-1,1 1 1,59 12 0,-79-10-481,0 0 0,0 1 0,19 9 0,-29-12-252,0 1 0,0 0 0,0 0 0,-1 0 0,1 0 0,-1 1 0,0 0 0,1 0 0,-2 0 0,1 0 0,0 1 0,2 4 0,-4-6-65,-1 0 0,0 0 0,0 0 0,-1 0 0,1 0 0,-1 1 0,1-1 0,-1 0 0,0 0 0,0 0 0,0 0 0,-1 0 0,1 1 0,-2 3 0,-1 5 1,-1 0 0,-8 15 0,6-13-127,2-5 64,1 1-1,0 0 1,0-1-1,1 1 1,0 0 0,1 0-1,0 1 1,0-1-1,2 11 1,0-13-1,0 1 0,1-1 0,0 1-1,1-1 1,-1 0 0,2 0 0,-1 0 0,1-1 0,0 1-1,1-1 1,7 10 0,36 42-131,-18-23 158,29 45 1,-51-68 56,-1 0 1,0 0-1,-1 0 1,0 1-1,-1 0 1,-1 0-1,5 28 0,-8-38-12,0 1-1,-1 0 0,0 0 0,0-1 0,0 1 0,-1 0 1,1 0-1,-1-1 0,0 1 0,-1-1 0,1 1 0,-1-1 0,0 1 1,0-1-1,0 0 0,-1 0 0,-4 7 0,2-6-12,0 0 0,0-1 0,0 0 0,-1 0 0,0 0 0,0 0 0,0-1 0,0 0 0,0 0 0,0-1-1,-13 4 1,-4-1-256,0-1-1,-1 0 1,1-2-1,-1-1 1,-35-2-1,58 1 77,-1-1 1,1 1-1,-1 0 0,1 0 1,0-1-1,-1 1 0,1-1 1,-1 1-1,1-1 0,0 0 1,0 1-1,-3-3 0,4 3 10,-1-1 0,1 1 1,-1-1-1,1 1 0,0-1 0,-1 1 0,1-1 0,0 0 0,-1 1 0,1-1 0,0 0 0,0 1 0,0-1 0,-1 0 0,1 1 0,0-1 0,0 0 0,0 1 0,0-1 0,0 0 0,1-2-274,0 0-1,0 1 0,0-1 0,0 1 0,0 0 0,1-1 0,-1 1 0,1 0 0,-1 0 1,1 0-1,0 0 0,0 0 0,2-2 0,29-20-5538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11008,'-7'-2'3645,"7"2"-3601,0 0-1,0 0 1,0 0-1,0 0 1,0 0-1,0 0 1,0 0-1,0 0 1,0 0-1,1 0 1,-1 0-1,0 0 1,0 0-1,0 0 1,0 0-1,0 0 1,0 0-1,0 0 1,0 0-1,0 0 1,0 0-1,0 0 1,0 0-1,0 0 1,1 0-1,-1 0 1,0 0-1,0 0 1,0 0-1,0 0 1,0 0-1,0 0 1,0 0-1,0-1 1,0 1-1,0 0 1,0 0-1,0 0 1,0 0-1,0 0 1,0 0-1,0 0 1,0 0-1,0 0 1,0 0-1,0 0 1,0 0-1,0 0 1,0-1-1,0 1 1,0 0-1,0 0 1,0 0-1,0 0 1,0 0-1,0 0 1,0 0-1,0 0 1,0 0-1,1 0 1056,152 0 4887,75 0-6617,-225 0 522,8 1-1656,-10-1 1625,-1 0 0,0 0 0,0 0 0,0 1 0,1-1 0,-1 0 0,0 0 1,0 0-1,0 1 0,0-1 0,0 0 0,0 0 0,1 0 0,-1 1 0,0-1 0,0 0 0,0 0 0,0 1 0,0-1 0,0 0 1,0 0-1,0 1 0,0-1 0,0 0 0,0 0 0,0 1 0,0-1 0,0 0 0,0 0 0,0 1 0,-1-1 0,1 0 1,0 0-1,0 0 0,0 1 0,0-1 0,0 0 0,0 0 0,-1 0 0,1 1 0,-5 10-4894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9472,'-54'29'3584,"45"-17"-2784,5 7 704,4-14 159,4 2-543,10 1-96,8-1-160,5-2 0,9-5-480,8 0-64,5-5 0,10-2-192,-2-1-64,1 4-192,-8 4-64,-7 0-1952,2 0-896,-4-3-2303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18 174 9600,'-4'-20'1109,"0"4"576,-2-32 1,2-9 3353,4 57-5002,0 0-1,1-1 0,-1 1 0,0 0 0,0 0 0,0 0 0,0 0 0,0 0 0,0 0 1,0 0-1,1 0 0,-1 0 0,0 0 0,0 0 0,0 0 0,0 0 0,0 0 0,1 0 1,-1 0-1,0 0 0,0 0 0,0 0 0,0 0 0,0 0 0,0 0 0,1 0 0,-1 0 1,0 0-1,0 0 0,0 0 0,0 0 0,0 0 0,0 0 0,0 1 0,1-1 0,-1 0 0,0 0 1,0 0-1,0 0 0,0 0 0,0 0 0,0 0 0,0 1 0,0-1 0,0 0 0,0 0 1,0 0-1,2 3 49,0 1-1,0-1 1,-1 1 0,0-1 0,0 1 0,0-1 0,0 1-1,0-1 1,-1 1 0,0 0 0,0 4 0,1 2 86,12 239 1898,12 111-1135,-13-284-871,3 0-1,3-1 1,4 0 0,52 117 0,-47-142-21,-24-45-24,0 0 1,1 0-1,0 0 1,0-1-1,0 0 0,9 7 1,-12-10-1,1 0 1,0 1-1,0-1 1,0-1-1,0 1 1,0 0-1,0 0 0,0-1 1,0 1-1,0-1 1,0 0-1,0 0 1,0 1-1,0-1 1,0-1-1,1 1 1,-1 0-1,0 0 0,0-1 1,0 1-1,0-1 1,0 0-1,0 0 1,0 1-1,0-1 1,-1 0-1,1-1 1,0 1-1,0 0 0,2-3 1,2-2 22,0 0 0,-1 0 0,1-1 0,-1 1 0,-1-1 0,8-15 0,-4 5-25,-1 1 0,-1-1 0,-1 0 0,4-24 0,6-73-4,-13 92-3,9-122-192,-6-1 1,-6 1-1,-23-160 0,24 302 181,-16-104-160,13 93 110,-1 0-1,1 0 0,-2 1 1,0-1-1,-11-18 0,14 27 22,0 1-1,0 0 1,0-1-1,-1 1 1,1 0-1,-1 1 1,0-1 0,0 0-1,-5-2 1,21 21-321,-3-9 379,-1 0 0,1 0 0,1-1 0,0-1 0,-1 0 0,1 0 1,1-1-1,-1 0 0,20 3 0,10 0 151,58 1 0,-79-6-165,268 9 521,-14-1-210,54 14-60,-4 1-90,-232-22-377,0-4 0,1-4 1,-2-3-1,1-5 0,149-41 1,-217 47-1377,-19 4-1270,-11 3 552,-12 3-1309,-4 8-1220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504 111 8576,'9'-5'1217,"-2"2"-291,1-1 0,-2 0-1,1 0 1,0 0 0,-1-1 0,0 0 0,10-10-1,-16 14-793,1 0-1,0 0 1,0 0-1,-1 0 0,1 0 1,-1 0-1,1-1 0,-1 1 1,0 0-1,1 0 1,-1 0-1,0-1 0,0 1 1,0 0-1,0 0 0,0-1 1,0 1-1,0 0 1,0 0-1,0-1 0,-1 1 1,1 0-1,0 0 0,-1 0 1,1-1-1,-1 1 1,0 0-1,1 0 0,-1 0 1,0 0-1,1 0 0,-1 0 1,0 0-1,0 0 1,0 1-1,0-1 0,-2-1 1,0 0 81,0-1 1,-1 1 0,1 0 0,-1 1-1,1-1 1,-1 0 0,0 1 0,0 0-1,0 0 1,0 0 0,-4 0 0,-6 1-103,0 1 1,0 1-1,0 0 1,0 1 0,0 0-1,0 1 1,1 1-1,0 0 1,0 1 0,0 0-1,1 1 1,0 0 0,-13 11-1,8-4-98,0 1 1,1 1-1,-26 33 0,-34 60 63,49-68-50,4-7 28,1 1 0,-32 69 0,49-90-47,0-1 1,1 1-1,0 0 1,1 0-1,1 0 0,0 0 1,1 1-1,0-1 0,1 1 1,1-1-1,4 26 1,-1-23 14,1 0 1,0 0 0,1-1 0,1 0 0,1 0 0,0 0 0,1-1 0,0-1 0,1 1 0,1-1 0,16 15 0,-17-19 29,1 0 0,0-1 0,0-1 0,1 0 0,0-1 0,0 0 0,1 0 0,0-2 0,0 1 0,1-2 0,-1 0 0,1 0 0,0-1 0,19 1 0,-16-4 41,0 0-1,-1-1 1,1-1-1,0-1 1,-1 0-1,1-1 1,-1-1-1,0 0 0,0-1 1,-1-1-1,0 0 1,0-2-1,0 1 1,-1-2-1,-1 0 1,0 0-1,23-24 0,-31 29-48,-1-1 0,1 0 0,-1 0-1,0 0 1,0 0 0,-1-1 0,1 1-1,-2-1 1,1 0 0,-1 0-1,0 0 1,0 0 0,-1-1 0,0 1-1,0-12 1,-1 14-32,0 1-1,-1-1 1,0 0 0,0 1-1,0-1 1,-1 1 0,1-1-1,-1 1 1,0 0 0,0 0-1,0 0 1,-1 0 0,0 0-1,0 0 1,0 1 0,0-1-1,0 1 1,-1 0-1,1 0 1,-1 0 0,0 0-1,0 1 1,0-1 0,0 1-1,-6-2 1,-4-1-34,-1 0 0,1 2 0,0 0 0,-1 0 1,0 2-1,0 0 0,0 0 0,1 1 0,-1 1 0,0 1 0,-15 3 0,-14 4-180,0 3 0,-55 22 0,83-28-244,1 0 1,0 2 0,-18 11-1,30-17 194,1 0-1,0 0 0,0 0 0,-1 0 0,1 0 1,-2 4-1,3-5 153,1-1 0,0 0 0,0 1 0,-1-1 0,1 0 0,0 1 0,0-1 0,0 1 0,0-1 0,-1 1 0,1-1 0,0 0 0,0 1 0,0-1 0,0 1 0,0-1 0,0 1 0,0-1 0,0 1 0,1-1 0,-1 0 0,0 1 0,0-1 0,0 1 0,0-1 0,1 1 0,-1-1 0,0 0 0,0 1 0,1-1 0,-1 0 0,0 1 0,0-1 0,1 0 0,-1 1 0,0-1 0,1 0 0,-1 0 0,1 1 0,-1-1 0,0 0 0,1 0 0,-1 0 0,1 0 0,-1 1 0,1-1 0,-1 0 0,0 0 0,1 0 0,-1 0 0,1 0 0,-1 0 0,1 0 0,0 0 0,25 1-5803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1460 8448,'4'-7'488,"0"-1"1,1 1-1,0 0 0,0 0 1,1 0-1,0 1 1,0 0-1,1 0 0,-1 1 1,1 0-1,0 0 1,14-7-1,8-2 192,1 1 0,33-10 0,-23 9-8,123-41 656,20-7-662,-9-10-79,544-221 442,-589 245-919,496-202 191,-235 82-146,-163 71-118,-35 13-85,52-21-773,-85 36-3563,-144 64 208,-15 5 4119,0 0 0,1 0-1,-1 0 1,0 1-1,0-1 1,0 0-1,0 0 1,0 0 0,0 0-1,0 0 1,0 0-1,0 0 1,0 0 0,0 0-1,0 0 1,0 1-1,0-1 1,0 0-1,0 0 1,0 0 0,0 0-1,0 0 1,0 0-1,0 0 1,0 0 0,0 1-1,0-1 1,0 0-1,0 0 1,0 0-1,0 0 1,0 0 0,0 0-1,0 0 1,0 0-1,0 0 1,0 0 0,0 1-1,0-1 1,0 0-1,0 0 1,0 0-1,-1 0 1,1 0 0,0 0-1,0 0 1,0 0-1,0 0 1,0 0 0,0 0-1,0 0 1,0 0-1,0 0 1,-1 0-1,1 0 1,0 0 0,0 0-1,-17 13-3966,-5-1 877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9216,'1'-4'495,"-1"0"0,1 0 1,1 0-1,-1 1 0,0-1 0,1 0 1,3-4-1,-5 7-324,1-1 0,0 1 0,0 0 0,0-1 0,1 1 0,-1 0-1,0 0 1,0 0 0,1 0 0,-1 0 0,0 0 0,1 0 0,-1 1 0,1-1 0,-1 0 0,1 1 0,-1-1-1,1 1 1,0-1 0,-1 1 0,4 0 0,-4 0-97,0 0-1,0 0 1,-1 1-1,1-1 1,0 0 0,0 1-1,0-1 1,0 0-1,0 1 1,-1-1 0,1 1-1,0 0 1,0-1-1,-1 1 1,1-1-1,0 1 1,-1 0 0,1 0-1,-1-1 1,1 1-1,-1 0 1,1 0 0,-1 0-1,0 0 1,1 1-1,7 26 540,-7-23-499,7 45 372,3 78 0,2 24 163,18-1-108,-22-119-396,1-1 0,23 49 0,-31-77-123,-1 0-1,1 0 1,0 0-1,-1 0 1,1-1-1,1 1 0,-1 0 1,0-1-1,1 0 1,-1 1-1,1-1 1,4 3-1,-6-5-6,1 0-1,-1 1 1,0-1-1,1 0 0,-1 1 1,0-1-1,1 0 1,-1 0-1,1 0 1,-1 0-1,0-1 1,1 1-1,-1 0 1,0-1-1,1 1 0,-1 0 1,0-1-1,1 0 1,-1 1-1,0-1 1,0 0-1,0 1 1,1-1-1,-1 0 0,0 0 1,0 0-1,0 0 1,-1 0-1,1 0 1,0 0-1,1-2 1,1-2 15,0 0 0,0 0 0,0 0 0,-1 0 0,0-1 0,0 1 0,0-1 0,0 1-1,-1-1 1,0 0 0,0-11 0,0-6 35,-5-40-1,3 53-35,-10-125-80,-43-190 1,54 323 40,-2-3-66,1 0 0,0 0 0,1 0 0,-1-7-1,1 10 62,0 1-1,0 0 1,0 0-1,0-1 1,1 1-1,-1 0 1,0 0-1,1-1 1,-1 1-1,1 0 1,0 0-1,-1 0 1,1 0-1,0 0 1,-1 0-1,1 0 1,0 0-1,0 0 1,0 0-1,0 0 1,0 0-1,0 1 0,2-2 1,4-1 9,0 1 0,0-1 0,1 1 0,-1 1 0,12-2 0,-10 2 10,587-83 1319,-98 38-1067,-482 45-486,-7 0-264,0 1 1,0 0 0,0 0 0,0 1 0,12 3-1,-21-4 376,1 0-1,-1 0 0,1 0 1,-1 0-1,1 0 0,-1 0 1,1 1-1,-1-1 0,1 0 1,-1 0-1,0 0 0,1 1 1,-1-1-1,1 0 0,-1 1 1,0-1-1,1 0 0,-1 1 1,0-1-1,1 1 0,-1 0 1,0-1-143,0 1 0,0 0 0,0-1 0,0 1 1,0 0-1,0-1 0,-1 1 0,1 0 0,0-1 0,0 1 1,-1-1-1,1 1 0,0 0 0,-1-1 0,0 2 1,-7 9-3996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6:2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 9472,'-8'-3'1964,"8"2"-1819,-1 1 0,0-1 0,1 1 0,-1 0 0,0 0 0,1-1 0,-1 1 0,0 0 0,0 0 0,1 0 0,-1 0 0,0-1 1,0 1-1,0 0 0,1 1 0,-1-1 0,0 0 0,0 0 0,1 0 0,-1 0 0,0 1 0,0-1 0,1 0 0,-1 0 0,0 1 0,1-1 0,-1 1 0,0-1 0,1 1 0,-1-1 0,1 1 0,-1-1 0,0 1 1,-17 17 148,1-1 1,1 2 0,1 0 0,0 1 0,2 0 0,-21 40-1,32-55-294,0 0 0,0 0 0,0 1 0,1-1 0,0 0 0,0 1 0,0-1 0,0 9 0,1-12 0,0-1 0,1 1 0,-1 0 0,0 0 0,1 0 0,0 0 0,-1-1 0,1 1 0,0 0 0,0 0 0,0-1 0,0 1 0,0-1 0,0 1 0,0-1 0,1 1 0,-1-1 0,0 0 0,1 0 0,-1 1 0,1-1 0,0 0 0,-1 0 0,1-1 0,0 1 0,-1 0 0,3 0 0,19 6 0,0-1 0,27 3 0,9 2 0,-27-4 30,0 2 0,49 20-1,-69-23-14,-1 0-1,1 0 1,-1 1 0,0 1-1,-1 0 1,0 1-1,0-1 1,0 2 0,11 14-1,-5-2 290,15 28 0,-25-39 124,0 0-1,-1 0 1,0 1 0,5 21 0,-10-31-327,1 0 0,-1 0 0,0 1 0,0-1 0,0 0 0,0 0 0,0 0 1,0 0-1,-1 0 0,1 0 0,-1 0 0,1 0 0,-1 0 0,0 0 0,0 0 1,0 0-1,-1 3 0,0-3-23,-1 1-1,1-1 1,0 0 0,-1 0 0,1 0 0,-1 0 0,0 0-1,1 0 1,-1-1 0,-5 3 0,-2-1-38,-1 0 0,0 0 0,0-1 1,0 0-1,-19 0 0,15-1-42,-1-1 0,1-1 0,0-1 0,-1 0 0,-28-8 0,36 7-424,1 0 0,0 0-1,0 0 1,0-1 0,-11-8-1,14 8-382,0 1 0,0-1 0,0 0 0,1 0 0,-1 0 0,1 0-1,0-1 1,0 1 0,-2-7 0,-1-9-5036,6 4 1125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34 9728,'0'-2'524,"0"0"1,1 0-1,-1 0 1,1 0 0,-1 0-1,1 0 1,-1 0-1,1 0 1,0 0 0,2-3-1,-2 3 857,-1 2-1209,0 0 0,0-1-1,0 1 1,0 0-1,0-1 1,0 1 0,0 0-1,-1-1 1,1 1-1,0 0 1,0-1 0,0 1-1,-1 0 1,1 0-1,0-1 1,0 1-1,0 0 1,-1-1 0,1 1-1,0 0 1,-1 0-1,1-1 1,-2 2-122,0 0 0,1 0 0,0 0 0,-1 0 0,1 1 0,-1-1 0,1 0 0,0 1 0,0-1 0,0 0 0,0 1 0,0-1 0,0 1-1,0 0 1,1-1 0,-2 4 0,-1 1 45,-18 39 186,-62 150 675,80-186-940,1-1 0,0 1 0,1 0 0,-1 0 0,2 0 0,-1 0 0,1 0 0,1 0 0,0 0 0,0 0 0,5 17 0,-5-21-6,1 0-1,0-1 0,0 1 1,0-1-1,1 1 0,-1-1 0,1 0 1,0 0-1,0 0 0,1 0 0,-1-1 1,1 1-1,0-1 0,0 0 0,0 0 1,0 0-1,1-1 0,-1 1 1,1-1-1,-1 0 0,1 0 0,8 1 1,-2-1 126,0-1 1,0 0 0,0 0 0,0-1 0,0-1-1,0 0 1,21-5 0,-16 2 157,0-1 0,0 0 0,-1-1 1,25-14-1,-36 18-186,0-1 0,0 1-1,0-2 1,0 1 0,0 0 0,0-1 0,-1 1 0,6-9 0,-8 11-83,0-1 0,0 1 1,0-1-1,-1 1 0,1-1 1,0 0-1,-1 1 1,0-1-1,1 0 0,-1 0 1,0 1-1,0-1 0,0 0 1,0 0-1,0 1 1,0-1-1,0 0 0,-1 0 1,1 1-1,-1-1 0,1 0 1,-1 1-1,1-1 1,-1 1-1,0-1 0,0 1 1,0-1-1,-2-1 0,-1-2-7,0 1 0,-1-1-1,0 1 1,0 1-1,0-1 1,-1 1 0,1-1-1,-1 2 1,0-1-1,0 1 1,0-1-1,0 2 1,0-1 0,-12-1-1,2 1-155,-1 1 0,0 0 0,0 1 0,-22 3 0,30-2-187,-32 5-1360,18 3-2556,20-7 622,12-6 668,11-10-1726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7936,'-9'-1'933,"0"0"5178,14 3-2484,6 1-2896,1-1 0,-1-1 0,1 0 0,0-1 0,18-1 0,60-13-273,-24 2-352,-56 11-200,8-2-142,0 1 0,-1 1 0,1 0 0,0 1 0,25 4 0,-42-4 93,0 0-1,-1 0 0,1 0 1,0 0-1,-1 0 1,1 1-1,-1-1 0,1 0 1,0 0-1,-1 1 1,1-1-1,-1 0 0,1 1 1,-1-1-1,1 0 0,-1 1 1,1-1-1,-1 1 1,1-1-1,-1 1 0,0-1 1,1 1-1,-1 0 1,1 0-231,-1 0 0,0 1 1,0-1-1,-1 0 1,1 0-1,0 0 0,0 1 1,-1-1-1,1 0 1,0 0-1,-1 0 0,1 0 1,-2 2-1,-9 19-4100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4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10880,'-5'15'4128,"14"-15"-3200,9 7 127,-1-7-127,10 0-416,4 0 32,5 0-320,5-3-128,2-1-64,2 4-32,9 0 0,-6 0-2048,6 0-863,-9 0-1857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5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14 204 8320,'-11'-74'2757,"10"66"-2306,0-1-1,1 0 1,0 0 0,0 0-1,1 0 1,0 0 0,0 1-1,1-1 1,0 0 0,1 1-1,5-12 1,-8 19-374,1 0 1,-1 0 0,1 0-1,-1 0 1,1 0-1,-1 0 1,1 0 0,-1 0-1,1 1 1,0-1 0,1-1-1,-2 2-51,1 0 1,-1-1-1,0 1 0,1 0 1,-1 0-1,0 0 0,1 0 1,-1 0-1,0 0 0,1 0 0,-1 0 1,0 0-1,1 0 0,-1 0 1,0 0-1,1 0 0,-1 0 1,0 0-1,1 0 0,-1 0 0,0 0 1,1 0-1,-1 0 0,1 1 1,0 0 28,0 0 0,1 1 0,-1-1 0,0 0 0,0 1 0,0-1 1,0 1-1,0-1 0,0 1 0,0 0 0,-1-1 0,1 1 0,-1 0 1,1 3-1,8 35 771,4 66 1,-7-44-395,32 294 572,3 35-669,-17-222-242,-17-137-91,0-1 0,2 0 0,15 34 0,-22-61 17,-1 0 1,1-1-1,0 1 1,1 0-1,-1-1 1,0 1-1,1-1 1,0 0-1,3 3 1,-5-5-10,-1-1 1,1 1 0,0-1-1,0 0 1,-1 1-1,1-1 1,0 0 0,0 1-1,0-1 1,0 0-1,-1 0 1,1 0 0,0 0-1,0 0 1,0 0-1,0 0 1,0 0 0,1 0-1,-1-1 3,1 1 0,-1-1 0,1 1 0,-1-1-1,0 0 1,1 0 0,-1 0 0,0 0 0,1 0 0,-1 0-1,0 0 1,0-1 0,1 0 0,4-7 28,0 1 1,-1-1-1,0 0 0,-1 0 1,1-1-1,-2 1 0,0-1 1,3-11-1,0-8-19,3-53 0,-4-36-80,-17-187 1,-38-119-15,44 380-22,-1 1-1,-2-1 0,-17-48 1,25 91 68,1-1 0,-1 1 1,0-1-1,1 1 1,-1-1-1,0 1 0,0 0 1,0-1-1,0 1 0,0 0 1,-2-2-1,3 3 21,-1 0-1,1 0 1,0 0 0,0 0-1,0 0 1,0 0 0,0-1-1,0 1 1,-1 0 0,1 0-1,0 0 1,0 0 0,0 0-1,0 0 1,0 0 0,0 0-1,-1 1 1,1-1 0,0 0-1,0 0 1,0 0 0,0 0-1,0 0 1,0 0 0,-1 0-1,1 0 1,0 0-1,0 0 1,0 0 0,0 0-1,0 1 1,0-1 0,0 0-1,0 0 1,0 0 0,-1 0-1,1 0 1,0 0 0,-2 12-125,3-9 126,-1 0-1,1 1 0,-1-1 1,1 0-1,0 0 0,0 0 1,0 0-1,0 0 0,1 0 1,-1 0-1,1 0 0,0-1 1,0 1-1,0 0 0,0-1 1,0 0-1,1 1 0,-1-1 1,1 0-1,-1 0 0,4 1 1,4 4 59,1-2 1,0 0 0,0 0 0,18 5-1,7 0 175,0-2 0,74 7 0,78-9 136,119-15-257,0-16-22,-173 13 32,222-25 144,-47 3-2414,-295 35 1264,-9 3-733,-5-3 1341,-1 1 0,1-1 0,0 1 0,-1-1 0,1 1 0,-1-1 0,1 0 0,-1 1-1,0-1 1,0 0 0,-1 3 0,-11 16-2766,0 3-1056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5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508 157 8192,'-2'-9'1111,"1"0"1,0 0 0,0-1-1,0 1 1,3-17 0,-2 13-107,1 0 0,-3-15 0,2 27-942,0-1 1,0 1-1,0 0 1,-1 0-1,1-1 1,0 1-1,-1 0 0,1 0 1,-1-1-1,1 1 1,-1 0-1,1 0 1,-1 0-1,0 0 1,0 0-1,1 0 1,-1 0-1,0 0 0,0 0 1,0 0-1,0 0 1,0 1-1,0-1 1,0 0-1,-1 1 1,1-1-1,0 1 1,0-1-1,0 1 0,-1 0 1,1-1-1,0 1 1,-1 0-1,0 0 1,-4 0 41,1 1 1,-1 0-1,1 0 1,-1 0 0,1 0-1,-10 5 1,-5 3-59,0 1 0,0 0 1,1 2-1,1 0 1,0 1-1,1 1 0,0 0 1,1 1-1,0 1 0,-15 22 1,-2 8 123,2 0 0,-46 93 0,62-108-38,1 1 0,-13 47-1,22-63-126,1 1 0,1 0-1,1 0 1,0 1-1,1-1 1,3 29 0,-1-39-3,0 1 0,0-1 0,1 0 0,0 1 0,1-1 0,0 0 1,0 0-1,0 0 0,1-1 0,0 1 0,0-1 0,8 9 0,-6-8 22,1-1 0,1 0 0,-1 0 0,1 0 0,0-1 0,0 0 0,0 0 0,1-1 0,9 3 0,-3-2 70,1 0-1,0-1 1,0-1-1,0-1 1,1 0-1,-1-1 0,0-1 1,0-1-1,1 0 1,-1-1-1,22-5 1,-17 2 171,0-1-1,0-1 1,-1-1 0,0-1 0,-1-1 0,32-21 0,-48 29-201,0 0-1,0 0 1,-1 0 0,1-1-1,-1 0 1,0 1 0,0-1-1,0 0 1,0 0 0,0 0-1,0 0 1,1-4 0,-3 5-40,0 0 0,1 1 0,-1-1 0,0 0 1,0 0-1,0 0 0,0 0 0,0 0 0,0 0 1,-1 0-1,1 0 0,0 1 0,-1-1 0,0 0 0,1 0 1,-1 0-1,0 1 0,0-1 0,0 0 0,0 1 1,0-1-1,-1 1 0,-1-2 0,-2-2-19,0 1 1,0 0-1,-1 0 0,1 0 0,-1 1 0,0-1 0,0 1 1,-1 1-1,1-1 0,0 1 0,-13-2 0,-1 1-41,1 0 0,-37 1-1,21 2-150,-1 2-1,1 1 0,-58 14 1,88-16-32,0 1 0,1-1 0,-1 1 0,0 0 0,1 0 0,0 0 0,-9 5 0,13-7 175,0 1 1,0-1-1,0 0 1,-1 0-1,1 0 1,0 0-1,0 0 1,0 0-1,0 1 1,-1-1-1,1 0 1,0 0 0,0 0-1,0 1 1,0-1-1,0 0 1,0 0-1,0 0 1,-1 1-1,1-1 1,0 0-1,0 0 1,0 0-1,0 1 1,0-1-1,0 0 1,0 0-1,0 1 1,0-1 0,0 0-1,0 0 1,0 0-1,0 1 1,1-1-1,-1 0 1,0 0-1,0 0 1,0 1-1,0-1 1,11 5-1173,16-2-703,-27-3 1896,42 0-2804,13-3-2075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5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24 12160,'0'-3'1124,"-1"2"-721,1-1 1,0 1-1,0 0 0,0 0 0,0-1 1,1 1-1,-1 0 0,0 0 0,0-1 1,1 1-1,-1 0 0,1 0 0,-1 0 1,1-2-1,0 2 1117,-1 3-448,-2 26-520,0 0 0,-3-1 0,-8 32 0,-1 7-318,-1 32 99,-2 116 0,13-55-1222,4 0-4840,0-92 1095,0-42 101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5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3 147 10240,'-3'-19'3872,"15"11"-3040,24-8 96,-13 8-257,13-1-255,9 2 0,3-1-160,1 1-96,5-2-64,3 1-96,2 1 32,-2-2-384,1 1-96,-4 1-2463,-1-1-1025,-8-1 32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5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24 9472,'3'-8'4900,"0"-5"2044,-7 11-5016,-7 6-2010,-8 6 203,7-4-115,-21 15-1,30-20-28,1 1 0,0 0 0,0 0 1,-1 0-1,1 0 0,1 0 0,-1 0 0,0 0 0,1 1 0,-1-1 0,1 1 0,-1-1 0,1 1 0,0-1 0,0 4 0,0-4-14,1 0-1,0-1 1,0 1 0,0 0-1,0 0 1,1 0-1,-1 0 1,0-1 0,1 1-1,0 0 1,-1 0-1,1-1 1,0 1 0,0 0-1,0-1 1,0 1-1,0-1 1,0 1 0,0-1-1,0 0 1,2 2-1,3 3-29,1-1-1,0 1 1,10 4-1,-5-2 25,10 8-33,0 1 0,36 37-1,31 46 40,-33-35 122,-39-47-37,32 39 819,-45-51-524,1 0 1,-2 0 0,1 0-1,-1 1 1,1-1 0,-2 1-1,4 12 1,-6-18-278,1 1-1,-1-1 1,0 1-1,0-1 1,0 0 0,0 1-1,0-1 1,-1 0 0,1 1-1,0-1 1,-1 0-1,1 1 1,-1-1 0,1 0-1,-1 1 1,1-1 0,-1 0-1,0 0 1,0 0-1,0 0 1,0 0 0,0 0-1,0 0 1,0 0 0,0 0-1,0 0 1,0 0-1,-2 0 1,-4 3 50,1-2 0,-1 1 1,1-1-1,-11 3 0,12-4-67,-28 7-31,0-2 0,-52 4 0,53-9-1720,-38-3 1,69 2 1476,0 0 0,0 0 0,0 0 0,0 0 0,0 0 0,0 0 0,0 0 0,0-1 0,0 1 0,0 0 0,0-1 0,0 1 0,0-1 0,0 1 0,1-1 0,-1 1 0,0-1 0,0 0 0,0 1 0,1-1 0,-1 0 0,0 0 0,1 1 0,-1-1 0,0 0 0,1 0 0,-1 0 0,0-1 0,1-2-1080,0 0 0,-1 1 0,1-1 0,0 1 0,1-1 0,-1 1 0,2-6 0,-2 6 718,5-27-3823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5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 10624,'-5'0'4032,"10"-3"-3136,8 3 447,-4-4 1,5 4-224,8-5 128,14 2-256,17-1-128,10-4-480,4-1-160,-5 6-96,-8-1-64,-6 1 32,-8-2-640,-3 5-192,-6 0-1248,-8 0-544,-1 0-3007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1T22:27:5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4358 717 8704,'-3'-4'532,"1"0"1,-1 0-1,1-1 0,0 1 1,0-1-1,1 0 1,-1 1-1,0-9 0,0 7-241,1-1 1,-1 1-1,0-1 0,-1 1 0,-5-10 0,0 4 70,0 1-1,-1 0 0,-1 0 1,-18-16-1,-50-32 910,63 48-1009,-1-1-95,-13-10 59,-1 1 1,-1 1-1,-61-27 0,31 25-20,-72-16 0,-71-5 4,-408-29 287,589 71-484,-475-16 88,-176 49 86,580-20-128,0 5-1,1 4 1,-109 39-1,134-34-26,0 3 0,1 3 0,2 2-1,-99 72 1,126-76-12,1 1 0,2 2-1,-43 50 1,-75 123-88,61-61 79,-92 196 1,136-241-32,4 2-1,5 1 1,-32 133 0,61-195 18,-6 71 0,15-89 5,1-1 0,0 0 0,2 0 1,8 42-1,-5-43 11,1 0 0,1-1 0,1 1 0,1-2-1,0 1 1,2-1 0,0 0 0,1-1 0,1-1 0,1 0 0,23 23 0,-3-10 15,1-2 1,0-1 0,2-2-1,1-2 1,1-1 0,43 17 0,-1-6 10,2-4 1,107 24 0,-28-19 57,219 17 0,170-34 650,2-45 347,-5-24 145,-538 51-1219,1146-123 1688,-482 22-1292,-541 71-360,-1-6-1,-2-5 1,-2-6-1,144-77 0,-220 98-22,-1-2 0,-2-3-1,-1-2 1,-2-1-1,67-67 1,-84 71-27,0-2 0,-3-1 0,0-1 0,-3-1 1,-1-2-1,-1 0 0,-3-1 0,18-50 0,-22 45-11,-2 0 0,-3 0 0,-1-1 0,-2 0 0,1-67 0,-8 74 3,-1 0 0,-2 0 0,-2 0-1,-1 1 1,-2 0 0,-1 0-1,-16-36 1,8 33-15,-2 0 1,-1 2-1,-3 1 0,-42-55 0,29 49-16,-2 1 0,-2 2-1,-48-36 1,13 20-31,-3 4 0,-2 2-1,-2 5 1,-96-38 0,49 31-90,-155-39 0,-136-2-610,211 61-218,114 22-1676,-106 3-1,109 9-3079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5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8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69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1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870F65-632F-4004-BDC8-3A66322F913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8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870F65-632F-4004-BDC8-3A66322F913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1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19.xml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openxmlformats.org/officeDocument/2006/relationships/customXml" Target="../ink/ink32.xml"/><Relationship Id="rId84" Type="http://schemas.openxmlformats.org/officeDocument/2006/relationships/customXml" Target="../ink/ink40.xml"/><Relationship Id="rId89" Type="http://schemas.openxmlformats.org/officeDocument/2006/relationships/image" Target="../media/image46.png"/><Relationship Id="rId112" Type="http://schemas.openxmlformats.org/officeDocument/2006/relationships/customXml" Target="../ink/ink54.xml"/><Relationship Id="rId133" Type="http://schemas.openxmlformats.org/officeDocument/2006/relationships/image" Target="../media/image68.png"/><Relationship Id="rId138" Type="http://schemas.openxmlformats.org/officeDocument/2006/relationships/customXml" Target="../ink/ink67.xml"/><Relationship Id="rId16" Type="http://schemas.openxmlformats.org/officeDocument/2006/relationships/customXml" Target="../ink/ink6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4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7.xml"/><Relationship Id="rId74" Type="http://schemas.openxmlformats.org/officeDocument/2006/relationships/customXml" Target="../ink/ink35.xml"/><Relationship Id="rId79" Type="http://schemas.openxmlformats.org/officeDocument/2006/relationships/image" Target="../media/image41.png"/><Relationship Id="rId102" Type="http://schemas.openxmlformats.org/officeDocument/2006/relationships/customXml" Target="../ink/ink49.xml"/><Relationship Id="rId123" Type="http://schemas.openxmlformats.org/officeDocument/2006/relationships/image" Target="../media/image63.png"/><Relationship Id="rId128" Type="http://schemas.openxmlformats.org/officeDocument/2006/relationships/customXml" Target="../ink/ink62.xml"/><Relationship Id="rId144" Type="http://schemas.openxmlformats.org/officeDocument/2006/relationships/customXml" Target="../ink/ink70.xml"/><Relationship Id="rId149" Type="http://schemas.openxmlformats.org/officeDocument/2006/relationships/image" Target="../media/image76.png"/><Relationship Id="rId5" Type="http://schemas.openxmlformats.org/officeDocument/2006/relationships/image" Target="../media/image4.png"/><Relationship Id="rId90" Type="http://schemas.openxmlformats.org/officeDocument/2006/relationships/customXml" Target="../ink/ink43.xml"/><Relationship Id="rId95" Type="http://schemas.openxmlformats.org/officeDocument/2006/relationships/image" Target="../media/image49.png"/><Relationship Id="rId22" Type="http://schemas.openxmlformats.org/officeDocument/2006/relationships/customXml" Target="../ink/ink9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2.xml"/><Relationship Id="rId64" Type="http://schemas.openxmlformats.org/officeDocument/2006/relationships/customXml" Target="../ink/ink30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57.xml"/><Relationship Id="rId134" Type="http://schemas.openxmlformats.org/officeDocument/2006/relationships/customXml" Target="../ink/ink65.xml"/><Relationship Id="rId139" Type="http://schemas.openxmlformats.org/officeDocument/2006/relationships/image" Target="../media/image71.png"/><Relationship Id="rId80" Type="http://schemas.openxmlformats.org/officeDocument/2006/relationships/customXml" Target="../ink/ink38.xml"/><Relationship Id="rId85" Type="http://schemas.openxmlformats.org/officeDocument/2006/relationships/image" Target="../media/image44.png"/><Relationship Id="rId150" Type="http://schemas.openxmlformats.org/officeDocument/2006/relationships/customXml" Target="../ink/ink73.xml"/><Relationship Id="rId12" Type="http://schemas.openxmlformats.org/officeDocument/2006/relationships/customXml" Target="../ink/ink4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image" Target="../media/image31.png"/><Relationship Id="rId67" Type="http://schemas.openxmlformats.org/officeDocument/2006/relationships/image" Target="../media/image35.png"/><Relationship Id="rId103" Type="http://schemas.openxmlformats.org/officeDocument/2006/relationships/image" Target="../media/image53.png"/><Relationship Id="rId108" Type="http://schemas.openxmlformats.org/officeDocument/2006/relationships/customXml" Target="../ink/ink52.xml"/><Relationship Id="rId116" Type="http://schemas.openxmlformats.org/officeDocument/2006/relationships/customXml" Target="../ink/ink56.xml"/><Relationship Id="rId124" Type="http://schemas.openxmlformats.org/officeDocument/2006/relationships/customXml" Target="../ink/ink60.xml"/><Relationship Id="rId129" Type="http://schemas.openxmlformats.org/officeDocument/2006/relationships/image" Target="../media/image66.png"/><Relationship Id="rId137" Type="http://schemas.openxmlformats.org/officeDocument/2006/relationships/image" Target="../media/image70.png"/><Relationship Id="rId20" Type="http://schemas.openxmlformats.org/officeDocument/2006/relationships/customXml" Target="../ink/ink8.xml"/><Relationship Id="rId41" Type="http://schemas.openxmlformats.org/officeDocument/2006/relationships/image" Target="../media/image22.png"/><Relationship Id="rId54" Type="http://schemas.openxmlformats.org/officeDocument/2006/relationships/customXml" Target="../ink/ink25.xml"/><Relationship Id="rId62" Type="http://schemas.openxmlformats.org/officeDocument/2006/relationships/customXml" Target="../ink/ink29.xml"/><Relationship Id="rId70" Type="http://schemas.openxmlformats.org/officeDocument/2006/relationships/customXml" Target="../ink/ink33.xml"/><Relationship Id="rId75" Type="http://schemas.openxmlformats.org/officeDocument/2006/relationships/image" Target="../media/image39.png"/><Relationship Id="rId83" Type="http://schemas.openxmlformats.org/officeDocument/2006/relationships/image" Target="../media/image43.png"/><Relationship Id="rId88" Type="http://schemas.openxmlformats.org/officeDocument/2006/relationships/customXml" Target="../ink/ink42.xml"/><Relationship Id="rId91" Type="http://schemas.openxmlformats.org/officeDocument/2006/relationships/image" Target="../media/image47.png"/><Relationship Id="rId96" Type="http://schemas.openxmlformats.org/officeDocument/2006/relationships/customXml" Target="../ink/ink46.xml"/><Relationship Id="rId111" Type="http://schemas.openxmlformats.org/officeDocument/2006/relationships/image" Target="../media/image57.png"/><Relationship Id="rId132" Type="http://schemas.openxmlformats.org/officeDocument/2006/relationships/customXml" Target="../ink/ink64.xml"/><Relationship Id="rId140" Type="http://schemas.openxmlformats.org/officeDocument/2006/relationships/customXml" Target="../ink/ink68.xml"/><Relationship Id="rId145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6" Type="http://schemas.openxmlformats.org/officeDocument/2006/relationships/customXml" Target="../ink/ink51.xml"/><Relationship Id="rId114" Type="http://schemas.openxmlformats.org/officeDocument/2006/relationships/customXml" Target="../ink/ink55.xml"/><Relationship Id="rId119" Type="http://schemas.openxmlformats.org/officeDocument/2006/relationships/image" Target="../media/image61.png"/><Relationship Id="rId127" Type="http://schemas.openxmlformats.org/officeDocument/2006/relationships/image" Target="../media/image65.png"/><Relationship Id="rId10" Type="http://schemas.openxmlformats.org/officeDocument/2006/relationships/customXml" Target="../ink/ink3.xml"/><Relationship Id="rId31" Type="http://schemas.openxmlformats.org/officeDocument/2006/relationships/image" Target="../media/image17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customXml" Target="../ink/ink28.xml"/><Relationship Id="rId65" Type="http://schemas.openxmlformats.org/officeDocument/2006/relationships/image" Target="../media/image34.png"/><Relationship Id="rId73" Type="http://schemas.openxmlformats.org/officeDocument/2006/relationships/image" Target="../media/image38.png"/><Relationship Id="rId78" Type="http://schemas.openxmlformats.org/officeDocument/2006/relationships/customXml" Target="../ink/ink37.xml"/><Relationship Id="rId81" Type="http://schemas.openxmlformats.org/officeDocument/2006/relationships/image" Target="../media/image42.png"/><Relationship Id="rId86" Type="http://schemas.openxmlformats.org/officeDocument/2006/relationships/customXml" Target="../ink/ink41.xml"/><Relationship Id="rId94" Type="http://schemas.openxmlformats.org/officeDocument/2006/relationships/customXml" Target="../ink/ink45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59.xml"/><Relationship Id="rId130" Type="http://schemas.openxmlformats.org/officeDocument/2006/relationships/customXml" Target="../ink/ink63.xml"/><Relationship Id="rId135" Type="http://schemas.openxmlformats.org/officeDocument/2006/relationships/image" Target="../media/image69.png"/><Relationship Id="rId143" Type="http://schemas.openxmlformats.org/officeDocument/2006/relationships/image" Target="../media/image73.png"/><Relationship Id="rId148" Type="http://schemas.openxmlformats.org/officeDocument/2006/relationships/customXml" Target="../ink/ink72.xml"/><Relationship Id="rId151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7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5.xml"/><Relationship Id="rId50" Type="http://schemas.openxmlformats.org/officeDocument/2006/relationships/customXml" Target="../ink/ink23.xml"/><Relationship Id="rId55" Type="http://schemas.openxmlformats.org/officeDocument/2006/relationships/image" Target="../media/image29.png"/><Relationship Id="rId76" Type="http://schemas.openxmlformats.org/officeDocument/2006/relationships/customXml" Target="../ink/ink36.xml"/><Relationship Id="rId97" Type="http://schemas.openxmlformats.org/officeDocument/2006/relationships/image" Target="../media/image50.png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125" Type="http://schemas.openxmlformats.org/officeDocument/2006/relationships/image" Target="../media/image64.png"/><Relationship Id="rId141" Type="http://schemas.openxmlformats.org/officeDocument/2006/relationships/image" Target="../media/image72.png"/><Relationship Id="rId146" Type="http://schemas.openxmlformats.org/officeDocument/2006/relationships/customXml" Target="../ink/ink71.xml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4.xml"/><Relationship Id="rId2" Type="http://schemas.openxmlformats.org/officeDocument/2006/relationships/image" Target="../media/image1.png"/><Relationship Id="rId29" Type="http://schemas.openxmlformats.org/officeDocument/2006/relationships/image" Target="../media/image16.png"/><Relationship Id="rId24" Type="http://schemas.openxmlformats.org/officeDocument/2006/relationships/customXml" Target="../ink/ink10.xml"/><Relationship Id="rId40" Type="http://schemas.openxmlformats.org/officeDocument/2006/relationships/customXml" Target="../ink/ink18.xml"/><Relationship Id="rId45" Type="http://schemas.openxmlformats.org/officeDocument/2006/relationships/image" Target="../media/image24.png"/><Relationship Id="rId66" Type="http://schemas.openxmlformats.org/officeDocument/2006/relationships/customXml" Target="../ink/ink31.xml"/><Relationship Id="rId87" Type="http://schemas.openxmlformats.org/officeDocument/2006/relationships/image" Target="../media/image45.png"/><Relationship Id="rId110" Type="http://schemas.openxmlformats.org/officeDocument/2006/relationships/customXml" Target="../ink/ink53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66.xml"/><Relationship Id="rId61" Type="http://schemas.openxmlformats.org/officeDocument/2006/relationships/image" Target="../media/image32.png"/><Relationship Id="rId82" Type="http://schemas.openxmlformats.org/officeDocument/2006/relationships/customXml" Target="../ink/ink39.xml"/><Relationship Id="rId19" Type="http://schemas.openxmlformats.org/officeDocument/2006/relationships/image" Target="../media/image11.png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../media/image19.png"/><Relationship Id="rId56" Type="http://schemas.openxmlformats.org/officeDocument/2006/relationships/customXml" Target="../ink/ink26.xml"/><Relationship Id="rId77" Type="http://schemas.openxmlformats.org/officeDocument/2006/relationships/image" Target="../media/image40.png"/><Relationship Id="rId100" Type="http://schemas.openxmlformats.org/officeDocument/2006/relationships/customXml" Target="../ink/ink48.xml"/><Relationship Id="rId105" Type="http://schemas.openxmlformats.org/officeDocument/2006/relationships/image" Target="../media/image54.png"/><Relationship Id="rId126" Type="http://schemas.openxmlformats.org/officeDocument/2006/relationships/customXml" Target="../ink/ink61.xml"/><Relationship Id="rId147" Type="http://schemas.openxmlformats.org/officeDocument/2006/relationships/image" Target="../media/image75.png"/><Relationship Id="rId8" Type="http://schemas.openxmlformats.org/officeDocument/2006/relationships/customXml" Target="../ink/ink2.xml"/><Relationship Id="rId51" Type="http://schemas.openxmlformats.org/officeDocument/2006/relationships/image" Target="../media/image27.png"/><Relationship Id="rId72" Type="http://schemas.openxmlformats.org/officeDocument/2006/relationships/customXml" Target="../ink/ink34.xml"/><Relationship Id="rId93" Type="http://schemas.openxmlformats.org/officeDocument/2006/relationships/image" Target="../media/image48.png"/><Relationship Id="rId98" Type="http://schemas.openxmlformats.org/officeDocument/2006/relationships/customXml" Target="../ink/ink47.xml"/><Relationship Id="rId121" Type="http://schemas.openxmlformats.org/officeDocument/2006/relationships/image" Target="../media/image62.png"/><Relationship Id="rId142" Type="http://schemas.openxmlformats.org/officeDocument/2006/relationships/customXml" Target="../ink/ink69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8.png"/><Relationship Id="rId117" Type="http://schemas.openxmlformats.org/officeDocument/2006/relationships/customXml" Target="../ink/ink130.xml"/><Relationship Id="rId21" Type="http://schemas.openxmlformats.org/officeDocument/2006/relationships/customXml" Target="../ink/ink82.xml"/><Relationship Id="rId42" Type="http://schemas.openxmlformats.org/officeDocument/2006/relationships/image" Target="../media/image96.png"/><Relationship Id="rId47" Type="http://schemas.openxmlformats.org/officeDocument/2006/relationships/customXml" Target="../ink/ink95.xml"/><Relationship Id="rId63" Type="http://schemas.openxmlformats.org/officeDocument/2006/relationships/customXml" Target="../ink/ink103.xml"/><Relationship Id="rId68" Type="http://schemas.openxmlformats.org/officeDocument/2006/relationships/image" Target="../media/image109.png"/><Relationship Id="rId84" Type="http://schemas.openxmlformats.org/officeDocument/2006/relationships/image" Target="../media/image117.png"/><Relationship Id="rId89" Type="http://schemas.openxmlformats.org/officeDocument/2006/relationships/customXml" Target="../ink/ink116.xml"/><Relationship Id="rId112" Type="http://schemas.openxmlformats.org/officeDocument/2006/relationships/image" Target="../media/image131.png"/><Relationship Id="rId16" Type="http://schemas.openxmlformats.org/officeDocument/2006/relationships/image" Target="../media/image83.png"/><Relationship Id="rId107" Type="http://schemas.openxmlformats.org/officeDocument/2006/relationships/customXml" Target="../ink/ink125.xml"/><Relationship Id="rId11" Type="http://schemas.openxmlformats.org/officeDocument/2006/relationships/customXml" Target="../ink/ink77.xml"/><Relationship Id="rId32" Type="http://schemas.openxmlformats.org/officeDocument/2006/relationships/image" Target="../media/image91.png"/><Relationship Id="rId37" Type="http://schemas.openxmlformats.org/officeDocument/2006/relationships/customXml" Target="../ink/ink90.xml"/><Relationship Id="rId53" Type="http://schemas.openxmlformats.org/officeDocument/2006/relationships/customXml" Target="../ink/ink98.xml"/><Relationship Id="rId58" Type="http://schemas.openxmlformats.org/officeDocument/2006/relationships/image" Target="../media/image104.png"/><Relationship Id="rId74" Type="http://schemas.openxmlformats.org/officeDocument/2006/relationships/image" Target="../media/image112.png"/><Relationship Id="rId79" Type="http://schemas.openxmlformats.org/officeDocument/2006/relationships/customXml" Target="../ink/ink111.xml"/><Relationship Id="rId102" Type="http://schemas.openxmlformats.org/officeDocument/2006/relationships/image" Target="../media/image126.png"/><Relationship Id="rId123" Type="http://schemas.openxmlformats.org/officeDocument/2006/relationships/customXml" Target="../ink/ink133.xml"/><Relationship Id="rId128" Type="http://schemas.openxmlformats.org/officeDocument/2006/relationships/image" Target="../media/image139.png"/><Relationship Id="rId5" Type="http://schemas.openxmlformats.org/officeDocument/2006/relationships/customXml" Target="../ink/ink74.xml"/><Relationship Id="rId90" Type="http://schemas.openxmlformats.org/officeDocument/2006/relationships/image" Target="../media/image120.png"/><Relationship Id="rId95" Type="http://schemas.openxmlformats.org/officeDocument/2006/relationships/customXml" Target="../ink/ink119.xml"/><Relationship Id="rId19" Type="http://schemas.openxmlformats.org/officeDocument/2006/relationships/customXml" Target="../ink/ink81.xml"/><Relationship Id="rId14" Type="http://schemas.openxmlformats.org/officeDocument/2006/relationships/image" Target="../media/image82.png"/><Relationship Id="rId22" Type="http://schemas.openxmlformats.org/officeDocument/2006/relationships/image" Target="../media/image86.png"/><Relationship Id="rId27" Type="http://schemas.openxmlformats.org/officeDocument/2006/relationships/customXml" Target="../ink/ink85.xml"/><Relationship Id="rId30" Type="http://schemas.openxmlformats.org/officeDocument/2006/relationships/image" Target="../media/image90.png"/><Relationship Id="rId35" Type="http://schemas.openxmlformats.org/officeDocument/2006/relationships/customXml" Target="../ink/ink89.xml"/><Relationship Id="rId43" Type="http://schemas.openxmlformats.org/officeDocument/2006/relationships/customXml" Target="../ink/ink93.xml"/><Relationship Id="rId48" Type="http://schemas.openxmlformats.org/officeDocument/2006/relationships/image" Target="../media/image99.png"/><Relationship Id="rId56" Type="http://schemas.openxmlformats.org/officeDocument/2006/relationships/image" Target="../media/image103.png"/><Relationship Id="rId64" Type="http://schemas.openxmlformats.org/officeDocument/2006/relationships/image" Target="../media/image107.png"/><Relationship Id="rId69" Type="http://schemas.openxmlformats.org/officeDocument/2006/relationships/customXml" Target="../ink/ink106.xml"/><Relationship Id="rId77" Type="http://schemas.openxmlformats.org/officeDocument/2006/relationships/customXml" Target="../ink/ink110.xml"/><Relationship Id="rId100" Type="http://schemas.openxmlformats.org/officeDocument/2006/relationships/image" Target="../media/image125.png"/><Relationship Id="rId105" Type="http://schemas.openxmlformats.org/officeDocument/2006/relationships/customXml" Target="../ink/ink124.xml"/><Relationship Id="rId113" Type="http://schemas.openxmlformats.org/officeDocument/2006/relationships/customXml" Target="../ink/ink128.xml"/><Relationship Id="rId118" Type="http://schemas.openxmlformats.org/officeDocument/2006/relationships/image" Target="../media/image134.png"/><Relationship Id="rId126" Type="http://schemas.openxmlformats.org/officeDocument/2006/relationships/image" Target="../media/image138.png"/><Relationship Id="rId8" Type="http://schemas.openxmlformats.org/officeDocument/2006/relationships/image" Target="../media/image79.png"/><Relationship Id="rId51" Type="http://schemas.openxmlformats.org/officeDocument/2006/relationships/customXml" Target="../ink/ink97.xml"/><Relationship Id="rId72" Type="http://schemas.openxmlformats.org/officeDocument/2006/relationships/image" Target="../media/image111.png"/><Relationship Id="rId80" Type="http://schemas.openxmlformats.org/officeDocument/2006/relationships/image" Target="../media/image115.png"/><Relationship Id="rId85" Type="http://schemas.openxmlformats.org/officeDocument/2006/relationships/customXml" Target="../ink/ink114.xml"/><Relationship Id="rId93" Type="http://schemas.openxmlformats.org/officeDocument/2006/relationships/customXml" Target="../ink/ink118.xml"/><Relationship Id="rId98" Type="http://schemas.openxmlformats.org/officeDocument/2006/relationships/image" Target="../media/image124.png"/><Relationship Id="rId121" Type="http://schemas.openxmlformats.org/officeDocument/2006/relationships/customXml" Target="../ink/ink132.xml"/><Relationship Id="rId3" Type="http://schemas.openxmlformats.org/officeDocument/2006/relationships/image" Target="../media/image610.png"/><Relationship Id="rId12" Type="http://schemas.openxmlformats.org/officeDocument/2006/relationships/image" Target="../media/image81.png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33" Type="http://schemas.openxmlformats.org/officeDocument/2006/relationships/customXml" Target="../ink/ink88.xml"/><Relationship Id="rId38" Type="http://schemas.openxmlformats.org/officeDocument/2006/relationships/image" Target="../media/image94.png"/><Relationship Id="rId46" Type="http://schemas.openxmlformats.org/officeDocument/2006/relationships/image" Target="../media/image98.png"/><Relationship Id="rId59" Type="http://schemas.openxmlformats.org/officeDocument/2006/relationships/customXml" Target="../ink/ink101.xml"/><Relationship Id="rId67" Type="http://schemas.openxmlformats.org/officeDocument/2006/relationships/customXml" Target="../ink/ink105.xml"/><Relationship Id="rId103" Type="http://schemas.openxmlformats.org/officeDocument/2006/relationships/customXml" Target="../ink/ink123.xml"/><Relationship Id="rId108" Type="http://schemas.openxmlformats.org/officeDocument/2006/relationships/image" Target="../media/image129.png"/><Relationship Id="rId116" Type="http://schemas.openxmlformats.org/officeDocument/2006/relationships/image" Target="../media/image133.png"/><Relationship Id="rId124" Type="http://schemas.openxmlformats.org/officeDocument/2006/relationships/image" Target="../media/image137.png"/><Relationship Id="rId129" Type="http://schemas.openxmlformats.org/officeDocument/2006/relationships/customXml" Target="../ink/ink136.xml"/><Relationship Id="rId20" Type="http://schemas.openxmlformats.org/officeDocument/2006/relationships/image" Target="../media/image85.png"/><Relationship Id="rId41" Type="http://schemas.openxmlformats.org/officeDocument/2006/relationships/customXml" Target="../ink/ink92.xml"/><Relationship Id="rId54" Type="http://schemas.openxmlformats.org/officeDocument/2006/relationships/image" Target="../media/image102.png"/><Relationship Id="rId62" Type="http://schemas.openxmlformats.org/officeDocument/2006/relationships/image" Target="../media/image106.png"/><Relationship Id="rId70" Type="http://schemas.openxmlformats.org/officeDocument/2006/relationships/image" Target="../media/image110.png"/><Relationship Id="rId75" Type="http://schemas.openxmlformats.org/officeDocument/2006/relationships/customXml" Target="../ink/ink109.xml"/><Relationship Id="rId83" Type="http://schemas.openxmlformats.org/officeDocument/2006/relationships/customXml" Target="../ink/ink113.xml"/><Relationship Id="rId88" Type="http://schemas.openxmlformats.org/officeDocument/2006/relationships/image" Target="../media/image119.png"/><Relationship Id="rId91" Type="http://schemas.openxmlformats.org/officeDocument/2006/relationships/customXml" Target="../ink/ink117.xml"/><Relationship Id="rId96" Type="http://schemas.openxmlformats.org/officeDocument/2006/relationships/image" Target="../media/image123.png"/><Relationship Id="rId111" Type="http://schemas.openxmlformats.org/officeDocument/2006/relationships/customXml" Target="../ink/ink127.xml"/><Relationship Id="rId13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89.png"/><Relationship Id="rId36" Type="http://schemas.openxmlformats.org/officeDocument/2006/relationships/image" Target="../media/image93.png"/><Relationship Id="rId49" Type="http://schemas.openxmlformats.org/officeDocument/2006/relationships/customXml" Target="../ink/ink96.xml"/><Relationship Id="rId57" Type="http://schemas.openxmlformats.org/officeDocument/2006/relationships/customXml" Target="../ink/ink100.xml"/><Relationship Id="rId106" Type="http://schemas.openxmlformats.org/officeDocument/2006/relationships/image" Target="../media/image128.png"/><Relationship Id="rId114" Type="http://schemas.openxmlformats.org/officeDocument/2006/relationships/image" Target="../media/image132.png"/><Relationship Id="rId119" Type="http://schemas.openxmlformats.org/officeDocument/2006/relationships/customXml" Target="../ink/ink131.xml"/><Relationship Id="rId127" Type="http://schemas.openxmlformats.org/officeDocument/2006/relationships/customXml" Target="../ink/ink135.xml"/><Relationship Id="rId10" Type="http://schemas.openxmlformats.org/officeDocument/2006/relationships/image" Target="../media/image80.png"/><Relationship Id="rId31" Type="http://schemas.openxmlformats.org/officeDocument/2006/relationships/customXml" Target="../ink/ink87.xml"/><Relationship Id="rId44" Type="http://schemas.openxmlformats.org/officeDocument/2006/relationships/image" Target="../media/image97.png"/><Relationship Id="rId52" Type="http://schemas.openxmlformats.org/officeDocument/2006/relationships/image" Target="../media/image101.png"/><Relationship Id="rId60" Type="http://schemas.openxmlformats.org/officeDocument/2006/relationships/image" Target="../media/image105.png"/><Relationship Id="rId65" Type="http://schemas.openxmlformats.org/officeDocument/2006/relationships/customXml" Target="../ink/ink104.xml"/><Relationship Id="rId73" Type="http://schemas.openxmlformats.org/officeDocument/2006/relationships/customXml" Target="../ink/ink108.xml"/><Relationship Id="rId78" Type="http://schemas.openxmlformats.org/officeDocument/2006/relationships/image" Target="../media/image114.png"/><Relationship Id="rId81" Type="http://schemas.openxmlformats.org/officeDocument/2006/relationships/customXml" Target="../ink/ink112.xml"/><Relationship Id="rId86" Type="http://schemas.openxmlformats.org/officeDocument/2006/relationships/image" Target="../media/image118.png"/><Relationship Id="rId94" Type="http://schemas.openxmlformats.org/officeDocument/2006/relationships/image" Target="../media/image122.png"/><Relationship Id="rId99" Type="http://schemas.openxmlformats.org/officeDocument/2006/relationships/customXml" Target="../ink/ink121.xml"/><Relationship Id="rId101" Type="http://schemas.openxmlformats.org/officeDocument/2006/relationships/customXml" Target="../ink/ink122.xml"/><Relationship Id="rId122" Type="http://schemas.openxmlformats.org/officeDocument/2006/relationships/image" Target="../media/image136.png"/><Relationship Id="rId130" Type="http://schemas.openxmlformats.org/officeDocument/2006/relationships/image" Target="../media/image140.png"/><Relationship Id="rId4" Type="http://schemas.openxmlformats.org/officeDocument/2006/relationships/image" Target="../media/image710.png"/><Relationship Id="rId9" Type="http://schemas.openxmlformats.org/officeDocument/2006/relationships/customXml" Target="../ink/ink76.xml"/><Relationship Id="rId13" Type="http://schemas.openxmlformats.org/officeDocument/2006/relationships/customXml" Target="../ink/ink78.xml"/><Relationship Id="rId18" Type="http://schemas.openxmlformats.org/officeDocument/2006/relationships/image" Target="../media/image84.png"/><Relationship Id="rId39" Type="http://schemas.openxmlformats.org/officeDocument/2006/relationships/customXml" Target="../ink/ink91.xml"/><Relationship Id="rId109" Type="http://schemas.openxmlformats.org/officeDocument/2006/relationships/customXml" Target="../ink/ink126.xml"/><Relationship Id="rId34" Type="http://schemas.openxmlformats.org/officeDocument/2006/relationships/image" Target="../media/image92.png"/><Relationship Id="rId50" Type="http://schemas.openxmlformats.org/officeDocument/2006/relationships/image" Target="../media/image100.png"/><Relationship Id="rId55" Type="http://schemas.openxmlformats.org/officeDocument/2006/relationships/customXml" Target="../ink/ink99.xml"/><Relationship Id="rId76" Type="http://schemas.openxmlformats.org/officeDocument/2006/relationships/image" Target="../media/image113.png"/><Relationship Id="rId97" Type="http://schemas.openxmlformats.org/officeDocument/2006/relationships/customXml" Target="../ink/ink120.xml"/><Relationship Id="rId104" Type="http://schemas.openxmlformats.org/officeDocument/2006/relationships/image" Target="../media/image127.png"/><Relationship Id="rId120" Type="http://schemas.openxmlformats.org/officeDocument/2006/relationships/image" Target="../media/image135.png"/><Relationship Id="rId125" Type="http://schemas.openxmlformats.org/officeDocument/2006/relationships/customXml" Target="../ink/ink134.xml"/><Relationship Id="rId7" Type="http://schemas.openxmlformats.org/officeDocument/2006/relationships/customXml" Target="../ink/ink75.xml"/><Relationship Id="rId71" Type="http://schemas.openxmlformats.org/officeDocument/2006/relationships/customXml" Target="../ink/ink107.xml"/><Relationship Id="rId92" Type="http://schemas.openxmlformats.org/officeDocument/2006/relationships/image" Target="../media/image121.png"/><Relationship Id="rId2" Type="http://schemas.openxmlformats.org/officeDocument/2006/relationships/image" Target="../media/image530.png"/><Relationship Id="rId29" Type="http://schemas.openxmlformats.org/officeDocument/2006/relationships/customXml" Target="../ink/ink86.xml"/><Relationship Id="rId24" Type="http://schemas.openxmlformats.org/officeDocument/2006/relationships/image" Target="../media/image87.png"/><Relationship Id="rId40" Type="http://schemas.openxmlformats.org/officeDocument/2006/relationships/image" Target="../media/image95.png"/><Relationship Id="rId45" Type="http://schemas.openxmlformats.org/officeDocument/2006/relationships/customXml" Target="../ink/ink94.xml"/><Relationship Id="rId66" Type="http://schemas.openxmlformats.org/officeDocument/2006/relationships/image" Target="../media/image108.png"/><Relationship Id="rId87" Type="http://schemas.openxmlformats.org/officeDocument/2006/relationships/customXml" Target="../ink/ink115.xml"/><Relationship Id="rId110" Type="http://schemas.openxmlformats.org/officeDocument/2006/relationships/image" Target="../media/image130.png"/><Relationship Id="rId115" Type="http://schemas.openxmlformats.org/officeDocument/2006/relationships/customXml" Target="../ink/ink129.xml"/><Relationship Id="rId131" Type="http://schemas.openxmlformats.org/officeDocument/2006/relationships/customXml" Target="../ink/ink137.xml"/><Relationship Id="rId61" Type="http://schemas.openxmlformats.org/officeDocument/2006/relationships/customXml" Target="../ink/ink102.xml"/><Relationship Id="rId82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2.png"/><Relationship Id="rId21" Type="http://schemas.openxmlformats.org/officeDocument/2006/relationships/customXml" Target="../ink/ink146.xml"/><Relationship Id="rId42" Type="http://schemas.openxmlformats.org/officeDocument/2006/relationships/image" Target="../media/image160.png"/><Relationship Id="rId47" Type="http://schemas.openxmlformats.org/officeDocument/2006/relationships/customXml" Target="../ink/ink159.xml"/><Relationship Id="rId63" Type="http://schemas.openxmlformats.org/officeDocument/2006/relationships/customXml" Target="../ink/ink167.xml"/><Relationship Id="rId68" Type="http://schemas.openxmlformats.org/officeDocument/2006/relationships/image" Target="../media/image173.png"/><Relationship Id="rId84" Type="http://schemas.openxmlformats.org/officeDocument/2006/relationships/image" Target="../media/image181.png"/><Relationship Id="rId89" Type="http://schemas.openxmlformats.org/officeDocument/2006/relationships/customXml" Target="../ink/ink180.xml"/><Relationship Id="rId7" Type="http://schemas.openxmlformats.org/officeDocument/2006/relationships/customXml" Target="../ink/ink139.xml"/><Relationship Id="rId71" Type="http://schemas.openxmlformats.org/officeDocument/2006/relationships/customXml" Target="../ink/ink171.xml"/><Relationship Id="rId92" Type="http://schemas.openxmlformats.org/officeDocument/2006/relationships/image" Target="../media/image185.png"/><Relationship Id="rId2" Type="http://schemas.openxmlformats.org/officeDocument/2006/relationships/image" Target="../media/image810.png"/><Relationship Id="rId16" Type="http://schemas.openxmlformats.org/officeDocument/2006/relationships/image" Target="../media/image147.png"/><Relationship Id="rId29" Type="http://schemas.openxmlformats.org/officeDocument/2006/relationships/customXml" Target="../ink/ink150.xml"/><Relationship Id="rId11" Type="http://schemas.openxmlformats.org/officeDocument/2006/relationships/customXml" Target="../ink/ink141.xml"/><Relationship Id="rId24" Type="http://schemas.openxmlformats.org/officeDocument/2006/relationships/image" Target="../media/image151.png"/><Relationship Id="rId32" Type="http://schemas.openxmlformats.org/officeDocument/2006/relationships/image" Target="../media/image155.png"/><Relationship Id="rId37" Type="http://schemas.openxmlformats.org/officeDocument/2006/relationships/customXml" Target="../ink/ink154.xml"/><Relationship Id="rId40" Type="http://schemas.openxmlformats.org/officeDocument/2006/relationships/image" Target="../media/image159.png"/><Relationship Id="rId45" Type="http://schemas.openxmlformats.org/officeDocument/2006/relationships/customXml" Target="../ink/ink158.xml"/><Relationship Id="rId53" Type="http://schemas.openxmlformats.org/officeDocument/2006/relationships/customXml" Target="../ink/ink162.xml"/><Relationship Id="rId58" Type="http://schemas.openxmlformats.org/officeDocument/2006/relationships/image" Target="../media/image168.png"/><Relationship Id="rId66" Type="http://schemas.openxmlformats.org/officeDocument/2006/relationships/image" Target="../media/image172.png"/><Relationship Id="rId74" Type="http://schemas.openxmlformats.org/officeDocument/2006/relationships/image" Target="../media/image176.png"/><Relationship Id="rId79" Type="http://schemas.openxmlformats.org/officeDocument/2006/relationships/customXml" Target="../ink/ink175.xml"/><Relationship Id="rId87" Type="http://schemas.openxmlformats.org/officeDocument/2006/relationships/customXml" Target="../ink/ink179.xml"/><Relationship Id="rId102" Type="http://schemas.openxmlformats.org/officeDocument/2006/relationships/image" Target="../media/image190.png"/><Relationship Id="rId5" Type="http://schemas.openxmlformats.org/officeDocument/2006/relationships/customXml" Target="../ink/ink138.xml"/><Relationship Id="rId61" Type="http://schemas.openxmlformats.org/officeDocument/2006/relationships/customXml" Target="../ink/ink166.xml"/><Relationship Id="rId82" Type="http://schemas.openxmlformats.org/officeDocument/2006/relationships/image" Target="../media/image180.png"/><Relationship Id="rId90" Type="http://schemas.openxmlformats.org/officeDocument/2006/relationships/image" Target="../media/image184.png"/><Relationship Id="rId95" Type="http://schemas.openxmlformats.org/officeDocument/2006/relationships/customXml" Target="../ink/ink183.xml"/><Relationship Id="rId19" Type="http://schemas.openxmlformats.org/officeDocument/2006/relationships/customXml" Target="../ink/ink145.xml"/><Relationship Id="rId14" Type="http://schemas.openxmlformats.org/officeDocument/2006/relationships/image" Target="../media/image146.png"/><Relationship Id="rId22" Type="http://schemas.openxmlformats.org/officeDocument/2006/relationships/image" Target="../media/image150.png"/><Relationship Id="rId27" Type="http://schemas.openxmlformats.org/officeDocument/2006/relationships/customXml" Target="../ink/ink149.xml"/><Relationship Id="rId30" Type="http://schemas.openxmlformats.org/officeDocument/2006/relationships/image" Target="../media/image154.png"/><Relationship Id="rId35" Type="http://schemas.openxmlformats.org/officeDocument/2006/relationships/customXml" Target="../ink/ink153.xml"/><Relationship Id="rId43" Type="http://schemas.openxmlformats.org/officeDocument/2006/relationships/customXml" Target="../ink/ink157.xml"/><Relationship Id="rId48" Type="http://schemas.openxmlformats.org/officeDocument/2006/relationships/image" Target="../media/image163.png"/><Relationship Id="rId56" Type="http://schemas.openxmlformats.org/officeDocument/2006/relationships/image" Target="../media/image167.png"/><Relationship Id="rId64" Type="http://schemas.openxmlformats.org/officeDocument/2006/relationships/image" Target="../media/image171.png"/><Relationship Id="rId69" Type="http://schemas.openxmlformats.org/officeDocument/2006/relationships/customXml" Target="../ink/ink170.xml"/><Relationship Id="rId77" Type="http://schemas.openxmlformats.org/officeDocument/2006/relationships/customXml" Target="../ink/ink174.xml"/><Relationship Id="rId100" Type="http://schemas.openxmlformats.org/officeDocument/2006/relationships/image" Target="../media/image189.png"/><Relationship Id="rId105" Type="http://schemas.openxmlformats.org/officeDocument/2006/relationships/customXml" Target="../ink/ink188.xml"/><Relationship Id="rId8" Type="http://schemas.openxmlformats.org/officeDocument/2006/relationships/image" Target="../media/image143.png"/><Relationship Id="rId51" Type="http://schemas.openxmlformats.org/officeDocument/2006/relationships/customXml" Target="../ink/ink161.xml"/><Relationship Id="rId72" Type="http://schemas.openxmlformats.org/officeDocument/2006/relationships/image" Target="../media/image175.png"/><Relationship Id="rId80" Type="http://schemas.openxmlformats.org/officeDocument/2006/relationships/image" Target="../media/image179.png"/><Relationship Id="rId85" Type="http://schemas.openxmlformats.org/officeDocument/2006/relationships/customXml" Target="../ink/ink178.xml"/><Relationship Id="rId93" Type="http://schemas.openxmlformats.org/officeDocument/2006/relationships/customXml" Target="../ink/ink182.xml"/><Relationship Id="rId98" Type="http://schemas.openxmlformats.org/officeDocument/2006/relationships/image" Target="../media/image188.png"/><Relationship Id="rId3" Type="http://schemas.openxmlformats.org/officeDocument/2006/relationships/image" Target="../media/image610.png"/><Relationship Id="rId12" Type="http://schemas.openxmlformats.org/officeDocument/2006/relationships/image" Target="../media/image145.png"/><Relationship Id="rId17" Type="http://schemas.openxmlformats.org/officeDocument/2006/relationships/customXml" Target="../ink/ink144.xml"/><Relationship Id="rId25" Type="http://schemas.openxmlformats.org/officeDocument/2006/relationships/customXml" Target="../ink/ink148.xml"/><Relationship Id="rId33" Type="http://schemas.openxmlformats.org/officeDocument/2006/relationships/customXml" Target="../ink/ink152.xml"/><Relationship Id="rId38" Type="http://schemas.openxmlformats.org/officeDocument/2006/relationships/image" Target="../media/image158.png"/><Relationship Id="rId46" Type="http://schemas.openxmlformats.org/officeDocument/2006/relationships/image" Target="../media/image162.png"/><Relationship Id="rId59" Type="http://schemas.openxmlformats.org/officeDocument/2006/relationships/customXml" Target="../ink/ink165.xml"/><Relationship Id="rId67" Type="http://schemas.openxmlformats.org/officeDocument/2006/relationships/customXml" Target="../ink/ink169.xml"/><Relationship Id="rId103" Type="http://schemas.openxmlformats.org/officeDocument/2006/relationships/customXml" Target="../ink/ink187.xml"/><Relationship Id="rId20" Type="http://schemas.openxmlformats.org/officeDocument/2006/relationships/image" Target="../media/image149.png"/><Relationship Id="rId41" Type="http://schemas.openxmlformats.org/officeDocument/2006/relationships/customXml" Target="../ink/ink156.xml"/><Relationship Id="rId54" Type="http://schemas.openxmlformats.org/officeDocument/2006/relationships/image" Target="../media/image166.png"/><Relationship Id="rId62" Type="http://schemas.openxmlformats.org/officeDocument/2006/relationships/image" Target="../media/image170.png"/><Relationship Id="rId70" Type="http://schemas.openxmlformats.org/officeDocument/2006/relationships/image" Target="../media/image174.png"/><Relationship Id="rId75" Type="http://schemas.openxmlformats.org/officeDocument/2006/relationships/customXml" Target="../ink/ink173.xml"/><Relationship Id="rId83" Type="http://schemas.openxmlformats.org/officeDocument/2006/relationships/customXml" Target="../ink/ink177.xml"/><Relationship Id="rId88" Type="http://schemas.openxmlformats.org/officeDocument/2006/relationships/image" Target="../media/image183.png"/><Relationship Id="rId91" Type="http://schemas.openxmlformats.org/officeDocument/2006/relationships/customXml" Target="../ink/ink181.xml"/><Relationship Id="rId96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5" Type="http://schemas.openxmlformats.org/officeDocument/2006/relationships/customXml" Target="../ink/ink143.xml"/><Relationship Id="rId23" Type="http://schemas.openxmlformats.org/officeDocument/2006/relationships/customXml" Target="../ink/ink147.xml"/><Relationship Id="rId28" Type="http://schemas.openxmlformats.org/officeDocument/2006/relationships/image" Target="../media/image153.png"/><Relationship Id="rId36" Type="http://schemas.openxmlformats.org/officeDocument/2006/relationships/image" Target="../media/image157.png"/><Relationship Id="rId49" Type="http://schemas.openxmlformats.org/officeDocument/2006/relationships/customXml" Target="../ink/ink160.xml"/><Relationship Id="rId57" Type="http://schemas.openxmlformats.org/officeDocument/2006/relationships/customXml" Target="../ink/ink164.xml"/><Relationship Id="rId106" Type="http://schemas.openxmlformats.org/officeDocument/2006/relationships/image" Target="../media/image192.png"/><Relationship Id="rId10" Type="http://schemas.openxmlformats.org/officeDocument/2006/relationships/image" Target="../media/image144.png"/><Relationship Id="rId31" Type="http://schemas.openxmlformats.org/officeDocument/2006/relationships/customXml" Target="../ink/ink151.xml"/><Relationship Id="rId44" Type="http://schemas.openxmlformats.org/officeDocument/2006/relationships/image" Target="../media/image161.png"/><Relationship Id="rId52" Type="http://schemas.openxmlformats.org/officeDocument/2006/relationships/image" Target="../media/image165.png"/><Relationship Id="rId60" Type="http://schemas.openxmlformats.org/officeDocument/2006/relationships/image" Target="../media/image169.png"/><Relationship Id="rId65" Type="http://schemas.openxmlformats.org/officeDocument/2006/relationships/customXml" Target="../ink/ink168.xml"/><Relationship Id="rId73" Type="http://schemas.openxmlformats.org/officeDocument/2006/relationships/customXml" Target="../ink/ink172.xml"/><Relationship Id="rId78" Type="http://schemas.openxmlformats.org/officeDocument/2006/relationships/image" Target="../media/image178.png"/><Relationship Id="rId81" Type="http://schemas.openxmlformats.org/officeDocument/2006/relationships/customXml" Target="../ink/ink176.xml"/><Relationship Id="rId86" Type="http://schemas.openxmlformats.org/officeDocument/2006/relationships/image" Target="../media/image182.png"/><Relationship Id="rId94" Type="http://schemas.openxmlformats.org/officeDocument/2006/relationships/image" Target="../media/image186.png"/><Relationship Id="rId99" Type="http://schemas.openxmlformats.org/officeDocument/2006/relationships/customXml" Target="../ink/ink185.xml"/><Relationship Id="rId101" Type="http://schemas.openxmlformats.org/officeDocument/2006/relationships/customXml" Target="../ink/ink186.xml"/><Relationship Id="rId4" Type="http://schemas.openxmlformats.org/officeDocument/2006/relationships/image" Target="../media/image910.png"/><Relationship Id="rId9" Type="http://schemas.openxmlformats.org/officeDocument/2006/relationships/customXml" Target="../ink/ink140.xml"/><Relationship Id="rId13" Type="http://schemas.openxmlformats.org/officeDocument/2006/relationships/customXml" Target="../ink/ink142.xml"/><Relationship Id="rId18" Type="http://schemas.openxmlformats.org/officeDocument/2006/relationships/image" Target="../media/image148.png"/><Relationship Id="rId39" Type="http://schemas.openxmlformats.org/officeDocument/2006/relationships/customXml" Target="../ink/ink155.xml"/><Relationship Id="rId34" Type="http://schemas.openxmlformats.org/officeDocument/2006/relationships/image" Target="../media/image156.png"/><Relationship Id="rId50" Type="http://schemas.openxmlformats.org/officeDocument/2006/relationships/image" Target="../media/image164.png"/><Relationship Id="rId55" Type="http://schemas.openxmlformats.org/officeDocument/2006/relationships/customXml" Target="../ink/ink163.xml"/><Relationship Id="rId76" Type="http://schemas.openxmlformats.org/officeDocument/2006/relationships/image" Target="../media/image177.png"/><Relationship Id="rId97" Type="http://schemas.openxmlformats.org/officeDocument/2006/relationships/customXml" Target="../ink/ink184.xml"/><Relationship Id="rId104" Type="http://schemas.openxmlformats.org/officeDocument/2006/relationships/image" Target="../media/image19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3.png"/><Relationship Id="rId117" Type="http://schemas.openxmlformats.org/officeDocument/2006/relationships/customXml" Target="../ink/ink245.xml"/><Relationship Id="rId21" Type="http://schemas.openxmlformats.org/officeDocument/2006/relationships/customXml" Target="../ink/ink197.xml"/><Relationship Id="rId42" Type="http://schemas.openxmlformats.org/officeDocument/2006/relationships/image" Target="../media/image211.png"/><Relationship Id="rId47" Type="http://schemas.openxmlformats.org/officeDocument/2006/relationships/customXml" Target="../ink/ink210.xml"/><Relationship Id="rId63" Type="http://schemas.openxmlformats.org/officeDocument/2006/relationships/customXml" Target="../ink/ink218.xml"/><Relationship Id="rId68" Type="http://schemas.openxmlformats.org/officeDocument/2006/relationships/image" Target="../media/image224.png"/><Relationship Id="rId84" Type="http://schemas.openxmlformats.org/officeDocument/2006/relationships/image" Target="../media/image232.png"/><Relationship Id="rId89" Type="http://schemas.openxmlformats.org/officeDocument/2006/relationships/customXml" Target="../ink/ink231.xml"/><Relationship Id="rId112" Type="http://schemas.openxmlformats.org/officeDocument/2006/relationships/image" Target="../media/image246.png"/><Relationship Id="rId133" Type="http://schemas.openxmlformats.org/officeDocument/2006/relationships/customXml" Target="../ink/ink253.xml"/><Relationship Id="rId138" Type="http://schemas.openxmlformats.org/officeDocument/2006/relationships/image" Target="../media/image259.png"/><Relationship Id="rId154" Type="http://schemas.openxmlformats.org/officeDocument/2006/relationships/image" Target="../media/image267.png"/><Relationship Id="rId159" Type="http://schemas.openxmlformats.org/officeDocument/2006/relationships/customXml" Target="../ink/ink266.xml"/><Relationship Id="rId175" Type="http://schemas.openxmlformats.org/officeDocument/2006/relationships/customXml" Target="../ink/ink274.xml"/><Relationship Id="rId170" Type="http://schemas.openxmlformats.org/officeDocument/2006/relationships/image" Target="../media/image275.png"/><Relationship Id="rId16" Type="http://schemas.openxmlformats.org/officeDocument/2006/relationships/image" Target="../media/image198.png"/><Relationship Id="rId107" Type="http://schemas.openxmlformats.org/officeDocument/2006/relationships/customXml" Target="../ink/ink240.xml"/><Relationship Id="rId11" Type="http://schemas.openxmlformats.org/officeDocument/2006/relationships/customXml" Target="../ink/ink192.xml"/><Relationship Id="rId32" Type="http://schemas.openxmlformats.org/officeDocument/2006/relationships/image" Target="../media/image206.png"/><Relationship Id="rId37" Type="http://schemas.openxmlformats.org/officeDocument/2006/relationships/customXml" Target="../ink/ink205.xml"/><Relationship Id="rId53" Type="http://schemas.openxmlformats.org/officeDocument/2006/relationships/customXml" Target="../ink/ink213.xml"/><Relationship Id="rId58" Type="http://schemas.openxmlformats.org/officeDocument/2006/relationships/image" Target="../media/image219.png"/><Relationship Id="rId74" Type="http://schemas.openxmlformats.org/officeDocument/2006/relationships/image" Target="../media/image227.png"/><Relationship Id="rId79" Type="http://schemas.openxmlformats.org/officeDocument/2006/relationships/customXml" Target="../ink/ink226.xml"/><Relationship Id="rId102" Type="http://schemas.openxmlformats.org/officeDocument/2006/relationships/image" Target="../media/image241.png"/><Relationship Id="rId123" Type="http://schemas.openxmlformats.org/officeDocument/2006/relationships/customXml" Target="../ink/ink248.xml"/><Relationship Id="rId128" Type="http://schemas.openxmlformats.org/officeDocument/2006/relationships/image" Target="../media/image254.png"/><Relationship Id="rId144" Type="http://schemas.openxmlformats.org/officeDocument/2006/relationships/image" Target="../media/image262.png"/><Relationship Id="rId149" Type="http://schemas.openxmlformats.org/officeDocument/2006/relationships/customXml" Target="../ink/ink261.xml"/><Relationship Id="rId5" Type="http://schemas.openxmlformats.org/officeDocument/2006/relationships/customXml" Target="../ink/ink189.xml"/><Relationship Id="rId90" Type="http://schemas.openxmlformats.org/officeDocument/2006/relationships/image" Target="../media/image235.png"/><Relationship Id="rId95" Type="http://schemas.openxmlformats.org/officeDocument/2006/relationships/customXml" Target="../ink/ink234.xml"/><Relationship Id="rId160" Type="http://schemas.openxmlformats.org/officeDocument/2006/relationships/image" Target="../media/image270.png"/><Relationship Id="rId165" Type="http://schemas.openxmlformats.org/officeDocument/2006/relationships/customXml" Target="../ink/ink269.xml"/><Relationship Id="rId181" Type="http://schemas.openxmlformats.org/officeDocument/2006/relationships/customXml" Target="../ink/ink277.xml"/><Relationship Id="rId22" Type="http://schemas.openxmlformats.org/officeDocument/2006/relationships/image" Target="../media/image201.png"/><Relationship Id="rId27" Type="http://schemas.openxmlformats.org/officeDocument/2006/relationships/customXml" Target="../ink/ink200.xml"/><Relationship Id="rId43" Type="http://schemas.openxmlformats.org/officeDocument/2006/relationships/customXml" Target="../ink/ink208.xml"/><Relationship Id="rId48" Type="http://schemas.openxmlformats.org/officeDocument/2006/relationships/image" Target="../media/image214.png"/><Relationship Id="rId64" Type="http://schemas.openxmlformats.org/officeDocument/2006/relationships/image" Target="../media/image222.png"/><Relationship Id="rId69" Type="http://schemas.openxmlformats.org/officeDocument/2006/relationships/customXml" Target="../ink/ink221.xml"/><Relationship Id="rId113" Type="http://schemas.openxmlformats.org/officeDocument/2006/relationships/customXml" Target="../ink/ink243.xml"/><Relationship Id="rId118" Type="http://schemas.openxmlformats.org/officeDocument/2006/relationships/image" Target="../media/image249.png"/><Relationship Id="rId134" Type="http://schemas.openxmlformats.org/officeDocument/2006/relationships/image" Target="../media/image257.png"/><Relationship Id="rId139" Type="http://schemas.openxmlformats.org/officeDocument/2006/relationships/customXml" Target="../ink/ink256.xml"/><Relationship Id="rId80" Type="http://schemas.openxmlformats.org/officeDocument/2006/relationships/image" Target="../media/image230.png"/><Relationship Id="rId85" Type="http://schemas.openxmlformats.org/officeDocument/2006/relationships/customXml" Target="../ink/ink229.xml"/><Relationship Id="rId150" Type="http://schemas.openxmlformats.org/officeDocument/2006/relationships/image" Target="../media/image265.png"/><Relationship Id="rId155" Type="http://schemas.openxmlformats.org/officeDocument/2006/relationships/customXml" Target="../ink/ink264.xml"/><Relationship Id="rId171" Type="http://schemas.openxmlformats.org/officeDocument/2006/relationships/customXml" Target="../ink/ink272.xml"/><Relationship Id="rId176" Type="http://schemas.openxmlformats.org/officeDocument/2006/relationships/image" Target="../media/image278.png"/><Relationship Id="rId12" Type="http://schemas.openxmlformats.org/officeDocument/2006/relationships/image" Target="../media/image196.png"/><Relationship Id="rId17" Type="http://schemas.openxmlformats.org/officeDocument/2006/relationships/customXml" Target="../ink/ink195.xml"/><Relationship Id="rId33" Type="http://schemas.openxmlformats.org/officeDocument/2006/relationships/customXml" Target="../ink/ink203.xml"/><Relationship Id="rId38" Type="http://schemas.openxmlformats.org/officeDocument/2006/relationships/image" Target="../media/image209.png"/><Relationship Id="rId59" Type="http://schemas.openxmlformats.org/officeDocument/2006/relationships/customXml" Target="../ink/ink216.xml"/><Relationship Id="rId103" Type="http://schemas.openxmlformats.org/officeDocument/2006/relationships/customXml" Target="../ink/ink238.xml"/><Relationship Id="rId108" Type="http://schemas.openxmlformats.org/officeDocument/2006/relationships/image" Target="../media/image244.png"/><Relationship Id="rId124" Type="http://schemas.openxmlformats.org/officeDocument/2006/relationships/image" Target="../media/image252.png"/><Relationship Id="rId129" Type="http://schemas.openxmlformats.org/officeDocument/2006/relationships/customXml" Target="../ink/ink251.xml"/><Relationship Id="rId54" Type="http://schemas.openxmlformats.org/officeDocument/2006/relationships/image" Target="../media/image217.png"/><Relationship Id="rId70" Type="http://schemas.openxmlformats.org/officeDocument/2006/relationships/image" Target="../media/image225.png"/><Relationship Id="rId75" Type="http://schemas.openxmlformats.org/officeDocument/2006/relationships/customXml" Target="../ink/ink224.xml"/><Relationship Id="rId91" Type="http://schemas.openxmlformats.org/officeDocument/2006/relationships/customXml" Target="../ink/ink232.xml"/><Relationship Id="rId96" Type="http://schemas.openxmlformats.org/officeDocument/2006/relationships/image" Target="../media/image238.png"/><Relationship Id="rId140" Type="http://schemas.openxmlformats.org/officeDocument/2006/relationships/image" Target="../media/image260.png"/><Relationship Id="rId145" Type="http://schemas.openxmlformats.org/officeDocument/2006/relationships/customXml" Target="../ink/ink259.xml"/><Relationship Id="rId161" Type="http://schemas.openxmlformats.org/officeDocument/2006/relationships/customXml" Target="../ink/ink267.xml"/><Relationship Id="rId166" Type="http://schemas.openxmlformats.org/officeDocument/2006/relationships/image" Target="../media/image273.png"/><Relationship Id="rId182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23" Type="http://schemas.openxmlformats.org/officeDocument/2006/relationships/customXml" Target="../ink/ink198.xml"/><Relationship Id="rId28" Type="http://schemas.openxmlformats.org/officeDocument/2006/relationships/image" Target="../media/image204.png"/><Relationship Id="rId49" Type="http://schemas.openxmlformats.org/officeDocument/2006/relationships/customXml" Target="../ink/ink211.xml"/><Relationship Id="rId114" Type="http://schemas.openxmlformats.org/officeDocument/2006/relationships/image" Target="../media/image247.png"/><Relationship Id="rId119" Type="http://schemas.openxmlformats.org/officeDocument/2006/relationships/customXml" Target="../ink/ink246.xml"/><Relationship Id="rId44" Type="http://schemas.openxmlformats.org/officeDocument/2006/relationships/image" Target="../media/image212.png"/><Relationship Id="rId60" Type="http://schemas.openxmlformats.org/officeDocument/2006/relationships/image" Target="../media/image220.png"/><Relationship Id="rId65" Type="http://schemas.openxmlformats.org/officeDocument/2006/relationships/customXml" Target="../ink/ink219.xml"/><Relationship Id="rId81" Type="http://schemas.openxmlformats.org/officeDocument/2006/relationships/customXml" Target="../ink/ink227.xml"/><Relationship Id="rId86" Type="http://schemas.openxmlformats.org/officeDocument/2006/relationships/image" Target="../media/image233.png"/><Relationship Id="rId130" Type="http://schemas.openxmlformats.org/officeDocument/2006/relationships/image" Target="../media/image255.png"/><Relationship Id="rId135" Type="http://schemas.openxmlformats.org/officeDocument/2006/relationships/customXml" Target="../ink/ink254.xml"/><Relationship Id="rId151" Type="http://schemas.openxmlformats.org/officeDocument/2006/relationships/customXml" Target="../ink/ink262.xml"/><Relationship Id="rId156" Type="http://schemas.openxmlformats.org/officeDocument/2006/relationships/image" Target="../media/image268.png"/><Relationship Id="rId177" Type="http://schemas.openxmlformats.org/officeDocument/2006/relationships/customXml" Target="../ink/ink275.xml"/><Relationship Id="rId4" Type="http://schemas.openxmlformats.org/officeDocument/2006/relationships/image" Target="../media/image1210.png"/><Relationship Id="rId9" Type="http://schemas.openxmlformats.org/officeDocument/2006/relationships/customXml" Target="../ink/ink191.xml"/><Relationship Id="rId172" Type="http://schemas.openxmlformats.org/officeDocument/2006/relationships/image" Target="../media/image276.png"/><Relationship Id="rId180" Type="http://schemas.openxmlformats.org/officeDocument/2006/relationships/image" Target="../media/image280.png"/><Relationship Id="rId13" Type="http://schemas.openxmlformats.org/officeDocument/2006/relationships/customXml" Target="../ink/ink193.xml"/><Relationship Id="rId18" Type="http://schemas.openxmlformats.org/officeDocument/2006/relationships/image" Target="../media/image199.png"/><Relationship Id="rId39" Type="http://schemas.openxmlformats.org/officeDocument/2006/relationships/customXml" Target="../ink/ink206.xml"/><Relationship Id="rId109" Type="http://schemas.openxmlformats.org/officeDocument/2006/relationships/customXml" Target="../ink/ink241.xml"/><Relationship Id="rId34" Type="http://schemas.openxmlformats.org/officeDocument/2006/relationships/image" Target="../media/image207.png"/><Relationship Id="rId50" Type="http://schemas.openxmlformats.org/officeDocument/2006/relationships/image" Target="../media/image215.png"/><Relationship Id="rId55" Type="http://schemas.openxmlformats.org/officeDocument/2006/relationships/customXml" Target="../ink/ink214.xml"/><Relationship Id="rId76" Type="http://schemas.openxmlformats.org/officeDocument/2006/relationships/image" Target="../media/image228.png"/><Relationship Id="rId97" Type="http://schemas.openxmlformats.org/officeDocument/2006/relationships/customXml" Target="../ink/ink235.xml"/><Relationship Id="rId104" Type="http://schemas.openxmlformats.org/officeDocument/2006/relationships/image" Target="../media/image242.png"/><Relationship Id="rId120" Type="http://schemas.openxmlformats.org/officeDocument/2006/relationships/image" Target="../media/image250.png"/><Relationship Id="rId125" Type="http://schemas.openxmlformats.org/officeDocument/2006/relationships/customXml" Target="../ink/ink249.xml"/><Relationship Id="rId141" Type="http://schemas.openxmlformats.org/officeDocument/2006/relationships/customXml" Target="../ink/ink257.xml"/><Relationship Id="rId146" Type="http://schemas.openxmlformats.org/officeDocument/2006/relationships/image" Target="../media/image263.png"/><Relationship Id="rId167" Type="http://schemas.openxmlformats.org/officeDocument/2006/relationships/customXml" Target="../ink/ink270.xml"/><Relationship Id="rId7" Type="http://schemas.openxmlformats.org/officeDocument/2006/relationships/customXml" Target="../ink/ink190.xml"/><Relationship Id="rId71" Type="http://schemas.openxmlformats.org/officeDocument/2006/relationships/customXml" Target="../ink/ink222.xml"/><Relationship Id="rId92" Type="http://schemas.openxmlformats.org/officeDocument/2006/relationships/image" Target="../media/image236.png"/><Relationship Id="rId162" Type="http://schemas.openxmlformats.org/officeDocument/2006/relationships/image" Target="../media/image271.png"/><Relationship Id="rId183" Type="http://schemas.openxmlformats.org/officeDocument/2006/relationships/customXml" Target="../ink/ink278.xml"/><Relationship Id="rId2" Type="http://schemas.openxmlformats.org/officeDocument/2006/relationships/image" Target="../media/image1010.png"/><Relationship Id="rId29" Type="http://schemas.openxmlformats.org/officeDocument/2006/relationships/customXml" Target="../ink/ink201.xml"/><Relationship Id="rId24" Type="http://schemas.openxmlformats.org/officeDocument/2006/relationships/image" Target="../media/image202.png"/><Relationship Id="rId40" Type="http://schemas.openxmlformats.org/officeDocument/2006/relationships/image" Target="../media/image210.png"/><Relationship Id="rId45" Type="http://schemas.openxmlformats.org/officeDocument/2006/relationships/customXml" Target="../ink/ink209.xml"/><Relationship Id="rId66" Type="http://schemas.openxmlformats.org/officeDocument/2006/relationships/image" Target="../media/image223.png"/><Relationship Id="rId87" Type="http://schemas.openxmlformats.org/officeDocument/2006/relationships/customXml" Target="../ink/ink230.xml"/><Relationship Id="rId110" Type="http://schemas.openxmlformats.org/officeDocument/2006/relationships/image" Target="../media/image245.png"/><Relationship Id="rId115" Type="http://schemas.openxmlformats.org/officeDocument/2006/relationships/customXml" Target="../ink/ink244.xml"/><Relationship Id="rId131" Type="http://schemas.openxmlformats.org/officeDocument/2006/relationships/customXml" Target="../ink/ink252.xml"/><Relationship Id="rId136" Type="http://schemas.openxmlformats.org/officeDocument/2006/relationships/image" Target="../media/image258.png"/><Relationship Id="rId157" Type="http://schemas.openxmlformats.org/officeDocument/2006/relationships/customXml" Target="../ink/ink265.xml"/><Relationship Id="rId178" Type="http://schemas.openxmlformats.org/officeDocument/2006/relationships/image" Target="../media/image279.png"/><Relationship Id="rId61" Type="http://schemas.openxmlformats.org/officeDocument/2006/relationships/customXml" Target="../ink/ink217.xml"/><Relationship Id="rId82" Type="http://schemas.openxmlformats.org/officeDocument/2006/relationships/image" Target="../media/image231.png"/><Relationship Id="rId152" Type="http://schemas.openxmlformats.org/officeDocument/2006/relationships/image" Target="../media/image266.png"/><Relationship Id="rId173" Type="http://schemas.openxmlformats.org/officeDocument/2006/relationships/customXml" Target="../ink/ink273.xml"/><Relationship Id="rId19" Type="http://schemas.openxmlformats.org/officeDocument/2006/relationships/customXml" Target="../ink/ink196.xml"/><Relationship Id="rId14" Type="http://schemas.openxmlformats.org/officeDocument/2006/relationships/image" Target="../media/image197.png"/><Relationship Id="rId30" Type="http://schemas.openxmlformats.org/officeDocument/2006/relationships/image" Target="../media/image205.png"/><Relationship Id="rId35" Type="http://schemas.openxmlformats.org/officeDocument/2006/relationships/customXml" Target="../ink/ink204.xml"/><Relationship Id="rId56" Type="http://schemas.openxmlformats.org/officeDocument/2006/relationships/image" Target="../media/image218.png"/><Relationship Id="rId77" Type="http://schemas.openxmlformats.org/officeDocument/2006/relationships/customXml" Target="../ink/ink225.xml"/><Relationship Id="rId100" Type="http://schemas.openxmlformats.org/officeDocument/2006/relationships/image" Target="../media/image240.png"/><Relationship Id="rId105" Type="http://schemas.openxmlformats.org/officeDocument/2006/relationships/customXml" Target="../ink/ink239.xml"/><Relationship Id="rId126" Type="http://schemas.openxmlformats.org/officeDocument/2006/relationships/image" Target="../media/image253.png"/><Relationship Id="rId147" Type="http://schemas.openxmlformats.org/officeDocument/2006/relationships/customXml" Target="../ink/ink260.xml"/><Relationship Id="rId168" Type="http://schemas.openxmlformats.org/officeDocument/2006/relationships/image" Target="../media/image274.png"/><Relationship Id="rId8" Type="http://schemas.openxmlformats.org/officeDocument/2006/relationships/image" Target="../media/image194.png"/><Relationship Id="rId51" Type="http://schemas.openxmlformats.org/officeDocument/2006/relationships/customXml" Target="../ink/ink212.xml"/><Relationship Id="rId72" Type="http://schemas.openxmlformats.org/officeDocument/2006/relationships/image" Target="../media/image226.png"/><Relationship Id="rId93" Type="http://schemas.openxmlformats.org/officeDocument/2006/relationships/customXml" Target="../ink/ink233.xml"/><Relationship Id="rId98" Type="http://schemas.openxmlformats.org/officeDocument/2006/relationships/image" Target="../media/image239.png"/><Relationship Id="rId121" Type="http://schemas.openxmlformats.org/officeDocument/2006/relationships/customXml" Target="../ink/ink247.xml"/><Relationship Id="rId142" Type="http://schemas.openxmlformats.org/officeDocument/2006/relationships/image" Target="../media/image261.png"/><Relationship Id="rId163" Type="http://schemas.openxmlformats.org/officeDocument/2006/relationships/customXml" Target="../ink/ink268.xml"/><Relationship Id="rId184" Type="http://schemas.openxmlformats.org/officeDocument/2006/relationships/image" Target="../media/image282.png"/><Relationship Id="rId3" Type="http://schemas.openxmlformats.org/officeDocument/2006/relationships/image" Target="../media/image1110.png"/><Relationship Id="rId25" Type="http://schemas.openxmlformats.org/officeDocument/2006/relationships/customXml" Target="../ink/ink199.xml"/><Relationship Id="rId46" Type="http://schemas.openxmlformats.org/officeDocument/2006/relationships/image" Target="../media/image213.png"/><Relationship Id="rId67" Type="http://schemas.openxmlformats.org/officeDocument/2006/relationships/customXml" Target="../ink/ink220.xml"/><Relationship Id="rId116" Type="http://schemas.openxmlformats.org/officeDocument/2006/relationships/image" Target="../media/image248.png"/><Relationship Id="rId137" Type="http://schemas.openxmlformats.org/officeDocument/2006/relationships/customXml" Target="../ink/ink255.xml"/><Relationship Id="rId158" Type="http://schemas.openxmlformats.org/officeDocument/2006/relationships/image" Target="../media/image269.png"/><Relationship Id="rId20" Type="http://schemas.openxmlformats.org/officeDocument/2006/relationships/image" Target="../media/image200.png"/><Relationship Id="rId41" Type="http://schemas.openxmlformats.org/officeDocument/2006/relationships/customXml" Target="../ink/ink207.xml"/><Relationship Id="rId62" Type="http://schemas.openxmlformats.org/officeDocument/2006/relationships/image" Target="../media/image221.png"/><Relationship Id="rId83" Type="http://schemas.openxmlformats.org/officeDocument/2006/relationships/customXml" Target="../ink/ink228.xml"/><Relationship Id="rId88" Type="http://schemas.openxmlformats.org/officeDocument/2006/relationships/image" Target="../media/image234.png"/><Relationship Id="rId111" Type="http://schemas.openxmlformats.org/officeDocument/2006/relationships/customXml" Target="../ink/ink242.xml"/><Relationship Id="rId132" Type="http://schemas.openxmlformats.org/officeDocument/2006/relationships/image" Target="../media/image256.png"/><Relationship Id="rId153" Type="http://schemas.openxmlformats.org/officeDocument/2006/relationships/customXml" Target="../ink/ink263.xml"/><Relationship Id="rId174" Type="http://schemas.openxmlformats.org/officeDocument/2006/relationships/image" Target="../media/image277.png"/><Relationship Id="rId179" Type="http://schemas.openxmlformats.org/officeDocument/2006/relationships/customXml" Target="../ink/ink276.xml"/><Relationship Id="rId15" Type="http://schemas.openxmlformats.org/officeDocument/2006/relationships/customXml" Target="../ink/ink194.xml"/><Relationship Id="rId36" Type="http://schemas.openxmlformats.org/officeDocument/2006/relationships/image" Target="../media/image208.png"/><Relationship Id="rId57" Type="http://schemas.openxmlformats.org/officeDocument/2006/relationships/customXml" Target="../ink/ink215.xml"/><Relationship Id="rId106" Type="http://schemas.openxmlformats.org/officeDocument/2006/relationships/image" Target="../media/image243.png"/><Relationship Id="rId127" Type="http://schemas.openxmlformats.org/officeDocument/2006/relationships/customXml" Target="../ink/ink250.xml"/><Relationship Id="rId10" Type="http://schemas.openxmlformats.org/officeDocument/2006/relationships/image" Target="../media/image195.png"/><Relationship Id="rId31" Type="http://schemas.openxmlformats.org/officeDocument/2006/relationships/customXml" Target="../ink/ink202.xml"/><Relationship Id="rId52" Type="http://schemas.openxmlformats.org/officeDocument/2006/relationships/image" Target="../media/image216.png"/><Relationship Id="rId73" Type="http://schemas.openxmlformats.org/officeDocument/2006/relationships/customXml" Target="../ink/ink223.xml"/><Relationship Id="rId78" Type="http://schemas.openxmlformats.org/officeDocument/2006/relationships/image" Target="../media/image229.png"/><Relationship Id="rId94" Type="http://schemas.openxmlformats.org/officeDocument/2006/relationships/image" Target="../media/image237.png"/><Relationship Id="rId99" Type="http://schemas.openxmlformats.org/officeDocument/2006/relationships/customXml" Target="../ink/ink236.xml"/><Relationship Id="rId101" Type="http://schemas.openxmlformats.org/officeDocument/2006/relationships/customXml" Target="../ink/ink237.xml"/><Relationship Id="rId122" Type="http://schemas.openxmlformats.org/officeDocument/2006/relationships/image" Target="../media/image251.png"/><Relationship Id="rId143" Type="http://schemas.openxmlformats.org/officeDocument/2006/relationships/customXml" Target="../ink/ink258.xml"/><Relationship Id="rId148" Type="http://schemas.openxmlformats.org/officeDocument/2006/relationships/image" Target="../media/image264.png"/><Relationship Id="rId164" Type="http://schemas.openxmlformats.org/officeDocument/2006/relationships/image" Target="../media/image272.png"/><Relationship Id="rId169" Type="http://schemas.openxmlformats.org/officeDocument/2006/relationships/customXml" Target="../ink/ink2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5.xml"/><Relationship Id="rId21" Type="http://schemas.openxmlformats.org/officeDocument/2006/relationships/customXml" Target="../ink/ink287.xml"/><Relationship Id="rId42" Type="http://schemas.openxmlformats.org/officeDocument/2006/relationships/image" Target="../media/image301.png"/><Relationship Id="rId63" Type="http://schemas.openxmlformats.org/officeDocument/2006/relationships/customXml" Target="../ink/ink308.xml"/><Relationship Id="rId84" Type="http://schemas.openxmlformats.org/officeDocument/2006/relationships/image" Target="../media/image322.png"/><Relationship Id="rId138" Type="http://schemas.openxmlformats.org/officeDocument/2006/relationships/image" Target="../media/image349.png"/><Relationship Id="rId159" Type="http://schemas.openxmlformats.org/officeDocument/2006/relationships/customXml" Target="../ink/ink356.xml"/><Relationship Id="rId170" Type="http://schemas.openxmlformats.org/officeDocument/2006/relationships/image" Target="../media/image365.png"/><Relationship Id="rId191" Type="http://schemas.openxmlformats.org/officeDocument/2006/relationships/customXml" Target="../ink/ink372.xml"/><Relationship Id="rId205" Type="http://schemas.openxmlformats.org/officeDocument/2006/relationships/customXml" Target="../ink/ink379.xml"/><Relationship Id="rId226" Type="http://schemas.openxmlformats.org/officeDocument/2006/relationships/image" Target="../media/image393.png"/><Relationship Id="rId107" Type="http://schemas.openxmlformats.org/officeDocument/2006/relationships/customXml" Target="../ink/ink330.xml"/><Relationship Id="rId11" Type="http://schemas.openxmlformats.org/officeDocument/2006/relationships/customXml" Target="../ink/ink282.xml"/><Relationship Id="rId32" Type="http://schemas.openxmlformats.org/officeDocument/2006/relationships/image" Target="../media/image296.png"/><Relationship Id="rId53" Type="http://schemas.openxmlformats.org/officeDocument/2006/relationships/customXml" Target="../ink/ink303.xml"/><Relationship Id="rId74" Type="http://schemas.openxmlformats.org/officeDocument/2006/relationships/image" Target="../media/image317.png"/><Relationship Id="rId128" Type="http://schemas.openxmlformats.org/officeDocument/2006/relationships/image" Target="../media/image344.png"/><Relationship Id="rId149" Type="http://schemas.openxmlformats.org/officeDocument/2006/relationships/customXml" Target="../ink/ink351.xml"/><Relationship Id="rId5" Type="http://schemas.openxmlformats.org/officeDocument/2006/relationships/customXml" Target="../ink/ink279.xml"/><Relationship Id="rId95" Type="http://schemas.openxmlformats.org/officeDocument/2006/relationships/customXml" Target="../ink/ink324.xml"/><Relationship Id="rId160" Type="http://schemas.openxmlformats.org/officeDocument/2006/relationships/image" Target="../media/image360.png"/><Relationship Id="rId181" Type="http://schemas.openxmlformats.org/officeDocument/2006/relationships/customXml" Target="../ink/ink367.xml"/><Relationship Id="rId216" Type="http://schemas.openxmlformats.org/officeDocument/2006/relationships/image" Target="../media/image388.png"/><Relationship Id="rId237" Type="http://schemas.openxmlformats.org/officeDocument/2006/relationships/customXml" Target="../ink/ink395.xml"/><Relationship Id="rId22" Type="http://schemas.openxmlformats.org/officeDocument/2006/relationships/image" Target="../media/image291.png"/><Relationship Id="rId43" Type="http://schemas.openxmlformats.org/officeDocument/2006/relationships/customXml" Target="../ink/ink298.xml"/><Relationship Id="rId64" Type="http://schemas.openxmlformats.org/officeDocument/2006/relationships/image" Target="../media/image312.png"/><Relationship Id="rId118" Type="http://schemas.openxmlformats.org/officeDocument/2006/relationships/image" Target="../media/image339.png"/><Relationship Id="rId139" Type="http://schemas.openxmlformats.org/officeDocument/2006/relationships/customXml" Target="../ink/ink346.xml"/><Relationship Id="rId85" Type="http://schemas.openxmlformats.org/officeDocument/2006/relationships/customXml" Target="../ink/ink319.xml"/><Relationship Id="rId150" Type="http://schemas.openxmlformats.org/officeDocument/2006/relationships/image" Target="../media/image355.png"/><Relationship Id="rId171" Type="http://schemas.openxmlformats.org/officeDocument/2006/relationships/customXml" Target="../ink/ink362.xml"/><Relationship Id="rId192" Type="http://schemas.openxmlformats.org/officeDocument/2006/relationships/image" Target="../media/image376.png"/><Relationship Id="rId206" Type="http://schemas.openxmlformats.org/officeDocument/2006/relationships/image" Target="../media/image383.png"/><Relationship Id="rId227" Type="http://schemas.openxmlformats.org/officeDocument/2006/relationships/customXml" Target="../ink/ink390.xml"/><Relationship Id="rId201" Type="http://schemas.openxmlformats.org/officeDocument/2006/relationships/customXml" Target="../ink/ink377.xml"/><Relationship Id="rId222" Type="http://schemas.openxmlformats.org/officeDocument/2006/relationships/image" Target="../media/image391.png"/><Relationship Id="rId243" Type="http://schemas.openxmlformats.org/officeDocument/2006/relationships/customXml" Target="../ink/ink398.xml"/><Relationship Id="rId12" Type="http://schemas.openxmlformats.org/officeDocument/2006/relationships/image" Target="../media/image286.png"/><Relationship Id="rId17" Type="http://schemas.openxmlformats.org/officeDocument/2006/relationships/customXml" Target="../ink/ink285.xml"/><Relationship Id="rId33" Type="http://schemas.openxmlformats.org/officeDocument/2006/relationships/customXml" Target="../ink/ink293.xml"/><Relationship Id="rId38" Type="http://schemas.openxmlformats.org/officeDocument/2006/relationships/image" Target="../media/image299.png"/><Relationship Id="rId59" Type="http://schemas.openxmlformats.org/officeDocument/2006/relationships/customXml" Target="../ink/ink306.xml"/><Relationship Id="rId103" Type="http://schemas.openxmlformats.org/officeDocument/2006/relationships/customXml" Target="../ink/ink328.xml"/><Relationship Id="rId108" Type="http://schemas.openxmlformats.org/officeDocument/2006/relationships/image" Target="../media/image334.png"/><Relationship Id="rId124" Type="http://schemas.openxmlformats.org/officeDocument/2006/relationships/image" Target="../media/image342.png"/><Relationship Id="rId129" Type="http://schemas.openxmlformats.org/officeDocument/2006/relationships/customXml" Target="../ink/ink341.xml"/><Relationship Id="rId54" Type="http://schemas.openxmlformats.org/officeDocument/2006/relationships/image" Target="../media/image307.png"/><Relationship Id="rId70" Type="http://schemas.openxmlformats.org/officeDocument/2006/relationships/image" Target="../media/image315.png"/><Relationship Id="rId75" Type="http://schemas.openxmlformats.org/officeDocument/2006/relationships/customXml" Target="../ink/ink314.xml"/><Relationship Id="rId91" Type="http://schemas.openxmlformats.org/officeDocument/2006/relationships/customXml" Target="../ink/ink322.xml"/><Relationship Id="rId96" Type="http://schemas.openxmlformats.org/officeDocument/2006/relationships/image" Target="../media/image328.png"/><Relationship Id="rId140" Type="http://schemas.openxmlformats.org/officeDocument/2006/relationships/image" Target="../media/image350.png"/><Relationship Id="rId145" Type="http://schemas.openxmlformats.org/officeDocument/2006/relationships/customXml" Target="../ink/ink349.xml"/><Relationship Id="rId161" Type="http://schemas.openxmlformats.org/officeDocument/2006/relationships/customXml" Target="../ink/ink357.xml"/><Relationship Id="rId166" Type="http://schemas.openxmlformats.org/officeDocument/2006/relationships/image" Target="../media/image363.png"/><Relationship Id="rId182" Type="http://schemas.openxmlformats.org/officeDocument/2006/relationships/image" Target="../media/image371.png"/><Relationship Id="rId187" Type="http://schemas.openxmlformats.org/officeDocument/2006/relationships/customXml" Target="../ink/ink370.xml"/><Relationship Id="rId217" Type="http://schemas.openxmlformats.org/officeDocument/2006/relationships/customXml" Target="../ink/ink3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212" Type="http://schemas.openxmlformats.org/officeDocument/2006/relationships/image" Target="../media/image386.png"/><Relationship Id="rId233" Type="http://schemas.openxmlformats.org/officeDocument/2006/relationships/customXml" Target="../ink/ink393.xml"/><Relationship Id="rId238" Type="http://schemas.openxmlformats.org/officeDocument/2006/relationships/image" Target="../media/image399.png"/><Relationship Id="rId23" Type="http://schemas.openxmlformats.org/officeDocument/2006/relationships/customXml" Target="../ink/ink288.xml"/><Relationship Id="rId28" Type="http://schemas.openxmlformats.org/officeDocument/2006/relationships/image" Target="../media/image294.png"/><Relationship Id="rId49" Type="http://schemas.openxmlformats.org/officeDocument/2006/relationships/customXml" Target="../ink/ink301.xml"/><Relationship Id="rId114" Type="http://schemas.openxmlformats.org/officeDocument/2006/relationships/image" Target="../media/image337.png"/><Relationship Id="rId119" Type="http://schemas.openxmlformats.org/officeDocument/2006/relationships/customXml" Target="../ink/ink336.xml"/><Relationship Id="rId44" Type="http://schemas.openxmlformats.org/officeDocument/2006/relationships/image" Target="../media/image302.png"/><Relationship Id="rId60" Type="http://schemas.openxmlformats.org/officeDocument/2006/relationships/image" Target="../media/image310.png"/><Relationship Id="rId65" Type="http://schemas.openxmlformats.org/officeDocument/2006/relationships/customXml" Target="../ink/ink309.xml"/><Relationship Id="rId81" Type="http://schemas.openxmlformats.org/officeDocument/2006/relationships/customXml" Target="../ink/ink317.xml"/><Relationship Id="rId86" Type="http://schemas.openxmlformats.org/officeDocument/2006/relationships/image" Target="../media/image323.png"/><Relationship Id="rId130" Type="http://schemas.openxmlformats.org/officeDocument/2006/relationships/image" Target="../media/image345.png"/><Relationship Id="rId135" Type="http://schemas.openxmlformats.org/officeDocument/2006/relationships/customXml" Target="../ink/ink344.xml"/><Relationship Id="rId151" Type="http://schemas.openxmlformats.org/officeDocument/2006/relationships/customXml" Target="../ink/ink352.xml"/><Relationship Id="rId156" Type="http://schemas.openxmlformats.org/officeDocument/2006/relationships/image" Target="../media/image358.png"/><Relationship Id="rId177" Type="http://schemas.openxmlformats.org/officeDocument/2006/relationships/customXml" Target="../ink/ink365.xml"/><Relationship Id="rId198" Type="http://schemas.openxmlformats.org/officeDocument/2006/relationships/image" Target="../media/image379.png"/><Relationship Id="rId172" Type="http://schemas.openxmlformats.org/officeDocument/2006/relationships/image" Target="../media/image366.png"/><Relationship Id="rId193" Type="http://schemas.openxmlformats.org/officeDocument/2006/relationships/customXml" Target="../ink/ink373.xml"/><Relationship Id="rId202" Type="http://schemas.openxmlformats.org/officeDocument/2006/relationships/image" Target="../media/image381.png"/><Relationship Id="rId207" Type="http://schemas.openxmlformats.org/officeDocument/2006/relationships/customXml" Target="../ink/ink380.xml"/><Relationship Id="rId223" Type="http://schemas.openxmlformats.org/officeDocument/2006/relationships/customXml" Target="../ink/ink388.xml"/><Relationship Id="rId228" Type="http://schemas.openxmlformats.org/officeDocument/2006/relationships/image" Target="../media/image394.png"/><Relationship Id="rId244" Type="http://schemas.openxmlformats.org/officeDocument/2006/relationships/image" Target="../media/image402.png"/><Relationship Id="rId13" Type="http://schemas.openxmlformats.org/officeDocument/2006/relationships/customXml" Target="../ink/ink283.xml"/><Relationship Id="rId18" Type="http://schemas.openxmlformats.org/officeDocument/2006/relationships/image" Target="../media/image289.png"/><Relationship Id="rId39" Type="http://schemas.openxmlformats.org/officeDocument/2006/relationships/customXml" Target="../ink/ink296.xml"/><Relationship Id="rId109" Type="http://schemas.openxmlformats.org/officeDocument/2006/relationships/customXml" Target="../ink/ink331.xml"/><Relationship Id="rId34" Type="http://schemas.openxmlformats.org/officeDocument/2006/relationships/image" Target="../media/image297.png"/><Relationship Id="rId50" Type="http://schemas.openxmlformats.org/officeDocument/2006/relationships/image" Target="../media/image305.png"/><Relationship Id="rId55" Type="http://schemas.openxmlformats.org/officeDocument/2006/relationships/customXml" Target="../ink/ink304.xml"/><Relationship Id="rId76" Type="http://schemas.openxmlformats.org/officeDocument/2006/relationships/image" Target="../media/image318.png"/><Relationship Id="rId97" Type="http://schemas.openxmlformats.org/officeDocument/2006/relationships/customXml" Target="../ink/ink325.xml"/><Relationship Id="rId104" Type="http://schemas.openxmlformats.org/officeDocument/2006/relationships/image" Target="../media/image332.png"/><Relationship Id="rId120" Type="http://schemas.openxmlformats.org/officeDocument/2006/relationships/image" Target="../media/image340.png"/><Relationship Id="rId125" Type="http://schemas.openxmlformats.org/officeDocument/2006/relationships/customXml" Target="../ink/ink339.xml"/><Relationship Id="rId141" Type="http://schemas.openxmlformats.org/officeDocument/2006/relationships/customXml" Target="../ink/ink347.xml"/><Relationship Id="rId146" Type="http://schemas.openxmlformats.org/officeDocument/2006/relationships/image" Target="../media/image353.png"/><Relationship Id="rId167" Type="http://schemas.openxmlformats.org/officeDocument/2006/relationships/customXml" Target="../ink/ink360.xml"/><Relationship Id="rId188" Type="http://schemas.openxmlformats.org/officeDocument/2006/relationships/image" Target="../media/image374.png"/><Relationship Id="rId7" Type="http://schemas.openxmlformats.org/officeDocument/2006/relationships/customXml" Target="../ink/ink280.xml"/><Relationship Id="rId71" Type="http://schemas.openxmlformats.org/officeDocument/2006/relationships/customXml" Target="../ink/ink312.xml"/><Relationship Id="rId92" Type="http://schemas.openxmlformats.org/officeDocument/2006/relationships/image" Target="../media/image326.png"/><Relationship Id="rId162" Type="http://schemas.openxmlformats.org/officeDocument/2006/relationships/image" Target="../media/image361.png"/><Relationship Id="rId183" Type="http://schemas.openxmlformats.org/officeDocument/2006/relationships/customXml" Target="../ink/ink368.xml"/><Relationship Id="rId213" Type="http://schemas.openxmlformats.org/officeDocument/2006/relationships/customXml" Target="../ink/ink383.xml"/><Relationship Id="rId218" Type="http://schemas.openxmlformats.org/officeDocument/2006/relationships/image" Target="../media/image389.png"/><Relationship Id="rId234" Type="http://schemas.openxmlformats.org/officeDocument/2006/relationships/image" Target="../media/image397.png"/><Relationship Id="rId239" Type="http://schemas.openxmlformats.org/officeDocument/2006/relationships/customXml" Target="../ink/ink396.xml"/><Relationship Id="rId2" Type="http://schemas.openxmlformats.org/officeDocument/2006/relationships/image" Target="../media/image1510.png"/><Relationship Id="rId29" Type="http://schemas.openxmlformats.org/officeDocument/2006/relationships/customXml" Target="../ink/ink291.xml"/><Relationship Id="rId24" Type="http://schemas.openxmlformats.org/officeDocument/2006/relationships/image" Target="../media/image292.png"/><Relationship Id="rId40" Type="http://schemas.openxmlformats.org/officeDocument/2006/relationships/image" Target="../media/image300.png"/><Relationship Id="rId45" Type="http://schemas.openxmlformats.org/officeDocument/2006/relationships/customXml" Target="../ink/ink299.xml"/><Relationship Id="rId66" Type="http://schemas.openxmlformats.org/officeDocument/2006/relationships/image" Target="../media/image313.png"/><Relationship Id="rId87" Type="http://schemas.openxmlformats.org/officeDocument/2006/relationships/customXml" Target="../ink/ink320.xml"/><Relationship Id="rId110" Type="http://schemas.openxmlformats.org/officeDocument/2006/relationships/image" Target="../media/image335.png"/><Relationship Id="rId115" Type="http://schemas.openxmlformats.org/officeDocument/2006/relationships/customXml" Target="../ink/ink334.xml"/><Relationship Id="rId131" Type="http://schemas.openxmlformats.org/officeDocument/2006/relationships/customXml" Target="../ink/ink342.xml"/><Relationship Id="rId136" Type="http://schemas.openxmlformats.org/officeDocument/2006/relationships/image" Target="../media/image348.png"/><Relationship Id="rId157" Type="http://schemas.openxmlformats.org/officeDocument/2006/relationships/customXml" Target="../ink/ink355.xml"/><Relationship Id="rId178" Type="http://schemas.openxmlformats.org/officeDocument/2006/relationships/image" Target="../media/image369.png"/><Relationship Id="rId61" Type="http://schemas.openxmlformats.org/officeDocument/2006/relationships/customXml" Target="../ink/ink307.xml"/><Relationship Id="rId82" Type="http://schemas.openxmlformats.org/officeDocument/2006/relationships/image" Target="../media/image321.png"/><Relationship Id="rId152" Type="http://schemas.openxmlformats.org/officeDocument/2006/relationships/image" Target="../media/image356.png"/><Relationship Id="rId173" Type="http://schemas.openxmlformats.org/officeDocument/2006/relationships/customXml" Target="../ink/ink363.xml"/><Relationship Id="rId194" Type="http://schemas.openxmlformats.org/officeDocument/2006/relationships/image" Target="../media/image377.png"/><Relationship Id="rId199" Type="http://schemas.openxmlformats.org/officeDocument/2006/relationships/customXml" Target="../ink/ink376.xml"/><Relationship Id="rId203" Type="http://schemas.openxmlformats.org/officeDocument/2006/relationships/customXml" Target="../ink/ink378.xml"/><Relationship Id="rId208" Type="http://schemas.openxmlformats.org/officeDocument/2006/relationships/image" Target="../media/image384.png"/><Relationship Id="rId229" Type="http://schemas.openxmlformats.org/officeDocument/2006/relationships/customXml" Target="../ink/ink391.xml"/><Relationship Id="rId19" Type="http://schemas.openxmlformats.org/officeDocument/2006/relationships/customXml" Target="../ink/ink286.xml"/><Relationship Id="rId224" Type="http://schemas.openxmlformats.org/officeDocument/2006/relationships/image" Target="../media/image392.png"/><Relationship Id="rId240" Type="http://schemas.openxmlformats.org/officeDocument/2006/relationships/image" Target="../media/image400.png"/><Relationship Id="rId245" Type="http://schemas.openxmlformats.org/officeDocument/2006/relationships/customXml" Target="../ink/ink399.xml"/><Relationship Id="rId14" Type="http://schemas.openxmlformats.org/officeDocument/2006/relationships/image" Target="../media/image287.png"/><Relationship Id="rId30" Type="http://schemas.openxmlformats.org/officeDocument/2006/relationships/image" Target="../media/image295.png"/><Relationship Id="rId35" Type="http://schemas.openxmlformats.org/officeDocument/2006/relationships/customXml" Target="../ink/ink294.xml"/><Relationship Id="rId56" Type="http://schemas.openxmlformats.org/officeDocument/2006/relationships/image" Target="../media/image308.png"/><Relationship Id="rId77" Type="http://schemas.openxmlformats.org/officeDocument/2006/relationships/customXml" Target="../ink/ink315.xml"/><Relationship Id="rId100" Type="http://schemas.openxmlformats.org/officeDocument/2006/relationships/image" Target="../media/image330.png"/><Relationship Id="rId105" Type="http://schemas.openxmlformats.org/officeDocument/2006/relationships/customXml" Target="../ink/ink329.xml"/><Relationship Id="rId126" Type="http://schemas.openxmlformats.org/officeDocument/2006/relationships/image" Target="../media/image343.png"/><Relationship Id="rId147" Type="http://schemas.openxmlformats.org/officeDocument/2006/relationships/customXml" Target="../ink/ink350.xml"/><Relationship Id="rId168" Type="http://schemas.openxmlformats.org/officeDocument/2006/relationships/image" Target="../media/image364.png"/><Relationship Id="rId8" Type="http://schemas.openxmlformats.org/officeDocument/2006/relationships/image" Target="../media/image284.png"/><Relationship Id="rId51" Type="http://schemas.openxmlformats.org/officeDocument/2006/relationships/customXml" Target="../ink/ink302.xml"/><Relationship Id="rId72" Type="http://schemas.openxmlformats.org/officeDocument/2006/relationships/image" Target="../media/image316.png"/><Relationship Id="rId93" Type="http://schemas.openxmlformats.org/officeDocument/2006/relationships/customXml" Target="../ink/ink323.xml"/><Relationship Id="rId98" Type="http://schemas.openxmlformats.org/officeDocument/2006/relationships/image" Target="../media/image329.png"/><Relationship Id="rId121" Type="http://schemas.openxmlformats.org/officeDocument/2006/relationships/customXml" Target="../ink/ink337.xml"/><Relationship Id="rId142" Type="http://schemas.openxmlformats.org/officeDocument/2006/relationships/image" Target="../media/image351.png"/><Relationship Id="rId163" Type="http://schemas.openxmlformats.org/officeDocument/2006/relationships/customXml" Target="../ink/ink358.xml"/><Relationship Id="rId184" Type="http://schemas.openxmlformats.org/officeDocument/2006/relationships/image" Target="../media/image372.png"/><Relationship Id="rId189" Type="http://schemas.openxmlformats.org/officeDocument/2006/relationships/customXml" Target="../ink/ink371.xml"/><Relationship Id="rId219" Type="http://schemas.openxmlformats.org/officeDocument/2006/relationships/customXml" Target="../ink/ink386.xml"/><Relationship Id="rId3" Type="http://schemas.openxmlformats.org/officeDocument/2006/relationships/image" Target="../media/image1610.png"/><Relationship Id="rId214" Type="http://schemas.openxmlformats.org/officeDocument/2006/relationships/image" Target="../media/image387.png"/><Relationship Id="rId230" Type="http://schemas.openxmlformats.org/officeDocument/2006/relationships/image" Target="../media/image395.png"/><Relationship Id="rId235" Type="http://schemas.openxmlformats.org/officeDocument/2006/relationships/customXml" Target="../ink/ink394.xml"/><Relationship Id="rId25" Type="http://schemas.openxmlformats.org/officeDocument/2006/relationships/customXml" Target="../ink/ink289.xml"/><Relationship Id="rId46" Type="http://schemas.openxmlformats.org/officeDocument/2006/relationships/image" Target="../media/image303.png"/><Relationship Id="rId67" Type="http://schemas.openxmlformats.org/officeDocument/2006/relationships/customXml" Target="../ink/ink310.xml"/><Relationship Id="rId116" Type="http://schemas.openxmlformats.org/officeDocument/2006/relationships/image" Target="../media/image338.png"/><Relationship Id="rId137" Type="http://schemas.openxmlformats.org/officeDocument/2006/relationships/customXml" Target="../ink/ink345.xml"/><Relationship Id="rId158" Type="http://schemas.openxmlformats.org/officeDocument/2006/relationships/image" Target="../media/image359.png"/><Relationship Id="rId20" Type="http://schemas.openxmlformats.org/officeDocument/2006/relationships/image" Target="../media/image290.png"/><Relationship Id="rId41" Type="http://schemas.openxmlformats.org/officeDocument/2006/relationships/customXml" Target="../ink/ink297.xml"/><Relationship Id="rId62" Type="http://schemas.openxmlformats.org/officeDocument/2006/relationships/image" Target="../media/image311.png"/><Relationship Id="rId83" Type="http://schemas.openxmlformats.org/officeDocument/2006/relationships/customXml" Target="../ink/ink318.xml"/><Relationship Id="rId88" Type="http://schemas.openxmlformats.org/officeDocument/2006/relationships/image" Target="../media/image324.png"/><Relationship Id="rId111" Type="http://schemas.openxmlformats.org/officeDocument/2006/relationships/customXml" Target="../ink/ink332.xml"/><Relationship Id="rId132" Type="http://schemas.openxmlformats.org/officeDocument/2006/relationships/image" Target="../media/image346.png"/><Relationship Id="rId153" Type="http://schemas.openxmlformats.org/officeDocument/2006/relationships/customXml" Target="../ink/ink353.xml"/><Relationship Id="rId174" Type="http://schemas.openxmlformats.org/officeDocument/2006/relationships/image" Target="../media/image367.png"/><Relationship Id="rId179" Type="http://schemas.openxmlformats.org/officeDocument/2006/relationships/customXml" Target="../ink/ink366.xml"/><Relationship Id="rId195" Type="http://schemas.openxmlformats.org/officeDocument/2006/relationships/customXml" Target="../ink/ink374.xml"/><Relationship Id="rId209" Type="http://schemas.openxmlformats.org/officeDocument/2006/relationships/customXml" Target="../ink/ink381.xml"/><Relationship Id="rId190" Type="http://schemas.openxmlformats.org/officeDocument/2006/relationships/image" Target="../media/image375.png"/><Relationship Id="rId204" Type="http://schemas.openxmlformats.org/officeDocument/2006/relationships/image" Target="../media/image382.png"/><Relationship Id="rId220" Type="http://schemas.openxmlformats.org/officeDocument/2006/relationships/image" Target="../media/image390.png"/><Relationship Id="rId225" Type="http://schemas.openxmlformats.org/officeDocument/2006/relationships/customXml" Target="../ink/ink389.xml"/><Relationship Id="rId241" Type="http://schemas.openxmlformats.org/officeDocument/2006/relationships/customXml" Target="../ink/ink397.xml"/><Relationship Id="rId246" Type="http://schemas.openxmlformats.org/officeDocument/2006/relationships/image" Target="../media/image403.png"/><Relationship Id="rId15" Type="http://schemas.openxmlformats.org/officeDocument/2006/relationships/customXml" Target="../ink/ink284.xml"/><Relationship Id="rId36" Type="http://schemas.openxmlformats.org/officeDocument/2006/relationships/image" Target="../media/image298.png"/><Relationship Id="rId57" Type="http://schemas.openxmlformats.org/officeDocument/2006/relationships/customXml" Target="../ink/ink305.xml"/><Relationship Id="rId106" Type="http://schemas.openxmlformats.org/officeDocument/2006/relationships/image" Target="../media/image333.png"/><Relationship Id="rId127" Type="http://schemas.openxmlformats.org/officeDocument/2006/relationships/customXml" Target="../ink/ink340.xml"/><Relationship Id="rId10" Type="http://schemas.openxmlformats.org/officeDocument/2006/relationships/image" Target="../media/image285.png"/><Relationship Id="rId31" Type="http://schemas.openxmlformats.org/officeDocument/2006/relationships/customXml" Target="../ink/ink292.xml"/><Relationship Id="rId52" Type="http://schemas.openxmlformats.org/officeDocument/2006/relationships/image" Target="../media/image306.png"/><Relationship Id="rId73" Type="http://schemas.openxmlformats.org/officeDocument/2006/relationships/customXml" Target="../ink/ink313.xml"/><Relationship Id="rId78" Type="http://schemas.openxmlformats.org/officeDocument/2006/relationships/image" Target="../media/image319.png"/><Relationship Id="rId94" Type="http://schemas.openxmlformats.org/officeDocument/2006/relationships/image" Target="../media/image327.png"/><Relationship Id="rId99" Type="http://schemas.openxmlformats.org/officeDocument/2006/relationships/customXml" Target="../ink/ink326.xml"/><Relationship Id="rId101" Type="http://schemas.openxmlformats.org/officeDocument/2006/relationships/customXml" Target="../ink/ink327.xml"/><Relationship Id="rId122" Type="http://schemas.openxmlformats.org/officeDocument/2006/relationships/image" Target="../media/image341.png"/><Relationship Id="rId143" Type="http://schemas.openxmlformats.org/officeDocument/2006/relationships/customXml" Target="../ink/ink348.xml"/><Relationship Id="rId148" Type="http://schemas.openxmlformats.org/officeDocument/2006/relationships/image" Target="../media/image354.png"/><Relationship Id="rId164" Type="http://schemas.openxmlformats.org/officeDocument/2006/relationships/image" Target="../media/image362.png"/><Relationship Id="rId169" Type="http://schemas.openxmlformats.org/officeDocument/2006/relationships/customXml" Target="../ink/ink361.xml"/><Relationship Id="rId185" Type="http://schemas.openxmlformats.org/officeDocument/2006/relationships/customXml" Target="../ink/ink369.xml"/><Relationship Id="rId4" Type="http://schemas.openxmlformats.org/officeDocument/2006/relationships/image" Target="../media/image1710.png"/><Relationship Id="rId9" Type="http://schemas.openxmlformats.org/officeDocument/2006/relationships/customXml" Target="../ink/ink281.xml"/><Relationship Id="rId180" Type="http://schemas.openxmlformats.org/officeDocument/2006/relationships/image" Target="../media/image370.png"/><Relationship Id="rId210" Type="http://schemas.openxmlformats.org/officeDocument/2006/relationships/image" Target="../media/image385.png"/><Relationship Id="rId215" Type="http://schemas.openxmlformats.org/officeDocument/2006/relationships/customXml" Target="../ink/ink384.xml"/><Relationship Id="rId236" Type="http://schemas.openxmlformats.org/officeDocument/2006/relationships/image" Target="../media/image398.png"/><Relationship Id="rId26" Type="http://schemas.openxmlformats.org/officeDocument/2006/relationships/image" Target="../media/image293.png"/><Relationship Id="rId231" Type="http://schemas.openxmlformats.org/officeDocument/2006/relationships/customXml" Target="../ink/ink392.xml"/><Relationship Id="rId47" Type="http://schemas.openxmlformats.org/officeDocument/2006/relationships/customXml" Target="../ink/ink300.xml"/><Relationship Id="rId68" Type="http://schemas.openxmlformats.org/officeDocument/2006/relationships/image" Target="../media/image314.png"/><Relationship Id="rId89" Type="http://schemas.openxmlformats.org/officeDocument/2006/relationships/customXml" Target="../ink/ink321.xml"/><Relationship Id="rId112" Type="http://schemas.openxmlformats.org/officeDocument/2006/relationships/image" Target="../media/image336.png"/><Relationship Id="rId133" Type="http://schemas.openxmlformats.org/officeDocument/2006/relationships/customXml" Target="../ink/ink343.xml"/><Relationship Id="rId154" Type="http://schemas.openxmlformats.org/officeDocument/2006/relationships/image" Target="../media/image357.png"/><Relationship Id="rId175" Type="http://schemas.openxmlformats.org/officeDocument/2006/relationships/customXml" Target="../ink/ink364.xml"/><Relationship Id="rId196" Type="http://schemas.openxmlformats.org/officeDocument/2006/relationships/image" Target="../media/image378.png"/><Relationship Id="rId200" Type="http://schemas.openxmlformats.org/officeDocument/2006/relationships/image" Target="../media/image380.png"/><Relationship Id="rId16" Type="http://schemas.openxmlformats.org/officeDocument/2006/relationships/image" Target="../media/image288.png"/><Relationship Id="rId221" Type="http://schemas.openxmlformats.org/officeDocument/2006/relationships/customXml" Target="../ink/ink387.xml"/><Relationship Id="rId242" Type="http://schemas.openxmlformats.org/officeDocument/2006/relationships/image" Target="../media/image401.png"/><Relationship Id="rId37" Type="http://schemas.openxmlformats.org/officeDocument/2006/relationships/customXml" Target="../ink/ink295.xml"/><Relationship Id="rId58" Type="http://schemas.openxmlformats.org/officeDocument/2006/relationships/image" Target="../media/image309.png"/><Relationship Id="rId79" Type="http://schemas.openxmlformats.org/officeDocument/2006/relationships/customXml" Target="../ink/ink316.xml"/><Relationship Id="rId102" Type="http://schemas.openxmlformats.org/officeDocument/2006/relationships/image" Target="../media/image331.png"/><Relationship Id="rId123" Type="http://schemas.openxmlformats.org/officeDocument/2006/relationships/customXml" Target="../ink/ink338.xml"/><Relationship Id="rId144" Type="http://schemas.openxmlformats.org/officeDocument/2006/relationships/image" Target="../media/image352.png"/><Relationship Id="rId90" Type="http://schemas.openxmlformats.org/officeDocument/2006/relationships/image" Target="../media/image325.png"/><Relationship Id="rId165" Type="http://schemas.openxmlformats.org/officeDocument/2006/relationships/customXml" Target="../ink/ink359.xml"/><Relationship Id="rId186" Type="http://schemas.openxmlformats.org/officeDocument/2006/relationships/image" Target="../media/image373.png"/><Relationship Id="rId211" Type="http://schemas.openxmlformats.org/officeDocument/2006/relationships/customXml" Target="../ink/ink382.xml"/><Relationship Id="rId232" Type="http://schemas.openxmlformats.org/officeDocument/2006/relationships/image" Target="../media/image396.png"/><Relationship Id="rId27" Type="http://schemas.openxmlformats.org/officeDocument/2006/relationships/customXml" Target="../ink/ink290.xml"/><Relationship Id="rId48" Type="http://schemas.openxmlformats.org/officeDocument/2006/relationships/image" Target="../media/image304.png"/><Relationship Id="rId69" Type="http://schemas.openxmlformats.org/officeDocument/2006/relationships/customXml" Target="../ink/ink311.xml"/><Relationship Id="rId113" Type="http://schemas.openxmlformats.org/officeDocument/2006/relationships/customXml" Target="../ink/ink333.xml"/><Relationship Id="rId134" Type="http://schemas.openxmlformats.org/officeDocument/2006/relationships/image" Target="../media/image347.png"/><Relationship Id="rId80" Type="http://schemas.openxmlformats.org/officeDocument/2006/relationships/image" Target="../media/image320.png"/><Relationship Id="rId155" Type="http://schemas.openxmlformats.org/officeDocument/2006/relationships/customXml" Target="../ink/ink354.xml"/><Relationship Id="rId176" Type="http://schemas.openxmlformats.org/officeDocument/2006/relationships/image" Target="../media/image368.png"/><Relationship Id="rId197" Type="http://schemas.openxmlformats.org/officeDocument/2006/relationships/customXml" Target="../ink/ink37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6.xml"/><Relationship Id="rId21" Type="http://schemas.openxmlformats.org/officeDocument/2006/relationships/customXml" Target="../ink/ink408.xml"/><Relationship Id="rId42" Type="http://schemas.openxmlformats.org/officeDocument/2006/relationships/image" Target="../media/image423.png"/><Relationship Id="rId63" Type="http://schemas.openxmlformats.org/officeDocument/2006/relationships/customXml" Target="../ink/ink429.xml"/><Relationship Id="rId84" Type="http://schemas.openxmlformats.org/officeDocument/2006/relationships/image" Target="../media/image444.png"/><Relationship Id="rId138" Type="http://schemas.openxmlformats.org/officeDocument/2006/relationships/image" Target="../media/image471.png"/><Relationship Id="rId159" Type="http://schemas.openxmlformats.org/officeDocument/2006/relationships/customXml" Target="../ink/ink477.xml"/><Relationship Id="rId170" Type="http://schemas.openxmlformats.org/officeDocument/2006/relationships/image" Target="../media/image487.png"/><Relationship Id="rId191" Type="http://schemas.openxmlformats.org/officeDocument/2006/relationships/customXml" Target="../ink/ink493.xml"/><Relationship Id="rId205" Type="http://schemas.openxmlformats.org/officeDocument/2006/relationships/customXml" Target="../ink/ink500.xml"/><Relationship Id="rId226" Type="http://schemas.openxmlformats.org/officeDocument/2006/relationships/image" Target="../media/image515.png"/><Relationship Id="rId247" Type="http://schemas.openxmlformats.org/officeDocument/2006/relationships/customXml" Target="../ink/ink521.xml"/><Relationship Id="rId107" Type="http://schemas.openxmlformats.org/officeDocument/2006/relationships/customXml" Target="../ink/ink451.xml"/><Relationship Id="rId11" Type="http://schemas.openxmlformats.org/officeDocument/2006/relationships/customXml" Target="../ink/ink403.xml"/><Relationship Id="rId32" Type="http://schemas.openxmlformats.org/officeDocument/2006/relationships/image" Target="../media/image418.png"/><Relationship Id="rId53" Type="http://schemas.openxmlformats.org/officeDocument/2006/relationships/customXml" Target="../ink/ink424.xml"/><Relationship Id="rId74" Type="http://schemas.openxmlformats.org/officeDocument/2006/relationships/image" Target="../media/image439.png"/><Relationship Id="rId128" Type="http://schemas.openxmlformats.org/officeDocument/2006/relationships/image" Target="../media/image466.png"/><Relationship Id="rId149" Type="http://schemas.openxmlformats.org/officeDocument/2006/relationships/customXml" Target="../ink/ink472.xml"/><Relationship Id="rId5" Type="http://schemas.openxmlformats.org/officeDocument/2006/relationships/customXml" Target="../ink/ink400.xml"/><Relationship Id="rId95" Type="http://schemas.openxmlformats.org/officeDocument/2006/relationships/customXml" Target="../ink/ink445.xml"/><Relationship Id="rId160" Type="http://schemas.openxmlformats.org/officeDocument/2006/relationships/image" Target="../media/image482.png"/><Relationship Id="rId181" Type="http://schemas.openxmlformats.org/officeDocument/2006/relationships/customXml" Target="../ink/ink488.xml"/><Relationship Id="rId216" Type="http://schemas.openxmlformats.org/officeDocument/2006/relationships/image" Target="../media/image510.png"/><Relationship Id="rId237" Type="http://schemas.openxmlformats.org/officeDocument/2006/relationships/customXml" Target="../ink/ink516.xml"/><Relationship Id="rId22" Type="http://schemas.openxmlformats.org/officeDocument/2006/relationships/image" Target="../media/image413.png"/><Relationship Id="rId43" Type="http://schemas.openxmlformats.org/officeDocument/2006/relationships/customXml" Target="../ink/ink419.xml"/><Relationship Id="rId64" Type="http://schemas.openxmlformats.org/officeDocument/2006/relationships/image" Target="../media/image434.png"/><Relationship Id="rId118" Type="http://schemas.openxmlformats.org/officeDocument/2006/relationships/image" Target="../media/image461.png"/><Relationship Id="rId139" Type="http://schemas.openxmlformats.org/officeDocument/2006/relationships/customXml" Target="../ink/ink467.xml"/><Relationship Id="rId85" Type="http://schemas.openxmlformats.org/officeDocument/2006/relationships/customXml" Target="../ink/ink440.xml"/><Relationship Id="rId150" Type="http://schemas.openxmlformats.org/officeDocument/2006/relationships/image" Target="../media/image477.png"/><Relationship Id="rId171" Type="http://schemas.openxmlformats.org/officeDocument/2006/relationships/customXml" Target="../ink/ink483.xml"/><Relationship Id="rId192" Type="http://schemas.openxmlformats.org/officeDocument/2006/relationships/image" Target="../media/image498.png"/><Relationship Id="rId206" Type="http://schemas.openxmlformats.org/officeDocument/2006/relationships/image" Target="../media/image505.png"/><Relationship Id="rId227" Type="http://schemas.openxmlformats.org/officeDocument/2006/relationships/customXml" Target="../ink/ink511.xml"/><Relationship Id="rId248" Type="http://schemas.openxmlformats.org/officeDocument/2006/relationships/image" Target="../media/image526.png"/><Relationship Id="rId12" Type="http://schemas.openxmlformats.org/officeDocument/2006/relationships/image" Target="../media/image408.png"/><Relationship Id="rId33" Type="http://schemas.openxmlformats.org/officeDocument/2006/relationships/customXml" Target="../ink/ink414.xml"/><Relationship Id="rId108" Type="http://schemas.openxmlformats.org/officeDocument/2006/relationships/image" Target="../media/image456.png"/><Relationship Id="rId129" Type="http://schemas.openxmlformats.org/officeDocument/2006/relationships/customXml" Target="../ink/ink462.xml"/><Relationship Id="rId54" Type="http://schemas.openxmlformats.org/officeDocument/2006/relationships/image" Target="../media/image429.png"/><Relationship Id="rId70" Type="http://schemas.openxmlformats.org/officeDocument/2006/relationships/image" Target="../media/image437.png"/><Relationship Id="rId75" Type="http://schemas.openxmlformats.org/officeDocument/2006/relationships/customXml" Target="../ink/ink435.xml"/><Relationship Id="rId91" Type="http://schemas.openxmlformats.org/officeDocument/2006/relationships/customXml" Target="../ink/ink443.xml"/><Relationship Id="rId96" Type="http://schemas.openxmlformats.org/officeDocument/2006/relationships/image" Target="../media/image450.png"/><Relationship Id="rId140" Type="http://schemas.openxmlformats.org/officeDocument/2006/relationships/image" Target="../media/image472.png"/><Relationship Id="rId145" Type="http://schemas.openxmlformats.org/officeDocument/2006/relationships/customXml" Target="../ink/ink470.xml"/><Relationship Id="rId161" Type="http://schemas.openxmlformats.org/officeDocument/2006/relationships/customXml" Target="../ink/ink478.xml"/><Relationship Id="rId166" Type="http://schemas.openxmlformats.org/officeDocument/2006/relationships/image" Target="../media/image485.png"/><Relationship Id="rId182" Type="http://schemas.openxmlformats.org/officeDocument/2006/relationships/image" Target="../media/image493.png"/><Relationship Id="rId187" Type="http://schemas.openxmlformats.org/officeDocument/2006/relationships/customXml" Target="../ink/ink491.xml"/><Relationship Id="rId217" Type="http://schemas.openxmlformats.org/officeDocument/2006/relationships/customXml" Target="../ink/ink50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5.png"/><Relationship Id="rId212" Type="http://schemas.openxmlformats.org/officeDocument/2006/relationships/image" Target="../media/image508.png"/><Relationship Id="rId233" Type="http://schemas.openxmlformats.org/officeDocument/2006/relationships/customXml" Target="../ink/ink514.xml"/><Relationship Id="rId238" Type="http://schemas.openxmlformats.org/officeDocument/2006/relationships/image" Target="../media/image521.png"/><Relationship Id="rId254" Type="http://schemas.openxmlformats.org/officeDocument/2006/relationships/image" Target="../media/image529.png"/><Relationship Id="rId23" Type="http://schemas.openxmlformats.org/officeDocument/2006/relationships/customXml" Target="../ink/ink409.xml"/><Relationship Id="rId28" Type="http://schemas.openxmlformats.org/officeDocument/2006/relationships/image" Target="../media/image416.png"/><Relationship Id="rId49" Type="http://schemas.openxmlformats.org/officeDocument/2006/relationships/customXml" Target="../ink/ink422.xml"/><Relationship Id="rId114" Type="http://schemas.openxmlformats.org/officeDocument/2006/relationships/image" Target="../media/image459.png"/><Relationship Id="rId119" Type="http://schemas.openxmlformats.org/officeDocument/2006/relationships/customXml" Target="../ink/ink457.xml"/><Relationship Id="rId44" Type="http://schemas.openxmlformats.org/officeDocument/2006/relationships/image" Target="../media/image424.png"/><Relationship Id="rId60" Type="http://schemas.openxmlformats.org/officeDocument/2006/relationships/image" Target="../media/image432.png"/><Relationship Id="rId65" Type="http://schemas.openxmlformats.org/officeDocument/2006/relationships/customXml" Target="../ink/ink430.xml"/><Relationship Id="rId81" Type="http://schemas.openxmlformats.org/officeDocument/2006/relationships/customXml" Target="../ink/ink438.xml"/><Relationship Id="rId86" Type="http://schemas.openxmlformats.org/officeDocument/2006/relationships/image" Target="../media/image445.png"/><Relationship Id="rId130" Type="http://schemas.openxmlformats.org/officeDocument/2006/relationships/image" Target="../media/image467.png"/><Relationship Id="rId135" Type="http://schemas.openxmlformats.org/officeDocument/2006/relationships/customXml" Target="../ink/ink465.xml"/><Relationship Id="rId151" Type="http://schemas.openxmlformats.org/officeDocument/2006/relationships/customXml" Target="../ink/ink473.xml"/><Relationship Id="rId156" Type="http://schemas.openxmlformats.org/officeDocument/2006/relationships/image" Target="../media/image480.png"/><Relationship Id="rId177" Type="http://schemas.openxmlformats.org/officeDocument/2006/relationships/customXml" Target="../ink/ink486.xml"/><Relationship Id="rId198" Type="http://schemas.openxmlformats.org/officeDocument/2006/relationships/image" Target="../media/image501.png"/><Relationship Id="rId172" Type="http://schemas.openxmlformats.org/officeDocument/2006/relationships/image" Target="../media/image488.png"/><Relationship Id="rId193" Type="http://schemas.openxmlformats.org/officeDocument/2006/relationships/customXml" Target="../ink/ink494.xml"/><Relationship Id="rId202" Type="http://schemas.openxmlformats.org/officeDocument/2006/relationships/image" Target="../media/image503.png"/><Relationship Id="rId207" Type="http://schemas.openxmlformats.org/officeDocument/2006/relationships/customXml" Target="../ink/ink501.xml"/><Relationship Id="rId223" Type="http://schemas.openxmlformats.org/officeDocument/2006/relationships/customXml" Target="../ink/ink509.xml"/><Relationship Id="rId228" Type="http://schemas.openxmlformats.org/officeDocument/2006/relationships/image" Target="../media/image516.png"/><Relationship Id="rId244" Type="http://schemas.openxmlformats.org/officeDocument/2006/relationships/image" Target="../media/image524.png"/><Relationship Id="rId249" Type="http://schemas.openxmlformats.org/officeDocument/2006/relationships/customXml" Target="../ink/ink522.xml"/><Relationship Id="rId13" Type="http://schemas.openxmlformats.org/officeDocument/2006/relationships/customXml" Target="../ink/ink404.xml"/><Relationship Id="rId18" Type="http://schemas.openxmlformats.org/officeDocument/2006/relationships/image" Target="../media/image411.png"/><Relationship Id="rId39" Type="http://schemas.openxmlformats.org/officeDocument/2006/relationships/customXml" Target="../ink/ink417.xml"/><Relationship Id="rId109" Type="http://schemas.openxmlformats.org/officeDocument/2006/relationships/customXml" Target="../ink/ink452.xml"/><Relationship Id="rId34" Type="http://schemas.openxmlformats.org/officeDocument/2006/relationships/image" Target="../media/image419.png"/><Relationship Id="rId50" Type="http://schemas.openxmlformats.org/officeDocument/2006/relationships/image" Target="../media/image427.png"/><Relationship Id="rId55" Type="http://schemas.openxmlformats.org/officeDocument/2006/relationships/customXml" Target="../ink/ink425.xml"/><Relationship Id="rId76" Type="http://schemas.openxmlformats.org/officeDocument/2006/relationships/image" Target="../media/image440.png"/><Relationship Id="rId97" Type="http://schemas.openxmlformats.org/officeDocument/2006/relationships/customXml" Target="../ink/ink446.xml"/><Relationship Id="rId104" Type="http://schemas.openxmlformats.org/officeDocument/2006/relationships/image" Target="../media/image454.png"/><Relationship Id="rId120" Type="http://schemas.openxmlformats.org/officeDocument/2006/relationships/image" Target="../media/image462.png"/><Relationship Id="rId125" Type="http://schemas.openxmlformats.org/officeDocument/2006/relationships/customXml" Target="../ink/ink460.xml"/><Relationship Id="rId141" Type="http://schemas.openxmlformats.org/officeDocument/2006/relationships/customXml" Target="../ink/ink468.xml"/><Relationship Id="rId146" Type="http://schemas.openxmlformats.org/officeDocument/2006/relationships/image" Target="../media/image475.png"/><Relationship Id="rId167" Type="http://schemas.openxmlformats.org/officeDocument/2006/relationships/customXml" Target="../ink/ink481.xml"/><Relationship Id="rId188" Type="http://schemas.openxmlformats.org/officeDocument/2006/relationships/image" Target="../media/image496.png"/><Relationship Id="rId7" Type="http://schemas.openxmlformats.org/officeDocument/2006/relationships/customXml" Target="../ink/ink401.xml"/><Relationship Id="rId71" Type="http://schemas.openxmlformats.org/officeDocument/2006/relationships/customXml" Target="../ink/ink433.xml"/><Relationship Id="rId92" Type="http://schemas.openxmlformats.org/officeDocument/2006/relationships/image" Target="../media/image448.png"/><Relationship Id="rId162" Type="http://schemas.openxmlformats.org/officeDocument/2006/relationships/image" Target="../media/image483.png"/><Relationship Id="rId183" Type="http://schemas.openxmlformats.org/officeDocument/2006/relationships/customXml" Target="../ink/ink489.xml"/><Relationship Id="rId213" Type="http://schemas.openxmlformats.org/officeDocument/2006/relationships/customXml" Target="../ink/ink504.xml"/><Relationship Id="rId218" Type="http://schemas.openxmlformats.org/officeDocument/2006/relationships/image" Target="../media/image511.png"/><Relationship Id="rId234" Type="http://schemas.openxmlformats.org/officeDocument/2006/relationships/image" Target="../media/image519.png"/><Relationship Id="rId239" Type="http://schemas.openxmlformats.org/officeDocument/2006/relationships/customXml" Target="../ink/ink517.xml"/><Relationship Id="rId2" Type="http://schemas.openxmlformats.org/officeDocument/2006/relationships/image" Target="../media/image1510.png"/><Relationship Id="rId29" Type="http://schemas.openxmlformats.org/officeDocument/2006/relationships/customXml" Target="../ink/ink412.xml"/><Relationship Id="rId250" Type="http://schemas.openxmlformats.org/officeDocument/2006/relationships/image" Target="../media/image527.png"/><Relationship Id="rId24" Type="http://schemas.openxmlformats.org/officeDocument/2006/relationships/image" Target="../media/image414.png"/><Relationship Id="rId40" Type="http://schemas.openxmlformats.org/officeDocument/2006/relationships/image" Target="../media/image422.png"/><Relationship Id="rId45" Type="http://schemas.openxmlformats.org/officeDocument/2006/relationships/customXml" Target="../ink/ink420.xml"/><Relationship Id="rId66" Type="http://schemas.openxmlformats.org/officeDocument/2006/relationships/image" Target="../media/image435.png"/><Relationship Id="rId87" Type="http://schemas.openxmlformats.org/officeDocument/2006/relationships/customXml" Target="../ink/ink441.xml"/><Relationship Id="rId110" Type="http://schemas.openxmlformats.org/officeDocument/2006/relationships/image" Target="../media/image457.png"/><Relationship Id="rId115" Type="http://schemas.openxmlformats.org/officeDocument/2006/relationships/customXml" Target="../ink/ink455.xml"/><Relationship Id="rId131" Type="http://schemas.openxmlformats.org/officeDocument/2006/relationships/customXml" Target="../ink/ink463.xml"/><Relationship Id="rId136" Type="http://schemas.openxmlformats.org/officeDocument/2006/relationships/image" Target="../media/image470.png"/><Relationship Id="rId157" Type="http://schemas.openxmlformats.org/officeDocument/2006/relationships/customXml" Target="../ink/ink476.xml"/><Relationship Id="rId178" Type="http://schemas.openxmlformats.org/officeDocument/2006/relationships/image" Target="../media/image491.png"/><Relationship Id="rId61" Type="http://schemas.openxmlformats.org/officeDocument/2006/relationships/customXml" Target="../ink/ink428.xml"/><Relationship Id="rId82" Type="http://schemas.openxmlformats.org/officeDocument/2006/relationships/image" Target="../media/image443.png"/><Relationship Id="rId152" Type="http://schemas.openxmlformats.org/officeDocument/2006/relationships/image" Target="../media/image478.png"/><Relationship Id="rId173" Type="http://schemas.openxmlformats.org/officeDocument/2006/relationships/customXml" Target="../ink/ink484.xml"/><Relationship Id="rId194" Type="http://schemas.openxmlformats.org/officeDocument/2006/relationships/image" Target="../media/image499.png"/><Relationship Id="rId199" Type="http://schemas.openxmlformats.org/officeDocument/2006/relationships/customXml" Target="../ink/ink497.xml"/><Relationship Id="rId203" Type="http://schemas.openxmlformats.org/officeDocument/2006/relationships/customXml" Target="../ink/ink499.xml"/><Relationship Id="rId208" Type="http://schemas.openxmlformats.org/officeDocument/2006/relationships/image" Target="../media/image506.png"/><Relationship Id="rId229" Type="http://schemas.openxmlformats.org/officeDocument/2006/relationships/customXml" Target="../ink/ink512.xml"/><Relationship Id="rId19" Type="http://schemas.openxmlformats.org/officeDocument/2006/relationships/customXml" Target="../ink/ink407.xml"/><Relationship Id="rId224" Type="http://schemas.openxmlformats.org/officeDocument/2006/relationships/image" Target="../media/image514.png"/><Relationship Id="rId240" Type="http://schemas.openxmlformats.org/officeDocument/2006/relationships/image" Target="../media/image522.png"/><Relationship Id="rId245" Type="http://schemas.openxmlformats.org/officeDocument/2006/relationships/customXml" Target="../ink/ink520.xml"/><Relationship Id="rId14" Type="http://schemas.openxmlformats.org/officeDocument/2006/relationships/image" Target="../media/image409.png"/><Relationship Id="rId30" Type="http://schemas.openxmlformats.org/officeDocument/2006/relationships/image" Target="../media/image417.png"/><Relationship Id="rId35" Type="http://schemas.openxmlformats.org/officeDocument/2006/relationships/customXml" Target="../ink/ink415.xml"/><Relationship Id="rId56" Type="http://schemas.openxmlformats.org/officeDocument/2006/relationships/image" Target="../media/image430.png"/><Relationship Id="rId77" Type="http://schemas.openxmlformats.org/officeDocument/2006/relationships/customXml" Target="../ink/ink436.xml"/><Relationship Id="rId100" Type="http://schemas.openxmlformats.org/officeDocument/2006/relationships/image" Target="../media/image452.png"/><Relationship Id="rId105" Type="http://schemas.openxmlformats.org/officeDocument/2006/relationships/customXml" Target="../ink/ink450.xml"/><Relationship Id="rId126" Type="http://schemas.openxmlformats.org/officeDocument/2006/relationships/image" Target="../media/image465.png"/><Relationship Id="rId147" Type="http://schemas.openxmlformats.org/officeDocument/2006/relationships/customXml" Target="../ink/ink471.xml"/><Relationship Id="rId168" Type="http://schemas.openxmlformats.org/officeDocument/2006/relationships/image" Target="../media/image486.png"/><Relationship Id="rId8" Type="http://schemas.openxmlformats.org/officeDocument/2006/relationships/image" Target="../media/image406.png"/><Relationship Id="rId51" Type="http://schemas.openxmlformats.org/officeDocument/2006/relationships/customXml" Target="../ink/ink423.xml"/><Relationship Id="rId72" Type="http://schemas.openxmlformats.org/officeDocument/2006/relationships/image" Target="../media/image438.png"/><Relationship Id="rId93" Type="http://schemas.openxmlformats.org/officeDocument/2006/relationships/customXml" Target="../ink/ink444.xml"/><Relationship Id="rId98" Type="http://schemas.openxmlformats.org/officeDocument/2006/relationships/image" Target="../media/image451.png"/><Relationship Id="rId121" Type="http://schemas.openxmlformats.org/officeDocument/2006/relationships/customXml" Target="../ink/ink458.xml"/><Relationship Id="rId142" Type="http://schemas.openxmlformats.org/officeDocument/2006/relationships/image" Target="../media/image473.png"/><Relationship Id="rId163" Type="http://schemas.openxmlformats.org/officeDocument/2006/relationships/customXml" Target="../ink/ink479.xml"/><Relationship Id="rId184" Type="http://schemas.openxmlformats.org/officeDocument/2006/relationships/image" Target="../media/image494.png"/><Relationship Id="rId189" Type="http://schemas.openxmlformats.org/officeDocument/2006/relationships/customXml" Target="../ink/ink492.xml"/><Relationship Id="rId219" Type="http://schemas.openxmlformats.org/officeDocument/2006/relationships/customXml" Target="../ink/ink507.xml"/><Relationship Id="rId3" Type="http://schemas.openxmlformats.org/officeDocument/2006/relationships/image" Target="../media/image1810.png"/><Relationship Id="rId214" Type="http://schemas.openxmlformats.org/officeDocument/2006/relationships/image" Target="../media/image509.png"/><Relationship Id="rId230" Type="http://schemas.openxmlformats.org/officeDocument/2006/relationships/image" Target="../media/image517.png"/><Relationship Id="rId235" Type="http://schemas.openxmlformats.org/officeDocument/2006/relationships/customXml" Target="../ink/ink515.xml"/><Relationship Id="rId251" Type="http://schemas.openxmlformats.org/officeDocument/2006/relationships/customXml" Target="../ink/ink523.xml"/><Relationship Id="rId25" Type="http://schemas.openxmlformats.org/officeDocument/2006/relationships/customXml" Target="../ink/ink410.xml"/><Relationship Id="rId46" Type="http://schemas.openxmlformats.org/officeDocument/2006/relationships/image" Target="../media/image425.png"/><Relationship Id="rId67" Type="http://schemas.openxmlformats.org/officeDocument/2006/relationships/customXml" Target="../ink/ink431.xml"/><Relationship Id="rId116" Type="http://schemas.openxmlformats.org/officeDocument/2006/relationships/image" Target="../media/image460.png"/><Relationship Id="rId137" Type="http://schemas.openxmlformats.org/officeDocument/2006/relationships/customXml" Target="../ink/ink466.xml"/><Relationship Id="rId158" Type="http://schemas.openxmlformats.org/officeDocument/2006/relationships/image" Target="../media/image481.png"/><Relationship Id="rId20" Type="http://schemas.openxmlformats.org/officeDocument/2006/relationships/image" Target="../media/image412.png"/><Relationship Id="rId41" Type="http://schemas.openxmlformats.org/officeDocument/2006/relationships/customXml" Target="../ink/ink418.xml"/><Relationship Id="rId62" Type="http://schemas.openxmlformats.org/officeDocument/2006/relationships/image" Target="../media/image433.png"/><Relationship Id="rId83" Type="http://schemas.openxmlformats.org/officeDocument/2006/relationships/customXml" Target="../ink/ink439.xml"/><Relationship Id="rId88" Type="http://schemas.openxmlformats.org/officeDocument/2006/relationships/image" Target="../media/image446.png"/><Relationship Id="rId111" Type="http://schemas.openxmlformats.org/officeDocument/2006/relationships/customXml" Target="../ink/ink453.xml"/><Relationship Id="rId132" Type="http://schemas.openxmlformats.org/officeDocument/2006/relationships/image" Target="../media/image468.png"/><Relationship Id="rId153" Type="http://schemas.openxmlformats.org/officeDocument/2006/relationships/customXml" Target="../ink/ink474.xml"/><Relationship Id="rId174" Type="http://schemas.openxmlformats.org/officeDocument/2006/relationships/image" Target="../media/image489.png"/><Relationship Id="rId179" Type="http://schemas.openxmlformats.org/officeDocument/2006/relationships/customXml" Target="../ink/ink487.xml"/><Relationship Id="rId195" Type="http://schemas.openxmlformats.org/officeDocument/2006/relationships/customXml" Target="../ink/ink495.xml"/><Relationship Id="rId209" Type="http://schemas.openxmlformats.org/officeDocument/2006/relationships/customXml" Target="../ink/ink502.xml"/><Relationship Id="rId190" Type="http://schemas.openxmlformats.org/officeDocument/2006/relationships/image" Target="../media/image497.png"/><Relationship Id="rId204" Type="http://schemas.openxmlformats.org/officeDocument/2006/relationships/image" Target="../media/image504.png"/><Relationship Id="rId220" Type="http://schemas.openxmlformats.org/officeDocument/2006/relationships/image" Target="../media/image512.png"/><Relationship Id="rId225" Type="http://schemas.openxmlformats.org/officeDocument/2006/relationships/customXml" Target="../ink/ink510.xml"/><Relationship Id="rId241" Type="http://schemas.openxmlformats.org/officeDocument/2006/relationships/customXml" Target="../ink/ink518.xml"/><Relationship Id="rId246" Type="http://schemas.openxmlformats.org/officeDocument/2006/relationships/image" Target="../media/image525.png"/><Relationship Id="rId15" Type="http://schemas.openxmlformats.org/officeDocument/2006/relationships/customXml" Target="../ink/ink405.xml"/><Relationship Id="rId36" Type="http://schemas.openxmlformats.org/officeDocument/2006/relationships/image" Target="../media/image420.png"/><Relationship Id="rId57" Type="http://schemas.openxmlformats.org/officeDocument/2006/relationships/customXml" Target="../ink/ink426.xml"/><Relationship Id="rId106" Type="http://schemas.openxmlformats.org/officeDocument/2006/relationships/image" Target="../media/image455.png"/><Relationship Id="rId127" Type="http://schemas.openxmlformats.org/officeDocument/2006/relationships/customXml" Target="../ink/ink461.xml"/><Relationship Id="rId10" Type="http://schemas.openxmlformats.org/officeDocument/2006/relationships/image" Target="../media/image407.png"/><Relationship Id="rId31" Type="http://schemas.openxmlformats.org/officeDocument/2006/relationships/customXml" Target="../ink/ink413.xml"/><Relationship Id="rId52" Type="http://schemas.openxmlformats.org/officeDocument/2006/relationships/image" Target="../media/image428.png"/><Relationship Id="rId73" Type="http://schemas.openxmlformats.org/officeDocument/2006/relationships/customXml" Target="../ink/ink434.xml"/><Relationship Id="rId78" Type="http://schemas.openxmlformats.org/officeDocument/2006/relationships/image" Target="../media/image441.png"/><Relationship Id="rId94" Type="http://schemas.openxmlformats.org/officeDocument/2006/relationships/image" Target="../media/image449.png"/><Relationship Id="rId99" Type="http://schemas.openxmlformats.org/officeDocument/2006/relationships/customXml" Target="../ink/ink447.xml"/><Relationship Id="rId101" Type="http://schemas.openxmlformats.org/officeDocument/2006/relationships/customXml" Target="../ink/ink448.xml"/><Relationship Id="rId122" Type="http://schemas.openxmlformats.org/officeDocument/2006/relationships/image" Target="../media/image463.png"/><Relationship Id="rId143" Type="http://schemas.openxmlformats.org/officeDocument/2006/relationships/customXml" Target="../ink/ink469.xml"/><Relationship Id="rId148" Type="http://schemas.openxmlformats.org/officeDocument/2006/relationships/image" Target="../media/image476.png"/><Relationship Id="rId164" Type="http://schemas.openxmlformats.org/officeDocument/2006/relationships/image" Target="../media/image484.png"/><Relationship Id="rId169" Type="http://schemas.openxmlformats.org/officeDocument/2006/relationships/customXml" Target="../ink/ink482.xml"/><Relationship Id="rId185" Type="http://schemas.openxmlformats.org/officeDocument/2006/relationships/customXml" Target="../ink/ink490.xml"/><Relationship Id="rId4" Type="http://schemas.openxmlformats.org/officeDocument/2006/relationships/image" Target="../media/image404.png"/><Relationship Id="rId9" Type="http://schemas.openxmlformats.org/officeDocument/2006/relationships/customXml" Target="../ink/ink402.xml"/><Relationship Id="rId180" Type="http://schemas.openxmlformats.org/officeDocument/2006/relationships/image" Target="../media/image492.png"/><Relationship Id="rId210" Type="http://schemas.openxmlformats.org/officeDocument/2006/relationships/image" Target="../media/image507.png"/><Relationship Id="rId215" Type="http://schemas.openxmlformats.org/officeDocument/2006/relationships/customXml" Target="../ink/ink505.xml"/><Relationship Id="rId236" Type="http://schemas.openxmlformats.org/officeDocument/2006/relationships/image" Target="../media/image520.png"/><Relationship Id="rId26" Type="http://schemas.openxmlformats.org/officeDocument/2006/relationships/image" Target="../media/image415.png"/><Relationship Id="rId231" Type="http://schemas.openxmlformats.org/officeDocument/2006/relationships/customXml" Target="../ink/ink513.xml"/><Relationship Id="rId252" Type="http://schemas.openxmlformats.org/officeDocument/2006/relationships/image" Target="../media/image528.png"/><Relationship Id="rId47" Type="http://schemas.openxmlformats.org/officeDocument/2006/relationships/customXml" Target="../ink/ink421.xml"/><Relationship Id="rId68" Type="http://schemas.openxmlformats.org/officeDocument/2006/relationships/image" Target="../media/image436.png"/><Relationship Id="rId89" Type="http://schemas.openxmlformats.org/officeDocument/2006/relationships/customXml" Target="../ink/ink442.xml"/><Relationship Id="rId112" Type="http://schemas.openxmlformats.org/officeDocument/2006/relationships/image" Target="../media/image458.png"/><Relationship Id="rId133" Type="http://schemas.openxmlformats.org/officeDocument/2006/relationships/customXml" Target="../ink/ink464.xml"/><Relationship Id="rId154" Type="http://schemas.openxmlformats.org/officeDocument/2006/relationships/image" Target="../media/image479.png"/><Relationship Id="rId175" Type="http://schemas.openxmlformats.org/officeDocument/2006/relationships/customXml" Target="../ink/ink485.xml"/><Relationship Id="rId196" Type="http://schemas.openxmlformats.org/officeDocument/2006/relationships/image" Target="../media/image500.png"/><Relationship Id="rId200" Type="http://schemas.openxmlformats.org/officeDocument/2006/relationships/image" Target="../media/image502.png"/><Relationship Id="rId16" Type="http://schemas.openxmlformats.org/officeDocument/2006/relationships/image" Target="../media/image410.png"/><Relationship Id="rId221" Type="http://schemas.openxmlformats.org/officeDocument/2006/relationships/customXml" Target="../ink/ink508.xml"/><Relationship Id="rId242" Type="http://schemas.openxmlformats.org/officeDocument/2006/relationships/image" Target="../media/image523.png"/><Relationship Id="rId37" Type="http://schemas.openxmlformats.org/officeDocument/2006/relationships/customXml" Target="../ink/ink416.xml"/><Relationship Id="rId58" Type="http://schemas.openxmlformats.org/officeDocument/2006/relationships/image" Target="../media/image431.png"/><Relationship Id="rId79" Type="http://schemas.openxmlformats.org/officeDocument/2006/relationships/customXml" Target="../ink/ink437.xml"/><Relationship Id="rId102" Type="http://schemas.openxmlformats.org/officeDocument/2006/relationships/image" Target="../media/image453.png"/><Relationship Id="rId123" Type="http://schemas.openxmlformats.org/officeDocument/2006/relationships/customXml" Target="../ink/ink459.xml"/><Relationship Id="rId144" Type="http://schemas.openxmlformats.org/officeDocument/2006/relationships/image" Target="../media/image474.png"/><Relationship Id="rId90" Type="http://schemas.openxmlformats.org/officeDocument/2006/relationships/image" Target="../media/image447.png"/><Relationship Id="rId165" Type="http://schemas.openxmlformats.org/officeDocument/2006/relationships/customXml" Target="../ink/ink480.xml"/><Relationship Id="rId186" Type="http://schemas.openxmlformats.org/officeDocument/2006/relationships/image" Target="../media/image495.png"/><Relationship Id="rId211" Type="http://schemas.openxmlformats.org/officeDocument/2006/relationships/customXml" Target="../ink/ink503.xml"/><Relationship Id="rId232" Type="http://schemas.openxmlformats.org/officeDocument/2006/relationships/image" Target="../media/image518.png"/><Relationship Id="rId253" Type="http://schemas.openxmlformats.org/officeDocument/2006/relationships/customXml" Target="../ink/ink524.xml"/><Relationship Id="rId27" Type="http://schemas.openxmlformats.org/officeDocument/2006/relationships/customXml" Target="../ink/ink411.xml"/><Relationship Id="rId48" Type="http://schemas.openxmlformats.org/officeDocument/2006/relationships/image" Target="../media/image426.png"/><Relationship Id="rId69" Type="http://schemas.openxmlformats.org/officeDocument/2006/relationships/customXml" Target="../ink/ink432.xml"/><Relationship Id="rId113" Type="http://schemas.openxmlformats.org/officeDocument/2006/relationships/customXml" Target="../ink/ink454.xml"/><Relationship Id="rId134" Type="http://schemas.openxmlformats.org/officeDocument/2006/relationships/image" Target="../media/image469.png"/><Relationship Id="rId80" Type="http://schemas.openxmlformats.org/officeDocument/2006/relationships/image" Target="../media/image442.png"/><Relationship Id="rId155" Type="http://schemas.openxmlformats.org/officeDocument/2006/relationships/customXml" Target="../ink/ink475.xml"/><Relationship Id="rId176" Type="http://schemas.openxmlformats.org/officeDocument/2006/relationships/image" Target="../media/image490.png"/><Relationship Id="rId197" Type="http://schemas.openxmlformats.org/officeDocument/2006/relationships/customXml" Target="../ink/ink496.xml"/><Relationship Id="rId201" Type="http://schemas.openxmlformats.org/officeDocument/2006/relationships/customXml" Target="../ink/ink498.xml"/><Relationship Id="rId222" Type="http://schemas.openxmlformats.org/officeDocument/2006/relationships/image" Target="../media/image513.png"/><Relationship Id="rId243" Type="http://schemas.openxmlformats.org/officeDocument/2006/relationships/customXml" Target="../ink/ink519.xml"/><Relationship Id="rId17" Type="http://schemas.openxmlformats.org/officeDocument/2006/relationships/customXml" Target="../ink/ink406.xml"/><Relationship Id="rId38" Type="http://schemas.openxmlformats.org/officeDocument/2006/relationships/image" Target="../media/image421.png"/><Relationship Id="rId59" Type="http://schemas.openxmlformats.org/officeDocument/2006/relationships/customXml" Target="../ink/ink427.xml"/><Relationship Id="rId103" Type="http://schemas.openxmlformats.org/officeDocument/2006/relationships/customXml" Target="../ink/ink449.xml"/><Relationship Id="rId124" Type="http://schemas.openxmlformats.org/officeDocument/2006/relationships/image" Target="../media/image4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1829-8405-4BBD-A763-DEE59F2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270375" cy="3566160"/>
          </a:xfrm>
        </p:spPr>
        <p:txBody>
          <a:bodyPr>
            <a:normAutofit/>
          </a:bodyPr>
          <a:lstStyle/>
          <a:p>
            <a: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10.3</a:t>
            </a:r>
            <a:b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 and Inverses of Functions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2FCAF-EFC0-4C66-8A32-B4023D38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5FAC-AA89-4804-B85E-1632CA6095A8}"/>
              </a:ext>
            </a:extLst>
          </p:cNvPr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5484"/>
            <a:ext cx="12192000" cy="8624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Functions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97789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B9A917-78AA-4BEC-98D1-B3BA7069AF78}"/>
                  </a:ext>
                </a:extLst>
              </p:cNvPr>
              <p:cNvSpPr txBox="1"/>
              <p:nvPr/>
            </p:nvSpPr>
            <p:spPr>
              <a:xfrm>
                <a:off x="309093" y="1159099"/>
                <a:ext cx="1156522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function whose value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called the </a:t>
                </a:r>
                <a:r>
                  <a:rPr lang="en-US" sz="28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COMPOSITE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the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The operation that combines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to produce their composite is called a </a:t>
                </a:r>
                <a:r>
                  <a:rPr lang="en-US" sz="28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COMPOSITION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B9A917-78AA-4BEC-98D1-B3BA7069A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1159099"/>
                <a:ext cx="11565228" cy="1384995"/>
              </a:xfrm>
              <a:prstGeom prst="rect">
                <a:avLst/>
              </a:prstGeom>
              <a:blipFill>
                <a:blip r:embed="rId2"/>
                <a:stretch>
                  <a:fillRect l="-1160" t="-4405" b="-14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1EDC12-900A-4CAF-8F50-5F187BD6CEE9}"/>
                  </a:ext>
                </a:extLst>
              </p:cNvPr>
              <p:cNvSpPr txBox="1"/>
              <p:nvPr/>
            </p:nvSpPr>
            <p:spPr>
              <a:xfrm>
                <a:off x="2193845" y="2647993"/>
                <a:ext cx="779572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+1 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44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1EDC12-900A-4CAF-8F50-5F187BD6C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5" y="2647993"/>
                <a:ext cx="7795724" cy="677108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E0FCCE-F024-4A93-9C82-7A8C2C220481}"/>
                  </a:ext>
                </a:extLst>
              </p:cNvPr>
              <p:cNvSpPr txBox="1"/>
              <p:nvPr/>
            </p:nvSpPr>
            <p:spPr>
              <a:xfrm>
                <a:off x="1436971" y="3429000"/>
                <a:ext cx="30354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E0FCCE-F024-4A93-9C82-7A8C2C22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71" y="3429000"/>
                <a:ext cx="3035446" cy="615553"/>
              </a:xfrm>
              <a:prstGeom prst="rect">
                <a:avLst/>
              </a:prstGeom>
              <a:blipFill>
                <a:blip r:embed="rId4"/>
                <a:stretch>
                  <a:fillRect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980A9-D893-4B67-AE84-2B6DE19B4D71}"/>
                  </a:ext>
                </a:extLst>
              </p:cNvPr>
              <p:cNvSpPr txBox="1"/>
              <p:nvPr/>
            </p:nvSpPr>
            <p:spPr>
              <a:xfrm>
                <a:off x="7719583" y="3429000"/>
                <a:ext cx="30354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980A9-D893-4B67-AE84-2B6DE19B4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583" y="3429000"/>
                <a:ext cx="3035446" cy="615553"/>
              </a:xfrm>
              <a:prstGeom prst="rect">
                <a:avLst/>
              </a:prstGeom>
              <a:blipFill>
                <a:blip r:embed="rId5"/>
                <a:stretch>
                  <a:fillRect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1B8E73E-B90A-4821-B0A6-9626586A9C7D}"/>
              </a:ext>
            </a:extLst>
          </p:cNvPr>
          <p:cNvGrpSpPr/>
          <p:nvPr/>
        </p:nvGrpSpPr>
        <p:grpSpPr>
          <a:xfrm>
            <a:off x="521470" y="4247365"/>
            <a:ext cx="331560" cy="962640"/>
            <a:chOff x="521470" y="4247365"/>
            <a:chExt cx="331560" cy="96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2A5285-F7A8-4F9F-A788-50F76E62F64C}"/>
                    </a:ext>
                  </a:extLst>
                </p14:cNvPr>
                <p14:cNvContentPartPr/>
                <p14:nvPr/>
              </p14:nvContentPartPr>
              <p14:xfrm>
                <a:off x="521470" y="4247365"/>
                <a:ext cx="150120" cy="962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2A5285-F7A8-4F9F-A788-50F76E62F6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2470" y="4238365"/>
                  <a:ext cx="167760" cy="9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62EE88-BC8C-4872-90DA-F1865641F550}"/>
                    </a:ext>
                  </a:extLst>
                </p14:cNvPr>
                <p14:cNvContentPartPr/>
                <p14:nvPr/>
              </p14:nvContentPartPr>
              <p14:xfrm>
                <a:off x="773470" y="4272565"/>
                <a:ext cx="79560" cy="769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62EE88-BC8C-4872-90DA-F1865641F5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4830" y="4263565"/>
                  <a:ext cx="97200" cy="78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004D791-BFE9-48C0-AB9F-E5EC67CE2D05}"/>
                  </a:ext>
                </a:extLst>
              </p14:cNvPr>
              <p14:cNvContentPartPr/>
              <p14:nvPr/>
            </p14:nvContentPartPr>
            <p14:xfrm>
              <a:off x="1624510" y="4339885"/>
              <a:ext cx="78840" cy="674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004D791-BFE9-48C0-AB9F-E5EC67CE2D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5510" y="4330885"/>
                <a:ext cx="96480" cy="69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186B71B6-0A40-4C42-AD4F-037D89649B97}"/>
              </a:ext>
            </a:extLst>
          </p:cNvPr>
          <p:cNvGrpSpPr/>
          <p:nvPr/>
        </p:nvGrpSpPr>
        <p:grpSpPr>
          <a:xfrm>
            <a:off x="968590" y="4473085"/>
            <a:ext cx="556200" cy="394560"/>
            <a:chOff x="968590" y="4473085"/>
            <a:chExt cx="556200" cy="3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C404B5B-1DFB-4C76-92CC-7017EE665418}"/>
                    </a:ext>
                  </a:extLst>
                </p14:cNvPr>
                <p14:cNvContentPartPr/>
                <p14:nvPr/>
              </p14:nvContentPartPr>
              <p14:xfrm>
                <a:off x="968590" y="4492165"/>
                <a:ext cx="202320" cy="375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C404B5B-1DFB-4C76-92CC-7017EE6654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9590" y="4483525"/>
                  <a:ext cx="2199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ECFC5F3-F6F1-4BB3-893C-8E0DB8FF1A1F}"/>
                    </a:ext>
                  </a:extLst>
                </p14:cNvPr>
                <p14:cNvContentPartPr/>
                <p14:nvPr/>
              </p14:nvContentPartPr>
              <p14:xfrm>
                <a:off x="1234990" y="4565605"/>
                <a:ext cx="173520" cy="270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ECFC5F3-F6F1-4BB3-893C-8E0DB8FF1A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25990" y="4556605"/>
                  <a:ext cx="191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2DBEB4-B5C7-4043-A773-EF42BE10E755}"/>
                    </a:ext>
                  </a:extLst>
                </p14:cNvPr>
                <p14:cNvContentPartPr/>
                <p14:nvPr/>
              </p14:nvContentPartPr>
              <p14:xfrm>
                <a:off x="1309150" y="4473085"/>
                <a:ext cx="215640" cy="30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2DBEB4-B5C7-4043-A773-EF42BE10E7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00510" y="4464445"/>
                  <a:ext cx="2332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A3FE579-A70F-4186-A627-535DC612D0E3}"/>
              </a:ext>
            </a:extLst>
          </p:cNvPr>
          <p:cNvGrpSpPr/>
          <p:nvPr/>
        </p:nvGrpSpPr>
        <p:grpSpPr>
          <a:xfrm>
            <a:off x="4222990" y="3393445"/>
            <a:ext cx="2538360" cy="3274200"/>
            <a:chOff x="4222990" y="3393445"/>
            <a:chExt cx="2538360" cy="327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FDE1F31-8056-4142-A1D4-3694A488E7D8}"/>
                    </a:ext>
                  </a:extLst>
                </p14:cNvPr>
                <p14:cNvContentPartPr/>
                <p14:nvPr/>
              </p14:nvContentPartPr>
              <p14:xfrm>
                <a:off x="4746790" y="3645445"/>
                <a:ext cx="203760" cy="697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FDE1F31-8056-4142-A1D4-3694A488E7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38150" y="3636445"/>
                  <a:ext cx="22140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8B3EA8-81A4-4B61-B007-E18297BD2549}"/>
                    </a:ext>
                  </a:extLst>
                </p14:cNvPr>
                <p14:cNvContentPartPr/>
                <p14:nvPr/>
              </p14:nvContentPartPr>
              <p14:xfrm>
                <a:off x="5077990" y="3559765"/>
                <a:ext cx="55800" cy="494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8B3EA8-81A4-4B61-B007-E18297BD254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68990" y="3551125"/>
                  <a:ext cx="734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05E5B6-3B93-4EBB-9DE7-AC111B524F1A}"/>
                    </a:ext>
                  </a:extLst>
                </p14:cNvPr>
                <p14:cNvContentPartPr/>
                <p14:nvPr/>
              </p14:nvContentPartPr>
              <p14:xfrm>
                <a:off x="5157550" y="3681805"/>
                <a:ext cx="191160" cy="243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905E5B6-3B93-4EBB-9DE7-AC111B524F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48550" y="3672805"/>
                  <a:ext cx="208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69F0B7C-B3BB-4572-A142-8411A6682899}"/>
                    </a:ext>
                  </a:extLst>
                </p14:cNvPr>
                <p14:cNvContentPartPr/>
                <p14:nvPr/>
              </p14:nvContentPartPr>
              <p14:xfrm>
                <a:off x="5218030" y="3618085"/>
                <a:ext cx="181800" cy="15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69F0B7C-B3BB-4572-A142-8411A66828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09390" y="3609445"/>
                  <a:ext cx="199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42BB6F-CF88-4EB9-8910-FA4FBA251FFC}"/>
                    </a:ext>
                  </a:extLst>
                </p14:cNvPr>
                <p14:cNvContentPartPr/>
                <p14:nvPr/>
              </p14:nvContentPartPr>
              <p14:xfrm>
                <a:off x="5492350" y="3474445"/>
                <a:ext cx="88560" cy="665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42BB6F-CF88-4EB9-8910-FA4FBA251F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83710" y="3465805"/>
                  <a:ext cx="10620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FACE99-5CC4-4110-8686-328492B67AAD}"/>
                    </a:ext>
                  </a:extLst>
                </p14:cNvPr>
                <p14:cNvContentPartPr/>
                <p14:nvPr/>
              </p14:nvContentPartPr>
              <p14:xfrm>
                <a:off x="5731750" y="3749485"/>
                <a:ext cx="74520" cy="13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FACE99-5CC4-4110-8686-328492B67A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23110" y="3740485"/>
                  <a:ext cx="92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D5FE0E0-A5D3-44C0-B9CE-62F05E21C598}"/>
                    </a:ext>
                  </a:extLst>
                </p14:cNvPr>
                <p14:cNvContentPartPr/>
                <p14:nvPr/>
              </p14:nvContentPartPr>
              <p14:xfrm>
                <a:off x="5736790" y="3828325"/>
                <a:ext cx="90720" cy="9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D5FE0E0-A5D3-44C0-B9CE-62F05E21C5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27790" y="3819325"/>
                  <a:ext cx="108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761F404-C58A-4210-9CAE-801EB1857AA5}"/>
                    </a:ext>
                  </a:extLst>
                </p14:cNvPr>
                <p14:cNvContentPartPr/>
                <p14:nvPr/>
              </p14:nvContentPartPr>
              <p14:xfrm>
                <a:off x="5966830" y="3690805"/>
                <a:ext cx="94320" cy="204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761F404-C58A-4210-9CAE-801EB1857A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57830" y="3681805"/>
                  <a:ext cx="111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C324198-F4B9-4637-8D85-A41C291F150F}"/>
                    </a:ext>
                  </a:extLst>
                </p14:cNvPr>
                <p14:cNvContentPartPr/>
                <p14:nvPr/>
              </p14:nvContentPartPr>
              <p14:xfrm>
                <a:off x="6004630" y="3621325"/>
                <a:ext cx="158040" cy="45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C324198-F4B9-4637-8D85-A41C291F150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95630" y="3612685"/>
                  <a:ext cx="175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61E4B29-0C0A-46C2-B451-0EB030A61DBD}"/>
                    </a:ext>
                  </a:extLst>
                </p14:cNvPr>
                <p14:cNvContentPartPr/>
                <p14:nvPr/>
              </p14:nvContentPartPr>
              <p14:xfrm>
                <a:off x="6207310" y="3611245"/>
                <a:ext cx="53640" cy="306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61E4B29-0C0A-46C2-B451-0EB030A61D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98310" y="3602245"/>
                  <a:ext cx="71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EB2086-5AA4-4364-B96A-B5EB71153BBC}"/>
                    </a:ext>
                  </a:extLst>
                </p14:cNvPr>
                <p14:cNvContentPartPr/>
                <p14:nvPr/>
              </p14:nvContentPartPr>
              <p14:xfrm>
                <a:off x="6304870" y="3692965"/>
                <a:ext cx="93600" cy="152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EB2086-5AA4-4364-B96A-B5EB71153B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96230" y="3684325"/>
                  <a:ext cx="111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8B399FE-B633-46D3-B0E7-A198C6D829CC}"/>
                    </a:ext>
                  </a:extLst>
                </p14:cNvPr>
                <p14:cNvContentPartPr/>
                <p14:nvPr/>
              </p14:nvContentPartPr>
              <p14:xfrm>
                <a:off x="6361030" y="3661285"/>
                <a:ext cx="61560" cy="27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8B399FE-B633-46D3-B0E7-A198C6D829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52390" y="3652645"/>
                  <a:ext cx="79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1D4058-F116-436D-A21E-9DE17B83F96A}"/>
                    </a:ext>
                  </a:extLst>
                </p14:cNvPr>
                <p14:cNvContentPartPr/>
                <p14:nvPr/>
              </p14:nvContentPartPr>
              <p14:xfrm>
                <a:off x="6452830" y="3609805"/>
                <a:ext cx="87840" cy="314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1D4058-F116-436D-A21E-9DE17B83F96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44190" y="3600805"/>
                  <a:ext cx="105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B97F5C6-50C6-4297-AAD5-DE384025551A}"/>
                    </a:ext>
                  </a:extLst>
                </p14:cNvPr>
                <p14:cNvContentPartPr/>
                <p14:nvPr/>
              </p14:nvContentPartPr>
              <p14:xfrm>
                <a:off x="5587390" y="4411525"/>
                <a:ext cx="138240" cy="20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B97F5C6-50C6-4297-AAD5-DE38402555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78750" y="4402885"/>
                  <a:ext cx="155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C8C1D92-02A5-45D3-AC3C-FDEEC72B1C89}"/>
                    </a:ext>
                  </a:extLst>
                </p14:cNvPr>
                <p14:cNvContentPartPr/>
                <p14:nvPr/>
              </p14:nvContentPartPr>
              <p14:xfrm>
                <a:off x="5595670" y="4487125"/>
                <a:ext cx="199080" cy="24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C8C1D92-02A5-45D3-AC3C-FDEEC72B1C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86670" y="4478485"/>
                  <a:ext cx="216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E225274-A103-4BFB-AAE8-63CC0BA31744}"/>
                    </a:ext>
                  </a:extLst>
                </p14:cNvPr>
                <p14:cNvContentPartPr/>
                <p14:nvPr/>
              </p14:nvContentPartPr>
              <p14:xfrm>
                <a:off x="5934430" y="4308565"/>
                <a:ext cx="110880" cy="292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E225274-A103-4BFB-AAE8-63CC0BA317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25790" y="4299925"/>
                  <a:ext cx="128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5DE16B-CAC3-4BBF-BABA-1C7B1272EE2D}"/>
                    </a:ext>
                  </a:extLst>
                </p14:cNvPr>
                <p14:cNvContentPartPr/>
                <p14:nvPr/>
              </p14:nvContentPartPr>
              <p14:xfrm>
                <a:off x="6149710" y="4327285"/>
                <a:ext cx="125280" cy="237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5DE16B-CAC3-4BBF-BABA-1C7B1272EE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40710" y="4318645"/>
                  <a:ext cx="1429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526613-3298-4E64-B88F-AA741DBCFD88}"/>
                    </a:ext>
                  </a:extLst>
                </p14:cNvPr>
                <p14:cNvContentPartPr/>
                <p14:nvPr/>
              </p14:nvContentPartPr>
              <p14:xfrm>
                <a:off x="6230710" y="4262125"/>
                <a:ext cx="181800" cy="24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526613-3298-4E64-B88F-AA741DBCFD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22070" y="4253125"/>
                  <a:ext cx="199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760A1AD-843E-4926-9120-122FF318694E}"/>
                    </a:ext>
                  </a:extLst>
                </p14:cNvPr>
                <p14:cNvContentPartPr/>
                <p14:nvPr/>
              </p14:nvContentPartPr>
              <p14:xfrm>
                <a:off x="4222990" y="3393445"/>
                <a:ext cx="2538360" cy="3274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760A1AD-843E-4926-9120-122FF318694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14350" y="3384445"/>
                  <a:ext cx="2556000" cy="329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D02368F-F647-402D-969B-4405E1E11012}"/>
              </a:ext>
            </a:extLst>
          </p:cNvPr>
          <p:cNvGrpSpPr/>
          <p:nvPr/>
        </p:nvGrpSpPr>
        <p:grpSpPr>
          <a:xfrm>
            <a:off x="4730230" y="4994005"/>
            <a:ext cx="1528560" cy="989640"/>
            <a:chOff x="4730230" y="4994005"/>
            <a:chExt cx="1528560" cy="9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393E52-3A05-4A13-A660-B39993FEC824}"/>
                    </a:ext>
                  </a:extLst>
                </p14:cNvPr>
                <p14:cNvContentPartPr/>
                <p14:nvPr/>
              </p14:nvContentPartPr>
              <p14:xfrm>
                <a:off x="4730230" y="4997245"/>
                <a:ext cx="178920" cy="694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393E52-3A05-4A13-A660-B39993FEC8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21230" y="4988605"/>
                  <a:ext cx="19656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5A2D25F-DAB8-47AD-BA93-0C24958DE428}"/>
                    </a:ext>
                  </a:extLst>
                </p14:cNvPr>
                <p14:cNvContentPartPr/>
                <p14:nvPr/>
              </p14:nvContentPartPr>
              <p14:xfrm>
                <a:off x="4986190" y="4994005"/>
                <a:ext cx="76680" cy="546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5A2D25F-DAB8-47AD-BA93-0C24958DE42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77190" y="4985365"/>
                  <a:ext cx="9432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60DD82F-F7F6-428E-AEEC-5C0A6A46BC2F}"/>
                    </a:ext>
                  </a:extLst>
                </p14:cNvPr>
                <p14:cNvContentPartPr/>
                <p14:nvPr/>
              </p14:nvContentPartPr>
              <p14:xfrm>
                <a:off x="5081230" y="5140885"/>
                <a:ext cx="166320" cy="232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60DD82F-F7F6-428E-AEEC-5C0A6A46BC2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72590" y="5132245"/>
                  <a:ext cx="183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E89ACB7-84FB-43C7-8BB8-7C6942D88336}"/>
                    </a:ext>
                  </a:extLst>
                </p14:cNvPr>
                <p14:cNvContentPartPr/>
                <p14:nvPr/>
              </p14:nvContentPartPr>
              <p14:xfrm>
                <a:off x="5261950" y="5038285"/>
                <a:ext cx="101520" cy="453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E89ACB7-84FB-43C7-8BB8-7C6942D883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52950" y="5029285"/>
                  <a:ext cx="1191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BF8A293-6577-44AB-B64F-6382C1B7AEB9}"/>
                    </a:ext>
                  </a:extLst>
                </p14:cNvPr>
                <p14:cNvContentPartPr/>
                <p14:nvPr/>
              </p14:nvContentPartPr>
              <p14:xfrm>
                <a:off x="5523310" y="5207845"/>
                <a:ext cx="64800" cy="16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BF8A293-6577-44AB-B64F-6382C1B7AEB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14310" y="5198845"/>
                  <a:ext cx="82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9FA28F3-4E12-4A0D-A3DA-55EEE1F7670C}"/>
                    </a:ext>
                  </a:extLst>
                </p14:cNvPr>
                <p14:cNvContentPartPr/>
                <p14:nvPr/>
              </p14:nvContentPartPr>
              <p14:xfrm>
                <a:off x="5567950" y="5290285"/>
                <a:ext cx="96480" cy="16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9FA28F3-4E12-4A0D-A3DA-55EEE1F767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59310" y="5281645"/>
                  <a:ext cx="114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674D877-46FB-4119-9AA9-7F5FA3616FE1}"/>
                    </a:ext>
                  </a:extLst>
                </p14:cNvPr>
                <p14:cNvContentPartPr/>
                <p14:nvPr/>
              </p14:nvContentPartPr>
              <p14:xfrm>
                <a:off x="5786470" y="5155645"/>
                <a:ext cx="149760" cy="237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674D877-46FB-4119-9AA9-7F5FA3616F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77830" y="5146645"/>
                  <a:ext cx="167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4D4537A-D9E7-4CF3-B307-C10682D72196}"/>
                    </a:ext>
                  </a:extLst>
                </p14:cNvPr>
                <p14:cNvContentPartPr/>
                <p14:nvPr/>
              </p14:nvContentPartPr>
              <p14:xfrm>
                <a:off x="6037030" y="5149525"/>
                <a:ext cx="29160" cy="192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4D4537A-D9E7-4CF3-B307-C10682D7219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28030" y="5140525"/>
                  <a:ext cx="46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0A11C47-40AA-42C8-899F-B3F086D2EC5F}"/>
                    </a:ext>
                  </a:extLst>
                </p14:cNvPr>
                <p14:cNvContentPartPr/>
                <p14:nvPr/>
              </p14:nvContentPartPr>
              <p14:xfrm>
                <a:off x="6001390" y="5249245"/>
                <a:ext cx="153360" cy="21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0A11C47-40AA-42C8-899F-B3F086D2EC5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92390" y="5240605"/>
                  <a:ext cx="171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93E2EC9-2952-4DD4-B952-3455206C2134}"/>
                    </a:ext>
                  </a:extLst>
                </p14:cNvPr>
                <p14:cNvContentPartPr/>
                <p14:nvPr/>
              </p14:nvContentPartPr>
              <p14:xfrm>
                <a:off x="6207310" y="5109565"/>
                <a:ext cx="51480" cy="275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93E2EC9-2952-4DD4-B952-3455206C213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98310" y="5100925"/>
                  <a:ext cx="691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257885C-811C-4C88-B498-7900DAFC5CA7}"/>
                    </a:ext>
                  </a:extLst>
                </p14:cNvPr>
                <p14:cNvContentPartPr/>
                <p14:nvPr/>
              </p14:nvContentPartPr>
              <p14:xfrm>
                <a:off x="5566510" y="5714365"/>
                <a:ext cx="168840" cy="12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257885C-811C-4C88-B498-7900DAFC5C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57510" y="5705725"/>
                  <a:ext cx="186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16D8342-BF92-4823-93DE-3F917D53F08B}"/>
                    </a:ext>
                  </a:extLst>
                </p14:cNvPr>
                <p14:cNvContentPartPr/>
                <p14:nvPr/>
              </p14:nvContentPartPr>
              <p14:xfrm>
                <a:off x="5579470" y="5839645"/>
                <a:ext cx="226800" cy="15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16D8342-BF92-4823-93DE-3F917D53F0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70470" y="5831005"/>
                  <a:ext cx="244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0E3282-232D-47A8-9AA2-DAB34DDC0D2A}"/>
                    </a:ext>
                  </a:extLst>
                </p14:cNvPr>
                <p14:cNvContentPartPr/>
                <p14:nvPr/>
              </p14:nvContentPartPr>
              <p14:xfrm>
                <a:off x="5875390" y="5599165"/>
                <a:ext cx="256320" cy="384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0E3282-232D-47A8-9AA2-DAB34DDC0D2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66390" y="5590165"/>
                  <a:ext cx="27396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CE0B383-73DA-4CA1-81E8-1F2358A47A86}"/>
              </a:ext>
            </a:extLst>
          </p:cNvPr>
          <p:cNvGrpSpPr/>
          <p:nvPr/>
        </p:nvGrpSpPr>
        <p:grpSpPr>
          <a:xfrm>
            <a:off x="9482950" y="3200125"/>
            <a:ext cx="888120" cy="721800"/>
            <a:chOff x="9482950" y="3200125"/>
            <a:chExt cx="888120" cy="72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B8525F5-B04A-477F-A516-859EBC77E745}"/>
                    </a:ext>
                  </a:extLst>
                </p14:cNvPr>
                <p14:cNvContentPartPr/>
                <p14:nvPr/>
              </p14:nvContentPartPr>
              <p14:xfrm>
                <a:off x="9482950" y="3604045"/>
                <a:ext cx="888120" cy="317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B8525F5-B04A-477F-A516-859EBC77E74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73950" y="3595405"/>
                  <a:ext cx="9057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909C2D7-6B12-4C5C-8C77-2329367FE4F2}"/>
                    </a:ext>
                  </a:extLst>
                </p14:cNvPr>
                <p14:cNvContentPartPr/>
                <p14:nvPr/>
              </p14:nvContentPartPr>
              <p14:xfrm>
                <a:off x="9990190" y="3200125"/>
                <a:ext cx="171360" cy="207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909C2D7-6B12-4C5C-8C77-2329367FE4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81190" y="3191125"/>
                  <a:ext cx="18900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52B8DE1-EF6A-44C6-95BF-38CF1B9680C8}"/>
              </a:ext>
            </a:extLst>
          </p:cNvPr>
          <p:cNvGrpSpPr/>
          <p:nvPr/>
        </p:nvGrpSpPr>
        <p:grpSpPr>
          <a:xfrm>
            <a:off x="1858870" y="3485965"/>
            <a:ext cx="2332440" cy="2300040"/>
            <a:chOff x="1858870" y="3485965"/>
            <a:chExt cx="2332440" cy="23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6CC559D-7239-441F-A2A2-E0E06A93C99D}"/>
                    </a:ext>
                  </a:extLst>
                </p14:cNvPr>
                <p14:cNvContentPartPr/>
                <p14:nvPr/>
              </p14:nvContentPartPr>
              <p14:xfrm>
                <a:off x="1870390" y="4528885"/>
                <a:ext cx="150840" cy="24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6CC559D-7239-441F-A2A2-E0E06A93C9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61750" y="4519885"/>
                  <a:ext cx="168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32AC548-05BF-452F-A44E-3A5FE7509881}"/>
                    </a:ext>
                  </a:extLst>
                </p14:cNvPr>
                <p14:cNvContentPartPr/>
                <p14:nvPr/>
              </p14:nvContentPartPr>
              <p14:xfrm>
                <a:off x="1858870" y="4661005"/>
                <a:ext cx="197640" cy="19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32AC548-05BF-452F-A44E-3A5FE750988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49870" y="4652365"/>
                  <a:ext cx="215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08B4D7E-AFFF-4D1E-80CD-733B63663ADD}"/>
                    </a:ext>
                  </a:extLst>
                </p14:cNvPr>
                <p14:cNvContentPartPr/>
                <p14:nvPr/>
              </p14:nvContentPartPr>
              <p14:xfrm>
                <a:off x="2326870" y="4417645"/>
                <a:ext cx="183600" cy="304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08B4D7E-AFFF-4D1E-80CD-733B63663AD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18230" y="4408645"/>
                  <a:ext cx="2012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3FA49E2-2B95-44D9-848E-468815A7A004}"/>
                    </a:ext>
                  </a:extLst>
                </p14:cNvPr>
                <p14:cNvContentPartPr/>
                <p14:nvPr/>
              </p14:nvContentPartPr>
              <p14:xfrm>
                <a:off x="2601910" y="4462645"/>
                <a:ext cx="159480" cy="203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3FA49E2-2B95-44D9-848E-468815A7A00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92910" y="4454005"/>
                  <a:ext cx="177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756403A-8A9E-4EE4-8EB4-3097A32A4FAA}"/>
                    </a:ext>
                  </a:extLst>
                </p14:cNvPr>
                <p14:cNvContentPartPr/>
                <p14:nvPr/>
              </p14:nvContentPartPr>
              <p14:xfrm>
                <a:off x="2686870" y="4391725"/>
                <a:ext cx="175320" cy="24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756403A-8A9E-4EE4-8EB4-3097A32A4FA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78230" y="4382725"/>
                  <a:ext cx="192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A8F54DB-2471-4ECE-9BD8-3D894566B3F3}"/>
                    </a:ext>
                  </a:extLst>
                </p14:cNvPr>
                <p14:cNvContentPartPr/>
                <p14:nvPr/>
              </p14:nvContentPartPr>
              <p14:xfrm>
                <a:off x="2871550" y="4387405"/>
                <a:ext cx="170640" cy="295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A8F54DB-2471-4ECE-9BD8-3D894566B3F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62910" y="4378405"/>
                  <a:ext cx="1882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A254394-14DC-424E-8236-25D583FC0FCE}"/>
                    </a:ext>
                  </a:extLst>
                </p14:cNvPr>
                <p14:cNvContentPartPr/>
                <p14:nvPr/>
              </p14:nvContentPartPr>
              <p14:xfrm>
                <a:off x="3145150" y="4336285"/>
                <a:ext cx="12600" cy="348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A254394-14DC-424E-8236-25D583FC0F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36510" y="4327285"/>
                  <a:ext cx="302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42DCA9-473C-4076-A2E9-25F9BD070229}"/>
                    </a:ext>
                  </a:extLst>
                </p14:cNvPr>
                <p14:cNvContentPartPr/>
                <p14:nvPr/>
              </p14:nvContentPartPr>
              <p14:xfrm>
                <a:off x="2100790" y="5249245"/>
                <a:ext cx="212760" cy="47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42DCA9-473C-4076-A2E9-25F9BD07022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92150" y="5240605"/>
                  <a:ext cx="230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69EF1CB-216A-4D81-A17C-CA04F5D1F898}"/>
                    </a:ext>
                  </a:extLst>
                </p14:cNvPr>
                <p14:cNvContentPartPr/>
                <p14:nvPr/>
              </p14:nvContentPartPr>
              <p14:xfrm>
                <a:off x="2104030" y="5368765"/>
                <a:ext cx="271440" cy="20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69EF1CB-216A-4D81-A17C-CA04F5D1F89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95390" y="5360125"/>
                  <a:ext cx="289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3BF0C36-EEC4-424F-A0F1-5518757A5C3B}"/>
                    </a:ext>
                  </a:extLst>
                </p14:cNvPr>
                <p14:cNvContentPartPr/>
                <p14:nvPr/>
              </p14:nvContentPartPr>
              <p14:xfrm>
                <a:off x="2544310" y="5144125"/>
                <a:ext cx="250560" cy="339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3BF0C36-EEC4-424F-A0F1-5518757A5C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35670" y="5135125"/>
                  <a:ext cx="2682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AC5E07-5D14-4DB3-9063-BAB535B0BD94}"/>
                    </a:ext>
                  </a:extLst>
                </p14:cNvPr>
                <p14:cNvContentPartPr/>
                <p14:nvPr/>
              </p14:nvContentPartPr>
              <p14:xfrm>
                <a:off x="2879830" y="5085805"/>
                <a:ext cx="235080" cy="426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AC5E07-5D14-4DB3-9063-BAB535B0BD9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70830" y="5076805"/>
                  <a:ext cx="2527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4392F6-1049-45CC-8F8A-9E28047943F6}"/>
                    </a:ext>
                  </a:extLst>
                </p14:cNvPr>
                <p14:cNvContentPartPr/>
                <p14:nvPr/>
              </p14:nvContentPartPr>
              <p14:xfrm>
                <a:off x="2254510" y="4830565"/>
                <a:ext cx="1403280" cy="955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4392F6-1049-45CC-8F8A-9E28047943F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45870" y="4821925"/>
                  <a:ext cx="1420920" cy="9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7821E33-EC67-456F-8DD6-D677FB7B1453}"/>
                    </a:ext>
                  </a:extLst>
                </p14:cNvPr>
                <p14:cNvContentPartPr/>
                <p14:nvPr/>
              </p14:nvContentPartPr>
              <p14:xfrm>
                <a:off x="3233710" y="3485965"/>
                <a:ext cx="957600" cy="475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7821E33-EC67-456F-8DD6-D677FB7B145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24710" y="3476965"/>
                  <a:ext cx="97524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EFE748E-7031-4E57-9E0F-27844FED860D}"/>
                    </a:ext>
                  </a:extLst>
                </p14:cNvPr>
                <p14:cNvContentPartPr/>
                <p14:nvPr/>
              </p14:nvContentPartPr>
              <p14:xfrm>
                <a:off x="3548710" y="4084645"/>
                <a:ext cx="105120" cy="168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EFE748E-7031-4E57-9E0F-27844FED860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39710" y="4076005"/>
                  <a:ext cx="122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8C2019-2CBF-4577-B4A2-03E5D910E701}"/>
                    </a:ext>
                  </a:extLst>
                </p14:cNvPr>
                <p14:cNvContentPartPr/>
                <p14:nvPr/>
              </p14:nvContentPartPr>
              <p14:xfrm>
                <a:off x="3700270" y="4100485"/>
                <a:ext cx="111240" cy="136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8C2019-2CBF-4577-B4A2-03E5D910E70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91270" y="4091845"/>
                  <a:ext cx="128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87CC999-B2EA-4315-A47D-0FB99C0A3605}"/>
                    </a:ext>
                  </a:extLst>
                </p14:cNvPr>
                <p14:cNvContentPartPr/>
                <p14:nvPr/>
              </p14:nvContentPartPr>
              <p14:xfrm>
                <a:off x="3762190" y="4053325"/>
                <a:ext cx="86760" cy="20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87CC999-B2EA-4315-A47D-0FB99C0A360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53550" y="4044685"/>
                  <a:ext cx="1044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C4FE6AC-D5D0-4EEA-AEB1-37DC07064CB7}"/>
              </a:ext>
            </a:extLst>
          </p:cNvPr>
          <p:cNvGrpSpPr/>
          <p:nvPr/>
        </p:nvGrpSpPr>
        <p:grpSpPr>
          <a:xfrm>
            <a:off x="7089670" y="4183285"/>
            <a:ext cx="4466160" cy="1366920"/>
            <a:chOff x="7089670" y="4183285"/>
            <a:chExt cx="4466160" cy="13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C3C344F-8346-4342-9132-2446369627CD}"/>
                    </a:ext>
                  </a:extLst>
                </p14:cNvPr>
                <p14:cNvContentPartPr/>
                <p14:nvPr/>
              </p14:nvContentPartPr>
              <p14:xfrm>
                <a:off x="7653430" y="4634725"/>
                <a:ext cx="274320" cy="542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C3C344F-8346-4342-9132-2446369627C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44790" y="4625725"/>
                  <a:ext cx="29196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5D03412-656A-4A6C-9D9E-B81561EEF0D9}"/>
                    </a:ext>
                  </a:extLst>
                </p14:cNvPr>
                <p14:cNvContentPartPr/>
                <p14:nvPr/>
              </p14:nvContentPartPr>
              <p14:xfrm>
                <a:off x="8011270" y="4447165"/>
                <a:ext cx="127080" cy="630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5D03412-656A-4A6C-9D9E-B81561EEF0D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02630" y="4438525"/>
                  <a:ext cx="14472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8700ADC-324F-4818-A51B-D37BC7F03F12}"/>
                    </a:ext>
                  </a:extLst>
                </p14:cNvPr>
                <p14:cNvContentPartPr/>
                <p14:nvPr/>
              </p14:nvContentPartPr>
              <p14:xfrm>
                <a:off x="8179750" y="4641205"/>
                <a:ext cx="199800" cy="314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8700ADC-324F-4818-A51B-D37BC7F03F1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70750" y="4632205"/>
                  <a:ext cx="2174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4C88A3D-4E71-41AE-97D3-226752127678}"/>
                    </a:ext>
                  </a:extLst>
                </p14:cNvPr>
                <p14:cNvContentPartPr/>
                <p14:nvPr/>
              </p14:nvContentPartPr>
              <p14:xfrm>
                <a:off x="8420590" y="4537525"/>
                <a:ext cx="154440" cy="495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4C88A3D-4E71-41AE-97D3-22675212767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11950" y="4528525"/>
                  <a:ext cx="1720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D918BB7-D873-4320-A4B9-8A05B2359125}"/>
                    </a:ext>
                  </a:extLst>
                </p14:cNvPr>
                <p14:cNvContentPartPr/>
                <p14:nvPr/>
              </p14:nvContentPartPr>
              <p14:xfrm>
                <a:off x="8761150" y="4662445"/>
                <a:ext cx="120960" cy="14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D918BB7-D873-4320-A4B9-8A05B235912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52150" y="4653805"/>
                  <a:ext cx="138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DB0CC0-71BE-4CD7-81C7-ADCF773150D1}"/>
                    </a:ext>
                  </a:extLst>
                </p14:cNvPr>
                <p14:cNvContentPartPr/>
                <p14:nvPr/>
              </p14:nvContentPartPr>
              <p14:xfrm>
                <a:off x="8791390" y="4736965"/>
                <a:ext cx="88920" cy="16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DB0CC0-71BE-4CD7-81C7-ADCF773150D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82390" y="4727965"/>
                  <a:ext cx="106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59CA77C-D246-4A96-A555-1EA03A86F520}"/>
                    </a:ext>
                  </a:extLst>
                </p14:cNvPr>
                <p14:cNvContentPartPr/>
                <p14:nvPr/>
              </p14:nvContentPartPr>
              <p14:xfrm>
                <a:off x="9062470" y="4545445"/>
                <a:ext cx="181800" cy="317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59CA77C-D246-4A96-A555-1EA03A86F52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053830" y="4536805"/>
                  <a:ext cx="1994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C5000F9-6CD9-41F7-8A47-9CDDFA745F28}"/>
                    </a:ext>
                  </a:extLst>
                </p14:cNvPr>
                <p14:cNvContentPartPr/>
                <p14:nvPr/>
              </p14:nvContentPartPr>
              <p14:xfrm>
                <a:off x="9088390" y="4565605"/>
                <a:ext cx="218520" cy="27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C5000F9-6CD9-41F7-8A47-9CDDFA745F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79390" y="4556605"/>
                  <a:ext cx="236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8105F66-34A7-47C7-BD16-52E2C4A0306F}"/>
                    </a:ext>
                  </a:extLst>
                </p14:cNvPr>
                <p14:cNvContentPartPr/>
                <p14:nvPr/>
              </p14:nvContentPartPr>
              <p14:xfrm>
                <a:off x="9356590" y="4466965"/>
                <a:ext cx="146160" cy="413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8105F66-34A7-47C7-BD16-52E2C4A0306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47950" y="4457965"/>
                  <a:ext cx="1638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59C8C74-86FC-4375-BEEE-5A2F27068E27}"/>
                    </a:ext>
                  </a:extLst>
                </p14:cNvPr>
                <p14:cNvContentPartPr/>
                <p14:nvPr/>
              </p14:nvContentPartPr>
              <p14:xfrm>
                <a:off x="9552790" y="4581085"/>
                <a:ext cx="142920" cy="222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59C8C74-86FC-4375-BEEE-5A2F27068E2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44150" y="4572085"/>
                  <a:ext cx="160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F29E92-ABDD-48B1-97CF-8AEB61C677B9}"/>
                    </a:ext>
                  </a:extLst>
                </p14:cNvPr>
                <p14:cNvContentPartPr/>
                <p14:nvPr/>
              </p14:nvContentPartPr>
              <p14:xfrm>
                <a:off x="9794710" y="4468405"/>
                <a:ext cx="105480" cy="435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F29E92-ABDD-48B1-97CF-8AEB61C677B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86070" y="4459405"/>
                  <a:ext cx="1231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1AC4BDD-2C43-4E36-9546-30AFB03B9F9F}"/>
                    </a:ext>
                  </a:extLst>
                </p14:cNvPr>
                <p14:cNvContentPartPr/>
                <p14:nvPr/>
              </p14:nvContentPartPr>
              <p14:xfrm>
                <a:off x="10213390" y="4595845"/>
                <a:ext cx="119160" cy="17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1AC4BDD-2C43-4E36-9546-30AFB03B9F9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204750" y="4586845"/>
                  <a:ext cx="136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1D3214A-A1CF-49EA-BE63-02F2FF3A1D4F}"/>
                    </a:ext>
                  </a:extLst>
                </p14:cNvPr>
                <p14:cNvContentPartPr/>
                <p14:nvPr/>
              </p14:nvContentPartPr>
              <p14:xfrm>
                <a:off x="10160470" y="4704205"/>
                <a:ext cx="218520" cy="4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1D3214A-A1CF-49EA-BE63-02F2FF3A1D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51830" y="4695565"/>
                  <a:ext cx="236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354E6BD-4B48-49D5-B72C-0660A4C23113}"/>
                    </a:ext>
                  </a:extLst>
                </p14:cNvPr>
                <p14:cNvContentPartPr/>
                <p14:nvPr/>
              </p14:nvContentPartPr>
              <p14:xfrm>
                <a:off x="10555750" y="4517725"/>
                <a:ext cx="32400" cy="329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354E6BD-4B48-49D5-B72C-0660A4C2311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47110" y="4509085"/>
                  <a:ext cx="50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53A45CD-5DB0-49A2-B11F-7B9475E8B40F}"/>
                    </a:ext>
                  </a:extLst>
                </p14:cNvPr>
                <p14:cNvContentPartPr/>
                <p14:nvPr/>
              </p14:nvContentPartPr>
              <p14:xfrm>
                <a:off x="10723870" y="4520965"/>
                <a:ext cx="140040" cy="310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53A45CD-5DB0-49A2-B11F-7B9475E8B4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15230" y="4512325"/>
                  <a:ext cx="1576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80FD202-7180-4E32-955A-0316C34A5F94}"/>
                    </a:ext>
                  </a:extLst>
                </p14:cNvPr>
                <p14:cNvContentPartPr/>
                <p14:nvPr/>
              </p14:nvContentPartPr>
              <p14:xfrm>
                <a:off x="10778590" y="4480285"/>
                <a:ext cx="220320" cy="3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80FD202-7180-4E32-955A-0316C34A5F9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69590" y="4471285"/>
                  <a:ext cx="237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36E39E9-65B2-4B78-BA8F-2020172684B5}"/>
                    </a:ext>
                  </a:extLst>
                </p14:cNvPr>
                <p14:cNvContentPartPr/>
                <p14:nvPr/>
              </p14:nvContentPartPr>
              <p14:xfrm>
                <a:off x="7089670" y="4183285"/>
                <a:ext cx="4466160" cy="1366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36E39E9-65B2-4B78-BA8F-2020172684B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81030" y="4174285"/>
                  <a:ext cx="4483800" cy="138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616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97789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9DC588-F92F-4933-8CCA-959C057E8C4B}"/>
              </a:ext>
            </a:extLst>
          </p:cNvPr>
          <p:cNvCxnSpPr>
            <a:cxnSpLocks/>
          </p:cNvCxnSpPr>
          <p:nvPr/>
        </p:nvCxnSpPr>
        <p:spPr>
          <a:xfrm>
            <a:off x="6096000" y="977896"/>
            <a:ext cx="0" cy="539714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3C8D2C-D7FD-44A3-9F4E-36A4F128451E}"/>
                  </a:ext>
                </a:extLst>
              </p:cNvPr>
              <p:cNvSpPr txBox="1"/>
              <p:nvPr/>
            </p:nvSpPr>
            <p:spPr>
              <a:xfrm>
                <a:off x="46267" y="1009311"/>
                <a:ext cx="252569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3C8D2C-D7FD-44A3-9F4E-36A4F1284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7" y="1009311"/>
                <a:ext cx="2525691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B1D123-1A89-42FD-B89C-C76061E14DC8}"/>
                  </a:ext>
                </a:extLst>
              </p:cNvPr>
              <p:cNvSpPr txBox="1"/>
              <p:nvPr/>
            </p:nvSpPr>
            <p:spPr>
              <a:xfrm>
                <a:off x="2198138" y="63454"/>
                <a:ext cx="8166275" cy="756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+5 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44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B1D123-1A89-42FD-B89C-C76061E14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138" y="63454"/>
                <a:ext cx="8166275" cy="756746"/>
              </a:xfrm>
              <a:prstGeom prst="rect">
                <a:avLst/>
              </a:prstGeom>
              <a:blipFill>
                <a:blip r:embed="rId3"/>
                <a:stretch>
                  <a:fillRect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B3032B-3ED6-4F3A-AF50-BC15D1A564A1}"/>
                  </a:ext>
                </a:extLst>
              </p:cNvPr>
              <p:cNvSpPr txBox="1"/>
              <p:nvPr/>
            </p:nvSpPr>
            <p:spPr>
              <a:xfrm>
                <a:off x="6281275" y="1009311"/>
                <a:ext cx="252569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B3032B-3ED6-4F3A-AF50-BC15D1A56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275" y="1009311"/>
                <a:ext cx="2525691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66693BD-9E02-4C19-B2F6-E6D51AF6B522}"/>
              </a:ext>
            </a:extLst>
          </p:cNvPr>
          <p:cNvGrpSpPr/>
          <p:nvPr/>
        </p:nvGrpSpPr>
        <p:grpSpPr>
          <a:xfrm>
            <a:off x="596350" y="4019347"/>
            <a:ext cx="2588400" cy="888120"/>
            <a:chOff x="596350" y="4019347"/>
            <a:chExt cx="2588400" cy="88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39431DC-7081-4832-8641-B62DB5221BA0}"/>
                    </a:ext>
                  </a:extLst>
                </p14:cNvPr>
                <p14:cNvContentPartPr/>
                <p14:nvPr/>
              </p14:nvContentPartPr>
              <p14:xfrm>
                <a:off x="596350" y="4124827"/>
                <a:ext cx="330120" cy="782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39431DC-7081-4832-8641-B62DB5221B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7350" y="4116187"/>
                  <a:ext cx="347760" cy="8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C4B670-2F80-41A0-A2D2-9AA65E930F6D}"/>
                    </a:ext>
                  </a:extLst>
                </p14:cNvPr>
                <p14:cNvContentPartPr/>
                <p14:nvPr/>
              </p14:nvContentPartPr>
              <p14:xfrm>
                <a:off x="941230" y="4031227"/>
                <a:ext cx="123480" cy="667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C4B670-2F80-41A0-A2D2-9AA65E930F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2230" y="4022587"/>
                  <a:ext cx="14112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2ADB58-BDAC-4817-8AB7-C411304B2E3F}"/>
                    </a:ext>
                  </a:extLst>
                </p14:cNvPr>
                <p14:cNvContentPartPr/>
                <p14:nvPr/>
              </p14:nvContentPartPr>
              <p14:xfrm>
                <a:off x="1129870" y="4203307"/>
                <a:ext cx="239760" cy="436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2ADB58-BDAC-4817-8AB7-C411304B2E3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21230" y="4194307"/>
                  <a:ext cx="2574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308499-870D-4F13-BBAD-D599A08992C9}"/>
                    </a:ext>
                  </a:extLst>
                </p14:cNvPr>
                <p14:cNvContentPartPr/>
                <p14:nvPr/>
              </p14:nvContentPartPr>
              <p14:xfrm>
                <a:off x="1406710" y="4019347"/>
                <a:ext cx="95760" cy="729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308499-870D-4F13-BBAD-D599A08992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97710" y="4010347"/>
                  <a:ext cx="11340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F65BE37-7208-4DC3-BA80-869E5ABB3E2C}"/>
                    </a:ext>
                  </a:extLst>
                </p14:cNvPr>
                <p14:cNvContentPartPr/>
                <p14:nvPr/>
              </p14:nvContentPartPr>
              <p14:xfrm>
                <a:off x="1727830" y="4304107"/>
                <a:ext cx="168120" cy="14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F65BE37-7208-4DC3-BA80-869E5ABB3E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19190" y="4295467"/>
                  <a:ext cx="185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806096-4FE5-4252-A86C-C216FAEF8D12}"/>
                    </a:ext>
                  </a:extLst>
                </p14:cNvPr>
                <p14:cNvContentPartPr/>
                <p14:nvPr/>
              </p14:nvContentPartPr>
              <p14:xfrm>
                <a:off x="1767070" y="4438027"/>
                <a:ext cx="172080" cy="16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806096-4FE5-4252-A86C-C216FAEF8D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58070" y="4429387"/>
                  <a:ext cx="189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D44203-EACB-4F28-BA93-E4FB6DB83CB1}"/>
                    </a:ext>
                  </a:extLst>
                </p14:cNvPr>
                <p14:cNvContentPartPr/>
                <p14:nvPr/>
              </p14:nvContentPartPr>
              <p14:xfrm>
                <a:off x="2172790" y="4082707"/>
                <a:ext cx="1011960" cy="624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D44203-EACB-4F28-BA93-E4FB6DB83C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63790" y="4073707"/>
                  <a:ext cx="102960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D8C1F2-0E31-4CC1-BB8A-7D7633342032}"/>
                    </a:ext>
                  </a:extLst>
                </p14:cNvPr>
                <p14:cNvContentPartPr/>
                <p14:nvPr/>
              </p14:nvContentPartPr>
              <p14:xfrm>
                <a:off x="2409310" y="4329307"/>
                <a:ext cx="162360" cy="242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D8C1F2-0E31-4CC1-BB8A-7D763334203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00310" y="4320667"/>
                  <a:ext cx="180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0666AFF-7D43-421B-9A86-7DF9A4CA5585}"/>
                    </a:ext>
                  </a:extLst>
                </p14:cNvPr>
                <p14:cNvContentPartPr/>
                <p14:nvPr/>
              </p14:nvContentPartPr>
              <p14:xfrm>
                <a:off x="2692270" y="4465027"/>
                <a:ext cx="19080" cy="10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0666AFF-7D43-421B-9A86-7DF9A4CA558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83630" y="4456387"/>
                  <a:ext cx="36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CC9390-7469-41B0-9635-C5DBD5CE75FD}"/>
                    </a:ext>
                  </a:extLst>
                </p14:cNvPr>
                <p14:cNvContentPartPr/>
                <p14:nvPr/>
              </p14:nvContentPartPr>
              <p14:xfrm>
                <a:off x="2772190" y="4289707"/>
                <a:ext cx="225360" cy="320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CC9390-7469-41B0-9635-C5DBD5CE75F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63190" y="4280707"/>
                  <a:ext cx="24300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15993D5-1930-4541-B895-1E3E5383CC47}"/>
              </a:ext>
            </a:extLst>
          </p:cNvPr>
          <p:cNvGrpSpPr/>
          <p:nvPr/>
        </p:nvGrpSpPr>
        <p:grpSpPr>
          <a:xfrm>
            <a:off x="3521350" y="4305187"/>
            <a:ext cx="198000" cy="137880"/>
            <a:chOff x="3521350" y="4305187"/>
            <a:chExt cx="19800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C0CF69C-3FD3-43FB-A5B6-22D512F098DD}"/>
                    </a:ext>
                  </a:extLst>
                </p14:cNvPr>
                <p14:cNvContentPartPr/>
                <p14:nvPr/>
              </p14:nvContentPartPr>
              <p14:xfrm>
                <a:off x="3552670" y="4305187"/>
                <a:ext cx="144720" cy="7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0CF69C-3FD3-43FB-A5B6-22D512F098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44030" y="4296547"/>
                  <a:ext cx="162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B4A9CB-87DA-494A-B9E8-27F8B269A205}"/>
                    </a:ext>
                  </a:extLst>
                </p14:cNvPr>
                <p14:cNvContentPartPr/>
                <p14:nvPr/>
              </p14:nvContentPartPr>
              <p14:xfrm>
                <a:off x="3521350" y="4409587"/>
                <a:ext cx="198000" cy="33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B4A9CB-87DA-494A-B9E8-27F8B269A2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12710" y="4400587"/>
                  <a:ext cx="2156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402869-7F40-4FFE-A37E-5C2755A8D402}"/>
              </a:ext>
            </a:extLst>
          </p:cNvPr>
          <p:cNvGrpSpPr/>
          <p:nvPr/>
        </p:nvGrpSpPr>
        <p:grpSpPr>
          <a:xfrm>
            <a:off x="4099510" y="4088827"/>
            <a:ext cx="925560" cy="528480"/>
            <a:chOff x="4099510" y="4088827"/>
            <a:chExt cx="925560" cy="52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698F7D7-CC6C-4DDE-8356-1DEEDDA817E6}"/>
                    </a:ext>
                  </a:extLst>
                </p14:cNvPr>
                <p14:cNvContentPartPr/>
                <p14:nvPr/>
              </p14:nvContentPartPr>
              <p14:xfrm>
                <a:off x="4099510" y="4088827"/>
                <a:ext cx="925560" cy="465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698F7D7-CC6C-4DDE-8356-1DEEDDA817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90510" y="4080187"/>
                  <a:ext cx="9432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EE4B7D-8057-47AD-AEBD-57E96E4CE1C4}"/>
                    </a:ext>
                  </a:extLst>
                </p14:cNvPr>
                <p14:cNvContentPartPr/>
                <p14:nvPr/>
              </p14:nvContentPartPr>
              <p14:xfrm>
                <a:off x="4417390" y="4264507"/>
                <a:ext cx="241200" cy="352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EE4B7D-8057-47AD-AEBD-57E96E4CE1C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08390" y="4255507"/>
                  <a:ext cx="258840" cy="37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037E65-F097-4811-9BAB-0245EFC572C6}"/>
              </a:ext>
            </a:extLst>
          </p:cNvPr>
          <p:cNvGrpSpPr/>
          <p:nvPr/>
        </p:nvGrpSpPr>
        <p:grpSpPr>
          <a:xfrm>
            <a:off x="799030" y="1223227"/>
            <a:ext cx="1250280" cy="930960"/>
            <a:chOff x="799030" y="1223227"/>
            <a:chExt cx="1250280" cy="93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2A5E2D1-A663-41F9-9C9B-C421FAFBD853}"/>
                    </a:ext>
                  </a:extLst>
                </p14:cNvPr>
                <p14:cNvContentPartPr/>
                <p14:nvPr/>
              </p14:nvContentPartPr>
              <p14:xfrm>
                <a:off x="799030" y="1223227"/>
                <a:ext cx="1250280" cy="525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2A5E2D1-A663-41F9-9C9B-C421FAFBD8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0390" y="1214227"/>
                  <a:ext cx="12679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AA1B3FB-E5FE-44F2-9180-870590E57190}"/>
                    </a:ext>
                  </a:extLst>
                </p14:cNvPr>
                <p14:cNvContentPartPr/>
                <p14:nvPr/>
              </p14:nvContentPartPr>
              <p14:xfrm>
                <a:off x="1142470" y="1845307"/>
                <a:ext cx="531360" cy="308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AA1B3FB-E5FE-44F2-9180-870590E5719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33830" y="1836667"/>
                  <a:ext cx="549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ECB7FD8-9BEB-46E6-B659-195587B37D75}"/>
                    </a:ext>
                  </a:extLst>
                </p14:cNvPr>
                <p14:cNvContentPartPr/>
                <p14:nvPr/>
              </p14:nvContentPartPr>
              <p14:xfrm>
                <a:off x="1401310" y="1946107"/>
                <a:ext cx="127800" cy="173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ECB7FD8-9BEB-46E6-B659-195587B37D7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92310" y="1937107"/>
                  <a:ext cx="1454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009C38-B494-4C82-90A9-9C28E3B3E9A4}"/>
              </a:ext>
            </a:extLst>
          </p:cNvPr>
          <p:cNvGrpSpPr/>
          <p:nvPr/>
        </p:nvGrpSpPr>
        <p:grpSpPr>
          <a:xfrm>
            <a:off x="2642230" y="918667"/>
            <a:ext cx="2452680" cy="1048680"/>
            <a:chOff x="2642230" y="918667"/>
            <a:chExt cx="2452680" cy="10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E32755-A346-4312-B54A-17F8D4AB66D0}"/>
                    </a:ext>
                  </a:extLst>
                </p14:cNvPr>
                <p14:cNvContentPartPr/>
                <p14:nvPr/>
              </p14:nvContentPartPr>
              <p14:xfrm>
                <a:off x="2681830" y="1451827"/>
                <a:ext cx="146160" cy="19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E32755-A346-4312-B54A-17F8D4AB66D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73190" y="1443187"/>
                  <a:ext cx="163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EF20284-0C2B-4BC8-BF50-5A9C243D46C5}"/>
                    </a:ext>
                  </a:extLst>
                </p14:cNvPr>
                <p14:cNvContentPartPr/>
                <p14:nvPr/>
              </p14:nvContentPartPr>
              <p14:xfrm>
                <a:off x="2642230" y="1643347"/>
                <a:ext cx="168840" cy="8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EF20284-0C2B-4BC8-BF50-5A9C243D46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33230" y="1634707"/>
                  <a:ext cx="186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581FF5F-BE29-4376-B5C9-7D2B3B6A6FFD}"/>
                    </a:ext>
                  </a:extLst>
                </p14:cNvPr>
                <p14:cNvContentPartPr/>
                <p14:nvPr/>
              </p14:nvContentPartPr>
              <p14:xfrm>
                <a:off x="3119950" y="1244467"/>
                <a:ext cx="768960" cy="487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581FF5F-BE29-4376-B5C9-7D2B3B6A6F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11310" y="1235827"/>
                  <a:ext cx="7866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5C1039-7861-4706-831C-C1064E2F204E}"/>
                    </a:ext>
                  </a:extLst>
                </p14:cNvPr>
                <p14:cNvContentPartPr/>
                <p14:nvPr/>
              </p14:nvContentPartPr>
              <p14:xfrm>
                <a:off x="3412630" y="1399627"/>
                <a:ext cx="199080" cy="314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5C1039-7861-4706-831C-C1064E2F204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03630" y="1390987"/>
                  <a:ext cx="2167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F343E75-590D-4071-8CD9-3971152A31B1}"/>
                    </a:ext>
                  </a:extLst>
                </p14:cNvPr>
                <p14:cNvContentPartPr/>
                <p14:nvPr/>
              </p14:nvContentPartPr>
              <p14:xfrm>
                <a:off x="4023910" y="1333387"/>
                <a:ext cx="26280" cy="335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F343E75-590D-4071-8CD9-3971152A31B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14910" y="1324387"/>
                  <a:ext cx="439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9C2452A-A3DF-469B-9C3B-42D08CB5350B}"/>
                    </a:ext>
                  </a:extLst>
                </p14:cNvPr>
                <p14:cNvContentPartPr/>
                <p14:nvPr/>
              </p14:nvContentPartPr>
              <p14:xfrm>
                <a:off x="3904030" y="1469107"/>
                <a:ext cx="247320" cy="53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9C2452A-A3DF-469B-9C3B-42D08CB535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95030" y="1460107"/>
                  <a:ext cx="264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E41325-507E-4CDB-98EE-D04D916CAC07}"/>
                    </a:ext>
                  </a:extLst>
                </p14:cNvPr>
                <p14:cNvContentPartPr/>
                <p14:nvPr/>
              </p14:nvContentPartPr>
              <p14:xfrm>
                <a:off x="4210390" y="1413307"/>
                <a:ext cx="147600" cy="223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E41325-507E-4CDB-98EE-D04D916CAC0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01390" y="1404667"/>
                  <a:ext cx="165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410FCF3-48CE-4331-8B26-29CF8EF83B8C}"/>
                    </a:ext>
                  </a:extLst>
                </p14:cNvPr>
                <p14:cNvContentPartPr/>
                <p14:nvPr/>
              </p14:nvContentPartPr>
              <p14:xfrm>
                <a:off x="4255030" y="1359307"/>
                <a:ext cx="216000" cy="18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410FCF3-48CE-4331-8B26-29CF8EF83B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46030" y="1350307"/>
                  <a:ext cx="233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C11E2E1-2326-4F0E-B4D4-9F1ED37C8B98}"/>
                    </a:ext>
                  </a:extLst>
                </p14:cNvPr>
                <p14:cNvContentPartPr/>
                <p14:nvPr/>
              </p14:nvContentPartPr>
              <p14:xfrm>
                <a:off x="2832670" y="918667"/>
                <a:ext cx="2262240" cy="1048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C11E2E1-2326-4F0E-B4D4-9F1ED37C8B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24030" y="910027"/>
                  <a:ext cx="2279880" cy="10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0727A4-423B-4B9C-A48E-D6B03FC0BA13}"/>
              </a:ext>
            </a:extLst>
          </p:cNvPr>
          <p:cNvGrpSpPr/>
          <p:nvPr/>
        </p:nvGrpSpPr>
        <p:grpSpPr>
          <a:xfrm>
            <a:off x="6577030" y="4087387"/>
            <a:ext cx="4145040" cy="1100520"/>
            <a:chOff x="6577030" y="4087387"/>
            <a:chExt cx="4145040" cy="11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2F418FC-17B0-43BC-B6D2-2CB068565C11}"/>
                    </a:ext>
                  </a:extLst>
                </p14:cNvPr>
                <p14:cNvContentPartPr/>
                <p14:nvPr/>
              </p14:nvContentPartPr>
              <p14:xfrm>
                <a:off x="6577030" y="4087387"/>
                <a:ext cx="294840" cy="1100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2F418FC-17B0-43BC-B6D2-2CB068565C1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68390" y="4078387"/>
                  <a:ext cx="312480" cy="11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8C5891-26BE-4182-804B-5F77091A5798}"/>
                    </a:ext>
                  </a:extLst>
                </p14:cNvPr>
                <p14:cNvContentPartPr/>
                <p14:nvPr/>
              </p14:nvContentPartPr>
              <p14:xfrm>
                <a:off x="6947830" y="4107187"/>
                <a:ext cx="140400" cy="920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8C5891-26BE-4182-804B-5F77091A57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39190" y="4098187"/>
                  <a:ext cx="158040" cy="9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3047A7C-A04D-48DD-82B9-6BFBD5D30533}"/>
                    </a:ext>
                  </a:extLst>
                </p14:cNvPr>
                <p14:cNvContentPartPr/>
                <p14:nvPr/>
              </p14:nvContentPartPr>
              <p14:xfrm>
                <a:off x="7121710" y="4409227"/>
                <a:ext cx="256320" cy="456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3047A7C-A04D-48DD-82B9-6BFBD5D3053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13070" y="4400227"/>
                  <a:ext cx="2739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CDB7951-3223-4DC3-BC6C-2E8687A108D0}"/>
                    </a:ext>
                  </a:extLst>
                </p14:cNvPr>
                <p14:cNvContentPartPr/>
                <p14:nvPr/>
              </p14:nvContentPartPr>
              <p14:xfrm>
                <a:off x="7495750" y="4188907"/>
                <a:ext cx="85680" cy="859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CDB7951-3223-4DC3-BC6C-2E8687A108D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87110" y="4179907"/>
                  <a:ext cx="103320" cy="87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0B33046-96E0-4678-B52A-1FAC18CA3BF4}"/>
                    </a:ext>
                  </a:extLst>
                </p14:cNvPr>
                <p14:cNvContentPartPr/>
                <p14:nvPr/>
              </p14:nvContentPartPr>
              <p14:xfrm>
                <a:off x="7833070" y="4452787"/>
                <a:ext cx="138600" cy="16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0B33046-96E0-4678-B52A-1FAC18CA3BF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24070" y="4443787"/>
                  <a:ext cx="156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B01FAF5-7EA1-4DD2-B109-09CEB1D1113C}"/>
                    </a:ext>
                  </a:extLst>
                </p14:cNvPr>
                <p14:cNvContentPartPr/>
                <p14:nvPr/>
              </p14:nvContentPartPr>
              <p14:xfrm>
                <a:off x="7829830" y="4556467"/>
                <a:ext cx="193320" cy="19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B01FAF5-7EA1-4DD2-B109-09CEB1D1113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20830" y="4547467"/>
                  <a:ext cx="210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C13F0E4-EAA5-4E10-8322-2D123BD3A4D6}"/>
                    </a:ext>
                  </a:extLst>
                </p14:cNvPr>
                <p14:cNvContentPartPr/>
                <p14:nvPr/>
              </p14:nvContentPartPr>
              <p14:xfrm>
                <a:off x="8346790" y="4336507"/>
                <a:ext cx="243000" cy="531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C13F0E4-EAA5-4E10-8322-2D123BD3A4D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38150" y="4327507"/>
                  <a:ext cx="2606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837F5BD-B572-4E12-BE54-26DB7D681EDD}"/>
                    </a:ext>
                  </a:extLst>
                </p14:cNvPr>
                <p14:cNvContentPartPr/>
                <p14:nvPr/>
              </p14:nvContentPartPr>
              <p14:xfrm>
                <a:off x="8812270" y="4325347"/>
                <a:ext cx="16560" cy="426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837F5BD-B572-4E12-BE54-26DB7D681ED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03630" y="4316347"/>
                  <a:ext cx="342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CCDF1F-0479-4EF5-8876-6CEDD61D3193}"/>
                    </a:ext>
                  </a:extLst>
                </p14:cNvPr>
                <p14:cNvContentPartPr/>
                <p14:nvPr/>
              </p14:nvContentPartPr>
              <p14:xfrm>
                <a:off x="8693470" y="4515427"/>
                <a:ext cx="360000" cy="11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CCDF1F-0479-4EF5-8876-6CEDD61D319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84470" y="4506427"/>
                  <a:ext cx="377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FF9E91D-533B-417B-86B3-A4160C6C27AA}"/>
                    </a:ext>
                  </a:extLst>
                </p14:cNvPr>
                <p14:cNvContentPartPr/>
                <p14:nvPr/>
              </p14:nvContentPartPr>
              <p14:xfrm>
                <a:off x="9167230" y="4373947"/>
                <a:ext cx="268200" cy="388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FF9E91D-533B-417B-86B3-A4160C6C27A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58230" y="4364947"/>
                  <a:ext cx="2858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22F560-192F-41CB-9060-F2702FF70329}"/>
                    </a:ext>
                  </a:extLst>
                </p14:cNvPr>
                <p14:cNvContentPartPr/>
                <p14:nvPr/>
              </p14:nvContentPartPr>
              <p14:xfrm>
                <a:off x="9330670" y="4297267"/>
                <a:ext cx="284400" cy="5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22F560-192F-41CB-9060-F2702FF7032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22030" y="4288267"/>
                  <a:ext cx="302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F81D31-21F1-4359-8FA3-17D806818295}"/>
                    </a:ext>
                  </a:extLst>
                </p14:cNvPr>
                <p14:cNvContentPartPr/>
                <p14:nvPr/>
              </p14:nvContentPartPr>
              <p14:xfrm>
                <a:off x="9811990" y="4416427"/>
                <a:ext cx="342360" cy="154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F81D31-21F1-4359-8FA3-17D80681829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03350" y="4407787"/>
                  <a:ext cx="360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F401F4-3DE9-4A73-A7BB-8EA061FF3C55}"/>
                    </a:ext>
                  </a:extLst>
                </p14:cNvPr>
                <p14:cNvContentPartPr/>
                <p14:nvPr/>
              </p14:nvContentPartPr>
              <p14:xfrm>
                <a:off x="10289350" y="4163707"/>
                <a:ext cx="432720" cy="610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F401F4-3DE9-4A73-A7BB-8EA061FF3C5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80710" y="4155067"/>
                  <a:ext cx="450360" cy="62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86BF714-14A0-4B82-A5A5-3E56DCC8B3D2}"/>
              </a:ext>
            </a:extLst>
          </p:cNvPr>
          <p:cNvGrpSpPr/>
          <p:nvPr/>
        </p:nvGrpSpPr>
        <p:grpSpPr>
          <a:xfrm>
            <a:off x="7134670" y="1179307"/>
            <a:ext cx="1284480" cy="1038960"/>
            <a:chOff x="7134670" y="1179307"/>
            <a:chExt cx="1284480" cy="10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3AC84B-1410-4653-A08C-4EA68564EF41}"/>
                    </a:ext>
                  </a:extLst>
                </p14:cNvPr>
                <p14:cNvContentPartPr/>
                <p14:nvPr/>
              </p14:nvContentPartPr>
              <p14:xfrm>
                <a:off x="7134670" y="1179307"/>
                <a:ext cx="1284480" cy="516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3AC84B-1410-4653-A08C-4EA68564EF4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26030" y="1170667"/>
                  <a:ext cx="13021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07A53CE-3D27-4E57-B4FF-9320777FC924}"/>
                    </a:ext>
                  </a:extLst>
                </p14:cNvPr>
                <p14:cNvContentPartPr/>
                <p14:nvPr/>
              </p14:nvContentPartPr>
              <p14:xfrm>
                <a:off x="7652710" y="1848547"/>
                <a:ext cx="221400" cy="369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07A53CE-3D27-4E57-B4FF-9320777FC92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43710" y="1839907"/>
                  <a:ext cx="23904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AE645E4-EED4-40BF-AE89-D3374238E9B9}"/>
              </a:ext>
            </a:extLst>
          </p:cNvPr>
          <p:cNvGrpSpPr/>
          <p:nvPr/>
        </p:nvGrpSpPr>
        <p:grpSpPr>
          <a:xfrm>
            <a:off x="8817310" y="1423747"/>
            <a:ext cx="618120" cy="545400"/>
            <a:chOff x="8817310" y="1423747"/>
            <a:chExt cx="618120" cy="54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02B409E-9923-4E2A-9864-91E65CAA69AE}"/>
                    </a:ext>
                  </a:extLst>
                </p14:cNvPr>
                <p14:cNvContentPartPr/>
                <p14:nvPr/>
              </p14:nvContentPartPr>
              <p14:xfrm>
                <a:off x="8821990" y="1448947"/>
                <a:ext cx="117720" cy="19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02B409E-9923-4E2A-9864-91E65CAA69A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13350" y="1439947"/>
                  <a:ext cx="135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8F84562-B0E7-4585-A78E-1AA2756ED173}"/>
                    </a:ext>
                  </a:extLst>
                </p14:cNvPr>
                <p14:cNvContentPartPr/>
                <p14:nvPr/>
              </p14:nvContentPartPr>
              <p14:xfrm>
                <a:off x="8817310" y="1587907"/>
                <a:ext cx="175320" cy="12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8F84562-B0E7-4585-A78E-1AA2756ED17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08310" y="1578907"/>
                  <a:ext cx="192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9AD4C1B-9426-473A-878C-C2D385EED790}"/>
                    </a:ext>
                  </a:extLst>
                </p14:cNvPr>
                <p14:cNvContentPartPr/>
                <p14:nvPr/>
              </p14:nvContentPartPr>
              <p14:xfrm>
                <a:off x="9096670" y="1423747"/>
                <a:ext cx="338760" cy="545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9AD4C1B-9426-473A-878C-C2D385EED79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88030" y="1415107"/>
                  <a:ext cx="356400" cy="56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B4635AE-E659-4FC5-9BAE-778CB8770E4D}"/>
              </a:ext>
            </a:extLst>
          </p:cNvPr>
          <p:cNvGrpSpPr/>
          <p:nvPr/>
        </p:nvGrpSpPr>
        <p:grpSpPr>
          <a:xfrm>
            <a:off x="9480070" y="1311067"/>
            <a:ext cx="663840" cy="517680"/>
            <a:chOff x="9480070" y="1311067"/>
            <a:chExt cx="663840" cy="51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FA590CD-E64D-4EFA-A241-64FD477BA4FF}"/>
                    </a:ext>
                  </a:extLst>
                </p14:cNvPr>
                <p14:cNvContentPartPr/>
                <p14:nvPr/>
              </p14:nvContentPartPr>
              <p14:xfrm>
                <a:off x="9480070" y="1322947"/>
                <a:ext cx="133920" cy="505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FA590CD-E64D-4EFA-A241-64FD477BA4F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71070" y="1313947"/>
                  <a:ext cx="15156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01026D2-2928-4D0A-96CC-EFD0D10F70AB}"/>
                    </a:ext>
                  </a:extLst>
                </p14:cNvPr>
                <p14:cNvContentPartPr/>
                <p14:nvPr/>
              </p14:nvContentPartPr>
              <p14:xfrm>
                <a:off x="9680950" y="1397467"/>
                <a:ext cx="261360" cy="347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01026D2-2928-4D0A-96CC-EFD0D10F70A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72310" y="1388827"/>
                  <a:ext cx="2790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5BE3DF1-CDA3-4EF7-9ACA-D6826CFB8762}"/>
                    </a:ext>
                  </a:extLst>
                </p14:cNvPr>
                <p14:cNvContentPartPr/>
                <p14:nvPr/>
              </p14:nvContentPartPr>
              <p14:xfrm>
                <a:off x="9945550" y="1311067"/>
                <a:ext cx="198360" cy="415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5BE3DF1-CDA3-4EF7-9ACA-D6826CFB876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36550" y="1302067"/>
                  <a:ext cx="216000" cy="43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7528CAB-FD84-4AB5-B278-9DD72F031B20}"/>
              </a:ext>
            </a:extLst>
          </p:cNvPr>
          <p:cNvGrpSpPr/>
          <p:nvPr/>
        </p:nvGrpSpPr>
        <p:grpSpPr>
          <a:xfrm>
            <a:off x="9009550" y="2071747"/>
            <a:ext cx="1851480" cy="516600"/>
            <a:chOff x="9009550" y="2071747"/>
            <a:chExt cx="185148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5A371A9-860E-44FC-A7CA-F2697E21F655}"/>
                    </a:ext>
                  </a:extLst>
                </p14:cNvPr>
                <p14:cNvContentPartPr/>
                <p14:nvPr/>
              </p14:nvContentPartPr>
              <p14:xfrm>
                <a:off x="9009550" y="2366947"/>
                <a:ext cx="243000" cy="48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5A371A9-860E-44FC-A7CA-F2697E21F65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00550" y="2358307"/>
                  <a:ext cx="260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7A4B04B-351A-4F0D-8B62-4735F2C29B9B}"/>
                    </a:ext>
                  </a:extLst>
                </p14:cNvPr>
                <p14:cNvContentPartPr/>
                <p14:nvPr/>
              </p14:nvContentPartPr>
              <p14:xfrm>
                <a:off x="9041950" y="2527507"/>
                <a:ext cx="205560" cy="11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7A4B04B-351A-4F0D-8B62-4735F2C29B9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32950" y="2518867"/>
                  <a:ext cx="223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CE77282-4C68-48AA-B7D1-CF24EF2B8B30}"/>
                    </a:ext>
                  </a:extLst>
                </p14:cNvPr>
                <p14:cNvContentPartPr/>
                <p14:nvPr/>
              </p14:nvContentPartPr>
              <p14:xfrm>
                <a:off x="9500950" y="2071747"/>
                <a:ext cx="1360080" cy="516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CE77282-4C68-48AA-B7D1-CF24EF2B8B3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92310" y="2062747"/>
                  <a:ext cx="13777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FFBA1A5-CF3C-423F-A04A-797AB6C7F4EE}"/>
                    </a:ext>
                  </a:extLst>
                </p14:cNvPr>
                <p14:cNvContentPartPr/>
                <p14:nvPr/>
              </p14:nvContentPartPr>
              <p14:xfrm>
                <a:off x="9889390" y="2261107"/>
                <a:ext cx="127080" cy="253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FFBA1A5-CF3C-423F-A04A-797AB6C7F4E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80750" y="2252467"/>
                  <a:ext cx="144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0A375D2-BD48-40A3-9BB6-931508A93918}"/>
                    </a:ext>
                  </a:extLst>
                </p14:cNvPr>
                <p14:cNvContentPartPr/>
                <p14:nvPr/>
              </p14:nvContentPartPr>
              <p14:xfrm>
                <a:off x="10128790" y="2252107"/>
                <a:ext cx="54720" cy="254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0A375D2-BD48-40A3-9BB6-931508A9391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20150" y="2243467"/>
                  <a:ext cx="72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5204239-D375-4918-B5C8-14D4ACC91359}"/>
                    </a:ext>
                  </a:extLst>
                </p14:cNvPr>
                <p14:cNvContentPartPr/>
                <p14:nvPr/>
              </p14:nvContentPartPr>
              <p14:xfrm>
                <a:off x="10259830" y="2258227"/>
                <a:ext cx="209520" cy="234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5204239-D375-4918-B5C8-14D4ACC9135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51190" y="2249227"/>
                  <a:ext cx="227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4B8792D-11A3-4670-87BC-5863038D06CF}"/>
                    </a:ext>
                  </a:extLst>
                </p14:cNvPr>
                <p14:cNvContentPartPr/>
                <p14:nvPr/>
              </p14:nvContentPartPr>
              <p14:xfrm>
                <a:off x="10512190" y="2195947"/>
                <a:ext cx="74160" cy="313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4B8792D-11A3-4670-87BC-5863038D06C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03550" y="2186947"/>
                  <a:ext cx="9180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45E49E2-B4FE-4892-8431-0FB83D19622C}"/>
              </a:ext>
            </a:extLst>
          </p:cNvPr>
          <p:cNvGrpSpPr/>
          <p:nvPr/>
        </p:nvGrpSpPr>
        <p:grpSpPr>
          <a:xfrm>
            <a:off x="9259750" y="2760787"/>
            <a:ext cx="1270800" cy="410760"/>
            <a:chOff x="9259750" y="2760787"/>
            <a:chExt cx="127080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2CA4A29-CA81-4A35-BCB9-C858B91DE849}"/>
                    </a:ext>
                  </a:extLst>
                </p14:cNvPr>
                <p14:cNvContentPartPr/>
                <p14:nvPr/>
              </p14:nvContentPartPr>
              <p14:xfrm>
                <a:off x="9280990" y="2969947"/>
                <a:ext cx="160920" cy="18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2CA4A29-CA81-4A35-BCB9-C858B91DE84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72350" y="2961307"/>
                  <a:ext cx="178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EDBF59A-B4EC-4DD0-9EEF-7B41C47CE321}"/>
                    </a:ext>
                  </a:extLst>
                </p14:cNvPr>
                <p14:cNvContentPartPr/>
                <p14:nvPr/>
              </p14:nvContentPartPr>
              <p14:xfrm>
                <a:off x="9259750" y="3113227"/>
                <a:ext cx="305640" cy="15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EDBF59A-B4EC-4DD0-9EEF-7B41C47CE32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51110" y="3104227"/>
                  <a:ext cx="323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147D67E-E7A6-4A0B-9D31-F835213E4FD4}"/>
                    </a:ext>
                  </a:extLst>
                </p14:cNvPr>
                <p14:cNvContentPartPr/>
                <p14:nvPr/>
              </p14:nvContentPartPr>
              <p14:xfrm>
                <a:off x="9694990" y="2760787"/>
                <a:ext cx="835560" cy="410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147D67E-E7A6-4A0B-9D31-F835213E4FD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85990" y="2752147"/>
                  <a:ext cx="8532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B078CB-6E41-42BB-9D1E-BFF3398C3E56}"/>
                    </a:ext>
                  </a:extLst>
                </p14:cNvPr>
                <p14:cNvContentPartPr/>
                <p14:nvPr/>
              </p14:nvContentPartPr>
              <p14:xfrm>
                <a:off x="9972550" y="2936107"/>
                <a:ext cx="47520" cy="214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B078CB-6E41-42BB-9D1E-BFF3398C3E5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963550" y="2927107"/>
                  <a:ext cx="65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EA40B1D-057D-43EC-9805-0D54E773B041}"/>
                    </a:ext>
                  </a:extLst>
                </p14:cNvPr>
                <p14:cNvContentPartPr/>
                <p14:nvPr/>
              </p14:nvContentPartPr>
              <p14:xfrm>
                <a:off x="10118710" y="2928187"/>
                <a:ext cx="161280" cy="230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EA40B1D-057D-43EC-9805-0D54E773B04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09710" y="2919547"/>
                  <a:ext cx="17892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F346855-997A-4C3C-B515-4896DAD0B981}"/>
              </a:ext>
            </a:extLst>
          </p:cNvPr>
          <p:cNvGrpSpPr/>
          <p:nvPr/>
        </p:nvGrpSpPr>
        <p:grpSpPr>
          <a:xfrm>
            <a:off x="10903510" y="2611027"/>
            <a:ext cx="1038240" cy="701640"/>
            <a:chOff x="10903510" y="2611027"/>
            <a:chExt cx="1038240" cy="70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8D25995-0930-422A-B5AE-F3028CF878F0}"/>
                    </a:ext>
                  </a:extLst>
                </p14:cNvPr>
                <p14:cNvContentPartPr/>
                <p14:nvPr/>
              </p14:nvContentPartPr>
              <p14:xfrm>
                <a:off x="10947070" y="2897227"/>
                <a:ext cx="108000" cy="23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8D25995-0930-422A-B5AE-F3028CF878F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38070" y="2888227"/>
                  <a:ext cx="125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9C6DB5C-400E-4CCE-8F33-DCA2D816A066}"/>
                    </a:ext>
                  </a:extLst>
                </p14:cNvPr>
                <p14:cNvContentPartPr/>
                <p14:nvPr/>
              </p14:nvContentPartPr>
              <p14:xfrm>
                <a:off x="10903510" y="2981467"/>
                <a:ext cx="223560" cy="10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9C6DB5C-400E-4CCE-8F33-DCA2D816A06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94870" y="2972467"/>
                  <a:ext cx="241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FB70882-84E5-440B-9AE9-747D2E1AE261}"/>
                    </a:ext>
                  </a:extLst>
                </p14:cNvPr>
                <p14:cNvContentPartPr/>
                <p14:nvPr/>
              </p14:nvContentPartPr>
              <p14:xfrm>
                <a:off x="11365750" y="2784907"/>
                <a:ext cx="114480" cy="168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FB70882-84E5-440B-9AE9-747D2E1AE2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357110" y="2775907"/>
                  <a:ext cx="132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5C56735-4CF6-4288-A82B-404404EBF6DB}"/>
                    </a:ext>
                  </a:extLst>
                </p14:cNvPr>
                <p14:cNvContentPartPr/>
                <p14:nvPr/>
              </p14:nvContentPartPr>
              <p14:xfrm>
                <a:off x="11518390" y="2789587"/>
                <a:ext cx="31320" cy="373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5C56735-4CF6-4288-A82B-404404EBF6D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509750" y="2780587"/>
                  <a:ext cx="48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2ABB53-2998-490E-B56D-408B1C4DD45D}"/>
                    </a:ext>
                  </a:extLst>
                </p14:cNvPr>
                <p14:cNvContentPartPr/>
                <p14:nvPr/>
              </p14:nvContentPartPr>
              <p14:xfrm>
                <a:off x="11118790" y="2611027"/>
                <a:ext cx="822960" cy="701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2ABB53-2998-490E-B56D-408B1C4DD45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09790" y="2602387"/>
                  <a:ext cx="840600" cy="71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4349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977896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9DC588-F92F-4933-8CCA-959C057E8C4B}"/>
              </a:ext>
            </a:extLst>
          </p:cNvPr>
          <p:cNvCxnSpPr>
            <a:cxnSpLocks/>
          </p:cNvCxnSpPr>
          <p:nvPr/>
        </p:nvCxnSpPr>
        <p:spPr>
          <a:xfrm>
            <a:off x="6096000" y="977896"/>
            <a:ext cx="0" cy="539714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3C8D2C-D7FD-44A3-9F4E-36A4F128451E}"/>
                  </a:ext>
                </a:extLst>
              </p:cNvPr>
              <p:cNvSpPr txBox="1"/>
              <p:nvPr/>
            </p:nvSpPr>
            <p:spPr>
              <a:xfrm>
                <a:off x="46267" y="1009311"/>
                <a:ext cx="253223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3C8D2C-D7FD-44A3-9F4E-36A4F1284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7" y="1009311"/>
                <a:ext cx="2532232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B1D123-1A89-42FD-B89C-C76061E14DC8}"/>
                  </a:ext>
                </a:extLst>
              </p:cNvPr>
              <p:cNvSpPr txBox="1"/>
              <p:nvPr/>
            </p:nvSpPr>
            <p:spPr>
              <a:xfrm>
                <a:off x="2198138" y="63454"/>
                <a:ext cx="8166275" cy="756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+5 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44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B1D123-1A89-42FD-B89C-C76061E14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138" y="63454"/>
                <a:ext cx="8166275" cy="756746"/>
              </a:xfrm>
              <a:prstGeom prst="rect">
                <a:avLst/>
              </a:prstGeom>
              <a:blipFill>
                <a:blip r:embed="rId3"/>
                <a:stretch>
                  <a:fillRect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B3032B-3ED6-4F3A-AF50-BC15D1A564A1}"/>
                  </a:ext>
                </a:extLst>
              </p:cNvPr>
              <p:cNvSpPr txBox="1"/>
              <p:nvPr/>
            </p:nvSpPr>
            <p:spPr>
              <a:xfrm>
                <a:off x="6281275" y="1009311"/>
                <a:ext cx="253223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B3032B-3ED6-4F3A-AF50-BC15D1A56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275" y="1009311"/>
                <a:ext cx="253223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2192591-240C-4536-9A68-1687FD47A814}"/>
              </a:ext>
            </a:extLst>
          </p:cNvPr>
          <p:cNvGrpSpPr/>
          <p:nvPr/>
        </p:nvGrpSpPr>
        <p:grpSpPr>
          <a:xfrm>
            <a:off x="464950" y="1127467"/>
            <a:ext cx="3951360" cy="2260080"/>
            <a:chOff x="464950" y="1127467"/>
            <a:chExt cx="3951360" cy="22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B02985D-6B44-4AB0-B3CD-81A410DE141F}"/>
                    </a:ext>
                  </a:extLst>
                </p14:cNvPr>
                <p14:cNvContentPartPr/>
                <p14:nvPr/>
              </p14:nvContentPartPr>
              <p14:xfrm>
                <a:off x="2597590" y="1388827"/>
                <a:ext cx="124920" cy="108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B02985D-6B44-4AB0-B3CD-81A410DE14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88590" y="1380187"/>
                  <a:ext cx="142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1E19A6D-79BB-4023-A948-115A1F534390}"/>
                    </a:ext>
                  </a:extLst>
                </p14:cNvPr>
                <p14:cNvContentPartPr/>
                <p14:nvPr/>
              </p14:nvContentPartPr>
              <p14:xfrm>
                <a:off x="2574550" y="1492147"/>
                <a:ext cx="185040" cy="30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1E19A6D-79BB-4023-A948-115A1F5343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5550" y="1483507"/>
                  <a:ext cx="202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D07E76A-9941-4ADA-9398-30D3A5D965E3}"/>
                    </a:ext>
                  </a:extLst>
                </p14:cNvPr>
                <p14:cNvContentPartPr/>
                <p14:nvPr/>
              </p14:nvContentPartPr>
              <p14:xfrm>
                <a:off x="2836630" y="1127467"/>
                <a:ext cx="309600" cy="838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D07E76A-9941-4ADA-9398-30D3A5D965E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27630" y="1118827"/>
                  <a:ext cx="32724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8F2287-1DE0-4090-981C-457D8B84B82C}"/>
                    </a:ext>
                  </a:extLst>
                </p14:cNvPr>
                <p14:cNvContentPartPr/>
                <p14:nvPr/>
              </p14:nvContentPartPr>
              <p14:xfrm>
                <a:off x="3212830" y="1199467"/>
                <a:ext cx="177840" cy="692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8F2287-1DE0-4090-981C-457D8B84B8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04190" y="1190827"/>
                  <a:ext cx="19548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B60559-67F6-4715-8608-479BC1741B0A}"/>
                    </a:ext>
                  </a:extLst>
                </p14:cNvPr>
                <p14:cNvContentPartPr/>
                <p14:nvPr/>
              </p14:nvContentPartPr>
              <p14:xfrm>
                <a:off x="3481390" y="1331227"/>
                <a:ext cx="788400" cy="422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B60559-67F6-4715-8608-479BC1741B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72750" y="1322227"/>
                  <a:ext cx="8060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676C47B-98B7-412F-B68F-ED48B3654F9F}"/>
                    </a:ext>
                  </a:extLst>
                </p14:cNvPr>
                <p14:cNvContentPartPr/>
                <p14:nvPr/>
              </p14:nvContentPartPr>
              <p14:xfrm>
                <a:off x="3775870" y="1454707"/>
                <a:ext cx="200160" cy="237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676C47B-98B7-412F-B68F-ED48B3654F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67230" y="1445707"/>
                  <a:ext cx="217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249500-9453-4FD1-BB23-0250778559C3}"/>
                    </a:ext>
                  </a:extLst>
                </p14:cNvPr>
                <p14:cNvContentPartPr/>
                <p14:nvPr/>
              </p14:nvContentPartPr>
              <p14:xfrm>
                <a:off x="4017430" y="1554787"/>
                <a:ext cx="120960" cy="112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249500-9453-4FD1-BB23-0250778559C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8430" y="1545787"/>
                  <a:ext cx="138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EED627-AC03-4EBD-B7A7-685275FE28DD}"/>
                    </a:ext>
                  </a:extLst>
                </p14:cNvPr>
                <p14:cNvContentPartPr/>
                <p14:nvPr/>
              </p14:nvContentPartPr>
              <p14:xfrm>
                <a:off x="4018870" y="1531747"/>
                <a:ext cx="143640" cy="127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EED627-AC03-4EBD-B7A7-685275FE28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10230" y="1522747"/>
                  <a:ext cx="161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516BD3-559F-4887-BFD1-A76755238EEB}"/>
                    </a:ext>
                  </a:extLst>
                </p14:cNvPr>
                <p14:cNvContentPartPr/>
                <p14:nvPr/>
              </p14:nvContentPartPr>
              <p14:xfrm>
                <a:off x="4287430" y="1203787"/>
                <a:ext cx="128880" cy="578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516BD3-559F-4887-BFD1-A76755238E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78430" y="1194787"/>
                  <a:ext cx="14652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58E6E2-BF2C-4ED2-BF0A-6432A152C63A}"/>
                    </a:ext>
                  </a:extLst>
                </p14:cNvPr>
                <p14:cNvContentPartPr/>
                <p14:nvPr/>
              </p14:nvContentPartPr>
              <p14:xfrm>
                <a:off x="464950" y="2775907"/>
                <a:ext cx="312840" cy="38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58E6E2-BF2C-4ED2-BF0A-6432A152C63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6310" y="2767267"/>
                  <a:ext cx="330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EC7FA0-4E03-4846-A545-70D049D2A08E}"/>
                    </a:ext>
                  </a:extLst>
                </p14:cNvPr>
                <p14:cNvContentPartPr/>
                <p14:nvPr/>
              </p14:nvContentPartPr>
              <p14:xfrm>
                <a:off x="518230" y="2971747"/>
                <a:ext cx="310320" cy="9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EC7FA0-4E03-4846-A545-70D049D2A08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9230" y="2962747"/>
                  <a:ext cx="327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AE0541-EF53-4F0A-94EF-345A59AB1613}"/>
                    </a:ext>
                  </a:extLst>
                </p14:cNvPr>
                <p14:cNvContentPartPr/>
                <p14:nvPr/>
              </p14:nvContentPartPr>
              <p14:xfrm>
                <a:off x="1357390" y="2517787"/>
                <a:ext cx="920520" cy="559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AE0541-EF53-4F0A-94EF-345A59AB161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48750" y="2508787"/>
                  <a:ext cx="93816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E08679C-E394-451E-B964-DFEE6518DBC9}"/>
                    </a:ext>
                  </a:extLst>
                </p14:cNvPr>
                <p14:cNvContentPartPr/>
                <p14:nvPr/>
              </p14:nvContentPartPr>
              <p14:xfrm>
                <a:off x="1639270" y="2706787"/>
                <a:ext cx="254880" cy="274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E08679C-E394-451E-B964-DFEE6518DBC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30630" y="2698147"/>
                  <a:ext cx="272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338525-B9B2-4187-9FCE-449B29E527CF}"/>
                    </a:ext>
                  </a:extLst>
                </p14:cNvPr>
                <p14:cNvContentPartPr/>
                <p14:nvPr/>
              </p14:nvContentPartPr>
              <p14:xfrm>
                <a:off x="1947070" y="2784547"/>
                <a:ext cx="143280" cy="156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338525-B9B2-4187-9FCE-449B29E527C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38070" y="2775907"/>
                  <a:ext cx="160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C47FE58-2FD9-475A-A2A1-393B0B11A54A}"/>
                    </a:ext>
                  </a:extLst>
                </p14:cNvPr>
                <p14:cNvContentPartPr/>
                <p14:nvPr/>
              </p14:nvContentPartPr>
              <p14:xfrm>
                <a:off x="1970470" y="2761507"/>
                <a:ext cx="119880" cy="199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C47FE58-2FD9-475A-A2A1-393B0B11A54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61470" y="2752867"/>
                  <a:ext cx="137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DC36F6-C58B-479B-90B0-A0763844C29C}"/>
                    </a:ext>
                  </a:extLst>
                </p14:cNvPr>
                <p14:cNvContentPartPr/>
                <p14:nvPr/>
              </p14:nvContentPartPr>
              <p14:xfrm>
                <a:off x="2720350" y="2605987"/>
                <a:ext cx="46800" cy="295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DC36F6-C58B-479B-90B0-A0763844C2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11710" y="2596987"/>
                  <a:ext cx="64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7B96CC-9712-4F55-8A1E-6987B2B42B8B}"/>
                    </a:ext>
                  </a:extLst>
                </p14:cNvPr>
                <p14:cNvContentPartPr/>
                <p14:nvPr/>
              </p14:nvContentPartPr>
              <p14:xfrm>
                <a:off x="2609830" y="2741347"/>
                <a:ext cx="321840" cy="17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7B96CC-9712-4F55-8A1E-6987B2B42B8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00830" y="2732707"/>
                  <a:ext cx="339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37C5B1-69B3-4AC9-897E-454F316047D3}"/>
                    </a:ext>
                  </a:extLst>
                </p14:cNvPr>
                <p14:cNvContentPartPr/>
                <p14:nvPr/>
              </p14:nvContentPartPr>
              <p14:xfrm>
                <a:off x="3018430" y="2559187"/>
                <a:ext cx="280800" cy="346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37C5B1-69B3-4AC9-897E-454F316047D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09790" y="2550547"/>
                  <a:ext cx="2984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539F28-3BC7-4FF4-896B-9330585BE774}"/>
                    </a:ext>
                  </a:extLst>
                </p14:cNvPr>
                <p14:cNvContentPartPr/>
                <p14:nvPr/>
              </p14:nvContentPartPr>
              <p14:xfrm>
                <a:off x="3131470" y="2516347"/>
                <a:ext cx="250920" cy="20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539F28-3BC7-4FF4-896B-9330585BE7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22470" y="2507347"/>
                  <a:ext cx="268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608C96-5D78-4104-9AED-BBA8B2AE2491}"/>
                    </a:ext>
                  </a:extLst>
                </p14:cNvPr>
                <p14:cNvContentPartPr/>
                <p14:nvPr/>
              </p14:nvContentPartPr>
              <p14:xfrm>
                <a:off x="821350" y="1997227"/>
                <a:ext cx="3476160" cy="1390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608C96-5D78-4104-9AED-BBA8B2AE249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2350" y="1988227"/>
                  <a:ext cx="3493800" cy="140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8D34BD-DB5C-46A5-9B7A-CDC59181740E}"/>
              </a:ext>
            </a:extLst>
          </p:cNvPr>
          <p:cNvGrpSpPr/>
          <p:nvPr/>
        </p:nvGrpSpPr>
        <p:grpSpPr>
          <a:xfrm>
            <a:off x="8852230" y="1186507"/>
            <a:ext cx="2014200" cy="779760"/>
            <a:chOff x="8852230" y="1186507"/>
            <a:chExt cx="2014200" cy="77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BBFE472-025B-4BE1-857F-43854B3A3806}"/>
                    </a:ext>
                  </a:extLst>
                </p14:cNvPr>
                <p14:cNvContentPartPr/>
                <p14:nvPr/>
              </p14:nvContentPartPr>
              <p14:xfrm>
                <a:off x="8878870" y="1439227"/>
                <a:ext cx="161640" cy="9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BBFE472-025B-4BE1-857F-43854B3A380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70230" y="1430227"/>
                  <a:ext cx="179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A1C279-B0EF-4644-B11D-AD5B74F23A72}"/>
                    </a:ext>
                  </a:extLst>
                </p14:cNvPr>
                <p14:cNvContentPartPr/>
                <p14:nvPr/>
              </p14:nvContentPartPr>
              <p14:xfrm>
                <a:off x="8852230" y="1579267"/>
                <a:ext cx="220320" cy="17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A1C279-B0EF-4644-B11D-AD5B74F23A7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43590" y="1570267"/>
                  <a:ext cx="237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04CC111-AE07-40C7-AF25-8232FA148673}"/>
                    </a:ext>
                  </a:extLst>
                </p14:cNvPr>
                <p14:cNvContentPartPr/>
                <p14:nvPr/>
              </p14:nvContentPartPr>
              <p14:xfrm>
                <a:off x="9255430" y="1391707"/>
                <a:ext cx="329040" cy="574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04CC111-AE07-40C7-AF25-8232FA14867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46790" y="1383067"/>
                  <a:ext cx="3466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1576E21-AECC-47DC-A96A-8528A59DF0CD}"/>
                    </a:ext>
                  </a:extLst>
                </p14:cNvPr>
                <p14:cNvContentPartPr/>
                <p14:nvPr/>
              </p14:nvContentPartPr>
              <p14:xfrm>
                <a:off x="9655030" y="1224667"/>
                <a:ext cx="146160" cy="616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1576E21-AECC-47DC-A96A-8528A59DF0C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46030" y="1215667"/>
                  <a:ext cx="16380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BA94099-5038-492F-98DF-F67C99946F6F}"/>
                    </a:ext>
                  </a:extLst>
                </p14:cNvPr>
                <p14:cNvContentPartPr/>
                <p14:nvPr/>
              </p14:nvContentPartPr>
              <p14:xfrm>
                <a:off x="9858430" y="1380547"/>
                <a:ext cx="187200" cy="246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BA94099-5038-492F-98DF-F67C99946F6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49790" y="1371547"/>
                  <a:ext cx="204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F1964E1-802B-4FE0-9633-45574A532C94}"/>
                    </a:ext>
                  </a:extLst>
                </p14:cNvPr>
                <p14:cNvContentPartPr/>
                <p14:nvPr/>
              </p14:nvContentPartPr>
              <p14:xfrm>
                <a:off x="9886150" y="1376587"/>
                <a:ext cx="119160" cy="255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F1964E1-802B-4FE0-9633-45574A532C9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77150" y="1367587"/>
                  <a:ext cx="1368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26812F6-5260-4C1B-AE55-7AD17A68A834}"/>
                    </a:ext>
                  </a:extLst>
                </p14:cNvPr>
                <p14:cNvContentPartPr/>
                <p14:nvPr/>
              </p14:nvContentPartPr>
              <p14:xfrm>
                <a:off x="10148950" y="1353187"/>
                <a:ext cx="41040" cy="274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26812F6-5260-4C1B-AE55-7AD17A68A8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40310" y="1344547"/>
                  <a:ext cx="58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5C04E7D-6888-4650-AA8D-E0174BE3955A}"/>
                    </a:ext>
                  </a:extLst>
                </p14:cNvPr>
                <p14:cNvContentPartPr/>
                <p14:nvPr/>
              </p14:nvContentPartPr>
              <p14:xfrm>
                <a:off x="10120510" y="1366147"/>
                <a:ext cx="428760" cy="240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5C04E7D-6888-4650-AA8D-E0174BE3955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11870" y="1357507"/>
                  <a:ext cx="446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F4AAB6A-3412-46C3-81B5-BA1A6BC28D82}"/>
                    </a:ext>
                  </a:extLst>
                </p14:cNvPr>
                <p14:cNvContentPartPr/>
                <p14:nvPr/>
              </p14:nvContentPartPr>
              <p14:xfrm>
                <a:off x="10428310" y="1303507"/>
                <a:ext cx="183600" cy="17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F4AAB6A-3412-46C3-81B5-BA1A6BC28D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19670" y="1294867"/>
                  <a:ext cx="201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9C96F0C-E666-44FB-8562-442DECFBC3BD}"/>
                    </a:ext>
                  </a:extLst>
                </p14:cNvPr>
                <p14:cNvContentPartPr/>
                <p14:nvPr/>
              </p14:nvContentPartPr>
              <p14:xfrm>
                <a:off x="10704430" y="1186507"/>
                <a:ext cx="162000" cy="551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9C96F0C-E666-44FB-8562-442DECFBC3B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95790" y="1177507"/>
                  <a:ext cx="179640" cy="56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5A0682-37FF-4D69-8FFB-0ED638DDEE02}"/>
              </a:ext>
            </a:extLst>
          </p:cNvPr>
          <p:cNvGrpSpPr/>
          <p:nvPr/>
        </p:nvGrpSpPr>
        <p:grpSpPr>
          <a:xfrm>
            <a:off x="6435190" y="2208547"/>
            <a:ext cx="3908160" cy="2311200"/>
            <a:chOff x="6435190" y="2208547"/>
            <a:chExt cx="3908160" cy="231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57646FB-6AD5-4307-9212-7857503F95DF}"/>
                    </a:ext>
                  </a:extLst>
                </p14:cNvPr>
                <p14:cNvContentPartPr/>
                <p14:nvPr/>
              </p14:nvContentPartPr>
              <p14:xfrm>
                <a:off x="6455350" y="2631187"/>
                <a:ext cx="230040" cy="35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57646FB-6AD5-4307-9212-7857503F95D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46710" y="2622187"/>
                  <a:ext cx="247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BF3D0CD-209B-4B5F-BD06-E5D31AF5A141}"/>
                    </a:ext>
                  </a:extLst>
                </p14:cNvPr>
                <p14:cNvContentPartPr/>
                <p14:nvPr/>
              </p14:nvContentPartPr>
              <p14:xfrm>
                <a:off x="6435190" y="2797147"/>
                <a:ext cx="294120" cy="17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BF3D0CD-209B-4B5F-BD06-E5D31AF5A1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26190" y="2788507"/>
                  <a:ext cx="311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66C9B50-3F2E-4935-B7E6-85A809D38CC6}"/>
                    </a:ext>
                  </a:extLst>
                </p14:cNvPr>
                <p14:cNvContentPartPr/>
                <p14:nvPr/>
              </p14:nvContentPartPr>
              <p14:xfrm>
                <a:off x="6974110" y="2208547"/>
                <a:ext cx="2660040" cy="959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66C9B50-3F2E-4935-B7E6-85A809D38CC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65110" y="2199907"/>
                  <a:ext cx="2677680" cy="9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E7968E3-1B91-491C-B838-101596268A4C}"/>
                    </a:ext>
                  </a:extLst>
                </p14:cNvPr>
                <p14:cNvContentPartPr/>
                <p14:nvPr/>
              </p14:nvContentPartPr>
              <p14:xfrm>
                <a:off x="7428070" y="2558467"/>
                <a:ext cx="276480" cy="363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E7968E3-1B91-491C-B838-101596268A4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19430" y="2549467"/>
                  <a:ext cx="2941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82B832-A063-4E8F-A35B-709F5BC4160B}"/>
                    </a:ext>
                  </a:extLst>
                </p14:cNvPr>
                <p14:cNvContentPartPr/>
                <p14:nvPr/>
              </p14:nvContentPartPr>
              <p14:xfrm>
                <a:off x="7844590" y="2455507"/>
                <a:ext cx="176760" cy="505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82B832-A063-4E8F-A35B-709F5BC4160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35590" y="2446867"/>
                  <a:ext cx="1944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6A31B28-EB93-4661-BFBB-03273D52AC93}"/>
                    </a:ext>
                  </a:extLst>
                </p14:cNvPr>
                <p14:cNvContentPartPr/>
                <p14:nvPr/>
              </p14:nvContentPartPr>
              <p14:xfrm>
                <a:off x="8179750" y="2529667"/>
                <a:ext cx="173520" cy="258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6A31B28-EB93-4661-BFBB-03273D52AC9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71110" y="2521027"/>
                  <a:ext cx="191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893C8A7-0393-4520-B6A9-B00781129FBA}"/>
                    </a:ext>
                  </a:extLst>
                </p14:cNvPr>
                <p14:cNvContentPartPr/>
                <p14:nvPr/>
              </p14:nvContentPartPr>
              <p14:xfrm>
                <a:off x="8170390" y="2533627"/>
                <a:ext cx="149760" cy="268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893C8A7-0393-4520-B6A9-B00781129FB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61390" y="2524987"/>
                  <a:ext cx="1674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75F737F-E240-4D63-879E-3660372B01AE}"/>
                    </a:ext>
                  </a:extLst>
                </p14:cNvPr>
                <p14:cNvContentPartPr/>
                <p14:nvPr/>
              </p14:nvContentPartPr>
              <p14:xfrm>
                <a:off x="8374150" y="2547307"/>
                <a:ext cx="179640" cy="278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75F737F-E240-4D63-879E-3660372B01A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65510" y="2538667"/>
                  <a:ext cx="197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23DFB8-702C-43DD-BE74-85CCC3988326}"/>
                    </a:ext>
                  </a:extLst>
                </p14:cNvPr>
                <p14:cNvContentPartPr/>
                <p14:nvPr/>
              </p14:nvContentPartPr>
              <p14:xfrm>
                <a:off x="8707510" y="2555947"/>
                <a:ext cx="120960" cy="225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23DFB8-702C-43DD-BE74-85CCC398832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98870" y="2547307"/>
                  <a:ext cx="138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03E9C31-662D-42A5-B11D-9A4A07160605}"/>
                    </a:ext>
                  </a:extLst>
                </p14:cNvPr>
                <p14:cNvContentPartPr/>
                <p14:nvPr/>
              </p14:nvContentPartPr>
              <p14:xfrm>
                <a:off x="8764030" y="2513467"/>
                <a:ext cx="236520" cy="30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03E9C31-662D-42A5-B11D-9A4A0716060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55030" y="2504827"/>
                  <a:ext cx="254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6CA3DDA-FE16-4B50-9DD6-0611FE64F913}"/>
                    </a:ext>
                  </a:extLst>
                </p14:cNvPr>
                <p14:cNvContentPartPr/>
                <p14:nvPr/>
              </p14:nvContentPartPr>
              <p14:xfrm>
                <a:off x="9147790" y="2386747"/>
                <a:ext cx="123840" cy="506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6CA3DDA-FE16-4B50-9DD6-0611FE64F91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39150" y="2378107"/>
                  <a:ext cx="14148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72DC52-A4CF-454D-92AC-D76D9B33877E}"/>
                    </a:ext>
                  </a:extLst>
                </p14:cNvPr>
                <p14:cNvContentPartPr/>
                <p14:nvPr/>
              </p14:nvContentPartPr>
              <p14:xfrm>
                <a:off x="6542830" y="3861667"/>
                <a:ext cx="220680" cy="37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72DC52-A4CF-454D-92AC-D76D9B33877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33830" y="3853027"/>
                  <a:ext cx="238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80EDEAD-8ECA-4EC8-99FA-9689CBC9B686}"/>
                    </a:ext>
                  </a:extLst>
                </p14:cNvPr>
                <p14:cNvContentPartPr/>
                <p14:nvPr/>
              </p14:nvContentPartPr>
              <p14:xfrm>
                <a:off x="6555430" y="4042747"/>
                <a:ext cx="264960" cy="10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80EDEAD-8ECA-4EC8-99FA-9689CBC9B68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46790" y="4033747"/>
                  <a:ext cx="282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AA12230-FE50-4B30-9FA8-0A02018B844F}"/>
                    </a:ext>
                  </a:extLst>
                </p14:cNvPr>
                <p14:cNvContentPartPr/>
                <p14:nvPr/>
              </p14:nvContentPartPr>
              <p14:xfrm>
                <a:off x="7231150" y="3396907"/>
                <a:ext cx="2248920" cy="815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AA12230-FE50-4B30-9FA8-0A02018B844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22510" y="3387907"/>
                  <a:ext cx="2266560" cy="83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C3ECE54-2675-4BBE-853B-42A9546ABA21}"/>
                    </a:ext>
                  </a:extLst>
                </p14:cNvPr>
                <p14:cNvContentPartPr/>
                <p14:nvPr/>
              </p14:nvContentPartPr>
              <p14:xfrm>
                <a:off x="7649470" y="3737467"/>
                <a:ext cx="219600" cy="322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C3ECE54-2675-4BBE-853B-42A9546ABA2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40470" y="3728827"/>
                  <a:ext cx="237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ECEA22E-C4E2-49B1-9F4D-2A88195C1AA2}"/>
                    </a:ext>
                  </a:extLst>
                </p14:cNvPr>
                <p14:cNvContentPartPr/>
                <p14:nvPr/>
              </p14:nvContentPartPr>
              <p14:xfrm>
                <a:off x="7958710" y="3837547"/>
                <a:ext cx="179640" cy="181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ECEA22E-C4E2-49B1-9F4D-2A88195C1AA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50070" y="3828547"/>
                  <a:ext cx="197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2EEFAEC-5D0A-4C5B-A667-D98A17FF9D63}"/>
                    </a:ext>
                  </a:extLst>
                </p14:cNvPr>
                <p14:cNvContentPartPr/>
                <p14:nvPr/>
              </p14:nvContentPartPr>
              <p14:xfrm>
                <a:off x="7981750" y="3800467"/>
                <a:ext cx="146880" cy="217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2EEFAEC-5D0A-4C5B-A667-D98A17FF9D6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73110" y="3791827"/>
                  <a:ext cx="164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F8975C3-9820-4175-9E6E-F4B18401DF4C}"/>
                    </a:ext>
                  </a:extLst>
                </p14:cNvPr>
                <p14:cNvContentPartPr/>
                <p14:nvPr/>
              </p14:nvContentPartPr>
              <p14:xfrm>
                <a:off x="8316550" y="3728827"/>
                <a:ext cx="48600" cy="255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F8975C3-9820-4175-9E6E-F4B18401DF4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07550" y="3720187"/>
                  <a:ext cx="66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DAFA4ED-29ED-470C-91A7-B05BEECB0384}"/>
                    </a:ext>
                  </a:extLst>
                </p14:cNvPr>
                <p14:cNvContentPartPr/>
                <p14:nvPr/>
              </p14:nvContentPartPr>
              <p14:xfrm>
                <a:off x="8255350" y="3682387"/>
                <a:ext cx="375840" cy="306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DAFA4ED-29ED-470C-91A7-B05BEECB038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246710" y="3673387"/>
                  <a:ext cx="3934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E6A7DF3-46C7-4F12-9E76-7BE6064FFDE7}"/>
                    </a:ext>
                  </a:extLst>
                </p14:cNvPr>
                <p14:cNvContentPartPr/>
                <p14:nvPr/>
              </p14:nvContentPartPr>
              <p14:xfrm>
                <a:off x="8721550" y="3666187"/>
                <a:ext cx="253800" cy="343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E6A7DF3-46C7-4F12-9E76-7BE6064FFDE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712910" y="3657547"/>
                  <a:ext cx="2714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2EACD92-1250-45D9-857E-81FBB0A21E2C}"/>
                    </a:ext>
                  </a:extLst>
                </p14:cNvPr>
                <p14:cNvContentPartPr/>
                <p14:nvPr/>
              </p14:nvContentPartPr>
              <p14:xfrm>
                <a:off x="6791230" y="2944747"/>
                <a:ext cx="3552120" cy="1575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2EACD92-1250-45D9-857E-81FBB0A21E2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82590" y="2935747"/>
                  <a:ext cx="3569760" cy="159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285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362620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9DC588-F92F-4933-8CCA-959C057E8C4B}"/>
              </a:ext>
            </a:extLst>
          </p:cNvPr>
          <p:cNvCxnSpPr>
            <a:cxnSpLocks/>
          </p:cNvCxnSpPr>
          <p:nvPr/>
        </p:nvCxnSpPr>
        <p:spPr>
          <a:xfrm>
            <a:off x="6096000" y="1362620"/>
            <a:ext cx="0" cy="50124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3C8D2C-D7FD-44A3-9F4E-36A4F128451E}"/>
                  </a:ext>
                </a:extLst>
              </p:cNvPr>
              <p:cNvSpPr txBox="1"/>
              <p:nvPr/>
            </p:nvSpPr>
            <p:spPr>
              <a:xfrm>
                <a:off x="97782" y="1424809"/>
                <a:ext cx="252569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3C8D2C-D7FD-44A3-9F4E-36A4F1284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2" y="1424809"/>
                <a:ext cx="2525691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B1D123-1A89-42FD-B89C-C76061E14DC8}"/>
                  </a:ext>
                </a:extLst>
              </p:cNvPr>
              <p:cNvSpPr txBox="1"/>
              <p:nvPr/>
            </p:nvSpPr>
            <p:spPr>
              <a:xfrm>
                <a:off x="2065569" y="20073"/>
                <a:ext cx="8060861" cy="1150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−4,</m:t>
                      </m:r>
                    </m:oMath>
                  </m:oMathPara>
                </a14:m>
                <a:endParaRPr lang="en-US" sz="40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B1D123-1A89-42FD-B89C-C76061E14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69" y="20073"/>
                <a:ext cx="8060861" cy="1150187"/>
              </a:xfrm>
              <a:prstGeom prst="rect">
                <a:avLst/>
              </a:prstGeom>
              <a:blipFill>
                <a:blip r:embed="rId3"/>
                <a:stretch>
                  <a:fillRect b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B3032B-3ED6-4F3A-AF50-BC15D1A564A1}"/>
                  </a:ext>
                </a:extLst>
              </p:cNvPr>
              <p:cNvSpPr txBox="1"/>
              <p:nvPr/>
            </p:nvSpPr>
            <p:spPr>
              <a:xfrm>
                <a:off x="6377828" y="1424808"/>
                <a:ext cx="253223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B3032B-3ED6-4F3A-AF50-BC15D1A56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828" y="1424808"/>
                <a:ext cx="253223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2386935A-B29D-4288-9987-7828DD1F6430}"/>
              </a:ext>
            </a:extLst>
          </p:cNvPr>
          <p:cNvGrpSpPr/>
          <p:nvPr/>
        </p:nvGrpSpPr>
        <p:grpSpPr>
          <a:xfrm>
            <a:off x="418150" y="4477987"/>
            <a:ext cx="1116360" cy="873360"/>
            <a:chOff x="418150" y="4477987"/>
            <a:chExt cx="1116360" cy="87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AEBCD48-13EA-4BEE-B841-B6F05AE2407E}"/>
                    </a:ext>
                  </a:extLst>
                </p14:cNvPr>
                <p14:cNvContentPartPr/>
                <p14:nvPr/>
              </p14:nvContentPartPr>
              <p14:xfrm>
                <a:off x="418150" y="4678507"/>
                <a:ext cx="317160" cy="672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AEBCD48-13EA-4BEE-B841-B6F05AE2407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9150" y="4669867"/>
                  <a:ext cx="33480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000796F-49F0-4B16-9222-B7C5F4CBA907}"/>
                    </a:ext>
                  </a:extLst>
                </p14:cNvPr>
                <p14:cNvContentPartPr/>
                <p14:nvPr/>
              </p14:nvContentPartPr>
              <p14:xfrm>
                <a:off x="747910" y="4524067"/>
                <a:ext cx="80640" cy="627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000796F-49F0-4B16-9222-B7C5F4CBA90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8910" y="4515067"/>
                  <a:ext cx="9828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4B9DC6-77DC-488B-8368-5B4027BED99A}"/>
                    </a:ext>
                  </a:extLst>
                </p14:cNvPr>
                <p14:cNvContentPartPr/>
                <p14:nvPr/>
              </p14:nvContentPartPr>
              <p14:xfrm>
                <a:off x="876430" y="4612267"/>
                <a:ext cx="108000" cy="449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4B9DC6-77DC-488B-8368-5B4027BED99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7430" y="4603627"/>
                  <a:ext cx="1256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A387EEF-269F-4673-A908-41DCB141E686}"/>
                    </a:ext>
                  </a:extLst>
                </p14:cNvPr>
                <p14:cNvContentPartPr/>
                <p14:nvPr/>
              </p14:nvContentPartPr>
              <p14:xfrm>
                <a:off x="972550" y="4477987"/>
                <a:ext cx="225000" cy="682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A387EEF-269F-4673-A908-41DCB141E68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3550" y="4469347"/>
                  <a:ext cx="24264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DB89E2-EC4D-4D73-BFCC-1AAFA8D7B2A4}"/>
                    </a:ext>
                  </a:extLst>
                </p14:cNvPr>
                <p14:cNvContentPartPr/>
                <p14:nvPr/>
              </p14:nvContentPartPr>
              <p14:xfrm>
                <a:off x="1254790" y="4724947"/>
                <a:ext cx="173880" cy="47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DB89E2-EC4D-4D73-BFCC-1AAFA8D7B2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46150" y="4715947"/>
                  <a:ext cx="191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9147C29-7DAA-4EF0-B2EA-4D51BBCE4A84}"/>
                    </a:ext>
                  </a:extLst>
                </p14:cNvPr>
                <p14:cNvContentPartPr/>
                <p14:nvPr/>
              </p14:nvContentPartPr>
              <p14:xfrm>
                <a:off x="1315990" y="4837987"/>
                <a:ext cx="218520" cy="31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9147C29-7DAA-4EF0-B2EA-4D51BBCE4A8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06990" y="4828987"/>
                  <a:ext cx="2361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140472-E7AD-43D4-B30C-2199C84C9606}"/>
              </a:ext>
            </a:extLst>
          </p:cNvPr>
          <p:cNvGrpSpPr/>
          <p:nvPr/>
        </p:nvGrpSpPr>
        <p:grpSpPr>
          <a:xfrm>
            <a:off x="1768510" y="4507867"/>
            <a:ext cx="1801440" cy="561600"/>
            <a:chOff x="1768510" y="4507867"/>
            <a:chExt cx="180144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74C981D-24E9-4431-B81F-AF08003735D8}"/>
                    </a:ext>
                  </a:extLst>
                </p14:cNvPr>
                <p14:cNvContentPartPr/>
                <p14:nvPr/>
              </p14:nvContentPartPr>
              <p14:xfrm>
                <a:off x="1768510" y="4661587"/>
                <a:ext cx="279720" cy="384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74C981D-24E9-4431-B81F-AF08003735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59510" y="4652947"/>
                  <a:ext cx="2973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6EBD04-4776-4898-8E2D-EAE63258B970}"/>
                    </a:ext>
                  </a:extLst>
                </p14:cNvPr>
                <p14:cNvContentPartPr/>
                <p14:nvPr/>
              </p14:nvContentPartPr>
              <p14:xfrm>
                <a:off x="2142550" y="4538107"/>
                <a:ext cx="93600" cy="531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6EBD04-4776-4898-8E2D-EAE63258B9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33550" y="4529467"/>
                  <a:ext cx="11124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DD6F3D-A285-4363-A8B7-D0608DE3373D}"/>
                    </a:ext>
                  </a:extLst>
                </p14:cNvPr>
                <p14:cNvContentPartPr/>
                <p14:nvPr/>
              </p14:nvContentPartPr>
              <p14:xfrm>
                <a:off x="2295190" y="4680667"/>
                <a:ext cx="63360" cy="262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DD6F3D-A285-4363-A8B7-D0608DE337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86190" y="4671667"/>
                  <a:ext cx="81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6F5DB0-1928-4600-82C5-E00FC008B0E5}"/>
                    </a:ext>
                  </a:extLst>
                </p14:cNvPr>
                <p14:cNvContentPartPr/>
                <p14:nvPr/>
              </p14:nvContentPartPr>
              <p14:xfrm>
                <a:off x="2363950" y="4507867"/>
                <a:ext cx="180720" cy="531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6F5DB0-1928-4600-82C5-E00FC008B0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5310" y="4499227"/>
                  <a:ext cx="1983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464995E-07AE-43E1-8B52-EB69EBA6F466}"/>
                    </a:ext>
                  </a:extLst>
                </p14:cNvPr>
                <p14:cNvContentPartPr/>
                <p14:nvPr/>
              </p14:nvContentPartPr>
              <p14:xfrm>
                <a:off x="2638990" y="4778947"/>
                <a:ext cx="244440" cy="24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464995E-07AE-43E1-8B52-EB69EBA6F4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29990" y="4770307"/>
                  <a:ext cx="262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D32835-F5DC-400B-9A3C-62C667501025}"/>
                    </a:ext>
                  </a:extLst>
                </p14:cNvPr>
                <p14:cNvContentPartPr/>
                <p14:nvPr/>
              </p14:nvContentPartPr>
              <p14:xfrm>
                <a:off x="2986390" y="4596787"/>
                <a:ext cx="146880" cy="177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D32835-F5DC-400B-9A3C-62C66750102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77750" y="4588147"/>
                  <a:ext cx="164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9E58D03-886E-4085-BABA-42C28E393344}"/>
                    </a:ext>
                  </a:extLst>
                </p14:cNvPr>
                <p14:cNvContentPartPr/>
                <p14:nvPr/>
              </p14:nvContentPartPr>
              <p14:xfrm>
                <a:off x="3134710" y="4580947"/>
                <a:ext cx="48600" cy="437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9E58D03-886E-4085-BABA-42C28E39334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25710" y="4572307"/>
                  <a:ext cx="662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25CB8DC-B6F4-40DD-98D8-2353ABD55F23}"/>
                    </a:ext>
                  </a:extLst>
                </p14:cNvPr>
                <p14:cNvContentPartPr/>
                <p14:nvPr/>
              </p14:nvContentPartPr>
              <p14:xfrm>
                <a:off x="3364390" y="4672027"/>
                <a:ext cx="124200" cy="29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25CB8DC-B6F4-40DD-98D8-2353ABD55F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55390" y="4663027"/>
                  <a:ext cx="141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B9CCEF-A30B-450B-9DBB-21AE5928FEB2}"/>
                    </a:ext>
                  </a:extLst>
                </p14:cNvPr>
                <p14:cNvContentPartPr/>
                <p14:nvPr/>
              </p14:nvContentPartPr>
              <p14:xfrm>
                <a:off x="3380590" y="4789387"/>
                <a:ext cx="189360" cy="33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B9CCEF-A30B-450B-9DBB-21AE5928FEB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71590" y="4780387"/>
                  <a:ext cx="2070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8B78B3-94B9-4366-BC7E-BF945D996BF7}"/>
              </a:ext>
            </a:extLst>
          </p:cNvPr>
          <p:cNvGrpSpPr/>
          <p:nvPr/>
        </p:nvGrpSpPr>
        <p:grpSpPr>
          <a:xfrm>
            <a:off x="3818350" y="4515427"/>
            <a:ext cx="599040" cy="420840"/>
            <a:chOff x="3818350" y="4515427"/>
            <a:chExt cx="59904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209226-3E71-4EA0-AFF6-186E6C4C73A1}"/>
                    </a:ext>
                  </a:extLst>
                </p14:cNvPr>
                <p14:cNvContentPartPr/>
                <p14:nvPr/>
              </p14:nvContentPartPr>
              <p14:xfrm>
                <a:off x="3818350" y="4731067"/>
                <a:ext cx="246240" cy="13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209226-3E71-4EA0-AFF6-186E6C4C73A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09350" y="4722427"/>
                  <a:ext cx="263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2BE163-8BAE-4263-A6FE-60DFBD008E9D}"/>
                    </a:ext>
                  </a:extLst>
                </p14:cNvPr>
                <p14:cNvContentPartPr/>
                <p14:nvPr/>
              </p14:nvContentPartPr>
              <p14:xfrm>
                <a:off x="4072150" y="4515427"/>
                <a:ext cx="345240" cy="420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2BE163-8BAE-4263-A6FE-60DFBD008E9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63150" y="4506787"/>
                  <a:ext cx="362880" cy="43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F4035F3-1603-44BA-9164-0DD184C49381}"/>
                  </a:ext>
                </a:extLst>
              </p14:cNvPr>
              <p14:cNvContentPartPr/>
              <p14:nvPr/>
            </p14:nvContentPartPr>
            <p14:xfrm>
              <a:off x="359470" y="4079827"/>
              <a:ext cx="5463000" cy="41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F4035F3-1603-44BA-9164-0DD184C4938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0470" y="4071187"/>
                <a:ext cx="548064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594FBD5-A75F-44D2-928C-115FE0A7ED1D}"/>
              </a:ext>
            </a:extLst>
          </p:cNvPr>
          <p:cNvGrpSpPr/>
          <p:nvPr/>
        </p:nvGrpSpPr>
        <p:grpSpPr>
          <a:xfrm>
            <a:off x="2719990" y="1460467"/>
            <a:ext cx="1375200" cy="825840"/>
            <a:chOff x="2719990" y="1460467"/>
            <a:chExt cx="1375200" cy="82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AD44FB-2A1A-42CE-8FD9-1078A6D93B2D}"/>
                    </a:ext>
                  </a:extLst>
                </p14:cNvPr>
                <p14:cNvContentPartPr/>
                <p14:nvPr/>
              </p14:nvContentPartPr>
              <p14:xfrm>
                <a:off x="2719990" y="1802467"/>
                <a:ext cx="157320" cy="10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AD44FB-2A1A-42CE-8FD9-1078A6D93B2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10990" y="1793827"/>
                  <a:ext cx="174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3C72FC-032D-486A-8E18-351F734D0481}"/>
                    </a:ext>
                  </a:extLst>
                </p14:cNvPr>
                <p14:cNvContentPartPr/>
                <p14:nvPr/>
              </p14:nvContentPartPr>
              <p14:xfrm>
                <a:off x="2725390" y="1914067"/>
                <a:ext cx="175320" cy="40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3C72FC-032D-486A-8E18-351F734D048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16390" y="1905067"/>
                  <a:ext cx="192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4CBDF5E-5DE5-488A-970E-E32145545F61}"/>
                    </a:ext>
                  </a:extLst>
                </p14:cNvPr>
                <p14:cNvContentPartPr/>
                <p14:nvPr/>
              </p14:nvContentPartPr>
              <p14:xfrm>
                <a:off x="3078550" y="1460467"/>
                <a:ext cx="310320" cy="825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4CBDF5E-5DE5-488A-970E-E32145545F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69550" y="1451827"/>
                  <a:ext cx="327960" cy="84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BAA173F-788B-443F-890C-C658405969E9}"/>
                    </a:ext>
                  </a:extLst>
                </p14:cNvPr>
                <p14:cNvContentPartPr/>
                <p14:nvPr/>
              </p14:nvContentPartPr>
              <p14:xfrm>
                <a:off x="3510190" y="1591867"/>
                <a:ext cx="75960" cy="464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BAA173F-788B-443F-890C-C658405969E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01190" y="1582867"/>
                  <a:ext cx="936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CDC3989-EB36-416E-9EFF-DA79D5C6E9B2}"/>
                    </a:ext>
                  </a:extLst>
                </p14:cNvPr>
                <p14:cNvContentPartPr/>
                <p14:nvPr/>
              </p14:nvContentPartPr>
              <p14:xfrm>
                <a:off x="3584350" y="1794547"/>
                <a:ext cx="211680" cy="32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CDC3989-EB36-416E-9EFF-DA79D5C6E9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75710" y="1785907"/>
                  <a:ext cx="229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E10B06-F876-4DAC-94A0-6C43D2F5EBDB}"/>
                    </a:ext>
                  </a:extLst>
                </p14:cNvPr>
                <p14:cNvContentPartPr/>
                <p14:nvPr/>
              </p14:nvContentPartPr>
              <p14:xfrm>
                <a:off x="3827350" y="1616347"/>
                <a:ext cx="181080" cy="306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E10B06-F876-4DAC-94A0-6C43D2F5EB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18350" y="1607707"/>
                  <a:ext cx="1987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2F2225-7BD2-445C-AC85-B9DAE92FD1F8}"/>
                    </a:ext>
                  </a:extLst>
                </p14:cNvPr>
                <p14:cNvContentPartPr/>
                <p14:nvPr/>
              </p14:nvContentPartPr>
              <p14:xfrm>
                <a:off x="4027150" y="1568827"/>
                <a:ext cx="68040" cy="466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2F2225-7BD2-445C-AC85-B9DAE92FD1F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18150" y="1560187"/>
                  <a:ext cx="85680" cy="48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FDE240B-5F4E-41DD-9768-185C6E7EECEE}"/>
              </a:ext>
            </a:extLst>
          </p:cNvPr>
          <p:cNvGrpSpPr/>
          <p:nvPr/>
        </p:nvGrpSpPr>
        <p:grpSpPr>
          <a:xfrm>
            <a:off x="1235710" y="2880307"/>
            <a:ext cx="267120" cy="164160"/>
            <a:chOff x="1235710" y="2880307"/>
            <a:chExt cx="26712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2C2036E-E848-4651-92A3-52643A418360}"/>
                    </a:ext>
                  </a:extLst>
                </p14:cNvPr>
                <p14:cNvContentPartPr/>
                <p14:nvPr/>
              </p14:nvContentPartPr>
              <p14:xfrm>
                <a:off x="1235710" y="2880307"/>
                <a:ext cx="207360" cy="25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2C2036E-E848-4651-92A3-52643A4183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27070" y="2871307"/>
                  <a:ext cx="225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3BA682-7D5D-4311-AA9F-8AA04F563387}"/>
                    </a:ext>
                  </a:extLst>
                </p14:cNvPr>
                <p14:cNvContentPartPr/>
                <p14:nvPr/>
              </p14:nvContentPartPr>
              <p14:xfrm>
                <a:off x="1256590" y="3009907"/>
                <a:ext cx="246240" cy="34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3BA682-7D5D-4311-AA9F-8AA04F5633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47590" y="3001267"/>
                  <a:ext cx="2638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E2A252A-234F-4209-94DC-DD000EEE035D}"/>
              </a:ext>
            </a:extLst>
          </p:cNvPr>
          <p:cNvGrpSpPr/>
          <p:nvPr/>
        </p:nvGrpSpPr>
        <p:grpSpPr>
          <a:xfrm>
            <a:off x="2057590" y="2542267"/>
            <a:ext cx="3317400" cy="820800"/>
            <a:chOff x="2057590" y="2542267"/>
            <a:chExt cx="3317400" cy="82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9FDFBC7-B04F-468F-90F5-6E9CDCC5DEF1}"/>
                    </a:ext>
                  </a:extLst>
                </p14:cNvPr>
                <p14:cNvContentPartPr/>
                <p14:nvPr/>
              </p14:nvContentPartPr>
              <p14:xfrm>
                <a:off x="2057590" y="2809747"/>
                <a:ext cx="223560" cy="29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9FDFBC7-B04F-468F-90F5-6E9CDCC5DE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48950" y="2801107"/>
                  <a:ext cx="241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87B308-5DAA-4F83-8E44-F37E4F33CBD6}"/>
                    </a:ext>
                  </a:extLst>
                </p14:cNvPr>
                <p14:cNvContentPartPr/>
                <p14:nvPr/>
              </p14:nvContentPartPr>
              <p14:xfrm>
                <a:off x="2291950" y="2686267"/>
                <a:ext cx="217080" cy="263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87B308-5DAA-4F83-8E44-F37E4F33CBD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83310" y="2677267"/>
                  <a:ext cx="234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42D6C9C-6DB4-453E-81E0-04220B8E1816}"/>
                    </a:ext>
                  </a:extLst>
                </p14:cNvPr>
                <p14:cNvContentPartPr/>
                <p14:nvPr/>
              </p14:nvContentPartPr>
              <p14:xfrm>
                <a:off x="2624590" y="2709307"/>
                <a:ext cx="24120" cy="195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42D6C9C-6DB4-453E-81E0-04220B8E181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15950" y="2700667"/>
                  <a:ext cx="41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72560C3-FA37-4394-A991-48273F0CFEA6}"/>
                    </a:ext>
                  </a:extLst>
                </p14:cNvPr>
                <p14:cNvContentPartPr/>
                <p14:nvPr/>
              </p14:nvContentPartPr>
              <p14:xfrm>
                <a:off x="2537830" y="2765827"/>
                <a:ext cx="167400" cy="30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72560C3-FA37-4394-A991-48273F0CFEA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28830" y="2756827"/>
                  <a:ext cx="185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8936C3C-A1A5-4183-A3BB-D64582192091}"/>
                    </a:ext>
                  </a:extLst>
                </p14:cNvPr>
                <p14:cNvContentPartPr/>
                <p14:nvPr/>
              </p14:nvContentPartPr>
              <p14:xfrm>
                <a:off x="2762110" y="2662147"/>
                <a:ext cx="61920" cy="141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8936C3C-A1A5-4183-A3BB-D6458219209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53470" y="2653147"/>
                  <a:ext cx="79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F2F4F26-1B70-4B48-A7C9-BE699B4B1BC6}"/>
                    </a:ext>
                  </a:extLst>
                </p14:cNvPr>
                <p14:cNvContentPartPr/>
                <p14:nvPr/>
              </p14:nvContentPartPr>
              <p14:xfrm>
                <a:off x="2847430" y="2677627"/>
                <a:ext cx="32760" cy="278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F2F4F26-1B70-4B48-A7C9-BE699B4B1BC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38430" y="2668987"/>
                  <a:ext cx="504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E5BED9A-2DBC-4FE9-BC62-08CE150F286A}"/>
                    </a:ext>
                  </a:extLst>
                </p14:cNvPr>
                <p14:cNvContentPartPr/>
                <p14:nvPr/>
              </p14:nvContentPartPr>
              <p14:xfrm>
                <a:off x="2219590" y="3023947"/>
                <a:ext cx="729000" cy="83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E5BED9A-2DBC-4FE9-BC62-08CE150F286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210950" y="3015307"/>
                  <a:ext cx="746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A87A35D-84C6-42E5-AEF4-A3D56DE85413}"/>
                    </a:ext>
                  </a:extLst>
                </p14:cNvPr>
                <p14:cNvContentPartPr/>
                <p14:nvPr/>
              </p14:nvContentPartPr>
              <p14:xfrm>
                <a:off x="2487430" y="3149947"/>
                <a:ext cx="254160" cy="213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A87A35D-84C6-42E5-AEF4-A3D56DE8541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78790" y="3141307"/>
                  <a:ext cx="271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F579AD0-2A9F-4669-A1F0-78F6C177804A}"/>
                    </a:ext>
                  </a:extLst>
                </p14:cNvPr>
                <p14:cNvContentPartPr/>
                <p14:nvPr/>
              </p14:nvContentPartPr>
              <p14:xfrm>
                <a:off x="3207070" y="2983987"/>
                <a:ext cx="117720" cy="17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F579AD0-2A9F-4669-A1F0-78F6C17780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98430" y="2975347"/>
                  <a:ext cx="135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EA6CFBA-4789-4BF6-A9F5-B87FD115C4A1}"/>
                    </a:ext>
                  </a:extLst>
                </p14:cNvPr>
                <p14:cNvContentPartPr/>
                <p14:nvPr/>
              </p14:nvContentPartPr>
              <p14:xfrm>
                <a:off x="3259990" y="3065707"/>
                <a:ext cx="128880" cy="31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EA6CFBA-4789-4BF6-A9F5-B87FD115C4A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51350" y="3056707"/>
                  <a:ext cx="146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BF54E5E-0D7F-42E7-8ACA-17B77B3EF65D}"/>
                    </a:ext>
                  </a:extLst>
                </p14:cNvPr>
                <p14:cNvContentPartPr/>
                <p14:nvPr/>
              </p14:nvContentPartPr>
              <p14:xfrm>
                <a:off x="3726190" y="2655307"/>
                <a:ext cx="296280" cy="250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BF54E5E-0D7F-42E7-8ACA-17B77B3EF65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17550" y="2646307"/>
                  <a:ext cx="313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A06CD16-7FA0-4DFC-8C97-A813FD92EACA}"/>
                    </a:ext>
                  </a:extLst>
                </p14:cNvPr>
                <p14:cNvContentPartPr/>
                <p14:nvPr/>
              </p14:nvContentPartPr>
              <p14:xfrm>
                <a:off x="3638710" y="2980387"/>
                <a:ext cx="425880" cy="32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A06CD16-7FA0-4DFC-8C97-A813FD92EAC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29710" y="2971387"/>
                  <a:ext cx="443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069821-62E6-42A4-A595-14C02FEED9BD}"/>
                    </a:ext>
                  </a:extLst>
                </p14:cNvPr>
                <p14:cNvContentPartPr/>
                <p14:nvPr/>
              </p14:nvContentPartPr>
              <p14:xfrm>
                <a:off x="3806470" y="3114307"/>
                <a:ext cx="224280" cy="232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069821-62E6-42A4-A595-14C02FEED9B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97470" y="3105667"/>
                  <a:ext cx="241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41B3D3-7614-4631-9FD8-E3AF6D5D10E6}"/>
                    </a:ext>
                  </a:extLst>
                </p14:cNvPr>
                <p14:cNvContentPartPr/>
                <p14:nvPr/>
              </p14:nvContentPartPr>
              <p14:xfrm>
                <a:off x="4404430" y="2892907"/>
                <a:ext cx="86760" cy="26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41B3D3-7614-4631-9FD8-E3AF6D5D10E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95790" y="2883907"/>
                  <a:ext cx="104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44F2B6-7C0E-4243-8F70-EBA80593CBCE}"/>
                    </a:ext>
                  </a:extLst>
                </p14:cNvPr>
                <p14:cNvContentPartPr/>
                <p14:nvPr/>
              </p14:nvContentPartPr>
              <p14:xfrm>
                <a:off x="4423510" y="2987227"/>
                <a:ext cx="206280" cy="29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44F2B6-7C0E-4243-8F70-EBA80593CBC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14510" y="2978587"/>
                  <a:ext cx="223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35CC347-547D-4C74-B939-104E49CC1403}"/>
                    </a:ext>
                  </a:extLst>
                </p14:cNvPr>
                <p14:cNvContentPartPr/>
                <p14:nvPr/>
              </p14:nvContentPartPr>
              <p14:xfrm>
                <a:off x="4855150" y="2746747"/>
                <a:ext cx="75960" cy="432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35CC347-547D-4C74-B939-104E49CC140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46150" y="2737747"/>
                  <a:ext cx="936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66E22F9-4A1A-44D0-A1A5-CE757D41BC0B}"/>
                    </a:ext>
                  </a:extLst>
                </p14:cNvPr>
                <p14:cNvContentPartPr/>
                <p14:nvPr/>
              </p14:nvContentPartPr>
              <p14:xfrm>
                <a:off x="4610710" y="2542267"/>
                <a:ext cx="764280" cy="721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66E22F9-4A1A-44D0-A1A5-CE757D41BC0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01710" y="2533627"/>
                  <a:ext cx="781920" cy="73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64DF1BC-E1F2-490A-BF1D-BA870713EBA0}"/>
                  </a:ext>
                </a:extLst>
              </p14:cNvPr>
              <p14:cNvContentPartPr/>
              <p14:nvPr/>
            </p14:nvContentPartPr>
            <p14:xfrm>
              <a:off x="9051670" y="1877347"/>
              <a:ext cx="99720" cy="10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64DF1BC-E1F2-490A-BF1D-BA870713EBA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042670" y="1868347"/>
                <a:ext cx="117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1291594-ACE6-4F36-BF15-ACAAA91A6C87}"/>
                  </a:ext>
                </a:extLst>
              </p14:cNvPr>
              <p14:cNvContentPartPr/>
              <p14:nvPr/>
            </p14:nvContentPartPr>
            <p14:xfrm>
              <a:off x="9040150" y="1961587"/>
              <a:ext cx="213840" cy="129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1291594-ACE6-4F36-BF15-ACAAA91A6C8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031510" y="1952587"/>
                <a:ext cx="23148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F0825472-B501-467B-8671-5C1199A52651}"/>
              </a:ext>
            </a:extLst>
          </p:cNvPr>
          <p:cNvGrpSpPr/>
          <p:nvPr/>
        </p:nvGrpSpPr>
        <p:grpSpPr>
          <a:xfrm>
            <a:off x="9476830" y="1594747"/>
            <a:ext cx="1667160" cy="791640"/>
            <a:chOff x="9476830" y="1594747"/>
            <a:chExt cx="1667160" cy="79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EE7C16A-BB8E-4902-B4B8-E8EDCF99D2B4}"/>
                    </a:ext>
                  </a:extLst>
                </p14:cNvPr>
                <p14:cNvContentPartPr/>
                <p14:nvPr/>
              </p14:nvContentPartPr>
              <p14:xfrm>
                <a:off x="9476830" y="1786267"/>
                <a:ext cx="385560" cy="600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EE7C16A-BB8E-4902-B4B8-E8EDCF99D2B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67830" y="1777267"/>
                  <a:ext cx="40320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E6B6273-8C47-498B-8813-63EDBD2AE148}"/>
                    </a:ext>
                  </a:extLst>
                </p14:cNvPr>
                <p14:cNvContentPartPr/>
                <p14:nvPr/>
              </p14:nvContentPartPr>
              <p14:xfrm>
                <a:off x="9915310" y="1612387"/>
                <a:ext cx="139680" cy="670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E6B6273-8C47-498B-8813-63EDBD2AE1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06670" y="1603387"/>
                  <a:ext cx="15732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A1FC939-6C84-4145-9DA9-541A5F9899F0}"/>
                    </a:ext>
                  </a:extLst>
                </p14:cNvPr>
                <p14:cNvContentPartPr/>
                <p14:nvPr/>
              </p14:nvContentPartPr>
              <p14:xfrm>
                <a:off x="10292230" y="1662787"/>
                <a:ext cx="127800" cy="187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A1FC939-6C84-4145-9DA9-541A5F9899F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83590" y="1654147"/>
                  <a:ext cx="145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8C81A11-50F5-4DBC-B510-D04F6965B470}"/>
                    </a:ext>
                  </a:extLst>
                </p14:cNvPr>
                <p14:cNvContentPartPr/>
                <p14:nvPr/>
              </p14:nvContentPartPr>
              <p14:xfrm>
                <a:off x="10315990" y="1661707"/>
                <a:ext cx="85680" cy="191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8C81A11-50F5-4DBC-B510-D04F6965B47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07350" y="1653067"/>
                  <a:ext cx="103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C9A257-DC3C-43E1-A08D-20FDE5CC468A}"/>
                    </a:ext>
                  </a:extLst>
                </p14:cNvPr>
                <p14:cNvContentPartPr/>
                <p14:nvPr/>
              </p14:nvContentPartPr>
              <p14:xfrm>
                <a:off x="10495990" y="1661707"/>
                <a:ext cx="24840" cy="190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C9A257-DC3C-43E1-A08D-20FDE5CC468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86990" y="1652707"/>
                  <a:ext cx="42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1BAF4E-1CEF-40CD-B9FD-1A0C3744D475}"/>
                    </a:ext>
                  </a:extLst>
                </p14:cNvPr>
                <p14:cNvContentPartPr/>
                <p14:nvPr/>
              </p14:nvContentPartPr>
              <p14:xfrm>
                <a:off x="10425070" y="1654867"/>
                <a:ext cx="228240" cy="123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1BAF4E-1CEF-40CD-B9FD-1A0C3744D47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16430" y="1645867"/>
                  <a:ext cx="245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97E9649-40D1-4F7D-B4B1-C8C40B00D11F}"/>
                    </a:ext>
                  </a:extLst>
                </p14:cNvPr>
                <p14:cNvContentPartPr/>
                <p14:nvPr/>
              </p14:nvContentPartPr>
              <p14:xfrm>
                <a:off x="10674190" y="1666027"/>
                <a:ext cx="42120" cy="246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97E9649-40D1-4F7D-B4B1-C8C40B00D11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65550" y="1657387"/>
                  <a:ext cx="597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2BCB997-0359-4657-ABE4-3579716DE9EB}"/>
                    </a:ext>
                  </a:extLst>
                </p14:cNvPr>
                <p14:cNvContentPartPr/>
                <p14:nvPr/>
              </p14:nvContentPartPr>
              <p14:xfrm>
                <a:off x="10183150" y="1927027"/>
                <a:ext cx="721080" cy="62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2BCB997-0359-4657-ABE4-3579716DE9E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74510" y="1918027"/>
                  <a:ext cx="738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76E85B7-B08A-4E2F-B399-106FE88F886F}"/>
                    </a:ext>
                  </a:extLst>
                </p14:cNvPr>
                <p14:cNvContentPartPr/>
                <p14:nvPr/>
              </p14:nvContentPartPr>
              <p14:xfrm>
                <a:off x="10366030" y="2068507"/>
                <a:ext cx="271800" cy="190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76E85B7-B08A-4E2F-B399-106FE88F886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357390" y="2059507"/>
                  <a:ext cx="289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DD7BD0-BEFC-4573-B1F3-BD68332BB654}"/>
                    </a:ext>
                  </a:extLst>
                </p14:cNvPr>
                <p14:cNvContentPartPr/>
                <p14:nvPr/>
              </p14:nvContentPartPr>
              <p14:xfrm>
                <a:off x="10993150" y="1594747"/>
                <a:ext cx="150840" cy="713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DD7BD0-BEFC-4573-B1F3-BD68332BB6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84510" y="1586107"/>
                  <a:ext cx="168480" cy="73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0011737-5ABE-401C-9CD1-D5C95B25304C}"/>
              </a:ext>
            </a:extLst>
          </p:cNvPr>
          <p:cNvGrpSpPr/>
          <p:nvPr/>
        </p:nvGrpSpPr>
        <p:grpSpPr>
          <a:xfrm>
            <a:off x="6680350" y="2920627"/>
            <a:ext cx="3480480" cy="839880"/>
            <a:chOff x="6680350" y="2920627"/>
            <a:chExt cx="3480480" cy="83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B9254E9-4B6E-4CC7-A1C4-7CC870250935}"/>
                    </a:ext>
                  </a:extLst>
                </p14:cNvPr>
                <p14:cNvContentPartPr/>
                <p14:nvPr/>
              </p14:nvContentPartPr>
              <p14:xfrm>
                <a:off x="6723910" y="3215107"/>
                <a:ext cx="180360" cy="43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B9254E9-4B6E-4CC7-A1C4-7CC87025093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15270" y="3206467"/>
                  <a:ext cx="198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3613242-F52C-4E5D-9450-CF260FFA0A39}"/>
                    </a:ext>
                  </a:extLst>
                </p14:cNvPr>
                <p14:cNvContentPartPr/>
                <p14:nvPr/>
              </p14:nvContentPartPr>
              <p14:xfrm>
                <a:off x="6680350" y="3421027"/>
                <a:ext cx="228240" cy="13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3613242-F52C-4E5D-9450-CF260FFA0A3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71350" y="3412027"/>
                  <a:ext cx="245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DAFBDC3-19A2-4880-A79D-DE8939C26A37}"/>
                    </a:ext>
                  </a:extLst>
                </p14:cNvPr>
                <p14:cNvContentPartPr/>
                <p14:nvPr/>
              </p14:nvContentPartPr>
              <p14:xfrm>
                <a:off x="7347790" y="3113587"/>
                <a:ext cx="360000" cy="506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DAFBDC3-19A2-4880-A79D-DE8939C26A3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39150" y="3104587"/>
                  <a:ext cx="37764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78BAF46-E715-4627-B6AB-7E8780F7F5EB}"/>
                    </a:ext>
                  </a:extLst>
                </p14:cNvPr>
                <p14:cNvContentPartPr/>
                <p14:nvPr/>
              </p14:nvContentPartPr>
              <p14:xfrm>
                <a:off x="7806790" y="2934307"/>
                <a:ext cx="190080" cy="826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78BAF46-E715-4627-B6AB-7E8780F7F5E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98150" y="2925667"/>
                  <a:ext cx="207720" cy="84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96E163A-EE89-4B02-BFBA-A8FA9AA93CF8}"/>
                    </a:ext>
                  </a:extLst>
                </p14:cNvPr>
                <p14:cNvContentPartPr/>
                <p14:nvPr/>
              </p14:nvContentPartPr>
              <p14:xfrm>
                <a:off x="8151670" y="3014227"/>
                <a:ext cx="177480" cy="298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96E163A-EE89-4B02-BFBA-A8FA9AA93CF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43030" y="3005227"/>
                  <a:ext cx="195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8F26072-E03B-4055-9313-076B5A086AC5}"/>
                    </a:ext>
                  </a:extLst>
                </p14:cNvPr>
                <p14:cNvContentPartPr/>
                <p14:nvPr/>
              </p14:nvContentPartPr>
              <p14:xfrm>
                <a:off x="8205310" y="3006667"/>
                <a:ext cx="95400" cy="267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8F26072-E03B-4055-9313-076B5A086AC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96310" y="2998027"/>
                  <a:ext cx="113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5C1F579-F521-4F65-9074-26B8B6720AB7}"/>
                    </a:ext>
                  </a:extLst>
                </p14:cNvPr>
                <p14:cNvContentPartPr/>
                <p14:nvPr/>
              </p14:nvContentPartPr>
              <p14:xfrm>
                <a:off x="8463790" y="2994427"/>
                <a:ext cx="21600" cy="252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5C1F579-F521-4F65-9074-26B8B6720AB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55150" y="2985427"/>
                  <a:ext cx="39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5D7C960-41CF-440B-A8F5-F6D17D6885BF}"/>
                    </a:ext>
                  </a:extLst>
                </p14:cNvPr>
                <p14:cNvContentPartPr/>
                <p14:nvPr/>
              </p14:nvContentPartPr>
              <p14:xfrm>
                <a:off x="8397910" y="3115387"/>
                <a:ext cx="178560" cy="17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5D7C960-41CF-440B-A8F5-F6D17D6885B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89270" y="3106387"/>
                  <a:ext cx="196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19744AB-47B8-4A42-8C98-7FBCA94A5314}"/>
                    </a:ext>
                  </a:extLst>
                </p14:cNvPr>
                <p14:cNvContentPartPr/>
                <p14:nvPr/>
              </p14:nvContentPartPr>
              <p14:xfrm>
                <a:off x="8643790" y="2982907"/>
                <a:ext cx="81720" cy="132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19744AB-47B8-4A42-8C98-7FBCA94A531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35150" y="2974267"/>
                  <a:ext cx="99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C9E1D4A-5EA1-4B3E-9D09-B5825D3DF7E4}"/>
                    </a:ext>
                  </a:extLst>
                </p14:cNvPr>
                <p14:cNvContentPartPr/>
                <p14:nvPr/>
              </p14:nvContentPartPr>
              <p14:xfrm>
                <a:off x="8756830" y="2986867"/>
                <a:ext cx="39600" cy="252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C9E1D4A-5EA1-4B3E-9D09-B5825D3DF7E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47830" y="2978227"/>
                  <a:ext cx="57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9FF659E-8BB2-430E-AB3B-FA07858EAE38}"/>
                    </a:ext>
                  </a:extLst>
                </p14:cNvPr>
                <p14:cNvContentPartPr/>
                <p14:nvPr/>
              </p14:nvContentPartPr>
              <p14:xfrm>
                <a:off x="8044750" y="3351187"/>
                <a:ext cx="869040" cy="54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9FF659E-8BB2-430E-AB3B-FA07858EAE3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35750" y="3342187"/>
                  <a:ext cx="886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279BBF2-673C-464B-B900-1141D401B4C0}"/>
                    </a:ext>
                  </a:extLst>
                </p14:cNvPr>
                <p14:cNvContentPartPr/>
                <p14:nvPr/>
              </p14:nvContentPartPr>
              <p14:xfrm>
                <a:off x="8340310" y="3427867"/>
                <a:ext cx="312120" cy="190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279BBF2-673C-464B-B900-1141D401B4C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31310" y="3419227"/>
                  <a:ext cx="329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4C7B452-24BC-4A00-B882-6C18CC38229B}"/>
                    </a:ext>
                  </a:extLst>
                </p14:cNvPr>
                <p14:cNvContentPartPr/>
                <p14:nvPr/>
              </p14:nvContentPartPr>
              <p14:xfrm>
                <a:off x="9048430" y="2920627"/>
                <a:ext cx="159120" cy="676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4C7B452-24BC-4A00-B882-6C18CC38229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39430" y="2911627"/>
                  <a:ext cx="17676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E3781A7-9F04-4DF2-BD4D-77CB4190E7C8}"/>
                    </a:ext>
                  </a:extLst>
                </p14:cNvPr>
                <p14:cNvContentPartPr/>
                <p14:nvPr/>
              </p14:nvContentPartPr>
              <p14:xfrm>
                <a:off x="9340390" y="3272347"/>
                <a:ext cx="20880" cy="18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E3781A7-9F04-4DF2-BD4D-77CB4190E7C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31750" y="3263707"/>
                  <a:ext cx="38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F097A13-0C4C-4A52-8F62-240157E78BDB}"/>
                    </a:ext>
                  </a:extLst>
                </p14:cNvPr>
                <p14:cNvContentPartPr/>
                <p14:nvPr/>
              </p14:nvContentPartPr>
              <p14:xfrm>
                <a:off x="9343270" y="3262627"/>
                <a:ext cx="417960" cy="17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F097A13-0C4C-4A52-8F62-240157E78BD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34270" y="3253987"/>
                  <a:ext cx="435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C5C425E-DDE0-4067-ADCB-AF4ECDD5A4E2}"/>
                    </a:ext>
                  </a:extLst>
                </p14:cNvPr>
                <p14:cNvContentPartPr/>
                <p14:nvPr/>
              </p14:nvContentPartPr>
              <p14:xfrm>
                <a:off x="9940870" y="2941147"/>
                <a:ext cx="91440" cy="257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C5C425E-DDE0-4067-ADCB-AF4ECDD5A4E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31870" y="2932507"/>
                  <a:ext cx="109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57D3CB7-C646-44AD-9FA5-804892C335DA}"/>
                    </a:ext>
                  </a:extLst>
                </p14:cNvPr>
                <p14:cNvContentPartPr/>
                <p14:nvPr/>
              </p14:nvContentPartPr>
              <p14:xfrm>
                <a:off x="10061110" y="2944747"/>
                <a:ext cx="99720" cy="513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57D3CB7-C646-44AD-9FA5-804892C335D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52470" y="2936107"/>
                  <a:ext cx="1173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1E3470D-C0D9-48EB-AFCD-2B55B8AB957C}"/>
                    </a:ext>
                  </a:extLst>
                </p14:cNvPr>
                <p14:cNvContentPartPr/>
                <p14:nvPr/>
              </p14:nvContentPartPr>
              <p14:xfrm>
                <a:off x="7092910" y="3229867"/>
                <a:ext cx="626400" cy="339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1E3470D-C0D9-48EB-AFCD-2B55B8AB957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84270" y="3220867"/>
                  <a:ext cx="644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21F668F-6AC0-42B0-A98F-A99DEA4113A4}"/>
                    </a:ext>
                  </a:extLst>
                </p14:cNvPr>
                <p14:cNvContentPartPr/>
                <p14:nvPr/>
              </p14:nvContentPartPr>
              <p14:xfrm>
                <a:off x="7958350" y="3409507"/>
                <a:ext cx="875520" cy="318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21F668F-6AC0-42B0-A98F-A99DEA4113A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49350" y="3400867"/>
                  <a:ext cx="89316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05F7142-963A-44C1-B084-8E375F5C12CB}"/>
              </a:ext>
            </a:extLst>
          </p:cNvPr>
          <p:cNvGrpSpPr/>
          <p:nvPr/>
        </p:nvGrpSpPr>
        <p:grpSpPr>
          <a:xfrm>
            <a:off x="7775830" y="4324267"/>
            <a:ext cx="1420200" cy="586440"/>
            <a:chOff x="7775830" y="4324267"/>
            <a:chExt cx="1420200" cy="58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11978B-095F-4C28-A2E1-EF67D1582F6F}"/>
                    </a:ext>
                  </a:extLst>
                </p14:cNvPr>
                <p14:cNvContentPartPr/>
                <p14:nvPr/>
              </p14:nvContentPartPr>
              <p14:xfrm>
                <a:off x="7775830" y="4387627"/>
                <a:ext cx="311400" cy="482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11978B-095F-4C28-A2E1-EF67D1582F6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767190" y="4378987"/>
                  <a:ext cx="3290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4291812-9F10-4D61-9AD7-0BFDC0EF069D}"/>
                    </a:ext>
                  </a:extLst>
                </p14:cNvPr>
                <p14:cNvContentPartPr/>
                <p14:nvPr/>
              </p14:nvContentPartPr>
              <p14:xfrm>
                <a:off x="7890310" y="4324267"/>
                <a:ext cx="95400" cy="502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4291812-9F10-4D61-9AD7-0BFDC0EF069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81310" y="4315627"/>
                  <a:ext cx="1130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D92995C-8409-4DDE-BA0F-046C7F749E8E}"/>
                    </a:ext>
                  </a:extLst>
                </p14:cNvPr>
                <p14:cNvContentPartPr/>
                <p14:nvPr/>
              </p14:nvContentPartPr>
              <p14:xfrm>
                <a:off x="8172550" y="4430467"/>
                <a:ext cx="28800" cy="380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D92995C-8409-4DDE-BA0F-046C7F749E8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163910" y="4421827"/>
                  <a:ext cx="464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B6423C6-00D5-4983-984B-2A9EDD14CFA2}"/>
                    </a:ext>
                  </a:extLst>
                </p14:cNvPr>
                <p14:cNvContentPartPr/>
                <p14:nvPr/>
              </p14:nvContentPartPr>
              <p14:xfrm>
                <a:off x="8088310" y="4599667"/>
                <a:ext cx="261720" cy="50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B6423C6-00D5-4983-984B-2A9EDD14CFA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79670" y="4590667"/>
                  <a:ext cx="279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DC4445D-35EC-49D7-88D6-77C914DAF24C}"/>
                    </a:ext>
                  </a:extLst>
                </p14:cNvPr>
                <p14:cNvContentPartPr/>
                <p14:nvPr/>
              </p14:nvContentPartPr>
              <p14:xfrm>
                <a:off x="8422030" y="4429027"/>
                <a:ext cx="147960" cy="430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DC4445D-35EC-49D7-88D6-77C914DAF24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413390" y="4420027"/>
                  <a:ext cx="1656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FEF8453-C571-4305-A2CD-D3C8F6CA1D3D}"/>
                    </a:ext>
                  </a:extLst>
                </p14:cNvPr>
                <p14:cNvContentPartPr/>
                <p14:nvPr/>
              </p14:nvContentPartPr>
              <p14:xfrm>
                <a:off x="8645230" y="4629187"/>
                <a:ext cx="231480" cy="7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FEF8453-C571-4305-A2CD-D3C8F6CA1D3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36590" y="4620547"/>
                  <a:ext cx="249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C69CA49-3AFC-4BB2-A37B-529035CF4429}"/>
                    </a:ext>
                  </a:extLst>
                </p14:cNvPr>
                <p14:cNvContentPartPr/>
                <p14:nvPr/>
              </p14:nvContentPartPr>
              <p14:xfrm>
                <a:off x="9050590" y="4425067"/>
                <a:ext cx="64080" cy="212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C69CA49-3AFC-4BB2-A37B-529035CF44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041590" y="4416427"/>
                  <a:ext cx="81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AE2B3F8-C805-40D8-B6A4-9DF319CE1C83}"/>
                    </a:ext>
                  </a:extLst>
                </p14:cNvPr>
                <p14:cNvContentPartPr/>
                <p14:nvPr/>
              </p14:nvContentPartPr>
              <p14:xfrm>
                <a:off x="9093430" y="4471507"/>
                <a:ext cx="102600" cy="439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AE2B3F8-C805-40D8-B6A4-9DF319CE1C8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84790" y="4462507"/>
                  <a:ext cx="120240" cy="45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B051301-93CC-4B55-A493-8BD76579B9AD}"/>
              </a:ext>
            </a:extLst>
          </p:cNvPr>
          <p:cNvGrpSpPr/>
          <p:nvPr/>
        </p:nvGrpSpPr>
        <p:grpSpPr>
          <a:xfrm>
            <a:off x="7064470" y="4556467"/>
            <a:ext cx="362520" cy="181800"/>
            <a:chOff x="7064470" y="4556467"/>
            <a:chExt cx="36252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CC9C7FF-085B-4446-865C-DEE7785E172A}"/>
                    </a:ext>
                  </a:extLst>
                </p14:cNvPr>
                <p14:cNvContentPartPr/>
                <p14:nvPr/>
              </p14:nvContentPartPr>
              <p14:xfrm>
                <a:off x="7064470" y="4556467"/>
                <a:ext cx="231480" cy="24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CC9C7FF-085B-4446-865C-DEE7785E172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55470" y="4547467"/>
                  <a:ext cx="249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207DF1C-4882-4922-BE15-50C0F9DD8B00}"/>
                    </a:ext>
                  </a:extLst>
                </p14:cNvPr>
                <p14:cNvContentPartPr/>
                <p14:nvPr/>
              </p14:nvContentPartPr>
              <p14:xfrm>
                <a:off x="7155550" y="4710907"/>
                <a:ext cx="271440" cy="27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207DF1C-4882-4922-BE15-50C0F9DD8B0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146910" y="4701907"/>
                  <a:ext cx="2890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E941547-1FA4-4A96-A58E-A51991000CE4}"/>
              </a:ext>
            </a:extLst>
          </p:cNvPr>
          <p:cNvGrpSpPr/>
          <p:nvPr/>
        </p:nvGrpSpPr>
        <p:grpSpPr>
          <a:xfrm>
            <a:off x="9709390" y="3955627"/>
            <a:ext cx="1788840" cy="1152720"/>
            <a:chOff x="9709390" y="3955627"/>
            <a:chExt cx="1788840" cy="11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A91AF34-9141-4CD1-BA17-F7508CCC4CB9}"/>
                    </a:ext>
                  </a:extLst>
                </p14:cNvPr>
                <p14:cNvContentPartPr/>
                <p14:nvPr/>
              </p14:nvContentPartPr>
              <p14:xfrm>
                <a:off x="9717670" y="4477267"/>
                <a:ext cx="253800" cy="25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A91AF34-9141-4CD1-BA17-F7508CCC4CB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08670" y="4468627"/>
                  <a:ext cx="271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1F9F485-6ABA-4A23-A434-6D7DC5C165C6}"/>
                    </a:ext>
                  </a:extLst>
                </p14:cNvPr>
                <p14:cNvContentPartPr/>
                <p14:nvPr/>
              </p14:nvContentPartPr>
              <p14:xfrm>
                <a:off x="9709390" y="4640707"/>
                <a:ext cx="403200" cy="21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1F9F485-6ABA-4A23-A434-6D7DC5C165C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00750" y="4631707"/>
                  <a:ext cx="420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2370814-B1BF-47A1-9596-6CC08ED43835}"/>
                    </a:ext>
                  </a:extLst>
                </p14:cNvPr>
                <p14:cNvContentPartPr/>
                <p14:nvPr/>
              </p14:nvContentPartPr>
              <p14:xfrm>
                <a:off x="10419310" y="4388347"/>
                <a:ext cx="361080" cy="389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2370814-B1BF-47A1-9596-6CC08ED4383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10310" y="4379707"/>
                  <a:ext cx="3787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B526E09-23F9-4590-99DD-85A95493E790}"/>
                    </a:ext>
                  </a:extLst>
                </p14:cNvPr>
                <p14:cNvContentPartPr/>
                <p14:nvPr/>
              </p14:nvContentPartPr>
              <p14:xfrm>
                <a:off x="10446310" y="4365307"/>
                <a:ext cx="234720" cy="511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B526E09-23F9-4590-99DD-85A95493E79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37670" y="4356667"/>
                  <a:ext cx="2523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4529DD4-C267-4C4A-83B5-3097DAC82294}"/>
                    </a:ext>
                  </a:extLst>
                </p14:cNvPr>
                <p14:cNvContentPartPr/>
                <p14:nvPr/>
              </p14:nvContentPartPr>
              <p14:xfrm>
                <a:off x="10019710" y="3955627"/>
                <a:ext cx="1478520" cy="1152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4529DD4-C267-4C4A-83B5-3097DAC8229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010710" y="3946987"/>
                  <a:ext cx="1496160" cy="117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04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8624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Functions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79801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015F17-6419-4712-8488-89EBBF216779}"/>
                  </a:ext>
                </a:extLst>
              </p:cNvPr>
              <p:cNvSpPr txBox="1"/>
              <p:nvPr/>
            </p:nvSpPr>
            <p:spPr>
              <a:xfrm>
                <a:off x="197476" y="1108557"/>
                <a:ext cx="11797048" cy="2320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𝒇𝒖𝒏𝒄𝒕𝒊𝒐𝒏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𝒂𝒓𝒆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𝑰𝒏𝒗𝒆𝒓𝒔𝒆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𝑭𝒖𝒏𝒄𝒕𝒊𝒐𝒏𝒔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𝒊𝒇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𝒂𝒍𝒍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𝒅𝒐𝒎𝒂𝒊𝒏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𝒇𝒐𝒓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𝒂𝒍𝒍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𝒅𝒐𝒎𝒂𝒊𝒏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015F17-6419-4712-8488-89EBBF216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76" y="1108557"/>
                <a:ext cx="11797048" cy="2320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168BF-F9DE-4B7C-BB9E-B6287533360D}"/>
                  </a:ext>
                </a:extLst>
              </p:cNvPr>
              <p:cNvSpPr txBox="1"/>
              <p:nvPr/>
            </p:nvSpPr>
            <p:spPr>
              <a:xfrm>
                <a:off x="243019" y="4189725"/>
                <a:ext cx="1170596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5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the </a:t>
                </a:r>
                <a:r>
                  <a:rPr lang="en-US" sz="54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INVERSE FUNCTION</a:t>
                </a:r>
                <a:r>
                  <a:rPr lang="en-US" sz="5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5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168BF-F9DE-4B7C-BB9E-B62875333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19" y="4189725"/>
                <a:ext cx="11705961" cy="830997"/>
              </a:xfrm>
              <a:prstGeom prst="rect">
                <a:avLst/>
              </a:prstGeom>
              <a:blipFill>
                <a:blip r:embed="rId3"/>
                <a:stretch>
                  <a:fillRect l="-156" t="-26277" b="-5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80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8624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Functions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79801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3C269E-27F3-4858-94B9-9C1EA22734FA}"/>
                  </a:ext>
                </a:extLst>
              </p:cNvPr>
              <p:cNvSpPr txBox="1"/>
              <p:nvPr/>
            </p:nvSpPr>
            <p:spPr>
              <a:xfrm>
                <a:off x="7250544" y="1093810"/>
                <a:ext cx="4567707" cy="413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Steps to Find the Inverse Function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sz="11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Replace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Switch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3C269E-27F3-4858-94B9-9C1EA2273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544" y="1093810"/>
                <a:ext cx="4567707" cy="4139595"/>
              </a:xfrm>
              <a:prstGeom prst="rect">
                <a:avLst/>
              </a:prstGeom>
              <a:blipFill>
                <a:blip r:embed="rId2"/>
                <a:stretch>
                  <a:fillRect l="-2933" t="-1473" b="-4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768BDF-07C1-450E-A903-D31B878EDCC3}"/>
              </a:ext>
            </a:extLst>
          </p:cNvPr>
          <p:cNvCxnSpPr>
            <a:cxnSpLocks/>
          </p:cNvCxnSpPr>
          <p:nvPr/>
        </p:nvCxnSpPr>
        <p:spPr>
          <a:xfrm flipV="1">
            <a:off x="7083380" y="798017"/>
            <a:ext cx="0" cy="55770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6BFD7-C4A2-4FA2-953F-AEB4682A9C1E}"/>
                  </a:ext>
                </a:extLst>
              </p:cNvPr>
              <p:cNvSpPr txBox="1"/>
              <p:nvPr/>
            </p:nvSpPr>
            <p:spPr>
              <a:xfrm>
                <a:off x="248993" y="977900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6BFD7-C4A2-4FA2-953F-AEB4682A9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93" y="977900"/>
                <a:ext cx="326102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FDBA48-0294-436A-BD39-9FC052A5C93B}"/>
              </a:ext>
            </a:extLst>
          </p:cNvPr>
          <p:cNvCxnSpPr>
            <a:cxnSpLocks/>
          </p:cNvCxnSpPr>
          <p:nvPr/>
        </p:nvCxnSpPr>
        <p:spPr>
          <a:xfrm>
            <a:off x="0" y="3586529"/>
            <a:ext cx="708338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6CF242-2A0F-4FAE-ABA6-AF4237D9598E}"/>
                  </a:ext>
                </a:extLst>
              </p:cNvPr>
              <p:cNvSpPr txBox="1"/>
              <p:nvPr/>
            </p:nvSpPr>
            <p:spPr>
              <a:xfrm>
                <a:off x="156694" y="3740417"/>
                <a:ext cx="32533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6CF242-2A0F-4FAE-ABA6-AF4237D95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94" y="3740417"/>
                <a:ext cx="325332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7401C36-D5F8-4EA2-B8A1-7A5B88839A41}"/>
              </a:ext>
            </a:extLst>
          </p:cNvPr>
          <p:cNvGrpSpPr/>
          <p:nvPr/>
        </p:nvGrpSpPr>
        <p:grpSpPr>
          <a:xfrm>
            <a:off x="762310" y="1759429"/>
            <a:ext cx="247680" cy="492840"/>
            <a:chOff x="762310" y="1759429"/>
            <a:chExt cx="24768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344F68-5184-4E31-9661-9678053F5942}"/>
                    </a:ext>
                  </a:extLst>
                </p14:cNvPr>
                <p14:cNvContentPartPr/>
                <p14:nvPr/>
              </p14:nvContentPartPr>
              <p14:xfrm>
                <a:off x="762310" y="1761949"/>
                <a:ext cx="149760" cy="190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344F68-5184-4E31-9661-9678053F59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3310" y="1753309"/>
                  <a:ext cx="167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EF721C7-2DE7-4A13-A9BE-80B58AFBB95C}"/>
                    </a:ext>
                  </a:extLst>
                </p14:cNvPr>
                <p14:cNvContentPartPr/>
                <p14:nvPr/>
              </p14:nvContentPartPr>
              <p14:xfrm>
                <a:off x="839710" y="1759429"/>
                <a:ext cx="170280" cy="492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EF721C7-2DE7-4A13-A9BE-80B58AFBB9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1070" y="1750789"/>
                  <a:ext cx="187920" cy="51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563FAC-0600-4811-9EF9-AFBD63D36974}"/>
              </a:ext>
            </a:extLst>
          </p:cNvPr>
          <p:cNvGrpSpPr/>
          <p:nvPr/>
        </p:nvGrpSpPr>
        <p:grpSpPr>
          <a:xfrm>
            <a:off x="1176670" y="1706869"/>
            <a:ext cx="1123920" cy="353880"/>
            <a:chOff x="1176670" y="1706869"/>
            <a:chExt cx="112392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C53F98-D59C-484A-BECD-09AD9E46EFCB}"/>
                    </a:ext>
                  </a:extLst>
                </p14:cNvPr>
                <p14:cNvContentPartPr/>
                <p14:nvPr/>
              </p14:nvContentPartPr>
              <p14:xfrm>
                <a:off x="1185670" y="1845829"/>
                <a:ext cx="79200" cy="32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C53F98-D59C-484A-BECD-09AD9E46EF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77030" y="1836829"/>
                  <a:ext cx="96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DCC0E38-6D43-4B30-B9D4-E49D471D7A06}"/>
                    </a:ext>
                  </a:extLst>
                </p14:cNvPr>
                <p14:cNvContentPartPr/>
                <p14:nvPr/>
              </p14:nvContentPartPr>
              <p14:xfrm>
                <a:off x="1176670" y="1967149"/>
                <a:ext cx="146160" cy="4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DCC0E38-6D43-4B30-B9D4-E49D471D7A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67670" y="1958509"/>
                  <a:ext cx="163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C2AC38-DC12-420E-BEEC-B780817DB743}"/>
                    </a:ext>
                  </a:extLst>
                </p14:cNvPr>
                <p14:cNvContentPartPr/>
                <p14:nvPr/>
              </p14:nvContentPartPr>
              <p14:xfrm>
                <a:off x="1444510" y="1760869"/>
                <a:ext cx="157680" cy="299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C2AC38-DC12-420E-BEEC-B780817DB74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35510" y="1751869"/>
                  <a:ext cx="1753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94AA06F-24DB-446F-9B26-2E8560660511}"/>
                    </a:ext>
                  </a:extLst>
                </p14:cNvPr>
                <p14:cNvContentPartPr/>
                <p14:nvPr/>
              </p14:nvContentPartPr>
              <p14:xfrm>
                <a:off x="1672390" y="1878949"/>
                <a:ext cx="130680" cy="131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94AA06F-24DB-446F-9B26-2E856066051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63750" y="1870309"/>
                  <a:ext cx="148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5C808C-71EF-4FEF-8BD6-CEC28F5132D1}"/>
                    </a:ext>
                  </a:extLst>
                </p14:cNvPr>
                <p14:cNvContentPartPr/>
                <p14:nvPr/>
              </p14:nvContentPartPr>
              <p14:xfrm>
                <a:off x="1670950" y="1840069"/>
                <a:ext cx="135360" cy="193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5C808C-71EF-4FEF-8BD6-CEC28F5132D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61950" y="1831069"/>
                  <a:ext cx="153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400AB8-E38E-4792-AB67-8C65D024B290}"/>
                    </a:ext>
                  </a:extLst>
                </p14:cNvPr>
                <p14:cNvContentPartPr/>
                <p14:nvPr/>
              </p14:nvContentPartPr>
              <p14:xfrm>
                <a:off x="2009710" y="1758709"/>
                <a:ext cx="30600" cy="207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400AB8-E38E-4792-AB67-8C65D024B2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00710" y="1750069"/>
                  <a:ext cx="48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6B27F4-D374-43F7-B1B0-999FAC2B3B49}"/>
                    </a:ext>
                  </a:extLst>
                </p14:cNvPr>
                <p14:cNvContentPartPr/>
                <p14:nvPr/>
              </p14:nvContentPartPr>
              <p14:xfrm>
                <a:off x="1900270" y="1890109"/>
                <a:ext cx="228240" cy="11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6B27F4-D374-43F7-B1B0-999FAC2B3B4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91630" y="1881109"/>
                  <a:ext cx="245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770AA3-AE89-4FC0-AEC2-9B7F999C1087}"/>
                    </a:ext>
                  </a:extLst>
                </p14:cNvPr>
                <p14:cNvContentPartPr/>
                <p14:nvPr/>
              </p14:nvContentPartPr>
              <p14:xfrm>
                <a:off x="2278990" y="1706869"/>
                <a:ext cx="21600" cy="298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770AA3-AE89-4FC0-AEC2-9B7F999C10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70350" y="1698229"/>
                  <a:ext cx="3924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49480D7-D593-46A2-9F9D-6F46B3CDD6D3}"/>
              </a:ext>
            </a:extLst>
          </p:cNvPr>
          <p:cNvGrpSpPr/>
          <p:nvPr/>
        </p:nvGrpSpPr>
        <p:grpSpPr>
          <a:xfrm>
            <a:off x="768790" y="2194669"/>
            <a:ext cx="1536120" cy="615960"/>
            <a:chOff x="768790" y="2194669"/>
            <a:chExt cx="1536120" cy="61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BABD0C-14DF-4092-8ACA-A910D3DCF1B0}"/>
                    </a:ext>
                  </a:extLst>
                </p14:cNvPr>
                <p14:cNvContentPartPr/>
                <p14:nvPr/>
              </p14:nvContentPartPr>
              <p14:xfrm>
                <a:off x="768790" y="2543509"/>
                <a:ext cx="167400" cy="204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BABD0C-14DF-4092-8ACA-A910D3DCF1B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0150" y="2534869"/>
                  <a:ext cx="185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9A1E4C-36E7-44F4-BE8E-F6B78B4A4B7C}"/>
                    </a:ext>
                  </a:extLst>
                </p14:cNvPr>
                <p14:cNvContentPartPr/>
                <p14:nvPr/>
              </p14:nvContentPartPr>
              <p14:xfrm>
                <a:off x="769510" y="2506789"/>
                <a:ext cx="168480" cy="256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9A1E4C-36E7-44F4-BE8E-F6B78B4A4B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0510" y="2497789"/>
                  <a:ext cx="186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05CD39-7495-45E6-B8DC-0E15150505A9}"/>
                    </a:ext>
                  </a:extLst>
                </p14:cNvPr>
                <p14:cNvContentPartPr/>
                <p14:nvPr/>
              </p14:nvContentPartPr>
              <p14:xfrm>
                <a:off x="1048150" y="2560789"/>
                <a:ext cx="88560" cy="16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05CD39-7495-45E6-B8DC-0E15150505A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9150" y="2552149"/>
                  <a:ext cx="106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07C5FC-1099-4E7C-9082-08F75185E243}"/>
                    </a:ext>
                  </a:extLst>
                </p14:cNvPr>
                <p14:cNvContentPartPr/>
                <p14:nvPr/>
              </p14:nvContentPartPr>
              <p14:xfrm>
                <a:off x="1046350" y="2612269"/>
                <a:ext cx="190080" cy="16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07C5FC-1099-4E7C-9082-08F75185E2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7710" y="2603269"/>
                  <a:ext cx="207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4D13DE-5653-4910-A255-8392F4E1A15E}"/>
                    </a:ext>
                  </a:extLst>
                </p14:cNvPr>
                <p14:cNvContentPartPr/>
                <p14:nvPr/>
              </p14:nvContentPartPr>
              <p14:xfrm>
                <a:off x="1367110" y="2386189"/>
                <a:ext cx="120960" cy="267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4D13DE-5653-4910-A255-8392F4E1A15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58110" y="2377189"/>
                  <a:ext cx="138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4E1EEDA-E991-441E-BDD1-CE5E5B299E70}"/>
                    </a:ext>
                  </a:extLst>
                </p14:cNvPr>
                <p14:cNvContentPartPr/>
                <p14:nvPr/>
              </p14:nvContentPartPr>
              <p14:xfrm>
                <a:off x="1572670" y="2535229"/>
                <a:ext cx="88560" cy="65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4E1EEDA-E991-441E-BDD1-CE5E5B299E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64030" y="2526589"/>
                  <a:ext cx="106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0D752BA-CD27-45DB-8AD0-E53E66596C37}"/>
                    </a:ext>
                  </a:extLst>
                </p14:cNvPr>
                <p14:cNvContentPartPr/>
                <p14:nvPr/>
              </p14:nvContentPartPr>
              <p14:xfrm>
                <a:off x="1623430" y="2493829"/>
                <a:ext cx="69120" cy="316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0D752BA-CD27-45DB-8AD0-E53E66596C3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14430" y="2485189"/>
                  <a:ext cx="867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2CDFCA-BDB6-4391-8C5B-F544E8CC4D35}"/>
                    </a:ext>
                  </a:extLst>
                </p14:cNvPr>
                <p14:cNvContentPartPr/>
                <p14:nvPr/>
              </p14:nvContentPartPr>
              <p14:xfrm>
                <a:off x="1904590" y="2383309"/>
                <a:ext cx="24120" cy="206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2CDFCA-BDB6-4391-8C5B-F544E8CC4D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95590" y="2374669"/>
                  <a:ext cx="41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5B6220-CE11-46C4-A38D-98C6D2F51556}"/>
                    </a:ext>
                  </a:extLst>
                </p14:cNvPr>
                <p14:cNvContentPartPr/>
                <p14:nvPr/>
              </p14:nvContentPartPr>
              <p14:xfrm>
                <a:off x="1832950" y="2490589"/>
                <a:ext cx="198000" cy="20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5B6220-CE11-46C4-A38D-98C6D2F515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23950" y="2481949"/>
                  <a:ext cx="215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E977033-8080-4A3F-AF7C-C75AA9CF74B7}"/>
                    </a:ext>
                  </a:extLst>
                </p14:cNvPr>
                <p14:cNvContentPartPr/>
                <p14:nvPr/>
              </p14:nvContentPartPr>
              <p14:xfrm>
                <a:off x="2142910" y="2329309"/>
                <a:ext cx="20880" cy="290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E977033-8080-4A3F-AF7C-C75AA9CF74B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33910" y="2320669"/>
                  <a:ext cx="38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34E595-25C0-49ED-96AE-F3ABC9DEB03B}"/>
                    </a:ext>
                  </a:extLst>
                </p14:cNvPr>
                <p14:cNvContentPartPr/>
                <p14:nvPr/>
              </p14:nvContentPartPr>
              <p14:xfrm>
                <a:off x="1759150" y="2194669"/>
                <a:ext cx="545760" cy="567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134E595-25C0-49ED-96AE-F3ABC9DEB03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50510" y="2186029"/>
                  <a:ext cx="563400" cy="58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7F2362-2345-473B-A7A7-1B069D626F58}"/>
              </a:ext>
            </a:extLst>
          </p:cNvPr>
          <p:cNvGrpSpPr/>
          <p:nvPr/>
        </p:nvGrpSpPr>
        <p:grpSpPr>
          <a:xfrm>
            <a:off x="2551870" y="2343709"/>
            <a:ext cx="392760" cy="217440"/>
            <a:chOff x="2551870" y="2343709"/>
            <a:chExt cx="39276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782DB8-DD39-407F-B984-9B80E3A77E80}"/>
                    </a:ext>
                  </a:extLst>
                </p14:cNvPr>
                <p14:cNvContentPartPr/>
                <p14:nvPr/>
              </p14:nvContentPartPr>
              <p14:xfrm>
                <a:off x="2551870" y="2461069"/>
                <a:ext cx="294120" cy="28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782DB8-DD39-407F-B984-9B80E3A77E8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42870" y="2452069"/>
                  <a:ext cx="311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8D8886-3316-4D03-B2D3-62833AB89AAC}"/>
                    </a:ext>
                  </a:extLst>
                </p14:cNvPr>
                <p14:cNvContentPartPr/>
                <p14:nvPr/>
              </p14:nvContentPartPr>
              <p14:xfrm>
                <a:off x="2746270" y="2343709"/>
                <a:ext cx="198360" cy="217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8D8886-3316-4D03-B2D3-62833AB89A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37630" y="2335069"/>
                  <a:ext cx="21600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23E520E-AFC8-4060-9A03-8EF0A1D61677}"/>
              </a:ext>
            </a:extLst>
          </p:cNvPr>
          <p:cNvGrpSpPr/>
          <p:nvPr/>
        </p:nvGrpSpPr>
        <p:grpSpPr>
          <a:xfrm>
            <a:off x="3249190" y="2021509"/>
            <a:ext cx="3840840" cy="1670760"/>
            <a:chOff x="3249190" y="2021509"/>
            <a:chExt cx="3840840" cy="167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3B1FC1B-2C08-4BE4-A931-4B32005D2CF9}"/>
                    </a:ext>
                  </a:extLst>
                </p14:cNvPr>
                <p14:cNvContentPartPr/>
                <p14:nvPr/>
              </p14:nvContentPartPr>
              <p14:xfrm>
                <a:off x="3268270" y="2241469"/>
                <a:ext cx="213840" cy="299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3B1FC1B-2C08-4BE4-A931-4B32005D2CF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59630" y="2232829"/>
                  <a:ext cx="2314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6D25EC-0EEE-4381-BE53-34C4E5B03590}"/>
                    </a:ext>
                  </a:extLst>
                </p14:cNvPr>
                <p14:cNvContentPartPr/>
                <p14:nvPr/>
              </p14:nvContentPartPr>
              <p14:xfrm>
                <a:off x="3314710" y="2201509"/>
                <a:ext cx="124200" cy="324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6D25EC-0EEE-4381-BE53-34C4E5B0359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05710" y="2192509"/>
                  <a:ext cx="141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1EE498-58D8-4403-8579-6C63C40A8E10}"/>
                    </a:ext>
                  </a:extLst>
                </p14:cNvPr>
                <p14:cNvContentPartPr/>
                <p14:nvPr/>
              </p14:nvContentPartPr>
              <p14:xfrm>
                <a:off x="3492550" y="2369629"/>
                <a:ext cx="178920" cy="11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1EE498-58D8-4403-8579-6C63C40A8E1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83550" y="2360989"/>
                  <a:ext cx="196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95FC8B2-9F03-4FED-A743-AE8DFF8AB39D}"/>
                    </a:ext>
                  </a:extLst>
                </p14:cNvPr>
                <p14:cNvContentPartPr/>
                <p14:nvPr/>
              </p14:nvContentPartPr>
              <p14:xfrm>
                <a:off x="3788830" y="2204029"/>
                <a:ext cx="52920" cy="272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95FC8B2-9F03-4FED-A743-AE8DFF8AB39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79830" y="2195389"/>
                  <a:ext cx="70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A5F9F71-B9D1-4CD3-A9DA-9D0B277AF96D}"/>
                    </a:ext>
                  </a:extLst>
                </p14:cNvPr>
                <p14:cNvContentPartPr/>
                <p14:nvPr/>
              </p14:nvContentPartPr>
              <p14:xfrm>
                <a:off x="3249190" y="2553949"/>
                <a:ext cx="587520" cy="63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A5F9F71-B9D1-4CD3-A9DA-9D0B277AF9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40550" y="2544949"/>
                  <a:ext cx="605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0DA7875-076C-4EB0-9AF5-7858602D89D9}"/>
                    </a:ext>
                  </a:extLst>
                </p14:cNvPr>
                <p14:cNvContentPartPr/>
                <p14:nvPr/>
              </p14:nvContentPartPr>
              <p14:xfrm>
                <a:off x="3457630" y="2642149"/>
                <a:ext cx="240840" cy="213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0DA7875-076C-4EB0-9AF5-7858602D89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48990" y="2633149"/>
                  <a:ext cx="258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DBF661B-0571-4825-9E05-1E756C41160C}"/>
                    </a:ext>
                  </a:extLst>
                </p14:cNvPr>
                <p14:cNvContentPartPr/>
                <p14:nvPr/>
              </p14:nvContentPartPr>
              <p14:xfrm>
                <a:off x="4081510" y="2243629"/>
                <a:ext cx="119160" cy="17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DBF661B-0571-4825-9E05-1E756C41160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72870" y="2234989"/>
                  <a:ext cx="136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94535A8-4DFC-4CFA-AD7A-23078E572802}"/>
                    </a:ext>
                  </a:extLst>
                </p14:cNvPr>
                <p14:cNvContentPartPr/>
                <p14:nvPr/>
              </p14:nvContentPartPr>
              <p14:xfrm>
                <a:off x="4073950" y="2335069"/>
                <a:ext cx="154440" cy="10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94535A8-4DFC-4CFA-AD7A-23078E57280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65310" y="2326429"/>
                  <a:ext cx="172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61F11E0-C81C-4731-81C9-D61DDAAF44D3}"/>
                    </a:ext>
                  </a:extLst>
                </p14:cNvPr>
                <p14:cNvContentPartPr/>
                <p14:nvPr/>
              </p14:nvContentPartPr>
              <p14:xfrm>
                <a:off x="4409470" y="2135989"/>
                <a:ext cx="139680" cy="245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61F11E0-C81C-4731-81C9-D61DDAAF44D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00470" y="2126989"/>
                  <a:ext cx="157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71A0EB-54AF-493B-A5AB-43B17087F7DA}"/>
                    </a:ext>
                  </a:extLst>
                </p14:cNvPr>
                <p14:cNvContentPartPr/>
                <p14:nvPr/>
              </p14:nvContentPartPr>
              <p14:xfrm>
                <a:off x="4614670" y="2243989"/>
                <a:ext cx="77760" cy="107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71A0EB-54AF-493B-A5AB-43B17087F7D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06030" y="2234989"/>
                  <a:ext cx="95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67E5C3C-CED4-40FA-A3E5-CC71EAE80EE3}"/>
                    </a:ext>
                  </a:extLst>
                </p14:cNvPr>
                <p14:cNvContentPartPr/>
                <p14:nvPr/>
              </p14:nvContentPartPr>
              <p14:xfrm>
                <a:off x="4687030" y="2214829"/>
                <a:ext cx="43920" cy="299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67E5C3C-CED4-40FA-A3E5-CC71EAE80EE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78390" y="2206189"/>
                  <a:ext cx="615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9EE9521-D6CC-4B92-A968-F468051694EC}"/>
                    </a:ext>
                  </a:extLst>
                </p14:cNvPr>
                <p14:cNvContentPartPr/>
                <p14:nvPr/>
              </p14:nvContentPartPr>
              <p14:xfrm>
                <a:off x="4251790" y="2483749"/>
                <a:ext cx="560520" cy="51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9EE9521-D6CC-4B92-A968-F468051694E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42790" y="2474749"/>
                  <a:ext cx="578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E6FAF3D-F33A-41FD-94C4-F80304E15492}"/>
                    </a:ext>
                  </a:extLst>
                </p14:cNvPr>
                <p14:cNvContentPartPr/>
                <p14:nvPr/>
              </p14:nvContentPartPr>
              <p14:xfrm>
                <a:off x="4384990" y="2600029"/>
                <a:ext cx="191520" cy="182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6FAF3D-F33A-41FD-94C4-F80304E154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76350" y="2591389"/>
                  <a:ext cx="209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F7CF70-8CFE-4E8E-9D28-443D9F9C5E15}"/>
                    </a:ext>
                  </a:extLst>
                </p14:cNvPr>
                <p14:cNvContentPartPr/>
                <p14:nvPr/>
              </p14:nvContentPartPr>
              <p14:xfrm>
                <a:off x="4444750" y="2021509"/>
                <a:ext cx="91800" cy="735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F7CF70-8CFE-4E8E-9D28-443D9F9C5E1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35750" y="2012509"/>
                  <a:ext cx="10944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A8D4350-E713-4C2B-90E7-94F39AF31C9C}"/>
                    </a:ext>
                  </a:extLst>
                </p14:cNvPr>
                <p14:cNvContentPartPr/>
                <p14:nvPr/>
              </p14:nvContentPartPr>
              <p14:xfrm>
                <a:off x="3432790" y="3070909"/>
                <a:ext cx="188640" cy="166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A8D4350-E713-4C2B-90E7-94F39AF31C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23790" y="3062269"/>
                  <a:ext cx="206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0135A7F-9BCB-4363-8692-294230A417F5}"/>
                    </a:ext>
                  </a:extLst>
                </p14:cNvPr>
                <p14:cNvContentPartPr/>
                <p14:nvPr/>
              </p14:nvContentPartPr>
              <p14:xfrm>
                <a:off x="3587590" y="3044269"/>
                <a:ext cx="122040" cy="443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0135A7F-9BCB-4363-8692-294230A417F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78950" y="3035629"/>
                  <a:ext cx="1396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82C6EDA-64BC-4F9C-8295-94CB2FB71DC5}"/>
                    </a:ext>
                  </a:extLst>
                </p14:cNvPr>
                <p14:cNvContentPartPr/>
                <p14:nvPr/>
              </p14:nvContentPartPr>
              <p14:xfrm>
                <a:off x="3821950" y="3152989"/>
                <a:ext cx="79200" cy="17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82C6EDA-64BC-4F9C-8295-94CB2FB71DC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12950" y="3143989"/>
                  <a:ext cx="96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B8BFA8-B7CD-4C6A-AD06-4CA7A4050332}"/>
                    </a:ext>
                  </a:extLst>
                </p14:cNvPr>
                <p14:cNvContentPartPr/>
                <p14:nvPr/>
              </p14:nvContentPartPr>
              <p14:xfrm>
                <a:off x="3847870" y="3234349"/>
                <a:ext cx="128520" cy="5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B8BFA8-B7CD-4C6A-AD06-4CA7A40503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38870" y="3225709"/>
                  <a:ext cx="146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9EE0EEF-F7DE-408F-A30E-FB9EEE5FD272}"/>
                    </a:ext>
                  </a:extLst>
                </p14:cNvPr>
                <p14:cNvContentPartPr/>
                <p14:nvPr/>
              </p14:nvContentPartPr>
              <p14:xfrm>
                <a:off x="4239190" y="2984869"/>
                <a:ext cx="109440" cy="204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9EE0EEF-F7DE-408F-A30E-FB9EEE5FD2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30550" y="2975869"/>
                  <a:ext cx="127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38395FC-1066-4E83-BB87-6C9302159F70}"/>
                    </a:ext>
                  </a:extLst>
                </p14:cNvPr>
                <p14:cNvContentPartPr/>
                <p14:nvPr/>
              </p14:nvContentPartPr>
              <p14:xfrm>
                <a:off x="4229470" y="2995669"/>
                <a:ext cx="133560" cy="189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38395FC-1066-4E83-BB87-6C9302159F7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20470" y="2987029"/>
                  <a:ext cx="151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162DBA3-D608-482A-AFC6-35101359355C}"/>
                    </a:ext>
                  </a:extLst>
                </p14:cNvPr>
                <p14:cNvContentPartPr/>
                <p14:nvPr/>
              </p14:nvContentPartPr>
              <p14:xfrm>
                <a:off x="4345030" y="3061549"/>
                <a:ext cx="104760" cy="13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162DBA3-D608-482A-AFC6-35101359355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36390" y="3052909"/>
                  <a:ext cx="122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CACEC7D-8E16-4573-8CB2-3C185592AC46}"/>
                    </a:ext>
                  </a:extLst>
                </p14:cNvPr>
                <p14:cNvContentPartPr/>
                <p14:nvPr/>
              </p14:nvContentPartPr>
              <p14:xfrm>
                <a:off x="4535470" y="2983429"/>
                <a:ext cx="18360" cy="183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CACEC7D-8E16-4573-8CB2-3C185592AC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26830" y="2974429"/>
                  <a:ext cx="36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E9A9EC-ACA0-4DD3-8370-00D89EB92225}"/>
                    </a:ext>
                  </a:extLst>
                </p14:cNvPr>
                <p14:cNvContentPartPr/>
                <p14:nvPr/>
              </p14:nvContentPartPr>
              <p14:xfrm>
                <a:off x="4107430" y="3253789"/>
                <a:ext cx="549000" cy="23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E9A9EC-ACA0-4DD3-8370-00D89EB9222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98790" y="3245149"/>
                  <a:ext cx="566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AD8172-4132-4E4A-9DDC-C34DD11B22E0}"/>
                    </a:ext>
                  </a:extLst>
                </p14:cNvPr>
                <p14:cNvContentPartPr/>
                <p14:nvPr/>
              </p14:nvContentPartPr>
              <p14:xfrm>
                <a:off x="4282030" y="3322549"/>
                <a:ext cx="286560" cy="147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AD8172-4132-4E4A-9DDC-C34DD11B22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273390" y="3313909"/>
                  <a:ext cx="304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893E3F7-DA22-4C5E-9984-211C0FD8BE99}"/>
                    </a:ext>
                  </a:extLst>
                </p14:cNvPr>
                <p14:cNvContentPartPr/>
                <p14:nvPr/>
              </p14:nvContentPartPr>
              <p14:xfrm>
                <a:off x="5129830" y="2676709"/>
                <a:ext cx="288000" cy="911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893E3F7-DA22-4C5E-9984-211C0FD8BE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120830" y="2667709"/>
                  <a:ext cx="305640" cy="9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EED7B0F-BDB5-4C68-B952-567EF8FDACA3}"/>
                    </a:ext>
                  </a:extLst>
                </p14:cNvPr>
                <p14:cNvContentPartPr/>
                <p14:nvPr/>
              </p14:nvContentPartPr>
              <p14:xfrm>
                <a:off x="5457430" y="2682109"/>
                <a:ext cx="120960" cy="14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EED7B0F-BDB5-4C68-B952-567EF8FDACA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48430" y="2673109"/>
                  <a:ext cx="138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CAD9E26-EF45-493F-AED9-7DDDD81BF6B6}"/>
                    </a:ext>
                  </a:extLst>
                </p14:cNvPr>
                <p14:cNvContentPartPr/>
                <p14:nvPr/>
              </p14:nvContentPartPr>
              <p14:xfrm>
                <a:off x="5607910" y="2565469"/>
                <a:ext cx="36360" cy="253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CAD9E26-EF45-493F-AED9-7DDDD81BF6B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98910" y="2556829"/>
                  <a:ext cx="54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79F66FC-826A-4C22-97E5-AE5670009ADF}"/>
                    </a:ext>
                  </a:extLst>
                </p14:cNvPr>
                <p14:cNvContentPartPr/>
                <p14:nvPr/>
              </p14:nvContentPartPr>
              <p14:xfrm>
                <a:off x="5582350" y="2616949"/>
                <a:ext cx="188640" cy="711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79F66FC-826A-4C22-97E5-AE5670009AD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73710" y="2607949"/>
                  <a:ext cx="20628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625165C-6BA1-426B-B1CD-3D6ACC750EF3}"/>
                    </a:ext>
                  </a:extLst>
                </p14:cNvPr>
                <p14:cNvContentPartPr/>
                <p14:nvPr/>
              </p14:nvContentPartPr>
              <p14:xfrm>
                <a:off x="5698270" y="2828989"/>
                <a:ext cx="109440" cy="358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625165C-6BA1-426B-B1CD-3D6ACC750EF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89630" y="2820349"/>
                  <a:ext cx="1270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105A440-BC09-4609-9463-632F84A5826E}"/>
                    </a:ext>
                  </a:extLst>
                </p14:cNvPr>
                <p14:cNvContentPartPr/>
                <p14:nvPr/>
              </p14:nvContentPartPr>
              <p14:xfrm>
                <a:off x="5692510" y="2889829"/>
                <a:ext cx="164880" cy="265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105A440-BC09-4609-9463-632F84A5826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83870" y="2881189"/>
                  <a:ext cx="182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3795A5D-00E0-44B3-83F2-B5BD63830E13}"/>
                    </a:ext>
                  </a:extLst>
                </p14:cNvPr>
                <p14:cNvContentPartPr/>
                <p14:nvPr/>
              </p14:nvContentPartPr>
              <p14:xfrm>
                <a:off x="5885830" y="2663749"/>
                <a:ext cx="108360" cy="558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3795A5D-00E0-44B3-83F2-B5BD63830E1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76830" y="2655109"/>
                  <a:ext cx="12600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4E07EA9-8CF4-42D1-A208-E08C67A78E4E}"/>
                    </a:ext>
                  </a:extLst>
                </p14:cNvPr>
                <p14:cNvContentPartPr/>
                <p14:nvPr/>
              </p14:nvContentPartPr>
              <p14:xfrm>
                <a:off x="6175990" y="2832949"/>
                <a:ext cx="66600" cy="24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4E07EA9-8CF4-42D1-A208-E08C67A78E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66990" y="2823949"/>
                  <a:ext cx="84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A363244-1D87-4206-ABEE-51B91F11402B}"/>
                    </a:ext>
                  </a:extLst>
                </p14:cNvPr>
                <p14:cNvContentPartPr/>
                <p14:nvPr/>
              </p14:nvContentPartPr>
              <p14:xfrm>
                <a:off x="6177790" y="2903509"/>
                <a:ext cx="105120" cy="34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A363244-1D87-4206-ABEE-51B91F11402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169150" y="2894509"/>
                  <a:ext cx="122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7285980-C62C-47DC-9147-6E770C852364}"/>
                    </a:ext>
                  </a:extLst>
                </p14:cNvPr>
                <p14:cNvContentPartPr/>
                <p14:nvPr/>
              </p14:nvContentPartPr>
              <p14:xfrm>
                <a:off x="6466870" y="2594629"/>
                <a:ext cx="159120" cy="223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7285980-C62C-47DC-9147-6E770C85236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58230" y="2585629"/>
                  <a:ext cx="176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C3534A6-3E1F-4765-BC13-6A74F4C688EF}"/>
                    </a:ext>
                  </a:extLst>
                </p14:cNvPr>
                <p14:cNvContentPartPr/>
                <p14:nvPr/>
              </p14:nvContentPartPr>
              <p14:xfrm>
                <a:off x="6476950" y="2592829"/>
                <a:ext cx="253800" cy="211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C3534A6-3E1F-4765-BC13-6A74F4C688E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68310" y="2583829"/>
                  <a:ext cx="271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34508B2-EDB3-4148-9CDB-DDAA1B3E3FBA}"/>
                    </a:ext>
                  </a:extLst>
                </p14:cNvPr>
                <p14:cNvContentPartPr/>
                <p14:nvPr/>
              </p14:nvContentPartPr>
              <p14:xfrm>
                <a:off x="6797350" y="2580589"/>
                <a:ext cx="20160" cy="255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34508B2-EDB3-4148-9CDB-DDAA1B3E3FB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88710" y="2571949"/>
                  <a:ext cx="37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63D4C5C-7F7E-4ADF-815C-AE69875CD979}"/>
                    </a:ext>
                  </a:extLst>
                </p14:cNvPr>
                <p14:cNvContentPartPr/>
                <p14:nvPr/>
              </p14:nvContentPartPr>
              <p14:xfrm>
                <a:off x="6387310" y="2917549"/>
                <a:ext cx="412920" cy="31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63D4C5C-7F7E-4ADF-815C-AE69875CD9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78670" y="2908909"/>
                  <a:ext cx="430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7AB9B67-D2ED-4678-B2DC-647A76BC03FA}"/>
                    </a:ext>
                  </a:extLst>
                </p14:cNvPr>
                <p14:cNvContentPartPr/>
                <p14:nvPr/>
              </p14:nvContentPartPr>
              <p14:xfrm>
                <a:off x="6458230" y="3016189"/>
                <a:ext cx="185760" cy="243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7AB9B67-D2ED-4678-B2DC-647A76BC03F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49230" y="3007189"/>
                  <a:ext cx="203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FC4EA49-8B7E-4159-8692-576643BAB09F}"/>
                    </a:ext>
                  </a:extLst>
                </p14:cNvPr>
                <p14:cNvContentPartPr/>
                <p14:nvPr/>
              </p14:nvContentPartPr>
              <p14:xfrm>
                <a:off x="4941910" y="2022229"/>
                <a:ext cx="2148120" cy="1670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FC4EA49-8B7E-4159-8692-576643BAB09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32910" y="2013589"/>
                  <a:ext cx="2165760" cy="168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01DDBA6-52AD-411E-AE46-DA49A34A62EA}"/>
              </a:ext>
            </a:extLst>
          </p:cNvPr>
          <p:cNvGrpSpPr/>
          <p:nvPr/>
        </p:nvGrpSpPr>
        <p:grpSpPr>
          <a:xfrm>
            <a:off x="723070" y="4356109"/>
            <a:ext cx="1365840" cy="740520"/>
            <a:chOff x="723070" y="4356109"/>
            <a:chExt cx="1365840" cy="74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73E194C-9AD1-42A6-9B08-0110D94C34C2}"/>
                    </a:ext>
                  </a:extLst>
                </p14:cNvPr>
                <p14:cNvContentPartPr/>
                <p14:nvPr/>
              </p14:nvContentPartPr>
              <p14:xfrm>
                <a:off x="723070" y="4541149"/>
                <a:ext cx="122760" cy="232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73E194C-9AD1-42A6-9B08-0110D94C34C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4430" y="4532149"/>
                  <a:ext cx="140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6963115-2A38-4BD9-BC7F-EDC4EC5118CC}"/>
                    </a:ext>
                  </a:extLst>
                </p14:cNvPr>
                <p14:cNvContentPartPr/>
                <p14:nvPr/>
              </p14:nvContentPartPr>
              <p14:xfrm>
                <a:off x="784630" y="4539709"/>
                <a:ext cx="156600" cy="556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6963115-2A38-4BD9-BC7F-EDC4EC5118C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5630" y="4530709"/>
                  <a:ext cx="17424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3B957C2-2669-4468-BFAF-8C9B3A706968}"/>
                    </a:ext>
                  </a:extLst>
                </p14:cNvPr>
                <p14:cNvContentPartPr/>
                <p14:nvPr/>
              </p14:nvContentPartPr>
              <p14:xfrm>
                <a:off x="1049590" y="4662469"/>
                <a:ext cx="151200" cy="41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3B957C2-2669-4468-BFAF-8C9B3A70696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40950" y="4653469"/>
                  <a:ext cx="168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5B8FA11-7919-4C94-81B1-22C83CCE8A9F}"/>
                    </a:ext>
                  </a:extLst>
                </p14:cNvPr>
                <p14:cNvContentPartPr/>
                <p14:nvPr/>
              </p14:nvContentPartPr>
              <p14:xfrm>
                <a:off x="1057150" y="4763629"/>
                <a:ext cx="225720" cy="23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5B8FA11-7919-4C94-81B1-22C83CCE8A9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8150" y="4754989"/>
                  <a:ext cx="243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635DA34-4543-4E7C-955F-B5A0694BA41A}"/>
                    </a:ext>
                  </a:extLst>
                </p14:cNvPr>
                <p14:cNvContentPartPr/>
                <p14:nvPr/>
              </p14:nvContentPartPr>
              <p14:xfrm>
                <a:off x="1400230" y="4592629"/>
                <a:ext cx="110520" cy="218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635DA34-4543-4E7C-955F-B5A0694BA41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91590" y="4583989"/>
                  <a:ext cx="128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FB37221-1A3C-42DE-ADB7-BAD0A8392391}"/>
                    </a:ext>
                  </a:extLst>
                </p14:cNvPr>
                <p14:cNvContentPartPr/>
                <p14:nvPr/>
              </p14:nvContentPartPr>
              <p14:xfrm>
                <a:off x="1416430" y="4563829"/>
                <a:ext cx="107280" cy="242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FB37221-1A3C-42DE-ADB7-BAD0A839239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07790" y="4555189"/>
                  <a:ext cx="1249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B09B558-94F5-415E-9B22-5B18D5E02482}"/>
                    </a:ext>
                  </a:extLst>
                </p14:cNvPr>
                <p14:cNvContentPartPr/>
                <p14:nvPr/>
              </p14:nvContentPartPr>
              <p14:xfrm>
                <a:off x="1564390" y="4356109"/>
                <a:ext cx="210960" cy="192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B09B558-94F5-415E-9B22-5B18D5E0248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55750" y="4347109"/>
                  <a:ext cx="228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6446110-B034-43D4-817C-9A7F682BC442}"/>
                    </a:ext>
                  </a:extLst>
                </p14:cNvPr>
                <p14:cNvContentPartPr/>
                <p14:nvPr/>
              </p14:nvContentPartPr>
              <p14:xfrm>
                <a:off x="1786150" y="4634029"/>
                <a:ext cx="158760" cy="25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6446110-B034-43D4-817C-9A7F682BC44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77150" y="4625389"/>
                  <a:ext cx="176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0009EEE-0065-4616-AB06-0443AF1D691F}"/>
                    </a:ext>
                  </a:extLst>
                </p14:cNvPr>
                <p14:cNvContentPartPr/>
                <p14:nvPr/>
              </p14:nvContentPartPr>
              <p14:xfrm>
                <a:off x="1847350" y="4542949"/>
                <a:ext cx="27360" cy="250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0009EEE-0065-4616-AB06-0443AF1D691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38710" y="4533949"/>
                  <a:ext cx="45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88D0A32-065C-4CC7-8A8D-4476FBA1D6FB}"/>
                    </a:ext>
                  </a:extLst>
                </p14:cNvPr>
                <p14:cNvContentPartPr/>
                <p14:nvPr/>
              </p14:nvContentPartPr>
              <p14:xfrm>
                <a:off x="2060830" y="4426309"/>
                <a:ext cx="28080" cy="360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88D0A32-065C-4CC7-8A8D-4476FBA1D6F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52190" y="4417669"/>
                  <a:ext cx="4572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3542864-A411-42FB-A1F0-C9F68D95C6D9}"/>
              </a:ext>
            </a:extLst>
          </p:cNvPr>
          <p:cNvGrpSpPr/>
          <p:nvPr/>
        </p:nvGrpSpPr>
        <p:grpSpPr>
          <a:xfrm>
            <a:off x="2489590" y="4501189"/>
            <a:ext cx="335160" cy="174240"/>
            <a:chOff x="2489590" y="4501189"/>
            <a:chExt cx="33516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3AD3379-ED04-4F93-8FE3-D8118D80D60C}"/>
                    </a:ext>
                  </a:extLst>
                </p14:cNvPr>
                <p14:cNvContentPartPr/>
                <p14:nvPr/>
              </p14:nvContentPartPr>
              <p14:xfrm>
                <a:off x="2489590" y="4567429"/>
                <a:ext cx="257040" cy="28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AD3379-ED04-4F93-8FE3-D8118D80D60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80590" y="4558789"/>
                  <a:ext cx="274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F311363-6F58-4019-984E-9535DB7471D2}"/>
                    </a:ext>
                  </a:extLst>
                </p14:cNvPr>
                <p14:cNvContentPartPr/>
                <p14:nvPr/>
              </p14:nvContentPartPr>
              <p14:xfrm>
                <a:off x="2641150" y="4501189"/>
                <a:ext cx="183600" cy="174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F311363-6F58-4019-984E-9535DB7471D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32510" y="4492189"/>
                  <a:ext cx="20124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D580833-202E-4EEF-8949-70E36B20DAD0}"/>
                  </a:ext>
                </a:extLst>
              </p14:cNvPr>
              <p14:cNvContentPartPr/>
              <p14:nvPr/>
            </p14:nvContentPartPr>
            <p14:xfrm>
              <a:off x="3149110" y="4401109"/>
              <a:ext cx="142920" cy="2217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D580833-202E-4EEF-8949-70E36B20DAD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140470" y="4392469"/>
                <a:ext cx="1605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96F5C7C-ACB3-4944-870F-D445035F4619}"/>
                  </a:ext>
                </a:extLst>
              </p14:cNvPr>
              <p14:cNvContentPartPr/>
              <p14:nvPr/>
            </p14:nvContentPartPr>
            <p14:xfrm>
              <a:off x="3148750" y="4422709"/>
              <a:ext cx="153000" cy="2012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96F5C7C-ACB3-4944-870F-D445035F461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140110" y="4414069"/>
                <a:ext cx="170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396DB33-9D57-4723-B3B5-54B9E8321981}"/>
                  </a:ext>
                </a:extLst>
              </p14:cNvPr>
              <p14:cNvContentPartPr/>
              <p14:nvPr/>
            </p14:nvContentPartPr>
            <p14:xfrm>
              <a:off x="3402550" y="4418389"/>
              <a:ext cx="82440" cy="475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396DB33-9D57-4723-B3B5-54B9E832198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393910" y="4409749"/>
                <a:ext cx="1000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510008C-3538-42C4-8BDD-DCCB8EBC52F7}"/>
                  </a:ext>
                </a:extLst>
              </p14:cNvPr>
              <p14:cNvContentPartPr/>
              <p14:nvPr/>
            </p14:nvContentPartPr>
            <p14:xfrm>
              <a:off x="3390310" y="4520989"/>
              <a:ext cx="146160" cy="75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510008C-3538-42C4-8BDD-DCCB8EBC52F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381310" y="4512349"/>
                <a:ext cx="1638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4B68907-81A0-4634-A690-9B714EFA844F}"/>
                  </a:ext>
                </a:extLst>
              </p14:cNvPr>
              <p14:cNvContentPartPr/>
              <p14:nvPr/>
            </p14:nvContentPartPr>
            <p14:xfrm>
              <a:off x="3666070" y="4414069"/>
              <a:ext cx="120960" cy="145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4B68907-81A0-4634-A690-9B714EFA844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657430" y="4405429"/>
                <a:ext cx="138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1B6C8BD-0F50-4ED4-A185-C48CB678648C}"/>
                  </a:ext>
                </a:extLst>
              </p14:cNvPr>
              <p14:cNvContentPartPr/>
              <p14:nvPr/>
            </p14:nvContentPartPr>
            <p14:xfrm>
              <a:off x="3741310" y="4411189"/>
              <a:ext cx="79920" cy="3186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1B6C8BD-0F50-4ED4-A185-C48CB678648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732310" y="4402549"/>
                <a:ext cx="975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BC641D1-4EA5-4D9F-A6D7-2AACEBA2CD73}"/>
                  </a:ext>
                </a:extLst>
              </p14:cNvPr>
              <p14:cNvContentPartPr/>
              <p14:nvPr/>
            </p14:nvContentPartPr>
            <p14:xfrm>
              <a:off x="3871630" y="4205629"/>
              <a:ext cx="154440" cy="1706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BC641D1-4EA5-4D9F-A6D7-2AACEBA2CD7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862630" y="4196629"/>
                <a:ext cx="1720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8CC410F-17DB-4FBB-A3B8-B0FD1E9408EF}"/>
                  </a:ext>
                </a:extLst>
              </p14:cNvPr>
              <p14:cNvContentPartPr/>
              <p14:nvPr/>
            </p14:nvContentPartPr>
            <p14:xfrm>
              <a:off x="4009510" y="4474189"/>
              <a:ext cx="199440" cy="75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8CC410F-17DB-4FBB-A3B8-B0FD1E9408E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000870" y="4465189"/>
                <a:ext cx="2170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C930118-8C3C-44AB-AACC-DD0B2C32CA68}"/>
                  </a:ext>
                </a:extLst>
              </p14:cNvPr>
              <p14:cNvContentPartPr/>
              <p14:nvPr/>
            </p14:nvContentPartPr>
            <p14:xfrm>
              <a:off x="4094470" y="4355749"/>
              <a:ext cx="8640" cy="2214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C930118-8C3C-44AB-AACC-DD0B2C32CA6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085830" y="4347109"/>
                <a:ext cx="262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1EB4DF2-4B01-44CD-9152-596ADD64E2E3}"/>
                  </a:ext>
                </a:extLst>
              </p14:cNvPr>
              <p14:cNvContentPartPr/>
              <p14:nvPr/>
            </p14:nvContentPartPr>
            <p14:xfrm>
              <a:off x="4279150" y="4324429"/>
              <a:ext cx="51840" cy="2754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1EB4DF2-4B01-44CD-9152-596ADD64E2E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270510" y="4315789"/>
                <a:ext cx="69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6ED6A09-3C43-4140-9E43-308D03B74142}"/>
                  </a:ext>
                </a:extLst>
              </p14:cNvPr>
              <p14:cNvContentPartPr/>
              <p14:nvPr/>
            </p14:nvContentPartPr>
            <p14:xfrm>
              <a:off x="3928870" y="4179709"/>
              <a:ext cx="508680" cy="5346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6ED6A09-3C43-4140-9E43-308D03B74142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920230" y="4170709"/>
                <a:ext cx="5263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D452DF0-41D4-4326-924E-046C0E33E38A}"/>
                  </a:ext>
                </a:extLst>
              </p14:cNvPr>
              <p14:cNvContentPartPr/>
              <p14:nvPr/>
            </p14:nvContentPartPr>
            <p14:xfrm>
              <a:off x="4643470" y="4425589"/>
              <a:ext cx="125640" cy="154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D452DF0-41D4-4326-924E-046C0E33E38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634470" y="4416589"/>
                <a:ext cx="1432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218616A-9594-4AFE-8D28-8D8EE5C60F43}"/>
                  </a:ext>
                </a:extLst>
              </p14:cNvPr>
              <p14:cNvContentPartPr/>
              <p14:nvPr/>
            </p14:nvContentPartPr>
            <p14:xfrm>
              <a:off x="4726990" y="4334149"/>
              <a:ext cx="136080" cy="1911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218616A-9594-4AFE-8D28-8D8EE5C60F4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718350" y="4325509"/>
                <a:ext cx="1537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B1292FE-B4B0-453E-BF4A-ECF16126B789}"/>
                  </a:ext>
                </a:extLst>
              </p14:cNvPr>
              <p14:cNvContentPartPr/>
              <p14:nvPr/>
            </p14:nvContentPartPr>
            <p14:xfrm>
              <a:off x="5076910" y="4322989"/>
              <a:ext cx="173880" cy="2001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B1292FE-B4B0-453E-BF4A-ECF16126B78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067910" y="4313989"/>
                <a:ext cx="191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93E3EFE-17D0-485E-A0A5-65D3C7C26BCF}"/>
                  </a:ext>
                </a:extLst>
              </p14:cNvPr>
              <p14:cNvContentPartPr/>
              <p14:nvPr/>
            </p14:nvContentPartPr>
            <p14:xfrm>
              <a:off x="5117950" y="4275109"/>
              <a:ext cx="100800" cy="24624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93E3EFE-17D0-485E-A0A5-65D3C7C26BC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108950" y="4266469"/>
                <a:ext cx="1184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1E980C0-A5D1-47A9-918D-934954769F7D}"/>
                  </a:ext>
                </a:extLst>
              </p14:cNvPr>
              <p14:cNvContentPartPr/>
              <p14:nvPr/>
            </p14:nvContentPartPr>
            <p14:xfrm>
              <a:off x="5260150" y="4367629"/>
              <a:ext cx="125280" cy="270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1E980C0-A5D1-47A9-918D-934954769F7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251510" y="4358989"/>
                <a:ext cx="142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ACC82C8-C9EB-40E8-8AC7-F38910282161}"/>
                  </a:ext>
                </a:extLst>
              </p14:cNvPr>
              <p14:cNvContentPartPr/>
              <p14:nvPr/>
            </p14:nvContentPartPr>
            <p14:xfrm>
              <a:off x="5471830" y="4284469"/>
              <a:ext cx="45360" cy="2239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ACC82C8-C9EB-40E8-8AC7-F3891028216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463190" y="4275829"/>
                <a:ext cx="630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700A95F-129F-4575-A01C-05941D7158CF}"/>
                  </a:ext>
                </a:extLst>
              </p14:cNvPr>
              <p14:cNvContentPartPr/>
              <p14:nvPr/>
            </p14:nvContentPartPr>
            <p14:xfrm>
              <a:off x="5620870" y="4310029"/>
              <a:ext cx="210600" cy="820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700A95F-129F-4575-A01C-05941D7158C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612230" y="4301029"/>
                <a:ext cx="2282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065F1C0-00B2-40DC-990A-755F5EA66463}"/>
                  </a:ext>
                </a:extLst>
              </p14:cNvPr>
              <p14:cNvContentPartPr/>
              <p14:nvPr/>
            </p14:nvContentPartPr>
            <p14:xfrm>
              <a:off x="6012550" y="4275829"/>
              <a:ext cx="145080" cy="10476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065F1C0-00B2-40DC-990A-755F5EA6646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003910" y="4267189"/>
                <a:ext cx="1627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A85AE6D-F707-4E31-92D9-664682EE04D8}"/>
                  </a:ext>
                </a:extLst>
              </p14:cNvPr>
              <p14:cNvContentPartPr/>
              <p14:nvPr/>
            </p14:nvContentPartPr>
            <p14:xfrm>
              <a:off x="6081670" y="4271149"/>
              <a:ext cx="117720" cy="35712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A85AE6D-F707-4E31-92D9-664682EE04D8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073030" y="4262509"/>
                <a:ext cx="13536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4DBCD5C-DA01-4092-B4EB-99C4CF19F065}"/>
                  </a:ext>
                </a:extLst>
              </p14:cNvPr>
              <p14:cNvContentPartPr/>
              <p14:nvPr/>
            </p14:nvContentPartPr>
            <p14:xfrm>
              <a:off x="6281110" y="4073149"/>
              <a:ext cx="149400" cy="1188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4DBCD5C-DA01-4092-B4EB-99C4CF19F065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272110" y="4064149"/>
                <a:ext cx="167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0CE0491-0E9B-4C81-83D6-A05DA2884F39}"/>
                  </a:ext>
                </a:extLst>
              </p14:cNvPr>
              <p14:cNvContentPartPr/>
              <p14:nvPr/>
            </p14:nvContentPartPr>
            <p14:xfrm>
              <a:off x="5818870" y="4018789"/>
              <a:ext cx="724320" cy="5025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0CE0491-0E9B-4C81-83D6-A05DA2884F39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809870" y="4009789"/>
                <a:ext cx="74196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AA641A5-CB48-4542-91DF-48F15428DD53}"/>
                  </a:ext>
                </a:extLst>
              </p14:cNvPr>
              <p14:cNvContentPartPr/>
              <p14:nvPr/>
            </p14:nvContentPartPr>
            <p14:xfrm>
              <a:off x="4941910" y="4074589"/>
              <a:ext cx="677880" cy="4867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AA641A5-CB48-4542-91DF-48F15428DD5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933270" y="4065589"/>
                <a:ext cx="695520" cy="50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0943B98-3AC5-4066-9A7F-D557DAB81760}"/>
              </a:ext>
            </a:extLst>
          </p:cNvPr>
          <p:cNvGrpSpPr/>
          <p:nvPr/>
        </p:nvGrpSpPr>
        <p:grpSpPr>
          <a:xfrm>
            <a:off x="4354390" y="4750669"/>
            <a:ext cx="2592360" cy="1584000"/>
            <a:chOff x="4354390" y="4750669"/>
            <a:chExt cx="2592360" cy="158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A721456-671C-4548-92E6-7BC74A05DF6A}"/>
                    </a:ext>
                  </a:extLst>
                </p14:cNvPr>
                <p14:cNvContentPartPr/>
                <p14:nvPr/>
              </p14:nvContentPartPr>
              <p14:xfrm>
                <a:off x="4933990" y="4842109"/>
                <a:ext cx="175320" cy="162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A721456-671C-4548-92E6-7BC74A05DF6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24990" y="4833109"/>
                  <a:ext cx="192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AD5EE74-AB2E-449B-9859-176DA420A3DB}"/>
                    </a:ext>
                  </a:extLst>
                </p14:cNvPr>
                <p14:cNvContentPartPr/>
                <p14:nvPr/>
              </p14:nvContentPartPr>
              <p14:xfrm>
                <a:off x="4987270" y="4820869"/>
                <a:ext cx="168480" cy="479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AD5EE74-AB2E-449B-9859-176DA420A3D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978270" y="4811869"/>
                  <a:ext cx="18612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6D3B686-ADF3-4CA3-A377-C62CEBFB1A29}"/>
                    </a:ext>
                  </a:extLst>
                </p14:cNvPr>
                <p14:cNvContentPartPr/>
                <p14:nvPr/>
              </p14:nvContentPartPr>
              <p14:xfrm>
                <a:off x="5285710" y="4925269"/>
                <a:ext cx="101520" cy="45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6D3B686-ADF3-4CA3-A377-C62CEBFB1A2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276710" y="4916269"/>
                  <a:ext cx="119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45D5855-3386-437C-AFF4-32C86CEE7732}"/>
                    </a:ext>
                  </a:extLst>
                </p14:cNvPr>
                <p14:cNvContentPartPr/>
                <p14:nvPr/>
              </p14:nvContentPartPr>
              <p14:xfrm>
                <a:off x="5292190" y="5026069"/>
                <a:ext cx="170640" cy="6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45D5855-3386-437C-AFF4-32C86CEE773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83190" y="5017429"/>
                  <a:ext cx="188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E4C8CC5-8348-4F28-BAF2-4F4DB989FFFE}"/>
                    </a:ext>
                  </a:extLst>
                </p14:cNvPr>
                <p14:cNvContentPartPr/>
                <p14:nvPr/>
              </p14:nvContentPartPr>
              <p14:xfrm>
                <a:off x="5616190" y="4750669"/>
                <a:ext cx="758160" cy="396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E4C8CC5-8348-4F28-BAF2-4F4DB989FFF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07190" y="4742029"/>
                  <a:ext cx="7758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5DD8912-83CD-475D-9472-12A748FF4AB1}"/>
                    </a:ext>
                  </a:extLst>
                </p14:cNvPr>
                <p14:cNvContentPartPr/>
                <p14:nvPr/>
              </p14:nvContentPartPr>
              <p14:xfrm>
                <a:off x="5847310" y="4898629"/>
                <a:ext cx="139680" cy="166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5DD8912-83CD-475D-9472-12A748FF4AB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838670" y="4889629"/>
                  <a:ext cx="157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7569395-34C8-484F-89FD-EF330D011F8B}"/>
                    </a:ext>
                  </a:extLst>
                </p14:cNvPr>
                <p14:cNvContentPartPr/>
                <p14:nvPr/>
              </p14:nvContentPartPr>
              <p14:xfrm>
                <a:off x="5840110" y="4878469"/>
                <a:ext cx="118440" cy="160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7569395-34C8-484F-89FD-EF330D011F8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31110" y="4869829"/>
                  <a:ext cx="136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109629F-DB95-4D18-81FE-9B217655A351}"/>
                    </a:ext>
                  </a:extLst>
                </p14:cNvPr>
                <p14:cNvContentPartPr/>
                <p14:nvPr/>
              </p14:nvContentPartPr>
              <p14:xfrm>
                <a:off x="5990590" y="4976389"/>
                <a:ext cx="91800" cy="46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109629F-DB95-4D18-81FE-9B217655A35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981590" y="4967749"/>
                  <a:ext cx="109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BB1E3A5-A5E2-407B-98B5-98A0C2FAFAA0}"/>
                    </a:ext>
                  </a:extLst>
                </p14:cNvPr>
                <p14:cNvContentPartPr/>
                <p14:nvPr/>
              </p14:nvContentPartPr>
              <p14:xfrm>
                <a:off x="6186070" y="4871629"/>
                <a:ext cx="16560" cy="225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BB1E3A5-A5E2-407B-98B5-98A0C2FAFAA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177070" y="4862629"/>
                  <a:ext cx="34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107BCD9-4216-4ABC-A1AD-77028FA4C9ED}"/>
                    </a:ext>
                  </a:extLst>
                </p14:cNvPr>
                <p14:cNvContentPartPr/>
                <p14:nvPr/>
              </p14:nvContentPartPr>
              <p14:xfrm>
                <a:off x="4712230" y="5557429"/>
                <a:ext cx="317160" cy="592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107BCD9-4216-4ABC-A1AD-77028FA4C9E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03590" y="5548789"/>
                  <a:ext cx="33480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6E39BFD-D5CE-4588-AF46-8EB9FFB52757}"/>
                    </a:ext>
                  </a:extLst>
                </p14:cNvPr>
                <p14:cNvContentPartPr/>
                <p14:nvPr/>
              </p14:nvContentPartPr>
              <p14:xfrm>
                <a:off x="4990150" y="5422789"/>
                <a:ext cx="164160" cy="32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6E39BFD-D5CE-4588-AF46-8EB9FFB5275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981150" y="5413789"/>
                  <a:ext cx="181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067C2E2-ACB7-40CE-B250-D87E934610AD}"/>
                    </a:ext>
                  </a:extLst>
                </p14:cNvPr>
                <p14:cNvContentPartPr/>
                <p14:nvPr/>
              </p14:nvContentPartPr>
              <p14:xfrm>
                <a:off x="5194270" y="5359429"/>
                <a:ext cx="29880" cy="214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067C2E2-ACB7-40CE-B250-D87E934610A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85630" y="5350789"/>
                  <a:ext cx="47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44DAE95-A16D-4D05-B094-678087BBEA95}"/>
                    </a:ext>
                  </a:extLst>
                </p14:cNvPr>
                <p14:cNvContentPartPr/>
                <p14:nvPr/>
              </p14:nvContentPartPr>
              <p14:xfrm>
                <a:off x="5238910" y="5494429"/>
                <a:ext cx="101520" cy="427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44DAE95-A16D-4D05-B094-678087BBEA9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30270" y="5485789"/>
                  <a:ext cx="1191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EAE91F9-F9A7-4F80-8E33-6E9A393F4C2A}"/>
                    </a:ext>
                  </a:extLst>
                </p14:cNvPr>
                <p14:cNvContentPartPr/>
                <p14:nvPr/>
              </p14:nvContentPartPr>
              <p14:xfrm>
                <a:off x="5381830" y="5547349"/>
                <a:ext cx="159480" cy="287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EAE91F9-F9A7-4F80-8E33-6E9A393F4C2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372830" y="5538709"/>
                  <a:ext cx="177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7BB0B32-4AA4-45AC-A2CC-A2B2897AA2B3}"/>
                    </a:ext>
                  </a:extLst>
                </p14:cNvPr>
                <p14:cNvContentPartPr/>
                <p14:nvPr/>
              </p14:nvContentPartPr>
              <p14:xfrm>
                <a:off x="5410990" y="5594149"/>
                <a:ext cx="102960" cy="262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7BB0B32-4AA4-45AC-A2CC-A2B2897AA2B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01990" y="5585509"/>
                  <a:ext cx="120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D1AC2A5-63A5-4137-9695-261B9416A115}"/>
                    </a:ext>
                  </a:extLst>
                </p14:cNvPr>
                <p14:cNvContentPartPr/>
                <p14:nvPr/>
              </p14:nvContentPartPr>
              <p14:xfrm>
                <a:off x="5590630" y="5420989"/>
                <a:ext cx="69120" cy="453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D1AC2A5-63A5-4137-9695-261B9416A11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81990" y="5411989"/>
                  <a:ext cx="867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CF4859F-BCFD-4B55-9503-AEDF9E9127B3}"/>
                    </a:ext>
                  </a:extLst>
                </p14:cNvPr>
                <p14:cNvContentPartPr/>
                <p14:nvPr/>
              </p14:nvContentPartPr>
              <p14:xfrm>
                <a:off x="5792950" y="5602429"/>
                <a:ext cx="82440" cy="16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CF4859F-BCFD-4B55-9503-AEDF9E9127B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83950" y="5593789"/>
                  <a:ext cx="100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BDD651E-4993-45EC-85CA-89F9A5714B4E}"/>
                    </a:ext>
                  </a:extLst>
                </p14:cNvPr>
                <p14:cNvContentPartPr/>
                <p14:nvPr/>
              </p14:nvContentPartPr>
              <p14:xfrm>
                <a:off x="5784670" y="5676949"/>
                <a:ext cx="112680" cy="5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BDD651E-4993-45EC-85CA-89F9A5714B4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776030" y="5668309"/>
                  <a:ext cx="130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4210291-0F92-4627-B7F9-58F5F7066087}"/>
                    </a:ext>
                  </a:extLst>
                </p14:cNvPr>
                <p14:cNvContentPartPr/>
                <p14:nvPr/>
              </p14:nvContentPartPr>
              <p14:xfrm>
                <a:off x="6027310" y="5368789"/>
                <a:ext cx="680400" cy="450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4210291-0F92-4627-B7F9-58F5F706608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018310" y="5360149"/>
                  <a:ext cx="6980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05EFB45-3AC2-490C-BB02-06A2F85E1A37}"/>
                    </a:ext>
                  </a:extLst>
                </p14:cNvPr>
                <p14:cNvContentPartPr/>
                <p14:nvPr/>
              </p14:nvContentPartPr>
              <p14:xfrm>
                <a:off x="6233950" y="5569309"/>
                <a:ext cx="135360" cy="123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05EFB45-3AC2-490C-BB02-06A2F85E1A3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225310" y="5560309"/>
                  <a:ext cx="153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C862813-F501-4A9A-91A9-483FD0A35F5F}"/>
                    </a:ext>
                  </a:extLst>
                </p14:cNvPr>
                <p14:cNvContentPartPr/>
                <p14:nvPr/>
              </p14:nvContentPartPr>
              <p14:xfrm>
                <a:off x="6257350" y="5498029"/>
                <a:ext cx="87840" cy="191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C862813-F501-4A9A-91A9-483FD0A35F5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48350" y="5489389"/>
                  <a:ext cx="105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C95916B-88EC-4D37-BE00-DF0E89B53460}"/>
                    </a:ext>
                  </a:extLst>
                </p14:cNvPr>
                <p14:cNvContentPartPr/>
                <p14:nvPr/>
              </p14:nvContentPartPr>
              <p14:xfrm>
                <a:off x="6395230" y="5604229"/>
                <a:ext cx="111240" cy="29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C95916B-88EC-4D37-BE00-DF0E89B5346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86230" y="5595229"/>
                  <a:ext cx="128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52DF523-35A5-42D8-95D5-EE21C736EEFF}"/>
                    </a:ext>
                  </a:extLst>
                </p14:cNvPr>
                <p14:cNvContentPartPr/>
                <p14:nvPr/>
              </p14:nvContentPartPr>
              <p14:xfrm>
                <a:off x="6557950" y="5500549"/>
                <a:ext cx="34560" cy="243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52DF523-35A5-42D8-95D5-EE21C736EEF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49310" y="5491909"/>
                  <a:ext cx="522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8CEF7F0-649B-4B74-AEAE-2EF1FD34C985}"/>
                    </a:ext>
                  </a:extLst>
                </p14:cNvPr>
                <p14:cNvContentPartPr/>
                <p14:nvPr/>
              </p14:nvContentPartPr>
              <p14:xfrm>
                <a:off x="4354390" y="5136229"/>
                <a:ext cx="2592360" cy="1198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8CEF7F0-649B-4B74-AEAE-2EF1FD34C98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345390" y="5127229"/>
                  <a:ext cx="2610000" cy="121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763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8624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 Functions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79801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3C269E-27F3-4858-94B9-9C1EA22734FA}"/>
                  </a:ext>
                </a:extLst>
              </p:cNvPr>
              <p:cNvSpPr txBox="1"/>
              <p:nvPr/>
            </p:nvSpPr>
            <p:spPr>
              <a:xfrm>
                <a:off x="7250544" y="1093810"/>
                <a:ext cx="4567707" cy="413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Steps to Find the Inverse Function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sz="11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Replace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Switch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3C269E-27F3-4858-94B9-9C1EA2273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544" y="1093810"/>
                <a:ext cx="4567707" cy="4139595"/>
              </a:xfrm>
              <a:prstGeom prst="rect">
                <a:avLst/>
              </a:prstGeom>
              <a:blipFill>
                <a:blip r:embed="rId2"/>
                <a:stretch>
                  <a:fillRect l="-2933" t="-1473" b="-4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768BDF-07C1-450E-A903-D31B878EDCC3}"/>
              </a:ext>
            </a:extLst>
          </p:cNvPr>
          <p:cNvCxnSpPr>
            <a:cxnSpLocks/>
          </p:cNvCxnSpPr>
          <p:nvPr/>
        </p:nvCxnSpPr>
        <p:spPr>
          <a:xfrm flipV="1">
            <a:off x="7083380" y="798017"/>
            <a:ext cx="0" cy="55770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6BFD7-C4A2-4FA2-953F-AEB4682A9C1E}"/>
                  </a:ext>
                </a:extLst>
              </p:cNvPr>
              <p:cNvSpPr txBox="1"/>
              <p:nvPr/>
            </p:nvSpPr>
            <p:spPr>
              <a:xfrm>
                <a:off x="156694" y="862412"/>
                <a:ext cx="208242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6BFD7-C4A2-4FA2-953F-AEB4682A9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94" y="862412"/>
                <a:ext cx="2082429" cy="1156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FDBA48-0294-436A-BD39-9FC052A5C93B}"/>
              </a:ext>
            </a:extLst>
          </p:cNvPr>
          <p:cNvCxnSpPr>
            <a:cxnSpLocks/>
          </p:cNvCxnSpPr>
          <p:nvPr/>
        </p:nvCxnSpPr>
        <p:spPr>
          <a:xfrm>
            <a:off x="0" y="3586529"/>
            <a:ext cx="708338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6CF242-2A0F-4FAE-ABA6-AF4237D9598E}"/>
                  </a:ext>
                </a:extLst>
              </p:cNvPr>
              <p:cNvSpPr txBox="1"/>
              <p:nvPr/>
            </p:nvSpPr>
            <p:spPr>
              <a:xfrm>
                <a:off x="0" y="3666291"/>
                <a:ext cx="32533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6CF242-2A0F-4FAE-ABA6-AF4237D95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66291"/>
                <a:ext cx="325332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DA8383C-DD64-4C18-B579-A48D46F528A9}"/>
              </a:ext>
            </a:extLst>
          </p:cNvPr>
          <p:cNvGrpSpPr/>
          <p:nvPr/>
        </p:nvGrpSpPr>
        <p:grpSpPr>
          <a:xfrm>
            <a:off x="2565910" y="1141309"/>
            <a:ext cx="443880" cy="321120"/>
            <a:chOff x="2565910" y="1141309"/>
            <a:chExt cx="44388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B63451F-9B97-4998-92FD-F8923C0509F3}"/>
                    </a:ext>
                  </a:extLst>
                </p14:cNvPr>
                <p14:cNvContentPartPr/>
                <p14:nvPr/>
              </p14:nvContentPartPr>
              <p14:xfrm>
                <a:off x="2565910" y="1345069"/>
                <a:ext cx="331560" cy="45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B63451F-9B97-4998-92FD-F8923C0509F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57270" y="1336429"/>
                  <a:ext cx="349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819998A-6104-4AB2-A302-1B0B5397768A}"/>
                    </a:ext>
                  </a:extLst>
                </p14:cNvPr>
                <p14:cNvContentPartPr/>
                <p14:nvPr/>
              </p14:nvContentPartPr>
              <p14:xfrm>
                <a:off x="2774710" y="1141309"/>
                <a:ext cx="235080" cy="321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819998A-6104-4AB2-A302-1B0B539776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66070" y="1132669"/>
                  <a:ext cx="25272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131AFC5-DF7C-4315-8F8F-A6274CDB7416}"/>
              </a:ext>
            </a:extLst>
          </p:cNvPr>
          <p:cNvGrpSpPr/>
          <p:nvPr/>
        </p:nvGrpSpPr>
        <p:grpSpPr>
          <a:xfrm>
            <a:off x="3351430" y="954109"/>
            <a:ext cx="2565360" cy="718200"/>
            <a:chOff x="3351430" y="954109"/>
            <a:chExt cx="2565360" cy="71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854EF9-D486-4974-94C7-1E738AABE8E7}"/>
                    </a:ext>
                  </a:extLst>
                </p14:cNvPr>
                <p14:cNvContentPartPr/>
                <p14:nvPr/>
              </p14:nvContentPartPr>
              <p14:xfrm>
                <a:off x="3351430" y="1081549"/>
                <a:ext cx="125640" cy="168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854EF9-D486-4974-94C7-1E738AABE8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42430" y="1072549"/>
                  <a:ext cx="143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9FBD65-7674-4337-9C02-30FBDC09D867}"/>
                    </a:ext>
                  </a:extLst>
                </p14:cNvPr>
                <p14:cNvContentPartPr/>
                <p14:nvPr/>
              </p14:nvContentPartPr>
              <p14:xfrm>
                <a:off x="3439990" y="1078669"/>
                <a:ext cx="114480" cy="449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9FBD65-7674-4337-9C02-30FBDC09D8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31350" y="1069669"/>
                  <a:ext cx="1321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FCF0CC9-EB0B-4868-893E-764D029D5E2C}"/>
                    </a:ext>
                  </a:extLst>
                </p14:cNvPr>
                <p14:cNvContentPartPr/>
                <p14:nvPr/>
              </p14:nvContentPartPr>
              <p14:xfrm>
                <a:off x="3744550" y="1131229"/>
                <a:ext cx="74520" cy="10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FCF0CC9-EB0B-4868-893E-764D029D5E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35550" y="1122229"/>
                  <a:ext cx="92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9D9948B-2827-4C4E-8461-540B27E77BC9}"/>
                    </a:ext>
                  </a:extLst>
                </p14:cNvPr>
                <p14:cNvContentPartPr/>
                <p14:nvPr/>
              </p14:nvContentPartPr>
              <p14:xfrm>
                <a:off x="3702790" y="1226629"/>
                <a:ext cx="168840" cy="38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9D9948B-2827-4C4E-8461-540B27E77BC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94150" y="1217989"/>
                  <a:ext cx="186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99FEF5A-C0F1-4A99-ADC9-7B1EDA76F16B}"/>
                    </a:ext>
                  </a:extLst>
                </p14:cNvPr>
                <p14:cNvContentPartPr/>
                <p14:nvPr/>
              </p14:nvContentPartPr>
              <p14:xfrm>
                <a:off x="3977470" y="979309"/>
                <a:ext cx="141480" cy="192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99FEF5A-C0F1-4A99-ADC9-7B1EDA76F1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68830" y="970669"/>
                  <a:ext cx="159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F57C1A-9376-4C57-9DE1-9D76FD42FDD8}"/>
                    </a:ext>
                  </a:extLst>
                </p14:cNvPr>
                <p14:cNvContentPartPr/>
                <p14:nvPr/>
              </p14:nvContentPartPr>
              <p14:xfrm>
                <a:off x="3985030" y="1212589"/>
                <a:ext cx="231840" cy="11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F57C1A-9376-4C57-9DE1-9D76FD42FD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76390" y="1203949"/>
                  <a:ext cx="249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A9EAAE2-7EE5-4BBC-8DC2-75ECEBBAB29A}"/>
                    </a:ext>
                  </a:extLst>
                </p14:cNvPr>
                <p14:cNvContentPartPr/>
                <p14:nvPr/>
              </p14:nvContentPartPr>
              <p14:xfrm>
                <a:off x="4035070" y="1282069"/>
                <a:ext cx="106920" cy="138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A9EAAE2-7EE5-4BBC-8DC2-75ECEBBAB29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26430" y="1273069"/>
                  <a:ext cx="124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2DF7E87-9331-4CBC-B2C3-284B05366F9C}"/>
                    </a:ext>
                  </a:extLst>
                </p14:cNvPr>
                <p14:cNvContentPartPr/>
                <p14:nvPr/>
              </p14:nvContentPartPr>
              <p14:xfrm>
                <a:off x="4051270" y="1263349"/>
                <a:ext cx="135360" cy="177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2DF7E87-9331-4CBC-B2C3-284B05366F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42630" y="1254709"/>
                  <a:ext cx="153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CCF61D-F6E3-4966-A306-0DCB4CE41D84}"/>
                    </a:ext>
                  </a:extLst>
                </p14:cNvPr>
                <p14:cNvContentPartPr/>
                <p14:nvPr/>
              </p14:nvContentPartPr>
              <p14:xfrm>
                <a:off x="4397590" y="1222309"/>
                <a:ext cx="194760" cy="11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CCF61D-F6E3-4966-A306-0DCB4CE41D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88950" y="1213669"/>
                  <a:ext cx="21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EB429A5-3E45-4B75-835A-6F77E6EB33F6}"/>
                    </a:ext>
                  </a:extLst>
                </p14:cNvPr>
                <p14:cNvContentPartPr/>
                <p14:nvPr/>
              </p14:nvContentPartPr>
              <p14:xfrm>
                <a:off x="4525030" y="1097029"/>
                <a:ext cx="139320" cy="234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EB429A5-3E45-4B75-835A-6F77E6EB33F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16390" y="1088389"/>
                  <a:ext cx="156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CDAC9C-FC16-43A2-A466-464DE921AA61}"/>
                    </a:ext>
                  </a:extLst>
                </p14:cNvPr>
                <p14:cNvContentPartPr/>
                <p14:nvPr/>
              </p14:nvContentPartPr>
              <p14:xfrm>
                <a:off x="4863790" y="1092349"/>
                <a:ext cx="184680" cy="253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CDAC9C-FC16-43A2-A466-464DE921AA6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54790" y="1083349"/>
                  <a:ext cx="202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74F6ACD-639A-42F5-B14A-B987240F8BAE}"/>
                    </a:ext>
                  </a:extLst>
                </p14:cNvPr>
                <p14:cNvContentPartPr/>
                <p14:nvPr/>
              </p14:nvContentPartPr>
              <p14:xfrm>
                <a:off x="4907350" y="1069669"/>
                <a:ext cx="167040" cy="276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74F6ACD-639A-42F5-B14A-B987240F8BA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98350" y="1060669"/>
                  <a:ext cx="184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63D086-FAA2-41C6-9B94-522CBAFDC846}"/>
                    </a:ext>
                  </a:extLst>
                </p14:cNvPr>
                <p14:cNvContentPartPr/>
                <p14:nvPr/>
              </p14:nvContentPartPr>
              <p14:xfrm>
                <a:off x="5227030" y="1128349"/>
                <a:ext cx="103680" cy="9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63D086-FAA2-41C6-9B94-522CBAFDC8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18390" y="1119709"/>
                  <a:ext cx="121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14770D-6509-4D8B-9168-FD03980EBA43}"/>
                    </a:ext>
                  </a:extLst>
                </p14:cNvPr>
                <p14:cNvContentPartPr/>
                <p14:nvPr/>
              </p14:nvContentPartPr>
              <p14:xfrm>
                <a:off x="5197510" y="1215469"/>
                <a:ext cx="157680" cy="13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14770D-6509-4D8B-9168-FD03980EBA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88870" y="1206469"/>
                  <a:ext cx="175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8B2C58C-9414-4CBC-94B1-C3C98208DE79}"/>
                    </a:ext>
                  </a:extLst>
                </p14:cNvPr>
                <p14:cNvContentPartPr/>
                <p14:nvPr/>
              </p14:nvContentPartPr>
              <p14:xfrm>
                <a:off x="5642110" y="954109"/>
                <a:ext cx="119160" cy="157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8B2C58C-9414-4CBC-94B1-C3C98208DE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33110" y="945109"/>
                  <a:ext cx="136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D41EE7A-F0C8-43D8-A178-F0B00203A0BB}"/>
                    </a:ext>
                  </a:extLst>
                </p14:cNvPr>
                <p14:cNvContentPartPr/>
                <p14:nvPr/>
              </p14:nvContentPartPr>
              <p14:xfrm>
                <a:off x="5512510" y="1153909"/>
                <a:ext cx="404280" cy="15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D41EE7A-F0C8-43D8-A178-F0B00203A0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03870" y="1144909"/>
                  <a:ext cx="421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7DE0F5-2DFE-41AD-BD73-20E1287BC439}"/>
                    </a:ext>
                  </a:extLst>
                </p14:cNvPr>
                <p14:cNvContentPartPr/>
                <p14:nvPr/>
              </p14:nvContentPartPr>
              <p14:xfrm>
                <a:off x="5622670" y="1262269"/>
                <a:ext cx="119160" cy="63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7DE0F5-2DFE-41AD-BD73-20E1287BC43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13670" y="1253629"/>
                  <a:ext cx="136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444DE0D-FE22-4E4B-BD36-97B4374B4452}"/>
                    </a:ext>
                  </a:extLst>
                </p14:cNvPr>
                <p14:cNvContentPartPr/>
                <p14:nvPr/>
              </p14:nvContentPartPr>
              <p14:xfrm>
                <a:off x="5728510" y="1270189"/>
                <a:ext cx="43920" cy="176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444DE0D-FE22-4E4B-BD36-97B4374B44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19870" y="1261549"/>
                  <a:ext cx="61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25716D-CAC7-460B-850D-905B4795EB64}"/>
                    </a:ext>
                  </a:extLst>
                </p14:cNvPr>
                <p14:cNvContentPartPr/>
                <p14:nvPr/>
              </p14:nvContentPartPr>
              <p14:xfrm>
                <a:off x="4761190" y="1375669"/>
                <a:ext cx="438120" cy="38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25716D-CAC7-460B-850D-905B4795EB6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52550" y="1366669"/>
                  <a:ext cx="455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920639-3736-49A2-86A8-A81F828AF85D}"/>
                    </a:ext>
                  </a:extLst>
                </p14:cNvPr>
                <p14:cNvContentPartPr/>
                <p14:nvPr/>
              </p14:nvContentPartPr>
              <p14:xfrm>
                <a:off x="4900510" y="1487989"/>
                <a:ext cx="64800" cy="184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920639-3736-49A2-86A8-A81F828AF85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91510" y="1478989"/>
                  <a:ext cx="82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043CA3D-CC3F-43B2-A6E3-B66CE7FC1BEA}"/>
                    </a:ext>
                  </a:extLst>
                </p14:cNvPr>
                <p14:cNvContentPartPr/>
                <p14:nvPr/>
              </p14:nvContentPartPr>
              <p14:xfrm>
                <a:off x="5207230" y="1022149"/>
                <a:ext cx="261360" cy="481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043CA3D-CC3F-43B2-A6E3-B66CE7FC1BE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98590" y="1013149"/>
                  <a:ext cx="2790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A5EC36-3B39-43A8-8409-E91BD56F220F}"/>
                    </a:ext>
                  </a:extLst>
                </p14:cNvPr>
                <p14:cNvContentPartPr/>
                <p14:nvPr/>
              </p14:nvContentPartPr>
              <p14:xfrm>
                <a:off x="5207590" y="1012789"/>
                <a:ext cx="331920" cy="435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A5EC36-3B39-43A8-8409-E91BD56F22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98950" y="1003789"/>
                  <a:ext cx="34956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41BB5CF-3032-4B27-939B-B721639D5E30}"/>
              </a:ext>
            </a:extLst>
          </p:cNvPr>
          <p:cNvGrpSpPr/>
          <p:nvPr/>
        </p:nvGrpSpPr>
        <p:grpSpPr>
          <a:xfrm>
            <a:off x="4697470" y="2035909"/>
            <a:ext cx="1363320" cy="1432800"/>
            <a:chOff x="4697470" y="2035909"/>
            <a:chExt cx="1363320" cy="14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DB20DF-E031-403B-AC80-56ECF2FE8F11}"/>
                    </a:ext>
                  </a:extLst>
                </p14:cNvPr>
                <p14:cNvContentPartPr/>
                <p14:nvPr/>
              </p14:nvContentPartPr>
              <p14:xfrm>
                <a:off x="4701070" y="2089189"/>
                <a:ext cx="245880" cy="254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DB20DF-E031-403B-AC80-56ECF2FE8F1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92430" y="2080189"/>
                  <a:ext cx="263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EEC1F31-BC99-4693-8AFC-D8E3FF5AE336}"/>
                    </a:ext>
                  </a:extLst>
                </p14:cNvPr>
                <p14:cNvContentPartPr/>
                <p14:nvPr/>
              </p14:nvContentPartPr>
              <p14:xfrm>
                <a:off x="5113990" y="2114389"/>
                <a:ext cx="104760" cy="20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EEC1F31-BC99-4693-8AFC-D8E3FF5AE3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04990" y="2105389"/>
                  <a:ext cx="122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A549011-1046-42D0-8F28-5E2622AC6FA2}"/>
                    </a:ext>
                  </a:extLst>
                </p14:cNvPr>
                <p14:cNvContentPartPr/>
                <p14:nvPr/>
              </p14:nvContentPartPr>
              <p14:xfrm>
                <a:off x="5115430" y="2179549"/>
                <a:ext cx="186840" cy="29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A549011-1046-42D0-8F28-5E2622AC6FA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06790" y="2170909"/>
                  <a:ext cx="204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89E3A8A-AE2B-4C14-838D-358B444F437B}"/>
                    </a:ext>
                  </a:extLst>
                </p14:cNvPr>
                <p14:cNvContentPartPr/>
                <p14:nvPr/>
              </p14:nvContentPartPr>
              <p14:xfrm>
                <a:off x="5531230" y="2070109"/>
                <a:ext cx="141480" cy="190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89E3A8A-AE2B-4C14-838D-358B444F437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22590" y="2061109"/>
                  <a:ext cx="159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3FB0252-9EC8-4DC8-9885-4594CE100FA1}"/>
                    </a:ext>
                  </a:extLst>
                </p14:cNvPr>
                <p14:cNvContentPartPr/>
                <p14:nvPr/>
              </p14:nvContentPartPr>
              <p14:xfrm>
                <a:off x="5526910" y="2036989"/>
                <a:ext cx="152280" cy="207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3FB0252-9EC8-4DC8-9885-4594CE100FA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18270" y="2028349"/>
                  <a:ext cx="169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D77ACE5-D90C-40D0-9B14-DF084FB55FEB}"/>
                    </a:ext>
                  </a:extLst>
                </p14:cNvPr>
                <p14:cNvContentPartPr/>
                <p14:nvPr/>
              </p14:nvContentPartPr>
              <p14:xfrm>
                <a:off x="5756230" y="2074429"/>
                <a:ext cx="108000" cy="104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D77ACE5-D90C-40D0-9B14-DF084FB55FE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47230" y="2065429"/>
                  <a:ext cx="125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A510500-5505-467F-91A6-9BB97BF97917}"/>
                    </a:ext>
                  </a:extLst>
                </p14:cNvPr>
                <p14:cNvContentPartPr/>
                <p14:nvPr/>
              </p14:nvContentPartPr>
              <p14:xfrm>
                <a:off x="5796190" y="2035909"/>
                <a:ext cx="155880" cy="412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A510500-5505-467F-91A6-9BB97BF9791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87190" y="2027269"/>
                  <a:ext cx="1735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7F4CB3-2CA3-42C5-A5BF-1182A57812CB}"/>
                    </a:ext>
                  </a:extLst>
                </p14:cNvPr>
                <p14:cNvContentPartPr/>
                <p14:nvPr/>
              </p14:nvContentPartPr>
              <p14:xfrm>
                <a:off x="5430430" y="2269549"/>
                <a:ext cx="619920" cy="87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7F4CB3-2CA3-42C5-A5BF-1182A57812C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21790" y="2260909"/>
                  <a:ext cx="637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64C540D-D921-4DC4-AD63-BE311F5BE884}"/>
                    </a:ext>
                  </a:extLst>
                </p14:cNvPr>
                <p14:cNvContentPartPr/>
                <p14:nvPr/>
              </p14:nvContentPartPr>
              <p14:xfrm>
                <a:off x="5579470" y="2382589"/>
                <a:ext cx="121320" cy="177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64C540D-D921-4DC4-AD63-BE311F5BE88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70470" y="2373949"/>
                  <a:ext cx="138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D5FF9D6-432B-4E5F-96CB-15A6C8DAEA1F}"/>
                    </a:ext>
                  </a:extLst>
                </p14:cNvPr>
                <p14:cNvContentPartPr/>
                <p14:nvPr/>
              </p14:nvContentPartPr>
              <p14:xfrm>
                <a:off x="5582710" y="2405269"/>
                <a:ext cx="91800" cy="160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D5FF9D6-432B-4E5F-96CB-15A6C8DAEA1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73710" y="2396629"/>
                  <a:ext cx="109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16F057-5305-414F-BAA6-60CABDDA4521}"/>
                    </a:ext>
                  </a:extLst>
                </p14:cNvPr>
                <p14:cNvContentPartPr/>
                <p14:nvPr/>
              </p14:nvContentPartPr>
              <p14:xfrm>
                <a:off x="4697470" y="2422549"/>
                <a:ext cx="423000" cy="32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16F057-5305-414F-BAA6-60CABDDA45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88830" y="2413549"/>
                  <a:ext cx="440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FDB1053-88F0-4F62-95DA-4F892DC8F8AB}"/>
                    </a:ext>
                  </a:extLst>
                </p14:cNvPr>
                <p14:cNvContentPartPr/>
                <p14:nvPr/>
              </p14:nvContentPartPr>
              <p14:xfrm>
                <a:off x="4852270" y="2511829"/>
                <a:ext cx="129240" cy="141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FDB1053-88F0-4F62-95DA-4F892DC8F8A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43630" y="2502829"/>
                  <a:ext cx="146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41E4C65-5701-407C-A63D-B204D2C2176C}"/>
                    </a:ext>
                  </a:extLst>
                </p14:cNvPr>
                <p14:cNvContentPartPr/>
                <p14:nvPr/>
              </p14:nvContentPartPr>
              <p14:xfrm>
                <a:off x="4847950" y="2531629"/>
                <a:ext cx="105840" cy="169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41E4C65-5701-407C-A63D-B204D2C2176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39310" y="2522989"/>
                  <a:ext cx="123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1F15142-9687-4ABB-815C-C7AE94A8FFF9}"/>
                    </a:ext>
                  </a:extLst>
                </p14:cNvPr>
                <p14:cNvContentPartPr/>
                <p14:nvPr/>
              </p14:nvContentPartPr>
              <p14:xfrm>
                <a:off x="4782790" y="3011509"/>
                <a:ext cx="193680" cy="204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1F15142-9687-4ABB-815C-C7AE94A8FF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74150" y="3002509"/>
                  <a:ext cx="211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16BBF8-CAF0-4B55-ABEE-40E644C88858}"/>
                    </a:ext>
                  </a:extLst>
                </p14:cNvPr>
                <p14:cNvContentPartPr/>
                <p14:nvPr/>
              </p14:nvContentPartPr>
              <p14:xfrm>
                <a:off x="4895470" y="3008629"/>
                <a:ext cx="186480" cy="460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16BBF8-CAF0-4B55-ABEE-40E644C8885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86470" y="2999989"/>
                  <a:ext cx="20412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B21FE9D-FE08-40AF-BBD3-2EBE5A554963}"/>
                    </a:ext>
                  </a:extLst>
                </p14:cNvPr>
                <p14:cNvContentPartPr/>
                <p14:nvPr/>
              </p14:nvContentPartPr>
              <p14:xfrm>
                <a:off x="5155390" y="3050389"/>
                <a:ext cx="117720" cy="25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21FE9D-FE08-40AF-BBD3-2EBE5A55496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46750" y="3041389"/>
                  <a:ext cx="13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C3D2B9-9AA2-4667-966C-0BD7A86F7312}"/>
                    </a:ext>
                  </a:extLst>
                </p14:cNvPr>
                <p14:cNvContentPartPr/>
                <p14:nvPr/>
              </p14:nvContentPartPr>
              <p14:xfrm>
                <a:off x="5113990" y="3177109"/>
                <a:ext cx="212040" cy="29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C3D2B9-9AA2-4667-966C-0BD7A86F731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04990" y="3168469"/>
                  <a:ext cx="229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1CEC8D0-0642-4D9E-9400-95F0AB5DE73A}"/>
                    </a:ext>
                  </a:extLst>
                </p14:cNvPr>
                <p14:cNvContentPartPr/>
                <p14:nvPr/>
              </p14:nvContentPartPr>
              <p14:xfrm>
                <a:off x="5671630" y="2794069"/>
                <a:ext cx="188640" cy="246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1CEC8D0-0642-4D9E-9400-95F0AB5DE73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62990" y="2785069"/>
                  <a:ext cx="2062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016F56-87C7-4BAD-B0DD-1298BCBEB692}"/>
                    </a:ext>
                  </a:extLst>
                </p14:cNvPr>
                <p14:cNvContentPartPr/>
                <p14:nvPr/>
              </p14:nvContentPartPr>
              <p14:xfrm>
                <a:off x="5521510" y="3060109"/>
                <a:ext cx="539280" cy="59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016F56-87C7-4BAD-B0DD-1298BCBEB69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12870" y="3051469"/>
                  <a:ext cx="556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FC18B58-9651-4BA5-913A-416BA5C29CEF}"/>
                    </a:ext>
                  </a:extLst>
                </p14:cNvPr>
                <p14:cNvContentPartPr/>
                <p14:nvPr/>
              </p14:nvContentPartPr>
              <p14:xfrm>
                <a:off x="5665150" y="3186829"/>
                <a:ext cx="230760" cy="235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FC18B58-9651-4BA5-913A-416BA5C29CE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56510" y="3178189"/>
                  <a:ext cx="248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E2D042-AF66-4969-9802-92AC93723D6F}"/>
                    </a:ext>
                  </a:extLst>
                </p14:cNvPr>
                <p14:cNvContentPartPr/>
                <p14:nvPr/>
              </p14:nvContentPartPr>
              <p14:xfrm>
                <a:off x="5749390" y="3145429"/>
                <a:ext cx="91800" cy="291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E2D042-AF66-4969-9802-92AC93723D6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40750" y="3136789"/>
                  <a:ext cx="10944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33FA21B-D831-4B71-AD06-79AF82CDFB1C}"/>
              </a:ext>
            </a:extLst>
          </p:cNvPr>
          <p:cNvGrpSpPr/>
          <p:nvPr/>
        </p:nvGrpSpPr>
        <p:grpSpPr>
          <a:xfrm>
            <a:off x="187030" y="2011069"/>
            <a:ext cx="3617640" cy="1518840"/>
            <a:chOff x="187030" y="2011069"/>
            <a:chExt cx="3617640" cy="151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661ECC7-1E98-4332-ABB2-1E855DEA8129}"/>
                    </a:ext>
                  </a:extLst>
                </p14:cNvPr>
                <p14:cNvContentPartPr/>
                <p14:nvPr/>
              </p14:nvContentPartPr>
              <p14:xfrm>
                <a:off x="513190" y="2371789"/>
                <a:ext cx="371520" cy="884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661ECC7-1E98-4332-ABB2-1E855DEA812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4550" y="2362789"/>
                  <a:ext cx="389160" cy="90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8D6DE5-A4F7-44FF-917E-58D7F1E5F397}"/>
                    </a:ext>
                  </a:extLst>
                </p14:cNvPr>
                <p14:cNvContentPartPr/>
                <p14:nvPr/>
              </p14:nvContentPartPr>
              <p14:xfrm>
                <a:off x="962110" y="2501029"/>
                <a:ext cx="100800" cy="39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8D6DE5-A4F7-44FF-917E-58D7F1E5F39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3470" y="2492029"/>
                  <a:ext cx="118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DF30D72-2F9F-4BF5-94A7-AFCC97DB9D37}"/>
                    </a:ext>
                  </a:extLst>
                </p14:cNvPr>
                <p14:cNvContentPartPr/>
                <p14:nvPr/>
              </p14:nvContentPartPr>
              <p14:xfrm>
                <a:off x="1133470" y="2382949"/>
                <a:ext cx="30600" cy="209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DF30D72-2F9F-4BF5-94A7-AFCC97DB9D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4830" y="2373949"/>
                  <a:ext cx="48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2773D30-07D4-4CB6-BA62-67BC9512B009}"/>
                    </a:ext>
                  </a:extLst>
                </p14:cNvPr>
                <p14:cNvContentPartPr/>
                <p14:nvPr/>
              </p14:nvContentPartPr>
              <p14:xfrm>
                <a:off x="1184590" y="2354149"/>
                <a:ext cx="135000" cy="824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2773D30-07D4-4CB6-BA62-67BC9512B00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75950" y="2345149"/>
                  <a:ext cx="15264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3B99327-62D5-495C-A14A-B760CB469CF0}"/>
                    </a:ext>
                  </a:extLst>
                </p14:cNvPr>
                <p14:cNvContentPartPr/>
                <p14:nvPr/>
              </p14:nvContentPartPr>
              <p14:xfrm>
                <a:off x="1411030" y="2617669"/>
                <a:ext cx="95040" cy="351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3B99327-62D5-495C-A14A-B760CB469CF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02390" y="2609029"/>
                  <a:ext cx="1126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5488CF3-371D-4D32-B71C-012BD5EB0353}"/>
                    </a:ext>
                  </a:extLst>
                </p14:cNvPr>
                <p14:cNvContentPartPr/>
                <p14:nvPr/>
              </p14:nvContentPartPr>
              <p14:xfrm>
                <a:off x="1391950" y="2618389"/>
                <a:ext cx="184680" cy="319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5488CF3-371D-4D32-B71C-012BD5EB035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83310" y="2609389"/>
                  <a:ext cx="2023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67495E3-2969-4493-AB70-E917A6314150}"/>
                    </a:ext>
                  </a:extLst>
                </p14:cNvPr>
                <p14:cNvContentPartPr/>
                <p14:nvPr/>
              </p14:nvContentPartPr>
              <p14:xfrm>
                <a:off x="1561150" y="2412469"/>
                <a:ext cx="160920" cy="642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67495E3-2969-4493-AB70-E917A631415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52510" y="2403469"/>
                  <a:ext cx="17856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864EC37-3F32-4284-BD4A-C4E88C458A4E}"/>
                    </a:ext>
                  </a:extLst>
                </p14:cNvPr>
                <p14:cNvContentPartPr/>
                <p14:nvPr/>
              </p14:nvContentPartPr>
              <p14:xfrm>
                <a:off x="1869670" y="2607949"/>
                <a:ext cx="204480" cy="185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864EC37-3F32-4284-BD4A-C4E88C458A4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60670" y="2598949"/>
                  <a:ext cx="222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6A768E9-D7AF-4580-B743-A65EEC4C2469}"/>
                    </a:ext>
                  </a:extLst>
                </p14:cNvPr>
                <p14:cNvContentPartPr/>
                <p14:nvPr/>
              </p14:nvContentPartPr>
              <p14:xfrm>
                <a:off x="2402830" y="2349469"/>
                <a:ext cx="226440" cy="274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6A768E9-D7AF-4580-B743-A65EEC4C246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94190" y="2340469"/>
                  <a:ext cx="244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02EAB1F-3444-4796-83AB-9740C917C86C}"/>
                    </a:ext>
                  </a:extLst>
                </p14:cNvPr>
                <p14:cNvContentPartPr/>
                <p14:nvPr/>
              </p14:nvContentPartPr>
              <p14:xfrm>
                <a:off x="2279710" y="2659429"/>
                <a:ext cx="595440" cy="36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02EAB1F-3444-4796-83AB-9740C917C86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70710" y="2650429"/>
                  <a:ext cx="613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54A34C1-7F3D-43BA-8C04-865C1D148024}"/>
                    </a:ext>
                  </a:extLst>
                </p14:cNvPr>
                <p14:cNvContentPartPr/>
                <p14:nvPr/>
              </p14:nvContentPartPr>
              <p14:xfrm>
                <a:off x="2374750" y="2822149"/>
                <a:ext cx="223920" cy="254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54A34C1-7F3D-43BA-8C04-865C1D14802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65750" y="2813509"/>
                  <a:ext cx="241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3B2ECCE-CD4B-4260-BC22-08A225385B8F}"/>
                    </a:ext>
                  </a:extLst>
                </p14:cNvPr>
                <p14:cNvContentPartPr/>
                <p14:nvPr/>
              </p14:nvContentPartPr>
              <p14:xfrm>
                <a:off x="2448910" y="2817469"/>
                <a:ext cx="132480" cy="333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3B2ECCE-CD4B-4260-BC22-08A225385B8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39910" y="2808829"/>
                  <a:ext cx="150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03256EF-9025-4A4B-BC38-8EC3FDA308F8}"/>
                    </a:ext>
                  </a:extLst>
                </p14:cNvPr>
                <p14:cNvContentPartPr/>
                <p14:nvPr/>
              </p14:nvContentPartPr>
              <p14:xfrm>
                <a:off x="187030" y="2011069"/>
                <a:ext cx="3617640" cy="1518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03256EF-9025-4A4B-BC38-8EC3FDA308F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78390" y="2002069"/>
                  <a:ext cx="3635280" cy="153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8449C649-06A1-4D62-B537-000C6417BE18}"/>
              </a:ext>
            </a:extLst>
          </p:cNvPr>
          <p:cNvGrpSpPr/>
          <p:nvPr/>
        </p:nvGrpSpPr>
        <p:grpSpPr>
          <a:xfrm>
            <a:off x="193150" y="3686149"/>
            <a:ext cx="6649200" cy="2654640"/>
            <a:chOff x="193150" y="3686149"/>
            <a:chExt cx="6649200" cy="265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EC17DDF-ED7D-4234-8E16-49B555380749}"/>
                    </a:ext>
                  </a:extLst>
                </p14:cNvPr>
                <p14:cNvContentPartPr/>
                <p14:nvPr/>
              </p14:nvContentPartPr>
              <p14:xfrm>
                <a:off x="193150" y="4776589"/>
                <a:ext cx="261000" cy="259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EC17DDF-ED7D-4234-8E16-49B55538074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4510" y="4767949"/>
                  <a:ext cx="278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46C13FD-2CD0-44E6-B0FF-98D50C4D4C44}"/>
                    </a:ext>
                  </a:extLst>
                </p14:cNvPr>
                <p14:cNvContentPartPr/>
                <p14:nvPr/>
              </p14:nvContentPartPr>
              <p14:xfrm>
                <a:off x="355150" y="4622509"/>
                <a:ext cx="232920" cy="3376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46C13FD-2CD0-44E6-B0FF-98D50C4D4C4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6510" y="4613869"/>
                  <a:ext cx="250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7356ACC-55E7-49D9-8344-7084072F37EA}"/>
                    </a:ext>
                  </a:extLst>
                </p14:cNvPr>
                <p14:cNvContentPartPr/>
                <p14:nvPr/>
              </p14:nvContentPartPr>
              <p14:xfrm>
                <a:off x="810550" y="4604509"/>
                <a:ext cx="176400" cy="2775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7356ACC-55E7-49D9-8344-7084072F37E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1550" y="4595509"/>
                  <a:ext cx="194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3A9D063-7E0F-4F26-BE27-23B0BEF72AD6}"/>
                    </a:ext>
                  </a:extLst>
                </p14:cNvPr>
                <p14:cNvContentPartPr/>
                <p14:nvPr/>
              </p14:nvContentPartPr>
              <p14:xfrm>
                <a:off x="833230" y="4577149"/>
                <a:ext cx="181800" cy="314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3A9D063-7E0F-4F26-BE27-23B0BEF72A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4230" y="4568509"/>
                  <a:ext cx="1994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6AD63CA-BA02-4F60-855A-2B34C8E4344C}"/>
                    </a:ext>
                  </a:extLst>
                </p14:cNvPr>
                <p14:cNvContentPartPr/>
                <p14:nvPr/>
              </p14:nvContentPartPr>
              <p14:xfrm>
                <a:off x="1131310" y="4625389"/>
                <a:ext cx="95400" cy="360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6AD63CA-BA02-4F60-855A-2B34C8E4344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2310" y="4616749"/>
                  <a:ext cx="113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1E994B3-7CB8-4957-A32A-D2F75178E9C9}"/>
                    </a:ext>
                  </a:extLst>
                </p14:cNvPr>
                <p14:cNvContentPartPr/>
                <p14:nvPr/>
              </p14:nvContentPartPr>
              <p14:xfrm>
                <a:off x="1086310" y="4759309"/>
                <a:ext cx="186840" cy="118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1E994B3-7CB8-4957-A32A-D2F75178E9C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7670" y="4750669"/>
                  <a:ext cx="204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32AD143-6484-48E0-BC73-095F8836EFB8}"/>
                    </a:ext>
                  </a:extLst>
                </p14:cNvPr>
                <p14:cNvContentPartPr/>
                <p14:nvPr/>
              </p14:nvContentPartPr>
              <p14:xfrm>
                <a:off x="1471510" y="4592629"/>
                <a:ext cx="161280" cy="1504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32AD143-6484-48E0-BC73-095F8836EFB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62870" y="4583989"/>
                  <a:ext cx="178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D3C0C23-62F4-4400-A4B1-590A598B46A3}"/>
                    </a:ext>
                  </a:extLst>
                </p14:cNvPr>
                <p14:cNvContentPartPr/>
                <p14:nvPr/>
              </p14:nvContentPartPr>
              <p14:xfrm>
                <a:off x="1566190" y="4599469"/>
                <a:ext cx="90360" cy="3895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D3C0C23-62F4-4400-A4B1-590A598B46A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57550" y="4590469"/>
                  <a:ext cx="108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02F2585-052D-486B-A9E5-AB99BACA5236}"/>
                    </a:ext>
                  </a:extLst>
                </p14:cNvPr>
                <p14:cNvContentPartPr/>
                <p14:nvPr/>
              </p14:nvContentPartPr>
              <p14:xfrm>
                <a:off x="1758790" y="4380949"/>
                <a:ext cx="152280" cy="2077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02F2585-052D-486B-A9E5-AB99BACA523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750150" y="4371949"/>
                  <a:ext cx="169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01341B1-EDAA-4200-BDA0-BF4E36260EF8}"/>
                    </a:ext>
                  </a:extLst>
                </p14:cNvPr>
                <p14:cNvContentPartPr/>
                <p14:nvPr/>
              </p14:nvContentPartPr>
              <p14:xfrm>
                <a:off x="1898830" y="4623949"/>
                <a:ext cx="253800" cy="248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01341B1-EDAA-4200-BDA0-BF4E36260EF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889830" y="4614949"/>
                  <a:ext cx="271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CC2A94E-D6C9-4F56-A1EF-9C820279AE04}"/>
                    </a:ext>
                  </a:extLst>
                </p14:cNvPr>
                <p14:cNvContentPartPr/>
                <p14:nvPr/>
              </p14:nvContentPartPr>
              <p14:xfrm>
                <a:off x="2214910" y="4429549"/>
                <a:ext cx="256320" cy="3657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CC2A94E-D6C9-4F56-A1EF-9C820279AE0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05910" y="4420909"/>
                  <a:ext cx="2739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01CF2BA-573C-40FB-999F-7949BC8C219D}"/>
                    </a:ext>
                  </a:extLst>
                </p14:cNvPr>
                <p14:cNvContentPartPr/>
                <p14:nvPr/>
              </p14:nvContentPartPr>
              <p14:xfrm>
                <a:off x="1882630" y="4253149"/>
                <a:ext cx="759600" cy="6710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01CF2BA-573C-40FB-999F-7949BC8C219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73630" y="4244509"/>
                  <a:ext cx="77724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DDDCD73-B998-4412-AEE0-2E992A78872A}"/>
                    </a:ext>
                  </a:extLst>
                </p14:cNvPr>
                <p14:cNvContentPartPr/>
                <p14:nvPr/>
              </p14:nvContentPartPr>
              <p14:xfrm>
                <a:off x="3617110" y="3948589"/>
                <a:ext cx="211320" cy="32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DDDCD73-B998-4412-AEE0-2E992A78872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608470" y="3939589"/>
                  <a:ext cx="228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DD3494E-A048-40AE-847D-B1ECBA8C9127}"/>
                    </a:ext>
                  </a:extLst>
                </p14:cNvPr>
                <p14:cNvContentPartPr/>
                <p14:nvPr/>
              </p14:nvContentPartPr>
              <p14:xfrm>
                <a:off x="3792790" y="3796309"/>
                <a:ext cx="104040" cy="292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DD3494E-A048-40AE-847D-B1ECBA8C912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83790" y="3787669"/>
                  <a:ext cx="121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DF26426-AFB1-4CEF-8566-82021FACF6CB}"/>
                    </a:ext>
                  </a:extLst>
                </p14:cNvPr>
                <p14:cNvContentPartPr/>
                <p14:nvPr/>
              </p14:nvContentPartPr>
              <p14:xfrm>
                <a:off x="4232350" y="3838789"/>
                <a:ext cx="98280" cy="1418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DF26426-AFB1-4CEF-8566-82021FACF6C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23710" y="3830149"/>
                  <a:ext cx="115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5C5846E-2F38-4465-A369-3413D0734602}"/>
                    </a:ext>
                  </a:extLst>
                </p14:cNvPr>
                <p14:cNvContentPartPr/>
                <p14:nvPr/>
              </p14:nvContentPartPr>
              <p14:xfrm>
                <a:off x="4304350" y="3800629"/>
                <a:ext cx="104040" cy="5065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5C5846E-2F38-4465-A369-3413D073460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95350" y="3791629"/>
                  <a:ext cx="1216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598ACCA-0441-466A-B65D-D49E4309C0C6}"/>
                    </a:ext>
                  </a:extLst>
                </p14:cNvPr>
                <p14:cNvContentPartPr/>
                <p14:nvPr/>
              </p14:nvContentPartPr>
              <p14:xfrm>
                <a:off x="4484710" y="3894589"/>
                <a:ext cx="99720" cy="324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598ACCA-0441-466A-B65D-D49E4309C0C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75710" y="3885589"/>
                  <a:ext cx="117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FF0ACBC-9E23-4F19-BCEA-6E4A26677DBC}"/>
                    </a:ext>
                  </a:extLst>
                </p14:cNvPr>
                <p14:cNvContentPartPr/>
                <p14:nvPr/>
              </p14:nvContentPartPr>
              <p14:xfrm>
                <a:off x="4462390" y="4000429"/>
                <a:ext cx="170640" cy="144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FF0ACBC-9E23-4F19-BCEA-6E4A26677DB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53750" y="3991789"/>
                  <a:ext cx="188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0CED3D5-F1B5-4D16-81B6-4B2A068106D6}"/>
                    </a:ext>
                  </a:extLst>
                </p14:cNvPr>
                <p14:cNvContentPartPr/>
                <p14:nvPr/>
              </p14:nvContentPartPr>
              <p14:xfrm>
                <a:off x="4788550" y="3875149"/>
                <a:ext cx="114120" cy="187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0CED3D5-F1B5-4D16-81B6-4B2A068106D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79550" y="3866149"/>
                  <a:ext cx="131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E1F6BA5-B344-4E1B-93BB-10A64A5FF5AC}"/>
                    </a:ext>
                  </a:extLst>
                </p14:cNvPr>
                <p14:cNvContentPartPr/>
                <p14:nvPr/>
              </p14:nvContentPartPr>
              <p14:xfrm>
                <a:off x="4781350" y="3853189"/>
                <a:ext cx="146520" cy="201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E1F6BA5-B344-4E1B-93BB-10A64A5FF5A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72350" y="3844189"/>
                  <a:ext cx="164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FF8B5CB-70E4-4AFF-BC54-2EE575B3D3CB}"/>
                    </a:ext>
                  </a:extLst>
                </p14:cNvPr>
                <p14:cNvContentPartPr/>
                <p14:nvPr/>
              </p14:nvContentPartPr>
              <p14:xfrm>
                <a:off x="4916710" y="3686149"/>
                <a:ext cx="186120" cy="1771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FF8B5CB-70E4-4AFF-BC54-2EE575B3D3C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07710" y="3677509"/>
                  <a:ext cx="203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121812C-ED8C-4F2B-8521-FC720FBA0E30}"/>
                    </a:ext>
                  </a:extLst>
                </p14:cNvPr>
                <p14:cNvContentPartPr/>
                <p14:nvPr/>
              </p14:nvContentPartPr>
              <p14:xfrm>
                <a:off x="5173390" y="3900349"/>
                <a:ext cx="223560" cy="10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121812C-ED8C-4F2B-8521-FC720FBA0E3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164390" y="3891709"/>
                  <a:ext cx="241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70C96F8-A5A8-4A03-94D4-4E0F4ADC52B0}"/>
                    </a:ext>
                  </a:extLst>
                </p14:cNvPr>
                <p14:cNvContentPartPr/>
                <p14:nvPr/>
              </p14:nvContentPartPr>
              <p14:xfrm>
                <a:off x="5404510" y="3729349"/>
                <a:ext cx="273600" cy="2826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70C96F8-A5A8-4A03-94D4-4E0F4ADC52B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395510" y="3720349"/>
                  <a:ext cx="291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6C6ABB6-9888-4333-8823-3AC25C02B224}"/>
                    </a:ext>
                  </a:extLst>
                </p14:cNvPr>
                <p14:cNvContentPartPr/>
                <p14:nvPr/>
              </p14:nvContentPartPr>
              <p14:xfrm>
                <a:off x="2961190" y="4616749"/>
                <a:ext cx="303480" cy="30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6C6ABB6-9888-4333-8823-3AC25C02B22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952550" y="4607749"/>
                  <a:ext cx="321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A133B8C-281C-4A43-BBE6-F217FF428CB4}"/>
                    </a:ext>
                  </a:extLst>
                </p14:cNvPr>
                <p14:cNvContentPartPr/>
                <p14:nvPr/>
              </p14:nvContentPartPr>
              <p14:xfrm>
                <a:off x="3129310" y="4498669"/>
                <a:ext cx="217440" cy="2854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A133B8C-281C-4A43-BBE6-F217FF428CB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120310" y="4489669"/>
                  <a:ext cx="2350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75A6112-159D-46AB-B470-5AC537B99114}"/>
                    </a:ext>
                  </a:extLst>
                </p14:cNvPr>
                <p14:cNvContentPartPr/>
                <p14:nvPr/>
              </p14:nvContentPartPr>
              <p14:xfrm>
                <a:off x="3707830" y="4445389"/>
                <a:ext cx="189000" cy="2862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75A6112-159D-46AB-B470-5AC537B9911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98830" y="4436389"/>
                  <a:ext cx="2066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0942886-8A53-4343-A125-6B8F0EECE23B}"/>
                    </a:ext>
                  </a:extLst>
                </p14:cNvPr>
                <p14:cNvContentPartPr/>
                <p14:nvPr/>
              </p14:nvContentPartPr>
              <p14:xfrm>
                <a:off x="3749230" y="4441429"/>
                <a:ext cx="148680" cy="2415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0942886-8A53-4343-A125-6B8F0EECE23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40230" y="4432789"/>
                  <a:ext cx="166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983C075-3C68-4C14-B702-4895C8C39C7A}"/>
                    </a:ext>
                  </a:extLst>
                </p14:cNvPr>
                <p14:cNvContentPartPr/>
                <p14:nvPr/>
              </p14:nvContentPartPr>
              <p14:xfrm>
                <a:off x="3934270" y="4573909"/>
                <a:ext cx="200880" cy="75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983C075-3C68-4C14-B702-4895C8C39C7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925270" y="4565269"/>
                  <a:ext cx="218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C82F7C6-1AE6-46AB-B44F-6A94FCD02D38}"/>
                    </a:ext>
                  </a:extLst>
                </p14:cNvPr>
                <p14:cNvContentPartPr/>
                <p14:nvPr/>
              </p14:nvContentPartPr>
              <p14:xfrm>
                <a:off x="4023550" y="4511989"/>
                <a:ext cx="53280" cy="2016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C82F7C6-1AE6-46AB-B44F-6A94FCD02D3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014910" y="4502989"/>
                  <a:ext cx="70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7A0FBC7-30F2-4CBD-A2B8-53778FB3CA7B}"/>
                    </a:ext>
                  </a:extLst>
                </p14:cNvPr>
                <p14:cNvContentPartPr/>
                <p14:nvPr/>
              </p14:nvContentPartPr>
              <p14:xfrm>
                <a:off x="4222990" y="4449709"/>
                <a:ext cx="187200" cy="2761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7A0FBC7-30F2-4CBD-A2B8-53778FB3CA7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13990" y="4441069"/>
                  <a:ext cx="204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3B8EB54-7850-447F-AB09-12E1F9DBF0A1}"/>
                    </a:ext>
                  </a:extLst>
                </p14:cNvPr>
                <p14:cNvContentPartPr/>
                <p14:nvPr/>
              </p14:nvContentPartPr>
              <p14:xfrm>
                <a:off x="4547350" y="4506949"/>
                <a:ext cx="162360" cy="129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3B8EB54-7850-447F-AB09-12E1F9DBF0A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538350" y="4498309"/>
                  <a:ext cx="180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38125EA-CBBE-4BC1-914E-1109E21AC38C}"/>
                    </a:ext>
                  </a:extLst>
                </p14:cNvPr>
                <p14:cNvContentPartPr/>
                <p14:nvPr/>
              </p14:nvContentPartPr>
              <p14:xfrm>
                <a:off x="4553830" y="4583629"/>
                <a:ext cx="241200" cy="176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38125EA-CBBE-4BC1-914E-1109E21AC38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544830" y="4574989"/>
                  <a:ext cx="258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07E67A4-C3BB-4CD7-85B5-976E8B6BD5D1}"/>
                    </a:ext>
                  </a:extLst>
                </p14:cNvPr>
                <p14:cNvContentPartPr/>
                <p14:nvPr/>
              </p14:nvContentPartPr>
              <p14:xfrm>
                <a:off x="4921030" y="4446109"/>
                <a:ext cx="158040" cy="1137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07E67A4-C3BB-4CD7-85B5-976E8B6BD5D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12030" y="4437109"/>
                  <a:ext cx="175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7791E12-4E50-4A87-8E43-B27C1B4BB8EF}"/>
                    </a:ext>
                  </a:extLst>
                </p14:cNvPr>
                <p14:cNvContentPartPr/>
                <p14:nvPr/>
              </p14:nvContentPartPr>
              <p14:xfrm>
                <a:off x="4971070" y="4432789"/>
                <a:ext cx="152640" cy="3826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7791E12-4E50-4A87-8E43-B27C1B4BB8E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962430" y="4424149"/>
                  <a:ext cx="1702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44ABC9C-0C51-459C-B1FB-D1353FDC5677}"/>
                    </a:ext>
                  </a:extLst>
                </p14:cNvPr>
                <p14:cNvContentPartPr/>
                <p14:nvPr/>
              </p14:nvContentPartPr>
              <p14:xfrm>
                <a:off x="5216590" y="4313269"/>
                <a:ext cx="128520" cy="2109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44ABC9C-0C51-459C-B1FB-D1353FDC567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07590" y="4304629"/>
                  <a:ext cx="146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C898AC8-5C2D-4FC7-A8AD-FF1E0D744673}"/>
                    </a:ext>
                  </a:extLst>
                </p14:cNvPr>
                <p14:cNvContentPartPr/>
                <p14:nvPr/>
              </p14:nvContentPartPr>
              <p14:xfrm>
                <a:off x="4815190" y="4210309"/>
                <a:ext cx="689040" cy="5695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C898AC8-5C2D-4FC7-A8AD-FF1E0D74467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06190" y="4201309"/>
                  <a:ext cx="70668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241D851-B6FA-4263-B836-0FDE30A09102}"/>
                    </a:ext>
                  </a:extLst>
                </p14:cNvPr>
                <p14:cNvContentPartPr/>
                <p14:nvPr/>
              </p14:nvContentPartPr>
              <p14:xfrm>
                <a:off x="4799350" y="4109149"/>
                <a:ext cx="75240" cy="1083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241D851-B6FA-4263-B836-0FDE30A0910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790710" y="4100149"/>
                  <a:ext cx="92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7E8820F-9B98-41EB-8E0B-245D36FB019C}"/>
                    </a:ext>
                  </a:extLst>
                </p14:cNvPr>
                <p14:cNvContentPartPr/>
                <p14:nvPr/>
              </p14:nvContentPartPr>
              <p14:xfrm>
                <a:off x="3507310" y="4169269"/>
                <a:ext cx="985680" cy="5623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7E8820F-9B98-41EB-8E0B-245D36FB019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98670" y="4160269"/>
                  <a:ext cx="100332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12772A6-B29C-4DB7-BF52-99F81D4ED889}"/>
                    </a:ext>
                  </a:extLst>
                </p14:cNvPr>
                <p14:cNvContentPartPr/>
                <p14:nvPr/>
              </p14:nvContentPartPr>
              <p14:xfrm>
                <a:off x="3473470" y="4126429"/>
                <a:ext cx="111240" cy="943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12772A6-B29C-4DB7-BF52-99F81D4ED88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464470" y="4117429"/>
                  <a:ext cx="128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59D1F76-C95F-47B0-8D3F-790A27BAD788}"/>
                    </a:ext>
                  </a:extLst>
                </p14:cNvPr>
                <p14:cNvContentPartPr/>
                <p14:nvPr/>
              </p14:nvContentPartPr>
              <p14:xfrm>
                <a:off x="410590" y="5499109"/>
                <a:ext cx="241560" cy="2653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59D1F76-C95F-47B0-8D3F-790A27BAD78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1590" y="5490109"/>
                  <a:ext cx="259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8E91F72-3C36-4231-A959-D402F9EEC9E0}"/>
                    </a:ext>
                  </a:extLst>
                </p14:cNvPr>
                <p14:cNvContentPartPr/>
                <p14:nvPr/>
              </p14:nvContentPartPr>
              <p14:xfrm>
                <a:off x="597790" y="5419909"/>
                <a:ext cx="174600" cy="6631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8E91F72-3C36-4231-A959-D402F9EEC9E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88790" y="5411269"/>
                  <a:ext cx="19224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911FAC7-C3A4-4053-8F5C-7796B1757099}"/>
                    </a:ext>
                  </a:extLst>
                </p14:cNvPr>
                <p14:cNvContentPartPr/>
                <p14:nvPr/>
              </p14:nvContentPartPr>
              <p14:xfrm>
                <a:off x="961030" y="5611069"/>
                <a:ext cx="125640" cy="151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911FAC7-C3A4-4053-8F5C-7796B175709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52390" y="5602429"/>
                  <a:ext cx="143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FFFE448-2700-4594-A289-B9BA4FB5238A}"/>
                    </a:ext>
                  </a:extLst>
                </p14:cNvPr>
                <p14:cNvContentPartPr/>
                <p14:nvPr/>
              </p14:nvContentPartPr>
              <p14:xfrm>
                <a:off x="977230" y="5695309"/>
                <a:ext cx="188280" cy="248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FFFE448-2700-4594-A289-B9BA4FB5238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8590" y="5686669"/>
                  <a:ext cx="205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EE8A9C3-224B-4F45-8510-1FEE7559100F}"/>
                    </a:ext>
                  </a:extLst>
                </p14:cNvPr>
                <p14:cNvContentPartPr/>
                <p14:nvPr/>
              </p14:nvContentPartPr>
              <p14:xfrm>
                <a:off x="1387990" y="5351509"/>
                <a:ext cx="1251360" cy="6652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EE8A9C3-224B-4F45-8510-1FEE7559100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379350" y="5342509"/>
                  <a:ext cx="126900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2390151-43CC-415E-A8F3-6E65E40FC496}"/>
                    </a:ext>
                  </a:extLst>
                </p14:cNvPr>
                <p14:cNvContentPartPr/>
                <p14:nvPr/>
              </p14:nvContentPartPr>
              <p14:xfrm>
                <a:off x="1289710" y="5133349"/>
                <a:ext cx="119160" cy="1573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2390151-43CC-415E-A8F3-6E65E40FC49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80710" y="5124709"/>
                  <a:ext cx="136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0861687-2DDD-4DD8-9536-48BD4C0FEE1D}"/>
                    </a:ext>
                  </a:extLst>
                </p14:cNvPr>
                <p14:cNvContentPartPr/>
                <p14:nvPr/>
              </p14:nvContentPartPr>
              <p14:xfrm>
                <a:off x="1695070" y="5517109"/>
                <a:ext cx="179640" cy="3492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0861687-2DDD-4DD8-9536-48BD4C0FEE1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686430" y="5508469"/>
                  <a:ext cx="1972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8370253-6D45-4955-B269-1D572F958DB3}"/>
                    </a:ext>
                  </a:extLst>
                </p14:cNvPr>
                <p14:cNvContentPartPr/>
                <p14:nvPr/>
              </p14:nvContentPartPr>
              <p14:xfrm>
                <a:off x="1759510" y="5497309"/>
                <a:ext cx="133200" cy="3124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8370253-6D45-4955-B269-1D572F958DB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750870" y="5488309"/>
                  <a:ext cx="1508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201A207-1181-4287-B86A-22668820BF56}"/>
                    </a:ext>
                  </a:extLst>
                </p14:cNvPr>
                <p14:cNvContentPartPr/>
                <p14:nvPr/>
              </p14:nvContentPartPr>
              <p14:xfrm>
                <a:off x="2073790" y="5490109"/>
                <a:ext cx="37080" cy="3042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201A207-1181-4287-B86A-22668820BF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065150" y="5481109"/>
                  <a:ext cx="54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8FFAF7C-A767-44E0-8DD2-75626124994A}"/>
                    </a:ext>
                  </a:extLst>
                </p14:cNvPr>
                <p14:cNvContentPartPr/>
                <p14:nvPr/>
              </p14:nvContentPartPr>
              <p14:xfrm>
                <a:off x="2012950" y="5624029"/>
                <a:ext cx="234720" cy="316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8FFAF7C-A767-44E0-8DD2-75626124994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003950" y="5615389"/>
                  <a:ext cx="252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7CB01EB-02FE-4B1C-9D35-04218106B5EC}"/>
                    </a:ext>
                  </a:extLst>
                </p14:cNvPr>
                <p14:cNvContentPartPr/>
                <p14:nvPr/>
              </p14:nvContentPartPr>
              <p14:xfrm>
                <a:off x="2273590" y="5481469"/>
                <a:ext cx="164160" cy="3240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7CB01EB-02FE-4B1C-9D35-04218106B5E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264950" y="5472469"/>
                  <a:ext cx="1818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A85CDF3-B431-4689-8349-73181D66825B}"/>
                    </a:ext>
                  </a:extLst>
                </p14:cNvPr>
                <p14:cNvContentPartPr/>
                <p14:nvPr/>
              </p14:nvContentPartPr>
              <p14:xfrm>
                <a:off x="3296350" y="5247469"/>
                <a:ext cx="392040" cy="9806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A85CDF3-B431-4689-8349-73181D66825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287710" y="5238469"/>
                  <a:ext cx="409680" cy="9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349E471-D963-4AF9-A4CB-967661741BD8}"/>
                    </a:ext>
                  </a:extLst>
                </p14:cNvPr>
                <p14:cNvContentPartPr/>
                <p14:nvPr/>
              </p14:nvContentPartPr>
              <p14:xfrm>
                <a:off x="3664630" y="5351509"/>
                <a:ext cx="181800" cy="291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349E471-D963-4AF9-A4CB-967661741BD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55630" y="5342509"/>
                  <a:ext cx="199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1397AD9-D1C7-4B7B-8F78-828352FEF126}"/>
                    </a:ext>
                  </a:extLst>
                </p14:cNvPr>
                <p14:cNvContentPartPr/>
                <p14:nvPr/>
              </p14:nvContentPartPr>
              <p14:xfrm>
                <a:off x="3861550" y="5225869"/>
                <a:ext cx="28080" cy="2271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1397AD9-D1C7-4B7B-8F78-828352FEF12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852910" y="5217229"/>
                  <a:ext cx="45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C050D35-FE90-42EB-9B8D-C7F57075B0C7}"/>
                    </a:ext>
                  </a:extLst>
                </p14:cNvPr>
                <p14:cNvContentPartPr/>
                <p14:nvPr/>
              </p14:nvContentPartPr>
              <p14:xfrm>
                <a:off x="3886030" y="5181589"/>
                <a:ext cx="185040" cy="8708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C050D35-FE90-42EB-9B8D-C7F57075B0C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877390" y="5172949"/>
                  <a:ext cx="202680" cy="88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94456F0-953A-413A-96A3-C520F5BD2345}"/>
                    </a:ext>
                  </a:extLst>
                </p14:cNvPr>
                <p14:cNvContentPartPr/>
                <p14:nvPr/>
              </p14:nvContentPartPr>
              <p14:xfrm>
                <a:off x="4110670" y="5486869"/>
                <a:ext cx="168840" cy="3427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94456F0-953A-413A-96A3-C520F5BD234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102030" y="5478229"/>
                  <a:ext cx="186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B6790E0-F7E7-4291-AE51-43158B04A5B6}"/>
                    </a:ext>
                  </a:extLst>
                </p14:cNvPr>
                <p14:cNvContentPartPr/>
                <p14:nvPr/>
              </p14:nvContentPartPr>
              <p14:xfrm>
                <a:off x="4142710" y="5442589"/>
                <a:ext cx="153000" cy="3628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B6790E0-F7E7-4291-AE51-43158B04A5B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134070" y="5433949"/>
                  <a:ext cx="1706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EFB858F-46AA-4D00-AAA3-7FD5B9997478}"/>
                    </a:ext>
                  </a:extLst>
                </p14:cNvPr>
                <p14:cNvContentPartPr/>
                <p14:nvPr/>
              </p14:nvContentPartPr>
              <p14:xfrm>
                <a:off x="4390030" y="5244589"/>
                <a:ext cx="138240" cy="7394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EFB858F-46AA-4D00-AAA3-7FD5B999747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381030" y="5235949"/>
                  <a:ext cx="155880" cy="75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ED72ACC-7503-4801-86BF-9678B795E3C1}"/>
                    </a:ext>
                  </a:extLst>
                </p14:cNvPr>
                <p14:cNvContentPartPr/>
                <p14:nvPr/>
              </p14:nvContentPartPr>
              <p14:xfrm>
                <a:off x="4804390" y="5303629"/>
                <a:ext cx="1220040" cy="6055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ED72ACC-7503-4801-86BF-9678B795E3C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795390" y="5294629"/>
                  <a:ext cx="123768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D9E9574-2285-420B-AE39-10DA0025C612}"/>
                    </a:ext>
                  </a:extLst>
                </p14:cNvPr>
                <p14:cNvContentPartPr/>
                <p14:nvPr/>
              </p14:nvContentPartPr>
              <p14:xfrm>
                <a:off x="4588750" y="5661469"/>
                <a:ext cx="84240" cy="14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D9E9574-2285-420B-AE39-10DA0025C61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580110" y="5652469"/>
                  <a:ext cx="101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723EE51-2E17-4324-BB88-C45AD5D88DF5}"/>
                    </a:ext>
                  </a:extLst>
                </p14:cNvPr>
                <p14:cNvContentPartPr/>
                <p14:nvPr/>
              </p14:nvContentPartPr>
              <p14:xfrm>
                <a:off x="4626190" y="5708269"/>
                <a:ext cx="77040" cy="90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723EE51-2E17-4324-BB88-C45AD5D88DF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617190" y="5699629"/>
                  <a:ext cx="94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FBB4CCF-4528-4826-9B79-9A04B923D00A}"/>
                    </a:ext>
                  </a:extLst>
                </p14:cNvPr>
                <p14:cNvContentPartPr/>
                <p14:nvPr/>
              </p14:nvContentPartPr>
              <p14:xfrm>
                <a:off x="4764070" y="5120389"/>
                <a:ext cx="115920" cy="2034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FBB4CCF-4528-4826-9B79-9A04B923D00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55430" y="5111389"/>
                  <a:ext cx="133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9F0758F-4397-44E1-887E-06F4A373DA8B}"/>
                    </a:ext>
                  </a:extLst>
                </p14:cNvPr>
                <p14:cNvContentPartPr/>
                <p14:nvPr/>
              </p14:nvContentPartPr>
              <p14:xfrm>
                <a:off x="5275990" y="5591629"/>
                <a:ext cx="142920" cy="2311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9F0758F-4397-44E1-887E-06F4A373DA8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267350" y="5582989"/>
                  <a:ext cx="160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3696BA3-D2B6-4C16-905C-1091B47A4DB9}"/>
                    </a:ext>
                  </a:extLst>
                </p14:cNvPr>
                <p14:cNvContentPartPr/>
                <p14:nvPr/>
              </p14:nvContentPartPr>
              <p14:xfrm>
                <a:off x="5306230" y="5486149"/>
                <a:ext cx="140040" cy="3164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3696BA3-D2B6-4C16-905C-1091B47A4DB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97590" y="5477509"/>
                  <a:ext cx="157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70B7844-3FE7-43C1-BBE7-FC13F5561293}"/>
                    </a:ext>
                  </a:extLst>
                </p14:cNvPr>
                <p14:cNvContentPartPr/>
                <p14:nvPr/>
              </p14:nvContentPartPr>
              <p14:xfrm>
                <a:off x="5554630" y="5477509"/>
                <a:ext cx="68400" cy="2667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70B7844-3FE7-43C1-BBE7-FC13F556129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545630" y="5468869"/>
                  <a:ext cx="86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248954C-97FB-43E3-82EF-505B26F2A04C}"/>
                    </a:ext>
                  </a:extLst>
                </p14:cNvPr>
                <p14:cNvContentPartPr/>
                <p14:nvPr/>
              </p14:nvContentPartPr>
              <p14:xfrm>
                <a:off x="5492350" y="5566789"/>
                <a:ext cx="226800" cy="90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248954C-97FB-43E3-82EF-505B26F2A04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83710" y="5558149"/>
                  <a:ext cx="244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B1D8EB9-52AA-45C9-AC01-727935D6E54A}"/>
                    </a:ext>
                  </a:extLst>
                </p14:cNvPr>
                <p14:cNvContentPartPr/>
                <p14:nvPr/>
              </p14:nvContentPartPr>
              <p14:xfrm>
                <a:off x="5718790" y="5458429"/>
                <a:ext cx="220320" cy="2858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B1D8EB9-52AA-45C9-AC01-727935D6E54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710150" y="5449789"/>
                  <a:ext cx="2379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500C32D-A36C-47D8-97AC-71F24E3A4A7A}"/>
                    </a:ext>
                  </a:extLst>
                </p14:cNvPr>
                <p14:cNvContentPartPr/>
                <p14:nvPr/>
              </p14:nvContentPartPr>
              <p14:xfrm>
                <a:off x="2737270" y="4925269"/>
                <a:ext cx="4105080" cy="14155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500C32D-A36C-47D8-97AC-71F24E3A4A7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28270" y="4916269"/>
                  <a:ext cx="4122720" cy="143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377961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2720</TotalTime>
  <Words>281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Cambria Math</vt:lpstr>
      <vt:lpstr>Retrospect</vt:lpstr>
      <vt:lpstr>Section 10.3 Composition and Inverses of Functions</vt:lpstr>
      <vt:lpstr>Composite Functions</vt:lpstr>
      <vt:lpstr>PowerPoint Presentation</vt:lpstr>
      <vt:lpstr>PowerPoint Presentation</vt:lpstr>
      <vt:lpstr>PowerPoint Presentation</vt:lpstr>
      <vt:lpstr>Inverse Functions</vt:lpstr>
      <vt:lpstr>Inverse Functions</vt:lpstr>
      <vt:lpstr>Inverse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Section 2C: Laws of Exponents</dc:title>
  <dc:creator>Michael Kuniega</dc:creator>
  <cp:lastModifiedBy>Michael Kuniega</cp:lastModifiedBy>
  <cp:revision>88</cp:revision>
  <cp:lastPrinted>2020-08-03T16:23:34Z</cp:lastPrinted>
  <dcterms:created xsi:type="dcterms:W3CDTF">2018-08-29T02:57:50Z</dcterms:created>
  <dcterms:modified xsi:type="dcterms:W3CDTF">2020-08-21T22:35:22Z</dcterms:modified>
</cp:coreProperties>
</file>