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91" r:id="rId5"/>
    <p:sldId id="292" r:id="rId6"/>
    <p:sldId id="288" r:id="rId7"/>
    <p:sldId id="293" r:id="rId8"/>
    <p:sldId id="294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and Inverses of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Functions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B9A917-78AA-4BEC-98D1-B3BA7069AF78}"/>
                  </a:ext>
                </a:extLst>
              </p:cNvPr>
              <p:cNvSpPr txBox="1"/>
              <p:nvPr/>
            </p:nvSpPr>
            <p:spPr>
              <a:xfrm>
                <a:off x="309093" y="1159099"/>
                <a:ext cx="1156522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function whose value 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called the </a:t>
                </a:r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COMPOSITE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the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The operation that combines </a:t>
                </a:r>
                <a14:m>
                  <m:oMath xmlns:m="http://schemas.openxmlformats.org/officeDocument/2006/math">
                    <m:r>
                      <a:rPr lang="en-US" sz="2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produce their composite is called a </a:t>
                </a:r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COMPOSITION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B9A917-78AA-4BEC-98D1-B3BA7069A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93" y="1159099"/>
                <a:ext cx="11565228" cy="1384995"/>
              </a:xfrm>
              <a:prstGeom prst="rect">
                <a:avLst/>
              </a:prstGeom>
              <a:blipFill>
                <a:blip r:embed="rId2"/>
                <a:stretch>
                  <a:fillRect l="-1160" t="-4405" b="-14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/>
              <p:nvPr/>
            </p:nvSpPr>
            <p:spPr>
              <a:xfrm>
                <a:off x="2193845" y="2647993"/>
                <a:ext cx="779572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845" y="2647993"/>
                <a:ext cx="7795724" cy="677108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E0FCCE-F024-4A93-9C82-7A8C2C220481}"/>
                  </a:ext>
                </a:extLst>
              </p:cNvPr>
              <p:cNvSpPr txBox="1"/>
              <p:nvPr/>
            </p:nvSpPr>
            <p:spPr>
              <a:xfrm>
                <a:off x="1436971" y="3429000"/>
                <a:ext cx="303544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E0FCCE-F024-4A93-9C82-7A8C2C220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971" y="3429000"/>
                <a:ext cx="3035446" cy="615553"/>
              </a:xfrm>
              <a:prstGeom prst="rect">
                <a:avLst/>
              </a:prstGeom>
              <a:blipFill>
                <a:blip r:embed="rId4"/>
                <a:stretch>
                  <a:fillRect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9980A9-D893-4B67-AE84-2B6DE19B4D71}"/>
                  </a:ext>
                </a:extLst>
              </p:cNvPr>
              <p:cNvSpPr txBox="1"/>
              <p:nvPr/>
            </p:nvSpPr>
            <p:spPr>
              <a:xfrm>
                <a:off x="7719583" y="3429000"/>
                <a:ext cx="303544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9980A9-D893-4B67-AE84-2B6DE19B4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583" y="3429000"/>
                <a:ext cx="3035446" cy="615553"/>
              </a:xfrm>
              <a:prstGeom prst="rect">
                <a:avLst/>
              </a:prstGeom>
              <a:blipFill>
                <a:blip r:embed="rId5"/>
                <a:stretch>
                  <a:fillRect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252569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252569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2198138" y="63454"/>
                <a:ext cx="8166275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38" y="63454"/>
                <a:ext cx="8166275" cy="756746"/>
              </a:xfrm>
              <a:prstGeom prst="rect">
                <a:avLst/>
              </a:prstGeom>
              <a:blipFill>
                <a:blip r:embed="rId3"/>
                <a:stretch>
                  <a:fillRect b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/>
              <p:nvPr/>
            </p:nvSpPr>
            <p:spPr>
              <a:xfrm>
                <a:off x="6281275" y="1009311"/>
                <a:ext cx="252569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275" y="1009311"/>
                <a:ext cx="252569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977896"/>
            <a:ext cx="0" cy="539714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46267" y="1009311"/>
                <a:ext cx="25322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" y="1009311"/>
                <a:ext cx="253223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2198138" y="63454"/>
                <a:ext cx="8166275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38" y="63454"/>
                <a:ext cx="8166275" cy="756746"/>
              </a:xfrm>
              <a:prstGeom prst="rect">
                <a:avLst/>
              </a:prstGeom>
              <a:blipFill>
                <a:blip r:embed="rId3"/>
                <a:stretch>
                  <a:fillRect b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/>
              <p:nvPr/>
            </p:nvSpPr>
            <p:spPr>
              <a:xfrm>
                <a:off x="6281275" y="1009311"/>
                <a:ext cx="25322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275" y="1009311"/>
                <a:ext cx="2532232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85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6262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>
            <a:off x="6096000" y="1362620"/>
            <a:ext cx="0" cy="50124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97782" y="1424809"/>
                <a:ext cx="252569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2" y="1424809"/>
                <a:ext cx="252569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2065569" y="20073"/>
                <a:ext cx="8060861" cy="1150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−4,</m:t>
                      </m:r>
                    </m:oMath>
                  </m:oMathPara>
                </a14:m>
                <a:endParaRPr lang="en-US" sz="4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569" y="20073"/>
                <a:ext cx="8060861" cy="1150187"/>
              </a:xfrm>
              <a:prstGeom prst="rect">
                <a:avLst/>
              </a:prstGeom>
              <a:blipFill>
                <a:blip r:embed="rId3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/>
              <p:nvPr/>
            </p:nvSpPr>
            <p:spPr>
              <a:xfrm>
                <a:off x="6377828" y="1424808"/>
                <a:ext cx="25322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3032B-3ED6-4F3A-AF50-BC15D1A56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828" y="1424808"/>
                <a:ext cx="2532232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4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Functions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980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015F17-6419-4712-8488-89EBBF216779}"/>
                  </a:ext>
                </a:extLst>
              </p:cNvPr>
              <p:cNvSpPr txBox="1"/>
              <p:nvPr/>
            </p:nvSpPr>
            <p:spPr>
              <a:xfrm>
                <a:off x="197476" y="1108557"/>
                <a:ext cx="11797048" cy="2320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𝑻𝒉𝒆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𝒇𝒖𝒏𝒄𝒕𝒊𝒐𝒏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𝑰𝒏𝒗𝒆𝒓𝒔𝒆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𝑭𝒖𝒏𝒄𝒕𝒊𝒐𝒏𝒔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𝒊𝒇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𝒅𝒐𝒎𝒂𝒊𝒏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𝒈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𝒂𝒍𝒍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𝒅𝒐𝒎𝒂𝒊𝒏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0015F17-6419-4712-8488-89EBBF216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76" y="1108557"/>
                <a:ext cx="11797048" cy="2320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4168BF-F9DE-4B7C-BB9E-B6287533360D}"/>
                  </a:ext>
                </a:extLst>
              </p:cNvPr>
              <p:cNvSpPr txBox="1"/>
              <p:nvPr/>
            </p:nvSpPr>
            <p:spPr>
              <a:xfrm>
                <a:off x="243019" y="4189725"/>
                <a:ext cx="117059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INVERSE FUNCTION</a:t>
                </a:r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4168BF-F9DE-4B7C-BB9E-B62875333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19" y="4189725"/>
                <a:ext cx="11705961" cy="830997"/>
              </a:xfrm>
              <a:prstGeom prst="rect">
                <a:avLst/>
              </a:prstGeom>
              <a:blipFill>
                <a:blip r:embed="rId3"/>
                <a:stretch>
                  <a:fillRect l="-156" t="-26277" b="-55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80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Functions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980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83C269E-27F3-4858-94B9-9C1EA22734FA}"/>
                  </a:ext>
                </a:extLst>
              </p:cNvPr>
              <p:cNvSpPr txBox="1"/>
              <p:nvPr/>
            </p:nvSpPr>
            <p:spPr>
              <a:xfrm>
                <a:off x="7250544" y="1093810"/>
                <a:ext cx="4567707" cy="413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Steps to Find the Inverse Function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11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Switch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83C269E-27F3-4858-94B9-9C1EA2273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44" y="1093810"/>
                <a:ext cx="4567707" cy="4139595"/>
              </a:xfrm>
              <a:prstGeom prst="rect">
                <a:avLst/>
              </a:prstGeom>
              <a:blipFill>
                <a:blip r:embed="rId2"/>
                <a:stretch>
                  <a:fillRect l="-2933" t="-1473" b="-4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768BDF-07C1-450E-A903-D31B878EDCC3}"/>
              </a:ext>
            </a:extLst>
          </p:cNvPr>
          <p:cNvCxnSpPr>
            <a:cxnSpLocks/>
          </p:cNvCxnSpPr>
          <p:nvPr/>
        </p:nvCxnSpPr>
        <p:spPr>
          <a:xfrm flipV="1">
            <a:off x="7083380" y="798017"/>
            <a:ext cx="0" cy="55770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26BFD7-C4A2-4FA2-953F-AEB4682A9C1E}"/>
                  </a:ext>
                </a:extLst>
              </p:cNvPr>
              <p:cNvSpPr txBox="1"/>
              <p:nvPr/>
            </p:nvSpPr>
            <p:spPr>
              <a:xfrm>
                <a:off x="248993" y="977900"/>
                <a:ext cx="326102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26BFD7-C4A2-4FA2-953F-AEB4682A9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93" y="977900"/>
                <a:ext cx="326102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FDBA48-0294-436A-BD39-9FC052A5C93B}"/>
              </a:ext>
            </a:extLst>
          </p:cNvPr>
          <p:cNvCxnSpPr>
            <a:cxnSpLocks/>
          </p:cNvCxnSpPr>
          <p:nvPr/>
        </p:nvCxnSpPr>
        <p:spPr>
          <a:xfrm>
            <a:off x="0" y="3586529"/>
            <a:ext cx="708338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6CF242-2A0F-4FAE-ABA6-AF4237D9598E}"/>
                  </a:ext>
                </a:extLst>
              </p:cNvPr>
              <p:cNvSpPr txBox="1"/>
              <p:nvPr/>
            </p:nvSpPr>
            <p:spPr>
              <a:xfrm>
                <a:off x="156694" y="3740417"/>
                <a:ext cx="32533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6CF242-2A0F-4FAE-ABA6-AF4237D9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94" y="3740417"/>
                <a:ext cx="325332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63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Functions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980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83C269E-27F3-4858-94B9-9C1EA22734FA}"/>
                  </a:ext>
                </a:extLst>
              </p:cNvPr>
              <p:cNvSpPr txBox="1"/>
              <p:nvPr/>
            </p:nvSpPr>
            <p:spPr>
              <a:xfrm>
                <a:off x="7250544" y="1093810"/>
                <a:ext cx="4567707" cy="4139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Steps to Find the Inverse Function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11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Switch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83C269E-27F3-4858-94B9-9C1EA2273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44" y="1093810"/>
                <a:ext cx="4567707" cy="4139595"/>
              </a:xfrm>
              <a:prstGeom prst="rect">
                <a:avLst/>
              </a:prstGeom>
              <a:blipFill>
                <a:blip r:embed="rId2"/>
                <a:stretch>
                  <a:fillRect l="-2933" t="-1473" b="-4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768BDF-07C1-450E-A903-D31B878EDCC3}"/>
              </a:ext>
            </a:extLst>
          </p:cNvPr>
          <p:cNvCxnSpPr>
            <a:cxnSpLocks/>
          </p:cNvCxnSpPr>
          <p:nvPr/>
        </p:nvCxnSpPr>
        <p:spPr>
          <a:xfrm flipV="1">
            <a:off x="7083380" y="798017"/>
            <a:ext cx="0" cy="55770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26BFD7-C4A2-4FA2-953F-AEB4682A9C1E}"/>
                  </a:ext>
                </a:extLst>
              </p:cNvPr>
              <p:cNvSpPr txBox="1"/>
              <p:nvPr/>
            </p:nvSpPr>
            <p:spPr>
              <a:xfrm>
                <a:off x="156694" y="862412"/>
                <a:ext cx="208242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26BFD7-C4A2-4FA2-953F-AEB4682A9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94" y="862412"/>
                <a:ext cx="2082429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FDBA48-0294-436A-BD39-9FC052A5C93B}"/>
              </a:ext>
            </a:extLst>
          </p:cNvPr>
          <p:cNvCxnSpPr>
            <a:cxnSpLocks/>
          </p:cNvCxnSpPr>
          <p:nvPr/>
        </p:nvCxnSpPr>
        <p:spPr>
          <a:xfrm>
            <a:off x="0" y="3586529"/>
            <a:ext cx="708338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6CF242-2A0F-4FAE-ABA6-AF4237D9598E}"/>
                  </a:ext>
                </a:extLst>
              </p:cNvPr>
              <p:cNvSpPr txBox="1"/>
              <p:nvPr/>
            </p:nvSpPr>
            <p:spPr>
              <a:xfrm>
                <a:off x="0" y="3666291"/>
                <a:ext cx="32533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6CF242-2A0F-4FAE-ABA6-AF4237D9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66291"/>
                <a:ext cx="325332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7961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2711</TotalTime>
  <Words>281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10.3 Composition and Inverses of Functions</vt:lpstr>
      <vt:lpstr>Composite Functions</vt:lpstr>
      <vt:lpstr>PowerPoint Presentation</vt:lpstr>
      <vt:lpstr>PowerPoint Presentation</vt:lpstr>
      <vt:lpstr>PowerPoint Presentation</vt:lpstr>
      <vt:lpstr>Inverse Functions</vt:lpstr>
      <vt:lpstr>Inverse Functions</vt:lpstr>
      <vt:lpstr>Inverse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87</cp:revision>
  <cp:lastPrinted>2020-08-03T16:23:34Z</cp:lastPrinted>
  <dcterms:created xsi:type="dcterms:W3CDTF">2018-08-29T02:57:50Z</dcterms:created>
  <dcterms:modified xsi:type="dcterms:W3CDTF">2020-08-21T22:35:42Z</dcterms:modified>
</cp:coreProperties>
</file>