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95" r:id="rId5"/>
    <p:sldId id="296" r:id="rId6"/>
    <p:sldId id="297" r:id="rId7"/>
    <p:sldId id="298" r:id="rId8"/>
    <p:sldId id="299" r:id="rId9"/>
    <p:sldId id="300" r:id="rId10"/>
    <p:sldId id="301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63" y="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17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33 223 6528,'-3'-4'1166,"1"-1"1,0 1 0,-1 0-1,-5-7 1,-5-9 1746,12 19-2811,1-1 0,0 1-1,0-1 1,0 0-1,0 1 1,0-1 0,0 1-1,0-1 1,1 0 0,-1 1-1,0-1 1,1 1 0,0-1-1,-1 1 1,1-1 0,0 1-1,-1 0 1,1-1 0,0 1-1,0 0 1,0-1 0,2 0-1,3-7 260,1-2-184,0 0 0,0 1 0,2 1 0,-1-1 0,1 1 1,0 1-1,1-1 0,0 2 0,0-1 0,1 1 0,-1 1 0,2 0 1,11-4-1,-16 7-144,-1 1 0,1 1 1,0-1-1,-1 1 1,1 1-1,0-1 0,0 1 1,0 0-1,0 1 0,0 0 1,0 0-1,11 3 1,-4 0 69,0 1 0,0 1 0,0 0 0,23 15 0,-21-12 100,-1 1-1,0 1 1,0 1 0,-1 0-1,22 25 1,-25-23-38,0 0 1,0 1-1,-2 0 0,0 1 1,0 0-1,7 23 0,-4 2 58,-1 0 0,-3 1-1,-1 1 1,-2-1 0,-2 1-1,-2 0 1,-9 83 0,-3-60-163,-4-1 0,-35 97 1,31-108 32,-3-1-1,-3-2 1,-1 0 0,-54 76 0,23-39-72,51-78-45,0 0-1,1 0 0,0 1 1,0 0-1,2-1 0,-1 1 1,-3 20-1,7-29 20,0 1 0,0-1 0,0 1-1,0-1 1,1 0 0,-1 1 0,1-1 0,-1 0 0,1 1 0,0-1 0,0 0-1,0 0 1,0 1 0,0-1 0,0 0 0,1 0 0,-1 0 0,1-1 0,-1 1-1,1 0 1,0 0 0,0-1 0,0 1 0,0-1 0,0 0 0,0 0 0,0 1 0,2-1-1,6 4 56,-1-2 0,1 1-1,-1-1 1,1-1 0,15 3-1,46 4 415,1-2 0,144-7 0,80-5 117,-191 6-447,-98-1-125,-1 0 0,1 1-1,0 0 1,-1 0 0,1 0 0,-1 1 0,1 0 0,-1 0 0,0 0 0,0 1 0,0 0-1,0 0 1,0 1 0,9 7 0,-15-11-240,0 0-1,0 0 1,0 0 0,0-1-1,0 1 1,0 0 0,0 0-1,0 0 1,0 0 0,0 0-1,0 0 1,0 0-1,0 0 1,0 0 0,0-1-1,0 1 1,1 0 0,-1 0-1,0 0 1,0 0 0,0 0-1,0 0 1,0 0 0,0 0-1,0 0 1,0 0-1,0 0 1,0 0 0,1 0-1,-1 0 1,0 0 0,0 0-1,0 0 1,0 0 0,0 0-1,0 0 1,0 0 0,0 0-1,1 0 1,-1 0-1,0 0 1,-8 5-6787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8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0 8448,'0'1'97,"0"-1"0,0 0 1,0 0-1,0 0 0,0 0 0,0 0 1,0 0-1,0 0 0,0 0 0,0 0 1,0 0-1,0 0 0,0 0 1,0 0-1,0 0 0,0 0 0,0 0 1,0 0-1,0 0 0,0 0 1,0 0-1,1 0 0,-1 0 0,0 0 1,0 0-1,0 1 0,0-1 0,0 0 1,0 0-1,0 0 0,0 0 1,0 0-1,0 0 0,0 0 0,0 0 1,0 0-1,0 0 0,0 0 0,0 0 1,0 0-1,0 0 0,0 0 1,0 0-1,0 0 0,0 0 0,0 0 1,0 0-1,0 0 0,0 0 0,0 0 1,1 0-1,-1 0 0,0 0 1,0 0-1,0 0 0,0 0 0,-4 7 2027,-8 15-1953,8-15 619,-22 40-410,2 1 0,2 2 0,-21 73 0,28-76-280,-11 39 174,23-74-145,1 1 0,0 0 0,1-1 0,1 26-1,0-34-104,1-1 0,0 0-1,-1 0 1,1 0-1,0 0 1,0 0 0,0 0-1,1 0 1,-1-1 0,1 1-1,0 0 1,-1-1-1,1 1 1,0-1 0,0 0-1,1 1 1,-1-1-1,1 0 1,-1 0 0,1-1-1,-1 1 1,1 0-1,0-1 1,0 0 0,0 1-1,0-1 1,0-1 0,0 1-1,3 0 1,9 2 14,1-1-1,0 0 1,-1-2 0,24-1 0,-33 1-18,19-3-158,0-1 1,0 0-1,25-9 1,-6 1-3900,-40 11 3076,-3 1 63,1 0 0,0-1 0,0 1 0,-1-1 0,1 1 0,-1-1 0,1 0 0,0 1 0,1-3 0,3-4-2899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37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8 9600,'0'0'158,"0"-1"86,-1 1-1,1-1 1,0 1 0,0 0-1,0-1 1,-1 1-1,1-1 1,0 1-1,-1 0 1,1-1-1,0 1 1,-1 0-1,1 0 1,0-1-1,-1 1 1,1 0-1,0 0 1,-1-1-1,1 1 1,-1 0-1,1 0 1,-1 0 0,0 0 1067,1 0-260,-4 7 597,1 1-1495,0-1 0,0 1 0,1-1 0,1 1 0,-1 0 0,1 0 0,0 15 0,0-7-12,-12 213 659,12-148-587,2 87-79,7-17-99,0 69-1014,-8-112-4359,0-83 842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38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14 8576,'6'-13'5054,"-6"12"-2598,0 4-296,-3 8 524,-2 3-3428,-2 6 894,0 0 0,-6 37 0,-2 48 112,9-55-185,2-25-89,-1 4 37,2 1 0,0-1 0,2 1 0,4 39-1,-3-65 11,1 0 0,0 1-1,0-1 1,0 0 0,0 0-1,1 0 1,-1 0 0,1 0-1,0 0 1,1 0 0,-1 0-1,1-1 1,-1 0 0,1 1-1,0-1 1,0 0 0,6 4-1,0-1 51,1 0 1,1-1-1,-1 0 0,1 0 0,0-1 0,14 3 0,72 10 84,-37-8-224,-47-7-1981,26 2 0,-35-4 777,0 0 1,1 0 0,-1-1-1,1 0 1,-1 1 0,1-1-1,-1-1 1,8-2 0,2-5-2950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38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7 7808,'0'0'244,"0"-1"0,0 1 1,0 0-1,0-1 0,0 1 0,0 0 1,-1 0-1,1-1 0,0 1 0,0 0 1,0-1-1,-1 1 0,1 0 0,0 0 1,0-1-1,-1 1 0,1 0 0,0 0 1,-1 0-1,1 0 0,0-1 1,-1 1-1,1 0 0,0 0 0,-1 0 1,1 0-1,0 0 0,-1 0 0,1 0 1,0 0-1,-1 0 0,1 0 0,-1 0 1,0 0-88,1 1 0,-1-1-1,0 1 1,0-1 0,1 1 0,-1 0 0,0-1 0,1 1 0,-1 0 0,1 0 0,-1-1 0,0 1 0,1 1 0,-2 2-86,0 0 1,0 0-1,0 0 1,1 0-1,0 0 1,-1 8-1,0 54 596,-11 118 191,13-183-857,-9 223 148,13 38 9,19 6-3202,-18-220-1003,-5-32 95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39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8960,'0'-1'237,"-1"1"0,1 0 0,0 0 0,0 0 0,-1 0 0,1 0 0,0 0 0,0 0 0,-1 1 0,1-1 0,0 0 0,-1 0 0,1 0 0,0 0 0,0 0 0,-1 0 0,1 0 0,0 1 0,0-1 0,-1 0 0,1 0 0,0 0 0,0 0 0,0 1 0,0-1 0,-1 0 0,1 0 0,0 1 0,0-1 0,0 0 0,0 0 0,-1 1 0,2-1-172,-1 1-1,0-1 0,0 0 1,0 0-1,0 1 1,0-1-1,0 0 0,1 0 1,-1 1-1,0-1 0,0 0 1,0 0-1,1 0 1,-1 1-1,0-1 0,0 0 1,1 0-1,-1 0 0,0 0 1,1 0-1,-1 0 1,0 1-1,0-1 0,1 0 1,-1 0-1,0 0 0,1 0 1,-1 0-1,0 0 1,0 0-1,1 0 0,-1 0 1,1 0-1,93-9 2907,-60 9-2819,1 2 0,37 7 0,-52-5-150,0 0-1,-1 2 1,0 0-1,37 18 1,-52-22-99,0 1 1,0-2 0,1 1 0,-1-1 0,7 2-1,-10-3-81,0 1 0,0-1 0,0 0 0,0 0 1,0 0-1,0 0 0,0 0 0,0 0 0,0-1 0,0 1 0,0 0 0,0 0 0,0-1 0,0 1 0,0 0 0,0-1 0,0 1 0,0-1 0,0 0 0,0 1 0,0-1 0,-1 0 0,1 1 0,0-1 0,0 0 0,-1 0 0,1 0 0,0-1 0,7-13-5784,-7 6 2234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40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0 179 9856,'0'-3'1171,"1"-1"0,-1 0 0,1 1 0,0-1 0,0 0 0,2-6 0,16-23 1418,-9 19-2167,2 0 0,12-12 1,-17 20-217,1 0 0,-1 0 0,1 1 0,0 0 0,0 0 0,1 1 0,-1 0 0,1 0 0,0 1-1,11-2 1,-13 3-87,0 0 0,1 1-1,-1 0 1,0 1-1,1-1 1,-1 1-1,0 1 1,1 0-1,-1 0 1,0 0-1,1 1 1,-1 0-1,9 4 1,-13-5-46,0 0 0,-1 0 0,1 1 0,-1 0 0,1-1 1,-1 1-1,0 0 0,1 0 0,-1 0 0,0 0 0,-1 1 0,1-1 0,0 1 1,-1-1-1,1 1 0,2 5 0,-4-5-22,1 0 0,0 1 1,-1-1-1,0 1 0,0-1 0,0 1 1,0-1-1,0 1 0,-1-1 1,1 1-1,-1-1 0,-2 5 0,-2 4-10,0 0-1,-1 0 0,-1-1 1,0 0-1,0 0 0,-13 13 1,-46 59-36,63-79-15,0 0 0,0 0-1,1 0 1,0 0 0,0 1 0,0-1 0,-2 7-1,4-10 4,0 0-1,0 0 0,-1 1 1,1-1-1,0 0 0,0 1 1,0-1-1,0 0 0,1 0 0,-1 1 1,0-1-1,0 0 0,1 0 1,-1 1-1,1-1 0,-1 0 1,1 0-1,0 0 0,-1 0 1,1 0-1,0 0 0,0 0 1,0 0-1,-1 0 0,1 0 1,0 0-1,0 0 0,0 0 1,1-1-1,1 2 0,16 7-32,37 12 0,-42-17 27,0 1 0,-1 0 0,0 1 0,0 0 0,0 1 0,14 11 0,-17-10 19,-1 1-1,0 0 0,-1 1 0,0 0 0,-1 0 0,0 1 0,0 0 0,-1 0 0,5 13 0,1 7 17,-1 1 1,8 41-1,-16-63 40,-1 0 1,-1 0-1,1 1 1,-2-1-1,0 21 1,0-28-46,-1 1 0,0-1 0,0 1 0,0-1-1,0 1 1,0-1 0,-1 0 0,1 1 0,-1-1 0,0 0 0,0 0 0,-1 0 0,1 0 0,0-1 0,-1 1 0,0 0 0,1-1 0,-1 0 0,0 0 0,-3 2-1,-3 1-5,-1-1 0,1 0 0,-1 0 0,1-1 0,-21 4 0,-55 3-40,20-3 40,-29 8-4218,79-14-448,15-1 4513,0 0 1,0 0-1,0-1 1,0 1-1,-1 0 1,1 0-1,0 0 0,0 0 1,0-1-1,0 1 1,0 0-1,0 0 1,-1 0-1,1-1 1,0 1-1,0 0 1,0 0-1,0-1 1,0 1-1,0 0 0,0 0 1,0 0-1,0-1 1,0 1-1,0 0 1,0 0-1,0-1 1,0 1-1,0 0 1,0 0-1,0 0 1,1-1-1,-1 1 0,0 0 1,0 0-1,0 0 1,0-1-1,0 1 1,0 0-1,1 0 1,-1 0-1,0-1 1,5-6-4611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43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702 1 9344,'-9'1'5742,"-15"8"-3697,21-7-1310,-6 2-525,1 0 0,0 1 0,0 0 0,1 1-1,0-1 1,0 1 0,0 1 0,0-1 0,1 1 0,-7 10 0,-3 8 5,-24 46 0,33-58-111,-79 156 333,-14 48-341,80-173-91,-110 232 6,-26 14-1803,134-252-3424,21-37 2379,1-1-864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43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 9216,'0'-17'1199,"-1"11"-678,1 0 0,1 0 0,-1 0 0,1-1 0,3-10 0,-4 13-456,1 1 354,0-1 1,0 1 0,0 0 0,0-1-1,4-4 1,-5 7-355,0 1-1,0 0 0,1-1 0,-1 1 1,0-1-1,0 1 0,1 0 1,-1 0-1,1-1 0,-1 1 1,0 0-1,1 0 0,-1-1 1,0 1-1,1 0 0,-1 0 1,1 0-1,-1 0 0,1 0 1,-1-1-1,0 1 0,1 0 1,0 1-24,0-1 1,0 0-1,0 0 1,0 1-1,-1-1 1,1 1-1,0-1 0,0 0 1,-1 1-1,1 0 1,0-1-1,-1 1 1,1-1-1,-1 1 1,1 0-1,0 0 1,2 3 48,-1 0 0,0-1 0,0 1-1,0 0 1,0 0 0,0 0 0,-1 1 0,1 5 0,5 38 508,-4-22-389,10 110 288,-6-54-111,18 83 0,43 74 46,5-33-171,-53-159-1441,2-1-1,34 52 1,-51-91 666,-1 0-1037,0 0-1,10 10 1,-12-15 682,0 0 0,0-1-1,0 1 1,0-1 0,1 1-1,-1-1 1,4 2 0,8 2-3019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44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10112,'4'-4'3776,"-4"4"-2944,14-8 352,-14 8-33,9-4-287,-5 1 32,17-6-352,-3 1-96,23 1-256,13-5-128,-14 7-32,-10 2-32,11-1 0,-10-1-640,1 5-288,-7 0-1215,2 0-481,-4 0-1856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44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9344,'-22'16'3061,"21"-16"-2971,1 1 1,0-1-1,-1 0 0,1 0 1,0 1-1,-1-1 0,1 0 1,0 1-1,0-1 0,-1 1 1,1-1-1,0 0 1,0 1-1,0-1 0,-1 1 1,1-1-1,0 0 0,0 1 1,0-1-1,0 1 0,0-1 1,0 1-1,0-1 0,0 0 1,0 1-1,0-1 0,0 1 1,0-1-1,0 1 0,0-1 1,1 0-1,-1 1 0,0-1 1,0 1-1,0-1 1,1 0-1,-1 1 0,0-1 1,0 0-1,1 1 0,-1-1 1,0 0-1,1 1 0,-1-1 1,0 0-1,1 0 0,-1 1 1,1-1-1,-1 0 0,1 0 1,3 1 162,0 0 1,1-1-1,-1 1 0,0-1 1,0 0-1,0 0 0,1-1 1,-1 1-1,0-1 1,7-2-1,7-1 288,27-1 8,0 2 0,58 3 1,26-1-2569,-103-1-1590,34-7 0,-37 5-375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4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3384 514 9216,'-26'-35'3750,"-34"-43"743,52 69-4215,-1 0 0,-1 0-1,0 1 1,0 0-1,-20-11 1,5 7 59,0 1-1,-1 1 1,-1 1 0,-51-10 0,-117-6 875,90 18-1074,0 5 0,-148 16 0,-209 60-94,-117 66 756,483-111-471,2 3 0,-108 54 0,86-23 140,2 4 1,-147 116-1,212-143-349,2 2-1,2 2 1,1 2-1,3 2 1,2 1 0,-38 64-1,60-86-101,2 0 1,1 2-1,1-1 0,1 2 0,2 0 1,1 0-1,1 1 0,2 0 0,1 0 0,1 0 1,1 51-1,6-38 6,1 1 1,2-1-1,12 43 1,1-19-13,33 77 1,-32-97 0,3-2 0,2 0 0,1-1 0,60 75 0,-31-56-24,2-3 0,89 73 0,-37-45 92,228 142 0,-241-176 95,2-5-1,2-5 0,114 36 0,-91-45 48,0-6 0,131 15-1,-143-32-94,1-4 0,174-10-1,-193-8-43,1-4 0,126-34 0,-92 10 86,135-61 0,-170 57-10,-1-4-1,97-65 1,-87 40 19,138-121 0,-111 71-45,155-187-1,-225 233-120,-4-2 1,-3-2-1,-4-2 0,-3-3 1,-4-1-1,-4-2 0,-3-2 1,-4-1-1,25-125 0,-43 145-28,5-74-1,-15 103 17,-2 0 0,-2-1 1,-9-54-1,3 52-32,-3 1 0,-1 0 0,-2 1 1,-1 0-1,-3 2 0,-1 0 0,-2 1 1,-2 0-1,-1 2 0,-2 1 0,-1 1 1,-49-47-1,37 48-107,-1 1-1,-1 2 1,-2 2 0,-78-38 0,53 35-62,-1 3 0,-116-30 0,82 35-81,-176-18-1,-104 28-558,235 15-626,1 8-1,0 5 1,-260 63-1,252-32-3010,81-23 1008,-5-2-1395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9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9600,'-1'0'4231,"1"0"-4208,0 0 1,0 0-1,0 0 0,0 0 0,0 0 0,0-1 0,0 1 0,0 0 0,-1 0 0,1 0 0,0 0 1,0 0-1,0 0 0,0 0 0,0 0 0,0 0 0,0 0 0,0 0 0,0 0 0,0 0 0,0 0 1,0 0-1,-1 0 0,1 0 0,0 0 0,0 0 0,0 0 0,0 0 0,0 0 0,0 0 0,0 0 1,0 0-1,0 0 0,0 0 0,0 0 0,0 0 0,-1 0 0,1 1 0,0-1 0,0 0 0,0 0 1,0 0-1,0 0 0,0 0 0,0 0 0,0 0 0,0 0 0,0 0 0,0 0 0,0 0 0,0 0 1,0 0-1,0 1 0,0-1 0,0 0 0,0 0 0,0 0 0,0 0 0,-5 13 1153,1 1-1,-3 21 0,-2 62-464,5-41-377,2-27-216,-33 385 931,29 2-1971,14-331-2241,-3-59 876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5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5 8320,'-2'-1'361,"0"1"1,0-1-1,0 1 0,0-1 1,1 1-1,-1-1 1,0 1-1,0 0 1,0 0-1,0 0 0,0 0 1,0 0-1,0 1 1,0-1-1,0 0 1,1 1-1,-1 0 0,0-1 1,0 1-1,0 0 1,1 0-1,-1 0 1,1 0-1,-1 0 0,-1 2 1,3-3-261,0 0-1,0 0 1,0 0 0,1 0 0,-1 0 0,0 0-1,0 0 1,0 0 0,0 0 0,0 0-1,1 0 1,-1 0 0,0 0 0,0 0 0,0 1-1,0-1 1,0 0 0,0 0 0,1 0 0,-1 0-1,0 0 1,0 0 0,0 0 0,0 1-1,0-1 1,0 0 0,0 0 0,0 0 0,0 0-1,0 0 1,0 1 0,0-1 0,0 0 0,0 0-1,0 0 1,0 0 0,0 1 0,0-1 0,0 0-1,0 0 1,0 0 0,0 0 0,0 1-1,0-1 1,0 0 0,0 0 0,0 0 0,0 0-1,0 0 1,0 1 0,0-1 0,0 0 0,-1 0-1,1 0 1,0 0 0,0 0 0,0 0-1,0 0 1,-1 1 0,19-1 14,-15 0 389,26-1 538,40-7-1,-41 3-645,42 0 0,49 5-369,-117 0-72,0 0 1,0 0 0,0 0-1,0 0 1,0 1 0,0-1-1,0 1 1,0-1 0,0 1-1,0 0 1,0 0 0,0 0 0,-1 0-1,1 0 1,0 0 0,-1 0-1,1 1 1,-1-1 0,1 1-1,-1-1 1,0 1 0,0-1-1,1 1 1,-1 0 0,1 3 0,-2-5-132,1 0 1,-1 1 0,0-1 0,0 0 0,0 0 0,0 0 0,0 0 0,0 1 0,1-1 0,-1 0 0,0 0 0,0 0 0,0 0 0,1 0 0,-1 1 0,0-1 0,0 0 0,0 0 0,1 0 0,-1 0 0,0 0 0,0 0 0,0 0 0,1 0 0,-1 0-1,0 0 1,0 0 0,1 0 0,-1 0 0,0 0 0,0 0 0,0 0 0,1 0 0,-1 0 0,0 0 0,0 0 0,0 0 0,1-1 0,-1 1 0,0 0 0,0 0 0,0 0 0,1 0 0,-1 0 0,0 0 0,0-1 0,0 1 0,0 0 0,0 0-1,1 0 1,-1-1 0,0 1 0,0 0 0,0 0 0,0-1 0,5-7-4731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51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1 111 10880,'0'-2'352,"0"1"1,1-1 0,-1 0-1,1 1 1,-1-1 0,1 0-1,0 1 1,0-1 0,-1 1-1,1-1 1,0 1 0,1 0-1,-1-1 1,0 1 0,0 0-1,0 0 1,1-1 0,-1 1 0,1 0-1,1 0 1,5-5 435,1 1 0,12-4 0,-16 7-356,31-14 948,41-12 0,-63 24-1125,0 0 0,0 2 0,0 0-1,0 0 1,0 1 0,24 2 0,-25 1-4,0 0-1,0 1 1,-1 0-1,1 1 1,-1 1 0,0 0-1,0 0 1,15 10 0,-21-11-119,1 0 1,-2 0 0,1 0-1,0 1 1,-1 0 0,0 0 0,0 0-1,0 1 1,-1 0 0,0 0-1,0 0 1,0 0 0,-1 0 0,0 1-1,0 0 1,3 12 0,-6-13-92,1 0 1,-1 0 0,0 0-1,-1 0 1,0-1 0,0 1-1,0 0 1,0 0 0,-1-1-1,0 1 1,0-1 0,-6 10-1,-3 5-18,-26 34 1,37-54-26,-18 23-15,9-12-7,0 0 0,-10 18 0,17-26 21,1 0 0,-1 0 0,1 1 0,0-1 1,0 0-1,0 1 0,0-1 0,0 1 0,1-1 0,-1 0 0,1 1 0,0 0 0,0-1 0,1 7 0,1-7-3,0 0-1,0 0 1,0 0-1,1 0 1,-1 0-1,1 0 1,-1-1-1,1 1 1,0-1 0,6 4-1,-5-3-7,24 19-41,0 2 0,35 37-1,74 105 152,-126-154-90,-1 1-1,0 1 0,-1-1 0,0 2 0,-1-1 0,6 17 0,-12-26 12,0 1-1,0-1 1,-1 0 0,0 1-1,0-1 1,0 1-1,0-1 1,-1 1-1,0-1 1,0 1-1,-1-1 1,0 1-1,0-1 1,0 1 0,0-1-1,-1 0 1,0 0-1,0 1 1,0-1-1,-1 0 1,-5 8-1,0-3 19,-1-1 0,0 0 0,-1 0 0,0-1 0,0 0-1,0-1 1,-1 0 0,0-1 0,-1 0 0,0-1-1,1 0 1,-2 0 0,-18 3 0,3-2-43,-1-1-1,0-1 1,1-2-1,-1-1 1,-30-3 0,-9-5-495,60 6 9,1 0 0,0-1 0,-1 0 1,1 0-1,0 0 0,0-1 0,-7-5 1,13 8 77,0-1 1,0 1 0,0-1-1,0 0 1,0 0 0,0 1-1,1-1 1,-1 0 0,0 0 0,0 0-1,1 0 1,-1 0 0,1 0-1,-1 0 1,1 0 0,-1 0 0,1 0-1,0-1 1,-1 1 0,1 0-1,0 0 1,0-2 0,0-1-5110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52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9344,'30'3'6784,"-2"-1"-5281,3-1-572,41 8 0,-26-2-537,47 3 102,203 35-554,-295-45 76,6 1-485,0 1 0,-1 0 1,1 0-1,6 4 0,-12-5 157,1-1 0,-1 1 1,1 0-1,-1 0 0,0 0 0,0 0 1,0 0-1,1 1 0,-1-1 0,0 0 1,0 0-1,-1 1 0,1-1 0,0 1 1,0-1-1,-1 1 0,1-1 0,-1 1 1,1-1-1,-1 1 0,1 2 0,-3 19-4196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52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 10368,'9'5'3872,"4"-5"-3040,10-5 448,-11 2-33,10-1-191,14-4 32,23-4-544,7 0-256,2 0-160,-7 5-128,-7 7 32,-4 0-480,-10 3-160,-5 4-1024,-4 2-479,-4-1-1089,0-8-448,5 0 192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53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10240,'0'1'176,"-1"-1"0,1 0 1,-1 0-1,1 0 0,-1 1 1,1-1-1,-1 0 0,1 0 0,-1 1 1,1-1-1,0 0 0,-1 1 1,1-1-1,-1 0 0,1 1 1,0-1-1,0 1 0,-1-1 0,1 1 1,0-1-1,0 1 0,-1-1 1,1 1-1,0-1 0,0 1 1,0-1-1,0 1 0,0-1 1,-1 1-1,1 0 0,1 0-41,0 0 1,-1 0-1,1-1 0,-1 1 1,1 0-1,0 0 0,0-1 0,-1 1 1,1 0-1,0-1 0,0 1 0,0-1 1,0 1-1,0-1 0,0 1 0,2 0 1,2 0 65,1 1 0,0-1 0,0 0 0,0-1-1,0 1 1,0-1 0,10-1 0,4 0 37,320 1 1156,-113 0-3375,-156-4-2829,-43 4 469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53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46 8192,'-8'-12'2672,"8"11"-2591,0 1 1,0 0-1,0-1 1,0 1 0,0-1-1,0 1 1,0-1-1,1 1 1,-1 0 0,0-1-1,0 1 1,0-1-1,1 1 1,-1 0 0,0-1-1,0 1 1,1 0-1,-1-1 1,0 1 0,1 0-1,-1 0 1,0-1-1,1 1 1,-1 0 0,0 0-1,1-1 1,-1 1-1,1 0 1,0 0 0,3-2 410,0 1 1,0 0-1,1 0 1,-1 0-1,1 0 1,4 0-1,3 0 66,54-7 584,0 4 0,1 2 0,-1 3 0,1 3 0,-1 2 0,0 4 0,85 24 0,-136-30-909,-1 0 1,0 1 0,-1 0 0,1 2-1,13 7 1,-26-13-205,1 0 1,0 0-1,-1 1 1,1-1-1,-1 0 0,1 1 1,-1-1-1,1 1 0,-1-1 1,0 1-1,0 0 0,0 0 1,0-1-1,0 1 0,0 0 1,-1 0-1,1 0 0,-1 0 1,1 0-1,-1 0 0,0 0 1,0 0-1,1 0 0,-1 0 1,-1 0-1,1 0 0,0 0 1,0 0-1,-1 0 0,1 0 1,-1 0-1,0 0 0,1 0 1,-1-1-1,-2 4 0,-3 5 30,-1-1-1,0 1 1,0-1-1,-1-1 1,-9 9-1,11-11-52,-153 133 253,61-57-315,95-79 58,-4 3-29,-1 1 1,1 0-1,0 0 1,-9 14 0,15-19 19,0 0 1,0 0-1,-1 0 1,2 0-1,-1 0 1,0 0-1,0 0 1,1 1-1,-1-1 1,1 0-1,-1 1 1,1-1 0,0 0-1,0 1 1,0-1-1,1 0 1,-1 1-1,0-1 1,1 0-1,-1 0 1,1 1-1,0-1 1,0 0-1,0 0 1,2 3-1,0 0-10,0-1 0,1 0 0,-1 0 0,1 0 0,0 0 0,0-1 0,0 0 0,1 0 0,5 3 0,6 3 2,24 8-1,-15-6 36,144 70 37,-143-65-73,0 0 0,-1 2 1,-1 0-1,25 26 1,-19-13 86,-1 1 1,-1 2-1,-2 0 1,26 47-1,-46-72 54,-2 1 1,1 0-1,-1 0 0,-1 0 0,0 0 1,3 13-1,-6-21-94,1 1 0,-1 0 0,0 0 1,0 0-1,0 0 0,0 0 0,0 0 0,-1 0 0,1 0 0,-1 0 0,0 0 1,0 0-1,0 0 0,0-1 0,-1 1 0,1 0 0,-1-1 0,1 1 0,-1-1 0,0 0 1,0 1-1,0-1 0,0 0 0,0 0 0,-1 0 0,-4 3 0,-2-1-9,0 1-1,-1-1 1,0-1-1,1 0 1,-1 0-1,-13 1 1,-62 5 7,84-9-27,-88 1 46,-155-18 1,78 2-456,165 15 373,-90-7-1243,33-1-2819,55 6 536,9 0 2063,-2 0 15,14-5-4240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9:54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63 7808,'-2'0'1016,"0"0"0,0 1 0,1-1 0,-1 0 0,0 1-1,0-1 1,0 1 0,-1 0 0,1 0-776,0 0 0,0 1 0,0-1 0,0 1 0,0-1-1,1 1 1,-1-1 0,1 1 0,-1 0 0,1 0 0,0 0-1,0 0 1,-1 0 0,2 0 0,-1 0 0,-1 3 0,2-5-189,0 0 1,0 1 0,0-1-1,0 0 1,0 1 0,0-1-1,0 0 1,0 0 0,0 1-1,0-1 1,0 0 0,0 1-1,0-1 1,0 0 0,0 0-1,0 1 1,1-1 0,-1 0-1,0 1 1,0-1 0,0 0-1,0 0 1,1 0 0,-1 1-1,0-1 1,0 0 0,1 0-1,-1 0 1,0 1 0,0-1-1,1 0 1,-1 0 0,0 0-1,0 0 1,1 0 0,-1 0-1,1 1 1,11 1 705,-3-3-394,1-1 1,-1 0 0,0 0 0,1-1-1,14-6 1,3-2 99,49-11 127,0 4 0,145-18 0,-68 32-1793,-118 4-2879,-38 1 486,-2 4 1265,4-5 2093,-8 11-4892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9:55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17 10624,'-2'0'4883,"8"1"-2640,13 1-20,73-3 1915,153 6-1743,-212-1-2610,0-2 0,62-4 0,-91 2-175,-1-1 0,0 1 1,0-1-1,1 0 0,-1 0 0,0-1 1,4-1-1,-6 2-267,1 0 0,-1 0-1,0 0 1,1 0 0,-1 0-1,0 0 1,0 0 0,0 0-1,2-3 1,-3 2-3561,-4-2-150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9:56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11 7680,'7'-10'3842,"-7"10"-3768,0 0-1,0 0 1,0 0 0,0 0-1,0 0 1,0 0 0,0 0 0,1 0-1,-1 0 1,0 0 0,0 0-1,0 0 1,0 0 0,0 0-1,0 0 1,0 0 0,0 0 0,0 0-1,0 0 1,0 0 0,0 0-1,1 0 1,-1 0 0,0 0-1,0 0 1,0 0 0,0 0-1,0 0 1,0 0 0,0 0 0,0 0-1,0 0 1,0 0 0,0 0-1,0 0 1,0 0 0,1 1-1,-1-1 1,0 0 0,0 0 0,0 0-1,0 0 1,0 0 0,0 0-1,0 0 1,0 0 0,0 0-1,0 0 1,0 0 0,0 0 0,0 0-1,0 1 1,0-1 0,0 0-1,0 0 1,0 0 0,-1 21 3398,0-16-4134,-18 135 1446,-4 34-683,13 66 322,11-194-156,3 1-1,1 0 0,13 49 0,-15-83-166,1 0 0,0 0-1,1-1 1,0 1 0,1-1 0,1 0 0,11 17 0,-14-24-65,1 0-1,-1 0 1,1 0 0,0-1 0,0 1 0,1-1 0,-1-1 0,1 1 0,0-1 0,0 0 0,0 0-1,1 0 1,-1-1 0,0 0 0,1 0 0,13 1 0,8-2 72,0-1 0,0-1-1,50-9 1,-42 5-75,-23 3-216,-1-1 0,0 0 0,1-1 0,-2 0 0,1-1 0,0 0 0,-1-1 0,0 0 0,0-1 0,-1 0 0,19-16 0,-28 22 27,25-21-3485,-25 21 3097,0 0 0,1 0 0,-1 1 0,0-1 1,1 0-1,-1 1 0,1-1 0,-1 1 0,3-1 0,-2 4-3172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9:57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36 6656,'0'-1'275,"0"0"1,0 0-1,1 0 0,-2-1 1,1 1-1,0 0 0,0 0 1,0 0-1,-1 0 1,1-1-1,0 1 0,-1 0 1,1 0-1,-1 0 1,1 0-1,-1 0 0,0 0 1,1 0-1,-1 0 1,0 0-1,-1 0 0,-2-5 954,0 1 2117,3 5-3293,1 0-1,0 0 1,-1 1 0,1-1 0,0 0 0,0 0 0,-1 1-1,1-1 1,0 0 0,0 0 0,0 1 0,-1-1 0,1 0-1,0 0 1,0 1 0,0-1 0,0 0 0,0 1-1,0-1 1,-1 0 0,1 1 0,0-1 0,0 0 0,0 1-1,0-1 1,0 0 0,0 1 0,0-1 0,-1 10 200,0 0 0,1-1 0,1 14 0,0 4-17,-1 130 481,-5 396 816,0-16-1200,6-387-180,10 127-55,-5-165-79,-5 23 584,-2-135-803,0-1 0,1 1 0,-1 0 0,1 0 0,-1-1 1,1 1-1,-1 0 0,1-1 0,-1 1 0,1-1 0,-1 1 1,1 0-1,-1-1 0,1 1 0,-1-1 0,1 0 0,-9-19-5746,4 8 1461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9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32 127 6784,'-18'9'2759,"6"-3"-1577,10-6-329,2 0 6,0 0 74,0 0 11,0 0-53,14 0 1093,4-1-1365,-1-1 1,0-1-1,-1-1 0,31-11 1,-13 5-331,274-76 79,-284 80-265,47-6 0,-61 11-330,1 0-1,-1 1 1,1 0-1,-1 1 1,1 0-1,18 5 1,-27-5-120,0 0 0,0-1 1,-1 1-1,1 0 0,0 0 1,-1 0-1,1 0 0,0 0 1,-1 1-1,1-1 1,-1 0-1,0 1 0,1-1 1,-1 1-1,0 0 0,0-1 1,0 1-1,0 0 0,0-1 1,0 1-1,-1 0 0,2 3 1,-2 4-3238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9:58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43 6016,'8'-30'2816,"-4"17"1488,-6 31-2411,-10 35-896,-1-1-1,-41 97 1,32-92-681,-142 317 522,126-299-731,-40 68-145,73-134-89,-10 13-168,4-9-3192,6-8-902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9:58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17 8576,'-1'-1'180,"1"1"1,0-1-1,0 1 1,-1-1-1,1 0 1,0 0-1,0 1 1,0-1-1,0 0 1,0 1-1,0-1 1,0 0-1,0 1 0,0-1 1,0-1-1,0 2-95,1-1 0,-1 1-1,0 0 1,0 0 0,0-1-1,1 1 1,-1 0-1,0 0 1,0-1 0,1 1-1,-1 0 1,0 0 0,0 0-1,1-1 1,-1 1-1,0 0 1,1 0 0,-1 0-1,0 0 1,1 0 0,-1 0-1,1 0 1,1 0 73,-1 0 0,1 0 0,0 0 1,-1 0-1,1 1 0,0-1 0,-1 0 0,1 1 0,-1 0 1,1-1-1,0 1 0,1 1 0,11 8 274,0 0-1,0 2 0,-1-1 1,0 2-1,-1 0 0,16 21 1,-8-6 44,-2 2 0,22 44 0,43 147 732,-2-5-763,-54-162-532,35 54 0,-46-84-1348,1-1 0,1-1 0,1 0 0,27 23 0,-23-25-2863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9:59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7808,'-3'0'4033,"4"2"-1531,9 1-708,20 4-1356,346 33 1733,-351-39-2169,0-1-1,48-6 1,-22-5-4417,-37 6 95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00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22 8448,'0'0'100,"-1"0"0,1 0 0,0 0 0,0 1 0,0-1 0,0 0 0,0 0 0,0 0 0,0 1 0,0-1 0,0 0 0,0 0 0,0 0 0,-1 1 0,1-1 0,0 0 0,1 0 0,-1 1 0,0-1 0,0 0 0,0 0 1,0 0-1,0 1 0,0-1 0,0 0 0,0 0 0,0 0 0,0 1 0,0-1 0,0 0 0,1 0 0,-1 0 0,0 1 0,0-1 0,0 0 0,0 0 0,1 0 0,-1 0 0,0 0 0,0 1 0,0-1 0,1 0 0,-1 0 0,0 0 0,0 0 0,1 0 0,16 2 2489,19-5-904,20-5-1354,0 2 0,1 2-1,-1 3 1,66 8 0,-86-3-342,88 7-586,-92-10-586,0-2 1,0 0-1,51-10 0,-9-8-2795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02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23 355 5888,'-11'-12'3519,"10"12"-3380,0 0 1,0-1-1,1 1 0,-1-1 1,0 0-1,1 1 1,-1-1-1,0 1 0,1-1 1,-1 0-1,1 0 0,-1 1 1,1-1-1,0 0 1,-1 0-1,1 0 0,0 1 1,-1-1-1,1 0 0,0 0 1,0 0-1,0 0 1,0 0-1,0 0 0,0 1 1,0-1-1,0 0 0,0 0 1,0 0-1,1-1 1,1-7 97,2-1 0,-1 1 0,1 0 0,1 0 0,0 1 0,0-1 0,1 1 0,-1 0 0,2 1 0,9-10 0,5-3 152,2 0 1,27-18-1,-21 18-97,2 1 0,0 1 0,66-26 0,-75 36-185,0 1 0,1 1 1,-1 1-1,1 1 1,1 1-1,-1 0 1,25 2-1,-39 2-39,0-1 0,-1 1 0,1 1 0,-1 0-1,0 0 1,1 0 0,-1 1 0,0 1 0,-1-1 0,11 7 0,-12-6 10,-1 0 0,1 1 1,-1-1-1,0 1 0,0 1 1,0-1-1,-1 1 1,0-1-1,0 1 0,0 1 1,-1-1-1,5 12 0,-3-2 40,-1 0 0,0 1 0,-1-1 0,-1 1-1,0-1 1,-2 1 0,0 0 0,0-1 0,-2 1-1,-6 31 1,-6 8 85,-39 97 0,36-107-193,-60 155 93,-77 229 66,109-271-14,40-144-165,2 1 0,0 0 1,-1 21-1,3-29 63,2 0 1,-1 0-1,1 0 1,0 0-1,0-1 1,1 1 0,0 0-1,5 12 1,-6-17-8,1 0 0,0 0 0,0 0 0,0 0 1,0 0-1,1-1 0,-1 1 0,1 0 0,0-1 1,-1 0-1,1 0 0,0 0 0,0 0 1,1 0-1,3 1 0,3 1 63,1 0 0,0-1-1,14 2 1,-16-3-67,31 5 235,0-2 0,48 1 1,193-6-74,-162 0-5800,-119 0 5543,1 0-269,-1-1-1,1 1 1,0 0-1,0 1 0,-1-1 1,1 0-1,0 0 1,-1 0-1,1 0 1,0 0-1,-1 1 1,1-1-1,0 0 1,-1 1-1,1-1 0,0 1 1,4 3-4211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07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6 197 7296,'0'0'144,"0"0"1,-1-1 0,1 1-1,-1 0 1,1-1 0,-1 1 0,1 0-1,0-1 1,-1 1 0,1-1-1,0 1 1,0-1 0,-1 1-1,1-1 1,0 1 0,0-1-1,0 1 1,-1-1 0,1 1-1,0-1 1,0 1 0,0-1-1,0 0 1,0 1 0,0-1-1,0 0 1,6-20 1951,15-18-851,-20 38-1212,5-8 218,1 0 0,0 0 0,0 0 0,0 1 0,1 1 0,0-1 1,1 1-1,0 0 0,0 1 0,0 0 0,1 1 0,0 0 1,20-8-1,-17 10-68,0-1 0,0 2 0,0-1 0,0 2 0,0 0 0,0 1-1,1 0 1,-1 0 0,0 2 0,0 0 0,15 4 0,-22-5-113,-1 1-1,1 0 0,-1 1 0,1-1 0,-1 1 0,0 0 0,0 0 1,0 1-1,0 0 0,0-1 0,-1 2 0,5 5 0,-3-3 70,0 1-1,-1 0 0,0 0 0,0 1 1,-1-1-1,5 16 0,-6-13-72,0 0 1,-1 0-1,0 1 1,-1-1-1,0 0 0,-1 1 1,-1-1-1,-2 23 0,-4 0 24,-15 47 0,22-80-88,-86 253 14,62-188-31,-12 32-98,-36 149 1,69-233 90,-13 85-125,15-89 173,1 0 1,0 0-1,0 1 1,1-1-1,0 0 0,1 0 1,5 16-1,-6-23-2,0 0-1,1 0 0,-1 0 0,1 0 0,0 0 0,0 0 1,0-1-1,0 1 0,1 0 0,-1-1 0,1 0 1,0 0-1,-1 0 0,5 3 0,-1-2 8,0 0 0,0-1 0,0 0 0,0 0 0,0 0 1,10 1-1,110 12 201,29 5 149,-64-3-349,-87-16-342,0 0 0,0-1 1,0 1-1,0-1 0,7-1 0,-8 1-237,-1 0-1,1-1 1,0 1-1,-1-1 1,1 0 0,-1 0-1,1 0 1,-1 0-1,4-3 1,4-4-4402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08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85 7296,'-1'-1'325,"1"1"-1,-1-1 1,1 0 0,0 0 0,0 1 0,-1-1 0,1 0-1,0 0 1,0 0 0,0 0 0,0 0 0,0 1 0,0-1-1,0 0 1,0 0 0,0 0 0,0 0 0,0 0 0,1 1-1,-1-2 1,1 0-82,0 0-1,1 0 0,-1 0 0,0 0 1,0 1-1,1-1 0,-1 1 0,3-3 1,2 0-51,0-1 0,0 1 0,14-7 0,22-7 487,-38 17-610,0-1 0,0 1 1,0 0-1,1 1 0,-1-1 0,0 1 0,0-1 0,1 1 1,3 1-1,-4 0-8,-1 0 0,1 0 1,-1 0-1,0 1 1,0-1-1,0 1 0,0 0 1,0 0-1,0 0 0,0 0 1,-1 1-1,1-1 0,-1 1 1,1-1-1,-1 1 0,0 0 1,0 0-1,0 0 1,-1 0-1,1 0 0,-1 0 1,1 1-1,1 5 0,1 8 157,-1-1-1,0 1 0,0 29 0,-3 0-27,-2-1-1,-2 0 0,-10 48 1,-5 37-287,19-123 109,-1 0-1,1 0 0,1 0 1,-1 0-1,1-1 0,2 12 1,-2-16 2,-1 0 1,1 0-1,0 0 0,0 0 1,-1-1-1,1 1 1,0 0-1,0-1 1,1 1-1,-1 0 1,0-1-1,0 0 0,1 1 1,-1-1-1,1 0 1,-1 0-1,1 1 1,0-1-1,-1-1 1,1 1-1,0 0 0,0 0 1,0-1-1,-1 1 1,1-1-1,4 1 1,106 1 264,-85-3-3224,0 1-3546,-18 0 2507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08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4 7936,'0'0'81,"0"0"0,0-1 0,0 1 0,0 0 1,0 0-1,0 0 0,0 0 0,0 0 0,0 0 0,0 0 1,0 0-1,0-1 0,0 1 0,0 0 0,0 0 1,0 0-1,0 0 0,0 0 0,0 0 0,0 0 0,0 0 1,0 0-1,0 0 0,-1-1 0,1 1 0,0 0 0,0 0 1,0 0-1,0 0 0,0 0 0,0 0 0,0 0 0,0 0 1,0 0-1,0 0 0,-1 0 0,1 0 0,0 0 0,0 0 1,0 0-1,0 0 0,0 0 0,0 0 0,0 0 0,0 0 1,-1 0-1,-4 3 2343,-5 6-1170,1 4-962,1 0 1,1 1 0,0-1-1,0 2 1,-7 24 0,-1 3-135,-37 85-8,-19 43-220,60-143-10,0 0 0,-7 38 0,16-57-433,3-10-1122,-1-2-3688,0-1 1947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09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8704,'15'20'7371,"-1"9"-4558,14 41-3265,-12-29 1301,32 94-577,-31-81-387,28 76 388,-38-112-1153,2 0-1,0-1 0,1 0 0,23 30 1,-12-26-1856,-2-5-1200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09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7424,'-1'0'92,"1"0"0,0 0 0,0 0 1,0 0-1,-1 0 0,1 0 0,0 0 0,0 0 1,0 0-1,-1 0 0,1 0 0,0 0 0,0 0 1,0 0-1,-1 0 0,1 0 0,0 0 0,0 0 0,0 0 1,-1 0-1,1 1 0,0-1 0,0 0 0,0 0 1,0 0-1,0 0 0,-1 0 0,1 1 0,0-1 1,0 0-1,0 0 0,0 0 0,0 1 0,0-1 1,0 0-1,0 0 0,-1 0 0,1 1 0,0-1 1,5 10 1769,13 7-260,-10-11-1376,1-1 0,-1-1 1,1 0-1,1 0 0,-1-1 0,0 0 1,19 3-1,69 5 24,-63-9-247,-15 0-6,52 6-616,-25 2-2764,-23-3-451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30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5 133 8960,'-4'16'2896,"4"-16"-2816,0 1 1,0-1 0,0 0 0,0 1-1,0-1 1,0 0 0,0 1 0,0-1-1,0 0 1,0 1 0,0-1 0,0 0-1,0 1 1,0-1 0,0 0 0,0 1-1,0-1 1,0 0 0,0 1 0,1-1-1,-1 0 1,0 0 0,0 1 0,0-1-1,0 0 1,1 0 0,-1 1 0,0-1-1,0 0 1,1 0 0,-1 1 0,0-1-1,0 0 1,1 0 0,-1 0 0,0 0-1,1 0 1,-1 1 0,0-1 0,0 0-1,1 0 1,-1 0 0,0 0 0,1 0-1,-1 0 1,0 0 0,1 0 0,-1 0-1,1 0 1,15-4 1706,-14 4-1873,103-33 1352,22-5-1007,52-1-232,-46 10-2315,-111 24 39,0 1 1,28-2-1,-6 5-1591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0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8064,'4'1'820,"-1"0"0,1 1 0,0-1 0,0 0 0,-1-1 0,1 1-1,0-1 1,0 0 0,7 0 0,36-7 111,-18 2-750,17 3-231,0 2 0,0 2-1,65 11 1,-84-10-287,38 2-2561,-53-5 622,1 0 1,-1-1 0,17-4-1,10-5-833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0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 6272,'13'-7'1018,"0"-1"1,1 2-1,0 0 1,0 1-1,17-5 1,76-11 2022,-93 19-2684,1 0 1,0 1 0,0 1 0,0 0 0,27 5 0,-35-4-194,-1 1-1,0-1 1,0 1-1,-1 0 1,1 1-1,0-1 1,-1 1 0,1 0-1,-1 1 1,0-1-1,0 1 1,0 0-1,-1 0 1,1 1-1,-1 0 1,7 9-1,-5-2 1,-1 0-1,0 0 0,0 1 0,-1 0 0,-1-1 1,0 2-1,-1-1 0,0 0 0,-1 19 0,-1 0-99,-1 0-1,-2 0 1,-8 38-1,-27 95-40,25-117-12,-11 47 11,-23 109-49,42-173-19,-1 32 1,6-49 72,0 0-1,1-1 1,1 1 0,5 24 0,-5-32-1,0 0 1,1 0-1,-1 0 0,2-1 1,-1 1-1,0-1 1,1 0-1,0 0 0,0 0 1,1 0-1,-1 0 1,1-1-1,0 0 1,1 0-1,-1-1 0,0 1 1,1-1-1,0 0 1,8 3-1,0-1-254,1 0 0,0-1 1,0-1-1,1 0 0,-1-1 0,30 0 0,-36-2-828,-1 0 0,1-1 0,-1 0 0,1 0 0,-1-1 0,1 0 0,-1-1 0,0 0 0,9-4 0,2-1-2778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1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9600,'2'-4'1060,"1"0"0,-1 0 0,1 0 1,4-4-1,3 24 2150,-4 4-2747,-1-1-1,-1 1 0,2 35 0,0-5-241,13 45-163,31 98 1,-36-143-182,-2-13-1122,-5-14-1284,0 1 0,4 37 1,-6-15-1232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2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1 241 8448,'0'-10'1025,"1"1"1,0-1-1,1 0 1,0 1-1,0-1 1,4-8-1,-2 8-800,0 1 0,1 0 0,0 0 0,1 0 0,0 0 0,0 1 0,0 0 0,1 1 0,1-1 0,-1 1 0,1 1 0,0 0 0,1 0 0,-1 0 0,16-7 0,-11 7-129,0 1 1,0 0-1,0 0 1,1 1-1,0 1 1,0 1-1,0 0 1,0 0-1,0 1 1,26 3-1,-30-1-2,0 0-1,0 1 0,0 1 0,15 6 0,-20-7-15,0 0 0,0 1 0,0 0 0,0 0 0,0 0 0,-1 1-1,0 0 1,0-1 0,0 1 0,6 8 0,-3 1 42,0 0-1,0 1 1,-1 0 0,-1 0 0,-1 0-1,0 1 1,0-1 0,1 29-1,-4-24-34,-1 0 0,0 0-1,-2 0 1,-6 32 0,5-36-39,-9 46 85,-2-1 1,-33 84-1,4-34-83,-9 26 59,13-4-30,34-108-68,0 1-1,2 0 1,0 31 0,3-49 7,0 0 0,1 0 0,-1-1 0,2 1 0,-1-1-1,3 10 1,-2-13 0,0 1-1,-1 0 0,1-1 0,0 0 0,1 1 1,-1-1-1,1 0 0,-1 0 0,1 0 1,0-1-1,0 1 0,4 2 0,-1-1 11,1-1 1,-1 0-1,1 0 0,0-1 0,-1 0 0,1 0 0,0-1 0,0 1 0,0-2 1,8 1-1,5 0 68,0-2 1,31-4-1,42-15-1003,-72 14-1051,-1-1 0,31-15 0,-19 6-1368,3 1-1237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2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17 8960,'1'-3'655,"-1"3"-522,0 0-1,1-1 1,-1 1 0,0-1-1,0 1 1,1-1-1,-1 1 1,0-1-1,0 1 1,0-1-1,0 1 1,0-1 0,0 1-1,0-1 1,0 0-1,0 1 1,0-1-1,0 1 1,0-1-1,0 1 1,0-1-1,-1 1 1,1-1 0,0 1-1,0-1 1,-1 0-1,0 1 855,1 0 10,-8 8 491,-7 17-837,1 1 0,1 0-1,-11 32 1,-1 0-502,14-33-131,-89 186 1,42-90-670,47-94-3722,-8 30 0,14-40 875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2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 9600,'-4'-5'2353,"3"6"-44,7 8-246,4 0-1676,-1 1 0,0 1 0,0-1 1,-1 2-1,10 16 0,27 64 35,-34-66-170,74 148 230,-62-133-461,2-1-1,33 40 1,-47-67-863,0-2 1,0 1-1,1-2 1,20 14-1,-31-23 569,0 0-1,1 0 0,-1 0 1,1 0-1,0-1 1,-1 1-1,1 0 0,-1-1 1,4 1-1,17-2-3688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3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44 8832,'-5'3'3328,"5"1"-2592,5 1 384,-1-2-64,1-3-96,4 0 127,4-3-287,5-6-96,9-3-416,5 0-160,7 0-96,6 4-32,0 5 64,-2 3-96,-2 3 0,-10 5-1312,-4 8-543,-13 8-2977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3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 7808,'0'8'2880,"4"-4"-2240,14-4 480,-13 0 0,8-4-160,5 1 0,5-6-544,8 1-192,8 1-128,6 2 0,0 1 0,-1 1-128,-4-2 32,1 1-704,-1 1-256,-5-2-1440,-4 5-512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3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 8448,'0'-54'3595,"0"31"1503,0 62-4385,3 1 1,1-1 0,2-1-1,16 56 1,29 105 445,14 50-782,-17-100-197,23 83-131,-54-172-980,2 8-1967,-10-21-2638,-9-35 2293,-8-4-255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4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23 296 6400,'-23'0'5680,"30"8"-2656,-1-7-2635,0 0 1,0-1 0,0 0 0,6-1 0,-1 1 2,15-2 348,0-1-1,0-1 1,30-8 0,-26 4-414,388-96 1114,-324 75-1463,122-31 126,5 7-161,-109 26-3777,-108 26 3128,-4 1 601,1 0 0,-1-1 0,0 1 0,0 0 0,1 0 0,-1 0 0,0 0 0,0 0-1,1-1 1,-1 1 0,0 0 0,0 0 0,1 0 0,-1 0 0,0 0 0,1 0 0,-1 0 0,0 0 0,0 0 0,1 0 0,-1 0 0,0 0 0,1 0 0,-1 0 0,0 0-1,0 0 1,1 1 0,-1-1 0,0 0 0,1 0 0,-1 0 0,0 0 0,0 0 0,0 1 0,1-1 0,-1 0 0,0 0 0,0 1 0,1-1 0,-1 3-3990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30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1043 449 6144,'14'-72'3922,"-10"54"-3018,0-1-1,-1 0 0,-1 0 0,-1 0 0,0 0 1,-4-30-1,0 31-474,-1 0 0,-1 0 0,-11-27 0,12 36-328,0 0-1,0 0 0,-1 1 0,-1-1 1,0 1-1,0 0 0,0 1 0,-9-8 0,10 11-55,0 0 0,-1 0-1,1 1 1,-1 0 0,0 0 0,0 1-1,0 0 1,0 0 0,0 0-1,-1 0 1,1 1 0,-1 0-1,1 1 1,0-1 0,-1 1-1,1 1 1,-1-1 0,-12 3-1,2 1 2,0 1-1,0 0 0,1 2 0,-1-1 0,-24 16 0,4 2 47,1 1-1,2 2 0,-33 33 0,21-18-98,10-10-39,2 1 1,1 2 0,-55 77-1,43-41 26,3 1 0,3 2 0,4 1-1,3 2 1,3 2 0,4 0 0,3 2-1,4 0 1,-12 127 0,28-166 36,1 0 0,1 1 0,11 64 0,-11-103-13,4 23 43,12 48 1,-5-44 24,1-1 0,2-1 1,1 0-1,1-1 0,1-1 1,2 0-1,25 28 0,-27-37-45,0-1 0,2-1 0,-1-1-1,2 0 1,22 12 0,-21-15-23,1 0 0,0-2 1,1 0-1,41 10 0,-51-16 13,1-1 0,-1 0 0,1-1 0,0-1 0,0 0 0,0 0 0,0-2 0,27-3 0,-30 2-7,0-1 0,-1 0-1,1 0 1,-1-1 0,0 0 0,0-1 0,17-10-1,-12 4-1,0-1-1,-1 0 1,23-27-1,-22 22-3,0-1 0,-1 0 1,-1-1-1,18-36 0,-19 27 14,-2-2-1,-1 1 1,-1-1-1,-2-1 1,0 1 0,-3-1-1,0 0 1,-4-60-1,1 82-12,-2-1-1,1 0 0,-2 0 0,1 1 0,-1-1 0,-6-12 1,7 18 18,0 1 1,0 0 0,0 0-1,0 0 1,-1 0 0,0 0-1,1 0 1,-1 0 0,0 1-1,0 0 1,0-1 0,0 1 0,-1 0-1,1 1 1,-1-1 0,1 1-1,-1-1 1,-5 0 0,5 1-10,0 0 0,0 1 0,0-1 1,-1 1-1,1 0 0,0 0 0,0 1 1,0-1-1,0 1 0,-1 0 1,1 0-1,0 1 0,1-1 0,-1 1 1,0-1-1,-5 5 0,-2-1-9,-9 5-50,0 1 1,1 1-1,0 1 0,1 1 0,0 0 1,1 2-1,1-1 0,1 2 1,0 0-1,1 1 0,1 1 0,0 0 1,-18 39-1,27-49-128,0 1 0,-5 18-1,8-25 30,1-1 1,-1 1-1,1-1 0,0 0 0,0 1 0,0-1 0,0 1 0,0-1 0,1 0 1,-1 1-1,1-1 0,-1 1 0,1-1 0,0 0 0,0 0 0,0 1 0,2 1 0,9 10-2644,-3-2-1829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4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9 115 7296,'-8'-12'2368,"8"11"-2285,0 0 1,0 0-1,0 1 1,0-1-1,-1 0 1,1 1-1,0-1 1,0 0-1,0 0 1,0 1-1,1-1 1,-1 0-1,0 0 1,0 1 0,0-1-1,0 0 1,1 1-1,-1-1 1,0 0-1,1 1 1,-1-1-1,1 0 1,-1 0 187,2-2 93,0-1 1,0 1 0,0 0 0,0 0-1,1 0 1,-1 0 0,1 0 0,0 0-1,0 1 1,0 0 0,6-5 0,0 1 255,-2 1-374,1 0-1,0 1 1,0 0 0,0 0 0,1 1-1,-1 0 1,1 0 0,0 1 0,16-2 0,-12 3-27,0 0 1,0 1-1,0 0 1,0 1-1,0 0 1,14 5-1,-23-6-155,-1 2-1,0-1 1,1 0-1,-1 1 0,0-1 1,0 1-1,0 0 0,0 0 1,-1 0-1,1 0 1,0 1-1,-1-1 0,0 1 1,1 0-1,-1-1 0,2 4 1,0 0 21,3 4 58,-1 1 1,0 0-1,0 0 0,-1 0 0,0 1 1,-1 0-1,0 0 0,-1 0 1,1 13-1,1 10 306,-1 65 0,-3-75-470,7 42 0,-6-56-23,-1-3 43,0-1 0,1 0 1,0 0-1,1 1 0,-1-1 0,1-1 0,1 1 0,-1 0 0,1-1 0,7 9 0,-8-11 22,1 0 0,0-1 0,-1 1 0,1-1 0,0 0 0,1 0 0,-1 0 0,1-1 0,-1 1 0,1-1 0,0 0 0,-1 0 0,1-1 0,0 1 0,8 0 0,6-1-661,1-1 1,0-1 0,-1 0 0,1-2-1,-1 0 1,28-9 0,-32 8-1201,-1 0 0,0-2 0,-1 1 0,1-2 0,-1 0 0,16-11 0,48-30-2826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5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55 103 7296,'-6'1'918,"1"1"1,-1 1-1,1-1 1,-1 0-1,1 1 1,0 0-1,0 1 1,-6 4-1,11-8-886,0 0-1,0 0 1,0 0-1,0 0 1,0 0 0,0 0-1,0 0 1,1 0-1,-1 0 1,0 0-1,0 0 1,0 0 0,0 0-1,0 1 1,0-1-1,0 0 1,0 0-1,0 0 1,0 0 0,0 0-1,0 0 1,0 0-1,0 0 1,0 0-1,0 0 1,0 0-1,0 0 1,0 0 0,0 0-1,0 0 1,0 0-1,0 0 1,0 0-1,0 1 1,0-1 0,0 0-1,0 0 1,0 0-1,0 0 1,0 0-1,0 0 1,0 0 0,0 0-1,0 0 1,0 0-1,0 0 1,0 0-1,0 0 1,0 0-1,0 0 1,0 0 0,-1 0-1,1 0 1,0 0-1,0 0 1,0 0-1,0 0 1,0 0 0,0 1-1,0-1 1,0 0-1,0 0 1,7-2 957,11-2-263,-17 3-627,137-38 1965,-59 18-1956,138-19 0,-88 25-2580,-67 7-2749,-39 5 901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5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8960,'0'1'379,"-1"-1"1,0 1-1,1 0 1,-1-1 0,1 1-1,-1-1 1,1 1-1,-1 0 1,1-1 0,0 1-1,-1 0 1,1 0-1,0-1 1,0 1 0,-1 1-1,1-1-245,0-1-1,0 0 0,1 1 1,-1-1-1,0 0 1,0 0-1,0 1 0,0-1 1,0 0-1,1 1 1,-1-1-1,0 0 1,0 0-1,0 1 0,1-1 1,-1 0-1,0 0 1,1 1-1,-1-1 0,0 0 1,0 0-1,1 0 1,-1 0-1,0 1 1,1-1-1,3 1 298,1 0 0,-1 0 0,1-1 0,7 1 0,4 0-150,-11 1-172,0 0 0,0 0 1,-1 0-1,1 0 0,0 1 0,-1 0 0,0 0 0,0 0 0,0 0 1,0 1-1,0-1 0,-1 1 0,1 0 0,-1 0 0,0 1 1,3 5-1,-2-2 55,1 0 1,-1 1 0,0 0 0,-1 0 0,0 0-1,-1 0 1,1 0 0,0 13 0,-2 77-57,-1-57-334,0-39 221,-1 0-1,2 0 1,-1-1-1,0 1 1,0 0-1,1 0 1,0-1-1,-1 1 1,1 0-1,0-1 0,0 1 1,1-1-1,-1 1 1,0-1-1,1 0 1,0 1-1,-1-1 1,1 0-1,0 0 1,0 0-1,0 0 1,0-1-1,1 1 1,-1 0-1,0-1 1,1 0-1,-1 1 1,1-1-1,4 1 0,6 1-131,-1-1-1,1 0 0,0 0 0,0-2 0,17 0 0,20 1-2506,-32 3-577,-4 0-1952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6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6 9216,'0'0'97,"0"0"0,0 0 0,0-1 0,0 1 0,0 0 1,0 0-1,0 0 0,0 0 0,0-1 0,0 1 0,0 0 0,0 0 0,0 0 1,0 0-1,0-1 0,0 1 0,0 0 0,0 0 0,0 0 0,0 0 1,0 0-1,0-1 0,0 1 0,0 0 0,0 0 0,0 0 0,0 0 0,0 0 1,-1-1-1,1 1 0,0 0 0,0 0 0,0 0 0,0 0 0,0 0 1,0 0-1,-1 0 0,1 0 0,0 0 0,0 0 0,0-1 0,0 1 0,-1 0 1,1 0-1,0 0 0,0 0 0,0 0 0,0 0 0,-1 0 0,1 0 1,-8 8 2729,-7 14-1073,3 2-1316,2 1 0,1 0 0,-12 51 0,20-70-376,-67 214 1132,39-132-996,-76 217-17,4-39-192,82-216-300,-34 106-608,27-52-7221,25-97 4780,1-4-117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6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12 7296,'-1'-12'6489,"4"28"-3395,0-6-2831,0 1 0,1 0-1,5 10 1,75 131 1646,-42-83-1391,46 82-65,-46-73-605,188 318-773,-218-379-1470,22 26 1,-15-23-2150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7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9984,'0'12'3680,"0"-12"-2848,9 12 96,-9-12-64,4 7-449,1-2 1,8 2-224,1-2-64,8-2-64,-4 1-64,9-4 32,-6 0-128,6-4 64,-4 1-959,0-2-385,-5 2-2400,0 14-1760,-5-2 2176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7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44 10112,'-13'21'3872,"13"-21"-3040,9 7 224,-9-7-161,4 5-383,1-2-32,8-3-288,-1 0-128,11-3-32,-5-2-32,14-2 64,-10 2-96,14-2 0,-6-2-736,11-3-319,-5 4-897,0-4-384,-2 0-1472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7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36 8192,'-1'-3'551,"1"0"1,-1 0 0,1-1-1,0 1 1,0 0 0,0-1 0,0 1-1,1-4 1,0 4 659,-1 3-118,8 20 1712,3 5-2430,-7-17-280,-1 0-1,0 1 0,3 10 0,38 148 434,-23-95-861,35 75 0,-12-35-5358,-32-74 2518,-2-6-315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8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0 196 7808,'0'0'272,"0"1"0,0 0-1,0 0 1,0-1 0,0 1 0,0 0 0,1-1 0,-1 1 0,0 0 0,0 0-1,1-1 1,-1 1 0,0 0 0,1-1 0,-1 1 0,1-1 0,-1 1 0,1 0 0,-1-1-1,1 1 1,0 0 0,0-1-75,0 1-1,0-1 1,0 1-1,1-1 1,-1 1-1,0-1 1,0 0-1,0 0 1,1 1-1,-1-1 1,2 0-1,1-1-17,1 1 1,-1-1-1,0 1 0,0-1 1,0-1-1,5-1 0,387-127 1646,-283 97-2103,15-3-4927,-96 28 1029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8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3 139 9600,'-3'-17'4433,"10"-4"-2373,-2 7-826,-4 9-1118,1 0-1,0 0 0,0 1 0,0-1 0,1 0 0,0 1 1,0 0-1,0-1 0,0 1 0,0 0 0,1 1 0,0-1 0,0 1 1,0-1-1,0 1 0,1 0 0,-1 1 0,6-3 0,-6 3-18,0 0 0,0 1-1,0 0 1,1 0 0,-1 0-1,0 1 1,0-1 0,1 1-1,-1 0 1,0 0 0,1 0-1,-1 1 1,0 0 0,0 0-1,0 0 1,1 0 0,-1 0-1,0 1 1,0 0 0,-1 0-1,8 4 1,-7-2-22,0 0 1,0 0-1,0 0 1,0 0-1,-1 0 0,0 1 1,0 0-1,0-1 0,0 1 1,-1 0-1,0 1 1,0-1-1,0 0 0,0 1 1,-1-1-1,0 1 1,0-1-1,-1 7 0,1 11 31,-1 0-1,-6 44 0,5-57-104,-3 21 46,-10 111-60,13-109-2,1 1 0,5 39 1,-5-68 54,1 0-1,0 0 1,0 0 0,1 0 0,0-1 0,-1 1 0,1 0 0,1-1 0,-1 1 0,1-1 0,5 7-1,-5-8-17,-1-1-1,0 0 1,1 0-1,0 0 0,-1 0 1,1 0-1,0-1 1,0 1-1,0-1 0,0 0 1,0 0-1,0 0 1,0 0-1,1 0 0,-1-1 1,0 1-1,0-1 0,1 0 1,5 0-1,1-2-23,0 1-1,1-1 1,-1-1 0,0 0-1,0 0 1,0-1 0,-1 0-1,17-10 1,-1-3-2158,42-36 0,-31 26-4037,-22 15 1792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31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1 155 8320,'0'-3'383,"0"1"0,1 0 0,0-1 0,0 1 0,-1 0 0,1 0 0,0 0 0,1 0 0,-1 0 0,0 0 0,1 0 0,-1 0 0,1 0 0,3-2 0,29-25 1856,-32 28-2032,15-11 240,0 1-1,1 1 1,0 0-1,1 2 1,36-12-1,-38 15-272,1 0 0,-1 2 0,1 0-1,-1 1 1,1 1 0,0 0 0,20 3 0,-32-1-115,0 0 0,-1 0 1,1 0-1,-1 0 1,1 1-1,-1 0 0,0 0 1,1 1-1,-1 0 0,0 0 1,-1 0-1,1 0 1,-1 1-1,1-1 0,-1 1 1,7 8-1,-7-5-4,1 0-1,-1 1 1,0-1-1,-1 1 1,0-1-1,0 1 1,-1 0-1,0 1 1,0-1 0,-1 0-1,1 10 1,-1 5 29,-1-1 1,-2 0 0,0 1 0,-1-1-1,-1 0 1,-1 0 0,-13 34 0,-73 148 219,44-105-145,17-32-33,-72 163 74,16 3-313,77-206 104,2 0 1,1 0-1,2 1 0,0 0 0,1 41 0,3-64 5,-1 0-12,2 1 0,-1 0 0,2 10-1,-1-13 10,0-1 0,0 0 0,0 0-1,0 0 1,0 1 0,0-1-1,0 0 1,1 0 0,-1-1-1,1 1 1,-1 0 0,1 0 0,2 1-1,1 1 11,1-1-1,0 0 0,-1 0 1,1 0-1,0-1 0,0 0 1,1 0-1,-1 0 1,0-1-1,0 0 0,1 0 1,-1 0-1,1-1 0,-1 0 1,11-2-1,9-1 94,-1-2 0,38-11-1,-63 16-94,206-69-3468,-121 42-3258,-40 15 2176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19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2366 188 6656,'-5'-9'839,"-6"-17"1447,10 24-2262,0-3 255,-1 0 1,0 0-1,-1 0 1,1 0-1,-1 0 1,0 1-1,0-1 1,0 1 0,-1 0-1,-4-5 1,1 2 76,-1 0 0,-1 0 0,0 1 0,0 0 0,0 0 0,0 1 1,-1 0-1,-11-4 0,-18 0 67,0 1-1,0 2 1,-48-1 0,50 5-285,23 1-100,-13-2 28,0 2-1,-31 3 1,6 5-45,0 1 0,-72 23 1,53-6 269,-70 35-1,113-48-242,-248 119 400,235-109-366,1 1 0,2 2 0,-55 47-1,19-13-29,-238 190 49,266-211-88,2 2 0,2 1-1,1 2 1,-62 89 0,4 23 30,81-121-14,2 1 0,1 0 1,-11 41-1,-31 202 136,53-244-113,1 0 0,2 0 0,2 0 0,1 0-1,1 0 1,11 45 0,0-24 80,3-1-1,44 99 1,-39-105-49,2-2 0,3 0 0,1-1 0,3-2 1,1-1-1,2-2 0,1-1 0,3-2 0,44 35 1,138 73 1041,-184-125-948,2-1 0,0-2 0,1-2 0,58 15 0,14-1 109,2-5-1,1-5 0,150 5 1,-127-25 179,0-5 1,261-48 0,-382 51-458,48-9 16,0-3 0,64-25 0,-55 13 53,118-64 1,-61 9 66,-98 62-50,-1-2 0,0-2 0,-2 0 0,-2-2 1,45-53-1,155-238 380,-178 241-428,-4-2-1,-2-2 0,49-132 1,-57 96-41,-26 87 6,-2-1-1,6-58 0,-12 48 28,-7-77 0,-12-12 47,14 103-63,-1 0 0,-1 1 0,-2-1 0,0 1 0,-2 1 0,0 0 0,-2 0 0,-22-32-1,-165-216-37,175 244-19,-1 0-1,-1 2 1,-2 1-1,0 1 1,-53-34-1,74 54 24,-18-14-87,-1 2 0,-38-19 0,35 24-49,-1 1 1,-43-8-1,27 9-120,0 2 1,-51-2-1,-87 11-1206,177-2 1383,-322 25-8213,262-20 3025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34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7 356 7552,'-4'-5'1346,"4"4"-1146,0 1 1,-1 0-1,1 0 1,0 0-1,0-1 1,0 1-1,0 0 1,-1 0-1,1-1 1,0 1-1,0 0 1,0 0-1,0-1 1,0 1-1,0 0 1,0 0-1,0-1 1,0 1-1,0 0 1,0-1-1,0 1 1,0 0-1,0 0 1,0-1-1,11-7 2178,4-1-1886,-2-1 1,1 0-1,16-17 1,-13 11-154,34-28 740,58-39 0,-80 64-862,0 2 0,1 1 0,0 1-1,35-11 1,42-7 91,-93 29-244,0 2-1,0-1 0,0 2 1,0 0-1,26 2 0,-37-1-34,1 0-1,-1 1 1,0-1-1,0 1 1,1 0-1,-1-1 1,0 2-1,0-1 1,0 0-1,0 1 1,0-1-1,-1 1 1,1 0-1,0 0 1,-1 0-1,1 0 1,-1 0-1,0 1 1,1-1-1,-1 1 1,-1-1-1,1 1 1,0 0-1,0 0 1,-1 0-1,0 0 1,0 0-1,1 0 1,-2 0-1,1 0 1,1 7-1,-1 1 45,-1 1-1,0 0 1,0-1 0,-2 1-1,1 0 1,-1-1-1,-1 1 1,0-1-1,0 0 1,-9 17 0,-7 12 5,-38 56 1,17-30-117,-97 198 35,70-129 0,33-69-41,4 1 0,3 2 0,-33 126 0,57-185 53,1 1 0,1 0 0,0 0 0,0 0 0,1-1 0,0 1 0,1 0 0,4 20 0,-4-26 47,1-1 1,-1 1 0,1-1 0,0 0 0,0 0-1,1 0 1,-1 0 0,1 0 0,0-1 0,0 1-1,0-1 1,0 1 0,0-1 0,1 0 0,0 0-1,-1-1 1,1 1 0,0-1 0,0 0 0,1 0-1,-1 0 1,9 2 0,20 3 317,1-1-1,62 1 1,-33-3-396,137 20 75,-181-23 81,24-1-1,-17 0-1456,-25 0-229,-1 0-581,0-9-6336,0 6 4213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38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1 7808,'-1'0'208,"1"-1"1,-1 1-1,1 0 1,0 0 0,-1 0-1,1 1 1,0-1-1,-1 0 1,1 0-1,-1 0 1,1 0-1,0 0 1,-1 0 0,1 0-1,0 1 1,-1-1-1,1 0 1,0 0-1,0 0 1,-1 1 0,1-1-1,0 0 1,-1 0-1,1 1 1,0-1-1,0 0 1,0 1-1,-1 0 1,-12 11 948,-6 10-295,0 2 0,2 0-1,-16 28 1,-36 83-112,-18 30-761,47-104-23,-89 104-1,66-83 46,41-53-1137,21-27 450,-1-1-1,1 0 1,-1 1-1,1-1 0,-1 0 1,1 0-1,-1 0 1,-2 1-1,3-2 313,0 1-3326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38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 7296,'2'-8'1067,"6"-22"2019,-7 29-2846,-1-1-1,1 1 0,0-1 1,0 1-1,0-1 0,0 1 1,0-1-1,0 1 0,0-1 1,0 1-1,0 0 1,1 0-1,-1 0 0,2-2 1,-2 3-198,-1 0 0,1 0 0,-1 0 0,1 0 0,-1 0 0,0 1 0,1-1 0,-1 0 0,1 0 0,-1 0 0,0 0 0,1 0 0,-1 1 0,1-1 0,-1 0 0,0 0 0,1 1 0,-1-1 0,0 0 0,1 0 0,-1 1 0,0-1 0,0 0 0,1 1 0,-1-1 0,0 0 0,0 1 0,1 0 0,7 15 475,-5-10-290,18 28 698,-3 2 0,28 72 0,-26-46-688,13 65-1,-4 0-86,27 150 329,-53-254-1044,-2-9-1035,1 0 0,1 0 0,7 25 0,-2-24-2586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39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 7936,'-1'-3'3330,"0"5"-1049,1-2-2222,0 0-1,0 1 1,0-1-1,0 1 1,0-1-1,0 0 1,0 1-1,0-1 1,1 0-1,-1 1 0,0-1 1,0 0-1,0 1 1,1-1-1,-1 0 1,0 1-1,0-1 1,1 0-1,-1 0 1,0 1-1,1-1 1,-1 0-1,0 0 0,0 0 1,1 1-1,-1-1 1,1 0-1,-1 0 1,0 0-1,1 0 1,-1 0-1,11 2 156,0 0-1,0 0 0,0-2 1,0 1-1,0-1 1,19-3-1,4 0-70,48 0 2,98-1-977,-175 4 672,20 3-2384,-24-3 2119,-1 0 0,1 0 0,0 1 0,0-1 0,0 0 0,0 1 0,0-1 1,0 1-1,0-1 0,-1 1 0,3 1 0,-3-1 72,0-1-1,1 1 1,-1 0-1,0 0 1,1 0-1,-1 0 0,0-1 1,0 1-1,0 0 1,1 0-1,-1 0 1,0 0-1,-1 1 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39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8576,'0'8'3232,"9"-8"-2496,9-5 64,-9 5-96,4-3-256,5-1 0,14-4-256,4-1-128,-2 6-32,2-1-32,0 4 64,0 0-384,-6 0-192,-3 0-1344,0 0-544,-9 0-1056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1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92 7424,'36'-51'5104,"-36"51"-5046,0-1-1,0 1 1,1 0 0,-1-1 0,0 1 0,0 0 0,1-1 0,-1 1 0,0-1-1,0 1 1,0 0 0,0-1 0,0 1 0,0-1 0,0 1 0,0 0 0,0-1 0,0 1-1,0-1 1,0 1 0,0-1 0,0 1 0,0 0 0,0-1 0,0 1 0,0-1 0,0 1-1,-1 0 1,1-1 0,0 1 0,0-1 0,-1 1 0,1 0 0,0-1 0,0 1-1,-1 0 1,1-1 0,0 1 0,-1 0 0,1 0 0,0-1 0,-1 1 0,1 0 0,-1 0-1,1 0 1,0 0 0,-1-1 0,1 1 0,-1 0 0,1 0 0,-1 0 0,0 0 0,-1 0 27,0 0 0,0-1 0,0 1 0,0 0 1,0 1-1,0-1 0,0 0 0,0 0 0,-3 2 1,-11 6 57,0 2 0,1 0 0,0 0 1,1 2-1,-20 19 0,9-8-85,-169 149-101,70-56-128,121-114 164,1 1 0,0-1-1,0 1 1,0 0-1,0 0 1,1 0-1,-1 0 1,1 0-1,-1 0 1,1 0-1,-1 5 1,2-7 1,0 1 1,0-1-1,0 1 1,0-1-1,0 1 1,1-1-1,-1 1 0,0-1 1,1 0-1,-1 1 1,1-1-1,-1 1 1,1-1-1,0 0 1,0 0-1,0 1 0,-1-1 1,1 0-1,0 0 1,0 0-1,1 0 1,-1 0-1,0 0 0,0 0 1,0 0-1,1-1 1,2 2-1,14 6 56,1 0-1,0-2 1,0 0 0,27 3-1,5 3 34,-38-9-67,119 38 127,-117-35-140,1 1 0,-1 1 1,-1 0-1,1 1 0,-2 1 0,17 14 0,-10-6-1,-1 2-1,-1 0 1,25 38-1,-32-42 83,-1 1 1,-1 0-1,-1 1 0,0 0 1,9 36-1,-15-47 5,-1 0 1,0 0-1,0 0 0,-1 1 0,1-1 1,-2 0-1,1 1 0,-1-1 0,0 0 0,-1 0 1,0 0-1,0 0 0,0 0 0,-1 0 1,-5 9-1,1-4 28,-2 0 1,1-1-1,-1 0 1,-1 0 0,0-1-1,-21 17 1,17-16-32,0-1 0,-1 0 0,0-1 0,0-1 0,-1 0 0,0-2 0,-30 10 0,37-14-62,-1 0 1,1 0-1,-1-1 0,1 0 1,-1-1-1,1 0 0,-1 0 0,1-1 1,-1 0-1,1-1 0,0 0 1,0 0-1,-1-1 0,2-1 1,-17-7-1,22 10-32,1-1 1,-1 1-1,1-1 0,-1 0 1,1 0-1,0 0 0,0 0 1,0 0-1,0 0 0,0 0 1,0-1-1,0 1 0,1-1 1,0 1-1,-1-1 0,1 0 1,0 0-1,0 1 0,0-1 1,1 0-1,-1 0 0,1 0 1,-1 0-1,1 0 0,0 0 1,0 0-1,0 0 0,1 0 1,-1 0-1,1 0 0,1-4 1,5-12-22,0 1 1,2-1-1,19-30 1,-13 24 62,13-21-23,2 2 1,2 1 0,2 1 0,42-40-1,-48 54-16,98-103 34,-101 102-7,-1-1 1,34-57-1,-41 57-9,-2-1 0,14-38 0,-24 56-10,-1 1 1,-1-1-1,0 0 0,-1 0 1,0 0-1,-1-1 1,-1 1-1,-1-22 0,0 29-9,-1 0-1,1 0 1,-1 0-1,0 0 1,0 1 0,-1-1-1,0 0 1,0 1-1,0 0 1,0 0-1,-1 0 1,0 0-1,0 0 1,0 1-1,-1-1 1,0 1-1,1 1 1,-9-6-1,2 3-8,0 0 0,-1 0-1,0 1 1,0 1 0,-1 0 0,1 1-1,-22-4 1,26 7 11,1-1 1,0 1-1,0 0 0,-1 0 1,-10 3-1,15-3-112,0 1 0,0 0 0,0 0 0,0 0 0,0 0 0,0 0 0,0 1 0,0-1 0,0 1 0,1 0 0,-1 0 1,0 0-1,1 0 0,0 0 0,-3 3 0,4-3-70,0-1 0,1 1 0,-1-1 0,0 1 0,1-1 0,0 1 0,-1 0 0,1-1 0,0 1 0,0 0 0,-1-1 0,1 1 0,1 0 0,-1-1 0,0 1 0,0 0 0,1 1 0,0 2-412,1-1-1,-1 1 1,1-1-1,0 1 1,4 4-1,10 14-3011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2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69 6016,'-2'-7'719,"2"3"-389,0 0 0,-1 1 0,1-1 0,-1 0 0,0 0 0,0 1 0,0-1 0,-1 1 0,0-1 0,1 1 0,-1 0 0,0-1 1,0 1-1,-1 0 0,-3-4 0,5 6-301,1 1 1,0 0 0,0 0 0,0 0-1,-1 0 1,1 0 0,0 0 0,0 0 0,-1-1-1,1 1 1,0 0 0,0 0 0,-1 0-1,1 0 1,0 0 0,0 0 0,0 0-1,-1 0 1,1 0 0,0 0 0,0 0 0,-1 0-1,1 1 1,0-1 0,0 0 0,-1 0-1,1 0 1,0 0 0,0 0 0,0 0-1,-1 0 1,1 1 0,0-1 0,0 0 0,0 0-1,0 0 1,0 1 0,-1-1 0,1 0-1,0 0 1,0 0 0,0 1 0,0-1-1,0 0 1,0 0 0,0 0 0,0 1 0,0-1-1,0 0 1,-1 0 0,1 1 0,-3 17 158,2-14-26,-5 52 980,1 90 0,4-37-647,-5 133 25,21-3-384,-12-212-20,2 0 0,1-1-1,11 30 1,-13-45-10,1 0 0,-1-1-1,2 1 1,0-1-1,0-1 1,1 1 0,0-1-1,0 0 1,17 15 0,-22-22-77,1 0 0,0 1 0,0-1 0,0 0 0,0-1 0,0 1 0,0 0 0,0-1 1,1 0-1,-1 1 0,1-2 0,-1 1 0,0 0 0,1-1 0,0 1 0,-1-1 0,1 0 0,-1 0 0,1 0 1,-1-1-1,1 1 0,-1-1 0,1 0 0,-1 0 0,1 0 0,-1 0 0,0-1 0,1 0 0,-1 1 0,0-1 1,0 0-1,3-3 0,1-2-6,0-1 0,0-1 0,0 1 0,-1-1 0,0 0 0,-1 0 0,0-1 0,5-15 0,1-4 33,10-52 1,-14 42-39,-2 0 0,-1 1-1,-3-60 1,-18-114-169,10 158 8,-3 0 0,-2 0 0,-2 0 0,-35-83 0,49 136 136,-1 1 0,1-1 0,0 0 0,-1 0 0,1 1-1,0-1 1,0 0 0,0 0 0,-1 0 0,1 1 0,0-1 0,0 0 0,0 0 0,0 0-1,0 0 1,0 1 0,1-2 0,-1 2 6,0-1-1,1 1 1,-1 0 0,0 0-1,1 0 1,-1-1 0,0 1-1,0 0 1,1 0 0,-1 0-1,0 0 1,1 0 0,-1 0-1,1 0 1,-1 0 0,0 0-1,1 0 1,-1 0-1,0 0 1,1 0 0,-1 0-1,0 0 1,1 0 0,-1 0-1,0 1 1,1-1 0,-1 0-1,31 18 25,-24-14-35,1 1 128,1 0 0,-1-1-1,1 0 1,0 0 0,0-1 0,0 0-1,0-1 1,0 0 0,1 0-1,-1-1 1,1 0 0,13-1-1,158-20 1129,-92 8-946,13-1-48,183-16-95,218 12-208,-492 17-175,-7-1-68,1 1-1,-1 0 0,1 0 0,-1 0 0,1 1 0,-1 0 0,0-1 0,1 2 0,-1-1 0,7 3 0,-10-3 142,-1-1-1,1 0 0,-1 1 0,0-1 0,1 1 1,-1-1-1,0 1 0,0-1 0,1 1 1,-1-1-1,0 0 0,0 1 0,0-1 0,0 1 1,0 0-1,1-1 0,-1 1 0,0-1 0,0 1 1,0-1-1,0 1 0,0-1 0,-1 1 0,1-1 1,0 1-1,0-1 0,0 1 0,0-1 0,-1 1 1,1 0-1,-10 16-3591,8-14 3305,-14 20-3211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2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80 7808,'-1'0'117,"1"-1"-1,0 1 1,0-1 0,0 0 0,0 1 0,0-1 0,0 0 0,0 1-1,0-1 1,0 0 0,0 1 0,0-1 0,1 0 0,-1 1 0,0-1-1,0 0 1,1 1 0,-1-1 0,0 1 0,1-1 0,-1 1 0,1-1-1,-1 1 1,0-1 0,1 1 0,-1-1 0,1 1 0,-1-1 0,1 1-1,0 0 1,-1-1 0,1 1 0,-1 0 0,1-1 0,1 1 0,30-10 1456,-20 7-676,22-6 414,106-24 1610,-125 31-2671,0 0 1,0 1-1,1 1 0,-1 0 0,0 1 1,0 1-1,19 4 0,-31-6-221,1 1-1,-1 0 1,0 1 0,1-1-1,-1 0 1,0 1-1,0 0 1,0 0-1,0 0 1,0 0 0,0 0-1,-1 0 1,1 1-1,-1-1 1,1 1-1,-1 0 1,0 0-1,0 0 1,-1 0 0,1 0-1,0 0 1,-1 0-1,0 1 1,0-1-1,0 0 1,0 1-1,0-1 1,-1 1 0,1-1-1,-1 7 1,-2 14 149,-2 0-1,0 0 1,-1 0 0,-16 43 0,15-48-102,-22 56 117,14-39-98,-10 42 1,22-71-93,1 0 0,0-1 0,0 1 0,1 0 0,-1 0 0,2 0 0,-1 0 0,1 0 0,0 0 0,0-1 0,4 12-1,-3-14 13,0-1 0,-1 1 0,1-1 0,0 1 0,1-1 0,-1 0 0,0 0-1,1 0 1,0 0 0,0 0 0,0-1 0,0 1 0,0-1 0,0 0 0,1 0-1,-1 0 1,1 0 0,-1 0 0,1-1 0,0 0 0,5 2 0,7-1 1,0 0 1,0 0 0,0-2 0,20-1 0,1 0 0,70-4-959,-81 3 71,-15 2-1229,-1 0 1,20 3-1,-19-2-2870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5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14 150 6784,'-6'-8'2946,"5"7"-2828,0 1 0,1-1 1,-1 1-1,1-1 0,-1 1 1,1-1-1,-1 1 0,1-1 1,0 1-1,-1-1 0,1 0 0,0 1 1,-1-1-1,1 1 0,0-1 1,0 0-1,0 1 0,0-1 1,-1 0-1,1 1 0,0-1 1,0 0-1,0 0 0,0 1 0,0-1 1,1 0-1,-1 1 0,0-1 1,0 0-1,0 1 0,1-1 1,-1 1-1,0-1 0,0 0 1,1 1-1,-1-1 0,1 1 0,-1-1 1,1 1-1,-1-1 0,0 1 1,1-1-1,0 1 0,-1-1 1,1 1-1,0-1 0,10-8 228,0 1-1,0 0 0,0 0 0,1 1 1,0 1-1,1 0 0,16-6 1,12-1-126,1 3 1,0 1-1,0 1 1,1 3-1,82 0 0,-117 5-137,0 1 0,0 0 0,0 0-1,-1 0 1,1 1 0,0 1-1,0-1 1,-1 1 0,8 4 0,-12-5-28,0 0 1,0 0 0,1 1 0,-2-1 0,1 1 0,0 0-1,0-1 1,-1 1 0,0 1 0,1-1 0,-1 0 0,0 0 0,-1 1-1,1-1 1,-1 1 0,1 0 0,-1-1 0,0 1 0,0 0 0,0 6-1,0 3 18,-1-1 0,0 0-1,-1 1 1,0-1-1,-1 1 1,-4 12-1,-26 71 34,7-39-28,-3-1 1,-49 75-1,-32 61-31,96-163-34,2 1 0,0 0 0,2 0 0,-5 34-1,14-62 34,-1 0-1,1 1 1,0-1-1,0 0 0,0 1 1,0-1-1,0 0 0,0 1 1,1-1-1,-1 0 1,1 1-1,0-1 0,0 0 1,0 0-1,0 0 1,0 0-1,0 0 0,1 2 1,0-1 17,0-1 1,1-1-1,-1 1 1,0 0-1,1 0 0,-1-1 1,0 1-1,1-1 1,0 0-1,-1 0 0,1 0 1,0 0-1,0 0 1,-1-1-1,5 1 1,26 2 172,1-1 1,59-6-1,-3 1-151,-76 3-75,1 0 1,0-1-1,-1-1 0,16-4 0,-25 5-231,0-1 0,0 1-1,0-2 1,-1 1 0,1 0 0,4-4 0,-5 3-394,0 0 1,-1 0 0,0-1 0,0 1 0,0 0 0,0-1 0,4-7 0,3-4-2570,3 3-1509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32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63 9856,'-4'-18'2111,"4"13"-1484,-1 0 1,0 0 0,-1 0-1,1 0 1,-3-6 0,3 10-517,0 1-1,1-1 1,-1 0 0,1 1 0,-1-1 0,0 1-1,1-1 1,-1 1 0,0-1 0,0 1-1,1-1 1,-1 1 0,0-1 0,0 1-1,0 0 1,0 0 0,0-1 0,1 1 0,-1 0-1,0 0 1,0 0 0,0 0 0,0 0-1,0 0 1,0 0 0,0 0 0,1 1 0,-1-1-1,0 0 1,0 0 0,-1 1 0,-3 1-42,0 1 0,-1-1 0,-7 6 0,13-8-61,-14 11-1,0 0 1,1 1-1,1 0 0,-18 22 0,7-8-6,5-6 9,-19 20 46,1 2 0,1 2 1,-29 51-1,61-91-68,1 0-1,-1 1 1,1-1 0,1 1-1,-1-1 1,1 1 0,-2 5-1,3-8 12,0 0 0,0 0 0,0 0 0,0-1 0,1 1 0,-1 0 0,0 0 0,1-1 0,-1 1 0,1 0 0,-1-1 0,1 1 0,0-1 0,0 1 0,0-1 0,0 1 0,0-1 0,0 1 0,0-1 0,0 0-1,1 1 1,1 1 0,4 1 15,0 0 0,0 1-1,0-2 1,0 1-1,0-1 1,14 4 0,51 8 196,-34-8-100,-7 1-14,49 21-1,-43-15-88,-3-1 1,-1 2 1,-1 0-1,-1 3 1,37 26 0,-46-28 21,0 2 0,-2 0 1,0 2-1,-2 0 1,0 1-1,17 25 1,-29-37 73,-1-1 0,0 1 0,-1 0 1,0 0-1,0 1 0,-1-1 0,0 1 0,0 0 1,1 17-1,-4-20 35,0-1-1,0 1 1,0-1 0,-1 1 0,0-1 0,0 1 0,-1-1 0,0 0-1,0 1 1,-1-1 0,1 0 0,-1 0 0,0-1 0,-1 1 0,1-1-1,-6 6 1,-5 5 145,-1-1 0,-1-1-1,0 0 1,-35 23 0,13-15-71,-55 26 1,76-41-184,0 0 1,-1-1-1,-27 6 1,39-11-147,-1 0 1,0 0 0,0 0 0,0-1-1,0 0 1,0-1 0,0 1 0,0-1 0,1-1-1,-1 1 1,0-1 0,-9-4 0,14 5-104,0 0 1,1-1 0,-1 1 0,0 0 0,0-1 0,1 1 0,-1-1 0,1 1 0,0-1 0,-1 0 0,1 1 0,0-1 0,0 0-1,0 0 1,0 0 0,0 0 0,0 0 0,1 0 0,-1 0 0,1 0 0,-1-1 0,1 1 0,0 0 0,0 0 0,0 0 0,0-3-1,1-6-1601,1-1 0,0 1 0,7-21 0,-4 14 77,11-36-2262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5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 44 7424,'5'-11'1134,"-4"8"-858,0 0 0,1 1 1,-1-1-1,0 1 0,1-1 0,0 1 0,-1 0 0,1-1 0,0 1 0,0 0 1,5-3-1,-6 4 726,-1 4-724,-1 0 0,0 1-1,1-1 1,-1 0-1,0 0 1,-1 0 0,-1 4-1,-2 4 100,-4 10-33,0-1 1,-1 0 0,-21 29 0,-47 51 454,-15 23-375,71-87-409,1 1 0,2 1 0,1 0 0,-18 61 0,9-22-2933,23-67 721,3-7-501,1-6-694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6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8320,'0'0'200,"1"0"0,-1 0 0,1 0 0,-1 0 0,1 0 0,-1 0 0,0 1 0,1-1 0,-1 0 0,1 0 0,-1 0-1,1 1 1,-1-1 0,0 0 0,1 0 0,-1 1 0,0-1 0,1 0 0,0 1 0,5 15 971,-2-4 107,61 138 2161,-37-67-3071,20 96-1,-3-11-259,-38-144-103,2-1-1,0 0 0,1-1 1,18 29-1,-21-41-377,1 1-1,0-1 1,0-1-1,10 9 0,-11-12-426,1 0 1,-1 0-1,1-1 0,0 0 0,0-1 0,11 5 0,4-3-2901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6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7168,'5'0'2720,"-1"4"-2112,5-4 608,-4 3 160,4-3-224,9 0 64,4 0-512,-1 0-161,6 0-319,0 0-160,0 0 32,0 5-64,0-1 64,-6 4-288,-3 4-96,0 0-1407,-4 3-641,-1 6-1760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6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15 8320,'-22'21'3168,"26"-18"-2464,5 2 288,0-5-64,5 0-192,7 0 0,1 0-384,5 0-224,5-5-64,-1 2-64,-4-1 0,-1-1-96,1 2 64,-5-6-1184,1 2-448,-1-1-2400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8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1 177 6400,'0'-16'3648,"5"-26"0,-4 38-3470,0 1 1,1-1 0,-1 1 0,0 0 0,1 0 0,0-1 0,0 1-1,0 1 1,0-1 0,1 0 0,-1 0 0,1 1 0,-1-1 0,1 1-1,0 0 1,6-4 0,2 0 193,-1 1 0,2 0 0,18-7-1,5 2 78,0 2 0,1 1 0,-1 1 0,1 2 0,65 2 0,-93 2-404,0 0-1,0 1 1,1 0 0,-1 1 0,-1 0 0,1 0 0,0 1 0,8 3-1,-12-3 6,0-1 0,0 1 0,0 0 0,0 0 0,0 0 0,0 0 0,-1 1-1,0-1 1,0 1 0,0 0 0,0 0 0,0 0 0,-1 1 0,4 7 0,-2 0-7,-1 0 1,1 0 0,-2 0-1,0 1 1,0-1 0,-1 1-1,-1-1 1,0 1-1,-1 0 1,0-1 0,-1 1-1,-3 14 1,-8 17 9,-1 0 0,-21 43 0,8-20-33,5-7-105,2 1 0,-16 81-1,35-133 103,-1-1 0,2 1 0,-1 0 0,1-1 1,1 1-1,0-1 0,0 1 0,0-1 0,1 1 0,0-1 0,1 0 0,4 10 0,-5-13 22,1 0 1,0 0 0,0-1-1,1 1 1,-1-1-1,1 0 1,0 0 0,0 0-1,0 0 1,1 0-1,-1-1 1,1 0-1,0 0 1,0 0 0,0-1-1,0 0 1,0 0-1,1 0 1,6 1 0,1 0-161,0-1 0,1-1 0,-1 0 0,0 0 0,1-2 0,-1 0 0,0 0 0,0-1 0,0-1 0,22-7 0,-23 6-1002,0-1-1,-1-1 1,1 0 0,-1 0-1,-1-1 1,19-15-1,-3-2-3270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8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 8448,'15'-2'5075,"8"-5"-2561,0 0-1442,4 1-358,43-4 0,-57 9-562,1 0-1,0 1 0,0 1 0,0 0 1,17 5-1,-28-6-115,-1 1 0,1-1 0,0 1 0,0 0 1,-1 0-1,1 1 0,-1-1 0,1 0 0,-1 1 1,1 0-1,-1-1 0,0 1 0,0 0 0,0 0 0,0 0 1,0 1-1,0-1 0,-1 0 0,1 1 0,-1-1 0,1 1 1,-1-1-1,0 1 0,0 0 0,0-1 0,-1 1 1,1 0-1,-1 0 0,1 0 0,-1 0 0,0-1 0,0 1 1,0 0-1,0 0 0,-1 0 0,0 4 0,-4 12-26,0-1 0,-1-1 0,-1 1-1,-15 26 1,-2 6-107,23-47 93,0 1-1,-1-1 1,1 0-1,0 1 1,1-1-1,-1 0 1,0 1-1,1-1 0,0 1 1,0-1-1,0 1 1,0-1-1,1 0 1,-1 1-1,1-1 1,0 1-1,0-1 0,0 0 1,0 0-1,1 1 1,-1-1-1,1 0 1,0 0-1,0-1 1,0 1-1,0 0 1,0-1-1,1 1 0,-1-1 1,1 0-1,0 1 1,0-1-1,5 3 1,34 18 61,30 21-61,-62-37 16,0 1 1,-1 0-1,0 0 1,-1 1-1,10 12 1,-15-17 2,0 0 0,0 0 0,-1 1 0,1-1 0,-1 1 0,0 0 0,0 0 0,0 0 0,1 8 0,-3-11-10,0 1 0,0-1 1,0 0-1,0 0 0,0 1 1,-1-1-1,1 0 0,-1 0 0,1 0 1,-1 0-1,0 0 0,0 0 1,0 1-1,0-2 0,0 1 1,0 0-1,-1 0 0,1 0 1,-1-1-1,1 1 0,-1 0 0,1-1 1,-1 0-1,0 1 0,-2 0 1,-10 5 12,0 0 1,0-1-1,0 0 0,-1-2 1,-19 5-1,-2 1-102,27-8-172,1 1 0,0 0 0,-1 1 0,-10 7 0,15-7-1234,6-1 112,10-1-986,-9-2 1719,20 3-2443,7 1-586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49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 7424,'5'-6'8790,"17"-5"-7325,-3 3-1016,0 1 0,1 1 0,0 0 0,0 2 0,29-3 0,-36 6-371,1 1 1,0 0-1,-1 1 0,1 0 1,-1 2-1,20 4 1,-28-5-63,-1-1 0,0 1 0,1 0 1,-1 0-1,0 0 0,0 1 0,0 0 1,-1-1-1,1 1 0,-1 0 0,1 1 1,-1-1-1,0 1 0,0-1 0,-1 1 0,1 0 1,-1 0-1,0 0 0,0 0 0,0 0 1,0 1-1,-1-1 0,2 6 0,-1 7 24,-1-1-1,0 1 0,-1 0 1,0-1-1,-1 1 0,-2 0 1,1-1-1,-11 32 0,-2-1 24,-38 78 0,-36 84-122,81-184 103,1-1 0,0 1 1,3 0-1,0 0 0,1 0 1,1 48-1,2-68 17,1-1 0,-1 0 0,1 1 1,0-1-1,0 0 0,0 0 0,1 0 0,1 5 0,-1-7-31,-1 0 0,0 0 0,1-1 0,-1 1 0,1 0 0,-1-1-1,1 1 1,0-1 0,0 0 0,-1 1 0,1-1 0,0 0 0,0 0 0,0 0-1,0 0 1,1-1 0,1 2 0,6 0 23,0-1 0,-1 0 0,1 0 1,-1-1-1,20-1 0,52-12 23,-35 4-55,-5 4-253,18-2-1730,-53 5 470,0 1-1,0-1 1,0 0 0,0 0 0,0-1 0,9-5-1,-9 3-2373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50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 7424,'0'-50'5914,"0"49"-5316,0 10 399,1 15-647,1 0 1,1 0-1,1 0 0,1-1 1,1 1-1,2-1 1,0 0-1,1-1 0,20 36 1,-10-21-77,21 56 1,-36-74-352,-4-11-6123,0-8 2483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51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1 8320,'0'0'125,"0"0"0,0 0 0,0 1 0,-1-1 0,1 0 0,0 0 0,0 0 0,0 0 0,0 0 0,0 0 0,0 0 0,0 0 0,0 0 0,0 0 0,0 0 0,0 0 0,0 0 0,0 0 0,0 0 0,0-1 0,0 1 0,0 0 0,0 0 0,-1 0 0,1 0 0,0 0 0,0 0 0,0 0 0,0 0 0,0 0 0,0 0 0,0 0 0,0 0 0,0 0 0,0 0 0,0 0 0,0 0 0,0 0 0,0 0 0,0 0 0,0 0 0,-4 10 1174,-4 17-1070,-28 97 597,2-9-132,9-12-558,-17 176 0,41-271-283,0 48-101,5-28-1909,-3-26 1475,0 1 1,0-1-1,0 1 0,0-1 1,1 1-1,-1-1 1,2 3-1,6 1-2539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51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7040,'2'-6'1571,"1"-1"0,0 1 0,4-7 0,-5 10-1265,0 0 0,1 1 0,-1-1 1,1 1-1,-1-1 0,1 1 0,0 0 0,3-2 1,6-3 150,0 0 1,17-5 0,-25 10-317,0 0 1,0 1-1,1 0 1,-1 0 0,0 0-1,1 0 1,-1 1-1,1 0 1,-1 0-1,1 0 1,4 1-1,-7-1-114,-1 1 0,1-1-1,-1 1 1,1 0 0,-1 0 0,1 0-1,-1 0 1,0 0 0,0 0-1,1 0 1,-1 0 0,0 0-1,0 0 1,0 1 0,0-1 0,0 0-1,0 1 1,0-1 0,-1 1-1,1-1 1,-1 1 0,1-1-1,-1 1 1,1 0 0,-1-1-1,0 1 1,0 0 0,1 2 0,-1 5 7,-1 0 0,1 0 1,-4 17-1,-32 100-2,14-55-21,21-67 34,0 0 1,1 0-1,-1 1 0,1-1 0,-1 0 1,1 0-1,0 1 0,1-1 0,-1 0 1,1 0-1,0 0 0,0 1 1,0-1-1,0 0 0,1 0 0,0-1 1,0 1-1,0 0 0,0 0 0,0-1 1,4 4-1,-3-3-14,1-1 1,0 1-1,-1-1 1,2 0-1,-1 0 1,0-1-1,0 1 1,1-1-1,-1 0 1,1 0-1,0 0 1,0-1-1,-1 1 1,1-1-1,0-1 1,0 1-1,9 0 1,-14-1-22,20 0-1105,-1 0-3671,-15 0 1780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32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39 10368,'-1'0'390,"1"0"1,-1 0 0,0 1-1,1-1 1,-1 1 0,1-1-1,-1 0 1,1 1 0,-1-1-1,1 1 1,-1-1 0,1 1-1,-1-1 1,1 1 0,-1 0-1,1-1 1,0 1 0,-1-1-1,1 1 1,0 0 0,0-1-1,-1 2 1,1-2-325,0 1-1,0-1 1,0 1 0,0-1-1,0 1 1,0-1 0,0 1-1,0 0 1,0-1 0,0 1-1,0-1 1,0 1 0,0-1-1,1 1 1,-1-1 0,0 1-1,0-1 1,0 0 0,1 1-1,-1-1 1,0 1 0,1-1-1,-1 1 1,0-1 0,1 0-1,-1 1 1,0-1 0,1 0-1,-1 1 1,1-1 0,-1 0 0,1 0-1,-1 1 1,1-1 0,-1 0-1,1 0 1,-1 0 0,1 0-1,-1 0 1,1 0 0,0 0-1,2 1 28,-1-1-1,1 0 1,0 0-1,0 0 1,-1-1-1,1 1 1,3-1-1,5-1 112,104-10 900,-27 4-597,21-3-255,43-5-179,-57 3-1305,-91 12 1015,15 0-2127,-18 1 2115,0 0 0,0 0-1,-1 0 1,1 1 0,0-1 0,-1 0-1,1 1 1,0-1 0,-1 0-1,1 1 1,-1-1 0,1 1 0,0-1-1,-1 1 1,1-1 0,-1 1-1,1-1 1,-1 1 0,0 0 0,1-1-1,-1 1 1,0 0 0,1-1-1,-1 2 1,5 12-4645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55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95 8064,'-38'6'4483,"32"-5"1055,15-4-5194,0-1 1,0 0-1,-1 0 0,13-8 1,8-5-30,-5 4-121,-6 4 12,0 0-1,27-10 0,-40 18-159,1-1 1,0 1-1,0 0 1,-1 0-1,1 0 0,0 1 1,0 0-1,0 0 1,0 0-1,0 1 1,0 0-1,9 3 0,-7-1 18,-1 0 0,0 0-1,1 1 1,-2 0-1,1 0 1,0 1-1,-1 0 1,0 0 0,0 0-1,0 1 1,-1 0-1,0 0 1,0 1 0,0-1-1,-1 1 1,0 0-1,0 0 1,-1 0 0,0 1-1,0-1 1,-1 1-1,0 0 1,0 0-1,-1 0 1,1 13 0,-4 6 24,-1 1-1,-1 0 1,-13 44 0,10-44-82,-32 104-1,-6 32 6,41-143 58,1 0 1,1 1-1,1 24 0,1-43-54,0-1 1,1 1-1,-1 0 0,1 0 0,0 0 0,0-1 0,0 1 0,0 0 0,0-1 0,0 1 1,1-1-1,-1 0 0,1 1 0,0-1 0,0 0 0,0 0 0,0 0 0,0 0 1,0 0-1,0-1 0,1 1 0,-1 0 0,1-1 0,-1 0 0,6 2 0,4 2 2,1-1-1,0 0 0,0-1 1,15 1-1,68 5-2593,-33-10-4579,-43-2 2303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56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25 8320,'0'-23'4965,"0"22"-3754,0 1-107,0 0 5,0 2-85,-2 29-468,-2-1-1,-1 1 1,-1-1 0,-17 47-1,-1-13-506,-44 85 0,19-45 40,29-56-288,-11 23-4636,29-68 3488,1 0 0,-1 0 0,0 0 0,-1 0-1,1 0 1,-4 3 0,-7 2-2519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56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7936,'16'31'6937,"1"7"-3354,38 97-2397,-36-88-301,93 245-191,-107-280-810,0-1 0,13 22 0,3-8-2903,-17-22 1439,0 1-1,0-1 1,0 0-1,7 3 1,6 3-2196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57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 8320,'-8'-4'3168,"4"4"-2464,4 0 224,0 0-32,0 0 0,4 4 96,4-4-257,5 0-31,1 0-416,4 0-160,0 3-32,0 2 0,4-2 32,-4 6-640,-4-2-224,-1 5-4063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0:57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9216,'9'4'3424,"0"-4"-2656,12 0 192,-12 0-32,4 0-448,5 0-32,5 0-256,8 0-129,1 3-31,2 2-479,2-1-97,0-1-1888,0 6-896,-4-1-256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1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 5760,'1'-2'7350,"4"0"-3687,30-17-2927,-5 9-383,0 1 0,1 2 0,-1 2 0,44-4 0,-69 9-288,0 0-1,0 0 0,0 0 1,1 1-1,-1-1 1,0 1-1,0 0 0,0 1 1,0 0-1,5 2 1,-7-3-32,-1 1 0,1-1 0,-1 1 0,0-1 0,1 1 0,-1 0 0,0 0 0,0 0 0,-1 1 0,1-1 0,0 0 0,-1 1 0,1-1 0,-1 1 0,0-1 0,0 1 1,0-1-1,0 1 0,0 0 0,0 4 0,0 0 15,0 0 1,-1 0-1,0 0 1,-1 0 0,1 1-1,-4 12 1,-15 40 57,15-49-83,-17 41 190,-3 0 1,-1-2-1,-55 80 0,3-1-78,66-107-94,2 1 0,0 1 0,-11 47 0,19-67 15,0 1 0,1 0 0,-1-1 0,1 1 0,0 0 0,0 0 0,0-1 0,1 1 1,2 8-1,-2-10-19,0-1 1,0 1 0,1 0 0,-1 0 0,1-1 0,0 1 0,-1-1 0,1 0 0,0 1 0,1-1 0,-1 0 0,0 0 0,1 0 0,-1-1-1,1 1 1,3 1 0,9 4 23,1-1 0,0-1-1,0-1 1,0 0-1,18 1 1,2 1-14,134 33 33,-161-37-147,0 0 0,0 0 0,10 0 0,-17-2-290,0 0-1,0 1 1,0-2 0,0 1 0,0 0-1,0 0 1,-1-1 0,1 1 0,0-1-1,0 1 1,0-1 0,0 0 0,0 1-1,-1-1 1,1 0 0,0-1 0,-1 1-1,1 0 1,-1 0 0,3-3 0,0 0-2694,1 3-1098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4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6 7040,'-8'-5'3380,"5"9"-113,3-3-3165,0-1 0,0 1 0,0 0 0,0 0 0,0 0 1,1 0-1,-1-1 0,0 1 0,0 0 0,1 0 0,-1 0 0,0-1 0,1 1 0,-1 0 0,1-1 0,-1 1 0,1 0 0,0 0 0,2 1 100,0 0-1,-1 0 0,1 0 0,0-1 1,0 0-1,0 1 0,0-1 1,0 0-1,1 0 0,2 0 1,35 3 659,-41-4-844,214 19 1304,-197-17-1298,-3 0 25,28 7-1,-36-7 15,-1-1 0,1 2 0,-1-1 1,1 0-1,-1 1 0,0 0 0,7 6 0,-10-8-20,0 1-1,0 0 1,0 1-1,-1-1 0,1 0 1,-1 0-1,0 1 1,0-1-1,0 1 1,0-1-1,0 1 0,0-1 1,0 1-1,-1 0 1,0-1-1,1 1 0,-1 0 1,0 0-1,0-1 1,0 1-1,-1 0 1,1-1-1,-1 1 0,-1 3 1,-1 7 22,-2-1 0,0 0 1,-11 19-1,12-23-55,-16 29 35,-4 6-109,-20 56 0,41-93-59,2-3-263,0 0-1,0-1 1,0 1-1,0 0 0,1-1 1,-1 7-1,1-9-1788,0 0-602,4 0-1446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4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35 7552,'3'-5'867,"1"-1"48,0 1 1,0-1-1,6-5 0,-8 10 231,-2 1-52,-1 8 964,-2 2-1759,-1 0 1,0 0-1,-1 0 0,0-1 1,0 0-1,-8 10 0,-11 19 166,-121 288 855,83-175-1317,27-57 203,31-79-786,0-1 0,1 1 0,1 0 0,0 24 0,2-32-2102,4-2-1739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5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 31 6784,'2'-1'631,"-1"-1"-1,0 0 1,1 0 0,-1 0 0,0 0 0,0 0 0,0 0-1,0 0 1,-1 0 0,1 0 0,0 0 0,-1-1 0,1-2 0,-19 5 1528,11 3-1865,0-1-1,0 1 0,0 0 1,1 1-1,-11 6 0,6-3-149,-2 2-64,0 0-1,0 1 1,1 0-1,-16 18 0,-37 52-78,49-60 17,-1 2-20,-48 64 114,56-72-48,1 0-1,0 0 0,1 1 1,-8 22-1,14-32-38,-1-1 0,1 1 0,0 0 0,1 0-1,-1 0 1,1 0 0,0 0 0,0 0 0,0 0 0,1 0 0,0 0 0,2 9 0,-1-10-3,0 0 0,0 0 0,0-1 0,0 1 0,0-1 0,1 1 0,-1-1 0,1 0 1,0 0-1,0 0 0,0 0 0,0-1 0,1 1 0,-1-1 0,8 4 0,4 1 32,0-1-1,0-1 0,0 0 0,1-1 0,0 0 1,31 2-1,-37-5 46,1-1 0,-1 0 0,0-1 1,1 0-1,-1 0 0,0-1 0,0-1 0,0 0 0,0 0 1,0-1-1,18-9 0,-25 11-38,1 0-1,-1 0 1,0-1 0,0 1-1,0-1 1,2-3-1,-4 5-50,-1 1 0,1-1 0,-1 1 1,1-1-1,-1 0 0,0 1 0,1-1 0,-1 0 0,0 0 0,0 1 0,1-1 0,-1 0 0,0 0 0,0 1 0,0-1 0,0 0 0,0 0 0,0 1 0,0-1 0,0 0 0,0 0 0,-1 0 0,1 1 0,0-1 0,0 0 0,-1 1 0,1-1 0,0 0 0,-1 1 0,1-1 0,-1 0 0,1 1 0,-1-1 0,1 1 0,-1-1 0,1 1 0,-2-2 0,-2 0-4,0-1 0,0 0 0,0 1 0,0 0 0,0 0 0,-1 0 0,1 1 0,-1-1 0,1 1 0,-8-1 0,-9 0-66,-22-1 0,25 3 18,-1-2-80,0 2-1,0 0 0,0 2 1,0 0-1,0 1 0,-26 7 1,43-9 36,1-1 0,0 0 1,-1 1-1,1 0 0,0-1 1,-1 1-1,1 0 0,0-1 1,0 1-1,0 0 0,0 0 1,-2 1-1,3-1 22,0-1 0,0 0 0,0 0 0,0 1 0,0-1 1,0 0-1,0 0 0,0 1 0,0-1 0,0 0 0,1 0 0,-1 1 0,0-1 0,0 0 0,0 0 1,0 1-1,0-1 0,0 0 0,0 0 0,1 0 0,-1 1 0,0-1 0,0 0 0,0 0 0,1 0 1,-1 0-1,0 1 0,0-1 0,0 0 0,1 0 0,-1 0 0,0 0 0,0 0 0,1 0 0,-1 0 1,0 0-1,1 0 0,4 2-725,0-1-1,0 0 1,0 0 0,0 0 0,8-1 0,22-3-3787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5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589 104 7680,'28'-57'3610,"-3"10"1697,-59 116-2553,6-12-2655,-122 179 303,-11 20-281,5 56-57,131-262-66,-48 91-2604,68-132 1312,-2 4-402,5-11-8194,2-13 6941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39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2545 6016,'2'1'347,"-1"0"0,1 0 0,0 0 0,0 0 1,-1-1-1,1 1 0,0 0 0,0-1 0,0 0 0,0 1 1,0-1-1,-1 0 0,1 0 0,0 0 0,0 0 1,0-1-1,3 0 0,-2 0-161,-1 0 0,1 0-1,-1 0 1,1-1 0,-1 1 0,0-1 0,0 1 0,1-1-1,-1 0 1,0 0 0,1-3 0,5-5-87,0-2 0,-2 1 0,1-1 0,5-15 0,-6 14 473,-3 7-493,109-255 1810,-47 41-1479,-41 130-201,61-310 591,-51 149-785,-19-3-30,-29-2 89,8 213-59,-2 1 0,-1-1-1,-31-79 1,21 76 49,-77-177-128,80 190 77,-1 1-1,-31-42 0,44 69-12,0-1 0,0 1 1,-1 1-1,0-1 0,0 1 0,0-1 0,-11-5 0,15 9 2,0 0 0,-1 1 0,1-1 0,-1 1 0,1-1 0,-1 1-1,1 0 1,-1-1 0,1 1 0,-1 0 0,1 0 0,-1 0 0,1 0 0,-1 0 0,1 1 0,-2 0 0,1-1-6,0 1-1,1 0 1,-1 0-1,1 0 1,-1 0-1,1 0 1,-1 1-1,1-1 1,0 0-1,0 1 1,-1-1-1,1 1 1,0-1-1,0 1 1,1-1-1,-2 4 1,-6 13-2,1 1 1,2 0 0,0 0-1,-5 30 1,0 84-96,10 133 122,12 0 0,11-1 1,71 322-1,-22-266 67,21 109 347,-57-248-377,-36-182-62,0 1 0,1-1 0,-1 1 0,0-1 0,0 1 0,0-1 0,0 0 0,0 1 0,0-1-1,0 1 1,1-1 0,-1 0 0,0 1 0,0-1 0,1 0 0,-1 1 0,0-1 0,0 0 0,1 1 0,-1-1-1,1 1 1,4-7-30,2-17-94,-6 20 44,1-5-353,0 1-398,0 0 0,0 0-1,0 0 1,1 0 0,1 0-1,-1 0 1,9-11 0,5-2-2941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6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8704,'3'12'6224,"7"50"-4049,-6-34-1909,50 388 1864,-34-297-1960,54 170 0,-70-278-191,23 64 71,-24-67-178,2 0 1,-1 1-1,1-1 1,0-1-1,0 1 1,10 8-1,-14-14-87,1 0-1,0 0 0,0-1 1,0 1-1,0 0 0,0-1 1,1 0-1,-1 1 0,0-1 0,1 0 1,-1 0-1,1-1 0,-1 1 1,1 0-1,-1-1 0,1 0 1,2 1-1,22-4-4125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6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 9216,'-9'-5'3520,"14"5"-2752,8 5 416,-4-5 0,9 3-97,18 1 161,12 1-576,6 2-128,5 1-352,-7 4-128,-7 0 32,-4 4-576,-10-1-192,-10 5-4127,-12-4-2337,-9-4 3168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6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8192,'-9'8'3072,"14"-4"-2400,13 1 256,-5-5-32,13 0-192,19 0-32,9 0-352,0 0-192,-2 3-96,-2 1-128,-5-1 64,-2-3-1600,-2 0-736,4 9-1408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7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 10240,'-13'-4'2815,"13"4"-2775,0 0 1,0 0-1,0 0 1,0 0-1,0 0 0,0 0 1,0 0-1,0 0 0,0 0 1,-1 0-1,1 0 1,0 0-1,0 0 0,0 0 1,0 0-1,0 0 1,0 1-1,0-1 0,0 0 1,0 0-1,0 0 1,0 0-1,0 0 0,0 0 1,0 0-1,0 0 0,0 0 1,0 0-1,0 0 1,0 0-1,0 0 0,0 0 1,0 0-1,0 1 1,0-1-1,0 0 0,0 0 1,0 0-1,0 0 0,0 0 1,0 0-1,0 0 1,0 0-1,0 0 0,0 0 1,0 0-1,0 0 1,0 0-1,0 0 0,0 1 1,0-1-1,0 0 1,0 0-1,0 0 0,0 0 1,0 0-1,1 0 0,-1 0 1,0 0-1,0 0 1,0 0-1,0 0 0,0 0 1,0 0-1,0 0 1,0 0-1,0 0 0,0 0 1,0 0-1,3 2 351,-1 0 0,1 0 0,0-1 0,-1 1-1,1-1 1,4 2 0,198 64 3348,-176-60-3622,-11-3-74,-1 0 0,0 2 1,0-1-1,19 11 0,-32-14-22,0 0 1,0 0-1,0 1 0,-1 0 1,1 0-1,-1 0 1,1 0-1,-1 0 1,0 1-1,0-1 1,-1 1-1,1 0 1,-1 0-1,0 0 1,0 0-1,0 0 1,0 0-1,-1 1 1,0-1-1,0 1 0,1 6 1,-1 2 16,-1 0 0,0 0-1,-1 0 1,-1 0 0,0 0 0,-7 24 0,-33 75 99,33-89-96,-33 60 209,3-6-3711,34-55-783,4-21 3693,1 0 0,0 0 0,0 1 1,0-1-1,0 0 0,0 0 0,1 0 1,-1 0-1,0 0 0,0 0 0,1 0 0,-1 0 1,0 0-1,1 0 0,-1 0 0,1 0 1,0-1-1,0 3 0,8 1-3022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7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780 23 8448,'4'-6'1133,"-4"5"-836,1 0 0,0 0 1,-1 0-1,1 0 0,-1 0 0,1 0 1,-1 0-1,0 0 0,1-1 0,-1 1 0,0 0 1,0-2-1,0 3 807,0 0-176,-12 7 1418,6-2-2040,0-1 0,1 1-1,0 0 1,0 0-1,-5 7 1,-10 10 138,-6 6-131,-16 16 112,2 1 1,-37 55-1,-31 80-38,2-5-219,7-31-62,-12 16-55,84-115-178,-37 80 1,61-119-3,-11 32-633,13-36 588,1 0 0,-1 1 1,1-1-1,0 0 0,0 0 1,0 0-1,0 0 1,0 0-1,0 1 0,0-1 1,1 0-1,-1 0 0,1 0 1,0 0-1,0 2 0,0-3-4,-1 0-1,1-1 0,-1 1 1,1-1-1,-1 1 0,1 0 1,-1-1-1,1 1 0,-1-1 1,1 0-1,0 1 1,-1-1-1,1 1 0,0-1 1,0 0-1,-1 0 0,1 1 1,0-1-1,0 0 0,-1 0 1,1 0-1,0 0 0,0 0 1,0 0-1,20-4-4664,-18 3 4345,19-6-3118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8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557 69 7936,'0'-1'95,"2"-1"445,0 0 0,0 0 0,-1 0 0,1-1 0,-1 1 0,0 0 0,0-1 0,0 1 0,0-1 0,0 1 0,0-1 0,0 1 0,-1-1 0,0 0 0,1-3 0,-1 2 36,-2-12 560,2 16-1114,0-1 0,0 1 0,-1 0 0,1-1 0,0 1 0,0 0 0,-1-1 0,1 1 0,0 0 0,-1 0 0,1-1 0,0 1 0,-1 0 0,1 0 0,0 0 0,-1-1 0,1 1 0,-1 0 0,1 0 0,0 0 0,-1 0 0,1 0 0,-1 0 0,1 0 0,0 0 0,-1 0 0,1 0 0,-1 0 0,1 0 0,-1 0 0,1 0 0,0 0 0,-1 0 0,1 0 0,-1 1 0,1-1 0,0 0 0,-1 0 0,1 1 0,-1-1 0,-14 8 108,0 1-1,1 0 1,-20 17 0,4-3-57,-13 9 143,-56 54 0,76-62-89,0 1-1,2 1 1,-27 43-1,20-23 193,-34 74 0,55-104-267,1 0 1,1 1-1,0-1 0,1 1 1,1 0-1,0 0 1,1 1-1,2 32 1,0-41-24,2 0 0,-1-1 1,1 1-1,0 0 1,1-1-1,4 11 0,-5-14-5,1 0-1,0 0 0,0-1 1,1 1-1,-1 0 0,1-1 1,0 0-1,0 0 0,0 0 0,1-1 1,4 4-1,5 1 55,0-1-1,0 0 1,1-1-1,0-1 1,0 0 0,0-1-1,1 0 1,25 1-1,-13-2 110,0-3 0,0 0 0,-1-1-1,32-6 1,-47 4-38,0 1 0,0-1 0,-1-1 0,1 0 0,-1-1 0,19-11 0,-27 14-108,-1 1 0,1-1 0,-1 0 1,0 0-1,1 0 0,-1-1 1,0 1-1,0 0 0,0-1 1,-1 1-1,1-1 0,-1 0 0,3-5 1,-4 6-26,0 0 0,1-1 0,-1 1 0,0 0 0,0-1 0,0 1 0,0 0 0,-1-1 0,1 1 0,-1 0 0,1-1 0,-1 1 0,0 0 0,0 0 0,0-1 0,0 1 0,0 0 0,-1 0 0,1 0 0,-3-2 0,-2-4-8,-2 1 0,1 0-1,-1 1 1,0-1 0,0 1-1,-1 1 1,1 0 0,-1 0-1,-1 0 1,1 1 0,-1 1 0,-18-5-1,1 2-37,0 1 0,1 1-1,-51 1 1,44 4-201,1 1 0,-53 11 0,-12 14-4004,93-26 3575,0 1 0,0 0 0,1 0 0,-1 0 0,-4 3 0,-6 7-6043,10-9 3510,2-2-1249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8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3002 184 8704,'40'-43'2816,"-38"41"-2728,0 0 0,-1 0-1,1 0 1,0-1 0,-1 1 0,0 0 0,0-1 0,1 1 0,-1-1 0,-1 1 0,1-1 0,0 0 0,-1 1 0,1-1 0,-1 0 0,0 1 0,0-1-1,0-4 1,-1 4-21,0 1 0,0-1 0,0 0 0,0 1 0,0-1 0,-1 0 0,1 1 0,-1 0 0,0-1 0,0 1 0,0 0 0,0 0-1,0 0 1,-3-3 0,-4 0 41,0-1 0,-1 1-1,1 0 1,-1 1 0,0 0-1,0 0 1,-18-3 0,0 3 68,-1 0 0,0 2 0,-37 2 1,-91 12-24,135-10-121,-284 45 394,3 22-292,185-40-121,-177 70 1,68 11 119,-8 23 121,9 23 25,131-74-163,4 3-1,4 4 0,3 4 0,-120 175 0,146-178 4,-75 155-1,104-178 7,2 0 0,3 2 0,-16 81-1,31-101 65,2 1 0,1 1 0,3-1 0,3 1-1,1-1 1,3 1 0,1-1 0,3 0 0,23 78-1,-22-101-40,1 0-1,1-1 1,1 0-1,1-1 1,1 0-1,1-1 1,1-1-1,2-1 0,0 0 1,1-1-1,1-1 1,1 0-1,1-2 1,1-1-1,0 0 1,43 22-1,-16-15 106,0-2 1,1-2-1,2-2 0,0-3 1,101 17-1,88-9 526,-169-19-429,121-9 1,35-27 10,-167 22-277,1031-198 599,-911 161-582,293-117 1,-207 39-33,-223 100-74,-2-1 1,0-3 0,-2-1-1,69-67 1,-84 70 1,-2-1 1,-1-1-1,-1-1 1,-2-1-1,-1-1 0,-1 0 1,18-48-1,-25 48-5,0-1 1,-3-1-1,0 0 0,-3 0 0,0 0 1,-2 0-1,-2-1 0,-1 1 0,-2-1 1,-10-57-1,0 32 1,-3 0 0,-2 0 0,-3 2-1,-3 0 1,-51-94 0,44 105-29,-2 1-1,-2 1 0,-2 2 1,-2 2-1,-1 1 1,-45-35-1,14 21-250,-1 3 1,-3 4-1,-86-42 1,-93-28-1985,80 51-2098,69 31-1284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09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 7808,'-3'0'1144,"-6"0"1050,9 0-2122,0 0 1,0 0-1,0 0 0,0 1 1,-1-1-1,1 0 1,0 0-1,0 0 0,0 0 1,0 0-1,0 1 0,0-1 1,-1 0-1,1 0 1,0 0-1,0 0 0,0 1 1,0-1-1,0 0 0,0 0 1,0 0-1,0 0 0,0 1 1,0-1-1,0 0 1,0 0-1,0 0 0,0 1 1,0-1-1,0 0 0,0 0 1,0 0-1,0 0 1,0 1-1,0-1 0,0 0 1,0 0-1,1 0 0,-1 0 1,0 1-1,0-1 1,0 0-1,0 0 0,1 1 9,0 0 0,1-1-1,-1 1 1,0-1 0,0 1 0,0-1-1,0 1 1,1-1 0,-1 0-1,0 1 1,1-1 0,-1 0 0,0 0-1,0 0 1,1 0 0,-1 0-1,0 0 1,3-1 0,2 1 49,53-1 934,51 1-37,-90 1-1021,1 1 1,-1 1 0,25 7-1,-40-9-397,0 0-1,-1 1 1,1 0-1,0 0 0,-1 0 1,8 5-1,2 7-3810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10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 7296,'-14'-4'2720,"14"8"-2112,9 1 448,0-2 64,9-3-288,9 0-32,9 0-384,8-3-96,1-2-192,-5 5-96,-4 0 0,-4 5-736,-11-2-256,-3 6-3040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11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31 7808,'-3'-14'2506,"3"14"-2422,-1 0-1,1 0 1,0 0-1,0-1 1,0 1-1,0 0 1,0 0-1,0 0 1,-1 0-1,1 0 0,0 0 1,0-1-1,0 1 1,0 0-1,-1 0 1,1 0-1,0 0 1,0 0-1,0 0 1,0 0-1,-1 0 1,1 0-1,0 0 1,0 0-1,0 0 0,-1 0 1,1 0-1,0 0 1,0 0-1,0 0 1,-1 0-1,1 0 1,0 0-1,0 0 1,0 0-1,-1 0 1,1 0-1,0 0 1,0 0-1,0 1 0,0-1 1,-1 0-1,1 0 1,0 0-1,0 0 1,0 1-1,-7 5 2213,7-6-2265,1 1 0,-1-1 1,0 1-1,0-1 0,0 1 0,0-1 0,1 0 1,-1 1-1,0-1 0,0 1 0,1-1 1,-1 0-1,0 1 0,1-1 0,-1 0 1,0 1-1,1-1 0,-1 0 0,1 0 1,-1 1-1,0-1 0,1 0 0,-1 0 1,1 0-1,-1 0 0,1 1 0,-1-1 1,1 0-1,-1 0 0,0 0 0,1 0 0,-1 0 1,1 0-1,-1 0 0,1 0 0,-1 0 1,2-1-1,21-3 488,-19 3-369,29-7 353,0 2 0,1 1 1,59-1-1,-82 6-416,0 1-1,0 1 1,-1-1-1,1 2 1,-1-1 0,19 9-1,-22-8-19,-1 0 0,1 1 0,-1 0 0,0 0 0,0 1 0,0 0 0,-1 0 0,0 0 1,0 1-1,0-1 0,4 8 0,-4-5 12,-1 1 0,0 0 0,0 0 0,-1 0 1,0 0-1,-1 0 0,0 1 0,0-1 0,-1 1 1,0-1-1,-1 15 0,-1 2 57,-1-1 0,-2 0-1,-7 29 1,-3-8-67,-2 0-1,-27 54 1,-3 8-120,44-102 47,-1 1 0,1-1 0,1 1 0,-1 0 1,1 0-1,0 0 0,0 7 0,2-11 13,-1 0 0,0 0 0,1 0 0,-1 0 0,1 0 0,0 0-1,0-1 1,0 1 0,0 0 0,1 0 0,-1-1 0,1 1 0,-1-1 0,1 1 0,0-1 0,0 0-1,0 1 1,4 2 0,3 0 7,0 1 0,1-1-1,-1-1 1,1 0 0,0 0-1,0-1 1,0-1 0,14 3-1,2 1-33,-15-4-40,-1 0 0,0 0 0,1-2 0,-1 1 0,1-1 0,13-2 0,35-8-4907,-30 3-458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0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96 5760,'-1'-2'313,"0"0"0,-1 0-1,1 0 1,-1 0 0,1 1 0,-1-1 0,0 1 0,0-1 0,0 1 0,0-1-1,0 1 1,0 0 0,0 0 0,-4-1 0,-16-10 684,16 6-703,-1 1 0,0 0 0,0 0 0,0 1 0,-1 0 0,1 0 0,-15-4 0,19 7-209,-1 1-1,1-1 0,-1 0 0,1 1 0,-1 0 0,1 0 0,0 0 0,-1 0 0,1 1 1,-1-1-1,1 1 0,0 0 0,-1 0 0,1 0 0,0 0 0,0 1 0,0 0 0,0-1 1,0 1-1,0 0 0,-4 4 0,0 1 25,0 0 1,1 0-1,0 0 1,0 1-1,1 0 1,-8 17-1,-21 57 150,23-53-196,1 2-63,0 0 0,2 0 0,1 1 0,2 0 0,1 0 0,1 0 0,3 49 0,9 28-36,-8-95 47,2-1-1,0 1 0,1-1 1,0 1-1,11 23 0,-13-33 32,0 0-1,1 0 1,-1 0-1,1-1 0,0 1 1,0 0-1,0-1 0,1 0 1,-1 0-1,1 0 1,-1 0-1,1-1 0,0 1 1,0-1-1,0 0 0,1 0 1,-1 0-1,0-1 1,1 1-1,-1-1 0,1 0 1,-1-1-1,1 1 0,0-1 1,-1 0-1,1 0 1,0 0-1,-1-1 0,1 1 1,-1-1-1,1 0 0,6-3 1,5-2 11,-1 0 1,0-1 0,0-1-1,-1 0 1,0-1 0,0-1-1,-1 0 1,19-20 0,-15 13-4,-1-1 0,-1-1 0,-1 0 0,-1-1 1,16-30-1,-14 17 1,-3 0 1,0 0 0,-2-1 0,-2 0-1,-1-1 1,-2 0 0,-1 0 0,-1 0-1,-4-47 1,1 71-8,-1 0 1,0 0-1,-1 0 0,0 0 1,0 1-1,-5-13 0,5 19-32,0 0 0,-1-1-1,1 1 1,-1 0-1,0 0 1,0 0-1,0 1 1,0-1-1,0 1 1,-1 0-1,0 0 1,0 0 0,0 0-1,0 1 1,0-1-1,-6-1 1,3 1-9,0 1 0,-1 0 1,0 0-1,1 1 0,-1 0 1,0 0-1,0 1 0,0 0 1,1 0-1,-1 1 0,0 0 1,0 0-1,1 1 0,-1 0 0,0 0 1,1 1-1,0 0 0,0 0 1,-13 8-1,11-5-77,1-1 0,0 1 1,0 0-1,1 1 0,0 0 0,0 0 0,0 1 1,1-1-1,0 1 0,1 1 0,0-1 0,0 1 1,1 0-1,0 0 0,-5 16 0,8-20-375,0-1-1,1 1 1,-1 0-1,1-1 1,0 1-1,0-1 1,1 1-1,-1 0 1,1-1-1,0 1 0,1-1 1,-1 0-1,1 1 1,-1-1-1,1 0 1,0 0-1,1 0 1,-1 0-1,1 0 1,6 6-1,16 11-3016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12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26 7296,'-2'-5'479,"0"-3"3649,11 4-1333,1 1-2331,1 1 1,-1 1-1,0 0 0,1 0 1,-1 1-1,0 0 0,11 2 0,-17-1-393,1 0-1,-1 0 1,-1 0-1,1 1 1,0-1-1,0 1 1,0 0-1,-1 0 1,1 0-1,-1 1 1,0-1-1,1 1 1,-1 0-1,0 0 1,-1 0-1,1 0 1,-1 0-1,1 1 1,-1-1-1,3 6 1,-2-1-26,0 1 0,0-1 0,-1 1 0,0 0 0,-1 0 0,1 0 1,-2 0-1,1 0 0,-3 16 0,2-9-114,0-1 1,3 22-1,-1-31 89,-1 0-1,1 0 1,0-1-1,0 1 1,0-1-1,1 1 1,4 6-1,29 34-47,-28-38 23,-1 2 0,0-1-1,0 1 1,-1 0-1,9 18 1,-14-25 14,0-1 0,-1 1 1,1-1-1,-1 1 0,1 0 0,-1-1 0,0 1 1,0 0-1,0 0 0,0-1 0,0 1 0,-1 0 1,1-1-1,-1 1 0,0 0 0,0-1 0,-1 4 0,1-4-5,0 0-1,-1-1 0,1 1 1,0-1-1,0 1 0,-1-1 1,1 1-1,-1-1 0,1 0 1,-1 0-1,1 0 0,-1 0 1,0 0-1,0 0 0,1 0 1,-1 0-1,0-1 0,0 1 1,0-1-1,0 1 0,0-1 1,0 0-1,-3 0 0,-39-2 217,3 0-4344,40 2 1458,1 0-1515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12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7808,'2'-11'2047,"-1"11"335,-4 27 981,5 12-2766,11 66 0,-6-68-674,2 70-1,-5-87-3153,-3-11-609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13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6784,'0'-3'2624,"0"3"-2048,9 3 128,-9-3-32,4 4-128,1 1 32,7-2-160,-3-3 0,9 4-256,-5-1-32,5 2 0,0-1-160,5-1-32,-5 2-3136,4-1-1952,-5-1 2080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13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5120,'-1'1'9050,"-2"18"-8116,2 21-191,0-14-510,2 1 0,0-1-1,8 42 1,4-18-148,5 18 86,-17-36-418,-2-20-8535,1-12 5929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14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4 6272,'2'-3'4233,"-3"3"-1609,-8 9-773,-9 14-1679,7-7 39,1 0 1,1 1 0,-9 22 0,-16 57 344,8-22-376,-79 201-20,103-271-322,1-1 0,0 0 0,0 1 0,1-1 0,-1 0 0,1 1 0,-1-1 0,1 1 0,0-1 0,1 0 0,-1 1 0,1 3 0,3-6-2110,0-1-1477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1:14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6784,'0'0'2282,"4"12"988,0-6-2680,1 0 0,0 0 1,0 0-1,1-1 1,6 6-1,19 18 1238,-28-25-1673,0 0-1,0 0 1,0 0-1,0 1 1,-1-1-1,0 1 1,0-1-1,0 1 1,-1 0-1,1 0 1,-1 0-1,0 0 1,-1 0-1,1 0 1,-1 0-1,0 0 1,-1 11-1,-1-7-113,0 0-1,-1-1 0,0 1 0,0 0 1,0-1-1,-1 1 0,-1-1 0,1 0 1,-8 8-1,-4 6 14,5-8-76,1 1 1,-17 29-1,27-43 34,-1 0-1,1-1 1,0 1-1,-1 0 1,1 0-1,0 0 0,-1 0 1,1-1-1,0 1 1,0 0-1,0 0 1,0 0-1,0 0 0,0 0 1,0 0-1,0-1 1,0 1-1,0 0 1,0 0-1,1 0 0,-1 0 1,0-1-1,1 1 1,-1 0-1,0 0 1,1 0-1,-1-1 0,1 1 1,-1 0-1,1-1 1,0 1-1,-1 0 1,1-1-1,0 1 0,-1-1 1,1 1-1,0-1 1,-1 1-1,3 0 1,2 1-16,1-1 1,-1 1-1,1-1 1,0 0 0,6 0-1,-3 0-22,11 0-303,-16-1-490,0 0 1,1 0 0,-1 1-1,8 1 1,0 2-4051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01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45 150 7552,'0'-1'223,"0"1"1,0-1-1,-1 1 0,1 0 1,0-1-1,0 1 0,-1-1 1,1 1-1,0 0 1,0-1-1,-1 1 0,1 0 1,0-1-1,-1 1 0,1 0 1,-1 0-1,1-1 0,0 1 1,-1 0-1,1 0 1,-1 0-1,1-1 0,-1 1 1,0 0-1,-17-4 3730,1-1-1811,17 5-2110,0-1 0,0 1 0,0 0 0,0-1 0,0 1 0,0 0 0,0 0 0,0-1 0,0 1 0,0 0 0,0 0 0,0-1 0,0 1 0,1 0 0,-1 0 0,0-1 0,0 1 0,0 0 0,0 0 0,1-1 0,-1 1 0,0 0 0,0 0 0,1 0 0,-1 0 0,0-1 0,0 1 0,1 0 0,-1 0 0,0 0 1,1 0-2,10-8 225,-9 8-154,22-16 291,2 1 1,0 2 0,0 1 0,1 0 0,33-7-1,-22 9 8,74-8 1,-89 16-228,-1 1 1,0 2-1,1 0 0,40 8 1,-42-5 40,0 1-1,-1 1 1,0 1 0,-1 1-1,1 1 1,20 12 0,-33-17-133,-1 1 1,1 0 0,-1 0-1,0 0 1,-1 0 0,1 1 0,-1 0-1,0 0 1,-1 1 0,1-1 0,-1 1-1,0 0 1,-1 0 0,0 0-1,0 1 1,0-1 0,-1 1 0,0 0-1,1 12 1,-2 6-50,-1 1 0,-1-1 1,-1 0-1,-1 1 0,-2-1 0,-11 39 0,-4-4 27,-43 89 0,59-141-78,0 0 0,0-1 0,1 1 0,1 1 0,0-1 0,0 0 0,-1 14 0,3-16 3,0-1 1,1 1-1,0 0 0,0-1 1,1 1-1,0-1 0,0 1 1,0-1-1,1 0 0,-1 0 1,7 8-1,12 20-3,2-1-1,53 57 1,-32-45 59,57 42 0,-74-65-35,124 104 10,-118-95-68,0 2 0,34 45 0,-52-58 79,-1 1-1,-1 1 0,-1 0 0,-1 1 0,13 37 0,-19-43 49,0-1 0,-1 1 0,-1-1 0,-1 1 0,0 0 0,-1 0 0,-1 0 0,-1 0 0,-3 19 0,3-27-41,-1-1 0,-1 1-1,1-1 1,-2 0 0,1 0-1,-1-1 1,0 1 0,-9 12 0,5-10-2,-1 0 0,0-1 0,0 0 0,-1-1 0,-13 10 1,-9 2 41,-1-2 1,-69 28 0,99-44-71,-24 8 8,-1-1-1,0-1 1,0-2-1,-1-1 1,-36 3-1,9-6-51,-96-7 1,64-5-807,-144-35 1,225 44 441,1-1-1,0 0 1,0 0-1,0-1 1,0 0-1,-11-6 1,16 7 113,-1 1 0,0 0 0,1-1 0,-1 1 0,1-1 0,0 0 0,-1 1 1,1-1-1,0 0 0,0 0 0,0 0 0,0 0 0,1 0 0,-1 0 0,0 0 1,1 0-1,-1 0 0,1 0 0,0 0 0,0 0 0,0 0 0,0-1 0,0 1 1,0 0-1,1-2 0,0-1-460,0 0 0,1 1 0,-1-1 0,4-6 0,15-20-3803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08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52 6784,'35'-45'4277,"-35"44"-4156,1 1 0,-1-1 0,0 1 0,1-1 0,-1 1 0,0 0 0,1-1 0,-1 1 0,1 0 0,-1-1-1,1 1 1,-1 0 0,0-1 0,1 1 0,-1 0 0,1 0 0,-1 0 0,1 0 0,0-1 0,-1 1 0,1 0 0,-1 0 0,1 0 0,-1 0 0,1 0 0,-1 0 0,1 0 0,-1 0 0,1 0 0,-1 1 0,1-1 0,-1 0-1,1 0 1,-1 0 0,2 1 0,-2 0 6,1-1 0,0 1-1,0 0 1,-1 0-1,1 0 1,0-1 0,-1 1-1,1 0 1,-1 0-1,1 0 1,-1 0-1,1 0 1,-1 0 0,0 0-1,1 0 1,-1 2-1,1 6 88,-1 0 0,-1 0 0,1 1 0,-1-1 0,-1 0 0,-3 12 0,0 4-16,-8 37 38,-2-1 0,-3 0 0,-37 82 0,-226 537-220,270-649-122,9-21-453,-1 0-1,-1 0 1,0-1 0,0 0 0,-1 0-1,-9 13 1,14-22 252,-6 7-1180,6-7 1393,0 0 0,0 0 0,0 0-1,0 0 1,0 1 0,0-1 0,0 0-1,0 0 1,0 0 0,-1 0 0,1 0-1,0 0 1,0 0 0,0 0 0,0 0-1,0 1 1,0-1 0,0 0 0,-1 0-1,1 0 1,0 0 0,0 0-1,0 0 1,0 0 0,0 0 0,-1 0-1,1 0 1,0 0 0,0 0 0,0 0-1,0 0 1,0 0 0,-1 0 0,1 0-1,0 0 1,0 0 0,0-1 0,0 1-1,0 0 1,-1 0 0,1 0 0,0 0-1,0 0 1,-1-8-3543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08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 9088,'3'-4'768,"1"0"0,0 1 1,0-1-1,8-5 1,-11 8-640,1 1 1,-1-1-1,1 0 1,-1 1 0,1-1-1,-1 1 1,1-1-1,-1 1 1,1 0 0,0 0-1,-1-1 1,1 1-1,0 0 1,-1 1 0,1-1-1,-1 0 1,1 0-1,0 1 1,-1-1 0,1 1-1,1 0 1,10 5 294,0 0 0,0 1 0,0 1 1,-1 0-1,0 1 0,0 0 0,-1 1 0,0 0 1,-1 1-1,-1 0 0,1 0 0,14 24 0,-2 11-58,-2 0 0,17 60-1,-18-50-198,129 390 57,-147-442-224,100 286-1797,-98-283 1247,0-1 0,0 0 1,0 0-1,6 7 0,-8-12 378,-1 0-1,1-1 1,-1 1 0,1 0 0,-1 0-1,1-1 1,0 1 0,0-1-1,-1 1 1,1 0 0,0-1-1,0 1 1,-1-1 0,1 0 0,0 1-1,0-1 1,0 0 0,0 1-1,0-1 1,0 0 0,0 0 0,0 0-1,0 0 1,0 0 0,-1 0-1,1 0 1,0 0 0,0 0-1,0 0 1,0-1 0,0 1 0,0 0-1,0 0 1,0-1 0,-1 1-1,1-1 1,0 1 0,0-1 0,0 1-1,0-2 1,16-15-3641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09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8 152 9216,'-8'8'3520,"8"-8"-2752,8 0 416,-4 0 64,10-8-193,9-8 97,8-8-224,19-3-96,11 3-448,7 0-96,-2 9 32,-12-2-256,4 13-32,-10 4-96,-12 9 0,-4 6-1856,-14 1-831,-9 8-2433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37 6400,'5'-35'3893,"-5"34"-2933,0 1-5,0 0 21,0 0-123,-5 5 299,3-1-962,-1 0 1,1 1-1,-1-1 1,1 1-1,1-1 1,-1 1-1,-1 8 1,-4 37 204,5-33-250,-6 53 125,-9 99-37,15-127-27,2 0-1,5 43 1,-4-73-103,1 0-1,0-1 1,1 1 0,0 0 0,1-1 0,6 13-1,-9-21-63,1 0 0,-1 0 0,1 0-1,0 0 1,0 0 0,0-1-1,1 1 1,-1-1 0,1 1 0,-1-1-1,1 0 1,0 0 0,0 0 0,0 0-1,0-1 1,0 1 0,0-1-1,0 0 1,0 0 0,1 0 0,-1 0-1,0 0 1,1-1 0,-1 1 0,1-1-1,4 0 1,11-3 148,0 0 0,0-2 0,0 0 0,27-12 0,-22 9-125,-1 0-1,30-5 1,-49 12-225,-1 1-1,0-1 1,1 1 0,-1 0-1,5 1 1,-6-1-146,-1 0-1,0 1 1,0-1-1,1 1 1,-1-1 0,0 1-1,0-1 1,0 1-1,1-1 1,-1 1 0,0 0-1,0 0 1,0 0-1,0 0 1,0 0 0,0 0-1,0 1 1,7 9-4096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1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70 6912,'-19'-19'2448,"12"12"-1687,-1-1 0,0 2 1,-9-7-1,14 10-484,-1 1 0,1 0 0,-1 1-1,1-1 1,-1 1 0,0 0 0,0 0 0,0 0 0,-6-1 0,8 2-212,0 0 0,0 0 1,0 0-1,0 0 1,0 0-1,1 1 1,-1-1-1,0 1 0,0-1 1,0 1-1,0 0 1,0 0-1,1 0 0,-1-1 1,0 2-1,1-1 1,-1 0-1,0 0 1,1 0-1,0 1 0,-3 2 1,0 3 23,-1 0-1,1 1 1,1-1 0,-1 1-1,2 0 1,-1 0 0,-2 12-1,-7 64 136,10-64-181,-2 23 17,1 1 0,3-1 0,7 60 0,-5-89 2,0-1 1,1 1 0,1-1-1,0 1 1,1-1 0,1 0-1,-1-1 1,2 1 0,0-1-1,12 15 1,-15-22-16,0 0 1,0 0-1,1-1 0,0 1 1,0-1-1,0 0 0,1 0 0,-1-1 1,1 1-1,0-1 0,0-1 0,0 1 1,0-1-1,0 0 0,1 0 1,-1-1-1,0 0 0,1 0 0,0 0 1,-1-1-1,1 0 0,-1-1 0,12-1 1,-12 1 10,0 0 1,-1-1-1,1 0 1,0 0-1,0 0 1,-1-1-1,1 0 1,-1 0-1,0-1 1,0 1-1,0-1 1,7-7-1,-6 4-4,-1 0 0,0 0-1,0 0 1,0-1 0,-1 0-1,0 0 1,5-16 0,-1-2-18,-2-1 0,-2 0 0,0-1 0,0-40 0,-5-18-65,0 74 58,0 1 0,-1 0-1,0-1 1,-1 1 0,-4-12 0,6 21-13,1 1 0,-1-1 0,0 1 0,0-1 0,0 1 0,1 0-1,-1-1 1,0 1 0,-2-2 0,2 3-13,1 0 0,0-1 0,0 1 0,0 0 0,0 0 0,-1 0 0,1 0-1,0 0 1,0 0 0,-1 0 0,1 0 0,0 0 0,0 0 0,-1 0 0,1 0 0,0 0 0,0 0 0,0 0 0,-1 0-1,1 0 1,0 0 0,0 0 0,-1 0 0,1 0 0,0 0 0,0 0 0,0 0 0,-1 1 0,1-1 0,0 0 0,0 0 0,0 0-1,0 0 1,-1 0 0,1 1 0,0-1 0,-2 3 4,1-1-1,0 1 0,0-1 1,0 1-1,1-1 0,-1 1 1,0 0-1,1 0 1,-1 4-1,1 9-23,0 1-1,1-1 1,1 0 0,0 0-1,5 18 1,28 81 36,-14-54-25,12 51 0,17 53 135,-24-86-104,-4 1 1,-4 1-1,9 86 0,-26-155-27,5 46 13,-2 1 1,-6 99-1,-2-121-1,-2 0 0,-1 0-1,-3 0 1,-17 46 0,20-64 27,-2-1-1,0 1 1,-1-1 0,-1-1 0,-1 0-1,0 0 1,-1-2 0,-1 1 0,-23 19-1,21-23-19,0 0-1,0-2 0,-1 0 1,0 0-1,-1-2 0,0 0 1,0-1-1,-1-1 0,0-1 1,-34 5-1,38-8-28,0-1 0,1 0 0,-1-1 0,0-1 0,0 0 0,0-1 0,0-1 0,1 0 0,-1-1 0,1-1 0,0 0 0,1-1 0,-1 0 0,-21-14 0,31 17 10,-1 0 0,1-1 0,0 1 0,0-1 0,0 0 0,0 0 0,1 0 0,0 0 0,0 0 0,0-1 0,0 0 0,0 1 0,1-1 0,0 0 0,0 0 0,1 0-1,-1-1 1,1 1 0,0 0 0,0-1 0,1 1 0,0 0 0,0-1 0,0 1 0,1-6 0,4-21-10,1 1 0,2 0 0,0 0 0,3 0 0,0 2 0,2-1 0,24-39 0,7 3 75,96-114-1,-42 61-11,-67 78-46,100-123-66,-96 124 53,1 3 0,43-35 0,145-90 128,-96 73-565,-117 81 335,78-51-2212,-88 58 2058,1 0 0,0 0 0,-1 0 0,1 0 0,0 0 0,0 1 0,0-1 0,-1 1 0,1-1 0,0 1 0,0 0 0,0 0 0,0-1 0,0 1 0,0 1 0,0-1 0,0 0 0,0 0 0,3 2 0,7 8-3773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09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1 112 9728,'0'3'3584,"13"1"-2784,19-8 480,-14 4 95,9-3-351,7-2-32,11-2-544,0-2-288,-1 1-96,-4 1-64,1-1 0,-1-4 0,-5 0 0,-4 0-1632,1 0-735,-1-7-2529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2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89 7040,'-6'-2'886,"0"-1"1,0 1-1,0 0 1,0 0-1,0 0 1,-1 1-1,1 0 1,-10 0-1,15 1 21,1 0-171,6-4 421,-1 1-803,1 0-1,0 0 1,0 1-1,0-1 1,11-1-1,2-2-15,106-29 1482,-108 31-1561,0 2 1,0 0-1,1 1 0,-1 0 0,26 4 1,-27-1-43,1 0 0,-1 1 1,-1 1-1,1 1 0,22 9 1,-34-12-156,0 0 0,0 0 1,0 1-1,0 0 0,0 0 1,-1 0-1,0 0 0,1 0 1,-1 1-1,4 5 0,-6-6-15,1 0 0,-1 0-1,1 1 1,-1-1-1,0 0 1,0 1 0,0-1-1,-1 1 1,1-1 0,-1 1-1,0 0 1,0-1 0,0 1-1,0-1 1,-2 5 0,0 3 2,-2 1 1,1-2-1,-1 1 0,-8 13 1,-9 27-180,20-47 136,0 1 0,0 0 0,1 0 0,-1-1 0,1 1 0,0 0 0,1 0 0,-1-1 0,1 1 0,0 0 0,0-1 0,0 1-1,3 5 1,4 8-36,0-1 0,12 17 0,-12-20 37,17 26 45,42 49 1,-31-43 7,-32-41-63,2 2-3,0 1 0,0 1 0,-1-1 0,7 16 0,-11-21 10,0-1 0,0 1 0,0-1-1,-1 1 1,1-1 0,-1 1 0,0-1 0,0 1-1,0 0 1,0-1 0,0 1 0,-1-1 0,1 1 0,-1-1-1,0 1 1,1-1 0,-1 1 0,0-1 0,0 0 0,-1 1-1,1-1 1,0 0 0,-3 2 0,-1 2 12,-1 0 1,1-1-1,-1 0 1,0 0-1,-1 0 1,-10 5-1,-44 20 12,60-30-27,-26 11-53,0-1-1,0-1 1,-1-1 0,-36 5 0,42-9-687,-7 1-2469,29-5 3114,-1 0-1,1 0 1,0 0 0,0 0-1,0 0 1,0 0 0,0 0-1,0 0 1,0 0 0,0 0-1,0 0 1,0 0 0,0 1-1,0-1 1,0 0-1,0 0 1,0 0 0,0 0-1,0 0 1,0 0 0,0 0-1,0 0 1,0 0 0,0 1-1,0-1 1,0 0 0,0 0-1,0 0 1,0 0 0,0 0-1,0 0 1,0 0 0,0 0-1,0 0 1,0 0 0,0 1-1,0-1 1,0 0 0,0 0-1,0 0 1,0 0 0,0 0-1,0 0 1,0 0-1,0 0 1,0 0 0,1 0-1,-1 0 1,0 0 0,0 0-1,0 0 1,0 0 0,0 0-1,0 0 1,0 0 0,0 0-1,0 1 1,0-1 0,1 0-1,-1 0 1,0 0 0,0 0-1,0-1 1,7 6-1612,8 6-2784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2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12 8064,'-4'2'1019,"4"-1"-816,-1-1 1,0 1 0,1-1 0,-1 1 0,0-1 0,1 0-1,-1 1 1,0-1 0,0 0 0,1 1 0,-1-1 0,0 0-1,0 0 1,0 0 0,1 0 0,-1 0 0,-1 0 0,32 4 5086,18-8-4265,-18 0-610,-20 3-378,299-13-458,-301 15-76,-1-1 0,1 1 0,0 0 1,13 4-1,-17-3 127,-1-1 1,0 0-1,0 1 0,0-1 1,0 1-1,0 0 1,-1 0-1,1 0 1,-1 1-1,1-1 0,-1 1 1,0-1-1,3 5 1,10 23-3615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2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 9216,'0'4'3520,"4"-1"-2752,10-3 224,-5-3-64,13-1-384,14-4-65,12-1-255,15 2-96,-1-1-64,5 1-64,1-2 32,2 1-607,11 4-257,8 1-704,-1-5-224,2 4-2048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3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21 134 8064,'-16'-28'2672,"15"27"-2571,1 1 1,0-1-1,-1 0 1,1 0-1,-1 0 0,1 0 1,0 0-1,-1 0 1,1 0-1,0 0 1,0 0-1,0 0 1,0 0-1,0 0 1,0 0-1,0 0 1,0 1-1,0-1 1,1 0-1,-1 0 1,0 0-1,1 0 0,-1 0 1,0 0-1,1 0 1,-1 0-1,1 1 1,-1-1-1,1 0 1,0 0-1,-1 1 1,1-1-1,1-1 1,2-1 213,0 1 1,0-1 0,0 1-1,1 0 1,6-2 0,20-6 496,1 1 1,44-6 0,-48 10-612,24-3 455,0 2 0,0 2 0,1 2 0,97 11 0,-132-7-450,-1 1 0,1 0 0,-1 2 0,0 0 0,29 13 0,-36-13-81,0 1 0,0 0 0,-1 1 0,1 0 0,-2 1 0,1-1 0,-1 2 0,0-1 0,11 16 0,-12-14-9,-1 1 0,0-1 0,0 1 0,-1 0 0,-1 0 0,1 1 0,-2 0 0,4 19 0,-5-17-62,-1 0 0,-1 0 0,0 0 1,-1 0-1,0 0 0,-1 0 0,-6 22 0,-13 30 36,-39 92 0,-46 65-133,-14 35 311,109-232-242,-61 163 69,64-163-96,1 0-1,2 1 1,0-1-1,2 1 1,0 39-1,3-55-10,1-1-1,0 0 1,1 1 0,0-1-1,0 0 1,8 18 0,-7-22 15,0 0 1,0 0 0,1 0-1,0 0 1,0-1 0,1 1-1,0-1 1,-1 0 0,2 0-1,-1-1 1,8 6 0,1-2 3,1 0 1,0-1 0,0-1-1,0 0 1,1-1 0,0-1-1,0 0 1,19 1 0,135 6 41,-163-11-39,246-10-1497,-88-16-4077,-152 24 4006,0-1 0,-1-1 0,1 0 0,-1-1 0,0 0 0,0-1 0,17-11 0,12-15-2964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3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12 10368,'-45'-10'3429,"31"9"-1958,14 1-1444,-1 0 0,1 0 1,0 0-1,0 0 0,0 0 0,0 0 0,0 0 1,0 1-1,0-1 0,0 0 0,0 0 0,0 0 1,0 0-1,0 0 0,0 0 0,0 0 1,0 0-1,0 1 0,0-1 0,0 0 0,0 0 1,-1 0-1,2 0 0,-1 0 0,0 0 0,0 0 1,0 1-1,0-1 0,0 0 0,0 0 0,0 0 1,0 0-1,0 0 0,0 0 0,0 0 1,0 0-1,0 1 0,0-1 0,0 0 0,0 0 1,0 0-1,0 0 0,1 0 0,-1 0 0,0 0 1,0 0-1,0 0 0,0 0 0,16 11 1409,0-5-871,0-1-1,0-1 1,22 4 0,-17-4-259,27 2 180,1-1 0,53-2 0,2 0-35,-92-2-422,40 2 338,92 17 0,-130-17-267,1 1-1,0 1 1,-1 0-1,0 0 1,0 2-1,-1-1 1,0 2-1,0 0 1,-1 1 0,0 0-1,12 11 1,-14-9 20,0 1 1,0 0 0,-1 1-1,0 0 1,-2 0 0,11 24-1,-9-15 0,-2-1-1,-1 1 1,8 43 0,-9-6-5,-2-1 0,-7 97 1,-58 322-15,16-168-101,39-232-171,-2 8-1505,0-28-4162,9-55 5147,0-1-1,-1 0 0,1 1 1,0-1-1,-1 0 1,1 1-1,-1-1 1,1 0-1,-1 0 1,0 1-1,-1 0 1,1-1 248,0-1 1,0 1 0,0-1 0,0 1-1,0-1 1,0 0 0,0 0 0,0 1-1,0-1 1,0 0 0,0 0-1,0 0 1,-2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5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2144 381 7808,'10'-18'774,"-5"9"-367,-1 1 1,1-1-1,-1-1 1,-1 1-1,0-1 1,4-18-1,19-67 652,-4 21-827,-21 71-230,0 0 0,-1 0 1,1 0-1,-1 0 0,1 0 0,-1-1 0,0 1 1,-1 0-1,1 0 0,0 0 0,-1 0 0,0 0 0,1 0 1,-1 0-1,-1 0 0,1 0 0,0 0 0,-1 0 1,1 0-1,-1 1 0,0-1 0,0 1 0,0-1 1,0 1-1,0 0 0,-1 0 0,1 0 0,-1 0 1,1 0-1,-1 0 0,0 1 0,1-1 0,-4 0 1,-10-3 8,1 1 1,-1 0-1,1 2 1,-1-1-1,-29 1 1,6 1 106,0 2 0,-1 2 0,1 1 0,-45 12 0,34-4 217,0 3 0,-80 36 0,-196 121 1286,259-128-1317,1 2 1,-65 61-1,-109 129 84,-8 52-225,182-198-154,-80 141 0,95-134-40,4 2 0,4 2 0,5 2 0,4 1 0,-23 123 0,43-148 83,4 2 1,-1 125 0,12-159 41,3 1 1,1-1-1,2 0 1,3 0 0,24 71-1,-15-68 78,2-1 0,3-1 0,2-1 0,50 69 0,-35-62 21,3-2 0,2-2 0,61 51 0,-43-48 9,3-3 0,1-3-1,3-3 1,122 55 0,-99-59-32,3-4 1,0-4-1,137 25 1,-132-40-22,1-5 1,0-4 0,178-9-1,-130-12 203,280-60-1,-321 44-239,-2-4 0,-1-5 0,-1-5 0,-3-4 0,169-105 0,-183 93 11,-2-3-1,-4-4 1,99-100 0,-123 105-68,-2-3 0,85-124 0,-108 133-71,-2-1 0,-3-2 0,-2 0 0,24-79 0,-35 80-33,-1 1 1,-4-2-1,-1 0 0,-4 0 1,-1-1-1,-4 1 0,-5-60 1,-3 50-9,-3 0 0,-3 0 0,-2 1 0,-4 1 0,-52-123 0,45 138-8,-2 2-1,-58-76 0,55 85 27,-2 2-1,-2 1 1,-1 1 0,-1 2 0,-67-45-1,55 48-5,-1 2-1,-2 2 0,-1 2 1,-91-28-1,49 25-89,-2 6-1,0 3 1,-104-6-1,45 16-1443,-192 12-1,164 15-1503,37 18-735,26 1-422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6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68 8320,'2'-3'303,"2"-5"285,0 1 0,0 0 0,1 1 0,0-1 0,0 1 0,1 0 0,10-9 1,-9 12 1375,-5 9-676,-6 9-262,4-14-1011,-8 20 336,-1-1 0,-1 1 0,-13 19 0,-43 54 181,23-39-253,-14 20 55,27-33-224,-19 31-49,43-63-51,0 0 0,1 1-1,1 0 1,0 0 0,-4 16-1,8-25-11,-1-1 0,1 1-1,0 0 1,0-1 0,0 1 0,0 0-1,0-1 1,0 1 0,0 0-1,0-1 1,1 1 0,-1-1-1,2 4 1,-2-4 5,1 0 0,0-1 0,-1 1 0,1 0 1,0 0-1,-1 0 0,1-1 0,0 1 0,0 0 0,0-1 0,0 1 0,0-1 0,0 1 0,0-1 0,0 1 0,1-1 0,4 1 24,0 0 0,0 0 0,0-1 0,0 0 0,0 0 0,8-2 0,-3 1 4,88-8 166,133-9-53,-172 16-133,111 12 0,-144-7 7,0 3 0,-1 0 0,1 1 0,-1 2 0,-1 1 0,1 1 0,-2 1 0,0 1 0,40 28 0,-45-26 61,0 0-1,-2 1 1,0 2 0,-1-1 0,0 2 0,-2 0-1,0 0 1,-1 2 0,-2 0 0,0 0 0,11 31-1,-17-37 110,0 1 0,-1-1 0,-2 1 0,1 0 0,-2 0-1,0 1 1,-1-1 0,0 0 0,-1 0 0,-1 0 0,-1 0-1,0 0 1,-1 0 0,-7 15 0,5-15-87,-1-1 0,0 1 1,-1-1-1,-1-1 0,0 0 0,-1 0 0,-1 0 1,0-2-1,-1 1 0,0-1 0,-1-1 0,0 0 1,-16 9-1,6-7-67,-1-1-1,0-1 1,0-2-1,-1 0 1,-1-1 0,1-2-1,-1 0 1,0-2 0,-1-1-1,-37 0 1,19-4-645,0-2 0,1-2 0,0-1 0,0-3 0,-59-19 0,94 25 165,0 0 0,1-1 0,-1 1-1,1-2 1,0 1 0,0-1 0,0-1 0,-8-6 0,14 10 59,0-1-1,0 1 1,0-1 0,0 0 0,0 1-1,0-1 1,1 0 0,-1 0 0,1 0-1,0 0 1,-1-4 0,1 4-232,1-1 0,-1 1 0,1 0 0,0 0 0,0-1 0,1 1 0,-1 0 0,1 0 0,-1 0 0,1-1 0,0 1 0,0 0 0,2-4 0,14-23-3071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7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85 8320,'7'-3'5115,"17"-3"-2138,-10 3-2099,32-9-282,97-11 1,48 10-594,-52 5-191,-118 7-243,47-5-2177,-21 1-4726,-7 1 2545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7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 7168,'0'-3'272,"1"1"-1,-1-1 1,1 0 0,0 0 0,0 1 0,0-1 0,0 0 0,1 1-1,-1-1 1,1 1 0,1-3 0,-1 3-144,0 1 0,0-1 0,0 1 0,0 0 1,0 0-1,0 0 0,0 0 0,1 0 0,-1 0 0,0 0 0,1 1 0,-1-1 0,0 1 1,4-1-1,28-2 1186,82-8 1579,-96 10-2460,0 2 1,0 0-1,35 6 1,-49-5-306,0-1 0,-1 1 0,1 0 0,0 0 0,-1 0 0,1 1 0,-1 0 0,0 0 0,0 1 0,0-1 0,0 1 0,-1 0 0,0 0 0,1 1 0,-1-1 0,-1 1 0,1 0 0,-1 0 0,0 0 0,0 0 0,0 1 0,-1-1 0,0 1 0,0 0 0,2 10 0,-1 9 129,-1 1 1,-1-1-1,-2 0 1,-3 31-1,-1 51-41,5-95-200,1 0 0,0 1 0,2-1 0,-1 0 0,1 0 1,7 17-1,-8-24-2,0-1 1,0 1 0,1-1 0,0 1 0,0-1 0,0 0-1,0 0 1,1 0 0,-1-1 0,5 4 0,-2-3-2,0 0 1,0 0 0,1-1-1,-1 0 1,1 0-1,0-1 1,6 2 0,44 9-34,80 7 1,-28-5-3158,-97-11 971,-12-4 2096,1 0 0,-1 0 0,0 0 0,0 0 0,0 1 0,0-1-1,0 0 1,0 0 0,1 0 0,-1 0 0,0 0 0,0 1 0,0-1 0,0 0 0,0 0 0,0 0 0,0 0 0,0 1 0,0-1 0,0 0-1,0 0 1,0 0 0,0 0 0,0 1 0,0-1 0,0 0 0,0 0 0,0 0 0,0 0 0,0 1 0,0-1 0,0 0 0,0 0 0,-1 0-1,0 2-439,0-1 0,0 0 0,0 0 0,0 0-1,0-1 1,-1 1 0,1 0 0,0 0-1,-1-1 1,1 1 0,-2 0 0,-23 7-4042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4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62 102 6528,'0'-64'4656,"-5"27"5,2 94-3133,-18 103 0,2-34-958,18-122-563,-12 168 242,13-171-237,0 1-1,0-1 1,1 1-1,-1-1 1,0 1-1,0-1 1,1 1-1,-1-1 0,2 3 1,-2-3-7,0-1 0,1 0 0,-1 1 1,0-1-1,1 1 0,-1-1 0,0 0 0,1 1 0,-1-1 0,1 0 1,-1 0-1,1 1 0,-1-1 0,0 0 0,1 0 0,-1 1 0,1-1 1,-1 0-1,1 0 0,0 0 0,1 0 7,0 0 1,0 0-1,0-1 0,0 1 0,0-1 1,0 0-1,-1 1 0,1-1 1,0 0-1,0 0 0,0 0 0,-1 0 1,2-2-1,15-7 8,0 1 0,1 1-1,0 0 1,0 1 0,0 1 0,21-3 0,-6 2 41,0 2 0,0 1 1,1 2-1,-1 1 0,1 2 1,-1 1-1,44 9 0,-63-8-41,0 0 0,-1 1 0,1 1-1,-1 0 1,0 1 0,-1 1-1,18 11 1,-25-15 32,-1 1 0,0 0 0,0 1 0,-1-1-1,1 1 1,-1 0 0,0 0 0,0 1 0,-1-1 0,0 1-1,0 0 1,0 0 0,0 0 0,-1 0 0,0 0 0,0 0-1,-1 1 1,0-1 0,1 8 0,-2-4 44,0-1 0,-1 0 1,0 0-1,-1 0 0,0 0 0,0 0 0,-1 0 1,0 0-1,0 0 0,-1-1 0,0 0 0,-1 0 1,0 0-1,-8 10 0,2-5-79,-1 1 0,0-1 0,-1-1 0,0 0 0,-1-1 1,-23 14-1,16-13-48,-1-1 1,1-1 0,-2-2-1,-43 12 1,29-12-234,0-1 0,-51 1 0,79-7-86,0-1 1,0 0-1,0-1 1,0 0-1,0 0 1,1-1 0,-18-5-1,23 5 19,-1 0 0,1 1 0,-1-1 1,1-1-1,0 1 0,-1 0 0,1-1 0,0 1 0,1-1 0,-1 0 1,0 0-1,1 0 0,0-1 0,-1 1 0,1 0 0,1-1 0,-1 1 1,0-1-1,1 0 0,-1-4 0,-4-20-3466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8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81 7552,'32'-42'2506,"-30"39"-2380,0 1 0,0-1 1,1 1-1,-1 0 0,0 0 0,1 0 0,-1 0 0,1 0 0,-1 1 0,4-2 0,-3 2 199,-1 0-1,0-1 1,1 1 0,-1-1-1,0 1 1,0-1 0,2-2-1,-11 13 627,-1 0-1,1 1 0,-8 16 0,-23 47-752,17-32 256,-75 146 216,-86 240-1,159-366-884,-27 80 271,25-45-4361,25-84-697,0-18 1610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8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6784,'0'-43'4122,"14"60"-202,-11-13-3545,5 7 348,-1 0 1,0 1 0,5 12-1,29 70 272,108 276-16,-119-265-890,6 20-57,-25-96-117,0 0 0,17 30 0,-23-50-168,0 1 0,1-1 0,12 13 0,-17-20 43,1 0 0,-1-1 0,1 1 0,0 0 0,0-1 0,-1 1 1,1-1-1,0 0 0,1 0 0,-1 0 0,0 0 0,0 0 0,0 0 0,1 0 1,-1-1-1,0 1 0,1-1 0,-1 1 0,0-1 0,1 0 0,-1 0 0,3 0 1,13-7-3903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18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8064,'-5'0'2976,"5"9"-2304,5 3 352,-1-4 96,5-1-192,9 5 96,9 0-289,9-4-63,3 1-384,6 3-96,-4-2-64,-5-1-160,-6 3-32,-8 0-1471,-4 0-545,-13 3-2368</inkml:trace>
  <inkml:trace contextRef="#ctx0" brushRef="#br0" timeOffset="1">18 374 8192,'5'3'3072,"4"-3"-2400,13 0 192,-8 0-128,13 0-416,7-3-32,7 3-160,-1 0-96,1 0 0,-7 0-192,2-5 32,0 1-1408,-4 1-672,2-2-1184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0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14 7552,'-2'0'355,"2"0"-269,-1 0-1,1 0 1,0 0-1,-1 0 1,1 0-1,0 0 0,-1 0 1,1 0-1,0 0 1,-1 0-1,1 0 1,0 0-1,-1 0 1,1 0-1,0 0 1,-1 0-1,1 0 1,0 0-1,-1 0 1,1 1-1,0-1 1,-1 0-1,1 0 1,0 0-1,-1 1 1,1-1-1,0 0 1,0 0-1,-1 1 1,1-1-1,0 0 1,0 0-1,0 1 1,-1-1-1,1 0 1,0 1-1,0-1 1,0 0-1,0 1 1,0-1-1,0 0 1,0 1-1,-1-1 1,1 0-1,0 1 0,1 0 1,-1-1 107,1 1 0,0 0-1,-1 0 1,1-1 0,0 1 0,0-1 0,0 1 0,-1-1 0,1 1-1,0-1 1,0 1 0,0-1 0,1 1 0,0-1 94,3 2-87,1-1 0,0 0 0,-1 0 0,1-1 0,0 0 0,0 0 0,-1 0 0,1 0 1,9-3-1,5 1-20,195-14 785,-138 7-1426,112 3-1,-185 6 460,4 1-632,1-1 0,-1 1-1,11 3 1,-18-4 324,0 0 1,1 1-1,-1-1 0,0 1 0,1-1 1,-1 1-1,0-1 0,0 1 1,0 0-1,0 0 0,1-1 1,-1 1-1,0 0 0,0 0 1,0 0-1,-1 0 0,1 0 1,0 1-1,0-1 0,0 0 1,-1 0-1,1 0 0,-1 1 1,1-1-1,-1 0 0,1 3 0,-1-2-242,0 1 0,0 0-1,-1-1 1,1 1 0,-1 0-1,-1 4 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0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85 7296,'-5'7'2816,"14"-2"-2208,18-5 256,-13 0-32,13-5-320,17 2-32,23-6-288,8-3-64,2 0-64,-7 2-128,2-2 32,-4 0-896,-2 0-320,10 3-2272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0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44 7808,'16'-28'2592,"-15"27"-2489,0 0 0,0 0 0,0-1 0,0 1 0,0 0 0,1 0 0,-1 0 1,0 0-1,1 0 0,-1 1 0,0-1 0,1 0 0,-1 1 0,1-1 0,-1 1 0,1-1 1,-1 1-1,4-1 0,0 1 202,0 0 1,1 1 0,-1-1-1,6 2 1,0 0 201,4 0 30,0 0 0,-1 2-1,1 0 1,20 8 0,-26-8-376,-1 1 1,1-1 0,-1 1-1,0 1 1,-1 0 0,1 0-1,-1 0 1,9 11 0,-8-7-23,0 0 0,-1 1 0,0 0-1,0 0 1,-1 1 0,-1-1 0,0 1 0,-1 1 0,0-1 0,-1 1 0,0-1 0,-1 1 0,0 0 0,-1 0 0,-1 0-1,0 0 1,0-1 0,-2 1 0,1 0 0,-8 24 0,-2-6 105,-30 58 0,-25 27-19,49-87-186,-188 269 296,198-289-339,-2 3 10,1 0-1,0 1 1,1-1 0,-7 17 0,12-25 9,1-1 0,0 1-1,0-1 1,0 1-1,0-1 1,0 1 0,1-1-1,0 1 1,0 0 0,0-1-1,0 1 1,0 0 0,1-1-1,0 1 1,-1 0 0,1-1-1,1 1 1,-1-1 0,0 0-1,1 1 1,4 5 0,-4-7 3,0 1 0,0-1 1,1 1-1,-1-1 1,1 0-1,0 0 1,-1 0-1,1 0 0,0-1 1,6 3-1,0-1-2,0 0 0,16 2 0,21 2-12,1-2 0,91-2 0,-62-8-2090,81-15 0,-89 6-1220,-2-7-1547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1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4 10368,'0'0'135,"-1"0"0,1-1-1,0 1 1,0 0 0,-1 0 0,1-1 0,0 1 0,-1 0 0,1 0 0,-1-1 0,1 1 0,0 0 0,-1 0 0,1 0-1,-1 0 1,1 0 0,0-1 0,-1 1 0,1 0 0,-1 0 0,1 0 0,0 0 0,-1 0 0,1 0 0,-1 1 0,1-1 0,-1 0-1,1 0 1,0 0 0,-1 0 0,1 0 0,0 1 0,-1-1 0,1 0 0,-1 0 0,1 0 0,0 1 0,0-1 0,-1 0 0,1 1-1,0-1 1,-1 0 0,1 1 0,0-1 0,-18 21 379,15-17-241,-80 94 183,-99 90 0,176-182-460,-3 3 16,0-1-1,1 2 1,0-1 0,-13 20-1,20-26-8,0-1 0,0 0 0,0 1 0,0-1 0,0 1 0,0-1 0,0 1 0,1 0 0,-1-1-1,1 1 1,0-1 0,0 1 0,0 0 0,0-1 0,0 1 0,1 0 0,-1-1 0,1 1 0,0 0 0,-1-1-1,1 1 1,0-1 0,1 0 0,-1 1 0,0-1 0,1 0 0,-1 0 0,4 4 0,2 0 0,1 1 1,0-1 0,0-1-1,1 0 1,-1 0-1,1-1 1,9 4 0,3 1 4,107 44 88,-77-34-93,52 28-1,-48-17 123,-2 3 0,-2 2 0,0 2 0,75 74-1,-111-95 301,0 0 0,13 19-1,-25-31-256,0 1-1,0 0 0,0-1 0,-1 1 1,0 0-1,0 1 0,0-1 1,0 0-1,-1 1 0,0-1 0,0 0 1,0 1-1,-1 7 0,0-10-99,-1 0-1,0 0 0,0 0 0,0-1 1,0 1-1,0 0 0,0-1 1,-1 1-1,1-1 0,-1 0 1,0 1-1,0-1 0,0 0 0,0 0 1,0 0-1,0 0 0,-1 0 1,1-1-1,-1 1 0,1-1 1,-1 0-1,1 1 0,-4 0 0,-9 3 14,1 0-1,-1 0 1,-17 1-1,24-4-43,-77 13 19,-100 5 0,134-18-1064,-1-2 0,-66-9 0,68 0-1830,45 7 2198,1 1 0,-1-1 0,1 0 0,-1 0 0,1 0 0,0-1 0,0 1 1,-5-5-1,-5-12-3680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1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10496,'9'-22'3936,"9"10"-3040,25-5 96,-11 13-129,22-4-383,12-4 64,6 0-256,0 0-96,3 5-96,2 2-160,-7 2 32,-11-1-192,-11 4-96,-12 0-1024,-9 0-479,-5 4-257,-8-4-96,-10 8-1344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2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11144 859 6656,'16'-10'764,"-2"0"433,25-22-1,-33 28-896,-1-1-1,0 0 1,-1 0-1,1 0 1,-1-1-1,0 1 1,-1-1-1,1 0 1,-1 0-1,0 0 1,3-10 0,-4 8-223,-1-1 0,0 1 1,0 0-1,-1-1 1,0 1-1,-1-1 1,1 1-1,-2 0 1,1-1-1,-1 1 0,0 0 1,-1 0-1,0 0 1,0 0-1,-1 1 1,0-1-1,0 1 0,-1 0 1,0 0-1,0 1 1,-1-1-1,1 1 1,-1 0-1,-8-5 1,-6-4-15,-1 1 1,-1 1 0,1 1-1,-2 1 1,-27-10-1,-130-33-34,-290-42 94,-164 10-118,-147 18 214,-104 8 69,-429-20-198,2 74 108,-1064 237 340,1758-99-372,104 27-35,9 35 58,403-146-79,-125 79 1,-76 83 260,212-143-129,-152 146 1,183-148-83,3 1 1,-64 100-1,87-112-89,3 1 1,2 1-1,2 1 0,-19 64 0,25-54 13,4 0-1,3 1 0,-7 81 0,18-108-16,2-1 0,1 0-1,2 0 1,2 0 0,1 0 0,20 70-1,-13-75 0,2-1-1,1 0 0,22 35 1,68 88 174,-56-92-179,2-3 1,3-2 0,3-3 0,2-2-1,3-2 1,105 68 0,202 88 43,17-28-72,-89-55 47,-49-38 131,455 98 0,284-37 119,592-65 272,7-137 279,-439-70-465,231-101-75,-1108 178-330,239-42-6,393-125 54,-490 78-27,-218 64-54,282-147 1,-375 162-68,-4-4 1,-1-5-1,-4-4 1,109-105 0,10-59-238,-173 184 306,-1-2 1,-3-1-1,-3-2 0,37-84 0,-52 99 35,-2-1 0,-2-1 0,-2-1 0,-1 1 0,-3-1 1,-1-1-1,-1-54 0,-5 66-17,-1 0 1,-1 0 0,-2 0 0,-1 0-1,-2 1 1,-1 0 0,-1 1 0,-1 0-1,-25-46 1,16 43-29,-1 1 1,-1 1-1,-2 1 0,-1 0 0,-1 2 0,-1 1 1,-57-41-1,26 27 33,-1 4 1,-102-47 0,-199-52 70,-19 29-228,-471-73-1408,-6 46-2204,-337 9-9194,835 99 9547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5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32 7040,'1'-2'695,"0"1"-335,0-1 0,0 1 0,-1-1 0,1 1-1,0 0 1,0-1 0,-1 1 0,1-1 0,-1 0 0,0 1 0,1-1 0,-1 1-1,0-1 1,0 0 0,0 1 0,0-1 0,0-1 0,2 3 1287,-2 0-1633,0 0-1,0 0 1,0 0 0,0 0 0,0 0 0,0 0-1,0 0 1,0 0 0,1 0 0,-1 0 0,0 0 0,0 0-1,0 0 1,0 0 0,0 0 0,0 1 0,0-1-1,0 0 1,1 0 0,-1 0 0,0 0 0,0 0-1,0 0 1,0 0 0,0 0 0,0 0 0,0 0 0,0 0-1,0 0 1,0 0 0,0 1 0,0-1 0,0 0-1,1 0 1,-1 0 0,0 0 0,0 0 0,0 0-1,0 0 1,0 0 0,0 1 0,0-1 0,0 0-1,0 0 1,0 0 0,0 0 0,0 0 0,0 0 0,0 0-1,-1 1 1,1-1 0,0 0 0,0 0 0,0 0-1,0 0 1,0 0 0,0 0 0,-2 42 1200,-12 66-1,3-32-1070,-6 42 53,6-45-11,-3 103 0,14-152-177,1-1 0,6 28 1,-6-42 28,1-1 1,0 1-1,1 0 1,0-1-1,1 1 1,-1-1-1,2 0 1,8 13-1,-10-17 8,0-1-1,1 1 0,0-1 0,-1 0 1,2 0-1,-1 0 0,0 0 1,0-1-1,1 0 0,-1 0 0,1 0 1,0 0-1,0-1 0,-1 0 0,9 2 1,6-1 79,0-1 1,33-2-1,-48 1-112,266-19 212,-255 17-897,1 0 1,-1-1 0,19-7-1,16-9-6443,-32 13 2197,-4 1 887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4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9 314 7552,'-8'-1'5149,"11"-4"-2345,3-1-2747,-3 2 100,1 0-1,0 1 1,0-1-1,1 1 1,-1 0 0,1 0-1,0 0 1,-1 1-1,1 0 1,0 0-1,6-2 1,10-2 304,32-4 1,-12 2-192,12-5 85,-1-4 1,88-39-1,90-66-114,-179 94-385,-51 27-3,1 1 0,0-1 0,0 1 0,-1-1 0,1 1 0,0 0-1,0 0 1,0-1 0,-1 1 0,1 0 0,0 0 0,0 0 0,1 0 0,5 3-5362,1 1 1696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6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17 8960,'1'-8'2259,"-1"8"-2141,0-1 0,0 1 0,0 0 0,0-1 0,1 1 0,-1 0 0,0 0 0,0-1 0,0 1 0,0 0 0,0-1 0,0 1 0,0 0 0,0-1 0,0 1 0,0 0 0,0 0 0,0-1 0,0 1 0,-1 0 0,1-1 0,0 1 0,0 0 1,0-1-1,-1 1 0,1 3 1380,-2 477 2490,1 310-3405,11-442-1813,5-121-3247,-10-180 2403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6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5 8320,'0'0'114,"1"0"0,-1 0 0,0-1 0,0 1 0,1 0 1,-1-1-1,0 1 0,0 0 0,1 0 0,-1-1 0,0 1 0,0 0 1,1 0-1,-1 0 0,0 0 0,1-1 0,-1 1 0,1 0 0,-1 0 0,0 0 1,1 0-1,-1 0 0,0 0 0,1 0 0,-1 0 0,0 0 0,1 0 1,-1 0-1,0 0 0,1 0 0,-1 0 0,1 0 0,-1 1 0,0-1 1,1 0-1,-1 0 0,0 0 0,0 1 0,1-1 0,-1 0 0,0 0 0,1 0 1,-1 1-1,1 0 3,-1 0 0,1 0 0,-1 0 0,1 0 0,-1 0 0,0 0 0,0 0 1,1 0-1,-1 0 0,0 0 0,0 0 0,0 0 0,0 0 0,0 2 0,-2 5 194,0 0-1,-1 0 0,-4 12 1,-6 15 101,-37 172 622,45-177-833,1 0 0,2 0 0,0 1 0,3-1 0,3 36-1,-2-58-167,-1 0 0,1 1 0,0-1 0,0 0 1,1-1-1,0 1 0,1 0 0,0-1 0,0 0 0,0 0 0,1 0 0,0 0 0,0-1 0,1 0 0,0 0 0,0 0 0,0-1 0,1 1 0,0-2 0,13 8 0,60 27 35,-68-35-1465,0 0 0,21 4 0,-19-7-1232,-1-1-1312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7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8704,'1'0'114,"-1"0"1,0 0-1,1 0 1,-1 0-1,0 0 0,1 0 1,-1-1-1,0 1 1,1 0-1,-1 0 1,0 0-1,1 0 1,-1 0-1,0 0 1,1 0-1,-1 0 0,0 0 1,1 1-1,-1-1 1,0 0-1,0 0 1,1 0-1,-1 0 1,0 0-1,1 0 1,-1 1-1,0-1 0,0 0 1,1 0-1,-1 1 1,0-1-1,0 0 1,1 0-1,-1 1 1,0-1-1,0 0 0,0 0 1,1 1-1,-1-1 1,0 0-1,0 1 1,0-1-1,0 0 1,0 1-1,0-1 1,0 1-1,5 22 1407,-4-17-1029,2 20 165,-1 0 0,-2 38 1,0-23-321,-25 433 670,0-1-1902,27-345-1516,2-45-2106,4-33-422,1-12 945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7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12 7936,'-4'9'2976,"8"-6"-2304,14 2 224,-9-5 0,9 0-256,5-5 0,3-2-224,1-1-96,4 4-160,1-1-192,-5 5-64,0 5 64,-6 2 64,-3 5-1216,-5 8-512,1-4-2208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7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41 8320,'-18'23'3072,"27"-19"-2400,14 1 192,-10-5-128,14-5-64,5 1 64,7-4-320,6-4-96,5 0-192,2 0-160,2 5-64,-9-1-448,-9 4-128,-6 8-3520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8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7 8320,'9'-6'2267,"-9"6"-2201,0 0 0,0 0 1,0 0-1,0 0 1,0 0-1,0 0 1,1 0-1,-1 0 1,0 0-1,0 0 1,0 0-1,0 0 1,0 0-1,0 0 1,1 0-1,-1 0 1,0 0-1,0 0 1,0 0-1,0 0 1,0 0-1,0 0 1,0 0-1,0 0 1,1 0-1,-1 0 1,0 0-1,0 0 1,0 1-1,0-1 1,0 0-1,0 0 1,0 0-1,0 0 0,0 0 1,0 0-1,0 0 1,0 0-1,0 1 1,1-1-1,-3 22 2392,-3 8-1813,-18 51 1,4-16-486,-48 165-102,53-194-69,-92 284-58,52-122-4437,45-169 901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8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32 7040,'0'-1'200,"-2"-3"378,1 1 1,0-1 0,0 0-1,0 0 1,0 1 0,1-6-1,5 9 1193,10 5-1471,0 1 0,-1 0 0,1 0 0,-1 2 0,-1 0 0,0 0 0,0 1 0,0 1 0,-2 0 0,1 1 0,-1 0 0,0 1 0,-1 0 0,-1 1 0,13 22 0,-3 2-89,21 59 0,7 46-82,0-1-184,-33-101-222,-3-7-1122,2 0 0,24 46-1,-22-57-2562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29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0 7040,'-13'3'2624,"13"5"-2048,4 4 224,1-3-96,4-6-32,4 1 64,10-4-320,4 0-96,3-4-192,1 1-32,-4-2 96,-4 5-448,-5 0-160</inkml:trace>
  <inkml:trace contextRef="#ctx0" brushRef="#br0" timeOffset="1">125 281 6912,'-9'12'2624,"18"-8"-2048,5-4 64,-5 0-64,4 0-256,5 0 64,5-4-160,4 4-64,0-5-64,-2 2-352,-2-1-96,-1 4-2976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1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4 103 7808,'-4'0'3343,"11"-1"-1817,23-3-91,83-31 900,69-17-408,-162 48-1712,1 1 0,-1 1 0,0 1 1,1 1-1,0 0 0,-1 2 0,24 4 0,-36-5-113,-1 1 0,1 0-1,-1 1 1,1-1 0,-1 1-1,0 1 1,10 5 0,-14-6-54,0-1 0,0 1 0,0 0 0,-1 0 0,1 0 0,0 0 1,-1 0-1,0 1 0,0-1 0,0 0 0,0 1 0,-1 0 1,1 0-1,-1-1 0,0 1 0,0 0 0,0 4 0,1 7 16,-1-1 0,-1 1 0,0-1 0,-2 0 0,1 1 0,-6 19 0,-28 86 11,-57 119-106,7-18 83,83-216-51,-36 120-40,34-109 18,1 1-1,0 0 1,1 0 0,1 0 0,2 25 0,-1-37 31,1 0 0,0 0 1,0 0-1,0 0 0,0-1 0,1 1 0,0 0 0,0-1 1,0 1-1,1-1 0,0 1 0,0-1 0,0 0 1,0 0-1,0-1 0,1 1 0,0-1 0,-1 1 1,1-1-1,7 4 0,-2-3-3,-1 0-1,1 0 1,0-1 0,0 0 0,0-1-1,0 0 1,1 0 0,-1-1 0,1 0-1,9-1 1,5 0-713,-1-2 0,0 0 1,0-2-1,0 0 0,-1-2 0,1 0 1,-1-1-1,31-16 0,6-4-4088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1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51 7808,'5'-18'1407,"-4"13"-699,1 0 0,0-1 1,0 1-1,3-5 1,-4 8 790,-1 2-43,-10 5 805,-4 5-2070,0 1 1,1 1-1,0 0 1,1 1-1,-13 16 1,8-5-165,0 1 1,-16 32 0,20-30-33,3 0-1,-11 37 1,19-56-1,0-1-9,0 0 0,0 0-1,1 1 1,0-1-1,1 1 1,-1-1 0,1 0-1,1 1 1,-1-1 0,1 1-1,4 11 1,-3-14 11,0 0 1,0 0 0,0 0 0,1 0-1,0-1 1,0 1 0,0-1 0,0 1-1,1-1 1,0 0 0,0-1 0,0 1-1,0-1 1,1 0 0,-1 0 0,10 5-1,27 9 48,1-1-1,82 20 1,-70-22-40,66 25 0,-114-36-4,36 14 573,-1 2-1,64 38 0,-100-54-421,-1 1 0,0-1 0,1 1 0,-1 0 0,-1 0-1,1 0 1,-1 1 0,1-1 0,-1 1 0,0 0 0,-1 0 0,3 6-1,-4-8-69,0 0-1,0 0 0,0 1 1,-1-1-1,1 0 0,-1 0 1,0 1-1,0-1 0,0 0 1,-1 0-1,1 1 0,-1-1 0,0 0 1,0 0-1,0 0 0,0 0 1,0 0-1,-1 0 0,1 0 1,-1 0-1,-3 4 0,-3 2-3,0 0 0,-1-1 0,0 0 0,0-1 0,0 0 0,-1 0 0,0-1-1,-18 8 1,4-4-110,-1-1 0,-44 11-1,47-15-204,0 0-1,0-2 1,-1-1-1,0-1 1,-25-2-1,39 1-322,0-1 0,0 0 0,0-1 0,0 0 0,0-1 1,0 0-1,0 0 0,1-1 0,-1 0 0,1 0 0,0-1 0,0 0 0,1-1 0,-14-12 0,1-6-4153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5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18 101 7040,'-9'-70'4352,"4"57"-3607,1-4 1550,5 22-2137,-1 0 0,1 0 0,0 0 0,0 0 0,0 0 0,1 0 0,2 5 0,20 35 676,-13-24-421,12 25 291,28 81-1,3 52-236,-49-161-405,24 102 81,-4 2 0,-7 1-1,4 132 1,-19-200-151,-2-9 2,3-1 0,9 47-1,-12-90-32,-1-1 0,0 0 0,1 0-1,-1 1 1,0-1 0,1 0-1,-1 0 1,1 0 0,0 0-1,0 1 1,-1-1 0,1 0 0,1 1-1,-2-2 13,0 0-1,1 0 1,-1 0-1,0 0 1,0 0-1,0 0 1,0 0-1,0 0 1,1 0-1,-1 0 1,0 0-1,0 0 1,0 0-1,0 0 1,0 0-1,1 0 1,-1 0-1,0 0 1,0 0-1,0 0 1,0 0-1,0 0 1,1 0-1,-1 0 1,0 0-1,0 0 1,0 0-1,0 0 1,0-1-1,0 1 1,1 0-1,-1 0 1,0 0-1,0 0 1,0 0-1,0-1 1,4-11-1275,0-43-3887,-3 16 1440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2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0 293 10240,'9'-15'3872,"8"6"-3040,37-10 448,-23 11-33,23-11-383,8-10-96,5-2-448,-1-5-128,6 4-128,-6 5-64,6 3 32,-4 3-32,-7 11 0,2 1-704,-10 6-320,-8 3-991,-5 0-321,-4 7-1984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2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786 57 9216,'0'-4'610,"1"0"0,-1-1 0,1 1 0,-1 0 0,0-1 1,-1 1-1,0-5 0,1 8-518,-1 0-1,1 0 1,0 0 0,-1 0-1,1 0 1,0 1 0,-1-1-1,1 0 1,-1 0 0,0 1-1,1-1 1,-1 0 0,1 0-1,-1 1 1,0-1 0,0 1-1,1-1 1,-1 1 0,0-1-1,0 1 1,0-1 0,0 1-1,1 0 1,-1-1 0,0 1-1,0 0 1,0 0 0,0 0-1,0 0 1,0 0 0,0 0-1,0 0 1,0 0 0,0 0-1,0 0 1,1 0 0,-1 1-1,0-1 1,0 0 0,-1 1-1,-4 1 6,0 1 0,1-1 0,-1 1 0,1 0 0,0 1-1,0-1 1,0 1 0,0 0 0,1 0 0,0 0-1,-5 6 1,-5 9 64,-19 29-1,-24 45 219,-78 176-1,65-111-375,-39 96-6,78-174 8,-23 99 1,46-143 20,-6 61 0,13-75 9,1 0 0,0 1 0,2-1 0,4 24 0,-4-34-3,1 1 0,1-1 0,0 0 0,0-1 0,2 1 0,-1-1 0,1 0 0,10 13 0,-10-15 3,1-1 0,1-1 0,-1 1 0,1-1 0,1 0 1,-1-1-1,1 0 0,0 0 0,0-1 0,20 8 0,0-4 64,0-1 0,0-1 0,1-1 0,0-2 0,0 0 0,0-3 0,1 0 0,-1-2 0,0-1-1,32-7 1,-46 5 13,-1 0 1,0-1-1,-1-1 0,1 0 0,-1-1 0,0 0 0,-1-1 0,0-1 1,22-18-1,-25 18-26,-1 0 1,1 0-1,-2-1 1,0 0-1,0-1 1,0 0 0,-2 0-1,1-1 1,-1 1-1,-1-1 1,7-25-1,-10 30-44,-1 1 1,0-1-1,0 1 0,-1-1 0,0 0 0,0 1 0,0-1 0,-1 0 1,0 1-1,0-1 0,-1 1 0,0 0 0,0-1 0,0 1 0,-6-9 1,4 8-23,-1 0 1,0 0 0,-1 1-1,1-1 1,-1 1 0,-1 0-1,1 1 1,-1-1 0,0 1 0,0 1-1,-13-7 1,-5 0-26,0 1 0,-2 1 0,1 1-1,-1 1 1,0 2 0,0 1 0,0 0 0,-1 3 0,-53 2 0,30 4-340,0 1 0,0 3 0,1 3 0,-71 25 0,89-26-1186,0 1 1,1 2-1,-44 27 0,71-38 809,0 0 0,0 0 0,0 0 0,-6 6 0,8-6 23,0 0 1,0 0-1,1 0 0,-1 0 1,-1 5-1,3-7 694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6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8576,'0'-13'2816,"0"13"-2759,0 0 1,0 0 0,0 0-1,0 0 1,0 0 0,1 0-1,-1 0 1,0 0 0,0 0-1,0 0 1,0 0-1,0 0 1,0 0 0,0 0-1,0 0 1,0 0 0,0 0-1,0 0 1,0 0 0,0 0-1,0 0 1,1 0 0,-1 0-1,0 0 1,0 0 0,0 0-1,0 0 1,0 0 0,0 0-1,0 0 1,0 0 0,0 0-1,0 0 1,0 0 0,0 0-1,0 0 1,0 0-1,0 0 1,0 0 0,0 0-1,0 0 1,0 0 0,1 0-1,-1-1 1,2 9 425,34 205 1789,-7-21-240,19 86-720,-36-231-1219,19 49 0,-9-45-1303,-15-42-560,-5-9-2988,-2-4 833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6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51 7936,'0'1'93,"-1"-1"-1,1 1 1,0-1 0,0 0 0,-1 1 0,1-1 0,0 1-1,0-1 1,0 1 0,0-1 0,0 1 0,0-1 0,0 1 0,0-1-1,0 1 1,0-1 0,0 1 0,0-1 0,0 1 0,0-1-1,0 0 1,0 1 0,0-1 0,0 1 0,1-1 0,-1 1-1,0-1 1,0 1 0,1-1 0,-1 0 0,0 1 0,1-1-1,-1 0 1,0 1 0,1-1 0,-1 0 0,0 1 0,1-1-1,-1 0 1,1 0 0,-1 1 0,1-1 0,-1 0 0,1 0 0,-1 0-1,0 0 1,1 0 0,-1 0 0,1 1 0,-1-1 0,1 0-1,0-1 1,5 2 373,-1 0-1,0-1 1,1 0-1,5-1 1,139-25 3526,-46 5-3105,-42 11-791,0 3-1,1 3 0,0 3 1,0 2-1,0 3 0,-1 3 1,95 22-1,-120-18-739,-17-5-1063,1-1 0,29 4 0,-35-7-640,-6 6-1375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7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8064,'-7'8'2736,"7"-8"-2671,0 0 0,1 1 0,-1-1 0,0 0 0,0 0 0,0 0-1,0 0 1,0 1 0,0-1 0,0 0 0,0 0 0,0 0 0,0 0-1,0 0 1,0 1 0,0-1 0,0 0 0,1 0 0,-1 0 0,0 0-1,0 0 1,0 0 0,0 0 0,0 0 0,0 1 0,1-1 0,-1 0-1,0 0 1,0 0 0,0 0 0,0 0 0,1 0 0,-1 0 0,22 0 2647,-13 0-2276,27 0 1043,74 2 738,-94 0-1862,0 0 0,0 1 0,-1 0 1,27 10-1,-38-12-284,0 1-1,-1-1 1,0 1-1,1-1 1,-1 1-1,0 0 1,0 0 0,0 1-1,0-1 1,0 1-1,0-1 1,-1 1-1,1 0 1,-1 0-1,0 0 1,0 0 0,0 0-1,0 1 1,-1-1-1,1 1 1,-1-1-1,0 1 1,0-1-1,0 1 1,0 5 0,0 1 29,-2-1 0,1 1 0,-2-1 1,1 0-1,-1 1 0,-5 13 0,-24 55 120,14-39-187,4-10 8,1 0-37,-9 32 0,18-54 0,1 1-1,1 0 0,-1 0 0,2-1 0,-1 1 0,1 0 0,0 0 0,0 0 0,3 12 0,-2-16 22,1-1 0,-1 1 0,1 0 0,0-1-1,0 0 1,0 1 0,0-1 0,1 0 0,0 0 0,-1 0-1,1 0 1,0-1 0,0 1 0,0-1 0,1 0-1,-1 0 1,1 0 0,-1 0 0,1 0 0,4 1 0,7 2 12,0-1 1,1 0 0,24 3-1,-14-4-233,1-1 1,-1-1-1,42-4 0,-53 1-1297,1-1-1,14-4 0,-23 5 50,0-1 0,0 0 0,0-1 0,6-3-1,10-8-2981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8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8064,'1'0'147,"0"0"0,1-1 0,-1 1 0,0 0 0,1 0 0,-1 0 1,0 1-1,0-1 0,1 0 0,-1 0 0,0 1 0,0-1 0,1 0 0,-1 1 1,0-1-1,0 1 0,0 0 0,0-1 0,0 1 0,0 0 0,0 0 0,0 0 0,0 0 1,1 1-1,2 3 30,-1-1 0,0 1 0,-1-1 0,4 8 0,-4-7 172,28 56 2741,42 121 1,-55-129-2741,22 70 606,28 148-1,-52-169-510,5 174 0,-21-203-409,-3 1 0,-3-1 1,-19 85-1,25-157-40,-27 112-471,23-95-387,-2 0 1,0 0-1,-18 32 0,22-46 317,1 0-1,-1 0 0,-1 0 0,1 0 0,0 0 0,-1-1 0,0 1 0,0-1 0,0 0 0,-7 4 0,-19 2-3560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8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5 9216,'8'-5'3583,"-14"14"-748,-1 1-2304,-10 20 103,0 1 0,2 1 0,-12 38 0,-25 108 286,30-81-557,4 1 0,5 1 0,-2 193 1,57 304-143,-4-321-252,20-6-12,-21-161-141,-29-90-61,0-1 0,1-1 1,20 28-1,-24-38 15,0 0 0,1-1 0,0 0 1,0 0-1,0 0 0,0-1 0,1 1 0,0-2 0,-1 1 0,2-1 0,-1 0 0,0 0 1,0-1-1,1 0 0,0 0 0,-1-1 0,1 0 0,10 0 0,0-1-551,0-1-1,-1 0 0,1-1 0,0-1 1,-1-1-1,35-11 0,34-22-2620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9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8320,'0'1'262,"-1"0"0,1-1 0,0 1 0,-1 0 0,1 0 0,0 0 0,0 0 0,0 0 0,0-1 0,0 1 0,0 0 0,0 0 0,0 0 0,0 0 0,0 0 0,0 0 1,0-1-1,1 1 0,-1 0 0,0 0 0,1 1 0,0 0-31,0 0 0,0 0 0,0 0 0,0-1-1,0 1 1,0 0 0,1 0 0,-1-1 0,3 3 0,0-2-90,0 0 0,0 0 0,0 0 0,0 0 0,0-1 0,0 0 0,0 0 0,1 0 0,-1-1 0,5 1 0,48-1 74,-52 0-173,234-23-214,-136 7-6946,-81 11 2600,-3-2 716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39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8192,'1'-2'279,"1"0"0,0 0 0,0 0 1,0 0-1,0 0 0,0 0 0,0 1 0,0-1 1,1 1-1,-1 0 0,1 0 0,-1 0 1,1 0-1,-1 0 0,1 0 0,0 1 0,-1-1 1,1 1-1,0-1 0,-1 1 0,1 0 0,0 0 1,4 1-1,-2 0 7,1 0 0,-1 0 0,0 0 0,0 0 0,0 1 0,0 0 0,0 0 0,0 0 0,-1 1 0,1-1 0,7 7 0,-9-6-172,1 0-1,-1 0 1,0 0 0,0 0 0,0 1-1,-1-1 1,1 1 0,-1 0 0,0-1 0,0 1-1,2 6 1,-3-2 11,0-1 1,-1 1-1,0 0 0,0 0 1,0-1-1,-1 1 0,0 0 1,-3 9-1,-22 64 848,-22 35 371,14-38-773,30-68-559,1-1-1,0 0 1,0 1 0,-1 12-1,3-19-12,1-1-1,0 1 1,0 0-1,0 0 1,0-1-1,0 1 1,1 0-1,-1-1 1,1 1-1,0-1 1,0 1-1,0-1 1,0 1-1,0-1 1,0 1-1,1-1 1,-1 0-1,1 0 1,-1 0-1,4 3 1,1-1-6,-1 0 0,1 0 1,-1-1-1,1 0 0,0 0 1,0-1-1,0 0 0,0 0 1,13 2-1,6 0 84,29 1 0,-37-4-10,33 3-61,40 3-775,-30-6-4036,-60-1 4731,2 0-524,1 0 0,-1 0-1,1 0 1,-1 1-1,1-1 1,-1 1-1,0-1 1,1 1-1,2 0 1,4 8-3439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0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33 6144,'5'-5'762,"23"-16"1314,-27 20-1853,0 0 0,0 0 1,0 1-1,1-1 0,-1 0 0,0 1 0,1 0 1,-1-1-1,0 1 0,1 0 0,-1-1 0,0 1 0,1 0 1,-1 0-1,1 0 0,-1 0 0,0 0 0,1 1 1,-1-1-1,3 1 0,-3 0-159,-1-1 1,1 1-1,-1-1 1,1 1 0,-1 0-1,0-1 1,1 1-1,-1 0 1,0 0-1,1-1 1,-1 1-1,0 0 1,0 0-1,0-1 1,1 1-1,-1 0 1,0 0-1,0-1 1,0 1-1,-1 1 1,0 19 959,-3-7-617,0 1 0,0 0 0,-13 25 1,1-1-128,-157 355 509,139-316-1205,15-26-3744,16-39 1371,6-1-880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6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7 298 6656,'-1'-1'335,"0"-1"0,0 1 0,1-1 0,-1 1 0,0-1-1,1 1 1,0-1 0,-1 1 0,1-1 0,0 1 0,-1-1 0,1 1 0,0-1 0,0 0 0,0 1 0,1-1 0,-1-2 0,6-30 1593,-3 26-1751,-1 0 0,2 0-1,-1 0 1,1 0 0,1 1 0,-1-1 0,1 1-1,1 0 1,6-7 0,10-8 323,30-24 1,-40 36-380,-1 1 0,-1 1-1,1 1 1,1 0-1,-1 0 1,1 1-1,0 0 0,1 1 1,-1 1-1,1 0 1,20-3-1,-25 5-44,0 2 0,1-1 0,-1 1 0,1 0 0,-1 1 0,0 0 0,1 0 0,-1 1 0,0 0 0,0 1 0,0-1 0,0 2 1,0-1-1,-1 1 0,1 0 0,-1 0 0,13 11 0,-12-7-12,1 1 0,-1 0 0,0 0 1,-1 1-1,0-1 0,-1 2 0,0-1 1,-1 1-1,0 0 0,0 0 0,-1 0 1,0 1-1,-1-1 0,-1 1 0,2 13 1,-1 8-16,-2 0 0,-1-1 1,-1 1-1,-8 43 0,-6 4-34,-31 94 0,25-102-113,-20 122 1,38-169 43,1 1 0,1 37 1,2-56 42,-1 1 1,1-1-1,0 0 0,1 1 1,0-1-1,0 0 1,0 0-1,1 0 1,0 0-1,0-1 0,1 1 1,0-1-1,5 7 1,-7-12 13,-1 1 0,1-1 0,0 1 0,0-1 1,0 0-1,0 1 0,0-1 0,0 0 0,0 0 0,0 0 1,0-1-1,1 1 0,-1 0 0,0-1 0,0 0 0,1 1 1,-1-1-1,0 0 0,1 0 0,-1 0 0,0-1 0,1 1 1,-1-1-1,4 0 0,4-3 38,-1 0-1,1 0 1,-1 0 0,11-8 0,-11 6-20,41-24 34,-17 10-207,1 0-1,0 3 1,47-18-1,-47 21-1077,14-5-2426,-44 18 2474,1-1 0,-1 1 0,1 0 1,0 0-1,-1 1 0,1 0 0,8 0 0,2 4-2727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1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7552,'1'6'3825,"1"-1"-3387,0 0 0,0 0 0,1 0 0,-1 0 0,5 5 0,-3-4-79,76 84 2732,-65-75-2866,-2 1-1,0 1 1,0 0-1,-2 1 0,11 21 1,38 100 279,-25-53-333,-18-48-266,35 78 411,-38-89-1029,1-1-1,21 27 0,-33-47-60,1-1-1,1-1 1,-1 1 0,1-1 0,5 5 0,4-1-3178</inkml:trace>
  <inkml:trace contextRef="#ctx0" brushRef="#br0" timeOffset="1">537 263 8320,'0'-5'3072,"3"5"-2400,10 0-32,-4 5-128,5-5-256,-1 0 96,5 0-192,5 0-96,-1 3-32,-4 1-672,-9 4-224,-9 11-2784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1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 8704,'13'0'3328,"-4"-4"-2592,14-8 288,-10 7 32,10-2-480,13-1-64,3 1-288,1 2-160,1 1-32,-5 1-736,-6 3-320,1 0-3232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3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7808,'-3'1'4165,"3"2"-2259,8 0-873,176-3 1694,-128 0-2991,-11 4-4071,-31-3 255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3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12 8192,'-5'8'3072,"5"1"-2400,14-2 320,-10-7-64,10 0-64,8-4 96,10-4-320,13 1-65,-2-1-319,2 4-224,0-1-64,-9 5-256,-1 0-128,-4 0-1471,1 5-673,-5 2-1440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6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12 122 8704,'-5'-11'2938,"4"9"-2465,0 0-1,0 0 1,0 0 0,1 0 0,-1 0-1,0 0 1,1 0 0,-1-2 0,1 3-404,1 0 1,-1-1 0,0 1-1,0 0 1,1 0 0,-1 0-1,0 0 1,1 0 0,-1 0-1,1 0 1,0 0 0,-1 0-1,1 1 1,0-1 0,-1 0-1,1 0 1,0 0 0,0 1-1,0-1 1,1-1-1,14-7 113,0-1 0,0 2-1,1 0 1,0 1 0,1 1-1,-1 1 1,1 0 0,0 1-1,1 1 1,-1 1 0,0 0-1,1 2 1,-1 0 0,1 1-1,32 5 1,-42-4-55,0 0 0,0 1-1,-1 0 1,1 0 0,8 5 0,-14-6-67,0 0 0,0 0 0,0 0 1,0 1-1,0-1 0,0 1 0,0 0 1,-1 0-1,0 0 0,1 0 0,-1 0 0,0 1 1,-1-1-1,4 7 0,-2 2 49,0 0 0,-1 0 0,0 1 0,0-1 0,-1 0 0,-1 1 0,-1-1 0,1 0 0,-2 1 0,0-1 0,-4 15 0,-3 6 131,-2-1-1,-28 59 1,37-86-225,-68 149 96,55-117-94,2 1-1,-10 46 1,21-75 15,0 1 1,1 0 0,0 0 0,1-1 0,0 1 0,0 0 0,1 0 0,0 0 0,4 10 0,-4-14-10,1-1-1,0 0 1,0 0 0,1 0 0,0 0 0,0 0 0,0 0 0,0-1 0,1 1 0,-1-1 0,1 0-1,0 0 1,1 0 0,-1-1 0,1 0 0,-1 0 0,7 3 0,1 0 10,0-1 1,0-1 0,0 0-1,1-1 1,-1 0-1,1-1 1,16 1 0,-11-3-135,0 0 0,0 0 1,0-2-1,30-6 0,-36 5-449,-1-1-1,1 0 1,-1-1 0,0 0-1,15-10 1,46-39-5342,-44 30 1295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7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8832,'2'-4'500,"1"-1"-1,0 0 1,0 0 0,0 1 0,1 0 0,-1 0 0,1 0 0,0 0 0,1 0 0,-1 1-1,1 0 1,-1 0 0,1 0 0,0 0 0,0 1 0,0 0 0,8-3 0,-9 4-389,-1 1 1,0-1-1,1 0 1,-1 1 0,1 0-1,-1 0 1,1 0-1,-1 0 1,1 1 0,-1-1-1,1 1 1,-1 0-1,0 0 1,1 0 0,-1 0-1,0 0 1,0 1-1,0 0 1,0 0 0,0-1-1,0 2 1,-1-1-1,1 0 1,0 0 0,-1 1-1,0 0 1,0-1-1,4 6 1,-4-4-31,-1-1 0,0 0 0,1 1 0,-1-1 0,0 1 0,0-1 0,-1 1 0,1-1 0,-1 1 0,0-1 0,0 1 0,0 6 0,-2 4 45,-7 27 0,6-28-55,-6 21 46,-11 60 258,18-81-309,1 0 1,0 0-1,1 0 1,0 0-1,4 18 1,-3-26-36,0 0 1,1 0-1,0 0 1,0 0-1,0 0 1,1-1-1,-1 1 1,1-1-1,0 1 1,1-1-1,-1 0 1,1-1-1,-1 1 1,1-1-1,0 1 1,1-1 0,-1 0-1,0 0 1,9 3-1,7 3 71,0-1-1,0-1 1,30 6 0,-44-12-94,141 33 92,-48-16-3720,-79-15 47,35-1 0,-28-2-603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7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7936,'-18'0'2976,"18"0"-2304,4 0 160,1 0-32,7 0-96,15 0 128,4 0-384,5 0-96,0 0-224,-6 0-96,2 4 64,-10 4-704,-4 4-224,-9 7-3328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7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99 7808,'36'-4'2976,"-5"1"-2304,17-9 160,-30 4-96,14-1-416,-1 2-96,5-1-224,8-1-64,1 2 32,4-5-1344,-1 4-576,6-4-1344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8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27 9472,'30'-25'5344,"-28"23"-4342,-3 3-902,1 0 0,0 0 0,-1 0 0,1 0-1,-1-1 1,1 1 0,-1 0 0,1 0 0,-1-1 0,0 1-1,1-1 1,-2 2 0,-1 0 90,-15 18-51,0 0-1,1 2 1,1 0 0,-16 29-1,-15 27 136,20-36 139,2 1 0,1 2 0,-16 46 0,37-83-333,1 0 1,0 0 0,0 1-1,1-1 1,0 0 0,0 1 0,1-1-1,0 1 1,0-1 0,1 0-1,1 1 1,2 12 0,-2-15-39,1 1 1,0 0-1,0-1 0,0 0 1,1 0-1,0 0 1,0 0-1,1 0 1,0-1-1,-1 0 0,2 0 1,-1 0-1,1 0 1,-1-1-1,8 4 1,0-2-21,0 0 0,0-1 0,1 0 0,0-1 0,0 0 0,24 2 0,-15-2-38,191 16-1504,-196-19-12,0-2 0,21-3 0,-13 1-1583,-7 2-1029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4:48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24 9344,'0'-17'3061,"0"17"-2971,0 0 1,0 0-1,0 0 0,-1-1 1,1 1-1,0 0 0,0 0 1,0 0-1,0-1 0,0 1 1,0 0-1,0 0 0,0 0 1,0-1-1,0 1 0,0 0 1,0 0-1,0 0 0,1-1 1,-1 1-1,0 0 0,0 0 1,0 0-1,0-1 0,0 1 1,0 0-1,0 0 0,0 0 1,1 0-1,-1-1 0,0 1 1,0 0-1,0 0 1,0 0-1,1 0 0,-1 0 1,0 0-1,2 8 2247,-2 0-1950,1 62 1342,-16 121 1,8-142-1392,-39 269 821,21 5-859,24-167-311,-8 141-2047,7-277 1220,-2 31-1420,7-18-2742,0-25 851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6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17 9600,'-1'-1'354,"1"0"0,-1 0 0,0 0 0,1 0 0,-1 0 0,0 0 0,0 0 0,0 0 0,0 1 0,1-1 0,-1 0 0,0 0 0,0 1 0,-1-1 0,1 1 0,0-1 0,0 1 0,0-1 0,0 1 0,0-1 0,-1 1 0,1 0 0,0 0 1,-2 0-1,2 0-293,0 0 0,0 0 0,0 0 1,0 0-1,0 1 0,0-1 1,1 0-1,-1 1 0,0-1 1,0 0-1,0 1 0,0-1 0,1 1 1,-2 0-1,-3 5-63,1-1 1,0 1-1,0 0 1,0 0-1,1 0 0,0 1 1,0-1-1,-2 8 1,-2 4-76,-8 19-4,2 2 0,2 0-1,-12 75 1,19-89 38,1 38-1,3-54 22,0 0-1,1 1 1,0-1-1,1 0 1,0 0-1,0 0 1,6 13-1,-7-20 22,0 0-1,0 0 1,1 0-1,-1 0 0,0-1 1,1 1-1,-1 0 1,1-1-1,-1 1 1,1-1-1,0 0 0,-1 0 1,1 1-1,0-1 1,0 0-1,0 0 0,0-1 1,0 1-1,0 0 1,0-1-1,0 1 1,0-1-1,1 0 0,-1 1 1,0-1-1,0 0 1,0 0-1,0-1 0,1 1 1,2-1-1,6-2-1,1 0 0,0-1-1,-1 0 1,15-8 0,-5 2 106,-1 3-51,0 0 0,1 2 0,-1 0 0,1 2 0,0 0 0,0 1 0,0 1 0,24 2 0,26 5 9,73 16 1,-98-14-51,-30-5 3,0 1 0,0 0-1,0 0 1,20 10-1,-31-12-2,0 1-1,0 0 0,0 0 1,-1 0-1,1 0 1,-1 1-1,1 0 1,-1 0-1,0 0 0,-1 0 1,1 0-1,-1 1 1,0 0-1,0 0 1,5 10-1,-7-12-7,-1-1 0,1 1 1,0 0-1,-1 0 0,0-1 0,0 1 0,1 0 1,-2 0-1,1-1 0,0 1 0,0 0 0,-1 0 0,-1 4 1,0-1-6,0-1 0,-1 0 0,0 0 0,1 0 0,-2-1 0,-4 7 0,-3 1 17,-1 0 0,0-1 0,-22 16 0,2-4 36,-2-1 1,0-2-1,0-2 1,-2-1 0,-61 21-1,85-35-46,0 0-1,-1-1 0,1 0 1,-22 0-1,30-1-224,-1-1 0,1-1 0,-1 1-1,1-1 1,-1 1 0,1-1-1,-1 0 1,1-1 0,0 1 0,0-1-1,-1 0 1,1 0 0,1 0-1,-1-1 1,0 1 0,-4-5 0,-1-5-2415,8 0-1466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11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1931 456 7936,'36'-48'1869,"61"-86"283,-84 116-2069,-2-1 0,13-30 0,-21 44-65,-1-1 0,0 0 0,-1 1-1,0-1 1,1 0 0,-2 0 0,1 0-1,-1 0 1,0 0 0,0 0-1,-1 0 1,-1-8 0,1 10-12,-1 0 0,1 0 0,-1-1-1,0 1 1,0 0 0,-1 0 0,1 1 0,-1-1 0,0 1 0,0-1 0,0 1-1,-1 0 1,1 0 0,-1 0 0,1 0 0,-1 1 0,0 0 0,-6-3 0,-3-1 26,0 1 0,-1 0 0,1 1 0,-26-4 0,11 4 83,-1 1 1,0 2-1,0 0 1,0 2-1,1 2 0,-1 0 1,0 2-1,1 1 1,0 1-1,1 1 1,-1 2-1,2 1 0,-29 15 1,-152 101 1008,166-100-931,-108 79 421,-148 179 140,278-266-725,-246 284 339,189-203-50,-79 137-1,102-142 32,4 3-1,4 1 0,5 3 1,4 1-1,-34 159 1,52-154-111,4 1 0,0 201 0,16-241-179,3-1 0,3 1-1,3-1 1,2-1 0,26 74-1,-16-76-17,3-2-1,65 118 1,-65-139-48,1-1-1,3-1 1,1-2 0,69 66 0,-50-62 1,2-2 0,2-2 0,1-3 0,2-2 0,1-3 1,122 45-1,-93-48 9,0-3-1,1-3 1,1-5 0,132 7 0,-156-21 24,0-2 0,-1-4 0,123-22 0,-105 7 33,-2-3 0,118-51 0,-106 33-16,-1-5 0,-3-4 1,-2-4-1,-2-3 0,-2-4 0,110-106 0,-101 74-32,148-194 0,-149 158-50,84-157-1,-123 188-22,-4-1-1,59-184 1,-85 205-65,-2-1-1,-4 0 1,-4-2-1,2-112 1,-13 112-170,-4 0 0,-3 0 0,-26-114 1,20 141 81,-2 0 1,-2 0-1,-3 2 1,-2 0 0,-56-93-1,47 99 97,-2 2 0,-2 0 0,-1 3-1,-3 1 1,-62-50 0,47 48 52,-2 3 0,-1 3-1,-2 2 1,-69-28 0,19 18-351,-214-53 1,-123 15-1517,161 51-286,17 13-1462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0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47 6016,'5'-5'705,"-3"2"-395,0 1 0,1-1 0,-1 0 1,0 1-1,0-1 0,-1 0 0,1 0 0,-1 0 0,1-1 0,-1 1 0,1-6 0,-2 8 592,0 1 68,-15 28 1488,-35 45 0,33-50-2043,0 1-1,-22 44 1,15-7-154,-24 93 0,18-53-58,-42 153 307,-47 136 100,105-353-594,-106 258 6,109-273 43,7-14-927,5-14-2400,5-9 894,2-4-1642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1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39 7296,'-2'-2'471,"-10"-17"3782,12 18-4177,0 1 0,0-1 0,0 1-1,0-1 1,-1 1 0,1-1-1,0 1 1,0-1 0,0 1 0,0-1-1,0 1 1,0-1 0,0 1-1,1-1 1,-1 1 0,0-1 0,0 1-1,0-1 1,0 1 0,1-1 0,-1 1-1,0-1 1,0 1 0,1 0-1,-1-1 1,0 1 0,1-1 0,-1 1-1,1 0 1,-1-1 0,0 1-1,1 0 1,-1-1 0,1 1 0,-1 0-1,1 0 1,-1 0 0,1-1-1,-1 1 1,1 0 0,0 0-34,0 0 1,0 0-1,-1 0 1,1 0-1,0 1 1,0-1-1,-1 0 1,1 1-1,0-1 0,-1 0 1,1 1-1,0-1 1,-1 0-1,1 1 1,0-1-1,-1 1 1,1 0-1,-1-1 1,1 1-1,-1-1 1,1 1-1,-1 0 0,0-1 1,1 1-1,-1 0 1,4 4 138,22 26 642,1 1-181,35 54 0,8 31-56,61 98 188,-33-63-567,114 163 23,-131-212-263,48 65 7,-123-160-818,0 0 0,0-1 0,11 9 0,-17-15 753,0-1 0,0 0-1,0 0 1,0 0-1,0 0 1,0 1-1,0-1 1,1 0-1,-1 0 1,0 0-1,0 0 1,0 1-1,0-1 1,0 0-1,1 0 1,-1 0-1,0 0 1,0 0-1,0 0 1,0 0-1,1 0 1,-1 1 0,0-1-1,0 0 1,0 0-1,1 0 1,-1 0-1,0 0 1,0 0-1,0 0 1,1 0-1,-1 0 1,0 0-1,0 0 1,0 0-1,1 0 1,-1-1-1,0 1 1,0 0-1,0 0 1,1 0-1,-1 0 1,0 0-1,0 0 1,0 0 0,0 0-1,1-1 1,-1 1-1,0 0 1,0 0-1,0 0 1,0 0-1,0-1 1,0 1-1,0 0 1,1 0-1,-1 0 1,0-1-1,1-6-3646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1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17 164 7808,'-2'-1'421,"1"0"0,0 0 0,-1 0 0,1 0-1,0-1 1,0 1 0,0 0 0,0 0 0,0-1 0,0 1 0,0-1 0,1 1 0,-1-1 0,0-1 0,1 2-328,0 0 0,0-1 1,0 1-1,1 0 1,-1-1-1,1 1 0,-1 0 1,1 0-1,-1 0 0,1-1 1,-1 1-1,1 0 0,0 0 1,0 0-1,0 0 0,-1 0 1,1 0-1,0 0 0,2 0 1,6-8 79,0 1 1,1 1-1,1-1 1,-1 2-1,1-1 1,1 2-1,11-6 1,9 0 228,45-11 0,-39 13 134,54-5 1,-76 12-283,1 2 0,0 0 0,0 0 0,0 2 0,29 6 0,-41-7-183,-1 0 0,1 0 1,-1 1-1,0 0 0,1 0 0,-1 0 1,0 0-1,0 1 0,-1 0 0,1-1 0,0 1 1,-1 1-1,0-1 0,1 0 0,-1 1 0,-1 0 1,1 0-1,-1 0 0,1 0 0,-1 0 1,0 0-1,1 5 0,-1-2-14,-1 0 1,1 0-1,-2 0 1,1 0-1,-1 0 1,0 0-1,0 0 1,-1 0-1,0 0 1,0 0-1,-1 0 1,0 0-1,-5 13 1,-1-3 4,0-1 0,-2 0 1,1 0-1,-15 16 0,-52 57-39,18-23-16,36-39-5,1 1 0,-17 31 0,32-49-24,1 1 0,0-1 0,0 1 0,1 0 0,1 1 0,-1-1 0,2 1 1,0-1-1,-1 21 0,3-28 5,0 1-1,1-1 1,-1 1 0,1-1 0,0 0 0,1 1 0,-1-1 0,1 0 0,-1 0 0,1 0 0,0 0 0,1 0 0,2 4 0,-1-3 8,1 1 0,0-1 1,1 0-1,-1-1 0,1 1 1,0-1-1,8 5 0,7 1 37,0-1-1,1-1 1,0-1-1,23 5 1,-5-3-23,-9-2 39,-1 1 0,0 1 0,30 13 0,-56-20 31,-1 0-1,1 0 1,-1 0-1,1 1 1,-1-1-1,0 1 1,0 0-1,5 5 1,-7-7-52,0 1 0,0-1 0,0 1 0,0-1 0,-1 1 0,1 0 0,-1-1 0,1 1-1,-1 0 1,1-1 0,-1 1 0,0 0 0,0 0 0,0-1 0,0 1 0,0 0 0,0 0 0,0-1 0,0 1 0,-1 0 0,1 0 0,-1-1 0,0 3 0,-3 3 16,0 1 1,0 0-1,-1-1 1,0 0-1,0 0 1,-1 0 0,0-1-1,-11 10 1,-6 2-23,-32 19 1,29-20 28,-1 1-61,-220 158-343,239-170-326,0 1 1,0 1-1,-12 14 1,18-20 379,0 1 0,1-1 0,-1 0-1,1 1 1,0-1 0,-1 1 0,1 0 0,0-1 0,1 1 0,-1 0 0,0 0 0,1 0-1,0-1 1,-1 1 0,1 0 0,0 0 0,0 0 0,2 5 0,-2-7 108,0 0 0,1 0 0,-1 0-1,1 1 1,-1-1 0,1 0 0,0 0 0,0 0 0,-1 0 0,1 0 0,0 0 0,1 1 0,19 10-3820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2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6 8448,'-11'-1'2549,"5"2"1179,24 6-1131,25-5-2093,49-3 0,-61 0-424,69-4 6,38-2-1351,-100 7 280,21 0-2006,-41 1-274,22 3 0,-11 3-772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2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9 159 8704,'-9'27'3232,"23"-18"-2496,16-6 352,-12-3-32,13-3-224,14-6-33,8-6-415,19-4-160,16-5-160,11 4-64,-1-4 96,-3 5-768,2 2-255,10 1-961,1 1-320,-11-2-1536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3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758 338 7040,'-4'-115'4312,"4"88"-3667,0-1 0,-2 0-1,-1 1 1,-12-52 0,15 77-546,-1 0 1,0-1 0,0 1-1,0 0 1,0 0-1,0 0 1,0 0 0,-1 1-1,1-1 1,0 0 0,-1 0-1,0 1 1,-3-3 0,4 3-48,0 0 1,0 1 0,0-1 0,-1 1 0,1 0-1,0-1 1,-1 1 0,1 0 0,0 0 0,-1-1-1,1 1 1,0 0 0,-1 0 0,1 1 0,0-1-1,-1 0 1,1 0 0,0 1 0,-1-1 0,1 1-1,0-1 1,0 1 0,0-1 0,-1 1 0,0 1-1,-10 7 24,1 0 0,0 1-1,0 0 1,1 1 0,-15 21-1,7-10-38,-34 40-51,-78 104 124,85-94-69,2 2 1,4 2-1,-33 90 0,24-27-117,7 2 0,6 1 0,-33 285 0,62-363 82,4 0 0,7 94 0,-1-130 14,0 0 1,18 55 0,-16-66 1,1 0 1,0 0-1,2 0 0,0-1 0,16 22 1,-16-28 30,0 0 1,0 0 0,0-1-1,1 0 1,1-1 0,-1 0 0,1-1-1,1 0 1,22 10 0,-19-11 42,1 0 1,0-2-1,-1 0 1,1-1-1,1 0 1,-1-1-1,27-1 1,-25-2 12,-1 0-1,1-1 1,0-1-1,0-1 1,-1 0-1,0-1 1,0-1-1,0-1 1,-1-1-1,0 0 1,0-1-1,-1 0 1,0-1-1,-1-1 1,23-21-1,-21 14-45,-1 0-1,0-2 1,-1 0 0,-1 0-1,-1-1 1,-1-1 0,-1 0-1,-1 0 1,-1-1 0,0 0-1,5-36 1,-12 49-30,0-1-1,-1 1 1,-1 0 0,1 0-1,-2-1 1,1 1 0,-2 0-1,1 0 1,-1 0 0,-1 1-1,0-1 1,0 1 0,-1-1-1,-9-13 1,10 17-28,-1 0 1,0-1-1,0 2 0,0-1 1,-1 1-1,0-1 0,0 2 1,0-1-1,0 1 1,-1-1-1,0 2 0,0-1 1,0 1-1,0 0 0,0 1 1,-1 0-1,1 0 1,-1 0-1,-13 0 0,9 2-12,0 1 0,0 0-1,0 1 1,0 0 0,0 1-1,0 1 1,1 0 0,0 0-1,0 1 1,0 1 0,0-1-1,1 2 1,0 0-1,0 0 1,-9 9 0,-6 7-26,2 1 0,1 1 0,1 1 0,-23 36 0,16-20-315,-29 61 0,50-89 42,1 0 0,1 0 0,0 0 0,1 1 1,0-1-1,1 1 0,1 0 0,0 0 0,1 16 0,1-26 85,1 0 0,0 0-1,-1 0 1,2-1 0,-1 1 0,0 0 0,1-1-1,0 1 1,0-1 0,0 1 0,1-1 0,0 0-1,-1 0 1,1 0 0,1 0 0,-1-1 0,0 1-1,1-1 1,0 0 0,0 0 0,0 0-1,7 4 1,29 7-3549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3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0 10112,'-8'9'642,"1"0"0,0 1-1,0 0 1,1 0 0,0 0 0,1 0 0,0 1 0,-5 14 0,-1 14-350,-8 41-1,18-77-246,-24 156-44,22-129 20,2-1 0,1 1 0,7 42 0,-6-65-15,0 1-1,0-1 1,1 1-1,1-1 1,-1 0-1,1 0 1,0 0-1,1 0 1,0-1-1,0 1 1,0-1 0,1 0-1,0 0 1,0 0-1,0-1 1,1 0-1,0 0 1,0 0-1,0-1 1,0 0-1,1 0 1,0 0-1,0-1 1,0 0-1,0-1 1,9 3-1,6 0-660,1-1 0,0-1 0,0 0 0,0-2-1,0-1 1,34-4 0,-21 1-2902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3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17 10624,'0'-1'306,"-1"0"0,0 0 1,0 0-1,0-1 1,0 1-1,0 0 0,0 0 1,0 1-1,0-1 1,-1 0-1,1 0 0,0 0 1,0 1-1,-1-1 1,1 1-1,0-1 0,-1 1 1,1-1-1,-3 1 0,2 0 745,11 460 560,-9-200-1485,1 318-2386,5-403 281,1 41-3897,-7-153 2596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4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18 706 7808,'-11'-13'2506,"11"13"-2468,0 0 0,0 1 0,0-1 0,0 0 0,0 0 0,0 0 0,0 0 0,0 0 0,0 1 0,0-1 0,0 0-1,0 0 1,-1 0 0,1 0 0,0 0 0,0 0 0,0 1 0,0-1 0,0 0 0,0 0 0,0 0 0,0 0 0,-1 0 0,1 0-1,0 0 1,0 0 0,0 0 0,0 0 0,0 0 0,0 0 0,-1 0 0,1 0 0,0 0 0,0 0 0,0 1 0,0-2 0,0 1 0,-1 0-1,1 0 1,0 0 0,0 0 0,0 0 0,0 0 0,0 0 0,-1 0 0,1 0 0,0 0 0,0 0 0,0 0 0,0 0 0,0 0-1,0 0 1,-1 0 0,1-1 0,0 1 0,0 0 0,0 0 0,0 0 0,0 0 0,0 0 0,0 0 0,0-1 0,0 1 0,0 0 0,0 0-1,0 10 422,0-10-439,36 308 3909,-8-64-3347,-1-48-379,8 37-166,110 542 98,-132-712-115,134 682-9,-111-569-19,68 196 0,-101-364-1,16 40-50,-18-45 56,0 0 0,1 0-1,-1 0 1,1-1 0,0 1 0,0-1-1,0 1 1,0-1 0,0 0 0,1 1-1,3 2 1,-5-5 4,-1 0-1,1 0 1,0 1 0,-1-1-1,1 0 1,0 0-1,-1 0 1,1 0 0,0 0-1,0 0 1,-1 0-1,1 0 1,0 0 0,-1 0-1,1 0 1,0 0-1,-1-1 1,1 1 0,0 0-1,-1-1 1,1 1 0,0 0-1,-1-1 1,1 1-1,-1 0 1,1-1 0,-1 1-1,1-1 1,-1 1-1,1-1 1,-1 0 0,1 1-1,-1-1 1,1 0-1,6-12 17,-1 1 0,-1-1-1,0-1 1,0 1-1,3-19 1,-3 14 1,13-57 13,16-142 1,-16-81 38,-14 73-22,-26-591-32,-47-165-1085,37 563 277,28 366 688,4-75 0,0 124 100,0 1-1,1-1 1,-1 0 0,1 1 0,-1-1-1,1 1 1,0 0 0,0-1 0,0 1-1,0 0 1,1-1 0,-1 1 0,1 0-1,-1 0 1,1 0 0,0 0 0,0 0 0,-1 1-1,1-1 1,1 1 0,-1-1 0,0 1-1,0-1 1,5-1 0,2 0-9,1 0 1,0 1-1,0-1 0,20 0 1,-24 2-6,355-23 775,-20 1-293,-202 7 56,257-67 0,-51-17-122,27-8-151,0 19-988,-140 45-2629,-151 29 527,-16 13-991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7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0 384 7424,'4'4'7611,"5"-3"-5154,10-2-1683,-10-1-516,0-1 0,1 0 0,-1 0 0,10-7 0,8-2-81,283-143 676,15-6-4160,-301 152 1644,0 1-1,25-6 0,-3 6-2208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5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 7808,'9'-2'6216,"15"-5"-3776,13-4-2062,-1 3 145,0 1-1,0 1 1,1 2 0,51 2-1,-81 2-369,1 1 0,-1 0-1,0 0 1,0 0-1,0 1 1,10 4 0,-16-5-118,0-1 0,1 1 0,-1 0 1,0 0-1,0-1 0,0 1 0,0 0 1,0 0-1,0 0 0,0 0 0,0 0 0,0 0 1,0 1-1,0-1 0,-1 0 0,2 2 1,-2-1-17,0-1 0,0 1 0,0-1 0,0 1 1,0-1-1,0 1 0,0-1 0,0 1 0,0-1 1,-1 1-1,1-1 0,-1 1 0,1-1 0,-1 1 1,0-1-1,1 1 0,-1-1 0,-1 2 0,-8 11 27,-1 0-1,-14 14 0,17-20-61,0 1 1,0 0-1,1 1 0,0-1 1,0 1-1,1 1 1,-5 12-1,10-20 12,0 0-1,0 0 1,0 0-1,1 0 1,-1 0-1,1 0 1,0 0-1,0 0 1,0 1-1,0-1 1,1 0-1,-1 0 1,1 0-1,0 0 1,0 0-1,0 0 1,0 0-1,0-1 1,1 1-1,-1 0 1,1 0-1,0-1 1,0 1 0,0-1-1,0 0 1,0 1-1,3 1 1,6 5-6,1-1 1,-1-1 0,1 0-1,23 10 1,-23-12-27,94 50 42,-94-47 15,-1-1 0,0 2 1,-1-1-1,1 1 0,-1 1 0,14 18 1,-21-24 13,0 1 1,0 0 0,0 0-1,-1 0 1,1 0-1,-1 0 1,-1 0 0,3 10-1,-3-12-12,-1 0 0,0 0 0,0-1 0,0 1 0,0 0 0,0 0 0,-1 0 0,1-1 0,-1 1 0,0 0 0,0-1 0,0 1 0,0-1 0,0 1 0,-1-1 0,1 1 0,-1-1 0,-3 4 0,-9 8 4,-1-1 0,-1-1 0,0 0 0,-26 14 0,25-16-55,-10 5-94,17-9-407,0 0 1,0 0 0,1 0 0,-11 11 0,19-17 343,0 1 0,0 0 0,1-1 0,-1 1 0,0 0 0,1 0 0,-1 0 0,0-1 1,1 1-1,-1 0 0,1 0 0,-1 0 0,1 0 0,0 0 0,-1 0 0,1 0 0,0 0 0,0 0 0,0 0 0,0 0 0,-1 0 0,2 0 0,-1 0 0,0 0 0,0 0 0,0 0 0,1 1 1,10 7-4200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6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32 541 9216,'-2'-8'825,"-3"-2"1677,5 10-2453,-1 0-1,1 0 0,-1 0 1,1 0-1,0 1 1,-1-1-1,1 0 0,0 0 1,0 1-1,-1-1 0,1 0 1,0 0-1,0 1 0,-1-1 1,1 0-1,0 1 0,0-1 1,0 0-1,-1 1 0,1-1 1,0 0-1,0 1 0,0-1 1,0 1-1,0-1 0,0 0 1,0 1-1,0-1 1,0 1-1,0-1 0,-3 14 60,0-1-1,1 1 1,0 0-1,2-1 1,0 21-1,0 1-48,-8 514 53,18 174-37,-9-661-87,14 388-55,18-8 109,-5-240-93,-19-154 43,3-1 0,18 47 0,-26-82 46,0-1 0,1 1 0,0-1 0,1-1 0,0 1-1,0-1 1,1 0 0,17 17 0,-23-25-14,0 0 1,1-1-1,0 0 0,-1 1 0,1-1 0,0 0 0,0 0 1,-1 0-1,1 0 0,0 0 0,0 0 0,0-1 1,0 1-1,0 0 0,0-1 0,1 0 0,-1 1 0,0-1 1,0 0-1,0 0 0,0-1 0,0 1 0,0 0 1,4-1-1,-3-1 7,0 0 1,0 0-1,0 0 1,0-1-1,-1 1 1,1-1-1,-1 1 1,0-1-1,1 0 1,-1 0-1,0 0 1,-1 0-1,1 0 1,2-6 0,13-33 136,-2 0 1,-2-2 0,10-50-1,11-145 85,-16 41-167,-3 13-30,88-923 144,-68 874-177,-21 161-22,31-89 1,-31 123 5,2 0 0,1 1 1,37-60-1,-38 75 8,1 0 0,1 1 0,0 1 0,2 1 0,0 0 0,31-22 0,-31 29-22,1 0 1,0 1-1,1 2 0,0 0 1,1 1-1,0 1 1,0 1-1,29-5 0,24 1-38,96-2 0,-83 7 61,189-17-40,287-63 0,-175-1 235,-80 18-91,656-96-1592,-846 156-800,-22 8-1786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27.4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1 343 8064,'10'-7'845,"0"0"0,1 0 0,0 1 0,14-5 0,14-8 183,106-61 1115,16-8-631,-115 66-1123,76-26-1,-75 34 79,58-10-1,-78 20-180,1 0-1,0 2 0,42 3 0,-64-1-191,0 1 0,1-1-1,-1 1 1,-1 1 0,1-1-1,0 1 1,0 0 0,-1 1-1,1-1 1,8 7 0,-11-7-41,0 0 0,0 1 1,-1 0-1,1 0 0,-1 0 0,1 0 1,-1 0-1,0 0 0,0 0 0,-1 1 1,1-1-1,0 1 0,-1-1 1,0 1-1,0 0 0,0-1 0,0 7 1,0-2-16,-1 1-1,0-1 1,-1 0 0,0 0 0,0 1 0,0-1 0,-1 0 0,-3 9-1,-5 8-38,-15 29-1,5-12 43,18-38-49,1-1 0,0 0 0,0 0 0,0 0-1,0 1 1,0-1 0,1 1 0,0-1 0,-1 0-1,1 1 1,0-1 0,1 1 0,-1-1 0,1 0 0,-1 1-1,3 4 1,-1-4-9,0-1-1,-1 1 1,2-1 0,-1 0-1,0 0 1,1 0-1,-1 0 1,1 0 0,0-1-1,0 1 1,0-1 0,0 0-1,1 0 1,4 3-1,7 2 0,0-1 0,23 5 0,-24-7 227,1 1-1,24 11 0,-37-14-150,0-1 0,0 0 0,-1 1 0,1 0 0,0-1 0,-1 1 0,1 0 0,-1 0 0,0 0 0,1 0-1,-1 0 1,0 0 0,0 0 0,-1 0 0,1 1 0,0-1 0,-1 0 0,1 0 0,-1 1 0,0-1 0,1 0 0,-1 4 0,-1 4 74,1 1 0,-1-1 0,-4 18 0,-1-2-55,-2-1-1,-1 1 0,-1-1 1,0-1-1,-2 0 1,-23 34-1,13-25-1284,-3-1-1,0-1 1,-52 47 0,51-57-1976,3-1-1845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34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628 494 7808,'14'-33'3499,"-8"18"-2925,-1 0 1,-1-1-1,3-21 1,34-262 2129,-39 286-2417,1-7 607,1-25-1,-10 66 974,-62 237 816,-23 26-2122,18-55-520,-105 271 103,-79 214-522,246-678 126,5-20-356,0 1 0,1-1 0,1 1 1,1 1-1,-2 26 0,8-29-1424,0-13 492,4-7-776,5-19-2014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34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51 9984,'-2'-9'1228,"1"8"-1015,1-1 0,0 0 1,-1 1-1,1-1 0,0 0 0,0 1 1,0-1-1,0 0 0,0 1 0,1-1 0,-1 0 1,0 1-1,1-1 0,-1 1 0,2-3 1,2-7 767,-4 10-934,0 1-1,0 0 1,0 0 0,0 0 0,0 0-1,0 0 1,0-1 0,1 1 0,-1 0-1,0 0 1,0 0 0,0 0 0,0 0-1,1 0 1,-1 0 0,0 0 0,0-1-1,0 1 1,0 0 0,1 0-1,-1 0 1,0 0 0,0 0 0,0 0-1,1 0 1,-1 0 0,0 0 0,0 0-1,0 0 1,0 0 0,1 0 0,-1 0-1,0 0 1,0 1 0,0-1 0,0 0-1,1 0 1,-1 0 0,0 0 0,0 0-1,0 0 1,0 0 0,1 1 0,-1-1-1,0 0 1,0 0 0,0 0 0,0 1-1,8 6 496,-3 0-268,0 0 1,-1 1-1,0-1 0,4 11 1,-3-8-149,40 92 519,22 47 92,-30-74-464,205 426 376,12 1-451,-154-335-101,110 193-104,-156-260-181,24 46-1729,-22-52-2132,-54-91 3620,0 0-1,0 0 1,0-1 0,0 1 0,0-1-1,4 3 1,-5-4 208,0-1-1,0 1 1,0 0-1,0-1 1,0 0-1,0 1 1,0-1-1,0 0 1,0 1-1,1-1 1,-1 0-1,0 0 1,0 0-1,0 0 1,0 0-1,0 0 1,1 0-1,-1 0 1,2-1-1,19-9-3468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35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11392,'-9'12'4288,"9"-8"-3329,0-1-191,0-3-352,4 0-224,5 0 96,5 0-64,4 0 32,7 0-160,20-3-64,5-1 0,7-1-32,1 5 64,1 0-32,-7 0-32,-2 0-1024,-5 0-512,-2 0-3391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35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21 9856,'-23'44'3680,"19"-29"-2848,-1 1 160,5-8-32,5-1-193,4-2 33,9-5-256,13-8 0,10-4-320,-2-4-64,6-4 32,0 1-96,-5 2-64,-1 5-96,2 5 32,-1 2-1728,-4 5-735,8 0-2433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37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52 6400,'-3'-7'730,"2"2"33,-1 0 0,0 0 1,0 1-1,-1-1 1,1 0-1,-1 1 1,-6-8-1,9 12-679,0 1-1,0-1 1,-1 0-1,1 0 1,0 0 0,-1 0-1,1 0 1,0 1 0,0-1-1,-1 0 1,1 0 0,0 0-1,0 1 1,-1-1-1,1 0 1,0 0 0,0 1-1,0-1 1,0 0 0,0 1-1,-1-1 1,-2 8 137,0-1-1,0 1 1,1 0-1,0 0 1,-1 9 0,1-7-105,-50 296 860,28-191-771,-45 279 411,66-373-563,2 0-1,0 1 1,2-1 0,0 0-1,1 0 1,1 0-1,8 27 1,-9-40-36,1-1 0,0 1 0,0-1 0,1 0 0,0 0 0,0 0 0,0 0 0,1-1 0,0 1-1,0-1 1,1-1 0,0 1 0,0-1 0,0 0 0,1 0 0,-1-1 0,1 0 0,0 0 0,1 0 0,-1-1 0,0 0 0,11 2 0,1-1 3,1-1 1,-1 0-1,0-2 1,32-1-1,77-12 4,-113 10-6,132-24-960,-117 18-792,34-14-1,-58 19 664,0 0 0,1 0-1,-1 0 1,-1-1 0,1 0-1,0 0 1,9-10 0,0-6-2753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37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57 8576,'1'-4'648,"0"1"-243,0 0 1,-1 0-1,1-1 1,-1 1-1,0 0 1,1 0-1,-2 0 1,1-1-1,0 1 1,-1 0-1,1 0 1,-1 0-1,-1-5 1,2 8-356,0 0 0,0 0 0,-1 0 0,1-1 0,0 1 0,0 0 0,0 0 0,0 0 0,0 0 0,0 0 0,0-1 0,0 1 0,-1 0 0,1 0 0,0 0 0,0 0 0,0 0 0,0 0 0,0-1 0,-1 1 0,1 0 0,0 0 0,0 0 0,0 0 0,0 0 0,-1 0 0,1 0 0,0 0 0,0 0 0,0 0 0,0 0 0,-1 0 0,1 0 0,0 0 0,0 0 0,0 0 0,-1 0 0,1 0 0,0 0 0,0 0 0,0 0 0,0 0 0,-1 1 0,1-1 0,0 0 0,0 0 0,0 0 0,0 0 0,0 0 0,-1 0 0,1 0 0,0 1 0,0-1 0,0 0 0,0 0 0,0 0 0,-5 12 822,-1 19-546,1 0-1,-1 60 0,5-55-234,-8 494 400,9-410-487,10 730-8,25-91-4668,-26-656 1104,-5-72 75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38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4381 468 9600,'-13'-20'855,"2"2"-145,-2 0 0,0 1 0,-1 0 0,-21-20 0,21 23-493,2 3 21,0 0 1,-1 1-1,0 0 1,0 0-1,-19-8 1,30 17-223,-68-38 883,-143-55-1,115 64-629,-2 3 1,0 5-1,-1 5 0,-1 4 1,-204 0-1,-91 47-240,295-16-43,-184 56-1,-107 87 46,337-135-41,-76 34-6,-197 121 0,116-35 26,203-138-9,-200 150 68,145-104 3,-63 71 0,47-34-13,4 4 0,5 3-1,4 4 1,-71 140 0,85-132-49,5 3 1,6 2 0,4 1-1,-35 178 1,48-149 8,7 1-1,5 1 1,10 230 0,43 27 123,-20-287 11,47 157 0,-40-195-19,43 89 1,50 61 172,-74-151-131,54 71 0,-43-79-20,3-2 0,113 100 1,-65-78-77,120 75 0,-103-84-73,3-6 1,4-5-1,2-6 1,169 56-1,-154-74 36,2-6 0,1-7-1,2-6 1,221 10 0,-179-31 30,0-9-1,201-29 1,-63-18 221,440-124-1,-293 5-72,-22-51-10,-187 66-14,-185 94-56,-2-4-1,-3-3 1,-3-4-1,-3-3 0,127-163 1,21-103 247,-171 244-267,68-174-1,-85 166-98,-3-2-1,-6-1 0,14-118 1,-29 119-38,-4 0 1,-5 0-1,-24-211 0,-9 124-182,-68-232 0,51 265-35,-7 2 0,-91-183 0,63 174-47,-127-192 1,165 294 234,-2 1 1,-4 2-1,-2 3 1,-3 2-1,-98-79 1,112 106-6,-2 2 0,-1 1 0,-1 3 0,-1 1 0,-1 3 0,-1 2 0,0 1 0,-2 3 0,1 3 0,-75-9 0,70 15-433,0 2-1,0 3 0,0 2 0,1 3 1,-1 1-1,1 3 0,0 3 1,1 2-1,-62 24 0,-55 37-2753,161-71 3029,-165 76-4341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7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50 7808,'-1'0'545,"-1"0"-178,1 0 0,0 0 0,-1 0-1,1 0 1,0 0 0,-1 0 0,1 1 0,0-1 0,-1 0 0,0 1 0,1 0 668,1-1-187,0 0-64,5 4 602,0-4-1203,0 1 0,0 0 0,-1-1 0,1 0 0,9-1 0,2 0 100,10 0-96,-1-2-1,0-1 1,48-14-1,22-3-206,-77 17-272,-13 3-183,0 0 1,0 0-1,0 0 0,1 0 0,-1 1 0,0 0 0,1 0 1,-1 0-1,6 2 0,-1 4-3530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39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717 40 9472,'22'-38'5568,"-21"37"-4326,-1 1-133,0 0-21,-8 16 694,6-12-1596,-25 39 513,-29 66-329,9-16-297,-15 14-52,-44 85 59,-50 154-157,103-226-150,-35 92-1188,-19 41-2450,79-195 2191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0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51 8704,'-11'-37'2816,"11"37"-2708,-1-1 0,1 0 0,0 1 0,0-1 0,0 0 0,0 1 0,0-1 0,0 0 0,0 1 0,0-1 0,0 0 0,0 1 0,0-1-1,0 0 1,0 0 0,1 1-65,-1 0 0,0-1 0,0 1-1,0 0 1,0 0 0,1 0 0,-1 0-1,0 0 1,0-1 0,0 1-1,1 0 1,-1 0 0,0 0 0,0 0-1,0 0 1,1 0 0,-1 0-1,0 0 1,0 0 0,1 0 0,-1 0-1,0 0 1,0 0 0,0 0-1,1 0 1,-1 0 0,0 0 0,15 7 1123,-14-6-1102,12 8 513,0 0 0,0 1 0,-1 1 0,19 21 0,-12-9-209,27 43 0,-19-17-198,-2 0 0,29 82 0,-35-82-114,114 322 45,-37-74-260,-60-203-1420,50 96 0,-81-182 1070,0 1-1,0-2 1,6 9 0,13 7-3539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0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7 249 7040,'1'-22'1173,"-2"-29"1046,-1 35-1693,-2-44 2842,3 53-2993,2 0 1,-1 0-1,1 0 1,0 0-1,0 0 1,3-8-1,-3 12-289,0 1 1,1-1-1,-1 1 0,1 0 1,0 0-1,0-1 0,0 1 0,0 0 1,0 1-1,0-1 0,0 0 0,1 1 1,-1-1-1,1 1 0,-1 0 1,1-1-1,-1 1 0,1 0 0,0 1 1,5-2-1,4 0 170,1 0 1,0 1-1,15 1 0,-13 0-80,-1 1-1,1 0 0,-1 1 0,0 1 0,0 1 0,0 0 1,0 0-1,-1 2 0,1-1 0,-1 2 0,22 14 0,-28-16-126,1 1 0,-1-1 0,-1 1 0,1 1 0,-1 0 0,-1-1 0,1 2 0,-1-1 0,0 1 0,-1-1 0,1 1 0,-2 1 0,1-1 0,-1 0 0,0 1 0,-1 0 0,0 0 0,0-1 0,-1 1 0,0 14 0,-2 1-1,-1-1-1,-1 1 1,-2-1-1,0 0 1,-1 0 0,-10 24-1,-5 3-27,-42 74 0,9-18 20,48-93-56,1 0 1,1 1-1,0 0 1,1 0-1,0 1 0,-1 15 1,4-24 1,0 0-1,0 0 1,1 0 0,0 0 0,0 0-1,0 0 1,1 0 0,0 0-1,0 0 1,0-1 0,1 1 0,-1-1-1,5 6 1,-2-5 28,0 1-1,1-1 1,0 0 0,0 0 0,0-1-1,1 1 1,0-1 0,12 6 0,-5-4-120,0-1-1,0 0 1,1-1 0,0-1 0,0 0 0,0-1 0,0-1 0,0 0 0,0-1 0,20-1 0,158-27-5752,-163 21 4479,44-6-3255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1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10624,'0'8'3936,"18"-5"-3040,27 1-128,-24 1-289,15-2-351,5-3-32,13 0-96,21 0-32,10-3 32,4-2-799,-8 1-321,-6-4-3296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1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1 107 9472,'18'9'3520,"4"-6"-2752,14-11-64,-13 8-256,17-4-256,17-4 32,11-4-192,2 0-32,2 0 0,3-3-1408,20-9-576,7 0-1824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1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8960,'0'0'95,"-1"0"1,1 0-1,0 0 1,-1 0 0,1 0-1,0 1 1,-1-1-1,1 0 1,0 0-1,-1 0 1,1 0 0,0 0-1,-1 1 1,1-1-1,0 0 1,-1 0-1,1 0 1,0 1 0,-1-1-1,1 0 1,0 1-1,0-1 1,0 0-1,-1 0 1,1 1 0,0-1-1,0 0 1,0 1-1,0-1 1,-1 0-1,1 1 1,0-1 0,0 1-1,0-1 1,0 0-1,0 1 1,0 0 0,1 0 24,0 0 1,-1 0-1,1 0 1,0-1 0,0 1-1,0 0 1,0 0-1,0 0 1,0-1 0,0 1-1,0-1 1,1 2-1,7 2 531,-1-1 0,18 5 0,29 4 995,-26-6-1000,-1 0 1,0 2 0,42 18-1,-61-22-585,-1 1-1,0 0 1,0 0-1,-1 0 0,1 1 1,-1 0-1,0 0 1,-1 1-1,1 0 1,-1 0-1,-1 1 1,0 0-1,0 0 0,0 0 1,5 14-1,-3-3-8,-1 0-1,-1 0 0,0 1 0,-2 0 0,0 0 0,-2 0 0,0 0 1,-3 36-1,-2-24-7,-1-1 0,-2 0 0,0 0 0,-3-1 1,-13 32-1,-64 131 43,-22 54 87,98-220-160,1 1 0,2 1 0,-10 56 0,16-70-21,1-1 0,1 1 0,0-1 0,1 1 0,0-1 0,1 1 0,1-1 0,0 0 0,1 0 0,6 14 0,-5-15 9,2 0 0,-1 0 0,2-1 0,-1 0 0,2 0 0,0-1 0,0 0 0,1 0 0,0-1 0,1 0 0,0-1 0,0-1 0,1 1 0,0-2 0,1 0 0,-1 0 0,2-1 0,-1-1 0,0 0 0,19 4 0,-11-6-25,-1 0-1,1-2 1,0 0-1,39-4 1,-20-3-641,59-15 0,-64 11-1001,-2-1 0,1-2 1,-2-2-1,0 0 0,40-28 0,1-6-2596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2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465 6 11520,'0'0'85,"0"0"1,0 0 0,0-1-1,0 1 1,0 0 0,0 0-1,0 0 1,0 0 0,0 0-1,1 0 1,-1-1 0,0 1-1,0 0 1,0 0 0,0 0-1,0 0 1,0 0 0,0-1-1,0 1 1,0 0 0,0 0-1,0 0 1,0 0 0,0 0-1,0 0 1,0-1 0,0 1-1,-1 0 1,1 0 0,0 0-1,0 0 1,0 0 0,0 0-1,0-1 1,0 1-1,0 0 1,0 0 0,0 0-1,0 0 1,-1 0 0,1 0-1,0 0 1,0 0 0,0 0-1,0 0 1,0 0 0,-1-1-1,-9 3 1775,-22 14-1626,12-7 46,-33 13-279,1 2 0,-56 35 1,89-47-28,1 0 1,1 2 0,0 0-1,1 1 1,1 0 0,0 1-1,1 1 1,-22 35 0,33-47 11,0-1 1,1 1 0,-1 0-1,1 0 1,0 0-1,1 1 1,-1-1 0,1 0-1,0 1 1,1-1-1,-1 9 1,2-11 9,-1 1-1,1 0 1,0-1-1,0 1 1,0 0 0,0-1-1,1 1 1,-1-1-1,1 0 1,0 0 0,0 1-1,0-1 1,1-1-1,-1 1 1,1 0 0,-1 0-1,6 3 1,11 7-11,0-1 0,1 0 1,1-1-1,36 13 0,15 7-39,-69-29 60,161 83 98,-121-60-126,68 54 0,-90-63 100,-1 2 1,-2 1-1,1 0 1,27 40-1,-35-42 99,-1 0 0,-1 1-1,0 0 1,-1 0 0,-2 1-1,1 0 1,4 27 0,-10-41-108,-1 0 0,1 1 0,-1-1 1,0 0-1,0 0 0,0 1 0,-1-1 0,0 0 1,0 0-1,0 0 0,-1 0 0,-2 7 0,-3 1 130,0 0 0,-1-1 0,-11 14-1,19-25-186,-24 30 296,-1-1 0,-1-2 0,-40 35 0,43-45-150,0 0-1,-2-1 0,1-2 1,-2 0-1,-28 11 0,33-17-528,-1-2-1,0-1 1,0 0-1,-34 3 1,40-7-67,-1-1 0,1-1 0,-1-1 0,1 0 1,-1-1-1,-30-7 0,39 6-296,-1 0 1,1 0 0,-10-7 0,-16-13-3859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2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0 274 10240,'41'-24'3872,"-10"12"-3040,17 4 160,-25 4-129,17-4-159,28-4 64,16-3-416,9-6-128,6 2-160,3-1-64,6-4 32,3-3-960,-9 3-416,-8 5-799,-14-2-321,-8 6-1504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3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1249 7424,'9'-35'1053,"13"-70"1339,5-106 1779,-22 192-3302,-5 19-860,0 0-1,0 0 1,0 0 0,0 0 0,0 0-1,0 0 1,0 1 0,0-1 0,0 0-1,0 0 1,0 0 0,0 0 0,0 0-1,0 0 1,0 0 0,0 0-1,1 0 1,-1 0 0,0 0 0,0 0-1,0 1 1,0-1 0,0 0 0,0 0-1,0 0 1,0 0 0,0 0 0,1 0-1,-1 0 1,0 0 0,0 0 0,0 0-1,0 0 1,0 0 0,0 0 0,0 0-1,0 0 1,1 0 0,-1 0 0,0 0-1,0 0 1,0 0 0,0 0 0,0 0-1,0-1 1,0 1 0,0 0 0,0 0-1,1 0 1,-1 0 0,0 0-1,0 0 1,0 0 0,0 0 0,0 0-1,0 0 1,0 0 0,0 0 0,0-1-1,0 1 1,2 7 133,-1-1-1,0 1 1,0 0-1,-1-1 1,1 1-1,-2 8 1,1 2 40,-7 251 681,0-87-755,8 476 100,25-171-54,31-11-57,-45-406-44,21 66 0,-31-129-40,15 42 105,-16-46-103,0 0-1,0 0 1,0 1 0,0-1 0,1 0-1,-1 0 1,1 0 0,-1 0 0,1 0 0,0-1-1,0 1 1,-1 0 0,1-1 0,4 3-1,-5-4-9,0 0 0,0 0-1,0 0 1,-1 0-1,1 0 1,0 0-1,0 0 1,0 0 0,0-1-1,0 1 1,0 0-1,0 0 1,-1-1-1,1 1 1,0 0 0,0-1-1,0 1 1,-1-1-1,1 1 1,0-1-1,-1 0 1,1 1 0,0-1-1,-1 0 1,1 1-1,-1-1 1,1-1-1,11-15 14,0 0 1,-2-1-1,12-25 0,-19 37-16,14-32 22,25-77 0,-3-43 61,-31 125-74,89-534-22,-79 346-6,-10 0 0,-10-1-1,-30-222 1,15 327-95,-59-214 0,74 327 94,1 0 0,0 1 0,0-1 0,1 0 0,-1 0 0,1 0 0,-1 0 0,1 0 0,1-7 0,0 10 16,-1-1 1,1 1-1,0 0 1,0-1-1,0 1 1,0 0-1,0-1 1,0 1-1,0 0 1,0 0-1,0 0 1,0 0 0,0 0-1,1 0 1,-1 0-1,1 1 1,-1-1-1,0 0 1,1 1-1,-1-1 1,1 1-1,-1-1 1,1 1-1,0 0 1,2-1-1,144-13 587,-22 3 84,37-17-390,-1-7 0,208-74 0,338-113-18,-159 89-1544,-181 60-3124,-176 40-414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4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22 638 8192,'-4'-7'604,"-11"-25"1364,15 30-1797,-1-1 0,1 1 0,-1 0 0,1 0 0,0 0 0,-1-1-1,1 1 1,1 0 0,-1 0 0,0 0 0,0-1 0,1 1 0,0-3 0,5 17 2133,0 9-1847,0 1 0,-2 0 1,-1 0-1,0 0 0,-1 38 0,0-6-262,15 567 957,-4 26-1184,50-1-533,-56-601 495,1 9 63,2 0 0,22 68 0,-23-106 145,-9-16-134,0 0 1,0 0-1,0 1 0,0-1 1,1 0-1,-1 0 0,0 0 1,0 0-1,0 0 0,1 0 1,-1 0-1,0 0 0,0 1 1,0-1-1,1 0 0,-1 0 1,0 0-1,0 0 0,1 0 1,-1 0-1,0 0 0,0 0 1,0 0-1,1 0 0,-1-1 1,0 1-1,0 0 0,0 0 1,1 0-1,-1 0 0,0 0 1,0 0-1,0 0 0,1 0 1,-1-1-1,0 1 0,2-2 17,-1-1-1,1 1 0,-1-1 1,0 0-1,0 1 0,0-1 1,0 0-1,-1 0 0,1-2 1,45-272 460,-15-8-508,-12 103 31,-15 144-18,79-672-89,21 5-14,-82 578 106,63-200 0,-81 315-12,0-1 0,1 2 0,1-1-1,0 1 1,1-1 0,10-12-1,-13 19 20,0 1-1,0 0 0,1 0 0,-1 0 0,1 0 1,0 0-1,1 1 0,-1 0 0,0 0 0,1 1 0,0-1 1,0 1-1,-1 1 0,1-1 0,8-1 0,83-4 328,-86 6-256,570-20 1453,454-43-1300,119-5-4942,-941 60 1581,-28 1-1141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48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4 155 6784,'-1'0'67,"1"0"1,0 0 0,0 0 0,0 0-1,0 0 1,0 0 0,0 0-1,0 0 1,0 0 0,0 0 0,-1 0-1,1 0 1,0 0 0,0 0-1,0 0 1,0 0 0,0 0 0,0 0-1,0 0 1,0 0 0,0 0-1,0 0 1,-1 0 0,1 0-1,0 0 1,0 0 0,0 0 0,0 0-1,0 0 1,0 0 0,0-1-1,0 1 1,0 0 0,0 0 0,0 0-1,0 0 1,0 0 0,0 0-1,0 0 1,-1 0 0,1 0-1,0 0 1,0-1 0,0 1 0,0 0-1,0 0 1,0 0 0,0 0-1,4-5 1241,10-4 61,23-6-474,0 0 0,1 3-1,67-13 1,-77 19-1194,0 0 1,-1-2-1,0-1 0,44-22 1,-51 19-1382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4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1222 1 8960,'-3'1'441,"0"1"0,0 0-1,0-1 1,0 1 0,0 0 0,0 1 0,1-1 0,-1 0 0,0 1 0,1 0 0,0-1-1,0 1 1,-3 4 0,-3 7 622,-10 25 0,7-15-135,-22 33 266,-56 77-1,33-54-1004,-171 285 312,-35 64-298,9-27-374,205-314-168,-86 152-3871,112-209 1501,21-30 2490,0-1 0,1 1 0,-1 0 0,0 0 0,0-1 0,1 1 0,-1 0 0,0-1 0,0 1 0,0-1 0,0 1 0,0-1 0,0 1 0,-1-1 0,2 0 63,-1 0 0,1 0 0,0 0 0,-1 0 0,1 0 0,0-1 0,-1 1 0,1 0 0,0 0 0,0 0 0,-1-1 0,1 1 0,0 0 0,0 0 0,-1-1 0,1 1 0,0 0 0,0-1 0,0 1 0,-1 0 0,1 0 0,0-1 0,0 0 0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5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 10496,'14'-47'3429,"-14"46"-3374,0 1 0,0-1 1,1 0-1,-1 1 0,1-1 0,-1 1 1,1-1-1,-1 0 0,1 1 0,-1-1 0,1 1 1,-1-1-1,1 1 0,-1 0 0,1-1 1,0 1-1,-1 0 0,1-1 0,0 1 1,-1 0-1,1 0 0,0-1 0,0 1 0,-1 0 1,1 0-1,0 0 0,0 0 0,-1 0 1,1 0-1,1 0 0,16 8 675,-17-8-596,2 2-4,0 0 1,0 1-1,-1-1 1,1 1-1,0-1 1,-1 1-1,0 0 1,0 0-1,0 0 1,0 0-1,3 7 1,2 4 111,38 58 613,-13-22-326,41 87 1,-40-50-298,23 97-1,-38-118-214,67 276 40,26 88-450,-97-387 193,43 123-902,-45-137 433,1-1 0,1-1 0,29 42 0,-38-62 299,0 0 0,1-1 1,0 1-1,0-1 0,9 6 0,-9-8-306,0 0-1,0-1 1,0 0 0,1-1-1,7 3 1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5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9472,'13'-21'3520,"-8"21"-2752,7 4 160,-8 1-96,10 2-352,4 1 63,9 4-191,9 0 32,9-5-224,3 2-96,6 4 32,-5-6 0,-1 1 32,-3-4-704,1 1-255,-10-2-2465,-2 4-1056,-7 10 768</inkml:trace>
  <inkml:trace contextRef="#ctx0" brushRef="#br0" timeOffset="1">23 708 9600,'-9'24'3584,"18"-17"-2784,17-4 128,-8-3-64,18-3-448,13-1-1,4-4-223,5 1-64,1-2-64,-7-3-767,7 0-225,4 1-1248,8-5-512,1-8-928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5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66 8960,'5'-13'1450,"-4"9"-1062,1 1 0,-1-1-1,0 0 1,0 0 0,0 0 0,-1 0-1,1 0 1,-1 0 0,0-7 0,0 11-333,0-1 1,-1 1-1,1 0 1,0-1-1,0 1 1,-1-1-1,1 1 1,0 0-1,0-1 1,-1 1-1,1 0 1,-1 0-1,1-1 1,0 1-1,-1 0 1,1 0-1,-1-1 1,1 1-1,0 0 1,-1 0-1,1 0 1,-1 0-1,1 0 1,-1 0-1,1 0 1,0 0-1,-1 0 1,1 0-1,-1 0 1,1 0-1,-1 0 1,1 0-1,-1 0 1,1 0-1,-1 0 1,1 0-1,-1 1 0,-18 8 570,18-9-548,-28 17 220,1 0 0,1 2 1,1 1-1,1 0 0,1 2 0,-38 44 0,47-48-244,1 2 1,1-1-1,0 1 0,1 1 1,-12 32-1,20-44-62,1 1 0,0 0-1,0 0 1,1 0 0,0 0 0,1 1-1,0-1 1,1 0 0,0 1 0,1-1-1,0 1 1,0-1 0,1 0 0,5 17-1,-3-18 5,1 0 0,0-1 0,0 1 0,0-1-1,1 0 1,1-1 0,-1 0 0,1 0-1,0 0 1,8 6 0,13 7-41,43 25 0,-66-42 41,10 6 2,81 51 59,-80-48-45,-1 0 0,0 1-1,24 27 1,-28-26 13,-1 0 1,0 0-1,-1 1 0,-1 0 1,0 0-1,-1 1 1,-1 0-1,-1 0 0,0 0 1,3 22-1,-6-28 99,-1 0 0,0 0 1,-1 0-1,0 1 0,0-1 0,-1 0 0,-1 0 0,0 0 0,0 0 1,-1 0-1,0 0 0,-1-1 0,0 1 0,0-1 0,-1 0 0,0 0 0,-1-1 1,-9 12-1,4-9-8,-1 1 1,0-2 0,-1 0-1,0 0 1,0-1 0,-18 8-1,-3 0-114,-53 18-1,64-27-359,-1-1-1,-44 7 0,58-13-226,1 0-1,-1 0 1,0-1-1,1 0 1,-1-1-1,1 0 1,-1-1-1,1 0 1,-18-6 0,23 6-198,0 0 0,1 0 0,-1 0 0,1-1 0,-5-3 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6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11520,'4'12'4288,"1"0"-3329,13 9 225,-11-11-160,7 2-384,4 0 32,9-3-320,9-6-64,9 2-160,12-5-32,6 0 32,3 4-288,-3-1-64,-5 2-928,-5 2-448,-8-2-383,-4-2-129,-5-3-2304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5:46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5793 603 7552,'1'-14'653,"1"-10"551,-2-23 0,0 39-1060,-1-1 0,-1 1 0,1 0 0,-1 0 0,0-1 0,-6-12 0,5 15-121,0 0 0,0 0 1,0 0-1,-1 0 0,0 0 0,0 1 1,0 0-1,-1 0 0,1 0 0,-1 0 1,-1 1-1,1 0 0,-6-4 0,-32-17 200,-68-29 0,74 37-45,-87-36 471,-3 5 0,-205-48 0,216 70-422,0 5 0,-1 5 0,0 5 1,-214 9-1,-75 55 593,4 34-168,-203 91-98,94 30-362,407-164-122,-493 236 90,61 28-187,200-81 515,243-153-15,-116 119 1,170-152-360,1 3 0,2 1 1,3 1-1,1 2 0,2 2 1,-33 77-1,48-92-89,2 0-1,2 1 1,1 0 0,2 1 0,1 0-1,2 1 1,2-1 0,1 1-1,2 0 1,9 68 0,1-54-16,4 0 1,1-1 0,3-1 0,2 0 0,32 58-1,-19-50-13,2-1 0,3-3 0,2 0-1,76 77 1,-58-74 68,2-2-1,3-3 1,102 66-1,-78-66 97,2-4-1,131 51 0,-90-52 116,168 38-1,144-4 194,-45-41-84,761-28 549,-861-33-578,569-116 0,-27-102 184,-444 98-315,-31-22-103,-359 161-120,339-164 86,-3-23-8,-36-13 11,-43 3 12,-212 154-129,-1-2 0,-2-3 0,-3-1 0,-2-3 1,66-108-1,-85 119-74,-1-1 1,-3-1-1,19-66 1,-28 74 7,-1-1 1,-3-1 0,-1 1 0,0-69 0,-7 67 8,-1 1 1,-3 0 0,-1 0 0,-17-55 0,3 33-8,-3 1 0,-2 1 1,-2 2-1,-4 0 0,-1 2 1,-3 2-1,-2 1 0,-3 2 1,-1 2-1,-3 1 0,-93-74 1,73 74 5,-1 2 1,-2 4-1,-1 2 1,-110-43-1,91 49-31,-1 5 1,-2 3-1,-148-21 0,69 27-457,-239 6 0,-181 42-1326,159 9-724,-222 41-7447,313-30 5953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08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1052 4 7808,'0'-1'190,"-1"1"0,1 0 0,-1-1 0,1 1 0,-1 0 0,0 0 1,1-1-1,-1 1 0,1 0 0,-1 0 0,1 0 0,-1 0 0,0 0 0,1 0 1,-1 0-1,0 0 0,1 0 0,-1 0 0,1 0 0,-1 0 0,0 0 0,1 0 1,-1 1-1,1-1 0,-1 0 0,0 1 0,-2 0 127,1 1 0,0-1 0,0 1-1,0 0 1,0 0 0,-3 3 0,-3 5 203,1 1 0,-6 11 0,-125 182 1761,49-80-1650,48-57-528,-57 132 0,62-120-101,-144 329-77,57-128 33,-15 53-104,99-235-359,6-12-383,-19 45-2922,42-114 1477,10-17 2084,0 1 1,0-1 0,-1 1 0,1-1 0,0 1 0,-1-1 0,1 1 0,-1-1 0,1 0 0,0 1-1,-1-1 1,1 1 0,-1-1 0,1 0 0,-1 0 0,1 1 0,-1-1 0,1 0 0,-1 0 0,0 0-1,1 1 1,-1-1 0,0 0 0,-1-6-3437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09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 6912,'-1'-1'161,"0"1"1,1 0-1,-1-1 1,0 1-1,0 0 0,0 0 1,1 0-1,-1 0 1,0 0-1,0 0 1,0 0-1,0 0 0,0 0 1,1 0-1,-1 0 1,0 0-1,0 0 1,0 1-1,1-1 0,-1 0 1,0 1-1,0-1 1,1 0-1,-1 1 1,-1 0-1,1 0 836,2 12 1830,1-7-2395,0 1 0,1-1 0,3 7 0,3 9 101,44 131 1221,-12-31-1193,33 102-162,62 154-228,-49-199 32,136 210 0,-17-26-289,-201-346 120,-3-9-1712,1-1-5477,-3-7 3587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09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 7680,'-2'0'300,"0"1"0,0 0 0,0 0 1,1-1-1,-1 2 0,0-1 0,0 0 0,1 0 1,-1 0-1,0 1 0,1-1 0,0 1 0,-1-1 1,1 1-1,0 0 0,0-1 0,0 1 0,0 0 1,0 0-1,0 0 0,-1 2 0,2-2-208,0-1 0,0 1-1,0-1 1,0 1 0,0-1-1,0 1 1,0-1 0,0 1 0,1 0-1,-1-1 1,1 1 0,-1-1-1,1 0 1,-1 1 0,1-1-1,0 1 1,0-1 0,-1 0 0,1 0-1,0 1 1,0-1 0,1 0-1,-1 0 1,0 0 0,0 0-1,0 0 1,1 0 0,1 0-1,9 6 96,0-1 0,0 0 0,1-1 0,0-1 0,17 4 0,68 8-259,-48-9 126,18 4-902,114 2 1,-173-13 41,-7 1 399,0-1-1,0 0 0,0 0 0,1 0 1,-1 0-1,0-1 0,0 1 0,0-1 1,0 1-1,4-2 0,-1-2-2941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10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 7552,'3'-5'3296,"-5"7"511,1-1-3652,0 0 0,1 0 0,-1 1 0,1-1 1,-1 0-1,1 1 0,0-1 0,-1 0 0,1 1 0,0-1 1,0 2-1,1 100 773,23 168 0,7-70-622,32 188-68,-42-223-323,-19-94-3409,-2-71 2086,1-2-512,3-5-1514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51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41 164 5888,'-2'-1'362,"0"0"-1,-1 0 1,1 1 0,-1-1-1,1 1 1,-1 0 0,-2-1-1,4 2-237,0-1 0,0 0 0,0 0 0,0 1 0,0-1 0,0 0 0,0 1 0,0-1 0,0 1-1,0 0 1,0-1 0,0 1 0,0-1 0,1 1 0,-1 0 0,0 0 0,0 0 0,0 1 0,6-8 1333,0 1 1,0 0-1,9-8 1,29-17 365,-13 13-1327,39-18 0,-40 23-226,0 1 1,1 2-1,1 1 1,-1 1-1,1 2 1,32-2-1,-56 6-154,1 1-1,-1 1 1,1-1-1,0 1 1,-1 0-1,1 1 1,-1 0-1,0 0 1,1 0 0,11 7-1,-14-6-3,0 0-1,0 0 1,-1 1-1,1 0 1,-1 0-1,0 0 1,0 0-1,0 1 1,0 0-1,-1 0 1,0 0-1,0 0 1,0 0-1,2 8 1,-2-4-67,0 0 0,-1 0 0,-1 0 0,1 0 1,-1 1-1,-1-1 0,0 0 0,0 0 0,-1 1 0,0-1 0,-1 0 0,-3 12 0,-4 10 94,-2-1 0,-17 34-1,26-60-111,-33 63 59,21-41-157,1-1 0,-10 29-1,22-50 75,0-1 1,0 1-1,0 0 0,0 0 0,1 0 1,0 0-1,0 0 0,0 0 0,0 0 1,0 0-1,1 0 0,0 0 0,2 7 1,-2-8-9,0-1 1,0 1-1,1-1 1,-1 1-1,1-1 1,0 0 0,0 1-1,0-1 1,0 0-1,0 0 1,0-1-1,0 1 1,0 0-1,1-1 1,-1 1-1,1-1 1,-1 0 0,1 0-1,0 0 1,3 1-1,6 0 15,-1 0 1,1-2-1,0 1 0,0-1 0,0-1 0,-1 0 0,13-3 0,25-2 11,-16 5 4,-1 1 1,0 1 0,0 2-1,0 1 1,0 1 0,-1 2-1,0 2 1,0 0 0,-1 2 0,49 25-1,-68-30-14,0 1-1,-1 0 0,1 0 1,-1 1-1,-1 1 1,1 0-1,-1 0 1,-1 0-1,0 1 0,0 1 1,-1-1-1,-1 1 1,1 1-1,-2-1 0,1 1 1,-2 0-1,0 0 1,0 0-1,-1 0 0,2 17 1,-2-7-18,-1-1 0,-1 1 0,-1 0 0,-1 0 0,-4 25 0,2-34 14,1 0 1,-2-1-1,0 1 1,0-1-1,-1 0 0,-1 0 1,0 0-1,0-1 0,-16 21 1,3-11-26,-1 0-1,-1-2 1,-32 25 0,14-17-7,-54 30 0,70-46 19,0-1 0,-1-1-1,0-1 1,-1-1 0,0-1 0,-49 6-1,-154-7-60,146-5 56,56 0-11,8 0-225,0 0 0,-23-4 0,38 4-43,1-1 1,0 1-1,0-1 1,0 0-1,-1 1 1,1-1-1,0 0 1,0 0-1,0-1 1,1 1-1,-1 0 1,0-1-1,0 1 1,1-1-1,-1 1 1,1-1-1,-1 0 1,1 0-1,0 0 1,-1 0-1,1 0 1,0 0-1,1 0 1,-1 0-1,0 0 1,0 0-1,1-1 1,-1 1-1,1 0 0,0 0 1,0-1-1,0 1 1,0 0-1,0-3 1,4-7-4212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10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8832,'4'-3'3328,"-4"3"-2592,9 3 288,-4-3-64,4 0-320,9 0-32,9 0-289,12 0-127,10 0-96,5 5 0,-1-1 0,-4 4-32,1-1-64,-5-2-607,-6-2-257,-3-3-3072,4 4-1952,-4 4 2528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11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8704,'-23'28'3232,"19"-15"-2496,13 2 352,-5-8 32,10 2-320,9-9-1,16 0-383,24-4-160,12-1-160,1 5-96,-1 0 32,2 0-384,-1-3-96,8-1-1119,5-1-417,5 5-2080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0.6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799 281 5632,'18'-91'2814,"-9"39"-1490,2 7-89,-7 31-549,0-1 0,-1 0 0,2-29 0,-5 44-669,0 0 0,0 0-1,-1 0 1,1 1 0,0-1 0,0 0 0,0 0 0,0 0-1,-1 0 1,1 0 0,0 0 0,0 1 0,0-1 0,-1 0-1,1 0 1,0 0 0,0 0 0,0 0 0,-1 0 0,1 0-1,0 0 1,0 0 0,-1 0 0,1 0 0,0 0-1,0 0 1,-1 0 0,1 0 0,0 0 0,0 0 0,0 0-1,-1 0 1,1 0 0,0 0 0,0-1 0,0 1 0,-1 0-1,1 0 1,0 0 0,0 0 0,0 0 0,0-1 0,-1 1-1,1 0 1,0 0 0,0 0 0,0 0 0,0-1 0,0 1-1,0 0 1,0 0 0,-1 0 0,1-1 0,0 1 0,0 0-1,0 0 1,0-1 0,0 1 0,0 0 0,0 0 0,0 0-1,0-1 1,0 1 0,0 0 0,-14 20 302,-42 105 87,-33 53 289,-20 40-36,20-4-264,-4 42-246,-181 720-96,206-624-122,45-198 49,-4 260 0,28-316 78,5-1 0,4 1 0,38 165 0,-37-221-1,2 0 0,2-1 1,1-1-1,2 0 0,2-1 0,43 63 0,-5-26-37,3-2-1,123 116 1,-164-171-595,0-1 0,2 0 0,0-2 0,42 23 0,-51-33-831,0-1 0,19 4 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1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23 7808,'-5'-15'2880,"5"11"-2240,0 1 320,0 3-32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1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 14560,'1'28'579,"2"0"0,1-1 1,13 51-1,-10-48-305,40 181 281,26 294 0,-47-66-427,-35 500 0,-43-398-57,32-424-203,-5 0 0,-61 171-1,38-162-2789,-95 181-1,102-237-15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1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8448,'0'0'3168,"0"8"-2464,4 1 288,-4-6-64,9 1-192,5-4 0,8 0-256,14 0-65,12 0-223,6-4-128,0 4 32,-6 0-64,-3 4 64,-9 4-991,-4-4-417,-11-1-6304,1 9 3552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2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10 7424,'-1'-10'2820,"-4"17"-813,-2 20-386,-1 32-691,3 0 0,4 92 1,1-19-709,-19 99-775,-1-77-3651,15-90 710,4-4 108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11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551 9 9344,'0'0'111,"1"0"0,-1 0 0,0-1 1,0 1-1,0 0 0,0 0 0,0 0 1,0-1-1,1 1 0,-1 0 0,0 0 1,0-1-1,0 1 0,0 0 0,0 0 1,0 0-1,0-1 0,0 1 0,0 0 1,0 0-1,0-1 0,0 1 0,0 0 1,0 0-1,0-1 0,-1 1 0,1 0 1,0 0-1,0 0 0,0-1 0,0 1 1,0 0-1,0 0 0,-1 0 0,1-1 1,0 1-1,0 0 0,0 0 0,-1 0 1,1 0-1,0-1 0,-13 4 1473,-19 15-1244,29-17-88,-16 12 16,1 1 0,-31 28 0,-29 39-208,20-19-98,-195 176 214,253-237-174,-4 3-8,0-1 0,0 1 0,1 0 0,-5 9 0,7-12 8,1 0-1,-1-1 0,1 1 0,-1 0 1,1 0-1,0 0 0,0 0 1,-1 0-1,1 0 0,0 0 0,0 0 1,0 0-1,0 0 0,0-1 1,0 1-1,0 0 0,1 0 0,-1 0 1,0 0-1,0 0 0,1 0 1,-1 0-1,0 0 0,1-1 1,-1 1-1,1 0 0,-1 0 0,1 0 1,0-1-1,-1 1 0,1 0 1,0-1-1,1 2 0,1 0 12,1 1 0,0-1 0,0 0 0,0 0 0,0-1 0,0 1 0,0-1 0,7 1 0,38 4 38,-30-4-64,119 7-127,94 14 125,-173-12 63,91 31 0,-120-31-57,0 1 1,0 2-1,-2 1 1,46 31-1,-42-23 19,-1 2-1,34 36 0,-55-51 129,-1 0 0,0 1 0,0 0 0,-2 1 0,1 0 0,-1 0 0,-1 1 0,0 0 0,7 26 0,-11-32-55,-1-1-1,0 1 1,-1-1-1,0 1 1,0-1-1,0 1 1,-1-1-1,0 1 1,0-1-1,-1 0 1,1 1-1,-1-1 1,-1 0-1,1 0 0,-1 0 1,0 0-1,-1-1 1,1 1-1,-5 5 1,-3 1 111,0-1 0,0 0 0,-1 0 0,0-1 0,-1-1 0,-24 15 0,20-16-131,0 0 0,0 0 0,-1-2 0,0 0 0,-29 5 0,-96 7-2,73-11-41,-83 8-305,115-13-820,0-2 0,-39-5 0,73 5 787,0 0 1,0-1-1,0 1 0,1-1 0,-1 0 0,0 0 1,0-1-1,1 1 0,-1-1 0,1 0 0,0 1 1,-1-2-1,1 1 0,0 0 0,0-1 0,-4-3 1,-3-9-3475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12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23 174 7040,'-3'0'673,"2"1"-438,0-1 0,0 0 0,-1 0 0,1 0 0,0 0 0,0 0 0,0 0 0,0 0-1,-1-1 1,1 1 0,0 0 0,0-1 0,0 1 0,-2-1 0,3 0-101,1 0 0,-1 0 0,1 0 0,-1 1-1,1-1 1,0 0 0,-1 0 0,1 1 0,0-1 0,0 1 0,0-1 0,-1 0 0,1 1-1,0 0 1,0-1 0,0 1 0,2-1 0,1-1 240,10-4-60,1 1 1,1 0-1,-1 1 1,1 0-1,25-2 1,-3 0 80,78-15 605,271-43-373,-231 44-992,306 4-1,-443 17-81,-7-1-215,1 0 0,-1 1-1,0 1 1,-1 0 0,13 4-1,-10 1-1630,-8 2-960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2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631 134 8448,'7'-23'1147,"-4"16"-735,-1-1 1,0 1 0,0-1 0,-1 0 0,0 1 0,-1-15 0,0 18-154,0 0-1,0 1 1,0-1-1,-1 0 1,1 1-1,-3-7 1,3 9-207,-1 1 0,1-1 0,-1 0 0,1 0 0,-1 1 0,1-1 0,-1 1 0,1-1-1,-1 0 1,1 1 0,-1-1 0,0 1 0,1-1 0,-1 1 0,0 0 0,1-1 0,-1 1 0,0 0 0,0-1 0,1 1 0,-1 0 0,0 0 0,0 0 0,0-1 0,0 1 0,1 0 0,-1 0-1,0 0 1,0 1 0,0-1 0,1 0 0,-1 0 0,0 0 0,0 0 0,1 1 0,-1-1 0,0 0 0,0 1 0,-1 0 0,-5 3 25,1 1-1,-1-1 1,1 1 0,0 0-1,0 1 1,0-1 0,-9 14 0,6-9-35,-27 32 7,2 1 0,1 1 1,-36 67-1,23-17 143,-48 139 0,-14 109 16,74-224-163,5 2 1,5 1-1,6 1 0,5 1 1,3 137-1,40 166-154,-15-319-975,60 206 0,-60-268-642,35 75 0,-38-98 291,0 0 1,2-1 0,0 0-1,32 34 1,22 6-1835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19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38 8064,'-2'-20'2030,"1"11"-190,0 0 3473,16 277-1533,18-3-2882,-32-258-882,62 588 368,-60-539-392,-1-5-218,14 83 1,-15-132 49,-1 0 0,1 0 0,-1 0 0,1 1 0,0-1 0,0 0 0,0 0 0,2 3 0,-3-5-51,1 1-1,0 0 1,-1-1-1,1 1 1,0-1-1,0 1 1,-1-1-1,1 1 1,0-1 0,0 0-1,0 1 1,0-1-1,0 0 1,-1 0-1,1 1 1,0-1-1,0 0 1,0 0-1,2 0 1,2 0-2290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57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2593 5376,'3'0'854,"1"-1"1,-1 1 0,1-1-1,-1 1 1,1 0-1,6 1 1,3 0 91,1-1-673,0-1 0,0-1 1,-1-1-1,1 0 0,0 0 1,-1-1-1,0-1 0,0 0 1,0-1-1,-1-1 0,19-11 1,-16 7-165,0-1 0,0 0 0,-1-1 0,-1-1 0,0 0 0,-1-1 0,0 0 0,9-18 0,106-223 582,-107 212-593,111-274 207,-85 201-119,3-12-84,47-204 0,-73 224-72,-5-1-1,5-150 1,-21 203-55,-3 0 1,-15-103-1,12 135 10,-1 0 0,-2 1 0,-1 0 1,0 1-1,-2-1 0,-1 2 0,0-1 0,-28-38 0,18 35 21,-1 1 0,-35-33 0,42 46 43,0-1-1,-1 2 1,0 0-1,-1 1 1,-27-13-1,41 22-38,0 0 0,0 0 0,0 0-1,0 0 1,0 1 0,0-1 0,0 1-1,0 0 1,0 0 0,0 0 0,0 0-1,0 0 1,0 1 0,0-1-1,0 1 1,0 0 0,0 0 0,0 0-1,1 0 1,-1 0 0,0 1 0,0-1-1,1 1 1,-1 0 0,1 0-1,-3 3 1,-1 1 13,1 0 0,0 0 0,1 1-1,-1 0 1,2 0 0,-1 0 0,1 0 0,0 1-1,-4 12 1,-4 27 182,1 1 1,-6 86-1,8 105 335,8-238-539,0 193 138,13 342-69,-8-356-71,13 234-18,28-6-84,-39-370 118,1 0 0,1 0 0,3-1 0,27 62 0,-32-86 0,1 0 1,0 0-1,1 0 1,0-1 0,1 0-1,15 14 1,-17-19-10,0-1 1,0 0-1,1-1 1,0 1-1,0-1 1,0-1 0,0 0-1,1 0 1,-1-1-1,16 3 1,-15-4-259,-1-1 0,0-1-1,1 0 1,-1 0 0,1-1 0,-1 0 0,0 0 0,0-1 0,0-1 0,0 1 0,0-1 0,0-1 0,-1 0 0,10-5 0,12-11-4356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3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8 8448,'0'0'81,"0"-1"0,0 1 0,0 0 0,0 0 0,0-1 0,0 1 0,0 0 0,0 0 0,0-1 0,0 1 0,0 0 0,0 0 0,0-1 0,0 1 0,0 0 0,0 0 0,0 0 0,0-1 0,0 1 0,0 0 0,0 0 0,0-1 0,1 1 0,-1 0 0,0 0 0,0 0 0,0-1 0,0 1 0,1 0 0,-1 0 0,0 0 0,0 0 0,0 0 0,1-1 0,-1 1 0,0 0 1,8 6 1038,6 15-486,-12-16-492,0 0 0,0 0 0,0 0 0,-1 0 1,1 1-1,-1-1 0,0 8 0,2 6 134,8 66 734,1 116 1,-18 87-664,-6-75-331,-9 0 0,-68 296 0,58-398 155,-71 174-1,-74 85-3775,163-341 533,13-29 2809,0 1 0,0 0-1,0 0 1,0 0 0,0 0 0,0 0-1,0 0 1,0 0 0,0 0 0,0 0-1,1 0 1,-1 0 0,1 1 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3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9216,'18'8'3520,"-9"1"-2752,14 3 160,-10-5-160,5 5-448,9 0-32,3-4-160,15 4-32,9 0-32,3 0-128,6 3-32,-4 1-1216,-7-1-544,-2-3-2176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3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5 8320,'4'-4'3072,"5"16"-2400,5 19 384,-10-11 64,1 8-320,-1 7 0,1 8-384,-5 13-97,-9 20-191,-5 14-96,1 9 64,-5 0-128,1 2 0,4 5-895,-1 5-417,5 1-1344,5-18-544,4-7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4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1115 1 9088,'0'0'153,"0"0"1,0 0-1,0 0 1,0 0-1,0 0 1,0 0-1,0 0 1,0 0-1,0 0 1,0 0-1,0 0 1,0 0-1,0 0 0,0 0 1,0 0-1,-1 0 1,1 0-1,0 0 1,0 0-1,0 0 1,0 0-1,0 0 1,0 0-1,0 0 1,0 0-1,0 0 1,0 0-1,0 0 1,0-1-1,0 1 1,-9 10 1471,-13 20-526,-6 19 133,-40 95 1,7-9-637,-139 223 172,-45 76-683,73-124-127,-86 120-2417,224-375-127,17-31-2603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73 8192,'-22'-40'2672,"21"38"-2526,0 0 1,0 1-1,0-1 1,0 0 0,1 0-1,-1 0 1,1 0 0,0 0-1,-1-3 1,1 4-57,0 1 1,0-1-1,0 1 1,1-1-1,-1 1 1,0 0-1,0-1 0,0 1 1,0-1-1,0 1 1,1-1-1,-1 1 1,0 0-1,0-1 1,1 1-1,-1 0 1,0-1-1,1 1 1,-1 0-1,0-1 1,1 1-1,-1 0 0,0 0 1,1-1-1,0 1 1,0 0 91,1 0 0,-1-1 0,0 1-1,1 0 1,-1 0 0,1 1 0,-1-1 0,0 0 0,1 0 0,-1 1 0,1-1 0,-1 1 0,0-1 0,0 1-1,1-1 1,-1 1 0,0 0 0,2 1 0,6 5 72,-1 1-1,-1-1 1,1 1-1,-1 1 1,-1-1-1,1 1 1,-1 0-1,-1 1 1,7 14-1,0 7 58,15 58 0,46 290 180,-50-237-416,-10-62-48,75 382-383,-63-360-551,5-1-1,61 141 1,-88-236 792,4 11-645,1-1 0,0 1 0,1-2 0,21 28 1,-24-36-674,1-1 0,11 9 0,-18-15 1428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5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9216,'0'8'3424,"4"-4"-2656,10-4 672,-5 0 159,4-4-447,8-1-96,11 2-416,-1-6-160,10 6-256,2 3-224,11 3-96,0 6-1152,-1-1-448,-8 4-3423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5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73 9600,'9'31'3584,"13"-23"-2784,22-8 416,-26-3-32,13-2-449,10-2-95,11-5-352,16-5-128,8 2-96,-5-1-1184,1-4-511,-6 4-3041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6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35 8832,'26'-33'5184,"-25"32"-4048,-1 1 96,-6 13 1951,-1-5-2983,0-1-1,-16 14 1,-6 7-153,5 1-41,-35 56 1,45-63 1,-7 12-27,2 0 1,1 1-1,-16 47 0,32-76 5,0 0-1,0 0 1,1 0-1,0 0 1,0 0-1,0 0 0,1 0 1,0 0-1,1 13 1,0-16 6,0 0 0,0 0 0,0 0 1,0 0-1,0 0 0,1 0 0,-1 0 0,1 0 1,0 0-1,0-1 0,0 1 0,0-1 0,0 1 1,1-1-1,-1 0 0,1 0 0,-1 0 0,1 0 1,0-1-1,4 3 0,18 6 13,-1-2 0,1-1 0,0-1 0,33 4 0,6 1-35,151 47 44,-178-45-2,0 2 1,-1 2-1,52 32 1,-63-32 40,-2 1 0,0 0 1,0 2-1,27 33 0,-37-38-37,0 1 0,-2 1 0,0 0 0,-1 0 0,0 1 0,-2 0 0,10 28 0,-17-42 23,0 1 0,0 0-1,0-1 1,0 1-1,-1 0 1,0 0 0,0 0-1,0-1 1,-1 1-1,1 0 1,-1 0 0,0-1-1,-4 9 1,3-7 47,-1 0 0,-1 0 0,1 0 0,-1 0 1,0-1-1,-1 0 0,1 1 0,-10 6 0,-2 1 59,-1-1 0,0-2 1,-1 1-1,0-2 0,-28 11 0,18-10-227,0-1 0,0-1 0,-1-2 1,0 0-1,-56 2 0,61-8-731,0 0-1,0-2 1,0 0 0,0-2 0,0-1-1,1 0 1,-37-15 0,58 19 708,-3 0-306,1-1 0,-1 0 0,0 0-1,1-1 1,-1 0 0,1 1-1,0-1 1,0 0 0,0-1 0,0 1-1,-4-6 1,-7-20-3034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6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25 8448,'-18'-8'3168,"18"11"-2464,5-3 128,-1 0-64,5 0-96,14 0 64,8 0-32,10 0 31,2 0-415,7 0-96,4 0-96,7 0-64,2 0 32,8 0-288,1 0-32,0-3-991,-6-1-481,2-8-2656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6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28 409 8192,'-18'8'3072,"9"1"-2400,9-2-32,0-7-128,4 5 96,5-2 192,5 1-160,4 1-32,9-2-352,9 1-160,3-1 0,6 2-64,-5-1 64,1 4-416,-7-4-96,-2-1-1216,-1 2-544,1-5-1600</inkml:trace>
  <inkml:trace contextRef="#ctx0" brushRef="#br0" timeOffset="1">634 37 7040,'9'-24'2624,"-9"16"-2048,0 4 768,0 4 192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57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223 141 6400,'-1'-6'466,"0"1"0,-1-1 0,1 1 0,-1 0 1,-1 0-1,1 0 0,-1 0 0,0 0 0,-4-6 0,5 8-241,-1 0-1,1 1 1,-1-1 0,1 1-1,-1 0 1,0 0-1,0 0 1,0 0 0,0 0-1,0 0 1,0 1 0,0 0-1,-1-1 1,1 1-1,-1 0 1,-3 0 0,5 1-178,0 0 0,0 1 0,0-1 0,0 0 1,0 1-1,0-1 0,0 1 0,0 0 0,1 0 1,-1 0-1,0 0 0,0 0 0,1 0 0,-1 0 1,1 0-1,-1 1 0,1-1 0,0 1 0,-1-1 1,-1 4-1,-3 3 57,1-1 0,1 2 0,-6 10 0,-6 17-81,2 0-1,2 1 1,2 0-1,1 1 0,1 0 1,2 1-1,2-1 1,2 1-1,4 60 0,-1-83 4,1 0 0,1 0-1,1-1 1,10 30-1,-12-40 6,1 0-1,-1 0 1,1-1-1,0 1 1,0-1-1,0 0 1,1 0 0,5 5-1,-6-7 4,-1 0 1,1 0-1,0 0 0,0 0 1,0-1-1,0 1 0,0-1 1,0 0-1,0 0 0,1 0 1,-1-1-1,0 1 0,1-1 0,4 1 1,2-2 66,0 0 1,-1 0 0,1-1-1,-1 0 1,1-1-1,-1 0 1,0-1 0,0 0-1,0 0 1,-1-1-1,14-9 1,-11 6-31,-1 0 0,0 0-1,-1-1 1,0-1 0,0 1 0,-1-1-1,0-1 1,9-16 0,-5 3-41,-1-1 1,-1 0-1,-1-1 0,-1 0 1,-2-1-1,0 0 1,-2 0-1,-1 0 0,-1-39 1,-3 52-38,-1 0 0,0 0 1,-1 0-1,-1 0 0,0 1 1,-1-1-1,0 1 0,-1 0 1,-1 1-1,0-1 0,0 1 1,-1 1-1,-1-1 0,0 1 1,-1 1-1,0 0 0,0 0 1,-1 1-1,-14-10 0,17 15-96,1 0-1,0 0 1,-1 1-1,0 0 1,1 1-1,-1-1 1,-1 1-1,1 1 1,0 0-1,0 0 1,0 0-1,-1 1 1,1 1-1,0-1 1,0 1-1,-1 0 1,1 1-1,0 0 1,0 0-1,0 1 1,-13 7-1,19-9-111,0 0 0,0 0 0,0 1 0,0-1 0,0 1 0,1-1 0,-1 1 0,1-1 0,-3 5 0,3-6 82,1 1 0,0 0 0,-1 0 0,1 0 0,0 0 0,0 0 0,0 0 0,-1 0 0,1 0 0,0 0-1,0 0 1,1 0 0,-1 0 0,0 0 0,0 0 0,0 0 0,1 0 0,-1 0 0,0 0 0,1 0 0,-1 0-1,1 0 1,0 1 0,19 24-3413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7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 15616,'0'17'1727,"0"5"-895,0 14-224,0 12-96,0 15-192,0 0-96,-5 5-128,1-1 0,-1 5-64,1 3-32,-1 5-480,1-1-224,-1-4-864,1-7-287,-5-13-2529,4-8-1504,-2-11 2784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9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754 60 9344,'13'-58'5482,"-13"56"-4287,0 5-831,0 1-1,0-1 1,0 0 0,-1 0 0,1 0 0,-1 1 0,0-1-1,-2 4 1,0 5 47,-13 40 99,-2-2 0,-31 64 0,23-57-333,-23 41-60,-81 121 0,-9 14-26,-20 56-68,92-168-334,-12 45-2702,63-129 874,8-17-362,7-7-1536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9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66 8704,'0'-1'114,"-2"-2"164,1 1 0,0-1 0,0 0 0,0 0 0,0 1 0,0-1 0,1 0 0,-1 0 0,1 0 0,0 0 0,0 0 0,0 0 1,0 0-1,0 0 0,1 0 0,-1 1 0,1-1 0,1-3 0,-2 5-184,1 1 1,-1-1-1,0 1 0,1-1 1,-1 1-1,1-1 0,-1 1 1,0 0-1,1-1 0,-1 1 1,1-1-1,-1 1 0,1 0 1,0 0-1,-1-1 1,1 1-1,-1 0 0,1 0 1,-1 0-1,1-1 0,0 1 1,-1 0-1,1 0 0,-1 0 1,1 0-1,0 0 0,-1 0 1,1 0-1,-1 1 0,1-1 1,0 0-1,-1 0 1,1 0-1,-1 1 0,1-1 1,-1 0-1,1 0 0,-1 1 1,1-1-1,-1 1 0,1 0 1,2 1 162,0 0-1,0 1 1,0-1 0,-1 1 0,4 4 0,17 27 424,-1 2 1,25 57 0,24 82-43,-34-81-481,46 107-77,60 153-700,-123-303-1301,51 91 0,-71-141 1884,23 33-1739,-21-31 1499,0-1-1,0 0 1,0 1-1,1-1 0,-1 0 1,1-1-1,-1 1 0,1 0 1,0-1-1,4 3 1,-3-3-396,0 0 0,0-1 0,0 1 0,0-1 0,6 0 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29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8704,'0'0'3232,"0"5"-2496,9-5 480,-4 0 128,4 3-33,9-3 97,4 0-576,5 4-160,9-1-416,3 2-160,11-1-64,4 4-32,3-4 0,-8-1-1152,-8 6-416,-5-1-3295,-10-1-1729,-17 10 3168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30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 9216,'13'7'3424,"5"-11"-2656,12-8 416,-12 9 32,9-6-640,14-3-161,11 0-255,7 1-128,-1-1 0,-5 0-735,-3 3-321,-5-3-3456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30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7936,'1'-4'509,"-1"1"-1,1 0 1,0 0 0,0 0 0,0 0 0,0 0 0,1 0-1,-1 0 1,4-4 0,-4 6-318,0 0-1,0 0 1,0 0-1,0 0 1,0 1-1,0-1 1,0 1-1,0-1 1,1 1-1,-1-1 1,0 1-1,0-1 1,1 1-1,-1 0 1,0 0-1,0 0 1,1 0-1,-1 0 1,0 0-1,1 0 1,-1 0-1,0 0 1,0 1-1,1-1 1,-1 0-1,0 1 1,0-1-1,2 2 1,-1-1-102,1 0 1,0 1-1,-1 0 1,0-1-1,1 1 0,-1 0 1,0 0-1,0 0 1,0 0-1,0 1 1,0-1-1,-1 0 1,1 1-1,-1-1 1,1 1-1,0 3 0,3 7 85,-1-1-1,3 19 1,-5-24-130,17 93 241,-5 1 0,4 194-1,-21-149-1985,-32 208-1,25-279-1333,6 0-4741,4-34 3446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30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9472,'0'1'267,"0"1"1,1-1-1,-1 0 0,1 0 1,-1 0-1,1 0 1,0 0-1,-1 0 0,1-1 1,0 1-1,0 0 1,0 0-1,-1 0 1,1-1-1,0 1 0,0 0 1,0-1-1,0 1 1,0-1-1,0 1 0,0-1 1,1 0-1,-1 1 1,0-1-1,1 0 1,35 8 1890,-33-7-1787,204 12 1962,-112-10-2191,-10 2-118,176 5-102,-158-11-23,180 6-3152,-275-4 2792,-1-1-316,-1 1 0,1 0 0,-1 0 1,0 1-1,0 0 0,12 4 0,-17-5 270,-1 0 0,1 1-1,0-1 1,0 1 0,0-1-1,-1 1 1,3 3 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31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 9 11648,'1'0'329,"-1"-1"1,1 0 0,0 0 0,0 1 0,0-1 0,0 0-1,0 1 1,0-1 0,0 1 0,0-1 0,0 1-1,0 0 1,0-1 0,1 1 0,-1 0 0,0 0-1,0 0 1,2-1 0,-2 1 513,-1 1-727,0 0 0,0 0 0,0 0 0,0-1 0,0 1 0,-1 0 0,1 0 0,0-1 0,-1 1 0,1 0 0,0-1 0,-1 1 0,1 0 0,-1-1 0,0 2 0,-5 4-10,0 0 1,0 0-1,-13 8 1,-11 10 0,13-6-82,0 0 1,1 2-1,1 0 0,1 1 1,1 0-1,1 1 0,-16 39 1,27-59-41,0 0 0,0 1 0,0-1 1,0 0-1,1 0 0,-1 1 1,1-1-1,0 0 0,0 1 0,0-1 1,0 0-1,0 1 0,0-1 0,1 0 1,-1 1-1,1-1 0,-1 0 1,1 1-1,0-1 0,0 0 0,0 0 1,0 0-1,0 0 0,1 0 0,-1 0 1,1 0-1,-1-1 0,1 1 0,0 0 1,-1-1-1,1 1 0,0-1 1,0 0-1,4 2 0,5 3 0,0-2 0,1 0 0,0 0 0,0-1-1,16 2 1,-27-4 14,28 4 15,1 1 0,-1 2 0,0 1 1,0 1-1,51 27 0,-56-23 10,9 5-27,51 38 1,-76-51 20,1 1-1,-2 1 1,1-1 0,-1 1-1,0 1 1,-1-1 0,0 1-1,0 0 1,-1 0 0,8 19-1,-12-26 1,-1 1-1,1-1 1,0 1-1,-1 0 1,1-1 0,-1 1-1,0 0 1,0-1-1,0 1 1,0 0-1,-1-1 1,1 1-1,-1-1 1,1 1-1,-1 0 1,-2 3-1,1-2-4,0-1 0,0 0 0,0 0 0,-1 0 0,1 0 0,-1 0 0,0-1 0,0 1 1,0-1-1,-5 4 0,-2-1-11,0 0 1,0-1 0,0 0 0,-1 0 0,1-1 0,-1-1-1,-13 2 1,-11 0-325,-68-3 1,-35-12-3388,135 10 3560,-32-3-2155,8-3-1898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31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8320,'-2'1'447,"0"0"1,0 1-1,0-1 1,0 0-1,0 0 0,1 1 1,-1-1-1,0 1 1,1 0-1,-1-1 1,1 1-1,0 0 1,0 0-1,0 0 1,-1 0-1,2 0 0,-1 0 1,0 0-1,0 2 1,-1 4-282,0 0 0,1 0 0,-1 16 0,2-22-18,0 1-1,0 0 1,0 0 0,0-1 0,1 1 0,-1 0 0,1-1-1,0 1 1,0 0 0,0-1 0,0 1 0,0-1 0,1 0-1,-1 1 1,3 2 0,-3-4 30,1 0-1,-1 0 1,1 0 0,0 0 0,-1 0-1,1 0 1,0-1 0,0 1-1,0-1 1,-1 1 0,1-1-1,0 0 1,3 1 0,30-2 729,-16 0-713,32-1 57,75-14 1,3-1-1800,-96 16-2051,-19 1-1794,-6 0 1015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6:33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5104 653 7168,'0'-9'672,"-1"0"0,0 0 1,0 1-1,-1-1 0,0 0 1,-5-9-1,3 5 152,1-1 84,0 0 0,-2-24 0,3 12-533,-4-19 320,2 3-164,-2 1 0,-16-59 0,18 87-481,-1 1 1,1-1-1,-2 1 1,0 1-1,-1-1 1,0 1-1,0 0 1,-1 1-1,0-1 0,-1 2 1,-1-1-1,-11-9 1,9 11 41,0 0 1,-1 1 0,0 0-1,0 1 1,-1 0-1,1 1 1,-26-6 0,-8 2 130,-47-3 1,88 12-212,-275-15 299,3 18-245,94 1-27,146-4-49,-512 17 158,419-6-18,0 6 0,-155 40 0,-72 57 7,5 27-162,8 27 3,16 22-74,-182 134 368,360-220-45,-256 231 0,368-297-192,1 2-1,-35 48 1,53-60-12,1 2 0,1 0 0,2 1 0,-16 40-1,17-28 5,1 2 0,2 0-1,3 0 1,1 1 0,2 0-1,1 88 1,9-51-23,2 0 1,4-1-1,25 95 1,-17-109 54,3 0 1,3-1-1,3-2 0,38 67 1,7-11 358,142 181 1,-168-246-249,2-2-1,2-2 1,2-2-1,3-3 1,1-2 0,3-3-1,1-2 1,2-3-1,111 49 1,-75-49 126,165 38 0,107-3 3,-125-36-253,1-11 0,350-8 0,-450-23-54,192-34 1,-220 18 37,-2-6 0,120-45 0,120-73 69,-2-19 5,56-64-54,-24-35 44,-311 208-37,-3-4 0,-2-3 0,95-110 1,-113 109-28,-4-1-1,-2-2 1,-3-3 0,45-99 0,-16-18 22,-60 145-98,-2 0 0,9-79 1,-16 70-32,-2 0 1,-2 0 0,-3-1-1,-2 2 1,-2-1-1,-2 1 1,-2 0-1,-3 1 1,-2 1-1,-2 0 1,-26-49 0,6 27 10,-4 2 1,-2 2 0,-3 1 0,-92-94 0,40 66-72,-3 5 0,-124-81 1,119 99-236,-2 5 0,-202-85 0,29 43-1850,-5 18-3816,174 55 1057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58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289 134 7680,'-7'-33'3713,"6"20"-2933,-2 1 1,0 0-1,0 0 1,-8-17 0,11 28-726,-1 0-1,1 0 1,-1-1 0,1 1 0,-1 0 0,0 0 0,0-1 0,0 1 0,0 0 0,0 0 0,0 0 0,0 0 0,0 0 0,0 0 0,0 1 0,0-1 0,0 0 0,-1 0 0,1 1 0,0-1 0,-1 1 0,1-1 0,0 1 0,-1 0 0,1 0 0,-1-1 0,1 1 0,0 0 0,-1 0 0,1 0 0,-1 0 0,1 1 0,0-1 0,-1 0 0,1 1 0,-2-1 0,-1 2 33,0 1 0,0-1 0,0 1 0,0-1 0,1 1 0,-1 0 0,1 0 0,0 1 0,0-1 0,-3 5 0,-2 3-4,0 1-1,0 1 1,2 0-1,-8 19 1,-14 56 10,22-67-62,-9 29-9,3 0 0,-7 62 0,17-94 20,1 0 0,1 1 0,0-1 1,1 0-1,1 0 0,1 0 1,1-1-1,0 1 0,13 31 0,-15-43-3,1-1 0,0 1-1,0-1 1,1 1-1,-1-1 1,1 0 0,0-1-1,1 1 1,5 5-1,-8-9-8,0 1 0,0-1 0,0 0 0,1 1 0,-1-1 0,0 0-1,1-1 1,-1 1 0,1 0 0,-1 0 0,1-1 0,-1 0 0,1 1 0,-1-1 0,1 0-1,-1 0 1,1-1 0,0 1 0,-1 0 0,1-1 0,-1 1 0,0-1 0,1 0 0,3-2-1,-1 0 10,1 0 0,-1-1 0,0 0-1,0 0 1,-1 0 0,1-1 0,-1 1 0,0-1-1,0 0 1,-1 0 0,1-1 0,-1 1-1,5-11 1,-1-1 25,-1-1 0,-1 0 0,5-26-1,-5 18 6,-2 0 0,-2-1 0,0 1-1,-1 0 1,-2 0 0,-1-1 0,-1 1 0,-1 0-1,-1 1 1,-1 0 0,-15-33 0,21 54-11,-1 0 1,0 1-1,0 0 1,0-1-1,0 1 1,-3-3 0,5 6-52,-1-1-1,1 1 1,0 0 0,-1-1 0,1 1 0,-1-1 0,1 1 0,-1 0 0,1-1 0,-1 1 0,1 0 0,-1 0 0,1-1 0,-1 1-1,1 0 1,-1 0 0,1 0 0,-1 0 0,0 0 0,1 0 0,-1 0 0,1 0 0,-1 0 0,1 0 0,-1 0 0,0 0 0,1 0 0,-1 0-1,1 0 1,-1 1 0,1-1 0,-1 0 0,1 0 0,-1 1 0,1-1 0,-1 0 0,1 1 0,-1-1 0,1 0 0,0 1 0,-1-1-1,1 1 1,-1-1 0,1 1 0,0-1 0,0 1 0,-1-1 0,1 2 0,-3 5 2,0 0 0,0 0 0,1 0 0,0 0 0,1 1-1,0-1 1,0 1 0,0 11 0,0-11-14,1 32-23,1 0-1,2 1 0,2-1 0,10 42 1,-7-41 37,2-1 1,2 0 0,2-1-1,2 0 1,1-1 0,2-1-1,27 41 1,52 60 4,23 37 39,-103-147-4,7 9 291,-1 2 0,34 79-1,-45-77 192,-12-38-489,-1-1 0,1 1 0,-1 0-1,0 0 1,1 0 0,-1-1 0,-1 1-1,1 0 1,0 0 0,-1 0 0,0 3 0,0-5-33,1 0 0,-1 0 0,0 0 0,1 0 0,-1-1 0,0 1 1,1 0-1,-1 0 0,0-1 0,0 1 0,0 0 0,1-1 0,-1 1 1,0-1-1,0 1 0,0-1 0,0 0 0,0 1 0,0-1 0,0 0 1,0 0-1,0 0 0,0 1 0,0-1 0,-2 0 0,-29-4 5,29 3-11,-31-7-33,-58-21-1,-35-22-38,11 3 51,4 11-75,-12-5-72,118 40 148,2 1-17,1-1 1,-1 1-1,1-1 0,-1 0 1,-6-4-1,10 5 27,-1 1 0,1-1-1,-1 1 1,1-1 0,-1 0 0,1 1 0,-1-1 0,1 0 0,0 1 0,-1-1-1,1 0 1,0 0 0,-1 0 0,1 1 0,0-1 0,0 0 0,0 0 0,0 0 0,0 1-1,0-1 1,0 0 0,0 0 0,0 0 0,0 1 0,1-1 0,-1 0 0,0 0-1,0 1 1,1-1 0,-1 0 0,0 0 0,1 1 0,-1-1 0,1 0 0,56-80-64,-22 31-19,2 1 0,70-71 1,-9 28-849,55-57-2414,-81 71 193,-5 10-1865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06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857 4 10240,'0'0'99,"0"0"0,0 0 0,0 0 0,0 0 0,0 0 0,0 0-1,0-1 1,0 1 0,0 0 0,0 0 0,0 0 0,0 0 0,0 0 0,0 0 0,0 0 0,0 0 0,0-1 0,0 1 0,0 0 0,0 0 0,0 0 0,0 0 0,0 0 0,-1 0 0,1 0 0,0 0 0,0 0 0,0-1 0,0 1 0,0 0 0,0 0 0,0 0 0,0 0 0,0 0 0,-1 0 0,1 0 0,0 0 0,0 0 0,0 0-1,0 0 1,0 0 0,0 0 0,0 0 0,-1 0 0,1 0 0,0 0 0,0 0 0,-7 4 1642,-6 9-841,6-2-603,0 1 0,0 1 0,-6 16 0,1-4-114,-74 153 440,-67 144 199,-89 346-663,45 11-195,192-663 47,-90 373-2801,92-377 2065,-1 10-417,5-12-3145,-5-20 682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06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 8960,'0'-35'4224,"0"34"-3312,0 3-64,3 51 144,3 0 1,16 71 0,-6-43-532,8 50 50,6 0-1,55 150 0,95 121-17,-124-283-383,67 146 125,55 118-225,-134-296-380,3-2 0,4-1 0,4-3 0,90 103-1,-137-175 69,28 28-969,-32-34 931,0 1-1,0-1 0,0 0 1,1 0-1,-1-1 0,1 1 1,6 1-1,-11-3 208,1-1-1,-1 0 1,1 0 0,0 1-1,-1-1 1,1 0-1,-1 0 1,1 0 0,0 0-1,-1 0 1,1 0 0,0 0-1,-1 0 1,1 0 0,0 0-1,-1-1 1,1 1 0,-1 0-1,1 0 1,0-1 0,-1 1-1,1 0 1,-1-1 0,1 1-1,0-1-147,0-1-1,0 1 0,0 0 1,-1 0-1,1-1 0,0 1 1,-1 0-1,1 0 0,-1-1 1,1-1-1,4-29-3003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07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9 8064,'3'-8'3860,"-5"17"-911,1-1-3166,-3 11 608,-39 204 2025,34-159-1497,-2 99 0,11-148-776,1 0 1,0 0-1,1-1 1,0 1-1,9 28 1,-9-38-123,-1 0 1,1-1 0,1 1 0,-1-1-1,1 0 1,-1 1 0,1-1-1,0-1 1,1 1 0,-1 0 0,1-1-1,0 0 1,-1 1 0,1-1-1,1-1 1,-1 1 0,0-1 0,1 0-1,-1 1 1,1-2 0,7 3-1,1-2-69,1 0 0,0 0 0,0-1 0,0-1 0,-1-1 0,1 0 0,0-1 0,0 0 0,24-8 0,2-3-3469,73-36 0,-90 37-360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07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23 9728,'0'-17'3120,"-1"12"-998,-2 7-113,-3 8-802,-1 8-929,1 1 0,0 0 0,-3 26 0,-5 63-259,8-45 23,-14 270 154,17-225-114,-1 309 207,9-297-1751,30 176 0,-26-251-724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08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7808,'0'1'115,"-1"-1"1,1 0-1,0 0 1,-1 0-1,1 0 1,0 0 0,-1 0-1,1 0 1,0 1-1,0-1 1,-1 0-1,1 0 1,0 1-1,0-1 1,-1 0 0,1 0-1,0 1 1,0-1-1,0 0 1,-1 0-1,1 1 1,0-1-1,0 0 1,0 1-1,0-1 1,0 1 0,6 2 2693,17-1-424,26-2-1708,263-3-186,-161 1-3019,-110 0-1482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08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7424,'0'0'351,"0"1"-1,-1 0 1,1-1 0,-1 1 0,1 0-1,0-1 1,0 1 0,-1 0 0,1 0-1,0 0 1,0-1 0,0 1 0,0 0-1,0 1 1,0-1-237,0-1 1,0 0-1,0 1 1,0-1-1,1 0 0,-1 1 1,0-1-1,0 0 0,1 1 1,-1-1-1,0 0 1,0 0-1,1 1 0,-1-1 1,0 0-1,1 0 1,-1 0-1,0 1 0,1-1 1,-1 0-1,0 0 0,1 0 1,2 1 95,1-1 0,-1 1-1,0-1 1,1 0 0,5-1 0,-5 1-92,217-7 602,-91 15-651,42 0-800,-123-8-1231,73-9-1,-46-3-1807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0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628 370 7552,'66'-174'5237,"-55"154"-4555,-9 17-485,0-1 1,0 0-1,0 0 1,0 0-1,0 0 0,1-8 1,-3 12-181,0 0 0,0-1 0,1 1 1,-1 0-1,0-1 0,0 1 0,0 0 0,0-1 1,0 1-1,0 0 0,0-1 0,0 1 1,0 0-1,0-1 0,0 1 0,0 0 0,0 0 1,0-1-1,0 1 0,0 0 0,0-1 0,-1 1 1,1 0-1,0-1 0,0 1 0,0 0 0,0 0 1,-1-1-1,1 1 0,0 0 0,0 0 0,-1-1 1,1 1-1,0 0 0,0 0 0,-1 0 0,1-1 1,0 1-1,0 0 0,-1 0 0,1 0 0,0 0 1,-1 0-1,1 0 0,0 0 0,-1 0 0,1 0 1,0 0-1,-1 0 0,1 0 0,0 0 0,-1 0 1,1 0-1,0 0 0,-1 0 0,1 0 0,0 0 1,-1 0-1,1 1 0,0-1 0,-21 11 235,2 5-120,1 0 0,1 0 0,-28 36 0,10-11-4,1-5 104,-68 53 0,-46 21-88,121-91-115,0 2-1,1 0 0,2 2 1,0 1-1,1 1 1,2 1-1,0 1 1,-26 47-1,42-64-25,0 0-1,1 0 0,0 0 1,0 0-1,-3 21 1,6-27-10,1 1 1,-1-1 0,1 0-1,0 0 1,1 1-1,-1-1 1,1 0 0,-1 0-1,1 0 1,1 0-1,-1 1 1,0-2 0,1 1-1,0 0 1,0 0 0,0 0-1,0-1 1,4 5-1,1-2 6,0 1-1,0-1 0,0-1 0,1 1 0,0-1 0,0-1 1,0 0-1,16 7 0,77 18 70,-83-24-61,49 12 2,0 4 1,-1 3-1,90 45 0,-133-56-8,-1 1 0,0 1 0,-1 1-1,-1 1 1,-1 1 0,0 0 0,-1 1-1,-1 1 1,-1 1 0,17 27-1,-24-32 38,0 0-1,-1 1 1,0 0-1,-2 0 1,0 1-1,0-1 1,-2 1-1,0 0 1,-2 1-1,0-1 1,0 1-1,-2-1 1,0 0-1,-2 1 1,-4 25-1,-3-10 105,-2-1-1,-1 0 0,-2-1 1,-1 0-1,-1-2 0,-2 1 1,-1-2-1,-1-1 0,-39 43 1,47-59-38,1 0 0,-2 0-1,0-2 1,0 1 0,-1-2 0,-29 16 0,38-22-92,-1-1 1,0 0-1,1 0 1,-1 0-1,0-1 1,0 1-1,0-2 0,0 1 1,0 0-1,0-1 1,0-1-1,0 1 1,0-1-1,0 0 1,0 0-1,0 0 0,1-1 1,-1 0-1,0 0 1,1 0-1,-1-1 1,-6-4-1,4 1-16,-1-1 0,1 0 0,1 0 0,-1-1 0,1 0 0,0 0 0,1 0 1,0-1-1,0 0 0,1 0 0,0-1 0,1 1 0,0-1 0,0 0 0,1 0 0,0-1 0,1 1 0,0-1 0,1 1 0,0-1 0,1 1 0,1-19 0,3 3 17,0-1-1,16-48 0,27-49-27,-25 78-38,47-77 1,41-36 23,-101 146 29,125-170 98,43-61 373,-14-7-10,-146 221-429,68-119 129,-66 109-66,28-79 1,-43 106-82,0-1 1,-1 0 0,-1 0-1,0 0 1,-1 0 0,-1-1-1,0 1 1,-3-21-1,2 28-15,0 0 0,-1 1 0,0-1-1,0 1 1,0-1 0,-1 1 0,0 0-1,0 0 1,0 0 0,-1 0 0,0 1-1,0-1 1,-1 1 0,1 0 0,-1 0-1,0 1 1,-1-1 0,1 1 0,-10-5-1,6 5-28,0 0 1,0 1-1,0 0 0,0 1 0,-1 0 0,1 0 0,-1 1 0,1 0 1,-1 1-1,0 0 0,-11 2 0,6-1-141,1 2-1,-1 0 1,1 0 0,0 2 0,0-1-1,-22 12 1,28-12-102,1 1 1,0-1-1,0 1 0,1 0 1,0 1-1,0 0 0,-8 9 0,12-13-8,0 1-1,-1 0 0,1 1 0,1-1 0,-1 0 1,0 0-1,1 1 0,0-1 0,-1 1 0,1-1 1,1 1-1,-1 0 0,1-1 0,-1 1 0,1 0 1,0-1-1,0 1 0,2 6 0,9 18-3680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0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11 9984,'-2'-10'3055,"-2"13"-678,-4 23-519,-22 282 705,22 0-2023,8-279-448,3 695-176,46-7-5075,-35-609 2429,3-18-1158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1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1526 6656,'3'-52'1965,"-6"-61"0,-1 65-969,-3-33 1317,-27-122 0,29 192-1623,2 10-320,-1 7 15,1 5-267,2-1 0,-1 1 1,1-1-1,1 1 0,1 19 0,0-11-43,41 469 278,32 0-538,-64-430 155,36 221-318,48 297-328,-54-310 553,59 360 209,-36-328 70,-60-286-147,7 32 253,-5-33-56,-2-8-10,-2-5-169,0 1 0,-1 0 0,1 0 0,-1-1 0,1 1-1,-1 0 1,0-1 0,1 1 0,-1 0 0,0-1 0,0 1 0,0-2 0,1-36 352,-9-71 1,2 43-190,-39-656 669,34-112-758,25 504-194,108-626-1,-121 951 91,38-181-100,-24 129 28,24-62 0,-32 102 34,1 0-1,16-27 0,-21 40 30,1-1-1,-1 1 1,1 0-1,1 1 1,-1-1-1,1 1 1,0 0-1,0 0 1,0 0-1,0 1 0,0 0 1,7-3-1,6 0-9,0 1-1,1 0 0,-1 2 1,1 0-1,19 0 0,11-2 5,277-50 156,-5-16 86,-230 51-176,73-18 45,402-85 172,414-57-421,-736 137-62,414-64-3440,-555 91 1669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2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2 9472,'-1'0'157,"1"-1"1,0 1-1,-1 0 0,1 0 1,-1 0-1,1 0 1,-1 0-1,1 0 1,-1 0-1,1 0 0,-1 0 1,1 0-1,-1 0 1,1 0-1,0 1 0,-1-1 1,1 0-1,-1 0 1,1 0-1,-1 0 1,1 1-1,0-1 0,-1 0 1,1 1-1,0-1 1,-1 0-1,1 1 1,0-1-1,-1 0 0,1 1 1,0-1-1,0 0 1,-1 1-1,1-1 1,0 1-1,0-1 0,-1 1 1,-11 21 1422,-28 65-577,21-52-916,2 2-1,-23 71 1,34-86-1,1 0 0,1 0 1,0 0-1,2 1 0,1-1 1,2 39-1,0-54-70,0-1 0,0 1 1,0-1-1,1 1 0,0-1 1,0 0-1,0 1 0,1-1 1,0-1-1,0 1 0,1 0 1,0-1-1,0 1 0,0-1 1,0 0-1,1-1 0,0 1 1,0-1-1,0 0 0,0 0 1,1 0-1,-1-1 0,1 0 1,0 0-1,0 0 0,1-1 1,-1 0-1,0 0 0,1 0 1,-1-1-1,14 1 0,-7-2-499,0 0 0,0-1-1,1 0 1,-1-1-1,0-1 1,22-7-1,-17 4-2940,0-1-1,18-11 0,-4-1-196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81 6144,'-3'-6'2089,"0"0"0,1-1 1,-3-9-1,5 15-958,0 1-988,0-1 0,0 0 1,0 1-1,0-1 1,0 0-1,0 1 1,0-1-1,1 1 1,-1-1-1,0 0 1,0 1-1,1-1 1,-1 1-1,0-1 0,1 1 1,-1-1-1,0 1 1,1-1-1,0 0 1,9-3 292,0 1 1,0 0-1,0 0 1,1 0-1,17 0 0,-3-1 3,5 0 203,39-1 0,-60 5-497,-1 0 0,0 0 0,0 1 0,0 1 0,0-1 1,0 1-1,0 1 0,-1-1 0,15 8 0,-18-8-119,-1 0 1,1 1 0,-1-1 0,0 1-1,1 0 1,-1 0 0,0 0 0,-1 0-1,1 0 1,-1 1 0,1-1 0,-1 1-1,0 0 1,2 6 0,-2-5 24,-1 1 0,1 0 0,-1 0-1,-1 0 1,1 0 0,-1 0 0,0 0 0,-1 0 0,0 7 0,-4 9 79,-1 0 0,-1-1 0,-1 0 1,-13 27-1,19-44-129,-4 8-5,1 0-23,-1-1-1,2 1 1,-1-1-1,-4 25 1,9-33 22,-1 0 0,1 1 0,0-1 0,0 0 1,1 0-1,-1 1 0,0-1 0,1 0 1,0 0-1,0 0 0,0 0 0,0 0 1,0 0-1,1 0 0,-1 0 0,1 0 1,0 0-1,0-1 0,0 1 0,0-1 1,0 1-1,1-1 0,4 4 0,10 5 60,0-1 0,0-1-1,36 14 1,-10-5-44,-27-11-9,43 19 40,-2 3 0,71 48 0,-123-74-34,-1 0 1,0 0 0,0 1 0,-1-1 0,1 1-1,-1 0 1,4 5 0,-6-8-4,-1 0-1,1 1 1,0-1 0,-1 1-1,1-1 1,-1 1 0,1-1 0,-1 1-1,0-1 1,0 1 0,1 0-1,-1-1 1,0 1 0,0-1-1,-1 1 1,1 0 0,0-1 0,-1 1-1,1-1 1,0 1 0,-1-1-1,0 1 1,1-1 0,-1 0-1,0 1 1,-1 1 0,-2 2-6,0 0 0,-1 0 0,1-1 0,-1 0 1,0 0-1,0 0 0,-1 0 0,-6 3 0,-50 22-30,42-21 27,-27 12-11,-80 22 0,101-36-51,0-1 1,0 0 0,-1-3-1,-50 0 1,72-2-210,1 0-1,-1-1 1,1 1-1,0-1 1,0 0 0,-9-4-1,12 5 118,0-1 0,0 1 1,0-1-1,0 1 0,0-1 0,1 0 0,-1 0 0,0 1 0,0-1 0,0 0 0,1 0 0,-1 0 0,0 0 0,1 0 0,-1 0 1,1 0-1,-1 0 0,1 0 0,-1 0 0,1 0 0,0 0 0,0 0 0,-1 0 0,1 0 0,0-1 0,0 1 0,0 0 0,0 0 1,0 0-1,1 0 0,-1-2 0,2-5-902,1 1 0,0-1 1,4-6-1,0-2-594,10-25-2490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2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 8960,'-9'0'3328,"5"4"-2592,-5 8 512,1-4 32,-1 7-512,-4 9-33,-1 12-351,-4 19-96,0 25-160,5 7-32,-1 4 32,5 4-416,5 16-128,4 7-799,9-2-257,4-21-864,5-8-288,0-11-704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3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76 612 8064,'-3'-44'3432,"-12"-51"0,15 94-3368,0 1 0,0 0 1,0-1-1,-1 1 1,1-1-1,0 1 1,0-1-1,0 1 0,0 0 1,0-1-1,0 1 1,-1-1-1,1 1 1,0 0-1,0-1 0,-1 1 1,1 0-1,0-1 1,-1 1-1,1 0 1,0 0-1,-1-1 0,1 1 1,0 0-1,-1 0 1,0-1-1,1 1-30,-1 1 0,1-1 0,-1 1 0,1-1 0,0 0-1,-1 1 1,1-1 0,-1 1 0,1-1 0,0 1 0,-1-1 0,1 1 0,0 0 0,0-1 0,0 1-1,-1-1 1,1 1 0,0-1 0,0 1 0,0 0 0,0 0 0,-5 30 196,-2 50-1,5-35-176,-29 795 153,44-2-594,10-391 243,-10-315 87,40 175 0,-11-149 28,-33-131 45,1-1 1,2-1 0,23 39-1,-29-55 13,0-1 0,11 12-1,-15-19-9,-1 1 0,2-1-1,-1 0 1,0-1 0,0 1-1,1 0 1,-1-1 0,1 1-1,-1-1 1,1 0 0,0 0-1,-1 0 1,4 1 0,-5-2-5,1 0 0,-1 0-1,0 0 1,0 0 0,1 0 0,-1 0 0,0-1 0,0 1 0,1 0 0,-1-1 0,0 1-1,0-1 1,0 1 0,0-1 0,0 1 0,0-1 0,0 0 0,0 0 0,0 0 0,0 1-1,0-1 1,0 0 0,1-2 0,3-4 28,-1 0-1,0 0 1,0-1 0,0 1-1,-1-1 1,3-10-1,13-54 151,1-32-84,8-135 1,-23 178-110,52-836 98,-33 0-91,-7 235-21,-17 592-40,-1 40-6,2-1 0,0 0 0,9-43 0,-9 69 59,1 0-1,-1 0 1,1 0-1,1 1 1,-1-1-1,1 0 1,-1 1-1,1 0 0,1-1 1,-1 1-1,1 0 1,-1 1-1,1-1 1,0 1-1,0-1 0,1 1 1,-1 0-1,1 1 1,-1-1-1,10-2 1,4-2 124,1 2 1,1 0 0,-1 1-1,22-2 1,216-18 1078,25-4-495,-72 8-317,720-63 206,-681 63-591,-214 17-10,513-32-1170,-508 34 319,0 1-1,-1 1 0,59 11 1,-88-10 276,0 1 0,-1 0 0,12 5 0,-19-7 357,0 0 0,1 0 0,-1 0 0,0 1 0,0-1 0,0 1-1,0-1 1,0 1 0,0 0 0,-1 0 0,1 0 0,-1 0 0,1 0 0,-1 0 0,0 0-1,2 3 1,-3-2-206,1 0 0,-1 1-1,1-1 1,-1 0-1,0 1 1,0-1 0,0 0-1,-2 5 1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4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16 7936,'0'-13'2592,"0"13"-2541,0 0 0,0 0 1,0 0-1,0 0 0,0-1 0,0 1 1,0 0-1,0 0 0,0 0 0,-1 0 1,1 0-1,0-1 0,0 1 1,0 0-1,0 0 0,0 0 0,0 0 1,-1 0-1,1 0 0,0 0 1,0 0-1,0 0 0,0 0 0,-1 0 1,1 0-1,0-1 0,0 1 0,0 0 1,-1 0-1,1 0 0,0 0 1,0 1-1,0-1 0,0 0 0,-1 0 1,1 0-1,0 0 0,0 0 1,0 0-1,0 0 0,-1 0 0,1 0 1,0 0-1,0 1 0,-7 2 271,1 1-69,1 0-1,-1 1 1,1 0 0,0 1-1,-6 8 1,3-5-73,-4 8 152,1 1 0,0 0 0,1 1 0,-10 25 0,10-21-142,-3 4 2,2 1-1,0 0 0,2 1 0,2 0 0,-9 59 0,16-84-178,0-1 0,-1 1 1,1 0-1,1-1 0,-1 1 0,1 0 0,-1-1 1,1 1-1,0-1 0,0 1 0,1-1 0,-1 0 0,1 1 1,0-1-1,-1 0 0,1 0 0,1 0 0,-1 0 0,0 0 1,1-1-1,-1 1 0,1-1 0,0 1 0,0-1 1,0 0-1,0 0 0,0-1 0,0 1 0,1 0 0,-1-1 1,1 0-1,-1 0 0,7 1 0,-2-1-256,-1 0 0,0-1 0,0 0-1,13-1 1,-15 0-535,0 0-1,0 0 0,0-1 1,6-2-1,7-6-3226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4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 9472,'-9'0'3520,"5"4"-2752,-5 11 352,0-3-32,0 8-257,-5 13 65,1 10-448,-5 8-96,0 9-224,0 3-160,-3 8-64,-2 8-640,0 17-320,5 4-511,0-13-225,5-8-2368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5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1050 345 6656,'62'-149'2144,"-54"131"-1814,1 0 0,1 0-1,12-17 1,-15 25 310,-1 1-1,-1-1 1,0 0-1,7-17 1,-11 25-473,-1 0 0,1 0 0,0 0 0,-1 0 0,0 1 0,1-1 0,-1 0 0,0 0 0,0 0 0,0 0 0,0 0 0,-1-2 1,1 3-114,-1 0 0,1 1 0,0-1-1,-1 0 1,1 0 0,-1 1 0,1-1 0,-1 0 0,1 1 0,-1-1 0,0 1 0,1-1 0,-1 0 0,0 1 0,1 0 0,-1-1 0,0 1 0,0-1 0,0 1 0,1 0 0,-1 0 0,0-1 0,0 1 0,0 0 0,0 0 0,1 0 0,-1 0 0,0 0 0,0 0 0,-1 0 0,-2 1 56,-1-1 1,0 1-1,1 0 0,-1 0 1,1 0-1,0 1 0,-1 0 1,1 0-1,0 0 0,0 0 1,0 1-1,-7 5 0,1 0 98,0 2 1,0-1-1,-12 17 0,7-5-31,1 1 0,0 0 1,-13 32-1,-20 36 196,-95 151 27,60-97-342,-88 163 119,54-63-113,-50 97-187,-47 72-2682,182-357 517,28-52 1297,0 0 0,-1 0 0,1 0 1,-8 6-1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5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10 10880,'-9'-9'4460,"9"15"-2323,11 24-1220,-8-23-597,109 308 1728,-60-172-1775,42 103-87,64 155-29,52 118-640,-208-517 457,10 27-975,2-2 0,21 33 0,-33-56 642,0-1 0,1 1 0,-1-1-1,1 0 1,-1 0 0,1 0 0,0-1-1,0 1 1,1-1 0,-1 1 0,0-1 0,1 0-1,0 0 1,-1-1 0,1 1 0,7 1 0,21-1-3657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5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8704,'-4'12'3232,"13"-3"-2496,13 3 288,-8-4-96,8-1-192,5 1 0,3 1-97,11-6-95,-5 1-288,4-4-160,-1 0 0,6 0-224,-4 0 32,-1 0-1439,-10 5-673,2-5-2176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16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9600,'0'29'3584,"14"-26"-2784,13 1 224,-15-4-96,15 0-225,9-7-31,0-2-288,4-2-96,4 2-160,1 2-288,4 2-160,-5 2-1151,-4 3-545,-4-4-2432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23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88 350 6784,'-3'-6'612,"0"1"1,0 0-1,-1 1 1,0-1-1,0 1 0,0-1 1,0 1-1,-1 0 1,1 1-1,-1-1 1,-9-4-1,10 5-223,-3-1-124,6 4-188,0-1 0,0 1 0,0-1 0,-1 0 0,1 1 0,0-1 0,0 0 0,0 0 0,0 0 0,0 1 0,0-1 0,1 0 0,-1 0 0,0 0 0,0 0 0,1-1 0,-1 1-1,1 0 1,-1 0 0,1 0 0,-1 0 0,1-1 0,0 1 0,-1 0 0,1 0 0,0-1 0,0 1 0,0 0 0,0-1 0,0-1 0,2-3 130,-1 0-1,1 0 1,1 0 0,-1 0 0,1 0 0,0 1-1,5-8 1,27-33 484,-33 44-663,4-5 76,1 0 1,0 0-1,0 1 0,0 0 0,1 0 0,10-5 1,3 0 118,27-9 0,-25 11-87,15-6 142,62-16 0,-81 26-176,1 2 0,1 0 0,-1 1 0,0 1 0,23 1 0,-35 1-8,1 0-1,-1 1 1,0-1-1,0 1 1,0 1-1,0 0 1,0 0 0,0 1-1,-1-1 1,12 10-1,-14-10-17,0 1-1,0 1 0,-1-1 1,0 1-1,0-1 0,0 1 1,0 1-1,-1-1 0,0 0 1,0 1-1,0-1 0,-1 1 1,0 0-1,0 0 0,1 7 1,0 2 39,-2 0 1,0 0 0,0 0 0,-1 1-1,-1-1 1,-1 0 0,0 0 0,-1 0-1,-1 0 1,-7 20 0,-9 13 463,-42 79 0,29-66-370,-1 7-137,-34 93 0,66-154-88,0-1 0,0 0 1,1 0-1,0 0 1,0 1-1,1-1 0,0 0 1,1 9-1,-1-12 7,1 1 0,0-1 0,-1 1-1,2-1 1,-1 1 0,0-1 0,1 0-1,-1 0 1,1 0 0,0 1 0,0-2-1,1 1 1,-1 0 0,0 0 0,6 4 0,3 1-3,0-1 0,0 0 0,1 0 0,0-1 0,0-1 0,13 5 0,80 18-108,-37-11 84,-21-4 72,0 3 0,55 26 0,-84-33-19,0 1 0,-1 1 0,0 0 0,-1 1 0,0 1 0,-1 0 0,0 1 0,17 22 0,-15-12 13,0 0 0,-1 2-1,-2 0 1,16 38 0,-22-43-2,0 0-1,-2 0 0,-1 1 1,-1 0-1,0 0 1,0 36-1,-4-46 19,0 0 0,-2 0 0,1 0 0,-1 0 0,-1 0 0,0 0 0,-9 20 0,10-27-5,-1 1 0,0-1 0,0 0 1,0 0-1,-1 0 0,0 0 0,0-1 0,0 0 1,-1 1-1,1-1 0,-1-1 0,0 1 0,0-1 1,0 0-1,-1 0 0,1 0 0,-10 2 0,-12 3 15,0-2 0,-47 4 0,-57-2 22,-123-21-307,-4 0-3905,249 13 3550,-24 2-849,31-2 1054,0 0 0,0 1 0,0-1 0,0 0 0,1 1 0,-1 0 0,0-1 0,0 1 0,0 0 0,0 0 0,-2 2 0,6-2-2869,3-1-1226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27:24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5176 449 9984,'-11'-24'979,"-2"1"1,-1 0 0,0 1 0,-2 1 0,0 0-1,-26-24 1,12 20-917,0 1 1,-2 2-1,0 1 0,-2 2 1,0 1-1,-1 2 0,-1 1 0,-55-15 1,3 8-11,-1 3 1,-140-10 0,113 22 78,0 5 0,-1 5 1,1 5-1,-186 37 0,-70 49 157,4 20-13,96-18-14,-216 136 98,429-201-326,-465 269 244,171-46-159,27 37-41,63-3-21,190-198 3,-80 131-1,110-149-74,3 3-1,4 0 1,3 3 0,-34 119 0,51-137-6,4 0-1,2 1 1,2 1 0,4-1 0,2 1 0,11 110 0,0-95 18,4 0 0,4-1 0,3-1 0,3-1 0,3-1 0,51 100 0,-41-109 107,2-1 0,4-2 0,2-2 0,2-2 0,3-2 0,3-3 0,97 79 0,-59-68 194,2-5 1,178 85 0,-5-29 15,-60-41-158,3-9 0,3-10 0,2-8-1,267 21 1,-192-46-46,0-13 0,393-40 1,107-77 225,-564 66-94,278-89 1,135-116 253,-521 195-219,-1-5 1,179-122-1,-80 24 170,-209 152-435,-3 3-10,45-33 210,74-71 0,-71 50-23,55-76-1,38-82 107,-96 136-201,-4-2-1,-3-2 0,-3-2 1,-5-1-1,40-154 0,-55 149-81,-4 0-1,-3-1 1,-4-136-1,-46-267-259,20 365 50,-43-156 1,37 198 19,-4 1 0,-64-130 1,53 137 1,-4 1 0,-3 2 0,-94-112 1,103 143 71,-3 2 0,-1 2 0,-2 2 1,-1 2-1,-2 2 0,-79-42 0,64 45-144,-2 3 0,0 4 0,-2 2 1,-1 3-1,0 3 0,-91-10 0,45 16-885,0 4 0,-1 6 1,-127 15-1,-32 21-2720,151-20 1605,-43 5-1848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1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1 170 6656,'3'-40'3266,"-3"31"-2292,0 1 0,1 0 1,3-15-1,-3 20-805,0 1 0,0-1 0,1 0-1,-1 1 1,0-1 0,1 1 0,0-1 0,-1 1 0,1-1-1,0 1 1,0 0 0,0 0 0,1 0 0,3-2 0,4-2 108,1 0 1,0 1-1,0 0 1,0 1-1,0 1 1,1 0-1,15-3 1,-8 3 151,0 1 0,1 1-1,34 2 1,-47 0-305,1 0-1,-1 1 1,0-1-1,1 1 0,-1 1 1,0 0-1,0 0 0,0 0 1,-1 0-1,1 1 1,9 7-1,-9-4 2,0-1-1,0 1 1,-1 0 0,0 1-1,0-1 1,-1 1 0,0 0 0,6 12-1,-5-4-30,0 0 0,-1 0 0,0 0 0,-1 0 0,-1 1 0,-1 0 0,0-1 1,-1 1-1,-1 0 0,-3 20 0,-1-7-51,-2 0 1,-1 0 0,-1-1-1,-15 35 1,-57 108-64,64-139-2,-13 24-13,2-6 50,-40 109-1,65-152-17,-1 1 0,2-1 0,-1 1 0,1 0 0,0-1 0,1 1 0,1 16 0,-1-21 14,1-1-1,0 1 1,0 0 0,0-1 0,0 1 0,1-1-1,-1 0 1,1 1 0,0-1 0,0 0 0,0 0 0,0 0-1,0 0 1,1 0 0,0-1 0,-1 1 0,1-1-1,0 0 1,0 1 0,5 1 0,2 1 37,0-1 0,1 0 0,0 0 0,0-1 0,0 0 0,1-1 0,13 1 0,84-2 80,-63-1-101,9 0-297,51 0-2689,-88-1 1078,0-1 1,1-1-1,29-8 0,-21 0-572,8-5-1083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1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3 8064,'0'-3'3154,"0"8"-1445,-5 22 62,-30 109-10,-3 8-941,32-127-681,2 0-1,0 0 0,1 0 0,0 1 1,2-1-1,0 19 0,1-27-90,1 1 0,0-1-1,1 0 1,0 1 0,1-1 0,0 0 0,0 0 0,0-1-1,1 1 1,1-1 0,0 0 0,10 15 0,-11-19-38,0 0 0,0-1 1,0 1-1,0-1 0,1 0 1,-1 0-1,1-1 0,0 1 1,-1-1-1,1 0 0,0 0 1,0-1-1,1 1 0,-1-1 1,0 0-1,1-1 0,-1 1 1,0-1-1,1 0 0,-1 0 1,8-2-1,3 0-274,0-2 1,0 0-1,-1 0 0,1-1 1,27-15-1,-30 14-1242,0-1 1,-1 0-1,0-1 0,-1 0 0,21-20 1,-9 2-1983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2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 8960,'-1'0'196,"0"0"0,1 0 0,-1 0 1,0 0-1,0 1 0,0-1 0,1 0 0,-1 0 1,0 1-1,0-1 0,1 1 0,-1-1 0,0 1 0,1-1 1,-1 1-1,1-1 0,-1 1 0,1-1 0,-1 1 1,1 0-1,-1-1 0,1 1 0,-1 0 0,1-1 1,0 1-1,-1 0 0,1 0 0,0 0 0,0-1 1,-1 2-1,-2 31 1463,1-17-1054,-14 161 1345,6-52-1484,-6 164 99,15-239-544,3 1 0,9 55 0,-5-73-77,1-1 0,1 1-1,2-1 1,16 36 0,-25-68 51,3 11-170,2 0 0,9 14 0,-14-23 3,1 0-1,-1 0 0,1 0 1,-1 0-1,1 0 0,0-1 0,-1 1 1,1-1-1,0 1 0,0-1 0,0 0 1,0 1-1,1-1 0,-1 0 0,0-1 1,0 1-1,1 0 0,-1 0 1,4 0-1,-5-2-59,0 1 1,0 0-1,0 0 1,0 0-1,0-1 1,0 1-1,0 0 1,0-1-1,0 1 1,0-1-1,0 1 1,0-1-1,0 1 1,0-1-1,-1 0 1,1 0-1,0 1 1,0-1-1,-1 0 1,2-1-1,9-23-5588,-3-5 2465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2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32 132 7808,'-3'-1'568,"0"0"0,-1 0 0,1 0 0,-1 1 0,1-1 0,0 1 0,-5 0 0,8 0 269,0 0-245,9-11 1392,-3 4-1732,0 0 1,0 1 0,0-1-1,1 1 1,0 1 0,0-1-1,1 1 1,10-5 0,0 1 219,0 1 0,32-11 0,-30 13-82,0 1 0,27-3-1,-39 7-287,1 1 0,-1-1 0,1 1-1,-1 1 1,0 0 0,1 0 0,-1 0 0,14 5 0,-19-5-67,0 1 1,0-1 0,-1 0-1,1 1 1,0 0 0,0-1-1,-1 1 1,1 0 0,-1 1-1,0-1 1,0 0 0,0 1-1,0-1 1,0 1 0,0-1-1,2 5 1,-3-2-11,1-1-1,-1 0 1,0 0-1,0 0 1,-1 0 0,1 1-1,-1-1 1,0 0-1,0 1 1,0-1 0,-1 5-1,-2 1-13,1 1-1,-2-1 1,1 0 0,-1 1-1,-1-2 1,0 1 0,0 0-1,-13 16 1,-65 65 57,-1 0-147,80-85 66,0 0 0,0 0 0,0 0 0,1 1 0,-3 7 0,6-12 11,-1-1 0,0 1-1,1-1 1,-1 1 0,1 0-1,-1-1 1,1 1-1,0 0 1,0-1 0,0 1-1,0 0 1,0-1 0,0 1-1,0 0 1,1 0 0,-1-1-1,1 1 1,-1-1 0,1 1-1,-1 0 1,1-1-1,0 1 1,0-1 0,0 0-1,0 1 1,0-1 0,2 2-1,7 4-11,1-1-1,0-1 0,0 0 1,1-1-1,-1 0 1,13 3-1,26 9 64,-30-7-25,-1 0 0,0 1 0,-1 2 0,0 0 0,0 0 0,29 30 0,-29-24 1,-1 1 0,0 1 1,-2 1-1,0 1 1,16 32-1,-25-44-19,-1 1-1,-1 1 1,0-1 0,-1 0-1,0 1 1,0 0 0,1 19-1,-4-26 8,0 0 1,0 0-1,0-1 0,-1 1 0,1 0 0,-1-1 0,0 1 0,-1 0 0,1-1 0,-1 0 0,0 1 1,0-1-1,0 0 0,0 0 0,-1 0 0,0 0 0,0 0 0,0-1 0,0 1 0,0-1 0,-1 0 1,-5 4-1,-9 4-21,-1-1 0,-1-2 0,0 1 0,0-2 0,-1-1 0,1 0 0,-2-2 0,1 0 0,0-1 0,-1-2 0,-23 0 0,31-1-83,0-1 1,1-1 0,-1 0 0,-19-6 0,29 7-79,1 0 0,-1-1 1,1 0-1,0 1 0,-1-1 1,1 0-1,0-1 0,0 1 0,-4-4 1,6 4-53,-1 0 0,1 0 0,0 0 1,0 0-1,0 0 0,0 0 0,0 0 1,0 0-1,1 0 0,-1 0 0,0-1 0,1 1 1,0 0-1,0 0 0,-1-1 0,1 1 1,1-3-1,0-1-320,1-1 0,0 1 1,0-1-1,0 1 0,1 0 1,0 0-1,0 0 0,0 1 1,6-7-1,-4 3-47,30-44-3102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3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 7552,'-4'1'530,"1"1"0,0 0 0,-1 0 0,1 1 1,0-1-1,-4 4 0,7-5-429,-1-1 1,1 1 0,-1 0-1,1 0 1,-1-1 0,1 1-1,-1 0 1,1 0 0,-1-1-1,1 1 1,0 0 0,0 0-1,-1 0 1,1 0-1,0-1 1,0 1 0,0 0-1,0 0 1,0 0 0,0 0-1,0 0 1,0-1 0,0 1-1,1 0 1,-1 0-1,0 0 1,1 0 0,-1-1-1,0 1 1,1 0 0,-1 0-1,1-1 1,-1 1 0,1 0-1,-1 0 1,2 0 0,1 2 108,1 0 1,0 0-1,0 0 1,1 0-1,-1-1 1,0 1-1,1-1 1,0 0 0,-1-1-1,1 1 1,0-1-1,9 2 1,5-1 4,37 1 0,-38-3-317,5-1-115,30 5 0,-45-3-951,0 0 1,0 1 0,-1 0 0,11 5-1,-5 1-2277,-4-1 128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3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7680,'22'0'2880,"-4"0"-2240,18-4 192,-18 4-32,3-5-160,6 5 96,5-3-288,-1 3-96,-4 0-192,0 0-128,-1 0 0,-4 0-192,1 0 32,-1 0-864,1 0-352,-5 0-1376,4 0-1632,-1-4 1152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0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8 167 9216,'-1'-1'565,"0"0"1,1-1-1,-1 1 1,0-1-1,0 1 1,1 0-1,-1-1 1,1 0-1,0 1 1,-1-1-1,1-2 1,0 2-397,0 1 0,1 0 1,-1-1-1,1 1 1,0 0-1,-1 0 1,1-1-1,0 1 1,0 0-1,-1 0 1,1 0-1,0 0 1,0 0-1,2-1 0,1-1-41,0 0 0,0 0 0,0 1-1,0-1 1,0 1 0,0 0-1,0 0 1,9-1 0,38-7 241,-36 7-229,133-24 393,38-5-223,62 4-646,-237 26-432,6 0-3845,-18 4 1765,-7 8-1056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4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65 7808,'9'-16'1857,"-5"10"-1127,-1 1 0,0 0 1,4-13-1,-1 6 2095,-3 9-1428,-3 6 610,-3 4-1845,0-1-1,0 0 0,0 0 0,-1-1 1,0 1-1,0-1 0,-1 0 0,-9 9 1,4-4-30,-16 17 83,-33 23-1,39-35-205,0 2 0,2 1 1,-1 0-1,-23 32 0,41-49-15,0 1 1,0 0-1,0-1 1,0 1-1,1 0 1,-1 0-1,0 0 1,1-1-1,-1 1 1,1 0-1,0 0 1,0 0-1,0 0 1,0 0-1,0 0 1,0 0-1,0 0 0,0 0 1,1 0-1,-1-1 1,1 1-1,-1 0 1,1 0-1,0 0 1,0-1-1,0 1 1,0 0-1,0-1 1,0 1-1,0-1 1,1 1-1,-1-1 0,2 2 1,4 3 22,0 0 0,1-1 0,-1 1 0,1-2 1,11 6-1,99 41 186,-27-13-97,-34-12-47,128 61 91,-141-63-129,-1 1 0,44 35 0,-73-49 7,-1 0 1,0 1-1,-1 1 0,0 0 1,14 20-1,-21-25 80,0 0 0,-1 0 0,0 0 0,0 0 0,-1 0 0,0 1 0,0 0 0,-1-1 0,0 1-1,-1 0 1,0 0 0,0 13 0,-2-16-33,1-1 0,-2 1 0,1 0 0,0 0 0,-1-1-1,0 1 1,-1-1 0,1 0 0,-1 1 0,0-1 0,0-1-1,0 1 1,-1 0 0,0-1 0,-6 7 0,-5 2 29,0-1 1,0 0 0,-24 12-1,12-8-86,-1-1-1,0-2 0,-1 0 1,-1-2-1,0-2 1,-37 8-1,44-13-72,1-1-1,-2-1 1,1-1 0,0-1-1,0-1 1,0-1-1,0-1 1,0-1 0,-24-7-1,41 9-119,-1-1 0,0 1 0,0-1-1,1-1 1,0 1 0,0-1 0,0 0 0,0-1-1,0 1 1,1-1 0,0 0 0,0 0-1,-5-8 1,7 8-114,0 1 1,0-1-1,1 0 0,0 0 0,0 0 0,0 0 0,0 0 1,1 0-1,0-1 0,0 1 0,1-1 0,-1 1 0,1 0 0,0-1 1,1 1-1,-1-1 0,1 1 0,2-6 0,2-5-1885,1 0-1,13-27 1,-1 6-2188,0-6 1045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04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 8960,'1'0'361,"0"1"-1,0 0 1,0-1 0,0 1 0,0-1-1,0 1 1,0-1 0,1 0 0,-1 0 0,0 1-1,0-1 1,0 0 0,1 0 0,-1 0 0,0 0-1,0 0 1,0 0 0,3-1 0,26-7 2234,-16 4-1859,5 1-102,0 1-1,33 1 1,-3-1-151,278-36 190,-144 13-1394,-139 18-1529,-17-1-2694,-22 7 800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26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90 6912,'2'-4'488,"1"-1"0,-1 0 0,0 1 0,0-1-1,-1 0 1,1 0 0,0-9 0,0-9 3934,2 4-977,-4 18-2816,0 13 17,-1 7-514,-1 0 1,-1 0-1,-8 25 1,10-40-125,-43 146-3,-5 18-143,48-163 143,0 0 0,0 0 0,0 0-1,1 0 1,0 9 0,0-12 17,0-1-1,1 1 1,-1-1 0,0 0-1,1 1 1,-1-1 0,1 0-1,-1 1 1,1-1 0,0 0-1,0 0 1,-1 1 0,1-1-1,0 0 1,0 0 0,0 0-1,0 0 1,0 0 0,1-1-1,-1 1 1,0 0 0,0 0-1,0-1 1,2 2 0,10 2 185,1 0 0,-1-1 0,1 0 0,-1-1 0,1 0 0,16-1 1,38 5 64,-31 0-137,0 2 1,54 19-1,-70-17-102,0 1 1,-1 0 0,0 1 0,0 1 0,-1 1-1,-1 1 1,21 22 0,-2 3 545,64 88 1,-89-110-202,1 1 1,-2 0-1,16 38 1,-25-51-260,1 1 0,-1 0 0,0 0 0,0 1 0,-1-1 0,0 0 0,0 0 0,-1 1 0,0-1 0,0 0 0,-1 1 0,0-1 0,0 0 0,-1 0 0,-3 9 0,4-13-107,0 0-1,-1 0 1,0 0-1,0 0 1,0-1-1,0 1 0,0-1 1,0 1-1,-1-1 1,1 0-1,-1 0 0,0 0 1,1 0-1,-1 0 1,-5 2-1,-1-1 6,-1 1 0,0-1 0,-14 2 0,21-4-17,-43 7-83,-82 3 0,-49-10-375,91-2 144,67 1-264,-33 0-1446,49-1 1659,-1 1-1,1 0 1,0-1-1,0 0 1,0 0 0,-1 0-1,1 0 1,0 0-1,0 0 1,0-1-1,-4-2 1,7 3 186,-1 0 1,0 0-1,1 1 0,-1-1 0,0 0 0,1 0 1,-1 0-1,1 1 0,-1-1 0,1 0 1,0 0-1,-1 0 0,1 0 0,0 0 1,0 0-1,-1 0 0,1 0 0,0 0 1,0 0-1,0 0 0,0 0 0,0 0 1,1 0-1,-1 0 0,0 0 0,0 0 1,1-2-1,0-1-538,4-16-3779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26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56 7040,'-13'-2'6191,"1"0"340,13 0-4506,7 0-1599,44-6 1002,75-4 0,55 9-915,-181 3-512,54 3 130,-39-2-108,0 0 0,0 0 0,-1-2 0,32-4 0,-10-2-1479,6-1-4560,-33 3 2741,-1 1-1407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27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32 9088,'12'-30'5146,"-11"29"-4239,-1 1-96,0 0 47,0 0 70,0 1-32,-1 9-555,0 0 0,-1-1 0,-1 1 0,1-1-1,-7 14 1,-1 5 35,-67 174 272,40-113-618,-35 74 7,19-62 7,-5 8-88,53-92-855,5-6-4746,0-11 1107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27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52 8832,'-2'-5'656,"0"-1"1,0 1 0,0 0-1,1-1 1,-1 1 0,1-1-1,0-6 1,1 11 543,1 1-27,3 2-895,-1-1-1,0 1 1,0 0 0,0 0-1,-1 0 1,1 0-1,-1 1 1,1-1 0,-1 1-1,1-1 1,2 6-1,21 35 62,-22-35-142,117 251 2203,-20 8-1996,-94-249-387,41 102-567,-9-43-3092,-36-73 3057,-1 0 0,1 0 0,0 0 0,0-1 0,0 1 0,1-1 0,-1 1 0,1-1 0,4 3 0,11 6-3623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28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 8320,'-3'-5'1083,"3"7"2932,1-2-3678,-1 1-1,0-1 1,0 1 0,1-1 0,-1 1 0,1-1 0,-1 1 0,0-1-1,1 0 1,-1 1 0,1-1 0,-1 0 0,1 1 0,-1-1 0,1 0-1,-1 1 1,1-1 0,0 0 0,7 1 191,0 0 0,1 0-1,15-2 1,-2 0-196,-13 1-308,71-1-110,1 4-1,82 14 1,-145-14-1400,26 0 0,-5-3-7418,-29 0 4994,-4 2-26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28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 10112,'9'0'3872,"-5"0"-3040,10 0 352,-10 0-1,10 0-255,4 0 32,7-5-416,11 2-96,9-1-256,5-1-128,-11 2-32,-3-1 32,9-4 32,14 1-544,-7-5-224,-2 3-1312,-5 1-543,7 1-2209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29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0 104 8448,'0'-43'6357,"1"42"-6171,-1 0 0,0 0 0,0 0 0,1 0 0,-1 1 0,1-1 0,-1 0 0,1 0 0,-1 1 0,1-1 0,-1 0 0,1 0 0,0 1 0,-1-1 0,1 1 0,0-1 0,1 0 0,16-10 924,0 4-566,0 1 0,0 1-1,1 0 1,33-3-1,-25 5-202,0 2-1,46 3 0,-63-2-276,-1 2-1,0-1 1,0 1-1,0 0 1,0 1 0,-1 0-1,1 0 1,-1 1-1,1 0 1,-1 0 0,0 1-1,-1 0 1,1 1-1,-1 0 1,0 0 0,-1 0-1,1 1 1,-1 0-1,0 0 1,-1 1 0,0-1-1,0 1 1,-1 0-1,0 0 1,0 1 0,4 14-1,-5-10 17,0 1 0,-1 0-1,0 0 1,-1-1 0,-1 1-1,0 0 1,-1 0-1,0 0 1,-1 0 0,-5 16-1,-6 15 199,-32 73 0,34-92-211,-139 313 493,25-68-459,111-236-102,-11 37 0,22-60 2,0 0 1,1 0 0,0 0 0,1 1 0,0-1 0,2 24 0,0-35-1,-1 4 9,1-1 1,-1 1 0,1-1-1,3 9 1,-3-11-5,0 0 0,0-1 0,0 1 0,0 0 0,1-1 0,-1 1 0,0-1 0,1 0 0,-1 1 0,1-1 0,-1 0 0,1 0 0,0 0 0,3 2 0,2 0 9,0-1 0,0 1-1,1-1 1,-1-1 0,1 1 0,-1-1 0,13 0 0,57-6 53,-54 3-63,247-20-122,-234 20-40,49-4-1724,-61 3-775,32-7 0,-23-3-1814,-20 7 2642,17-6-2513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29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65 11904,'7'-44'3898,"-7"43"-3772,0 0 0,0 0 0,0 0 0,0-1 0,0 1 0,0 0 0,0 0 0,0 0 1,-1 0-1,1 0 0,0 0 0,-1 0 0,0-2 0,1 3-83,0 0 0,0 0 0,-1-1 0,1 1 1,0 0-1,-1-1 0,1 1 0,0 0 0,-1 0 0,1 0 1,0-1-1,-1 1 0,1 0 0,-1 0 0,1 0 1,0 0-1,-1 0 0,1 0 0,-1 0 0,1 0 0,0 0 1,-1 0-1,0 0 0,-1 0 27,0 1 0,0-1 1,1 1-1,-1 0 0,0 0 0,0 0 1,0 0-1,1 0 0,-1 0 0,-2 2 0,-22 23-22,0 0 0,2 2 0,-24 36 0,23-29-116,4-7 25,1 2 0,-29 55 0,47-82 32,1 0 0,0 0-1,0 0 1,0 0 0,0 0 0,1 0 0,-1 1-1,1-1 1,0 0 0,0 0 0,0 0 0,0 0-1,0 1 1,1-1 0,-1 0 0,3 4-1,-2-4 15,0-1 0,1 1 0,-1-1 0,1 0 0,0 0 0,-1 0 0,1 0-1,0 0 1,0 0 0,1 0 0,-1-1 0,0 1 0,0-1 0,1 0-1,-1 1 1,1-1 0,-1 0 0,1 0 0,5 0 0,22 5 120,51 4 0,1-1-60,-21 2 109,-1 2-1,0 3 1,-2 3-1,0 2 1,65 33-1,-122-53-169,194 109 713,-168-91-276,0 0 0,-1 2 0,-1 1 0,38 43 0,-58-59-246,0 0 0,0 0 0,-1 1-1,0 0 1,0 0 0,-1 0-1,0 0 1,0 0 0,2 12 0,-4-16-140,-1 1 0,1 0 0,-1 0 0,0 0 0,0 0 0,0 0 0,-1 0 0,1 0-1,-1 0 1,0 0 0,0 0 0,-1 0 0,1 0 0,-1-1 0,0 1 0,1-1 0,-2 1 0,1-1 0,0 0 0,-5 5 0,0-1-5,-1 0 1,1-1-1,-1 0 0,0-1 0,-11 6 1,-47 20 99,40-20-138,-22 10 6,0-2-1,-96 24 0,124-39-179,0 0 0,-1-2 0,1 0 0,-1-1-1,1-1 1,-1-1 0,1-1 0,-1-1 0,1-1-1,-25-7 1,39 9-248,0 0-1,0-1 0,0 0 1,1 0-1,-1 0 0,1 0 1,0-1-1,-9-8 0,12 10 76,0 0 0,0 0-1,0-1 1,1 1 0,-1-1-1,1 1 1,0-1 0,0 0 0,0 1-1,0-1 1,0 0 0,0 0-1,1 0 1,-1 0 0,1 1 0,0-1-1,0 0 1,0 0 0,0 0-1,0 0 1,1 0 0,0-3 0,11-24-3967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0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0 306 8320,'1'-3'438,"-1"0"0,1 0 1,0 0-1,-1 1 0,1-1 1,1 0-1,-1 0 0,0 0 1,1 1-1,-1-1 0,1 1 0,0-1 1,0 1-1,0 0 0,0-1 1,4-2-1,5-4 434,0 0 1,15-7-1,-24 14-759,39-21 613,1 2 1,64-22-1,-60 24-575,212-59 270,-254 77-420,125-25-1021,-43 16-3208,-76 10 2032,1 0 0,0 0 0,15 4 0,1 0-2113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0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9 179 8960,'-9'-5'3094,"13"1"-1194,19-1 26,-19 4-1433,28-4 924,0 1 0,32 1 0,12-1-410,588-102 647,-646 102-1904,76-15-1833,-31 6-3344,-36 8 686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1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32 8704,'13'-24'2896,"-12"24"-2795,-1-1 1,0 1 0,0 0-1,0-1 1,0 1-1,0 0 1,1-1 0,-1 1-1,0 0 1,0-1-1,0 1 1,1 0 0,-1-1-1,0 1 1,0 0 0,1 0-1,-1-1 1,0 1-1,1 0 1,-1 0 0,0 0-1,1 0 1,-1-1 0,0 1-1,1 0 1,-1 0-1,1 0 1,-1 0 0,0 0-1,1 0 1,-1 0-1,0 0 1,1 0 0,-1 0-1,1 0 1,-1 0 0,0 0-1,1 0 1,-1 0-1,0 1 1,1-1 0,-1 0-1,0 0 1,1 0 0,-1 1-1,0-1 1,1 0-1,-1 0 1,0 1 0,0-1-1,1 0 1,-1 0 0,0 1-1,0-1 1,1 0-1,-1 1 1,0 0 0,9 17 1817,-7-9-1666,-1 0 1,0 0-1,-1 0 0,1 0 1,-2 0-1,1 1 1,-3 13-1,2-17-190,-12 62 425,-35 114-1,11-52-454,35-123-46,0 0-1,1 0 1,-1 1-1,2-1 1,-1 0-1,1 0 1,0 1-1,0-1 0,1 0 1,0 0-1,0 0 1,3 10-1,-2-14 17,-1-1 0,1 1-1,-1-1 1,1 0 0,0 1-1,-1-1 1,1 0 0,0 0-1,1-1 1,-1 1 0,0 0-1,0-1 1,1 1 0,-1-1-1,1 0 1,-1 1 0,4-1-1,6 3 4,-1 0-1,19 2 0,-26-5-5,58 9-4,-32-5 23,0 0 0,0 2 0,-1 1 0,35 14 0,-35-8 20,-1 1-1,0 1 1,31 23 0,-47-28 198,0-1 0,0 2 0,-1 0 0,-1 0 0,0 1 0,-1 0 0,0 1 0,-1 0 0,0 0 0,7 21 1,-12-28-122,0 0 1,-1 0-1,0 0 1,0 1 0,-1-1-1,0 1 1,-1-1-1,1 1 1,-1-1 0,0 1-1,-1-1 1,0 1-1,0-1 1,-1 1 0,0-1-1,0 0 1,-1 0-1,0 0 1,0 0 0,0 0-1,-6 7 1,2-5-106,-1-1 0,0 1 0,0-2 0,-1 1 0,0-1 0,0 0 0,-15 8 0,0-3-20,-49 20-1,47-24-437,-1-1-1,0-1 1,0-1 0,-1-1-1,1-2 1,-1-1-1,0-1 1,-39-5 0,60 5-83,0-2 0,0 1 0,0-1 0,0 0 0,0 0 0,-9-5 0,14 6 218,0 0 0,0 0 1,-1-1-1,1 1 1,0-1-1,0 1 0,0-1 1,1 0-1,-1 0 1,0 0-1,1 0 0,-1 0 1,1 0-1,-1 0 1,1-1-1,0 1 1,0 0-1,0-1 0,0 1 1,1-1-1,-2-4 1,5-27-3119,1 1-164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2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80 7808,'0'-1'199,"0"1"1,0 0-1,0-1 1,0 1-1,0 0 1,0-1-1,0 1 1,0-1-1,-1 1 1,1 0-1,0-1 1,0 1 0,0 0-1,0-1 1,-1 1-1,1 0 1,0 0-1,0-1 1,-1 1-1,1 0 1,0 0-1,-1-1 1,1 1-1,0 0 1,-1 0-1,1 0 1,0 0-1,-1-1 1,1 1-1,0 0 1,-1 0-1,1 0 1,-1 0-1,1 0 1,0 0 0,-1 0-1,1 0 1,0 0-1,-1 0 1,1 0-1,-1 0 1,1 0-1,0 0 1,-1 1-1,1-1 1,-1 0-1,1 0-132,0 0 0,-1 1 0,1-1 0,0 0 1,0 0-1,-1 0 0,1 0 0,0 0 0,0 0 0,-1 0 0,1 0 0,0 0 0,0 0 0,-1 0 0,1 0 0,0 0 0,0 0 0,-1 0 0,1 0 0,0 0 0,0 0 1,-1 0-1,1 0 0,0 0 0,0-1 0,-1 1 0,1 0 0,0 0 0,0 0 0,0 0 0,-1-1 0,1 1 0,0 0 0,0 0 0,0 0 0,-1-1 0,1 1 0,0 0 1,0 0-1,0-1 0,0 1 0,0 0 0,0-1 621,0 1-86,1-1-74,12-4-167,-1 1-1,1 1 0,0 0 0,21-2 0,-16 2-166,68-10 102,143-6 0,-228 19-304,108-1-2016,-1-5-4696,-72 1 2038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2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3 9984,'-1'0'344,"0"-1"1,1 1-1,-1 0 1,0 0-1,0-1 0,0 1 1,0 0-1,0 0 1,0 0-1,0 0 1,0 0-1,0 0 1,0 0-1,0 0 1,0 1-1,0-1 0,1 0 1,-1 0-1,0 1 1,0-1-1,0 1 1,0-1-1,0 1 1,1-1-1,-1 1 1,-1 0-1,-1 2 11,-1 0 1,0 1-1,1-1 0,-4 5 1,-11 17-235,0 1-1,2 1 1,-15 33 0,-31 90-196,35-83 120,-58 143-50,75-186-16,2-2-864,-9 32-1,15-37-3327,3-14-655,4-7-35,-1 0 1314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3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9216,'0'-10'2981,"0"8"-1701,0 2-171,0 0 38,5 4 1151,1 1-2013,-1 1-1,0 0 1,-1 0-1,1 0 0,-1 1 1,0-1-1,-1 1 1,3 8-1,19 59-190,-22-62 20,11 35-76,3 0-1,1-1 0,3 0 1,1-2-1,2-1 0,47 63 1,-49-76-472,-4-5-1585,0-1 0,45 44 0,-36-48-2311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3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 8192,'-4'-4'3072,"4"4"-2400,0 0 384,0 0 64,4 4-128,5-1 64,5-3-97,4 0-31,3 5-512,6-1-32,4-1-32,-4 6-192,5-1-32,-5-4-64,-2 4-64,2-1-1664,-4 1-799,-1 1-2433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3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8320,'-14'19'3072,"14"-19"-2400,9 8 320,-9-8 32,9 0 0,-4 0 96,13 0-257,-5 0-63,14-5-448,12 2-224,-7 3 0,-5 0-32,22 0 32,-10 0-160,20 0-32,13-4-1472,-24 1-639,-8-2-2497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4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174 136 8832,'5'-24'1462,"-3"13"-563,1 0 0,7-19 1,5-1 1310,3 2 3579,-86 135-4456,35-52-1284,-74 131-161,104-178 97,0-1 1,0 1-1,1 0 1,0 0-1,0 0 1,0 9-1,1-14 15,1 0-1,0 0 1,0 0 0,0 0-1,0 0 1,0 0-1,0 0 1,1 0 0,-1 0-1,1-1 1,-1 1 0,1 0-1,0 0 1,0 0 0,0-1-1,0 1 1,0 0-1,0-1 1,0 1 0,0-1-1,1 1 1,-1-1 0,1 0-1,-1 0 1,1 0-1,-1 1 1,3 0 0,6 2 6,1 0 1,0 0-1,-1-1 1,19 2-1,49 4-29,-10-2 8,-58-6 12,179 36 24,-167-31-7,1 1-1,-1 1 1,0 1-1,-1 1 0,0 1 1,21 15-1,-31-18 100,-1 1 0,-1-1 0,0 1 0,0 1 0,-1 0 0,0 0 0,0 1-1,-1 0 1,10 22 0,-14-27 32,0 0-1,-1 1 0,1 0 1,-1-1-1,-1 1 0,1 0 1,-1 0-1,-1 0 0,1 0 1,-1-1-1,0 1 0,-1 0 1,0 0-1,0 0 0,0 0 1,-1 0-1,0-1 0,0 1 1,-5 9-1,3-10-48,0 0 0,-1 0 0,1 0 0,-1-1 0,0 0 0,0 0-1,-10 7 1,-3 0 26,-22 11-1,37-21-112,-14 6 5,0 0 0,-1-1 0,0-1 0,0-1 0,-1 0 0,-34 3 0,-116-2-1611,129-6 477,31 0 306,0 0 0,-1-1 0,-13-3 0,21 4 534,0-1-1,0 1 1,0-1-1,0 0 0,0 1 1,0-1-1,1 0 1,-1 0-1,0 0 0,1 0 1,-1 0-1,0-1 1,1 1-1,-1 0 0,1-1 1,0 1-1,0-1 1,-1 0-1,1 1 0,0-1 1,-1-2-1,2 2-82,-1 1 0,1-1 0,0 1 0,0-1-1,-1 1 1,1-1 0,0 1 0,0-1 0,1 1 0,-1-1 0,0 1-1,0-1 1,1 1 0,-1-1 0,1 1 0,-1-1 0,1 1-1,0 0 1,-1-1 0,1 1 0,1-2 0,3-6-1114,16-32-2155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4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 8576,'0'0'88,"0"0"1,0 0 0,0 0 0,0 0-1,0 0 1,0 0 0,0 0 0,0 0-1,0 0 1,0 0 0,0 1-1,0-1 1,0 0 0,0 0 0,0 0-1,0 0 1,1 0 0,-1 0 0,0 0-1,0 0 1,0 0 0,0 0-1,0 0 1,0 0 0,0 0 0,0 0-1,0 0 1,0 0 0,0 0 0,0 0-1,0 0 1,0 0 0,0 0-1,0 1 1,0-1 0,0 0 0,0 0-1,-1 0 1,1 0 0,0 0 0,0 0-1,0 0 1,0 0 0,0 0-1,0 0 1,0 0 0,0 0 0,0 0-1,0 0 1,0 0 0,0 0 0,0 0-1,0 0 1,0 0 0,0 0-1,0 0 1,8 5 2095,11 3 4,-9-6-1596,-1 0 1,1-1 0,0 0-1,0-1 1,14-1 0,50-8-221,-73 9-364,229-35-2387,-144 19-1887,-46 8-118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5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63 10112,'-10'-6'5311,"2"0"-1510,8 6-3762,0-1-1,0 1 1,0-1-1,0 1 1,0-1-1,0 0 0,0 1 1,0-1-1,0 1 1,0-1-1,0 1 1,0-1-1,1 1 1,-1-1-1,0 1 1,0 0-1,1-1 1,-1 1-1,0-1 1,1 1-1,-1-1 1,0 1-1,1 0 1,0-1-1,2-2 160,1-1 0,0 1 0,0 0 0,0 1 0,0-1 0,1 1 0,-1 0 0,1 0 0,-1 0 0,8-2 0,-2 2 132,0 0 1,0 0-1,0 1 0,12 0 0,-18 1-273,-1 0 0,1 0 0,0 0 0,0 1 0,0-1 0,0 1-1,0 0 1,-1 0 0,1 1 0,0-1 0,-1 1 0,1 0 0,-1-1 0,0 2 0,1-1-1,-1 0 1,0 1 0,0-1 0,-1 1 0,1 0 0,0 0 0,-1 0 0,0 0 0,0 0-1,0 1 1,0-1 0,0 1 0,-1-1 0,1 1 0,-1 0 0,0 0 0,0-1 0,0 1-1,-1 0 1,1 5 0,0 25 258,-1-1 0,-5 51 0,1-43-193,2 50 1,2-87-126,0 0 1,0 0-1,1 0 1,-1 0 0,1 0-1,0 0 1,0 0 0,1-1-1,-1 1 1,1 0 0,0-1-1,0 1 1,0-1 0,0 1-1,1-1 1,-1 0 0,1 0-1,0 0 1,0 0 0,0-1-1,0 1 1,0-1 0,1 0-1,6 4 1,6 0 47,0 0 0,0-1 0,27 5 0,55 4-607,-44-8-2832,-29-5-4478,-19-1 2598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1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54 8064,'-1'-18'2128,"0"-11"148,2 23-715,1 13 676,20 87-1149,183 1098 1536,-168-942-2552,28 196 32,-64-434-193,-1-9-60,0 1 0,1 0 0,-1-1 0,1 1 0,0-1 0,-1 0 0,2 1 0,-1-1 0,0 1 0,1-1 0,1 4 0,-2-7 89,-1 0 0,0 0 0,0 0 1,0 0-1,1 0 0,-1 0 0,0 0 1,0 0-1,0 0 0,1 0 0,-1 0 0,0 0 1,0 0-1,0 0 0,1 0 0,-1 0 0,0 0 1,0 0-1,0 0 0,1 0 0,-1-1 1,0 1-1,0 0 0,0 0 0,1 0 0,-1 0 1,0 0-1,0 0 0,0-1 0,0 1 1,0 0-1,1 0 0,-1 0 0,0 0 0,0-1 1,0 1-1,0 0 0,0 0 0,0 0 1,0-1-1,0 1 0,0 0 0,0 0 0,6-14-2052,-4 11 1116,6-17-2097,1-10-304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6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580 8 9088,'3'-8'2994,"-3"11"163,-9 17-178,2-7-2158,-9 27 1,-47 143 490,-2-16-822,32-90-362,-105 229-21,-81 116-864,209-400-77,7-17-110,1 0 1,0 0-1,-1 0 0,0 0 1,-5 7-1,7-14-1888,1-3-917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6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 9856,'0'-9'1902,"0"5"-1259,0 0-1,0 0 1,0 0-1,0 0 1,1 0-1,0 0 1,-1 0-1,4-6 1,-4 10-586,0-1 1,0 1 0,1 0-1,-1 0 1,0-1 0,1 1-1,-1 0 1,0 0 0,1 0-1,-1 0 1,0-1 0,1 1-1,-1 0 1,0 0 0,1 0-1,-1 0 1,1 0 0,-1 0-1,0 0 1,1 0 0,-1 0-1,1 0 1,-1 0 0,0 0-1,1 0 1,-1 0 0,0 1-1,1-1 1,-1 0 0,0 0-1,1 0 1,-1 0 0,0 1-1,1-1 1,-1 0 0,0 0-1,1 1 1,-1-1 0,0 1-1,18 14 357,-13-10-222,11 9 122,-1 2 0,-1-1 0,0 2 0,-1 0 0,12 21 0,-5-3 149,25 63 0,35 109 183,0 28-390,-15-61-145,-47-134-857,1 0-1,32 50 1,-49-87 487,0 1 0,1-1 1,-1 1-1,0-1 0,1 0 1,0 0-1,0 0 0,0 0 1,0-1-1,1 1 0,-1-1 1,0 0-1,1 0 0,0 0 1,-1 0-1,1-1 0,7 3 1,-8-4-193,-1 1 0,1-1 0,-1 1 0,1-1 0,-1 0 0,1 0 0,0 0 0,-1 0-1,1-1 1,-1 1 0,1-1 0,-1 1 0,1-1 0,-1 0 0,0 0 0,1 0 0,-1 0 0,0-1 0,0 1 0,0-1 0,0 1 0,4-4 0,-2 2-82,28-22-3573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6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11392,'-5'12'4288,"5"-12"-3329,9 8 385,-9-8-128,9 9-320,0-9-64,18 0-448,-4 0-256,13 0-64,-6 0-64,11 0 64,-10 0-32,10 0-32,-7 0-896,7 0-352,-5 0-960,-5-9-351,-4 9-2145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7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14 115 8960,'-12'20'2981,"12"-20"-2959,0 0 0,0 0 0,0 0 0,0 0 0,0 0 0,-1 0 0,1 0 0,0 0 0,0 1 0,0-1 0,0 0 0,0 0 0,0 0 0,0 0 0,0 0 0,0 0 0,0 1 0,0-1 0,0 0 0,0 0 0,0 0 0,0 0 0,0 0 0,0 1 0,0-1 0,0 0 0,0 0 0,0 0 0,0 0 0,0 0 0,0 0 0,0 1 0,0-1 0,0 0 0,0 0 0,0 0 0,0 0-1,0 0 1,0 0 0,0 1 0,0-1 0,1 0 0,-1 0 0,0 0 0,0 0 0,0 0 0,0 0 0,0 0 0,0 0 0,0 0 0,1 0 0,-1 0 0,0 1 0,0-1 0,0 0 0,1 0 0,6 4 518,-3-1-180,-1-1-1,1 0 1,-1 0 0,1-1 0,0 1 0,-1-1 0,1 0 0,0 0 0,7 1 0,28 0 179,1-2 1,0-2 0,53-9-1,-30 3-436,145-24-251,-176 24-1270,39-16 1,-50 15-1208,0 0 0,32-21 0,-9 0-1023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7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7 123 9472,'-1'-1'353,"0"-1"0,0 1 0,1 0 0,-1-1 0,1 1 1,-1-1-1,1 1 0,-1-1 0,1 1 0,0-1 0,0 1 0,0-1 0,-1 1 1,2-1-1,-1 1 0,0-1 0,0 1 0,0-1 0,1 1 0,-1-1 1,1 1-1,-1-1 0,2-1 0,0-3 99,1 1 1,-1 0-1,1 0 0,0 0 0,4-5 1,-2 5-292,0 1 1,0-1-1,1 1 1,-1 0-1,1 0 1,0 1-1,0-1 0,0 1 1,1 1-1,-1-1 1,1 1-1,-1 0 1,1 1-1,0-1 1,0 1-1,-1 1 1,10-1-1,5 1 127,0 1 0,0 1 0,-1 1 0,31 8 0,-29-6-64,-1 2-1,0 0 1,0 2-1,-1 0 0,0 1 1,26 18-1,-38-22-155,1 0 0,-1 1 0,0 0 0,-1 0 0,0 1 0,0 0 0,0 0 0,-1 0 0,0 1-1,-1 0 1,0 0 0,0 1 0,-1 0 0,-1-1 0,6 21 0,-6-9-6,-1-1 1,-1 0-1,-1 1 1,-4 38-1,-23 81-124,9-49 41,15-77-6,1-5 11,0-1 0,1 1 0,0-1 0,0 1 0,1 0 0,0 0 0,0-1 0,1 1 0,3 13 0,-2-17 10,0 0 0,1-1 0,-1 1-1,1-1 1,0 1 0,0-1 0,0 0-1,1 0 1,0 0 0,-1-1 0,1 1-1,0-1 1,1 0 0,-1 0 0,1-1-1,-1 1 1,1-1 0,0 0 0,5 2-1,8 1 19,0 0-1,1-1 0,36 3 0,118 2-508,-59-8-3699,-80-1 1300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8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2378 146 9472,'-19'-17'1845,"-1"1"0,-27-16 1,36 26-1506,0 0-1,0 1 1,-1 0 0,1 1 0,-14-2 0,-58-10 283,70 14-512,-92-12 559,-117-2 1,168 16-398,0 2 1,0 3 0,1 2-1,-58 15 1,41-2-57,-128 55 0,-57 55-27,187-89-137,2 3 1,2 2-1,2 3 0,2 3 1,3 3-1,-85 102 0,100-102 58,2 2 0,3 1-1,2 2 1,3 2 0,-44 119-1,39-69-39,6 1-1,-28 194 0,44-199 83,5 1 1,5 1-1,14 176 0,-4-241-36,3-2-1,1 1 1,2-1-1,2 0 0,2-1 1,21 40-1,-19-48 19,1-1 0,2-1 0,2-1-1,1-1 1,1-1 0,1-1 0,44 37 0,-32-36-24,1-2 1,1-1 0,1-3-1,1-1 1,1-1 0,82 26 0,-48-25 4,1-3 1,0-4-1,101 7 1,-84-17 129,0-4 1,0-4 0,165-28-1,273-97 687,-365 75-565,240-112 0,-4-35 6,-278 130-259,127-96-1,-47 9-24,-182 138-79,-8 8-4,210-174 120,-19-22 38,-46 6-64,-132 160-89,-1-1 0,-3-1-1,-1-1 1,24-68 0,-38 85-3,-2 0 1,0-1-1,-2 1 1,-1-1-1,-1-1 1,-1 1-1,-2 0 1,-5-54-1,-1 51 12,-1 0-1,-1 0 1,-2 1-1,-1 1 1,-1-1-1,-2 2 1,-27-44-1,11 27 7,-2 1 0,-3 2 0,-61-60 0,52 61-70,-1 2-1,-2 2 1,-2 3-1,0 1 1,-102-48-1,97 58-116,-2 3 0,0 3 0,-1 2 0,-1 2 0,0 3 0,-1 3 0,0 2 0,0 2 0,-94 9 0,-242 67-1900,128-17-824,252-54 2569,-61 8-1246,69-9 1185,0-1 1,0 0 0,0 0-1,0-1 1,0 0-1,0 0 1,-13-5-1,16 4-208,1 0-1,-1 0 0,0-1 0,0 1 0,1-1 0,0 0 0,-1 0 0,-4-6 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8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 10880,'0'-5'4032,"0"1"-3136,18-4 383,-9 5 1,14-1-224,17-1 96,4-2-448,10-1-96,4-1-352,-5 2-160,1 2 0,-5 2-64,-5 3-32,-4 0-672,-4 3-352,-9 2-1408,-9-1-511,-6 4-2049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9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90 9600,'-9'24'3584,"13"-15"-2784,14-6 576,-9-3-1,14-3-319,13-1 0,9-4-576,3-4-224,1-4-160,5 1-96,3-2 96,6 5 0,3 0 32,2 0-1568,-5 5-608,3-1-3071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39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10240,'12'-20'3365,"-6"13"-1930,-2 5-1095,0 0 0,1 0 1,-1 0-1,0 0 1,0 1-1,1-1 1,-1 1-1,1 0 0,0 1 1,-1-1-1,9 1 1,9 2 355,0 0 1,0 2-1,0 0 0,-1 2 1,30 11-1,-42-13-579,1 1-1,-1 0 0,0 0 1,0 1-1,0 0 1,-1 1-1,0 0 0,0 0 1,0 0-1,-1 1 0,0 1 1,-1-1-1,8 15 1,-5-7 8,-2 0-1,0 1 1,0 0 0,-2 0 0,0 1 0,-2-1 0,1 1 0,-2 0 0,0 21 0,-2-16-1,-1 0 0,-1 0 0,-2-1 0,0 1 0,-1-1 0,-16 42 0,-53 101 427,4-10-297,64-141-246,0 0-1,2 1 1,0-1 0,0 1-1,-1 16 1,5-28-1,-1 1 0,1 0-1,0 0 1,1-1 0,-1 1 0,1 0 0,-1-1 0,1 1 0,0 0-1,0-1 1,1 1 0,-1-1 0,1 0 0,0 1 0,0-1 0,0 0-1,0 0 1,0 0 0,1 0 0,-1-1 0,1 1 0,0-1 0,0 1-1,0-1 1,5 3 0,3 1 34,0-1-1,0-1 0,0 0 1,0-1-1,1 0 1,20 3-1,80 0 157,226-19 11,-23-1-4821,-239 13-795,-1-2-3434,-19 0 2714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2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39 101 8320,'62'-82'12783,"-59"77"-12304,5-6 420,-8 10-880,1 1-1,-1 0 1,0 0 0,0 0-1,0 0 1,0 0 0,0 0-1,0-1 1,0 1 0,0 0-1,1 0 1,-1 0-1,0 0 1,0 0 0,0 0-1,0 0 1,0 0 0,0 0-1,1 0 1,-1 0 0,0-1-1,0 1 1,0 0-1,0 0 1,0 0 0,1 0-1,-1 0 1,0 0 0,0 0-1,0 0 1,0 0-1,1 1 1,-1-1 0,0 0-1,0 0 1,0 0 0,0 0-1,0 0 1,1 0 0,-1 0-1,0 0 1,0 0-1,0 0 1,0 0 0,0 1-1,0-1 1,0 0 0,0 0-1,1 0 1,-1 0 0,0 0-1,0 0 1,0 1-1,0-1 1,0 0 0,0 0-1,0 0 1,0 0 0,0 0-1,0 1 1,0-1 0,0 4 35,1 0 0,-1 1 1,-1-1-1,1 0 1,-1 0-1,0 0 1,1 0-1,-2 0 0,1 1 1,-2 3-1,-2 7-2,-91 380 578,92-380-590,2 0 0,0 0 1,1 1-1,0-1 1,2 0-1,1 17 0,-1-27-8,0 0 0,0 0 0,0 0 0,1 0 0,0 0 0,0 0 0,0-1 0,1 1 0,-1-1 0,1 0 0,0 1 0,0-1 0,1-1 0,-1 1 0,1 0 0,0-1 0,0 0 0,0 0 0,0 0 0,1 0 0,5 2 0,3 1 89,0-2 1,0 0-1,0 0 0,1-1 0,0-1 0,-1 0 1,22 0-1,100-11 201,-90 5-376,-16 1-73,213-26-2269,-238 28 1955,0 1 1,0-1-1,0 0 1,0-1-1,0 1 1,-1-1-1,6-2 1,-8 4 16,0-1 0,-1 0-1,1 0 1,0 0 0,0 0 0,0 0 0,0 0 0,-1 0 0,1 0-1,1-2 1,-2 1-840,1 0 0,0 0 0,-1 0-1,0 0 1,1-1 0,-1 1 0,0-3-1,0-6-2617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2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565 858 6400,'4'-5'601,"0"-1"0,-1 1 0,1-1 1,-1 0-1,0 0 0,0 0 0,-1-1 1,3-12-1,7-55 1890,-11 64-2303,0 8-163,13-156 1702,-14 134-1429,0-1 0,-1 0 1,-2 1-1,-8-35 0,-7 0 235,-3 0 0,-43-84 1,57 128-531,-1 1 0,0 0 0,-1 0 0,-11-12 0,17 22 16,-1 0-1,0 0 1,1 0-1,-1 1 1,0 0-1,-1-1 1,1 1-1,0 1 1,-1-1 0,0 1-1,1 0 1,-1 0-1,0 0 1,0 1-1,0-1 1,-7 0-1,9 2 12,0 1-1,-1-1 1,1 0-1,0 1 0,0 0 1,0 0-1,-1 0 0,1 0 1,0 0-1,0 0 1,0 1-1,0 0 0,1-1 1,-1 1-1,0 0 1,-4 5-1,-2 3 29,0 0 1,-14 20-1,17-20-13,-2 0-12,-15 22 74,1 0-1,1 1 1,-30 68-1,20-9 115,-22 115 1,32-103 72,-15 210 1,33-184 125,15 161 0,-7-233-241,3 0 0,2 0 0,3-1 0,2-1 0,3 0 0,33 70 0,-32-87-12,2-1-1,47 65 0,-53-85-150,0 0 1,1-1-1,1-1 0,1 0 1,0-2-1,38 24 1,-32-24 7,1-2 1,1 0 0,0-2 0,0-1-1,1-1 1,0-1 0,0-2 0,42 4 0,-52-8 12,-1-1 0,1-1 0,0-1 0,-1 0-1,0-1 1,28-8 0,-32 6 8,0 1-1,-1-2 0,0 0 0,0 0 0,0-1 0,-1 0 0,0-1 0,0 0 0,14-15 0,-16 13-14,0 0 0,-1 0 0,0-1 0,-1 0 1,0 0-1,7-20 0,-3 1 27,9-46 1,-13 47-39,-2 1 0,-1-1 0,-2 0 1,0 0-1,-2 0 0,-5-32 0,3 41-6,-1 1 0,-1 0-1,0 0 1,-2 1 0,0 0-1,-1 0 1,0 0 0,-2 1-1,-21-31 1,26 42-18,0 1 0,0 0-1,0 0 1,0 1 0,-1-1 0,1 1 0,-1 0 0,0 1-1,-1-1 1,1 1 0,-1 1 0,1-1 0,-1 1 0,0 0 0,0 0-1,0 1 1,0 0 0,0 0 0,0 1 0,0 0 0,0 0-1,0 1 1,0 0 0,0 0 0,0 0 0,0 1 0,1 0 0,-1 0-1,-11 6 1,8-2-6,1-1-1,-1 1 0,1 1 1,0 0-1,1 0 0,-1 1 1,1 0-1,1 0 1,0 1-1,0 0 0,1 0 1,-7 12-1,-1 6-2,1 1 0,2 0-1,-11 37 1,14-38-28,2 1 0,0 1 0,2-1 0,2 1 0,0-1 0,2 1-1,1 0 1,1 0 0,2-1 0,0 0 0,2 1 0,1-2 0,2 1 0,0-1 0,2 0 0,1-1-1,1-1 1,28 42 0,-35-59-379,0 0 0,0-1 1,1 0-1,1 0 0,-1 0 0,1 0 0,0-1 0,0-1 0,1 0 0,0 0 0,0 0 0,10 3 0,13 1-5082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2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34 8704,'-2'-4'963,"-3"-13"4739,5 17-5572,0-1 0,0 1 1,0-1-1,0 0 1,0 1-1,1-1 0,-1 1 1,0-1-1,0 1 0,1-1 1,-1 0-1,0 1 0,1 0 1,-1-1-1,1 1 0,-1-1 1,0 1-1,1-1 1,-1 1-1,1 0 0,-1-1 1,1 1-1,-1 0 0,1 0 1,0-1-1,-1 1 0,1 0 1,-1 0-1,2-1 0,-2 1-87,0 0 0,1 0 0,-1 0 0,1 0 0,-1 0 0,1 0 0,-1 0 0,1 0 0,-1 1 0,0-1 0,1 0 0,-1 0 1,1 0-1,-1 0 0,0 1 0,1-1 0,-1 0 0,1 0 0,-1 0 0,0 1 0,1-1 0,-1 0 0,0 1 0,0-1 0,1 0 0,-1 1 0,7 10 470,-4-1-323,0-1 1,-1 1-1,0-1 0,-1 1 1,0 0-1,0 13 0,0 3 51,4 325 1639,-5-138-1621,14 125-83,-4-117-85,-8-25 206,-3-109-1624,1-91 773,1 1 0,0-1 0,-1 1 0,1-1 0,0 1 0,3-6 0,2-5-640,3-18-1803,4-3-1733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3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35 8576,'5'-7'1732,"-3"5"-1250,-1-1 1,1 1-1,-1-1 1,1 1-1,-1-1 1,0 0-1,0 0 1,1-3-1,-2 5 398,0 1 0,0 1 5,-1 15-392,-2-1 0,0 0 0,0 0 0,-2 0 0,-10 26 0,13-37-395,-20 47 400,-3-2 0,-35 54-1,-19 36-171,-24 109-134,68-163-437,17-52-2801,18-37-2215,0-4 3552,4-6-2104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3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39 8960,'-1'-1'443,"0"0"-32,0-1 0,0 1 0,0 0 0,0-1 0,1 1-1,-1-1 1,0 1 0,1-1 0,-1 1 0,1-1 0,0 1 0,-1-1-1,1 0 1,0 1 0,0-1 0,0 0 0,0 1 0,0-1 0,0 1 0,1-4-1,0 5-387,-1 0-1,0-1 0,0 1 0,0 0 1,0 0-1,1 0 0,-1 0 0,0 0 0,0 0 1,0-1-1,1 1 0,-1 0 0,0 0 0,0 0 1,1 0-1,-1 0 0,0 0 0,0 0 0,0 0 1,1 0-1,-1 0 0,0 0 0,0 0 1,1 0-1,-1 0 0,0 0 0,0 0 0,1 0 1,-1 0-1,0 0 0,0 1 0,0-1 0,1 0 1,-1 0-1,0 0 0,0 0 0,0 0 1,0 1-1,1-1 0,-1 0 0,0 0 0,0 0 1,0 0-1,0 1 0,0-1 0,1 0 0,-1 1 1,8 10 324,-3-1 33,0 0 1,4 15-1,4 10 356,55 129 1157,64 128-901,-52-154-740,-17-32-4813,-59-98 3449,-4-6 503,1 0 0,0 0 1,0-1-1,0 1 0,0 0 0,0 0 0,1-1 0,1 2 0,9-1-5241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4.1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9344,'-2'0'808,"2"0"-698,-1 0 1,1 0-1,-1 0 0,1 0 0,0-1 1,-1 1-1,1 0 0,0 0 0,-1 0 0,1 0 1,-1 0-1,1 0 0,0 1 0,-1-1 1,1 0-1,0 0 0,-1 0 0,1 0 1,0 0-1,-1 1 0,1-1 0,0 0 0,-1 0 1,1 0-1,0 1 0,-1-1 0,1 0 1,0 0-1,0 1 0,-1-1 0,1 1 1,0-1 34,0 1 0,1 0 0,-1-1 0,0 1 0,1-1 0,-1 1 0,1-1 0,-1 0 0,0 1 0,1-1 0,-1 1 0,1-1 0,-1 0 0,1 1 0,-1-1 0,1 0 0,0 1 0,-1-1 1,1 0-1,0 0 0,12 4 771,2-1-268,1-2 0,-1 0 0,27-1 0,8-1-195,91 13-92,-113-8-1473,-1 1 1,1 1 0,27 10-1,-37-7-1794,-3-1-1350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4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13 9600,'-1'0'193,"1"1"1,-1 0-1,1 0 1,-1-1-1,1 1 1,-1 0-1,1 0 1,0 0-1,-1 0 1,1 0-1,0-1 1,0 1-1,-1 0 1,1 0-1,0 0 1,0 0-1,0 0 1,0 0-1,0 0 1,1 0-1,-1 0 1,0 0-1,0-1 1,1 1-1,-1 1 1,1 0-55,0-1 1,0 0-1,0 0 1,0 0-1,0 0 1,0 0-1,1 0 1,-1 0-1,0 0 1,0 0-1,1 0 1,-1-1-1,1 1 1,-1-1-1,0 1 1,3 0-1,3 0 122,0 1 0,0-1 0,0-1 0,1 1 0,-1-1-1,9-1 1,47-9 246,-29 4-429,207-11 76,-128 12-2762,0-5-5445,-68 3 4491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4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8320,'1'-7'1121,"0"2"-237,0 0 0,0 0 0,1-1 0,2-5 0,-4 11-798,0-1 1,0 1-1,0-1 0,1 1 0,-1-1 0,0 1 0,0-1 0,1 1 0,-1-1 0,0 1 0,1 0 0,-1-1 0,1 1 0,-1-1 0,0 1 0,1 0 0,-1 0 0,1-1 0,-1 1 0,1 0 1,-1 0-1,1-1 0,-1 1 0,1 0 0,-1 0 0,1 0 0,0 0 0,-1 0 0,1 0 0,-1 0 0,1 0 0,-1 0 0,1 0 0,-1 0 0,1 0 0,-1 0 0,1 0 0,-1 1 0,1-1 1,-1 0-1,1 0 0,-1 1 0,1-1 0,-1 0 0,1 0 0,-1 1 0,1-1 0,-1 1 0,0-1 0,1 1 0,1 1 2,0 1 0,0-1-1,0 0 1,0 1 0,-1-1 0,1 1-1,-1 0 1,0-1 0,0 1 0,0 0-1,0 0 1,1 4 0,3 39 593,-4-29-455,24 474 3027,-5-42-2794,-17-421-548,2 66-2995,-5-92 2507,0 0 1,0 0-1,0 0 0,-1 0 1,1 0-1,0 0 1,-1 0-1,-1 2 1,2-2-4064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5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93 10496,'33'5'4984,"10"2"-2811,-19-4-1576,-1-1 0,0-1 0,1-1 0,24-4 0,-5 2-244,497-38 1258,-201 12-1547,-144 12 85,37-3-3002,-224 19 2496,-2-1-73,0 0 1,0 1-1,0 0 0,-1 0 1,1 1-1,0 0 0,-1 0 1,8 2-1,-13-3 333,0 0 0,1 0 0,-1 0 0,0 0 0,0 0 0,1 0 0,-1 1 0,0-1 0,0 0 1,0 0-1,1 0 0,-1 1 0,0-1 0,0 0 0,0 0 0,0 0 0,1 1 0,-1-1 0,0 0 0,0 0 0,0 1 0,0-1 0,0 0 0,0 0 0,0 1 0,0-1 0,0 0 0,0 0 0,0 1 0,0-1 0,0 0 0,0 1 0,0-1 0,0 0 0,0 0 0,0 1 0,0-1 0,0 0 1,0 0-1,0 1 0,0-1 0,0 0 0,-1 0 0,1 1 0,0-1 0,0 0 0,0 0 0,-1 0 0,1 1 0,0-1 0,-1 2-520,-8 12-2935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5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97 7808,'2'-2'342,"6"-3"1107,0-1 0,13-12 0,-19 17-1212,0-1 0,0 0-1,-1 0 1,1 0 0,-1-1 0,1 1-1,-1 0 1,0-1 0,0 1 0,0 0 0,0-1-1,0 1 1,-1-1 0,1 0 0,-1 1-1,0-3 1,0 4-118,0 0 1,-1 0-1,1 0 0,-1 0 0,1 0 0,-1 0 1,1 0-1,-1 1 0,0-1 0,1 0 0,-1 0 1,0 1-1,0-1 0,0 0 0,1 1 0,-1-1 1,0 1-1,0-1 0,0 1 0,0 0 0,-1-1 1,-22-7 926,17 8-888,0-1-1,0 1 1,0 0 0,0 1-1,0 0 1,0 0-1,0 0 1,-14 5-1,2 2 177,-33 16 0,40-16-227,0 0 0,0 0 1,0 1-1,2 1 0,-1 0 1,1 0-1,0 1 0,-10 16 1,-2 5 145,-31 64 0,36-62-168,3 1 0,0 1 1,3 1-1,1-1 0,-6 44 1,14-62-90,0 1 0,1-1 1,1 0-1,1 0 1,1 1-1,0-1 1,7 22-1,-5-26 5,0 0 0,1-1-1,1 1 1,0-2 0,1 1-1,0-1 1,1 0 0,0 0 0,19 19-1,-10-15-4,0 0 0,2-1-1,38 24 1,-43-31 45,0-1 0,0 0-1,0-1 1,1-1 0,-1 0 0,1-1 0,16 2 0,-23-5 15,0 0 0,0-1 0,0 0 0,0-1 0,0 0 0,0 0 0,0-1 0,-1 1 0,1-2 0,-1 1 0,1-1 0,-1 0 0,0-1 0,0 0 0,0 0 0,8-6 0,-6 2-9,0-1-1,0 1 1,0-2-1,-1 1 1,-1-1 0,1 0-1,-2-1 1,1 1 0,7-20-1,-12 24-24,1 0 0,-2 1 0,1-1 0,0 0 0,-1 0 0,0 0 0,-1-1 0,0 1-1,1 0 1,-2 0 0,1 0 0,-1 0 0,-3-12 0,3 14-15,0 0-1,-1 0 1,0 0 0,0 0 0,0 0-1,-1 1 1,1-1 0,-1 1 0,0 0-1,0-1 1,0 1 0,0 0-1,0 1 1,-1-1 0,1 1 0,-1-1-1,0 1 1,0 0 0,0 0 0,-5-1-1,-1 0-15,-1 1-1,1 0 1,-1 0-1,1 1 0,-1 1 1,1 0-1,-1 0 1,-18 4-1,0 1-45,1 2 0,-27 10 1,50-15 13,-12 3-36,-23 13 1,37-17 2,0 0 1,0 1-1,0 0 1,0 0-1,0 0 1,1 0-1,-1 0 1,1 0-1,-1 1 1,1-1-1,0 1 1,0 0 0,0-1-1,-3 7 1,5-9 30,0 1 1,0-1-1,0 1 0,0-1 1,0 1-1,0-1 1,0 1-1,-1-1 1,1 0-1,1 1 1,-1-1-1,0 1 1,0-1-1,0 1 1,0-1-1,0 1 1,0-1-1,0 1 1,1-1-1,-1 0 1,0 1-1,0-1 1,1 1-1,-1-1 1,0 0-1,1 1 1,-1-1-1,0 0 0,1 1 1,-1-1-1,0 0 1,1 0-1,-1 1 1,1-1-1,-1 0 1,0 0-1,1 0 1,-1 1-1,1-1 1,-1 0-1,1 0 1,-1 0-1,1 0 1,0 0-1,24 0-1443,-25 0 1424,16-2-1246,-1 0 0,1-2 0,21-6 0,43-24-7235,-31 7 3951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6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20 10112,'-1'-1'281,"1"0"0,0 0 0,0 0 0,1 0-1,-1 0 1,0 0 0,0 1 0,0-1 0,1 0 0,-1 0 0,0 0 0,1 0 0,-1 1 0,0-1 0,1 0 0,-1 0 0,1 1 0,-1-1 0,1 0 0,0 1 0,0-2 0,1 1 1132,-2 1-357,-1 2-932,1 0 0,0 0-1,0 0 1,-1 0 0,1 0-1,-1-1 1,0 1 0,1 0-1,-1 0 1,0-1 0,0 1 0,0 0-1,0-1 1,-3 3 0,2-1 25,-7 13 68,0 0 1,0 0-1,2 1 0,-8 22 0,12-31-156,1 0 1,0 1-1,0-1 1,1 1-1,0-1 1,1 1 0,0-1-1,0 1 1,1 0-1,0-1 1,3 12-1,-3-16-54,1 1 0,0-1 0,0 0-1,0 1 1,0-1 0,1 0 0,0 0-1,-1-1 1,2 1 0,-1-1 0,0 1-1,4 2 1,0-2 39,-1 1 1,0-1-1,1-1 0,0 1 1,0-1-1,14 4 0,-5-3-498,1-1 0,-1 0 0,1-1 0,0-1 0,-1-1 0,20-2 0,-12-2-2438,-1-3-2059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6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27 10112,'-5'-7'2448,"-5"-5"170,7 5 2513,3 11-4823,-1 1 1,0-1-1,0 1 1,-2 7-1,-4 14 150,-15 170 1185,19-162-1462,-1 163 261,17-1-690,-11-161 155,0-18-94,-1 7-1234,1 0 0,2 1-1,10 36 1,-14-60 1306,0 0 11,0-1 0,0 0 0,0 1-1,0-1 1,0 1 0,0-1 0,0 1-1,0-1 1,1 1 0,-1-1 0,0 0-1,0 1 1,0-1 0,1 1 0,-1-1 0,0 0-1,1 1 1,-1-1 0,0 0 0,1 1-1,-1-1 1,0 0 0,1 1 0,-1-1-1,0 0 1,1 0 0,-1 0 0,1 1-1,-1-1 1,1 0 0,-1 0 0,1 0-1,-1 0 1,0 0 0,1 0 0,-1 0-1,1 0 1,-1 0 0,1 0 0,-1 0-1,1 0 1,0 0 0,12-7-3997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7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39 8960,'-2'-13'2356,"1"9"-1648,1 0 1,-1 1-1,0-1 1,-3-7-1,2 12 4800,-1 7-4122,-2 14-1196,5-21-47,-16 64 531,-31 82 1,-116 365-942,158-493 260,0-4-8,1 1 0,1-1 1,0 1-1,2 0 0,-1 31 0,2-45 21,0 0-1,0 0 1,1 0-1,-1-1 1,1 1-1,0 0 1,-1 0-1,1 0 1,0 0-1,0-1 1,0 1-1,0 0 0,0-1 1,0 1-1,1-1 1,-1 1-1,0-1 1,1 0-1,-1 1 1,1-1-1,0 0 1,-1 0-1,1 0 1,0 0-1,0-1 1,0 1-1,-1 0 1,1-1-1,0 1 1,0-1-1,0 1 0,2-1 1,7 0 58,0 0 1,-1 0-1,1-1 0,19-4 1,-16 2-114,23-2 106,62-2-1,-77 7-5,-1 2 0,1 0 0,0 1 0,27 8 0,-11 0-5,-1 1-1,0 2 1,57 30 0,-79-35-34,0 0-1,-1 1 1,0 0-1,-1 1 0,0 1 1,-1 0-1,0 0 1,-1 1-1,-1 1 1,18 28-1,-17-19 46,0 1-1,-1 0 1,-1 0-1,9 45 1,-15-54-1,-1-1 0,0 1 0,-1 0 0,0 0 0,-2 0 0,1 0 0,-2-1 0,0 1 0,-8 26 0,6-32 67,0 1 1,-1-1 0,0-1 0,0 1-1,-1-1 1,0 0 0,-1 0 0,0 0 0,0-1-1,0 0 1,-1-1 0,-12 9 0,5-6-56,0 0 1,0 0 0,-1-2 0,0 0 0,0-1-1,-26 6 1,25-8-68,0-2-1,-1 0 1,1-1-1,-1-1 1,0-1-1,-32-5 1,-100-31-101,125 30-147,0-1 1,1-1-1,0-1 0,-27-16 0,45 22-171,0 0 0,-1 0-1,1-1 1,1 0-1,-1 0 1,1 0-1,0-1 1,0 1 0,0-1-1,1-1 1,0 1-1,0 0 1,0-1 0,1 0-1,0 0 1,1 0-1,-1 0 1,-1-13-1,3 12-574,0 0 0,1-1 0,1-12-1,7-23-3704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7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29 9728,'0'0'125,"0"0"0,0 0 0,0 0 1,-1 0-1,1 0 0,0 0 0,0 0 1,0-1-1,0 1 0,0 0 0,0 0 0,0 0 1,0 0-1,0 0 0,0 0 0,0 0 1,0 0-1,0-1 0,0 1 0,-1 0 0,1 0 1,0 0-1,0 0 0,0 0 0,0 0 1,0-1-1,0 1 0,0 0 0,0 0 0,1 0 1,-1 0-1,0 0 0,0 0 0,0 0 1,0-1-1,0 1 0,0 0 0,0 0 0,0 0 1,0 0-1,0 0 0,0 0 0,0 0 1,0 0-1,0 0 0,1-1 0,-1 1 0,0 0 1,0 0-1,0 0 0,0 0 0,0 0 1,12-2 2406,19 1-2371,-24 2 487,230 6 2637,99-22-2922,-301 11-342,86-5 27,-118 9-301,1 0-1,-1 0 1,1 1 0,-1-1-1,0 1 1,1 0 0,-1 0-1,0 0 1,1 0-1,-1 1 1,3 2 0,2-1-2088,-4-2-261,1-1-1894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7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10752,'-1'1'190,"1"0"0,-1-1 0,1 1 0,0-1 0,-1 1 0,1-1 0,0 1 0,0 0 0,0-1 0,-1 1 0,1 0 0,0-1 0,0 1 0,0 0 0,0-1 0,0 1 0,0 0 0,0-1 0,0 1 0,0 0 0,1-1 0,-1 1 0,0-1 0,0 1 0,0 0 0,1-1 0,-1 1 0,0-1 0,1 1 0,-1-1 0,1 1 0,-1 0 0,0-1 0,1 0 0,-1 1 0,1-1 0,-1 1 0,1-1 0,0 0 0,0 1 0,3 2 117,-1-1 0,1 1 0,0-1 0,0 0 0,5 2-1,17 4 430,0-1 0,28 3 0,3 1-240,46 7 448,-69-14-797,-1 2 0,0 1 1,-1 2-1,40 16 0,-66-23-116,-1 0 0,0 1 0,1 0 0,-1 1 0,0-1 0,-1 1 0,1 0 0,-1 0 0,1 0 0,-1 1 0,0-1 0,-1 1 0,1 0 0,-1 0 0,0 0 0,0 1 0,-1-1 0,1 1 0,-1 0 0,-1-1 0,1 1 0,-1 0 0,0 0 0,0 0 0,0 10 0,-2-1 16,-1 0 0,0 0 1,-1 0-1,-1-1 0,0 1 1,-1-1-1,0 0 0,-1 0 1,-1-1-1,-8 14 1,-12 13-96,-56 68 1,-10-3 170,22-27-571,66-73 182,-7 9-481,11-13 618,1 0 0,-1-1-1,1 1 1,0-1 0,-1 1-1,1 0 1,0-1-1,-1 1 1,1 0 0,0-1-1,0 1 1,0 0 0,-1 0-1,1-1 1,0 1-1,0 0 1,0 0 0,0-1-1,1 2 1,0-2-127,-1 0 1,1 0-1,0 1 0,0-1 1,0 0-1,0 0 1,0 0-1,0-1 0,0 1 1,0 0-1,0 0 0,-1 0 1,1-1-1,0 1 1,1-1-1,-1 0-219,17-6-2741,4-1-1253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00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60 9856,'-14'-7'4566,"15"4"-2083,10 1-306,80-5 751,114 6-336,223 2-1845,-357 4-682,-43-3-400,0 0 1,50-4-1,-77 1 153,0 1 0,0 0 0,0 0 1,1-1-1,-1 1 0,0 0 0,0-1 0,0 1 1,0-1-1,0 0 0,0 1 0,0-1 0,0 0 0,0 0 1,0 0-1,0 1 0,0-1 0,-1 0 0,1 0 1,1-2-1,4-15-6352,-3 3 2012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00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10496,'15'12'2741,"18"12"0,-18-14-1760,-5-4-302,-1-1 0,1 0 0,0 0 0,0-1 0,1-1 0,-1 0 0,1 0 0,16 1 0,9 4 90,-11-3-452,-1 2-1,1 1 1,-2 1 0,46 24-1,-61-29-231,0 2 0,0-1-1,0 1 1,-1 0 0,0 0 0,0 1-1,-1 0 1,0 1 0,0-1 0,0 1 0,-1 0-1,0 0 1,-1 1 0,0 0 0,0 0-1,4 14 1,-6-12-1,0 1 0,-1 0-1,0-1 1,-1 1 0,-2 22 0,-14 52 117,3-37-399,-3-1 0,-1 0 0,-2-2 0,-3 0 0,-1-1 0,-31 43 0,50-81-149,0-1-357,0 0 0,0 0 0,1 0 0,0 0 0,0 0 0,1 0 0,-2 9 0,4-7-2373,3-6-1920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8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22 9984,'0'-16'3354,"0"11"-1317,0 11 150,-1 15-1501,-1 0 0,-6 27-1,1-7-422,-68 809 3124,78-522-3473,-2-316-178,-1-9 76,0-1-1,0 1 1,0 0 0,0-1-1,1 1 1,-1 0 0,1-1-1,-1 1 1,1-1 0,0 1-1,0-1 1,0 1-1,3 3 1,-4-6 108,0 0 0,1 0 0,-1 1 0,1-1 0,-1 0 0,0 0 0,1 0 0,-1 0 0,1 0 0,-1 0 0,1 0 0,-1 0 0,0 0 0,1 0-1,-1 0 1,1 0 0,-1 0 0,1 0 0,-1 0 0,0 0 0,1-1 0,-1 1 0,1 0 0,-1 0 0,0 0 0,1-1 0,-1 1 0,0 0 0,1 0 0,-1-1 0,0 1 0,1 0 0,-1-1 0,0 1 0,1-1 0,10-14-2665,-2-5-1447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9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10 9216,'12'-10'3061,"-28"32"3694,-11 26-6742,22-40 563,-10 22-258,-40 73 448,-85 121 0,-1-34-675,95-127 7,-10 16-4655,51-76 1914,6-6-1593,6-4 412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49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6 8960,'-4'-6'2918,"8"8"-556,11 13 896,-4-4-2767,0 0 1,0 1-1,-1 0 0,0 0 0,-1 1 0,0 1 1,6 14-1,-4-4-267,-1 0 0,-1 1 0,8 35 1,63 380 116,-71-366-563,14 94-3385,-21-157 2414,1 1 1,0-1-1,0 1 1,8 15-1,3-5-3041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50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9472,'-5'1'7526,"7"1"-5659,10 0-1527,45-2 401,118 4-693,-165-3-961,1 0 0,-1 1 0,0 1 1,0-1-1,17 9 0,-12-4-3460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50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9728,'-32'24'3584,"28"-16"-2784,8 1 224,1-6-96,4 1-161,4 1 97,5-2-128,5-3-64,8 0-352,-1 0-192,6 0-32,5 0-64,4 0-32,-2 0-608,-2 0-256,-5 0-768,0 0-223,-2-3-2721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52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8448,'0'-12'4997,"0"15"-1608,0 22-1733,5 66 598,-1-22-1644,59 452 2099,-38-342-2053,-6-78-768,-19-101 72,0 0 0,0 1 0,0-1 0,0 0 0,0 0-1,0 0 1,0 0 0,0 0 0,0 0 0,0 0 0,0 1 0,0-1-1,0 0 1,0 0 0,0 0 0,0 0 0,0 0 0,0 0 0,1 0 0,-1 1-1,0-1 1,0 0 0,0 0 0,0 0 0,0 0 0,0 0 0,0 0-1,0 0 1,1 0 0,-1 0 0,0 0 0,0 0 0,0 0 0,0 0 0,0 0-1,0 0 1,0 0 0,1 0 0,-1 0 0,0 0 0,0 0 0,0 0-1,4-5-1634,2-11-2556,-5 8 1234,7-1-1349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3:28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13 7936,'-1'-1'182,"1"1"0,0-1 0,0 1 0,-1 0 0,1-1 0,0 1 0,-1-1 0,1 1 1,0 0-1,-1 0 0,1-1 0,-1 1 0,1 0 0,0-1 0,-1 1 0,1 0 0,-1 0 0,1 0 0,-1 0 1,1-1-1,-1 1 0,1 0 0,-1 0 0,1 0 0,-1 0 0,1 0 0,-1 0 0,1 0 0,-1 0 0,0 1 0,0-1 43,-1 1-1,1-1 0,0 1 1,0 0-1,-1 0 0,1-1 1,0 1-1,0 0 0,0 0 0,0 0 1,-1 2-1,1-2-41,-1 0 0,1 0 0,0 0 0,1 0 0,-1 1 0,0-1 0,0 0-1,0 1 1,1-1 0,-1 1 0,1-1 0,-1 1 0,1-1 0,-1 1 0,1-1 0,0 1 0,0-1 0,0 1 0,0 0 0,0-1 0,0 1-1,1 2 1,0-3-87,0 0-1,0 0 0,-1 0 1,1-1-1,0 1 1,1 0-1,-1 0 0,0-1 1,0 1-1,0-1 0,0 1 1,0-1-1,1 1 1,-1-1-1,0 0 0,2 1 1,22 0 645,15-3-150,71-13 0,-18 1-402,121-7-248,-191 20-444,-12 0-1827,0 0 0,20-4 0,-14 1-1083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4:52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12 177 8320,'-11'8'2757,"10"-6"-1003,5 0-729,5-2-311,410-17 6863,-307 10-7213,441-47 852,-369 33-1002,-137 16-179,691-66 645,-492 58-600,251 20-1,-478-6-193,-10-1-240,1 1 0,-1 0 0,16 3 0,-24-4 247,0 1 0,-1-1 0,1 0 0,-1 0 0,1 0 0,-1 0 0,1 0 0,-1 1 0,1-1 0,-1 0 0,1 0 1,-1 1-1,1-1 0,-1 0 0,0 1 0,1-1 0,-1 0 0,1 1 0,-1-1 0,0 1 0,1-1 0,-1 1 0,0 0-7,0-1 0,0 1-1,0-1 1,0 0-1,-1 1 1,1-1-1,0 1 1,0-1-1,0 0 1,-1 1 0,1-1-1,0 0 1,-1 1-1,1-1 1,0 0-1,0 0 1,-1 1-1,1-1 1,-1 0 0,1 0-1,-1 1 1,-25 9-6285,-1-4 644,-3-1 1841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20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37 186 6272,'1'-51'5459,"-1"26"-3409,2 0 1,8-40-1,-9 56-1313,-1 9-667,0-1 0,0 0-1,0 1 1,0-1-1,0 1 1,0-1-1,0 0 1,0 1-1,1-1 1,-1 1 0,0-1-1,0 1 1,1-1-1,-1 0 1,0 1-1,1-1 1,-1 28 1386,-24 94-530,1-17-663,23-104-262,-2 14 146,0 0 0,0-1 0,2 1 0,1 22-1,-1-32-66,1 0 0,0 0 0,0-1 0,0 1-1,0 0 1,1 0 0,-1-1 0,1 1 0,0-1-1,0 0 1,0 1 0,1-1 0,-1 0 0,1 0-1,0 0 1,-1-1 0,1 1 0,0-1 0,1 1-1,-1-1 1,4 2 0,2-1 19,-1 1 0,0-1 0,1-1 0,0 1 0,0-2 0,0 1 0,10 0 0,68-2 64,-45-1-185,-19 1-188,81-3 891,-93 2-1084,0-1-1,0 0 1,0-1-1,0 0 1,-1-1-1,1 0 0,9-5 1,-11 5-2010,-8 4 2263,-1 0-1,0 0 0,0 0 1,1 0-1,-1 0 0,0 0 1,0 0-1,1 0 0,-1 0 1,0 0-1,0 0 0,1 0 1,-1 0-1,0 0 0,0 0 0,1 0 1,-1 0-1,0 0 0,0 0 1,1 0-1,-1 0 0,0 0 1,0 0-1,0 1 0,1-1 1,-1 0-1,0 0 0,0 0 1,0 0-1,1 1 0,-1-1 1,0 0-1,0 0 0,1 11-5187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22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83 8192,'1'-9'1608,"1"0"1,-1 0-1,0 0 1,-1 0-1,-1-10 1,1 1 702,0 17-1906,0 1-74,0 6 288,-1 1-415,0 1 0,0 0 0,-3 10 1,-2 8-68,-6 42 155,4 1-1,1 74 1,7-137-210,0 0 0,0 1 0,1-1 0,0 0 1,1 0-1,2 8 0,-4-13-55,1 1 0,-1 0 1,1-1-1,0 1 0,0-1 0,0 1 1,0-1-1,0 0 0,0 1 1,0-1-1,0 0 0,0 0 0,0 0 1,1 0-1,-1 0 0,1 0 0,-1 0 1,1 0-1,-1 0 0,1-1 1,-1 1-1,1 0 0,0-1 0,-1 0 1,1 1-1,0-1 0,2 0 1,11 0 54,0 1-24,-1-2 0,25-3 0,-24 3-32,-14 1-59,1 0 0,0 0 0,-1 0-1,1 0 1,0 0 0,0-1 0,-1 1 0,3-2 0,15-4-1412,-13 4-366,0 0 0,0-1 1,9-4-1,-10 5-1336,0 4-975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23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64 6656,'9'-24'3100,"4"-7"3794,-10 25-5569,-3 6-1283,0 0 1,0 0-1,0 0 1,0 0-1,0-1 1,0 1-1,0 0 1,0 0-1,0 0 1,0 0-1,1 0 0,-1 0 1,0-1-1,0 1 1,0 0-1,0 0 1,0 0-1,0 0 1,1 0-1,-1 0 1,0 0-1,0 0 1,0 0-1,0 0 1,1 0-1,-1 0 1,0 0-1,0 0 1,0 0-1,0 0 1,1 0-1,-1 0 1,0 0-1,0 0 1,0 0-1,0 0 1,1 0-1,-1 0 1,0 0-1,0 0-4,1 1 0,-1-1 0,0 0 1,0 0-1,0 1 0,0-1 0,1 0 0,-1 1 0,0-1 0,0 0 1,0 1-1,0-1 0,0 0 0,0 1 0,0-1 0,0 0 0,0 1 0,0-1 1,0 0-1,0 1 0,0-1 0,0 1 0,0 0 88,-2 27 596,-6 44 0,0-14-220,5-33-267,-21 326 2048,24-346-2268,4 189 751,-1-148-499,2 0 1,14 54 0,-12-81-249,-6-16 11,0 0-1,0 0 1,0 0-1,0 0 1,0 1-1,-1-1 1,1 4 0,-2-7-50,1 0 1,0 1 0,0-1 0,0 0 0,-1 0 0,1 0 0,0 0 0,0 0 0,-1 1 0,1-1 0,0 0 0,0 0 0,-1 0 0,1 0 0,0 0-1,-1 0 1,1 0 0,0 0 0,0 0 0,-1 0 0,1 0 0,0 0 0,-1 0 0,1 0 0,0-1 0,0 1 0,-1 0 0,1 0 0,0 0 0,0 0-1,-1-1 1,-8-2-2272,8 2 1941,1 0 0,-1 1-1,1-1 1,-1 1 0,1-1-1,-1 0 1,1 0-1,0 1 1,0-1 0,-1 0-1,1 1 1,0-1 0,0 0-1,0 0 1,0 0 0,-1 1-1,1-1 1,0 0 0,1 0-1,-1 1 1,0-1 0,0 0-1,0 0 1,0 1 0,1-2-1,3-6-4475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29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54 5888,'-11'-3'8450,"10"3"-8310,1-1 0,0 1-1,-1-1 1,1 1-1,0-1 1,0 0 0,0 1-1,-1-1 1,1 0-1,0 1 1,0-1 0,0 0-1,0 1 1,0-1-1,0 0 1,0 1 0,0-1-1,0-1 1,1-5 1530,0 6-1536,0 0 1,1 1-1,-1-1 1,1 1 0,-1 0-1,1-1 1,-1 1-1,0 0 1,1 0-1,2 0 1,0-1 49,22-6 452,-5 2-68,41-7 0,-56 11-492,0 1 1,1 0 0,-1 0 0,0 0 0,0 1-1,0 0 1,0 0 0,0 1 0,0-1-1,0 1 1,8 4 0,-13-5-30,1 0 0,-1 0 0,0 0 0,1-1 0,-1 1 0,0 0 0,0 0 0,0 1 0,0-1 1,2 2-1,-3-3-8,0 1 0,0-1 1,1 1-1,-1-1 1,0 1-1,0 0 1,0-1-1,0 1 1,0-1-1,1 1 1,-1-1-1,0 1 0,0 0 1,-1-1-1,1 1 1,0-1-1,0 1 1,0 0-1,0 0 1,-2 1 46,1 0 0,0 0 0,-1-1 0,1 1 0,-1 0 1,1-1-1,-1 1 0,0-1 0,0 1 0,0-1 0,0 0 0,-3 2 1,-127 60 665,106-51-902,24-11 86,2-1 0,0 0 0,1 1 59,-1 0 0,0-1 0,1 1 0,-1 0 0,1-1 0,-1 1-1,1 0 1,-1-1 0,1 1 0,-1 0 0,1-1 0,0 1 0,-1-1 0,1 1 0,0-1-1,-1 0 1,1 1 0,0-1 0,0 0 0,0 1 0,-1-1 0,1 0 0,1 0 0,5 4 10,11 7 6,-12-8-10,0 0 0,-1 1 0,0-1 0,1 1 0,-1 1 0,0-1 0,-1 1 0,1-1 0,6 10 0,-4-1 0,-1 0 0,0 1 0,7 24-1,-12-33 54,1 0-1,-1 0 0,-1 0 0,1-1 0,-1 1 0,0 0 0,0 0 0,0 0 1,0 0-1,-1 0 0,0 0 0,0-1 0,-1 1 0,1 0 0,-3 5 1,2-8-7,1 0 0,-1 0 0,0 0 0,1 0 0,-1-1 0,0 1 0,0-1 0,0 1 0,0-1 0,0 0 0,0 1 0,-1-1 0,1 0 0,0-1 0,0 1 0,-4 1 0,-6 0 44,1 0-1,-16 0 1,11-1-5,-82 3-2001,103-6-3027,-4 2 4750,-1 0 1,1-1-1,-1 1 1,0 0-1,1 0 1,-1 0-1,1 0 1,-1-1-1,1 1 1,-1 0-1,1 0 1,-1 0-1,1 0 1,-1 0-1,1 0 1,-1 0-1,1 0 1,0 0-1,11 4-5114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02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13 7552,'2'-4'1120,"0"-4"2234,-2 8-2420,0 0 20,-5 13 2150,-9 16-1850,-19 53 1,4-9-633,-67 104 448,29-61-828,-36 109-241,102-225-2,-8 22-180,-9 20-1777,10-28-948,5-9-4070,7-11 3072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02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8 9216,'-6'-3'1247,"5"2"-923,0 1 0,-1-1 0,1 1 0,0-1 0,0 1 0,-1-1 0,1 1 0,0 0 0,-1 0 0,1 0 0,-2 0 1,6 1 164,-1 1 0,0-1 1,0 1-1,0 0 0,0 0 0,0 0 1,1 3-1,7 10-107,-1 0 0,0 1-1,-1 0 1,-1 1 0,0 0-1,7 32 1,-2-9 87,35 99 500,34 115-599,-70-217-966,20 45 0,4-8-4393,-22-49 168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03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9088,'-1'0'382,"0"0"-1,0 0 1,0 1 0,-1-1 0,1 0 0,0 0 0,0 1 0,0-1 0,0 0-1,0 1 1,0-1 0,0 1 0,0 0 0,0-1 0,-1 2 0,2-2-221,-1 1 0,1-1 0,0 1 0,-1-1 0,1 1 0,0-1 0,0 1 0,-1-1 0,1 0 0,0 1 0,0-1 0,0 1 0,0 0 0,0-1 0,0 1 0,0-1 0,0 1 0,0-1-1,0 1 1,0-1 0,0 1 0,0-1 0,0 1 0,0-1 0,0 1 0,1-1 0,-1 1 0,0-1 0,0 1 0,1-1 0,-1 0 0,0 1 0,1 0 0,0 0-71,0-1-1,0 1 0,0-1 0,0 1 1,0 0-1,0-1 0,0 0 1,0 1-1,0-1 0,0 1 0,0-1 1,0 0-1,0 0 0,0 0 1,0 0-1,2 0 0,23-1 519,-20 0-504,10 0 17,111-7 320,-101 8-586,-1 1 0,50 8 1,-64-7-887,-1 1 0,16 6 1,-24-8 549,1 0 1,-1 0 0,0 0-1,0 0 1,0 0-1,0 1 1,0-1 0,0 1-1,0-1 1,0 1 0,-1 0-1,1 0 1,-1 0-1,1 0 1,-1 0 0,2 3-1,-1 12-3961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03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61 10112,'-1'1'271,"1"0"1,-1 0 0,0 0 0,0 1 0,0-1-1,0 0 1,1 0 0,-1 1 0,1-1-1,-1 0 1,1 1 0,-1-1 0,1 2 0,0-2-199,0-1 0,0 0 0,0 1 0,0-1 0,0 0 0,0 1 1,1-1-1,-1 0 0,0 0 0,0 1 0,0-1 0,0 0 0,1 1 1,-1-1-1,0 0 0,0 0 0,1 1 0,-1-1 0,0 0 0,1 0 0,-1 0 1,0 1-1,1-1 0,15 2 2532,70-8-578,-31 0-1820,135-3-329,-163 8-260,-1-2 0,28-6 1,-32 4-1584,-1-1 0,40-17 0,-17 3-2072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05:15:37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87 7296,'5'-33'3429,"-3"9"-1427,0-6 4534,-3 31-6485,1 0 0,0 0 0,0 1-1,0-1 1,-1 0 0,1 0 0,-1 0-1,1 0 1,-1 0 0,1 0 0,-1 0-1,-3 6 61,-16 49 156,3 1 0,-17 95-1,33-143-215,1 1 0,-1-1-1,2 1 1,-1-1 0,2 1-1,-1-1 1,1 1 0,1-1-1,-1 0 1,1 0 0,1 0-1,0 0 1,0-1 0,1 0-1,0 1 1,0-2 0,1 1-1,0 0 1,1-1 0,-1-1-1,1 1 1,0-1 0,1 0-1,0 0 1,10 5 0,-15-9-115,68 36 467,-64-34-992,1-1 1,0 0-1,0-1 1,0 0 0,0 0-1,0 0 1,13 0 0,-2-6-4601,-10 3 1253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97.xml"/><Relationship Id="rId21" Type="http://schemas.openxmlformats.org/officeDocument/2006/relationships/image" Target="../media/image297.png"/><Relationship Id="rId42" Type="http://schemas.openxmlformats.org/officeDocument/2006/relationships/customXml" Target="../ink/ink305.xml"/><Relationship Id="rId47" Type="http://schemas.openxmlformats.org/officeDocument/2006/relationships/image" Target="../media/image310.png"/><Relationship Id="rId63" Type="http://schemas.openxmlformats.org/officeDocument/2006/relationships/image" Target="../media/image318.png"/><Relationship Id="rId68" Type="http://schemas.openxmlformats.org/officeDocument/2006/relationships/customXml" Target="../ink/ink318.xml"/><Relationship Id="rId84" Type="http://schemas.openxmlformats.org/officeDocument/2006/relationships/customXml" Target="../ink/ink326.xml"/><Relationship Id="rId89" Type="http://schemas.openxmlformats.org/officeDocument/2006/relationships/image" Target="../media/image331.png"/><Relationship Id="rId2" Type="http://schemas.openxmlformats.org/officeDocument/2006/relationships/image" Target="../media/image288.png"/><Relationship Id="rId16" Type="http://schemas.openxmlformats.org/officeDocument/2006/relationships/customXml" Target="../ink/ink292.xml"/><Relationship Id="rId29" Type="http://schemas.openxmlformats.org/officeDocument/2006/relationships/image" Target="../media/image301.png"/><Relationship Id="rId107" Type="http://schemas.openxmlformats.org/officeDocument/2006/relationships/image" Target="../media/image340.png"/><Relationship Id="rId11" Type="http://schemas.openxmlformats.org/officeDocument/2006/relationships/image" Target="../media/image292.png"/><Relationship Id="rId24" Type="http://schemas.openxmlformats.org/officeDocument/2006/relationships/customXml" Target="../ink/ink296.xml"/><Relationship Id="rId32" Type="http://schemas.openxmlformats.org/officeDocument/2006/relationships/customXml" Target="../ink/ink300.xml"/><Relationship Id="rId37" Type="http://schemas.openxmlformats.org/officeDocument/2006/relationships/image" Target="../media/image305.png"/><Relationship Id="rId40" Type="http://schemas.openxmlformats.org/officeDocument/2006/relationships/customXml" Target="../ink/ink304.xml"/><Relationship Id="rId45" Type="http://schemas.openxmlformats.org/officeDocument/2006/relationships/image" Target="../media/image309.png"/><Relationship Id="rId53" Type="http://schemas.openxmlformats.org/officeDocument/2006/relationships/image" Target="../media/image313.png"/><Relationship Id="rId58" Type="http://schemas.openxmlformats.org/officeDocument/2006/relationships/customXml" Target="../ink/ink313.xml"/><Relationship Id="rId66" Type="http://schemas.openxmlformats.org/officeDocument/2006/relationships/customXml" Target="../ink/ink317.xml"/><Relationship Id="rId74" Type="http://schemas.openxmlformats.org/officeDocument/2006/relationships/customXml" Target="../ink/ink321.xml"/><Relationship Id="rId79" Type="http://schemas.openxmlformats.org/officeDocument/2006/relationships/image" Target="../media/image326.png"/><Relationship Id="rId87" Type="http://schemas.openxmlformats.org/officeDocument/2006/relationships/image" Target="../media/image330.png"/><Relationship Id="rId102" Type="http://schemas.openxmlformats.org/officeDocument/2006/relationships/customXml" Target="../ink/ink335.xml"/><Relationship Id="rId110" Type="http://schemas.openxmlformats.org/officeDocument/2006/relationships/customXml" Target="../ink/ink339.xml"/><Relationship Id="rId5" Type="http://schemas.openxmlformats.org/officeDocument/2006/relationships/image" Target="../media/image289.png"/><Relationship Id="rId61" Type="http://schemas.openxmlformats.org/officeDocument/2006/relationships/image" Target="../media/image317.png"/><Relationship Id="rId82" Type="http://schemas.openxmlformats.org/officeDocument/2006/relationships/customXml" Target="../ink/ink325.xml"/><Relationship Id="rId90" Type="http://schemas.openxmlformats.org/officeDocument/2006/relationships/customXml" Target="../ink/ink329.xml"/><Relationship Id="rId95" Type="http://schemas.openxmlformats.org/officeDocument/2006/relationships/image" Target="../media/image334.png"/><Relationship Id="rId19" Type="http://schemas.openxmlformats.org/officeDocument/2006/relationships/image" Target="../media/image296.png"/><Relationship Id="rId14" Type="http://schemas.openxmlformats.org/officeDocument/2006/relationships/customXml" Target="../ink/ink291.xml"/><Relationship Id="rId22" Type="http://schemas.openxmlformats.org/officeDocument/2006/relationships/customXml" Target="../ink/ink295.xml"/><Relationship Id="rId27" Type="http://schemas.openxmlformats.org/officeDocument/2006/relationships/image" Target="../media/image300.png"/><Relationship Id="rId30" Type="http://schemas.openxmlformats.org/officeDocument/2006/relationships/customXml" Target="../ink/ink299.xml"/><Relationship Id="rId35" Type="http://schemas.openxmlformats.org/officeDocument/2006/relationships/image" Target="../media/image304.png"/><Relationship Id="rId43" Type="http://schemas.openxmlformats.org/officeDocument/2006/relationships/image" Target="../media/image308.png"/><Relationship Id="rId48" Type="http://schemas.openxmlformats.org/officeDocument/2006/relationships/customXml" Target="../ink/ink308.xml"/><Relationship Id="rId56" Type="http://schemas.openxmlformats.org/officeDocument/2006/relationships/customXml" Target="../ink/ink312.xml"/><Relationship Id="rId64" Type="http://schemas.openxmlformats.org/officeDocument/2006/relationships/customXml" Target="../ink/ink316.xml"/><Relationship Id="rId69" Type="http://schemas.openxmlformats.org/officeDocument/2006/relationships/image" Target="../media/image321.png"/><Relationship Id="rId77" Type="http://schemas.openxmlformats.org/officeDocument/2006/relationships/image" Target="../media/image325.png"/><Relationship Id="rId100" Type="http://schemas.openxmlformats.org/officeDocument/2006/relationships/customXml" Target="../ink/ink334.xml"/><Relationship Id="rId105" Type="http://schemas.openxmlformats.org/officeDocument/2006/relationships/image" Target="../media/image339.png"/><Relationship Id="rId8" Type="http://schemas.openxmlformats.org/officeDocument/2006/relationships/customXml" Target="../ink/ink288.xml"/><Relationship Id="rId51" Type="http://schemas.openxmlformats.org/officeDocument/2006/relationships/image" Target="../media/image312.png"/><Relationship Id="rId72" Type="http://schemas.openxmlformats.org/officeDocument/2006/relationships/customXml" Target="../ink/ink320.xml"/><Relationship Id="rId80" Type="http://schemas.openxmlformats.org/officeDocument/2006/relationships/customXml" Target="../ink/ink324.xml"/><Relationship Id="rId85" Type="http://schemas.openxmlformats.org/officeDocument/2006/relationships/image" Target="../media/image329.png"/><Relationship Id="rId93" Type="http://schemas.openxmlformats.org/officeDocument/2006/relationships/image" Target="../media/image333.png"/><Relationship Id="rId98" Type="http://schemas.openxmlformats.org/officeDocument/2006/relationships/customXml" Target="../ink/ink333.xml"/><Relationship Id="rId3" Type="http://schemas.openxmlformats.org/officeDocument/2006/relationships/image" Target="NULL"/><Relationship Id="rId12" Type="http://schemas.openxmlformats.org/officeDocument/2006/relationships/customXml" Target="../ink/ink290.xml"/><Relationship Id="rId17" Type="http://schemas.openxmlformats.org/officeDocument/2006/relationships/image" Target="../media/image295.png"/><Relationship Id="rId25" Type="http://schemas.openxmlformats.org/officeDocument/2006/relationships/image" Target="../media/image299.png"/><Relationship Id="rId33" Type="http://schemas.openxmlformats.org/officeDocument/2006/relationships/image" Target="../media/image303.png"/><Relationship Id="rId38" Type="http://schemas.openxmlformats.org/officeDocument/2006/relationships/customXml" Target="../ink/ink303.xml"/><Relationship Id="rId46" Type="http://schemas.openxmlformats.org/officeDocument/2006/relationships/customXml" Target="../ink/ink307.xml"/><Relationship Id="rId59" Type="http://schemas.openxmlformats.org/officeDocument/2006/relationships/image" Target="../media/image316.png"/><Relationship Id="rId67" Type="http://schemas.openxmlformats.org/officeDocument/2006/relationships/image" Target="../media/image320.png"/><Relationship Id="rId103" Type="http://schemas.openxmlformats.org/officeDocument/2006/relationships/image" Target="../media/image338.png"/><Relationship Id="rId108" Type="http://schemas.openxmlformats.org/officeDocument/2006/relationships/customXml" Target="../ink/ink338.xml"/><Relationship Id="rId20" Type="http://schemas.openxmlformats.org/officeDocument/2006/relationships/customXml" Target="../ink/ink294.xml"/><Relationship Id="rId41" Type="http://schemas.openxmlformats.org/officeDocument/2006/relationships/image" Target="../media/image307.png"/><Relationship Id="rId54" Type="http://schemas.openxmlformats.org/officeDocument/2006/relationships/customXml" Target="../ink/ink311.xml"/><Relationship Id="rId62" Type="http://schemas.openxmlformats.org/officeDocument/2006/relationships/customXml" Target="../ink/ink315.xml"/><Relationship Id="rId70" Type="http://schemas.openxmlformats.org/officeDocument/2006/relationships/customXml" Target="../ink/ink319.xml"/><Relationship Id="rId75" Type="http://schemas.openxmlformats.org/officeDocument/2006/relationships/image" Target="../media/image324.png"/><Relationship Id="rId83" Type="http://schemas.openxmlformats.org/officeDocument/2006/relationships/image" Target="../media/image328.png"/><Relationship Id="rId88" Type="http://schemas.openxmlformats.org/officeDocument/2006/relationships/customXml" Target="../ink/ink328.xml"/><Relationship Id="rId91" Type="http://schemas.openxmlformats.org/officeDocument/2006/relationships/image" Target="../media/image332.png"/><Relationship Id="rId96" Type="http://schemas.openxmlformats.org/officeDocument/2006/relationships/customXml" Target="../ink/ink332.xml"/><Relationship Id="rId111" Type="http://schemas.openxmlformats.org/officeDocument/2006/relationships/image" Target="../media/image34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87.xml"/><Relationship Id="rId15" Type="http://schemas.openxmlformats.org/officeDocument/2006/relationships/image" Target="../media/image294.png"/><Relationship Id="rId23" Type="http://schemas.openxmlformats.org/officeDocument/2006/relationships/image" Target="../media/image298.png"/><Relationship Id="rId28" Type="http://schemas.openxmlformats.org/officeDocument/2006/relationships/customXml" Target="../ink/ink298.xml"/><Relationship Id="rId36" Type="http://schemas.openxmlformats.org/officeDocument/2006/relationships/customXml" Target="../ink/ink302.xml"/><Relationship Id="rId49" Type="http://schemas.openxmlformats.org/officeDocument/2006/relationships/image" Target="../media/image311.png"/><Relationship Id="rId57" Type="http://schemas.openxmlformats.org/officeDocument/2006/relationships/image" Target="../media/image315.png"/><Relationship Id="rId106" Type="http://schemas.openxmlformats.org/officeDocument/2006/relationships/customXml" Target="../ink/ink337.xml"/><Relationship Id="rId10" Type="http://schemas.openxmlformats.org/officeDocument/2006/relationships/customXml" Target="../ink/ink289.xml"/><Relationship Id="rId31" Type="http://schemas.openxmlformats.org/officeDocument/2006/relationships/image" Target="../media/image302.png"/><Relationship Id="rId44" Type="http://schemas.openxmlformats.org/officeDocument/2006/relationships/customXml" Target="../ink/ink306.xml"/><Relationship Id="rId52" Type="http://schemas.openxmlformats.org/officeDocument/2006/relationships/customXml" Target="../ink/ink310.xml"/><Relationship Id="rId60" Type="http://schemas.openxmlformats.org/officeDocument/2006/relationships/customXml" Target="../ink/ink314.xml"/><Relationship Id="rId65" Type="http://schemas.openxmlformats.org/officeDocument/2006/relationships/image" Target="../media/image319.png"/><Relationship Id="rId73" Type="http://schemas.openxmlformats.org/officeDocument/2006/relationships/image" Target="../media/image323.png"/><Relationship Id="rId78" Type="http://schemas.openxmlformats.org/officeDocument/2006/relationships/customXml" Target="../ink/ink323.xml"/><Relationship Id="rId81" Type="http://schemas.openxmlformats.org/officeDocument/2006/relationships/image" Target="../media/image327.png"/><Relationship Id="rId86" Type="http://schemas.openxmlformats.org/officeDocument/2006/relationships/customXml" Target="../ink/ink327.xml"/><Relationship Id="rId94" Type="http://schemas.openxmlformats.org/officeDocument/2006/relationships/customXml" Target="../ink/ink331.xml"/><Relationship Id="rId99" Type="http://schemas.openxmlformats.org/officeDocument/2006/relationships/image" Target="../media/image336.png"/><Relationship Id="rId101" Type="http://schemas.openxmlformats.org/officeDocument/2006/relationships/image" Target="../media/image337.png"/><Relationship Id="rId4" Type="http://schemas.openxmlformats.org/officeDocument/2006/relationships/customXml" Target="../ink/ink286.xml"/><Relationship Id="rId9" Type="http://schemas.openxmlformats.org/officeDocument/2006/relationships/image" Target="../media/image291.png"/><Relationship Id="rId13" Type="http://schemas.openxmlformats.org/officeDocument/2006/relationships/image" Target="../media/image293.png"/><Relationship Id="rId18" Type="http://schemas.openxmlformats.org/officeDocument/2006/relationships/customXml" Target="../ink/ink293.xml"/><Relationship Id="rId39" Type="http://schemas.openxmlformats.org/officeDocument/2006/relationships/image" Target="../media/image306.png"/><Relationship Id="rId109" Type="http://schemas.openxmlformats.org/officeDocument/2006/relationships/image" Target="../media/image341.png"/><Relationship Id="rId34" Type="http://schemas.openxmlformats.org/officeDocument/2006/relationships/customXml" Target="../ink/ink301.xml"/><Relationship Id="rId50" Type="http://schemas.openxmlformats.org/officeDocument/2006/relationships/customXml" Target="../ink/ink309.xml"/><Relationship Id="rId55" Type="http://schemas.openxmlformats.org/officeDocument/2006/relationships/image" Target="../media/image314.png"/><Relationship Id="rId76" Type="http://schemas.openxmlformats.org/officeDocument/2006/relationships/customXml" Target="../ink/ink322.xml"/><Relationship Id="rId97" Type="http://schemas.openxmlformats.org/officeDocument/2006/relationships/image" Target="../media/image335.png"/><Relationship Id="rId104" Type="http://schemas.openxmlformats.org/officeDocument/2006/relationships/customXml" Target="../ink/ink336.xml"/><Relationship Id="rId7" Type="http://schemas.openxmlformats.org/officeDocument/2006/relationships/image" Target="../media/image290.png"/><Relationship Id="rId71" Type="http://schemas.openxmlformats.org/officeDocument/2006/relationships/image" Target="../media/image322.png"/><Relationship Id="rId92" Type="http://schemas.openxmlformats.org/officeDocument/2006/relationships/customXml" Target="../ink/ink3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5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NULL"/><Relationship Id="rId21" Type="http://schemas.openxmlformats.org/officeDocument/2006/relationships/image" Target="../media/image9.png"/><Relationship Id="rId34" Type="http://schemas.openxmlformats.org/officeDocument/2006/relationships/customXml" Target="../ink/ink16.xml"/><Relationship Id="rId7" Type="http://schemas.openxmlformats.org/officeDocument/2006/relationships/image" Target="../media/image2.png"/><Relationship Id="rId12" Type="http://schemas.openxmlformats.org/officeDocument/2006/relationships/customXml" Target="../ink/ink5.xml"/><Relationship Id="rId17" Type="http://schemas.openxmlformats.org/officeDocument/2006/relationships/image" Target="../media/image7.png"/><Relationship Id="rId25" Type="http://schemas.openxmlformats.org/officeDocument/2006/relationships/image" Target="../media/image11.png"/><Relationship Id="rId33" Type="http://schemas.openxmlformats.org/officeDocument/2006/relationships/image" Target="../media/image15.png"/><Relationship Id="rId2" Type="http://schemas.openxmlformats.org/officeDocument/2006/relationships/image" Target="NULL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4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7.png"/><Relationship Id="rId5" Type="http://schemas.openxmlformats.org/officeDocument/2006/relationships/image" Target="../media/image1.png"/><Relationship Id="rId15" Type="http://schemas.openxmlformats.org/officeDocument/2006/relationships/image" Target="../media/image6.png"/><Relationship Id="rId23" Type="http://schemas.openxmlformats.org/officeDocument/2006/relationships/image" Target="../media/image10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10" Type="http://schemas.openxmlformats.org/officeDocument/2006/relationships/customXml" Target="../ink/ink4.xml"/><Relationship Id="rId19" Type="http://schemas.openxmlformats.org/officeDocument/2006/relationships/image" Target="../media/image8.png"/><Relationship Id="rId31" Type="http://schemas.openxmlformats.org/officeDocument/2006/relationships/image" Target="../media/image14.png"/><Relationship Id="rId4" Type="http://schemas.openxmlformats.org/officeDocument/2006/relationships/customXml" Target="../ink/ink1.xml"/><Relationship Id="rId9" Type="http://schemas.openxmlformats.org/officeDocument/2006/relationships/image" Target="../media/image3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2.png"/><Relationship Id="rId30" Type="http://schemas.openxmlformats.org/officeDocument/2006/relationships/customXml" Target="../ink/ink14.xml"/><Relationship Id="rId35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.png"/><Relationship Id="rId18" Type="http://schemas.openxmlformats.org/officeDocument/2006/relationships/customXml" Target="../ink/ink25.xml"/><Relationship Id="rId26" Type="http://schemas.openxmlformats.org/officeDocument/2006/relationships/customXml" Target="../ink/ink29.xml"/><Relationship Id="rId39" Type="http://schemas.openxmlformats.org/officeDocument/2006/relationships/image" Target="../media/image35.png"/><Relationship Id="rId3" Type="http://schemas.openxmlformats.org/officeDocument/2006/relationships/image" Target="NULL"/><Relationship Id="rId21" Type="http://schemas.openxmlformats.org/officeDocument/2006/relationships/image" Target="../media/image26.png"/><Relationship Id="rId34" Type="http://schemas.openxmlformats.org/officeDocument/2006/relationships/customXml" Target="../ink/ink33.xml"/><Relationship Id="rId42" Type="http://schemas.openxmlformats.org/officeDocument/2006/relationships/customXml" Target="../ink/ink37.xml"/><Relationship Id="rId47" Type="http://schemas.openxmlformats.org/officeDocument/2006/relationships/image" Target="../media/image39.png"/><Relationship Id="rId50" Type="http://schemas.openxmlformats.org/officeDocument/2006/relationships/customXml" Target="../ink/ink41.xml"/><Relationship Id="rId7" Type="http://schemas.openxmlformats.org/officeDocument/2006/relationships/image" Target="../media/image19.png"/><Relationship Id="rId12" Type="http://schemas.openxmlformats.org/officeDocument/2006/relationships/customXml" Target="../ink/ink22.xml"/><Relationship Id="rId17" Type="http://schemas.openxmlformats.org/officeDocument/2006/relationships/image" Target="../media/image24.png"/><Relationship Id="rId25" Type="http://schemas.openxmlformats.org/officeDocument/2006/relationships/image" Target="../media/image28.png"/><Relationship Id="rId33" Type="http://schemas.openxmlformats.org/officeDocument/2006/relationships/image" Target="../media/image32.png"/><Relationship Id="rId38" Type="http://schemas.openxmlformats.org/officeDocument/2006/relationships/customXml" Target="../ink/ink35.xml"/><Relationship Id="rId46" Type="http://schemas.openxmlformats.org/officeDocument/2006/relationships/customXml" Target="../ink/ink39.xml"/><Relationship Id="rId2" Type="http://schemas.openxmlformats.org/officeDocument/2006/relationships/image" Target="NULL"/><Relationship Id="rId16" Type="http://schemas.openxmlformats.org/officeDocument/2006/relationships/customXml" Target="../ink/ink24.xml"/><Relationship Id="rId20" Type="http://schemas.openxmlformats.org/officeDocument/2006/relationships/customXml" Target="../ink/ink26.xml"/><Relationship Id="rId29" Type="http://schemas.openxmlformats.org/officeDocument/2006/relationships/image" Target="../media/image30.png"/><Relationship Id="rId41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9.xml"/><Relationship Id="rId11" Type="http://schemas.openxmlformats.org/officeDocument/2006/relationships/image" Target="../media/image21.png"/><Relationship Id="rId24" Type="http://schemas.openxmlformats.org/officeDocument/2006/relationships/customXml" Target="../ink/ink28.xml"/><Relationship Id="rId32" Type="http://schemas.openxmlformats.org/officeDocument/2006/relationships/customXml" Target="../ink/ink32.xml"/><Relationship Id="rId37" Type="http://schemas.openxmlformats.org/officeDocument/2006/relationships/image" Target="../media/image34.png"/><Relationship Id="rId40" Type="http://schemas.openxmlformats.org/officeDocument/2006/relationships/customXml" Target="../ink/ink36.xml"/><Relationship Id="rId45" Type="http://schemas.openxmlformats.org/officeDocument/2006/relationships/image" Target="../media/image38.png"/><Relationship Id="rId5" Type="http://schemas.openxmlformats.org/officeDocument/2006/relationships/image" Target="../media/image18.png"/><Relationship Id="rId15" Type="http://schemas.openxmlformats.org/officeDocument/2006/relationships/image" Target="../media/image23.png"/><Relationship Id="rId23" Type="http://schemas.openxmlformats.org/officeDocument/2006/relationships/image" Target="../media/image27.png"/><Relationship Id="rId28" Type="http://schemas.openxmlformats.org/officeDocument/2006/relationships/customXml" Target="../ink/ink30.xml"/><Relationship Id="rId36" Type="http://schemas.openxmlformats.org/officeDocument/2006/relationships/customXml" Target="../ink/ink34.xml"/><Relationship Id="rId49" Type="http://schemas.openxmlformats.org/officeDocument/2006/relationships/image" Target="../media/image40.png"/><Relationship Id="rId10" Type="http://schemas.openxmlformats.org/officeDocument/2006/relationships/customXml" Target="../ink/ink21.xml"/><Relationship Id="rId19" Type="http://schemas.openxmlformats.org/officeDocument/2006/relationships/image" Target="../media/image25.png"/><Relationship Id="rId31" Type="http://schemas.openxmlformats.org/officeDocument/2006/relationships/image" Target="../media/image31.png"/><Relationship Id="rId44" Type="http://schemas.openxmlformats.org/officeDocument/2006/relationships/customXml" Target="../ink/ink38.xml"/><Relationship Id="rId4" Type="http://schemas.openxmlformats.org/officeDocument/2006/relationships/customXml" Target="../ink/ink18.xml"/><Relationship Id="rId9" Type="http://schemas.openxmlformats.org/officeDocument/2006/relationships/image" Target="../media/image20.png"/><Relationship Id="rId14" Type="http://schemas.openxmlformats.org/officeDocument/2006/relationships/customXml" Target="../ink/ink23.xml"/><Relationship Id="rId22" Type="http://schemas.openxmlformats.org/officeDocument/2006/relationships/customXml" Target="../ink/ink27.xml"/><Relationship Id="rId27" Type="http://schemas.openxmlformats.org/officeDocument/2006/relationships/image" Target="../media/image29.png"/><Relationship Id="rId30" Type="http://schemas.openxmlformats.org/officeDocument/2006/relationships/customXml" Target="../ink/ink31.xml"/><Relationship Id="rId35" Type="http://schemas.openxmlformats.org/officeDocument/2006/relationships/image" Target="../media/image33.png"/><Relationship Id="rId43" Type="http://schemas.openxmlformats.org/officeDocument/2006/relationships/image" Target="../media/image37.png"/><Relationship Id="rId48" Type="http://schemas.openxmlformats.org/officeDocument/2006/relationships/customXml" Target="../ink/ink40.xml"/><Relationship Id="rId8" Type="http://schemas.openxmlformats.org/officeDocument/2006/relationships/customXml" Target="../ink/ink20.xml"/><Relationship Id="rId51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53.xml"/><Relationship Id="rId117" Type="http://schemas.openxmlformats.org/officeDocument/2006/relationships/image" Target="../media/image98.png"/><Relationship Id="rId21" Type="http://schemas.openxmlformats.org/officeDocument/2006/relationships/image" Target="../media/image50.png"/><Relationship Id="rId42" Type="http://schemas.openxmlformats.org/officeDocument/2006/relationships/customXml" Target="../ink/ink61.xml"/><Relationship Id="rId47" Type="http://schemas.openxmlformats.org/officeDocument/2006/relationships/image" Target="../media/image63.png"/><Relationship Id="rId63" Type="http://schemas.openxmlformats.org/officeDocument/2006/relationships/image" Target="../media/image71.png"/><Relationship Id="rId68" Type="http://schemas.openxmlformats.org/officeDocument/2006/relationships/customXml" Target="../ink/ink74.xml"/><Relationship Id="rId84" Type="http://schemas.openxmlformats.org/officeDocument/2006/relationships/customXml" Target="../ink/ink82.xml"/><Relationship Id="rId89" Type="http://schemas.openxmlformats.org/officeDocument/2006/relationships/image" Target="../media/image84.png"/><Relationship Id="rId112" Type="http://schemas.openxmlformats.org/officeDocument/2006/relationships/customXml" Target="../ink/ink96.xml"/><Relationship Id="rId133" Type="http://schemas.openxmlformats.org/officeDocument/2006/relationships/image" Target="../media/image106.png"/><Relationship Id="rId138" Type="http://schemas.openxmlformats.org/officeDocument/2006/relationships/customXml" Target="../ink/ink109.xml"/><Relationship Id="rId16" Type="http://schemas.openxmlformats.org/officeDocument/2006/relationships/customXml" Target="../ink/ink48.xml"/><Relationship Id="rId107" Type="http://schemas.openxmlformats.org/officeDocument/2006/relationships/image" Target="../media/image93.png"/><Relationship Id="rId11" Type="http://schemas.openxmlformats.org/officeDocument/2006/relationships/image" Target="../media/image45.png"/><Relationship Id="rId32" Type="http://schemas.openxmlformats.org/officeDocument/2006/relationships/customXml" Target="../ink/ink56.xml"/><Relationship Id="rId37" Type="http://schemas.openxmlformats.org/officeDocument/2006/relationships/image" Target="../media/image58.png"/><Relationship Id="rId53" Type="http://schemas.openxmlformats.org/officeDocument/2006/relationships/image" Target="../media/image66.png"/><Relationship Id="rId58" Type="http://schemas.openxmlformats.org/officeDocument/2006/relationships/customXml" Target="../ink/ink69.xml"/><Relationship Id="rId74" Type="http://schemas.openxmlformats.org/officeDocument/2006/relationships/customXml" Target="../ink/ink77.xml"/><Relationship Id="rId79" Type="http://schemas.openxmlformats.org/officeDocument/2006/relationships/image" Target="../media/image79.png"/><Relationship Id="rId102" Type="http://schemas.openxmlformats.org/officeDocument/2006/relationships/customXml" Target="../ink/ink91.xml"/><Relationship Id="rId123" Type="http://schemas.openxmlformats.org/officeDocument/2006/relationships/image" Target="../media/image101.png"/><Relationship Id="rId128" Type="http://schemas.openxmlformats.org/officeDocument/2006/relationships/customXml" Target="../ink/ink104.xml"/><Relationship Id="rId144" Type="http://schemas.openxmlformats.org/officeDocument/2006/relationships/customXml" Target="../ink/ink112.xml"/><Relationship Id="rId149" Type="http://schemas.openxmlformats.org/officeDocument/2006/relationships/image" Target="../media/image114.png"/><Relationship Id="rId5" Type="http://schemas.openxmlformats.org/officeDocument/2006/relationships/image" Target="../media/image42.png"/><Relationship Id="rId90" Type="http://schemas.openxmlformats.org/officeDocument/2006/relationships/customXml" Target="../ink/ink85.xml"/><Relationship Id="rId95" Type="http://schemas.openxmlformats.org/officeDocument/2006/relationships/image" Target="../media/image87.png"/><Relationship Id="rId22" Type="http://schemas.openxmlformats.org/officeDocument/2006/relationships/customXml" Target="../ink/ink51.xml"/><Relationship Id="rId27" Type="http://schemas.openxmlformats.org/officeDocument/2006/relationships/image" Target="../media/image53.png"/><Relationship Id="rId43" Type="http://schemas.openxmlformats.org/officeDocument/2006/relationships/image" Target="../media/image61.png"/><Relationship Id="rId48" Type="http://schemas.openxmlformats.org/officeDocument/2006/relationships/customXml" Target="../ink/ink64.xml"/><Relationship Id="rId64" Type="http://schemas.openxmlformats.org/officeDocument/2006/relationships/customXml" Target="../ink/ink72.xml"/><Relationship Id="rId69" Type="http://schemas.openxmlformats.org/officeDocument/2006/relationships/image" Target="../media/image74.png"/><Relationship Id="rId113" Type="http://schemas.openxmlformats.org/officeDocument/2006/relationships/image" Target="../media/image96.png"/><Relationship Id="rId118" Type="http://schemas.openxmlformats.org/officeDocument/2006/relationships/customXml" Target="../ink/ink99.xml"/><Relationship Id="rId134" Type="http://schemas.openxmlformats.org/officeDocument/2006/relationships/customXml" Target="../ink/ink107.xml"/><Relationship Id="rId139" Type="http://schemas.openxmlformats.org/officeDocument/2006/relationships/image" Target="../media/image109.png"/><Relationship Id="rId80" Type="http://schemas.openxmlformats.org/officeDocument/2006/relationships/customXml" Target="../ink/ink80.xml"/><Relationship Id="rId85" Type="http://schemas.openxmlformats.org/officeDocument/2006/relationships/image" Target="../media/image82.png"/><Relationship Id="rId150" Type="http://schemas.openxmlformats.org/officeDocument/2006/relationships/customXml" Target="../ink/ink115.xml"/><Relationship Id="rId12" Type="http://schemas.openxmlformats.org/officeDocument/2006/relationships/customXml" Target="../ink/ink46.xml"/><Relationship Id="rId17" Type="http://schemas.openxmlformats.org/officeDocument/2006/relationships/image" Target="../media/image48.png"/><Relationship Id="rId25" Type="http://schemas.openxmlformats.org/officeDocument/2006/relationships/image" Target="../media/image52.png"/><Relationship Id="rId33" Type="http://schemas.openxmlformats.org/officeDocument/2006/relationships/image" Target="../media/image56.png"/><Relationship Id="rId38" Type="http://schemas.openxmlformats.org/officeDocument/2006/relationships/customXml" Target="../ink/ink59.xml"/><Relationship Id="rId46" Type="http://schemas.openxmlformats.org/officeDocument/2006/relationships/customXml" Target="../ink/ink63.xml"/><Relationship Id="rId59" Type="http://schemas.openxmlformats.org/officeDocument/2006/relationships/image" Target="../media/image69.png"/><Relationship Id="rId67" Type="http://schemas.openxmlformats.org/officeDocument/2006/relationships/image" Target="../media/image73.png"/><Relationship Id="rId103" Type="http://schemas.openxmlformats.org/officeDocument/2006/relationships/image" Target="../media/image91.png"/><Relationship Id="rId108" Type="http://schemas.openxmlformats.org/officeDocument/2006/relationships/customXml" Target="../ink/ink94.xml"/><Relationship Id="rId116" Type="http://schemas.openxmlformats.org/officeDocument/2006/relationships/customXml" Target="../ink/ink98.xml"/><Relationship Id="rId124" Type="http://schemas.openxmlformats.org/officeDocument/2006/relationships/customXml" Target="../ink/ink102.xml"/><Relationship Id="rId129" Type="http://schemas.openxmlformats.org/officeDocument/2006/relationships/image" Target="../media/image104.png"/><Relationship Id="rId137" Type="http://schemas.openxmlformats.org/officeDocument/2006/relationships/image" Target="../media/image108.png"/><Relationship Id="rId20" Type="http://schemas.openxmlformats.org/officeDocument/2006/relationships/customXml" Target="../ink/ink50.xml"/><Relationship Id="rId41" Type="http://schemas.openxmlformats.org/officeDocument/2006/relationships/image" Target="../media/image60.png"/><Relationship Id="rId54" Type="http://schemas.openxmlformats.org/officeDocument/2006/relationships/customXml" Target="../ink/ink67.xml"/><Relationship Id="rId62" Type="http://schemas.openxmlformats.org/officeDocument/2006/relationships/customXml" Target="../ink/ink71.xml"/><Relationship Id="rId70" Type="http://schemas.openxmlformats.org/officeDocument/2006/relationships/customXml" Target="../ink/ink75.xml"/><Relationship Id="rId75" Type="http://schemas.openxmlformats.org/officeDocument/2006/relationships/image" Target="../media/image77.png"/><Relationship Id="rId83" Type="http://schemas.openxmlformats.org/officeDocument/2006/relationships/image" Target="../media/image81.png"/><Relationship Id="rId88" Type="http://schemas.openxmlformats.org/officeDocument/2006/relationships/customXml" Target="../ink/ink84.xml"/><Relationship Id="rId91" Type="http://schemas.openxmlformats.org/officeDocument/2006/relationships/image" Target="../media/image85.png"/><Relationship Id="rId96" Type="http://schemas.openxmlformats.org/officeDocument/2006/relationships/customXml" Target="../ink/ink88.xml"/><Relationship Id="rId111" Type="http://schemas.openxmlformats.org/officeDocument/2006/relationships/image" Target="../media/image95.png"/><Relationship Id="rId132" Type="http://schemas.openxmlformats.org/officeDocument/2006/relationships/customXml" Target="../ink/ink106.xml"/><Relationship Id="rId140" Type="http://schemas.openxmlformats.org/officeDocument/2006/relationships/customXml" Target="../ink/ink110.xml"/><Relationship Id="rId145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3.xml"/><Relationship Id="rId15" Type="http://schemas.openxmlformats.org/officeDocument/2006/relationships/image" Target="../media/image47.png"/><Relationship Id="rId23" Type="http://schemas.openxmlformats.org/officeDocument/2006/relationships/image" Target="../media/image51.png"/><Relationship Id="rId28" Type="http://schemas.openxmlformats.org/officeDocument/2006/relationships/customXml" Target="../ink/ink54.xml"/><Relationship Id="rId36" Type="http://schemas.openxmlformats.org/officeDocument/2006/relationships/customXml" Target="../ink/ink58.xml"/><Relationship Id="rId49" Type="http://schemas.openxmlformats.org/officeDocument/2006/relationships/image" Target="../media/image64.png"/><Relationship Id="rId57" Type="http://schemas.openxmlformats.org/officeDocument/2006/relationships/image" Target="../media/image68.png"/><Relationship Id="rId106" Type="http://schemas.openxmlformats.org/officeDocument/2006/relationships/customXml" Target="../ink/ink93.xml"/><Relationship Id="rId114" Type="http://schemas.openxmlformats.org/officeDocument/2006/relationships/customXml" Target="../ink/ink97.xml"/><Relationship Id="rId119" Type="http://schemas.openxmlformats.org/officeDocument/2006/relationships/image" Target="../media/image99.png"/><Relationship Id="rId127" Type="http://schemas.openxmlformats.org/officeDocument/2006/relationships/image" Target="../media/image103.png"/><Relationship Id="rId10" Type="http://schemas.openxmlformats.org/officeDocument/2006/relationships/customXml" Target="../ink/ink45.xml"/><Relationship Id="rId31" Type="http://schemas.openxmlformats.org/officeDocument/2006/relationships/image" Target="../media/image55.png"/><Relationship Id="rId44" Type="http://schemas.openxmlformats.org/officeDocument/2006/relationships/customXml" Target="../ink/ink62.xml"/><Relationship Id="rId52" Type="http://schemas.openxmlformats.org/officeDocument/2006/relationships/customXml" Target="../ink/ink66.xml"/><Relationship Id="rId60" Type="http://schemas.openxmlformats.org/officeDocument/2006/relationships/customXml" Target="../ink/ink70.xml"/><Relationship Id="rId65" Type="http://schemas.openxmlformats.org/officeDocument/2006/relationships/image" Target="../media/image72.png"/><Relationship Id="rId73" Type="http://schemas.openxmlformats.org/officeDocument/2006/relationships/image" Target="../media/image76.png"/><Relationship Id="rId78" Type="http://schemas.openxmlformats.org/officeDocument/2006/relationships/customXml" Target="../ink/ink79.xml"/><Relationship Id="rId81" Type="http://schemas.openxmlformats.org/officeDocument/2006/relationships/image" Target="../media/image80.png"/><Relationship Id="rId86" Type="http://schemas.openxmlformats.org/officeDocument/2006/relationships/customXml" Target="../ink/ink83.xml"/><Relationship Id="rId94" Type="http://schemas.openxmlformats.org/officeDocument/2006/relationships/customXml" Target="../ink/ink87.xml"/><Relationship Id="rId99" Type="http://schemas.openxmlformats.org/officeDocument/2006/relationships/image" Target="../media/image89.png"/><Relationship Id="rId101" Type="http://schemas.openxmlformats.org/officeDocument/2006/relationships/image" Target="../media/image90.png"/><Relationship Id="rId122" Type="http://schemas.openxmlformats.org/officeDocument/2006/relationships/customXml" Target="../ink/ink101.xml"/><Relationship Id="rId130" Type="http://schemas.openxmlformats.org/officeDocument/2006/relationships/customXml" Target="../ink/ink105.xml"/><Relationship Id="rId135" Type="http://schemas.openxmlformats.org/officeDocument/2006/relationships/image" Target="../media/image107.png"/><Relationship Id="rId143" Type="http://schemas.openxmlformats.org/officeDocument/2006/relationships/image" Target="../media/image111.png"/><Relationship Id="rId148" Type="http://schemas.openxmlformats.org/officeDocument/2006/relationships/customXml" Target="../ink/ink114.xml"/><Relationship Id="rId151" Type="http://schemas.openxmlformats.org/officeDocument/2006/relationships/image" Target="../media/image115.png"/><Relationship Id="rId4" Type="http://schemas.openxmlformats.org/officeDocument/2006/relationships/customXml" Target="../ink/ink42.xml"/><Relationship Id="rId9" Type="http://schemas.openxmlformats.org/officeDocument/2006/relationships/image" Target="../media/image44.png"/><Relationship Id="rId13" Type="http://schemas.openxmlformats.org/officeDocument/2006/relationships/image" Target="../media/image46.png"/><Relationship Id="rId18" Type="http://schemas.openxmlformats.org/officeDocument/2006/relationships/customXml" Target="../ink/ink49.xml"/><Relationship Id="rId39" Type="http://schemas.openxmlformats.org/officeDocument/2006/relationships/image" Target="../media/image59.png"/><Relationship Id="rId109" Type="http://schemas.openxmlformats.org/officeDocument/2006/relationships/image" Target="../media/image94.png"/><Relationship Id="rId34" Type="http://schemas.openxmlformats.org/officeDocument/2006/relationships/customXml" Target="../ink/ink57.xml"/><Relationship Id="rId50" Type="http://schemas.openxmlformats.org/officeDocument/2006/relationships/customXml" Target="../ink/ink65.xml"/><Relationship Id="rId55" Type="http://schemas.openxmlformats.org/officeDocument/2006/relationships/image" Target="../media/image67.png"/><Relationship Id="rId76" Type="http://schemas.openxmlformats.org/officeDocument/2006/relationships/customXml" Target="../ink/ink78.xml"/><Relationship Id="rId97" Type="http://schemas.openxmlformats.org/officeDocument/2006/relationships/image" Target="../media/image88.png"/><Relationship Id="rId104" Type="http://schemas.openxmlformats.org/officeDocument/2006/relationships/customXml" Target="../ink/ink92.xml"/><Relationship Id="rId120" Type="http://schemas.openxmlformats.org/officeDocument/2006/relationships/customXml" Target="../ink/ink100.xml"/><Relationship Id="rId125" Type="http://schemas.openxmlformats.org/officeDocument/2006/relationships/image" Target="../media/image102.png"/><Relationship Id="rId141" Type="http://schemas.openxmlformats.org/officeDocument/2006/relationships/image" Target="../media/image110.png"/><Relationship Id="rId146" Type="http://schemas.openxmlformats.org/officeDocument/2006/relationships/customXml" Target="../ink/ink113.xml"/><Relationship Id="rId7" Type="http://schemas.openxmlformats.org/officeDocument/2006/relationships/image" Target="../media/image43.png"/><Relationship Id="rId71" Type="http://schemas.openxmlformats.org/officeDocument/2006/relationships/image" Target="../media/image75.png"/><Relationship Id="rId92" Type="http://schemas.openxmlformats.org/officeDocument/2006/relationships/customXml" Target="../ink/ink86.xml"/><Relationship Id="rId2" Type="http://schemas.openxmlformats.org/officeDocument/2006/relationships/image" Target="NULL"/><Relationship Id="rId29" Type="http://schemas.openxmlformats.org/officeDocument/2006/relationships/image" Target="../media/image54.png"/><Relationship Id="rId24" Type="http://schemas.openxmlformats.org/officeDocument/2006/relationships/customXml" Target="../ink/ink52.xml"/><Relationship Id="rId40" Type="http://schemas.openxmlformats.org/officeDocument/2006/relationships/customXml" Target="../ink/ink60.xml"/><Relationship Id="rId45" Type="http://schemas.openxmlformats.org/officeDocument/2006/relationships/image" Target="../media/image62.png"/><Relationship Id="rId66" Type="http://schemas.openxmlformats.org/officeDocument/2006/relationships/customXml" Target="../ink/ink73.xml"/><Relationship Id="rId87" Type="http://schemas.openxmlformats.org/officeDocument/2006/relationships/image" Target="../media/image83.png"/><Relationship Id="rId110" Type="http://schemas.openxmlformats.org/officeDocument/2006/relationships/customXml" Target="../ink/ink95.xml"/><Relationship Id="rId115" Type="http://schemas.openxmlformats.org/officeDocument/2006/relationships/image" Target="../media/image97.png"/><Relationship Id="rId131" Type="http://schemas.openxmlformats.org/officeDocument/2006/relationships/image" Target="../media/image105.png"/><Relationship Id="rId136" Type="http://schemas.openxmlformats.org/officeDocument/2006/relationships/customXml" Target="../ink/ink108.xml"/><Relationship Id="rId61" Type="http://schemas.openxmlformats.org/officeDocument/2006/relationships/image" Target="../media/image70.png"/><Relationship Id="rId82" Type="http://schemas.openxmlformats.org/officeDocument/2006/relationships/customXml" Target="../ink/ink81.xml"/><Relationship Id="rId19" Type="http://schemas.openxmlformats.org/officeDocument/2006/relationships/image" Target="../media/image49.png"/><Relationship Id="rId14" Type="http://schemas.openxmlformats.org/officeDocument/2006/relationships/customXml" Target="../ink/ink47.xml"/><Relationship Id="rId30" Type="http://schemas.openxmlformats.org/officeDocument/2006/relationships/customXml" Target="../ink/ink55.xml"/><Relationship Id="rId35" Type="http://schemas.openxmlformats.org/officeDocument/2006/relationships/image" Target="../media/image57.png"/><Relationship Id="rId56" Type="http://schemas.openxmlformats.org/officeDocument/2006/relationships/customXml" Target="../ink/ink68.xml"/><Relationship Id="rId77" Type="http://schemas.openxmlformats.org/officeDocument/2006/relationships/image" Target="../media/image78.png"/><Relationship Id="rId100" Type="http://schemas.openxmlformats.org/officeDocument/2006/relationships/customXml" Target="../ink/ink90.xml"/><Relationship Id="rId105" Type="http://schemas.openxmlformats.org/officeDocument/2006/relationships/image" Target="../media/image92.png"/><Relationship Id="rId126" Type="http://schemas.openxmlformats.org/officeDocument/2006/relationships/customXml" Target="../ink/ink103.xml"/><Relationship Id="rId147" Type="http://schemas.openxmlformats.org/officeDocument/2006/relationships/image" Target="../media/image113.png"/><Relationship Id="rId8" Type="http://schemas.openxmlformats.org/officeDocument/2006/relationships/customXml" Target="../ink/ink44.xml"/><Relationship Id="rId51" Type="http://schemas.openxmlformats.org/officeDocument/2006/relationships/image" Target="../media/image65.png"/><Relationship Id="rId72" Type="http://schemas.openxmlformats.org/officeDocument/2006/relationships/customXml" Target="../ink/ink76.xml"/><Relationship Id="rId93" Type="http://schemas.openxmlformats.org/officeDocument/2006/relationships/image" Target="../media/image86.png"/><Relationship Id="rId98" Type="http://schemas.openxmlformats.org/officeDocument/2006/relationships/customXml" Target="../ink/ink89.xml"/><Relationship Id="rId121" Type="http://schemas.openxmlformats.org/officeDocument/2006/relationships/image" Target="../media/image100.png"/><Relationship Id="rId142" Type="http://schemas.openxmlformats.org/officeDocument/2006/relationships/customXml" Target="../ink/ink111.xml"/><Relationship Id="rId3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7.xml"/><Relationship Id="rId117" Type="http://schemas.openxmlformats.org/officeDocument/2006/relationships/image" Target="../media/image172.png"/><Relationship Id="rId21" Type="http://schemas.openxmlformats.org/officeDocument/2006/relationships/image" Target="../media/image124.png"/><Relationship Id="rId42" Type="http://schemas.openxmlformats.org/officeDocument/2006/relationships/customXml" Target="../ink/ink135.xml"/><Relationship Id="rId47" Type="http://schemas.openxmlformats.org/officeDocument/2006/relationships/image" Target="../media/image137.png"/><Relationship Id="rId63" Type="http://schemas.openxmlformats.org/officeDocument/2006/relationships/image" Target="../media/image145.png"/><Relationship Id="rId68" Type="http://schemas.openxmlformats.org/officeDocument/2006/relationships/customXml" Target="../ink/ink148.xml"/><Relationship Id="rId84" Type="http://schemas.openxmlformats.org/officeDocument/2006/relationships/customXml" Target="../ink/ink156.xml"/><Relationship Id="rId89" Type="http://schemas.openxmlformats.org/officeDocument/2006/relationships/image" Target="../media/image158.png"/><Relationship Id="rId112" Type="http://schemas.openxmlformats.org/officeDocument/2006/relationships/customXml" Target="../ink/ink170.xml"/><Relationship Id="rId133" Type="http://schemas.openxmlformats.org/officeDocument/2006/relationships/image" Target="../media/image180.png"/><Relationship Id="rId138" Type="http://schemas.openxmlformats.org/officeDocument/2006/relationships/customXml" Target="../ink/ink183.xml"/><Relationship Id="rId154" Type="http://schemas.openxmlformats.org/officeDocument/2006/relationships/customXml" Target="../ink/ink191.xml"/><Relationship Id="rId159" Type="http://schemas.openxmlformats.org/officeDocument/2006/relationships/image" Target="../media/image193.png"/><Relationship Id="rId16" Type="http://schemas.openxmlformats.org/officeDocument/2006/relationships/customXml" Target="../ink/ink122.xml"/><Relationship Id="rId107" Type="http://schemas.openxmlformats.org/officeDocument/2006/relationships/image" Target="../media/image167.png"/><Relationship Id="rId11" Type="http://schemas.openxmlformats.org/officeDocument/2006/relationships/image" Target="../media/image119.png"/><Relationship Id="rId32" Type="http://schemas.openxmlformats.org/officeDocument/2006/relationships/customXml" Target="../ink/ink130.xml"/><Relationship Id="rId37" Type="http://schemas.openxmlformats.org/officeDocument/2006/relationships/image" Target="../media/image132.png"/><Relationship Id="rId53" Type="http://schemas.openxmlformats.org/officeDocument/2006/relationships/image" Target="../media/image140.png"/><Relationship Id="rId58" Type="http://schemas.openxmlformats.org/officeDocument/2006/relationships/customXml" Target="../ink/ink143.xml"/><Relationship Id="rId74" Type="http://schemas.openxmlformats.org/officeDocument/2006/relationships/customXml" Target="../ink/ink151.xml"/><Relationship Id="rId79" Type="http://schemas.openxmlformats.org/officeDocument/2006/relationships/image" Target="../media/image153.png"/><Relationship Id="rId102" Type="http://schemas.openxmlformats.org/officeDocument/2006/relationships/customXml" Target="../ink/ink165.xml"/><Relationship Id="rId123" Type="http://schemas.openxmlformats.org/officeDocument/2006/relationships/image" Target="../media/image175.png"/><Relationship Id="rId128" Type="http://schemas.openxmlformats.org/officeDocument/2006/relationships/customXml" Target="../ink/ink178.xml"/><Relationship Id="rId144" Type="http://schemas.openxmlformats.org/officeDocument/2006/relationships/customXml" Target="../ink/ink186.xml"/><Relationship Id="rId149" Type="http://schemas.openxmlformats.org/officeDocument/2006/relationships/image" Target="../media/image188.png"/><Relationship Id="rId5" Type="http://schemas.openxmlformats.org/officeDocument/2006/relationships/image" Target="../media/image116.png"/><Relationship Id="rId90" Type="http://schemas.openxmlformats.org/officeDocument/2006/relationships/customXml" Target="../ink/ink159.xml"/><Relationship Id="rId95" Type="http://schemas.openxmlformats.org/officeDocument/2006/relationships/image" Target="../media/image161.png"/><Relationship Id="rId160" Type="http://schemas.openxmlformats.org/officeDocument/2006/relationships/customXml" Target="../ink/ink194.xml"/><Relationship Id="rId22" Type="http://schemas.openxmlformats.org/officeDocument/2006/relationships/customXml" Target="../ink/ink125.xml"/><Relationship Id="rId27" Type="http://schemas.openxmlformats.org/officeDocument/2006/relationships/image" Target="../media/image127.png"/><Relationship Id="rId43" Type="http://schemas.openxmlformats.org/officeDocument/2006/relationships/image" Target="../media/image135.png"/><Relationship Id="rId48" Type="http://schemas.openxmlformats.org/officeDocument/2006/relationships/customXml" Target="../ink/ink138.xml"/><Relationship Id="rId64" Type="http://schemas.openxmlformats.org/officeDocument/2006/relationships/customXml" Target="../ink/ink146.xml"/><Relationship Id="rId69" Type="http://schemas.openxmlformats.org/officeDocument/2006/relationships/image" Target="../media/image148.png"/><Relationship Id="rId113" Type="http://schemas.openxmlformats.org/officeDocument/2006/relationships/image" Target="../media/image170.png"/><Relationship Id="rId118" Type="http://schemas.openxmlformats.org/officeDocument/2006/relationships/customXml" Target="../ink/ink173.xml"/><Relationship Id="rId134" Type="http://schemas.openxmlformats.org/officeDocument/2006/relationships/customXml" Target="../ink/ink181.xml"/><Relationship Id="rId139" Type="http://schemas.openxmlformats.org/officeDocument/2006/relationships/image" Target="../media/image183.png"/><Relationship Id="rId80" Type="http://schemas.openxmlformats.org/officeDocument/2006/relationships/customXml" Target="../ink/ink154.xml"/><Relationship Id="rId85" Type="http://schemas.openxmlformats.org/officeDocument/2006/relationships/image" Target="../media/image156.png"/><Relationship Id="rId150" Type="http://schemas.openxmlformats.org/officeDocument/2006/relationships/customXml" Target="../ink/ink189.xml"/><Relationship Id="rId155" Type="http://schemas.openxmlformats.org/officeDocument/2006/relationships/image" Target="../media/image191.png"/><Relationship Id="rId12" Type="http://schemas.openxmlformats.org/officeDocument/2006/relationships/customXml" Target="../ink/ink120.xml"/><Relationship Id="rId17" Type="http://schemas.openxmlformats.org/officeDocument/2006/relationships/image" Target="../media/image122.png"/><Relationship Id="rId33" Type="http://schemas.openxmlformats.org/officeDocument/2006/relationships/image" Target="../media/image130.png"/><Relationship Id="rId38" Type="http://schemas.openxmlformats.org/officeDocument/2006/relationships/customXml" Target="../ink/ink133.xml"/><Relationship Id="rId59" Type="http://schemas.openxmlformats.org/officeDocument/2006/relationships/image" Target="../media/image143.png"/><Relationship Id="rId103" Type="http://schemas.openxmlformats.org/officeDocument/2006/relationships/image" Target="../media/image165.png"/><Relationship Id="rId108" Type="http://schemas.openxmlformats.org/officeDocument/2006/relationships/customXml" Target="../ink/ink168.xml"/><Relationship Id="rId124" Type="http://schemas.openxmlformats.org/officeDocument/2006/relationships/customXml" Target="../ink/ink176.xml"/><Relationship Id="rId129" Type="http://schemas.openxmlformats.org/officeDocument/2006/relationships/image" Target="../media/image178.png"/><Relationship Id="rId54" Type="http://schemas.openxmlformats.org/officeDocument/2006/relationships/customXml" Target="../ink/ink141.xml"/><Relationship Id="rId70" Type="http://schemas.openxmlformats.org/officeDocument/2006/relationships/customXml" Target="../ink/ink149.xml"/><Relationship Id="rId75" Type="http://schemas.openxmlformats.org/officeDocument/2006/relationships/image" Target="../media/image151.png"/><Relationship Id="rId91" Type="http://schemas.openxmlformats.org/officeDocument/2006/relationships/image" Target="../media/image159.png"/><Relationship Id="rId96" Type="http://schemas.openxmlformats.org/officeDocument/2006/relationships/customXml" Target="../ink/ink162.xml"/><Relationship Id="rId140" Type="http://schemas.openxmlformats.org/officeDocument/2006/relationships/customXml" Target="../ink/ink184.xml"/><Relationship Id="rId145" Type="http://schemas.openxmlformats.org/officeDocument/2006/relationships/image" Target="../media/image186.png"/><Relationship Id="rId161" Type="http://schemas.openxmlformats.org/officeDocument/2006/relationships/image" Target="../media/image19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7.xml"/><Relationship Id="rId15" Type="http://schemas.openxmlformats.org/officeDocument/2006/relationships/image" Target="../media/image121.png"/><Relationship Id="rId23" Type="http://schemas.openxmlformats.org/officeDocument/2006/relationships/image" Target="../media/image125.png"/><Relationship Id="rId28" Type="http://schemas.openxmlformats.org/officeDocument/2006/relationships/customXml" Target="../ink/ink128.xml"/><Relationship Id="rId36" Type="http://schemas.openxmlformats.org/officeDocument/2006/relationships/customXml" Target="../ink/ink132.xml"/><Relationship Id="rId49" Type="http://schemas.openxmlformats.org/officeDocument/2006/relationships/image" Target="../media/image138.png"/><Relationship Id="rId57" Type="http://schemas.openxmlformats.org/officeDocument/2006/relationships/image" Target="../media/image142.png"/><Relationship Id="rId106" Type="http://schemas.openxmlformats.org/officeDocument/2006/relationships/customXml" Target="../ink/ink167.xml"/><Relationship Id="rId114" Type="http://schemas.openxmlformats.org/officeDocument/2006/relationships/customXml" Target="../ink/ink171.xml"/><Relationship Id="rId119" Type="http://schemas.openxmlformats.org/officeDocument/2006/relationships/image" Target="../media/image173.png"/><Relationship Id="rId127" Type="http://schemas.openxmlformats.org/officeDocument/2006/relationships/image" Target="../media/image177.png"/><Relationship Id="rId10" Type="http://schemas.openxmlformats.org/officeDocument/2006/relationships/customXml" Target="../ink/ink119.xml"/><Relationship Id="rId31" Type="http://schemas.openxmlformats.org/officeDocument/2006/relationships/image" Target="../media/image129.png"/><Relationship Id="rId44" Type="http://schemas.openxmlformats.org/officeDocument/2006/relationships/customXml" Target="../ink/ink136.xml"/><Relationship Id="rId52" Type="http://schemas.openxmlformats.org/officeDocument/2006/relationships/customXml" Target="../ink/ink140.xml"/><Relationship Id="rId60" Type="http://schemas.openxmlformats.org/officeDocument/2006/relationships/customXml" Target="../ink/ink144.xml"/><Relationship Id="rId65" Type="http://schemas.openxmlformats.org/officeDocument/2006/relationships/image" Target="../media/image146.png"/><Relationship Id="rId73" Type="http://schemas.openxmlformats.org/officeDocument/2006/relationships/image" Target="../media/image150.png"/><Relationship Id="rId78" Type="http://schemas.openxmlformats.org/officeDocument/2006/relationships/customXml" Target="../ink/ink153.xml"/><Relationship Id="rId81" Type="http://schemas.openxmlformats.org/officeDocument/2006/relationships/image" Target="../media/image154.png"/><Relationship Id="rId86" Type="http://schemas.openxmlformats.org/officeDocument/2006/relationships/customXml" Target="../ink/ink157.xml"/><Relationship Id="rId94" Type="http://schemas.openxmlformats.org/officeDocument/2006/relationships/customXml" Target="../ink/ink161.xml"/><Relationship Id="rId99" Type="http://schemas.openxmlformats.org/officeDocument/2006/relationships/image" Target="../media/image163.png"/><Relationship Id="rId101" Type="http://schemas.openxmlformats.org/officeDocument/2006/relationships/image" Target="../media/image164.png"/><Relationship Id="rId122" Type="http://schemas.openxmlformats.org/officeDocument/2006/relationships/customXml" Target="../ink/ink175.xml"/><Relationship Id="rId130" Type="http://schemas.openxmlformats.org/officeDocument/2006/relationships/customXml" Target="../ink/ink179.xml"/><Relationship Id="rId135" Type="http://schemas.openxmlformats.org/officeDocument/2006/relationships/image" Target="../media/image181.png"/><Relationship Id="rId143" Type="http://schemas.openxmlformats.org/officeDocument/2006/relationships/image" Target="../media/image185.png"/><Relationship Id="rId148" Type="http://schemas.openxmlformats.org/officeDocument/2006/relationships/customXml" Target="../ink/ink188.xml"/><Relationship Id="rId151" Type="http://schemas.openxmlformats.org/officeDocument/2006/relationships/image" Target="../media/image189.png"/><Relationship Id="rId156" Type="http://schemas.openxmlformats.org/officeDocument/2006/relationships/customXml" Target="../ink/ink192.xml"/><Relationship Id="rId4" Type="http://schemas.openxmlformats.org/officeDocument/2006/relationships/customXml" Target="../ink/ink116.xml"/><Relationship Id="rId9" Type="http://schemas.openxmlformats.org/officeDocument/2006/relationships/image" Target="../media/image118.png"/><Relationship Id="rId13" Type="http://schemas.openxmlformats.org/officeDocument/2006/relationships/image" Target="../media/image120.png"/><Relationship Id="rId18" Type="http://schemas.openxmlformats.org/officeDocument/2006/relationships/customXml" Target="../ink/ink123.xml"/><Relationship Id="rId39" Type="http://schemas.openxmlformats.org/officeDocument/2006/relationships/image" Target="../media/image133.png"/><Relationship Id="rId109" Type="http://schemas.openxmlformats.org/officeDocument/2006/relationships/image" Target="../media/image168.png"/><Relationship Id="rId34" Type="http://schemas.openxmlformats.org/officeDocument/2006/relationships/customXml" Target="../ink/ink131.xml"/><Relationship Id="rId50" Type="http://schemas.openxmlformats.org/officeDocument/2006/relationships/customXml" Target="../ink/ink139.xml"/><Relationship Id="rId55" Type="http://schemas.openxmlformats.org/officeDocument/2006/relationships/image" Target="../media/image141.png"/><Relationship Id="rId76" Type="http://schemas.openxmlformats.org/officeDocument/2006/relationships/customXml" Target="../ink/ink152.xml"/><Relationship Id="rId97" Type="http://schemas.openxmlformats.org/officeDocument/2006/relationships/image" Target="../media/image162.png"/><Relationship Id="rId104" Type="http://schemas.openxmlformats.org/officeDocument/2006/relationships/customXml" Target="../ink/ink166.xml"/><Relationship Id="rId120" Type="http://schemas.openxmlformats.org/officeDocument/2006/relationships/customXml" Target="../ink/ink174.xml"/><Relationship Id="rId125" Type="http://schemas.openxmlformats.org/officeDocument/2006/relationships/image" Target="../media/image176.png"/><Relationship Id="rId141" Type="http://schemas.openxmlformats.org/officeDocument/2006/relationships/image" Target="../media/image184.png"/><Relationship Id="rId146" Type="http://schemas.openxmlformats.org/officeDocument/2006/relationships/customXml" Target="../ink/ink187.xml"/><Relationship Id="rId7" Type="http://schemas.openxmlformats.org/officeDocument/2006/relationships/image" Target="../media/image117.png"/><Relationship Id="rId71" Type="http://schemas.openxmlformats.org/officeDocument/2006/relationships/image" Target="../media/image149.png"/><Relationship Id="rId92" Type="http://schemas.openxmlformats.org/officeDocument/2006/relationships/customXml" Target="../ink/ink160.xml"/><Relationship Id="rId162" Type="http://schemas.openxmlformats.org/officeDocument/2006/relationships/customXml" Target="../ink/ink195.xml"/><Relationship Id="rId2" Type="http://schemas.openxmlformats.org/officeDocument/2006/relationships/image" Target="NULL"/><Relationship Id="rId29" Type="http://schemas.openxmlformats.org/officeDocument/2006/relationships/image" Target="../media/image128.png"/><Relationship Id="rId24" Type="http://schemas.openxmlformats.org/officeDocument/2006/relationships/customXml" Target="../ink/ink126.xml"/><Relationship Id="rId40" Type="http://schemas.openxmlformats.org/officeDocument/2006/relationships/customXml" Target="../ink/ink134.xml"/><Relationship Id="rId45" Type="http://schemas.openxmlformats.org/officeDocument/2006/relationships/image" Target="../media/image136.png"/><Relationship Id="rId66" Type="http://schemas.openxmlformats.org/officeDocument/2006/relationships/customXml" Target="../ink/ink147.xml"/><Relationship Id="rId87" Type="http://schemas.openxmlformats.org/officeDocument/2006/relationships/image" Target="../media/image157.png"/><Relationship Id="rId110" Type="http://schemas.openxmlformats.org/officeDocument/2006/relationships/customXml" Target="../ink/ink169.xml"/><Relationship Id="rId115" Type="http://schemas.openxmlformats.org/officeDocument/2006/relationships/image" Target="../media/image171.png"/><Relationship Id="rId131" Type="http://schemas.openxmlformats.org/officeDocument/2006/relationships/image" Target="../media/image179.png"/><Relationship Id="rId136" Type="http://schemas.openxmlformats.org/officeDocument/2006/relationships/customXml" Target="../ink/ink182.xml"/><Relationship Id="rId157" Type="http://schemas.openxmlformats.org/officeDocument/2006/relationships/image" Target="../media/image192.png"/><Relationship Id="rId61" Type="http://schemas.openxmlformats.org/officeDocument/2006/relationships/image" Target="../media/image144.png"/><Relationship Id="rId82" Type="http://schemas.openxmlformats.org/officeDocument/2006/relationships/customXml" Target="../ink/ink155.xml"/><Relationship Id="rId152" Type="http://schemas.openxmlformats.org/officeDocument/2006/relationships/customXml" Target="../ink/ink190.xml"/><Relationship Id="rId19" Type="http://schemas.openxmlformats.org/officeDocument/2006/relationships/image" Target="../media/image123.png"/><Relationship Id="rId14" Type="http://schemas.openxmlformats.org/officeDocument/2006/relationships/customXml" Target="../ink/ink121.xml"/><Relationship Id="rId30" Type="http://schemas.openxmlformats.org/officeDocument/2006/relationships/customXml" Target="../ink/ink129.xml"/><Relationship Id="rId35" Type="http://schemas.openxmlformats.org/officeDocument/2006/relationships/image" Target="../media/image131.png"/><Relationship Id="rId56" Type="http://schemas.openxmlformats.org/officeDocument/2006/relationships/customXml" Target="../ink/ink142.xml"/><Relationship Id="rId77" Type="http://schemas.openxmlformats.org/officeDocument/2006/relationships/image" Target="../media/image152.png"/><Relationship Id="rId100" Type="http://schemas.openxmlformats.org/officeDocument/2006/relationships/customXml" Target="../ink/ink164.xml"/><Relationship Id="rId105" Type="http://schemas.openxmlformats.org/officeDocument/2006/relationships/image" Target="../media/image166.png"/><Relationship Id="rId126" Type="http://schemas.openxmlformats.org/officeDocument/2006/relationships/customXml" Target="../ink/ink177.xml"/><Relationship Id="rId147" Type="http://schemas.openxmlformats.org/officeDocument/2006/relationships/image" Target="../media/image187.png"/><Relationship Id="rId8" Type="http://schemas.openxmlformats.org/officeDocument/2006/relationships/customXml" Target="../ink/ink118.xml"/><Relationship Id="rId51" Type="http://schemas.openxmlformats.org/officeDocument/2006/relationships/image" Target="../media/image139.png"/><Relationship Id="rId72" Type="http://schemas.openxmlformats.org/officeDocument/2006/relationships/customXml" Target="../ink/ink150.xml"/><Relationship Id="rId93" Type="http://schemas.openxmlformats.org/officeDocument/2006/relationships/image" Target="../media/image160.png"/><Relationship Id="rId98" Type="http://schemas.openxmlformats.org/officeDocument/2006/relationships/customXml" Target="../ink/ink163.xml"/><Relationship Id="rId121" Type="http://schemas.openxmlformats.org/officeDocument/2006/relationships/image" Target="../media/image174.png"/><Relationship Id="rId142" Type="http://schemas.openxmlformats.org/officeDocument/2006/relationships/customXml" Target="../ink/ink185.xml"/><Relationship Id="rId163" Type="http://schemas.openxmlformats.org/officeDocument/2006/relationships/image" Target="../media/image195.png"/><Relationship Id="rId3" Type="http://schemas.openxmlformats.org/officeDocument/2006/relationships/image" Target="NULL"/><Relationship Id="rId25" Type="http://schemas.openxmlformats.org/officeDocument/2006/relationships/image" Target="../media/image126.png"/><Relationship Id="rId46" Type="http://schemas.openxmlformats.org/officeDocument/2006/relationships/customXml" Target="../ink/ink137.xml"/><Relationship Id="rId67" Type="http://schemas.openxmlformats.org/officeDocument/2006/relationships/image" Target="../media/image147.png"/><Relationship Id="rId116" Type="http://schemas.openxmlformats.org/officeDocument/2006/relationships/customXml" Target="../ink/ink172.xml"/><Relationship Id="rId137" Type="http://schemas.openxmlformats.org/officeDocument/2006/relationships/image" Target="../media/image182.png"/><Relationship Id="rId158" Type="http://schemas.openxmlformats.org/officeDocument/2006/relationships/customXml" Target="../ink/ink193.xml"/><Relationship Id="rId20" Type="http://schemas.openxmlformats.org/officeDocument/2006/relationships/customXml" Target="../ink/ink124.xml"/><Relationship Id="rId41" Type="http://schemas.openxmlformats.org/officeDocument/2006/relationships/image" Target="../media/image134.png"/><Relationship Id="rId62" Type="http://schemas.openxmlformats.org/officeDocument/2006/relationships/customXml" Target="../ink/ink145.xml"/><Relationship Id="rId83" Type="http://schemas.openxmlformats.org/officeDocument/2006/relationships/image" Target="../media/image155.png"/><Relationship Id="rId88" Type="http://schemas.openxmlformats.org/officeDocument/2006/relationships/customXml" Target="../ink/ink158.xml"/><Relationship Id="rId111" Type="http://schemas.openxmlformats.org/officeDocument/2006/relationships/image" Target="../media/image169.png"/><Relationship Id="rId132" Type="http://schemas.openxmlformats.org/officeDocument/2006/relationships/customXml" Target="../ink/ink180.xml"/><Relationship Id="rId153" Type="http://schemas.openxmlformats.org/officeDocument/2006/relationships/image" Target="../media/image190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2.png"/><Relationship Id="rId18" Type="http://schemas.openxmlformats.org/officeDocument/2006/relationships/customXml" Target="../ink/ink203.xml"/><Relationship Id="rId26" Type="http://schemas.openxmlformats.org/officeDocument/2006/relationships/customXml" Target="../ink/ink207.xml"/><Relationship Id="rId39" Type="http://schemas.openxmlformats.org/officeDocument/2006/relationships/image" Target="../media/image215.png"/><Relationship Id="rId3" Type="http://schemas.openxmlformats.org/officeDocument/2006/relationships/image" Target="../media/image197.png"/><Relationship Id="rId21" Type="http://schemas.openxmlformats.org/officeDocument/2006/relationships/image" Target="../media/image206.png"/><Relationship Id="rId34" Type="http://schemas.openxmlformats.org/officeDocument/2006/relationships/customXml" Target="../ink/ink211.xml"/><Relationship Id="rId42" Type="http://schemas.openxmlformats.org/officeDocument/2006/relationships/customXml" Target="../ink/ink215.xml"/><Relationship Id="rId47" Type="http://schemas.openxmlformats.org/officeDocument/2006/relationships/image" Target="../media/image219.png"/><Relationship Id="rId7" Type="http://schemas.openxmlformats.org/officeDocument/2006/relationships/image" Target="../media/image199.png"/><Relationship Id="rId12" Type="http://schemas.openxmlformats.org/officeDocument/2006/relationships/customXml" Target="../ink/ink200.xml"/><Relationship Id="rId17" Type="http://schemas.openxmlformats.org/officeDocument/2006/relationships/image" Target="../media/image204.png"/><Relationship Id="rId25" Type="http://schemas.openxmlformats.org/officeDocument/2006/relationships/image" Target="../media/image208.png"/><Relationship Id="rId33" Type="http://schemas.openxmlformats.org/officeDocument/2006/relationships/image" Target="../media/image212.png"/><Relationship Id="rId38" Type="http://schemas.openxmlformats.org/officeDocument/2006/relationships/customXml" Target="../ink/ink213.xml"/><Relationship Id="rId46" Type="http://schemas.openxmlformats.org/officeDocument/2006/relationships/customXml" Target="../ink/ink217.xml"/><Relationship Id="rId2" Type="http://schemas.openxmlformats.org/officeDocument/2006/relationships/image" Target="../media/image196.png"/><Relationship Id="rId16" Type="http://schemas.openxmlformats.org/officeDocument/2006/relationships/customXml" Target="../ink/ink202.xml"/><Relationship Id="rId20" Type="http://schemas.openxmlformats.org/officeDocument/2006/relationships/customXml" Target="../ink/ink204.xml"/><Relationship Id="rId29" Type="http://schemas.openxmlformats.org/officeDocument/2006/relationships/image" Target="../media/image210.png"/><Relationship Id="rId41" Type="http://schemas.openxmlformats.org/officeDocument/2006/relationships/image" Target="../media/image21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97.xml"/><Relationship Id="rId11" Type="http://schemas.openxmlformats.org/officeDocument/2006/relationships/image" Target="../media/image201.png"/><Relationship Id="rId24" Type="http://schemas.openxmlformats.org/officeDocument/2006/relationships/customXml" Target="../ink/ink206.xml"/><Relationship Id="rId32" Type="http://schemas.openxmlformats.org/officeDocument/2006/relationships/customXml" Target="../ink/ink210.xml"/><Relationship Id="rId37" Type="http://schemas.openxmlformats.org/officeDocument/2006/relationships/image" Target="../media/image214.png"/><Relationship Id="rId40" Type="http://schemas.openxmlformats.org/officeDocument/2006/relationships/customXml" Target="../ink/ink214.xml"/><Relationship Id="rId45" Type="http://schemas.openxmlformats.org/officeDocument/2006/relationships/image" Target="../media/image218.png"/><Relationship Id="rId5" Type="http://schemas.openxmlformats.org/officeDocument/2006/relationships/image" Target="../media/image198.png"/><Relationship Id="rId15" Type="http://schemas.openxmlformats.org/officeDocument/2006/relationships/image" Target="../media/image203.png"/><Relationship Id="rId23" Type="http://schemas.openxmlformats.org/officeDocument/2006/relationships/image" Target="../media/image207.png"/><Relationship Id="rId28" Type="http://schemas.openxmlformats.org/officeDocument/2006/relationships/customXml" Target="../ink/ink208.xml"/><Relationship Id="rId36" Type="http://schemas.openxmlformats.org/officeDocument/2006/relationships/customXml" Target="../ink/ink212.xml"/><Relationship Id="rId49" Type="http://schemas.openxmlformats.org/officeDocument/2006/relationships/image" Target="../media/image220.png"/><Relationship Id="rId10" Type="http://schemas.openxmlformats.org/officeDocument/2006/relationships/customXml" Target="../ink/ink199.xml"/><Relationship Id="rId19" Type="http://schemas.openxmlformats.org/officeDocument/2006/relationships/image" Target="../media/image205.png"/><Relationship Id="rId31" Type="http://schemas.openxmlformats.org/officeDocument/2006/relationships/image" Target="../media/image211.png"/><Relationship Id="rId44" Type="http://schemas.openxmlformats.org/officeDocument/2006/relationships/customXml" Target="../ink/ink216.xml"/><Relationship Id="rId4" Type="http://schemas.openxmlformats.org/officeDocument/2006/relationships/customXml" Target="../ink/ink196.xml"/><Relationship Id="rId9" Type="http://schemas.openxmlformats.org/officeDocument/2006/relationships/image" Target="../media/image200.png"/><Relationship Id="rId14" Type="http://schemas.openxmlformats.org/officeDocument/2006/relationships/customXml" Target="../ink/ink201.xml"/><Relationship Id="rId22" Type="http://schemas.openxmlformats.org/officeDocument/2006/relationships/customXml" Target="../ink/ink205.xml"/><Relationship Id="rId27" Type="http://schemas.openxmlformats.org/officeDocument/2006/relationships/image" Target="../media/image209.png"/><Relationship Id="rId30" Type="http://schemas.openxmlformats.org/officeDocument/2006/relationships/customXml" Target="../ink/ink209.xml"/><Relationship Id="rId35" Type="http://schemas.openxmlformats.org/officeDocument/2006/relationships/image" Target="../media/image213.png"/><Relationship Id="rId43" Type="http://schemas.openxmlformats.org/officeDocument/2006/relationships/image" Target="../media/image217.png"/><Relationship Id="rId48" Type="http://schemas.openxmlformats.org/officeDocument/2006/relationships/customXml" Target="../ink/ink218.xml"/><Relationship Id="rId8" Type="http://schemas.openxmlformats.org/officeDocument/2006/relationships/customXml" Target="../ink/ink198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5.png"/><Relationship Id="rId18" Type="http://schemas.openxmlformats.org/officeDocument/2006/relationships/customXml" Target="../ink/ink226.xml"/><Relationship Id="rId26" Type="http://schemas.openxmlformats.org/officeDocument/2006/relationships/customXml" Target="../ink/ink230.xml"/><Relationship Id="rId39" Type="http://schemas.openxmlformats.org/officeDocument/2006/relationships/image" Target="../media/image238.png"/><Relationship Id="rId21" Type="http://schemas.openxmlformats.org/officeDocument/2006/relationships/image" Target="../media/image229.png"/><Relationship Id="rId34" Type="http://schemas.openxmlformats.org/officeDocument/2006/relationships/customXml" Target="../ink/ink234.xml"/><Relationship Id="rId42" Type="http://schemas.openxmlformats.org/officeDocument/2006/relationships/customXml" Target="../ink/ink238.xml"/><Relationship Id="rId47" Type="http://schemas.openxmlformats.org/officeDocument/2006/relationships/image" Target="../media/image242.png"/><Relationship Id="rId50" Type="http://schemas.openxmlformats.org/officeDocument/2006/relationships/customXml" Target="../ink/ink242.xml"/><Relationship Id="rId55" Type="http://schemas.openxmlformats.org/officeDocument/2006/relationships/image" Target="../media/image246.png"/><Relationship Id="rId63" Type="http://schemas.openxmlformats.org/officeDocument/2006/relationships/image" Target="../media/image250.png"/><Relationship Id="rId7" Type="http://schemas.openxmlformats.org/officeDocument/2006/relationships/image" Target="../media/image222.png"/><Relationship Id="rId2" Type="http://schemas.openxmlformats.org/officeDocument/2006/relationships/image" Target="NULL"/><Relationship Id="rId16" Type="http://schemas.openxmlformats.org/officeDocument/2006/relationships/customXml" Target="../ink/ink225.xml"/><Relationship Id="rId29" Type="http://schemas.openxmlformats.org/officeDocument/2006/relationships/image" Target="../media/image23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20.xml"/><Relationship Id="rId11" Type="http://schemas.openxmlformats.org/officeDocument/2006/relationships/image" Target="../media/image224.png"/><Relationship Id="rId24" Type="http://schemas.openxmlformats.org/officeDocument/2006/relationships/customXml" Target="../ink/ink229.xml"/><Relationship Id="rId32" Type="http://schemas.openxmlformats.org/officeDocument/2006/relationships/customXml" Target="../ink/ink233.xml"/><Relationship Id="rId37" Type="http://schemas.openxmlformats.org/officeDocument/2006/relationships/image" Target="../media/image237.png"/><Relationship Id="rId40" Type="http://schemas.openxmlformats.org/officeDocument/2006/relationships/customXml" Target="../ink/ink237.xml"/><Relationship Id="rId45" Type="http://schemas.openxmlformats.org/officeDocument/2006/relationships/image" Target="../media/image241.png"/><Relationship Id="rId53" Type="http://schemas.openxmlformats.org/officeDocument/2006/relationships/image" Target="../media/image245.png"/><Relationship Id="rId58" Type="http://schemas.openxmlformats.org/officeDocument/2006/relationships/customXml" Target="../ink/ink246.xml"/><Relationship Id="rId66" Type="http://schemas.openxmlformats.org/officeDocument/2006/relationships/customXml" Target="../ink/ink250.xml"/><Relationship Id="rId5" Type="http://schemas.openxmlformats.org/officeDocument/2006/relationships/image" Target="../media/image221.png"/><Relationship Id="rId15" Type="http://schemas.openxmlformats.org/officeDocument/2006/relationships/image" Target="../media/image226.png"/><Relationship Id="rId23" Type="http://schemas.openxmlformats.org/officeDocument/2006/relationships/image" Target="../media/image230.png"/><Relationship Id="rId28" Type="http://schemas.openxmlformats.org/officeDocument/2006/relationships/customXml" Target="../ink/ink231.xml"/><Relationship Id="rId36" Type="http://schemas.openxmlformats.org/officeDocument/2006/relationships/customXml" Target="../ink/ink235.xml"/><Relationship Id="rId49" Type="http://schemas.openxmlformats.org/officeDocument/2006/relationships/image" Target="../media/image243.png"/><Relationship Id="rId57" Type="http://schemas.openxmlformats.org/officeDocument/2006/relationships/image" Target="../media/image247.png"/><Relationship Id="rId61" Type="http://schemas.openxmlformats.org/officeDocument/2006/relationships/image" Target="../media/image249.png"/><Relationship Id="rId10" Type="http://schemas.openxmlformats.org/officeDocument/2006/relationships/customXml" Target="../ink/ink222.xml"/><Relationship Id="rId19" Type="http://schemas.openxmlformats.org/officeDocument/2006/relationships/image" Target="../media/image228.png"/><Relationship Id="rId31" Type="http://schemas.openxmlformats.org/officeDocument/2006/relationships/image" Target="../media/image234.png"/><Relationship Id="rId44" Type="http://schemas.openxmlformats.org/officeDocument/2006/relationships/customXml" Target="../ink/ink239.xml"/><Relationship Id="rId52" Type="http://schemas.openxmlformats.org/officeDocument/2006/relationships/customXml" Target="../ink/ink243.xml"/><Relationship Id="rId60" Type="http://schemas.openxmlformats.org/officeDocument/2006/relationships/customXml" Target="../ink/ink247.xml"/><Relationship Id="rId65" Type="http://schemas.openxmlformats.org/officeDocument/2006/relationships/image" Target="../media/image251.png"/><Relationship Id="rId4" Type="http://schemas.openxmlformats.org/officeDocument/2006/relationships/customXml" Target="../ink/ink219.xml"/><Relationship Id="rId9" Type="http://schemas.openxmlformats.org/officeDocument/2006/relationships/image" Target="../media/image223.png"/><Relationship Id="rId14" Type="http://schemas.openxmlformats.org/officeDocument/2006/relationships/customXml" Target="../ink/ink224.xml"/><Relationship Id="rId22" Type="http://schemas.openxmlformats.org/officeDocument/2006/relationships/customXml" Target="../ink/ink228.xml"/><Relationship Id="rId27" Type="http://schemas.openxmlformats.org/officeDocument/2006/relationships/image" Target="../media/image232.png"/><Relationship Id="rId30" Type="http://schemas.openxmlformats.org/officeDocument/2006/relationships/customXml" Target="../ink/ink232.xml"/><Relationship Id="rId35" Type="http://schemas.openxmlformats.org/officeDocument/2006/relationships/image" Target="../media/image236.png"/><Relationship Id="rId43" Type="http://schemas.openxmlformats.org/officeDocument/2006/relationships/image" Target="../media/image240.png"/><Relationship Id="rId48" Type="http://schemas.openxmlformats.org/officeDocument/2006/relationships/customXml" Target="../ink/ink241.xml"/><Relationship Id="rId56" Type="http://schemas.openxmlformats.org/officeDocument/2006/relationships/customXml" Target="../ink/ink245.xml"/><Relationship Id="rId64" Type="http://schemas.openxmlformats.org/officeDocument/2006/relationships/customXml" Target="../ink/ink249.xml"/><Relationship Id="rId8" Type="http://schemas.openxmlformats.org/officeDocument/2006/relationships/customXml" Target="../ink/ink221.xml"/><Relationship Id="rId51" Type="http://schemas.openxmlformats.org/officeDocument/2006/relationships/image" Target="../media/image244.png"/><Relationship Id="rId3" Type="http://schemas.openxmlformats.org/officeDocument/2006/relationships/image" Target="NULL"/><Relationship Id="rId12" Type="http://schemas.openxmlformats.org/officeDocument/2006/relationships/customXml" Target="../ink/ink223.xml"/><Relationship Id="rId17" Type="http://schemas.openxmlformats.org/officeDocument/2006/relationships/image" Target="../media/image227.png"/><Relationship Id="rId25" Type="http://schemas.openxmlformats.org/officeDocument/2006/relationships/image" Target="../media/image231.png"/><Relationship Id="rId33" Type="http://schemas.openxmlformats.org/officeDocument/2006/relationships/image" Target="../media/image235.png"/><Relationship Id="rId38" Type="http://schemas.openxmlformats.org/officeDocument/2006/relationships/customXml" Target="../ink/ink236.xml"/><Relationship Id="rId46" Type="http://schemas.openxmlformats.org/officeDocument/2006/relationships/customXml" Target="../ink/ink240.xml"/><Relationship Id="rId59" Type="http://schemas.openxmlformats.org/officeDocument/2006/relationships/image" Target="../media/image248.png"/><Relationship Id="rId67" Type="http://schemas.openxmlformats.org/officeDocument/2006/relationships/image" Target="../media/image252.png"/><Relationship Id="rId20" Type="http://schemas.openxmlformats.org/officeDocument/2006/relationships/customXml" Target="../ink/ink227.xml"/><Relationship Id="rId41" Type="http://schemas.openxmlformats.org/officeDocument/2006/relationships/image" Target="../media/image239.png"/><Relationship Id="rId54" Type="http://schemas.openxmlformats.org/officeDocument/2006/relationships/customXml" Target="../ink/ink244.xml"/><Relationship Id="rId62" Type="http://schemas.openxmlformats.org/officeDocument/2006/relationships/customXml" Target="../ink/ink248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7.png"/><Relationship Id="rId18" Type="http://schemas.openxmlformats.org/officeDocument/2006/relationships/customXml" Target="../ink/ink258.xml"/><Relationship Id="rId26" Type="http://schemas.openxmlformats.org/officeDocument/2006/relationships/customXml" Target="../ink/ink262.xml"/><Relationship Id="rId39" Type="http://schemas.openxmlformats.org/officeDocument/2006/relationships/image" Target="../media/image270.png"/><Relationship Id="rId21" Type="http://schemas.openxmlformats.org/officeDocument/2006/relationships/image" Target="../media/image261.png"/><Relationship Id="rId34" Type="http://schemas.openxmlformats.org/officeDocument/2006/relationships/customXml" Target="../ink/ink266.xml"/><Relationship Id="rId42" Type="http://schemas.openxmlformats.org/officeDocument/2006/relationships/customXml" Target="../ink/ink270.xml"/><Relationship Id="rId47" Type="http://schemas.openxmlformats.org/officeDocument/2006/relationships/image" Target="../media/image274.png"/><Relationship Id="rId50" Type="http://schemas.openxmlformats.org/officeDocument/2006/relationships/customXml" Target="../ink/ink274.xml"/><Relationship Id="rId55" Type="http://schemas.openxmlformats.org/officeDocument/2006/relationships/image" Target="../media/image278.png"/><Relationship Id="rId63" Type="http://schemas.openxmlformats.org/officeDocument/2006/relationships/image" Target="../media/image282.png"/><Relationship Id="rId68" Type="http://schemas.openxmlformats.org/officeDocument/2006/relationships/customXml" Target="../ink/ink283.xml"/><Relationship Id="rId7" Type="http://schemas.openxmlformats.org/officeDocument/2006/relationships/image" Target="../media/image254.png"/><Relationship Id="rId71" Type="http://schemas.openxmlformats.org/officeDocument/2006/relationships/image" Target="../media/image286.png"/><Relationship Id="rId2" Type="http://schemas.openxmlformats.org/officeDocument/2006/relationships/image" Target="NULL"/><Relationship Id="rId16" Type="http://schemas.openxmlformats.org/officeDocument/2006/relationships/customXml" Target="../ink/ink257.xml"/><Relationship Id="rId29" Type="http://schemas.openxmlformats.org/officeDocument/2006/relationships/image" Target="../media/image265.png"/><Relationship Id="rId11" Type="http://schemas.openxmlformats.org/officeDocument/2006/relationships/image" Target="../media/image256.png"/><Relationship Id="rId24" Type="http://schemas.openxmlformats.org/officeDocument/2006/relationships/customXml" Target="../ink/ink261.xml"/><Relationship Id="rId32" Type="http://schemas.openxmlformats.org/officeDocument/2006/relationships/customXml" Target="../ink/ink265.xml"/><Relationship Id="rId37" Type="http://schemas.openxmlformats.org/officeDocument/2006/relationships/image" Target="../media/image269.png"/><Relationship Id="rId40" Type="http://schemas.openxmlformats.org/officeDocument/2006/relationships/customXml" Target="../ink/ink269.xml"/><Relationship Id="rId45" Type="http://schemas.openxmlformats.org/officeDocument/2006/relationships/image" Target="../media/image273.png"/><Relationship Id="rId53" Type="http://schemas.openxmlformats.org/officeDocument/2006/relationships/image" Target="../media/image277.png"/><Relationship Id="rId58" Type="http://schemas.openxmlformats.org/officeDocument/2006/relationships/customXml" Target="../ink/ink278.xml"/><Relationship Id="rId66" Type="http://schemas.openxmlformats.org/officeDocument/2006/relationships/customXml" Target="../ink/ink282.xml"/><Relationship Id="rId5" Type="http://schemas.openxmlformats.org/officeDocument/2006/relationships/image" Target="../media/image253.png"/><Relationship Id="rId15" Type="http://schemas.openxmlformats.org/officeDocument/2006/relationships/image" Target="../media/image258.png"/><Relationship Id="rId23" Type="http://schemas.openxmlformats.org/officeDocument/2006/relationships/image" Target="../media/image262.png"/><Relationship Id="rId28" Type="http://schemas.openxmlformats.org/officeDocument/2006/relationships/customXml" Target="../ink/ink263.xml"/><Relationship Id="rId36" Type="http://schemas.openxmlformats.org/officeDocument/2006/relationships/customXml" Target="../ink/ink267.xml"/><Relationship Id="rId49" Type="http://schemas.openxmlformats.org/officeDocument/2006/relationships/image" Target="../media/image275.png"/><Relationship Id="rId57" Type="http://schemas.openxmlformats.org/officeDocument/2006/relationships/image" Target="../media/image279.png"/><Relationship Id="rId61" Type="http://schemas.openxmlformats.org/officeDocument/2006/relationships/image" Target="../media/image281.png"/><Relationship Id="rId10" Type="http://schemas.openxmlformats.org/officeDocument/2006/relationships/customXml" Target="../ink/ink254.xml"/><Relationship Id="rId19" Type="http://schemas.openxmlformats.org/officeDocument/2006/relationships/image" Target="../media/image260.png"/><Relationship Id="rId31" Type="http://schemas.openxmlformats.org/officeDocument/2006/relationships/image" Target="../media/image266.png"/><Relationship Id="rId44" Type="http://schemas.openxmlformats.org/officeDocument/2006/relationships/customXml" Target="../ink/ink271.xml"/><Relationship Id="rId52" Type="http://schemas.openxmlformats.org/officeDocument/2006/relationships/customXml" Target="../ink/ink275.xml"/><Relationship Id="rId60" Type="http://schemas.openxmlformats.org/officeDocument/2006/relationships/customXml" Target="../ink/ink279.xml"/><Relationship Id="rId65" Type="http://schemas.openxmlformats.org/officeDocument/2006/relationships/image" Target="../media/image283.png"/><Relationship Id="rId73" Type="http://schemas.openxmlformats.org/officeDocument/2006/relationships/image" Target="../media/image287.png"/><Relationship Id="rId4" Type="http://schemas.openxmlformats.org/officeDocument/2006/relationships/customXml" Target="../ink/ink251.xml"/><Relationship Id="rId9" Type="http://schemas.openxmlformats.org/officeDocument/2006/relationships/image" Target="../media/image255.png"/><Relationship Id="rId14" Type="http://schemas.openxmlformats.org/officeDocument/2006/relationships/customXml" Target="../ink/ink256.xml"/><Relationship Id="rId22" Type="http://schemas.openxmlformats.org/officeDocument/2006/relationships/customXml" Target="../ink/ink260.xml"/><Relationship Id="rId27" Type="http://schemas.openxmlformats.org/officeDocument/2006/relationships/image" Target="../media/image264.png"/><Relationship Id="rId30" Type="http://schemas.openxmlformats.org/officeDocument/2006/relationships/customXml" Target="../ink/ink264.xml"/><Relationship Id="rId35" Type="http://schemas.openxmlformats.org/officeDocument/2006/relationships/image" Target="../media/image268.png"/><Relationship Id="rId43" Type="http://schemas.openxmlformats.org/officeDocument/2006/relationships/image" Target="../media/image272.png"/><Relationship Id="rId48" Type="http://schemas.openxmlformats.org/officeDocument/2006/relationships/customXml" Target="../ink/ink273.xml"/><Relationship Id="rId56" Type="http://schemas.openxmlformats.org/officeDocument/2006/relationships/customXml" Target="../ink/ink277.xml"/><Relationship Id="rId64" Type="http://schemas.openxmlformats.org/officeDocument/2006/relationships/customXml" Target="../ink/ink281.xml"/><Relationship Id="rId69" Type="http://schemas.openxmlformats.org/officeDocument/2006/relationships/image" Target="../media/image285.png"/><Relationship Id="rId8" Type="http://schemas.openxmlformats.org/officeDocument/2006/relationships/customXml" Target="../ink/ink253.xml"/><Relationship Id="rId51" Type="http://schemas.openxmlformats.org/officeDocument/2006/relationships/image" Target="../media/image276.png"/><Relationship Id="rId72" Type="http://schemas.openxmlformats.org/officeDocument/2006/relationships/customXml" Target="../ink/ink285.xml"/><Relationship Id="rId3" Type="http://schemas.openxmlformats.org/officeDocument/2006/relationships/image" Target="NULL"/><Relationship Id="rId12" Type="http://schemas.openxmlformats.org/officeDocument/2006/relationships/customXml" Target="../ink/ink255.xml"/><Relationship Id="rId17" Type="http://schemas.openxmlformats.org/officeDocument/2006/relationships/image" Target="../media/image259.png"/><Relationship Id="rId25" Type="http://schemas.openxmlformats.org/officeDocument/2006/relationships/image" Target="../media/image263.png"/><Relationship Id="rId33" Type="http://schemas.openxmlformats.org/officeDocument/2006/relationships/image" Target="../media/image267.png"/><Relationship Id="rId38" Type="http://schemas.openxmlformats.org/officeDocument/2006/relationships/customXml" Target="../ink/ink268.xml"/><Relationship Id="rId46" Type="http://schemas.openxmlformats.org/officeDocument/2006/relationships/customXml" Target="../ink/ink272.xml"/><Relationship Id="rId59" Type="http://schemas.openxmlformats.org/officeDocument/2006/relationships/image" Target="../media/image280.png"/><Relationship Id="rId67" Type="http://schemas.openxmlformats.org/officeDocument/2006/relationships/image" Target="../media/image284.png"/><Relationship Id="rId20" Type="http://schemas.openxmlformats.org/officeDocument/2006/relationships/customXml" Target="../ink/ink259.xml"/><Relationship Id="rId41" Type="http://schemas.openxmlformats.org/officeDocument/2006/relationships/image" Target="../media/image271.png"/><Relationship Id="rId54" Type="http://schemas.openxmlformats.org/officeDocument/2006/relationships/customXml" Target="../ink/ink276.xml"/><Relationship Id="rId62" Type="http://schemas.openxmlformats.org/officeDocument/2006/relationships/customXml" Target="../ink/ink280.xml"/><Relationship Id="rId70" Type="http://schemas.openxmlformats.org/officeDocument/2006/relationships/customXml" Target="../ink/ink284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10.4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Logarithms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404542" y="801102"/>
                <a:ext cx="358797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42" y="801102"/>
                <a:ext cx="3587970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/>
              <p:nvPr/>
            </p:nvSpPr>
            <p:spPr>
              <a:xfrm>
                <a:off x="7229176" y="801101"/>
                <a:ext cx="372262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76" y="801101"/>
                <a:ext cx="3722622" cy="830997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417B5493-C114-4F54-A2A5-1960F0207D04}"/>
              </a:ext>
            </a:extLst>
          </p:cNvPr>
          <p:cNvGrpSpPr/>
          <p:nvPr/>
        </p:nvGrpSpPr>
        <p:grpSpPr>
          <a:xfrm>
            <a:off x="7002287" y="1715707"/>
            <a:ext cx="3391920" cy="4345560"/>
            <a:chOff x="7002287" y="1715707"/>
            <a:chExt cx="3391920" cy="4345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C1F7ED9C-A624-4254-9A67-1EC80E6D4F5C}"/>
                    </a:ext>
                  </a:extLst>
                </p14:cNvPr>
                <p14:cNvContentPartPr/>
                <p14:nvPr/>
              </p14:nvContentPartPr>
              <p14:xfrm>
                <a:off x="7340687" y="2566387"/>
                <a:ext cx="379080" cy="7542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C1F7ED9C-A624-4254-9A67-1EC80E6D4F5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331687" y="2557747"/>
                  <a:ext cx="396720" cy="77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B6C76C18-A817-468E-9856-36A0172A80FC}"/>
                    </a:ext>
                  </a:extLst>
                </p14:cNvPr>
                <p14:cNvContentPartPr/>
                <p14:nvPr/>
              </p14:nvContentPartPr>
              <p14:xfrm>
                <a:off x="7393607" y="2525707"/>
                <a:ext cx="307080" cy="6886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B6C76C18-A817-468E-9856-36A0172A80F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384607" y="2517067"/>
                  <a:ext cx="324720" cy="70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2A4C58B-0F46-4EC0-9A24-E546DD76A8B5}"/>
                    </a:ext>
                  </a:extLst>
                </p14:cNvPr>
                <p14:cNvContentPartPr/>
                <p14:nvPr/>
              </p14:nvContentPartPr>
              <p14:xfrm>
                <a:off x="7703927" y="2225107"/>
                <a:ext cx="198720" cy="561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2A4C58B-0F46-4EC0-9A24-E546DD76A8B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695287" y="2216467"/>
                  <a:ext cx="2163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8B3300C-3E35-42DF-B1CC-DBBD263472AF}"/>
                    </a:ext>
                  </a:extLst>
                </p14:cNvPr>
                <p14:cNvContentPartPr/>
                <p14:nvPr/>
              </p14:nvContentPartPr>
              <p14:xfrm>
                <a:off x="7984367" y="2049427"/>
                <a:ext cx="53280" cy="4402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8B3300C-3E35-42DF-B1CC-DBBD263472A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975727" y="2040427"/>
                  <a:ext cx="70920" cy="45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8CE4757C-A587-4F4C-AD72-6D6D923F98E5}"/>
                    </a:ext>
                  </a:extLst>
                </p14:cNvPr>
                <p14:cNvContentPartPr/>
                <p14:nvPr/>
              </p14:nvContentPartPr>
              <p14:xfrm>
                <a:off x="8178407" y="2577907"/>
                <a:ext cx="203040" cy="172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8CE4757C-A587-4F4C-AD72-6D6D923F98E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169767" y="2568907"/>
                  <a:ext cx="2206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32AD20C-EB19-4345-9CCB-6550D0A9D865}"/>
                    </a:ext>
                  </a:extLst>
                </p14:cNvPr>
                <p14:cNvContentPartPr/>
                <p14:nvPr/>
              </p14:nvContentPartPr>
              <p14:xfrm>
                <a:off x="8136647" y="2758627"/>
                <a:ext cx="287640" cy="262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32AD20C-EB19-4345-9CCB-6550D0A9D86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128007" y="2749987"/>
                  <a:ext cx="3052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0CBA125-6950-4465-8B83-4A0294D4C2FD}"/>
                    </a:ext>
                  </a:extLst>
                </p14:cNvPr>
                <p14:cNvContentPartPr/>
                <p14:nvPr/>
              </p14:nvContentPartPr>
              <p14:xfrm>
                <a:off x="7002287" y="1905787"/>
                <a:ext cx="307080" cy="15408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0CBA125-6950-4465-8B83-4A0294D4C2F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993647" y="1897147"/>
                  <a:ext cx="324720" cy="155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732D7BE-E9E9-4110-837B-D6F3570D4F73}"/>
                    </a:ext>
                  </a:extLst>
                </p14:cNvPr>
                <p14:cNvContentPartPr/>
                <p14:nvPr/>
              </p14:nvContentPartPr>
              <p14:xfrm>
                <a:off x="8084447" y="1865827"/>
                <a:ext cx="2160" cy="86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732D7BE-E9E9-4110-837B-D6F3570D4F7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075447" y="1857187"/>
                  <a:ext cx="1980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974E58F-9662-4DF4-BA73-41CDC6F4A4D8}"/>
                    </a:ext>
                  </a:extLst>
                </p14:cNvPr>
                <p14:cNvContentPartPr/>
                <p14:nvPr/>
              </p14:nvContentPartPr>
              <p14:xfrm>
                <a:off x="7995527" y="1870147"/>
                <a:ext cx="153000" cy="13870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974E58F-9662-4DF4-BA73-41CDC6F4A4D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986887" y="1861507"/>
                  <a:ext cx="170640" cy="140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DFCB9E7-097D-4962-9E7B-47C198A89AAF}"/>
                    </a:ext>
                  </a:extLst>
                </p14:cNvPr>
                <p14:cNvContentPartPr/>
                <p14:nvPr/>
              </p14:nvContentPartPr>
              <p14:xfrm>
                <a:off x="8182007" y="1860067"/>
                <a:ext cx="160920" cy="187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DFCB9E7-097D-4962-9E7B-47C198A89AA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173367" y="1851067"/>
                  <a:ext cx="17856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78F6EA2-54CE-4D54-B8F7-E0D53DAC53EF}"/>
                    </a:ext>
                  </a:extLst>
                </p14:cNvPr>
                <p14:cNvContentPartPr/>
                <p14:nvPr/>
              </p14:nvContentPartPr>
              <p14:xfrm>
                <a:off x="8411687" y="1715707"/>
                <a:ext cx="26280" cy="3402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78F6EA2-54CE-4D54-B8F7-E0D53DAC53E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402687" y="1706707"/>
                  <a:ext cx="4392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6CA59E2-0B47-4BF6-BE24-F52EED7DAC05}"/>
                    </a:ext>
                  </a:extLst>
                </p14:cNvPr>
                <p14:cNvContentPartPr/>
                <p14:nvPr/>
              </p14:nvContentPartPr>
              <p14:xfrm>
                <a:off x="8935127" y="2343547"/>
                <a:ext cx="398880" cy="4676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6CA59E2-0B47-4BF6-BE24-F52EED7DAC0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926127" y="2334547"/>
                  <a:ext cx="416520" cy="48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4E12409-32AD-4BC5-BFE3-1FE0139E5398}"/>
                    </a:ext>
                  </a:extLst>
                </p14:cNvPr>
                <p14:cNvContentPartPr/>
                <p14:nvPr/>
              </p14:nvContentPartPr>
              <p14:xfrm>
                <a:off x="9078767" y="2253907"/>
                <a:ext cx="510840" cy="630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4E12409-32AD-4BC5-BFE3-1FE0139E539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070127" y="2245267"/>
                  <a:ext cx="52848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E44A92DC-5500-4DF2-9D88-B68C9A9E0A9C}"/>
                    </a:ext>
                  </a:extLst>
                </p14:cNvPr>
                <p14:cNvContentPartPr/>
                <p14:nvPr/>
              </p14:nvContentPartPr>
              <p14:xfrm>
                <a:off x="8767367" y="1937107"/>
                <a:ext cx="234000" cy="10990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E44A92DC-5500-4DF2-9D88-B68C9A9E0A9C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758367" y="1928107"/>
                  <a:ext cx="251640" cy="11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935460F-2628-4B63-A7AA-EF190B3931BA}"/>
                    </a:ext>
                  </a:extLst>
                </p14:cNvPr>
                <p14:cNvContentPartPr/>
                <p14:nvPr/>
              </p14:nvContentPartPr>
              <p14:xfrm>
                <a:off x="9750887" y="1912987"/>
                <a:ext cx="162360" cy="8690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935460F-2628-4B63-A7AA-EF190B3931B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742247" y="1903987"/>
                  <a:ext cx="180000" cy="88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53D4DC7-CD16-4680-A200-DE71F6A84D73}"/>
                    </a:ext>
                  </a:extLst>
                </p14:cNvPr>
                <p14:cNvContentPartPr/>
                <p14:nvPr/>
              </p14:nvContentPartPr>
              <p14:xfrm>
                <a:off x="10045727" y="1935667"/>
                <a:ext cx="186840" cy="586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53D4DC7-CD16-4680-A200-DE71F6A84D7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0036727" y="1926667"/>
                  <a:ext cx="20448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F6F6781-0B61-465C-B33D-1DAF8D794352}"/>
                    </a:ext>
                  </a:extLst>
                </p14:cNvPr>
                <p14:cNvContentPartPr/>
                <p14:nvPr/>
              </p14:nvContentPartPr>
              <p14:xfrm>
                <a:off x="10353887" y="1772947"/>
                <a:ext cx="40320" cy="4323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F6F6781-0B61-465C-B33D-1DAF8D79435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0345247" y="1764307"/>
                  <a:ext cx="57960" cy="45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2D086B3-DA86-4AB2-A69A-1ECB3421CFDD}"/>
                    </a:ext>
                  </a:extLst>
                </p14:cNvPr>
                <p14:cNvContentPartPr/>
                <p14:nvPr/>
              </p14:nvContentPartPr>
              <p14:xfrm>
                <a:off x="7406927" y="3854467"/>
                <a:ext cx="401760" cy="7128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2D086B3-DA86-4AB2-A69A-1ECB3421CFD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397927" y="3845467"/>
                  <a:ext cx="419400" cy="73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5C39DE5-A720-4204-A91E-57E00A5095A5}"/>
                    </a:ext>
                  </a:extLst>
                </p14:cNvPr>
                <p14:cNvContentPartPr/>
                <p14:nvPr/>
              </p14:nvContentPartPr>
              <p14:xfrm>
                <a:off x="7438247" y="3825307"/>
                <a:ext cx="211680" cy="6757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5C39DE5-A720-4204-A91E-57E00A5095A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429247" y="3816307"/>
                  <a:ext cx="229320" cy="69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3533BD6B-E96D-4D16-8593-64482182462B}"/>
                    </a:ext>
                  </a:extLst>
                </p14:cNvPr>
                <p14:cNvContentPartPr/>
                <p14:nvPr/>
              </p14:nvContentPartPr>
              <p14:xfrm>
                <a:off x="7859447" y="3970387"/>
                <a:ext cx="149400" cy="118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3533BD6B-E96D-4D16-8593-64482182462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850807" y="3961387"/>
                  <a:ext cx="1670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5F28DC1-7FB1-449D-B215-05AADDF6AD73}"/>
                    </a:ext>
                  </a:extLst>
                </p14:cNvPr>
                <p14:cNvContentPartPr/>
                <p14:nvPr/>
              </p14:nvContentPartPr>
              <p14:xfrm>
                <a:off x="7859447" y="4162627"/>
                <a:ext cx="205560" cy="403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5F28DC1-7FB1-449D-B215-05AADDF6AD7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850807" y="4153987"/>
                  <a:ext cx="22320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ABB745A-76C7-43FD-9E90-EE3086EB5370}"/>
                    </a:ext>
                  </a:extLst>
                </p14:cNvPr>
                <p14:cNvContentPartPr/>
                <p14:nvPr/>
              </p14:nvContentPartPr>
              <p14:xfrm>
                <a:off x="8374967" y="3843307"/>
                <a:ext cx="332280" cy="4590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ABB745A-76C7-43FD-9E90-EE3086EB5370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366327" y="3834667"/>
                  <a:ext cx="349920" cy="47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43CA5DA-B63C-4D1E-98D6-DC7251751AF1}"/>
                    </a:ext>
                  </a:extLst>
                </p14:cNvPr>
                <p14:cNvContentPartPr/>
                <p14:nvPr/>
              </p14:nvContentPartPr>
              <p14:xfrm>
                <a:off x="8451647" y="3808747"/>
                <a:ext cx="263880" cy="900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43CA5DA-B63C-4D1E-98D6-DC7251751AF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442647" y="3800107"/>
                  <a:ext cx="28152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FA80F01-8031-4B06-A0E0-B432CBEEE823}"/>
                    </a:ext>
                  </a:extLst>
                </p14:cNvPr>
                <p14:cNvContentPartPr/>
                <p14:nvPr/>
              </p14:nvContentPartPr>
              <p14:xfrm>
                <a:off x="8798327" y="3423547"/>
                <a:ext cx="231480" cy="1760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FA80F01-8031-4B06-A0E0-B432CBEEE823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789687" y="3414907"/>
                  <a:ext cx="24912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93B43EF-2252-4137-993D-7575605C6CF2}"/>
                    </a:ext>
                  </a:extLst>
                </p14:cNvPr>
                <p14:cNvContentPartPr/>
                <p14:nvPr/>
              </p14:nvContentPartPr>
              <p14:xfrm>
                <a:off x="9008927" y="3427867"/>
                <a:ext cx="20880" cy="3499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93B43EF-2252-4137-993D-7575605C6CF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000287" y="3419227"/>
                  <a:ext cx="3852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D4D64305-2AB3-4BF5-A1DE-4B4F515F6321}"/>
                    </a:ext>
                  </a:extLst>
                </p14:cNvPr>
                <p14:cNvContentPartPr/>
                <p14:nvPr/>
              </p14:nvContentPartPr>
              <p14:xfrm>
                <a:off x="7466327" y="5051827"/>
                <a:ext cx="276480" cy="54540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D4D64305-2AB3-4BF5-A1DE-4B4F515F632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457687" y="5042827"/>
                  <a:ext cx="294120" cy="56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A78E1D36-A9B7-4693-AF82-D61670DBA83A}"/>
                    </a:ext>
                  </a:extLst>
                </p14:cNvPr>
                <p14:cNvContentPartPr/>
                <p14:nvPr/>
              </p14:nvContentPartPr>
              <p14:xfrm>
                <a:off x="7481807" y="5061187"/>
                <a:ext cx="233280" cy="4561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A78E1D36-A9B7-4693-AF82-D61670DBA83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473167" y="5052187"/>
                  <a:ext cx="250920" cy="47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54F403AE-C912-406C-BCED-937E13298E38}"/>
                    </a:ext>
                  </a:extLst>
                </p14:cNvPr>
                <p14:cNvContentPartPr/>
                <p14:nvPr/>
              </p14:nvContentPartPr>
              <p14:xfrm>
                <a:off x="7878527" y="5127427"/>
                <a:ext cx="175320" cy="291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54F403AE-C912-406C-BCED-937E13298E3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869527" y="5118427"/>
                  <a:ext cx="1929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1B222BD-D5B1-4057-AF05-46C832BA03DC}"/>
                    </a:ext>
                  </a:extLst>
                </p14:cNvPr>
                <p14:cNvContentPartPr/>
                <p14:nvPr/>
              </p14:nvContentPartPr>
              <p14:xfrm>
                <a:off x="7918847" y="5284027"/>
                <a:ext cx="167400" cy="392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1B222BD-D5B1-4057-AF05-46C832BA03D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910207" y="5275027"/>
                  <a:ext cx="18504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400DD6FE-B79B-4532-9613-95206298E23B}"/>
                    </a:ext>
                  </a:extLst>
                </p14:cNvPr>
                <p14:cNvContentPartPr/>
                <p14:nvPr/>
              </p14:nvContentPartPr>
              <p14:xfrm>
                <a:off x="8467847" y="4735027"/>
                <a:ext cx="55800" cy="4654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400DD6FE-B79B-4532-9613-95206298E23B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458847" y="4726387"/>
                  <a:ext cx="73440" cy="48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2206124-B5AE-41ED-BD9A-A3C6DDDC75D1}"/>
                    </a:ext>
                  </a:extLst>
                </p14:cNvPr>
                <p14:cNvContentPartPr/>
                <p14:nvPr/>
              </p14:nvContentPartPr>
              <p14:xfrm>
                <a:off x="8274887" y="5207347"/>
                <a:ext cx="429120" cy="334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2206124-B5AE-41ED-BD9A-A3C6DDDC75D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266247" y="5198347"/>
                  <a:ext cx="44676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1E807D4-2C07-4F3C-BE1B-658B0DD35FA5}"/>
                    </a:ext>
                  </a:extLst>
                </p14:cNvPr>
                <p14:cNvContentPartPr/>
                <p14:nvPr/>
              </p14:nvContentPartPr>
              <p14:xfrm>
                <a:off x="8408087" y="5368267"/>
                <a:ext cx="205920" cy="2743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1E807D4-2C07-4F3C-BE1B-658B0DD35FA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399447" y="5359267"/>
                  <a:ext cx="22356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019547E9-DB08-4B9F-A56C-C6D4EA8F944A}"/>
                    </a:ext>
                  </a:extLst>
                </p14:cNvPr>
                <p14:cNvContentPartPr/>
                <p14:nvPr/>
              </p14:nvContentPartPr>
              <p14:xfrm>
                <a:off x="8496287" y="5327227"/>
                <a:ext cx="164520" cy="4932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019547E9-DB08-4B9F-A56C-C6D4EA8F944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487647" y="5318227"/>
                  <a:ext cx="18216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0CD10FF-FBD7-4F8E-89B2-B69DC72CBD55}"/>
                    </a:ext>
                  </a:extLst>
                </p14:cNvPr>
                <p14:cNvContentPartPr/>
                <p14:nvPr/>
              </p14:nvContentPartPr>
              <p14:xfrm>
                <a:off x="7051247" y="4525867"/>
                <a:ext cx="2236320" cy="15354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0CD10FF-FBD7-4F8E-89B2-B69DC72CBD55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042247" y="4517227"/>
                  <a:ext cx="2253960" cy="155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FAE9397-382B-436D-9C9F-E995362395C7}"/>
              </a:ext>
            </a:extLst>
          </p:cNvPr>
          <p:cNvGrpSpPr/>
          <p:nvPr/>
        </p:nvGrpSpPr>
        <p:grpSpPr>
          <a:xfrm>
            <a:off x="469007" y="1808227"/>
            <a:ext cx="3377160" cy="3665160"/>
            <a:chOff x="469007" y="1808227"/>
            <a:chExt cx="3377160" cy="366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2EB2E9FD-B208-4A4B-9569-9B5C4B847C54}"/>
                    </a:ext>
                  </a:extLst>
                </p14:cNvPr>
                <p14:cNvContentPartPr/>
                <p14:nvPr/>
              </p14:nvContentPartPr>
              <p14:xfrm>
                <a:off x="908927" y="2528947"/>
                <a:ext cx="308880" cy="8654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2EB2E9FD-B208-4A4B-9569-9B5C4B847C54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99927" y="2520307"/>
                  <a:ext cx="326520" cy="88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A94DA946-B2DB-46E1-BB0A-4B7208AECD54}"/>
                    </a:ext>
                  </a:extLst>
                </p14:cNvPr>
                <p14:cNvContentPartPr/>
                <p14:nvPr/>
              </p14:nvContentPartPr>
              <p14:xfrm>
                <a:off x="931607" y="2429227"/>
                <a:ext cx="424440" cy="94320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A94DA946-B2DB-46E1-BB0A-4B7208AECD5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22607" y="2420587"/>
                  <a:ext cx="442080" cy="9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DBFE7897-3441-41A8-9849-B4138E2744EE}"/>
                    </a:ext>
                  </a:extLst>
                </p14:cNvPr>
                <p14:cNvContentPartPr/>
                <p14:nvPr/>
              </p14:nvContentPartPr>
              <p14:xfrm>
                <a:off x="1244807" y="2132587"/>
                <a:ext cx="157680" cy="2476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DBFE7897-3441-41A8-9849-B4138E2744E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235807" y="2123947"/>
                  <a:ext cx="17532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4DBD118-0A43-4B62-B733-E60D0AAB2E5B}"/>
                    </a:ext>
                  </a:extLst>
                </p14:cNvPr>
                <p14:cNvContentPartPr/>
                <p14:nvPr/>
              </p14:nvContentPartPr>
              <p14:xfrm>
                <a:off x="1433807" y="2152747"/>
                <a:ext cx="30960" cy="5778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4DBD118-0A43-4B62-B733-E60D0AAB2E5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425167" y="2144107"/>
                  <a:ext cx="48600" cy="59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EAB8348-7324-494E-935E-BEF8EF21944F}"/>
                    </a:ext>
                  </a:extLst>
                </p14:cNvPr>
                <p14:cNvContentPartPr/>
                <p14:nvPr/>
              </p14:nvContentPartPr>
              <p14:xfrm>
                <a:off x="1821527" y="2703187"/>
                <a:ext cx="210240" cy="468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EAB8348-7324-494E-935E-BEF8EF21944F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812887" y="2694187"/>
                  <a:ext cx="22788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7471EE57-181B-4561-8561-E1BF4CB3E7C4}"/>
                    </a:ext>
                  </a:extLst>
                </p14:cNvPr>
                <p14:cNvContentPartPr/>
                <p14:nvPr/>
              </p14:nvContentPartPr>
              <p14:xfrm>
                <a:off x="1856447" y="2858707"/>
                <a:ext cx="290880" cy="104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7471EE57-181B-4561-8561-E1BF4CB3E7C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847807" y="2850067"/>
                  <a:ext cx="3085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49D9A02-6225-48F1-8FF0-265DAB0110C1}"/>
                    </a:ext>
                  </a:extLst>
                </p14:cNvPr>
                <p14:cNvContentPartPr/>
                <p14:nvPr/>
              </p14:nvContentPartPr>
              <p14:xfrm>
                <a:off x="2548727" y="2324827"/>
                <a:ext cx="452520" cy="7729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49D9A02-6225-48F1-8FF0-265DAB0110C1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539727" y="2316187"/>
                  <a:ext cx="470160" cy="79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57D821C-4834-45D7-9EE3-07A979FC537E}"/>
                    </a:ext>
                  </a:extLst>
                </p14:cNvPr>
                <p14:cNvContentPartPr/>
                <p14:nvPr/>
              </p14:nvContentPartPr>
              <p14:xfrm>
                <a:off x="3161447" y="2263987"/>
                <a:ext cx="30240" cy="8334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57D821C-4834-45D7-9EE3-07A979FC537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152807" y="2255347"/>
                  <a:ext cx="47880" cy="85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B9689DBC-F079-4EE5-B185-C4A938C63001}"/>
                    </a:ext>
                  </a:extLst>
                </p14:cNvPr>
                <p14:cNvContentPartPr/>
                <p14:nvPr/>
              </p14:nvContentPartPr>
              <p14:xfrm>
                <a:off x="536327" y="1997227"/>
                <a:ext cx="1581840" cy="15386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B9689DBC-F079-4EE5-B185-C4A938C63001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27327" y="1988227"/>
                  <a:ext cx="1599480" cy="155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313CBFF2-A5C3-4BD5-BCBB-C44B92FE75DA}"/>
                    </a:ext>
                  </a:extLst>
                </p14:cNvPr>
                <p14:cNvContentPartPr/>
                <p14:nvPr/>
              </p14:nvContentPartPr>
              <p14:xfrm>
                <a:off x="469007" y="1808227"/>
                <a:ext cx="132120" cy="2289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313CBFF2-A5C3-4BD5-BCBB-C44B92FE75DA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60367" y="1799587"/>
                  <a:ext cx="14976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BCE8D64F-1897-48BC-AF35-614093BAABB1}"/>
                    </a:ext>
                  </a:extLst>
                </p14:cNvPr>
                <p14:cNvContentPartPr/>
                <p14:nvPr/>
              </p14:nvContentPartPr>
              <p14:xfrm>
                <a:off x="639287" y="1839907"/>
                <a:ext cx="51840" cy="39996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BCE8D64F-1897-48BC-AF35-614093BAABB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30647" y="1831267"/>
                  <a:ext cx="69480" cy="41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08EA80AC-640C-4E39-B9F3-15FD04EF0AE5}"/>
                    </a:ext>
                  </a:extLst>
                </p14:cNvPr>
                <p14:cNvContentPartPr/>
                <p14:nvPr/>
              </p14:nvContentPartPr>
              <p14:xfrm>
                <a:off x="2297807" y="2075347"/>
                <a:ext cx="1267560" cy="128556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08EA80AC-640C-4E39-B9F3-15FD04EF0AE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288807" y="2066707"/>
                  <a:ext cx="1285200" cy="13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54081F2-E603-4570-B063-A1DEEB6AB12E}"/>
                    </a:ext>
                  </a:extLst>
                </p14:cNvPr>
                <p14:cNvContentPartPr/>
                <p14:nvPr/>
              </p14:nvContentPartPr>
              <p14:xfrm>
                <a:off x="2388887" y="1870147"/>
                <a:ext cx="72720" cy="18612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54081F2-E603-4570-B063-A1DEEB6AB12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379887" y="1861147"/>
                  <a:ext cx="9036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6803A013-E9E2-4EA9-9B9F-BC06D64700A9}"/>
                    </a:ext>
                  </a:extLst>
                </p14:cNvPr>
                <p14:cNvContentPartPr/>
                <p14:nvPr/>
              </p14:nvContentPartPr>
              <p14:xfrm>
                <a:off x="2452967" y="1915507"/>
                <a:ext cx="85680" cy="29304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6803A013-E9E2-4EA9-9B9F-BC06D64700A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444327" y="1906867"/>
                  <a:ext cx="10332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FCBF6D4-8F06-4FAB-A0B3-12E8047F3B6D}"/>
                    </a:ext>
                  </a:extLst>
                </p14:cNvPr>
                <p14:cNvContentPartPr/>
                <p14:nvPr/>
              </p14:nvContentPartPr>
              <p14:xfrm>
                <a:off x="1761047" y="4269907"/>
                <a:ext cx="432000" cy="74196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FCBF6D4-8F06-4FAB-A0B3-12E8047F3B6D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752407" y="4261267"/>
                  <a:ext cx="449640" cy="75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CF845B46-63E4-4210-AED8-45F0D57695E0}"/>
                    </a:ext>
                  </a:extLst>
                </p14:cNvPr>
                <p14:cNvContentPartPr/>
                <p14:nvPr/>
              </p14:nvContentPartPr>
              <p14:xfrm>
                <a:off x="1806407" y="4294747"/>
                <a:ext cx="286200" cy="6598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CF845B46-63E4-4210-AED8-45F0D57695E0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797767" y="4286107"/>
                  <a:ext cx="303840" cy="67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28104831-5B59-4D9F-8D45-916036AD0A4D}"/>
                    </a:ext>
                  </a:extLst>
                </p14:cNvPr>
                <p14:cNvContentPartPr/>
                <p14:nvPr/>
              </p14:nvContentPartPr>
              <p14:xfrm>
                <a:off x="2175407" y="4472227"/>
                <a:ext cx="168840" cy="2808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28104831-5B59-4D9F-8D45-916036AD0A4D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166767" y="4463227"/>
                  <a:ext cx="1864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215C077-E940-4E81-A581-FBD67557C632}"/>
                    </a:ext>
                  </a:extLst>
                </p14:cNvPr>
                <p14:cNvContentPartPr/>
                <p14:nvPr/>
              </p14:nvContentPartPr>
              <p14:xfrm>
                <a:off x="2193407" y="4669147"/>
                <a:ext cx="162360" cy="2052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215C077-E940-4E81-A581-FBD67557C632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184407" y="4660507"/>
                  <a:ext cx="1800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BB58A39D-0C6E-440D-A424-22260968B60B}"/>
                    </a:ext>
                  </a:extLst>
                </p14:cNvPr>
                <p14:cNvContentPartPr/>
                <p14:nvPr/>
              </p14:nvContentPartPr>
              <p14:xfrm>
                <a:off x="2758607" y="4120147"/>
                <a:ext cx="431280" cy="63612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BB58A39D-0C6E-440D-A424-22260968B60B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749607" y="4111507"/>
                  <a:ext cx="448920" cy="65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B0E0BD33-BE6F-4FAF-B65D-E17872554E52}"/>
                    </a:ext>
                  </a:extLst>
                </p14:cNvPr>
                <p14:cNvContentPartPr/>
                <p14:nvPr/>
              </p14:nvContentPartPr>
              <p14:xfrm>
                <a:off x="1101887" y="3680227"/>
                <a:ext cx="2744280" cy="17931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B0E0BD33-BE6F-4FAF-B65D-E17872554E52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093247" y="3671587"/>
                  <a:ext cx="2761920" cy="1810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2340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Logarithms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/>
              <p:nvPr/>
            </p:nvSpPr>
            <p:spPr>
              <a:xfrm>
                <a:off x="3598745" y="1131788"/>
                <a:ext cx="4994509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80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8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745" y="1131788"/>
                <a:ext cx="4994509" cy="1231106"/>
              </a:xfrm>
              <a:prstGeom prst="rect">
                <a:avLst/>
              </a:prstGeom>
              <a:blipFill>
                <a:blip r:embed="rId2"/>
                <a:stretch>
                  <a:fillRect b="-1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AA16D2-4E3B-41B2-9B8F-D68995F6DEB4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095999" y="2362894"/>
            <a:ext cx="1" cy="650762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A5DEB73-C1AD-4C1A-BFCF-474DE8BADA6D}"/>
              </a:ext>
            </a:extLst>
          </p:cNvPr>
          <p:cNvCxnSpPr>
            <a:cxnSpLocks/>
          </p:cNvCxnSpPr>
          <p:nvPr/>
        </p:nvCxnSpPr>
        <p:spPr>
          <a:xfrm flipH="1">
            <a:off x="4588722" y="2362894"/>
            <a:ext cx="517301" cy="434851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A7272C3-0DCF-46A6-B030-74A4999E3883}"/>
              </a:ext>
            </a:extLst>
          </p:cNvPr>
          <p:cNvCxnSpPr>
            <a:cxnSpLocks/>
          </p:cNvCxnSpPr>
          <p:nvPr/>
        </p:nvCxnSpPr>
        <p:spPr>
          <a:xfrm>
            <a:off x="8593254" y="1765486"/>
            <a:ext cx="824248" cy="0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BE2DD47-A5B4-4E53-B68E-47892FB85086}"/>
              </a:ext>
            </a:extLst>
          </p:cNvPr>
          <p:cNvSpPr txBox="1"/>
          <p:nvPr/>
        </p:nvSpPr>
        <p:spPr>
          <a:xfrm>
            <a:off x="9539789" y="1362620"/>
            <a:ext cx="2318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C99FFE-F4B6-4D23-887D-0662ADF5E773}"/>
              </a:ext>
            </a:extLst>
          </p:cNvPr>
          <p:cNvSpPr txBox="1"/>
          <p:nvPr/>
        </p:nvSpPr>
        <p:spPr>
          <a:xfrm>
            <a:off x="3598744" y="2617085"/>
            <a:ext cx="1159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85FA18-3946-4B51-B24A-35105587FE99}"/>
              </a:ext>
            </a:extLst>
          </p:cNvPr>
          <p:cNvSpPr txBox="1"/>
          <p:nvPr/>
        </p:nvSpPr>
        <p:spPr>
          <a:xfrm>
            <a:off x="5106023" y="2940251"/>
            <a:ext cx="2318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8ECE76-DA47-4DF4-9893-A1E936F179CB}"/>
                  </a:ext>
                </a:extLst>
              </p:cNvPr>
              <p:cNvSpPr txBox="1"/>
              <p:nvPr/>
            </p:nvSpPr>
            <p:spPr>
              <a:xfrm>
                <a:off x="7970586" y="4215333"/>
                <a:ext cx="2588529" cy="9398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8ECE76-DA47-4DF4-9893-A1E936F17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586" y="4215333"/>
                <a:ext cx="2588529" cy="9398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23EB5F2-8434-4282-ADA4-5207FD5A9F92}"/>
                  </a:ext>
                </a:extLst>
              </p:cNvPr>
              <p:cNvSpPr/>
              <p:nvPr/>
            </p:nvSpPr>
            <p:spPr>
              <a:xfrm>
                <a:off x="1632885" y="4177439"/>
                <a:ext cx="3931717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6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6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23EB5F2-8434-4282-ADA4-5207FD5A9F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885" y="4177439"/>
                <a:ext cx="3931717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EF1C79-536E-438F-9D8E-344A0E4B0BD9}"/>
              </a:ext>
            </a:extLst>
          </p:cNvPr>
          <p:cNvCxnSpPr>
            <a:stCxn id="21" idx="3"/>
            <a:endCxn id="20" idx="1"/>
          </p:cNvCxnSpPr>
          <p:nvPr/>
        </p:nvCxnSpPr>
        <p:spPr>
          <a:xfrm flipV="1">
            <a:off x="5564602" y="4685270"/>
            <a:ext cx="2405984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287152" y="801102"/>
                <a:ext cx="356796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152" y="801102"/>
                <a:ext cx="3567964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1521254" y="8719"/>
            <a:ext cx="9551397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Each Equation in Exponential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/>
              <p:nvPr/>
            </p:nvSpPr>
            <p:spPr>
              <a:xfrm>
                <a:off x="6953766" y="801102"/>
                <a:ext cx="395108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625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766" y="801102"/>
                <a:ext cx="3951082" cy="830997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CE92B497-CF29-4A10-844E-8303B65CE323}"/>
              </a:ext>
            </a:extLst>
          </p:cNvPr>
          <p:cNvGrpSpPr/>
          <p:nvPr/>
        </p:nvGrpSpPr>
        <p:grpSpPr>
          <a:xfrm>
            <a:off x="1365767" y="2011733"/>
            <a:ext cx="576720" cy="1083600"/>
            <a:chOff x="1365767" y="2011733"/>
            <a:chExt cx="576720" cy="1083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80534F10-1233-47A9-9656-ECCA38ACB754}"/>
                    </a:ext>
                  </a:extLst>
                </p14:cNvPr>
                <p14:cNvContentPartPr/>
                <p14:nvPr/>
              </p14:nvContentPartPr>
              <p14:xfrm>
                <a:off x="1365767" y="2504213"/>
                <a:ext cx="435240" cy="59112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80534F10-1233-47A9-9656-ECCA38ACB75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357127" y="2495213"/>
                  <a:ext cx="452880" cy="60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C1D46EC1-EFCC-4ACE-89D8-27631D4B2678}"/>
                    </a:ext>
                  </a:extLst>
                </p14:cNvPr>
                <p14:cNvContentPartPr/>
                <p14:nvPr/>
              </p14:nvContentPartPr>
              <p14:xfrm>
                <a:off x="1728647" y="2011733"/>
                <a:ext cx="138960" cy="2401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C1D46EC1-EFCC-4ACE-89D8-27631D4B267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720007" y="2003093"/>
                  <a:ext cx="15660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97F052C-A1BB-4D72-84EB-4A2D98FD2E90}"/>
                    </a:ext>
                  </a:extLst>
                </p14:cNvPr>
                <p14:cNvContentPartPr/>
                <p14:nvPr/>
              </p14:nvContentPartPr>
              <p14:xfrm>
                <a:off x="1882727" y="2024333"/>
                <a:ext cx="59760" cy="5061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97F052C-A1BB-4D72-84EB-4A2D98FD2E9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874087" y="2015333"/>
                  <a:ext cx="77400" cy="523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3A74647-A49A-4708-BEE0-68360FB70B36}"/>
              </a:ext>
            </a:extLst>
          </p:cNvPr>
          <p:cNvGrpSpPr/>
          <p:nvPr/>
        </p:nvGrpSpPr>
        <p:grpSpPr>
          <a:xfrm>
            <a:off x="2318687" y="2049893"/>
            <a:ext cx="1291680" cy="875880"/>
            <a:chOff x="2318687" y="2049893"/>
            <a:chExt cx="1291680" cy="87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38E0FF8-3E01-4173-9C5C-3C84F844D0E6}"/>
                    </a:ext>
                  </a:extLst>
                </p14:cNvPr>
                <p14:cNvContentPartPr/>
                <p14:nvPr/>
              </p14:nvContentPartPr>
              <p14:xfrm>
                <a:off x="2318687" y="2502773"/>
                <a:ext cx="264240" cy="604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38E0FF8-3E01-4173-9C5C-3C84F844D0E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310047" y="2494133"/>
                  <a:ext cx="28188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B35917B-4488-4DB5-B741-46842004BF6A}"/>
                    </a:ext>
                  </a:extLst>
                </p14:cNvPr>
                <p14:cNvContentPartPr/>
                <p14:nvPr/>
              </p14:nvContentPartPr>
              <p14:xfrm>
                <a:off x="2351807" y="2621213"/>
                <a:ext cx="314640" cy="11052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B35917B-4488-4DB5-B741-46842004BF6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342807" y="2612573"/>
                  <a:ext cx="33228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0D9AC40-6607-4994-87D0-8CB40C057DBB}"/>
                    </a:ext>
                  </a:extLst>
                </p14:cNvPr>
                <p14:cNvContentPartPr/>
                <p14:nvPr/>
              </p14:nvContentPartPr>
              <p14:xfrm>
                <a:off x="2946527" y="2129813"/>
                <a:ext cx="136080" cy="7369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0D9AC40-6607-4994-87D0-8CB40C057DB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937527" y="2121173"/>
                  <a:ext cx="153720" cy="75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6A15F86-B3B1-4B87-B6C5-5927939238AC}"/>
                    </a:ext>
                  </a:extLst>
                </p14:cNvPr>
                <p14:cNvContentPartPr/>
                <p14:nvPr/>
              </p14:nvContentPartPr>
              <p14:xfrm>
                <a:off x="3237047" y="2049893"/>
                <a:ext cx="373320" cy="8758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6A15F86-B3B1-4B87-B6C5-5927939238A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228407" y="2040893"/>
                  <a:ext cx="390960" cy="893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A4D90E2-4457-452B-80CE-F01C7D9501C0}"/>
              </a:ext>
            </a:extLst>
          </p:cNvPr>
          <p:cNvGrpSpPr/>
          <p:nvPr/>
        </p:nvGrpSpPr>
        <p:grpSpPr>
          <a:xfrm>
            <a:off x="7544807" y="2147453"/>
            <a:ext cx="1042200" cy="914040"/>
            <a:chOff x="7544807" y="2147453"/>
            <a:chExt cx="1042200" cy="914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DD0FFA7-E570-4E09-A932-8668BC7A99BB}"/>
                    </a:ext>
                  </a:extLst>
                </p14:cNvPr>
                <p14:cNvContentPartPr/>
                <p14:nvPr/>
              </p14:nvContentPartPr>
              <p14:xfrm>
                <a:off x="7544807" y="2451653"/>
                <a:ext cx="300240" cy="6098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DD0FFA7-E570-4E09-A932-8668BC7A99B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536167" y="2442653"/>
                  <a:ext cx="317880" cy="62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311E503-BC4F-44E2-BDB0-F3D6343F9EFB}"/>
                    </a:ext>
                  </a:extLst>
                </p14:cNvPr>
                <p14:cNvContentPartPr/>
                <p14:nvPr/>
              </p14:nvContentPartPr>
              <p14:xfrm>
                <a:off x="7669727" y="2409893"/>
                <a:ext cx="215640" cy="237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311E503-BC4F-44E2-BDB0-F3D6343F9EF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661087" y="2401253"/>
                  <a:ext cx="23328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A0E61A5-2C47-403D-B994-2A807138460F}"/>
                    </a:ext>
                  </a:extLst>
                </p14:cNvPr>
                <p14:cNvContentPartPr/>
                <p14:nvPr/>
              </p14:nvContentPartPr>
              <p14:xfrm>
                <a:off x="7967447" y="2147453"/>
                <a:ext cx="131760" cy="216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A0E61A5-2C47-403D-B994-2A807138460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958447" y="2138453"/>
                  <a:ext cx="14940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C07D62A0-F911-40CB-8B47-2159825D5BC4}"/>
                    </a:ext>
                  </a:extLst>
                </p14:cNvPr>
                <p14:cNvContentPartPr/>
                <p14:nvPr/>
              </p14:nvContentPartPr>
              <p14:xfrm>
                <a:off x="8111447" y="2168693"/>
                <a:ext cx="27720" cy="4276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C07D62A0-F911-40CB-8B47-2159825D5BC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102807" y="2159693"/>
                  <a:ext cx="4536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16B46F8-581D-4DBC-8A10-240545609587}"/>
                    </a:ext>
                  </a:extLst>
                </p14:cNvPr>
                <p14:cNvContentPartPr/>
                <p14:nvPr/>
              </p14:nvContentPartPr>
              <p14:xfrm>
                <a:off x="8318807" y="2534453"/>
                <a:ext cx="248760" cy="511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16B46F8-581D-4DBC-8A10-24054560958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309807" y="2525813"/>
                  <a:ext cx="26640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6FB2C12-A589-461E-9740-79D5041C68C3}"/>
                    </a:ext>
                  </a:extLst>
                </p14:cNvPr>
                <p14:cNvContentPartPr/>
                <p14:nvPr/>
              </p14:nvContentPartPr>
              <p14:xfrm>
                <a:off x="8331047" y="2676653"/>
                <a:ext cx="255960" cy="576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6FB2C12-A589-461E-9740-79D5041C68C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322407" y="2668013"/>
                  <a:ext cx="273600" cy="75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8732D8B-6E60-4EF6-ADE7-07D6FB07D28D}"/>
              </a:ext>
            </a:extLst>
          </p:cNvPr>
          <p:cNvGrpSpPr/>
          <p:nvPr/>
        </p:nvGrpSpPr>
        <p:grpSpPr>
          <a:xfrm>
            <a:off x="8853407" y="2240333"/>
            <a:ext cx="1282680" cy="764280"/>
            <a:chOff x="8853407" y="2240333"/>
            <a:chExt cx="1282680" cy="764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B694437F-A042-4BA5-AED9-0B94DFCF199D}"/>
                    </a:ext>
                  </a:extLst>
                </p14:cNvPr>
                <p14:cNvContentPartPr/>
                <p14:nvPr/>
              </p14:nvContentPartPr>
              <p14:xfrm>
                <a:off x="8853407" y="2240333"/>
                <a:ext cx="385920" cy="7642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B694437F-A042-4BA5-AED9-0B94DFCF199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844767" y="2231333"/>
                  <a:ext cx="403560" cy="78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7929064-BA5E-437C-AAD9-8364DA1899E9}"/>
                    </a:ext>
                  </a:extLst>
                </p14:cNvPr>
                <p14:cNvContentPartPr/>
                <p14:nvPr/>
              </p14:nvContentPartPr>
              <p14:xfrm>
                <a:off x="9447047" y="2353373"/>
                <a:ext cx="233280" cy="5403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7929064-BA5E-437C-AAD9-8364DA1899E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438407" y="2344373"/>
                  <a:ext cx="250920" cy="55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1C378BE-6130-43DA-8A4A-C1C4F9CB5DBD}"/>
                    </a:ext>
                  </a:extLst>
                </p14:cNvPr>
                <p14:cNvContentPartPr/>
                <p14:nvPr/>
              </p14:nvContentPartPr>
              <p14:xfrm>
                <a:off x="9759167" y="2420333"/>
                <a:ext cx="263880" cy="444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1C378BE-6130-43DA-8A4A-C1C4F9CB5DB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750167" y="2411333"/>
                  <a:ext cx="281520" cy="46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4168A26-7DEC-460C-8612-0CE47C4D06D8}"/>
                    </a:ext>
                  </a:extLst>
                </p14:cNvPr>
                <p14:cNvContentPartPr/>
                <p14:nvPr/>
              </p14:nvContentPartPr>
              <p14:xfrm>
                <a:off x="9902087" y="2373533"/>
                <a:ext cx="234000" cy="241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4168A26-7DEC-460C-8612-0CE47C4D06D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9893447" y="2364893"/>
                  <a:ext cx="251640" cy="41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24349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287152" y="801102"/>
                <a:ext cx="291252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=125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152" y="801102"/>
                <a:ext cx="291252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1521254" y="8719"/>
            <a:ext cx="9522992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Each Equation in Logarithmic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F29830-62DC-4FA0-B979-E5B67D0DDF4B}"/>
                  </a:ext>
                </a:extLst>
              </p:cNvPr>
              <p:cNvSpPr txBox="1"/>
              <p:nvPr/>
            </p:nvSpPr>
            <p:spPr>
              <a:xfrm>
                <a:off x="7718980" y="801102"/>
                <a:ext cx="2912529" cy="8403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=243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F29830-62DC-4FA0-B979-E5B67D0DD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980" y="801102"/>
                <a:ext cx="2912529" cy="8403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9B588ABC-3BF9-49A4-8701-2AE2C8C0ACC0}"/>
              </a:ext>
            </a:extLst>
          </p:cNvPr>
          <p:cNvGrpSpPr/>
          <p:nvPr/>
        </p:nvGrpSpPr>
        <p:grpSpPr>
          <a:xfrm>
            <a:off x="904247" y="2263013"/>
            <a:ext cx="2533320" cy="1310400"/>
            <a:chOff x="904247" y="2263013"/>
            <a:chExt cx="2533320" cy="131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07001B52-625B-4E31-8FAF-AE5F8455A596}"/>
                    </a:ext>
                  </a:extLst>
                </p14:cNvPr>
                <p14:cNvContentPartPr/>
                <p14:nvPr/>
              </p14:nvContentPartPr>
              <p14:xfrm>
                <a:off x="904247" y="2263013"/>
                <a:ext cx="162360" cy="9396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07001B52-625B-4E31-8FAF-AE5F8455A59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5247" y="2254013"/>
                  <a:ext cx="180000" cy="9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E15C3BA7-33B6-4F83-AF04-DE3F7C11E50A}"/>
                    </a:ext>
                  </a:extLst>
                </p14:cNvPr>
                <p14:cNvContentPartPr/>
                <p14:nvPr/>
              </p14:nvContentPartPr>
              <p14:xfrm>
                <a:off x="1182167" y="2892653"/>
                <a:ext cx="181080" cy="2862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E15C3BA7-33B6-4F83-AF04-DE3F7C11E50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73167" y="2884013"/>
                  <a:ext cx="19872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560435F-2D7E-4502-BB44-41983294DA19}"/>
                    </a:ext>
                  </a:extLst>
                </p14:cNvPr>
                <p14:cNvContentPartPr/>
                <p14:nvPr/>
              </p14:nvContentPartPr>
              <p14:xfrm>
                <a:off x="1393487" y="2857733"/>
                <a:ext cx="432000" cy="7156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560435F-2D7E-4502-BB44-41983294DA1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84847" y="2849093"/>
                  <a:ext cx="449640" cy="73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162A1AC-891B-436C-A6CE-ECDB6BF8B33F}"/>
                    </a:ext>
                  </a:extLst>
                </p14:cNvPr>
                <p14:cNvContentPartPr/>
                <p14:nvPr/>
              </p14:nvContentPartPr>
              <p14:xfrm>
                <a:off x="1857527" y="3141413"/>
                <a:ext cx="255240" cy="3463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162A1AC-891B-436C-A6CE-ECDB6BF8B33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848527" y="3132773"/>
                  <a:ext cx="27288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E15C02C-F901-435D-B6B5-36B2DC003D8C}"/>
                    </a:ext>
                  </a:extLst>
                </p14:cNvPr>
                <p14:cNvContentPartPr/>
                <p14:nvPr/>
              </p14:nvContentPartPr>
              <p14:xfrm>
                <a:off x="1876607" y="2989493"/>
                <a:ext cx="265320" cy="1130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E15C02C-F901-435D-B6B5-36B2DC003D8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67967" y="2980853"/>
                  <a:ext cx="28296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0447428-59E6-403D-880B-744F17C91BEA}"/>
                    </a:ext>
                  </a:extLst>
                </p14:cNvPr>
                <p14:cNvContentPartPr/>
                <p14:nvPr/>
              </p14:nvContentPartPr>
              <p14:xfrm>
                <a:off x="2332367" y="2533733"/>
                <a:ext cx="114480" cy="4892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0447428-59E6-403D-880B-744F17C91BE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323367" y="2525093"/>
                  <a:ext cx="13212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164AB3C-930F-44FE-988F-8694E5566ADD}"/>
                    </a:ext>
                  </a:extLst>
                </p14:cNvPr>
                <p14:cNvContentPartPr/>
                <p14:nvPr/>
              </p14:nvContentPartPr>
              <p14:xfrm>
                <a:off x="2503367" y="2525453"/>
                <a:ext cx="338040" cy="4276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164AB3C-930F-44FE-988F-8694E5566AD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494367" y="2516453"/>
                  <a:ext cx="35568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81521E4-0E65-4EBA-9C9E-5BB2CE9AAB23}"/>
                    </a:ext>
                  </a:extLst>
                </p14:cNvPr>
                <p14:cNvContentPartPr/>
                <p14:nvPr/>
              </p14:nvContentPartPr>
              <p14:xfrm>
                <a:off x="2835647" y="2579453"/>
                <a:ext cx="293040" cy="3175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81521E4-0E65-4EBA-9C9E-5BB2CE9AAB2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826647" y="2570813"/>
                  <a:ext cx="31068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A9CA9ED-1962-4C83-9A69-F0C919F6E3C4}"/>
                    </a:ext>
                  </a:extLst>
                </p14:cNvPr>
                <p14:cNvContentPartPr/>
                <p14:nvPr/>
              </p14:nvContentPartPr>
              <p14:xfrm>
                <a:off x="2902247" y="2433293"/>
                <a:ext cx="321840" cy="140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A9CA9ED-1962-4C83-9A69-F0C919F6E3C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893247" y="2424293"/>
                  <a:ext cx="33948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A0D1687-014E-4B9D-8884-78B8D28EB8CD}"/>
                    </a:ext>
                  </a:extLst>
                </p14:cNvPr>
                <p14:cNvContentPartPr/>
                <p14:nvPr/>
              </p14:nvContentPartPr>
              <p14:xfrm>
                <a:off x="3297167" y="2586653"/>
                <a:ext cx="140400" cy="212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A0D1687-014E-4B9D-8884-78B8D28EB8C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288167" y="2578013"/>
                  <a:ext cx="15804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ABC5068-F97F-4886-B81B-454711B0C5A1}"/>
                    </a:ext>
                  </a:extLst>
                </p14:cNvPr>
                <p14:cNvContentPartPr/>
                <p14:nvPr/>
              </p14:nvContentPartPr>
              <p14:xfrm>
                <a:off x="3267287" y="2732453"/>
                <a:ext cx="156960" cy="561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ABC5068-F97F-4886-B81B-454711B0C5A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258287" y="2723453"/>
                  <a:ext cx="174600" cy="73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13A92635-63A7-4231-9C19-1033F1159269}"/>
                  </a:ext>
                </a:extLst>
              </p14:cNvPr>
              <p14:cNvContentPartPr/>
              <p14:nvPr/>
            </p14:nvContentPartPr>
            <p14:xfrm>
              <a:off x="3773807" y="2318813"/>
              <a:ext cx="430560" cy="5342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13A92635-63A7-4231-9C19-1033F115926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765167" y="2309813"/>
                <a:ext cx="448200" cy="55188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DD416935-5B7B-467C-8749-F3151A030EDC}"/>
              </a:ext>
            </a:extLst>
          </p:cNvPr>
          <p:cNvGrpSpPr/>
          <p:nvPr/>
        </p:nvGrpSpPr>
        <p:grpSpPr>
          <a:xfrm>
            <a:off x="6897527" y="2152853"/>
            <a:ext cx="2398320" cy="1195920"/>
            <a:chOff x="6897527" y="2152853"/>
            <a:chExt cx="2398320" cy="1195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C45050D-5298-41A1-BC2F-50A4ABF31C34}"/>
                    </a:ext>
                  </a:extLst>
                </p14:cNvPr>
                <p14:cNvContentPartPr/>
                <p14:nvPr/>
              </p14:nvContentPartPr>
              <p14:xfrm>
                <a:off x="6897527" y="2152853"/>
                <a:ext cx="322920" cy="9777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C45050D-5298-41A1-BC2F-50A4ABF31C3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888887" y="2144213"/>
                  <a:ext cx="340560" cy="9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3EA81C1-BB7D-4F94-A523-85851B4814FA}"/>
                    </a:ext>
                  </a:extLst>
                </p14:cNvPr>
                <p14:cNvContentPartPr/>
                <p14:nvPr/>
              </p14:nvContentPartPr>
              <p14:xfrm>
                <a:off x="7250687" y="2828933"/>
                <a:ext cx="142560" cy="2610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3EA81C1-BB7D-4F94-A523-85851B4814F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241687" y="2819933"/>
                  <a:ext cx="16020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B2CDA35-49CB-4ABE-A7F2-54363616570D}"/>
                    </a:ext>
                  </a:extLst>
                </p14:cNvPr>
                <p14:cNvContentPartPr/>
                <p14:nvPr/>
              </p14:nvContentPartPr>
              <p14:xfrm>
                <a:off x="7423127" y="2814533"/>
                <a:ext cx="254880" cy="534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B2CDA35-49CB-4ABE-A7F2-54363616570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414487" y="2805533"/>
                  <a:ext cx="272520" cy="55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6568976-6334-4383-BFED-F1E77FF97E0E}"/>
                    </a:ext>
                  </a:extLst>
                </p14:cNvPr>
                <p14:cNvContentPartPr/>
                <p14:nvPr/>
              </p14:nvContentPartPr>
              <p14:xfrm>
                <a:off x="7806167" y="2976173"/>
                <a:ext cx="268920" cy="3214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6568976-6334-4383-BFED-F1E77FF97E0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797527" y="2967533"/>
                  <a:ext cx="28656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31E8256-F787-4EE0-AE81-4D8513D53585}"/>
                    </a:ext>
                  </a:extLst>
                </p14:cNvPr>
                <p14:cNvContentPartPr/>
                <p14:nvPr/>
              </p14:nvContentPartPr>
              <p14:xfrm>
                <a:off x="8181647" y="2437613"/>
                <a:ext cx="284400" cy="4154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31E8256-F787-4EE0-AE81-4D8513D5358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173007" y="2428613"/>
                  <a:ext cx="302040" cy="43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F7924CC-5C25-4116-90D5-24502F268868}"/>
                    </a:ext>
                  </a:extLst>
                </p14:cNvPr>
                <p14:cNvContentPartPr/>
                <p14:nvPr/>
              </p14:nvContentPartPr>
              <p14:xfrm>
                <a:off x="8540207" y="2414933"/>
                <a:ext cx="144000" cy="2242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F7924CC-5C25-4116-90D5-24502F268868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531567" y="2405933"/>
                  <a:ext cx="16164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BD68B7C-DFDD-455B-A51B-1E8F386080F8}"/>
                    </a:ext>
                  </a:extLst>
                </p14:cNvPr>
                <p14:cNvContentPartPr/>
                <p14:nvPr/>
              </p14:nvContentPartPr>
              <p14:xfrm>
                <a:off x="8663687" y="2435813"/>
                <a:ext cx="64080" cy="4093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BD68B7C-DFDD-455B-A51B-1E8F386080F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654687" y="2427173"/>
                  <a:ext cx="81720" cy="42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4A639EF-EB2A-408C-AF56-F6F5F8964D40}"/>
                    </a:ext>
                  </a:extLst>
                </p14:cNvPr>
                <p14:cNvContentPartPr/>
                <p14:nvPr/>
              </p14:nvContentPartPr>
              <p14:xfrm>
                <a:off x="8794727" y="2455613"/>
                <a:ext cx="217440" cy="388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4A639EF-EB2A-408C-AF56-F6F5F8964D4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786087" y="2446613"/>
                  <a:ext cx="235080" cy="40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09E83B5-8EAD-4446-AFE5-95F0FABE42DA}"/>
                    </a:ext>
                  </a:extLst>
                </p14:cNvPr>
                <p14:cNvContentPartPr/>
                <p14:nvPr/>
              </p14:nvContentPartPr>
              <p14:xfrm>
                <a:off x="9155447" y="2485493"/>
                <a:ext cx="113040" cy="421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09E83B5-8EAD-4446-AFE5-95F0FABE42D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9146807" y="2476853"/>
                  <a:ext cx="1306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53B9E2B-80B4-4AF7-A3DB-5C6B80D96614}"/>
                    </a:ext>
                  </a:extLst>
                </p14:cNvPr>
                <p14:cNvContentPartPr/>
                <p14:nvPr/>
              </p14:nvContentPartPr>
              <p14:xfrm>
                <a:off x="9138167" y="2622653"/>
                <a:ext cx="157680" cy="64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53B9E2B-80B4-4AF7-A3DB-5C6B80D96614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9129527" y="2614013"/>
                  <a:ext cx="175320" cy="2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A2BF55A-9FE5-4C94-89C8-AA08FFB22C87}"/>
              </a:ext>
            </a:extLst>
          </p:cNvPr>
          <p:cNvGrpSpPr/>
          <p:nvPr/>
        </p:nvGrpSpPr>
        <p:grpSpPr>
          <a:xfrm>
            <a:off x="9562607" y="2304773"/>
            <a:ext cx="365760" cy="444240"/>
            <a:chOff x="9562607" y="2304773"/>
            <a:chExt cx="365760" cy="444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C4787FE-250B-4632-904C-83281C4EC825}"/>
                    </a:ext>
                  </a:extLst>
                </p14:cNvPr>
                <p14:cNvContentPartPr/>
                <p14:nvPr/>
              </p14:nvContentPartPr>
              <p14:xfrm>
                <a:off x="9562607" y="2335373"/>
                <a:ext cx="297360" cy="4136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C4787FE-250B-4632-904C-83281C4EC82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9553967" y="2326373"/>
                  <a:ext cx="315000" cy="43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2521CE8-7265-41BC-9771-65009E7B74A4}"/>
                    </a:ext>
                  </a:extLst>
                </p14:cNvPr>
                <p14:cNvContentPartPr/>
                <p14:nvPr/>
              </p14:nvContentPartPr>
              <p14:xfrm>
                <a:off x="9642167" y="2304773"/>
                <a:ext cx="286200" cy="363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2521CE8-7265-41BC-9771-65009E7B74A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633527" y="2295773"/>
                  <a:ext cx="303840" cy="54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2507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2151907" y="1045900"/>
                <a:ext cx="228235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func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907" y="1045900"/>
                <a:ext cx="2282356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/>
              <p:nvPr/>
            </p:nvSpPr>
            <p:spPr>
              <a:xfrm>
                <a:off x="8050298" y="685827"/>
                <a:ext cx="2282356" cy="1561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298" y="685827"/>
                <a:ext cx="2282356" cy="1561197"/>
              </a:xfrm>
              <a:prstGeom prst="rect">
                <a:avLst/>
              </a:prstGeom>
              <a:blipFill>
                <a:blip r:embed="rId3"/>
                <a:stretch>
                  <a:fillRect b="-5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DD6324D-72C7-41F7-A8BD-F23B7108DF9A}"/>
              </a:ext>
            </a:extLst>
          </p:cNvPr>
          <p:cNvGrpSpPr/>
          <p:nvPr/>
        </p:nvGrpSpPr>
        <p:grpSpPr>
          <a:xfrm>
            <a:off x="939527" y="2379547"/>
            <a:ext cx="524880" cy="832320"/>
            <a:chOff x="939527" y="2379547"/>
            <a:chExt cx="524880" cy="832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BD96DB1-971C-44DF-934C-04A40AC60407}"/>
                    </a:ext>
                  </a:extLst>
                </p14:cNvPr>
                <p14:cNvContentPartPr/>
                <p14:nvPr/>
              </p14:nvContentPartPr>
              <p14:xfrm>
                <a:off x="939527" y="2789227"/>
                <a:ext cx="273240" cy="4226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BD96DB1-971C-44DF-934C-04A40AC6040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30527" y="2780227"/>
                  <a:ext cx="290880" cy="44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14C5BCF-6098-42D9-BF6E-B0A52A3B3158}"/>
                    </a:ext>
                  </a:extLst>
                </p14:cNvPr>
                <p14:cNvContentPartPr/>
                <p14:nvPr/>
              </p14:nvContentPartPr>
              <p14:xfrm>
                <a:off x="1002887" y="2749987"/>
                <a:ext cx="228960" cy="205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14C5BCF-6098-42D9-BF6E-B0A52A3B315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93887" y="2741347"/>
                  <a:ext cx="2466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0C7CEA0-BF68-4C12-A389-FF313DA83E8A}"/>
                    </a:ext>
                  </a:extLst>
                </p14:cNvPr>
                <p14:cNvContentPartPr/>
                <p14:nvPr/>
              </p14:nvContentPartPr>
              <p14:xfrm>
                <a:off x="1312847" y="2420587"/>
                <a:ext cx="119160" cy="2854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0C7CEA0-BF68-4C12-A389-FF313DA83E8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04207" y="2411947"/>
                  <a:ext cx="13680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DDB1525-C3DE-462E-BAEB-86F25AD59786}"/>
                    </a:ext>
                  </a:extLst>
                </p14:cNvPr>
                <p14:cNvContentPartPr/>
                <p14:nvPr/>
              </p14:nvContentPartPr>
              <p14:xfrm>
                <a:off x="1306367" y="2379547"/>
                <a:ext cx="158040" cy="3153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DDB1525-C3DE-462E-BAEB-86F25AD5978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97727" y="2370907"/>
                  <a:ext cx="175680" cy="33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B035F8A-5C19-4634-A3CD-DA859AD9213C}"/>
              </a:ext>
            </a:extLst>
          </p:cNvPr>
          <p:cNvGrpSpPr/>
          <p:nvPr/>
        </p:nvGrpSpPr>
        <p:grpSpPr>
          <a:xfrm>
            <a:off x="1812887" y="2768347"/>
            <a:ext cx="241920" cy="130680"/>
            <a:chOff x="1812887" y="2768347"/>
            <a:chExt cx="241920" cy="13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DE2A2A6-6DF9-4F4C-A4F1-E0780A936778}"/>
                    </a:ext>
                  </a:extLst>
                </p14:cNvPr>
                <p14:cNvContentPartPr/>
                <p14:nvPr/>
              </p14:nvContentPartPr>
              <p14:xfrm>
                <a:off x="1812887" y="2768347"/>
                <a:ext cx="190800" cy="136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DE2A2A6-6DF9-4F4C-A4F1-E0780A93677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03887" y="2759347"/>
                  <a:ext cx="20844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559B0DB-4174-4956-903C-E80423110457}"/>
                    </a:ext>
                  </a:extLst>
                </p14:cNvPr>
                <p14:cNvContentPartPr/>
                <p14:nvPr/>
              </p14:nvContentPartPr>
              <p14:xfrm>
                <a:off x="1839527" y="2871667"/>
                <a:ext cx="215280" cy="273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559B0DB-4174-4956-903C-E8042311045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30887" y="2863027"/>
                  <a:ext cx="232920" cy="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6A596F-D195-4665-8883-600CAADA26F9}"/>
              </a:ext>
            </a:extLst>
          </p:cNvPr>
          <p:cNvGrpSpPr/>
          <p:nvPr/>
        </p:nvGrpSpPr>
        <p:grpSpPr>
          <a:xfrm>
            <a:off x="2441447" y="2518867"/>
            <a:ext cx="747000" cy="547560"/>
            <a:chOff x="2441447" y="2518867"/>
            <a:chExt cx="747000" cy="547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7BBE5B4-7BB8-45FE-BA5D-5C0E31DABAA3}"/>
                    </a:ext>
                  </a:extLst>
                </p14:cNvPr>
                <p14:cNvContentPartPr/>
                <p14:nvPr/>
              </p14:nvContentPartPr>
              <p14:xfrm>
                <a:off x="2441447" y="2558827"/>
                <a:ext cx="299160" cy="507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7BBE5B4-7BB8-45FE-BA5D-5C0E31DABAA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432447" y="2550187"/>
                  <a:ext cx="316800" cy="52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2AA4F51-0256-49AE-BBAB-C32F024FB533}"/>
                    </a:ext>
                  </a:extLst>
                </p14:cNvPr>
                <p14:cNvContentPartPr/>
                <p14:nvPr/>
              </p14:nvContentPartPr>
              <p14:xfrm>
                <a:off x="2734127" y="2602747"/>
                <a:ext cx="385560" cy="4262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2AA4F51-0256-49AE-BBAB-C32F024FB53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725487" y="2594107"/>
                  <a:ext cx="403200" cy="44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B8BCFA1-F920-4611-8821-E1F52D191453}"/>
                    </a:ext>
                  </a:extLst>
                </p14:cNvPr>
                <p14:cNvContentPartPr/>
                <p14:nvPr/>
              </p14:nvContentPartPr>
              <p14:xfrm>
                <a:off x="2791727" y="2518867"/>
                <a:ext cx="396720" cy="648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B8BCFA1-F920-4611-8821-E1F52D19145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82727" y="2510227"/>
                  <a:ext cx="414360" cy="82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109F492-650D-4E61-9EA8-F4297341B89D}"/>
              </a:ext>
            </a:extLst>
          </p:cNvPr>
          <p:cNvGrpSpPr/>
          <p:nvPr/>
        </p:nvGrpSpPr>
        <p:grpSpPr>
          <a:xfrm>
            <a:off x="990647" y="3441187"/>
            <a:ext cx="2061360" cy="2059200"/>
            <a:chOff x="990647" y="3441187"/>
            <a:chExt cx="2061360" cy="2059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7EFF109-E524-47AF-B0DD-BAA4937054CB}"/>
                    </a:ext>
                  </a:extLst>
                </p14:cNvPr>
                <p14:cNvContentPartPr/>
                <p14:nvPr/>
              </p14:nvContentPartPr>
              <p14:xfrm>
                <a:off x="990647" y="3819187"/>
                <a:ext cx="225000" cy="4554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7EFF109-E524-47AF-B0DD-BAA4937054C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82007" y="3810547"/>
                  <a:ext cx="24264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33327EDC-23D0-4549-BF79-C9A2AB2A9952}"/>
                    </a:ext>
                  </a:extLst>
                </p14:cNvPr>
                <p14:cNvContentPartPr/>
                <p14:nvPr/>
              </p14:nvContentPartPr>
              <p14:xfrm>
                <a:off x="1048247" y="3801907"/>
                <a:ext cx="243000" cy="291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33327EDC-23D0-4549-BF79-C9A2AB2A995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039607" y="3792907"/>
                  <a:ext cx="2606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124E08D-DDF7-4E8A-9721-3745FB0DA879}"/>
                    </a:ext>
                  </a:extLst>
                </p14:cNvPr>
                <p14:cNvContentPartPr/>
                <p14:nvPr/>
              </p14:nvContentPartPr>
              <p14:xfrm>
                <a:off x="1404287" y="3601027"/>
                <a:ext cx="123120" cy="2566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124E08D-DDF7-4E8A-9721-3745FB0DA87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395647" y="3592387"/>
                  <a:ext cx="14076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ABC8B82-F211-4C60-B70A-CAE23DAF8F33}"/>
                    </a:ext>
                  </a:extLst>
                </p14:cNvPr>
                <p14:cNvContentPartPr/>
                <p14:nvPr/>
              </p14:nvContentPartPr>
              <p14:xfrm>
                <a:off x="1398527" y="3612187"/>
                <a:ext cx="147960" cy="2527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ABC8B82-F211-4C60-B70A-CAE23DAF8F3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389527" y="3603547"/>
                  <a:ext cx="16560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90CB1AD-94C7-4995-8950-237924710042}"/>
                    </a:ext>
                  </a:extLst>
                </p14:cNvPr>
                <p14:cNvContentPartPr/>
                <p14:nvPr/>
              </p14:nvContentPartPr>
              <p14:xfrm>
                <a:off x="1736927" y="3888667"/>
                <a:ext cx="111240" cy="2628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90CB1AD-94C7-4995-8950-23792471004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728287" y="3880027"/>
                  <a:ext cx="1288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D393EB0-C5B7-4BA8-B6CA-C1A4A2E49442}"/>
                    </a:ext>
                  </a:extLst>
                </p14:cNvPr>
                <p14:cNvContentPartPr/>
                <p14:nvPr/>
              </p14:nvContentPartPr>
              <p14:xfrm>
                <a:off x="1778687" y="3994507"/>
                <a:ext cx="175320" cy="100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D393EB0-C5B7-4BA8-B6CA-C1A4A2E4944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769687" y="3985867"/>
                  <a:ext cx="1929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24DD529-CA7E-496D-B514-E63B1A9DB7D3}"/>
                    </a:ext>
                  </a:extLst>
                </p14:cNvPr>
                <p14:cNvContentPartPr/>
                <p14:nvPr/>
              </p14:nvContentPartPr>
              <p14:xfrm>
                <a:off x="2342087" y="3673027"/>
                <a:ext cx="262080" cy="3621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24DD529-CA7E-496D-B514-E63B1A9DB7D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333447" y="3664027"/>
                  <a:ext cx="279720" cy="37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C9D6570-867F-4108-B191-45E191A1AC58}"/>
                    </a:ext>
                  </a:extLst>
                </p14:cNvPr>
                <p14:cNvContentPartPr/>
                <p14:nvPr/>
              </p14:nvContentPartPr>
              <p14:xfrm>
                <a:off x="2446127" y="3646387"/>
                <a:ext cx="191520" cy="252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C9D6570-867F-4108-B191-45E191A1AC5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437487" y="3637387"/>
                  <a:ext cx="2091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E35C7E8-6735-4EFE-BB0F-94D01DFFF509}"/>
                    </a:ext>
                  </a:extLst>
                </p14:cNvPr>
                <p14:cNvContentPartPr/>
                <p14:nvPr/>
              </p14:nvContentPartPr>
              <p14:xfrm>
                <a:off x="2701727" y="3441187"/>
                <a:ext cx="192600" cy="1825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E35C7E8-6735-4EFE-BB0F-94D01DFFF509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693087" y="3432547"/>
                  <a:ext cx="21024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753C43D-A1F2-4C71-B327-FF6020AEA044}"/>
                    </a:ext>
                  </a:extLst>
                </p14:cNvPr>
                <p14:cNvContentPartPr/>
                <p14:nvPr/>
              </p14:nvContentPartPr>
              <p14:xfrm>
                <a:off x="1687247" y="4670947"/>
                <a:ext cx="209880" cy="4647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753C43D-A1F2-4C71-B327-FF6020AEA04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678607" y="4661947"/>
                  <a:ext cx="227520" cy="48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022FE62-7524-4AAC-881E-D4C52A17B87E}"/>
                    </a:ext>
                  </a:extLst>
                </p14:cNvPr>
                <p14:cNvContentPartPr/>
                <p14:nvPr/>
              </p14:nvContentPartPr>
              <p14:xfrm>
                <a:off x="1715687" y="4663747"/>
                <a:ext cx="243000" cy="4003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022FE62-7524-4AAC-881E-D4C52A17B87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707047" y="4655107"/>
                  <a:ext cx="260640" cy="41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B51D933-46DA-4F44-B788-B8EE51F2E953}"/>
                    </a:ext>
                  </a:extLst>
                </p14:cNvPr>
                <p14:cNvContentPartPr/>
                <p14:nvPr/>
              </p14:nvContentPartPr>
              <p14:xfrm>
                <a:off x="1937447" y="4843387"/>
                <a:ext cx="153360" cy="108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B51D933-46DA-4F44-B788-B8EE51F2E95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928447" y="4834387"/>
                  <a:ext cx="1710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E0000D75-AFAA-467D-A7B3-54F0AFBCCF96}"/>
                    </a:ext>
                  </a:extLst>
                </p14:cNvPr>
                <p14:cNvContentPartPr/>
                <p14:nvPr/>
              </p14:nvContentPartPr>
              <p14:xfrm>
                <a:off x="1978127" y="4889107"/>
                <a:ext cx="281160" cy="590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E0000D75-AFAA-467D-A7B3-54F0AFBCCF9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969487" y="4880467"/>
                  <a:ext cx="29880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535E183B-D223-4A3A-862E-512D79BB471F}"/>
                    </a:ext>
                  </a:extLst>
                </p14:cNvPr>
                <p14:cNvContentPartPr/>
                <p14:nvPr/>
              </p14:nvContentPartPr>
              <p14:xfrm>
                <a:off x="2254967" y="4638187"/>
                <a:ext cx="365040" cy="2998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535E183B-D223-4A3A-862E-512D79BB471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245967" y="4629187"/>
                  <a:ext cx="38268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D7D7086-6DEC-4FD0-8F69-FB25858363C7}"/>
                    </a:ext>
                  </a:extLst>
                </p14:cNvPr>
                <p14:cNvContentPartPr/>
                <p14:nvPr/>
              </p14:nvContentPartPr>
              <p14:xfrm>
                <a:off x="1416887" y="4338667"/>
                <a:ext cx="1635120" cy="11617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D7D7086-6DEC-4FD0-8F69-FB25858363C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408247" y="4330027"/>
                  <a:ext cx="1652760" cy="1179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7B76852-3242-48A6-B62D-CA500DBFA915}"/>
              </a:ext>
            </a:extLst>
          </p:cNvPr>
          <p:cNvGrpSpPr/>
          <p:nvPr/>
        </p:nvGrpSpPr>
        <p:grpSpPr>
          <a:xfrm>
            <a:off x="4496327" y="1191187"/>
            <a:ext cx="867240" cy="389520"/>
            <a:chOff x="4496327" y="1191187"/>
            <a:chExt cx="867240" cy="38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6E8A5ED-C0A2-4275-8A7D-C945319FACA8}"/>
                    </a:ext>
                  </a:extLst>
                </p14:cNvPr>
                <p14:cNvContentPartPr/>
                <p14:nvPr/>
              </p14:nvContentPartPr>
              <p14:xfrm>
                <a:off x="4496327" y="1399267"/>
                <a:ext cx="208800" cy="248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6E8A5ED-C0A2-4275-8A7D-C945319FACA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487327" y="1390267"/>
                  <a:ext cx="22644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C63CD28-DB2B-44DF-B92A-BCA62F2D1F7D}"/>
                    </a:ext>
                  </a:extLst>
                </p14:cNvPr>
                <p14:cNvContentPartPr/>
                <p14:nvPr/>
              </p14:nvContentPartPr>
              <p14:xfrm>
                <a:off x="4534487" y="1499347"/>
                <a:ext cx="241200" cy="457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C63CD28-DB2B-44DF-B92A-BCA62F2D1F7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525847" y="1490347"/>
                  <a:ext cx="25884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6A09C462-95EC-4659-A059-29CDB99CEBE1}"/>
                    </a:ext>
                  </a:extLst>
                </p14:cNvPr>
                <p14:cNvContentPartPr/>
                <p14:nvPr/>
              </p14:nvContentPartPr>
              <p14:xfrm>
                <a:off x="4889447" y="1191187"/>
                <a:ext cx="474120" cy="3895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6A09C462-95EC-4659-A059-29CDB99CEBE1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880447" y="1182187"/>
                  <a:ext cx="491760" cy="40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8D77AE01-87E1-4335-9EE6-8B2E0B536CD5}"/>
              </a:ext>
            </a:extLst>
          </p:cNvPr>
          <p:cNvGrpSpPr/>
          <p:nvPr/>
        </p:nvGrpSpPr>
        <p:grpSpPr>
          <a:xfrm>
            <a:off x="6729407" y="2981107"/>
            <a:ext cx="2347920" cy="989640"/>
            <a:chOff x="6729407" y="2981107"/>
            <a:chExt cx="2347920" cy="98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90899CE-544D-4EE9-9DA6-CCC40DB4A1A1}"/>
                    </a:ext>
                  </a:extLst>
                </p14:cNvPr>
                <p14:cNvContentPartPr/>
                <p14:nvPr/>
              </p14:nvContentPartPr>
              <p14:xfrm>
                <a:off x="6729407" y="3385747"/>
                <a:ext cx="252000" cy="2541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90899CE-544D-4EE9-9DA6-CCC40DB4A1A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720407" y="3376747"/>
                  <a:ext cx="2696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C79EE494-5C4B-4A3B-B2A6-4B2A065B9CB6}"/>
                    </a:ext>
                  </a:extLst>
                </p14:cNvPr>
                <p14:cNvContentPartPr/>
                <p14:nvPr/>
              </p14:nvContentPartPr>
              <p14:xfrm>
                <a:off x="6947927" y="3405547"/>
                <a:ext cx="39600" cy="5508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C79EE494-5C4B-4A3B-B2A6-4B2A065B9CB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939287" y="3396547"/>
                  <a:ext cx="57240" cy="56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12FCB78-8515-4675-85A7-42B6F4AAE974}"/>
                    </a:ext>
                  </a:extLst>
                </p14:cNvPr>
                <p14:cNvContentPartPr/>
                <p14:nvPr/>
              </p14:nvContentPartPr>
              <p14:xfrm>
                <a:off x="7116047" y="3055987"/>
                <a:ext cx="135000" cy="2991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12FCB78-8515-4675-85A7-42B6F4AAE97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107407" y="3046987"/>
                  <a:ext cx="15264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333CED79-9497-461A-9E9C-F0A9C49C6400}"/>
                    </a:ext>
                  </a:extLst>
                </p14:cNvPr>
                <p14:cNvContentPartPr/>
                <p14:nvPr/>
              </p14:nvContentPartPr>
              <p14:xfrm>
                <a:off x="7097687" y="3107467"/>
                <a:ext cx="151920" cy="2966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333CED79-9497-461A-9E9C-F0A9C49C640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089047" y="3098827"/>
                  <a:ext cx="16956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EA03CBB4-7444-4B1E-AD6E-CE10C94B2487}"/>
                    </a:ext>
                  </a:extLst>
                </p14:cNvPr>
                <p14:cNvContentPartPr/>
                <p14:nvPr/>
              </p14:nvContentPartPr>
              <p14:xfrm>
                <a:off x="7404767" y="3579067"/>
                <a:ext cx="170640" cy="291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EA03CBB4-7444-4B1E-AD6E-CE10C94B2487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396127" y="3570067"/>
                  <a:ext cx="1882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EBC3F20E-6AD1-47BA-95EE-944B48856743}"/>
                    </a:ext>
                  </a:extLst>
                </p14:cNvPr>
                <p14:cNvContentPartPr/>
                <p14:nvPr/>
              </p14:nvContentPartPr>
              <p14:xfrm>
                <a:off x="7439687" y="3652147"/>
                <a:ext cx="249840" cy="205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EBC3F20E-6AD1-47BA-95EE-944B4885674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430687" y="3643507"/>
                  <a:ext cx="2674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D16D570C-9E08-409E-810C-B43BB14AAB17}"/>
                    </a:ext>
                  </a:extLst>
                </p14:cNvPr>
                <p14:cNvContentPartPr/>
                <p14:nvPr/>
              </p14:nvContentPartPr>
              <p14:xfrm>
                <a:off x="8120447" y="2981107"/>
                <a:ext cx="40320" cy="4287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D16D570C-9E08-409E-810C-B43BB14AAB1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111807" y="2972467"/>
                  <a:ext cx="5796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37914365-D543-485E-9F04-52D3D369278F}"/>
                    </a:ext>
                  </a:extLst>
                </p14:cNvPr>
                <p14:cNvContentPartPr/>
                <p14:nvPr/>
              </p14:nvContentPartPr>
              <p14:xfrm>
                <a:off x="7875287" y="3403387"/>
                <a:ext cx="590400" cy="403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37914365-D543-485E-9F04-52D3D369278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866647" y="3394387"/>
                  <a:ext cx="6080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6854F28-C020-46C5-89D5-A4949988C807}"/>
                    </a:ext>
                  </a:extLst>
                </p14:cNvPr>
                <p14:cNvContentPartPr/>
                <p14:nvPr/>
              </p14:nvContentPartPr>
              <p14:xfrm>
                <a:off x="7933247" y="3617587"/>
                <a:ext cx="206280" cy="35316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6854F28-C020-46C5-89D5-A4949988C807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924247" y="3608587"/>
                  <a:ext cx="223920" cy="37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0AAA9EE-457B-4611-83E0-2CCD7A79B34E}"/>
                    </a:ext>
                  </a:extLst>
                </p14:cNvPr>
                <p14:cNvContentPartPr/>
                <p14:nvPr/>
              </p14:nvContentPartPr>
              <p14:xfrm>
                <a:off x="8207567" y="3615067"/>
                <a:ext cx="102960" cy="1249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0AAA9EE-457B-4611-83E0-2CCD7A79B34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198927" y="3606067"/>
                  <a:ext cx="12060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5CC5A28-C4BA-4601-A066-D39555BE4481}"/>
                    </a:ext>
                  </a:extLst>
                </p14:cNvPr>
                <p14:cNvContentPartPr/>
                <p14:nvPr/>
              </p14:nvContentPartPr>
              <p14:xfrm>
                <a:off x="8323487" y="3616867"/>
                <a:ext cx="23760" cy="3160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5CC5A28-C4BA-4601-A066-D39555BE4481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314847" y="3608227"/>
                  <a:ext cx="4140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7C8E6385-9737-4EDE-B115-AFB415653843}"/>
                    </a:ext>
                  </a:extLst>
                </p14:cNvPr>
                <p14:cNvContentPartPr/>
                <p14:nvPr/>
              </p14:nvContentPartPr>
              <p14:xfrm>
                <a:off x="8702927" y="3573307"/>
                <a:ext cx="302760" cy="108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7C8E6385-9737-4EDE-B115-AFB41565384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693927" y="3564667"/>
                  <a:ext cx="3204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46A4CA3-C386-43F4-9823-850CD4460FB2}"/>
                    </a:ext>
                  </a:extLst>
                </p14:cNvPr>
                <p14:cNvContentPartPr/>
                <p14:nvPr/>
              </p14:nvContentPartPr>
              <p14:xfrm>
                <a:off x="8862767" y="3408067"/>
                <a:ext cx="214560" cy="29232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46A4CA3-C386-43F4-9823-850CD4460FB2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8853767" y="3399067"/>
                  <a:ext cx="232200" cy="30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38299E2B-7886-44F9-B48A-EF5F862CCD72}"/>
              </a:ext>
            </a:extLst>
          </p:cNvPr>
          <p:cNvGrpSpPr/>
          <p:nvPr/>
        </p:nvGrpSpPr>
        <p:grpSpPr>
          <a:xfrm>
            <a:off x="6342047" y="5027347"/>
            <a:ext cx="385920" cy="328680"/>
            <a:chOff x="6342047" y="5027347"/>
            <a:chExt cx="385920" cy="32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B3DA39E0-7568-4BB2-A578-C29D79039726}"/>
                    </a:ext>
                  </a:extLst>
                </p14:cNvPr>
                <p14:cNvContentPartPr/>
                <p14:nvPr/>
              </p14:nvContentPartPr>
              <p14:xfrm>
                <a:off x="6342047" y="5181427"/>
                <a:ext cx="350280" cy="2196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B3DA39E0-7568-4BB2-A578-C29D7903972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333047" y="5172427"/>
                  <a:ext cx="36792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8717AC81-8D08-4310-8A96-E83E7599BDDD}"/>
                    </a:ext>
                  </a:extLst>
                </p14:cNvPr>
                <p14:cNvContentPartPr/>
                <p14:nvPr/>
              </p14:nvContentPartPr>
              <p14:xfrm>
                <a:off x="6552647" y="5027347"/>
                <a:ext cx="175320" cy="3286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8717AC81-8D08-4310-8A96-E83E7599BDDD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543647" y="5018707"/>
                  <a:ext cx="192960" cy="346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C568B4DE-5887-48CF-B54E-03D63C7FFB49}"/>
              </a:ext>
            </a:extLst>
          </p:cNvPr>
          <p:cNvGrpSpPr/>
          <p:nvPr/>
        </p:nvGrpSpPr>
        <p:grpSpPr>
          <a:xfrm>
            <a:off x="9452447" y="2922787"/>
            <a:ext cx="1988280" cy="792000"/>
            <a:chOff x="9452447" y="2922787"/>
            <a:chExt cx="1988280" cy="79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DCB56800-65CE-481A-AC25-D3F5D9F77D62}"/>
                    </a:ext>
                  </a:extLst>
                </p14:cNvPr>
                <p14:cNvContentPartPr/>
                <p14:nvPr/>
              </p14:nvContentPartPr>
              <p14:xfrm>
                <a:off x="9625247" y="3221947"/>
                <a:ext cx="33480" cy="4928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DCB56800-65CE-481A-AC25-D3F5D9F77D62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616247" y="3213307"/>
                  <a:ext cx="51120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4D09568-C5E0-4581-9529-F8D541BD369F}"/>
                    </a:ext>
                  </a:extLst>
                </p14:cNvPr>
                <p14:cNvContentPartPr/>
                <p14:nvPr/>
              </p14:nvContentPartPr>
              <p14:xfrm>
                <a:off x="9729287" y="2964907"/>
                <a:ext cx="182520" cy="27756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4D09568-C5E0-4581-9529-F8D541BD369F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720647" y="2955907"/>
                  <a:ext cx="20016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117A4F1-48DE-4334-A7BB-49A7189257AA}"/>
                    </a:ext>
                  </a:extLst>
                </p14:cNvPr>
                <p14:cNvContentPartPr/>
                <p14:nvPr/>
              </p14:nvContentPartPr>
              <p14:xfrm>
                <a:off x="9748367" y="2942587"/>
                <a:ext cx="108360" cy="3744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117A4F1-48DE-4334-A7BB-49A7189257A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739367" y="2933587"/>
                  <a:ext cx="126000" cy="39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18139768-C9B2-4589-945D-DA57E76C8437}"/>
                    </a:ext>
                  </a:extLst>
                </p14:cNvPr>
                <p14:cNvContentPartPr/>
                <p14:nvPr/>
              </p14:nvContentPartPr>
              <p14:xfrm>
                <a:off x="10091807" y="3363787"/>
                <a:ext cx="122400" cy="133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18139768-C9B2-4589-945D-DA57E76C8437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082807" y="3354787"/>
                  <a:ext cx="14004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CBFC1583-83B3-4E7F-8E63-96873B6B4EB7}"/>
                    </a:ext>
                  </a:extLst>
                </p14:cNvPr>
                <p14:cNvContentPartPr/>
                <p14:nvPr/>
              </p14:nvContentPartPr>
              <p14:xfrm>
                <a:off x="10040327" y="3482227"/>
                <a:ext cx="160920" cy="2052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CBFC1583-83B3-4E7F-8E63-96873B6B4EB7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031687" y="3473227"/>
                  <a:ext cx="17856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EA47FC3-8B56-4A4C-AA6D-3CF780544DB7}"/>
                    </a:ext>
                  </a:extLst>
                </p14:cNvPr>
                <p14:cNvContentPartPr/>
                <p14:nvPr/>
              </p14:nvContentPartPr>
              <p14:xfrm>
                <a:off x="10732247" y="2922787"/>
                <a:ext cx="50040" cy="35784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EA47FC3-8B56-4A4C-AA6D-3CF780544DB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723607" y="2914147"/>
                  <a:ext cx="6768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5CBA1EBB-D96E-4689-8542-AE4CA1762563}"/>
                    </a:ext>
                  </a:extLst>
                </p14:cNvPr>
                <p14:cNvContentPartPr/>
                <p14:nvPr/>
              </p14:nvContentPartPr>
              <p14:xfrm>
                <a:off x="10399247" y="3327067"/>
                <a:ext cx="1041480" cy="6840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5CBA1EBB-D96E-4689-8542-AE4CA176256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0390247" y="3318427"/>
                  <a:ext cx="105912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E0FF899B-494E-4D36-A514-5C99ABDF0BF9}"/>
                    </a:ext>
                  </a:extLst>
                </p14:cNvPr>
                <p14:cNvContentPartPr/>
                <p14:nvPr/>
              </p14:nvContentPartPr>
              <p14:xfrm>
                <a:off x="9452447" y="3281347"/>
                <a:ext cx="180360" cy="15696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E0FF899B-494E-4D36-A514-5C99ABDF0BF9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9443807" y="3272707"/>
                  <a:ext cx="198000" cy="174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202FEFF7-9A64-49F3-B472-A0E7F5DA0342}"/>
              </a:ext>
            </a:extLst>
          </p:cNvPr>
          <p:cNvGrpSpPr/>
          <p:nvPr/>
        </p:nvGrpSpPr>
        <p:grpSpPr>
          <a:xfrm>
            <a:off x="10745207" y="3404467"/>
            <a:ext cx="317160" cy="417960"/>
            <a:chOff x="10745207" y="3404467"/>
            <a:chExt cx="317160" cy="417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AC75CCCF-F41E-4FCF-8472-3D87AB229420}"/>
                    </a:ext>
                  </a:extLst>
                </p14:cNvPr>
                <p14:cNvContentPartPr/>
                <p14:nvPr/>
              </p14:nvContentPartPr>
              <p14:xfrm>
                <a:off x="10745207" y="3503827"/>
                <a:ext cx="80280" cy="1562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AC75CCCF-F41E-4FCF-8472-3D87AB229420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0736567" y="3494827"/>
                  <a:ext cx="9792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4A71C8C9-DC28-4B96-8CC2-7A9CBF8770DD}"/>
                    </a:ext>
                  </a:extLst>
                </p14:cNvPr>
                <p14:cNvContentPartPr/>
                <p14:nvPr/>
              </p14:nvContentPartPr>
              <p14:xfrm>
                <a:off x="10834847" y="3467827"/>
                <a:ext cx="16920" cy="35460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4A71C8C9-DC28-4B96-8CC2-7A9CBF8770D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0826207" y="3459187"/>
                  <a:ext cx="3456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DF392EB-08A5-436D-88AC-56AEB6E9E9D7}"/>
                    </a:ext>
                  </a:extLst>
                </p14:cNvPr>
                <p14:cNvContentPartPr/>
                <p14:nvPr/>
              </p14:nvContentPartPr>
              <p14:xfrm>
                <a:off x="10968407" y="3404467"/>
                <a:ext cx="93960" cy="14796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DF392EB-08A5-436D-88AC-56AEB6E9E9D7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0959407" y="3395827"/>
                  <a:ext cx="111600" cy="165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1F11442E-39FF-4C31-86BE-58D40CF713DF}"/>
              </a:ext>
            </a:extLst>
          </p:cNvPr>
          <p:cNvGrpSpPr/>
          <p:nvPr/>
        </p:nvGrpSpPr>
        <p:grpSpPr>
          <a:xfrm>
            <a:off x="6959807" y="4746547"/>
            <a:ext cx="764640" cy="660960"/>
            <a:chOff x="6959807" y="4746547"/>
            <a:chExt cx="764640" cy="660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106310A0-50CF-41C8-A94B-D718BF68797C}"/>
                    </a:ext>
                  </a:extLst>
                </p14:cNvPr>
                <p14:cNvContentPartPr/>
                <p14:nvPr/>
              </p14:nvContentPartPr>
              <p14:xfrm>
                <a:off x="7307567" y="4746547"/>
                <a:ext cx="139320" cy="28764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106310A0-50CF-41C8-A94B-D718BF68797C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298567" y="4737907"/>
                  <a:ext cx="15696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53025B9-ECE7-4796-B169-873BD3DEEBBD}"/>
                    </a:ext>
                  </a:extLst>
                </p14:cNvPr>
                <p14:cNvContentPartPr/>
                <p14:nvPr/>
              </p14:nvContentPartPr>
              <p14:xfrm>
                <a:off x="7300727" y="4751947"/>
                <a:ext cx="112680" cy="29304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53025B9-ECE7-4796-B169-873BD3DEEBB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291727" y="4743307"/>
                  <a:ext cx="13032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562584D-5DA0-4DDE-9C5E-49E1F2B2405D}"/>
                    </a:ext>
                  </a:extLst>
                </p14:cNvPr>
                <p14:cNvContentPartPr/>
                <p14:nvPr/>
              </p14:nvContentPartPr>
              <p14:xfrm>
                <a:off x="7503047" y="5172787"/>
                <a:ext cx="146520" cy="324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562584D-5DA0-4DDE-9C5E-49E1F2B2405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494407" y="5163787"/>
                  <a:ext cx="1641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988DF633-CFCD-4F1E-B0D6-E7386ECBA6B9}"/>
                    </a:ext>
                  </a:extLst>
                </p14:cNvPr>
                <p14:cNvContentPartPr/>
                <p14:nvPr/>
              </p14:nvContentPartPr>
              <p14:xfrm>
                <a:off x="7505567" y="5303827"/>
                <a:ext cx="218880" cy="3240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988DF633-CFCD-4F1E-B0D6-E7386ECBA6B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7496927" y="5295187"/>
                  <a:ext cx="23652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22CDF0AF-6122-4A48-873E-E8A721DA689B}"/>
                    </a:ext>
                  </a:extLst>
                </p14:cNvPr>
                <p14:cNvContentPartPr/>
                <p14:nvPr/>
              </p14:nvContentPartPr>
              <p14:xfrm>
                <a:off x="6959807" y="5024827"/>
                <a:ext cx="105120" cy="2030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22CDF0AF-6122-4A48-873E-E8A721DA689B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950807" y="5015827"/>
                  <a:ext cx="12276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781A89ED-02BC-40E4-8F85-A792B5D61A7F}"/>
                    </a:ext>
                  </a:extLst>
                </p14:cNvPr>
                <p14:cNvContentPartPr/>
                <p14:nvPr/>
              </p14:nvContentPartPr>
              <p14:xfrm>
                <a:off x="7077527" y="5017627"/>
                <a:ext cx="16200" cy="38988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781A89ED-02BC-40E4-8F85-A792B5D61A7F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068527" y="5008987"/>
                  <a:ext cx="33840" cy="40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ED27868-3275-49A3-ACBD-DC9031ADAAE7}"/>
              </a:ext>
            </a:extLst>
          </p:cNvPr>
          <p:cNvGrpSpPr/>
          <p:nvPr/>
        </p:nvGrpSpPr>
        <p:grpSpPr>
          <a:xfrm>
            <a:off x="7954487" y="4602187"/>
            <a:ext cx="577080" cy="746280"/>
            <a:chOff x="7954487" y="4602187"/>
            <a:chExt cx="577080" cy="74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C2848D2B-5323-48AE-A10E-19DDD2B5549D}"/>
                    </a:ext>
                  </a:extLst>
                </p14:cNvPr>
                <p14:cNvContentPartPr/>
                <p14:nvPr/>
              </p14:nvContentPartPr>
              <p14:xfrm>
                <a:off x="7954487" y="4944187"/>
                <a:ext cx="144360" cy="2286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C2848D2B-5323-48AE-A10E-19DDD2B5549D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945487" y="4935187"/>
                  <a:ext cx="1620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8106BDCF-CD4D-4CA8-9D0D-4EFD5EC6961E}"/>
                    </a:ext>
                  </a:extLst>
                </p14:cNvPr>
                <p14:cNvContentPartPr/>
                <p14:nvPr/>
              </p14:nvContentPartPr>
              <p14:xfrm>
                <a:off x="8109287" y="4946707"/>
                <a:ext cx="19800" cy="40176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8106BDCF-CD4D-4CA8-9D0D-4EFD5EC6961E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100287" y="4938067"/>
                  <a:ext cx="37440" cy="41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82AA4914-ADC9-46AB-B0CB-544C7F69B43A}"/>
                    </a:ext>
                  </a:extLst>
                </p14:cNvPr>
                <p14:cNvContentPartPr/>
                <p14:nvPr/>
              </p14:nvContentPartPr>
              <p14:xfrm>
                <a:off x="8167607" y="4783267"/>
                <a:ext cx="160920" cy="2520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82AA4914-ADC9-46AB-B0CB-544C7F69B43A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158607" y="4774267"/>
                  <a:ext cx="1785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1F8125EB-213F-408F-A364-2213F627B9C5}"/>
                    </a:ext>
                  </a:extLst>
                </p14:cNvPr>
                <p14:cNvContentPartPr/>
                <p14:nvPr/>
              </p14:nvContentPartPr>
              <p14:xfrm>
                <a:off x="8348687" y="4602187"/>
                <a:ext cx="182880" cy="32040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1F8125EB-213F-408F-A364-2213F627B9C5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339687" y="4593187"/>
                  <a:ext cx="200520" cy="338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A7A20BD4-442F-4CFB-9D4C-802F86DE4C1B}"/>
              </a:ext>
            </a:extLst>
          </p:cNvPr>
          <p:cNvGrpSpPr/>
          <p:nvPr/>
        </p:nvGrpSpPr>
        <p:grpSpPr>
          <a:xfrm>
            <a:off x="8949167" y="4521547"/>
            <a:ext cx="1770480" cy="1224720"/>
            <a:chOff x="8949167" y="4521547"/>
            <a:chExt cx="1770480" cy="1224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11CE6F85-62C0-4740-A8BF-227DC58F88EE}"/>
                    </a:ext>
                  </a:extLst>
                </p14:cNvPr>
                <p14:cNvContentPartPr/>
                <p14:nvPr/>
              </p14:nvContentPartPr>
              <p14:xfrm>
                <a:off x="9369287" y="4934467"/>
                <a:ext cx="252720" cy="44280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11CE6F85-62C0-4740-A8BF-227DC58F88EE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9360647" y="4925827"/>
                  <a:ext cx="270360" cy="46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1D5CB1FC-B400-4598-ABBB-8579A965BF7A}"/>
                    </a:ext>
                  </a:extLst>
                </p14:cNvPr>
                <p14:cNvContentPartPr/>
                <p14:nvPr/>
              </p14:nvContentPartPr>
              <p14:xfrm>
                <a:off x="9435167" y="4902067"/>
                <a:ext cx="147960" cy="43272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1D5CB1FC-B400-4598-ABBB-8579A965BF7A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426167" y="4893067"/>
                  <a:ext cx="165600" cy="45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741CE692-4E26-40DD-AC1D-E3F116EF451E}"/>
                    </a:ext>
                  </a:extLst>
                </p14:cNvPr>
                <p14:cNvContentPartPr/>
                <p14:nvPr/>
              </p14:nvContentPartPr>
              <p14:xfrm>
                <a:off x="9671327" y="5061547"/>
                <a:ext cx="149400" cy="262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741CE692-4E26-40DD-AC1D-E3F116EF451E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9662687" y="5052547"/>
                  <a:ext cx="16704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2F8BF3C1-3E3F-4837-9FAC-5AF35114FB91}"/>
                    </a:ext>
                  </a:extLst>
                </p14:cNvPr>
                <p14:cNvContentPartPr/>
                <p14:nvPr/>
              </p14:nvContentPartPr>
              <p14:xfrm>
                <a:off x="9693287" y="5182867"/>
                <a:ext cx="183600" cy="1368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2F8BF3C1-3E3F-4837-9FAC-5AF35114FB91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684647" y="5174227"/>
                  <a:ext cx="20124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AF9D5240-0AB4-400C-A121-1F89FA3B8415}"/>
                    </a:ext>
                  </a:extLst>
                </p14:cNvPr>
                <p14:cNvContentPartPr/>
                <p14:nvPr/>
              </p14:nvContentPartPr>
              <p14:xfrm>
                <a:off x="8949167" y="4521547"/>
                <a:ext cx="1770480" cy="12247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AF9D5240-0AB4-400C-A121-1F89FA3B8415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8940167" y="4512907"/>
                  <a:ext cx="1788120" cy="12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3322A7ED-FE73-414E-9711-6335B38980DC}"/>
                    </a:ext>
                  </a:extLst>
                </p14:cNvPr>
                <p14:cNvContentPartPr/>
                <p14:nvPr/>
              </p14:nvContentPartPr>
              <p14:xfrm>
                <a:off x="9989207" y="5018707"/>
                <a:ext cx="143280" cy="1188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3322A7ED-FE73-414E-9711-6335B38980DC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980567" y="5010067"/>
                  <a:ext cx="16092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6FA6B86A-A021-4C32-810D-F8D4E1F5CAF8}"/>
                    </a:ext>
                  </a:extLst>
                </p14:cNvPr>
                <p14:cNvContentPartPr/>
                <p14:nvPr/>
              </p14:nvContentPartPr>
              <p14:xfrm>
                <a:off x="10155887" y="4837987"/>
                <a:ext cx="270360" cy="39888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6FA6B86A-A021-4C32-810D-F8D4E1F5CAF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147247" y="4828987"/>
                  <a:ext cx="288000" cy="41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82226F13-4E54-4866-92D5-6FFBA2F382FF}"/>
              </a:ext>
            </a:extLst>
          </p:cNvPr>
          <p:cNvGrpSpPr/>
          <p:nvPr/>
        </p:nvGrpSpPr>
        <p:grpSpPr>
          <a:xfrm>
            <a:off x="10499327" y="1205587"/>
            <a:ext cx="1122840" cy="444960"/>
            <a:chOff x="10499327" y="1205587"/>
            <a:chExt cx="1122840" cy="444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FE96C7E6-F473-4E62-8067-AFE0EF48894B}"/>
                    </a:ext>
                  </a:extLst>
                </p14:cNvPr>
                <p14:cNvContentPartPr/>
                <p14:nvPr/>
              </p14:nvContentPartPr>
              <p14:xfrm>
                <a:off x="10499327" y="1404667"/>
                <a:ext cx="237240" cy="518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FE96C7E6-F473-4E62-8067-AFE0EF48894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0490687" y="1395667"/>
                  <a:ext cx="25488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BF76DECD-A10D-45D7-A20D-79D2FDFC199B}"/>
                    </a:ext>
                  </a:extLst>
                </p14:cNvPr>
                <p14:cNvContentPartPr/>
                <p14:nvPr/>
              </p14:nvContentPartPr>
              <p14:xfrm>
                <a:off x="10522007" y="1567747"/>
                <a:ext cx="239760" cy="2304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BF76DECD-A10D-45D7-A20D-79D2FDFC199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0513367" y="1559107"/>
                  <a:ext cx="25740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F90767E7-D13A-4947-BCFC-5FAFAD4680C9}"/>
                    </a:ext>
                  </a:extLst>
                </p14:cNvPr>
                <p14:cNvContentPartPr/>
                <p14:nvPr/>
              </p14:nvContentPartPr>
              <p14:xfrm>
                <a:off x="10974527" y="1453267"/>
                <a:ext cx="273600" cy="1116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F90767E7-D13A-4947-BCFC-5FAFAD4680C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0965527" y="1444267"/>
                  <a:ext cx="29124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0589557C-FE34-449E-BCE3-1922E5A922FA}"/>
                    </a:ext>
                  </a:extLst>
                </p14:cNvPr>
                <p14:cNvContentPartPr/>
                <p14:nvPr/>
              </p14:nvContentPartPr>
              <p14:xfrm>
                <a:off x="11240207" y="1205587"/>
                <a:ext cx="381960" cy="44496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0589557C-FE34-449E-BCE3-1922E5A922FA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1231207" y="1196947"/>
                  <a:ext cx="399600" cy="462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65551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2151907" y="801102"/>
                <a:ext cx="189923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907" y="801102"/>
                <a:ext cx="189923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/>
              <p:nvPr/>
            </p:nvSpPr>
            <p:spPr>
              <a:xfrm>
                <a:off x="8050298" y="801102"/>
                <a:ext cx="2737160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func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298" y="801102"/>
                <a:ext cx="2737160" cy="928780"/>
              </a:xfrm>
              <a:prstGeom prst="rect">
                <a:avLst/>
              </a:prstGeom>
              <a:blipFill>
                <a:blip r:embed="rId3"/>
                <a:stretch>
                  <a:fillRect b="-3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887065-38BD-4A60-91E9-726AF7783AA2}"/>
                  </a:ext>
                </a:extLst>
              </p14:cNvPr>
              <p14:cNvContentPartPr/>
              <p14:nvPr/>
            </p14:nvContentPartPr>
            <p14:xfrm>
              <a:off x="4144607" y="1083907"/>
              <a:ext cx="244080" cy="39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887065-38BD-4A60-91E9-726AF7783AA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35967" y="1074907"/>
                <a:ext cx="26172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FDED0E3-0B1D-472A-801B-715BA606D889}"/>
                  </a:ext>
                </a:extLst>
              </p14:cNvPr>
              <p14:cNvContentPartPr/>
              <p14:nvPr/>
            </p14:nvContentPartPr>
            <p14:xfrm>
              <a:off x="4164767" y="1230787"/>
              <a:ext cx="204480" cy="11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FDED0E3-0B1D-472A-801B-715BA606D88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56127" y="1221787"/>
                <a:ext cx="222120" cy="28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D78FD522-DD74-435A-A99A-7D815747E0BA}"/>
              </a:ext>
            </a:extLst>
          </p:cNvPr>
          <p:cNvGrpSpPr/>
          <p:nvPr/>
        </p:nvGrpSpPr>
        <p:grpSpPr>
          <a:xfrm>
            <a:off x="720647" y="2168947"/>
            <a:ext cx="546120" cy="1066320"/>
            <a:chOff x="720647" y="2168947"/>
            <a:chExt cx="546120" cy="1066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FE6DF779-CCAF-4DE0-A88D-016D9644653E}"/>
                    </a:ext>
                  </a:extLst>
                </p14:cNvPr>
                <p14:cNvContentPartPr/>
                <p14:nvPr/>
              </p14:nvContentPartPr>
              <p14:xfrm>
                <a:off x="720647" y="2492587"/>
                <a:ext cx="212400" cy="3592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FE6DF779-CCAF-4DE0-A88D-016D9644653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12007" y="2483947"/>
                  <a:ext cx="23004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E87CB01-8C3D-4753-8BB5-0CFDFDC256B1}"/>
                    </a:ext>
                  </a:extLst>
                </p14:cNvPr>
                <p14:cNvContentPartPr/>
                <p14:nvPr/>
              </p14:nvContentPartPr>
              <p14:xfrm>
                <a:off x="944207" y="2512027"/>
                <a:ext cx="13320" cy="7232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E87CB01-8C3D-4753-8BB5-0CFDFDC256B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35207" y="2503387"/>
                  <a:ext cx="30960" cy="74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9D35131-D4F1-46FB-8AA3-4EFA03884392}"/>
                    </a:ext>
                  </a:extLst>
                </p14:cNvPr>
                <p14:cNvContentPartPr/>
                <p14:nvPr/>
              </p14:nvContentPartPr>
              <p14:xfrm>
                <a:off x="1080287" y="2168947"/>
                <a:ext cx="151200" cy="3492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9D35131-D4F1-46FB-8AA3-4EFA0388439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71287" y="2159947"/>
                  <a:ext cx="16884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D34A6F7-075B-4CFB-AEEC-198332FE3434}"/>
                    </a:ext>
                  </a:extLst>
                </p14:cNvPr>
                <p14:cNvContentPartPr/>
                <p14:nvPr/>
              </p14:nvContentPartPr>
              <p14:xfrm>
                <a:off x="1047527" y="2186227"/>
                <a:ext cx="219240" cy="3589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D34A6F7-075B-4CFB-AEEC-198332FE343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38887" y="2177587"/>
                  <a:ext cx="236880" cy="376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77F77BB-D01F-4FA3-874A-06CBF0FA4FAC}"/>
                  </a:ext>
                </a:extLst>
              </p14:cNvPr>
              <p14:cNvContentPartPr/>
              <p14:nvPr/>
            </p14:nvContentPartPr>
            <p14:xfrm>
              <a:off x="1664927" y="2710027"/>
              <a:ext cx="218160" cy="194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77F77BB-D01F-4FA3-874A-06CBF0FA4FA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56287" y="2701387"/>
                <a:ext cx="23580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69803EA-11BC-4A31-975F-454EAA4028AE}"/>
                  </a:ext>
                </a:extLst>
              </p14:cNvPr>
              <p14:cNvContentPartPr/>
              <p14:nvPr/>
            </p14:nvContentPartPr>
            <p14:xfrm>
              <a:off x="1683647" y="2877067"/>
              <a:ext cx="294840" cy="1188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69803EA-11BC-4A31-975F-454EAA4028A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674647" y="2868427"/>
                <a:ext cx="31248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4A9DC6ED-9048-47B9-A2C2-95A511981A43}"/>
                  </a:ext>
                </a:extLst>
              </p14:cNvPr>
              <p14:cNvContentPartPr/>
              <p14:nvPr/>
            </p14:nvContentPartPr>
            <p14:xfrm>
              <a:off x="2343527" y="2344267"/>
              <a:ext cx="382320" cy="5835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4A9DC6ED-9048-47B9-A2C2-95A511981A4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34887" y="2335267"/>
                <a:ext cx="399960" cy="60120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F17AE07A-3C39-419C-B6B1-EAD3B92AA299}"/>
              </a:ext>
            </a:extLst>
          </p:cNvPr>
          <p:cNvGrpSpPr/>
          <p:nvPr/>
        </p:nvGrpSpPr>
        <p:grpSpPr>
          <a:xfrm>
            <a:off x="709127" y="3679147"/>
            <a:ext cx="545040" cy="708840"/>
            <a:chOff x="709127" y="3679147"/>
            <a:chExt cx="545040" cy="708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E9B4E41-E951-40EF-BADC-5F3933118E05}"/>
                    </a:ext>
                  </a:extLst>
                </p14:cNvPr>
                <p14:cNvContentPartPr/>
                <p14:nvPr/>
              </p14:nvContentPartPr>
              <p14:xfrm>
                <a:off x="709127" y="3899467"/>
                <a:ext cx="262440" cy="4885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E9B4E41-E951-40EF-BADC-5F3933118E0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00127" y="3890827"/>
                  <a:ext cx="280080" cy="50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A99F6F3-ECAC-4517-BAA6-22AF13BF45B5}"/>
                    </a:ext>
                  </a:extLst>
                </p14:cNvPr>
                <p14:cNvContentPartPr/>
                <p14:nvPr/>
              </p14:nvContentPartPr>
              <p14:xfrm>
                <a:off x="925127" y="3695707"/>
                <a:ext cx="142920" cy="2206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A99F6F3-ECAC-4517-BAA6-22AF13BF45B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16487" y="3686707"/>
                  <a:ext cx="16056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381466D-12A8-4B98-AC25-D63DED136CCB}"/>
                    </a:ext>
                  </a:extLst>
                </p14:cNvPr>
                <p14:cNvContentPartPr/>
                <p14:nvPr/>
              </p14:nvContentPartPr>
              <p14:xfrm>
                <a:off x="1163807" y="3679147"/>
                <a:ext cx="90360" cy="2109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381466D-12A8-4B98-AC25-D63DED136CC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154807" y="3670507"/>
                  <a:ext cx="10800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7093801-B5D4-4057-A159-B327A5D86982}"/>
                    </a:ext>
                  </a:extLst>
                </p14:cNvPr>
                <p14:cNvContentPartPr/>
                <p14:nvPr/>
              </p14:nvContentPartPr>
              <p14:xfrm>
                <a:off x="1137887" y="3692107"/>
                <a:ext cx="105120" cy="228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7093801-B5D4-4057-A159-B327A5D8698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129247" y="3683467"/>
                  <a:ext cx="122760" cy="245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424D585-9423-402E-B2A5-7D5E4701817F}"/>
              </a:ext>
            </a:extLst>
          </p:cNvPr>
          <p:cNvGrpSpPr/>
          <p:nvPr/>
        </p:nvGrpSpPr>
        <p:grpSpPr>
          <a:xfrm>
            <a:off x="1579247" y="3603907"/>
            <a:ext cx="652680" cy="657720"/>
            <a:chOff x="1579247" y="3603907"/>
            <a:chExt cx="652680" cy="657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3BD5F9B-B1EF-4E36-B7F3-0546EC13E174}"/>
                    </a:ext>
                  </a:extLst>
                </p14:cNvPr>
                <p14:cNvContentPartPr/>
                <p14:nvPr/>
              </p14:nvContentPartPr>
              <p14:xfrm>
                <a:off x="1579247" y="3985867"/>
                <a:ext cx="145080" cy="388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3BD5F9B-B1EF-4E36-B7F3-0546EC13E174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570247" y="3977227"/>
                  <a:ext cx="1627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B6322CEB-78F6-4FBD-A712-A4007F11930C}"/>
                    </a:ext>
                  </a:extLst>
                </p14:cNvPr>
                <p14:cNvContentPartPr/>
                <p14:nvPr/>
              </p14:nvContentPartPr>
              <p14:xfrm>
                <a:off x="1597247" y="4137427"/>
                <a:ext cx="204480" cy="86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B6322CEB-78F6-4FBD-A712-A4007F11930C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588247" y="4128787"/>
                  <a:ext cx="22212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8AD70C8-1031-4041-9844-D14123523CE1}"/>
                    </a:ext>
                  </a:extLst>
                </p14:cNvPr>
                <p14:cNvContentPartPr/>
                <p14:nvPr/>
              </p14:nvContentPartPr>
              <p14:xfrm>
                <a:off x="1925927" y="3829987"/>
                <a:ext cx="236520" cy="4316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8AD70C8-1031-4041-9844-D14123523CE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917287" y="3821347"/>
                  <a:ext cx="254160" cy="44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1733A97-C833-4D71-B737-EE411F8645BD}"/>
                    </a:ext>
                  </a:extLst>
                </p14:cNvPr>
                <p14:cNvContentPartPr/>
                <p14:nvPr/>
              </p14:nvContentPartPr>
              <p14:xfrm>
                <a:off x="2167127" y="3603907"/>
                <a:ext cx="64800" cy="2556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1733A97-C833-4D71-B737-EE411F8645B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158127" y="3594907"/>
                  <a:ext cx="82440" cy="27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B3BA140-E80A-4939-B6CD-A1ACF834C01A}"/>
              </a:ext>
            </a:extLst>
          </p:cNvPr>
          <p:cNvGrpSpPr/>
          <p:nvPr/>
        </p:nvGrpSpPr>
        <p:grpSpPr>
          <a:xfrm>
            <a:off x="3572927" y="3263347"/>
            <a:ext cx="1563480" cy="2174400"/>
            <a:chOff x="3572927" y="3263347"/>
            <a:chExt cx="1563480" cy="217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BB9E527-0C29-4A4B-A2C9-9DFB4600B6A1}"/>
                    </a:ext>
                  </a:extLst>
                </p14:cNvPr>
                <p14:cNvContentPartPr/>
                <p14:nvPr/>
              </p14:nvContentPartPr>
              <p14:xfrm>
                <a:off x="3572927" y="3461347"/>
                <a:ext cx="257400" cy="4510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BB9E527-0C29-4A4B-A2C9-9DFB4600B6A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564287" y="3452347"/>
                  <a:ext cx="275040" cy="46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70D681E-6D61-4457-BF1C-B1277E8BFBF6}"/>
                    </a:ext>
                  </a:extLst>
                </p14:cNvPr>
                <p14:cNvContentPartPr/>
                <p14:nvPr/>
              </p14:nvContentPartPr>
              <p14:xfrm>
                <a:off x="3902687" y="3606427"/>
                <a:ext cx="110520" cy="2376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70D681E-6D61-4457-BF1C-B1277E8BFBF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893687" y="3597427"/>
                  <a:ext cx="12816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3E70ECB-14BF-4348-B39A-95D8F1B0E1A7}"/>
                    </a:ext>
                  </a:extLst>
                </p14:cNvPr>
                <p14:cNvContentPartPr/>
                <p14:nvPr/>
              </p14:nvContentPartPr>
              <p14:xfrm>
                <a:off x="3878207" y="3611827"/>
                <a:ext cx="155880" cy="2239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3E70ECB-14BF-4348-B39A-95D8F1B0E1A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869207" y="3602827"/>
                  <a:ext cx="17352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1FD553A-95D6-4AEA-B380-DC88C721E7E1}"/>
                    </a:ext>
                  </a:extLst>
                </p14:cNvPr>
                <p14:cNvContentPartPr/>
                <p14:nvPr/>
              </p14:nvContentPartPr>
              <p14:xfrm>
                <a:off x="4207247" y="3489787"/>
                <a:ext cx="143640" cy="216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1FD553A-95D6-4AEA-B380-DC88C721E7E1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198247" y="3480787"/>
                  <a:ext cx="16128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37611E6-B4FE-45DF-B60B-501CA0C949CB}"/>
                    </a:ext>
                  </a:extLst>
                </p14:cNvPr>
                <p14:cNvContentPartPr/>
                <p14:nvPr/>
              </p14:nvContentPartPr>
              <p14:xfrm>
                <a:off x="4208687" y="3642067"/>
                <a:ext cx="170640" cy="219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37611E6-B4FE-45DF-B60B-501CA0C949C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200047" y="3633067"/>
                  <a:ext cx="18828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9FAB996-F63A-4BF4-A204-8F98970621D4}"/>
                    </a:ext>
                  </a:extLst>
                </p14:cNvPr>
                <p14:cNvContentPartPr/>
                <p14:nvPr/>
              </p14:nvContentPartPr>
              <p14:xfrm>
                <a:off x="4513967" y="3263347"/>
                <a:ext cx="114120" cy="4590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9FAB996-F63A-4BF4-A204-8F98970621D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505327" y="3254347"/>
                  <a:ext cx="131760" cy="47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3059115-3D11-44C6-83F2-E74C3B64D6D5}"/>
                    </a:ext>
                  </a:extLst>
                </p14:cNvPr>
                <p14:cNvContentPartPr/>
                <p14:nvPr/>
              </p14:nvContentPartPr>
              <p14:xfrm>
                <a:off x="3627647" y="3964987"/>
                <a:ext cx="465840" cy="1105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3059115-3D11-44C6-83F2-E74C3B64D6D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618647" y="3955987"/>
                  <a:ext cx="48348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24F0B48-26DF-4B9F-BD54-4F5BCBE63F52}"/>
                    </a:ext>
                  </a:extLst>
                </p14:cNvPr>
                <p14:cNvContentPartPr/>
                <p14:nvPr/>
              </p14:nvContentPartPr>
              <p14:xfrm>
                <a:off x="3817367" y="4092787"/>
                <a:ext cx="303840" cy="1962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24F0B48-26DF-4B9F-BD54-4F5BCBE63F5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808367" y="4084147"/>
                  <a:ext cx="3214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D93BDBF-C530-4810-869B-484E84C28D85}"/>
                    </a:ext>
                  </a:extLst>
                </p14:cNvPr>
                <p14:cNvContentPartPr/>
                <p14:nvPr/>
              </p14:nvContentPartPr>
              <p14:xfrm>
                <a:off x="4545647" y="3847627"/>
                <a:ext cx="243000" cy="482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D93BDBF-C530-4810-869B-484E84C28D8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537007" y="3838987"/>
                  <a:ext cx="2606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337B9E5C-16CC-4978-89A1-56CDD85B526E}"/>
                    </a:ext>
                  </a:extLst>
                </p14:cNvPr>
                <p14:cNvContentPartPr/>
                <p14:nvPr/>
              </p14:nvContentPartPr>
              <p14:xfrm>
                <a:off x="4646087" y="3957427"/>
                <a:ext cx="136440" cy="1447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337B9E5C-16CC-4978-89A1-56CDD85B526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637087" y="3948427"/>
                  <a:ext cx="15408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144BE17-A04E-462A-9973-FB90C2219765}"/>
                    </a:ext>
                  </a:extLst>
                </p14:cNvPr>
                <p14:cNvContentPartPr/>
                <p14:nvPr/>
              </p14:nvContentPartPr>
              <p14:xfrm>
                <a:off x="4111127" y="4702987"/>
                <a:ext cx="173880" cy="4989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144BE17-A04E-462A-9973-FB90C2219765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102127" y="4693987"/>
                  <a:ext cx="191520" cy="51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D5CE908-03AA-4A45-AD8E-41C32089453C}"/>
                    </a:ext>
                  </a:extLst>
                </p14:cNvPr>
                <p14:cNvContentPartPr/>
                <p14:nvPr/>
              </p14:nvContentPartPr>
              <p14:xfrm>
                <a:off x="4041287" y="4763467"/>
                <a:ext cx="206640" cy="35856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D5CE908-03AA-4A45-AD8E-41C32089453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032647" y="4754467"/>
                  <a:ext cx="224280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1AA15FA-D407-414C-804C-AAF2FBA4B962}"/>
                    </a:ext>
                  </a:extLst>
                </p14:cNvPr>
                <p14:cNvContentPartPr/>
                <p14:nvPr/>
              </p14:nvContentPartPr>
              <p14:xfrm>
                <a:off x="4377167" y="4796227"/>
                <a:ext cx="92160" cy="219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1AA15FA-D407-414C-804C-AAF2FBA4B96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368527" y="4787587"/>
                  <a:ext cx="1098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AFFC27A5-3305-4882-B8A8-CFA786B301EA}"/>
                    </a:ext>
                  </a:extLst>
                </p14:cNvPr>
                <p14:cNvContentPartPr/>
                <p14:nvPr/>
              </p14:nvContentPartPr>
              <p14:xfrm>
                <a:off x="4406327" y="4914667"/>
                <a:ext cx="126720" cy="291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AFFC27A5-3305-4882-B8A8-CFA786B301EA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397687" y="4905667"/>
                  <a:ext cx="1443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A923A0D7-31BA-4566-8198-32DA5B6B5AD4}"/>
                    </a:ext>
                  </a:extLst>
                </p14:cNvPr>
                <p14:cNvContentPartPr/>
                <p14:nvPr/>
              </p14:nvContentPartPr>
              <p14:xfrm>
                <a:off x="4587047" y="4471147"/>
                <a:ext cx="81000" cy="2368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A923A0D7-31BA-4566-8198-32DA5B6B5AD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578407" y="4462147"/>
                  <a:ext cx="9864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A739F53-E5D8-4B99-BAB9-F7867D926997}"/>
                    </a:ext>
                  </a:extLst>
                </p14:cNvPr>
                <p14:cNvContentPartPr/>
                <p14:nvPr/>
              </p14:nvContentPartPr>
              <p14:xfrm>
                <a:off x="4568687" y="4716307"/>
                <a:ext cx="261720" cy="774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A739F53-E5D8-4B99-BAB9-F7867D92699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559687" y="4707307"/>
                  <a:ext cx="27936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66CA781-4CD5-4EAD-96B6-6D022BB15C0A}"/>
                    </a:ext>
                  </a:extLst>
                </p14:cNvPr>
                <p14:cNvContentPartPr/>
                <p14:nvPr/>
              </p14:nvContentPartPr>
              <p14:xfrm>
                <a:off x="4665527" y="4857787"/>
                <a:ext cx="195840" cy="2307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66CA781-4CD5-4EAD-96B6-6D022BB15C0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656527" y="4849147"/>
                  <a:ext cx="21348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556C738-8076-4CB6-8E7B-B89C97F2E9DD}"/>
                    </a:ext>
                  </a:extLst>
                </p14:cNvPr>
                <p14:cNvContentPartPr/>
                <p14:nvPr/>
              </p14:nvContentPartPr>
              <p14:xfrm>
                <a:off x="3834287" y="4365307"/>
                <a:ext cx="1302120" cy="10724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556C738-8076-4CB6-8E7B-B89C97F2E9D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825287" y="4356307"/>
                  <a:ext cx="1319760" cy="1090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107C1D78-A204-41D2-A3E9-A84EB6D6D96D}"/>
                  </a:ext>
                </a:extLst>
              </p14:cNvPr>
              <p14:cNvContentPartPr/>
              <p14:nvPr/>
            </p14:nvContentPartPr>
            <p14:xfrm>
              <a:off x="6958367" y="2583667"/>
              <a:ext cx="299160" cy="52416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107C1D78-A204-41D2-A3E9-A84EB6D6D96D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949727" y="2574667"/>
                <a:ext cx="316800" cy="54180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BCB727D6-0C58-47C9-89E2-944822BF96C8}"/>
              </a:ext>
            </a:extLst>
          </p:cNvPr>
          <p:cNvGrpSpPr/>
          <p:nvPr/>
        </p:nvGrpSpPr>
        <p:grpSpPr>
          <a:xfrm>
            <a:off x="7358687" y="2248147"/>
            <a:ext cx="194400" cy="331200"/>
            <a:chOff x="7358687" y="2248147"/>
            <a:chExt cx="194400" cy="331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B9A6D61B-945D-4A5C-8C14-76DF02B24B01}"/>
                    </a:ext>
                  </a:extLst>
                </p14:cNvPr>
                <p14:cNvContentPartPr/>
                <p14:nvPr/>
              </p14:nvContentPartPr>
              <p14:xfrm>
                <a:off x="7358687" y="2260747"/>
                <a:ext cx="194400" cy="2844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B9A6D61B-945D-4A5C-8C14-76DF02B24B0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350047" y="2251747"/>
                  <a:ext cx="21204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5EFD50B1-8EBA-411A-BB9F-C0DA91F3257D}"/>
                    </a:ext>
                  </a:extLst>
                </p14:cNvPr>
                <p14:cNvContentPartPr/>
                <p14:nvPr/>
              </p14:nvContentPartPr>
              <p14:xfrm>
                <a:off x="7410167" y="2248147"/>
                <a:ext cx="108000" cy="3312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5EFD50B1-8EBA-411A-BB9F-C0DA91F3257D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401167" y="2239147"/>
                  <a:ext cx="125640" cy="348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B5E5B356-83DA-4D2A-9A3C-008C2761B6F7}"/>
                  </a:ext>
                </a:extLst>
              </p14:cNvPr>
              <p14:cNvContentPartPr/>
              <p14:nvPr/>
            </p14:nvContentPartPr>
            <p14:xfrm>
              <a:off x="7721927" y="2736667"/>
              <a:ext cx="160200" cy="972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B5E5B356-83DA-4D2A-9A3C-008C2761B6F7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7713287" y="2727667"/>
                <a:ext cx="17784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F837B3B4-457B-4D1B-9CFF-5F1474337283}"/>
                  </a:ext>
                </a:extLst>
              </p14:cNvPr>
              <p14:cNvContentPartPr/>
              <p14:nvPr/>
            </p14:nvContentPartPr>
            <p14:xfrm>
              <a:off x="7714727" y="2858707"/>
              <a:ext cx="137160" cy="1332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F837B3B4-457B-4D1B-9CFF-5F1474337283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7706087" y="2850067"/>
                <a:ext cx="154800" cy="30960"/>
              </a:xfrm>
              <a:prstGeom prst="rect">
                <a:avLst/>
              </a:prstGeom>
            </p:spPr>
          </p:pic>
        </mc:Fallback>
      </mc:AlternateContent>
      <p:grpSp>
        <p:nvGrpSpPr>
          <p:cNvPr id="56" name="Group 55">
            <a:extLst>
              <a:ext uri="{FF2B5EF4-FFF2-40B4-BE49-F238E27FC236}">
                <a16:creationId xmlns:a16="http://schemas.microsoft.com/office/drawing/2014/main" id="{2F15ABAF-B642-4A0F-B43C-2295EEEBD32E}"/>
              </a:ext>
            </a:extLst>
          </p:cNvPr>
          <p:cNvGrpSpPr/>
          <p:nvPr/>
        </p:nvGrpSpPr>
        <p:grpSpPr>
          <a:xfrm>
            <a:off x="8235647" y="2553067"/>
            <a:ext cx="1023120" cy="439560"/>
            <a:chOff x="8235647" y="2553067"/>
            <a:chExt cx="1023120" cy="439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31CF77D-F99F-47F0-9A51-8EE979BEBAC9}"/>
                    </a:ext>
                  </a:extLst>
                </p14:cNvPr>
                <p14:cNvContentPartPr/>
                <p14:nvPr/>
              </p14:nvContentPartPr>
              <p14:xfrm>
                <a:off x="8235647" y="2554507"/>
                <a:ext cx="280080" cy="4381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31CF77D-F99F-47F0-9A51-8EE979BEBAC9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8227007" y="2545867"/>
                  <a:ext cx="297720" cy="45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6D5526DC-0DE5-45F2-ACC8-2D9036C8BD64}"/>
                    </a:ext>
                  </a:extLst>
                </p14:cNvPr>
                <p14:cNvContentPartPr/>
                <p14:nvPr/>
              </p14:nvContentPartPr>
              <p14:xfrm>
                <a:off x="8668007" y="2553067"/>
                <a:ext cx="590760" cy="3938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6D5526DC-0DE5-45F2-ACC8-2D9036C8BD6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8659367" y="2544067"/>
                  <a:ext cx="608400" cy="41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9A32230-5FA1-437B-91B0-446E565B1DB7}"/>
                    </a:ext>
                  </a:extLst>
                </p14:cNvPr>
                <p14:cNvContentPartPr/>
                <p14:nvPr/>
              </p14:nvContentPartPr>
              <p14:xfrm>
                <a:off x="8867087" y="2714347"/>
                <a:ext cx="263520" cy="2235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9A32230-5FA1-437B-91B0-446E565B1DB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8858447" y="2705707"/>
                  <a:ext cx="281160" cy="241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1966314-9385-4799-A051-4031F69AC16E}"/>
              </a:ext>
            </a:extLst>
          </p:cNvPr>
          <p:cNvGrpSpPr/>
          <p:nvPr/>
        </p:nvGrpSpPr>
        <p:grpSpPr>
          <a:xfrm>
            <a:off x="7034327" y="3269827"/>
            <a:ext cx="1977840" cy="885960"/>
            <a:chOff x="7034327" y="3269827"/>
            <a:chExt cx="1977840" cy="885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469E62F-8B18-461B-BB2A-94E82E05F6C6}"/>
                    </a:ext>
                  </a:extLst>
                </p14:cNvPr>
                <p14:cNvContentPartPr/>
                <p14:nvPr/>
              </p14:nvContentPartPr>
              <p14:xfrm>
                <a:off x="7034327" y="3803707"/>
                <a:ext cx="262440" cy="3520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469E62F-8B18-461B-BB2A-94E82E05F6C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025327" y="3794707"/>
                  <a:ext cx="28008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D6F42E9-A27B-4410-8EF4-E1C562C6DBC5}"/>
                    </a:ext>
                  </a:extLst>
                </p14:cNvPr>
                <p14:cNvContentPartPr/>
                <p14:nvPr/>
              </p14:nvContentPartPr>
              <p14:xfrm>
                <a:off x="7288127" y="3485467"/>
                <a:ext cx="141480" cy="2563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D6F42E9-A27B-4410-8EF4-E1C562C6DBC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279127" y="3476467"/>
                  <a:ext cx="15912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B34C6EB1-0174-43AB-ADC7-2CF5C2454C24}"/>
                    </a:ext>
                  </a:extLst>
                </p14:cNvPr>
                <p14:cNvContentPartPr/>
                <p14:nvPr/>
              </p14:nvContentPartPr>
              <p14:xfrm>
                <a:off x="7299287" y="3485467"/>
                <a:ext cx="146160" cy="30996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B34C6EB1-0174-43AB-ADC7-2CF5C2454C2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290647" y="3476467"/>
                  <a:ext cx="16380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35F21D8-7AE4-46E3-99E3-7AFC43095A7D}"/>
                    </a:ext>
                  </a:extLst>
                </p14:cNvPr>
                <p14:cNvContentPartPr/>
                <p14:nvPr/>
              </p14:nvContentPartPr>
              <p14:xfrm>
                <a:off x="7620407" y="3817387"/>
                <a:ext cx="112680" cy="3060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35F21D8-7AE4-46E3-99E3-7AFC43095A7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611407" y="3808747"/>
                  <a:ext cx="1303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39BEE2EC-5708-4ABA-B80C-DBD807102FE4}"/>
                    </a:ext>
                  </a:extLst>
                </p14:cNvPr>
                <p14:cNvContentPartPr/>
                <p14:nvPr/>
              </p14:nvContentPartPr>
              <p14:xfrm>
                <a:off x="7634807" y="3921787"/>
                <a:ext cx="114480" cy="162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39BEE2EC-5708-4ABA-B80C-DBD807102FE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626167" y="3912787"/>
                  <a:ext cx="13212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1B40BE08-2643-4D49-AD68-BC083FA69424}"/>
                    </a:ext>
                  </a:extLst>
                </p14:cNvPr>
                <p14:cNvContentPartPr/>
                <p14:nvPr/>
              </p14:nvContentPartPr>
              <p14:xfrm>
                <a:off x="7945847" y="3676627"/>
                <a:ext cx="273240" cy="34488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1B40BE08-2643-4D49-AD68-BC083FA6942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937207" y="3667987"/>
                  <a:ext cx="29088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A02BDB8-E50B-4DF2-9A97-400A2D833D08}"/>
                    </a:ext>
                  </a:extLst>
                </p14:cNvPr>
                <p14:cNvContentPartPr/>
                <p14:nvPr/>
              </p14:nvContentPartPr>
              <p14:xfrm>
                <a:off x="8183807" y="3442987"/>
                <a:ext cx="173160" cy="24624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A02BDB8-E50B-4DF2-9A97-400A2D833D08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8174807" y="3433987"/>
                  <a:ext cx="19080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34F8F39-B424-40C9-8DE5-76F8401C75DD}"/>
                    </a:ext>
                  </a:extLst>
                </p14:cNvPr>
                <p14:cNvContentPartPr/>
                <p14:nvPr/>
              </p14:nvContentPartPr>
              <p14:xfrm>
                <a:off x="8556407" y="3619027"/>
                <a:ext cx="202320" cy="34308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34F8F39-B424-40C9-8DE5-76F8401C75DD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8547407" y="3610387"/>
                  <a:ext cx="21996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044D9A2-6802-4AF8-9AD3-3704C94CE0A6}"/>
                    </a:ext>
                  </a:extLst>
                </p14:cNvPr>
                <p14:cNvContentPartPr/>
                <p14:nvPr/>
              </p14:nvContentPartPr>
              <p14:xfrm>
                <a:off x="8782847" y="3269827"/>
                <a:ext cx="50040" cy="15696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4044D9A2-6802-4AF8-9AD3-3704C94CE0A6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8773847" y="3260827"/>
                  <a:ext cx="6768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D4225E5C-61CD-4C42-B7E5-8975089AFF62}"/>
                    </a:ext>
                  </a:extLst>
                </p14:cNvPr>
                <p14:cNvContentPartPr/>
                <p14:nvPr/>
              </p14:nvContentPartPr>
              <p14:xfrm>
                <a:off x="8852687" y="3323467"/>
                <a:ext cx="55440" cy="2804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D4225E5C-61CD-4C42-B7E5-8975089AFF62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843687" y="3314827"/>
                  <a:ext cx="7308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FDE8831B-35E9-409B-8E04-6230CFC98C9E}"/>
                    </a:ext>
                  </a:extLst>
                </p14:cNvPr>
                <p14:cNvContentPartPr/>
                <p14:nvPr/>
              </p14:nvContentPartPr>
              <p14:xfrm>
                <a:off x="8915687" y="3448027"/>
                <a:ext cx="96480" cy="15156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FDE8831B-35E9-409B-8E04-6230CFC98C9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8906687" y="3439387"/>
                  <a:ext cx="114120" cy="169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7BC7BC9-81D7-48B0-9F10-03C3FAD9930D}"/>
              </a:ext>
            </a:extLst>
          </p:cNvPr>
          <p:cNvGrpSpPr/>
          <p:nvPr/>
        </p:nvGrpSpPr>
        <p:grpSpPr>
          <a:xfrm>
            <a:off x="6983567" y="4426507"/>
            <a:ext cx="1364040" cy="723960"/>
            <a:chOff x="6983567" y="4426507"/>
            <a:chExt cx="1364040" cy="723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C4AEE1F-05E7-4585-8578-7C4DBB3603DF}"/>
                    </a:ext>
                  </a:extLst>
                </p14:cNvPr>
                <p14:cNvContentPartPr/>
                <p14:nvPr/>
              </p14:nvContentPartPr>
              <p14:xfrm>
                <a:off x="6983567" y="4843747"/>
                <a:ext cx="207360" cy="30672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C4AEE1F-05E7-4585-8578-7C4DBB3603D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974567" y="4835107"/>
                  <a:ext cx="225000" cy="32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CEB91CF-7526-4ABF-B935-BE669CDCFF69}"/>
                    </a:ext>
                  </a:extLst>
                </p14:cNvPr>
                <p14:cNvContentPartPr/>
                <p14:nvPr/>
              </p14:nvContentPartPr>
              <p14:xfrm>
                <a:off x="7222247" y="4557907"/>
                <a:ext cx="95040" cy="24120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CEB91CF-7526-4ABF-B935-BE669CDCFF69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213247" y="4549267"/>
                  <a:ext cx="11268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93FD58C-484D-48FF-858A-C727B58EC580}"/>
                    </a:ext>
                  </a:extLst>
                </p14:cNvPr>
                <p14:cNvContentPartPr/>
                <p14:nvPr/>
              </p14:nvContentPartPr>
              <p14:xfrm>
                <a:off x="7220447" y="4556467"/>
                <a:ext cx="112680" cy="23472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93FD58C-484D-48FF-858A-C727B58EC580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7211807" y="4547467"/>
                  <a:ext cx="13032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59474E28-5EE1-4A0F-BD4A-C740ADA003E9}"/>
                    </a:ext>
                  </a:extLst>
                </p14:cNvPr>
                <p14:cNvContentPartPr/>
                <p14:nvPr/>
              </p14:nvContentPartPr>
              <p14:xfrm>
                <a:off x="7479287" y="4884787"/>
                <a:ext cx="58320" cy="1620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59474E28-5EE1-4A0F-BD4A-C740ADA003E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7470647" y="4876147"/>
                  <a:ext cx="759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7FFF4BF-5B9E-4CAE-8FFA-0AF920AADA35}"/>
                    </a:ext>
                  </a:extLst>
                </p14:cNvPr>
                <p14:cNvContentPartPr/>
                <p14:nvPr/>
              </p14:nvContentPartPr>
              <p14:xfrm>
                <a:off x="7469567" y="4987387"/>
                <a:ext cx="122400" cy="133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7FFF4BF-5B9E-4CAE-8FFA-0AF920AADA35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460927" y="4978747"/>
                  <a:ext cx="14004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9515127A-BCB9-425A-848B-63D05EED54B7}"/>
                    </a:ext>
                  </a:extLst>
                </p14:cNvPr>
                <p14:cNvContentPartPr/>
                <p14:nvPr/>
              </p14:nvContentPartPr>
              <p14:xfrm>
                <a:off x="7755407" y="4720627"/>
                <a:ext cx="173880" cy="33444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9515127A-BCB9-425A-848B-63D05EED54B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746407" y="4711987"/>
                  <a:ext cx="191520" cy="35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9199E080-651E-4825-A2CE-36C8D863DB8C}"/>
                    </a:ext>
                  </a:extLst>
                </p14:cNvPr>
                <p14:cNvContentPartPr/>
                <p14:nvPr/>
              </p14:nvContentPartPr>
              <p14:xfrm>
                <a:off x="7976087" y="4426507"/>
                <a:ext cx="158760" cy="1612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9199E080-651E-4825-A2CE-36C8D863DB8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967087" y="4417867"/>
                  <a:ext cx="17640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F90C6E6B-E394-483A-BAC9-7B29FABF07DB}"/>
                    </a:ext>
                  </a:extLst>
                </p14:cNvPr>
                <p14:cNvContentPartPr/>
                <p14:nvPr/>
              </p14:nvContentPartPr>
              <p14:xfrm>
                <a:off x="8125847" y="4428307"/>
                <a:ext cx="115920" cy="2898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F90C6E6B-E394-483A-BAC9-7B29FABF07DB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117207" y="4419667"/>
                  <a:ext cx="13356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0A3BA60E-0CFF-4591-8782-BD38C9AC3144}"/>
                    </a:ext>
                  </a:extLst>
                </p14:cNvPr>
                <p14:cNvContentPartPr/>
                <p14:nvPr/>
              </p14:nvContentPartPr>
              <p14:xfrm>
                <a:off x="8212247" y="4531267"/>
                <a:ext cx="135360" cy="20376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0A3BA60E-0CFF-4591-8782-BD38C9AC3144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203607" y="4522267"/>
                  <a:ext cx="153000" cy="22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7AF2E2C-EFD0-4029-8214-6A1EF474A46A}"/>
              </a:ext>
            </a:extLst>
          </p:cNvPr>
          <p:cNvGrpSpPr/>
          <p:nvPr/>
        </p:nvGrpSpPr>
        <p:grpSpPr>
          <a:xfrm>
            <a:off x="9176687" y="4394827"/>
            <a:ext cx="1487520" cy="1116360"/>
            <a:chOff x="9176687" y="4394827"/>
            <a:chExt cx="1487520" cy="111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43F4A514-0AF9-4C1F-AA44-4141C5705E44}"/>
                    </a:ext>
                  </a:extLst>
                </p14:cNvPr>
                <p14:cNvContentPartPr/>
                <p14:nvPr/>
              </p14:nvContentPartPr>
              <p14:xfrm>
                <a:off x="9197927" y="4727827"/>
                <a:ext cx="231120" cy="4125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43F4A514-0AF9-4C1F-AA44-4141C5705E44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9189287" y="4718827"/>
                  <a:ext cx="24876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FB8C5962-2404-4B62-BA60-3C5C593A7801}"/>
                    </a:ext>
                  </a:extLst>
                </p14:cNvPr>
                <p14:cNvContentPartPr/>
                <p14:nvPr/>
              </p14:nvContentPartPr>
              <p14:xfrm>
                <a:off x="9263807" y="4709107"/>
                <a:ext cx="111240" cy="39528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FB8C5962-2404-4B62-BA60-3C5C593A7801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255167" y="4700467"/>
                  <a:ext cx="12888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CCEB378-4868-4FE3-BEB0-91F3E1282312}"/>
                    </a:ext>
                  </a:extLst>
                </p14:cNvPr>
                <p14:cNvContentPartPr/>
                <p14:nvPr/>
              </p14:nvContentPartPr>
              <p14:xfrm>
                <a:off x="9479087" y="4856347"/>
                <a:ext cx="159120" cy="4896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CCEB378-4868-4FE3-BEB0-91F3E1282312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9470087" y="4847347"/>
                  <a:ext cx="17676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C57FF33-6977-486A-8644-F3A8219FB550}"/>
                    </a:ext>
                  </a:extLst>
                </p14:cNvPr>
                <p14:cNvContentPartPr/>
                <p14:nvPr/>
              </p14:nvContentPartPr>
              <p14:xfrm>
                <a:off x="9498527" y="4971907"/>
                <a:ext cx="177120" cy="133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C57FF33-6977-486A-8644-F3A8219FB550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489527" y="4962907"/>
                  <a:ext cx="19476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8BDABDCA-4BE4-41A8-95DB-568EBD0AAA33}"/>
                    </a:ext>
                  </a:extLst>
                </p14:cNvPr>
                <p14:cNvContentPartPr/>
                <p14:nvPr/>
              </p14:nvContentPartPr>
              <p14:xfrm>
                <a:off x="9831887" y="4699027"/>
                <a:ext cx="152640" cy="24012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8BDABDCA-4BE4-41A8-95DB-568EBD0AAA33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823247" y="4690387"/>
                  <a:ext cx="17028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D1BE708F-E85E-48D9-AD41-96F51175B507}"/>
                    </a:ext>
                  </a:extLst>
                </p14:cNvPr>
                <p14:cNvContentPartPr/>
                <p14:nvPr/>
              </p14:nvContentPartPr>
              <p14:xfrm>
                <a:off x="9989567" y="4615147"/>
                <a:ext cx="284400" cy="43236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D1BE708F-E85E-48D9-AD41-96F51175B50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980927" y="4606507"/>
                  <a:ext cx="302040" cy="45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D1200C8-B5C3-4743-A569-319F76425741}"/>
                    </a:ext>
                  </a:extLst>
                </p14:cNvPr>
                <p14:cNvContentPartPr/>
                <p14:nvPr/>
              </p14:nvContentPartPr>
              <p14:xfrm>
                <a:off x="10068407" y="4838707"/>
                <a:ext cx="214200" cy="31356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D1200C8-B5C3-4743-A569-319F76425741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059407" y="4830067"/>
                  <a:ext cx="23184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8850A40B-9320-42B0-B00A-9B3E0F426190}"/>
                    </a:ext>
                  </a:extLst>
                </p14:cNvPr>
                <p14:cNvContentPartPr/>
                <p14:nvPr/>
              </p14:nvContentPartPr>
              <p14:xfrm>
                <a:off x="9176687" y="4394827"/>
                <a:ext cx="1487520" cy="111636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8850A40B-9320-42B0-B00A-9B3E0F426190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168047" y="4386187"/>
                  <a:ext cx="1505160" cy="113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7A3D823-4513-4715-903F-53C06627CFA4}"/>
              </a:ext>
            </a:extLst>
          </p:cNvPr>
          <p:cNvGrpSpPr/>
          <p:nvPr/>
        </p:nvGrpSpPr>
        <p:grpSpPr>
          <a:xfrm>
            <a:off x="9295487" y="3656467"/>
            <a:ext cx="130680" cy="147240"/>
            <a:chOff x="9295487" y="3656467"/>
            <a:chExt cx="130680" cy="147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A0E6B4A0-70AC-4CE7-9FC3-E4CA4B47DFAA}"/>
                    </a:ext>
                  </a:extLst>
                </p14:cNvPr>
                <p14:cNvContentPartPr/>
                <p14:nvPr/>
              </p14:nvContentPartPr>
              <p14:xfrm>
                <a:off x="9295487" y="3656467"/>
                <a:ext cx="130680" cy="2160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A0E6B4A0-70AC-4CE7-9FC3-E4CA4B47DFAA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286847" y="3647827"/>
                  <a:ext cx="1483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87CA34B1-09D0-4BDC-8C05-BB1DEE279683}"/>
                    </a:ext>
                  </a:extLst>
                </p14:cNvPr>
                <p14:cNvContentPartPr/>
                <p14:nvPr/>
              </p14:nvContentPartPr>
              <p14:xfrm>
                <a:off x="9300887" y="3795787"/>
                <a:ext cx="120960" cy="792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87CA34B1-09D0-4BDC-8C05-BB1DEE279683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9291887" y="3787147"/>
                  <a:ext cx="138600" cy="25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0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F112FA15-E735-4848-88F1-247149C3DEF0}"/>
                  </a:ext>
                </a:extLst>
              </p14:cNvPr>
              <p14:cNvContentPartPr/>
              <p14:nvPr/>
            </p14:nvContentPartPr>
            <p14:xfrm>
              <a:off x="9706967" y="3541267"/>
              <a:ext cx="220320" cy="289080"/>
            </p14:xfrm>
          </p:contentPart>
        </mc:Choice>
        <mc:Fallback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F112FA15-E735-4848-88F1-247149C3DEF0}"/>
                  </a:ext>
                </a:extLst>
              </p:cNvPr>
              <p:cNvPicPr/>
              <p:nvPr/>
            </p:nvPicPr>
            <p:blipFill>
              <a:blip r:embed="rId151"/>
              <a:stretch>
                <a:fillRect/>
              </a:stretch>
            </p:blipFill>
            <p:spPr>
              <a:xfrm>
                <a:off x="9697967" y="3532627"/>
                <a:ext cx="237960" cy="306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BB51965-4CE7-4499-A358-BA62C21670FD}"/>
              </a:ext>
            </a:extLst>
          </p:cNvPr>
          <p:cNvGrpSpPr/>
          <p:nvPr/>
        </p:nvGrpSpPr>
        <p:grpSpPr>
          <a:xfrm>
            <a:off x="9862847" y="3135187"/>
            <a:ext cx="566640" cy="264600"/>
            <a:chOff x="9862847" y="3135187"/>
            <a:chExt cx="566640" cy="26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57F11FBE-9063-4726-AAE3-FA0B163ECBF5}"/>
                    </a:ext>
                  </a:extLst>
                </p14:cNvPr>
                <p14:cNvContentPartPr/>
                <p14:nvPr/>
              </p14:nvContentPartPr>
              <p14:xfrm>
                <a:off x="9862847" y="3227707"/>
                <a:ext cx="109440" cy="17208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57F11FBE-9063-4726-AAE3-FA0B163ECBF5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853847" y="3219067"/>
                  <a:ext cx="12708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460B2DE8-A49C-41DB-9E01-C25F4184BF60}"/>
                    </a:ext>
                  </a:extLst>
                </p14:cNvPr>
                <p14:cNvContentPartPr/>
                <p14:nvPr/>
              </p14:nvContentPartPr>
              <p14:xfrm>
                <a:off x="10116287" y="3254347"/>
                <a:ext cx="13320" cy="1242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460B2DE8-A49C-41DB-9E01-C25F4184BF60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0107647" y="3245707"/>
                  <a:ext cx="3096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8AEDB3E2-E5F3-4698-9EC3-9F2E05A330D5}"/>
                    </a:ext>
                  </a:extLst>
                </p14:cNvPr>
                <p14:cNvContentPartPr/>
                <p14:nvPr/>
              </p14:nvContentPartPr>
              <p14:xfrm>
                <a:off x="10079567" y="3298267"/>
                <a:ext cx="67320" cy="172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8AEDB3E2-E5F3-4698-9EC3-9F2E05A330D5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0070927" y="3289627"/>
                  <a:ext cx="8496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0CE7C21F-73F1-4796-87DF-4DDBEA1FFDD7}"/>
                    </a:ext>
                  </a:extLst>
                </p14:cNvPr>
                <p14:cNvContentPartPr/>
                <p14:nvPr/>
              </p14:nvContentPartPr>
              <p14:xfrm>
                <a:off x="10290887" y="3135187"/>
                <a:ext cx="15480" cy="13320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0CE7C21F-73F1-4796-87DF-4DDBEA1FFDD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0281887" y="3126547"/>
                  <a:ext cx="3312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542DF68A-F4D5-4E2C-8CC3-6EA400030303}"/>
                    </a:ext>
                  </a:extLst>
                </p14:cNvPr>
                <p14:cNvContentPartPr/>
                <p14:nvPr/>
              </p14:nvContentPartPr>
              <p14:xfrm>
                <a:off x="10302407" y="3171187"/>
                <a:ext cx="89280" cy="22140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542DF68A-F4D5-4E2C-8CC3-6EA400030303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0293407" y="3162547"/>
                  <a:ext cx="10692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A5022149-1454-4E97-B562-18F576CE5135}"/>
                    </a:ext>
                  </a:extLst>
                </p14:cNvPr>
                <p14:cNvContentPartPr/>
                <p14:nvPr/>
              </p14:nvContentPartPr>
              <p14:xfrm>
                <a:off x="10384487" y="3250747"/>
                <a:ext cx="45000" cy="14904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A5022149-1454-4E97-B562-18F576CE5135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0375847" y="3242107"/>
                  <a:ext cx="62640" cy="166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67955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404542" y="801102"/>
                <a:ext cx="319138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42" y="801102"/>
                <a:ext cx="3191386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/>
              <p:nvPr/>
            </p:nvSpPr>
            <p:spPr>
              <a:xfrm>
                <a:off x="7229176" y="801101"/>
                <a:ext cx="319138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76" y="801101"/>
                <a:ext cx="3191386" cy="830997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D3F8EAA-65B6-4BB9-936C-969347E67CB5}"/>
                  </a:ext>
                </a:extLst>
              </p14:cNvPr>
              <p14:cNvContentPartPr/>
              <p14:nvPr/>
            </p14:nvContentPartPr>
            <p14:xfrm>
              <a:off x="1339127" y="2464147"/>
              <a:ext cx="482400" cy="7318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D3F8EAA-65B6-4BB9-936C-969347E67CB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0487" y="2455147"/>
                <a:ext cx="500040" cy="7495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29CD8067-0CD9-46FB-83AA-FDB0EAD998F6}"/>
              </a:ext>
            </a:extLst>
          </p:cNvPr>
          <p:cNvGrpSpPr/>
          <p:nvPr/>
        </p:nvGrpSpPr>
        <p:grpSpPr>
          <a:xfrm>
            <a:off x="388727" y="2688067"/>
            <a:ext cx="608760" cy="483840"/>
            <a:chOff x="388727" y="2688067"/>
            <a:chExt cx="608760" cy="48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F77C186-177C-41A4-AD70-02F901BAE6B9}"/>
                    </a:ext>
                  </a:extLst>
                </p14:cNvPr>
                <p14:cNvContentPartPr/>
                <p14:nvPr/>
              </p14:nvContentPartPr>
              <p14:xfrm>
                <a:off x="393767" y="2722987"/>
                <a:ext cx="163800" cy="4489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F77C186-177C-41A4-AD70-02F901BAE6B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84767" y="2713987"/>
                  <a:ext cx="181440" cy="46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EAC5629-BF54-49B2-BA0A-B5361603A0FE}"/>
                    </a:ext>
                  </a:extLst>
                </p14:cNvPr>
                <p14:cNvContentPartPr/>
                <p14:nvPr/>
              </p14:nvContentPartPr>
              <p14:xfrm>
                <a:off x="388727" y="2688067"/>
                <a:ext cx="233280" cy="4280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EAC5629-BF54-49B2-BA0A-B5361603A0F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80087" y="2679067"/>
                  <a:ext cx="250920" cy="44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8B63FB8-37A2-4B4F-A1DC-14D7FCBCA822}"/>
                    </a:ext>
                  </a:extLst>
                </p14:cNvPr>
                <p14:cNvContentPartPr/>
                <p14:nvPr/>
              </p14:nvContentPartPr>
              <p14:xfrm>
                <a:off x="733967" y="2801467"/>
                <a:ext cx="208800" cy="576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8B63FB8-37A2-4B4F-A1DC-14D7FCBCA82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24967" y="2792827"/>
                  <a:ext cx="22644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A622527-8449-4F4E-8389-67591C8CB9D6}"/>
                    </a:ext>
                  </a:extLst>
                </p14:cNvPr>
                <p14:cNvContentPartPr/>
                <p14:nvPr/>
              </p14:nvContentPartPr>
              <p14:xfrm>
                <a:off x="813887" y="2920267"/>
                <a:ext cx="183600" cy="432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A622527-8449-4F4E-8389-67591C8CB9D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05247" y="2911627"/>
                  <a:ext cx="201240" cy="60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96830FC-4436-4381-8AAB-FC003B68FC53}"/>
              </a:ext>
            </a:extLst>
          </p:cNvPr>
          <p:cNvGrpSpPr/>
          <p:nvPr/>
        </p:nvGrpSpPr>
        <p:grpSpPr>
          <a:xfrm>
            <a:off x="1693727" y="1907227"/>
            <a:ext cx="2629080" cy="1378800"/>
            <a:chOff x="1693727" y="1907227"/>
            <a:chExt cx="2629080" cy="1378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87168D6-7E5D-4CB6-B860-06B6D153604A}"/>
                    </a:ext>
                  </a:extLst>
                </p14:cNvPr>
                <p14:cNvContentPartPr/>
                <p14:nvPr/>
              </p14:nvContentPartPr>
              <p14:xfrm>
                <a:off x="1693727" y="2032147"/>
                <a:ext cx="241920" cy="3063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87168D6-7E5D-4CB6-B860-06B6D153604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685087" y="2023147"/>
                  <a:ext cx="25956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9265A8B-D1F2-4F0A-A401-AF0F89A8D9DB}"/>
                    </a:ext>
                  </a:extLst>
                </p14:cNvPr>
                <p14:cNvContentPartPr/>
                <p14:nvPr/>
              </p14:nvContentPartPr>
              <p14:xfrm>
                <a:off x="2293847" y="2553787"/>
                <a:ext cx="193320" cy="255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9265A8B-D1F2-4F0A-A401-AF0F89A8D9D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85207" y="2544787"/>
                  <a:ext cx="21096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C3DF60F-BC98-4375-B79B-57EA8BDCE533}"/>
                    </a:ext>
                  </a:extLst>
                </p14:cNvPr>
                <p14:cNvContentPartPr/>
                <p14:nvPr/>
              </p14:nvContentPartPr>
              <p14:xfrm>
                <a:off x="2290607" y="2735947"/>
                <a:ext cx="292680" cy="30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C3DF60F-BC98-4375-B79B-57EA8BDCE53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281967" y="2727307"/>
                  <a:ext cx="3103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98CDD558-E8E7-44B0-8072-852FD77E2A08}"/>
                    </a:ext>
                  </a:extLst>
                </p14:cNvPr>
                <p14:cNvContentPartPr/>
                <p14:nvPr/>
              </p14:nvContentPartPr>
              <p14:xfrm>
                <a:off x="2955887" y="2324107"/>
                <a:ext cx="506520" cy="6217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98CDD558-E8E7-44B0-8072-852FD77E2A0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947247" y="2315107"/>
                  <a:ext cx="524160" cy="63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85D0AE6-9BB8-4C0B-A521-6A567D80478A}"/>
                    </a:ext>
                  </a:extLst>
                </p14:cNvPr>
                <p14:cNvContentPartPr/>
                <p14:nvPr/>
              </p14:nvContentPartPr>
              <p14:xfrm>
                <a:off x="3453407" y="2336707"/>
                <a:ext cx="333720" cy="6163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85D0AE6-9BB8-4C0B-A521-6A567D80478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444407" y="2328067"/>
                  <a:ext cx="351360" cy="63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CB0CE96-948D-4652-AA44-C01B3B71DBE1}"/>
                    </a:ext>
                  </a:extLst>
                </p14:cNvPr>
                <p14:cNvContentPartPr/>
                <p14:nvPr/>
              </p14:nvContentPartPr>
              <p14:xfrm>
                <a:off x="2751767" y="1907227"/>
                <a:ext cx="1571040" cy="13788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CB0CE96-948D-4652-AA44-C01B3B71DBE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743127" y="1898227"/>
                  <a:ext cx="1588680" cy="139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8F8DECC-4417-433D-8C1F-8ADE6CEAC8A1}"/>
              </a:ext>
            </a:extLst>
          </p:cNvPr>
          <p:cNvGrpSpPr/>
          <p:nvPr/>
        </p:nvGrpSpPr>
        <p:grpSpPr>
          <a:xfrm>
            <a:off x="5800607" y="1998667"/>
            <a:ext cx="4768200" cy="1637640"/>
            <a:chOff x="5800607" y="1998667"/>
            <a:chExt cx="4768200" cy="163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0C9A550-A594-48AB-96C2-A512F984D55E}"/>
                    </a:ext>
                  </a:extLst>
                </p14:cNvPr>
                <p14:cNvContentPartPr/>
                <p14:nvPr/>
              </p14:nvContentPartPr>
              <p14:xfrm>
                <a:off x="7088327" y="2584747"/>
                <a:ext cx="413640" cy="5281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0C9A550-A594-48AB-96C2-A512F984D55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079687" y="2575747"/>
                  <a:ext cx="431280" cy="54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1267AC30-890F-4500-BD09-44963AC93DA2}"/>
                    </a:ext>
                  </a:extLst>
                </p14:cNvPr>
                <p14:cNvContentPartPr/>
                <p14:nvPr/>
              </p14:nvContentPartPr>
              <p14:xfrm>
                <a:off x="7244567" y="2550187"/>
                <a:ext cx="266760" cy="306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1267AC30-890F-4500-BD09-44963AC93DA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235567" y="2541547"/>
                  <a:ext cx="2844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5C36CEDA-A3A9-4B30-9075-7B2C2134F812}"/>
                    </a:ext>
                  </a:extLst>
                </p14:cNvPr>
                <p14:cNvContentPartPr/>
                <p14:nvPr/>
              </p14:nvContentPartPr>
              <p14:xfrm>
                <a:off x="7533647" y="2283787"/>
                <a:ext cx="307440" cy="2304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5C36CEDA-A3A9-4B30-9075-7B2C2134F81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524647" y="2274787"/>
                  <a:ext cx="3250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9666E4EC-4B2F-4E40-B7AC-3EB27039ABBE}"/>
                    </a:ext>
                  </a:extLst>
                </p14:cNvPr>
                <p14:cNvContentPartPr/>
                <p14:nvPr/>
              </p14:nvContentPartPr>
              <p14:xfrm>
                <a:off x="6375887" y="2771587"/>
                <a:ext cx="170640" cy="3934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9666E4EC-4B2F-4E40-B7AC-3EB27039ABB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367247" y="2762947"/>
                  <a:ext cx="188280" cy="41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E4C459A-760C-43B4-9235-81570C6960F1}"/>
                    </a:ext>
                  </a:extLst>
                </p14:cNvPr>
                <p14:cNvContentPartPr/>
                <p14:nvPr/>
              </p14:nvContentPartPr>
              <p14:xfrm>
                <a:off x="6419087" y="2770507"/>
                <a:ext cx="165600" cy="3466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E4C459A-760C-43B4-9235-81570C6960F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410447" y="2761507"/>
                  <a:ext cx="183240" cy="36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6E5F1143-97E6-4D98-9E40-C4599C89A406}"/>
                    </a:ext>
                  </a:extLst>
                </p14:cNvPr>
                <p14:cNvContentPartPr/>
                <p14:nvPr/>
              </p14:nvContentPartPr>
              <p14:xfrm>
                <a:off x="6648767" y="2852947"/>
                <a:ext cx="152640" cy="1360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6E5F1143-97E6-4D98-9E40-C4599C89A40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639767" y="2843947"/>
                  <a:ext cx="17028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65575B3-E7F6-4D78-B1A8-8AF1D2C1F8E6}"/>
                    </a:ext>
                  </a:extLst>
                </p14:cNvPr>
                <p14:cNvContentPartPr/>
                <p14:nvPr/>
              </p14:nvContentPartPr>
              <p14:xfrm>
                <a:off x="8148167" y="2752147"/>
                <a:ext cx="236160" cy="2016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65575B3-E7F6-4D78-B1A8-8AF1D2C1F8E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139167" y="2743147"/>
                  <a:ext cx="2538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806C623-CFE3-44EB-84F0-ADD7794C5BE3}"/>
                    </a:ext>
                  </a:extLst>
                </p14:cNvPr>
                <p14:cNvContentPartPr/>
                <p14:nvPr/>
              </p14:nvContentPartPr>
              <p14:xfrm>
                <a:off x="8125487" y="2908387"/>
                <a:ext cx="249480" cy="349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806C623-CFE3-44EB-84F0-ADD7794C5BE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116487" y="2899747"/>
                  <a:ext cx="26712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7A40E28-727F-4C6F-9293-9242FE803C7C}"/>
                    </a:ext>
                  </a:extLst>
                </p14:cNvPr>
                <p14:cNvContentPartPr/>
                <p14:nvPr/>
              </p14:nvContentPartPr>
              <p14:xfrm>
                <a:off x="8778887" y="2551987"/>
                <a:ext cx="249120" cy="4147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7A40E28-727F-4C6F-9293-9242FE803C7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770247" y="2542987"/>
                  <a:ext cx="266760" cy="43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D2A80B7-1FFF-401A-B23B-74524092ECE4}"/>
                    </a:ext>
                  </a:extLst>
                </p14:cNvPr>
                <p14:cNvContentPartPr/>
                <p14:nvPr/>
              </p14:nvContentPartPr>
              <p14:xfrm>
                <a:off x="9145727" y="2563507"/>
                <a:ext cx="294120" cy="4114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D2A80B7-1FFF-401A-B23B-74524092ECE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9137087" y="2554507"/>
                  <a:ext cx="311760" cy="4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11385DC3-5B17-4EC6-9904-16A1B2C9FA12}"/>
                    </a:ext>
                  </a:extLst>
                </p14:cNvPr>
                <p14:cNvContentPartPr/>
                <p14:nvPr/>
              </p14:nvContentPartPr>
              <p14:xfrm>
                <a:off x="9269927" y="2527507"/>
                <a:ext cx="287640" cy="432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11385DC3-5B17-4EC6-9904-16A1B2C9FA1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9261287" y="2518867"/>
                  <a:ext cx="30528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899A339-597B-42A8-B5CB-F949F34866E1}"/>
                    </a:ext>
                  </a:extLst>
                </p14:cNvPr>
                <p14:cNvContentPartPr/>
                <p14:nvPr/>
              </p14:nvContentPartPr>
              <p14:xfrm>
                <a:off x="5800607" y="1998667"/>
                <a:ext cx="4768200" cy="16376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899A339-597B-42A8-B5CB-F949F34866E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791967" y="1989667"/>
                  <a:ext cx="4785840" cy="1655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507677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404542" y="801102"/>
                <a:ext cx="319138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42" y="801102"/>
                <a:ext cx="3191386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/>
              <p:nvPr/>
            </p:nvSpPr>
            <p:spPr>
              <a:xfrm>
                <a:off x="7229176" y="801101"/>
                <a:ext cx="3709157" cy="12691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5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76" y="801101"/>
                <a:ext cx="3709157" cy="1269130"/>
              </a:xfrm>
              <a:prstGeom prst="rect">
                <a:avLst/>
              </a:prstGeom>
              <a:blipFill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107436C8-C171-4168-8A95-261A10517137}"/>
              </a:ext>
            </a:extLst>
          </p:cNvPr>
          <p:cNvGrpSpPr/>
          <p:nvPr/>
        </p:nvGrpSpPr>
        <p:grpSpPr>
          <a:xfrm>
            <a:off x="727847" y="2071027"/>
            <a:ext cx="750960" cy="1112040"/>
            <a:chOff x="727847" y="2071027"/>
            <a:chExt cx="750960" cy="1112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A2BC93B6-4157-4109-87B9-6F058101378B}"/>
                    </a:ext>
                  </a:extLst>
                </p14:cNvPr>
                <p14:cNvContentPartPr/>
                <p14:nvPr/>
              </p14:nvContentPartPr>
              <p14:xfrm>
                <a:off x="727847" y="2517787"/>
                <a:ext cx="232560" cy="2984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A2BC93B6-4157-4109-87B9-6F058101378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19207" y="2509147"/>
                  <a:ext cx="25020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C934DF57-0D0D-43E7-B27A-C48266622630}"/>
                    </a:ext>
                  </a:extLst>
                </p14:cNvPr>
                <p14:cNvContentPartPr/>
                <p14:nvPr/>
              </p14:nvContentPartPr>
              <p14:xfrm>
                <a:off x="962207" y="2500507"/>
                <a:ext cx="11160" cy="68256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C934DF57-0D0D-43E7-B27A-C4826662263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53207" y="2491867"/>
                  <a:ext cx="28800" cy="70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E2173A1F-1760-480D-93A3-DFD839C63D12}"/>
                    </a:ext>
                  </a:extLst>
                </p14:cNvPr>
                <p14:cNvContentPartPr/>
                <p14:nvPr/>
              </p14:nvContentPartPr>
              <p14:xfrm>
                <a:off x="1030607" y="2071027"/>
                <a:ext cx="98640" cy="26280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E2173A1F-1760-480D-93A3-DFD839C63D1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21607" y="2062387"/>
                  <a:ext cx="11628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5E294DE-ECCC-4D23-B151-4D9BC5047311}"/>
                    </a:ext>
                  </a:extLst>
                </p14:cNvPr>
                <p14:cNvContentPartPr/>
                <p14:nvPr/>
              </p14:nvContentPartPr>
              <p14:xfrm>
                <a:off x="1172087" y="2104867"/>
                <a:ext cx="18360" cy="5187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5E294DE-ECCC-4D23-B151-4D9BC504731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63087" y="2095867"/>
                  <a:ext cx="36000" cy="53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6205252-022F-434A-A13B-FC646BBAFF29}"/>
                    </a:ext>
                  </a:extLst>
                </p14:cNvPr>
                <p14:cNvContentPartPr/>
                <p14:nvPr/>
              </p14:nvContentPartPr>
              <p14:xfrm>
                <a:off x="1329047" y="2650267"/>
                <a:ext cx="111240" cy="21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6205252-022F-434A-A13B-FC646BBAFF2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320407" y="2641267"/>
                  <a:ext cx="12888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2CF8F2B-A01A-4D39-B4F5-6B866672709A}"/>
                    </a:ext>
                  </a:extLst>
                </p14:cNvPr>
                <p14:cNvContentPartPr/>
                <p14:nvPr/>
              </p14:nvContentPartPr>
              <p14:xfrm>
                <a:off x="1314647" y="2778787"/>
                <a:ext cx="164160" cy="262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2CF8F2B-A01A-4D39-B4F5-6B866672709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305647" y="2770147"/>
                  <a:ext cx="18180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D1359C3-47B8-464F-AB4D-85B84518F018}"/>
              </a:ext>
            </a:extLst>
          </p:cNvPr>
          <p:cNvGrpSpPr/>
          <p:nvPr/>
        </p:nvGrpSpPr>
        <p:grpSpPr>
          <a:xfrm>
            <a:off x="167327" y="2709307"/>
            <a:ext cx="306720" cy="365400"/>
            <a:chOff x="167327" y="2709307"/>
            <a:chExt cx="306720" cy="365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0F787B1-B726-4433-9829-1FFB47217DB1}"/>
                    </a:ext>
                  </a:extLst>
                </p14:cNvPr>
                <p14:cNvContentPartPr/>
                <p14:nvPr/>
              </p14:nvContentPartPr>
              <p14:xfrm>
                <a:off x="178127" y="2709307"/>
                <a:ext cx="108000" cy="3654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0F787B1-B726-4433-9829-1FFB47217DB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9487" y="2700667"/>
                  <a:ext cx="125640" cy="38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2391D1E-7F89-449C-8CDE-A8641B0E3AB0}"/>
                    </a:ext>
                  </a:extLst>
                </p14:cNvPr>
                <p14:cNvContentPartPr/>
                <p14:nvPr/>
              </p14:nvContentPartPr>
              <p14:xfrm>
                <a:off x="167327" y="2721907"/>
                <a:ext cx="165600" cy="2858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2391D1E-7F89-449C-8CDE-A8641B0E3AB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8687" y="2712907"/>
                  <a:ext cx="18324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6A2B66D-D971-4356-BC9C-A8B6DBE82DEB}"/>
                    </a:ext>
                  </a:extLst>
                </p14:cNvPr>
                <p14:cNvContentPartPr/>
                <p14:nvPr/>
              </p14:nvContentPartPr>
              <p14:xfrm>
                <a:off x="356327" y="2829187"/>
                <a:ext cx="117720" cy="1072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6A2B66D-D971-4356-BC9C-A8B6DBE82DE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47687" y="2820187"/>
                  <a:ext cx="135360" cy="12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D2A7ECC-219F-4E0D-B954-34FF4706665F}"/>
              </a:ext>
            </a:extLst>
          </p:cNvPr>
          <p:cNvGrpSpPr/>
          <p:nvPr/>
        </p:nvGrpSpPr>
        <p:grpSpPr>
          <a:xfrm>
            <a:off x="1684367" y="2323027"/>
            <a:ext cx="1044000" cy="605520"/>
            <a:chOff x="1684367" y="2323027"/>
            <a:chExt cx="1044000" cy="60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F5B2EB8-31C4-4DDF-B544-36287B8CC696}"/>
                    </a:ext>
                  </a:extLst>
                </p14:cNvPr>
                <p14:cNvContentPartPr/>
                <p14:nvPr/>
              </p14:nvContentPartPr>
              <p14:xfrm>
                <a:off x="1684367" y="2505187"/>
                <a:ext cx="294120" cy="423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F5B2EB8-31C4-4DDF-B544-36287B8CC69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675367" y="2496547"/>
                  <a:ext cx="311760" cy="44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D459518-CCF3-4493-8C17-500F784FCF3A}"/>
                    </a:ext>
                  </a:extLst>
                </p14:cNvPr>
                <p14:cNvContentPartPr/>
                <p14:nvPr/>
              </p14:nvContentPartPr>
              <p14:xfrm>
                <a:off x="2048687" y="2510947"/>
                <a:ext cx="253080" cy="3535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D459518-CCF3-4493-8C17-500F784FCF3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039687" y="2501947"/>
                  <a:ext cx="270720" cy="37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07AC379C-6B7E-40EB-BA7F-34A1F9DDC9E6}"/>
                    </a:ext>
                  </a:extLst>
                </p14:cNvPr>
                <p14:cNvContentPartPr/>
                <p14:nvPr/>
              </p14:nvContentPartPr>
              <p14:xfrm>
                <a:off x="2090447" y="2410867"/>
                <a:ext cx="337320" cy="1058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07AC379C-6B7E-40EB-BA7F-34A1F9DDC9E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081447" y="2402227"/>
                  <a:ext cx="35496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816188A-244B-4CB4-8DE1-1B90BB6CE648}"/>
                    </a:ext>
                  </a:extLst>
                </p14:cNvPr>
                <p14:cNvContentPartPr/>
                <p14:nvPr/>
              </p14:nvContentPartPr>
              <p14:xfrm>
                <a:off x="2383487" y="2323027"/>
                <a:ext cx="344880" cy="5965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816188A-244B-4CB4-8DE1-1B90BB6CE64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374847" y="2314387"/>
                  <a:ext cx="362520" cy="61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AF506F1-C6E9-4026-9D1E-4CC4863B2F4A}"/>
              </a:ext>
            </a:extLst>
          </p:cNvPr>
          <p:cNvGrpSpPr/>
          <p:nvPr/>
        </p:nvGrpSpPr>
        <p:grpSpPr>
          <a:xfrm>
            <a:off x="6760727" y="2554147"/>
            <a:ext cx="1137240" cy="1037880"/>
            <a:chOff x="6760727" y="2554147"/>
            <a:chExt cx="1137240" cy="1037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12840C5-21AE-4CD2-BCF4-E79CE0A91C0D}"/>
                    </a:ext>
                  </a:extLst>
                </p14:cNvPr>
                <p14:cNvContentPartPr/>
                <p14:nvPr/>
              </p14:nvContentPartPr>
              <p14:xfrm>
                <a:off x="7083647" y="2832427"/>
                <a:ext cx="69480" cy="3218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12840C5-21AE-4CD2-BCF4-E79CE0A91C0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074647" y="2823427"/>
                  <a:ext cx="8712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A2E9C60-6C4E-43C9-A49C-8857B3ED17C6}"/>
                    </a:ext>
                  </a:extLst>
                </p14:cNvPr>
                <p14:cNvContentPartPr/>
                <p14:nvPr/>
              </p14:nvContentPartPr>
              <p14:xfrm>
                <a:off x="6920567" y="3220147"/>
                <a:ext cx="377280" cy="298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A2E9C60-6C4E-43C9-A49C-8857B3ED17C6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911927" y="3211507"/>
                  <a:ext cx="39492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30E8992-4CDA-4B89-A78E-8096FBFDEFF9}"/>
                    </a:ext>
                  </a:extLst>
                </p14:cNvPr>
                <p14:cNvContentPartPr/>
                <p14:nvPr/>
              </p14:nvContentPartPr>
              <p14:xfrm>
                <a:off x="7047647" y="3365227"/>
                <a:ext cx="235440" cy="2178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30E8992-4CDA-4B89-A78E-8096FBFDEFF9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038647" y="3356587"/>
                  <a:ext cx="25308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9B0D354-5BB9-4266-A1E5-649B5B7767C3}"/>
                    </a:ext>
                  </a:extLst>
                </p14:cNvPr>
                <p14:cNvContentPartPr/>
                <p14:nvPr/>
              </p14:nvContentPartPr>
              <p14:xfrm>
                <a:off x="7464167" y="2878507"/>
                <a:ext cx="111960" cy="6354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9B0D354-5BB9-4266-A1E5-649B5B7767C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455527" y="2869507"/>
                  <a:ext cx="129600" cy="65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A35100E5-D03E-4775-AF65-34DECECBF5D1}"/>
                    </a:ext>
                  </a:extLst>
                </p14:cNvPr>
                <p14:cNvContentPartPr/>
                <p14:nvPr/>
              </p14:nvContentPartPr>
              <p14:xfrm>
                <a:off x="6760727" y="2744227"/>
                <a:ext cx="220320" cy="8478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A35100E5-D03E-4775-AF65-34DECECBF5D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752087" y="2735227"/>
                  <a:ext cx="237960" cy="86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CDB4C3DA-2EA6-41AA-AF00-2171DB4650DA}"/>
                    </a:ext>
                  </a:extLst>
                </p14:cNvPr>
                <p14:cNvContentPartPr/>
                <p14:nvPr/>
              </p14:nvContentPartPr>
              <p14:xfrm>
                <a:off x="7519607" y="2683027"/>
                <a:ext cx="184320" cy="201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CDB4C3DA-2EA6-41AA-AF00-2171DB4650D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510967" y="2674387"/>
                  <a:ext cx="20196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91D4B29-49D4-49C2-A87A-8088B03ECD01}"/>
                    </a:ext>
                  </a:extLst>
                </p14:cNvPr>
                <p14:cNvContentPartPr/>
                <p14:nvPr/>
              </p14:nvContentPartPr>
              <p14:xfrm>
                <a:off x="7733807" y="2554147"/>
                <a:ext cx="164160" cy="2196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91D4B29-49D4-49C2-A87A-8088B03ECD0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725167" y="2545147"/>
                  <a:ext cx="181800" cy="23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A895BC4-A43C-4C8D-B478-ABF25D95B41A}"/>
              </a:ext>
            </a:extLst>
          </p:cNvPr>
          <p:cNvGrpSpPr/>
          <p:nvPr/>
        </p:nvGrpSpPr>
        <p:grpSpPr>
          <a:xfrm>
            <a:off x="6208847" y="3124027"/>
            <a:ext cx="324720" cy="295920"/>
            <a:chOff x="6208847" y="3124027"/>
            <a:chExt cx="324720" cy="295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4A5626F9-3CD8-4087-80BA-8B7AED88ECE6}"/>
                    </a:ext>
                  </a:extLst>
                </p14:cNvPr>
                <p14:cNvContentPartPr/>
                <p14:nvPr/>
              </p14:nvContentPartPr>
              <p14:xfrm>
                <a:off x="6227207" y="3163627"/>
                <a:ext cx="99720" cy="2563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4A5626F9-3CD8-4087-80BA-8B7AED88ECE6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218567" y="3154627"/>
                  <a:ext cx="11736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7C21770-98DA-462C-ADC5-8038AA370B61}"/>
                    </a:ext>
                  </a:extLst>
                </p14:cNvPr>
                <p14:cNvContentPartPr/>
                <p14:nvPr/>
              </p14:nvContentPartPr>
              <p14:xfrm>
                <a:off x="6208847" y="3124027"/>
                <a:ext cx="244440" cy="2829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7C21770-98DA-462C-ADC5-8038AA370B61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200207" y="3115027"/>
                  <a:ext cx="26208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11EC3609-4C0E-40EA-BD63-75B70376763A}"/>
                    </a:ext>
                  </a:extLst>
                </p14:cNvPr>
                <p14:cNvContentPartPr/>
                <p14:nvPr/>
              </p14:nvContentPartPr>
              <p14:xfrm>
                <a:off x="6412607" y="3298267"/>
                <a:ext cx="120960" cy="20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11EC3609-4C0E-40EA-BD63-75B70376763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403967" y="3289627"/>
                  <a:ext cx="13860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4EDB410-6676-4C0B-AF93-206D4E1632CB}"/>
              </a:ext>
            </a:extLst>
          </p:cNvPr>
          <p:cNvGrpSpPr/>
          <p:nvPr/>
        </p:nvGrpSpPr>
        <p:grpSpPr>
          <a:xfrm>
            <a:off x="7931807" y="3156787"/>
            <a:ext cx="159120" cy="96120"/>
            <a:chOff x="7931807" y="3156787"/>
            <a:chExt cx="159120" cy="9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ABC637A4-D9F1-4DCA-9466-2514F14F8FE2}"/>
                    </a:ext>
                  </a:extLst>
                </p14:cNvPr>
                <p14:cNvContentPartPr/>
                <p14:nvPr/>
              </p14:nvContentPartPr>
              <p14:xfrm>
                <a:off x="7931807" y="3156787"/>
                <a:ext cx="110880" cy="46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ABC637A4-D9F1-4DCA-9466-2514F14F8FE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922807" y="3148147"/>
                  <a:ext cx="12852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CE75D64-1B23-4C58-95F5-ACEE23B241C7}"/>
                    </a:ext>
                  </a:extLst>
                </p14:cNvPr>
                <p14:cNvContentPartPr/>
                <p14:nvPr/>
              </p14:nvContentPartPr>
              <p14:xfrm>
                <a:off x="7937567" y="3239587"/>
                <a:ext cx="153360" cy="133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CE75D64-1B23-4C58-95F5-ACEE23B241C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928567" y="3230587"/>
                  <a:ext cx="171000" cy="3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77D9AF8-ED12-424F-9CA5-9DE39EF2C392}"/>
              </a:ext>
            </a:extLst>
          </p:cNvPr>
          <p:cNvGrpSpPr/>
          <p:nvPr/>
        </p:nvGrpSpPr>
        <p:grpSpPr>
          <a:xfrm>
            <a:off x="8554607" y="2347867"/>
            <a:ext cx="2081520" cy="1451880"/>
            <a:chOff x="8554607" y="2347867"/>
            <a:chExt cx="2081520" cy="1451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DAA61A3C-2B33-464B-BC07-00E4BB977D7F}"/>
                    </a:ext>
                  </a:extLst>
                </p14:cNvPr>
                <p14:cNvContentPartPr/>
                <p14:nvPr/>
              </p14:nvContentPartPr>
              <p14:xfrm>
                <a:off x="8554607" y="2977507"/>
                <a:ext cx="264960" cy="33588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DAA61A3C-2B33-464B-BC07-00E4BB977D7F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545607" y="2968867"/>
                  <a:ext cx="28260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489153C-7824-48E5-B366-48E0D0B32539}"/>
                    </a:ext>
                  </a:extLst>
                </p14:cNvPr>
                <p14:cNvContentPartPr/>
                <p14:nvPr/>
              </p14:nvContentPartPr>
              <p14:xfrm>
                <a:off x="8781767" y="2717587"/>
                <a:ext cx="243000" cy="2030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489153C-7824-48E5-B366-48E0D0B32539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773127" y="2708947"/>
                  <a:ext cx="26064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E633CB00-2667-4FD7-A472-D3C4ED957FF5}"/>
                    </a:ext>
                  </a:extLst>
                </p14:cNvPr>
                <p14:cNvContentPartPr/>
                <p14:nvPr/>
              </p14:nvContentPartPr>
              <p14:xfrm>
                <a:off x="9114407" y="3014227"/>
                <a:ext cx="95040" cy="162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E633CB00-2667-4FD7-A472-D3C4ED957FF5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9105767" y="3005587"/>
                  <a:ext cx="11268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28A9D09-4252-47B3-B915-F26BF0384075}"/>
                    </a:ext>
                  </a:extLst>
                </p14:cNvPr>
                <p14:cNvContentPartPr/>
                <p14:nvPr/>
              </p14:nvContentPartPr>
              <p14:xfrm>
                <a:off x="9147887" y="3101347"/>
                <a:ext cx="170640" cy="360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28A9D09-4252-47B3-B915-F26BF038407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9139247" y="3092347"/>
                  <a:ext cx="1882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B04BEF0B-A0CA-41C2-9FC0-7F4C5EF58A97}"/>
                    </a:ext>
                  </a:extLst>
                </p14:cNvPr>
                <p14:cNvContentPartPr/>
                <p14:nvPr/>
              </p14:nvContentPartPr>
              <p14:xfrm>
                <a:off x="9620927" y="2756107"/>
                <a:ext cx="201600" cy="2599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B04BEF0B-A0CA-41C2-9FC0-7F4C5EF58A9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9612287" y="2747107"/>
                  <a:ext cx="21924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DA3F563-1E14-4469-82B9-57FF617C6E08}"/>
                    </a:ext>
                  </a:extLst>
                </p14:cNvPr>
                <p14:cNvContentPartPr/>
                <p14:nvPr/>
              </p14:nvContentPartPr>
              <p14:xfrm>
                <a:off x="9832607" y="2774827"/>
                <a:ext cx="39600" cy="5518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DA3F563-1E14-4469-82B9-57FF617C6E0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823967" y="2766187"/>
                  <a:ext cx="57240" cy="56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B693DA3D-D6AA-43B0-B026-16ADAD61DCAB}"/>
                    </a:ext>
                  </a:extLst>
                </p14:cNvPr>
                <p14:cNvContentPartPr/>
                <p14:nvPr/>
              </p14:nvContentPartPr>
              <p14:xfrm>
                <a:off x="9252287" y="2347867"/>
                <a:ext cx="1383840" cy="14518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B693DA3D-D6AA-43B0-B026-16ADAD61DCA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243287" y="2338867"/>
                  <a:ext cx="1401480" cy="14695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5446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404542" y="801102"/>
                <a:ext cx="358797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42" y="801102"/>
                <a:ext cx="3587970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/>
              <p:nvPr/>
            </p:nvSpPr>
            <p:spPr>
              <a:xfrm>
                <a:off x="7229176" y="801101"/>
                <a:ext cx="358797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76" y="801101"/>
                <a:ext cx="3587970" cy="830997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1D5CCCE0-998D-4CA0-8F82-EF32541475D9}"/>
              </a:ext>
            </a:extLst>
          </p:cNvPr>
          <p:cNvGrpSpPr/>
          <p:nvPr/>
        </p:nvGrpSpPr>
        <p:grpSpPr>
          <a:xfrm>
            <a:off x="513647" y="1957627"/>
            <a:ext cx="3278520" cy="3768480"/>
            <a:chOff x="513647" y="1957627"/>
            <a:chExt cx="3278520" cy="376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DEE78E89-2B1F-4A0A-8540-4790A91FA50A}"/>
                    </a:ext>
                  </a:extLst>
                </p14:cNvPr>
                <p14:cNvContentPartPr/>
                <p14:nvPr/>
              </p14:nvContentPartPr>
              <p14:xfrm>
                <a:off x="1105487" y="2689147"/>
                <a:ext cx="209520" cy="55368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DEE78E89-2B1F-4A0A-8540-4790A91FA50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96847" y="2680147"/>
                  <a:ext cx="227160" cy="57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DF4DA33-4013-4F1E-96F2-89C1BB887BB8}"/>
                    </a:ext>
                  </a:extLst>
                </p14:cNvPr>
                <p14:cNvContentPartPr/>
                <p14:nvPr/>
              </p14:nvContentPartPr>
              <p14:xfrm>
                <a:off x="1039967" y="2720467"/>
                <a:ext cx="327960" cy="4604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DF4DA33-4013-4F1E-96F2-89C1BB887BB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30967" y="2711827"/>
                  <a:ext cx="345600" cy="47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661A022-14D9-401C-9C26-AA25FDE61A4A}"/>
                    </a:ext>
                  </a:extLst>
                </p14:cNvPr>
                <p14:cNvContentPartPr/>
                <p14:nvPr/>
              </p14:nvContentPartPr>
              <p14:xfrm>
                <a:off x="1374767" y="2170747"/>
                <a:ext cx="243000" cy="51552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661A022-14D9-401C-9C26-AA25FDE61A4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66127" y="2162107"/>
                  <a:ext cx="260640" cy="53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494BFCD-8592-4770-9719-1FBB3B774C0D}"/>
                    </a:ext>
                  </a:extLst>
                </p14:cNvPr>
                <p14:cNvContentPartPr/>
                <p14:nvPr/>
              </p14:nvContentPartPr>
              <p14:xfrm>
                <a:off x="1751687" y="2756827"/>
                <a:ext cx="218520" cy="54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494BFCD-8592-4770-9719-1FBB3B774C0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742687" y="2748187"/>
                  <a:ext cx="2361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CFB61BE-B88B-4B2A-BBAE-0EC62018E9E9}"/>
                    </a:ext>
                  </a:extLst>
                </p14:cNvPr>
                <p14:cNvContentPartPr/>
                <p14:nvPr/>
              </p14:nvContentPartPr>
              <p14:xfrm>
                <a:off x="1745207" y="2937187"/>
                <a:ext cx="379080" cy="716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CFB61BE-B88B-4B2A-BBAE-0EC62018E9E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736207" y="2928187"/>
                  <a:ext cx="39672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F610F65-9779-42DA-9C48-A660BAB00AD7}"/>
                    </a:ext>
                  </a:extLst>
                </p14:cNvPr>
                <p14:cNvContentPartPr/>
                <p14:nvPr/>
              </p14:nvContentPartPr>
              <p14:xfrm>
                <a:off x="2498327" y="2406187"/>
                <a:ext cx="291240" cy="8089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F610F65-9779-42DA-9C48-A660BAB00AD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489687" y="2397187"/>
                  <a:ext cx="308880" cy="82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68CAD9A-A5DB-49C3-9F9D-612B51764019}"/>
                    </a:ext>
                  </a:extLst>
                </p14:cNvPr>
                <p14:cNvContentPartPr/>
                <p14:nvPr/>
              </p14:nvContentPartPr>
              <p14:xfrm>
                <a:off x="2931047" y="2542267"/>
                <a:ext cx="133560" cy="2566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68CAD9A-A5DB-49C3-9F9D-612B5176401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922047" y="2533267"/>
                  <a:ext cx="15120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57803FD-4887-4470-81DD-4AB4909C31FF}"/>
                    </a:ext>
                  </a:extLst>
                </p14:cNvPr>
                <p14:cNvContentPartPr/>
                <p14:nvPr/>
              </p14:nvContentPartPr>
              <p14:xfrm>
                <a:off x="3130127" y="2554507"/>
                <a:ext cx="10080" cy="6310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57803FD-4887-4470-81DD-4AB4909C31F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121127" y="2545867"/>
                  <a:ext cx="27720" cy="64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C69E78E-069F-4BB1-98DD-2695C699CB32}"/>
                    </a:ext>
                  </a:extLst>
                </p14:cNvPr>
                <p14:cNvContentPartPr/>
                <p14:nvPr/>
              </p14:nvContentPartPr>
              <p14:xfrm>
                <a:off x="529847" y="2122507"/>
                <a:ext cx="1240920" cy="14068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C69E78E-069F-4BB1-98DD-2695C699CB3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21207" y="2113867"/>
                  <a:ext cx="1258560" cy="142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2A1F8B0-79EE-4E88-A80D-1DD86EE52C32}"/>
                    </a:ext>
                  </a:extLst>
                </p14:cNvPr>
                <p14:cNvContentPartPr/>
                <p14:nvPr/>
              </p14:nvContentPartPr>
              <p14:xfrm>
                <a:off x="513647" y="2054107"/>
                <a:ext cx="216720" cy="2739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2A1F8B0-79EE-4E88-A80D-1DD86EE52C3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04647" y="2045467"/>
                  <a:ext cx="23436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D74EEAB-A185-4FB8-8CBA-591C0E002304}"/>
                    </a:ext>
                  </a:extLst>
                </p14:cNvPr>
                <p14:cNvContentPartPr/>
                <p14:nvPr/>
              </p14:nvContentPartPr>
              <p14:xfrm>
                <a:off x="2287367" y="2140867"/>
                <a:ext cx="1504800" cy="12304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D74EEAB-A185-4FB8-8CBA-591C0E00230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278727" y="2132227"/>
                  <a:ext cx="1522440" cy="124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A90771C-BF1A-4A88-8192-46050C408F57}"/>
                    </a:ext>
                  </a:extLst>
                </p14:cNvPr>
                <p14:cNvContentPartPr/>
                <p14:nvPr/>
              </p14:nvContentPartPr>
              <p14:xfrm>
                <a:off x="2112407" y="1957627"/>
                <a:ext cx="406800" cy="3520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A90771C-BF1A-4A88-8192-46050C408F5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103767" y="1948627"/>
                  <a:ext cx="42444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9FF3D73-4B03-4A81-BB15-3FF63457FC92}"/>
                    </a:ext>
                  </a:extLst>
                </p14:cNvPr>
                <p14:cNvContentPartPr/>
                <p14:nvPr/>
              </p14:nvContentPartPr>
              <p14:xfrm>
                <a:off x="1262087" y="4327507"/>
                <a:ext cx="257040" cy="7876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9FF3D73-4B03-4A81-BB15-3FF63457FC9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253447" y="4318867"/>
                  <a:ext cx="274680" cy="80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CC4F902-F010-4947-A159-29739A13EB62}"/>
                    </a:ext>
                  </a:extLst>
                </p14:cNvPr>
                <p14:cNvContentPartPr/>
                <p14:nvPr/>
              </p14:nvContentPartPr>
              <p14:xfrm>
                <a:off x="1175687" y="4261627"/>
                <a:ext cx="454320" cy="8244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CC4F902-F010-4947-A159-29739A13EB6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166687" y="4252627"/>
                  <a:ext cx="471960" cy="84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5F370DA-156A-4119-A260-BE824AF28998}"/>
                    </a:ext>
                  </a:extLst>
                </p14:cNvPr>
                <p14:cNvContentPartPr/>
                <p14:nvPr/>
              </p14:nvContentPartPr>
              <p14:xfrm>
                <a:off x="1624607" y="4557907"/>
                <a:ext cx="191160" cy="75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5F370DA-156A-4119-A260-BE824AF2899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615967" y="4549267"/>
                  <a:ext cx="20880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C073EF2-8E13-436E-B390-030E3F52866C}"/>
                    </a:ext>
                  </a:extLst>
                </p14:cNvPr>
                <p14:cNvContentPartPr/>
                <p14:nvPr/>
              </p14:nvContentPartPr>
              <p14:xfrm>
                <a:off x="1709567" y="4794787"/>
                <a:ext cx="170640" cy="421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C073EF2-8E13-436E-B390-030E3F52866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700567" y="4785787"/>
                  <a:ext cx="1882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C530834-0C16-4982-A2B2-CCAE2ACCCBBA}"/>
                    </a:ext>
                  </a:extLst>
                </p14:cNvPr>
                <p14:cNvContentPartPr/>
                <p14:nvPr/>
              </p14:nvContentPartPr>
              <p14:xfrm>
                <a:off x="2156327" y="4265587"/>
                <a:ext cx="264960" cy="4406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C530834-0C16-4982-A2B2-CCAE2ACCCBB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147327" y="4256587"/>
                  <a:ext cx="282600" cy="45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5C46950-98C7-492C-A9F9-6E504E74532D}"/>
                    </a:ext>
                  </a:extLst>
                </p14:cNvPr>
                <p14:cNvContentPartPr/>
                <p14:nvPr/>
              </p14:nvContentPartPr>
              <p14:xfrm>
                <a:off x="2459087" y="4216987"/>
                <a:ext cx="21600" cy="9349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5C46950-98C7-492C-A9F9-6E504E74532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450447" y="4208347"/>
                  <a:ext cx="39240" cy="9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DAEC768-0D46-4B10-90FD-48D6FC920DB6}"/>
                    </a:ext>
                  </a:extLst>
                </p14:cNvPr>
                <p14:cNvContentPartPr/>
                <p14:nvPr/>
              </p14:nvContentPartPr>
              <p14:xfrm>
                <a:off x="691127" y="3603907"/>
                <a:ext cx="2574720" cy="21222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DAEC768-0D46-4B10-90FD-48D6FC920DB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82487" y="3595267"/>
                  <a:ext cx="2592360" cy="2139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3A757B5-9F1B-40DF-B970-B70C432205F5}"/>
              </a:ext>
            </a:extLst>
          </p:cNvPr>
          <p:cNvGrpSpPr/>
          <p:nvPr/>
        </p:nvGrpSpPr>
        <p:grpSpPr>
          <a:xfrm>
            <a:off x="6537887" y="2051227"/>
            <a:ext cx="3069360" cy="2888640"/>
            <a:chOff x="6537887" y="2051227"/>
            <a:chExt cx="3069360" cy="288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FB4D92E-0CA7-49A3-A329-5732C5014131}"/>
                    </a:ext>
                  </a:extLst>
                </p14:cNvPr>
                <p14:cNvContentPartPr/>
                <p14:nvPr/>
              </p14:nvContentPartPr>
              <p14:xfrm>
                <a:off x="7003727" y="2731627"/>
                <a:ext cx="266760" cy="559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FB4D92E-0CA7-49A3-A329-5732C501413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994727" y="2722987"/>
                  <a:ext cx="284400" cy="57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880BDAA-EA7A-4486-91C0-35CC799BBF63}"/>
                    </a:ext>
                  </a:extLst>
                </p14:cNvPr>
                <p14:cNvContentPartPr/>
                <p14:nvPr/>
              </p14:nvContentPartPr>
              <p14:xfrm>
                <a:off x="6973127" y="2653507"/>
                <a:ext cx="250560" cy="5263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880BDAA-EA7A-4486-91C0-35CC799BBF6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964487" y="2644867"/>
                  <a:ext cx="268200" cy="54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4F0D8E9-AE99-48BB-A3BA-9D79C17F633C}"/>
                    </a:ext>
                  </a:extLst>
                </p14:cNvPr>
                <p14:cNvContentPartPr/>
                <p14:nvPr/>
              </p14:nvContentPartPr>
              <p14:xfrm>
                <a:off x="7304687" y="2220067"/>
                <a:ext cx="277200" cy="3589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04F0D8E9-AE99-48BB-A3BA-9D79C17F633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295687" y="2211427"/>
                  <a:ext cx="29484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E1733AC-7077-4E29-877A-2770A3F63E7C}"/>
                    </a:ext>
                  </a:extLst>
                </p14:cNvPr>
                <p14:cNvContentPartPr/>
                <p14:nvPr/>
              </p14:nvContentPartPr>
              <p14:xfrm>
                <a:off x="7620047" y="2737747"/>
                <a:ext cx="223560" cy="86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E1733AC-7077-4E29-877A-2770A3F63E7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611047" y="2728747"/>
                  <a:ext cx="24120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A28F40F-E3B5-48AD-8CFA-29BBBFCDA57A}"/>
                    </a:ext>
                  </a:extLst>
                </p14:cNvPr>
                <p14:cNvContentPartPr/>
                <p14:nvPr/>
              </p14:nvContentPartPr>
              <p14:xfrm>
                <a:off x="7711127" y="2883187"/>
                <a:ext cx="244440" cy="432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A28F40F-E3B5-48AD-8CFA-29BBBFCDA57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702487" y="2874187"/>
                  <a:ext cx="26208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462FE47-9B91-415C-BE7F-1F592EA15032}"/>
                    </a:ext>
                  </a:extLst>
                </p14:cNvPr>
                <p14:cNvContentPartPr/>
                <p14:nvPr/>
              </p14:nvContentPartPr>
              <p14:xfrm>
                <a:off x="8427527" y="2472067"/>
                <a:ext cx="343800" cy="5871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462FE47-9B91-415C-BE7F-1F592EA1503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418527" y="2463067"/>
                  <a:ext cx="361440" cy="60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767CDEC9-D3C6-440C-A99F-02F552D52D79}"/>
                    </a:ext>
                  </a:extLst>
                </p14:cNvPr>
                <p14:cNvContentPartPr/>
                <p14:nvPr/>
              </p14:nvContentPartPr>
              <p14:xfrm>
                <a:off x="8855567" y="2512747"/>
                <a:ext cx="274320" cy="5288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767CDEC9-D3C6-440C-A99F-02F552D52D7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846567" y="2503747"/>
                  <a:ext cx="291960" cy="54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961CE89-0F6A-4130-8674-3CE427B3D738}"/>
                    </a:ext>
                  </a:extLst>
                </p14:cNvPr>
                <p14:cNvContentPartPr/>
                <p14:nvPr/>
              </p14:nvContentPartPr>
              <p14:xfrm>
                <a:off x="8968247" y="2433547"/>
                <a:ext cx="430920" cy="986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961CE89-0F6A-4130-8674-3CE427B3D73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959247" y="2424907"/>
                  <a:ext cx="44856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8DABF47-BB7D-4258-BBD7-51B56011BA97}"/>
                    </a:ext>
                  </a:extLst>
                </p14:cNvPr>
                <p14:cNvContentPartPr/>
                <p14:nvPr/>
              </p14:nvContentPartPr>
              <p14:xfrm>
                <a:off x="6537887" y="2104147"/>
                <a:ext cx="1162800" cy="11908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8DABF47-BB7D-4258-BBD7-51B56011BA97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529247" y="2095147"/>
                  <a:ext cx="1180440" cy="12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5F278A0-1F12-42B9-AC61-34B6BE1EC8FA}"/>
                    </a:ext>
                  </a:extLst>
                </p14:cNvPr>
                <p14:cNvContentPartPr/>
                <p14:nvPr/>
              </p14:nvContentPartPr>
              <p14:xfrm>
                <a:off x="8036207" y="2051227"/>
                <a:ext cx="1447560" cy="10825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5F278A0-1F12-42B9-AC61-34B6BE1EC8F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027207" y="2042227"/>
                  <a:ext cx="1465200" cy="11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96F4D4F4-9F4C-485D-9F4B-4C70F175B690}"/>
                    </a:ext>
                  </a:extLst>
                </p14:cNvPr>
                <p14:cNvContentPartPr/>
                <p14:nvPr/>
              </p14:nvContentPartPr>
              <p14:xfrm>
                <a:off x="7520327" y="3928627"/>
                <a:ext cx="439920" cy="7016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96F4D4F4-9F4C-485D-9F4B-4C70F175B690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511687" y="3919987"/>
                  <a:ext cx="457560" cy="71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C0286DA-C40A-4264-9B4F-9F3F0E316AC9}"/>
                    </a:ext>
                  </a:extLst>
                </p14:cNvPr>
                <p14:cNvContentPartPr/>
                <p14:nvPr/>
              </p14:nvContentPartPr>
              <p14:xfrm>
                <a:off x="7554167" y="3899467"/>
                <a:ext cx="282960" cy="6688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C0286DA-C40A-4264-9B4F-9F3F0E316AC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545167" y="3890467"/>
                  <a:ext cx="300600" cy="68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8E1BB58-CD6B-455D-834E-0824A1D4E6CE}"/>
                    </a:ext>
                  </a:extLst>
                </p14:cNvPr>
                <p14:cNvContentPartPr/>
                <p14:nvPr/>
              </p14:nvContentPartPr>
              <p14:xfrm>
                <a:off x="7977887" y="4058227"/>
                <a:ext cx="230040" cy="2671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8E1BB58-CD6B-455D-834E-0824A1D4E6C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969247" y="4049587"/>
                  <a:ext cx="24768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F5763B4-CAE0-46F0-A15C-453ED23CFC19}"/>
                    </a:ext>
                  </a:extLst>
                </p14:cNvPr>
                <p14:cNvContentPartPr/>
                <p14:nvPr/>
              </p14:nvContentPartPr>
              <p14:xfrm>
                <a:off x="8355167" y="4011067"/>
                <a:ext cx="193320" cy="4914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F5763B4-CAE0-46F0-A15C-453ED23CFC19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346167" y="4002427"/>
                  <a:ext cx="210960" cy="50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18D600D3-806E-48C5-B057-1A9A7A27C990}"/>
                    </a:ext>
                  </a:extLst>
                </p14:cNvPr>
                <p14:cNvContentPartPr/>
                <p14:nvPr/>
              </p14:nvContentPartPr>
              <p14:xfrm>
                <a:off x="8544527" y="3907027"/>
                <a:ext cx="236520" cy="446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18D600D3-806E-48C5-B057-1A9A7A27C99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535887" y="3898387"/>
                  <a:ext cx="25416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BBD70322-2371-48C9-8DEC-BCD60724C431}"/>
                    </a:ext>
                  </a:extLst>
                </p14:cNvPr>
                <p14:cNvContentPartPr/>
                <p14:nvPr/>
              </p14:nvContentPartPr>
              <p14:xfrm>
                <a:off x="6704567" y="3503467"/>
                <a:ext cx="2902680" cy="14364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BBD70322-2371-48C9-8DEC-BCD60724C43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695927" y="3494827"/>
                  <a:ext cx="2920320" cy="1454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432567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2756</TotalTime>
  <Words>93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Section 10.4 Definition of Logarithms</vt:lpstr>
      <vt:lpstr>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93</cp:revision>
  <cp:lastPrinted>2020-08-03T16:23:34Z</cp:lastPrinted>
  <dcterms:created xsi:type="dcterms:W3CDTF">2018-08-29T02:57:50Z</dcterms:created>
  <dcterms:modified xsi:type="dcterms:W3CDTF">2020-08-22T05:29:32Z</dcterms:modified>
</cp:coreProperties>
</file>