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84" r:id="rId3"/>
    <p:sldId id="285" r:id="rId4"/>
    <p:sldId id="295" r:id="rId5"/>
    <p:sldId id="296" r:id="rId6"/>
    <p:sldId id="297" r:id="rId7"/>
    <p:sldId id="298" r:id="rId8"/>
    <p:sldId id="299" r:id="rId9"/>
    <p:sldId id="300" r:id="rId10"/>
    <p:sldId id="301" r:id="rId11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45" d="100"/>
          <a:sy n="45" d="100"/>
        </p:scale>
        <p:origin x="63" y="13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35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5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8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6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4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91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10.4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 of Logarithms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46267" y="685827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F9DC588-F92F-4933-8CCA-959C057E8C4B}"/>
              </a:ext>
            </a:extLst>
          </p:cNvPr>
          <p:cNvCxnSpPr>
            <a:cxnSpLocks/>
          </p:cNvCxnSpPr>
          <p:nvPr/>
        </p:nvCxnSpPr>
        <p:spPr>
          <a:xfrm flipH="1">
            <a:off x="6096001" y="685827"/>
            <a:ext cx="16221" cy="5689218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/>
              <p:nvPr/>
            </p:nvSpPr>
            <p:spPr>
              <a:xfrm>
                <a:off x="1404542" y="801102"/>
                <a:ext cx="3587970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540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fName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81</m:t>
                          </m:r>
                        </m:e>
                      </m:func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4542" y="801102"/>
                <a:ext cx="3587970" cy="830997"/>
              </a:xfrm>
              <a:prstGeom prst="rect">
                <a:avLst/>
              </a:prstGeom>
              <a:blipFill>
                <a:blip r:embed="rId2"/>
                <a:stretch>
                  <a:fillRect b="-2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5EB1D123-1A89-42FD-B89C-C76061E14DC8}"/>
              </a:ext>
            </a:extLst>
          </p:cNvPr>
          <p:cNvSpPr txBox="1"/>
          <p:nvPr/>
        </p:nvSpPr>
        <p:spPr>
          <a:xfrm>
            <a:off x="3293085" y="-48918"/>
            <a:ext cx="5605830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 Each Logarithm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848E9B9-4E02-4035-BA4F-19BB2519FD5A}"/>
                  </a:ext>
                </a:extLst>
              </p:cNvPr>
              <p:cNvSpPr txBox="1"/>
              <p:nvPr/>
            </p:nvSpPr>
            <p:spPr>
              <a:xfrm>
                <a:off x="7229176" y="801101"/>
                <a:ext cx="372262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540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fName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func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848E9B9-4E02-4035-BA4F-19BB2519FD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9176" y="801101"/>
                <a:ext cx="3722622" cy="830997"/>
              </a:xfrm>
              <a:prstGeom prst="rect">
                <a:avLst/>
              </a:prstGeom>
              <a:blipFill>
                <a:blip r:embed="rId3"/>
                <a:stretch>
                  <a:fillRect b="-2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3400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5484"/>
            <a:ext cx="12192000" cy="8624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3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Logarithms</a:t>
            </a:r>
            <a:endParaRPr lang="en-US" sz="6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97789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41EDC12-900A-4CAF-8F50-5F187BD6CEE9}"/>
                  </a:ext>
                </a:extLst>
              </p:cNvPr>
              <p:cNvSpPr txBox="1"/>
              <p:nvPr/>
            </p:nvSpPr>
            <p:spPr>
              <a:xfrm>
                <a:off x="3598745" y="1131788"/>
                <a:ext cx="4994509" cy="123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80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fName>
                        <m:e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func>
                      <m:r>
                        <a:rPr lang="en-US" sz="8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8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US" sz="8000" b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41EDC12-900A-4CAF-8F50-5F187BD6CE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8745" y="1131788"/>
                <a:ext cx="4994509" cy="1231106"/>
              </a:xfrm>
              <a:prstGeom prst="rect">
                <a:avLst/>
              </a:prstGeom>
              <a:blipFill>
                <a:blip r:embed="rId2"/>
                <a:stretch>
                  <a:fillRect b="-14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2AA16D2-4E3B-41B2-9B8F-D68995F6DEB4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6095999" y="2362894"/>
            <a:ext cx="1" cy="650762"/>
          </a:xfrm>
          <a:prstGeom prst="straightConnector1">
            <a:avLst/>
          </a:prstGeom>
          <a:ln w="76200"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A5DEB73-C1AD-4C1A-BFCF-474DE8BADA6D}"/>
              </a:ext>
            </a:extLst>
          </p:cNvPr>
          <p:cNvCxnSpPr>
            <a:cxnSpLocks/>
          </p:cNvCxnSpPr>
          <p:nvPr/>
        </p:nvCxnSpPr>
        <p:spPr>
          <a:xfrm flipH="1">
            <a:off x="4588722" y="2362894"/>
            <a:ext cx="517301" cy="434851"/>
          </a:xfrm>
          <a:prstGeom prst="straightConnector1">
            <a:avLst/>
          </a:prstGeom>
          <a:ln w="76200"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A7272C3-0DCF-46A6-B030-74A4999E3883}"/>
              </a:ext>
            </a:extLst>
          </p:cNvPr>
          <p:cNvCxnSpPr>
            <a:cxnSpLocks/>
          </p:cNvCxnSpPr>
          <p:nvPr/>
        </p:nvCxnSpPr>
        <p:spPr>
          <a:xfrm>
            <a:off x="8593254" y="1765486"/>
            <a:ext cx="824248" cy="0"/>
          </a:xfrm>
          <a:prstGeom prst="straightConnector1">
            <a:avLst/>
          </a:prstGeom>
          <a:ln w="76200"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EBE2DD47-A5B4-4E53-B68E-47892FB85086}"/>
              </a:ext>
            </a:extLst>
          </p:cNvPr>
          <p:cNvSpPr txBox="1"/>
          <p:nvPr/>
        </p:nvSpPr>
        <p:spPr>
          <a:xfrm>
            <a:off x="9539789" y="1362620"/>
            <a:ext cx="2318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Exponent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1C99FFE-F4B6-4D23-887D-0662ADF5E773}"/>
              </a:ext>
            </a:extLst>
          </p:cNvPr>
          <p:cNvSpPr txBox="1"/>
          <p:nvPr/>
        </p:nvSpPr>
        <p:spPr>
          <a:xfrm>
            <a:off x="3598744" y="2617085"/>
            <a:ext cx="11590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E85FA18-3946-4B51-B24A-35105587FE99}"/>
              </a:ext>
            </a:extLst>
          </p:cNvPr>
          <p:cNvSpPr txBox="1"/>
          <p:nvPr/>
        </p:nvSpPr>
        <p:spPr>
          <a:xfrm>
            <a:off x="5106023" y="2940251"/>
            <a:ext cx="2318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Argument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F8ECE76-DA47-4DF4-9893-A1E936F179CB}"/>
                  </a:ext>
                </a:extLst>
              </p:cNvPr>
              <p:cNvSpPr txBox="1"/>
              <p:nvPr/>
            </p:nvSpPr>
            <p:spPr>
              <a:xfrm>
                <a:off x="7970586" y="4215333"/>
                <a:ext cx="2588529" cy="9398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6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r>
                        <a:rPr lang="en-US" sz="6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6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US" sz="6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F8ECE76-DA47-4DF4-9893-A1E936F179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0586" y="4215333"/>
                <a:ext cx="2588529" cy="93987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D23EB5F2-8434-4282-ADA4-5207FD5A9F92}"/>
                  </a:ext>
                </a:extLst>
              </p:cNvPr>
              <p:cNvSpPr/>
              <p:nvPr/>
            </p:nvSpPr>
            <p:spPr>
              <a:xfrm>
                <a:off x="1632885" y="4177439"/>
                <a:ext cx="3931717" cy="10156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60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6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60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6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fName>
                        <m:e>
                          <m:r>
                            <a:rPr lang="en-US" sz="60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func>
                      <m:r>
                        <a:rPr lang="en-US" sz="60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60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US" sz="6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D23EB5F2-8434-4282-ADA4-5207FD5A9F9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2885" y="4177439"/>
                <a:ext cx="3931717" cy="10156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4EF1C79-536E-438F-9D8E-344A0E4B0BD9}"/>
              </a:ext>
            </a:extLst>
          </p:cNvPr>
          <p:cNvCxnSpPr>
            <a:stCxn id="21" idx="3"/>
            <a:endCxn id="20" idx="1"/>
          </p:cNvCxnSpPr>
          <p:nvPr/>
        </p:nvCxnSpPr>
        <p:spPr>
          <a:xfrm flipV="1">
            <a:off x="5564602" y="4685270"/>
            <a:ext cx="2405984" cy="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6163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46267" y="685827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F9DC588-F92F-4933-8CCA-959C057E8C4B}"/>
              </a:ext>
            </a:extLst>
          </p:cNvPr>
          <p:cNvCxnSpPr>
            <a:cxnSpLocks/>
          </p:cNvCxnSpPr>
          <p:nvPr/>
        </p:nvCxnSpPr>
        <p:spPr>
          <a:xfrm flipH="1">
            <a:off x="6096001" y="685827"/>
            <a:ext cx="16221" cy="5689218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/>
              <p:nvPr/>
            </p:nvSpPr>
            <p:spPr>
              <a:xfrm>
                <a:off x="1287152" y="801102"/>
                <a:ext cx="3567964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540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16</m:t>
                          </m:r>
                        </m:e>
                      </m:func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7152" y="801102"/>
                <a:ext cx="3567964" cy="830997"/>
              </a:xfrm>
              <a:prstGeom prst="rect">
                <a:avLst/>
              </a:prstGeom>
              <a:blipFill>
                <a:blip r:embed="rId2"/>
                <a:stretch>
                  <a:fillRect b="-2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5EB1D123-1A89-42FD-B89C-C76061E14DC8}"/>
              </a:ext>
            </a:extLst>
          </p:cNvPr>
          <p:cNvSpPr txBox="1"/>
          <p:nvPr/>
        </p:nvSpPr>
        <p:spPr>
          <a:xfrm>
            <a:off x="1521254" y="8719"/>
            <a:ext cx="9551397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Each Equation in Exponential Form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EE9D6D1-CE3F-4DD0-8F7C-1747AEDAECCA}"/>
                  </a:ext>
                </a:extLst>
              </p:cNvPr>
              <p:cNvSpPr txBox="1"/>
              <p:nvPr/>
            </p:nvSpPr>
            <p:spPr>
              <a:xfrm>
                <a:off x="6953766" y="801102"/>
                <a:ext cx="395108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540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fName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625</m:t>
                          </m:r>
                        </m:e>
                      </m:func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EE9D6D1-CE3F-4DD0-8F7C-1747AEDAEC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3766" y="801102"/>
                <a:ext cx="3951082" cy="830997"/>
              </a:xfrm>
              <a:prstGeom prst="rect">
                <a:avLst/>
              </a:prstGeom>
              <a:blipFill>
                <a:blip r:embed="rId3"/>
                <a:stretch>
                  <a:fillRect b="-2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3491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46267" y="685827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F9DC588-F92F-4933-8CCA-959C057E8C4B}"/>
              </a:ext>
            </a:extLst>
          </p:cNvPr>
          <p:cNvCxnSpPr>
            <a:cxnSpLocks/>
          </p:cNvCxnSpPr>
          <p:nvPr/>
        </p:nvCxnSpPr>
        <p:spPr>
          <a:xfrm flipH="1">
            <a:off x="6096001" y="685827"/>
            <a:ext cx="16221" cy="5689218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/>
              <p:nvPr/>
            </p:nvSpPr>
            <p:spPr>
              <a:xfrm>
                <a:off x="1287152" y="801102"/>
                <a:ext cx="2912529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=125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7152" y="801102"/>
                <a:ext cx="2912529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5EB1D123-1A89-42FD-B89C-C76061E14DC8}"/>
              </a:ext>
            </a:extLst>
          </p:cNvPr>
          <p:cNvSpPr txBox="1"/>
          <p:nvPr/>
        </p:nvSpPr>
        <p:spPr>
          <a:xfrm>
            <a:off x="1521254" y="8719"/>
            <a:ext cx="9522992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Each Equation in Logarithmic Form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CF29830-62DC-4FA0-B979-E5B67D0DDF4B}"/>
                  </a:ext>
                </a:extLst>
              </p:cNvPr>
              <p:cNvSpPr txBox="1"/>
              <p:nvPr/>
            </p:nvSpPr>
            <p:spPr>
              <a:xfrm>
                <a:off x="7718980" y="801102"/>
                <a:ext cx="2912529" cy="8403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=243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CF29830-62DC-4FA0-B979-E5B67D0DDF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8980" y="801102"/>
                <a:ext cx="2912529" cy="84035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5078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46267" y="685827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F9DC588-F92F-4933-8CCA-959C057E8C4B}"/>
              </a:ext>
            </a:extLst>
          </p:cNvPr>
          <p:cNvCxnSpPr>
            <a:cxnSpLocks/>
          </p:cNvCxnSpPr>
          <p:nvPr/>
        </p:nvCxnSpPr>
        <p:spPr>
          <a:xfrm flipH="1">
            <a:off x="6096001" y="685827"/>
            <a:ext cx="16221" cy="5689218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/>
              <p:nvPr/>
            </p:nvSpPr>
            <p:spPr>
              <a:xfrm>
                <a:off x="2151907" y="1045900"/>
                <a:ext cx="2282356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540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fName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25</m:t>
                          </m:r>
                        </m:e>
                      </m:func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1907" y="1045900"/>
                <a:ext cx="2282356" cy="830997"/>
              </a:xfrm>
              <a:prstGeom prst="rect">
                <a:avLst/>
              </a:prstGeom>
              <a:blipFill>
                <a:blip r:embed="rId2"/>
                <a:stretch>
                  <a:fillRect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5EB1D123-1A89-42FD-B89C-C76061E14DC8}"/>
              </a:ext>
            </a:extLst>
          </p:cNvPr>
          <p:cNvSpPr txBox="1"/>
          <p:nvPr/>
        </p:nvSpPr>
        <p:spPr>
          <a:xfrm>
            <a:off x="3293085" y="-48918"/>
            <a:ext cx="5605830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 Each Logarithm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EE9D6D1-CE3F-4DD0-8F7C-1747AEDAECCA}"/>
                  </a:ext>
                </a:extLst>
              </p:cNvPr>
              <p:cNvSpPr txBox="1"/>
              <p:nvPr/>
            </p:nvSpPr>
            <p:spPr>
              <a:xfrm>
                <a:off x="8050298" y="685827"/>
                <a:ext cx="2282356" cy="15611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540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fName>
                        <m:e>
                          <m:f>
                            <m:f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64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EE9D6D1-CE3F-4DD0-8F7C-1747AEDAEC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0298" y="685827"/>
                <a:ext cx="2282356" cy="1561197"/>
              </a:xfrm>
              <a:prstGeom prst="rect">
                <a:avLst/>
              </a:prstGeom>
              <a:blipFill>
                <a:blip r:embed="rId3"/>
                <a:stretch>
                  <a:fillRect b="-50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5512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46267" y="685827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F9DC588-F92F-4933-8CCA-959C057E8C4B}"/>
              </a:ext>
            </a:extLst>
          </p:cNvPr>
          <p:cNvCxnSpPr>
            <a:cxnSpLocks/>
          </p:cNvCxnSpPr>
          <p:nvPr/>
        </p:nvCxnSpPr>
        <p:spPr>
          <a:xfrm flipH="1">
            <a:off x="6096001" y="685827"/>
            <a:ext cx="16221" cy="5689218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/>
              <p:nvPr/>
            </p:nvSpPr>
            <p:spPr>
              <a:xfrm>
                <a:off x="2151907" y="801102"/>
                <a:ext cx="1899238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540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fName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func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1907" y="801102"/>
                <a:ext cx="1899238" cy="830997"/>
              </a:xfrm>
              <a:prstGeom prst="rect">
                <a:avLst/>
              </a:prstGeom>
              <a:blipFill>
                <a:blip r:embed="rId2"/>
                <a:stretch>
                  <a:fillRect b="-2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5EB1D123-1A89-42FD-B89C-C76061E14DC8}"/>
              </a:ext>
            </a:extLst>
          </p:cNvPr>
          <p:cNvSpPr txBox="1"/>
          <p:nvPr/>
        </p:nvSpPr>
        <p:spPr>
          <a:xfrm>
            <a:off x="3293085" y="-48918"/>
            <a:ext cx="5605830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 Each Logarithm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EE9D6D1-CE3F-4DD0-8F7C-1747AEDAECCA}"/>
                  </a:ext>
                </a:extLst>
              </p:cNvPr>
              <p:cNvSpPr txBox="1"/>
              <p:nvPr/>
            </p:nvSpPr>
            <p:spPr>
              <a:xfrm>
                <a:off x="8050298" y="801102"/>
                <a:ext cx="2737160" cy="9287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540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8</m:t>
                          </m:r>
                          <m:rad>
                            <m:radPr>
                              <m:degHide m:val="on"/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e>
                      </m:func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EE9D6D1-CE3F-4DD0-8F7C-1747AEDAEC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0298" y="801102"/>
                <a:ext cx="2737160" cy="928780"/>
              </a:xfrm>
              <a:prstGeom prst="rect">
                <a:avLst/>
              </a:prstGeom>
              <a:blipFill>
                <a:blip r:embed="rId3"/>
                <a:stretch>
                  <a:fillRect b="-32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7955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46267" y="685827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F9DC588-F92F-4933-8CCA-959C057E8C4B}"/>
              </a:ext>
            </a:extLst>
          </p:cNvPr>
          <p:cNvCxnSpPr>
            <a:cxnSpLocks/>
          </p:cNvCxnSpPr>
          <p:nvPr/>
        </p:nvCxnSpPr>
        <p:spPr>
          <a:xfrm flipH="1">
            <a:off x="6096001" y="685827"/>
            <a:ext cx="16221" cy="5689218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/>
              <p:nvPr/>
            </p:nvSpPr>
            <p:spPr>
              <a:xfrm>
                <a:off x="1404542" y="801102"/>
                <a:ext cx="3191386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540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4542" y="801102"/>
                <a:ext cx="3191386" cy="830997"/>
              </a:xfrm>
              <a:prstGeom prst="rect">
                <a:avLst/>
              </a:prstGeom>
              <a:blipFill>
                <a:blip r:embed="rId2"/>
                <a:stretch>
                  <a:fillRect b="-2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5EB1D123-1A89-42FD-B89C-C76061E14DC8}"/>
              </a:ext>
            </a:extLst>
          </p:cNvPr>
          <p:cNvSpPr txBox="1"/>
          <p:nvPr/>
        </p:nvSpPr>
        <p:spPr>
          <a:xfrm>
            <a:off x="3293085" y="-48918"/>
            <a:ext cx="5605830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 Each Logarithm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848E9B9-4E02-4035-BA4F-19BB2519FD5A}"/>
                  </a:ext>
                </a:extLst>
              </p:cNvPr>
              <p:cNvSpPr txBox="1"/>
              <p:nvPr/>
            </p:nvSpPr>
            <p:spPr>
              <a:xfrm>
                <a:off x="7229176" y="801101"/>
                <a:ext cx="3191386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540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fName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848E9B9-4E02-4035-BA4F-19BB2519FD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9176" y="801101"/>
                <a:ext cx="3191386" cy="830997"/>
              </a:xfrm>
              <a:prstGeom prst="rect">
                <a:avLst/>
              </a:prstGeom>
              <a:blipFill>
                <a:blip r:embed="rId3"/>
                <a:stretch>
                  <a:fillRect b="-2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7677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46267" y="685827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F9DC588-F92F-4933-8CCA-959C057E8C4B}"/>
              </a:ext>
            </a:extLst>
          </p:cNvPr>
          <p:cNvCxnSpPr>
            <a:cxnSpLocks/>
          </p:cNvCxnSpPr>
          <p:nvPr/>
        </p:nvCxnSpPr>
        <p:spPr>
          <a:xfrm flipH="1">
            <a:off x="6096001" y="685827"/>
            <a:ext cx="16221" cy="5689218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/>
              <p:nvPr/>
            </p:nvSpPr>
            <p:spPr>
              <a:xfrm>
                <a:off x="1404542" y="801102"/>
                <a:ext cx="3191386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540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fName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4542" y="801102"/>
                <a:ext cx="3191386" cy="830997"/>
              </a:xfrm>
              <a:prstGeom prst="rect">
                <a:avLst/>
              </a:prstGeom>
              <a:blipFill>
                <a:blip r:embed="rId2"/>
                <a:stretch>
                  <a:fillRect b="-2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5EB1D123-1A89-42FD-B89C-C76061E14DC8}"/>
              </a:ext>
            </a:extLst>
          </p:cNvPr>
          <p:cNvSpPr txBox="1"/>
          <p:nvPr/>
        </p:nvSpPr>
        <p:spPr>
          <a:xfrm>
            <a:off x="3293085" y="-48918"/>
            <a:ext cx="5605830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 Each Logarithm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848E9B9-4E02-4035-BA4F-19BB2519FD5A}"/>
                  </a:ext>
                </a:extLst>
              </p:cNvPr>
              <p:cNvSpPr txBox="1"/>
              <p:nvPr/>
            </p:nvSpPr>
            <p:spPr>
              <a:xfrm>
                <a:off x="7229176" y="801101"/>
                <a:ext cx="3709157" cy="12691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540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f>
                                <m:fPr>
                                  <m:ctrlPr>
                                    <a:rPr lang="en-US" sz="540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5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5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b>
                          </m:sSub>
                        </m:fName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848E9B9-4E02-4035-BA4F-19BB2519FD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9176" y="801101"/>
                <a:ext cx="3709157" cy="1269130"/>
              </a:xfrm>
              <a:prstGeom prst="rect">
                <a:avLst/>
              </a:prstGeom>
              <a:blipFill>
                <a:blip r:embed="rId3"/>
                <a:stretch>
                  <a:fillRect b="-5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4469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46267" y="685827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F9DC588-F92F-4933-8CCA-959C057E8C4B}"/>
              </a:ext>
            </a:extLst>
          </p:cNvPr>
          <p:cNvCxnSpPr>
            <a:cxnSpLocks/>
          </p:cNvCxnSpPr>
          <p:nvPr/>
        </p:nvCxnSpPr>
        <p:spPr>
          <a:xfrm flipH="1">
            <a:off x="6096001" y="685827"/>
            <a:ext cx="16221" cy="5689218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/>
              <p:nvPr/>
            </p:nvSpPr>
            <p:spPr>
              <a:xfrm>
                <a:off x="1404542" y="801102"/>
                <a:ext cx="3587970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540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fName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64</m:t>
                          </m:r>
                        </m:e>
                      </m:func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4542" y="801102"/>
                <a:ext cx="3587970" cy="830997"/>
              </a:xfrm>
              <a:prstGeom prst="rect">
                <a:avLst/>
              </a:prstGeom>
              <a:blipFill>
                <a:blip r:embed="rId2"/>
                <a:stretch>
                  <a:fillRect b="-2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5EB1D123-1A89-42FD-B89C-C76061E14DC8}"/>
              </a:ext>
            </a:extLst>
          </p:cNvPr>
          <p:cNvSpPr txBox="1"/>
          <p:nvPr/>
        </p:nvSpPr>
        <p:spPr>
          <a:xfrm>
            <a:off x="3293085" y="-48918"/>
            <a:ext cx="5605830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 Each Logarithm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848E9B9-4E02-4035-BA4F-19BB2519FD5A}"/>
                  </a:ext>
                </a:extLst>
              </p:cNvPr>
              <p:cNvSpPr txBox="1"/>
              <p:nvPr/>
            </p:nvSpPr>
            <p:spPr>
              <a:xfrm>
                <a:off x="7229176" y="801101"/>
                <a:ext cx="3587970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540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fName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25</m:t>
                          </m:r>
                        </m:e>
                      </m:func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848E9B9-4E02-4035-BA4F-19BB2519FD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9176" y="801101"/>
                <a:ext cx="3587970" cy="830997"/>
              </a:xfrm>
              <a:prstGeom prst="rect">
                <a:avLst/>
              </a:prstGeom>
              <a:blipFill>
                <a:blip r:embed="rId3"/>
                <a:stretch>
                  <a:fillRect b="-2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325678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2741</TotalTime>
  <Words>93</Words>
  <Application>Microsoft Office PowerPoint</Application>
  <PresentationFormat>Widescreen</PresentationFormat>
  <Paragraphs>33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Cambria Math</vt:lpstr>
      <vt:lpstr>Retrospect</vt:lpstr>
      <vt:lpstr>Section 10.4 Definition of Logarithms</vt:lpstr>
      <vt:lpstr>Logarithms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92</cp:revision>
  <cp:lastPrinted>2020-08-03T16:23:34Z</cp:lastPrinted>
  <dcterms:created xsi:type="dcterms:W3CDTF">2018-08-29T02:57:50Z</dcterms:created>
  <dcterms:modified xsi:type="dcterms:W3CDTF">2020-08-22T05:29:36Z</dcterms:modified>
</cp:coreProperties>
</file>