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ppt/ink/ink381.xml" ContentType="application/inkml+xml"/>
  <Override PartName="/ppt/ink/ink382.xml" ContentType="application/inkml+xml"/>
  <Override PartName="/ppt/ink/ink383.xml" ContentType="application/inkml+xml"/>
  <Override PartName="/ppt/ink/ink384.xml" ContentType="application/inkml+xml"/>
  <Override PartName="/ppt/ink/ink385.xml" ContentType="application/inkml+xml"/>
  <Override PartName="/ppt/ink/ink386.xml" ContentType="application/inkml+xml"/>
  <Override PartName="/ppt/ink/ink387.xml" ContentType="application/inkml+xml"/>
  <Override PartName="/ppt/ink/ink388.xml" ContentType="application/inkml+xml"/>
  <Override PartName="/ppt/ink/ink389.xml" ContentType="application/inkml+xml"/>
  <Override PartName="/ppt/ink/ink390.xml" ContentType="application/inkml+xml"/>
  <Override PartName="/ppt/ink/ink391.xml" ContentType="application/inkml+xml"/>
  <Override PartName="/ppt/ink/ink392.xml" ContentType="application/inkml+xml"/>
  <Override PartName="/ppt/ink/ink393.xml" ContentType="application/inkml+xml"/>
  <Override PartName="/ppt/ink/ink394.xml" ContentType="application/inkml+xml"/>
  <Override PartName="/ppt/ink/ink395.xml" ContentType="application/inkml+xml"/>
  <Override PartName="/ppt/ink/ink396.xml" ContentType="application/inkml+xml"/>
  <Override PartName="/ppt/ink/ink397.xml" ContentType="application/inkml+xml"/>
  <Override PartName="/ppt/ink/ink398.xml" ContentType="application/inkml+xml"/>
  <Override PartName="/ppt/ink/ink399.xml" ContentType="application/inkml+xml"/>
  <Override PartName="/ppt/ink/ink400.xml" ContentType="application/inkml+xml"/>
  <Override PartName="/ppt/ink/ink401.xml" ContentType="application/inkml+xml"/>
  <Override PartName="/ppt/ink/ink402.xml" ContentType="application/inkml+xml"/>
  <Override PartName="/ppt/ink/ink403.xml" ContentType="application/inkml+xml"/>
  <Override PartName="/ppt/ink/ink404.xml" ContentType="application/inkml+xml"/>
  <Override PartName="/ppt/ink/ink405.xml" ContentType="application/inkml+xml"/>
  <Override PartName="/ppt/ink/ink406.xml" ContentType="application/inkml+xml"/>
  <Override PartName="/ppt/ink/ink407.xml" ContentType="application/inkml+xml"/>
  <Override PartName="/ppt/ink/ink408.xml" ContentType="application/inkml+xml"/>
  <Override PartName="/ppt/ink/ink409.xml" ContentType="application/inkml+xml"/>
  <Override PartName="/ppt/ink/ink410.xml" ContentType="application/inkml+xml"/>
  <Override PartName="/ppt/ink/ink411.xml" ContentType="application/inkml+xml"/>
  <Override PartName="/ppt/ink/ink412.xml" ContentType="application/inkml+xml"/>
  <Override PartName="/ppt/ink/ink413.xml" ContentType="application/inkml+xml"/>
  <Override PartName="/ppt/ink/ink414.xml" ContentType="application/inkml+xml"/>
  <Override PartName="/ppt/ink/ink415.xml" ContentType="application/inkml+xml"/>
  <Override PartName="/ppt/ink/ink416.xml" ContentType="application/inkml+xml"/>
  <Override PartName="/ppt/ink/ink417.xml" ContentType="application/inkml+xml"/>
  <Override PartName="/ppt/ink/ink418.xml" ContentType="application/inkml+xml"/>
  <Override PartName="/ppt/ink/ink419.xml" ContentType="application/inkml+xml"/>
  <Override PartName="/ppt/ink/ink420.xml" ContentType="application/inkml+xml"/>
  <Override PartName="/ppt/ink/ink421.xml" ContentType="application/inkml+xml"/>
  <Override PartName="/ppt/ink/ink422.xml" ContentType="application/inkml+xml"/>
  <Override PartName="/ppt/ink/ink423.xml" ContentType="application/inkml+xml"/>
  <Override PartName="/ppt/ink/ink424.xml" ContentType="application/inkml+xml"/>
  <Override PartName="/ppt/ink/ink425.xml" ContentType="application/inkml+xml"/>
  <Override PartName="/ppt/ink/ink426.xml" ContentType="application/inkml+xml"/>
  <Override PartName="/ppt/ink/ink427.xml" ContentType="application/inkml+xml"/>
  <Override PartName="/ppt/ink/ink428.xml" ContentType="application/inkml+xml"/>
  <Override PartName="/ppt/ink/ink429.xml" ContentType="application/inkml+xml"/>
  <Override PartName="/ppt/ink/ink430.xml" ContentType="application/inkml+xml"/>
  <Override PartName="/ppt/ink/ink431.xml" ContentType="application/inkml+xml"/>
  <Override PartName="/ppt/ink/ink432.xml" ContentType="application/inkml+xml"/>
  <Override PartName="/ppt/ink/ink433.xml" ContentType="application/inkml+xml"/>
  <Override PartName="/ppt/ink/ink434.xml" ContentType="application/inkml+xml"/>
  <Override PartName="/ppt/ink/ink435.xml" ContentType="application/inkml+xml"/>
  <Override PartName="/ppt/ink/ink436.xml" ContentType="application/inkml+xml"/>
  <Override PartName="/ppt/ink/ink437.xml" ContentType="application/inkml+xml"/>
  <Override PartName="/ppt/ink/ink438.xml" ContentType="application/inkml+xml"/>
  <Override PartName="/ppt/ink/ink439.xml" ContentType="application/inkml+xml"/>
  <Override PartName="/ppt/ink/ink440.xml" ContentType="application/inkml+xml"/>
  <Override PartName="/ppt/ink/ink441.xml" ContentType="application/inkml+xml"/>
  <Override PartName="/ppt/ink/ink442.xml" ContentType="application/inkml+xml"/>
  <Override PartName="/ppt/ink/ink443.xml" ContentType="application/inkml+xml"/>
  <Override PartName="/ppt/ink/ink444.xml" ContentType="application/inkml+xml"/>
  <Override PartName="/ppt/ink/ink445.xml" ContentType="application/inkml+xml"/>
  <Override PartName="/ppt/ink/ink446.xml" ContentType="application/inkml+xml"/>
  <Override PartName="/ppt/ink/ink447.xml" ContentType="application/inkml+xml"/>
  <Override PartName="/ppt/ink/ink448.xml" ContentType="application/inkml+xml"/>
  <Override PartName="/ppt/ink/ink449.xml" ContentType="application/inkml+xml"/>
  <Override PartName="/ppt/ink/ink450.xml" ContentType="application/inkml+xml"/>
  <Override PartName="/ppt/ink/ink451.xml" ContentType="application/inkml+xml"/>
  <Override PartName="/ppt/ink/ink452.xml" ContentType="application/inkml+xml"/>
  <Override PartName="/ppt/ink/ink453.xml" ContentType="application/inkml+xml"/>
  <Override PartName="/ppt/ink/ink454.xml" ContentType="application/inkml+xml"/>
  <Override PartName="/ppt/ink/ink455.xml" ContentType="application/inkml+xml"/>
  <Override PartName="/ppt/ink/ink456.xml" ContentType="application/inkml+xml"/>
  <Override PartName="/ppt/ink/ink457.xml" ContentType="application/inkml+xml"/>
  <Override PartName="/ppt/ink/ink458.xml" ContentType="application/inkml+xml"/>
  <Override PartName="/ppt/ink/ink459.xml" ContentType="application/inkml+xml"/>
  <Override PartName="/ppt/ink/ink460.xml" ContentType="application/inkml+xml"/>
  <Override PartName="/ppt/ink/ink461.xml" ContentType="application/inkml+xml"/>
  <Override PartName="/ppt/ink/ink462.xml" ContentType="application/inkml+xml"/>
  <Override PartName="/ppt/ink/ink463.xml" ContentType="application/inkml+xml"/>
  <Override PartName="/ppt/ink/ink464.xml" ContentType="application/inkml+xml"/>
  <Override PartName="/ppt/ink/ink465.xml" ContentType="application/inkml+xml"/>
  <Override PartName="/ppt/ink/ink466.xml" ContentType="application/inkml+xml"/>
  <Override PartName="/ppt/ink/ink467.xml" ContentType="application/inkml+xml"/>
  <Override PartName="/ppt/ink/ink468.xml" ContentType="application/inkml+xml"/>
  <Override PartName="/ppt/ink/ink469.xml" ContentType="application/inkml+xml"/>
  <Override PartName="/ppt/ink/ink470.xml" ContentType="application/inkml+xml"/>
  <Override PartName="/ppt/ink/ink471.xml" ContentType="application/inkml+xml"/>
  <Override PartName="/ppt/ink/ink472.xml" ContentType="application/inkml+xml"/>
  <Override PartName="/ppt/ink/ink473.xml" ContentType="application/inkml+xml"/>
  <Override PartName="/ppt/ink/ink474.xml" ContentType="application/inkml+xml"/>
  <Override PartName="/ppt/ink/ink475.xml" ContentType="application/inkml+xml"/>
  <Override PartName="/ppt/ink/ink476.xml" ContentType="application/inkml+xml"/>
  <Override PartName="/ppt/ink/ink477.xml" ContentType="application/inkml+xml"/>
  <Override PartName="/ppt/ink/ink478.xml" ContentType="application/inkml+xml"/>
  <Override PartName="/ppt/ink/ink479.xml" ContentType="application/inkml+xml"/>
  <Override PartName="/ppt/ink/ink480.xml" ContentType="application/inkml+xml"/>
  <Override PartName="/ppt/ink/ink481.xml" ContentType="application/inkml+xml"/>
  <Override PartName="/ppt/ink/ink482.xml" ContentType="application/inkml+xml"/>
  <Override PartName="/ppt/ink/ink483.xml" ContentType="application/inkml+xml"/>
  <Override PartName="/ppt/ink/ink484.xml" ContentType="application/inkml+xml"/>
  <Override PartName="/ppt/ink/ink485.xml" ContentType="application/inkml+xml"/>
  <Override PartName="/ppt/ink/ink486.xml" ContentType="application/inkml+xml"/>
  <Override PartName="/ppt/ink/ink487.xml" ContentType="application/inkml+xml"/>
  <Override PartName="/ppt/ink/ink488.xml" ContentType="application/inkml+xml"/>
  <Override PartName="/ppt/ink/ink489.xml" ContentType="application/inkml+xml"/>
  <Override PartName="/ppt/ink/ink490.xml" ContentType="application/inkml+xml"/>
  <Override PartName="/ppt/ink/ink491.xml" ContentType="application/inkml+xml"/>
  <Override PartName="/ppt/ink/ink492.xml" ContentType="application/inkml+xml"/>
  <Override PartName="/ppt/ink/ink493.xml" ContentType="application/inkml+xml"/>
  <Override PartName="/ppt/ink/ink494.xml" ContentType="application/inkml+xml"/>
  <Override PartName="/ppt/ink/ink495.xml" ContentType="application/inkml+xml"/>
  <Override PartName="/ppt/ink/ink496.xml" ContentType="application/inkml+xml"/>
  <Override PartName="/ppt/ink/ink497.xml" ContentType="application/inkml+xml"/>
  <Override PartName="/ppt/ink/ink498.xml" ContentType="application/inkml+xml"/>
  <Override PartName="/ppt/ink/ink499.xml" ContentType="application/inkml+xml"/>
  <Override PartName="/ppt/ink/ink500.xml" ContentType="application/inkml+xml"/>
  <Override PartName="/ppt/ink/ink501.xml" ContentType="application/inkml+xml"/>
  <Override PartName="/ppt/ink/ink502.xml" ContentType="application/inkml+xml"/>
  <Override PartName="/ppt/ink/ink503.xml" ContentType="application/inkml+xml"/>
  <Override PartName="/ppt/ink/ink504.xml" ContentType="application/inkml+xml"/>
  <Override PartName="/ppt/ink/ink505.xml" ContentType="application/inkml+xml"/>
  <Override PartName="/ppt/ink/ink506.xml" ContentType="application/inkml+xml"/>
  <Override PartName="/ppt/ink/ink507.xml" ContentType="application/inkml+xml"/>
  <Override PartName="/ppt/ink/ink508.xml" ContentType="application/inkml+xml"/>
  <Override PartName="/ppt/ink/ink509.xml" ContentType="application/inkml+xml"/>
  <Override PartName="/ppt/ink/ink510.xml" ContentType="application/inkml+xml"/>
  <Override PartName="/ppt/ink/ink511.xml" ContentType="application/inkml+xml"/>
  <Override PartName="/ppt/ink/ink512.xml" ContentType="application/inkml+xml"/>
  <Override PartName="/ppt/ink/ink513.xml" ContentType="application/inkml+xml"/>
  <Override PartName="/ppt/ink/ink514.xml" ContentType="application/inkml+xml"/>
  <Override PartName="/ppt/ink/ink515.xml" ContentType="application/inkml+xml"/>
  <Override PartName="/ppt/ink/ink516.xml" ContentType="application/inkml+xml"/>
  <Override PartName="/ppt/ink/ink517.xml" ContentType="application/inkml+xml"/>
  <Override PartName="/ppt/ink/ink518.xml" ContentType="application/inkml+xml"/>
  <Override PartName="/ppt/ink/ink519.xml" ContentType="application/inkml+xml"/>
  <Override PartName="/ppt/ink/ink520.xml" ContentType="application/inkml+xml"/>
  <Override PartName="/ppt/ink/ink521.xml" ContentType="application/inkml+xml"/>
  <Override PartName="/ppt/ink/ink522.xml" ContentType="application/inkml+xml"/>
  <Override PartName="/ppt/ink/ink523.xml" ContentType="application/inkml+xml"/>
  <Override PartName="/ppt/ink/ink524.xml" ContentType="application/inkml+xml"/>
  <Override PartName="/ppt/ink/ink525.xml" ContentType="application/inkml+xml"/>
  <Override PartName="/ppt/ink/ink526.xml" ContentType="application/inkml+xml"/>
  <Override PartName="/ppt/ink/ink527.xml" ContentType="application/inkml+xml"/>
  <Override PartName="/ppt/ink/ink528.xml" ContentType="application/inkml+xml"/>
  <Override PartName="/ppt/ink/ink529.xml" ContentType="application/inkml+xml"/>
  <Override PartName="/ppt/ink/ink530.xml" ContentType="application/inkml+xml"/>
  <Override PartName="/ppt/ink/ink531.xml" ContentType="application/inkml+xml"/>
  <Override PartName="/ppt/ink/ink532.xml" ContentType="application/inkml+xml"/>
  <Override PartName="/ppt/ink/ink533.xml" ContentType="application/inkml+xml"/>
  <Override PartName="/ppt/ink/ink534.xml" ContentType="application/inkml+xml"/>
  <Override PartName="/ppt/ink/ink535.xml" ContentType="application/inkml+xml"/>
  <Override PartName="/ppt/ink/ink536.xml" ContentType="application/inkml+xml"/>
  <Override PartName="/ppt/ink/ink537.xml" ContentType="application/inkml+xml"/>
  <Override PartName="/ppt/ink/ink538.xml" ContentType="application/inkml+xml"/>
  <Override PartName="/ppt/ink/ink539.xml" ContentType="application/inkml+xml"/>
  <Override PartName="/ppt/ink/ink540.xml" ContentType="application/inkml+xml"/>
  <Override PartName="/ppt/ink/ink541.xml" ContentType="application/inkml+xml"/>
  <Override PartName="/ppt/ink/ink542.xml" ContentType="application/inkml+xml"/>
  <Override PartName="/ppt/ink/ink543.xml" ContentType="application/inkml+xml"/>
  <Override PartName="/ppt/ink/ink544.xml" ContentType="application/inkml+xml"/>
  <Override PartName="/ppt/ink/ink545.xml" ContentType="application/inkml+xml"/>
  <Override PartName="/ppt/ink/ink546.xml" ContentType="application/inkml+xml"/>
  <Override PartName="/ppt/ink/ink547.xml" ContentType="application/inkml+xml"/>
  <Override PartName="/ppt/ink/ink548.xml" ContentType="application/inkml+xml"/>
  <Override PartName="/ppt/ink/ink549.xml" ContentType="application/inkml+xml"/>
  <Override PartName="/ppt/ink/ink550.xml" ContentType="application/inkml+xml"/>
  <Override PartName="/ppt/ink/ink551.xml" ContentType="application/inkml+xml"/>
  <Override PartName="/ppt/ink/ink552.xml" ContentType="application/inkml+xml"/>
  <Override PartName="/ppt/ink/ink553.xml" ContentType="application/inkml+xml"/>
  <Override PartName="/ppt/ink/ink554.xml" ContentType="application/inkml+xml"/>
  <Override PartName="/ppt/ink/ink555.xml" ContentType="application/inkml+xml"/>
  <Override PartName="/ppt/ink/ink556.xml" ContentType="application/inkml+xml"/>
  <Override PartName="/ppt/ink/ink557.xml" ContentType="application/inkml+xml"/>
  <Override PartName="/ppt/ink/ink558.xml" ContentType="application/inkml+xml"/>
  <Override PartName="/ppt/ink/ink559.xml" ContentType="application/inkml+xml"/>
  <Override PartName="/ppt/ink/ink560.xml" ContentType="application/inkml+xml"/>
  <Override PartName="/ppt/ink/ink561.xml" ContentType="application/inkml+xml"/>
  <Override PartName="/ppt/ink/ink562.xml" ContentType="application/inkml+xml"/>
  <Override PartName="/ppt/ink/ink563.xml" ContentType="application/inkml+xml"/>
  <Override PartName="/ppt/ink/ink564.xml" ContentType="application/inkml+xml"/>
  <Override PartName="/ppt/ink/ink565.xml" ContentType="application/inkml+xml"/>
  <Override PartName="/ppt/ink/ink566.xml" ContentType="application/inkml+xml"/>
  <Override PartName="/ppt/ink/ink567.xml" ContentType="application/inkml+xml"/>
  <Override PartName="/ppt/ink/ink568.xml" ContentType="application/inkml+xml"/>
  <Override PartName="/ppt/ink/ink569.xml" ContentType="application/inkml+xml"/>
  <Override PartName="/ppt/ink/ink570.xml" ContentType="application/inkml+xml"/>
  <Override PartName="/ppt/ink/ink571.xml" ContentType="application/inkml+xml"/>
  <Override PartName="/ppt/ink/ink572.xml" ContentType="application/inkml+xml"/>
  <Override PartName="/ppt/ink/ink573.xml" ContentType="application/inkml+xml"/>
  <Override PartName="/ppt/ink/ink574.xml" ContentType="application/inkml+xml"/>
  <Override PartName="/ppt/ink/ink575.xml" ContentType="application/inkml+xml"/>
  <Override PartName="/ppt/ink/ink576.xml" ContentType="application/inkml+xml"/>
  <Override PartName="/ppt/ink/ink577.xml" ContentType="application/inkml+xml"/>
  <Override PartName="/ppt/ink/ink578.xml" ContentType="application/inkml+xml"/>
  <Override PartName="/ppt/ink/ink579.xml" ContentType="application/inkml+xml"/>
  <Override PartName="/ppt/ink/ink580.xml" ContentType="application/inkml+xml"/>
  <Override PartName="/ppt/ink/ink581.xml" ContentType="application/inkml+xml"/>
  <Override PartName="/ppt/ink/ink582.xml" ContentType="application/inkml+xml"/>
  <Override PartName="/ppt/ink/ink583.xml" ContentType="application/inkml+xml"/>
  <Override PartName="/ppt/ink/ink584.xml" ContentType="application/inkml+xml"/>
  <Override PartName="/ppt/ink/ink585.xml" ContentType="application/inkml+xml"/>
  <Override PartName="/ppt/ink/ink586.xml" ContentType="application/inkml+xml"/>
  <Override PartName="/ppt/ink/ink587.xml" ContentType="application/inkml+xml"/>
  <Override PartName="/ppt/ink/ink588.xml" ContentType="application/inkml+xml"/>
  <Override PartName="/ppt/ink/ink589.xml" ContentType="application/inkml+xml"/>
  <Override PartName="/ppt/ink/ink590.xml" ContentType="application/inkml+xml"/>
  <Override PartName="/ppt/ink/ink591.xml" ContentType="application/inkml+xml"/>
  <Override PartName="/ppt/ink/ink592.xml" ContentType="application/inkml+xml"/>
  <Override PartName="/ppt/ink/ink593.xml" ContentType="application/inkml+xml"/>
  <Override PartName="/ppt/ink/ink594.xml" ContentType="application/inkml+xml"/>
  <Override PartName="/ppt/ink/ink595.xml" ContentType="application/inkml+xml"/>
  <Override PartName="/ppt/ink/ink596.xml" ContentType="application/inkml+xml"/>
  <Override PartName="/ppt/ink/ink597.xml" ContentType="application/inkml+xml"/>
  <Override PartName="/ppt/ink/ink598.xml" ContentType="application/inkml+xml"/>
  <Override PartName="/ppt/ink/ink599.xml" ContentType="application/inkml+xml"/>
  <Override PartName="/ppt/ink/ink600.xml" ContentType="application/inkml+xml"/>
  <Override PartName="/ppt/ink/ink601.xml" ContentType="application/inkml+xml"/>
  <Override PartName="/ppt/ink/ink602.xml" ContentType="application/inkml+xml"/>
  <Override PartName="/ppt/ink/ink603.xml" ContentType="application/inkml+xml"/>
  <Override PartName="/ppt/ink/ink604.xml" ContentType="application/inkml+xml"/>
  <Override PartName="/ppt/ink/ink605.xml" ContentType="application/inkml+xml"/>
  <Override PartName="/ppt/ink/ink606.xml" ContentType="application/inkml+xml"/>
  <Override PartName="/ppt/ink/ink607.xml" ContentType="application/inkml+xml"/>
  <Override PartName="/ppt/ink/ink608.xml" ContentType="application/inkml+xml"/>
  <Override PartName="/ppt/ink/ink609.xml" ContentType="application/inkml+xml"/>
  <Override PartName="/ppt/ink/ink610.xml" ContentType="application/inkml+xml"/>
  <Override PartName="/ppt/ink/ink611.xml" ContentType="application/inkml+xml"/>
  <Override PartName="/ppt/ink/ink612.xml" ContentType="application/inkml+xml"/>
  <Override PartName="/ppt/ink/ink613.xml" ContentType="application/inkml+xml"/>
  <Override PartName="/ppt/ink/ink614.xml" ContentType="application/inkml+xml"/>
  <Override PartName="/ppt/ink/ink615.xml" ContentType="application/inkml+xml"/>
  <Override PartName="/ppt/ink/ink616.xml" ContentType="application/inkml+xml"/>
  <Override PartName="/ppt/ink/ink617.xml" ContentType="application/inkml+xml"/>
  <Override PartName="/ppt/ink/ink618.xml" ContentType="application/inkml+xml"/>
  <Override PartName="/ppt/ink/ink619.xml" ContentType="application/inkml+xml"/>
  <Override PartName="/ppt/ink/ink620.xml" ContentType="application/inkml+xml"/>
  <Override PartName="/ppt/ink/ink621.xml" ContentType="application/inkml+xml"/>
  <Override PartName="/ppt/ink/ink622.xml" ContentType="application/inkml+xml"/>
  <Override PartName="/ppt/ink/ink623.xml" ContentType="application/inkml+xml"/>
  <Override PartName="/ppt/ink/ink624.xml" ContentType="application/inkml+xml"/>
  <Override PartName="/ppt/ink/ink625.xml" ContentType="application/inkml+xml"/>
  <Override PartName="/ppt/ink/ink626.xml" ContentType="application/inkml+xml"/>
  <Override PartName="/ppt/ink/ink627.xml" ContentType="application/inkml+xml"/>
  <Override PartName="/ppt/ink/ink628.xml" ContentType="application/inkml+xml"/>
  <Override PartName="/ppt/ink/ink629.xml" ContentType="application/inkml+xml"/>
  <Override PartName="/ppt/ink/ink630.xml" ContentType="application/inkml+xml"/>
  <Override PartName="/ppt/ink/ink631.xml" ContentType="application/inkml+xml"/>
  <Override PartName="/ppt/ink/ink632.xml" ContentType="application/inkml+xml"/>
  <Override PartName="/ppt/ink/ink633.xml" ContentType="application/inkml+xml"/>
  <Override PartName="/ppt/ink/ink634.xml" ContentType="application/inkml+xml"/>
  <Override PartName="/ppt/ink/ink635.xml" ContentType="application/inkml+xml"/>
  <Override PartName="/ppt/ink/ink636.xml" ContentType="application/inkml+xml"/>
  <Override PartName="/ppt/ink/ink637.xml" ContentType="application/inkml+xml"/>
  <Override PartName="/ppt/ink/ink638.xml" ContentType="application/inkml+xml"/>
  <Override PartName="/ppt/ink/ink639.xml" ContentType="application/inkml+xml"/>
  <Override PartName="/ppt/ink/ink640.xml" ContentType="application/inkml+xml"/>
  <Override PartName="/ppt/ink/ink641.xml" ContentType="application/inkml+xml"/>
  <Override PartName="/ppt/ink/ink642.xml" ContentType="application/inkml+xml"/>
  <Override PartName="/ppt/ink/ink643.xml" ContentType="application/inkml+xml"/>
  <Override PartName="/ppt/ink/ink644.xml" ContentType="application/inkml+xml"/>
  <Override PartName="/ppt/ink/ink645.xml" ContentType="application/inkml+xml"/>
  <Override PartName="/ppt/ink/ink646.xml" ContentType="application/inkml+xml"/>
  <Override PartName="/ppt/ink/ink647.xml" ContentType="application/inkml+xml"/>
  <Override PartName="/ppt/ink/ink648.xml" ContentType="application/inkml+xml"/>
  <Override PartName="/ppt/ink/ink649.xml" ContentType="application/inkml+xml"/>
  <Override PartName="/ppt/ink/ink650.xml" ContentType="application/inkml+xml"/>
  <Override PartName="/ppt/ink/ink651.xml" ContentType="application/inkml+xml"/>
  <Override PartName="/ppt/ink/ink652.xml" ContentType="application/inkml+xml"/>
  <Override PartName="/ppt/ink/ink65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12192000" cy="6858000"/>
  <p:notesSz cx="9388475" cy="7102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93" d="100"/>
          <a:sy n="93" d="100"/>
        </p:scale>
        <p:origin x="72" y="3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0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2692 7552,'4'18'1512,"-3"-12"-638,0 0 0,0 0 0,1 9 0,-2-14-814,0-1 1,0 0 0,0 1 0,0-1 0,0 0 0,0 0 0,0 1-1,0-1 1,0 0 0,1 0 0,-1 1 0,0-1 0,0 0 0,0 0-1,0 1 1,0-1 0,1 0 0,-1 0 0,0 1 0,0-1 0,1 0-1,-1 0 1,0 0 0,0 0 0,0 1 0,1-1 0,-1 0 0,0 0-1,1 0 1,-1 0 0,1 0 0,12 0 1115,11-9-108,-20 7-902,0-1-1,0-1 1,0 1-1,0 0 0,-1-1 1,0 0-1,6-7 1,16-35 631,-11 20-432,35-59 419,52-98-64,-50 70-448,-6-3 0,-4-1 0,45-216 0,-20-243-320,-59 442 87,-5-1 0,-29-241 0,20 328-14,-2 0 0,-2 0 0,-18-49 0,23 81-34,-1-1 0,0 1-1,-1 0 1,-1 0 0,-1 1 0,0 1 0,-1-1-1,-1 2 1,0-1 0,-1 2 0,-21-18-1,28 26-10,-1-1 1,1 1-1,-1 1 0,0-1 0,0 1 0,-8-2 0,12 4 6,1 0-1,-1 1 0,0-1 0,1 1 1,-1 0-1,0 0 0,1 0 1,-1 0-1,0 0 0,1 0 0,-1 1 1,1 0-1,-1-1 0,0 1 1,1 0-1,-1 0 0,1 0 0,0 1 1,-1-1-1,-2 3 0,0 0-4,0 1-1,1-1 1,0 1 0,0 0-1,0 0 1,1 1-1,-1-1 1,-4 13-1,0 2-53,-7 28 0,13-43 53,-14 62-69,2 0 1,-7 101-1,10 140-2,38 487 171,-17-682-108,5-1 1,32 114-1,-29-162-9,2-1 0,4-1 1,2-1-1,61 105 0,-52-106 262,0 2-737,-9-24-3803,-23-35 1925,-2-6-1572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7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46 10496,'-5'-1'850,"3"1"-592,0 0 0,1-1-1,-1 1 1,1 0 0,-1-1 0,0 1-1,1-1 1,-1 0 0,1 0-1,0 1 1,-1-1 0,1 0 0,0 0-1,-1 0 1,1 0 0,0 0 0,0-1-1,0 1 1,-2-3 0,3 4-176,0-1 1,0 1-1,0-1 1,0 1-1,0-1 0,0 1 1,0-1-1,1 1 1,-1-1-1,0 1 0,0-1 1,0 1-1,1-1 1,-1 1-1,0-1 1,0 1-1,1-1 0,-1 1 1,1-1-1,-1 1 1,0 0-1,1-1 0,-1 1 1,1 0-1,-1-1 1,1 1-1,-1 0 1,1 0-1,-1-1 0,1 1 1,17-7 620,-10 5-544,0 1-1,0-1 1,0 2-1,0-1 1,0 1-1,0 0 1,0 0-1,0 1 1,11 3-1,-15-3-51,1 0 1,-1 1-1,0 0 0,0-1 0,0 1 0,-1 1 0,1-1 0,0 1 1,-1-1-1,0 1 0,1 0 0,-1 0 0,0 0 0,-1 1 1,1-1-1,0 1 0,-1-1 0,0 1 0,2 4 0,-1 0 53,0-1-1,-1 0 1,0 1-1,-1-1 1,0 1 0,0 0-1,0 0 1,-1 9-1,-2 8 178,-6 30 1,1-12-123,6-37-241,0 1 0,0 0 0,1 0 1,0 0-1,0 0 0,1 0 0,0-1 1,0 1-1,1 0 0,-1 0 1,1-1-1,1 1 0,-1-1 0,1 0 1,1 0-1,4 9 0,7 3-15,1 0-1,1-1 0,37 30 1,-36-33 84,0 2 0,-1 0 0,28 35 0,-43-49-27,-1 0 0,0 0 1,0 0-1,0 0 1,0 0-1,0 0 0,-1 0 1,1 0-1,0 0 1,-1 1-1,0-1 1,1 0-1,-1 0 0,0 1 1,0-1-1,-1 3 1,0-2 1,1 1 0,-2 0 0,1-1 0,0 1 0,-1-1-1,1 1 1,-1-1 0,-5 6 0,-1 1 25,0-1 0,-1 0 0,0 0 1,-20 13-1,-4 0-8,20-14-1108,1 0 0,-23 20 0,34-27 695,-1 1 1,1-1-1,0 0 1,0 0-1,0 0 1,0 1 0,0-1-1,0 1 1,1-1-1,-1 0 1,0 1-1,1-1 1,-1 1-1,1 0 1,0-1 0,-1 1-1,1-1 1,0 1-1,0 0 1,0-1-1,0 3 1,4 7-4252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1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73 214 7296,'1'-6'1285,"-2"-13"1419,1 19-2608,0-1-1,0 1 0,-1-1 0,1 1 1,0 0-1,0-1 0,0 1 0,-1 0 0,1-1 1,0 1-1,-1 0 0,1-1 0,0 1 1,0 0-1,-1-1 0,1 1 0,-1 0 0,1 0 1,0 0-1,-1-1 0,1 1 0,0 0 1,-1 0-1,1 0 0,-1 0 0,1 0 0,-1 0 1,1 0-1,0 0 0,-1 0 0,1 0 1,-1 0-1,1 0 0,-1 0 0,1 0 1,0 0-1,-1 0 0,1 0 0,-1 1 0,1-1 1,-1 0-1,0 1-41,0 0-1,0-1 1,0 1 0,0 0-1,0 0 1,0 0 0,0 0-1,0 0 1,0 0 0,0 0 0,0 0-1,1 1 1,-1-1 0,0 0-1,1 0 1,-1 1 0,0 1-1,-7 29 144,6-22-86,-9 46-8,2-1 0,3 1 0,2 1 0,2-1 0,3 0 0,9 58-1,-9-105-96,8 42-15,-7-47 25,-1 1 0,0-1 0,1 0-1,0 1 1,0-1 0,1 0 0,-1 0-1,5 5 1,-7-8-2,1 0 0,0 0 0,0 0-1,0-1 1,0 1 0,0 0 0,0 0 0,0-1-1,0 1 1,0-1 0,0 1 0,0-1 0,0 1 0,1-1-1,-1 0 1,0 0 0,0 1 0,1-1 0,-1 0-1,0 0 1,0 0 0,0 0 0,1 0 0,-1-1-1,0 1 1,0 0 0,0 0 0,1-1 0,-1 1 0,0-1-1,0 1 1,0-1 0,0 0 0,2-1 0,3-2 67,0-2 1,0 1-1,0 0 1,7-11-1,-6 8-12,28-31 263,55-66 798,-76 86-896,-1 0-1,-1-1 0,-1 0 1,9-25-1,-7 11-98,-1 0 0,-2-1 0,-2 0 0,-1-1 0,-1 0-1,0-54 1,-6 79-117,0 1 0,-1-1 0,-1 0 0,0 0 0,0 1 0,-1-1 1,0 1-1,-1 0 0,-9-20 0,10 25-11,0 1-1,0-1 1,-1 0 0,0 1 0,1 0 0,-2 0 0,1 0 0,0 0 0,-1 1 0,1 0 0,-1 0-1,0 0 1,0 0 0,-1 1 0,1 0 0,0 0 0,-1 0 0,1 1 0,-1 0 0,-6-1 0,6 1-10,0 1 1,0 0 0,0 1-1,0-1 1,0 1 0,1 0-1,-12 3 1,1 2-548,-20 11 0,17-8-721,11-6-594,8-3 1805,0 0 0,0 0 1,0 0-1,-1 0 0,1 0 0,0 0 1,0 0-1,0 0 0,0 0 0,0 0 1,0 0-1,0 0 0,0 0 0,0 0 1,-1 0-1,1 0 0,0 0 0,0 0 1,0 0-1,0 0 0,0 0 0,0 0 1,0 0-1,0 0 0,-1 0 0,1 0 1,0 0-1,0 0 0,0 0 0,0 0 1,0 0-1,0 0 0,0 0 0,0 0 1,0 0-1,0-1 0,0 1 0,0 0 1,0 0-1,0 0 0,-1 0 0,1 0 1,0 0-1,0 0 0,0 0 0,0 0 1,0-1-1,0 1 0,0 0 0,0 0 1,0 0-1,0 0 0,0 0 0,0 0 1,0 0-1,0 0 0,0 0 0,0-1 1,1 1-1,5-8-4457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3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44 7296,'1'-4'959,"1"-1"0,-2 1 1,1-1-1,0 1 0,-1-1 1,0 1-1,0-8 0,13 29 55,0 14-54,17 63 1,-1 35-641,-21-94-215,15 80 66,11 154-1,-24 253 737,-10-443-656,2-69-3,4-9 20,-6-1-254,1-1 0,0 0-1,0 1 1,0-1 0,-1 0 0,1 1-1,0-1 1,-1 0 0,1 0-1,-1 0 1,1 0 0,-1 1 0,1-1-1,-1 0 1,1-1 0,27-104 48,1-3 25,22-33 47,-41 119-148,1 1 0,1 0 0,0 0 0,17-19 0,-26 37 8,0 0-1,0 1 1,1-1-1,-1 1 1,1-1-1,0 1 1,0 0 0,0 0-1,0 1 1,1-1-1,-1 1 1,1 0-1,0 0 1,-1 1-1,1-1 1,0 1 0,0 0-1,0 0 1,0 1-1,0 0 1,0-1-1,0 2 1,0-1 0,0 0-1,0 1 1,-1 0-1,1 0 1,7 3-1,4 2 27,-1 0-1,0 0 1,0 2-1,0 0 1,-1 1-1,0 0 0,-1 1 1,0 0-1,-1 1 1,0 1-1,0 0 1,-2 0-1,16 23 0,-21-27 67,0 0-1,-1 0 0,0 0 0,-1 0 0,0 1 1,0-1-1,-1 1 0,0 0 0,0 0 1,-1 0-1,0 9 0,-1-10-54,-1-1 1,0 1-1,0-1 0,0 0 1,-1 1-1,0-1 0,-1 0 1,1 0-1,-1 0 0,-1 0 1,1-1-1,-1 1 0,-7 8 1,-14 14-19,-2-2 0,0-1 1,-1-1-1,-2-2 0,-33 21 1,39-29-398,-1-1 0,-1-1 0,-45 15 0,50-23-3014,19-6 796,2-5-1739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4.0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21 9472,'-26'-20'5669,"25"19"-4464,1 1-410,0 12 410,1-12-1186,-1 1 0,1-1 1,0 1-1,-1-1 0,1 1 0,-1-1 0,1 1 1,0-1-1,-1 0 0,1 1 0,0-1 0,-1 0 1,1 0-1,0 1 0,-1-1 0,1 0 0,0 0 0,0 0 1,-1 0-1,1 0 0,0 0 0,-1 0 0,1 0 1,1 0-1,23-4 344,-18 3-246,6-2 122,1 2 1,-1 0-1,1 1 0,0 0 1,-1 1-1,1 0 1,-1 1-1,19 6 0,-27-7-158,-1 1 0,1-1 0,-1 1 0,1 0 0,-1 1 0,0-1 0,0 1 0,0 0 0,0 0 0,-1 0 0,1 1 0,-1-1 0,0 1 0,1 0 0,-2 0 0,1 0 0,0 0 0,-1 0 0,0 1 0,0-1 0,0 1 0,-1-1 0,1 1 0,-1 0 0,0 0 0,0 6 0,-1-6-37,0 0 0,0 0-1,-1 0 1,0 0 0,0 0-1,0 0 1,0-1 0,-1 1-1,1 0 1,-1-1 0,-1 1 0,-3 5-1,-5 8 5,-24 26-1,7-8-187,27-35 124,1-1 1,-1 1-1,1 0 1,0-1-1,-1 1 1,1 0-1,-1 0 1,1-1-1,0 1 0,0 0 1,-1 0-1,1 0 1,0 0-1,0-1 1,0 1-1,0 0 1,0 0-1,0 0 0,0 1 1,1-2 6,-1 1 0,0-1 1,1 1-1,-1-1 0,0 1 0,1-1 1,-1 1-1,1-1 0,-1 1 0,1-1 0,-1 1 1,1-1-1,-1 0 0,1 1 0,-1-1 1,1 0-1,0 0 0,-1 1 0,2-1 1,2 1-16,1 0 0,0 0 1,0-1-1,10 0 1,-11 0 14,10 0 31,12 0-29,-1 0 0,27 5-1,-46-4 14,1 1 0,-1-1-1,1 1 1,-1 0 0,1 1-1,-1-1 1,0 1 0,0 0-1,-1 1 1,1-1 0,-1 1 0,10 9-1,-13-11 26,0 0 0,-1 0-1,1 0 1,-1 1 0,1-1-1,-1 1 1,0-1 0,0 1-1,0-1 1,0 1-1,-1-1 1,1 1 0,-1 0-1,1 0 1,-1-1 0,0 1-1,0 0 1,0-1 0,0 1-1,-1 0 1,1 0 0,-1-1-1,-1 4 1,-2 5 6,0 0 0,-1-1 0,-1 0 0,-7 12 0,6-11-40,-11 14-247,-1-1 0,-1 0 0,-35 32 0,34-35-1332,7-1-2652,9-13 1669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4.4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 9728,'1'-1'226,"0"1"1,0 0-1,-1 0 1,1-1-1,0 1 0,0 0 1,0 0-1,0 0 1,-1 0-1,1 0 1,0 0-1,0 0 1,0 0-1,-1 1 1,1-1-1,0 0 1,0 0-1,-1 1 0,1-1 1,0 0-1,1 1 1,17 15 1079,-15-12-507,23 22 1203,39 52 0,-45-52-1536,16 19 279,31 54 0,-51-71-470,-2 1 1,0 1-1,15 47 1,-17-29-130,-1 0 0,-3 0 0,-2 1-1,1 75 1,-8-39-46,-22 155-1,11-177-106,-3 0 0,-2 0 1,-3-2-1,-30 65 0,21-66-3069,-70 110-1,69-126-469,5-4-1222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5.0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159 45 8064,'0'-3'679,"-1"-1"-133,0 0 0,0 0 0,-1 1 1,1-1-1,-1 0 0,0 0 0,0 1 0,-2-4 0,3 6-485,1 1 0,-1 0 0,0-1 0,1 1 0,-1 0-1,0-1 1,1 1 0,-1 0 0,0-1 0,0 1 0,1 0 0,-1 0-1,0 0 1,1 0 0,-1 0 0,0 0 0,0 0 0,1 0 0,-1 0 0,0 0-1,0 0 1,1 1 0,-1-1 0,0 0 0,1 1 0,-1-1 0,0 0-1,1 1 1,-1-1 0,0 0 0,1 1 0,-1-1 0,1 1 0,-1-1-1,1 1 1,-1 0 0,1-1 0,-1 2 0,-18 25 297,19-26-354,-8 16 32,0 1 0,2 0-1,0 0 1,0 0 0,-2 24 0,5-28-27,-18 112 188,-11 256 1,32-215 116,31 244 1,77 156-171,-90-497-128,4-1 0,2-1 0,58 115 0,20-14-21,-83-141-660,2-1-1,2 0 1,43 39 0,-61-62 230,0 0 1,0 0 0,0 0 0,8 3 0,-7-4-510,1-1-1,-1 0 1,10 1-1,-16-3 926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5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27 8960,'1'-2'575,"-1"-1"-1,0 1 1,-1-1 0,1 1 0,0-1 0,-1 1-1,1-1 1,-2-2 0,1 3 465,1 2-101,-13 20 1860,13-12-2627,-1 0 0,2 0-1,-1 0 1,1 0-1,0 0 1,0-1-1,1 1 1,5 13-1,-2-2-29,53 225 226,-49-205-398,18 49 1,-25-82 21,1 0 0,0-1-1,-1 1 1,2 0 0,-1-1 0,1 0 0,5 6 0,-8-10-155,0 0 1,0 1 0,0-1-1,0 0 1,1 0 0,-1 0 0,0 0-1,1 0 1,-1 0 0,1-1-1,-1 1 1,1 0 0,-1-1 0,1 1-1,0-1 1,-1 0 0,1 1-1,0-1 1,-1 0 0,1 0 0,0 0-1,-1 0 1,1 0 0,0-1-1,-1 1 1,1 0 0,0-1 0,-1 0-1,1 1 1,-1-1 0,4-1 0,9-9-2868,3 1-1044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6.0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1 9600,'-3'159'8985,"-7"-3"-6821,-19 156-3646,23-253 2182,-5 50-1494,5 148-1,6-251 483,0-2-258,0 1-1,0-1 1,0 0 0,1 0-1,0 0 1,0 1-1,0-1 1,0 0 0,4 7-1,-5-11 406,0 0 1,1 1-1,-1-1 0,0 0 0,1 0 0,-1 0 0,0 1 1,1-1-1,-1 0 0,0 0 0,1 0 0,-1 0 1,1 0-1,-1 0 0,1 1 0,-1-1 0,0 0 0,1 0 1,-1 0-1,1-1 0,-1 1 0,0 0 0,1 0 0,-1 0 1,1 0-1,-1 0 0,0 0 0,1-1 0,-1 1 0,1 0 1,-1 0-1,18-14-4107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6.5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55 8320,'0'0'245,"1"-1"0,-1 1 0,1 0 0,-1 0 1,1 0-1,-1 0 0,1 0 0,-1-1 0,1 1 0,-1 0 1,1 0-1,-1-1 0,0 1 0,1 0 0,-1-1 0,1 1 1,-1-1-1,0 1 0,1 0 0,-1-1 0,0 1 0,0-1 1,1 1-1,-1-1 0,0 1 0,0-1 0,0 1 0,1-1 1,-1 0-1,3-8 2405,0 6-2478,1 0 0,-1 0 0,1 0 0,0 1 0,0-1 0,0 1 0,4-2 0,-2 2-29,0 0 0,0 0 1,0 0-1,1 1 0,-1 0 0,0 0 1,0 1-1,1 0 0,-1 0 1,0 0-1,1 1 0,11 2 0,-13-1-43,0 0-1,0 0 0,0 0 1,-1 1-1,1 0 1,-1-1-1,0 2 0,0-1 1,0 0-1,0 1 0,0 0 1,-1 0-1,1 0 1,-1 0-1,0 1 0,2 4 1,0 0-34,-1 1 1,0 0-1,0 0 1,-1 1-1,0-1 1,-1 1-1,0-1 1,-1 1-1,0 0 1,0 0-1,-1 0 1,-3 17-1,-3 9-1,-2 0-1,-16 48 1,-7 29-51,29-103-7,1 0 1,0 0-1,0-1 1,2 20 0,0-27 8,-1 0 1,1 1-1,0-1 1,-1 0-1,1 0 1,1 0-1,-1 0 1,0-1-1,4 5 1,-5-5-2,2-1 0,-1 0 1,0 0-1,0 0 0,0 0 0,0 0 0,1 0 1,-1 0-1,0-1 0,1 1 0,-1 0 0,1-1 1,-1 1-1,1-1 0,-1 1 0,1-1 0,-1 0 1,1 1-1,-1-1 0,3 0 0,6-1 12,1-1 0,-1 0-1,0-1 1,0 1 0,0-2 0,0 0-1,10-5 1,15-6 5,-19 10-946,1 0 1,26-4-1,-26 6-2869,-1 2 0,29 0-1,-18 4-946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7.1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51 9216,'32'-4'9308,"38"-14"-8865,-20 4-115,-35 10-548,0 1 0,0 0 0,0 1-1,1 0 1,-1 2 0,0 0 0,1 0-1,-1 1 1,21 5 0,-22-4-2292,-1-1-1797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7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59 9856,'13'4'3680,"-4"-4"-2848,18-12 320,-13 5-65,4-2-543,4-3-64,4 4-288,1 1-128,0 2-32,0 2 32,0 3 32,0 3-896,-6 5-319,6 1-3617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7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53 11264,'-14'3'4224,"14"-3"-3296,5-3 383,-1 3-31,5-5-480,9-2-160,3-1-448,6-1-96,5 2-96,4-1 64,4 4 32,-5-1-128,1 5 32,0 9-1568,-5-1-672,4-4-3039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9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647 363 5248,'2'-12'2388,"2"-24"0,-4-39 477,-2 29-1973,2 35-730,-1 1 1,-1-1-1,0 1 0,-1-1 1,0 1-1,0 0 0,-1 0 1,-5-11-1,4 14-92,1 0 0,-1 0 0,0 0 0,-1 1 0,1-1 0,-2 1 0,1 1 0,-14-10 0,14 11-33,0 1 0,0 0 1,-1 1-1,1-1 0,-1 1 1,0 1-1,1-1 0,-1 1 1,0 0-1,0 1 0,0 0 0,0 0 1,0 0-1,0 1 0,0 0 1,1 0-1,-1 1 0,0 0 1,1 0-1,-1 0 0,1 1 1,-1 0-1,-9 7 0,-2-1-38,11-6 11,1 0 0,0 0 0,0 1 0,0 0 0,-7 7 0,-1 4 2,1 2-1,1 0 1,1 0-1,0 1 1,-15 37-1,-19 54 99,-54 208-1,50-82-72,17-19-37,15 23 48,17-237-50,-1 187 87,3-153 131,2-1-1,0-1 0,13 44 0,-13-65-169,0-1 0,0 0 0,2 0 0,-1 0 0,1 0 0,1-1 0,0 0 0,1-1 0,0 1 0,0-2 0,1 1 0,1-1 0,-1 0 0,2-1 0,20 14 0,-2-8 16,0-1-1,0-1 0,35 8 1,-47-15-2,1-1 0,-1-1 0,1-1 0,0-1 0,0 0 0,0-1 0,0-1 0,34-6 0,-42 5-37,1-1 1,-1 0-1,0 0 0,0-1 0,-1-1 0,1 1 0,-1-2 0,0 1 0,0-1 0,-1 0 0,1-1 1,-1 0-1,-1-1 0,0 1 0,0-1 0,10-15 0,-10 10 4,0-1-1,-1-1 1,0 1 0,-2-1-1,1 0 1,-2 0 0,0 0-1,1-21 1,-2 23-21,-1 0 1,0-1-1,-2 1 1,1-1-1,-2 1 0,1 0 1,-2-1-1,0 1 1,-7-19-1,6 24 0,0-1 0,0 2-1,-1-1 1,0 0 0,-1 1 0,0 0-1,0 0 1,0 1 0,-1 0-1,0 0 1,0 0 0,-15-8 0,17 11-12,-1 0 0,0 1 1,1 0-1,-1 0 0,0 0 0,0 1 1,0 0-1,0 0 0,0 0 1,0 1-1,-1 0 0,1 0 0,-7 2 1,5-1 1,-1 0 1,1 1 0,0 0 0,-1 0-1,1 1 1,0 0 0,0 0-1,1 1 1,-12 8 0,6-4-73,1 2 1,0 0-1,1 0 1,-14 17-1,20-21-159,0 0 1,1 0-1,-1 0 0,2 0 1,-1 0-1,1 1 0,-5 13 1,7-18 91,1-1 0,-1 1 0,1 0 0,-1 0 0,1 0 0,0 0 1,0 0-1,0 0 0,0 0 0,0 0 0,0 0 0,0-1 0,1 1 0,-1 0 0,1 0 1,-1 0-1,1 0 0,1 2 0,-1-3-180,0 0 0,0 1-1,1-1 1,-1 0 0,0 1 0,1-1 0,-1 0 0,1 0-1,-1 0 1,1 0 0,-1-1 0,1 1 0,0 0 0,2 0-1,1 0-914,1 0-1,-1-1 1,11 1-1,-16-1 1239,32 0-3472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0.5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2327 7040,'2'0'506,"-1"-1"-1,0 0 1,1 0 0,-1 1-1,0-1 1,1 0 0,-1 0 0,0 0-1,0 0 1,0-1 0,2-1-1,11-15 1053,-4-5-1128,2-3-316,72-126 478,32-89 192,-96 198-708,24-76 1,-41 108-70,28-81 110,23-126 1,-1-166-76,-45 252-33,-9-142-1,-4 205-8,-3 1 0,-3 0 0,-38-130-1,46 191 1,-5-18 37,-1 0 1,-14-26-1,20 46-32,1 0 0,-1 0 0,0 0 0,0 1 0,-1 0 0,1-1 0,-1 1 1,0 0-1,0 1 0,-1-1 0,1 1 0,-1 0 0,0 0 0,1 0 0,-1 0 0,-6-1 0,9 3-11,0 1 0,0-1 1,0 1-1,-1 0 0,1 0 1,0 0-1,0 0 0,0 0 1,0 1-1,0-1 0,0 0 1,0 1-1,0 0 0,0-1 1,0 1-1,0 0 0,0 0 1,0 0-1,0 0 0,1 1 1,-1-1-1,0 0 0,1 1 1,-1-1-1,-1 4 0,-1 0-3,0 1-1,0 0 1,1 0-1,-1 0 1,2 0-1,-1 0 0,-2 8 1,-5 24-35,1 1 1,1 0 0,-3 63 0,10 139 36,1-235 11,21 461 236,-19-430-229,36 436-38,15-84 48,-49-367 31,2 0 0,0 0 1,2 0-1,0-1 0,20 37 0,-23-50-215,-1-1 0,1 0 0,1 0-1,-1 0 1,1-1 0,0 1 0,1-1 0,-1-1 0,1 1-1,0-1 1,1 0 0,-1-1 0,1 0 0,0 0 0,0-1 0,0 0-1,17 4 1,8-2-3831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1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5 8960,'-1'0'129,"1"-1"1,-1 1-1,1-1 1,0 1 0,-1 0-1,1-1 1,-1 1-1,0 0 1,1 0-1,-1-1 1,1 1 0,-1 0-1,1 0 1,-1 0-1,0 0 1,1 0-1,-1 0 1,1 0 0,-1 0-1,0 0 1,1 0-1,-1 0 1,1 0-1,-1 0 1,1 0 0,-1 0-1,0 1 1,1-1-1,-1 0 1,1 0-1,-1 1 1,1-1-1,-1 0 1,1 1 0,-1-1-1,1 1 1,0-1-1,-1 1 1,1-1-1,-1 1 1,1-1 0,0 1-1,-1 0 1,-1 3-94,0 1 0,0-1 1,0 1-1,-2 5 0,4-7 98,-11 37 88,3 1 0,-5 55 0,10-65-27,1 0 1,1 1-1,2-1 0,8 55 0,-8-79-137,0 0 0,1-1 0,0 1 0,0-1 0,0 0 0,1 1 0,0-1 0,0 0 0,1 0 0,-1-1 0,1 1 0,1-1 0,-1 0 0,10 9-1,-6-10-1,-1 1 0,1-1 0,0-1 0,0 0 0,1 0 0,-1 0-1,1-1 1,0 0 0,-1-1 0,1 0 0,0-1 0,0 1-1,-1-2 1,1 1 0,0-1 0,9-2 0,-9 1 34,-1-1 1,1 0 0,-1 0-1,0-1 1,0 1 0,0-2-1,-1 1 1,9-7 0,-1-4 114,-1-1 0,-1 0 1,0-1-1,-1 0 0,17-35 1,-22 38-160,-1 0-1,0 0 1,-1 0 0,3-20 0,-6 29-28,-1-1-1,-1 0 0,1 0 1,-1 0-1,0 1 1,-1-12-1,0 14-14,1 0-1,-1-1 0,0 1 1,-1 0-1,1 0 0,0 0 1,-1 0-1,1 0 0,-1 0 0,0 1 1,0-1-1,0 1 0,-5-5 1,0 2-52,-1-1 0,1 1 0,-1 1 1,0 0-1,0 0 0,-1 0 0,1 1 0,-1 0 1,1 1-1,-10-2 0,4 2-461,1 0 0,-1 1 0,1 1 0,-1 0 0,1 0 0,-17 4 0,7 0-1767,1 0-1872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1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19 8064,'0'-1'383,"-1"0"0,0-1 0,0 1 0,0 0 0,0-1 0,0 1 1,0 0-1,0 0 0,0 0 0,-1 0 0,1 0 0,0 0 0,-1 0 0,1 1 0,-2-2 1,2 2-307,0 0 1,0 0 0,0 0 0,0 0 0,0 0 0,0 0 0,0 1 0,0-1-1,0 0 1,0 0 0,0 1 0,0-1 0,0 1 0,0-1 0,0 1-1,0-1 1,0 1 0,0 0 0,1-1 0,-1 1 0,0 0 0,0 0 0,1-1-1,-1 1 1,0 1 0,-4 5 38,0 1 0,1-1-1,0 1 1,1-1 0,-1 1-1,2 0 1,-1 1 0,1-1-1,-2 9 1,0 11 145,0 36 1,2-30 32,3 0-1,4 36 0,-3-55-188,0 0 0,2 0 1,0 0-1,0-1 0,2 0 0,12 26 0,-17-39-95,-1 0 0,1 1-1,0-1 1,-1 0 0,1 0 0,0 0 0,0 1-1,0-1 1,0 0 0,0 0 0,1-1-1,-1 1 1,1 1 0,-1-2-7,-1 0 1,1 0-1,-1 0 0,0 0 1,1 0-1,-1 0 0,0 0 1,1 0-1,-1 0 0,1 0 0,-1 0 1,0 0-1,1 0 0,-1 0 1,0-1-1,1 1 0,-1 0 1,0 0-1,1 0 0,-1-1 1,0 1-1,0 0 0,1 0 1,-1-1-1,0 1 0,0 0 1,1-1-1,-1 1 0,0 0 1,0-1-1,1 1 0,0-5 7,1 1-1,0-1 1,-1 0-1,0 1 0,0-1 1,0-7-1,2-14-4,-2 1 0,-1-1 0,-1 1 0,-1-1-1,-1 1 1,-2 0 0,0 0 0,-2 0 0,-17-43-1,16 54-85,8 14 80,0 0 0,0 0 0,0 0 0,0 0 0,0 0 0,0 0 0,-1 0 0,1 0-1,0 0 1,0 0 0,0 0 0,0 0 0,0 0 0,0 0 0,0 0 0,0 0 0,0 0 0,0 0 0,-1 0 0,1 0 0,0 0 0,0 0-1,0 0 1,0 0 0,0 0 0,0 0 0,0 0 0,0 0 0,0 0 0,0 0 0,0 0 0,-1 0 0,1 0 0,0 0 0,0 0 0,0 0-1,0 0 1,0 0 0,0 1 0,0-1 0,0 0 0,0 0 0,0 0 0,0 0 0,0 0 0,0 0 0,0 0 0,0 0 0,0 0-1,0 0 1,0 0 0,0 1 0,0-1 0,0 0 0,0 0 0,0 0 0,0 0 0,0 0 0,0 0 0,0 0 0,0 0 0,0 0 0,0 1-1,3 26-93,26 71 320,-16-57 35,-6-22-43,0 1-1,1-2 0,17 28 0,38 46 239,-2-4-73,-32-40 19,27 58 0,-47-84-274,0 0 0,-1 0-1,-1 0 1,-1 1 0,4 38-1,-9-52-91,-1 0 0,1 0-1,-2 0 1,1 0 0,-1 0-1,-1 0 1,0 0 0,0 0-1,0 0 1,-1-1 0,-1 1-1,0-1 1,-8 14 0,3-9-16,-1 0 0,0 0 0,-1-1 0,-1-1 0,0 0 0,-26 19 0,28-24-35,0 0 1,-1-1-1,0 0 0,0 0 1,0-1-1,0-1 1,0 0-1,-1 0 0,0-1 1,1 0-1,-1-1 1,0-1-1,-13 0 0,21 0 0,0 0 0,1-1 0,-1 1 0,0-1 0,0 1 0,0-1 0,1 0 0,-1-1 0,0 1 0,1 0 0,-1-1 0,1 0 0,0 0 0,0 0 0,-1 0 0,1-1 0,0 1 0,1-1 0,-1 0 0,0 0 0,1 0 0,0 0 0,0 0 0,-3-5 0,2 2-32,1-1 0,0 1 0,1 0 0,-1 0 0,1-1 0,1 1 0,-1-1 0,1-12 0,2 4-343,0 0 0,6-26 0,-1 18-603,1 1-1,1 1 1,1-1 0,0 1-1,2 1 1,0 0 0,2 1-1,29-34 1,8-1-3123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2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6912,'4'-22'4501,"-3"20"-3162,-1 2-187,0 10 1477,4 140-1531,-4-105-1091,2 104 155,0-110-355,13 66-1,-13-94-422,2 0 1,-1 0-1,1 0 1,9 17 0,-12-27 326,0 0 1,0 0 0,-1 0-1,1 1 1,0-1 0,0 0 0,1 0-1,-1 0 1,0 0 0,0-1-1,0 1 1,1 0 0,-1 0 0,0-1-1,1 1 1,-1-1 0,3 1-1,9 4-2937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3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33 7936,'0'-17'2592,"0"17"-2516,0-1 0,0 1 1,0-1-1,0 0 0,0 1 1,0-1-1,0 1 0,0-1 0,-1 0 1,1 1-1,0-1 0,0 1 1,-1-1-1,1 1 0,0-1 1,-1 1-1,1-1 0,-1 1 0,1-1 1,-1 1-1,1 0 0,-1-1 1,0 0 178,1 1-189,-1 0 0,1-1 0,0 1 0,0 0 0,-1 0 0,1 0 0,0-1 0,0 1 0,-1 0 0,1 0 0,0 0 0,-1 0 0,1 0 0,0-1 0,-1 1 0,1 0 0,0 0 0,-1 0 0,1 0 0,0 0 0,-1 0 0,1 0 0,0 0 0,-1 0 0,1 0 0,0 1 0,-1-1 0,1 0 0,0 0 0,0 0 0,-1 0 0,0 1 0,-7 5 202,7-5-148,-5 5 9,0 0 1,0 0-1,0 1 1,1 0-1,0 0 1,-5 10 0,-21 48 376,30-61-469,-6 13 20,2 0-1,0 0 1,0 1-1,2 0 1,-3 33-1,6-26 19,0 0 1,1 0-1,7 39 0,-6-56-15,0 0 1,0-1-1,0 1 0,1 0 1,0-1-1,1 0 0,6 11 0,-8-16-21,-1 1 0,1-1 0,-1 0 0,1-1 0,0 1 0,0 0 0,0 0 0,0-1 0,0 1 0,1-1 0,-1 0 0,0 0 0,1 1 0,-1-1 0,0-1 0,1 1 0,0 0 0,-1-1 0,1 1 0,-1-1 0,1 0 0,-1 0 0,1 0 0,0 0 0,-1 0-1,1-1 1,3 0 0,-1-1 62,1 0 0,0-1 0,-1 0-1,1 0 1,-1 0 0,0-1 0,0 0-1,0 0 1,-1 0 0,1 0 0,-1-1-1,4-6 1,6-7 199,21-38 0,-24 37-208,0-1 0,-2-1 1,10-29-1,-17 43-79,0 1 0,-1-1 0,1 0 0,-2 0 0,1 1 0,-1-1 0,0 0-1,0 0 1,-1 0 0,0 0 0,0 1 0,-1-1 0,1 0 0,-1 1 0,-4-9 0,4 12-12,0 0 1,0 0-1,0 0 0,0 0 1,-1 1-1,1-1 1,-1 0-1,0 1 1,1 0-1,-1 0 1,0 0-1,0 0 0,0 0 1,-1 0-1,1 1 1,0 0-1,-1 0 1,-5-2-1,-5 1-960,0 0 0,0 1 0,-21 1 0,21 0-917,0 0-2684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5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413 302 5248,'17'-35'3381,"-17"33"-3074,1 0 1,0 0-1,-1 0 0,1 0 1,-1 0-1,0 0 1,1-4-1,1-6 386,2 0-106,1-1 1,-2 0-1,0 0 1,0 0-1,-1 0 0,0-20 1,-2 27-416,0-1 1,0 1-1,-1 0 1,0 0-1,0 0 0,-1 0 1,0 1-1,-2-7 1,3 9-121,-1 0 0,0 0 1,0 0-1,0 0 0,0 1 1,0-1-1,-1 1 0,1-1 1,-1 1-1,1 0 0,-1 0 1,0 0-1,0 0 0,0 0 1,-5-1-1,-7-4 144,-26-6-1,35 11-165,0 1 1,-1 0-1,1 1 1,0-1-1,0 1 1,0 0-1,-11 2 1,9-1-37,0 1 0,0 0 0,0 0 1,0 0-1,1 1 0,-1 1 0,1-1 1,0 1-1,0 0 0,0 0 0,-8 8 0,2 1 10,1 2-1,0-1 0,1 2 0,-16 27 0,8-7-51,2 2 0,-13 39 0,17-36-29,-15 80 0,24-95 59,2-1 0,1 0-1,1 1 1,4 38 0,-2-38 38,2-1 0,10 40 0,-10-52 43,1 0 1,0 0 0,0-1 0,1 1 0,1-1 0,14 19 0,-19-28-42,0-1 1,0 1-1,0-1 1,0 0-1,1 0 1,-1 0-1,1 0 1,0 0-1,-1 0 1,1-1-1,0 1 1,0-1-1,0 0 1,0 0 0,0 0-1,1 0 1,-1 0-1,0-1 1,0 1-1,0-1 1,1 0-1,-1 0 1,0 0-1,0-1 1,1 1-1,2-2 1,17-6 116,1-2 0,-2 0 0,29-19 0,-46 27-125,15-10-7,-1-2 0,0 0-1,-1 0 1,0-2-1,-1-1 1,-1 0-1,-1-1 1,0 0 0,-1-1-1,-1-1 1,-1 0-1,-1-1 1,-1 0 0,0-1-1,9-34 1,-11 29 119,-2-1 1,-1 0-1,-1-1 1,-1 1-1,-1-1 0,-2 1 1,-1-1-1,-1 1 1,-1 0-1,-2-1 1,-1 1-1,-13-38 1,15 59 24,1 10-77,1 11-22,3 70-12,13 98 1,-8-140-27,3-1 1,1 0 0,1 0 0,21 46 0,-23-67-454,1 0 1,1 0 0,20 26 0,-21-34-1667,20 21 0,-21-25-1013,1 0 0,17 12 0,1-3-1250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6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39 7808,'-1'0'399,"1"1"0,-1-1 1,1 0-1,-1 0 0,1 0 1,-1 0-1,1 0 0,-1 1 0,1-1 1,-1 0-1,1 1 0,-1-1 1,1 0-1,-1 1 0,1-1 0,0 0 1,-1 2-1,0-1-311,0 0 0,0 0 0,1 0 0,-1 0 0,0 0 0,1 0 0,-1 0 0,1 0 0,0 0 0,-1 1 0,1-1 0,0 0 0,0 0-1,0 1 1,0-1 0,0 0 0,0 0 0,0 1 0,0-1 0,1 2 0,0-1 23,1 0 0,-1 0 0,1 0 0,0 0 0,-1-1-1,1 1 1,0 0 0,0-1 0,0 0 0,1 1 0,-1-1 0,0 0 0,0 0-1,1 0 1,-1 0 0,0-1 0,1 1 0,-1-1 0,1 1 0,-1-1 0,1 0-1,-1 0 1,1 0 0,4-1 0,4 0 150,1-1-1,-1 0 1,0-1-1,15-6 1,9-4-283,1 2 1,0 1 0,1 2-1,43-4 1,-74 11-260,0 1-572,-1 0 0,1 0 0,-1-1 0,1 0 0,-1 0 0,1-1 0,-1 1 0,0-1 0,1 0 0,5-4 0,-1-2-2773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8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2308 7296,'16'24'5733,"-14"-23"-5578,0-1 0,0 1 0,0 0 0,1-1 0,-1 1 0,0-1 0,0 0 0,0 0 0,1 0 0,-1 0 0,0 0 0,0 0 0,0-1 0,4 0 0,3 0 69,-5 0-119,0 1-1,0-1 1,0 0 0,0 0-1,0-1 1,-1 1-1,1-1 1,0 0 0,-1 0-1,1 0 1,3-3-1,0-1 161,1-1-1,13-15 0,0-6-57,0 0-1,-2-1 1,26-52 0,25-80-126,-39 81-61,-10 29-15,37-100 6,43-224 149,-78 257-229,16-223-1,-30 160-10,-16-212 0,4 350 80,3 15 0,-2 1 0,-1 0 0,-12-48 0,13 69 1,0 0 0,-1-1 0,1 1 0,-1 0 0,-4-5 0,6 10 0,0-1 0,0 1-1,0 0 1,1 0 0,-1 0 0,0 0 0,0 0 0,0 0 0,-1 0-1,1 0 1,0 0 0,0 0 0,0 1 0,-1-1 0,1 0 0,0 1-1,-1-1 1,1 1 0,-1 0 0,1-1 0,0 1 0,-1 0 0,1 0-1,-1 0 1,1 0 0,-1 0 0,1 0 0,0 0 0,-1 1 0,-1-1-1,1 1-1,-1 0 0,1 1-1,0-1 1,0 0-1,-1 0 1,1 1-1,0 0 1,0-1 0,1 1-1,-1 0 1,0 0-1,1 0 1,-1 0 0,-1 3-1,-4 9 23,1-1 0,1 1 0,1 0 0,0 0-1,-3 19 1,2-9 9,1-8-10,-25 142 221,-3 124 111,-3 277 427,42-93 474,16-271-793,-15-151-338,1-2 1,22 60-1,-27-91-197,0 0 0,1-1 1,0 1-1,1-1 0,0 0 1,0-1-1,1 1 0,1-1 1,10 10-1,-17-18-160,0 0 0,1 0-1,-1 1 1,1-1 0,-1 0 0,1-1-1,-1 1 1,1 0 0,0 0 0,-1-1 0,1 1-1,0-1 1,0 1 0,-1-1 0,1 0-1,0 0 1,0 0 0,0 0 0,-1 0 0,1 0-1,0 0 1,0 0 0,0-1 0,-1 1-1,1-1 1,0 1 0,-1-1 0,1 0 0,0 0-1,-1 0 1,1 0 0,-1 0 0,1 0-1,-1 0 1,0 0 0,1-1 0,0-1 0,8-9-3797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9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7 8320,'-11'-6'2757,"10"6"-2728,1 0 0,0 0 0,0 0 0,0 0 0,0 0 0,-1 0 0,1 0 0,0-1 0,0 1 1,0 0-1,0 0 0,-1 0 0,1 0 0,0 0 0,0 0 0,0 0 0,0 0 0,-1 0 0,1 1 0,0-1 0,0 0 0,0 0 0,0 0 0,-1 0 0,1 0 0,0 0 0,0 0 0,0 0 0,0 0 1,-1 0-1,1 1 0,0-1 0,0 0 0,0 0 0,0 0 0,0 0 0,0 1 0,-7 4 206,1 0-1,0 0 1,0 1 0,1 0-1,-1 0 1,2 0 0,-7 11-1,-19 44 809,-33 94 0,55-132-846,1 0 0,2 1 0,0 0 1,-3 47-1,7-54-118,1 0-1,1 0 1,1 0 0,0 0-1,1-1 1,1 1 0,9 25-1,-10-35-26,1 0 0,-1 0 0,1 0 0,0 0-1,8 8 1,-10-12-1,1 0 0,0 0-1,0 0 1,0-1 0,0 1 0,0-1 0,1 0-1,-1 0 1,1 0 0,-1 0 0,1 0-1,5 1 1,-3-3 43,-1 1 0,1-1 1,-1 0-1,1 0 0,0 0 0,-1-1 0,1 0 0,-1 0 0,1 0 0,-1-1 1,1 0-1,-1 0 0,0 0 0,0 0 0,5-4 0,2-1 65,-1-1 0,0 0-1,0-1 1,-1 0 0,10-11 0,-10 9-115,-1 0 0,0-1 1,0 0-1,-1 0 0,0-1 1,-2 0-1,1-1 0,-1 1 1,-1-1-1,-1 0 0,0-1 1,-1 1-1,0-1 0,-1 1 1,0-21-1,-2 28-80,-1 1 0,1 0 0,-2-1 0,1 1 0,-1-1 0,0 1 0,0 0 0,-1 0 0,1 0 0,-1 0 0,-1 1 0,1-1 0,-1 1 0,0 0 0,0 0 0,-1 0 0,-9-8 0,11 11-142,0-1 0,0 1-1,0 0 1,0 1 0,-1-1 0,1 0 0,0 1 0,-1 0-1,0-1 1,1 2 0,-1-1 0,1 0 0,-1 1 0,0-1-1,0 1 1,1 0 0,-1 0 0,0 1 0,1-1-1,-1 1 1,0 0 0,1 0 0,-1 0 0,1 0 0,-1 1-1,1-1 1,-1 1 0,1 0 0,0 0 0,0 0 0,0 0-1,-3 4 1,-5 6-2387,2 0-1312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7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52 11136,'-13'33'4224,"22"-30"-3296,18-11 799,-9 4 193,12-4-1056,10-4-352,5 0-352,9 0-160,8 0 32,14 0-32,13 9 64,-4-1-544,-5 4-192,-8 4-1440,-11-4-575,7-4-2337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09.8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291 31 9728,'4'-23'3205,"-1"16"-1313,-2 7-504,-5 3-1204,0 1 0,1 0 1,-1 0-1,1 1 0,0-1 0,0 1 1,-2 6-1,-12 17 326,-22 28 165,-30 46 717,59-85-1210,1 1 0,0-1-1,2 2 1,-7 21 0,11-30-137,2 0 0,-1-1 0,1 1 1,0 0-1,1 0 0,1 0 0,-1 0 0,1 0 1,1 0-1,4 13 0,-5-19-26,0 0 0,0 0-1,1 0 1,-1 0 0,1 0-1,0-1 1,1 1 0,-1-1 0,0 1-1,1-1 1,0 0 0,0 0-1,0 0 1,0 0 0,0 0 0,1-1-1,-1 0 1,1 1 0,0-1-1,-1-1 1,1 1 0,0 0 0,0-1-1,0 0 1,0 0 0,7 1-1,-8-2-4,1 0 0,-1 0-1,1 0 1,-1-1 0,1 1-1,-1-1 1,1 0 0,-1 0-1,0 0 1,1 0 0,-1-1-1,0 1 1,4-3 0,-3 1 3,1-1 0,0 0 0,-1 0 1,0 0-1,0 0 0,0-1 0,4-5 1,-1-3-14,0 1 1,0-1 0,-1-1-1,-1 1 1,6-22 0,-8 23-31,-1 1 1,0-1-1,-1-1 1,0 1-1,-1 0 1,0 0 0,-1 0-1,0 0 1,-1 0-1,-1 0 1,1 0-1,-6-12 1,7 22-60,2 7 178,0 1 0,1-1 0,0 0 0,0 0 0,0 0 1,4 7-1,0 0 55,45 130 1057,-40-108-1018,34 125 670,-39-127-529,-1-1-1,2 65 1,-7-88-311,0-1 1,-1 1-1,1 0 1,-2-1-1,1 1 1,-1-1-1,0 1 1,-1-1-1,1 0 1,-1 0-1,-1 0 1,0 0-1,-7 10 1,0-3-14,-1-1 1,0 0 0,-1-1-1,0-1 1,-1 0-1,-22 13 1,21-15-14,-2 0 0,1-2-1,-1 1 1,0-2 0,-25 6 0,32-10-41,-1 0-1,1-1 1,-1 0 0,1-1 0,-1 0-1,1-1 1,-1 0 0,1 0-1,0-1 1,-16-5 0,23 6 34,-1 0 0,1-1 0,0 1 1,-1-1-1,1 0 0,0 0 0,0 0 0,1 0 1,-1 0-1,0 0 0,1-1 0,-1 0 0,-3-5 1,5 6-4,0 0 0,0 0 0,0-1 0,1 1 0,-1 0 0,0-1 0,1 1 0,0-1 0,0 1 0,-1-1 0,1 1 0,1 0 0,-1-1 0,0 1 0,1-1 0,-1 1 0,1 0 0,0-1 0,-1 1 0,1 0 0,1-1 0,-1 1 0,2-3 0,25-36-1029,44-51 0,70-61-5683,-92 104 3547,-3 4-1018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0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11 8064,'0'-1'154,"0"1"0,0-1 0,0 1 0,0-1 0,0 1 1,-1-1-1,1 1 0,0 0 0,0-1 0,-1 1 0,1-1 1,0 1-1,-1-1 0,1 1 0,0 0 0,-1-1 0,1 1 0,0 0 1,-1-1-1,1 1 0,-1 0 0,1-1 0,-1 1 0,1 0 0,-1 0 1,0 0-40,1 0 0,-1 0 0,1 1 0,-1-1 0,1 0 1,0 0-1,-1 1 0,1-1 0,-1 1 0,1-1 1,0 0-1,-1 1 0,1-1 0,0 1 0,0-1 1,-1 1-1,1-1 0,0 0 0,0 2 0,-2 1 174,1 1-1,0 0 1,0 0-1,0 0 1,0 6-1,10 359 2128,-8-348-3023,1-1 0,0 0 0,2 0 0,5 20 1,0-26-2088,0-2-1268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0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17 7168,'0'-1'92,"0"1"-1,0 0 1,-1 0 0,1-1-1,0 1 1,0 0 0,0 0 0,0-1-1,0 1 1,-1 0 0,1 0 0,0 0-1,0-1 1,0 1 0,-1 0-1,1 0 1,0 0 0,0 0 0,0 0-1,-1 0 1,1-1 0,0 1 0,0 0-1,-1 0 1,1 0 0,0 0 0,0 0-1,-1 0 1,1 0 0,0 0-1,0 0 1,-1 0 0,1 0 0,-1 0-1,-7 7 1246,-7 18 164,4 0-1104,1 1 1,2 0-1,0 1 1,1 0 0,2 0-1,1 0 1,1 1 0,1 47-1,2-69-304,0 0 1,0 0-1,1 0 0,-1 0 1,1 0-1,1-1 0,-1 1 1,1 0-1,0-1 0,0 1 1,1-1-1,-1 1 0,1-1 1,1 0-1,3 5 0,-1-4 45,-1-1 0,1 0-1,0 0 1,1 0 0,-1-1-1,1 0 1,0 0 0,0 0 0,0-1-1,0 0 1,1-1 0,-1 0-1,1 0 1,0 0 0,0-1-1,-1 0 1,1-1 0,15 0-1,-14-1 15,0 0 0,0-1-1,0 0 1,0 0 0,0 0-1,-1-2 1,1 1 0,-1-1-1,0 0 1,0 0 0,0-1 0,-1 0-1,1-1 1,-1 1 0,-1-2-1,10-9 1,-8 5-11,-1 1 0,0-1 0,-1-1 0,0 1 0,0-1 0,-2 0 0,1-1 0,4-24 0,-7 30-118,-1-1 0,0 1 0,-1-1-1,0 1 1,0-1 0,0 0 0,-1 1-1,0-1 1,0 1 0,-1 0 0,0-1-1,-1 1 1,1 0 0,-6-10 0,2 8-49,0 1 1,-1-1 0,0 1-1,0 0 1,-1 0 0,0 1 0,0 0-1,-17-10 1,3 4-607,0 1 1,-39-16-1,35 21-831,21 6 622,1 0-1,0 0 1,0 0 0,0 0 0,0-1-1,1 1 1,-1-1 0,-7-5 0,7 3-3175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1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1 110 8064,'0'-18'1033,"-1"12"-694,1 0 0,0 1-1,1-1 1,-1 0 0,1 0 0,0 1 0,3-9 0,-1 6 110,-2 6-250,0 0 0,-1 0 0,1 0-1,0 0 1,-1 0 0,0 0 0,1 0-1,-1 0 1,0-2 0,2-3 1279,2 8-457,-3 0-911,0 1 0,-1-1 0,1 0 0,0 0 0,0 1 0,-1-1 1,1 0-1,-1 1 0,1 1 0,3 22 370,-2 1 1,0 37-1,-1-13-119,35 401 2167,57 18-538,-84-435-1868,-1-7 29,-1 1-1,-1-1 0,-2 1 1,1 30-1,-4-57-144,-1 0 0,0 0-1,0 0 1,0 0 0,-1 0 0,1 0-1,0 0 1,0 0 0,-1 0 0,1 0-1,0 0 1,-1 0 0,1 0 0,-1-1-1,1 1 1,-1 0 0,1 0-1,-1 0 1,0-1 0,1 1 0,-1 0-1,0 0 1,0-1 0,1 1 0,-1-1-1,0 1 1,0-1 0,-1 1 0,1-1-9,0 0 1,0 0 0,0 0-1,0 0 1,0 0 0,0 0-1,0-1 1,0 1 0,0 0 0,0-1-1,0 1 1,0-1 0,1 1-1,-1-1 1,0 1 0,0-1 0,0 0-1,1 1 1,-1-1 0,0 0-1,1 1 1,-1-1 0,1 0 0,-1 0-1,1 0 1,-1 0 0,1 1-1,-1-1 1,1 0 0,0 0-1,0 0 1,-1-2 0,-1-6-25,0 0-1,0 0 1,0-1 0,2 1-1,-1-1 1,1 1-1,0-1 1,1 1 0,0-1-1,1 1 1,0-1 0,0 1-1,5-10 1,-6 13 27,2 0 0,-1 1 1,1-1-1,0 1 0,0-1 0,0 1 0,1 0 1,0 0-1,0 1 0,0-1 0,0 1 0,1 0 1,0 0-1,0 0 0,0 1 0,0-1 0,0 1 0,1 1 1,-1-1-1,1 1 0,8-3 0,-8 5 52,0-1 0,1 1 0,-1-1 0,0 2 0,0-1 1,0 1-1,0 0 0,0 0 0,9 3 0,7 4 204,25 13 0,-43-19-233,17 8 105,78 38 511,-77-36-482,-1 0 0,29 23 0,-47-32-127,0-1 0,0 1 0,0 0 0,0 0 0,-1 0 1,1 0-1,-1 0 0,0 1 0,4 6 0,-6-8-14,1-1-1,-1 1 0,1 0 0,-1 0 0,0 0 0,0 0 0,0 0 0,0 0 0,0 0 0,0 0 0,-1 0 0,1 0 1,0 0-1,-1 0 0,0 0 0,1 0 0,-1-1 0,0 1 0,0 0 0,-1 1 0,-2 3 3,0 0-1,-1-1 1,1 0-1,-1 0 1,0 0-1,0 0 1,-9 5 0,-1 0 13,-32 14 0,-124 38-1375,134-50-841,0-2 0,-60 8 0,81-19-146,16 1 2191,-1 0 0,1 0 0,0 0 0,-1 0 0,1-1 0,0 1 0,-1 0 0,1 0 0,0-1 0,-1 1 0,1 0 0,0 0 0,0-1 0,-1 1 0,1 0 0,0-1 0,0 1 0,0-1 0,-1 1 0,1 0 0,0-1 0,0 1 0,0 0 0,0-1 0,0 1 0,0-1 0,0 1 0,0 0 0,0-1 0,0 0 0,0-7-4292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2.0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 9216,'-6'5'398,"-3"2"4679,7-5-402,10-8-3146,-6 4-1458,1 1 0,0 0-1,0 0 1,0 0-1,1 0 1,-1 0-1,0 1 1,0-1 0,0 1-1,1 0 1,-1 0-1,0 0 1,6 1 0,-4 0-14,2-1-5,14 1 86,33 7 0,-49-7-103,0 0 0,-1 1 0,1-1 0,0 1 0,0 0 1,-1 0-1,1 1 0,-1-1 0,0 1 0,0 0 0,0 0 0,5 6 0,-8-8-8,0 0 0,0 1 0,0-1 0,0 0 1,0 1-1,-1-1 0,1 1 0,0-1 0,-1 1 0,1-1 1,-1 1-1,0 0 0,1-1 0,-1 1 0,0-1 0,0 1 1,0 0-1,0-1 0,0 1 0,-1 0 0,1-1 0,0 1 1,-1-1-1,1 1 0,-2 1 0,-1 4 42,0-1-1,-1 0 1,0 0 0,-8 9 0,-2 3-10,7-9-2,1 0-47,0 0-1,0 0 1,-5 12 0,10-18-29,0 0 1,0 0-1,0 0 0,0 0 1,1 0-1,-1 0 0,1 1 1,0-1-1,0 0 0,0 0 1,0 0-1,0 1 0,1-1 1,-1 0-1,2 4 0,1 0 6,0 0 1,1-1-1,0 1 0,0 0 0,0-1 0,11 11 0,34 31-81,-43-43 76,18 15 4,-12-11 65,-1 1 0,15 16 0,-23-23-36,-1 0-1,1 0 1,-1 0-1,0 1 1,0-1-1,-1 0 1,1 1-1,-1 0 1,1-1-1,-1 1 1,0 0-1,-1-1 1,1 1-1,0 5 1,-1-7-4,-1 0 1,1 0 0,0 0-1,0 0 1,-1 0-1,0 0 1,1 0-1,-1-1 1,0 1-1,0 0 1,1 0 0,-2-1-1,1 1 1,0-1-1,0 1 1,0-1-1,-1 1 1,-1 1-1,-3 1-90,0 0 0,0 0 0,-11 5 0,0 0-363,-54 27-2593,22-17-2351,40-14 1184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2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1 9984,'-3'6'5624,"-8"22"-3649,-7 56-844,-9 114 0,17-34-792,10-122-439,10 78-1,-2-81-936,-7-36 591,0 0-1,0 0 1,0 0 0,1 0 0,-1-1 0,1 1 0,0 0 0,-1-1 0,5 6 0,-5-8 221,-1 0 0,0 1 0,1-1-1,-1 0 1,0 0 0,1 1 0,-1-1 0,0 0 0,1 0 0,-1 0 0,0 0 0,1 1 0,-1-1-1,0 0 1,1 0 0,-1 0 0,1 0 0,-1 0 0,0 0 0,1 0 0,-1 0 0,1 0 0,-1 0-1,0 0 1,1 0 0,-1 0 0,0 0 0,1-1 0,-1 1 0,1 0 0,-1 0 0,0 0 0,1-1-1,-1 1 1,2-1-376,7-3-3068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2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9728,'1'-2'408,"1"1"0,0-1 1,-1 1-1,1 0 0,0-1 0,0 1 1,0 0-1,0 0 0,0 0 1,0 1-1,0-1 0,0 0 0,1 1 1,-1-1-1,0 1 0,0 0 1,1 0-1,-1 0 0,0 0 0,0 0 1,0 0-1,1 1 0,-1-1 1,0 1-1,0-1 0,4 3 0,-3-2-315,0 0-1,0 1 1,1 0 0,-2 0-1,1 0 1,0 0-1,0 0 1,-1 1-1,1-1 1,-1 1 0,0 0-1,0 0 1,0 0-1,0 0 1,0 0-1,-1 0 1,1 0-1,-1 0 1,0 1 0,0-1-1,0 0 1,1 6-1,-1 3 6,0 1-1,0-1 1,-2 1 0,1-1-1,-3 14 1,-2 0 54,-1 0-1,-19 48 1,18-55-15,0 0 0,1 1 0,1 0 0,1-1 0,1 1-1,-1 22 1,4-40-125,0 1 0,1-1-1,-1 1 1,1-1-1,0 1 1,0-1 0,0 1-1,0-1 1,0 0 0,0 0-1,0 1 1,1-1-1,-1 0 1,1 0 0,0 0-1,0-1 1,-1 1 0,1 0-1,0-1 1,0 1 0,4 1-1,2 1 17,-1 0-1,1 0 1,0-1-1,0 0 1,13 3 0,-9-4-77,0-1 0,1 0 0,-1 0 1,15-2-1,2 1-390,-10-1-1424,24-2 0,-3-5-3776,-26 5 850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4.2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9 7552,'-1'-1'445,"0"0"0,0 0 1,0 0-1,0 1 0,0-1 1,-1 0-1,1 1 0,0-1 1,0 1-1,0 0 0,-1-1 1,1 1-1,0 0 0,-3-1 1,4 1-391,-1 0 0,1 0 0,-1 0 0,1 0 0,-1 0 1,1 0-1,0 0 0,-1 1 0,1-1 0,-1 0 1,1 0-1,-1 0 0,1 0 0,0 1 0,-1-1 0,1 0 1,-1 0-1,1 1 0,0-1 0,-1 0 0,1 0 0,0 1 1,-1-1-1,1 1 0,0-1 0,0 0 0,-1 1 1,1-1-1,0 1 0,0-1 0,0 0 0,0 1 0,-1-1 1,1 1-1,0-1 0,0 1 0,0-1 0,0 1 1,0 0-15,1 0 0,-1 0 1,0 0-1,1 0 1,-1 0-1,1 0 1,-1 0-1,1 0 1,-1 0-1,1 0 1,0 0-1,-1 0 1,1-1-1,0 1 1,0 0-1,-1 0 1,3 0-1,15 10 438,-17-10-457,3 1 76,1-1-1,-1 1 0,0-1 1,1 0-1,-1 0 0,1 0 0,0-1 1,-1 0-1,7 0 0,43-6 559,-35 4-498,139-19 269,-119 17-437,1 1 1,-1 2 0,79 8-1,-101-5-1920,27 1-1,-43-3 1553,0 0 1,0 0-1,1 0 0,-1-1 1,0 1-1,0 0 0,0 0 0,0-1 1,0 1-1,0 0 0,0-1 0,0 1 1,0-1-1,0 1 0,0-1 1,0 0-1,0 1 0,0-1 0,-1 0 1,1 0-1,0 0 0,0-1 0,8-6-3936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4.6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7936,'-4'16'2592,"4"-15"-2556,0-1 1,0 0 0,0 0 0,0 0 0,0 1 0,0-1-1,-1 0 1,1 0 0,0 0 0,0 1 0,0-1-1,0 0 1,1 0 0,-1 1 0,0-1 0,0 0 0,0 0-1,0 0 1,0 1 0,0-1 0,0 0 0,0 0-1,0 0 1,0 0 0,0 1 0,1-1 0,-1 0 0,0 0-1,0 0 1,0 0 0,5 7 424,-4-6-239,-1 1-1,2 0 1,-1-1-1,0 1 1,0-1-1,0 1 0,1-1 1,-1 0-1,0 0 1,1 1-1,0-1 1,-1 0-1,1 0 1,-1 0-1,1-1 1,0 1-1,2 0 1,3 1 130,27 4 869,86-2-869,3 13-4,-46-6-381,-65-9-427,0-1-1,0-1 1,0 0 0,-1 0 0,1-1-1,0-1 1,0 0 0,0-1 0,20-7-1,21-13-2419,-2 2-730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5.4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826 638 7296,'-3'-11'933,"-4"-24"1590,0-6-1766,4 24-446,1 0-1,1 0 1,1-1 0,2-31 0,1 17-46,-1-25 220,-8-80 0,5 128-439,-1 0-1,0-1 1,0 1-1,-1 0 1,0 0-1,-1 0 1,0 0 0,0 1-1,-1 0 1,0 0-1,0 0 1,-1 0-1,0 1 1,0 0-1,-1 0 1,-12-9-1,10 9-12,-1 0 0,0 1 1,0 0-1,-1 1 0,0 0 0,0 1 0,0 0 0,0 1 0,-1 0 0,1 1 0,-1 0 0,1 1 0,-15 0 1,17 1-16,1 0 0,-1 0 1,1 1-1,-1 1 0,1-1 1,0 1-1,-1 1 0,1 0 1,0 0-1,0 0 1,1 1-1,-1 0 0,1 0 1,0 1-1,0 0 0,0 1 1,-6 6-1,-5 9-13,2 0-1,-19 30 0,-23 52 37,29-44-89,-29 83 0,52-128 42,-75 251-7,77-250 16,-63 324 34,35 41 11,30-278 141,16 132 1,-13-228-181,17 125 200,-9-92-116,2 0 1,2 0-1,1-2 0,2 0 1,35 58-1,-42-80-57,1-1 0,0-1 0,1 0-1,1 0 1,0-1 0,22 17 0,-26-22-17,1-1 0,0 0 0,1 0 1,-1-1-1,1-1 0,0 1 0,1-1 0,-1-1 1,15 3-1,-16-4 30,0-1 0,0 1 1,1-2-1,-1 1 0,0-1 1,1-1-1,-1 0 0,0 0 1,0-1-1,0 0 0,10-4 1,-11 4-12,-1 0 0,1-1-1,-1-1 1,0 1 0,0-1 0,-1 0 0,8-6 0,-3-1 11,0 1-1,12-15 1,-20 21-40,18-20 43,-1-1 0,0 0-1,-2-2 1,-2 0-1,19-40 1,-24 44-13,-2-1-1,-1-1 1,-1 0 0,0 0 0,-2 0 0,2-29 0,-7 49-37,0 1-1,1-1 1,-1 1 0,-1-1 0,1 1-1,-1-1 1,0 1 0,0-1 0,0 1 0,0 0-1,-1 0 1,0-1 0,0 1 0,0 0-1,0 1 1,-1-1 0,-5-6 0,6 7-10,0 1 0,0 0 1,-1 0-1,1 0 0,-1 0 1,0 1-1,1-1 0,-1 1 1,0-1-1,0 1 0,0 0 1,0 0-1,0 0 0,0 1 1,0-1-1,0 1 0,-1 0 1,1 0-1,0 0 0,0 0 1,0 0-1,0 0 0,0 1 1,-5 1-1,-1 1-22,0 0-1,0 1 1,1 0-1,-1 0 0,1 0 1,-14 12-1,11-7-4,1 0-1,0 0 0,1 1 0,0 1 1,1 0-1,0 0 0,-8 14 0,12-18 8,-9 13-456,1 1 0,1 0 1,1 0-1,1 1 0,1 1 0,0-1 1,2 1-1,1 1 0,-3 25 1,4 0-3485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8.8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2291 7040,'0'-4'3557,"1"10"-1015,3 23 169,-2-26-2591,-1 0 0,1 0 0,0 0 0,-1-1 0,1 1 0,0-1 0,0 1 0,1-1 0,-1 0 0,0 0 0,1 0 0,0 0 0,-1 0 0,5 2 0,-5-3-56,1 0 1,-1-1-1,1 1 1,-1-1-1,1 1 1,-1-1-1,1 0 0,-1 0 1,1 0-1,-1 0 1,1 0-1,0 0 1,-1-1-1,1 0 1,-1 1-1,0-1 1,5-2-1,4-3 3,1-1-1,-2 0 1,1-1-1,-1 0 1,0-1-1,-1 0 1,0 0-1,14-19 1,-3 4 11,25-28-37,40-61 0,-65 83 100,-2-2 0,-1 0 0,25-68 0,-21 36 54,13-71 1,0-89-118,-2-173-3,-30 268 21,-17-167 0,8 244-92,-2 1 1,-2 0-1,-26-72 1,22 84-11,-1 2 0,-1-1 0,-3 2 1,-46-66-1,56 90-21,0 0 0,0 1 0,-2 0 0,1 1 0,-1 0 0,-25-16 0,32 24 4,0-1 0,0 1 0,0 0 0,-1 0 0,1 0-1,0 1 1,-1 0 0,1 0 0,-1 0 0,-5 1 0,7 0 3,0 0 0,1 1 0,-1 0 0,1-1 0,-1 1 0,0 1 0,1-1 0,0 1 0,-1-1-1,1 1 1,0 0 0,0 0 0,0 0 0,0 0 0,0 1 0,-3 4 0,0 0 9,0 1 0,1 0 0,0 0 0,0 0 0,1 1 0,0-1 0,1 1 0,0 0 0,0 1 0,-2 16 0,-1 11-60,0 51 0,6-81 62,-2 107-92,6-1 1,23 148-1,63 212 102,-83-439 12,71 282 99,-76-310-110,84 289-66,20 0 115,-100-281-33,34 70 52,-36-76-30,1-1-1,1 1 1,-1-1 0,1 0-1,0 0 1,1-1 0,12 11 0,-17-16-28,0 0 1,0 0-1,-1 0 0,1 0 1,0 0-1,0 0 1,0 0-1,0-1 0,1 1 1,-1-1-1,0 1 1,0-1-1,0 0 0,0 0 1,0 0-1,1 0 1,-1 0-1,0 0 0,0-1 1,0 1-1,0-1 1,0 1-1,0-1 0,0 0 1,0 0-1,0 0 1,0 0-1,0 0 0,0-1 1,-1 1-1,3-3 1,4-3-236,-1-1 1,0-1 0,0 1 0,10-19-1,-14 22 10,37-70-5382,-23 40-378,-3 7 1456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6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2576 7424,'0'1'140,"-1"-1"0,1 1 1,0-1-1,0 1 1,0 0-1,-1-1 0,1 1 1,0-1-1,0 1 0,0-1 1,0 1-1,0-1 0,0 1 1,0 0-1,0-1 1,0 1-1,0-1 0,1 1 1,-1-1-1,0 1 0,0-1 1,0 1-1,1-1 0,-1 1 1,1 0-1,0 0-2,-1 0 0,1-1 0,0 1 1,0-1-1,0 1 0,0-1 0,0 1 0,0-1 0,0 0 0,0 0 0,0 1 0,0-1 0,1 0 0,3 1 159,0-1 0,0 0 0,0-1-1,9 0 1,-11 0-224,0 0 0,-1 0 0,1 0 0,0 0 0,0 0 0,-1 0 0,1-1 0,0 1 0,-1-1-1,0 0 1,4-3 0,2-3 77,-1-1 0,7-9 0,-9 11-19,94-152 1266,16-68-869,15-80-325,-95 213-155,38-166 0,-61 215-44,33-169-3,-29 87-62,-3-189 0,-14 238 86,-4 0 0,-3 0 1,-22-93-1,16 111 69,-3 0 1,-45-104-1,58 155-90,1 1-6,-1 0 0,0 1-1,0-1 1,0 1 0,-1 0 0,0 0-1,-1 0 1,-10-9 0,16 14-2,-1 2 1,0-1-1,0 0 1,0 0-1,0 0 0,0 0 1,0 0-1,-1 1 1,1-1-1,0 1 1,0-1-1,0 1 0,-1-1 1,1 1-1,0 0 1,-1-1-1,1 1 1,0 0-1,-2 0 1,1 1-5,0 0 1,0 0 0,1 0 0,-1 0-1,1 0 1,-1 0 0,1 0 0,0 1-1,-1-1 1,1 1 0,0-1 0,-2 3-1,-1 2 0,0 1-1,0-1 0,0 1 0,1 0 1,0 0-1,0 0 0,1 0 0,-3 12 0,3-9-2,-7 26-23,2 0 0,-2 39 0,7-51 34,-15 231 132,16-239-125,-4 305 49,5-291-64,0 152-99,30 214 1,-4-201 207,28 82 69,-36-216-202,2-1 0,35 74 1,-39-102-306,19 30 0,-28-51-343,1-1-1,0 1 1,1-2-1,0 1 0,17 14 1,-23-22 91,1 1 0,0-1 0,0 0 0,0 0 0,0-1 0,8 3 0,19 4-3240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6.7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115 1 8448,'-4'4'782,"-1"0"1,1 1-1,0 0 1,0 0-1,1 0 0,-5 9 1,3-3-424,0 1 0,1 0 0,-5 22 0,1-4-40,-6 21-142,3 0 1,-6 67 0,8 55-117,9-137-26,2 0 0,12 68-1,-13-97 1,1 0-1,-1-1 1,1 1 0,1-1-1,-1 1 1,1-1 0,0 0-1,1 0 1,7 10 0,-9-14-2,0 0 0,0 0 1,0 0-1,0 0 0,0-1 0,1 1 1,-1-1-1,1 1 0,-1-1 1,1 0-1,-1 0 0,1 0 0,0 0 1,0 0-1,-1-1 0,1 1 0,0-1 1,0 0-1,0 0 0,-1 0 1,1 0-1,0 0 0,0-1 0,0 1 1,-1-1-1,1 0 0,0 0 0,3-1 1,3-2 69,0-1 1,0 1 0,-1-1-1,0-1 1,0 0 0,12-11-1,7-8 108,-2-2 0,0 0-1,29-45 1,-40 51-143,-2-1-1,0 0 1,-2-1-1,0 0 1,12-47-1,-19 54-36,-1 0-1,0 0 1,0-1-1,-2 1 1,0 0-1,-3-21 1,1 26-5,1 0 1,-1 1 0,-1-1-1,0 0 1,0 1 0,-1 0-1,-1 0 1,-7-14 0,5 12 2,0 1-1,0-1 1,-12-12 0,15 20-36,0 0 1,-1 0-1,1 0 0,-1 1 0,1-1 1,-1 1-1,0 0 0,0 1 0,-11-5 1,11 6-57,0 0 0,0 0 0,-1 0 0,1 0 0,-1 1 1,1 0-1,0 0 0,-1 1 0,1-1 0,0 1 0,-1 0 0,1 1 1,0-1-1,0 1 0,0 0 0,-7 4 0,4-2-561,0 1 1,0 1-1,0 0 0,0 0 0,1 0 1,0 1-1,0 0 0,-7 10 0,5-1-2309,3 0-608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7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130 25 7808,'-25'-22'4474,"24"22"-4355,0-1 0,0 1 0,0-1 0,0 1 0,0 0 0,0 0 0,0-1 0,0 1 0,0 0 0,0 0 0,-1 0 0,1 0 0,0 0 0,0 0 0,0 0 0,0 1-1,0-1 1,0 0 0,0 1 0,0-1 0,0 1 0,-1 0 0,-2 3 12,1 0-1,1 0 0,-1 0 1,0 0-1,1 1 0,0-1 1,-2 7-1,-9 40 538,10-36-491,-28 182 1087,22-19-485,17-27-319,-5-128-360,1 0 0,2 0 0,0 0 0,11 26 0,-15-43-54,1 0 0,0 0 0,0-1 1,0 1-1,0-1 0,1 1 0,0-1 0,0 0 1,0-1-1,1 1 0,5 4 0,-7-7-29,-1-1-1,0 0 0,0 1 1,1-1-1,-1 0 0,0 0 1,1 0-1,-1-1 0,1 1 1,-1-1-1,1 1 0,0-1 1,-1 0-1,1 0 1,-1 0-1,1 0 0,0 0 1,-1-1-1,1 1 0,-1-1 1,1 0-1,-1 1 0,0-1 1,1 0-1,-1-1 0,4-1 1,1-2 12,0 0 1,0 0-1,0-1 1,-1 0-1,0 0 1,-1 0-1,6-8 1,-3 3-9,0 0 0,0 0 1,-1-1-1,-1 0 0,0-1 1,0 1-1,-1-1 0,-1 0 1,3-15-1,-3-4 4,-1 0-1,-2 0 1,-1 0-1,-6-42 1,4 61-23,-12-76 17,12 79-43,-1 1 0,1 0 0,-2 1 0,1-1 0,-1 0 0,-1 1 0,-5-9 0,10 17 20,-1-1 0,1 1-1,0-1 1,-1 1 0,1-1 0,0 1 0,-1-1-1,1 1 1,0 0 0,-1-1 0,1 1 0,-1 0-1,1-1 1,0 1 0,-1 0 0,1-1 0,-1 1-1,1 0 1,-1 0 0,1 0 0,-1 0 0,1 0-1,-1-1 1,0 1 0,1 0 0,-1 0-1,1 0 1,-1 0 0,1 0 0,-1 0 0,1 1-1,-1-1 1,1 0 0,-1 0 0,1 0 0,-1 0-1,1 1 1,-1-1 0,-1 2-2,1-1-1,0 0 1,1 1 0,-1-1-1,0 1 1,0-1 0,1 1-1,-1 0 1,1-1-1,-1 1 1,1 0 0,0-1-1,-1 1 1,1 0 0,0-1-1,0 4 1,2 11 73,0 0-1,1 0 1,9 29 0,-11-41-51,55 169 666,77 146 294,-117-280-879,18 48 209,28 105 1,-52-148-174,-2 1 0,-1 0 1,0 64-1,-7-99-112,0 1-1,0-1 1,-1 0 0,-1 0-1,1 1 1,-2-1 0,1 0-1,-2-1 1,1 1 0,-1 0-1,-1-1 1,0 0 0,0 0-1,0-1 1,-8 10 0,1-7-26,0 0 0,-1-1 0,-1 0 1,1-1-1,-1-1 0,-1 0 0,0-1 1,-30 11-1,29-14-59,0 0 0,0-1 0,0 0 0,0-2 0,0 0 0,-1 0 0,1-2 0,0 0 0,0 0 0,-1-2 0,-24-7 0,36 9 33,-1-1 0,1 0 0,0 0 0,1 0 0,-1-1 0,0 0 0,1 0 0,-1 0 1,1 0-1,0 0 0,0-1 0,0 0 0,1 0 0,-7-8 0,6 6 4,0 0 0,0 0 0,1 0 0,-1-1 0,1 1 0,1-1-1,-1 0 1,1 0 0,0 0 0,1 0 0,-1 0 0,1-13 0,-1 2-194,1-1 0,1 1 0,1-1 0,1 1 0,0 0 0,1 0 0,1 0 0,7-20 0,0 13-738,0 1 0,1 0-1,1 1 1,2 0 0,33-41 0,-1 6-3467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7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33 7552,'-3'-1'620,"-1"-1"0,1 1 0,0-1 0,0 0 0,1 0 0,-1 0 0,0 0 0,1-1 0,-1 1 0,1-1 0,-3-2 0,5-1 673,3 12-869,7 26 389,-4-16-549,-2 0 0,4 25 0,4 63-180,-4-25-1246,21 87 0,-27-157 768,2 9-1486,12 31 0,-3-21-1720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8.3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0 6656,'0'0'171,"-1"0"0,0 0-1,1 0 1,-1 1 0,0-1 0,1 0 0,-1 0 0,0 0 0,1 0 0,-1 1 0,0-1-1,1 0 1,-1 1 0,0-1 0,1 0 0,-1 1 0,1-1 0,-1 1 0,1-1-1,-1 1 1,1-1 0,-1 1 0,1-1 0,0 1 0,-1-1 0,1 1 0,0 0 0,-1-1-1,1 1 1,0 1 0,-2 21 879,2-16-869,0 81 1160,6 173 912,-5-253-2210,-1-1-1,2 1 1,-1 0 0,1-1-1,0 0 1,0 1 0,1-1-1,0 0 1,0 0 0,1 0-1,0-1 1,6 10 0,-8-14 8,1 0 0,-1 0 0,0-1 0,1 1 0,-1-1 0,1 1 0,-1-1 0,1 0 0,0 0 0,0 0 0,-1 0 0,1-1 0,0 1 0,0-1 1,0 1-1,0-1 0,0 0 0,0 0 0,0 0 0,5-2 0,1 1 146,1-2 0,-1 1 1,0-1-1,18-8 0,-14 4-20,0 0-1,-1-1 1,0 0 0,0-1-1,-1 0 1,0-1-1,-1 0 1,0-1-1,15-20 1,-20 23-150,-1 0-1,0 0 1,0 0 0,-1 0 0,0-1 0,0 1 0,-1-1-1,0 0 1,-1 1 0,0-1 0,0 0 0,-1 0 0,0 0 0,0 0-1,-1 0 1,-1 0 0,1 0 0,-6-14 0,5 17-69,0 0 1,0 1-1,-1-1 0,1 1 1,-1-1-1,-1 1 0,1 0 1,-1 0-1,0 0 0,0 1 1,0 0-1,-1-1 0,0 1 1,1 1-1,-1-1 0,-1 1 1,1 0-1,0 0 1,-1 0-1,0 1 0,1 0 1,-1 0-1,0 1 0,0-1 1,0 1-1,0 0 0,-11 0 1,-14 5-1749,25-3 470,1-1 0,-1 1-1,0-1 1,0 0-1,-7-1 1,4 1-2557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19.2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349 147 7424,'-5'-47'3456,"3"39"-2924,1 0 0,-1 1 0,-6-14 0,2 6 559,6 13-958,-1 0 1,1-1-1,-1 1 0,0 0 0,0 0 0,-1-1 0,1 1 0,0 0 0,-1 0 0,1 0 0,-1 0 0,1 1 0,-1-1 0,-3-2 1,4 3-73,-1 0 1,1 0-1,-1 0 1,1 1 0,-1-1-1,0 0 1,1 1 0,-1-1-1,0 1 1,1 0 0,-1 0-1,0-1 1,-2 1-1,1 1 7,0 0 0,0 0-1,0 0 1,0 0 0,1 1-1,-1-1 1,0 1 0,-3 2-1,-2 2 30,0 1-1,0 0 0,0 1 0,1-1 1,-10 15-1,-29 49 67,35-53-125,-11 18-29,2 0 0,2 1 0,2 1 0,-18 59 0,26-69-16,2 0 0,1 1 0,1 0 0,2 0 0,0 0 0,2 0 0,4 31 0,-2-48 28,0 1-1,1-1 0,1 1 0,-1-1 0,2 0 0,0-1 0,12 22 0,-15-29 27,1 1 0,0-1 0,0 0-1,0 0 1,1 0 0,0-1-1,-1 1 1,1-1 0,0 0 0,0 0-1,1 0 1,-1 0 0,1-1 0,-1 0-1,1 0 1,0 0 0,0 0 0,0-1-1,0 0 1,0 0 0,8 0 0,-9-1 3,0 0 0,0-1 0,-1 0 0,1 1 0,0-2 0,-1 1 0,1 0 0,-1-1 0,0 1 1,1-1-1,-1 0 0,0 0 0,0 0 0,0-1 0,5-4 0,0-1 62,-1-1-1,0 0 1,10-16 0,2-8-26,-2-1 1,-1-1-1,-2-1 1,-1 0-1,-2 0 1,-2-1-1,-1-1 1,5-58-1,-12 58 187,-1 23-103,0 14-82,0 5 0,-1 19-68,2 0 1,1 0-1,1 0 0,11 40 0,-2-21 44,3-1 0,22 46 0,-26-65-865,1-1 0,0 0 0,2 0 1,1-1-1,25 26 0,-36-43 141,-1 1 1,1-1-1,0 0 0,0 0 0,1-1 0,7 5 1,6 1-3261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0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56 6912,'-2'0'1140,"2"0"-982,0-1 0,-1 1 0,1 0 0,0 0 0,0 0 0,0 0 0,-1 0-1,1 0 1,0 0 0,0 0 0,0 0 0,-1 0 0,1 0 0,0 0 0,0 0 0,-1 0 0,1 0 0,0 0 0,0 0 0,0 0-1,-1 0 1,1 0 0,0 0 0,0 1 0,0-1 0,-1 0 0,1 0 0,0 0 0,0 0 0,0 0 0,0 1 0,-1-1 0,1 0 0,0 0-1,0 0 1,0 1 0,0-1 0,0 0 0,0 0 0,0 0 0,-1 1 0,1-1 0,0 0 0,0 0 0,0 0 0,0 1 0,0-1-1,0 0 1,0 0 0,0 1 0,0-1 0,0 0 0,0 0 0,0 0 0,1 1 0,-1-1 0,0 0 0,0 0 0,0 1 0,0 7-396,0-7 272,0-1-1,0 1 0,0 0 1,1-1-1,-1 1 1,0 0-1,0-1 0,0 1 1,1-1-1,-1 1 1,0 0-1,1-1 0,-1 1 1,0-1-1,1 1 1,-1-1-1,1 1 0,-1-1 1,1 1-1,-1-1 1,1 1-1,-1-1 1,1 0-1,-1 1 0,1-1 1,0 0-1,-1 1 1,1-1-1,-1 0 0,1 0 1,0 0-1,0 1 1,26 0 974,-19-2-858,16 0 290,39-6-1,-4-1-214,38 0-72,142-16 393,-221 21-1598,-1-2 1,18-6-1,-33 11 772,1-1-396,-1 0-1,0 0 0,0 0 1,0 0-1,0 0 0,0 0 0,0 0 1,3-3-1,3-4-3376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0.9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29 205 8064,'-2'0'383,"1"0"0,-1 0-1,1 0 1,-1 0 0,0 0 0,1 0 0,-1-1 0,1 1 0,-1-1 0,1 1 0,-1-1-1,-2-1 1,4 1-203,-1 1 0,0-1 0,1 0 0,-1 0 0,1 0 0,-1 0 0,1-1 0,0 1 0,-1 0 0,1 0-1,0 0 1,0 0 0,0 0 0,0 0 0,0 0 0,0 0 0,0-1 0,0 1 0,0 0 0,1 0 0,-1 0 0,0 0 0,2-2-1,0-6 64,1 1-1,0-1 0,1 1 1,0 0-1,0-1 0,1 2 1,0-1-1,0 0 0,1 1 1,0 0-1,8-6 0,-6 5-38,1 1-1,0 0 1,1 0-1,0 1 0,0 0 1,0 1-1,1 1 1,16-6-1,-17 7-61,1 0 0,0 1 0,0 0-1,0 1 1,0 1 0,0-1 0,0 2 0,21 2-1,-24-1-37,1 0 0,-1 0-1,0 1 1,0 0-1,0 1 1,0-1 0,-1 2-1,1-1 1,-1 1 0,0 0-1,12 12 1,-14-12-16,1 1 0,-1 1-1,-1-1 1,1 1 0,-1 0 0,0 0-1,-1 0 1,1 0 0,-2 1 0,1-1 0,-1 1-1,3 15 1,-5-17-58,1 0 0,-1 0 0,-1 0 0,1 1 0,-1-1-1,0 0 1,0 0 0,-4 9 0,-2 5 22,-11 20 1,11-26-21,-47 89-14,33-65-106,2 0 0,-20 55 0,38-90 82,-1 1-1,1 0 1,0 0 0,1 0-1,-1 0 1,1 0-1,-1 1 1,1-1 0,0 0-1,1 0 1,-1 0-1,1 0 1,0 0 0,2 7-1,-2-8-7,1-1-1,0 1 1,0 0 0,0-1-1,0 1 1,0-1-1,1 1 1,-1-1 0,1 0-1,0 0 1,-1 0-1,1-1 1,0 1 0,0-1-1,0 1 1,0-1-1,0 0 1,1 0 0,3 0-1,68 17-78,42 12 122,-80-19-21,43 15 111,-70-21-69,-1-1 0,1 1 0,-1 0 0,0 1 0,14 11 0,-21-15-31,-1 0 0,1-1 1,0 1-1,-1 0 0,0 0 1,1-1-1,-1 1 0,0 0 0,0 1 1,0-1-1,0 0 0,0 0 0,-1 0 1,1 0-1,0 1 0,-1-1 0,0 0 1,0 1-1,0-1 0,0 0 1,0 0-1,0 1 0,0-1 0,-1 4 1,-2 2 54,0 0-1,0 0 1,-1 0 0,0 0 0,-5 7 0,6-12-71,-22 38-211,-33 40 0,45-64 22,-1-2 1,0 0-1,-1 0 0,-34 24 1,29-26-910,-20 14-2209,12-11-3507,19-12 2267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1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32 231 7936,'-2'1'900,"-3"1"395,0 0 0,1 1 0,0 0 0,-7 4 1,11-6-843,0-1-165,12-1 1440,160-55 2371,47-12-3809,-161 54-290,283-81-640,-338 94 502,7-3-553,1 1-1,14-3 1,-23 5 257,1 1 0,-1 0 1,1-1-1,0 1 0,-1 0 0,1 1 1,0-1-1,-1 0 0,1 1 1,0-1-1,-1 1 0,1 0 0,-1 0 1,1 0-1,2 2 0,4 4-3688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1.9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17 10368,'-30'26'5589,"29"-25"-4907,1-1-148,3-1 100,44-12 1178,-12 4-749,47-8 0,-70 15-849,1 1 0,-1 1 1,0 0-1,0 0 0,0 2 1,1-1-1,-1 1 1,11 4-1,-14-3-28,-1-1 1,0 2-1,0-1 1,0 1-1,-1 0 1,1 1-1,11 8 1,-16-9-125,1-1 0,-1 0 0,0 1-1,-1 0 1,1 0 0,-1 0 0,1 0 0,-1 0 0,0 0 0,-1 0 0,1 1-1,-1-1 1,0 1 0,0-1 0,0 1 0,0 8 0,-2 20 34,-2 1 0,-13 62 0,-7 3-109,12-59-36,1 1 1,3 1-1,-4 70 0,11-104 36,0 0-1,1 0 1,0 0 0,0 0-1,0 0 1,1 0 0,1 0-1,-1 0 1,6 9 0,-6-13 27,0-1 0,1 1 1,-1-1-1,1 1 1,0-1-1,0 0 0,0 0 1,1 0-1,-1-1 1,1 1-1,-1-1 0,1 0 1,0 0-1,0 0 1,0 0-1,0-1 0,0 1 1,0-1-1,6 0 1,12 2-505,-1-2 1,1-1 0,28-3-1,-28 1-935,-2-1 0,1-1-1,0 0 1,-1-2 0,0-1 0,0 0-1,20-11 1,6-6-3060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9.3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7 8576,'-2'-1'284,"0"0"0,-1 0 0,1 0 0,0 0 0,0 1 1,-1-1-1,1 1 0,-1 0 0,1-1 0,0 1 0,-1 0 0,1 0 1,-1 0-1,1 1 0,0-1 0,-1 1 0,1-1 0,0 1 0,-1 0 1,1 0-1,0 0 0,0 0 0,-3 2 0,-1 0-87,0 1 0,1 0 0,-1 0 0,1 1 0,0-1-1,1 1 1,-8 10 0,0 3-78,1 0 1,1 1-1,-9 22 0,-19 64-63,24-64-45,5-13-34,0 0 0,2 1 1,1 0-1,-3 42 0,8-58 31,1 1-1,0-1 1,1 1-1,1-1 1,0 0-1,0 1 1,2-1-1,0 0 1,0-1-1,1 1 1,0-1 0,9 13-1,-5-10 157,1 0-1,1-1 0,20 21 1,-24-29-108,0 0 0,0 0 0,0 0 0,1-1 0,0 0 0,0-1 0,0 0 0,17 6-1,-16-7-11,0-1 0,0 0 0,1-1-1,-1 0 1,11 0 0,-15-1 22,0 0 0,0-1 0,0 0 0,1 0 1,-1 0-1,0-1 0,0 1 0,-1-1 0,1 0 0,0-1 0,6-3 0,2-5 23,0-1-1,-1 0 1,0 0-1,-1-2 1,0 1-1,11-21 0,-12 20-29,-3 2-21,0 0 0,-1 0 1,0 0-1,-1-1 1,-1 0-1,0 0 0,0-1 1,-2 1-1,1-1 0,-2 0 1,0 1-1,0-1 1,-2-14-1,-1 9-11,0 0 1,-1 0-1,-1 0 1,-1 1-1,-1 0 0,0 0 1,-1 0-1,-17-29 1,19 38-21,0 0 0,-1 1 0,-1-1 0,1 1 0,-1 1 0,-1-1 0,1 1 1,-1 0-1,-1 1 0,1 0 0,-1 0 0,0 1 0,0 0 0,-20-7 0,26 11-22,-1 0-1,0 0 0,0 1 0,1-1 0,-1 1 0,0 0 1,0 0-1,0 0 0,-4 1 0,6-1-108,1 0-1,-1 1 1,1-1-1,-1 1 1,1-1-1,0 1 1,-1-1-1,1 1 1,0 0-1,0-1 1,-1 1-1,1 0 1,0 0-1,0 0 1,0 0-1,0 0 1,0 0-1,0 0 1,0 1-1,0-1 0,1 0 1,-1 0-1,0 1 1,1-1-1,-1 0 1,0 3-1,1-3-104,0 0 0,0-1 0,0 1 0,0 0 0,0-1-1,0 1 1,0 0 0,0-1 0,0 1 0,0 0 0,0-1-1,0 1 1,0 0 0,1-1 0,-1 1 0,0-1-1,0 1 1,1 0 0,-1-1 0,0 1 0,1-1 0,-1 1-1,1-1 1,-1 1 0,1-1 0,-1 1 0,1-1 0,-1 1-1,1-1 1,-1 0 0,1 1 0,0-1 0,-1 0 0,2 1-1,18 6-3780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2.6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2663 7680,'12'26'2506,"-12"-26"-2482,0 1-1,0-1 0,0 0 0,0 0 1,0 0-1,0 1 0,0-1 0,0 0 1,0 0-1,0 0 0,0 1 1,0-1-1,0 0 0,0 0 0,1 0 1,-1 0-1,0 1 0,0-1 0,0 0 1,0 0-1,0 0 0,1 0 0,-1 0 1,0 0-1,0 1 0,0-1 0,0 0 1,1 0-1,-1 0 0,0 0 0,0 0 1,0 0-1,1 0 0,-1 0 1,0 0-1,0 0 0,0 0 0,1 0 1,-1 0-1,0 0 0,0 0 0,0 0 1,1 0-1,-1 0 0,0 0 0,0 0 1,1 0-38,3-1 400,1 0 0,-1 0 0,0 0 0,1 0 0,-1-1 1,0 0-1,0 0 0,5-3 0,32-30 949,-2-2 0,58-71 0,-79 84-1244,-1 0 0,-1-1-1,-1-1 1,17-41 0,-23 48-49,95-246 443,-72 170-383,30-145-1,-13-121-5,-41-13-32,-42-25-59,23 314-5,-38-150 0,41 207-17,-2 1-1,0 1 0,-17-30 1,21 45 1,0 1 0,-1 0 0,0 0 0,-1 1 0,0 0 0,0 0 1,-1 0-1,0 1 0,0 1 0,-12-7 0,17 11 14,0 1 1,0 0-1,-1 0 0,1 1 0,0-1 1,-1 1-1,-5-1 0,8 2-3,-1 0 0,1 0 1,0 0-1,0 0 0,0 0 0,0 0 0,0 0 0,0 1 0,0-1 0,0 1 1,0 0-1,0-1 0,0 1 0,0 0 0,0 0 0,0 1 0,1-1 0,-4 3 0,0 2-7,0 0-1,0 1 0,1-1 0,0 1 0,1 0 1,-1 1-1,1-1 0,1 1 0,-4 10 0,-2 18 3,1 0-1,-3 46 0,7 190 11,4-251 0,22 314 70,78 220-1,-78-454-14,5 0-1,5-2 1,57 123 0,-11-71-5,-59-118-1005,2 0-1,32 37 1,-28-45-1482,-3-5-1851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3.1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173 64 5760,'-13'-39'3920,"12"37"-3744,0 0 0,0 1 1,0-1-1,0 0 0,0 1 1,-1-1-1,1 1 0,-1 0 0,1 0 1,-1-1-1,0 1 0,1 0 1,-1 0-1,0 0 0,0 1 0,1-1 1,-1 0-1,0 1 0,0-1 1,0 1-1,0 0 0,0-1 1,0 1-1,0 0 0,0 0 0,0 0 1,0 1-1,0-1 0,0 0 1,0 1-1,0-1 0,0 1 1,0 0-1,-1 0 0,0 1-133,0 0 0,0 0-1,1 0 1,-1 0 0,1 0 0,-1 0-1,1 1 1,0-1 0,0 1 0,0 0-1,-2 3 1,-1 2 31,0-1-40,1 0 1,0 1-1,0 0 0,1 0 1,0 0-1,0 0 0,1 0 1,-2 10-1,0-1 3,-4 14-13,2 0-1,1 0 1,1 0-1,1 40 1,3-48-8,1 1 1,1-1-1,2 0 0,9 37 1,-11-50 51,1-1 1,1 0 0,0 0 0,0 0 0,1 0 0,0-1-1,0 1 1,1-1 0,0-1 0,0 1 0,1-1-1,0 0 1,15 12 0,-17-16 32,1-1 0,-1 1-1,0-1 1,1 0 0,-1 0-1,1 0 1,0-1 0,-1 0-1,1 0 1,0-1 0,0 1 0,9-2-1,-7 1 30,0-1-1,0-1 1,0 1-1,0-1 1,-1-1-1,1 1 1,-1-1-1,11-7 1,-13 8-84,-1-1 0,0-1 0,0 1-1,0 0 1,-1-1 0,1 0 0,-1 0 0,0 0 0,0 0 0,0 0 0,0-1 0,-1 1 0,2-6 0,2-1 25,4-9 26,-1-1 0,-1 0 0,-1 0 0,0 0 0,-2-1 0,4-31 0,-8 39-67,0-1 1,0 1-1,-1-1 0,-1 0 1,-1 1-1,0 0 1,-1-1-1,0 1 1,-1 0-1,-10-22 1,11 29-58,-1 1 0,0 0-1,0 0 1,-1 0 0,1 0 0,-1 1 0,-1 0 0,1 0 0,-1 0 0,0 0 0,0 1 0,0 0 0,0 1 0,-1-1 0,0 1 0,-9-3 0,11 4-198,0 1 1,0 0-1,0 0 0,0 0 1,0 1-1,0-1 1,0 1-1,0 1 0,0-1 1,0 1-1,0-1 1,0 1-1,0 1 1,1-1-1,-1 1 0,0 0 1,1 0-1,-1 0 1,1 1-1,-1-1 0,1 1 1,0 0-1,0 0 1,-5 7-1,-6 11-2585,6 0-1270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3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182 9 7168,'-50'-7'4325,"49"7"-4114,-1-1-1,1 1 1,-1 0-1,1 0 1,-1-1 0,0 1-1,1 0 1,-1 0 0,1 0-1,-1 1 1,1-1 0,-1 0-1,1 0 1,-1 1-1,1-1 1,-1 1 0,1 0-1,-1-1 1,1 1 0,-1 0-1,-1 1 1,1 2-64,0-1 0,1 0 0,-1 1 0,1-1 0,-1 1 0,1-1 0,0 1 0,0 5 0,-36 202 1172,33-169-1245,2 0 1,1 1-1,7 48 0,-4-76-51,0-1 0,1 0 1,1 0-1,0 0 0,1-1 0,11 23 0,-14-32 15,1 1 0,0-1 0,0 1 0,0-1 0,0 0 0,1 0 0,-1-1 0,1 1 0,0-1 0,0 1-1,1-1 1,-1 0 0,0-1 0,1 1 0,0-1 0,0 0 0,0 0 0,0 0 0,0-1 0,0 0 0,0 0 0,6 0 0,-6 0 0,0-1 1,0 0 0,1-1 0,-1 0 0,0 1-1,0-1 1,0-1 0,0 1 0,5-3-1,-6 2-13,-1 0 0,0 0 0,0 0 0,0 0 0,0 0 0,-1-1 0,1 1 0,-1-1 0,1 0 0,-1 1 0,0-1 0,0 0 0,0-1 0,2-4 0,0-1 6,-1 0-1,0 0 1,0-1-1,-1 1 1,-1 0-1,1-12 1,0-22-13,-3 0 1,-2 0 0,-11-65-1,11 88-55,-2 1 0,0-1-1,0 1 1,-12-24 0,16 43-28,3 7 28,49 124 501,-22-68 72,22 71 0,17 108 131,-61-218-586,-2-1 0,0 1 0,-2 0 0,0 1-1,-2 45 1,-3-53-72,0 0 0,-1-1 0,-1 1 0,-1-1 0,0 0 0,-1 0 0,0-1-1,-16 26 1,10-22 16,-1 0-1,-1-1 0,-1-1 1,-1 0-1,0-1 1,-34 25-1,38-32-41,-1 0 0,0-1 0,0 0 0,-1-1 0,0-1 0,-27 8-1,36-12 4,-1-1-1,1 0 0,-1 0 0,1 0 0,-1 0 0,0-1 0,0 0 0,1-1 0,-1 1 0,0-1 0,1 0 0,-1 0 0,1-1 0,-1 1 0,1-1 1,0-1-1,0 1 0,0-1 0,0 0 0,0 0 0,-8-7 0,10 7 0,0-1 0,0 1 0,0-1 0,1 0 0,-1 0 1,1 0-1,0 0 0,0 0 0,0 0 0,1-1 0,0 1 0,0-1 0,0 1 0,0-1 0,0 1 1,1-1-1,0 1 0,0-1 0,0 0 0,1 1 0,0-1 0,1-4 0,2-9-92,2 0 0,0 0 0,15-30 0,-20 47 99,9-21-641,2 1 0,27-40-1,41-29-2330,-17 27 90,-7 9-1563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4.4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85 64 6656,'-1'-3'352,"0"0"1,-1-1-1,0 1 0,1 1 1,-1-1-1,0 0 0,0 0 1,0 1-1,-1-1 0,1 1 1,-1 0-1,1-1 1,-5-1-1,-4-5 771,9 8-920,1-1 0,-1 1-1,1 0 1,-1 0 0,0 0 0,1 0 0,-1 0-1,0 0 1,0 0 0,0 0 0,1 1 0,-1-1 0,0 1-1,-3-1 1,4 1-150,1 1-1,-1-1 1,0 0-1,1 1 1,-1-1-1,0 1 1,1-1-1,-1 1 1,1 0-1,-1-1 1,1 1-1,-1 0 1,1-1-1,-1 1 1,1 0-1,-1-1 1,1 1-1,0 0 0,0 0 1,-1 0-1,1-1 1,0 1-1,0 0 1,0 0-1,0 0 1,0-1-1,0 2 1,-1 27 387,1-27-371,0 168 597,4 14-634,9-34-3786,-9-113-491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4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24 7296,'0'2'536,"-1"0"0,1 0 0,-1 1 0,0-1 0,1 0 0,-1 0 0,0 0 0,0 0 0,0 0 0,-1 0 0,-2 3 0,2-2-268,-1 1 1,1-1-1,0 0 0,1 1 1,-3 4-1,-3 18-25,1 0-1,1 0 1,-2 38-1,5 80-63,2-101-101,0-36-67,3 69 23,-2-68-17,0 1 0,1-1 1,0 0-1,0 0 0,1 0 0,6 12 0,-8-17 28,1 0 1,-1-1-1,1 1 0,0-1 0,0 1 0,0-1 0,0 0 1,0 0-1,1 0 0,-1 0 0,0 0 0,1 0 1,0-1-1,-1 1 0,1-1 0,0 0 0,0 0 1,0 0-1,0 0 0,0 0 0,0 0 0,5-1 1,-3 0 59,1 0 0,-1 0 0,0-1 0,1 0 0,-1 0 0,0-1 0,0 1 0,0-1 0,0 0 0,0-1 0,0 1 0,8-7 0,3-2 102,-1-1-1,0-1 1,-1 0-1,-1-1 0,0 0 1,-1-1-1,-1-1 1,0 1-1,9-19 0,-13 18-149,0 0 0,-1-1 0,-1 1 0,0-1 0,-1 0 0,-1-1 0,-1 1-1,0-18 1,-2 17-4,-1 0-1,-5-31 0,3 39-37,1 1 0,-1-1 0,0 1 0,-1 0 0,0 0 0,-9-12 0,9 14-2,-1 0 1,-1 0-1,1 1 1,-1 0-1,0 0 1,0 0-1,-1 1 1,0 0-1,0 0 1,0 1-1,0-1 1,-10-2-1,12 5-144,-1 0 0,0 0-1,0 1 1,0 0 0,0 0 0,0 0 0,0 1-1,0 0 1,0 0 0,0 1 0,0-1-1,0 2 1,0-1 0,0 0 0,0 1 0,0 0-1,-8 5 1,-18 9-4055,19-8-310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5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8064,'0'0'57,"0"0"0,-1 1 0,1-1 0,0 0 0,0 0 0,0 0 0,0 0 0,0 0 0,0 0 0,0 0 0,0 0 0,0 0 0,0 0 0,0 1 0,-1-1 0,1 0 0,0 0 0,0 0 0,0 0 0,0 0 0,0 0 0,0 0 1,0 0-1,-1 0 0,1 0 0,0 0 0,0 0 0,0 0 0,0 0 0,0 0 0,0 0 0,-1 0 0,1 0 0,0 0 0,0 0 0,0 0 0,0 0 0,0 0 0,0-1 0,0 1 0,0 0 0,-1 0 0,1 0 0,0 0 0,0 0 0,0 0 0,0 0 0,0 0 0,0 0 0,0 0 0,0-1 0,0 1 0,0 0 1,0 0-1,0 0 0,0 0 0,0 0 0,-1 0 0,1 0 0,0-1 0,0 1 0,0 0 0,-4 18 1162,0 29-117,7 4-84,2-1-1,13 55 1,-17-100-1004,38 187 636,-5-36-163,9 45 77,62 363 647,-64-321-166,-40-224-927,-1-15-57,0-12 11,0-37-78,16-91 52,-12 113-110,2 0-1,0 1 0,1 0 1,12-25-1,-17 44 61,-1-1 1,1 1-1,-1 0 0,1 0 0,0 0 1,0 0-1,0 0 0,1 0 0,-1 0 1,1 0-1,0 1 0,0 0 0,-1-1 1,1 1-1,1 0 0,-1 0 1,0 1-1,0-1 0,8-1 0,-4 2 30,1 0 0,-1 1 0,1 0-1,0 0 1,-1 1 0,1 0 0,-1 1 0,1-1-1,-1 2 1,1-1 0,12 7 0,-4-1 178,0 1 1,-1 1-1,0 0 0,0 2 1,18 17-1,-25-21 24,0 0 1,-1 0-1,-1 1 0,1-1 0,-1 2 0,-1-1 0,0 0 0,7 18 1,-11-23-161,0 1 1,0-1 0,-1 1 0,1-1 0,-1 1 0,0-1-1,0 1 1,0-1 0,-1 1 0,0-1 0,0 0 0,0 1-1,0-1 1,-1 0 0,-2 6 0,-2 2-35,0-1 0,-1 0 0,-14 17 0,-25 31 87,-62 59 0,91-102-541,-1 0-1,-1-1 1,0-1 0,-1 0 0,0-2-1,-1-1 1,-39 16 0,54-24-111,1-2 1,-1 1-1,0-1 0,0 0 1,1 0-1,-1 0 0,0-1 1,0 0-1,-6-1 0,-10 1-4572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28.9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41 690 6912,'0'-57'2282,"0"55"-2142,0 0 0,0 1 0,0-1 1,0 0-1,0 0 0,0 0 0,0 0 0,0 0 0,-1 0 0,-1-3 0,1 1 175,1 3-255,0 1 0,0 0 0,-1 0 0,1-1 0,0 1 0,0 0 0,0 0-1,0 0 1,0-1 0,-1 1 0,1 0 0,0 0 0,0 0 0,0-1 0,-1 1 0,1 0-1,0 0 1,0 0 0,0 0 0,-1 0 0,1 0 0,0 0 0,0-1 0,-1 1-1,1 0 1,0 0 0,0 0 0,-1 0 0,1 0 0,0 0 0,0 0 0,-1 0 0,1 0-1,0 0 1,0 0 0,-1 1 0,1-1 0,0 0 0,0 0 0,-1 0 0,1 0 0,0 0-1,0 0 1,0 1 0,-1-1 0,1 0 0,0 0 0,0 0 0,0 0 0,-1 1 0,-6 5 501,5-5-501,1 1-1,0-1 1,-1 1 0,1-1-1,0 1 1,0-1-1,0 1 1,0 0 0,0-1-1,1 1 1,-2 3-1,-2 28 90,8 159 241,38 276 153,-27-332-516,21 266 115,-27-297-124,13 164-23,0 39 10,-19-257 3,40 703 187,-35-501-169,-8-244-23,13 581 144,-8-93-94,-3-339 13,5 199 529,-6-297-299,-1-28-144,1 0 0,7 38 0,-8-67-136,1 0 0,0 0-1,-1 0 1,2 0-1,-1 0 1,0 0 0,0-1-1,1 1 1,0 0-1,-1-1 1,1 1 0,0-1-1,0 0 1,0 0-1,1 1 1,-1-1 0,0-1-1,1 1 1,0 0-1,-1-1 1,6 3 0,3 0 4,0-1 0,1 0 0,-1 0 0,19 0 0,-11 0-21,140 15 97,-17-12 436,-60-6-285,274 11 142,-94 0-225,-87-2-77,389 7 153,0-34 544,82-30-395,-104-6-228,-462 46-178,544-38-42,-80 21 118,-34-1-6,-48-3-186,-26 18 192,-40 11-33,-25 7 129,-280-5-104,155 10 5,44 21 40,-27 16 21,-147-28-98,211 13-1,-84-18 41,-12 11 5,42-15-59,-8-26-5,-10-14 6,-211 23-1,927-95-5,-752 79 80,331-73 0,-462 73-86,145-32-33,-157 40 75,86-5 0,97 18-7,-111 2-96,-125-2 53,144-3 99,-126 1 18,81-17 1,-50-1-62,-44 11-31,-1 1 0,46-5-1,-70 13 0,1-1 0,-1 1 0,0 0 0,0 0 0,0 0 0,0 1 0,0-1 0,0 1 0,0-1 0,0 1 0,0 0 0,0 1 0,0-1 0,0 0 0,0 1 0,-1-1 0,1 1 0,-1 0 0,1 0 0,-1 0 0,0 0 0,3 4 0,2-1 55,-6-12-7,-5-11 27,-130-503 15,117 443-56,-128-695 62,134 709-127,-216-1367-134,189 1162 162,-81-450 34,-5 169 13,82 338 7,-14-56-80,52 250 60,-1 0 0,-1 1 0,-1 0 0,0 0 0,-11-17 0,15 29-36,0 1 0,0 0-1,0 0 1,-1 0-1,1 0 1,-1 0 0,0 1-1,0 0 1,0-1-1,-1 2 1,1-1 0,-1 0-1,0 1 1,1 0-1,-1 0 1,0 0 0,0 1-1,0 0 1,-1 0-1,1 0 1,0 0 0,-6 1-1,-8 1-32,0 2 0,0 0 0,-36 11 0,24-5 28,-10 2-7,-53 12-40,76-19 39,1-2 0,-1 0 1,-26-1-1,-144-20 203,33 3-59,-151-1-332,4 18 328,107 11-84,-177 21 10,-117 24-31,482-56-25,-510 72 60,-90 23-57,445-70-6,-263 37 13,-197 14 255,-9-9-121,305-36-180,77-6 41,-459 52 199,182-43-128,1-54-140,79 4 217,41 24-38,-2 1-90,-177 7 45,406-10-32,6-7-32,-337-42 0,386 28-103,-58-9 147,-92-23 16,-2 20-8,192 27-26,-87 11-1,89-4-73,-19 1 19,-188 9 47,286-19-37,-1 1 0,1 0 0,0 0 0,0 1 0,0-1 0,0 0 0,0 1 0,0-1 0,0 1 0,0 0 0,1 0 0,-1-1 0,-3 3 0,4-2-48,0 0 0,0 1 1,0-1-1,0 0 0,1 0 1,-1 1-1,0-1 0,1 0 1,-1 1-1,0-1 0,1 1 0,0-1 1,-1 1-1,1-1 0,0 1 1,0-1-1,0 1 0,0 2 1,0 14-1303,1 0 0,6 28 0,-6-39 870,0-1-1,1 1 1,0-1 0,0 0-1,1 0 1,0 0-1,0 0 1,0 0 0,1-1-1,5 7 1,-9-11 382,1 0 0,-1-1 0,1 1 0,0 0 0,0-1 0,-1 1 1,1-1-1,0 1 0,0-1 0,0 0 0,-1 1 0,1-1 0,0 0 0,0 1 0,0-1 0,0 0 0,0 0 1,2 0-1,28-6-3555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5.1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8704,'-1'0'269,"0"0"0,1 0 0,-1 0 1,0 0-1,0 0 0,1 1 0,-1-1 0,0 0 1,1 0-1,-1 1 0,0-1 0,1 1 0,-1-1 1,0 1-1,1-1 0,-1 1 0,1-1 0,-1 1 1,1-1-1,-1 1 0,1-1 0,0 1 0,-1 0 1,1-1-1,0 1 0,-1 0 0,1 0 0,0 1-191,1-1-1,-1 1 1,1-1-1,0 1 0,0-1 1,-1 0-1,1 1 1,0-1-1,0 0 0,0 0 1,0 1-1,2 0 0,2 3 110,0-1 0,0 0 0,1 0 0,-1 0 0,1 0 0,0-1-1,0 0 1,0 0 0,0-1 0,1 0 0,6 2 0,10 0 397,42 4 1,-56-7-487,25 0 88,-1-2-1,0-1 1,50-9 0,-42 4-2096,65-1-1,-103 8 967,0 0-1,1 0 0,-1 1 1,0 0-1,0-1 0,5 3 0,4 1-2953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5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11 8320,'-15'30'2672,"14"-28"-2542,0-1 0,0 1 0,1 0 1,-1-1-1,0 1 0,1 0 0,-1 0 0,1-1 1,0 1-1,-1 0 0,1 0 0,0 0 0,0 2 1,0 3 254,-1-3 64,-2 19 2156,3-22-2530,0 0 0,0-1-1,0 1 1,0 0 0,0-1-1,0 1 1,0 0 0,1-1 0,-1 1-1,0 0 1,0-1 0,1 1-1,-1 0 1,0-1 0,1 1 0,-1-1-1,1 1 1,-1-1 0,1 1-1,-1-1 1,1 1 0,-1-1 0,1 0-1,-1 1 1,1-1 0,0 0-1,1 1 1,1-1 35,1 1 0,0-1-1,0 0 1,0-1 0,0 1 0,0-1-1,-1 1 1,1-1 0,0 0 0,0-1 0,-1 1-1,1-1 1,4-2 0,10-4 49,13-2-42,1 0-1,54-8 0,71 0-952,-84 11-1605,-35 1-204,37-11 0,-21 6-1115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6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 2004 7808,'-52'55'8096,"52"-55"-8029,0 1 1,1-1-1,-1 1 1,0-1 0,1 0-1,-1 1 1,0-1 0,1 1-1,-1-1 1,1 0-1,-1 1 1,0-1 0,1 0-1,-1 1 1,1-1 0,-1 0-1,1 0 1,-1 1 0,1-1-1,-1 0 1,2 0-1,1 1 27,1-1 0,0 0-1,0 0 1,0-1 0,-1 1-1,1-1 1,0 0-1,-1 0 1,1 0 0,0 0-1,-1-1 1,1 1 0,-1-1-1,6-4 1,1-1-3,0-1 1,-1 1 0,10-11-1,42-44 302,99-107 105,-138 143-478,-1-1 0,-1-1 1,-2 0-1,22-44 0,56-163 107,-81 189-111,-2 0 1,-2-1-1,7-73 0,-13 17 1,-4 0 0,-4 0-1,-5 0 1,-4 1 0,-5 1 0,-34-112-1,6 81-155,38 115 72,-1 0 1,-1 1-1,0 0 1,-1 1-1,-16-19 1,22 30 14,1 0 0,-1 1 0,0-1 0,-8-4 0,12 7 43,-1 0 0,0 1 0,0-1 1,0 1-1,0-1 0,0 1 0,0 0 0,0-1 0,0 1 0,0 0 0,0 0 0,0-1 0,0 1 0,0 0 0,0 0 0,0 0 0,-1 0 0,1 1 0,0-1 0,0 0 0,0 0 0,0 1 0,0-1 0,0 0 0,0 1 1,0-1-1,0 1 0,1-1 0,-2 2 0,-1 2-4,0 0-1,1 0 1,-1 0 0,1 0 0,0 1 0,1-1 0,-1 1-1,1-1 1,0 1 0,0 0 0,-1 6 0,2-8 5,-34 336-99,32-304 124,-16 524 143,19-368-128,6-35 10,-5-111-52,1 0-1,3 0 0,19 73 1,-9-68 31,3 0 0,29 56 1,-40-91 10,0 0 0,2-1 1,-1 0-1,1-1 0,15 15 1,-8-12-697,2 0 0,37 25 0,-53-38 107,1 0 0,-1-1 0,1 0 0,0 1 0,0-1 0,0-1 0,1 1 0,-1-1-1,0 1 1,1-1 0,-1 0 0,6 0 0,13-3-3528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9.9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17 11008,'-1'-1'318,"0"0"1,0-1-1,0 1 0,0 0 1,0 0-1,-1 0 1,1 0-1,0 0 0,0 0 1,-1 0-1,1 0 1,-1 0-1,1 1 1,-1-1-1,1 1 0,-1-1 1,1 1-1,-3-1 1,2 1-154,0 0 1,0 0 0,1 1-1,-1-1 1,0 1 0,0-1-1,1 1 1,-1-1 0,0 1-1,1 0 1,-1 0 0,1 0 0,-1 0-1,-1 1 1,-2 2-115,1 1 1,-1 0-1,1-1 0,0 2 0,0-1 1,1 0-1,-1 1 0,-2 7 1,-7 19 190,2 0 1,1 1 0,2 1-1,1-1 1,1 1 0,3 1-1,-1 37 1,4-54-147,1 0 0,1 0 0,1 0 0,0 0 0,10 29-1,-11-40-39,0-1 0,1 1-1,0-1 1,1 1-1,-1-1 1,1 0-1,0 0 1,0-1-1,1 1 1,0-1 0,0 0-1,0 0 1,1 0-1,-1-1 1,1 0-1,12 7 1,-15-10-32,-1 0 0,1 0 0,-1 0 0,1-1 0,-1 1 0,1 0 0,-1-1 0,1 0 1,-1 0-1,1 0 0,0 0 0,-1 0 0,1 0 0,0 0 0,-1-1 0,1 0 0,-1 1 0,1-1 0,-1 0 0,0 0 0,1 0 0,-1 0 1,0-1-1,1 1 0,-1-1 0,0 1 0,0-1 0,0 0 0,-1 0 0,1 0 0,0 0 0,-1 0 0,1 0 0,-1 0 0,2-4 0,2-3-1,-1-2-1,0 1 1,0 0-1,-1-1 0,0 0 1,-1 0-1,1-11 0,1-23 22,-2 0-1,-2-1 1,-2 1-1,-3 0 0,-1 0 1,-22-84-1,19 106-123,6 18-76,3 14 62,4 21 30,9 26 185,2-1 0,3-1 1,24 53-1,85 154 203,-103-215-301,11 20 49,-6-11 164,36 90 0,-56-118-151,0 0 0,-2 0 1,-1 0-1,-1 1 0,-1 0 1,-1 46-1,-4-52-59,-1-1 0,-1 0 1,-1-1-1,-1 1 0,-1-1 0,-1 0 0,0 0 1,-2 0-1,0-1 0,-1-1 0,-13 19 1,21-35-26,-8 13-7,-1-2 0,-20 21 0,27-30-2,0-1 0,0 0 0,0 0 0,0-1 0,0 1 0,-1-1 0,1 0 0,-1 0 0,1 0 0,-1-1 0,0 0 0,1 1 0,-10-1 1,4-1-44,-1 0 0,0-1 0,0-1 0,1 0 0,-1 0 0,1-1 0,0 0 1,0-1-1,0 0 0,-16-9 0,8 2-39,1 0 1,0-1-1,1 0 0,-26-27 1,35 33 68,1 0 1,1-1 0,-1 0 0,1 0 0,0 0 0,1-1-1,0 0 1,0 1 0,0-1 0,1-1 0,0 1-1,1 0 1,0-1 0,0 1 0,1-1 0,0 0 0,1 0-1,0 1 1,0-1 0,0 0 0,1 0 0,4-12 0,3-14-36,1 0 0,2 1 0,1 0 1,2 0-1,1 2 0,2 0 0,1 1 1,1 0-1,2 2 0,26-29 0,102-85-3004,-12 12-6951,-73 63 5595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6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184 51 7296,'-44'-45'8853,"43"45"-8797,1-1 0,-1 1 1,1-1-1,-1 1 0,1-1 0,-1 1 1,1 0-1,-1-1 0,0 1 1,1 0-1,-1-1 0,1 1 0,-1 0 1,0 0-1,1-1 0,-1 1 0,0 0 1,0 0-1,1 0 0,-1 0 1,0 0-1,1 0 0,-2 0 0,0 1-7,0-1 0,0 1-1,0 0 1,0 0 0,1 0-1,-1 0 1,0 0 0,-2 2-1,-3 3-56,-1 1 0,-10 13 0,14-16 100,-4 6-56,1 0 0,0 1 0,0 0 1,1 0-1,1 0 0,-1 1 0,2 0 1,0 0-1,0 0 0,1 1 0,1-1 1,0 1-1,0-1 0,2 1 0,-1 0 0,2 0 1,0-1-1,0 1 0,1-1 0,0 1 1,1-1-1,1 1 0,0-1 0,1-1 1,0 1-1,1 0 0,0-1 0,8 11 0,-9-16 11,0 0 0,0 0 0,1-1 0,-1 0 0,1 0 0,1 0 0,-1-1 0,1 0 0,-1 0 0,15 5 0,-8-4 13,0-1 1,0-1 0,0 0-1,0-1 1,16 1-1,-17-2 14,0-1 0,1-1 0,-1 0 0,0-1 0,0 0 0,0 0 0,0-2 0,0 1 0,16-9 0,-14 5 105,0 0 1,-1-2-1,0 1 0,0-2 0,-1 0 1,21-22-1,-25 24-91,-1 0 0,-1-1 0,1 0 0,-1-1 0,-1 1 0,0-1 0,0 0 0,-1 0 0,3-14 0,-5 20-75,-1 0 0,-1 0 1,1 1-1,0-1 0,-1 0 0,0 0 1,0 0-1,0 0 0,0 1 0,-1-1 0,0 0 1,1 0-1,-1 0 0,-1 1 0,1-1 1,0 1-1,-1-1 0,0 1 0,0-1 0,0 1 1,0 0-1,-1 0 0,1 0 0,-4-3 1,-7-4-88,0 1 1,-1 0 0,0 1 0,-20-8 0,24 11-57,-8-3-398,0 0 1,-1 1-1,-29-7 1,37 12 14,0 1 1,0-1 0,0 2 0,0 0-1,1 0 1,-1 1 0,-16 3 0,7 1-1325,20-5 1685,-1 0 0,0 0 1,1 1-1,-1-1 0,1 0 1,-1 0-1,1 1 0,-1-1 1,0 0-1,1 1 0,-1-1 1,1 1-1,0-1 0,-1 1 1,1-1-1,-1 1 0,1-1 1,0 1-1,-1-1 0,1 1 1,0-1-1,-1 1 0,1 0 1,6 7-3513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7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14 9216,'-1'-1'381,"-1"-1"-1,1 1 1,-1 0 0,0 0 0,0 0 0,1 0 0,-1 0 0,0 0-1,0 0 1,0 0 0,0 1 0,0-1 0,0 1 0,-2-1 0,0 1-142,1 0 0,0 0 0,-1 1 0,1-1 0,0 1 0,-1-1 0,1 1 0,-3 1 0,-2 2-55,0 0-1,0 0 0,1 0 1,0 1-1,-13 10 1,14-9-126,1 0 0,0 0 0,0 0 0,1 0 0,0 1 1,0 0-1,0-1 0,1 2 0,0-1 0,0 0 0,0 1 0,1-1 0,-2 13 1,3-6-36,-1-1-1,2 0 1,0 1 0,0-1 0,1 0 0,1 1 0,4 15 0,-5-24 25,0 0-1,1 0 1,-1 0-1,1 0 1,0 0-1,1-1 1,-1 1-1,1-1 1,0 1-1,0-1 1,1 0 0,-1 0-1,1 0 1,0-1-1,0 1 1,0-1-1,0 0 1,1 0-1,-1-1 1,1 1-1,0-1 1,6 2-1,-10-3-29,1 0 0,-1-1 0,1 0 0,-1 1 0,1-1 0,0 0 0,-1 0 0,1 0 0,-1 0 0,1 0 0,-1 0 0,1 0 0,0-1 0,-1 1 0,1 0 0,2-2 0,-1 0 6,0 1-1,0-1 1,0 0-1,-1 0 0,1 0 1,0-1-1,3-3 1,2-4 30,1-1 1,-2-1-1,8-12 0,-12 19-29,2-6-12,0 0-1,0-1 0,-1 1 1,0-1-1,-1 1 0,0-1 1,-1 0-1,-1-1 0,1 1 0,-2 0 1,0 0-1,-2-18 0,-4 11-154,6 19 140,0 0 0,0 1 1,0-1-1,0 0 0,0 0 1,0 0-1,0 0 0,0 0 1,0 0-1,0 0 0,0 0 1,0 0-1,0 0 0,0 0 1,0 0-1,0 0 0,0 0 1,0 0-1,0 0 0,0 0 1,0 0-1,0 0 0,0 0 1,0 0-1,0 0 0,0 0 1,0 0-1,0 1 0,0-1 1,0 0-1,-1 0 0,1 0 1,0 0-1,0 0 0,0 0 1,0 0-1,0 0 0,0 0 1,0 0-1,0 0 0,0 0 1,0 0-1,0 0 0,0 0 1,0-1-1,0 1 0,0 0 1,0 0-1,0 0 0,0 0 1,0 0-1,-1 0 0,1 0 1,0 0-1,0 0 0,0 0 1,0 0-1,0 0 0,0 0 1,0 0-1,0 0 0,0 14-45,5 33 748,20 91 1,-14-100-355,5 17 495,10 69 1,-25-108-736,0 0 1,-2 0-1,0 0 1,0 0 0,-2 0-1,0 0 1,0-1 0,-2 1-1,0-1 1,-8 19 0,9-26-93,1 1 0,-1-1 1,-1 1-1,0-1 1,0-1-1,0 1 0,-1-1 1,0 1-1,0-2 1,-1 1-1,0-1 0,0 0 1,-1 0-1,1-1 1,-1 0-1,0-1 0,-13 6 1,17-8-43,-1-1 1,1 0-1,-1 0 1,1 0-1,-1-1 1,0 0 0,1 0-1,-1 0 1,0 0-1,1-1 1,-1 1-1,1-1 1,-1 0-1,1-1 1,-1 1-1,1-1 1,0 0-1,0 0 1,-1 0-1,1-1 1,1 1-1,-1-1 1,0 0-1,1 0 1,-1 0-1,1-1 1,0 1-1,-2-5 1,3 6-25,0-1 0,1 0 1,-1 0-1,1 0 0,0 0 0,0-1 0,0 1 1,0 0-1,1 0 0,-1-1 0,1 1 1,0 0-1,0 0 0,0-1 0,0 1 0,1 0 1,0-1-1,-1 1 0,1 0 0,2-4 0,-1 0-232,1 0 0,0 0 0,1 0-1,0 1 1,0-1 0,0 1 0,1 0-1,6-6 1,11-8-911,2 1 1,32-19-1,-52 35 1111,237-152-5581,-191 125 2278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7.5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7 9216,'-3'-2'841,"2"2"-660,1-1 0,0 1 0,-1 0 0,1-1 0,0 1 0,-1 0 1,1 0-1,0-1 0,-1 1 0,1 0 0,-1 0 0,1 0 0,0-1 0,-1 1 1,1 0-1,-1 0 0,1 0 0,-1 0 0,1 0 0,0 0 0,-1 0 1,1 0-1,-1 0 0,1 0 0,-1 0 0,1 0 0,0 0 0,-1 1 1,1-1-1,-1 0 0,1 0 0,0 0 0,-1 1 0,1-1 0,-1 0 1,1 0-1,0 1 0,-1-1 0,1 0 0,0 1 0,0-1 0,-1 0 1,1 1-1,0-1 0,0 0 0,-1 1 0,-1 6 43,-1 1 0,2-1 0,-1 0 1,1 0-1,0 1 0,0-1 0,1 0 0,0 1 0,1 9 0,0 10-38,1 1-224,1-1 1,1 0 0,2 0-1,14 42 1,-17-59-651,0 0 0,8 13 0,-9-19 90,-1-1-1,2 0 1,-1 1-1,0-1 1,1 0-1,-1 0 1,1 0-1,6 4 1,1 1-3450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7.8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92 8320,'0'-3'392,"-1"-16"3754,1 19-4076,0 0 0,0 0 0,0 0 1,0-1-1,-1 1 0,1 0 0,0 0 0,0 0 0,0 0 0,0 0 0,0-1 1,0 1-1,0 0 0,0 0 0,-1 0 0,1 0 0,0 0 0,0 0 0,0 0 0,0-1 1,0 1-1,-1 0 0,1 0 0,0 0 0,0 0 0,0 0 0,0 0 0,-1 0 0,1 0 1,0 0-1,0 0 0,0 0 0,-9 7 1525,-7 14-889,1 1 0,2 1 0,0 0 0,1 1-1,-16 45 1,26-64-686,1 1 0,-1-1 0,1 0 0,0 1 0,1-1 0,-1 0 0,1 1 0,0-1 0,0 1 0,1-1 0,-1 1 0,1-1 0,1 0-1,-1 1 1,1-1 0,-1 0 0,2 0 0,-1 0 0,0 0 0,1-1 0,0 1 0,0-1 0,1 1 0,-1-1 0,1 0 0,0 0 0,0-1 0,0 1 0,0-1 0,1 0 0,-1 0 0,1 0 0,0-1 0,8 4 0,-2-2 132,0 0 0,0-1 0,0 0 0,1-1 0,-1 0 0,1-1 1,-1 0-1,1-1 0,-1 0 0,1-1 0,0-1 0,-1 1 0,0-2 0,1 1 1,-1-2-1,0 1 0,-1-2 0,1 1 0,-1-2 0,15-8 0,-21 11-131,-1 1 0,1-1-1,-1 0 1,0 0 0,0-1-1,0 1 1,0 0 0,0-1-1,-1 0 1,1 0 0,-1 0-1,0 0 1,0 0 0,-1 0 0,1 0-1,-1-1 1,0 1 0,0 0-1,0-1 1,-1 1 0,0-1-1,0 1 1,0-1 0,0 1-1,-1-1 1,1 1 0,-1-1-1,0 1 1,0 0 0,-1 0 0,0-1-1,-3-6 1,0 2-17,0-1 1,-1 1 0,-1 0-1,1 1 1,-1-1-1,-1 1 1,1 1-1,-1-1 1,-18-11-1,-2 1-1013,-58-26 0,43 23-1066,41 20 1839,-5-2-665,0-1 1,0 0-1,-10-8 0,16 11 699,0 1 1,0-1-1,0 0 0,0 0 0,0 0 0,0 0 0,1 0 0,-1 0 0,0-1 0,0 1 0,1 0 0,-1 0 0,1 0 0,-1-1 0,1 1 0,-1 0 0,1-1 0,0 1 0,0 0 1,0-1-1,0 1 0,0 0 0,0-1 0,0 1 0,0 0 0,0-1 0,1-1 0,10-14-3675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8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51 8064,'-1'-6'757,"0"0"0,1 1 1,-1-1-1,2 1 0,0-9 1,-1 11-426,1-2 1188,-1 6-144,0 18-285,30 237 541,-11-5-750,-5-43-654,8 20-186,-20-208-432,1-1-1,0 0 0,2 1 0,0-2 0,1 1 0,10 20 0,-12-29-1859,-3-3-1947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8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9 223 9088,'-9'72'5221,"9"-62"-4728,0 0 0,1 0-1,0 0 1,1 0 0,0 0 0,1-1 0,0 1-1,7 15 1,-8-20-424,1 0-1,0-1 1,0 1-1,0-1 1,1 0 0,-1 0-1,1 0 1,0-1-1,0 1 1,0-1-1,1 0 1,-1 0-1,1-1 1,0 1-1,-1-1 1,1 0 0,8 3-1,0-3 35,0 1 1,0-2-1,0 0 1,0 0-1,0-1 0,0-1 1,0 0-1,0-1 0,0 0 1,0-1-1,-1 0 1,1-1-1,-1-1 0,0 0 1,20-11-1,-18 8-11,-1-1-1,0 0 0,0 0 1,-1-2-1,0 1 1,-1-1-1,-1-1 1,1 0-1,-2-1 0,0 0 1,0 0-1,11-25 1,-18 34-80,-1 0 1,0 0-1,0 0 1,0 0 0,0 0-1,0 0 1,-1 0-1,0 0 1,0 0-1,0 0 1,0 0 0,-1 0-1,0-1 1,0 1-1,0 1 1,0-1-1,0 0 1,-1 0 0,0 0-1,1 1 1,-2-1-1,1 1 1,0-1-1,-1 1 1,1 0 0,-6-5-1,-3-2-28,0 0 1,-1 1-1,0 1 0,0 0 0,-1 1 1,-17-7-1,-128-51 91,140 59-522,1 1 0,-1 1 1,0 1-1,0 1 0,0 0 1,0 1-1,-27 2 0,26 3-740,12-2-306,5-1-233,4-1-939,10-3-983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9.6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41 8064,'0'-20'984,"0"0"2908,1 21-2185,3 14-973,28 111 1202,31 166-607,-1-5-653,-50-243-1236,29 67 0,-38-103-899,1 0 1,-1-1-1,10 13 1,-9-16-2334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49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92 8960,'9'7'3328,"4"-2"-2592,10-10 448,-5 2-32,16-1-256,16-4-65,8-1-383,4-3-128,1 5-192,-4-1-96,-16 4 0,-7 1-672,18-2-288,21-2-1279,11-5-609,-11-5-1056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0.5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1869 8192,'0'1'173,"0"0"0,1 0 0,-1 0 0,0 1 0,0-1 0,1 0 0,-1 0 1,1 0-1,-1 0 0,1 0 0,-1 0 0,1 0 0,0 0 0,-1 0 0,1 0 0,0 0 0,0-1 0,0 1 1,-1 0-1,1 0 0,0-1 0,0 1 0,0-1 0,0 1 0,0-1 0,1 1 0,-1-1 0,0 1 1,0-1-1,0 0 0,0 0 0,0 0 0,0 0 0,3 0 0,1 1 72,0-1 1,0 0-1,0-1 0,0 1 1,0-1-1,10-2 1,-3-2-45,1 0 1,-1-1-1,0-1 1,0 1 0,0-2-1,-1 0 1,-1 0 0,17-17-1,5-9 250,34-46 0,-55 66-261,10-13 9,-1 0 0,24-47 0,-20 25-127,-3-1-1,27-95 0,-33 79-50,-2-1 0,-3 0 1,1-127-1,-16 93-144,-5 0 1,-3 2-1,-5-1 0,-44-136 1,14 104-234,39 111 255,-1 1-1,-1-1 0,-25-34 0,33 51 73,-1 0-1,1 0 1,0 1 0,-1-1-1,-6-4 1,9 8 19,0-1 1,0 1 0,0-1-1,1 1 1,-1-1-1,0 1 1,0-1-1,0 1 1,0 0-1,-1 0 1,1 0-1,0-1 1,0 1 0,0 0-1,0 0 1,0 0-1,0 1 1,0-1-1,0 0 1,0 0-1,0 0 1,0 1-1,0-1 1,0 1 0,0-1-1,0 1 1,0-1-1,0 1 1,1-1-1,-3 2 1,1 1-6,-1 0 0,0 0-1,1 1 1,0-1 0,-1 0 0,1 1 0,1-1 0,-1 1 0,1 0 0,-2 6 0,-1 3 58,-2 27 0,1 14 244,4 0-1,8 98 1,28 109 674,-32-246-937,105 559 379,-83-451-342,28 114 115,-36-173-421,42 98-1,-56-155-99,0 0-1,1-1 1,0 1-1,0-1 0,6 7 1,-8-10-56,0-1 0,1 0 0,0 1 0,0-1 0,-1 0 0,1 0 1,0 0-1,1-1 0,-1 1 0,0-1 0,0 1 0,6 0 0,5 2-3417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1.0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5 9088,'-1'-1'266,"-1"1"-1,0-1 1,1 1 0,-1-1 0,1 1 0,-1-1-1,0 1 1,1 0 0,-1 0 0,0 0 0,0 0 0,1 0-1,-1 0 1,0 0 0,1 1 0,-1-1 0,1 1-1,-3 0 1,1 1-15,0-1 0,-1 1 0,1 0 0,0 0 0,1 0 0,-1 1 0,0-1 0,-2 4 0,-2 2-61,1 1-1,0-1 1,0 1 0,1 0 0,-4 12-1,-1 6-43,2 1-1,0 1 0,-4 39 0,9-52-80,-1 9 44,1 0 1,1-1 0,2 44-1,0-59-46,2 0 0,-1 0 0,1 0 0,1 0 0,6 16 0,-7-21-25,1 1 1,-1 0-1,1 0 0,1-1 0,-1 0 1,0 1-1,1-1 0,0-1 1,0 1-1,9 6 0,-4-5 57,1 0 1,0 0-1,1-1 0,-1 0 1,1-1-1,0 0 0,-1-1 1,1 0-1,0-1 0,1 0 1,-1-1-1,0 0 0,0 0 1,0-1-1,20-5 0,-27 5-29,1 0 0,-1-1-1,1 0 1,-1 0-1,0 0 1,0 0-1,0 0 1,0-1 0,0 0-1,0 0 1,6-6-1,-2-2 65,0 1 0,12-21 0,-14 21-69,5-7 40,-1-1 0,-1 0 0,0 0 0,-2-1 0,9-30 0,-15 42-88,1-1-1,-1 0 0,-1 1 1,1-1-1,-1 0 0,-1 0 1,-1-13-1,0 17-11,1-1 0,0 0 0,-1 0 0,0 1 0,0-1 0,-1 1 0,1-1 0,-1 1 0,0 0 0,0 0 0,0 0 1,-1 1-1,-3-4 0,-2 0-148,0 0 0,-1 1 0,0 0 0,0 1 0,0 0 0,0 1 0,-20-6 0,11 5-525,-2 0-1,1 2 0,-28-2 0,40 5-101,1 0 0,0 0 0,-1 0 0,1 1 0,0 0 0,-12 3 0,17-3-3210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1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198 182 7808,'1'-10'987,"-3"-18"1722,0 15-1600,-1 0 0,0 0 1,-6-13-1,6 19-691,0 1 0,0-1 1,0 1-1,-1 0 0,0 0 1,-9-10-1,10 14-280,1 0 0,0-1 0,-1 1 0,0 0 0,1 0 0,-1 1 0,0-1 0,0 1 0,0-1 0,0 1 0,0 0 0,-1 0 0,1 0 0,0 1 0,0-1 0,-6 0 0,8 2-123,-1-1-1,1 0 1,-1 0-1,1 1 1,-1-1-1,1 1 1,0-1-1,-1 1 1,1 0-1,0-1 1,-1 1-1,1 0 1,0 0-1,0 0 1,0 0-1,0 0 1,0 0-1,0 0 1,0 0 0,0 1-1,-1 0 1,-1 4-24,0 0 0,0 0 0,-3 8 0,3-6 8,-6 20-26,0 2-1,2-1 1,1 1-1,-2 32 1,8-59 25,-5 54-35,3 1 0,8 78 0,-6-129 36,1 19-14,2 0 0,1 0-1,0 0 1,2 0 0,1 0-1,2-1 1,19 43 0,-24-61 14,0 0 1,0 0 0,1-1-1,-1 1 1,2-1 0,-1 0-1,1 0 1,-1-1-1,1 0 1,1 0 0,-1 0-1,1-1 1,0 0 0,13 6-1,-14-8 29,0 0 0,0-1 1,0 0-1,0 0 0,1 0 0,-1-1 0,0 1 0,0-2 0,1 1 0,-1-1 0,0 0 0,0 0 0,0 0 0,0-1 0,0 0 0,0-1 0,0 1 0,-1-1 0,1 0 1,-1 0-1,0-1 0,8-6 0,-6 3 73,0 0 0,-1 0 1,1-1-1,-2 1 0,1-1 1,-1-1-1,0 1 0,-1-1 1,0 0-1,-1 0 0,1 0 1,-2 0-1,1-1 0,-1 1 1,-1-1-1,1-9 0,-2 15-72,-1 0 0,1 1-1,-1-1 1,0 1 0,0-1-1,0 1 1,-1-1 0,1 1 0,-1-1-1,0 1 1,0 0 0,0 0-1,0 0 1,0 0 0,-1 0-1,1 1 1,-1-1 0,0 1 0,0 0-1,0-1 1,0 1 0,0 0-1,0 1 1,-7-4 0,5 3-32,0 0 1,0 1-1,0-1 1,-1 1-1,1 0 1,0 0-1,0 0 1,-1 1-1,1 0 0,0 0 1,0 1-1,-1-1 1,1 1-1,0 0 1,0 0-1,0 1 1,-7 2-1,4 1-211,-1 1-1,2 0 0,-1 1 0,1 0 1,0 0-1,0 0 0,1 1 0,0 0 1,0 0-1,1 0 0,0 1 0,0 0 1,1 0-1,-4 13 0,7-20-133,0 0-1,1 0 1,-1-1-1,1 1 1,0 0-1,0 0 1,-1 0-1,1 0 1,1 0-1,-1 0 1,0 0-1,0 0 1,1 0-1,-1 0 1,2 2-1,-2-3 61,1 0 0,0-1 0,-1 1-1,1-1 1,0 1 0,-1-1 0,1 1-1,0-1 1,0 1 0,-1-1 0,1 0-1,0 1 1,0-1 0,0 0 0,0 0-1,-1 0 1,1 0 0,0 1 0,0-1-1,0 0 1,0 0 0,0-1 0,-1 1-1,1 0 1,0 0 0,0 0 0,0-1-1,0 1 1,-1 0 0,1-1 0,1 0-1,20-7-3577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1.6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119 57 8064,'1'-1'325,"1"0"0,-1 1 0,0-1 0,0 0 0,0 0 0,0 1 0,0-1 0,0 0 0,0 0 0,0 0 0,0 0 0,0-1 0,0 1 0,0 0 0,-1 0 0,1 0 0,-1-1 0,1 1 0,-1 0 0,1-1 0,-1 1 0,0 0 0,1-3 0,-1 2-191,0 1 0,0-1 0,0 1 0,0-1 1,0 1-1,-1 0 0,1-1 0,0 1 1,-1-1-1,1 1 0,-1-1 0,1 1 0,-1 0 1,-1-3-1,1 4-100,1-1 0,0 1 0,-1 0 1,1-1-1,-1 1 0,1 0 0,-1 0 1,1-1-1,0 1 0,-1 0 0,1 0 0,-1-1 1,1 1-1,-1 0 0,1 0 0,-1 0 1,1 0-1,-1 0 0,1 0 0,-1 0 0,0 0 1,1 0-1,-1 0 0,1 0 0,-1 0 1,1 1-1,-1-1 0,1 0 0,-1 0 0,1 0 1,0 1-1,-1-1 0,1 0 0,-1 0 1,1 1-1,-1-1 0,1 1 0,0-1 0,-1 0 1,1 1-1,0-1 0,-1 1 0,-14 19 527,5 0-333,0 1 0,1 0 1,2 1-1,-9 37 0,13-45-209,1 0 0,1 0 0,0 0 0,1 0-1,1 0 1,0 0 0,1 0 0,1 0 0,0 0 0,0-1 0,2 1-1,5 13 1,-9-24 3,1 0-1,-1-1 1,0 1-1,1-1 1,-1 1-1,1-1 1,0 0-1,0 0 1,0 0-1,0 0 1,0 0-1,0 0 0,3 1 1,-3-2-12,-1 0-1,0-1 1,0 0 0,0 1 0,1-1 0,-1 0-1,0 0 1,0 1 0,1-1 0,-1 0 0,0 0 0,1 0-1,-1-1 1,0 1 0,0 0 0,1 0 0,-1-1-1,0 1 1,0-1 0,1 1 0,-1-1 0,0 1-1,0-1 1,0 0 0,0 1 0,0-1 0,0 0-1,0 0 1,0 0 0,0 0 0,-1 0 0,2-1-1,3-5 22,0-1 0,0 1 0,-1-1-1,0 0 1,0 0 0,4-17 0,-1 0 61,4-31 0,-9 39-32,0-1-1,-1-34 1,-2 44-65,0 0 0,0-1 0,0 1 0,-1 0 0,-1 0 0,1 0 0,-1 0 0,-5-10 0,7 17 1,0 0-1,1 0 1,-1 0 0,0 0 0,0-1 0,0 1 0,0 0 0,0 1-1,0-1 1,-2-2 0,3 3 2,0 0-1,-1 0 1,1 0-1,0 0 1,-1 0-1,1 0 1,0 0-1,-1-1 0,1 1 1,0 0-1,-1 0 1,1 0-1,0 0 1,-1 0-1,1 1 1,0-1-1,-1 0 1,1 0-1,0 0 1,-1 0-1,1 0 1,0 0-1,-1 0 1,1 1-1,0-1 1,0 0-1,-1 1 1,0 0-2,-1 1 0,1 0 1,0 0-1,0 0 1,1 0-1,-1 0 1,0 0-1,1 0 1,-1 0-1,1 0 1,-1 0-1,1 0 1,0 3-1,-1 22 87,1 1 0,2-1-1,1-1 1,1 1-1,1 0 1,13 40 0,2-12 355,54 106 1,-70-154-412,134 288 1354,-137-292-1367,3 8 91,0 1 0,0 0 0,-1 0 0,2 17 0,-5-26-87,0 0 0,0 0 0,0 0 0,0-1 0,0 1 1,-1 0-1,1 0 0,-1 0 0,0 0 0,0-1 0,0 1 0,0 0 0,0-1 1,0 1-1,-1-1 0,0 1 0,1-1 0,-1 0 0,0 0 0,0 1 1,0-1-1,0-1 0,0 1 0,-5 2 0,1 0 10,-1-1 0,0 1 0,-1-2 0,1 1-1,0-1 1,-1 0 0,1-1 0,-16 2 0,2-3-15,-43-3 1,51 1-133,0-1 1,1 0 0,0 0 0,0-1 0,0-1 0,-12-6 0,4 0-248,0-1-1,-25-19 1,41 28 321,1 0 1,-1 0-1,0-1 0,1 0 0,0 0 1,0 0-1,0 0 0,0 0 0,1-1 0,0 1 1,0-1-1,0 1 0,0-1 0,1 0 1,0 0-1,0 0 0,0 0 0,0 0 0,1 0 1,0 0-1,0-5 0,1 3-85,0 0 0,0 0 0,1 0 0,0 0 0,0 1 0,1-1-1,-1 1 1,2-1 0,-1 1 0,1 0 0,0 0 0,0 0 0,0 1 0,1 0 0,6-6 0,239-185-8777,-243 190 8523,65-43-3658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2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 3 9984,'-9'-3'3776,"5"6"-2944,-1 9 128,1-4-160,-1 8-417,5 8 33,-4 3-192,-1 9-64,5 0-64,-4 8-96,-1-1 96,5 5-64,0-1 64,0 1-128,0-17 0,0-2-1312,9-10-543,14-7-2625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2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112 16 9600,'-5'4'922,"0"1"0,0 1 1,1-1-1,-6 9 0,2 1-144,-13 29 0,11-21 89,2-5-520,1 1 0,0 0-1,1 0 1,1 0 0,-4 33-1,8-44-257,1 0 0,-1 1 0,2-1 0,-1 1 0,1-1 0,1 0 0,-1 1 0,2-1 0,-1 0 0,1 0 0,0 0 0,0-1 0,1 1 0,0-1 0,10 14 0,-5-11 111,-1 0 0,1-1 1,1 0-1,-1-1 0,20 13 0,-24-18-105,1 0-1,0 0 0,-1 0 1,1 0-1,0-1 1,0 0-1,1-1 0,-1 1 1,0-1-1,0 0 0,1-1 1,-1 0-1,10 0 1,-5-2 53,-1 0 0,0 0 0,1-1-1,-2-1 1,1 0 0,0 0 0,-1-1 0,1 0 0,-1 0 0,15-13 0,-19 14-93,0-1 1,0 0-1,0 1 0,-1-1 0,0-1 1,0 1-1,0-1 0,-1 1 0,0-1 1,0 0-1,0-1 0,-1 1 0,0 0 1,0-1-1,0 1 0,-1-1 0,0 1 1,0-8-1,-2-2-117,0 1 0,-1 1 0,-1-1 0,0 0 0,-1 0 0,-1 1 1,0 0-1,-1 0 0,0 0 0,-1 1 0,-1 0 0,0 0 0,-1 1 0,0 0 0,-1 0 0,0 1 0,-1 1 0,0 0 1,-1 0-1,0 1 0,0 0 0,-23-11 0,-36-12-5021,62 27 2086,7 2-1733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3.3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440 124 7296,'-1'-2'520,"-1"0"-1,1-1 1,-1 1 0,1 0 0,0 0-1,0-1 1,0 1 0,0 0 0,1-1 0,-1 1-1,0-1 1,1 1 0,0-1 0,0 1-1,0-1 1,0-3 0,0 2-282,0 0 1,-1-1-1,1 1 0,-1 0 1,-2-6-1,2 6 39,-1 0-1,1 0 1,-1 1-1,0-1 0,0 0 1,0 1-1,-1 0 1,-4-5-1,6 7-212,-1-1 1,1 1-1,-1 0 0,0 0 0,1 0 0,-1 0 0,0 1 0,1-1 0,-1 0 0,0 1 0,0-1 1,0 1-1,0 0 0,0 0 0,0-1 0,1 1 0,-1 0 0,0 1 0,0-1 0,0 0 1,-2 1-1,-7 2 80,0 0 0,1 1-1,-1 1 1,1 0 0,-16 10 0,-47 37-51,43-29-105,14-10-1,0 0 1,1 0 0,1 2-1,0 0 1,1 0 0,1 1-1,1 1 1,0 0 0,1 0 0,0 1-1,2 1 1,-11 33 0,17-45-21,0-1 0,1 1 1,0 0-1,0 0 0,0 0 0,1 0 1,0 0-1,2 14 0,-1-17 36,0 0 1,0-1-1,0 1 0,1 0 0,-1 0 0,1-1 1,0 1-1,0-1 0,0 1 0,1-1 0,-1 0 1,1 0-1,0 0 0,0 0 0,0 0 0,4 2 1,2 1 22,-1 0 1,1-1 0,0-1-1,0 0 1,1 0 0,-1 0-1,1-1 1,0-1 0,0 0-1,0 0 1,0-1 0,0 0-1,0-1 1,0 0 0,15-2-1,-10-2 50,0 0-1,0-1 0,0-1 0,-1 0 0,0-1 1,0 0-1,-1-1 0,18-15 0,-15 11 53,-1-2-1,0 0 0,-1-1 0,0 0 1,-2-1-1,13-20 0,-19 27-100,-1-1 0,0 1 0,5-18 0,-9 22 30,1 0 0,-1 0 0,0 0 0,0 0 0,-1 0 0,0 0 0,0 0 0,0 0 0,-1-10 0,1 15-54,0 0 1,0 0 0,-1-1 0,1 1 0,0 0 0,0-1-1,0 1 1,0 0 0,0 0 0,0-1 0,0 1 0,0 0 0,-1 0-1,1 0 1,0-1 0,0 1 0,0 0 0,0 0 0,-1 0-1,1-1 1,0 1 0,0 0 0,-1 0 0,1 0 0,0 0-1,0 0 1,-1-1 0,1 1 0,0 0 0,0 0 0,-1 0-1,1 0 1,0 0 0,0 0 0,-1 0 0,1 0 0,0 0-1,-1 0 1,1 0 0,0 0 0,0 0 0,-1 0 0,1 0 0,0 1-1,0-1 1,-1 0 0,1 0 0,0 0 0,0 0 0,-1 0-1,1 1 1,0-1 0,0 0 0,0 0 0,-1 0 0,1 1-1,0-1 1,0 0 0,0 1 0,-14 15-42,3 0 32,2 1 0,0 1 1,-8 20-1,-16 58 120,15-40 3,1-10 34,-18 56 332,11-13-79,3 0-1,-10 111 1,28-165-343,2 0 0,4 55 0,-1-69-25,2 0 0,0 0 0,1-1 1,1 0-1,12 28 0,-15-41 12,1-1 0,-1 0-1,1 0 1,1 0 0,-1-1 0,1 1 0,-1-1 0,2 0 0,-1-1 0,0 1-1,1-1 1,0 0 0,0 0 0,0-1 0,1 1 0,-1-2 0,1 1 0,-1-1-1,1 0 1,0 0 0,0 0 0,7 0 0,-2-1-8,1-1-1,-1 0 1,0 0 0,0-1 0,0 0 0,0-1-1,0-1 1,-1 0 0,1 0 0,-1-1 0,22-11-1,-23 9-9,1-1 0,-1 0 0,0-1 0,-1 0 0,1 0-1,-2-1 1,12-14 0,-6 3 18,0 0 1,17-36-1,-24 40-31,0 1-1,-1-2 1,0 1-1,-1-1 0,-1 1 1,3-24-1,-6 30-240,-1 0 0,0 1-1,0-1 1,-1 0 0,0 0 0,-1 0 0,0 1-1,0-1 1,-1 1 0,0 0 0,-1-1 0,-6-10 0,0 5-1310,0 0 1,-14-15 0,2 5-2246,7 2-1751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4.0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37 7808,'-3'1'673,"0"0"0,0 0 0,0 1 0,-1 0 0,1-1 0,-3 4-1,4-3-151,-1-1 0,1 1 0,0-1-1,0 0 1,-1 1 0,1-1 0,0 0-1,-1-1 1,1 1 0,-1 0 0,-3 0-1,5-1-491,1 0 0,0 0-1,0 0 1,0 0 0,0 0-1,0 0 1,0 0-1,0 0 1,0 0 0,-1 0-1,1 0 1,0 0-1,0 0 1,0 0 0,0 0-1,0 0 1,0 0 0,0 0-1,-1 0 1,1 0-1,0 0 1,0 0 0,0 0-1,0-1 1,0 1 0,0 0-1,0 0 1,0 0-1,0 0 1,0 0 0,-1 0-1,1 0 1,0 0-1,0 0 1,0-1 0,0 1-1,0 0 1,0 0 0,0 0-1,0 0 1,0 0-1,0 0 1,3-6 642,7-3 83,-1 4-496,0 0 0,0 0-1,0 1 1,1 0 0,-1 0-1,1 1 1,0 1-1,13-3 1,11 1 57,38-1 1,-62 5-140,1 0 1,-1 1 0,0 0-1,1 0 1,-1 1 0,12 4-1,-19-6-121,-1 1-1,1 0 0,0 0 0,-1 0 1,1 0-1,-1 1 0,0-1 1,0 1-1,1-1 0,-1 1 0,0 0 1,0 0-1,0 0 0,-1 0 0,1 0 1,0 1-1,-1-1 0,1 0 1,-1 1-1,0-1 0,0 1 0,0-1 1,0 1-1,0-1 0,-1 1 0,1 0 1,-1 0-1,0 3 0,0 0-15,-1 0 0,1-1-1,-1 1 1,-1 0 0,1-1 0,-1 1-1,-5 9 1,-22 37 72,12-25-95,3-2-28,7-13-30,-1 0 0,-9 27 0,15-34 35,1 0 0,0 0 0,0 0 0,0 0 0,0 0 0,1 0 0,0 0 0,0 0 0,1 0 0,-1 0 0,1 0 0,2 6 0,-1-4 2,0-1-1,1 1 1,0-1 0,0 0-1,0 0 1,1-1-1,0 1 1,0-1 0,5 5-1,6 5-42,26 20-1,-27-25 40,-2 0 0,1 2 0,14 16 1,-26-27 25,0 0 1,0 1 0,0-1 0,0 1 0,0 0-1,0-1 1,0 1 0,-1-1 0,1 1 0,0 0 0,-1 0-1,1-1 1,-1 1 0,0 2 0,0-3-8,0 0-1,-1 1 1,1-1 0,0 0-1,-1 0 1,1 0 0,-1 1-1,0-1 1,1 0 0,-1 0-1,0 0 1,0 0 0,1 0-1,-1 0 1,0-1 0,0 1-1,0 0 1,0 0 0,0 0-1,-1-1 1,0 1-1,-26 14 144,-47 16 0,34-14-224,-42 13-1270,28-17-2299,52-13 3019,0 1 0,0-1 0,0 0 0,0 0 0,0 0 0,0-1-1,0 1 1,0-1 0,0 1 0,-3-2 0,0-1-4509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4.7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0 8448,'-6'1'2458,"7"2"-1007,0-2-576,-1-1-22,0 0 27,1 0 43,16 0-507,218 4 2476,-168 0-2824,97 19 1,-123-17-835,-29-4-643,1-1 1,-1 2 0,0 0-1,16 5 1,-6 4-2533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5.1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10368,'17'5'3872,"5"-10"-3040,23-10 512,-18 6 31,14 2-639,7-1-64,6 1-416,0-2-160,-2 6-64,2-2-32,0 5 64,-1 5-1856,10-5-863,-1 3-2273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5.9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2534 8704,'12'0'1163,"0"0"0,1-1 0,-1 0 0,0-1 0,17-5 0,-21 3-885,1 1-1,-1-1 1,-1 0-1,1-1 1,-1 0 0,1 0-1,-1-1 1,8-8 0,36-38 210,22-21 21,-23 31-299,-20 19-93,-2-2-1,45-51 1,-31 19-46,-3-2 0,44-87 0,-60 101-30,-2-2 0,-2 0 0,-2-1 0,-2-1 0,11-69 0,-15 33-22,-5-1 0,-4-94 0,-24-173-81,21 338 51,-20-161-568,-46-188 0,67 364 578,-39-153-398,33 136 329,0 0 0,-1 1 0,-1 0 0,0 0 0,-1 0 0,-15-19 0,23 34 55,0-1 0,-1 1 0,1-1 0,0 1 0,-1-1 1,1 1-1,-1 0 0,1 0 0,-1 0 0,1 0 0,-1 0 0,0 0 0,0 0 1,1 0-1,-1 1 0,0-1 0,0 1 0,0-1 0,-3 1 0,3 0 6,0 1-1,0-1 0,0 1 1,1-1-1,-1 1 0,0 0 1,1 0-1,-1 0 0,0 0 1,1 0-1,0 1 0,-1-1 1,1 0-1,0 1 0,-1-1 1,1 1-1,0-1 0,0 1 1,-1 2-1,-6 12-8,0-1 0,1 1 0,1 1 0,1-1-1,-6 29 1,-7 93 31,4 293 459,41 4 261,-5-238-567,84 350-1,-100-527-161,96 319 195,-95-320-254,0-1 1,1 0 0,0 0-1,20 28 1,-27-44-7,1 0 0,-1 0-1,1 0 1,0 0 0,0 0 0,0-1 0,0 1 0,0 0 0,0-1 0,0 0 0,1 1 0,-1-1 0,1 0 0,-1 0-1,4 0 1,-4 0-117,0-1 0,0 0 0,1 0 0,-1-1 0,0 1-1,0 0 1,0-1 0,0 0 0,0 1 0,0-1 0,0 0-1,0 0 1,0 0 0,0 0 0,0 0 0,0 0 0,-1-1-1,4-2 1,21-22-4072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6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240 32 8704,'-9'-10'2314,"6"7"-1827,1 1 0,-1-1 0,1 1 1,-1-1-1,-6-3 0,8 6-424,0-1 1,0 1-1,0 0 0,0-1 1,0 1-1,-1 0 0,1 0 1,0-1-1,0 1 0,0 0 1,0 0-1,-1 0 0,1 1 1,0-1-1,0 0 0,0 0 1,0 1-1,0-1 0,-1 0 1,1 1-1,0-1 0,0 1 1,-1 0-1,-2 2 6,0 0 1,1 0 0,-1 0-1,1 1 1,0-1-1,0 1 1,0-1-1,-3 7 1,-17 36 136,18-37-169,-23 52 395,-34 112 1,53-142-311,2 1 1,1-1-1,2 2 1,1-1 0,2 56-1,2-75-57,0 0 0,1 0 0,1 0 0,7 22 0,-8-29-24,0 0-1,1 0 0,0-1 0,0 1 0,1-1 1,-1 0-1,1 0 0,0 0 0,1 0 0,-1-1 1,1 0-1,5 4 0,-3-3 12,1 0-1,0-1 1,-1 0 0,2 0-1,-1-1 1,0 0-1,0-1 1,1 0 0,0 0-1,15 1 1,-12-3 45,0 0 0,0-1 1,0 0-1,0-1 0,0 0 0,-1-1 1,16-6-1,-10 2 58,0-1 0,0 0 0,0-1 0,-1-1 0,-1-1 0,0 0 0,0-1 0,-1-1 0,-1 0 0,13-16 0,-13 14-56,-1-1 0,-1-1 1,-1 1-1,0-2 0,-1 1 1,-1-1-1,-1-1 0,-1 1 1,0-1-1,-1 0 0,-1-1 1,-1 1-1,-1-1 0,0 0 1,-3-34-1,0 46-104,0-1-1,0 0 1,-1 1 0,-1-1-1,1 1 1,-1 0 0,-1 0-1,0 0 1,0 0 0,0 0-1,-1 1 1,0 0 0,0 0-1,-1 0 1,0 1 0,0 0-1,-1 0 1,1 0 0,-1 1-1,-1 0 1,1 0 0,-1 1-1,-12-6 1,7 5-73,1 1 1,-1 1-1,1-1 1,-1 2-1,0 0 1,0 0-1,0 1 1,-1 1-1,1 0 1,0 1-1,-13 3 1,15-2-225,0 0 1,0 1-1,0 1 0,0 0 1,1 0-1,0 1 1,-1 0-1,2 1 1,-1 0-1,1 1 1,0 0-1,0 0 1,-8 10-1,-1 7-2370,12-4-1818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7.0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282 39 8960,'-2'-4'485,"-1"1"0,0 0 0,0 0 0,-1 0-1,1 0 1,0 0 0,-1 1 0,0-1 0,1 1 0,-1 0 0,0 0 0,-8-2 0,9 4-382,1-1 0,-1 1 0,0 0 0,1 0 0,-1 0 1,1 0-1,-1 1 0,0-1 0,1 1 0,-1-1 0,1 1 0,0 0 0,-1 0 0,1 0 0,0 0 0,-1 1 1,1-1-1,0 0 0,0 1 0,0 0 0,0-1 0,0 1 0,-2 3 0,-4 4-3,1 1 0,0 0 0,0 1 0,1 0 0,-9 21 0,5-5 109,-10 39 1,17-52-102,0 0 1,2 0 0,-1 0-1,2 0 1,0 0 0,0 0-1,4 23 1,-3-34-70,0 1-1,-1-1 0,1 1 1,1-1-1,-1 1 1,0-1-1,1 0 1,-1 0-1,1 0 0,0 0 1,4 5-1,-4-6-10,0-1-1,0 1 1,0 0-1,0-1 1,1 1-1,-1-1 1,1 0-1,-1 0 1,1 0-1,-1 0 1,1 0-1,0 0 1,-1-1-1,1 1 1,5-1-1,0 0 15,1 0-1,-1-1 0,1 0 0,-1-1 0,1 1 1,-1-2-1,0 1 0,0-1 0,0 0 0,0-1 1,10-6-1,-10 5-22,-1 0 0,1 0 0,-1-1 0,0 1 0,-1-2 0,0 1 0,0-1 0,0 0 0,-1 0 0,9-15 0,-12 17-10,0 0-1,0 0 0,-1 0 0,0-1 1,0 1-1,0 0 0,-1 0 0,1-1 1,-1 1-1,-1 0 0,1 0 0,-1-1 1,0 1-1,0 0 0,0 0 0,-1 0 1,1 0-1,-1 0 0,-1 0 1,1 0-1,-1 1 0,0-1 0,0 1 1,0 0-1,0 0 0,-1 0 0,0 0 1,1 1-1,-1-1 0,-5-2 0,7 5-14,1 0 0,-1 0 0,0 0 0,1 0 0,-1 0 0,0 0 0,1 1 0,-1-1 0,0 1 1,0-1-1,0 1 0,0 0 0,0 0 0,-2 0 0,3 0 9,0 0 0,0 0 0,0 1 0,0-1-1,-1 1 1,1-1 0,0 1 0,0-1 0,0 1 0,0 0 0,0-1 0,0 1 0,0 0 0,1 0 0,-1 0 0,0-1 0,-1 3 0,0 0 27,0 1 0,0 0-1,1 0 1,-1 0 0,1 0-1,0 0 1,0 0 0,0 0-1,1 0 1,-1 0 0,1 7-1,1 16 143,2 1 0,0-1 0,2 1-1,1-1 1,10 26 0,57 131 797,-58-149-818,28 60 387,36 118 0,-73-192-443,-1 1 1,0-1-1,-2 1 0,-1-1 1,0 1-1,-2 0 0,-2 23 1,1-36-86,-1 1 1,0-1 0,-1 1 0,1-1-1,-2 0 1,0 0 0,0 0 0,0 0 0,-1-1-1,-10 14 1,7-12 18,-1 0-1,-1-1 1,1 0 0,-2 0 0,1-1-1,-1 0 1,-15 8 0,9-7-25,0-2 1,0 1 0,-1-2 0,0 0-1,0-1 1,0-1 0,0-1 0,-1 0 0,0-2-1,0 0 1,-23-2 0,34 0-62,1 0 0,0 0-1,0 0 1,0-1 0,0 0 0,0-1 0,-9-4-1,13 5 20,0 0 0,0 0 0,0 0 0,0 0 0,0-1 0,0 0 0,1 1 0,-1-1 0,1 0 0,0 0 0,0 0 0,0-1-1,0 1 1,0 0 0,-2-7 0,1-2-81,1 1 0,0-1 1,0 0-1,1 0 0,1 0 0,0 0 0,0 0 0,2 0 0,3-18 0,0 6-238,2 0 0,0 1-1,19-40 1,-11 36-793,1 0 0,0 2 1,2 0-1,1 0 0,2 2 1,41-38-1,-13 20-3303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2.0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49 9600,'-5'-22'2044,"0"-4"2725,5 26-4730,0 0 0,0 0 1,0 0-1,0 0 0,0 0 0,0 0 1,0 0-1,0 0 0,0 0 0,0 0 1,0 0-1,0 0 0,0 0 0,-1 0 1,1 0-1,0 0 0,0 0 0,0 0 1,0 0-1,0 0 0,0 0 0,0 0 1,0 0-1,0 0 0,0 0 0,0 0 0,0 0 1,0 0-1,0 0 0,0 0 0,0 0 1,0 0-1,0 0 0,0 0 0,0 0 1,0 0-1,-1 0 0,1 0 0,0 0 1,0 0-1,0 0 0,0 0 0,0 0 1,0 15 331,2 154 1400,13 93-777,-14-248-975,37 369 109,17-10-1125,-45-320 464,50 238-5867,-47-258 3355,-3-8-523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7.5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27 8832,'-1'-6'1143,"1"5"-822,0-1 0,0 1 0,0-1 0,-1 1 0,1-1 0,0 1 0,-1 0 1,1-1-1,-1 1 0,0-1 0,1 1 0,-3-2 0,2 2 884,2 1-1061,0 0 0,-1 0 0,1 1 0,-1-1 0,1 0 0,-1 0 0,1 0 0,-1 0 0,1 1 0,-1-1 0,1 0 0,-1 0 0,1 1 0,-1-1 0,0 0 0,1 1 0,2 5 4,0-1-1,-1 1 1,0 0-1,0 0 0,-1 0 1,1 0-1,-1 0 1,0 0-1,-1 0 1,0 7-1,1 4 12,9 128 185,3 28-442,-12-161-231,1 1 1,0-1 0,8 24 0,-8-33 82,-1 1 0,1 0 0,-1-1 0,1 0 0,0 1 0,1-1 0,-1 0 1,0 0-1,1 0 0,0 0 0,0 0 0,0-1 0,0 1 0,0-1 0,0 0 0,7 3 1,-8-4 15,-1 0 0,1-1 0,-1 1 0,1-1 0,-1 0 0,1 0 1,0 0-1,-1 0 0,4 0 0,20-6-3359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98 32 7296,'0'-4'660,"-1"-13"1412,1 17-1986,0-1 0,0 1 0,0-1-1,0 1 1,0-1 0,0 1 0,0-1 0,0 1-1,0 0 1,0-1 0,-1 1 0,1-1-1,0 1 1,0 0 0,-1-1 0,1 1-1,0 0 1,0-1 0,-1 1 0,1 0-1,0-1 1,-1 1 0,1 0 0,0 0 0,-1-1-1,1 1 1,0 0 0,-1 0 0,1 0-1,-1 0 1,0-1 0,1 2 17,-1-1 1,1 0-1,-1 0 1,0 1-1,1-1 0,-1 0 1,1 1-1,-1-1 1,1 0-1,-1 1 1,1-1-1,-1 1 0,1-1 1,0 1-1,-1 0 1,-1 1 177,-4 6 26,0-1-1,1 1 1,0 0 0,0 1-1,1-1 1,0 1 0,-5 15-1,-13 64 524,22-88-828,-4 20 141,0 0 1,2-1-1,0 1 1,1 1-1,3 20 0,-2-34-103,1 0 0,0 0 0,1 0-1,-1 0 1,1-1 0,1 1 0,-1-1-1,1 1 1,1-1 0,-1 0 0,1 0 0,0-1-1,0 1 1,0-1 0,1 0 0,0 0 0,0 0-1,8 5 1,-5-4 77,2-1 1,-1-1-1,1 0 0,-1 0 1,1-1-1,0 0 0,0 0 1,1-1-1,17 1 0,-9-2 226,-1-1-1,1 0 1,-1-2-1,32-6 0,-40 5-170,0 0-1,0 0 1,-1-1 0,1-1-1,-1 1 1,0-1-1,0-1 1,-1 0-1,0 0 1,0-1 0,0 0-1,-1 0 1,0 0-1,12-18 1,-11 12-72,1-1 1,-2 0-1,0 0 1,-1 0-1,0-1 1,-1 0-1,-1-1 1,0 1-1,1-17 1,-4 26-89,0 0 1,-1 0-1,0 1 1,0-1-1,-1 0 1,1 0 0,-1 0-1,0 1 1,-1-1-1,0 1 1,0-1-1,0 1 1,0 0-1,-1-1 1,0 1-1,0 0 1,0 1-1,-1-1 1,1 1-1,-1-1 1,0 1-1,-7-5 1,1 1-93,-1 1 0,0 1-1,0-1 1,-1 2 0,0 0 0,0 0 0,0 1 0,-1 0 0,-21-2 0,10 2-571,-1 2 1,1 1-1,-1 1 1,-29 3 0,44-2-514,0 1 1,0-1-1,0 2 1,0-1-1,-15 8 1,14-5-3477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8.6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32 7296,'-9'-31'4592,"9"30"-3403,1 5 870,6 14-710,-3-11-1171,-1 1 1,-1-1 0,3 12-1,12 91 580,4 134-1,-19-203-576,7 135 395,7 94 93,17-3-703,-30-251-75,-2-7-259,0-1 0,1 1-1,0 0 1,1-1-1,-1 1 1,2-1 0,5 11-1,-1-11-1212,-7-8 1447,-1 0 0,0 0 0,1 0 1,-1 0-1,0 0 0,0 0 0,1 0 0,-1 0 0,0 0 0,0 0 0,1 0 0,-1-1 1,0 1-1,0 0 0,1 0 0,-1 0 0,0 0 0,0 0 0,0-1 0,1 1 0,-1 0 0,0 0 1,0 0-1,0-1 0,1 1 0,6-21-6395,-6 17 6174,7-25-2861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9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80 285 9216,'-1'2'381,"1"0"0,-1 0 0,1 0 1,0 0-1,0 0 0,0 0 0,0 0 0,0 0 1,0 0-1,0 0 0,2 3 0,7 25 107,-4-15 348,2 6 197,16 37 0,-19-51-878,0 1 0,0-1 0,1 0 0,0 0 0,1-1 0,0 1 1,12 10-1,-6-8 114,0-1-1,0 0 1,1-1 0,0 0-1,1-1 1,-1-1 0,19 5 0,-20-7-53,-1 0 1,1-1-1,1 0 1,-1-1-1,0 0 0,0-1 1,0-1-1,1 0 1,13-3-1,-18 2-149,1-1 0,-1-1 0,0 1 0,0-1 0,0 0 0,-1-1 0,0 0 0,0 0 0,0-1 0,0 1 0,-1-2 0,0 1 0,0-1 0,-1 1 0,1-2 0,4-8 0,-1 0-16,-1-1-1,0 1 1,-1-2 0,-1 1-1,0-1 1,5-31 0,-10 38-18,1-1 0,-1 1-1,-1-1 1,0 1 0,-1-1 0,-3-17 0,3 23-19,-1-1 1,0 0-1,-1 0 0,1 1 0,-1-1 0,0 1 0,-1 0 0,0 0 0,0 0 0,0 1 0,-10-11 1,2 5-8,-1 1 1,-1 0 0,0 0 0,-15-7 0,-63-26-63,74 36-87,-1 0 0,0 1 1,0 1-1,0 1 0,0 1 1,-1 1-1,0 0 0,1 2 1,-1 0-1,1 1 0,-1 1 1,1 1-1,-1 0 0,1 2 1,-20 7-1,4 3-1077,33-14 1036,0 0-1,0 0 1,0 1-1,0-1 1,1 1 0,-1-1-1,0 1 1,1 0-1,-1-1 1,1 1 0,0 0-1,0 0 1,-2 3-1,3-4 64,-1-1-1,1 1 1,0 0-1,0-1 1,0 1-1,0 0 0,0-1 1,0 1-1,0 0 1,0-1-1,0 1 1,0 0-1,0-1 1,0 1-1,1 0 0,-1-1 1,0 1-1,0 0 1,1-1-1,-1 1 1,0-1-1,1 1 1,-1-1-1,1 1 0,-1-1 1,0 1-1,1-1 1,-1 1-1,1-1 1,0 1-1,-1-1 0,1 0 1,-1 1-1,1-1 1,0 0-1,-1 0 1,1 1-1,-1-1 1,1 0-1,0 0 0,-1 0 1,1 0-1,1 0 1,4 2-1473,1-2-1,0 1 1,9-1 0,-12 0 887,37 0-3070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6:59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329 71 7936,'5'-44'6117,"-6"43"-5973,1 0 0,0-1 0,-1 1 0,1 0-1,-1 0 1,1 0 0,-1 0 0,1 0 0,-1 0 0,0-1 0,0 2 0,0-1 0,1 0 0,-1 0-1,0 0 1,0 0 0,0 0 0,0 1 0,0-1 0,-1 0 0,1 1 0,0-1 0,0 1 0,0-1-1,0 1 1,-1 0 0,1 0 0,0-1 0,-3 1 0,-3-1 205,-1 0-1,1 0 1,-14 2 0,10 0-203,-1 1-1,1 1 1,0 0 0,0 0 0,-20 10-1,23-9-127,0 1-1,1 0 0,0 0 1,0 0-1,0 1 0,0 0 1,1 0-1,0 1 0,0-1 1,1 1-1,0 1 0,0-1 1,-4 9-1,-3 9-20,2 1 1,-14 46-1,-5 47 244,27-103-138,0 0 0,0 1 0,2-1 0,0 1 0,3 21 0,-2-33-66,0 0 0,0 0 0,0-1 0,1 1 1,0-1-1,-1 1 0,2-1 0,-1 0 0,0 1 1,1-1-1,0 0 0,4 4 0,-4-5-14,0-1 0,0 1 1,0-1-1,0 0 0,1 0 0,-1 0 0,1 0 0,-1-1 0,1 0 0,-1 1 0,1-1 1,0-1-1,0 1 0,0 0 0,6-1 0,-1 0-1,1 0-1,-1-1 1,0-1 0,1 0-1,-1 0 1,0 0 0,0-1 0,0-1-1,-1 1 1,1-2 0,-1 1-1,0-1 1,0 0 0,-1-1 0,1 1-1,11-14 1,0-1 16,-1 0 0,-1-2 1,-1-1-1,20-36 0,-21 33 64,-2-1 0,-1-1 0,-1 1 0,-1-2 0,-2 1 1,8-47-1,-16 66 132,-1 9-13,-7 16-58,-34 127 221,23-76-64,-69 310 1238,76-309-1415,3 0 0,0 75 0,8-110-112,3 0 1,0 0 0,3-1-1,0 0 1,2 0 0,15 44-1,-17-63-7,1-1 0,-1 0 0,2 0-1,0 0 1,0-1 0,12 14 0,-15-21-8,0 0 0,0 0 0,0 0 0,0-1-1,0 1 1,1-1 0,0 0 0,-1-1 0,1 1 0,0-1 0,1 0 0,-1 0 0,0 0 0,1-1 0,-1 0 0,0 0 0,10 1-1,-5-3 24,0 0-1,-1-1 0,0 0 0,1 0 1,-1-1-1,0 0 0,0 0 0,0-1 1,-1 0-1,14-9 0,-9 4-8,0 0-1,0-2 0,-1 1 1,0-1-1,15-20 1,-19 21-5,0-2-1,-1 1 1,0-1 0,-1 0 0,0-1 0,-1 1 0,-1-1-1,0 0 1,-1-1 0,0 1 0,2-27 0,-4 20-121,-2 0 0,0 0 0,0 1 0,-2-1 0,-1 0 0,0 1 0,-11-30 0,8 31-775,0 0 0,-1 0 0,-1 1 0,-1-1 0,-21-27 0,23 35-125,3 5-533,0-1-1,-8-13 1,5-1-3569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0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1 9984,'-34'28'6863,"26"-18"-4867,8-10-1949,0 1 0,0-1 0,0 0 0,0 0 0,0 0 0,0 1 0,0-1 0,0 0 0,0 0 0,0 0 0,0 1 1,0-1-1,0 0 0,1 0 0,-1 0 0,0 1 0,0-1 0,0 0 0,0 0 0,0 0 0,0 0 0,1 1 0,-1-1 0,0 0 0,0 0 0,0 0 0,0 0 0,0 0 0,1 0 0,-1 0 0,0 1 0,0-1 0,0 0 0,1 0 0,-1 0 0,0 0 0,0 0 0,0 0 0,1 0 0,-1 0 0,0 0 0,0 0 0,0 0 0,1 0 0,-1 0 0,0 0 0,0 0 0,0 0 0,1-1 0,-1 1 1,0 0-1,0 0 0,0 0 0,1 0 0,-1 0 0,9-2 112,1 0 0,-1 1-1,1 0 1,-1 1 0,1 0 0,0 0 0,-1 1 0,1 0 0,15 5 0,-19-5-76,1 2 1,-1-1-1,0 1 0,0 0 1,0 0-1,0 0 0,0 1 1,-1 0-1,1 0 0,-1 0 1,0 1-1,-1 0 0,8 9 1,-9-9-1,0 0 0,0 0 1,-1 0-1,0 0 0,0 0 1,0 0-1,-1 1 0,1-1 1,-1 1-1,0-1 0,-1 1 1,0-1-1,1 1 0,-2-1 1,1 1-1,-1 0 0,-1 5 1,-3 9-3,-2-1 0,0-1 1,-1 1-1,-13 21 0,0 3-285,20-41 195,0 0 1,0 1-1,0-1 0,0 1 0,1-1 0,-1 1 1,1-1-1,0 1 0,0-1 0,0 1 0,0-1 1,0 1-1,0 0 0,1-1 0,-1 1 0,1-1 1,-1 0-1,1 1 0,0-1 0,0 1 0,0-1 1,1 0-1,-1 0 0,0 0 0,1 1 0,0-2 0,-1 1 1,1 0-1,3 3 0,5 3-52,0-1 0,1 0 0,0 0 0,19 9-1,-12-7 40,-16-8 24,5 2 85,0 1 0,-1 0 0,0 0 0,9 8 0,-14-11-65,1 0-1,-1 1 0,0-1 1,0 1-1,0-1 0,1 1 1,-1 0-1,-1-1 0,1 1 1,0 0-1,0 0 0,-1-1 1,1 1-1,-1 0 0,1 0 1,-1 0-1,0 0 1,0 0-1,0 0 0,0 0 1,0 0-1,0-1 0,-1 4 1,-3 6 54,-1 0 0,-1-1 1,1 1-1,-1-1 0,-1-1 1,-14 18-1,17-22-66,-6 7-104,-2 0 1,1-1-1,-1 0 1,-15 11 0,9-10-1847,-20 11 0,21-17-1068,2-7-2522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2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0 368 8320,'8'-15'2672,"-8"15"-2572,0 0 1,0 0 0,0-1-1,0 1 1,0 0 0,1-1 0,-1 1-1,0 0 1,0 0 0,0-1-1,0 1 1,0 0 0,0-1-1,0 1 1,0 0 0,0-1-1,0 1 1,0 0 0,0 0-1,-1-1 1,1 1 0,0 0 0,0-1-1,0 1 1,0 0 0,-1-1-1,1 1-39,0 1-1,0-1 0,0 0 1,-1 0-1,1 0 1,0 0-1,0 0 0,0 0 1,0 0-1,-1 1 1,1-1-1,0 0 0,0 0 1,0 0-1,0 0 1,0 1-1,0-1 0,-1 0 1,1 0-1,0 0 0,0 1 1,0-1-1,0 0 1,0 0-1,0 0 0,0 1 1,0-1-1,0 0 1,0 0-1,0 0 0,0 1 1,0-1-1,0 0 0,0 0 1,0 0-1,0 1 1,0-1-1,0 0 0,0 0 1,1 1-1,0 24 256,7 43 0,-3-40-281,33 176 165,-13-77 197,125 1173 2467,-103 13-2735,-41-1024-13,22 233 183,-20-454-75,27 115 0,-28-155 28,-5-16-154,1 0 1,0-1-1,6 14 0,-8-23-85,0-1-1,0 1 1,0-1-1,0 0 1,0 1-1,0-1 1,1 0-1,-1 0 1,1 0 0,-1 0-1,1 0 1,-1 0-1,1 0 1,-1 0-1,1-1 1,0 1-1,-1-1 1,1 1-1,0-1 1,0 1-1,2-1 1,6 1 50,0-1-1,18-1 1,-15 0 12,89-5 258,268-7 225,-354 14-539,809-3 1055,-279-28-487,61-3-427,284-5-47,-3-51-13,-494 19-59,138-18-39,-437 79-4,-1 5 1,0 4 0,176 22-1,-111 2-13,270 25-55,-234-56 114,-3-17 46,79-6-11,-255 29-74,-10 2 60,-1-1-1,0-1 1,1 1 0,-1-1-1,0 0 1,0 0 0,1 0-1,7-4 1,-12 5-47,0-1 0,-1 0 0,1 0 0,0 1 0,0-1-1,-1 0 1,1 0 0,0 0 0,-1 0 0,1 0 0,-1 0 0,1 0 0,-1 0 0,0 0 0,1 0 0,-1-1 0,0 1 0,0-2-1,0-25-44,0 5 23,2-6 53,-2 0 0,-1 0 0,-1 0-1,-9-41 1,0-2-42,-55-463 9,37 292-19,-131-943-133,153 1143 137,-109-583 30,19 161-281,11 142 84,82 310 159,-1 0 1,0 0-1,-1 0 0,0 1 0,-9-12 1,11 18-10,-1 0 1,-1 0 0,1 0 0,-1 0 0,0 1 0,0 0 0,0 0-1,-1 1 1,-13-8 0,-25-8 5,0 1-1,-80-22 0,56 24 1,-141-16-1,-80 16 134,229 12-123,-520-54 53,-66-24 12,-9 45-61,20 61-4,-73 28 0,149-8 0,-553 52-80,959-79 62,-196 25-60,327-38-157,1-1-20,-30 9 1,47-10-75,0 1 0,0 0 0,0 0 0,0 0 0,0 1 0,0-1 1,1 1-1,-1 0 0,1 1 0,-7 6 0,10-9 78,0 0 0,0 0 0,0 0 0,0 0 0,1 0 0,-1 0 0,0 1 0,1-1 0,-1 0 0,1 0 0,-1 1 0,1-1 0,0 0 0,0 0 0,-1 3 0,2-1-686,-1 0 0,1 0 0,-1 0 0,1 0 0,2 5 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6.0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 8960,'-3'0'801,"1"0"-486,1 0 0,0 0 0,0 0 0,0 0 0,-1 0 0,1 0 0,0 0-1,0 0 1,0 1 0,0-1 0,0 0 0,0 1 0,-1-1 0,0 2 0,1-2 1045,1 0-224,0 0-128,0 1-932,0-1 0,0 1 0,0-1 0,0 0 0,1 1 0,-1-1 0,0 0 0,0 0 0,0 1 0,0-1 0,1 0 0,-1 1 0,0-1 0,0 0 0,0 0 1,1 1-1,-1-1 0,0 0 0,1 0 0,-1 1 0,0-1 0,0 0 0,1 0 0,-1 0 0,0 0 0,1 0 0,11 1 165,0 0 0,-1-1 0,1-1-1,0 0 1,14-3 0,21-2-107,-42 5-205,67 0 293,-64 1-591,1 1 1,-1 0 0,0 1 0,0-1 0,0 2-1,12 3 1,-18-4-14,0-1 0,1 0-1,-1 0 1,0 1 0,0-1 0,0 1 0,-1-1-1,4 5 1,7 16-4588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6.4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49 9216,'4'-5'3520,"5"5"-2752,9-7 864,-9 2 223,9-2-703,5-2-160,7 1-608,6 4-256,0 1-64,4 3-224,1 0 32,-2 0-1568,6 0-671,-5 0-2497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7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1977 6272,'-2'3'640,"1"-1"0,0 1 0,0 0 1,0 0-1,0 1 0,0-1 0,0 0 0,1 0 1,0 0-1,-1 0 0,1 1 0,1 3 1,-1-1 300,0-5-866,0-1 0,0 1 1,0-1-1,0 1 1,0-1-1,0 1 0,0-1 1,1 1-1,-1-1 1,0 1-1,0-1 1,0 1-1,1-1 0,-1 1 1,0-1-1,1 1 1,-1-1-1,0 0 0,1 1 1,-1-1-1,0 0 1,1 1-1,-1-1 1,1 0-1,-1 1 0,1-1 1,-1 0-1,1 0 1,-1 0-1,1 1 0,-1-1 1,1 0-1,-1 0 1,1 0-1,-1 0 0,1 0 1,-1 0-1,1 0 1,-1 0-1,1 0 1,-1 0-1,1 0 0,-1-1 1,2 1-1,26-9 1257,-23 7-1071,8-4-43,0 0 1,0-1-1,-1 0 0,0-1 0,0-1 1,-1 0-1,13-13 0,68-79 575,-76 81-649,14-16-90,-2-2 1,-1-1 0,34-68-1,-16 7-124,-5-1-1,-4-3 1,-5 0 0,26-165-1,-16-102-999,-40 301 990,-2-1-1,-4 1 1,-16-88-1,21 158 81,-6-28-21,-15-47-1,19 68 6,-1 0-1,0 0 1,0 0-1,-1 1 1,0-1 0,0 1-1,-1 0 1,1 0 0,-1 1-1,-1-1 1,-10-8-1,15 13 16,0 0-1,-1 0 0,1 1 0,-1-1 0,1 0 1,-1 1-1,1-1 0,-1 1 0,1-1 0,-1 1 1,0 0-1,1 0 0,-1-1 0,1 1 0,-1 0 1,0 0-1,1 1 0,-1-1 0,0 0 0,1 1 1,-1-1-1,1 1 0,-1-1 0,1 1 0,-1-1 1,1 1-1,-1 0 0,1 0 0,0 0 0,-1 0 1,1 0-1,0 0 0,0 0 0,0 1 0,0-1 1,0 0-1,-2 3 0,-1 3 0,-1 0 0,1 1 0,0-1 0,1 1 0,-5 15 0,-6 33-57,-10 68 0,3 59 74,12-99-13,-5 34 84,-37 502 1839,50-548-1516,12 97 1,-8-142-314,2-1 1,1 0-1,0 0 0,2 0 0,2-1 1,22 46-1,-25-59-122,0-1-1,0 0 1,2 0 0,-1-1 0,1 0 0,1 0-1,0-1 1,0 0 0,1-1 0,0 0-1,19 10 1,-28-17-200,1 1-1,0-1 1,0 0-1,0 0 1,1-1-1,-1 1 1,0-1-1,0 1 1,0-1-1,0 0 1,5-1-1,-6 1-204,1 0-1,-1-1 1,0 0-1,0 1 1,0-1-1,0 0 1,0 0-1,0 0 1,0-1 0,0 1-1,0 0 1,-1-1-1,1 1 1,0-1-1,-1 0 1,3-2-1,5-8-4010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2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 1 10112,'-1'0'145,"1"0"1,-1 0 0,1 0-1,-1 0 1,0-1-1,1 1 1,-1 0 0,1 0-1,-1 0 1,1 0 0,-1 0-1,1 0 1,-1 1-1,0-1 1,1 0 0,-1 0-1,1 0 1,-1 0 0,1 1-1,-1-1 1,1 0-1,-1 0 1,1 1 0,-1-1-1,1 1 1,0-1 0,-1 0-1,1 1 1,0-1-1,-1 1 1,1-1 0,0 0-1,-1 1 1,1-1 0,0 1-1,0-1 1,-1 1-1,1 0 1,0-1 0,0 1-1,0 0 1,-1 3 158,0 0 0,0 1 0,1-1 1,0 7-1,1 16 423,2 0 0,9 41 0,-11-64-690,2 9 131,1-1 0,0 0 0,1 0 0,0-1-1,11 19 1,37 46 371,-46-68-501,8 13 75,2 0-1,25 22 0,-32-34-85,0-1 1,1 0-1,0 0 0,0-1 1,1-1-1,14 7 0,-19-11 1,0 1-1,0-2 1,-1 1-1,1-1 1,0 0 0,0 0-1,0 0 1,0-1-1,0-1 1,0 1-1,0-1 1,0 0-1,0 0 1,0-1-1,0 0 1,0 0-1,-1-1 1,1 0 0,5-4-1,0 0 17,-1 0 0,-1-1 0,1-1 1,-1 0-1,-1 0 0,0-1 0,0 0 0,-1 0 0,10-17 0,2-8 221,15-41-1,-9 18 242,-24 55-471,-1-1 43,1 0 0,1-1 0,-1 1 0,1 0 0,4-5 0,-6 8-71,-1 1-1,0 0 0,0 0 1,0-1-1,1 1 0,-1 0 0,0 0 1,0 0-1,1 0 0,-1 0 1,0-1-1,1 1 0,-1 0 0,0 0 1,0 0-1,1 0 0,-1 0 0,0 0 1,1 0-1,-1 0 0,0 0 1,1 0-1,-1 0 0,0 0 0,0 0 1,1 0-1,-1 0 0,0 1 1,1-1-1,-1 0 0,0 0 0,0 0 1,1 0-1,-1 1 0,1 0 12,0 0-1,0 1 1,0-1 0,0 1-1,0-1 1,-1 1 0,1-1-1,-1 1 1,1 0 0,0 2-1,2 12 61,-1-1 1,2 31-1,1 219 391,18 63-554,48 160-3184,-70-486 3233,26 127-2888,-20-107 559,16 36-1,-15-44 46,1-6-1370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7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83 7296,'3'-15'1506,"1"0"-1,1-23 1,-5 38-1427,0-1-1,0 0 1,0 1 0,0-1 0,-1 1-1,1-1 1,0 1 0,0-1-1,0 0 1,0 1 0,-1-1-1,1 1 1,0-1 0,0 1 0,-1-1-1,1 1 1,0-1 0,-1 1-1,1 0 1,-1-1 0,1 1 0,-1 0-1,1-1 1,-1 1 0,1 0-1,0-1 1,-1 1 0,0 0-1,1 0 1,-1-1 0,1 1 0,-1 0-1,1 0 1,-1 0 0,1 0-1,-1 0 1,0 0 0,1 0 0,-1 0-1,1 0 1,-1 0 0,0 0-1,-2 1 117,1-1 0,-1 1 0,1-1 0,-1 1 0,1 0 0,0 0 0,-4 2 0,-15 13 244,0 0 1,1 2-1,1 0 1,-23 29-1,29-31-274,0 1-1,2 1 1,0 0 0,1 1-1,1-1 1,1 2 0,-10 32-1,13-36-98,1 0-1,1 0 1,1 0-1,0 0 1,1 0-1,2 31 0,0-37-39,0 0-1,1 0 1,0 0-1,1 0 0,0-1 1,1 0-1,0 1 0,0-1 1,1 0-1,0-1 1,12 16-1,-15-21-5,1 0-1,0 0 0,0 0 1,0-1-1,1 1 1,-1-1-1,1 1 1,-1-1-1,1-1 1,0 1-1,0 0 1,0-1-1,0 0 1,0 0-1,0 0 1,0 0-1,5 0 0,-3-1-2,-1-1 0,1 1 0,0-1 0,-1 0 0,1 0 0,-1 0 0,1-1 0,-1 0 0,0 0 0,0 0 0,0-1 0,7-4 0,8-7 57,-1-1 0,-1-1 0,0 0 0,-1-1 0,-1-1 0,-1-1 0,0 0 0,19-35 0,-31 48-74,-1 0 0,1-1-1,-1 1 1,-1-1 0,1 1 0,-1-1-1,0 0 1,0 0 0,-1 0-1,0 1 1,0-1 0,-1 0-1,0 0 1,0 0 0,0 1 0,-1-1-1,-2-6 1,-3-3-10,1 1 0,-2 0 1,0 1-1,-1 0 0,-19-24 0,20 27-24,-1 1-1,0 1 0,-1 0 1,-14-11-1,19 17-125,1-1 0,-1 1-1,-1 1 1,1-1 0,0 1 0,-1 0 0,1 0-1,-1 0 1,1 1 0,-1 0 0,0 0 0,-7 0-1,11 1-28,1 0-1,0 0 0,-1 0 1,1 0-1,-1 0 1,1 1-1,0-1 0,-1 1 1,1-1-1,0 1 0,-1-1 1,1 1-1,0 0 1,0 0-1,0 0 0,-2 1 1,3-2 46,0 1 0,-1-1 0,1 1 0,0-1 0,0 1 0,-1-1 0,1 1 0,0-1 0,0 1 0,0 0 0,0-1 0,0 1 0,0-1 0,0 1 0,0-1 1,0 1-1,0 0 0,0-1 0,0 1 0,0-1 0,0 1 0,1-1 0,-1 1 0,0-1 0,0 1 0,1-1 0,-1 1 0,0-1 0,1 1 0,-1-1 0,0 1 0,1-1 0,-1 0 1,1 1-1,-1-1 0,1 0 0,-1 1 0,1-1 0,-1 0 0,1 0 0,-1 1 0,1-1 0,20 10-3494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8.2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22 8832,'0'-1'247,"0"0"0,0 0 0,0 1 1,-1-1-1,1 0 0,0 0 0,0 1 1,0-1-1,-1 0 0,1 0 0,0 1 1,-1-1-1,1 0 0,0 1 0,-1-1 1,1 0-1,-1 1 0,1-1 0,-1 1 1,0-1-1,1 1 0,-2-1 0,0 0 19,1 0 0,-1 0 0,0 1 0,0-1 0,0 1 0,0-1-1,1 1 1,-1 0 0,-3-1 0,0 1-24,-1 1 0,0-1 0,0 1 0,1 0 0,-10 2 0,-3 4 106,0 1 0,0 1 0,1 0 0,0 1 0,1 1 0,0 1 0,-27 25 0,34-28-255,1 0 1,0 0-1,0 1 1,1 0-1,0 0 1,1 0-1,1 1 1,-1 0 0,2 0-1,-1 1 1,1-1-1,-3 19 1,7-26-83,-1-1 1,1 1-1,0-1 1,0 1-1,1-1 1,-1 1 0,1-1-1,-1 0 1,1 1-1,2 3 1,-3-6-7,1 1 1,0 0 0,0-1-1,0 0 1,0 1-1,0-1 1,0 0 0,0 1-1,0-1 1,1 0-1,-1 0 1,0 0 0,1 0-1,-1 0 1,1 0-1,-1-1 1,1 1 0,-1 0-1,1-1 1,-1 1-1,1-1 1,3 1 0,1-1 4,0 0 0,1 0 0,-1-1 0,0 1 0,0-1 0,0-1 0,0 1 0,0-1 0,0 0 0,0-1 0,8-4 0,5-3 10,34-26 0,-43 28-20,0 0 0,0 0 0,-1-1 0,0 0 0,-1-1 0,0 0 0,0 0 0,-1-1 0,0 0 0,9-22 0,-12 10 35,-7 15 77,2 8-103,1 0-1,0 0 1,-1 0-1,1 0 1,-1 0 0,1 1-1,0-1 1,-1 0-1,1 0 1,-1 0 0,1 0-1,0 1 1,-1-1 0,1 0-1,0 0 1,-1 0-1,1 1 1,0-1 0,-1 0-1,1 1 1,0-1-1,-1 0 1,1 1 0,0-1-1,-2 3 40,0 0-1,0 1 1,0-1-1,0 0 1,1 1-1,0-1 1,0 1-1,0-1 0,0 1 1,0-1-1,0 5 1,0 1 38,-22 221 1533,0 6-518,20-220-1039,-1-1-1,0 0 1,-2 0-1,0 0 1,0-1-1,-1 0 0,-1 0 1,0-1-1,-11 14 1,11-17-40,-1 0-1,0-1 1,0 0 0,-1-1-1,0 0 1,0 0 0,-1-1-1,0-1 1,0 0 0,0 0-1,-21 7 1,27-12-30,-1 1 0,1-1 0,0 0 0,0 0-1,-1-1 1,1 0 0,0 0 0,-1 0 0,1 0 0,0-1 0,0 0 0,-1 0 0,1 0 0,0-1 0,0 0 0,0 0 0,0 0 0,0 0-1,1-1 1,-1 0 0,1 0 0,0 0 0,0 0 0,0-1 0,0 0 0,0 1 0,1-2 0,-1 1 0,1 0 0,0-1 0,1 1 0,-1-1-1,1 0 1,0 0 0,0 0 0,-1-6 0,2 7-8,0 0 0,0 0 0,0 0 1,1 0-1,0 0 0,-1 0 0,2 0 0,-1 0 0,0 0 0,1 0 0,0 0 0,0 0 1,3-7-1,-2 5-37,2-1 1,-1 1-1,1 1 1,0-1-1,0 0 1,0 1-1,8-8 0,2 1-168,1 1-1,-1 0 0,2 1 0,-1 1 1,22-10-1,43-17-1164,43-20-2076,-59 22 278,2 5-1946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8.7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77 68 8960,'-3'-11'1674,"1"0"1,0-1 0,0-21-1,2 33-565,0 9 758,-2 21-1371,-1-1 0,-10 46 0,4-28-336,-6 27-64,5-25-109,-5 64-1,15-104-153,-1 0 0,2 0 0,-1-1-1,1 1 1,1 0 0,3 14 0,-4-20-118,0 0 1,1 0-1,-1 0 1,0 0-1,1 0 1,0 0-1,0-1 1,0 1-1,0-1 1,0 1-1,0-1 1,1 0-1,-1 1 1,1-1 0,-1-1-1,1 1 1,0 0-1,0-1 1,0 1-1,0-1 1,3 1-1,25 3-3485,3-1 154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9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152 111 7296,'-8'-15'1854,"8"15"-1797,0 0 0,-1-1 1,1 1-1,0 0 0,-1 0 1,1-1-1,0 1 0,-1 0 1,1 0-1,0 0 0,-1 0 1,1 0-1,0-1 0,-1 1 0,1 0 1,0 0-1,-1 0 0,1 0 1,0 0-1,-1 0 0,1 0 1,-1 0-1,1 0 0,-1 1 1,-2 0 220,1 1 0,-1 0 1,1 0-1,-1 0 0,1 0 1,0 1-1,0-1 0,-3 4 1,-13 20 1047,0 0 0,-16 33 0,27-47-1085,1 0 0,1 1 0,0 0 0,0 0 1,2 0-1,-5 25 0,7-32-139,1-1 0,0 1 0,0 0 1,0-1-1,1 1 0,0-1 0,0 1 0,3 7 1,-3-9-62,1-1 0,0 0 0,-1 1 0,1-1 0,1 0 1,-1 0-1,0 0 0,1 0 0,-1 0 0,1-1 1,0 1-1,0-1 0,5 4 0,1-2 106,0 1 1,0-1-1,0-1 1,1 0-1,-1 0 1,1-1-1,-1 0 1,1 0-1,0-1 1,0-1-1,15 0 0,-12-1 119,0-1 0,-1 0-1,1 0 1,-1-1-1,0-1 1,0 0 0,0-1-1,17-9 1,-25 12-235,-1 0 0,0 0 0,1 0 0,-1 0 0,-1-1 0,1 1 0,0-1 0,0 1 0,-1-1 0,0 0 0,1 0 0,-1-1 0,0 1-1,-1 0 1,1-1 0,0 1 0,-1-1 0,0 1 0,0-1 0,0 0 0,0 1 0,-1-1 0,1 0 0,-1 0 0,0 1 0,0-1 0,0 0 0,-1 0 0,0 1 0,-1-6 0,-3-12-33,0 1-1,-2 0 1,0 1 0,-2-1 0,-14-24-1,7 17-424,-2 1-1,-39-45 1,31 46-963,18 18-66,1 0-1,-8-10 0,15 17 1338,0-1 0,-1 1 0,1 0 1,0 0-1,0 0 0,0 0 0,0-1 0,0 1 0,0 0 0,0 0 1,-1 0-1,1-1 0,0 1 0,0 0 0,0 0 0,0-1 0,0 1 0,0 0 1,0 0-1,0 0 0,0-1 0,0 1 0,0 0 0,0 0 0,0 0 0,0-1 1,0 1-1,1 0 0,-1 0 0,0-1 0,0 1 0,0 0 0,0 0 0,0 0 1,0 0-1,0-1 0,1 1 0,6-1-3918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9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32 9472,'8'-21'3061,"-8"21"-2995,0-1 1,0 1-1,0 0 1,1 0-1,-1 0 0,0-1 1,0 1-1,0 0 1,0 0-1,0-1 1,0 1-1,0 0 0,0 0 1,0-1-1,0 1 1,0 0-1,0 0 1,0-1-1,0 1 0,0 0 1,0-1-1,0 1 1,0 0-1,0 0 0,0-1 1,0 1-1,0 0 1,0 0-1,0-1 1,0 1-1,-1 0 0,1 0 1,0 0-1,0-1 1,0 1-1,0 0 0,-1 0 1,1 0-1,0 0 1,0-1-1,-1 1 1,1 0-1,0 0 0,-1 0 1,-8 4 2677,5 0-2460,0 0 1,0 0-1,1 0 0,-1 1 0,1 0 1,-5 9-1,-12 34 291,12-22-408,2-1 0,0 1 0,2 0 0,-2 36 0,7 106 204,30 70-110,-6-75-2384,-23-149 1524,6 43-4897,-4-47 1304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09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10 199 7936,'-1'0'127,"1"0"1,-1 0-1,1 0 1,0 1-1,-1-1 0,1 0 1,-1 0-1,1 0 1,0 0-1,-1 1 1,1-1-1,-1 0 1,1 0-1,0 1 0,-1-1 1,1 0-1,0 0 1,0 1-1,-1-1 1,1 1-1,0-1 1,0 0-1,-1 1 0,1-1 1,0 0-1,0 1 1,0-1-1,0 1 1,0-1-1,-1 0 1,1 1-1,0-1 0,0 1 1,0-1-1,0 1 1,0-1-1,0 1 1,1-1-1,-1 0 1,0 1-1,0-1 1,0 1-1,0-1 0,0 0 1,1 1-1,-1 0 1,0 0 96,1 1 1,0 0 0,-1-1 0,1 1-1,0-1 1,0 1 0,0-1 0,0 1-1,0-1 1,0 0 0,0 1 0,2 0-1,2 1 88,0 0 0,0-1 0,1 1-1,-1-1 1,1-1 0,-1 1-1,1-1 1,-1 0 0,1 0-1,0 0 1,6-1 0,9 0 607,37-7 0,-48 6-594,14-3 557,44-13-1,-58 14-742,0-1-1,0 0 0,0 0 0,-1-1 0,0-1 1,16-11-1,-24 16-133,0 0 0,1 0 0,-1 0 0,0 0 0,0 0 0,0 0 0,0 0 0,0-1 0,-1 1 0,1-1 0,0 1 0,0 0 0,-1-1 0,1 1 0,-1-1 0,0 1 0,1-1 0,-1 1 0,0-1 0,0 0 0,0 1 0,0-1 0,0 1 0,0-1 0,0 1 0,-1-1 0,1 1 0,-1-1 0,1 1 0,-1-1 0,1 1 0,-1-1 0,0 1-1,0 0 1,1-1 0,-1 1 0,0 0 0,0 0 0,-2-2 0,-4-4 2,0 0 0,0 1 0,-1 0-1,1 1 1,-11-6 0,-5-2-316,-1 0-1,-1 2 1,1 0 0,-1 2-1,-1 1 1,0 1 0,-28-4-1,14 10-4432,27 1-2819,21 0 3977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0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127 2 9728,'0'0'92,"0"1"0,0-1 0,0 0 0,0 0 0,0 0 0,0 0 0,0 0 0,0 0 0,0 0 0,0 0 0,0 0 0,-1 0 0,1 0 0,0 0 0,0 0 0,0 0 0,0 0 0,0 0 0,0 0 0,0 0 0,0 0 0,-1 0 0,1 0 0,0 0 0,0 0 0,0 0 0,0 0 0,0 0 0,0 0 0,0 0 0,0 0 0,0 0 0,-1 0 0,1 0 0,0 0 0,0 0 1,0 0-1,0 0 0,0 0 0,0 0 0,0 0 0,0 0 0,0 0 0,0 0 0,0 0 0,0-1 0,-1 1 0,1 0 0,0 0 0,0 0 0,0 0 0,0 0 0,0 0 0,0 0 0,0 0 0,0 0 0,0-1 0,0 1 0,0 0 0,0 0 0,0 0 0,0 0 0,0 0 0,-9 13 2317,-10 20-820,-11 34-247,-27 86-1,55-146-1244,0 0 0,1 0 0,0 1 0,0-1 0,0 0 0,1 0 0,0 1 0,1-1 0,0 0 0,0 0 0,0 0-1,4 12 1,-3-15-73,0 1 0,0-1 0,0 1 0,1-1 0,0 0 0,0 0 0,0 0 0,0 0 0,0-1 0,1 1-1,0-1 1,0 0 0,0 0 0,0 0 0,0 0 0,0-1 0,1 0 0,-1 0 0,6 2 0,-3-2-57,0 0 0,-1-1 1,1 0-1,0 0 1,0 0-1,0-1 0,12-1 1,13-4-2295,2-3-3919,-28 7 4419,11-3-2525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0.6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 10112,'0'0'3917,"-1"6"-3098,-19 73 6166,-9 43-5560,23-84-1340,-5 67-1,10 39-955,1-87-390,0-45-499,0 1 0,1-1 1,4 22-1,3-17-2672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0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9728,'5'0'3680,"4"0"-2848,4 4 512,-5-4 63,5 0-351,5 0 0,14 0-384,8 0-160,14 0-288,3 3-160,6 2-32,-1-2-320,1-3-128,0 0-1760,3-3-799,10 3-1857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1.8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1695 6912,'0'0'133,"0"1"-1,0-1 1,-1 0 0,1 0 0,0 0 0,0 1 0,-1-1-1,1 0 1,0 0 0,0 1 0,0-1 0,0 0 0,0 1 0,-1-1-1,1 0 1,0 0 0,0 1 0,0-1 0,0 0 0,0 1-1,0-1 1,0 0 0,0 1 0,0-1 0,0 0 0,0 0-1,0 1 1,0-1 0,0 0 0,1 1 0,-1-1 0,0 0-1,0 0 1,0 1 0,0-1 0,0 0 0,1 0 0,-1 1-1,15 7 2274,-10-7-2065,0 0 0,0 0 0,1 0-1,10 0 1,-5-3-113,1 0 0,-1-1-1,1 0 1,-1 0 0,0-1-1,0-1 1,0 0 0,-1 0-1,0-1 1,13-9 0,6-8 439,51-52 1,-29 24-300,65-46-67,6-7-375,-100 83 67,-2 0-1,-1-1 1,24-36-1,-18 18-38,-2 0-1,-2-2 1,-2-1-1,16-53 1,-17 34-30,-2 0 1,10-98 0,-16 33-176,-7-171 0,-7 243 145,-10-54-1,13 103 73,0 0 0,0 0-1,-1 0 1,0 0 0,-4-8 0,6 13 30,0 0 0,-1 1 0,1-1 0,-1 0 1,1 0-1,-1 0 0,0 0 0,1 1 0,-1-1 1,0 0-1,1 0 0,-1 1 0,0-1 0,0 1 1,0-1-1,0 1 0,1-1 0,-1 1 0,0-1 1,0 1-1,0 0 0,0 0 0,0-1 1,0 1-1,0 0 0,0 0 0,0 0 0,0 0 1,0 0-1,0 0 0,0 0 0,0 0 0,0 1 1,0-1-1,0 0 0,0 1 0,0-1 0,0 1 1,-1 0-1,-2 1 8,1 1 0,-1-1-1,1 1 1,0 0 0,0 0 0,1 0 0,-1 0 0,1 0 0,-1 1 0,-3 6 0,-1 5 17,-8 21 1,14-33-23,-49 148 734,-33 171 1,62-220-108,5 1 1,-6 173-1,22-219-532,2-1 0,3 1 1,2-1-1,3 0 0,2 0 0,28 80 0,-27-106-117,30 50-1,-42-77 13,3 4-141,0 0 1,0-1-1,1 1 1,0-1-1,0 0 1,1-1-1,6 7 1,-9-10-164,0 0 1,0 0-1,0-1 1,1 1-1,-1 0 0,0-1 1,1 0-1,-1 0 1,1 0-1,0 0 0,-1-1 1,1 1-1,0-1 1,-1 0-1,1 0 0,0 0 1,5-2-1,18-5-4591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3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29 8704,'-2'-8'1062,"-2"-6"4318,4 14-5279,0-1 0,1 1 0,-1 0 0,0-1 0,0 1 0,0 0 0,1-1 0,-1 1 0,0 0 0,1-1 0,-1 1 0,0 0 0,1-1 0,-1 1 0,0 0 0,1 0 0,-1-1 0,0 1 0,1 0 0,-1 0 0,1 0 0,-1 0 1,0 0-1,1 0 0,-1-1 0,1 1 0,-1 0 0,1 0 0,-1 0 0,0 0 0,1 0 0,-1 1 0,1-1 0,13 0 359,-6-1-100,0 1 0,0 1 0,12 1 0,-17-1-287,0 0 0,0 0 0,0 0 0,0 0 0,-1 1 0,1-1 0,0 1 0,-1-1 0,1 1 0,-1 0 0,1 0 0,-1 0 0,2 3 0,0 0-4,0 0 1,0 1-1,-1 0 0,0 0 0,0 0 0,-1 0 0,1 0 0,-1 0 1,0 0-1,1 14 0,0 3-21,-2 40 0,-1-45-25,-2 35 149,-14 76-1,8-78-204,-2 74 1,10-118 32,0 0 0,1 0 1,0 0-1,0 0 1,4 13-1,-4-18 1,0 1 0,0-1 1,0 0-1,0 1 0,1-1 0,-1 0 0,1 0 0,-1 0 0,1 0 1,-1 0-1,1-1 0,0 1 0,0 0 0,0-1 0,0 1 1,0-1-1,1 0 0,-1 0 0,0 0 0,4 1 0,5 0-15,0 0 1,1-2-1,-1 1 0,1-2 0,-1 1 0,15-4 0,17 0-891,75-1-7682,-85 4 4033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2.2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267 23 9216,'-1'-2'255,"-1"0"1,1 0 0,0 1-1,0-1 1,-1 1 0,1-1-1,-1 1 1,0 0 0,1-1-1,-1 1 1,0 0 0,0 0-1,1 0 1,-1 0 0,-3 0-1,3 0-132,0 1 0,-1 0 0,1 0 0,-1 0 0,1 0 1,-1 1-1,1-1 0,0 1 0,-1-1 0,1 1 0,0 0 0,-1 0 0,-1 1 0,-11 5 115,1 1 0,0 0 0,1 1 0,0 1 0,1 0 0,-1 0 0,2 1 0,0 1 0,0 0 0,-14 22 0,17-23-112,2 0 1,0 0 0,0 1 0,1 0 0,1 0 0,0 0 0,0 1 0,1 0 0,1-1 0,0 1 0,1 0 0,0 0-1,2 22 1,0-28-56,0-1 1,0 1-1,1-1 0,-1 1 0,2-1 0,-1 0 0,1 0 0,0 0 0,0 0 0,0 0 0,1-1 1,5 8-1,-3-7 16,0-1 0,0 1 1,0-1-1,1 0 0,-1-1 0,1 0 1,0 0-1,1 0 0,14 5 1,-7-4-15,0-1 1,1-1 0,0 0-1,0-1 1,0 0 0,0-1-1,0-1 1,0-1 0,0 0-1,0-2 1,22-4 0,-25 3-6,0 0 1,0-1 0,-1 0-1,1 0 1,-1-2 0,-1 1-1,1-2 1,-1 1 0,0-2-1,-1 1 1,0-1 0,0-1-1,16-21 1,-24 27-50,1 0 1,-1 0 0,1 0-1,-1 0 1,-1 0-1,1-1 1,0 1-1,-1-1 1,0 1-1,0-1 1,-1 1-1,1-1 1,-1 0-1,0 1 1,0-1-1,-1-8 1,-1 7-11,0 0 0,0 0 1,0 0-1,0 0 0,-1 0 0,0 1 0,0-1 1,-1 1-1,1 0 0,-1 0 0,-9-9 1,-7-5-253,-2 0 0,-46-31 0,52 39-287,-1 2 0,0 0 0,0 1-1,-1 1 1,-25-6 0,12 7-1219,30 6 1497,-1 0-1,1 0 1,-1 0 0,0 0 0,1 0 0,-1 0 0,0 0 0,1 1 0,-1-1 0,1 0 0,-1 1 0,1-1 0,-1 1 0,-2 1 0,4-2 175,0 0 1,0 1-1,0-1 1,0 0-1,-1 0 0,1 0 1,0 1-1,0-1 1,0 0-1,0 0 0,0 0 1,0 1-1,0-1 1,0 0-1,0 0 0,0 1 1,0-1-1,0 0 1,0 0-1,0 0 1,0 1-1,0-1 0,0 0 1,0 0-1,0 1 1,0-1-1,0 0 0,0 0 1,0 0-1,0 1 1,0-1-1,1 0 0,-1 0 1,0 0-1,0 1 1,12 7-3556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2.8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506 35 8192,'59'-20'3818,"-54"18"-3484,-3 2-84,0 0 0,0-1 0,0 1 0,0-1 0,0 0 0,0 1 0,-1-1 0,1 0 0,0 0 0,-1 0 0,3-2 0,-5 1 1168,-5 2-902,-6 3-216,-10 3 33,0 2 0,0 0 0,1 2 0,-25 14 0,35-17-174,1 0 0,0 1-1,0 0 1,1 1 0,0 0 0,0 0 0,1 1 0,0 0 0,-9 16-1,8-10 16,2 0 0,0 0-1,1 0 1,0 0 0,-4 24 0,8-30-89,1 1 1,-1-1-1,2 1 1,-1-1 0,2 1-1,-1 0 1,1-1-1,1 1 1,0-1 0,4 11-1,-5-17-53,1 1 0,0-1 0,0 0-1,0 0 1,1 0 0,-1-1 0,1 1-1,0-1 1,0 1 0,0-1 0,1 0-1,-1 0 1,1 0 0,0-1 0,-1 1-1,9 3 1,-9-5-20,1 0-1,-1 0 0,1 0 1,-1 0-1,1-1 0,-1 1 1,1-1-1,-1 0 0,1 0 1,0 0-1,-1 0 0,1-1 1,-1 0-1,1 1 0,-1-1 1,1-1-1,-1 1 0,0 0 1,0-1-1,1 0 0,3-2 1,4-5-14,-2 1 1,1-1-1,-1 0 1,0-1-1,-1 0 0,14-22 1,-3 0-20,18-42-1,-31 61 20,5-11-18,-1 0 1,-1 0 0,8-32-1,-16 53 41,-2 13 93,-2 17 151,2 104 1117,19 162-1,-15-259-1182,-1 0 0,-2 0 0,-1 1 0,-9 48 0,8-71-174,-1 0 1,0 0-1,-1 0 1,0-1-1,0 1 1,-2-1-1,1 0 1,-2 0-1,1-1 1,-1 0-1,-1 0 1,0-1-1,0 0 1,-1 0-1,-16 13 0,10-12-20,1-1 0,-2-1 0,1 0 0,-1-1 0,0-1 0,0 0 0,-1-1 0,1-1-1,-1 0 1,0-1 0,-1-1 0,1-1 0,0-1 0,0 0 0,-1-1 0,1-1 0,0 0-1,0-1 1,0-1 0,1-1 0,-1-1 0,1 0 0,-19-10 0,29 13-11,-10-5-38,-26-18 0,38 23 18,0 0-1,0 0 1,0-1 0,0 1-1,1-1 1,-1 0-1,1 0 1,0 0 0,1-1-1,-5-7 1,6 9 9,0 1 0,1-1-1,-1 0 1,1 1 0,0-1 0,-1 0 0,1 1 0,0-1 0,1 1-1,-1-1 1,0 0 0,1 1 0,-1-1 0,1 1 0,0-1 0,0 1-1,0-1 1,0 1 0,1-1 0,-1 1 0,0 0 0,1 0 0,0 0-1,3-4 1,3-2-59,1 0-1,0 1 1,1-1 0,12-6-1,36-19-1502,97-38 0,-61 30-511,15-12-1216,5 1-2107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3.8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63 7040,'2'-6'880,"0"1"-1,0 0 1,0 0 0,1 0 0,6-8-1,-8 11-587,1 0 0,-1 0 0,1 0-1,0 0 1,0 1 0,0-1 0,0 1-1,0-1 1,0 1 0,0 0 0,0 0-1,0-1 1,1 2 0,-1-1-1,3-1 1,-4 2-254,0 0 0,-1 0 1,1 0-1,-1 0 0,1 0 0,0 0 0,-1 0 0,1 0 0,-1 1 0,1-1 0,-1 0 1,1 0-1,0 0 0,-1 1 0,1-1 0,-1 0 0,1 1 0,-1-1 0,1 0 1,-1 1-1,0-1 0,1 1 0,-1-1 0,1 1 0,-1-1 0,0 1 0,0-1 1,1 1-1,-1-1 0,0 1 0,1 0 0,4 22 835,-5-22-838,4 27 384,-2 1 0,-2 45 0,-11 62-232,4-66-143,7-64-98,-5 76 103,6-72-462,-1 0-1,1 0 1,0 0 0,1 0-1,6 18 1,-8-27 212,1-1-1,-1 1 1,0 0 0,1 0 0,-1 0 0,1-1 0,-1 1 0,1 0-1,-1-1 1,1 1 0,0 0 0,-1-1 0,1 1 0,0-1-1,-1 1 1,1-1 0,0 1 0,0-1 0,0 0 0,-1 1-1,1-1 1,0 0 0,0 0 0,0 0 0,0 1 0,0-1-1,0 0 1,-1 0 0,1 0 0,0 0 0,1-1 0,11 1-3447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4.3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214 73 7424,'11'-35'2448,"-11"34"-2335,1 0 0,-1 0 0,0 0-1,0 0 1,1 0 0,-1 0 0,0 0 0,0 0 0,0-1 0,0 1 0,0 0 0,0 0 0,-1-1 0,1 2-69,0-1 0,0 1 0,-1 0-1,1 0 1,0 0 0,0 0 0,0 0 0,-1 0 0,1 0 0,0-1 0,0 1 0,0 0 0,-1 0-1,1 0 1,0 0 0,0 0 0,-1 0 0,1 0 0,0 0 0,0 0 0,0 0 0,-1 0-1,1 0 1,0 0 0,0 0 0,-1 1 0,1-1 0,0 0 0,0 0 0,0 0 0,-1 0-1,1 0 1,0 0 0,0 1 0,-19 15 1556,18-16-1603,-40 46 1800,-50 69 1,87-109-1698,-7 7 164,1 2 0,1 0 1,0 0-1,-7 17 0,15-28-191,-1 1-1,1-1 1,0 1 0,0-1-1,0 1 1,1 0 0,-1-1-1,2 9 1,-1-10-32,1 0 1,-1 0 0,1 0-1,0 0 1,0 0-1,0 0 1,0 0-1,1-1 1,-1 1 0,1 0-1,0-1 1,0 1-1,0-1 1,3 4-1,2 0 77,1-1-1,-1 1 0,1-1 0,1 0 1,-1-1-1,0 0 0,1 0 0,0-1 1,0 0-1,0-1 0,0 1 0,1-2 0,-1 0 1,1 0-1,-1 0 0,0-1 0,16-2 1,-10 0 4,0 0 1,0-1 0,-1 0 0,1-2 0,-1 1 0,0-2-1,-1 0 1,1 0 0,-1-2 0,17-11 0,-25 15-110,0 0 0,-1 0 0,0 0 0,0 0 1,0-1-1,0 0 0,-1 0 0,1 0 1,-1 0-1,-1 0 0,1-1 0,-1 1 0,0-1 1,0 0-1,0 1 0,-1-1 0,0 0 1,0 0-1,-1 0 0,1 0 0,-1 0 0,-1 0 1,1 0-1,-1 0 0,-2-8 0,0 1-45,-1 0 0,-1 0 0,0 1-1,0-1 1,-2 1 0,1 0 0,-1 1 0,-1-1-1,0 1 1,-10-10 0,7 10-170,-1 0 0,0 1 0,0 0 0,-14-8 0,16 12-835,0 1 0,0 0 1,-16-6-1,24 10-1711,7 1 434,2 1 501,10-1-1973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6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459 247 6528,'5'-3'577,"-1"0"1,0 0-1,-1-1 1,1 1-1,-1-1 1,6-7-1,9-15 3081,-10 13-2667,0 0-1,10-27 0,-16 37-890,-1-1 0,0 1-1,0-1 1,0 1-1,0-1 1,-1 0 0,1 1-1,-1-1 1,0 1 0,0-1-1,0 0 1,-1 1-1,1-1 1,-1 0 0,0 1-1,0-1 1,0 1-1,0-1 1,-1 1 0,1 0-1,-1 0 1,0 0-1,0-1 1,0 2 0,-1-1-1,1 0 1,-1 0-1,1 1 1,-1-1 0,0 1-1,0 0 1,0 0-1,-5-3 1,2 3-61,0 0-1,0 0 1,1 0-1,-1 1 1,0-1 0,0 2-1,-1-1 1,1 1 0,0-1-1,0 2 1,0-1-1,0 1 1,-9 2 0,-6 2-19,0 1 1,-27 11 0,34-10 6,-1 1 1,1 0-1,0 0 1,1 2-1,0-1 1,1 2-1,0 0 1,-21 24-1,9-5 54,2 1 0,-31 56 0,35-56 98,3 1 0,-14 38-1,25-57-100,0 0-1,0 1 0,2-1 1,-1 1-1,2 0 0,0 0 1,0 0-1,3 19 0,-1-27-42,0 0 0,0-1 0,1 1 0,-1-1 0,2 0 0,-1 1 0,5 7 0,-5-10-16,0 0 1,0 0 0,1 0 0,-1 0 0,1-1-1,-1 1 1,1-1 0,0 0 0,0 0-1,0 0 1,0 0 0,0 0 0,1-1 0,3 2-1,7 1 45,1-1 0,-1 0-1,1-2 1,-1 0 0,1 0 0,0-1-1,-1-1 1,25-4 0,-17 1-14,0-2 0,0 0 0,-1-1 1,1-1-1,19-11 0,-27 11-56,-1-1 0,1 0 1,-1-1-1,-1-1 0,0 0 0,-1 0 0,0-1 1,0-1-1,-2 1 0,1-2 0,12-24 1,-20 34 14,0 0 1,0-1 0,-1 1 0,1-1-1,1-8 1,-3 13-12,0 0-1,0 1 0,-1-1 1,1 0-1,0 0 0,0 0 1,0 0-1,0 0 0,0 0 1,-1 1-1,1-1 1,0 0-1,0 0 0,0 0 1,-1 0-1,1 0 0,0 0 1,0 0-1,0 0 0,0 0 1,-1 0-1,1 0 1,0 0-1,0 0 0,0 0 1,-1 0-1,1 0 0,0 0 1,0 0-1,0 0 0,-1 0 1,1 0-1,0 0 0,0-1 1,0 1-1,0 0 1,-1 0-1,1 0 0,0 0 1,0 0-1,0 0 0,0-1 1,0 1-1,0 0 0,-1 0 1,1 0-1,0 0 1,0-1-1,0 1 0,0 0 1,0 0-1,0 0 0,0 0 1,0-1-1,0 1 0,0 0 1,0 0-1,0 0 0,0-1 1,0 1-1,0 0 1,0 0-1,0 0 0,0-1 1,0 1-1,0 0 0,0 0 1,0-1-1,-15 15-56,11-11 50,-112 107 133,97-88 42,0 0 0,1 1 1,-22 39-1,7-1 461,-42 109 1,60-128-446,2 0 0,2 0 1,-11 81-1,20-102-139,1 0-1,1-1 1,1 1-1,1 0 1,0-1 0,7 23-1,-5-29-6,0 0 0,1-1 0,1 1-1,0-1 1,1-1 0,0 1 0,1-1-1,1 0 1,15 16 0,-9-12 41,1-1 1,1-1-1,0 0 0,1-2 1,0 0-1,1 0 1,0-2-1,35 13 0,-41-18-35,-1-1-1,1 0 1,0-1-1,0-1 1,0 0-1,1-1 1,-1 0-1,0-1 1,0-1-1,1 0 0,-1-1 1,0 0-1,0-1 1,0 0-1,19-8 1,-18 4 21,1 0 0,-1-1 0,0-1 1,-1 0-1,0-1 0,14-14 0,-22 20-42,0-1 0,0 0-1,-1-1 1,0 1 0,0-1 0,0 0-1,-1 0 1,0 0 0,0 0 0,0 0-1,-1-1 1,0 1 0,0-1 0,-1 0-1,0 0 1,0 1 0,0-11 0,-2 5-90,-1 1 1,0-1 0,-1 1 0,-7-22-1,-24-43-557,16 36 63,-24-50-1253,-26-65-6538,59 129 4759,3 8-1055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7.5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15 8064,'-8'-6'6764,"8"6"-4595,14-2-633,1-1-1233,1 2 1,-1-1-1,0 2 1,1 0-1,15 2 1,-23-1-221,9-1 130,1 2 0,-1 0-1,1 2 1,-1 0 0,17 6 0,-29-8-92,0 0 0,0 0-1,0 0 1,-1 1 0,1 0 0,0 0-1,-1 0 1,0 0 0,0 1 0,0 0-1,0-1 1,-1 2 0,0-1 0,1 0-1,-2 1 1,1-1 0,0 1 0,-1 0-1,0 0 1,3 9 0,-3-4 10,-1 1 0,0-1 0,0 1 1,-1-1-1,0 1 0,-1-1 0,-1 0 0,1 1 0,-5 13 0,0-4-28,-1-1 0,-1 1 0,-18 32 0,-22 23-87,-10 16 421,56-87-395,0-1 0,0 1 0,1 0 0,0 0 1,-1 0-1,2 0 0,-2 5 0,2-7-26,0-1 0,0 0 0,0 1 1,0-1-1,0 0 0,0 1 0,1-1 0,-1 0 0,1 0 1,-1 1-1,1-1 0,-1 0 0,1 0 0,-1 0 0,1 1 1,0-1-1,0 0 0,0 0 0,0 0 0,-1 0 0,1-1 1,0 1-1,1 0 0,-1 0 0,2 1 0,5 1 22,-1 1-1,1-1 0,0-1 1,0 1-1,1-1 1,9 1-1,54 1 19,-7 0-75,-53-2-85,-3-1-219,1 0 0,15 5-1,-22-5-230,0 0 0,-1 1-1,1-1 1,0 0-1,-1 1 1,1 0-1,3 2 1,-6-3 135,1 0 0,0 0 0,-1 0 1,1 0-1,-1 0 0,1 0 0,-1 0 1,1 0-1,-1 0 0,0 0 0,1 0 1,-1 0-1,0 0 0,0 0 0,0 0 1,0 0-1,0 0 0,0 0 0,0 1 1,0-1-1,-1 2 0,1-1-432,-4 15-4082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9.2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27 8192,'-7'2'6640,"13"1"-4581,13 2-903,29-3-144,0-1 0,66-8 0,-39 1-736,106-7 117,-19 2-4316,-139 8 846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19.6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0 9088,'-34'28'2981,"32"-27"-2787,1 0 0,0 0 0,0 0-1,0 0 1,-1 1 0,1-1 0,0 0 0,1 1 0,-1-1 0,0 1-1,0-1 1,1 1 0,-2 2 0,2-3-69,0-1 0,0 1 0,0 0 0,0-1 0,0 1 0,0 0 0,0 0 1,1-1-1,-1 1 0,0 0 0,0-1 0,0 1 0,1 0 0,-1-1 0,1 1 0,-1 0 0,0-1 0,1 1 0,-1-1 1,1 1-1,0 0 0,2 1 136,-1 0 0,1-1 1,0 1-1,0-1 1,0 1-1,0-1 0,0 0 1,0 0-1,0-1 1,5 2-1,12-1 58,0 0-1,0-2 1,39-4-1,7-1-99,113 6-909,-68 2-4417,-66-6 2003,4-3-1034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0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2000 8320,'0'4'788,"0"0"0,0-1 0,0 1 0,1 0 0,0-1 0,-1 1 0,1-1 0,3 8 0,-3-10-680,0 0-1,-1 0 0,1 0 0,0 0 1,0 0-1,0 0 0,0 0 0,0 0 1,0 0-1,0 0 0,0-1 0,1 1 1,-1 0-1,0-1 0,0 1 0,1-1 1,-1 1-1,0-1 0,1 0 0,-1 1 1,0-1-1,1 0 0,-1 0 0,0 0 1,1 0-1,-1 0 0,2-1 0,8 0 71,1-2 0,-1 1 0,0-2 0,0 1-1,0-1 1,-1-1 0,0 0 0,0-1 0,16-10 0,-5 0-90,0-1 0,37-40 0,-28 22 87,-1-1 1,-2-1-1,29-53 1,-22 25-103,34-91 0,27-115-17,-70 181-44,15-99 0,-28 110-133,-4 0-1,-3-1 1,-12-151 0,-18 22-1114,14 146 661,-24-82-1,33 140 557,1 0-7,0 0 0,-1 0 0,1 1 0,-1-1 0,-1 0 1,1 1-1,-1-1 0,1 1 0,-5-4 0,7 7 16,-1 1 1,0-1-1,1 1 1,-1-1-1,0 1 0,1 0 1,-1-1-1,0 1 0,0 0 1,1 0-1,-1-1 1,0 1-1,0 0 0,1 0 1,-1 0-1,0 0 0,0 0 1,0 0-1,1 0 0,-1 0 1,0 0-1,0 1 1,0-1-1,1 0 0,-1 0 1,0 1-1,0-1 0,1 0 1,-1 1-1,0-1 1,1 1-1,-1-1 0,1 1 1,-1-1-1,0 1 0,1-1 1,-1 2-1,-3 3-11,0 0 1,0-1-1,-5 11 1,7-12 14,-19 36 131,1 1-1,-15 43 1,-23 87 791,50-146-776,-20 72 211,4 1 0,5 1 0,3 1 0,5 0 0,5 1 0,3 0 0,17 159 0,3-122-232,56 224 0,-70-351-115,5 22 15,2-1-1,18 38 1,-24-61 2,0 0 0,0 0-1,1-1 1,0 0 0,0 0 0,1 0-1,0-1 1,0 0 0,0 0-1,1 0 1,0-1 0,0 0-1,13 7 1,-10-8-142,-1-1-1,0 0 1,1 0 0,-1-1 0,18 2-1,23-2-3770,-32-3 483,-3-6-1285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1.0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338 61 7552,'0'-13'2219,"0"9"-1748,0 1 0,1 0 0,-2 0 0,1-1 0,0 1 0,-1 0 0,-1-5-1,2 7-386,-1 0 0,1 0-1,-1 0 1,0 0 0,0 0-1,0 0 1,0 0 0,1 0-1,-1 1 1,0-1 0,0 0-1,0 0 1,-1 1 0,1-1-1,0 1 1,0-1 0,0 1-1,0 0 1,-1-1 0,1 1-1,0 0 1,0 0 0,-2-1-1,-2 1 21,0 0 0,0 0 0,0 0-1,0 1 1,0-1 0,0 1 0,0 1-1,-9 2 1,-2 3 168,-22 11-1,24-9-188,1 0 0,-1 0 0,1 1 0,1 1 0,0 0 0,1 1 0,-14 17 0,12-12-19,1 1 1,1 0 0,1 0-1,1 1 1,-10 27-1,16-37-33,0 0 0,1 0 0,0 0 0,1 1 0,-1-1 0,2 0 0,-1 1 0,1-1 0,1 1 0,2 15 0,-1-19 4,0 1-1,0-1 1,0 0 0,1 1-1,0-1 1,0-1 0,1 1-1,-1 0 1,1-1 0,0 0 0,1 0-1,0 0 1,-1 0 0,1-1-1,10 7 1,-5-4 39,-1-1-1,1-1 1,1 0 0,-1 0-1,1-1 1,0-1 0,0 1-1,0-2 1,0 0-1,14 2 1,-16-4 46,0 0 0,1 0 0,-1-1 0,0 0 0,0-1 0,1 0 0,-1 0 0,-1-1 0,1 0 1,0-1-1,-1 0 0,1 0 0,7-6 0,2-3-2,-1 0 0,0-1 0,-1-1 1,-1-1-1,0 0 0,-1-1 0,-1 0 0,-1-1 1,0-1-1,-1 0 0,10-27 0,-18 40-111,-1-1 0,0 0 0,0 0-1,-1 1 1,0-1 0,0 0 0,-1 0-1,0 0 1,0 0 0,0 0 0,-1 0 0,0 0-1,-3-9 1,2 10-136,0 0 0,-1 1 0,1 0-1,-1 0 1,0-1 0,-1 2 0,1-1 0,-1 0-1,0 1 1,0-1 0,0 1 0,-1 0 0,1 1 0,-1-1-1,0 1 1,-6-3 0,3 2-318,0 0 0,0 1-1,-1 0 1,1 1 0,-1 0 0,0 0-1,0 1 1,0 0 0,0 0 0,-13 2-1,15-1-595,0 1-1,1 0 0,-1 1 0,-11 3 1,18-5 765,-1 1 0,0-1 0,1 0 0,-1 0 0,1 1 0,-1-1 0,0 1 0,1-1 0,-1 0 0,1 1 0,-1-1 0,1 1 0,-1-1 0,1 1 0,-1 0 0,1 0 0,-2 10-3332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1.0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225 3 7040,'-4'-1'324,"0"1"1,0-1-1,1 1 1,-1-1-1,0 1 1,0 0-1,0 0 1,1 1-1,-1-1 1,0 1-1,0 0 1,1 0-1,-1 0 1,0 1-1,1-1 0,-1 1 1,1 0-1,0-1 1,0 2-1,-1-1 1,1 0-1,-4 5 1,0 0-183,0 0 1,1 1 0,0-1-1,0 1 1,1 0-1,0 0 1,0 1 0,-3 9-1,-10 32-48,2 1 1,2 0-1,3 1 0,2 0 0,2 1 1,2-1-1,3 1 0,7 89 0,-3-122-111,0 1-1,1-1 1,2 0-1,0-1 1,11 29-1,-14-43 49,1 1-1,0-1 1,0 0 0,0 0-1,1 0 1,-1-1-1,1 1 1,1-1 0,8 7-1,-9-8 38,0-1 0,0 0 0,0 0 0,0 0 0,1 0 0,-1-1 0,1 1 0,-1-1 0,1 0 0,-1-1 0,1 1 0,0-1 0,-1 0 0,7-1 0,-1 0 62,1-1-1,-1 0 0,0-1 1,0 0-1,0-1 0,-1 0 0,1 0 1,-1-1-1,0-1 0,9-6 0,6-6 114,-1-1-1,26-28 1,-26 23-123,-1 0-1,-1-2 1,-2 0 0,0-2 0,-2 0 0,-1 0-1,-1-2 1,-2 0 0,0 0 0,-3-2 0,0 1 0,-2-1-1,-2 0 1,4-36 0,-9 57-86,-1-1 0,0 0-1,-1 1 1,0-1 0,-1 0 0,0 1-1,-5-15 1,4 20-17,1 0-1,-1-1 1,0 1-1,-1 0 1,1 0-1,-1 1 1,0-1-1,-1 1 1,1 0-1,-1 0 1,0 0-1,0 1 1,-10-7-1,1 3-55,0 0 0,-1 1 0,0 0 0,-1 2 0,1 0 0,-1 0 1,0 2-1,0 0 0,0 0 0,-1 2 0,1 0 0,-26 2 0,35 0-154,0 1 0,0 0 0,0 0 0,1 0 0,-1 1 1,0 0-1,1 0 0,0 1 0,0 0 0,0 0 0,0 0 0,-7 8 1,10-9-109,-1 0 1,1 1 0,0-1 0,0 1-1,0 0 1,1 0 0,0 0 0,-1 0-1,1 0 1,1 1 0,-1-1 0,1 0 0,-1 1-1,1 0 1,1-1 0,-1 1 0,0-1-1,1 1 1,1 7 0,-1-8-372,1 0 0,1 0 0,-1-1 0,0 1 0,4 5 0,-5-9 635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4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99 8704,'1'-12'1074,"-2"-18"1889,1 25-2645,0 3-200,0 0 1,0 0-1,0 1 1,0-1-1,-1 0 1,1 1-1,0-1 1,-1 0-1,1 1 1,-1-1-1,1 0 0,-1 1 1,0-1-1,0 1 1,-2-3-1,2 2 238,0 0-1,0 0 1,0 0 0,0 0-1,0 0 1,1-1 0,-1-2-1,-1 2 1362,2 19-841,0-10-869,1 71 297,12 146-101,0-35-240,-6-93-181,40 182 0,-4-122-5927,-38-135 1905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1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339 39 8064,'-3'-3'608,"1"-1"1,-1 1-1,0-1 1,0 1-1,0 0 1,0 1 0,-1-1-1,1 0 1,-1 1-1,-6-3 1,8 4-491,-1 0 0,0 0 0,0 1 0,1 0 1,-1-1-1,0 1 0,0 0 0,0 0 0,1 1 0,-1-1 1,0 0-1,0 1 0,1 0 0,-1 0 0,0 0 0,1 0 1,-5 2-1,-5 4 106,1-1 0,0 2 0,1 0 0,-1 0-1,1 1 1,1 0 0,0 0 0,0 1 0,1 1 0,0-1 0,-6 13 0,0 2 115,1 0 0,1 1 0,-17 55-1,26-70-288,0 0 0,1 1 0,1-1 0,-1 0 0,2 1 0,-1-1 0,2 0 0,-1 1 0,2-1 0,3 15 0,-4-21-36,0 1 1,1-1-1,0 0 1,1 0-1,-1 0 0,1 0 1,0-1-1,0 1 1,0-1-1,0 0 1,1 1-1,0-2 1,0 1-1,0 0 0,0-1 1,1 0-1,-1 0 1,1 0-1,0 0 1,0-1-1,0 0 0,0 0 1,7 2-1,-6-2 3,0-1 0,-1 0-1,1-1 1,0 1 0,0-1-1,0 0 1,0 0-1,0-1 1,-1 0 0,1 0-1,0 0 1,7-3 0,-6 1-9,0-1 1,0 1-1,-1-1 0,0 0 1,0 0-1,0-1 1,0 0-1,8-10 1,-3 2 3,-1-1 0,0 0 0,-1 0 0,-1-1 0,0-1 0,-1 1 1,9-30-1,-10 23-6,-1-1 0,0 1 0,-2-1 0,0 0 0,-2 0 0,-2-42 0,1 64-15,0-1-1,0 1 0,-1 0 0,1-1 1,0 1-1,-1-1 0,1 1 0,-1-1 1,1 1-1,-1 0 0,0-1 0,0 1 1,0 0-1,0 0 0,-1-2 1,2 3 7,0 0 1,0 0 0,0 0 0,-1 0-1,1 0 1,0 0 0,0 0 0,0 0-1,-1 0 1,1 0 0,0 0 0,0 0-1,0 0 1,-1 0 0,1 0 0,0 0-1,0 0 1,0 0 0,-1 0 0,1 0-1,0 0 1,0 0 0,0 0 0,-1 0-1,1 0 1,0 0 0,0 0 0,0 1-1,0-1 1,-1 0 0,1 0 0,0 0 0,0 0-1,0 0 1,0 1 0,0-1 0,-6 17 74,1 30 459,2 0-1,2 1 0,8 84 0,37 145 761,-8-62-949,-33-194-272,-1 0 0,-1 0 0,-3 36 0,2-51-52,-1 1 0,0-1 0,0 0-1,-1 0 1,0 0 0,0 0 0,0 0-1,-1 0 1,0-1 0,0 1-1,-1-1 1,1 1 0,-1-1 0,0-1-1,-1 1 1,-7 6 0,4-5-16,-1 0 1,0-1-1,0-1 1,-1 1-1,1-2 1,-1 1-1,0-1 1,0-1-1,0 0 0,-12 1 1,10-1-9,-1-2 0,0 0 1,0 0-1,1-1 0,-1-1 0,0 0 1,-22-7-1,26 6-20,0-1 0,0 0 0,1-1 0,-1 0-1,1-1 1,0 0 0,1 0 0,-1 0 0,1-1 0,0 0 0,-10-14 0,10 11-59,1 0 1,0 0-1,0-1 1,1 0-1,0 0 1,0-1-1,2 1 1,-1-1-1,-1-14 1,4 21 36,1-1 0,-1 0 0,1 1 0,1-1-1,-1 1 1,1-1 0,0 1 0,0-1 0,0 1 0,1 0 0,3-9 0,-1 7-34,0 0 0,0 1 0,1-1 0,0 1 0,0-1 0,0 1 1,8-6-1,4-1-367,0 0 0,1 1 0,1 1 1,0 1-1,21-9 0,59-18-3424,-60 23 1494,2-2-2043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2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1 10880,'-1'-1'4367,"-2"6"-3218,-2 7-671,-26 74 1961,19-58-2373,2 0 0,1 1 1,-9 47-1,15-53-64,2 1 1,0 0-1,5 47 0,-2-57-162,0 0-1,2 0 1,-1 0 0,1-1-1,1 0 1,1 0-1,0 0 1,7 13-1,-10-22-262,0 1 0,0-1 0,1 0 0,-1 0 0,1 0 0,0 0 0,0-1 0,4 4 0,10 1-3737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2.5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 20 7808,'3'-18'2592,"-3"18"-2550,0 0 0,0 0 0,0 0 0,0 0 0,0 0 0,0 0 1,0 0-1,0 0 0,0 0 0,0 0 0,-1 0 0,1 0 0,0 0 0,0 0 1,0 0-1,0 0 0,0 0 0,0 0 0,0 0 0,0 0 0,0 0 0,0 0 0,-1 0 1,1 0-1,0 0 0,0 0 0,0 0 0,0 0 0,0 0 0,0 0 0,0 0 1,0 0-1,0 0 0,0 0 0,-1 0 0,1 0 0,0 0 0,0 0 0,0 0 1,0 0-1,0-1 0,0 1 0,0 0 0,0 0 0,0 0 0,0 0 0,0 0 1,0 0-1,0 0 0,0 0 0,0 0 0,0 0 0,0-1 0,0 1 0,0 0 1,-6 6 622,-6 12 18,1 1 0,1 0 1,0 1-1,2 0 0,0 1 1,1 0-1,-4 21 0,8-24-451,0-1-1,1 1 1,1 0-1,0 0 0,1-1 1,2 1-1,-1 0 1,2 0-1,5 17 1,-7-29-144,1 0 0,1 0 0,-1 0 0,1 0 1,0 0-1,0 0 0,1-1 0,0 1 0,0-1 0,0 0 1,0 0-1,8 6 0,-7-8-18,0 0-1,0 0 1,0 0 0,0 0-1,0-1 1,1 0 0,-1 0 0,1-1-1,-1 1 1,1-1 0,0 0-1,-1-1 1,1 1 0,8-2 0,-5 1 37,1-2 1,-1 1 0,0-2-1,0 1 1,0-1-1,0 0 1,0-1 0,12-7-1,2-3 212,36-28-1,-51 36-271,-1 0-1,0 0 1,-1-1 0,1 0-1,-1-1 1,8-12 0,-12 17-37,0-1 0,0 1 1,-1-1-1,1 1 0,-1-1 1,0 0-1,0 0 0,0 1 1,-1-1-1,1 0 0,-1 0 0,0 0 1,0 0-1,0 0 0,0 1 1,-1-1-1,1 0 0,-3-7 1,0 5-6,-1-1 0,1 1 0,-1 0 0,-1 0 1,1 0-1,-1 0 0,0 1 0,0 0 0,0 0 1,-11-7-1,-6-3-8,-36-19 0,53 31 0,-13-5-139,0 0 1,0 1-1,-28-7 1,-22-2-3363,66 16 3099,0-1 0,0 1-1,0-1 1,0 0-1,0 1 1,0-1 0,1 0-1,-3-2 1,3 3 239,1 0 1,-1-1 0,1 1 0,0 0-1,-1-1 1,1 1 0,0-1-1,-1 1 1,1-1 0,0 1-1,0-1 1,-1 1 0,1-1-1,0 1 1,0-1 0,0 1 0,0-1-1,0 0 1,0 1 0,0-1-1,0 1 1,0-1 0,0 1-1,0-1 1,0 1 0,0-1-1,0 1 1,0-1 0,1 1 0,-1-1-1,0 1 1,1-2 0,10-12-4075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3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43 8064,'17'-38'4842,"-17"38"-4792,0 0 0,0-1-1,0 1 1,0 0 0,0 0 0,0 0-1,0 0 1,0 0 0,0-1-1,0 1 1,0 0 0,0 0 0,0 0-1,0 0 1,0 0 0,0-1-1,0 1 1,1 0 0,-1 0 0,0 0-1,0 0 1,0 0 0,0 0-1,0 0 1,0-1 0,0 1 0,0 0-1,0 0 1,1 0 0,-1 0-1,0 0 1,0 0 0,0 0 0,0 0-1,0 0 1,0 0 0,1 0-1,-1 0 1,0 0 0,0 0 0,0 0-1,0 0 1,0 0 0,1 0-1,-1 0 1,0 0 0,0 0 0,5 7 1011,0 14-232,24 350 2919,-26-289-3304,0 2 8,30 524 723,-33-607-1176,1 21-305,2 0-1,0 0 1,8 25-1,-11-46 235,0 0-1,0-1 0,0 1 1,0 0-1,0-1 1,1 1-1,-1-1 0,0 1 1,1 0-1,-1-1 0,0 1 1,1-1-1,-1 1 0,1-1 1,-1 1-1,1-1 1,-1 1-1,1-1 0,-1 0 1,1 1-1,-1-1 0,1 0 1,0 1-1,-1-1 0,1 0 1,-1 0-1,2 1 1,-1-1-36,-1-1 0,1 1 0,0 0 0,-1 0 0,1-1 1,0 1-1,-1 0 0,1-1 0,-1 1 0,1-1 0,0 1 1,-1-1-1,1 1 0,-1-1 0,0 1 0,1-1 1,-1 1-1,1-1 0,-1 0 0,0 1 0,1-1 0,-1 1 1,0-1-1,0 0 0,1-1 0,4-24-2430,0-8-1686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3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37 274 7808,'-5'7'382,"1"1"1,-1-1-1,1 1 1,1 0-1,0 0 1,0 0-1,0 0 1,1 0-1,0 1 1,1-1-1,0 1 1,0-1-1,1 1 1,0 0-1,1-1 1,0 1-1,0-1 1,0 1-1,1-1 1,1 1-1,-1-1 1,8 13-1,-7-13-197,1 0-1,0 0 0,1-1 0,0 0 0,0 0 1,1 0-1,0 0 0,0-1 0,0 0 0,1 0 1,0-1-1,0 0 0,0 0 0,1-1 0,0 0 1,0 0-1,0 0 0,0-1 0,0-1 0,1 1 1,-1-1-1,14 1 0,1-2 73,0-2 0,0 0 1,0-1-1,0-2 0,0 0 0,-1-1 1,1-2-1,-1 0 0,-1-1 0,0-1 0,0-1 1,34-23-1,-48 28-248,0-1-1,0 1 1,0-2 0,-1 1 0,0-1 0,0 0-1,-1 0 1,1-1 0,-2 0 0,1 0-1,-1 0 1,0 0 0,-1 0 0,0-1 0,0 0-1,-1 0 1,0 1 0,1-14 0,-3 11-12,0-1 0,0 1 1,-1 0-1,0 0 1,-1 0-1,0 0 1,0 0-1,-2 1 0,1-1 1,-1 1-1,-1-1 1,0 1-1,0 1 1,-12-17-1,4 10-37,0 1 0,-1 0 0,0 1 0,-2 1 0,1 1 0,-1 0 0,-1 1-1,0 0 1,-21-8 0,24 12-106,-2 1 0,1 1 0,-1 0 0,1 1 0,-1 0-1,0 2 1,-1 0 0,1 1 0,0 0 0,0 1 0,-27 4-1,35-3-82,0 1 0,1 0-1,-1 1 1,-11 5 0,17-7 113,0 0 0,1 0 0,-1 0 1,0 0-1,1 1 0,-1-1 0,1 0 0,0 1 1,-1-1-1,-1 4 0,3-5 32,-1 1 1,1 0-1,0 0 0,-1 0 0,1-1 1,0 1-1,0 0 0,0 0 1,0 0-1,0 0 0,0 0 0,0-1 1,0 1-1,0 0 0,0 0 0,0 0 1,1 0-1,-1-1 0,0 1 0,0 0 1,1 0-1,-1 0 0,1-1 1,-1 1-1,1 1 0,1-1-79,-1 1 0,0-1 0,1 1-1,-1-1 1,1 1 0,0-1 0,-1 0 0,1 0-1,0 0 1,0 0 0,0 0 0,0 0 0,3 0-1,31 5-2436,2-5-1085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4.2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24 6144,'5'-19'6317,"-4"15"-2451,-3 13-3074,-12 62 398,8-45-970,0 1-1,2-1 1,1 1 0,1 51-1,3-74-167,-1 0 0,1 0-1,0 0 1,0 0-1,0-1 1,0 1-1,0 0 1,1-1-1,0 1 1,0-1 0,3 5-1,-3-6-24,0 0-1,0 0 1,0 0 0,0 0-1,0-1 1,1 1 0,-1-1-1,0 1 1,1-1 0,-1 0-1,1 0 1,-1 0 0,1 0-1,0 0 1,-1-1 0,6 1-1,70 1 165,-40-3-6899,-34 1 2474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4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0 9088,'-2'1'5551,"1"6"-2234,-2 16-1137,-1 15-1570,-39 274 249,39-258-794,7 82 1,15 52-775,-14-151 215,1 30-3538,-5-41-629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5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1 306 8704,'3'-1'731,"1"1"1,0-2-1,-1 1 1,1 0-1,-1-1 0,0 0 1,1 1-1,-1-1 1,6-5-1,5-2 861,-11 7-1463,1 0 0,-1 0 0,1 1 0,-1-1 0,1 1 0,0 0 0,0 0 0,-1 1 0,1-1 1,0 1-1,0 0 0,0 0 0,4 0 0,0 2 74,-1-1 1,0 1 0,0 1-1,0 0 1,-1 0-1,8 4 1,-2-1 20,1-1 0,-1-1 1,1 0-1,0 0 0,0-1 0,0-1 1,25 2-1,100-8 556,-118 3-677,263-35 636,1-20-244,-160 31-273,-45 9-65,479-87 897,66 31-659,-594 70-389,55-1 37,-76 4-15,1 0 0,-1 0 0,1 1 0,-1 0 0,0 0 0,14 6 0,-21-7-110,0 0-1,1 0 1,-1 0-1,0 1 1,0-1 0,0 1-1,0-1 1,0 1 0,0 0-1,0-1 1,-1 1 0,1 0-1,-1 0 1,1 0 0,-1 1-1,0-1 1,0 0 0,0 0-1,0 1 1,0-1 0,0 0-1,-1 1 1,1-1 0,0 3-1,-4-4-4143,-8-5 522,4 1-365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6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369 111 8192,'15'-22'5414,"-12"17"-4818,0 1 0,0-1 0,-1 0 0,4-6 0,-3 2-168,-1 6-214,-1 0 0,0-1 0,1 1 1,-1-1-1,-1 0 0,2-6 0,-2 9-170,0 0 0,0 0 0,-1 1 0,1-1 0,0 0 0,0 0 0,-1 0 0,1 1 0,0-1 0,-1 0 0,1 1-1,-1-1 1,1 0 0,-1 0 0,1 1 0,-1-1 0,0 1 0,1-1 0,-1 1 0,0-1 0,1 1 0,-1-1 0,0 1 0,1-1 0,-1 1 0,0 0 0,0 0 0,0-1 0,1 1 0,-1 0 0,0 0 0,0 0 0,0 0-1,0 0 1,-1 0 0,-2 0 40,0 0-1,0 0 0,1 1 0,-1-1 1,0 1-1,0 0 0,1 0 0,-1 0 1,1 0-1,-5 3 0,-34 21 250,27-16-222,-5 4-38,2 0 0,0 1 0,0 1-1,2 0 1,-29 35 0,27-27-70,2 1 1,1 1-1,1 0 0,-15 35 1,15-24 157,-18 69 0,27-84 1,1 0 1,1 1 0,1-1 0,1 38 0,1-54-81,0-1 0,1 1 0,0-1 0,0 1-1,0-1 1,0 0 0,1 0 0,3 8 0,-4-10-46,1 0-1,-1 0 0,1 0 0,0 0 0,-1 0 0,1-1 1,0 1-1,0-1 0,0 1 0,0-1 0,0 0 0,1 0 0,-1 0 1,0 0-1,0 0 0,1-1 0,2 2 0,4-1 17,0-1 0,0 0 0,0 0 0,0-1 0,0 0 0,0 0-1,0-1 1,0 0 0,0-1 0,13-5 0,-12 3-22,-1 1 1,0-1-1,0 0 1,-1-1-1,1 0 1,12-13-1,-3 1-16,19-27-1,-29 35-18,16-19 29,-3-1 1,0-1 0,-2-1 0,-1 0 0,18-47 0,-35 77-12,0-1 0,-1 1 0,1 0 0,0-1 0,-1 1 0,1-1 1,-1 1-1,0-1 0,0 1 0,0-5 0,0 6-13,0 1 0,0 0-1,0 0 1,0 0 0,0 0 0,0 0 0,0 0-1,-1 0 1,1 0 0,0 0 0,0 0 0,0-1 0,0 1-1,0 0 1,0 0 0,0 0 0,0 0 0,0 0 0,-1 0-1,1 0 1,0 0 0,0 0 0,0 0 0,0 0-1,0 0 1,0 0 0,0 0 0,0 0 0,-1 0 0,1 0-1,0 0 1,0 0 0,0 0 0,0 0 0,0 0-1,0 0 1,0 0 0,0 0 0,0 0 0,-1 0 0,1 1-1,0-1 1,0 0 0,0 0 0,0 0 0,0 0 0,0 0-1,0 0 1,0 0 0,0 0 0,0 0 0,0 0-1,0 0 1,0 1 0,0-1 0,0 0 0,-1 0 0,1 0-1,0 0 1,-3 6-4,-1-1-1,1 1 1,0 0 0,0 0-1,-3 11 1,1-5 9,-1 5 5,-81 202 855,55-139-304,3 0 1,-30 142 0,56-203-544,-1 0 0,2 0 0,1 0 0,0 0 0,2 0 1,0 0-1,1 0 0,0 0 0,11 34 0,-9-41 29,1 0 0,0 0 0,0-1 0,2 0 0,-1 0 1,1-1-1,1 0 0,0 0 0,18 17 0,-19-21 11,0 0 1,0-1 0,1 0-1,0 0 1,0-1-1,0 0 1,0 0-1,1-1 1,-1 0 0,1 0-1,0-1 1,0 0-1,0-1 1,17 1-1,-11-3-7,0-1 0,0-1-1,-1 0 1,1-1 0,-1 0-1,0-1 1,19-10 0,-24 11-56,0-1 0,0-1-1,-1 1 1,1-1 0,-1-1 0,-1 0 0,1 0 0,-1 0 0,-1-1 0,1 0 0,-1 0 0,-1 0-1,1-1 1,-2 0 0,1 0 0,-1-1 0,0 1 0,3-17 0,-3 11-533,-1 0-1,-1-1 1,-1 1 0,-1-28 0,-1 21-1228,-2 1 1,0 0-1,-7-22 0,-3-1-2127,0-3-1269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6.6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 9728,'8'-17'3817,"-3"7"3411,-5 11-7176,0-1 1,0 0 0,0 0 0,0 1-1,0-1 1,0 0 0,0 1 0,0-1-1,0 0 1,1 0 0,-1 1 0,0-1-1,0 0 1,0 1 0,0-1 0,0 0-1,0 0 1,1 0 0,-1 1 0,0-1-1,0 0 1,0 0 0,1 1-1,-1-1 1,0 0 0,0 0 0,1 0-1,-1 0 1,0 0 0,0 1 0,1-1-1,9 4 399,47 8 910,-42-10-1102,-1 1-1,1 0 1,-1 1-1,0 1 1,24 11-1,-35-14-207,1 0 1,0 1-1,-1-1 0,0 1 0,0 0 0,0 0 1,0 0-1,0 0 0,0 1 0,-1-1 0,0 1 0,0-1 1,0 1-1,0 0 0,2 6 0,-2-4-17,-1 0-1,0 0 0,0 1 1,-1-1-1,0 0 0,0 0 1,0 0-1,-1 1 1,-2 8-1,-3 6 2,0-2 1,-2 1-1,0-1 1,-1 0-1,-13 20 1,-18 18 7,29-43-33,0 1 1,1 0-1,-10 22 1,18-35-2,1 0 0,1 0 0,-1 0 0,0 0 0,0 0 0,1 0-1,-1 0 1,1 0 0,0 0 0,0 0 0,-1 0 0,1 0 0,1 1 0,-1-1 0,0 0 0,0 0 0,1 0 0,-1 0 0,1 0 0,0 0 0,0 0 0,-1 0 0,1 0 0,1 0 0,-1 0-1,0-1 1,0 1 0,1 0 0,-1-1 0,3 3 0,3 1 17,0 0 1,1 0-1,-1 0 0,1-1 0,0-1 0,0 1 0,0-1 1,13 3-1,72 11-27,-71-14-42,54 5-947,-63-8-856,0-1 0,12-1 0,1-3-4361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4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1 150 8960,'27'-4'3424,"-27"4"-2656,36 0 544,-32 0 64,17 0-33,-3 0 129,23-8-448,-5 5-160,34-9-480,-11 3-320,16-6-64,-12 3 64,13 0 32,-19 5-672,15-5-320,-15 0-1056,15-12-351,-13 4-2529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28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7 355 7552,'-2'-9'645,"0"0"0,1-1 1,0 1-1,1 0 0,0-1 1,1-11-1,-1 20-454,0 0 0,0 1 1,0-1-1,0 0 0,1 0 0,-1 1 1,0-1-1,0 0 0,1 0 0,-1 1 1,1-1-1,-1 0 0,0 1 0,1-1 1,0 0-1,-1 0-133,1 1 1,-1 0 0,0 0-1,0 0 1,1 0 0,-1 0-1,0 0 1,0 0-1,1 0 1,-1 1 0,0-1-1,0 0 1,1 0-1,-1 0 1,0 0 0,0 0-1,1 0 1,-1 0-1,0 0 1,0 1 0,0-1-1,1 0 1,-1 0 0,0 0-1,0 0 1,0 1-1,0-1 1,0 0 0,1 0-1,-1 1 1,11 23 1042,11 60 307,-12-28-816,3 60-58,1 42 159,42 1095 1184,-46-745-997,-6-225-162,6 270 303,20 269-482,22-151-470,-28-469-32,-8-88-74,4-2 0,64 201-1,-70-273 149,1 0-1,41 73 0,-48-100-68,1 0 0,0 0 0,1-1-1,0 0 1,1-1 0,0 0 0,1-1-1,0 0 1,1-1 0,0 0-1,17 8 1,-21-13-42,-1-2 0,1 1 0,0-1 0,13 1 0,-9-1 0,20 1 10,-1-1 0,1-2 0,0-1 0,34-6 0,-56 6-1,320-32 225,-5-3-58,99-19-138,-119 18-33,526-49 54,273 13-81,-69 31 140,-145-11-83,170-7-86,-168 48 237,-741 17-225,151 1 446,-302-6-353,-1 0 20,0 0-47,1-11-107,11-37 88,7-65 0,-5-48 18,-10 107-20,13-699-70,-21 481-128,-5-1080-1178,9 1310 1318,-3-518-838,-22 4 98,-14 176 644,25 295 150,-3 2-1,-42-120 0,41 157 32,-42-74-1,-35-36-59,87 144 26,-1 0 0,0 0 0,0 1 0,-1 1 0,0-1 0,-1 2 0,-15-12 0,18 16-14,0 1 0,1 0 1,-1 0-1,-1 0 0,1 1 1,0 0-1,-1 1 0,0 0 1,1 1-1,-1-1 0,0 2 1,0-1-1,-9 1 0,-6 3 13,-1 2-1,1 0 1,-39 14-1,-20 4 104,25-12-51,-1-3-1,0-2 1,-1-3 0,1-3 0,-103-12 0,68-1-6,0-4 0,-152-49 1,-85-37 8,-10 24 38,-179 20-62,-2 47-63,200 24 76,-143 32-77,-5 16-29,293-36 51,-1006 113 371,108-66-102,212-66-1616,423-31-4774,256-7 471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38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6528,'0'0'228,"0"1"0,0-1-1,0 1 1,0 0 0,1-1 0,-1 1 0,0 0 0,0-1-1,0 1 1,0-1 0,1 1 0,-1-1 0,0 1 0,1-1 0,-1 1-1,0-1 1,1 1 0,-1-1 0,1 1 0,-1-1 0,1 1 0,-1-1-1,1 0 1,-1 1 0,1-1 0,-1 0 0,1 0 0,-1 1 0,1-1-1,-1 0 1,1 0 0,0 0 0,25 1 1408,-5-1-290,-6 3-971,0-1 0,0-1 0,0-1 1,1 0-1,20-3 0,22 0-226,280 7 0,-322-6-1100,-6-4-2759,-6 2-1447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38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 8064,'0'0'78,"-1"0"1,1 0 0,0 0 0,0 0-1,0 0 1,-1 0 0,1 0-1,0 0 1,0 0 0,0 0 0,-1 0-1,1 0 1,0 0 0,0 0-1,0 0 1,-1 0 0,1 0 0,0 0-1,0 1 1,0-1 0,-1 0-1,1 0 1,0 0 0,0 0 0,0 0-1,0 0 1,-1 1 0,1-1-1,0 0 1,0 0 0,0 0-1,0 0 1,0 1 0,0-1 0,0 0-1,-1 1 1,6 6 1981,-2-5-1643,-1 0-1,0 0 1,1-1-1,-1 1 1,1-1-1,3 2 1,7 0-68,0 0 1,0-1 0,1 0 0,-1-1 0,15-1 0,16 1 265,-18 1-348,214 24 1077,-190-19-1479,66 2 1,-80-9-2844,40-4 1,-42 0-1316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0.3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2195 7424,'0'0'2448,"0"0"-2237,0 1 0,0-1 0,0 0 0,0 1 0,0-1 0,0 0 0,0 1 0,0-1 0,0 0 0,1 1 0,-1-1 1,0 0-1,0 1 0,0-1 0,1 0 0,-1 0 0,0 1 0,0-1 0,1 0 0,-1 0 0,0 0 0,0 1 0,1-1 0,-1 0 0,1 0 1,5 0 191,-2 1-238,-1-1 1,0 0-1,0 0 1,1 0-1,-1-1 1,0 1-1,0-1 0,0 0 1,0 0-1,0 0 1,1 0-1,-2 0 1,1-1-1,0 1 1,3-3-1,10-9 59,-2-1 1,1 0-1,14-20 0,36-54 150,-42 56-280,1-2-9,-1-1-1,-2-1 0,-2 0 0,26-68 1,-5-13-69,38-187 0,-46 107-455,-9-2 0,-9 0 1,-19-338-1,3 511 402,-9-46-1,9 64 25,0-1-1,-1 1 1,0 0-1,0 0 0,-1 0 1,0 0-1,-1 1 0,-10-15 1,14 21 4,1 1 1,-1-1-1,1 0 0,-1 0 1,0 0-1,0 1 1,1-1-1,-1 0 0,0 1 1,0-1-1,0 1 1,1-1-1,-1 1 0,0-1 1,0 1-1,0 0 1,0-1-1,0 1 0,0 0 1,0 0-1,0 0 1,0 0-1,0 0 0,0 0 1,0 0-1,0 0 1,0 0-1,0 0 0,0 0 1,0 1-1,0-1 1,0 0-1,0 1 0,0-1 1,0 1-1,-1 0 1,0 1 10,0 0 1,-1 1 0,1-1 0,0 1-1,0-1 1,0 1 0,0 0 0,1 0-1,-1 0 1,-1 6 0,-6 16 45,2 0 0,-7 42 1,-2 59-21,12-88-9,-62 715 903,61-628-710,6 0 0,21 166-1,6-119-7,-19-130-192,1 0 0,19 43 0,-22-68-23,1 0 1,0-1-1,1-1 0,11 16 1,-18-28-186,0 0 1,1-1-1,-1 1 1,1 0-1,-1-1 0,5 3 1,-6-4-17,0 0 0,0-1 0,1 1 1,-1-1-1,0 1 0,0-1 0,0 1 0,0-1 0,0 0 0,0 1 1,1-1-1,-1 0 0,0 0 0,0 0 0,0 0 0,0 0 1,1 0-1,-1-1 0,0 1 0,0 0 0,0 0 0,0-1 0,2 0 1,10-6-3821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0.9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247 74 7936,'-12'-53'4618,"11"52"-4527,1-1 1,-1 1-1,1 0 0,-1 0 0,1 0 0,-1 0 0,0 0 0,1 0 1,-1 0-1,0 0 0,0 0 0,0 1 0,0-1 0,0 0 0,0 0 0,0 1 1,0-1-1,0 1 0,0-1 0,0 1 0,0-1 0,0 1 0,-1-1 1,1 1-1,0 0 0,0 0 0,0 0 0,-1 0 0,1 0 0,0 0 1,0 0-1,-1 0 0,1 0 0,0 1 0,0-1 0,0 0 0,0 1 1,-1-1-1,1 1 0,0-1 0,0 1 0,0-1 0,0 1 0,-1 1 0,-6 5-11,-1 1 0,1 0-1,1 1 1,0 0-1,0 0 1,-8 14 0,-30 64 113,44-85-186,-15 36 3,2 1 1,1 0 0,2 1-1,1 0 1,-4 51 0,12-78 21,1 0 1,0 0-1,1 1 1,1-1 0,0 0-1,1 0 1,5 23-1,-5-31 3,0 1 1,0-1-1,0 0 0,1 0 0,0 0 0,0 0 0,0 0 0,0-1 0,1 1 0,0-1 0,0 0 0,0 0 0,0 0 1,1-1-1,0 0 0,-1 1 0,1-2 0,0 1 0,0 0 0,8 2 0,-5-3 35,-1 0 1,1-1-1,-1 0 0,1 0 1,-1 0-1,1-1 0,0 0 1,-1-1-1,1 0 0,-1 0 1,1 0-1,-1-1 0,1 0 1,-1-1-1,9-4 0,-9 4 1,1 0-1,-1-1 0,-1 0 0,1-1 0,0 1 1,-1-1-1,0 0 0,10-12 0,-7 8-14,21-20 113,70-74 455,-77 76-410,0 0 0,19-32 0,-37 50-183,0 1 1,-1-1-1,1 0 0,-2 0 1,1-1-1,-1 1 0,-1-1 1,0 1-1,0-1 1,0-16-1,-2 19-42,0 0 1,-1 0-1,0 0 1,0 0-1,-1 1 1,0-1-1,0 0 0,-1 1 1,1 0-1,-1-1 1,-1 1-1,1 0 1,-1 0-1,0 1 1,-9-10-1,7 9-131,0 1 1,-1 0-1,1 0 0,-1 0 0,-1 1 1,1 0-1,0 0 0,-1 1 0,0 0 1,0 0-1,0 1 0,0 0 1,0 0-1,0 1 0,-1 0 0,1 1 1,0 0-1,-10 0 0,6 1-252,0 1-1,0 0 0,0 0 0,1 1 1,-1 1-1,1 0 0,0 0 1,0 1-1,0 0 0,0 1 1,-19 15-1,28-19 48,-1 0-1,0 0 1,1 0-1,-1 1 1,1-1 0,0 1-1,0 0 1,0 0 0,0 0-1,1 0 1,-1 0-1,1 0 1,-1 0 0,-1 6-1,2 15-2926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1.5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315 159 7680,'2'-17'1596,"0"0"1,-1-23-1,-1 34-1322,0 1 0,0-1 1,-1 0-1,0 1 0,-1-1 0,1 0 1,-1 1-1,0 0 0,0-1 0,-1 1 0,-3-5 1,6 9-232,-1 0 0,0 0 0,1 0 0,-1 0 0,0 0 0,0 0 0,0 1 0,0-1 0,0 0 0,0 1 0,0-1 0,0 0 1,0 1-1,0-1 0,0 1 0,0 0 0,0-1 0,-1 1 0,1 0 0,0 0 0,0 0 0,0 0 0,0 0 0,-1 0 0,1 0 1,0 0-1,0 0 0,0 1 0,0-1 0,-1 0 0,1 1 0,0-1 0,0 1 0,0-1 0,0 1 0,0-1 0,-1 2 0,-4 3 83,-1 0 0,1 0 0,1 0 0,-8 9-1,9-10-39,-12 15 222,1 0 0,0 1 0,1 0 0,2 2 0,0-1 0,1 1 0,-11 33 0,13-28-154,2 1 0,1 0-1,1 0 1,-2 45 0,6-60-111,1 0 1,1 0-1,0 0 0,1 0 1,0 0-1,1 0 1,1-1-1,0 1 1,0-1-1,1 0 1,1 0-1,9 15 1,-14-25-36,0 0 0,1 0 0,-1 0 0,1 0 0,0-1 0,0 1 1,0 0-1,0-1 0,0 1 0,0-1 0,0 0 0,0 1 0,0-1 0,1 0 1,-1 0-1,0-1 0,1 1 0,-1 0 0,1-1 0,3 1 0,-3-1 4,0 0-1,0 0 0,0 0 1,0 0-1,-1-1 0,1 1 1,0-1-1,0 1 0,-1-1 0,1 0 1,0 0-1,-1 0 0,1-1 1,-1 1-1,1-1 0,-1 1 1,4-4-1,2-2 20,-1-1 0,0 0 0,8-11 1,-9 10-9,6-7 5,0 0 1,-2-1-1,0 0 0,-1-1 0,-1 0 0,8-25 1,-12 33-23,-2-1 1,1 0-1,-2 0 1,1 1-1,-1-1 1,-1 0 0,0 0-1,-1 0 1,0 0-1,0 0 1,-1 0-1,-7-21 1,8 29-1,-1 0 0,1-1-1,-1 1 1,0 0 0,0 0 0,0 0 0,-3-4 0,4 7-6,1 0 1,-1-1-1,1 1 0,-1-1 1,1 1-1,-1-1 1,1 1-1,-1 0 1,1 0-1,-1-1 1,0 1-1,1 0 0,-1 0 1,1-1-1,-1 1 1,0 0-1,1 0 1,-1 0-1,0 0 1,1 0-1,-1 0 0,0 0 1,1 0-1,-1 0 1,1 0-1,-1 1 1,0-1-1,1 0 1,-1 0-1,1 0 0,-1 1 1,0-1-1,1 0 1,-1 1-1,1-1 1,-1 1-1,1-1 1,-1 0-1,1 1 0,0-1 1,-1 1-1,1-1 1,0 1-1,-1 0 1,1-1-1,0 1 1,-1-1-1,1 1 0,0 0 1,0 0-1,-3 5 2,1 0-1,0 0 0,0 0 0,1 1 1,0-1-1,0 1 0,0-1 0,1 12 1,0-10 8,0 53 306,8 71 0,19 63 467,0 13-24,-22-151-548,-4 92 1,-2-127-176,-2 0 0,0 0 0,-2 0 0,-7 25 0,9-39-30,0 0 1,0 0-1,-1 0 0,0 0 0,0-1 0,-1 1 0,0-1 1,0 0-1,-1-1 0,0 1 0,0-1 0,0 0 0,-13 8 1,14-11-12,-1-1 1,0 1 0,-1-1 0,1 0 0,0-1 0,0 0 0,-1 0 0,1 0 0,-1 0 0,1-1-1,-1 0 1,1-1 0,-1 1 0,1-1 0,-1-1 0,1 1 0,0-1 0,0 0 0,0 0 0,0-1-1,0 0 1,0 0 0,1 0 0,-1-1 0,-5-5 0,4 2-58,1 0 0,0 0-1,1-1 1,0 0 0,0 0 0,1 0 0,-7-17 0,5 7-141,1 1 1,0-1 0,-1-20-1,4 27 73,1-1 0,1 1 0,0-1-1,0 1 1,1-1 0,0 1 0,4-14 0,-3 18 30,1-1 1,0 1-1,0-1 1,0 1 0,1 0-1,0 0 1,1 1-1,-1-1 1,1 1 0,1 0-1,6-6 1,3-1-287,0 1-1,1 1 1,31-17 0,58-21-1258,-59 29 774,27-12-719,128-66-5062,-159 73 3585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2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333 144 7552,'3'-14'1171,"0"1"0,0-1 0,-1 0 0,-1 0 0,0 0 0,-3-21 0,2 34-1127,0 0 0,0 0 0,0 0 0,0 0 0,0 0 1,0 0-1,-1 0 0,1 0 0,0 0 0,-1 0 0,1 0 0,-1 0 0,1 0 1,-1 0-1,1 0 0,-1 0 0,0 0 0,0 1 0,1-1 0,-1 0 0,0 0 1,0 1-1,0-1 0,0 1 0,0-1 0,1 1 0,-1-1 0,0 1 0,0-1 1,0 1-1,-1 0 0,1 0 0,0-1 0,0 1 0,0 0 0,0 0 0,0 0 0,0 0 1,0 0-1,0 0 0,0 1 0,0-1 0,0 0 0,0 0 0,0 1 0,0-1 1,0 1-1,-1 0 0,-5 2 94,1 0 1,0 1-1,0-1 0,1 2 1,-1-1-1,-5 6 0,-4 6 9,0 2 0,1 0 0,-21 37-1,17-26-93,-11 18 42,2 1 0,-34 84-1,51-106-65,1 1-1,2 0 1,1 1-1,1-1 1,1 1-1,1 0 1,2 29-1,1-42 3,1-1-1,1 0 0,1 0 0,0 0 1,0 0-1,8 18 0,-7-24 7,0 1 0,0-1 0,1 0 0,0-1 0,0 1 0,1-1 0,0 0 0,0 0 0,1-1 0,0 0 0,7 6 0,-3-5 77,1 0-1,-1 0 0,1-1 1,0-1-1,1 0 0,-1 0 1,1-1-1,0-1 0,13 2 1,-17-4-30,-1 0 1,0-1-1,0 0 1,0-1-1,0 1 1,1-1 0,-1-1-1,0 0 1,0 0-1,-1 0 1,1-1-1,0-1 1,-1 1-1,0-1 1,0 0-1,7-5 1,-3 0 40,-1 0 1,0-1 0,0 0-1,-1-1 1,0 0-1,10-17 1,-15 21-76,1-1 0,-1 0 1,-1 1-1,0-1 0,0 0 1,0-1-1,-1 1 0,0 0 1,-1-1-1,0 1 0,0-15 1,-1 20-44,0 0 1,-1-1 0,0 1 0,1 0-1,-1 0 1,0-1 0,-1 1 0,1 0-1,0 0 1,-1 0 0,0 0 0,0 1-1,0-1 1,0 0 0,0 1 0,0-1 0,-1 1-1,1 0 1,-1 0 0,0 0 0,1 0-1,-1 0 1,0 1 0,0-1 0,0 1-1,0 0 1,0-1 0,-1 2 0,1-1-1,-5-1 1,-3 1-59,0 0 1,0 0-1,0 1 0,-1 0 0,1 1 1,0 0-1,-19 5 0,15-2-232,0 1 0,1 1 0,0 0-1,0 0 1,-24 17 0,23-13-1270,1 1 1,-19 19-1,28-24-172,5-6 1672,0 0 0,0 1 0,0-1 1,0 0-1,0 0 0,0 0 0,0 0 0,0 0 0,0 0 0,0 0 0,0 0 0,0 0 0,0 1 0,0-1 0,0 0 0,0 0 0,0 0 0,0 0 0,0 0 0,0 0 0,0 0 0,0 0 0,0 0 0,0 0 0,1 0 0,-1 0 0,0 1 1,0-1-1,0 0 0,0 0 0,0 0 0,0 0 0,0 0 0,0 0 0,0 0 0,0 0 0,0 0 0,1 0 0,-1 0 0,0 0 0,0 0 0,0 0 0,0 0 0,0 0 0,0 0 0,0 0 0,0 0 0,0 0 0,1 0 0,-1 0 0,0 0 0,0 0 1,0 0-1,0 0 0,0 0 0,0 0 0,0-1 0,0 1 0,0 0 0,0 0 0,0 0 0,1 0 0,7-2-3952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3.4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28 791 7680,'0'0'143,"0"1"0,0-1 0,0 0-1,1 0 1,-1 0 0,0 0 0,0 0 0,0 0 0,1 0 0,-1 0 0,0 0 0,0 0 0,1 0 0,-1 0 0,0 0 0,0 0-1,0 0 1,1-1 0,-1 1 0,0 0 0,0 0 0,0 0 0,1 0 0,-1 0 0,0 0 0,0 0 0,0-1 0,0 1 0,1 0 0,-1 0-1,0 0 1,0 0 0,0-1 0,-4-5 2872,-4-3-735,8 9-2202,0-1 0,-1 1-1,1-1 1,0 0 0,-1 1 0,1-1-1,-1 1 1,1-1 0,-1 1-1,1-1 1,-1 1 0,1 0 0,-1-1-1,0 0 1,0 1-5,0 0-1,0-1 0,1 1 1,-1-1-1,0 1 1,1-1-1,-1 1 0,1-1 1,-1 0-1,0 1 1,1-1-1,0 0 0,-1 1 1,1-1-1,-1 0 1,1 0-1,-1-1 0,0-5 170,0-1-1,0 1 0,1 0 1,0-1-1,0 1 0,1 0 1,0-1-1,2-7 0,1-9 57,12-86 146,6 0 0,4 1 0,43-110 0,-62 198-433,-5 14-8,0 0-1,1 0 1,-1 0-1,2 0 1,-1 0 0,1 0-1,0 1 1,0 0-1,10-11 1,-14 16 0,1 0 1,0 1-1,0-1 0,-1 0 1,1 1-1,0-1 1,0 1-1,-1-1 0,1 1 1,0-1-1,0 1 0,0 0 1,0 0-1,0-1 1,0 1-1,0 0 0,0 0 1,0 0-1,0 0 1,-1 0-1,1 0 0,0 0 1,2 0-1,-2 1 2,0 0-1,0-1 1,0 1 0,0 0 0,0 0-1,-1-1 1,1 1 0,0 0-1,0 0 1,-1 0 0,1 0-1,-1 0 1,1 0 0,0 0 0,-1 0-1,1 2 1,1 5 7,0 0-1,0 0 1,-1 0 0,0 9 0,-1-17-13,1 129 60,-3-95-98,1 0 0,3 0 0,8 57 1,-10-89 37,0-1 0,1 0 0,-1 1 0,0-1 0,1 0 0,-1 1 0,1-1 1,-1 0-1,1 0 0,0 0 0,0 0 0,-1 1 0,1-1 0,0 0 1,2 1-1,-2-2-2,-1 1 0,1-1-1,0 0 1,0 0 0,0 0 0,0 0 0,0 0 0,0 0 0,0 0 0,0 0 0,0 0 0,0 0 0,0-1 0,-1 1 0,1 0 0,0-1-1,0 1 1,0 0 0,0-1 0,-1 1 0,1-1 0,0 1 0,0-1 0,0-1 0,12-8-12,0-1 1,21-25-1,5-4 16,5-1 10,144-123 16,-185 162-42,6-4 32,-1 0 0,2 0-1,18-9 1,-26 14-9,0 1 1,-1-1-1,1 0 1,0 1-1,0-1 1,-1 1-1,1 0 1,0-1-1,0 1 1,0 0-1,0 0 0,-1 0 1,1 0-1,0 1 1,0-1-1,0 0 1,0 1-1,-1-1 1,1 1-1,0 0 1,-1-1-1,1 1 1,0 0-1,-1 0 0,1 0 1,-1 0-1,1 1 1,-1-1-1,0 0 1,2 3-1,1 2 1,0 0-1,-1 1 1,0-1-1,-1 1 0,1 0 1,-1-1-1,2 13 1,-1 2 50,1 29 1,-5 218 54,-2-102-367,3-141-79,-1-12-391,1 1 1,1-1 0,4 25 0,-5-37 583,0 0 0,0 0 0,0 0 0,1 0 0,-1-1 0,0 1 0,1 0 0,-1 0 0,0 0 0,1 0 0,0 0 1,-1-1-1,1 1 0,-1 0 0,1-1 0,0 1 0,-1 0 0,1-1 0,0 1 0,0 0 0,0 0 0,0-1-57,0 0 1,0 0-1,0 0 0,0 0 0,0 0 1,0 0-1,0 0 0,0 0 1,0 0-1,0-1 0,0 1 1,-1 0-1,1 0 0,0-1 0,0 1 1,0-1-1,1 0 0,4-3-981,0-1-1,-1 0 0,1 0 0,6-8 0,14-20-2315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4.1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45 8448,'0'0'226,"-1"0"-1,1 0 1,0 0 0,0 0 0,-1 0-1,1-1 1,0 1 0,0 0 0,0 0 0,-1 0-1,1-1 1,0 1 0,0 0 0,0 0 0,0 0-1,0-1 1,-1 1 0,1 0 0,0 0 0,0-1-1,0 1 1,0 0 0,0-1 0,0 1 0,0 0-1,0 0 1,0-1 0,0 1 0,0 0 0,0-1-1,6-5 2434,17-3-2206,-20 8 17,13-4-141,1 0 1,0 1-1,0 1 1,0 1-1,0 1 1,0 0-1,0 1 1,19 2-1,-32-1-270,0 0 1,-1-1-1,1 1 1,0 1-1,0-1 1,-1 1-1,1-1 0,-1 1 1,1 0-1,-1 0 1,0 1-1,0-1 1,0 1-1,0-1 0,4 6 1,-5-6-13,-1 1-1,1-1 1,-1 1 0,0 0-1,0-1 1,0 1 0,0 0 0,0 0-1,0 0 1,-1 0 0,0 0-1,1 0 1,-1 0 0,0 0 0,0 0-1,-1 0 1,1-1 0,-1 1-1,1 0 1,-1 0 0,-2 4 0,-7 15 4,-1 0 1,0 0-1,-2-1 1,-1-1-1,-23 27 1,36-46-62,0 0 0,0 1-1,0-1 1,0 1 0,0-1 0,0 1 0,0-1 0,1 1-1,-1-1 1,0 1 0,1 0 0,0-1 0,-1 1 0,1 2-1,0-3 2,0 1-1,1-1 1,-1 0 0,1 0-1,-1 1 1,1-1-1,-1 0 1,1 0-1,0 0 1,0 0 0,-1 0-1,1 0 1,0 0-1,0 0 1,0 0-1,0 0 1,0 0-1,0 0 1,3 0 0,39 27 36,-24-17-6,0 1-1,0 1 0,-2 1 0,1 0 1,19 22-1,-34-33 74,-1 1 0,0-1 0,1 0 0,-1 1-1,0-1 1,0 1 0,-1 0 0,1 0 0,-1-1 0,0 1 0,0 0 0,0 0 0,0 4 0,-1-4-46,0-1-1,-1 1 1,1-1 0,-1 0 0,0 1 0,1-1-1,-1 0 1,-1 1 0,1-1 0,0 0 0,-1 0 0,0 0-1,0 0 1,1 0 0,-5 3 0,-2 2-26,0 0 1,-1-1-1,-1 0 1,1 0-1,-1-1 0,0-1 1,-19 9-1,16-8-9,-84 35-263,31-20-3132,62-20 52,6-3 405,9-7-1981,7-5 57,7-9 625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5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21 7168,'0'0'105,"0"0"0,1 0 0,-1 0 0,0-1-1,0 1 1,0 0 0,1 0 0,-1 0 0,0-1 0,0 1 0,0 0 0,0 0 0,0 0 0,1-1 0,-1 1 0,0 0 0,0 0 0,0-1 0,0 1-1,0 0 1,0 0 0,0-1 0,0 1 0,0 0 0,0 0 0,0-1 0,0 1 0,0 0 0,0 0 0,0-1 0,0 1 0,0 0 0,0 0 0,-1-1-1,1 1 1,0 0 0,0 0 0,0-1 0,0 1 0,0 0 0,-1 0 0,1 0 0,0-1 0,0 1 0,0 0 0,-1 0 0,1 0 0,0 0 0,0 0-1,-1-1 1,1 1 0,0 0 0,0 0 0,-1 0 0,1 0 0,0 0 0,0 0 0,-1 0 0,1 0 0,0 0 0,0 0 0,-1 0 0,1 0 0,0 0 0,0 0-1,-1 0 1,1 0 0,0 0 0,-1 1 0,2-2 89,0 0 0,0 0 0,0 0 0,0 0 0,0 0 0,1 1 0,-1-1 0,0 0 0,0 1 0,1-1 0,-1 1 0,0-1 0,0 1 0,3-1 0,4 2 90,-1 0 0,0 1-1,1-1 1,-1 1 0,0 1-1,0 0 1,7 3-1,20 7 371,-13-7-365,0-2 0,1 0 0,38 1 0,66-8 567,-30 0-281,-55 3-485,0 2 1,0 2 0,59 13-1,-97-16-141,1 0 0,-1-1 0,1 1 0,-1-1 0,0 0 0,1 1 0,-1-2 0,1 1 0,5-1 0,-7 0-296,0 0-1,0 1 0,0-1 0,0 0 0,0-1 1,0 1-1,0 0 0,-1 0 0,1-1 0,1-1 0,-1 2-171,-1 0 0,0 0 0,0 0-1,1 0 1,-1 0 0,0 0 0,1 0-1,-1 1 1,1-1 0,1 0 0,3 0-3673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5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1881 7552,'0'11'4640,"0"-10"-3547,0-1-106,10-6 1194,-7 4-2073,0 0 1,0 0-1,-1-1 1,1 1 0,3-6-1,11-9 259,15-12-34,-1-2-1,41-53 1,-38 38-153,45-67 173,-49 63-296,-3-2 0,22-58 0,27-133 39,-64 183-93,-1-1 1,2-81-1,-9 70 47,-4 1 0,-10-82 0,1 85-19,-3 0 0,-3 0 0,-3 2-1,-32-79 1,45 132-27,-1 2 0,0-1 0,0 1 0,-1 0 1,-16-19-1,20 27-3,1 0 0,0 1 0,-1 0 1,0-1-1,1 1 0,-1 0 0,0 0 1,0 1-1,0-1 0,-1 1 1,1-1-1,0 1 0,0 0 0,-1 0 1,1 0-1,-1 1 0,1-1 1,-1 1-1,1 0 0,-1 0 0,1 0 1,-1 0-1,1 1 0,0-1 1,-1 1-1,-4 2 0,3-2 4,1 1-1,-1 0 1,1 1-1,-1-1 1,1 1-1,0 0 1,0 0-1,1 0 1,-1 1-1,1-1 1,-5 6-1,4-2 2,-1 0 0,1 0 0,0 0 1,1 1-1,-5 12 0,2 2 75,0 0 0,-5 45 0,7-37-4,-4 34 214,0 82 0,7-121-239,-1 205 308,20 2-208,2-91-189,49 180 0,-35-209 63,70 156 1,-101-263-37,41 83 113,-39-80-216,1 1-1,0 0 0,0-1 1,1 0-1,0-1 0,0 0 1,10 7-1,-15-12-91,1 0 0,0 0-1,0 0 1,0-1 0,0 1-1,0-1 1,0 0 0,0 0 0,1 0-1,-1 0 1,4 0 0,-4-1-284,1 0 0,-1-1 0,0 1 0,1-1 0,-1 1 0,0-1 0,0 0 0,0 0 0,0 0 1,0-1-1,3-1 0,12-5-3479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8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2266 5888,'1'0'180,"-1"0"0,0 0 0,1 1-1,-1-1 1,0 0 0,1 0 0,-1 0 0,0 1 0,0-1 0,1 0 0,-1 0 0,0 1 0,0-1-1,1 0 1,-1 1 0,0-1 0,0 0 0,0 1 0,0-1 0,0 0 0,0 1 0,1-1 0,-1 0-1,0 1 1,0-1 0,0 0 0,0 1 0,0-1 0,0 0 0,0 1 0,0-1 0,-1 1 0,1 0-66,0 0 1,0-1 0,0 1 0,1 0-1,-1 0 1,0 0 0,0-1 0,0 1 0,1 0-1,-1 0 1,0-1 0,1 1 0,-1 0-1,1 1 1,1-1 42,-1 0 1,1 0-1,-1 0 0,0 0 0,1 0 1,0 0-1,-1 0 0,1-1 0,0 1 1,-1 0-1,1-1 0,0 1 0,0-1 1,-1 0-1,1 0 0,0 0 0,0 0 1,0 0-1,-1 0 0,1 0 0,0 0 1,0-1-1,-1 1 0,1-1 0,0 1 1,-1-1-1,1 0 0,0 0 0,-1 1 1,3-3-1,10-4 164,-4 2-123,1-1 1,-1 0-1,15-12 0,13-16 190,-1-2-1,-2-1 0,-2-2 0,36-53 0,-24 18-366,-3-2-1,-3-1 1,-4-2-1,-3-2 1,40-159-1,4-202 28,-61 65-460,-19 284-185,-32-181 1,31 248 488,-1 0 0,-1 0 1,0 1-1,-22-46 0,28 69 101,0 0 1,-1 1-1,1-1 0,0 0 1,-1 0-1,1 1 1,-1-1-1,1 1 0,-1-1 1,0 1-1,1 0 0,-1 0 1,0 0-1,-3-2 0,4 3 3,0 0-1,0 0 0,0-1 1,0 1-1,0 0 0,0 0 1,0 0-1,0 0 1,0 1-1,-1-1 0,1 0 1,0 0-1,0 1 0,0-1 1,0 0-1,0 1 0,0-1 1,0 1-1,0-1 0,0 1 1,1 0-1,-1-1 0,0 1 1,0 0-1,0 0 0,1 0 1,-1-1-1,0 3 0,-5 6-3,0 0-1,1 1 0,0 0 0,1 0 1,0 0-1,-4 14 0,2-3 6,-15 50 91,-12 76-1,20-81 48,-72 431 1115,47 3-698,37-448-481,3 1-1,1-1 0,3 0 0,17 67 1,-18-98-23,2-1 1,0 1-1,1-1 1,1-1-1,1 0 0,0 0 1,2 0-1,0-2 1,1 0-1,1 0 1,1-1-1,32 28 1,-20-24 41,44 23 0,-39-25-196,-26-13-324,10 6 78,-16-10 107,1-1 1,-1 0-1,1 1 1,-1-1-1,0 0 1,1 0-1,0 1 1,-1-1-1,1 0 1,-1 0-1,1 0 1,-1 0-1,1 0 1,-1 1-1,1-1 1,-1 0-1,1 0 1,-1-1-1,1 1 1,0 0-1,-1 0 1,1 0-1,0 0 1,4-7-4401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8.7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 72 7552,'0'-3'275,"0"0"0,0 0 0,-1 1 0,1-1-1,-1 0 1,0 0 0,1 0 0,-1 0 0,0 1 0,-1-1 0,1 1 0,0-1 0,-1 0 0,1 1 0,-1 0 0,0-1 0,0 1 0,0 0 0,0 0 0,0 0 0,0 0 0,-1 1-1,1-1 1,-1 1 0,1-1 0,-5-1 0,2 2-139,1-1 0,0 1 0,0 0 0,-1 1 0,1-1 0,0 1 0,-1 0 0,1 0 0,0 0 0,-1 1 0,1-1 0,0 1 0,0 0 0,-1 1 0,1-1 0,0 1 0,-7 3 0,2 1-45,0 0 0,1 0 0,-1 1 0,1 0 0,1 1 0,-1 0 0,1 0 0,0 0 0,-8 15 0,0 5 95,0 0-1,-10 30 1,14-29 75,1 1 0,-8 37-1,15-53-176,1-1-1,0 1 1,1 0-1,1 0 1,0 0 0,1-1-1,3 22 1,-3-30-78,1 0 1,0 0-1,-1 0 1,2 0-1,-1 0 1,1 0-1,-1 0 1,1-1-1,1 1 1,-1-1 0,0 0-1,1 0 1,6 5-1,-4-4 11,0-1 0,0 0 0,1 0 0,0-1 0,-1 0 1,1 0-1,0-1 0,1 1 0,6 0 0,0-1 62,0 0 1,0-1-1,0-1 1,0 0-1,0-1 0,0 0 1,-1-1-1,1 0 1,0-2-1,13-4 1,-12 2 0,-1 0 1,0-1 0,0-1 0,-1 0-1,0-1 1,0 0 0,-1-1 0,-1-1 0,1 0-1,-2 0 1,0-1 0,0 0 0,-1-1-1,0 0 1,-1 0 0,-1-1 0,0 0-1,-1-1 1,0 1 0,6-30 0,-11 39-75,0 0 0,0-1 0,0 1 0,-1-1 1,0 1-1,0-1 0,0 1 0,-1 0 0,0-1 1,0 1-1,0-1 0,0 1 0,-1 0 0,0 0 0,0 0 1,-1 0-1,1 0 0,-5-4 0,4 4-33,-1 1 0,0-1 0,0 1 0,-1 1 0,1-1 0,-1 0 0,0 1 0,0 0 0,0 0 0,0 1 0,-1-1 0,1 1 0,-1 0 0,1 1 0,-1-1 0,-8 0 0,0 0-167,-1 1-1,1 1 1,0 0-1,-1 1 1,1 1-1,0 0 1,0 1-1,-16 5 1,20-5-297,-1 1 0,1 0 1,0 1-1,0 1 1,0-1-1,0 2 1,1-1-1,0 1 1,1 0-1,-15 17 1,21-23 251,-8 14-2350,10-14 2397,0-1 1,0 1-1,-1-1 0,1 1 0,0-1 0,0 1 0,0-1 0,0 1 0,0-1 0,0 1 0,0 0 0,0-1 0,0 1 0,0-1 0,0 1 0,0-1 0,0 1 0,1-1 0,-1 1 0,0-1 0,0 1 0,0-1 0,1 1 0,-1-1 0,0 0 0,1 1 0,-1-1 0,0 1 0,1-1 0,15 9-4026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9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246 29 10240,'-3'-8'1386,"2"6"-983,0 0-1,0 0 0,1 0 0,-1 0 1,0 1-1,0-1 0,-1 0 0,-1-2 1,3 4-347,0 0 0,0 0 0,-1 0 1,1 0-1,0 0 0,-1-1 0,1 1 0,0 0 1,0 0-1,-1 0 0,1 0 0,0 0 1,-1 0-1,1 0 0,0 0 0,-1 0 1,1 0-1,0 0 0,0 0 0,-1 0 1,1 0-1,0 0 0,-1 1 0,-9 8 707,0 6-299,2 1 0,0 0 0,0 1-1,-7 26 1,1-5-132,11-29-250,-46 134 1100,45-129-1061,1 0-1,0 1 0,1-1 0,1 1 1,0 0-1,1-1 0,1 1 0,3 16 1,-4-28-105,1 1 1,0 0-1,0-1 1,0 1 0,1 0-1,-1-1 1,1 0-1,0 1 1,0-1 0,4 5-1,-5-7-4,1 1 1,-1-1-1,1 0 0,-1 0 1,0 0-1,1 0 0,0-1 1,-1 1-1,1 0 0,-1-1 1,1 1-1,0-1 0,-1 1 1,1-1-1,0 0 0,0 0 1,-1 0-1,1 0 0,0 0 1,0 0-1,-1 0 0,1-1 1,0 1-1,3-2 0,2 0 8,0-1-1,0 0 1,0-1-1,0 1 0,0-2 1,-1 1-1,0-1 1,0 1-1,0-2 1,0 1-1,-1-1 0,0 0 1,0 0-1,-1 0 1,1 0-1,-1-1 1,-1 0-1,5-10 0,-3 3-13,0 0 0,-1-1 0,0 0 0,-1 0-1,-1 0 1,0 0 0,-1-1 0,-2-20 0,1 25-2,0 4 11,0-1-1,-1 1 0,0 0 0,0 0 0,0-1 0,-1 1 0,-5-12 0,7 19-14,0 0-1,0 0 1,0 0 0,0 0-1,0 0 1,0 0 0,0 0-1,-1-1 1,1 1 0,0 0-1,0 0 1,0 0 0,0 0 0,0 0-1,-1 0 1,1 0 0,0 0-1,0 0 1,0 0 0,0 0-1,0 0 1,0 0 0,-1 0-1,1 0 1,0 0 0,0 0-1,0 0 1,0 0 0,0 0-1,-1 0 1,1 1 0,0-1-1,0 0 1,0 0 0,0 0-1,0 0 1,0 0 0,0 0 0,0 0-1,-1 0 1,1 0 0,0 1-1,0-1 1,0 0 0,0 0-1,0 0 1,0 0 0,0 0-1,0 0 1,0 1 0,0-1-1,0 0 1,0 0 0,0 0-1,0 0 1,0 0 0,0 1-1,0-1 1,0 0 0,0 0 0,0 0-1,0 0 1,-3 13-33,2 6 34,2 1 0,0-1 0,4 20-1,-2-10 77,15 88 842,37 124 1,-40-178-674,-7-33-61,-2-1 0,-1 1 0,1 59 0,-6-78-151,0 0-1,-1 1 1,-1-1-1,0 0 1,-1 0 0,0 0-1,0 0 1,-1-1-1,-1 1 1,0-1 0,0 0-1,-1 0 1,-11 14 0,9-14-29,-1 1 0,0-2 1,-1 1-1,0-1 0,-1-1 1,1 1-1,-25 12 0,31-19-12,0-1 0,0 1 0,0-1 0,-1 0 0,1 0 0,-1-1 0,1 1 0,-1-1 0,1 0 0,0 0 0,-1 0 0,1-1 0,-1 0 0,1 0 0,0 0 1,-9-3-1,0-2-53,0 0 0,1 0 1,-23-17-1,27 17-15,-1 0 0,2 0 0,-1-1 0,1 0 0,0-1 0,-9-11 0,14 16 23,0 0-1,1 0 1,-1 0-1,0 0 0,1 0 1,0-1-1,0 1 1,0 0-1,0-1 1,0 1-1,1-1 1,0 1-1,-1-1 1,1 1-1,0-1 0,1 1 1,-1-1-1,1 1 1,-1-1-1,1 1 1,0 0-1,2-5 1,7-11-403,0 1 0,1 0 0,1 1 0,1 1 0,0-1 1,1 2-1,18-15 0,9-6-827,69-45 0,41-14-3107,-79 51 208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49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37 8064,'0'-2'318,"0"0"1,-1 0-1,1 0 1,0 0-1,0 1 1,-1-1-1,1 0 1,-1 0 0,0 0-1,1 1 1,-1-1-1,0 0 1,0 1-1,0-1 1,0 1-1,-2-2 1,2 2-199,1 0-1,-1 1 1,0-1 0,0 1-1,0-1 1,0 1 0,0-1-1,0 1 1,0 0 0,0 0-1,0-1 1,0 1 0,-1 0-1,1 0 1,0 0 0,0 0-1,0 0 1,0 0 0,0 0-1,0 1 1,0-1 0,0 0-1,0 1 1,0-1 0,0 0-1,0 1 1,0 0 0,0-1-1,0 1 1,-1 1 0,-5 2 97,1 1 0,0 0 1,1 1-1,-1-1 0,1 1 0,0 0 1,0 1-1,-5 9 0,-3 7 154,-10 28-1,19-43-293,-10 25 229,1 1-1,1 1 1,2 0-1,-6 42 1,14-62-182,0-1 1,1 0-1,1 1 1,0-1-1,1 1 0,1-1 1,0 0-1,1 0 0,0 0 1,1 0-1,1 0 1,0-1-1,11 21 0,-11-26-56,1 0 0,0 0 0,0-1 0,0 0 0,1 0 0,0 0 0,1-1-1,-1 0 1,17 9 0,-12-9-23,0 0 0,0-1 0,0 0 0,1-1-1,0 0 1,24 3 0,-23-6 15,1 0 1,-1 0-1,0-1 1,1-1-1,-1 0 0,0-1 1,0-1-1,0 0 1,0-1-1,0 0 0,-1-1 1,1-1-1,-1 0 1,14-9-1,-22 12-14,0-1-1,-1 0 1,1 0 0,-1 0 0,0-1-1,0 1 1,0-1 0,0 0 0,-1 0-1,0 0 1,0-1 0,0 1 0,3-12-1,-5 13-37,0 0 1,0 0-1,-1-1 0,1 1 0,-1 0 0,0-1 0,0 1 0,-1 0 0,1 0 0,-1-1 0,0 1 1,0 0-1,-1 0 0,1 0 0,-1 0 0,0 0 0,0 0 0,0 1 0,0-1 0,-4-3 1,1 1-18,0 0 1,-1 0 0,0 1-1,0 0 1,-1 0 0,1 1-1,-1 0 1,-12-6 0,1 3-17,0 0 0,-27-6 0,29 9-78,-1 1-1,1 1 1,-1 1 0,1 0-1,-1 1 1,-23 3-1,28-1-440,1 0 0,-1 0 0,1 2 0,-1-1 0,1 1 0,0 1-1,1 0 1,-1 0 0,-15 11 0,11-1-3105,13-11-465,10-7-1595,8-8 1795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0.6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49 675 9728,'1'-6'2742,"-1"5"-2441,0 0 0,0 0 0,0 0 1,0 0-1,0-1 0,0 1 1,-1 0-1,1 0 0,0 0 0,0 0 1,-1 0-1,1 1 0,0-1 1,-1 0-1,1 0 0,-1 0 0,-1-1 1,-3-8 165,0 0 1,1-1-1,0 1 1,0-1-1,-2-16 1,0-2-309,2-1 0,1 1 0,1-1 0,1 0 0,2 1 0,1-1 0,2 1 0,0-1 0,2 1 0,1 1 0,2-1 0,1 1 0,1 1 0,1-1 0,26-42 0,-35 65-122,1 0 0,0-1 0,0 1 0,0 1 0,1-1 0,-1 0 0,1 1 0,0 0 0,0 0 0,1 1 0,8-5 0,-10 6-24,0 1-1,0 0 0,1 0 1,-1 0-1,0 0 0,1 1 1,-1-1-1,0 1 0,1 0 1,-1 1-1,0-1 0,1 1 1,-1-1-1,0 2 1,1-1-1,-1 0 0,6 4 1,0-1 9,-2 1 1,1 0 0,0 0-1,-1 1 1,0 0 0,0 0-1,-1 1 1,0 0 0,8 11-1,-6-7 41,-1 1 0,-1 1 0,0-1 0,-1 1 0,0 1-1,4 13 1,12 49 402,13 96-1,0 1-70,-35-172-397,3 13-878,1 0 0,9 22 0,-11-33 652,0 1-1,0-1 0,0 0 1,0 0-1,0 1 1,0-1-1,1 0 0,0-1 1,-1 1-1,1 0 0,0-1 1,0 0-1,1 0 0,-1 0 1,4 2-1,-6-4 74,-1 1 1,1-1-1,-1 0 1,1 0-1,0 1 1,-1-1-1,1 0 0,0 0 1,-1 0-1,1 0 1,0 0-1,-1 0 1,1 0-1,0 0 0,-1 0 1,1 0-1,0 0 1,-1 0-1,1-1 1,0 1-1,-1 0 0,1 0 1,0-1-1,-1 1 1,1-1-1,-1 1 1,1 0-1,-1-1 0,1 1 1,-1-1-1,1 1 1,-1-1-1,1 1 0,0-2 1,8-19-4186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1.3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17 7936,'3'-13'2946,"-3"9"-655,-3 10-1123,0 1-787,1 1 1,-1 0-1,1-1 0,1 1 1,0 0-1,-1 10 0,3 49 720,7 7-581,4 0-1,21 78 0,-29-138-516,-2-3-20,0-1-1,1 1 1,0-1-1,1 0 0,0 0 1,1 0-1,0 0 1,7 9-1,-11-18-69,-1 0 1,1-1-1,0 1 0,-1-1 0,1 1 0,0 0 1,0-1-1,-1 1 0,1-1 0,0 0 1,0 1-1,0-1 0,0 0 0,-1 1 1,1-1-1,0 0 0,0 0 0,1 0 1,-1 0-176,0 0 0,-1 0 1,1 0-1,0 0 0,-1 0 1,1 0-1,0-1 0,0 1 1,-1 0-1,1-1 0,0 1 1,-1 0-1,1-1 1,0 0-1,3-2-3727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2.9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7 2816,'0'0'976,"0"0"-491,0 0 230,0 0 186,0 0-85,0 0-139,0 0-309,0 0-176,0 0-101,0 0 0,0 0-17,0 0-68,0 0 84,0 0 214,0 0 134,0 0-49,11-6 919,-8 5 2408,-4 3-3645,1 0 0,0 0 0,-1 0 1,0 0-1,1 0 0,-1 0 0,0 0 0,0 0 1,-1 2-1,-4 7 118,-42 133 600,29-84-564,-88 249 1609,89-265-1754,10-26-74,0 0-1,2 0 0,-7 30 0,12-24 27,1-24-70,0 0 0,0 1-1,1-1 1,-1 0-1,0 0 1,0 0-1,0 0 1,1 0-1,-1 0 1,0 0 0,0 0-1,0 0 1,0 0-1,1 0 1,-1 0-1,0 0 1,0 0 0,0 0-1,0 0 1,1 0-1,-1 0 1,0-1-1,0 1 1,0 0-1,0 0 1,1 0 0,-1 0-1,0 0 1,0 0-1,0 0 1,0 0-1,0-1 1,1 1 0,-1 0-1,0 0 1,0 0-1,0-1 1,7-5-1761,-7 6 1491,5-4-1916,0-4-1456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3.4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7168,'0'0'341,"0"-1"1,0 0 0,0 0-1,0 0 1,1 1 0,-1-1-1,0 0 1,0 0-1,1 0 1,-1 1 0,0-1-1,1 0 1,-1 0 0,1 1-1,-1-1 1,1 0-1,-1 1 1,1-1 0,0 1-1,0-2 1,1 1-58,0 0-1,0 0 1,0 0 0,0 1 0,0-1-1,0 0 1,0 1 0,2-1 0,6 0-326,0 0 0,19 2 1,-18-1 869,-6 0-650,-1 1-1,0-1 0,1 0 1,-1 1-1,0 0 0,0 0 1,0 0-1,0 1 0,0-1 0,0 1 1,4 2-1,-7-3-109,1 0-1,-1 0 0,1 0 1,-1 1-1,0-1 1,0 0-1,0 1 1,1-1-1,-2 0 0,1 1 1,0 0-1,0-1 1,0 1-1,-1-1 1,1 1-1,0 0 1,-1 0-1,0-1 0,1 1 1,-1 0-1,0 0 1,0-1-1,0 1 1,0 0-1,0 0 0,-1-1 1,0 4-1,-2 5 28,-1-1-1,0 0 0,-1 0 1,0 0-1,0-1 0,-1 1 1,-10 11-1,3-3-17,0-1 94,2 0 0,-1 1-1,2 0 1,0 1 0,-13 37-1,22-52-145,0 0-1,0 1 0,1-1 0,-1 0 1,1 1-1,0-1 0,0 1 1,0-1-1,0 0 0,1 1 0,-1-1 1,1 0-1,0 1 0,0-1 1,0 0-1,1 0 0,-1 0 0,1 0 1,-1 0-1,1 0 0,0 0 1,0 0-1,0-1 0,1 1 0,-1-1 1,5 4-1,2 1 29,1-1 1,0 0-1,1 0 0,-1-1 1,1-1-1,16 6 1,13 4-9,29 10-1443,-59-22 76,0 0 1,16 2-1,-4-5-2197,-3-5-1425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4.1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8832,'5'0'3328,"-5"3"-2592,4 2 384,1-1 0,-1-1-192,5 2 95,5 2-447,4 2-96,4-6-288,5-3 0,3-3 32,6 3-96,0-4-96,0 4 0,-4 0-32,-7 4-1632,-2 4-735,-5 4-2401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4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9984,'9'16'3680,"4"-13"-2848,10-3 448,-10 0 31,5-3-383,9-1-64,3-1-416,6 5-192,9 0-160,0 9-96,-1-1 96,1-1-928,-5 5-352,-4-4-1119,-10-4-385,-8-8-1568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5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136 5 8704,'-2'-1'380,"-1"0"1,1 0-1,-1 1 1,1-1-1,-1 1 1,1 0-1,-1-1 1,1 1-1,-1 0 1,1 1-1,-1-1 1,0 0 0,1 1-1,0 0 1,-1-1-1,1 1 1,-1 0-1,1 0 1,-4 2-1,0 3-287,0 1 0,1 0 0,-1 0 0,1 0 0,0 1-1,1-1 1,0 1 0,0 0 0,1 1 0,0-1 0,-3 15 0,-2 8-48,2-1 0,1 1 1,1-1-1,2 1 0,1 0 1,2 0-1,0 0 0,2 0 1,10 41-1,-11-65-17,1 1 1,0-1-1,0 0 0,1 0 1,0 0-1,0-1 0,0 1 0,1-1 1,0 0-1,0 0 0,1 0 1,0-1-1,0 0 0,0 0 1,0-1-1,1 1 0,10 4 0,-12-6 59,0-1 0,1 0 0,-1 0 0,1 0 0,-1-1 0,1 0 0,0 0 0,-1 0 0,1-1 0,0 0 0,0 0 0,0 0-1,-1-1 1,1 0 0,0 0 0,-1 0 0,1-1 0,-1 0 0,1 0 0,-1 0 0,0-1 0,0 1 0,0-1 0,7-5 0,1-5 66,-1 0 0,0 0 0,-1-1 0,-1-1 0,0 0 1,9-19-1,-11 17-39,0 1-1,-1-1 1,4-18 0,-8 26-56,-1-1 1,0 1-1,-1-1 1,0 0-1,-1 0 0,-2-18 1,2 23-57,-1-1 1,-1 1 0,1 0 0,-1 0 0,0 0 0,0 1-1,0-1 1,0 0 0,-5-5 0,-2-2 1,-22-21 0,31 32-3,-15-12-57,0-1 1,-1 2-1,0 0 0,-36-19 0,34 22-2219,0 1 0,-35-11 0,40 16-2215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7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2262 8960,'0'2'600,"0"0"1,0 1 0,-1-1-1,0 0 1,1 0 0,-1 1-1,0-1 1,0 0 0,-2 3-1,2-2-331,-1-1 0,1 1-1,0-1 1,0 1 0,0-1-1,0 1 1,1 0 0,-1-1-1,0 6 1,1 6 468,0 17 377,0-29-1024,0-1 0,0 1 0,0 0 0,1-1-1,-1 1 1,0-1 0,1 1 0,0 0 0,-1-1 0,1 1 0,0-1 0,0 0 0,0 1 0,1 1 0,-1-2-45,0-1-1,0 1 1,1-1 0,-1 1 0,0-1 0,0 0 0,0 1-1,0-1 1,0 0 0,0 0 0,1 1 0,-1-1 0,0 0 0,0 0-1,0-1 1,0 1 0,1 0 0,-1 0 0,0 0 0,0-1 0,0 1-1,0-1 1,0 1 0,0-1 0,2 0 0,28-20 365,-27 18-344,50-43 526,78-84 0,-132 130-592,30-34-19,-2-2 0,-2 0 0,-1-2 0,20-41 0,-40 71 18,122-262 28,-45 31 15,-81 236-41,45-149-41,37-232 0,-73 311 16,-3 0 0,-3 0 0,-3-1 0,-4 1 0,-18-115 0,-12 30-1,24 126-95,-1 0 1,-27-57-1,36 86 97,-1-1 1,-1 0 0,1 1-1,0-1 1,-1 1 0,0 0-1,0 0 1,0 0 0,0 0-1,-4-3 1,6 6 16,-1-1 0,1 0 0,0 1 1,0 0-1,-1-1 0,1 1 0,0-1 1,-1 1-1,1 0 0,0 0 0,-1 0 1,1 0-1,0 0 0,-1 0 0,1 0 0,0 1 1,-1-1-1,1 0 0,0 1 0,0-1 1,-1 1-1,1-1 0,0 1 0,0-1 0,0 1 1,-1 0-1,1 0 0,0 0 0,0 0 1,0 0-1,0 0 0,1 0 0,-1 0 0,-1 1 1,-5 7-18,1 1 1,0-1 0,1 1-1,0 0 1,0 0 0,1 1-1,1-1 1,-4 13 0,-12 92 0,19-108 31,-28 248 373,-9 74 404,-41 275-295,46-245-304,32-353-184,1 133 127,17-31 35,-15-97-143,1 11 63,1 0 0,1-1 1,1 0-1,1 0 0,20 37 1,-22-47-91,0-1 1,1 0-1,1-1 1,-1 0-1,1 0 1,1 0-1,0-1 1,0-1 0,0 1-1,1-1 1,0-1-1,0 0 1,1 0-1,0-1 1,0-1-1,0 1 1,14 2 0,-9-4-976,0-1 1,1 0 0,-1-1 0,19-1 0,6-4-4802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7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314 107 8704,'-22'-28'3784,"15"19"-2783,-1 0-1,1 0 1,-11-8 0,16 15-786,-1 0 0,0 0 0,0 0 0,0 0 0,0 0 0,-1 1 0,1 0 0,0-1 0,-1 1 0,1 0 0,0 1 1,-1-1-1,1 1 0,-6-1 0,7 1-163,0 1 0,0-1 0,0 0 1,0 1-1,1 0 0,-1-1 0,0 1 0,0 0 1,0 0-1,1 0 0,-1 0 0,0 0 0,1 0 1,-3 3-1,-21 24 279,15-16-165,-6 8-53,1 1 1,0 0-1,2 1 1,0 0 0,2 1-1,1 0 1,0 1-1,2 0 1,-9 39 0,15-53-64,0 0-1,1 0 1,0 1 0,1-1 0,0 1 0,1-1 0,2 17 0,-2-21-25,1 0 0,0 0 0,0 0 0,0 0 1,1-1-1,0 1 0,0-1 0,0 1 1,1-1-1,-1 0 0,1 0 0,0-1 0,10 9 1,-3-4 47,1 0 0,1-1 0,0 0 0,0-1 0,0 0 0,1-1 0,-1-1 0,2 0 0,16 3 0,-23-6-25,0-1-1,0-1 1,0 1-1,-1-1 0,1-1 1,0 1-1,0-1 1,0-1-1,-1 1 0,1-1 1,-1-1-1,1 1 1,-1-1-1,0-1 0,0 1 1,0-1-1,9-7 1,4-3 85,-1-2 1,0 0 0,-1-1 0,-1-1 0,-1 0 0,0-2 0,-2 1-1,0-2 1,13-24 0,-25 41-128,0 0 1,0 0-1,-1 0 0,1-1 1,-1 1-1,0 0 0,0 0 0,0-1 1,0 1-1,-1-1 0,0 1 1,0-1-1,0 1 0,-1-1 0,1 1 1,-2-7-1,-3-6-10,0 1-1,0-1 1,-2 1 0,0-1 0,-1 2-1,0-1 1,-1 1 0,-21-26 0,22 32-154,0 0 1,0 1 0,-1 0 0,0 0 0,-1 1 0,1 0 0,-1 0 0,-1 1 0,1 1 0,-1 0 0,0 0 0,0 1-1,0 0 1,-15-2 0,22 5-116,-1 1-1,0 0 0,0 0 0,1 0 1,-1 1-1,0-1 0,-7 3 0,11-3 175,0 0-1,0 0 1,0 0 0,1 1-1,-1-1 1,0 0 0,0 1-1,0-1 1,0 1-1,0-1 1,1 1 0,-1-1-1,0 1 1,1-1-1,-1 1 1,0 0 0,1-1-1,-1 1 1,0 0-1,1 0 1,-1-1 0,1 1-1,0 0 1,-1 0 0,1 0-1,0 0 1,-1 0-1,1 0 1,0-1 0,0 1-1,0 0 1,0 0-1,0 0 1,0 0 0,0 0-1,0 0 1,0 0-1,0 0 1,0 0 0,1 0-1,-1 0 1,1 1-1,0 0-213,0 0-1,0 0 1,1-1-1,-1 1 1,1 0-1,-1-1 1,1 1-1,-1 0 1,1-1-1,0 0 1,0 1-1,0-1 1,3 1-1,30 12-5087,-28-12 4445,32 10-2857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8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301 17 9216,'1'-1'259,"0"1"1,-1 0-1,1 0 1,-1-1-1,1 1 1,0 0-1,-1-1 1,1 1-1,-1-1 1,1 1-1,-1-1 1,1 1-1,-1-1 0,0 1 1,1-1-1,0 0 1,-1 0-187,0 1 0,0 0 0,0 0 0,-1 0 0,1-1 1,0 1-1,0 0 0,0 0 0,0-1 0,0 1 0,0 0 0,0 0 0,0 0 0,-1-1 1,1 1-1,0 0 0,0 0 0,0 0 0,0 0 0,-1-1 0,1 1 0,0 0 0,0 0 1,0 0-1,-1 0 0,1 0 0,0 0 0,0 0 0,-1-1 0,-1 1 86,0-1-1,-1 1 1,1-1 0,0 1-1,0 0 1,-1 0-1,1 0 1,-3 0-1,-3 1 22,1 1-1,0 0 0,0 1 0,0-1 0,0 1 0,0 1 0,-10 6 0,3 0 199,1 0-1,-16 15 1,22-18-263,0 0-1,1 1 1,1-1 0,-1 1 0,1 0 0,1 1-1,-1-1 1,1 1 0,1 0 0,-4 11 0,3-2 12,0-1 0,1 1 0,1 0 0,1 26 0,1-38-99,0 0-1,1-1 1,-1 1-1,1 0 1,1-1-1,-1 1 1,1-1-1,0 0 1,0 0-1,0 1 1,1-1-1,5 7 1,-2-5 36,0 0 0,0 0 0,0-1 0,1 0 0,0 0 0,15 9 0,-18-13-33,0 1 1,0-1-1,1 0 1,-1 0-1,0 0 1,1-1-1,-1 0 1,1 0-1,-1 0 1,1 0-1,0-1 1,-1 1-1,1-1 1,0 0-1,-1-1 1,1 1-1,-1-1 0,1 0 1,0 0-1,4-2 1,-4 0 0,0 0 0,0 0 0,0-1 1,-1 1-1,0-1 0,6-6 0,22-28 127,-22 25-143,-1 0-1,-1-1 1,0 0-1,-1 0 1,-1 0-1,0-1 1,-1 0 0,0-1-1,-1 1 1,-1-1-1,0 1 1,0-31 0,-3 36 14,0-3 173,0-1 0,-4-20 1,2 29 3,3 17-109,-1 3-30,5 189 1095,13 8-219,-15-175-716,-2 0 0,-2 0 0,-1 0 1,-10 55-1,6-69-171,-1 0 0,-1 0 0,-1 0 1,-1-1-1,-13 21 0,14-27-38,-2-2 0,1 1 0,-2-1 0,0-1 1,0 0-1,-1-1 0,-28 20 0,29-24-1,0 0 0,0-1-1,-1-1 1,0 0 0,-15 5 0,24-10-29,0 0-1,0 0 1,0 0 0,0 0-1,0-1 1,0 1-1,0-1 1,0 0 0,0 0-1,0 0 1,0-1-1,-1 0 1,1 0 0,0 0-1,1 0 1,-1 0 0,0-1-1,0 0 1,0 1-1,1-1 1,-1-1 0,-4-3-1,2 0-20,1 0-1,0 0 1,0 0-1,0-1 1,1 1-1,0-1 1,1 0-1,0 0 1,0-1-1,0 1 1,1-1-1,-2-8 1,3 10 0,0-1 1,0 1 0,1-1 0,0 1-1,0-1 1,1 1 0,-1-1 0,2 1-1,-1 0 1,1-1 0,0 1 0,0 0-1,0 0 1,1 0 0,5-9 0,-1 6-88,0 0 0,0 1 0,0 0 0,1 0 0,1 0 0,13-8 0,60-35-1230,-55 37 880,395-198-8421,-297 163 4186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7:58.9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250 52 10880,'-1'-4'648,"1"1"-1,-1-1 1,-1 1 0,1-1 0,0 1 0,-1 0 0,0 0 0,0-1 0,-3-3-1,4 6-511,0 0 1,0 0-1,0 0 0,0 0 0,0 0 0,-1 0 0,1 0 0,-1 0 0,1 0 0,0 1 0,-1-1 0,1 0 0,-1 1 0,1-1 0,-1 1 0,0 0 0,1-1 0,-1 1 0,1 0 0,-1 0 0,0 0 0,1 0 0,-1 1 0,1-1 0,-4 1 0,1 1-30,-1 1-1,1-1 1,-1 1-1,1 0 1,0 0-1,0 0 1,1 1-1,-1-1 0,1 1 1,0 0-1,-4 5 1,3-4-22,-14 18 51,0 1 0,2 0 0,1 1 0,1 1 0,1 0 1,-10 29-1,18-41-137,1 0 1,0 0-1,1 1 0,1-1 1,0 0-1,1 1 1,1-1-1,0 1 1,1-1-1,0 1 1,1-1-1,1 1 0,1-1 1,5 15-1,-6-22 13,0 1 0,1 0 0,0-1-1,0 0 1,1 0 0,0 0 0,0-1-1,0 0 1,1 0 0,0 0 0,0 0 0,1-1-1,-1 0 1,9 4 0,-4-3 94,1-1-1,-1 0 1,1-1 0,0 0-1,0-1 1,0 0 0,1-1 0,20 1-1,-11-2 175,-1-1 0,1-1 0,-1 0 0,35-8 0,-49 8-194,0-1 0,1 0 0,-1-1-1,0 1 1,-1-1 0,1-1 0,0 1 0,-1-1 0,0 0 0,0-1-1,0 1 1,-1-1 0,1 0 0,-1-1 0,0 0 0,8-11-1,-12 15-66,0 1-1,0-1 0,0 0 0,0 0 0,-1 0 1,1 0-1,-1 1 0,1-1 0,-1 0 0,1 0 0,-1 0 1,0 0-1,0 0 0,0 0 0,0 0 0,0 0 1,-1 0-1,1 0 0,-1 0 0,1 0 0,-1 0 0,1 0 1,-1 0-1,0 1 0,0-1 0,0 0 0,0 1 0,0-1 1,-1 0-1,1 1 0,0-1 0,-1 1 0,1 0 1,-3-2-1,-3-2-6,0 1 1,0 0-1,0 0 1,-1 0-1,1 1 1,-1 1-1,-9-3 1,-3 0-78,-2 0-1,1 2 1,0 0 0,-1 2 0,1 0 0,-1 2-1,1 0 1,0 1 0,-1 1 0,1 1-1,-31 11 1,49-14-48,-23 10-594,25-10 563,0-1 0,0 1-1,0-1 1,0 1 0,0 0 0,0-1-1,0 1 1,0 0 0,0 0 0,1-1 0,-1 1-1,0 0 1,0 0 0,1 0 0,-1 0-1,1 0 1,-1 0 0,1 0 0,-1 0 0,1 2-1,0-3 83,0 0-1,0 0 1,0 1-1,0-1 0,0 0 1,0 0-1,0 0 1,0 1-1,0-1 0,0 0 1,0 0-1,1 0 1,-1 0-1,0 0 1,0 1-1,0-1 0,0 0 1,0 0-1,1 0 1,-1 0-1,0 0 1,0 0-1,0 0 0,0 1 1,1-1-1,-1 0 1,0 0-1,0 0 0,0 0 1,1 0-1,-1 0 1,0 0-1,0 0 1,0 0-1,0 0 0,1 0 1,-1 0-1,0 0 1,0 0-1,0 0 1,1 0-1,-1 0 0,0-1 1,0 1-1,12-4-2211,55-23-9362,-14 12 7515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00.0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20 894 8832,'-2'0'10774,"-1"-6"-8267,-2-10-1970,1-13 43,0 0-1,3-1 1,0 1 0,4-32 0,22-120-357,-15 116-145,-6 43-83,24-143 46,-20 128-53,3-1 0,18-46 0,-23 70-19,0 1 0,16-24 0,-21 34 40,1 1 0,0-1 1,0 1-1,0-1 0,0 1 0,1-1 0,-1 1 0,1 0 1,-1 0-1,1 0 0,0 1 0,-1-1 0,1 1 1,0-1-1,0 1 0,0 0 0,0 0 0,0 0 0,5 0 1,-6 1-2,0 0 0,0 1 0,0-1 0,0 0 0,0 1 1,-1 0-1,1-1 0,0 1 0,0 0 0,-1 0 0,1 0 1,0 0-1,-1 0 0,1 1 0,-1-1 0,0 0 0,1 1 1,-1-1-1,0 1 0,0-1 0,2 4 0,1 3 11,1 0 0,-2 1 0,4 10-1,-6-18-16,10 38 8,7 41 0,-12-47-41,2-1-1,17 47 0,-23-74 40,0 0-1,1 0 1,0 0 0,0 0-1,0 0 1,0-1 0,1 0 0,0 0-1,0 0 1,8 7 0,-9-9-3,1 0 1,-1 0-1,1-1 0,-1 1 1,1-1-1,0 1 0,-1-1 1,1 0-1,0 0 0,0-1 1,0 1-1,-1-1 0,1 0 1,0 0-1,0 0 1,5-2-1,1 0 2,-1 0-1,-1-1 1,1 0-1,0-1 1,-1 1 0,10-7-1,46-35 21,-45 31 48,41-24 1,-57 36-71,1 1 1,-1 0 0,0-1-1,0 1 1,1 0 0,-1 0-1,0 1 1,1-1-1,-1 1 1,1-1 0,-1 1-1,4 1 1,-4-1-2,-1 1 0,0-1 0,0 1 0,0 0 1,0 0-1,0 0 0,-1 0 0,1 0 0,0 0 0,0 1 0,-1-1 1,1 0-1,0 1 0,-1-1 0,0 1 0,1 0 0,-1 0 0,0-1 1,0 1-1,2 3 0,0 3 19,0 0 1,0 0-1,0 1 1,-1-1-1,0 1 1,1 16-1,-3 57 90,-1-45-139,1 0-63,1 26-4084,-3 0 0,-15 97 0,8-118-8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00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55 9984,'-7'-10'3286,"6"8"-852,2 1 3344,15-3-5417,106-23 1208,-98 22-1286,0 2 0,1 1 0,25 1-1,-43 1-154,0 1-1,0 0 1,0 0-1,0 1 1,-1-1-1,11 6 1,-15-7-90,0 1 0,-1 0 1,1-1-1,-1 1 1,1 0-1,-1 0 1,0 0-1,1 0 1,-1 1-1,0-1 0,0 0 1,0 0-1,1 1 1,-2-1-1,1 1 1,0-1-1,0 1 1,0-1-1,-1 1 0,1-1 1,0 1-1,-1 0 1,0-1-1,1 1 1,-1 0-1,0 0 1,0-1-1,0 1 1,0 0-1,0 0 0,-1 2 1,-1 2 1,0 0 1,0 0-1,0-1 1,-1 1-1,0 0 0,0-1 1,0 0-1,-9 10 1,-4 3-2,-18 16-1,11-12-15,19-18-24,0 0-13,0 0 0,0 0 1,0 1-1,0-1 0,-3 8 0,6-10 5,0 0-1,0 0 0,1-1 0,-1 1 0,1 0 1,-1 0-1,1 0 0,0 0 0,0 0 1,0 0-1,0 0 0,0 0 0,0 0 0,0 0 1,1 0-1,-1 0 0,1-1 0,0 1 1,-1 0-1,1 0 0,1 1 0,3 6-15,1-1 0,0 0 0,0 0 0,1-1 0,9 8 0,12 14-86,17 25 226,56 85-1,-95-129-18,-1 0-1,1 0 1,-2 0 0,7 19-1,-10-25-52,0 1-1,0-1 0,-1 1 1,1 0-1,-1-1 1,0 1-1,0 0 1,-1-1-1,1 1 1,-1-1-1,0 1 0,0-1 1,0 1-1,-3 5 1,-3 2 20,0-1 1,0 0-1,-1 0 1,0 0-1,-1-1 1,0 0-1,-1-1 1,0 0-1,-1 0 1,1-1-1,-18 9 1,-13 5-772,-81 33 1,121-55 699,-46 17-2199,-8 3-4376,36-9 824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01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0 179 8192,'0'0'2672,"0"0"-1526,0 0-84,0 0 148,14-1 4027,-9 0-4760,0-1 0,1 1 0,-1 0 0,1 1 0,-1-1 0,7 1 0,4-1 24,73-1 933,10-1-521,409-46 1092,-452 43-1957,1182-89 475,-523 83-1,-710 12-564,106 3 343,-92-2-657,0 2-1,0 0 0,29 10 0,-47-13-45,0 0-1,0 0 1,0 0-1,0 0 1,0 0-1,0-1 0,0 1 1,0 0-1,0 0 1,0-1-1,-1 1 0,1-1 1,0 1-1,0-1 1,0 1-1,-1-1 1,1 1-1,0-1 0,-1 0 1,1 1-1,0-1 1,-1 0-1,1 1 0,-1-1 1,1 0-1,-1 0 1,1-1-1,0 1-153,4-10-4852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06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36 120 7680,'-1'-1'300,"0"-1"0,1 1 0,-1 0 0,0-1 0,1 1 1,-1-1-1,0 1 0,0 0 0,0 0 0,0 0 0,0 0 0,-1 0 0,1 0 0,0 0 1,-3-2-1,2 2 22,0 0 0,0-1 0,1 1 0,-1 0 0,0-1 0,1 0 1,0 1-1,-2-3 0,2-1 580,1 5-885,0 0 1,0-1-1,1 1 1,-1 0-1,0 0 0,0 0 1,0 0-1,0 0 0,1 0 1,-1 0-1,0 0 1,0 0-1,0 0 0,0 0 1,1 0-1,-1 1 0,0-1 1,0 0-1,0 0 1,0 0-1,1 0 0,-1 0 1,0 0-1,0 0 1,0 0-1,0 0 0,0 1 1,0-1-1,1 0 0,-1 0 1,0 0-1,0 0 1,0 0-1,0 1 0,0-1 1,0 0-1,0 0 0,5 8 148,0 0-1,0 0 0,-1 0 0,-1 0 0,1 1 0,-1-1 0,-1 1 0,3 11 0,2 7 125,7 17 98,48 164 836,-39-124-797,18 74 242,-12-43-220,53 131 0,-82-246-445,3 9 57,0-1 1,0-1-1,1 1 1,0 0-1,1-1 1,9 11-1,-14-17-57,0-1-1,0 0 1,0 0 0,0 1-1,0-1 1,1 0-1,-1 0 1,0 1-1,0-1 1,0 0-1,0 0 1,1 0 0,-1 1-1,0-1 1,0 0-1,1 0 1,-1 0-1,0 0 1,0 0 0,1 1-1,-1-1 1,0 0-1,0 0 1,1 0-1,-1 0 1,0 0-1,1 0 1,-1 0 0,0 0-1,0 0 1,1 0-1,-1 0 1,0 0-1,1 0 1,-1 0-1,0-1 1,0 1 0,1 0-1,-1 0 1,0 0-1,0 0 1,1 0-1,-1 0 1,0-1 0,0 1-1,0 0 1,1 0-1,-1-1 1,1-1-10,0 0 1,-1 0 0,1 0-1,0-1 1,-1 1 0,0 0-1,1-5 1,-1-62-129,-15-125-1,8 134 124,-64-482-222,70 535 218,-7-49-83,7 50 69,1-1 0,0 1 0,0 0 0,1-1 0,0 1-1,3-10 1,-3 14 47,0-1-1,0 1 1,0 0-1,1 0 0,0-1 1,-1 1-1,1 0 1,0 1-1,0-1 0,0 0 1,0 0-1,0 1 1,0-1-1,0 1 1,1 0-1,-1 0 0,0-1 1,1 2-1,-1-1 1,1 0-1,2 0 0,7-2 501,1 1-1,25-2 0,220-3 540,640-44-672,-883 50-411,204-7-37,-198 8-1694,-11 0-4623,-10 0 1422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07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39 674 8192,'-34'35'7861,"34"-35"-7809,0 0 1,0 0 0,0 0-1,0 0 1,-1 0 0,1 0-1,0 0 1,0 0 0,0 0-1,-1 0 1,1 0 0,0 0-1,0 0 1,0 0 0,0 0-1,-1-1 1,1 1-1,0 0 1,0 0 0,0 0-1,0 0 1,0 0 0,0-1-1,-1 1 1,1 0 0,0 0-1,0 0 1,0 0 0,0-1-1,0 1 1,0 0-1,0 0 1,0 0 0,0 0-1,0-1 1,0 1 0,0 0-1,0 0 1,0 0 0,0-1-1,0 1 1,0 0 0,0 0-1,0 0 1,0-1 0,0 1-1,-1-11 775,3-17 537,5-29 0,-2 21-759,0 1-254,2 0 0,16-45 0,29-64-116,-45 128-88,47-105 447,-46 105-468,2 1 0,-1 0 0,2 0-1,0 1 1,18-17 0,-25 27-77,0 1-1,-1-1 1,1 1 0,1 0-1,-1 1 1,0-1-1,1 1 1,-1 0 0,1 0-1,6-2 1,-8 4-5,0-1 0,1 1 0,-1 0 0,0 0 1,1 0-1,-1 0 0,0 1 0,0 0 0,1-1 0,-1 1 1,0 0-1,0 0 0,0 1 0,0-1 0,0 1 0,5 2 1,4 5 103,-1 0 0,1 1 0,-2 0 0,1 1 1,-1 0-1,8 12 0,-1 0 50,-2 1 0,15 32 0,-14-20-179,-2 1 0,-2 1-1,-2 0 1,-1 0 0,7 65-1,-13-78-1230,11 36-1,-9-43-2137,9 20 0,-9-29 401,3-5-1893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11.0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1061 743 6400,'0'-20'4720,"9"35"-3446,-6-3-975,2 23 0,-3-16-134,36 442 1883,-21 4-1671,-9-198-199,4 48-109,29 1922 315,-20-1276-229,-17-845-145,25 160 1,-28-268 114,1-1 0,0 1 0,3 7 0,-4-14-81,0 1 0,0-1 0,-1 1 0,1-1 1,0 0-1,0 1 0,0-1 0,0 0 0,2 2 0,-2-3-28,-1 0 0,0 1-1,1-1 1,-1 0 0,1 0 0,-1 1-1,1-1 1,-1 0 0,1 0 0,-1 0-1,1 0 1,-1 0 0,1 0-1,-1 0 1,1 0 0,-1 0 0,1 0-1,-1 0 1,1 0 0,-1 0 0,1 0-1,-1-1 1,0 1 0,1 0-1,-1 0 1,1 0 0,-1-1 0,1 1-1,0-1 1,31-24 547,-12 9-475,0 2 0,23-13 0,-11 11-76,1 2 0,1 1 0,-1 2 0,42-8 0,145-17 12,-173 30 9,50-8 298,433-51 527,470 13-628,5 55-172,778-22-47,-1506 12-27,299 2 51,-568 5-33,568 18 89,-51 38-86,-51 52 65,-420-94-8,150 48 196,-199-60-221,1 0 0,-1 0 0,1-1 0,0 1 1,0-1-1,8 0 0,-11-1-25,-1 0 0,0-1 0,0 1 0,1-1 0,-1 0 0,0 1 0,0-1 0,0 0 0,0 0 0,0-1 0,0 1 0,0 0 0,0-1 0,0 1 0,0-1 0,-1 1 0,1-1 0,-1 0 0,1 0 0,0-2 0,12-18-14,15-33-1,-15 26 13,-3 8 13,-2 1-1,0-2 1,-2 1-1,7-26 1,-2 2-8,41-157-20,-8-26 26,26-374 0,-46-302-103,-48-6-166,-12-220-312,26 821 448,0 49 53,0 49 48,7 177 14,-1-54 107,-29-166 1,29 242-64,1 0-1,-2 0 0,0 0 1,0 1-1,-9-15 0,12 23-32,-1 0-1,0 0 0,0 0 0,-1 0 1,1 0-1,0 1 0,-1-1 1,0 1-1,1 0 0,-1 0 1,0 0-1,0 0 0,0 0 1,-1 0-1,1 1 0,0 0 0,-1 0 1,1 0-1,0 0 0,-1 0 1,-6 0-1,-3 1 0,1 1 0,-1 1 1,1 0-1,-1 1 0,1 0 0,0 1 0,-16 7 0,17-6-22,0-1-1,-1 0 0,0 0 0,1-1 0,-1-1 0,0 0 0,-1-1 0,-19 0 0,13-4 21,0-1 1,0 0-1,1-2 0,-20-8 1,-8-2 43,-62-17-21,-1 6 0,-112-14-1,-338-11 58,-220 12-54,254 20-36,-734-32 9,224 15 79,-5 52-61,415 32-35,2 42-210,231-4-97,-61 26-639,-353 80-3870,573-145 418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6.4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17 8448,'3'-4'1264,"2"-2"39,-4 0 2940,-15 24-2216,6-3-1846,2 0 0,0 0 1,0 1-1,2-1 0,0 1 1,0 0-1,2 0 0,-2 23 1,3-1-106,1 0 0,4 39 0,-2-63-67,0 0 0,1-1 0,0 1 1,1-1-1,1 1 0,0-1 0,1 0 0,0-1 1,9 13-1,-11-19 66,0 0 0,1-1 0,0 1 1,9 7-1,-12-12-21,-1 1 0,1-1 1,0 0-1,0 0 1,0 0-1,0 0 0,0 0 1,1 0-1,-1 0 0,0-1 1,0 1-1,1-1 1,-1 1-1,0-1 0,0 0 1,1 0-1,4 0 0,-6-1-38,1 0 0,-1 1-1,1-1 1,0 0-1,-1 1 1,1-1 0,-1 0-1,0 0 1,1 0-1,-1-1 1,0 1 0,0 0-1,1 0 1,-1-1-1,0 1 1,0-1 0,-1 1-1,1 0 1,0-1-1,0 0 1,-1 1 0,1-1-1,0-2 1,2-4 15,3-8-33,0-1 1,-2 1 0,0-1 0,-1 0 0,0 0-1,-1 0 1,-1 0 0,-2-20 0,0 15 60,-2 0-1,0 0 1,-1 0 0,-1 1-1,-16-41 1,19 57 51,-7-15 151,9 20-245,0-1 0,-1 0 0,1 0 0,0 1 0,-1-1 1,1 0-1,-1 1 0,1-1 0,-1 1 0,1-1 0,-1 0 0,1 1 0,-1-1 1,0 1-1,1 0 0,-1-1 0,0 1 0,0-1 0,0 1 0,0 0-14,1 0 1,0 0-1,0 0 0,0 0 0,0 0 0,-1 1 0,1-1 0,0 0 1,0 0-1,0 0 0,0 0 0,0 0 0,0 1 0,0-1 0,0 0 1,0 0-1,-1 0 0,1 1 0,0-1 0,0 0 0,0 0 0,0 0 1,0 1-1,0-1 0,0 0 0,0 0 0,0 0 0,0 1 0,0-1 0,0 0 1,1 0-1,-1 0 0,0 0 0,0 1 0,0-1 0,0 0 0,0 0 1,0 0-1,4 11 4,-3-8 11,85 205 1087,-78-191-1032,87 203 389,-69-141-135,19 100-1,-40-147-194,0-1 1,-1 53 0,-4-69-106,-2 1 1,0-1-1,0 1 1,-1-1-1,-1 0 1,-1 0-1,0 0 1,-1-1-1,0 0 1,-2 0-1,1 0 1,-13 15-1,13-19-19,0-1-1,-1 0 0,0 0 0,-1-1 0,0 0 0,-1 0 0,1-1 0,-1 0 0,0-1 0,-1 0 0,0 0 0,0-1 0,0-1 0,0 0 0,-1-1 1,-13 3-1,17-5-40,0 0 0,0-1 0,0 1 0,0-2 0,0 1 0,-13-4 0,16 3 20,1 0-1,-1 0 0,1-1 0,-1 0 0,1 0 0,0 0 0,0-1 0,0 0 0,0 1 0,0-1 0,-5-6 1,7 6 6,0 1 1,0-1-1,0 0 1,0 1 0,1-1-1,-1 0 1,1 0-1,0 0 1,0 0 0,0 0-1,0-1 1,0 1-1,1 0 1,0 0 0,-1 0-1,1-1 1,0 1-1,1-4 1,-1 1-2,0-5-5,1 0 0,1 0 0,-1 0 1,2 0-1,0 1 0,0-1 0,6-14 0,-5 15 8,5-10-11,0 0 0,1 1 1,0 0-1,2 1 0,0 0 0,21-22 1,10-16-246,-8 10 59,134-172-4650,-23 70-4645,-81 87 5221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19.2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 0 6400,'-24'13'3719,"23"-13"-3382,0 1 1,0-1 0,0 1-1,0 0 1,0 0-1,0 0 1,0-1-1,0 1 1,1 0 0,-1 0-1,0 0 1,0 0-1,1 1 1,-1-1 0,1 0-1,-1 0 1,1 0-1,-1 2 1,1-2-243,0-1 1,0 1 0,0-1-1,0 1 1,1-1 0,-1 1-1,0-1 1,0 0-1,0 1 1,1-1 0,-1 1-1,0-1 1,0 0-1,1 1 1,-1-1 0,0 0-1,1 1 1,-1-1-1,0 0 1,1 1 0,-1-1-1,1 0 1,-1 0 0,0 0-1,1 1 1,0-1-1,15 4 1108,-8-3-833,35 9 244,1-3 0,47 3 0,90-6-418,-169-4-564,-8-1 529,1 1 1,-1 0-1,1 0 0,6 1 1,-10-1-281,0 0 0,-1 0 0,1 1 0,-1-1 0,1 0 0,-1 0 0,1 1 1,-1-1-1,1 0 0,-1 1 0,1-1 0,-1 0 0,1 1 0,-1-1 0,0 1 0,1 0 0,0-1-189,-1 1-1,0 0 1,0-1-1,0 1 1,0-1-1,1 1 0,-1 0 1,0-1-1,0 1 1,0 0-1,0-1 1,-1 1-1,1 0 0,0-1 1,0 1-1,0-1 1,0 1-1,-1 0 1,-4 14-5026,-3 0 828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19.5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9984,'18'8'3776,"0"-8"-2944,18-3 256,-31 3-97,16-5-415,15-2-96,0-2-256,0 1-96,0 4-64,-6 4-128,6 0 32,0 4-1440,0 1-703,7-5-2337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20.3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1385 7808,'6'0'5693,"4"6"-3189,0 0-1315,3-4-629,-1 0 0,1 0 0,0-1-1,0-1 1,19-2 0,-8-1-257,0 0-1,24-8 1,-36 7-255,1 1 0,-1-2 0,0 1 0,-1-2 0,1 0 0,-1 0 0,0-1 0,0 0 0,-1-1 0,0 0 0,-1-1 0,1 0 0,-2 0 0,1-1 0,-1 0 0,-1-1 0,0 0 0,7-14 0,5-19-19,-2-1 1,-2 0-1,-2-1 1,14-92-1,-4-198-411,-24 248 102,-3-1 0,-5 1 0,-29-129 0,38 217 280,-12-48-170,10 44 148,1 0 0,0 1 0,-1-1 0,0 1 0,0-1 1,0 1-1,0 0 0,0 0 0,-6-5 0,8 7 17,0 1 0,-1 0-1,1-1 1,0 1 0,-1 0 0,1 0 0,0-1 0,-1 1 0,1 0 0,-1 0 0,1 0 0,0 0 0,-1 0 0,1 0 0,-1-1 0,1 1-1,-1 0 1,1 0 0,0 0 0,-1 0 0,1 0 0,-1 1 0,1-1 0,-1 0 0,1 0 0,0 0 0,-1 0 0,1 0 0,-1 1-1,0 0 0,0 0-1,0-1 0,0 1 0,0 0 0,0 0 0,1 0 0,-1 0 0,0 1 0,1-1 0,-2 1 0,0 4-1,0 0 0,0 0 0,-1 9-1,-4 46 188,4 1-1,4 75 1,0-104-107,3 101 736,24 134 0,-17-203-522,2 0 0,4-2 0,2 0 0,31 70 0,-27-87-86,2-1 1,41 55 0,-57-85 19,-8-13-460,0 1 1,0-1-1,0 0 1,1 1-1,0-1 1,-1 0-1,1 0 1,2 2-1,-3-3-116,0-1 0,0 0 0,0 1 0,0-1 0,-1 0 0,1 0 0,0 0 0,0 1 0,0-1 0,0 0 0,0 0 0,-1 0 0,1-1 0,0 1 0,0 0 0,0 0 0,0 0 0,0-1 0,-1 1 0,1 0 1,0-1-1,0 1 0,-1 0 0,1-1 0,0 1 0,0-1 0,-1 1 0,1-1 0,-1 0 0,1 1 0,0-2 0,8-10-5026,0-2 1644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20.8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74 8448,'2'-14'2013,"0"6"-542,0-1 0,1-15 0,-3 23-1419,0 0 0,-1 0 0,1 1 0,0-1 0,0 0 0,0 0 0,0 1 0,-1-1 0,1 0 0,0 0 0,-1 1 0,1-1-1,-1 0 1,1 1 0,-1-1 0,1 0 0,-1 1 0,1-1 0,-1 1 0,1-1 0,-1 1 0,0-1 0,1 1 0,-1 0 0,0-1 0,1 1 0,-1 0 0,0-1 0,0 1 0,0 0-1,1 0 1,-1 0 0,0-1 0,0 1 0,1 0 0,-1 0 0,-2 1 0,0-1-22,0 0 0,-1 0 0,1 1 0,0-1 0,-1 1 0,1 0 0,-6 3-1,0 1 17,0 0 0,1 1 0,-1 0 0,1 0 0,1 1-1,-1 0 1,1 1 0,0 0 0,-11 16 0,0 6 205,-24 49 1,38-69-200,-5 7 36,1 1 1,1 0 0,0 0-1,-3 21 1,9-35-30,0 1 0,0 0 1,0 0-1,1 0 1,0 0-1,0 0 0,0 0 1,1 0-1,0 0 1,0-1-1,0 1 0,0 0 1,1 0-1,0-1 0,0 1 1,0-1-1,0 0 1,1 1-1,0-1 0,0 0 1,5 5-1,0-2 50,0-1 0,0 0-1,1 0 1,0-1 0,0 0 0,0-1-1,0 0 1,1 0 0,0-1 0,0 0-1,0-1 1,0 0 0,14 1 0,-15-2-19,1-1 1,-1 0 0,0 0 0,0-1 0,0 0 0,0-1-1,0 0 1,0 0 0,0-1 0,-1 0 0,1-1 0,-1 1-1,0-2 1,0 1 0,9-8 0,-10 6-44,0 0 0,0-1-1,0 0 1,-1 0 0,0 0 0,0-1-1,-1 0 1,0 0 0,-1-1 0,0 1 0,0-1-1,0 0 1,-1 0 0,-1 0 0,1-1 0,-2 1-1,1-1 1,-1 1 0,-1-1 0,0 1 0,-1-13-1,0 15-50,-1 0 0,0 0 0,-1 0 0,1 0 0,-1 0-1,-1 1 1,1-1 0,-1 1 0,0 0 0,-1 0 0,-8-9 0,-6-3-311,0 1 1,-22-15 0,21 17-347,13 10 201,5 3 107,-1 1 1,0-1 0,1 0-1,-1 0 1,1 0 0,-1 0-1,1 0 1,0-1 0,0 1-1,-2-4 1,4 6 276,0 0 0,0-1 0,0 1 0,0 0 0,0 0 0,0 0 0,0 0 0,0 0 0,0-1 0,0 1 0,1 0 0,-1 0 0,0 0 0,0 0 0,0 0 0,0-1 0,0 1 0,0 0 0,0 0 0,0 0 0,1 0 0,-1 0 0,0 0 0,0 0 0,0 0 0,0 0 0,0 0 0,0 0 0,1-1 0,-1 1 0,0 0 0,0 0 0,0 0 0,0 0 0,1 0 0,7 3-4398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21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256 124 9472,'-2'-6'765,"0"0"1,0 0-1,1 0 0,0-1 1,0 1-1,0-1 1,1-6-1,-3-17 1127,3 29-1851,0-1-1,0 0 1,0 1-1,-1-1 1,1 1-1,-1-1 1,1 0-1,-1 1 1,1-1-1,-1 1 1,0-1-1,0 1 1,0 0-1,0-1 1,0 1-1,0 0 1,0 0-1,0 0 1,-1 0-1,1-1 1,0 2-1,-1-1 1,1 0-1,-1 0 1,1 0-1,-1 1 1,1-1-1,-1 1 0,1-1 1,-1 1-1,0 0 1,1-1-1,-1 1 1,0 0-1,1 0 1,-1 0-1,0 0 1,1 0-1,-1 1 1,1-1-1,-1 1 1,0-1-1,-2 2 1,-2 1 19,0 1 0,1 0 0,-1 0 0,1 0 0,0 1 0,0 0 0,0 0 0,1 1 0,-7 9 0,1 0 72,1 0 1,-11 28-1,11-20 8,1 0 0,0 0 1,-7 45-1,14-59-65,0-1 0,0 1 1,1 0-1,0 0 1,1 0-1,-1-1 0,2 1 1,-1 0-1,1-1 0,1 1 1,0-1-1,0 1 1,8 14-1,-9-19-23,1-1 0,0 1 0,-1-1 0,1 1 0,0-1 0,1 0 0,-1 0 0,0-1-1,1 1 1,0-1 0,-1 1 0,1-1 0,0 0 0,0-1 0,0 1 0,0-1 0,1 0 0,-1 0 0,0 0 0,1 0 0,-1-1 0,0 1 0,1-1 0,7-1 0,-6 0-15,0 0 1,0-1-1,0 1 0,0-1 1,0-1-1,0 1 1,0-1-1,-1 0 1,0 0-1,1-1 1,-1 1-1,0-1 1,0 0-1,-1-1 1,1 1-1,5-9 1,-2 1-40,0-1-1,-2 1 1,1-1-1,-2 0 1,0-1-1,6-24 1,-5 9 9,-1 0 1,2-37-1,-7 61-10,0-31-2,0 34 1,0 1 1,0-1-1,0 1 1,0-1-1,-1 1 0,1-1 1,-1 1-1,1-1 1,-1 1-1,1 0 1,-1-1-1,0 1 0,0 0 1,1-1-1,-1 1 1,0 0-1,0 0 0,-1 0 1,-1-2-1,3 3 3,-1 0 0,1 0 0,-1-1 0,1 1 0,-1 0 0,1 0-1,-1 0 1,1 0 0,-1 0 0,1-1 0,-1 1 0,0 0 0,1 0 0,-1 0-1,1 1 1,-1-1 0,1 0 0,-1 0 0,1 0 0,-1 0 0,1 0 0,-1 1 0,1-1-1,-2 1 1,1 0-1,0 0 0,0 0 0,0 0 0,0 0 0,0 0 0,0 0 0,1 0 0,-1 0 0,-1 3 0,0 1-2,0 1 0,0-1 0,-2 12 0,1 4 116,2 0 0,0 0-1,1 1 1,1-1 0,4 25-1,26 106 959,-20-108-874,29 119 640,13 64 184,-50-213-962,0 1-1,-1 0 1,-1 0-1,-1 0 1,-2 19-1,2-30-44,-1 1 0,0 0-1,0 0 1,0-1 0,-1 1 0,1-1 0,-1 1-1,0-1 1,-1 0 0,1 0 0,-1 0-1,0 0 1,0 0 0,0 0 0,0-1 0,-1 1-1,1-1 1,-1 0 0,0 0 0,-6 3-1,-2 0 7,0-1-1,-1 0 0,1-1 0,-1 0 0,-19 3 0,7-3-32,-50 0-1,54-5 30,1 0-1,-28-7 0,43 7-32,1 0 0,-1-1-1,0 1 1,0-1 0,1-1-1,-1 1 1,1 0 0,-1-1-1,1 0 1,0 0 0,0 0 0,0-1-1,1 1 1,-1-1 0,1 0-1,0 0 1,0 0 0,0 0 0,-4-10-1,5 9-12,0-1 0,0 0 0,0 1 0,1-1-1,0 0 1,0 0 0,0 0 0,1 0 0,0-1-1,0 1 1,0 0 0,1 0 0,0 0 0,0 0 0,0 0-1,4-8 1,1 2-89,0 0-1,1 1 1,0 0-1,0 0 0,1 0 1,1 1-1,0 0 1,1 1-1,-1 0 1,15-10-1,17-10-1026,62-32 0,-80 48 623,187-86-6084,-135 70 1793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22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53 7936,'-1'0'88,"1"0"375,-1-1 1,0 1-1,0 0 0,1-1 1,-1 1-1,0 0 0,1-1 1,-1 1-1,0-1 0,1 1 0,-1-1 1,1 1-1,-1-1 0,0-1 1,1 2-272,1-1 0,-1 0 0,1 1 0,-1-1 0,1 0 0,-1 1 0,1-1 0,-1 1 1,1-1-1,0 1 0,-1-1 0,1 1 0,0-1 0,0 1 0,-1 0 0,3-1 0,7-4 159,1 0-1,0 1 1,0 1-1,0-1 0,18-1 1,59-4 1058,-86 9-1379,6 0 113,0-1 0,0 1 0,0 1 0,1-1 1,-1 2-1,0-1 0,0 1 0,10 4 0,-15-5-97,0 0 0,0 1 0,-1-1 0,1 1 0,-1 0 0,1 0 0,-1 0 0,1 0 0,-1 0 0,0 0 0,0 1 0,0-1 0,-1 1 0,1 0-1,0-1 1,-1 1 0,0 0 0,1 0 0,-1 0 0,0 0 0,-1 0 0,1 0 0,-1 0 0,1 6 0,0 5-7,-1-1 0,-1 1 0,0 0 1,-6 22-1,-19 52 135,0 1-107,24-82-39,1 0-1,0 0 0,0 1 0,1-1 1,0 0-1,0 0 0,2 12 1,-2-17-18,1 0 0,-1 0 0,1 0 0,0 0 0,0 0 0,0 0 1,0 0-1,0 0 0,0 0 0,0 0 0,0-1 0,1 1 0,-1 0 1,1-1-1,0 1 0,-1-1 0,1 0 0,0 1 0,0-1 0,-1 0 1,1 0-1,0 0 0,0 0 0,0-1 0,1 1 0,-1 0 0,0-1 1,0 0-1,3 1 0,0-1-40,1 0 0,0 0 0,0 0 0,0-1 0,-1 0 0,1 0 0,7-3 0,38-16-1954,-30 11 395,49-25-4912,-34 13 1749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29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48 3 7552,'-4'1'649,"0"0"0,0 0 0,0 0 1,0 1-1,0 0 0,0 0 0,0 0 0,1 0 0,-1 0 1,-4 5-1,7-6 130,1-1-150,0 0-213,18-7 2077,-5 2-1765,4 1-387,0 0 0,0 1 0,0 1 0,0 1 0,19 1-1,84 10 79,-117-10-392,8 1 16,19 3 160,40 9 0,-62-11-139,-1 0 0,0 0 0,0 1 0,0 0 0,-1 0-1,1 0 1,-1 1 0,0 0 0,1 0 0,-2 1 0,7 6 0,-10-9-16,0 0 0,0 1 0,0 0 0,0-1 1,0 1-1,-1 0 0,0 0 0,1 0 0,-1 0 0,0 0 1,0 0-1,-1 0 0,1 1 0,-1-1 0,1 6 1,-2-4-15,1-1 0,-1 1 1,0 0-1,0-1 0,-1 1 0,1-1 1,-1 1-1,0-1 0,-4 7 1,-3 2-12,0-2 0,0 1 0,-1-1 1,0-1-1,-22 17 0,12-11-43,0-2 1,-31 16-1,51-30 17,-1 0-1,1 1 1,0-1-1,0 0 1,0 0-1,0 0 1,-1 1-1,1-1 0,0 0 1,0 0-1,0 1 1,0-1-1,0 0 1,0 0-1,0 1 1,0-1-1,0 0 1,0 0-1,0 1 1,0-1-1,0 0 1,0 0-1,0 1 1,0-1-1,0 0 0,0 0 1,0 1-1,0-1 1,0 0-1,0 0 1,0 0-1,0 1 1,1-1-1,-1 0 1,0 0-1,0 0 1,0 1-1,0-1 1,1 0-1,-1 0 1,8 9-30,-8-9 29,12 10 1,1-1 1,0 0-1,20 10 0,-16-9 38,22 16 0,-19-10-11,-2 0 1,0 2 0,-1 0-1,0 1 1,-2 1 0,0 0 0,-2 1-1,0 0 1,-1 1 0,10 27 0,-18-38 149,0 0 1,-1 0-1,0 0 1,-1 0 0,0 0-1,0 15 1,-1-23-126,-2 0-1,1 0 1,0 0 0,-1 0-1,1 1 1,-1-1 0,0 0 0,0 0-1,0 0 1,0-1 0,-1 1 0,1 0-1,-1 0 1,0-1 0,1 1-1,-1-1 1,-1 1 0,1-1 0,0 0-1,0 0 1,-1 0 0,1 0 0,-1 0-1,0 0 1,0-1 0,1 1-1,-6 1 1,-45 14-87,-98 17 0,117-27 13,24-5-8,-56 9 76,59-11-204,1 1 0,-1-1-1,0 0 1,0-1 0,0 0-1,1 0 1,-9-2 0,14 2 54,1 1 0,-1 0 1,0 0-1,1 0 0,-1 0 0,1 0 0,-1 0 1,1-1-1,-1 1 0,1 0 0,-1-1 1,1 1-1,-1 0 0,1-1 0,-1 1 1,1 0-1,0-1 0,-1 1 0,1-1 0,-1 1 1,1-1-1,0 1 0,0-1 0,-1 1 1,1-1-1,0 1 0,0-1 0,0 1 0,-1-1 1,1 1-1,0-1 0,0 1 0,0-1 1,0 0-1,0 1 0,0-1 0,0 1 1,0-1-1,0 1 0,1-1 0,-1 0 0,0 1 1,0-1-1,0 1 0,1-1 0,-1 1 1,1-1-1,0-2-436,1 1 0,0 0 0,0 0 0,0 0 0,0 1 0,0-1 0,0 0 0,0 1 0,5-3 1,22-5-4370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0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44 5632,'4'-6'1523,"-4"6"-1301,1-1 0,0 0-1,-1 0 1,1 1-1,-1-1 1,0 0 0,1 0-1,-1 0 1,0 0 0,1 0-1,-1 0 1,0 0-1,0 0 1,0-1 0,5-21 3863,-5 22-3685,0 1-21,0 0 47,-1 22 726,-6 15-778,-7 64-178,13-87-10,1-1 0,0 1 0,1 0 0,1-1 0,4 21-1,-5-31-130,0-1-1,0 1 0,0-1 0,0 1 0,1-1 1,-1 0-1,0 1 0,1-1 0,0 0 1,0 0-1,-1 0 0,1 0 0,0 0 0,1-1 1,-1 1-1,0-1 0,0 1 0,1-1 0,-1 0 1,1 0-1,-1 0 0,1 0 0,-1 0 0,6 1 1,5 0 105,1-1 0,-1 0 0,0-1 0,14-2 0,2 1-86,-22 1-28,0 0 1,0 1 0,13 2-1,-18-3-75,-1 1-1,1-1 0,0 1 0,-1-1 1,1 1-1,-1 0 0,1 0 1,0 0-1,-1 0 0,0 0 0,1 0 1,-1 0-1,0 0 0,1 1 1,-1-1-1,0 0 0,0 1 1,0-1-1,0 1 0,1 2 0,-2 6-3784,1-11-349,0 1 3959,2-1-3406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0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19 7680,'0'-5'-133,"0"-5"4102,0 7 16,0 9-2431,1 106-20,-3 128-950,-8-139-482,4-61-39,0 43 1,6-81-151,0 0 0,0 0 0,0 0-1,0-1 1,0 1 0,0 0 0,1 0 0,-1 0 0,0-1 0,1 1-1,0 0 1,-1-1 0,1 1 0,0 0 0,0-1 0,0 1-1,0-1 1,0 1 0,0-1 0,0 1 0,1-1 0,-1 0 0,0 0-1,1 0 1,-1 0 0,1 0 0,-1 0 0,1 0 0,0 0-1,-1 0 1,1-1 0,0 1 0,-1-1 0,1 1 0,0-1-1,0 0 1,3 1 0,39 3-7283,-22-3 3738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1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24 8960,'-5'0'3424,"0"0"-2656,10 0 544,0 0 128,4-4-193,4-1-31,10 2-416,8-1-64,4-1-448,1 2-96,4 3-64,-4 0-64,-1 8-64,-4-1-1184,-8 5-480,-1 5-1791,-4 7-673,-13 0 256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8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284 152 7424,'1'-2'645,"-1"-1"1,1 0 0,-1 0-1,1 1 1,-1-1 0,0 0-1,0 0 1,0 0-1,0 1 1,-1-5 0,-1 1-144,1 0 0,-1 1 1,0-1-1,-5-8 1,3 6-304,-1 0 1,0 0 0,-1 0 0,0 1 0,0 0 0,-8-7 0,12 12-142,-1 0 0,1 0 0,-1 0 1,0 0-1,0 1 0,0-1 0,1 1 0,-1 0 1,0 0-1,-1 0 0,1 0 0,0 0 0,0 1 1,0-1-1,0 1 0,-1 0 0,1 0 0,0 0 1,0 0-1,0 1 0,-1-1 0,1 1 0,0 0 1,-5 2-1,3 0-37,-1-1 0,1 2 0,0-1 0,0 0 0,0 1 0,0 0 0,1 0 0,-1 1 0,1-1 0,0 1 0,1 0 0,-4 6 0,-2 1 17,1 1 1,1 0 0,0 0-1,1 1 1,0 0 0,1 1-1,-6 27 1,-10 133-215,19-120 144,6 83 0,-3-122 29,1 1-1,1-1 1,0 0-1,1 0 1,1 0-1,11 25 1,-12-32 15,1-1 1,0 0-1,0 0 0,1 0 1,0-1-1,0 0 1,1 0-1,0-1 0,0 1 1,0-2-1,1 1 1,0-1-1,10 5 0,-7-5 43,0 0-1,0-1 1,0-1-1,0 0 1,1-1-1,-1 0 1,1 0-1,-1-2 0,1 1 1,19-3-1,-23 2 11,-1-1-1,1 0 0,-1-1 0,0 0 0,1 0 1,-1-1-1,0 0 0,0 0 0,-1 0 0,1-1 1,-1 0-1,1-1 0,-1 1 0,-1-1 0,1 0 1,-1 0-1,7-8 0,-10 9-12,1-1 1,-1 1-1,0 0 1,0-1-1,0 1 1,-1-1-1,1 0 1,-1 1-1,0-1 1,-1 0-1,1 0 1,-1 0-1,0-5 0,0 8-43,0 0-1,-1 0 0,1 0 0,0 1 0,-1-1 0,1 0 0,-1 0 0,1 0 0,-1 1 0,0-1 0,0 0 0,0 1 0,0-1 0,0 0 0,0 1 0,0 0 0,-1-1 0,1 1 0,-1 0 0,1-1 0,-1 1 0,1 0 0,-1 0 0,1 0 1,-1 0-1,0 1 0,0-1 0,1 0 0,-1 1 0,0-1 0,0 1 0,0 0 0,0-1 0,0 1 0,-3 0 0,-2 1-21,1 0 1,0 0-1,-1 1 0,1-1 1,0 1-1,0 0 1,0 1-1,0 0 0,-9 6 1,4-2-6,0 0 1,1 1-1,1 0 1,-10 10 0,12-11-26,-20 23-192,25-27 58,0 0 0,0 0 0,0 0 0,1 0-1,-1 1 1,1-1 0,0 0 0,-2 6 0,3-8 72,0-1 0,0 1 0,-1 0 1,1 0-1,0 0 0,0-1 0,1 1 0,-1 0 1,0 0-1,0-1 0,0 1 0,0 0 1,1 0-1,-1-1 0,0 1 0,0 0 1,1-1-1,-1 1 0,1 0 0,-1-1 0,1 1 1,-1-1-1,1 1 0,-1-1 0,1 1 1,-1-1-1,1 1 0,0 0 0,1 0-282,0-1 0,0 1-1,-1 0 1,1-1 0,0 1-1,0-1 1,0 0 0,0 0-1,3 0 1,9 0-3698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1.8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48 10112,'-14'3'3872,"19"-3"-3040,0 0 448,-1 0-97,10-3-287,8-1 0,8-4-416,11 1-128,8-2-224,5 1-96,-1 1 64,-8 2-64,0 5-32,-11 5-1248,-7 2-512,-4 1-3423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2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91 95 7808,'29'-95'7488,"-30"104"-4604,-10 43-2409,-2-14-260,-20 40 0,21-53-136,1 0-1,2 0 0,0 1 0,-10 53 1,18-71-41,1 1-1,-1-1 1,2 0 0,-1 1 0,1-1 0,0 0 0,1 0-1,-1 1 1,2-1 0,2 8 0,-3-12 15,1 1 1,-1-1-1,1 0 0,-1 0 1,1 0-1,0-1 0,1 1 1,-1-1-1,1 1 0,-1-1 1,1 0-1,0 0 0,0-1 0,0 1 1,1-1-1,-1 0 0,0 0 1,8 2-1,30 6 179,47 6 0,-9-2-120,-16-4 52,-5-1-2120,-21 1-4897,-33-7 2848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2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 22 10112,'4'-21'3285,"-4"50"1899,0 27-4400,-13 60-220,1-16-451,6-13 277,5 90-1,5-120-247,2 0 0,22 92 0,-15-97-269,14 50-1788,-5 0-4325,-17-71 2043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3.4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1088 7808,'-1'17'2952,"2"18"-519,-1-33-2306,0-1 1,0 1-1,1 0 1,-1 0-1,1 0 0,0-1 1,-1 1-1,1 0 1,0-1-1,0 1 0,0-1 1,0 1-1,0-1 1,1 1-1,1 1 1,-2-3-22,0 1 0,0 0 0,0-1 0,1 1 0,-1-1 0,0 1 0,1-1 0,-1 0 0,0 0 0,1 1 0,-1-1 0,0 0 0,1 0 0,-1 0 0,1-1 0,-1 1 0,0 0 0,3-1 0,27-11 1105,-23 9-1050,65-33 458,-58 29-533,0 0 1,-1-2-1,0 0 0,0 0 1,-1-1-1,0-1 1,-1 0-1,0 0 0,-1-1 1,0-1-1,-1 0 1,0-1-1,-1 0 0,13-27 1,65-161-179,-72 159 66,-2-2-1,14-81 1,-12-64 45,-15 152-34,-1-1-1,-13-71 1,11 96-11,0 0-1,-1 0 0,0 0 1,-2 0-1,1 1 0,-10-16 1,14 28 21,1-1 1,-1 1 0,0 0-1,0-1 1,0 1-1,0-1 1,0 1 0,0 0-1,0 0 1,0 0 0,-1 0-1,1 0 1,0 0 0,-1 0-1,1 0 1,-1 0-1,1 1 1,-1-1 0,1 0-1,-1 1 1,0 0 0,1-1-1,-1 1 1,1 0-1,-1 0 1,0 0 0,1 0-1,-1 0 1,0 0 0,1 0-1,-1 0 1,0 1-1,1-1 1,-1 1 0,1-1-1,-1 1 1,1 0 0,-1-1-1,1 1 1,-3 2-1,-2 1 11,1 1-1,0 0 0,0 0 0,0 0 0,0 1 0,1-1 0,0 1 0,-5 8 0,-8 20 23,2-1-1,1 2 0,1 0 0,2 0 0,2 1 0,1 1 0,2-1 1,1 1-1,2 0 0,3 58 0,3-47 50,3 0 1,1 0-1,3-1 0,1 0 1,35 86-1,93 192-29,-139-324-60,2 4-35,0 0-1,1 0 1,0 0 0,0 0 0,3 5 0,-5-9-36,0 0 0,-1 0-1,1-1 1,0 1 0,0 0 0,-1-1-1,1 1 1,0-1 0,0 1 0,0-1 0,0 1-1,0-1 1,0 1 0,0-1 0,0 0 0,0 0-1,0 1 1,0-1 0,0 0 0,0 0 0,0 0-1,0 0 1,0 0 0,0 0 0,0 0 0,0-1-1,0 1 1,0 0 0,0-1 0,0 1-1,0 0 1,0-1 0,-1 1 0,1-1 0,1 0-1,5-4-878,-1 0 0,0 0 0,-1 0 0,6-6 0,7-10-2963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3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135 32 7424,'-1'-23'2448,"2"23"-2403,-1-1 0,0 1 0,0 0 0,0-1 0,0 1 0,-1 0 0,1-1 1,0 1-1,0 0 0,0 0 0,0-1 0,0 1 0,0 0 0,0-1 0,0 1 0,-1 0 1,1-1-1,0 1 0,0 0 0,0 0 0,-1-1 0,1 1 0,0 0 0,0 0 0,-1 0 1,1-1-1,0 1 0,-1 0 0,1 0 0,0 0 0,-1 0 0,1 0 0,0-1 0,0 1 0,-1 0 1,1 0-1,0 0 0,-1 0 0,1 0 0,0 0 0,-1 0 0,1 0 0,0 0 0,-1 0 1,1 1-1,0-1 0,-1 0 0,1 0 0,0 0 0,-1 0 0,1 0 0,0 1 0,-1-1 1,1 0-1,-14 12 1836,4 1-1391,1 0-1,1 1 0,-1 0 1,2 1-1,-9 24 1,10-25-334,-4 11 161,1 0 0,-8 35-1,15-50-259,0 0 0,1 1 0,0-1 0,0 0 0,1 0 0,1 1 0,0-1 0,0 0 0,4 12 0,-4-17-33,0-1-1,1 0 0,0 0 1,0 0-1,0 0 0,0 0 1,1 0-1,0-1 0,-1 1 1,1-1-1,0 0 0,1 0 1,-1 0-1,6 4 0,-3-4 30,-1 0 0,1 0 0,-1-1 0,1 0 0,0 0 0,0 0 0,0-1 0,0 0 0,10 1 0,-1-2 96,0-1 1,0 0-1,0-1 0,0 0 1,0-1-1,-1-1 1,28-10-1,-32 10-77,0-1 0,0 0 1,-1-1-1,1 1 0,-1-2 0,-1 1 0,13-12 0,-19 16-63,0 0 0,-1 0 0,1 0-1,0 0 1,-1 0 0,1-1 0,-1 1-1,0 0 1,0-1 0,0 1 0,0-1-1,0 1 1,0-1 0,-1 1 0,1-1-1,-1 0 1,0 1 0,0-1 0,0 0 0,0 1-1,0-1 1,0 1 0,-1-1 0,0 0-1,1 1 1,-1-1 0,0 1 0,0-1-1,0 1 1,0 0 0,-1-1 0,1 1-1,-1 0 1,1 0 0,-1 0 0,-2-2-1,-5-5 17,0 0 0,0 1 0,-1 1 0,0 0 0,-14-8 0,-58-24-73,78 38 3,-15-8-362,-1 2-1,0 0 1,-28-5-1,36 10-1530,11 1-458,7 2-955,12 0-766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4.4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385 79 9088,'3'-9'1057,"-1"0"1,0 1 0,-1-1 0,0 0-1,-1-12 1,0 20-985,0 1-1,0-1 0,0 1 1,0-1-1,0 1 1,0-1-1,0 1 0,0-1 1,0 0-1,-1 1 1,1-1-1,0 1 0,0-1 1,-1 1-1,1 0 1,0-1-1,-1 1 0,1-1 1,0 1-1,-1 0 1,1-1-1,-1 1 0,1 0 1,-1-1-1,1 1 1,-1 0-1,1-1 0,-1 1 1,1 0-1,-1 0 1,1 0-1,-1 0 0,1-1 1,-1 1-1,1 0 1,-1 0-1,0 0 0,-1 0-16,1 1 0,-1-1-1,0 0 1,1 0 0,-1 1-1,1-1 1,-1 1 0,1-1-1,-1 1 1,1 0 0,0-1-1,-1 1 1,-1 2 0,-8 8 244,0 0 0,-16 24 1,11-15-77,1 0-33,-23 39 1,34-52-191,0 0 1,0 1 0,1-1 0,0 1-1,1 0 1,0 0 0,0 0 0,1 0-1,-1 10 1,2-14 22,0-1-1,1 1 1,-1 0 0,1-1 0,0 1-1,0-1 1,0 1 0,0-1 0,1 0-1,-1 1 1,1-1 0,0 0-1,0 0 1,0 0 0,1 0 0,-1 0-1,1-1 1,-1 1 0,1-1-1,0 0 1,0 0 0,0 0 0,0 0-1,0 0 1,0 0 0,1-1-1,-1 0 1,1 1 0,-1-1 0,1-1-1,-1 1 1,1 0 0,-1-1-1,1 0 1,0 0 0,-1 0 0,7-1-1,-8 1-17,1-1 0,-1 0 0,1 0 0,-1 0-1,0 0 1,1-1 0,-1 1 0,0-1 0,0 1-1,0-1 1,0 0 0,0 0 0,0 0 0,0 0 0,-1 0-1,1 0 1,-1 0 0,0 0 0,1-1 0,-1 1-1,1-3 1,1-4 9,0 0 0,0-1 0,-1 1 0,1-13 0,-2 14-17,3-15 35,-2 0-1,0 0 1,-2-28-1,-4 35-50,4 16 16,-1 0 1,1 0-1,0 0 1,0 0-1,0 0 1,0 0-1,0 0 1,-1 0-1,1 0 1,0 0 0,0 0-1,0 0 1,0 0-1,0 0 1,-1 0-1,1 0 1,0 0-1,0 0 1,0 0-1,0 0 1,0 0-1,-1 0 1,1 0-1,0 0 1,0 0 0,0 0-1,0 0 1,0 1-1,0-1 1,0 0-1,-1 0 1,1 0-1,0 0 1,0 0-1,0 0 1,0 0-1,0 1 1,0-1-1,0 0 1,0 0-1,0 0 1,0 0 0,0 0-1,0 0 1,0 1-1,0-1 1,-2 3 7,1 1 0,0-1 1,0 1-1,0 0 1,0-1-1,0 5 0,-1 56 522,3 0 0,17 116 0,-3-93-169,-8-56 67,-1 1 1,-2 0-1,0 57 0,-5-83-397,1-1 1,-1 0-1,0 0 0,0 0 0,0 0 1,-1 0-1,1 0 0,-1 0 0,-1-1 1,1 1-1,-1-1 0,1 1 0,-7 6 1,4-6-28,0 0 0,0-1 0,-1 0 0,1 0 0,-1-1 0,0 1 0,0-1 0,0 0 0,-1-1 0,-6 2 0,-6 1 10,0-1-1,0 0 1,0-2-1,-1-1 1,1 0 0,-1-1-1,1-1 1,-1-1-1,1-1 1,0 0-1,-24-8 1,38 9-19,0 1 0,0-1 0,1 0 0,-1 0 0,1-1 0,-1 1 1,-4-5-1,7 6 0,1-1-1,0 1 1,-1 0 0,1-1 0,0 1 0,0-1 0,0 0 0,0 1 0,0-1 0,1 1-1,-1-1 1,0 0 0,1 0 0,0 0 0,-1 1 0,1-1 0,0 0 0,0 0 0,0 0 0,0 0-1,0 1 1,0-3 0,1-2-2,1 1-1,-1-1 1,1 1-1,0 0 1,1 0-1,-1 0 1,1 0-1,0 0 1,0 1 0,5-6-1,5-5-68,23-20 0,-28 28 34,31-28-1199,56-38 0,-59 49-1884,79-37-1,-44 29-552,-1-1-730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5.1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8704,'0'0'74,"0"0"1,1 0 0,-1 0 0,0 0-1,0 0 1,0 0 0,1 0 0,-1 0-1,0 0 1,0 0 0,0 0 0,1 0-1,-1 0 1,0 0 0,0-1 0,0 1-1,0 0 1,0 0 0,1 0-1,-1 0 1,0 0 0,0-1 0,0 1-1,0 0 1,0 0 0,0 0 0,0-1-1,1 1 1,-1 0 0,0 0 0,0 0-1,0-1 1,0 1 0,0 0 0,0 0-1,0 0 1,0-1 0,0 1 0,0 0-1,0 0 1,0 0 0,0-1-1,0 1 1,-1 0 0,1 0 0,0 0-1,0-1 1,0 1 0,0 0 0,0 0-1,0 0 1,0 0 0,-1-1 0,1 1-1,0 0 1,0 0 0,0 0 0,0 0-1,0 0 1,-1 0 0,1-1-1,0 1 1,0 0 0,0 0 0,-1 0-1,1 0 1,0 0 0,0 0 0,19-3 1513,-16 3-1091,38-3 1436,51 4 1,-87-1-1818,1 1 0,-1-1 1,0 1-1,0 0 0,0 1 1,0-1-1,0 1 0,0 0 1,0 0-1,8 6 0,-11-7-74,0 1-1,0-1 1,0 1-1,-1 0 0,1 0 1,-1 0-1,1 0 1,-1 0-1,1 0 1,-1 0-1,0 0 1,0 0-1,0 1 1,0-1-1,-1 0 0,1 1 1,0-1-1,-1 1 1,0-1-1,0 1 1,0-1-1,0 1 1,0-1-1,0 1 1,-1 3-1,-2 7-9,-2-1 1,1 1-1,-1 0 0,-1-1 1,0 0-1,-12 17 0,10-18-33,1 1-1,1 0 0,0 0 0,0 0 0,1 0 0,-5 21 0,10-30 0,-1-1 0,1 1 0,0 0 1,0-1-1,0 1 0,0 0 0,0-1 0,1 1 0,-1-1 0,1 1 0,0 0 0,-1-1 0,1 1 0,0-1 0,1 0 0,-1 1 0,3 3 0,-2-3 28,1 0-1,0-1 0,-1 1 0,1-1 0,0 0 1,0 0-1,1 0 0,-1 0 0,0-1 1,0 1-1,7 1 0,-1-1-65,0 0 0,0 0 0,0-1 0,0-1 0,0 1-1,0-1 1,0-1 0,0 0 0,17-3 0,38-19-6077,-40 15 1216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6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89 7936,'-1'0'352,"0"0"0,-1 0 0,1-1 1,0 1-1,0 0 0,0-1 0,0 1 1,1-1-1,-1 1 0,0-1 0,0 0 1,0 1-1,0-1 0,0 0 0,0-1 0,1 1-133,0 0 0,0 0 0,0 0-1,0 0 1,0 0 0,1 0 0,-1 0-1,0 0 1,1 0 0,-1 0 0,1 0-1,-1 0 1,1 0 0,-1 0 0,1 0-1,0 0 1,0 0 0,4-6 210,-1 1 1,1 1-1,0-1 1,0 1-1,1 0 1,11-9-1,-14 12-311,0 1 1,0-1-1,0 1 0,0-1 1,0 1-1,0 0 0,1 0 1,-1 0-1,0 0 0,1 1 0,-1 0 1,0-1-1,1 1 0,-1 0 1,1 1-1,-1-1 0,6 2 1,3 1 179,-1 1 1,1 1 0,-1 0-1,0 1 1,0 0 0,-1 0-1,17 15 1,-24-19-215,-1 0 0,0 0 0,0 0 0,0 1 0,0-1 0,0 1 0,0-1 1,-1 1-1,0 0 0,1-1 0,-1 1 0,0 0 0,0 0 0,0 0 0,-1 0 0,1 0 0,-1 0 0,0 4 0,0-3-42,0-1 0,-1 1 0,0 0-1,0-1 1,0 1 0,0-1 0,0 0 0,-1 1-1,0-1 1,1 0 0,-1 0 0,0 0-1,-1 0 1,-4 5 0,-3 1-8,0 0 0,-1 0 1,-17 10-1,12-9-17,11-7-79,3-2 42,1 0 0,-1 0-1,0 0 1,1 1 0,-1-1 0,1 0 0,-1 1-1,-1 2 1,2-3 23,1 0 0,0 0 0,-1 0 0,1 0-1,0 0 1,0-1 0,0 1 0,0 0 0,0 0 0,0 0-1,0 0 1,0 0 0,0 0 0,1 0 0,-1 0 0,0-1-1,0 1 1,1 0 0,-1 0 0,1 0 0,-1-1 0,1 1-1,-1 0 1,1 0 0,0 0 0,34 50 2,2-3 1,56 58-1,-68-82-10,-12-12 118,1 1 0,-1 0-1,-1 1 1,-1 1 0,14 21 0,-23-34-103,-1 1 0,0-1 0,0 0 0,0 1 0,0 0 0,0-1 0,-1 1 0,1-1 0,-1 1-1,0 0 1,1-1 0,-1 1 0,0 0 0,-1-1 0,1 1 0,0 0 0,-1-1 0,0 1 0,1-1 0,-1 1 0,0-1 0,0 1 0,-1-1 0,1 1 0,0-1 0,-1 0 0,1 0 0,-1 0 0,-3 3 0,-4 3 14,0 0 1,-1-1 0,0 0-1,0-1 1,-14 7 0,14-8-8,-18 9 34,0-1 0,-1-2 1,-50 13-1,31-13-1212,-78 7 0,92-17-3872,24-2 578,9 1-942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6.7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8 104 7296,'-1'-2'450,"1"1"0,-1-1 0,0 1 1,0-1-1,0 1 0,1-1 0,-1 0 0,1 1 0,-1-1 1,1 0-1,0 1 0,-1-4 0,2 5-259,-1-1-1,0 0 1,1 0-1,-1 0 1,1 0-1,-1 0 1,1 0-1,-1 1 1,1-1-1,0 0 1,-1 0-1,1 1 1,0-1-1,0 0 1,0 1 0,-1-1-1,1 1 1,0-1-1,0 1 1,0-1-1,0 1 1,1-1-1,31-10 632,0 2 0,0 0 0,39-3 0,-54 9-745,98-14-17,-94 15-411,0 2 0,0 0 0,29 4 0,-25 1-1744,-25-4 1884,0-1 0,1 1 0,-1-1 0,0 1-1,0 0 1,0-1 0,0 1 0,0 0 0,0 0 0,0 0-1,0 0 1,0 0 0,0 0 0,-1 0 0,1 0-1,1 2 1,-2-1-334,1 0 1,0 0-1,-1 0 0,0 1 0,1-1 1,-1 0-1,0 4 0,0-5 381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7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35 8064,'-9'5'2976,"14"-1"-2304,8-1 640,-8-3 224,8 0-192,4-3-1,10-1-383,13-4-128,15-1-480,6 2-224,2-1 0,-1 4-32,-4 1 32,1 3-704,-16 3-256,-2 1-1983,4 4-865,0-1-576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9.0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67 6656,'0'-44'4844,"0"24"-116,0 17-2798,0 7-675,5 184 67,8 102-980,1 72-252,-10-260-104,6 130-564,-3-143-716,8 164-1523,-12-168-1290,-1 2-3290,-2-78 4357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7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113 1 10368,'-5'18'6129,"-16"23"-4713,7-12-903,2-4-279,1-2 33,0 0 0,-13 49 0,19-52-65,2 0 1,0 0 0,1 0-1,1 1 1,1-1-1,2 26 1,0-38-96,-1 1-1,1-1 1,1 1-1,-1-1 1,2 0 0,-1 1-1,7 9 1,-7-13-48,1 0-1,-1 0 1,1 0 0,1-1-1,-1 1 1,1-1 0,-1 0 0,1 0-1,0-1 1,1 0 0,8 5 0,-1-3-11,1 0 0,0-1 0,0 0 0,0-1 1,1-1-1,27 1 0,-1-2-11,48-7-1,-65 4-177,28-3-586,-48 4 125,1 0 1,-1 0-1,1 0 1,-1-1-1,1 0 1,-1 0-1,0 0 0,5-3 1,-1-3-2460,-6 1-1195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7.9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13 9216,'-4'-12'5252,"4"11"-3060,-1 4-920,1 0-1194,-6 22 450,1 2 0,-3 45 0,6 53-56,2-77-133,21 415 633,-16-381-915,13 120 60,-17-196-128,0 1-1,1-1 1,0 0-1,4 9 1,-6-14-54,1 0 0,-1 0 0,1 0 1,-1 0-1,1 0 0,0-1 0,-1 1 0,1 0 1,0 0-1,-1-1 0,1 1 0,0 0 0,0-1 1,0 1-1,1 0 0,-1-1-47,0 0 1,-1 0-1,1 0 1,0 0-1,-1 0 1,1 0-1,0 0 0,-1-1 1,1 1-1,0 0 1,-1 0-1,1-1 1,0 1-1,-1 0 1,1-1-1,-1 1 0,1-1 1,0 1-1,-1-1 1,1 1-1,-1-1 1,1 1-1,-1-1 0,0 1 1,1-1-1,-1 0 1,9-14-2572,-4 0-1679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38.3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30 8064,'-1'-3'784,"-5"-17"1542,6 19-2248,-1 1 0,1 0 0,0-1 1,0 1-1,0-1 0,-1 1 0,1 0 1,0-1-1,-1 1 0,1 0 0,0 0 1,-1-1-1,1 1 0,0 0 0,-1 0 1,1-1-1,-1 1 0,1 0 0,0 0 1,-1 0-1,1 0 0,-1-1 0,1 1 0,-1 0 1,1 0-1,0 0 0,-1 0 0,1 0 1,-1 0-1,1 0 0,-1 0 0,1 0 1,0 1-1,-1-1 0,1 0 0,-1 0 1,1 0-1,-1 0 0,1 1 0,0-1 1,-1 0-1,0 1 0,-1 1 178,-1 0 0,0 0 0,1 1 0,0-1-1,0 1 1,-1-1 0,1 1 0,1 0 0,-1 0 0,-2 4-1,-10 35 421,9-29-433,-27 98 1163,-32 206-1,29 0 237,30-224-1223,10 131 0,-2-198-398,0 0 1,2 0-1,1-1 1,1 0-1,1 0 1,1 0-1,20 36 1,-18-41-81,1-1 0,1 0 0,1-1 1,1 0-1,0-1 0,1-1 0,1-1 0,35 26 1,-41-34-1185,0-1 0,0 0 1,21 7-1,-8-5-4127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0.7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6144,'0'-3'720,"1"0"1,-1 0 0,0 0-1,0 0 1,0 0 0,0-5-1,-1-8 2513,1 15-2748,0 1 118,0 1-22,4 7-390,-2-1-1,1 1 1,-1 0-1,0 0 1,-1-1 0,0 1-1,0 0 1,0 1-1,-2 7 1,2 2-22,5 502 1843,-7-351-1539,1-161-496,0 1-1,1-1 1,-1 0 0,2 0-1,-1 0 1,1 0 0,6 15-1,-8-22-83,0-1 0,0 1-1,0-1 1,0 0 0,1 1-1,-1-1 1,0 0 0,0 1-1,0-1 1,1 0 0,-1 1-1,0-1 1,0 0 0,1 0-1,-1 1 1,0-1 0,1 0-1,-1 0 1,0 0 0,1 1-1,-1-1 1,0 0 0,1 0-1,-1 0 1,0 0 0,1 0-1,-1 0 1,1 0 0,-1 0-1,0 0 1,1 0 0,-1 0-1,1 0 1,-1 0 0,0 0-1,1 0 1,-1 0 0,0 0-1,1 0 1,-1 0 0,0 0-1,1-1 1,9-1-3923,3 2-108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1.3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9088,'8'-5'5246,"6"5"-2973,-5 0-1921,-9-23 1190,0 23-1530,0 0 1,1 0-1,-1 0 0,0 0 1,0 0-1,0 0 1,0 0-1,0 0 1,0-1-1,0 1 1,0 0-1,0 0 0,0 0 1,0 0-1,0 0 1,0 0-1,0 0 1,0 0-1,0-1 0,0 1 1,0 0-1,0 0 1,0 0-1,0 0 1,0 0-1,0 0 0,0 0 1,0 0-1,0-1 1,-1 1-1,1 0 1,0 0-1,0 0 0,0 0 1,0 0-1,0 0 1,0 0-1,0 0 1,0 0-1,0 0 0,0 0 1,-1 0-1,1 0 1,0-1-1,0 1 1,0 0-1,0 0 0,0 0 1,0 0-1,0 0 1,0 0-1,-1 0 1,1 0-1,0 0 0,0 0 1,0 0-1,0 0 1,0 0-1,0 0 1,0 1-1,0-1 1,-1 0-1,1 0 0,0 0 1,0 0-1,0 0 1,0 0-1,-8 10 156,6-7-175,1 0 0,-1 0 0,0 0 0,1 1 1,0-1-1,-1 5 0,2-8 22,0 1-1,0-1 1,0 1 0,1-1-1,-1 0 1,0 1-1,0-1 1,1 0 0,-1 1-1,0-1 1,0 0 0,1 1-1,-1-1 1,0 0 0,1 0-1,-1 1 1,1-1-1,-1 0 1,0 0 0,1 0-1,-1 1 1,1-1 0,-1 0-1,0 0 1,1 0-1,-1 0 1,1 0 0,-1 0-1,1 0 1,-1 0 0,0 0-1,1 0 1,-1 0-1,1 0 1,-1 0 0,1 0-1,-1 0 1,0-1 0,1 1-1,16-5 654,-12 2-517,-1-1 0,0 1 0,0-1 0,0 0 0,4-6 0,-7 9-138,0 1 1,-1-1 0,1 0 0,0 0-1,-1 0 1,1 0 0,0 0 0,-1 0 0,0 0-1,1 0 1,-1 0 0,1 0 0,-1 0 0,0 0-1,0-1 1,0 1 0,0 0 0,0 0-1,0 0 1,0 0 0,0 0 0,0 0 0,0-1-1,-1 1 1,1 0 0,0 0 0,-1 0-1,1 0 1,-1 0 0,1 0 0,-1 0 0,0-1-1,0 2-5,0-1 0,0 1 0,1-1 1,-1 1-1,0-1 0,0 1 0,0 0 0,0-1 0,0 1 0,0 0 0,0 0 0,0 0 0,0 0 0,0 0 0,1 0 0,-1 0 0,0 0 0,0 0 0,0 0 0,0 0 0,0 1 0,0-1 0,0 0 0,0 1 0,0-1 1,1 1-1,-1-1 0,0 1 0,0-1 0,0 1 0,1-1 0,-1 1 0,0 0 0,0 1 0,-5 3-2,1 1 0,-1 0-1,-3 6 1,7-10-7,1 0-8,-1 0-1,1 0 0,0 0 0,0 0 1,0 0-1,0 0 0,0 0 0,0 1 0,0-1 1,1 0-1,-1 4 0,1-6 3,0 1 1,0-1-1,0 1 0,0-1 1,0 1-1,0 0 0,0-1 0,1 1 1,-1-1-1,0 1 0,0-1 0,1 1 1,-1-1-1,0 1 0,0-1 0,1 1 1,-1-1-1,1 0 0,0 1 1,0 0-34,0 0 0,0-1 1,0 1-1,0-1 1,0 0-1,0 1 1,0-1-1,0 0 1,0 0-1,1 1 1,-1-1-1,0 0 1,1 0-1,12 0-6381,-10 0 1728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1.9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56 8960,'8'-12'1709,"0"1"0,0 0 1,13-11-1,-26 24 1222,-26 17-2321,28-17-587,-15 12-29,2-1 0,-28 31 0,31-30 35,9-9-18,0 0 0,-1-1 0,1 1 0,1 1 0,-1-1 0,1 0 0,0 1 0,0 0 0,-3 9 0,6-14-14,0 0 1,-1-1-1,1 1 0,0 0 0,0-1 1,0 1-1,0 0 0,0 0 0,0-1 0,0 1 1,0 0-1,0-1 0,0 1 0,1 0 1,-1 0-1,0-1 0,0 1 0,1 0 1,-1-1-1,0 1 0,1-1 0,-1 1 1,1 0-1,-1-1 0,1 1 0,-1-1 1,1 1-1,-1-1 0,1 1 0,-1-1 1,1 0-1,0 1 0,-1-1 0,1 0 0,1 1 1,1 0 11,1 0 0,0-1 0,-1 0 0,1 1-1,7-2 1,-3 1-16,15 1 10,0 0 1,0 2 0,0 0-1,-1 2 1,34 11 0,-25-5 41,-1 2 0,0 1 0,34 22 0,-20-8 559,0 1 0,-3 2 0,39 36 0,-77-64-507,0-1 1,-1 1-1,1 0 0,-1 0 0,0 0 0,0 0 0,0 1 0,0-1 0,0 1 0,1 4 0,-3-6-57,0-1-1,1 1 0,-1-1 0,0 1 1,0 0-1,0-1 0,0 1 0,0-1 1,-1 1-1,1 0 0,-1-1 0,1 1 1,-1-1-1,1 1 0,-1-1 0,0 1 1,1-1-1,-1 1 0,0-1 0,0 0 1,0 0-1,0 1 0,0-1 0,-1 0 1,1 0-1,-3 2 0,-5 3 52,-1 0-1,0 0 1,-1-1-1,1 0 0,-1-1 1,0 0-1,0-1 1,0 0-1,0-1 0,-13 1 1,-15 0-116,-64-3-1,97 0-20,-14-1-271,-26-4 0,40 4-146,1 0 0,-1 0 0,1-1-1,-1 0 1,1 0 0,0 0 0,0-1 0,0 1 0,-8-7-1,12 9 263,1-1-1,-1 1 0,1-1 0,-1 1 0,1-1 0,0 1 0,-1-1 0,1 0 1,0 1-1,-1-1 0,1 1 0,0-1 0,0 0 0,-1 1 0,1-1 0,0 0 1,0 1-1,0-1 0,0 0 0,0 0 0,0 1 0,0-1 0,0 0 0,0 1 1,0-1-1,1 0 0,2-13-4203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2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32 9728,'-5'-8'3584,"10"8"-2784,8-4 224,-8 4-96,8-5-385,5 2 33,3-1-352,2-1-64,4 2-96,0 3-64,0 0 96,0 0-128,3 0 0,2 3-1024,4 2-479,4-1-2049,4 4-1824,1-4 1856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2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60 9216,'-2'-1'793,"-1"0"0,1 0 1,-1 0-1,1 0 1,-1 1-1,1-1 0,-1 1 1,-2 0-1,-23 3 1766,15 1-2774,0 1 1,-15 7 0,9-3 635,-9 2-449,-31 14 144,52-21-120,0 0 0,0 0 0,1 0 0,0 1 0,-11 10 0,16-14 1,0 0 1,0 0-1,0 0 1,1 0-1,-1 1 1,0-1-1,1 0 1,-1 0-1,1 1 1,-1-1 0,1 0-1,-1 1 1,1-1-1,0 1 1,0-1-1,0 0 1,0 1-1,0-1 1,0 1-1,0-1 1,0 0-1,0 1 1,1-1-1,-1 0 1,1 1-1,-1-1 1,1 0-1,-1 1 1,1-1 0,0 0-1,0 0 1,1 2-1,3 4-15,1-1-1,0 1 1,1-1 0,8 6-1,-4-2 27,38 38 86,-2 2-1,-2 2 0,45 70 1,-85-115 153,0 0 0,-1 1 0,0-1 0,0 1 0,-1-1 0,5 16 0,-7-20-167,-1 0 0,1 0 0,-1 1 0,0-1 0,0 0 0,0 1 0,0-1 0,0 0 0,-1 0-1,0 1 1,1-1 0,-1 0 0,0 0 0,-1 0 0,1 0 0,0 0 0,-1 0 0,0 0 0,0-1 0,-2 4 0,-1-1-55,0 0 1,0-1 0,0 1 0,-1-1-1,1 0 1,-1-1 0,0 1 0,-1-1-1,-6 2 1,-9 4 76,-29 5-1,42-12-44,-3 2 15,0-2-1,0 1 1,0-2 0,0 0-1,0 0 1,0-1 0,0 0 0,-21-4-1,32 4-69,-1-1-1,1 1 0,-1-1 0,1 1 1,-1-1-1,1 0 0,0 1 0,-1-1 1,1 0-1,0 0 0,0 0 0,0 0 1,-1 0-1,1 0 0,0 0 1,0 0-1,0-1 0,1 1 0,-1 0 1,0 0-1,0-1 0,1 1 0,-1-1 1,1 1-1,-1-1 0,1 1 1,0-1-1,-1 1 0,1-1 0,0 1 1,0-1-1,0 1 0,0-1 0,0 1 1,1-3-1,1-4-38,-1 0 0,1 1 0,1-1 0,0 0 0,5-10 0,91-170-121,-52 101 135,-35 64 35,43-85 105,-44 83-119,-1-1 0,10-38 0,-17 50 1,1 2 12,-2 1-1,3-18 0,-5 27-12,0 0 1,1 1-1,-1-1 0,0 0 1,0 0-1,-1 0 1,1 0-1,0 0 1,0 0-1,-1 1 1,0-1-1,1 0 1,-1 0-1,0 1 1,0-1-1,1 0 1,-2 1-1,1-1 0,0 1 1,0-1-1,0 1 1,-2-2-1,2 2-48,0 1-1,1 0 1,-1-1-1,0 1 1,0-1-1,1 1 1,-1 0-1,0 0 1,0-1-1,0 1 1,0 0-1,1 0 1,-1 0-1,0 0 1,0 0-1,0 0 1,0 0-1,0 0 1,1 0-1,-1 0 1,0 1-1,0-1 1,0 0-1,1 1 1,-1-1-1,0 0 1,0 1-1,1-1 1,-1 1-1,0-1 1,-1 2-1,2-2-64,0 1-1,0-1 1,0 0-1,-1 1 1,1-1-1,0 0 1,0 1-1,0-1 1,0 1-1,0-1 0,0 0 1,-1 1-1,1-1 1,0 1-1,0-1 1,0 0-1,0 1 1,0-1-1,1 1 1,-1-1-1,0 0 1,0 1-1,0-1 1,0 0-1,0 1 1,1-1-1,-1 1 0,0-1 1,0 0-1,0 1 1,1-1-1,-1 0 1,0 0-1,1 1 1,-1-1-1,1 0 1,10 12-2266,-7-10 1381,0 0 1,-1 0 0,1 0 0,1-1 0,-1 1-1,5 0 1,2 1-1494,10 4-835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3.3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208 13 7936,'57'-12'4688,"-56"12"-4480,0 0 1,0 0-1,-1 0 1,1-1-1,0 1 1,0 0 0,0 0-1,0 0 1,0 0-1,0 0 1,0 1-1,0-1 1,0 0-1,1 1 1,-2-1-158,0 0 0,0 1-1,0-1 1,0 0 0,0 0 0,0 1 0,0-1-1,0 0 1,0 1 0,0-1 0,0 0 0,0 0 0,0 1-1,0-1 1,0 0 0,-1 0 0,1 1 0,0-1-1,0 0 1,0 0 0,0 0 0,-1 1 0,1-1-1,0 0 1,0 0 0,0 0 0,-1 1 0,1-1-1,0 0 1,-25 16 678,-112 39 1095,127-51-1737,-5 3-50,-1 0 0,1 1 0,0 1 0,-16 12 0,30-21-38,0 1 0,0 0 0,0 0 0,0 0 0,0 0 0,0 0 0,0 0 0,1 0 0,-1 0 1,0 0-1,1 0 0,-1 0 0,1 1 0,-1 1 0,1-3 2,0 1 0,0 0-1,0-1 1,0 1 0,0-1 0,0 1 0,0 0-1,0-1 1,1 1 0,-1-1 0,0 1-1,0-1 1,1 1 0,-1-1 0,0 1 0,1-1-1,-1 1 1,0-1 0,1 1 0,-1-1 0,1 1-1,3 2 16,0-1 0,0 0 0,1 0 0,-1 0 0,0 0 0,6 1 0,-3-1 18,9 3 20,0 1 0,0 1 1,-1 0-1,0 1 0,26 19 0,-17-9 315,-1 1 0,-1 1-1,0 1 1,-2 1 0,-1 1-1,0 1 1,15 27 0,-32-48-309,0 1 1,-1-1-1,1 1 1,-1 0-1,1 0 0,-1-1 1,0 1-1,-1 0 1,1 0-1,-1 0 1,1 0-1,-1 0 1,0 0-1,-1 0 1,1 0-1,-1 0 1,0 0-1,0 0 1,0 0-1,0 0 1,-1 0-1,1-1 0,-1 1 1,-4 6-1,1-4-55,1 0-1,-2-1 0,1 1 1,-1-1-1,1 0 0,-1 0 1,-1 0-1,1-1 0,-1 0 1,1-1-1,-1 1 0,-9 2 1,0 0 42,0-1 0,-1-1 0,1-1 0,-21 2 1,29-4-170,-1-1 1,1 0 0,-1 0-1,1-1 1,0 0 0,-1-1-1,1 0 1,0 0 0,0 0-1,-10-6 1,16 7-132,0 0 0,0 0 1,0-1-1,0 1 0,0-1 0,1 1 1,-1-1-1,0 0 0,1 0 0,0 0 1,-1 0-1,1 0 0,0 0 0,0 0 1,0 0-1,0 0 0,0 0 0,1-1 1,-1 1-1,1 0 0,-1-1 0,1 1 1,0 0-1,0-1 0,0 1 0,0 0 1,1-4-1,3-21-4792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3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56 10624,'0'0'4032,"9"4"-3136,18 4 255,-14-4-159,10-4-256,4 0 0,7 0-256,2-4-64,5-1-224,-5-2-128,4 2-32,-1-2-128,2-1 0,-1 1-1504,1-2-607,-7 1-1505,-2 4-544,-5-4 864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39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42 7936,'-4'-32'2592,"0"22"-1178,2 12 2238,0 4-3271,-4 26 875,6 12-389,8 59 0,-4-64-551,26 174 578,51 143-456,-60-275-465,5-1 0,42 91 1,-52-136-22,42 64 0,-45-80 102,1-1 1,0-1-1,2 0 0,29 25 1,-41-38-10,0-1 0,1 1 0,0-1 0,0 0 0,0-1 0,0 1 0,0-1 1,1 0-1,-1 0 0,0-1 0,10 2 0,-11-3 1,-1 0-1,1 0 1,0-1-1,-1 1 1,1-1 0,-1 0-1,1 0 1,-1 0-1,0 0 1,0-1-1,1 1 1,-1-1 0,0 0-1,0 0 1,0 0-1,-1 0 1,1-1 0,0 1-1,-1-1 1,3-3-1,2-1 37,-1-1 0,0-1 0,0 1 0,-1-1 0,0 0 0,-1 0 0,5-14 0,1-7 9,-2 0 0,9-62-1,-11-12-23,-10-154 0,-2 171-58,-3 0-1,-27-106 1,27 158-64,-24-63-1,24 78-733,-1 1-1,0 0 1,-2 0-1,-18-23 1,28 40 423,1 0 1,0 1 0,-1-1-1,1 0 1,0 0 0,0 0-1,0 0 1,0 0 0,0-1 0,1 1-1,-1 0 1,1 0 0,-1 0-1,1-1 1,0-1 0,0-9-3907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4.0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11136,'11'45'4827,"-4"-23"-3009,1-1 1,21 39-1,-11-26-290,6 7-236,31 79 0,-33-51-943,-2 1 1,-4 0-1,9 95 0,-22-133-329,-1 0 1,-2 1-1,-2-1 0,-1 0 0,-1 0 0,-9 32 1,6-37-560,-2-1 1,-18 41 0,15-43-1156,-1-1 0,-29 39 1,37-55 447,0-1 1,-1 0 0,1 0 0,-1 0-1,-12 7 1,3-3-3304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4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1 115 9216,'0'-15'3520,"9"6"-2752,4 1 704,-13 8 127,9-4-383,9-4 0,9-4-480,8-3-192,10-1-320,9-1-96,3 10 0,-3 4-160,-5 3 32,-5 7-864,-8 5-288,-9 8-1887,-14 7-769,-8-3-480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8:45.2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32 11648,'-4'12'4288,"13"-7"-3329,18-5 513,-9 0 32,13-9-704,13 6-96,5-6-448,5 6-160,-6-2-64,-3 2-32,0-1 0,-6-1-1568,-3 2-608,5-1-3359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1.5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501 109 8064,'2'-3'566,"-1"1"1,0 0-1,1 0 0,-1-1 1,0 1-1,0-1 1,-1 1-1,1-1 0,0 1 1,-1-1-1,1-3 1,-1 2-268,0 1 1,-1-1 0,1 1-1,-1-1 1,1 1-1,-1 0 1,0-1 0,-2-4-1,2 6-224,0-1 0,0 1-1,0 0 1,-1-1-1,1 1 1,-1 0 0,0 0-1,1 0 1,-1 0 0,0 0-1,0 1 1,0-1 0,0 0-1,0 1 1,-1 0 0,1-1-1,0 1 1,-1 0 0,1 0-1,-1 0 1,1 0-1,-1 1 1,1-1 0,-6 0-1,1 2 9,1 0 0,0-1 0,0 2-1,-1-1 1,1 1 0,0 0 0,0 0-1,1 1 1,-10 4 0,2 1-5,0 1 0,-21 19 0,16-10 96,0 2 1,1 0-1,2 1 0,-18 30 1,-3 4-61,3-9 24,2 2-1,2 1 0,-25 58 1,46-85-35,1 1 0,1-1 0,0 1 0,2 0 0,1 1 0,1-1 0,0 1 1,2-1-1,1 1 0,1-1 0,1 1 0,1-1 0,1 0 0,9 28 0,-8-38-74,0 1 0,0-1-1,2 0 1,-1 0 0,2-1-1,0 0 1,0-1 0,1 0-1,0 0 1,13 9 0,-16-14-15,1 0 0,0 0 0,0-1 0,1 0 0,-1-1 0,1 1 0,0-2 0,0 1 0,1-2 0,-1 1 0,1-1 1,-1 0-1,1-1 0,0 0 0,0-1 0,11 0 0,-14-2-3,0 1 0,0-1 0,0 0 1,0 0-1,-1-1 0,1 0 0,0 0 0,-1 0 1,0-1-1,0 0 0,9-8 0,-7 5 17,-1 0 1,0-1-1,0 1 0,-1-1 0,0-1 1,0 0-1,-1 1 0,5-12 0,-7 13-9,0-1 0,0 1-1,-1-1 1,0 0 0,0 0-1,-1 0 1,0 0 0,0 0-1,-1 0 1,-1-12 0,0 15-20,0-1 0,0 1 0,-1-1 0,1 1 1,-1 0-1,0 0 0,-1 0 0,1 0 1,-1 0-1,0 0 0,-1 1 0,1-1 1,-1 1-1,1 0 0,-10-7 0,11 9 8,0 0-1,-1 1 0,1-1 1,-1 1-1,1-1 1,-1 1-1,0 0 1,0 0-1,1 0 0,-1 0 1,0 1-1,0-1 1,0 1-1,0 0 0,0 0 1,-3 0-1,1 0 4,1 1 0,0 0-1,0 0 1,0 1-1,-1-1 1,1 1 0,1 0-1,-1 0 1,-7 5-1,2 0-26,1 0-1,0 1 0,0 0 1,0 1-1,1-1 1,0 1-1,-7 14 0,8-12-33,0 0 0,1 0 0,0 0-1,-4 14 1,9-23 36,-1 0 0,1 0 0,0-1-1,0 1 1,-1 0 0,1 0 0,0-1 0,0 1-1,1 0 1,-1 0 0,0 0 0,1-1-1,-1 1 1,1 0 0,0 1 0,0-2-41,-1 0 1,1 0-1,0 0 1,0 0-1,0 0 0,-1-1 1,1 1-1,0 0 1,0-1-1,0 1 1,0-1-1,0 1 0,0-1 1,0 1-1,0-1 1,1 1-1,1-1 1,4 1-493,-1-1 0,1 0 0,0 0 0,0-1 0,0 0 0,7-2 0,1 0-1082,-1 2-2781,26 0-1,-22 2 1699,21-1-1345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1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84 10496,'-10'5'6199,"8"-5"-3414,5-5-1770,1 0-803,-1-1 0,0 1-1,0 0 1,0-1 0,-1 0-1,0 1 1,0-1 0,-1 0 0,1 0-1,-1 0 1,0 0 0,-1-10-1,0 18-67,-1 0-1,1-1 1,-1 1 0,0 0-1,1-1 1,-1 1-1,0-1 1,-2 2-1,-2 6 5,-2 4-235,1 0-1,1 1 1,0-1-1,-4 22 1,5 6-5886,4-41 5804,0 0 0,0 0 0,0 1 0,0-1 1,0 0-1,0 0 0,0 1 0,0-1 0,0 0 0,0 0 0,1 1 1,-1-1-1,0 0 0,0 0 0,0 0 0,0 0 0,0 1 1,1-1-1,-1 0 0,0 0 0,0 0 0,0 0 0,1 1 0,-1-1 1,0 0-1,0 0 0,0 0 0,1 0 0,-1 0 0,0 0 0,0 0 1,1 0-1,-1 0 0,0 0 0,0 0 0,1 0 0,-1 0 1,0 0-1,0 0 0,1 0 0,-1 0 0,0 0 0,0 0 0,0 0 1,1 0-1,-1 0 0,0 0 0,0-1 0,1 1 0,8-4-3905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2.6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64 9344,'0'-1'182,"-1"1"1,1-1-1,0 1 1,0-1 0,0 0-1,-1 1 1,1-1-1,0 0 1,0 1-1,0-1 1,0 0 0,0 1-1,0-1 1,0 0-1,1 1 1,-1-1-1,0 1 1,0-1 0,0 0-1,1 1 1,-1-2-1,13-8 3238,-7 7-1811,-2 0-1157,0 1 0,0 0 1,1 1-1,-1-1 0,7 0 0,5-3 61,-2 1-249,1 0-1,-1 0 1,1 2-1,0 0 1,0 0-1,0 1 0,0 1 1,19 3-1,-27-3-118,-1 1 0,0 0 0,0 1-1,0 0 1,0 0 0,0 0 0,0 0 0,-1 1-1,1 0 1,-1 0 0,0 1 0,1 0 0,-2-1-1,1 2 1,0-1 0,-1 0 0,0 1 0,0 0-1,0 0 1,-1 0 0,1 1 0,3 8-1,-4-6-53,0 0 0,-1 0 0,0 1 0,0-1 0,-1 1-1,0-1 1,0 1 0,-1-1 0,0 1 0,-1 0-1,0-1 1,-2 11 0,-4 8-18,-1-2-1,-18 40 1,13-33-96,12-31 18,0 1 0,1 0-1,-1 0 1,1 0-1,-1 0 1,1 0 0,0 0-1,0 0 1,0 0-1,0 0 1,0 0 0,0 0-1,1 0 1,-1 0-1,1 0 1,-1 0 0,1 0-1,0 0 1,-1 0-1,1 0 1,0 0 0,0-1-1,1 1 1,1 2-1,4 3 3,-1-1 0,1 0 0,0-1 0,12 8 0,6 4-23,-13-7 34,0 2 0,0-1-1,-1 2 1,0-1-1,-1 2 1,-1-1-1,0 1 1,0 1-1,10 27 1,-11-21 9,-1 0 1,-1 0-1,-2 1 1,0 0-1,-1 0 0,1 40 1,-4-55 60,-1 1 0,1 0 1,-1-1-1,-1 1 0,1-1 0,-1 1 1,-1-1-1,1 0 0,-1 0 1,-1 0-1,1 0 0,-1-1 0,-5 8 1,2-6-58,0 0 0,-1 0 0,0 0 0,-1-1 0,0 0 0,0-1 0,0 1 0,-13 5 0,4-4-32,1 0 1,-1-1-1,0 0 0,0-2 1,-1 0-1,-20 2 0,38-7-66,-1 1 0,1-1 1,-1 0-1,1 0 0,0 0 0,-1 0 0,1 0 0,-1-1 0,1 1 0,-1 0 0,1-1 0,0 1 0,-1-1 0,-1 0 0,3 0-42,-1 1 1,1-1 0,0 1-1,-1-1 1,1 0 0,0 1-1,0-1 1,-1 1-1,1-1 1,0 0 0,0 1-1,0-1 1,0 0-1,0 0 1,0 1 0,0-1-1,0 0 1,0 1 0,0-1-1,0 0 1,0 1-1,0-1 1,1 0 0,-1 1-1,0-1 1,0 1 0,1-1-1,-1 0 1,1 1-1,-1-1 1,0 1 0,1-1-1,26-39-7230,-10 18 1771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2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12 10624,'0'-1'163,"0"1"28,0-1 0,1 1 0,-1-1 0,0 1 0,0-1 0,0 1 1,0-1-1,1 1 0,-1-1 0,0 1 0,0-1 0,1 1 0,-1 0 0,0-1 1,1 1-1,-1-1 0,0 1 0,1 0 0,-1-1 0,1 1 0,-1 0 0,1 0 0,-1-1 1,1 1-1,-1 0 0,1 0 0,-1 0 0,1-1 0,-1 1 0,1 0 0,-1 0 1,1 0-1,0 0 0,0 3 2996,2 7-1665,-2-6-1347,-1 0 1,0 0-1,0 0 0,-1 0 0,1 0 1,-1 0-1,0 0 0,0 0 0,-3 6 1,-1 10-30,-5 20-133,-17 89 156,23-104-107,1-1 1,2 1-1,1 34 1,1-55-45,-1 1 0,1 0 0,0-1 1,0 1-1,0-1 0,0 1 1,1-1-1,0 1 0,0-1 1,0 0-1,1 0 0,-1 0 0,1 0 1,3 4-1,-2-4 2,0-1 0,1 1-1,-1-1 1,1 0 0,0 0 0,0-1 0,0 1-1,0-1 1,0 0 0,0-1 0,9 3 0,-6-3-6,0 0 0,0 0 0,0 0-1,0-1 1,0 0 0,14-3 0,0-1-156,23-9 0,-39 11-436,-1 0 0,0-1 0,0 1-1,0-1 1,0 0 0,0-1 0,-1 1 0,1-1 0,-1 0 0,0 0 0,0 0 0,0-1-1,-1 1 1,4-7 0,3-6-4360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3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11776,'5'-4'4592,"-5"5"-2294,0 7-693,5 158 3137,44 219-3414,-35-312-1289,-1-5-333,-2 0 0,2 85 0,-13-140-719,-1 0 1,0 0-1,0 0 1,-1 0-1,-1-1 1,-6 18-1,0-8-2901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4.9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2016 32 6912,'-1'-1'194,"0"0"158,-1-1 0,1 1 0,-1 0 1,1 0-1,-1 0 0,1 0 0,-1 0 0,0 0 0,1 0 1,-1 0-1,0 1 0,0-1 0,0 1 0,1-1 1,-1 1-1,-2 0 0,-100-5 1723,-185-2 116,119 6-1734,90 2-194,56 0-89,-1 1 0,-39 8-1,-47 17 58,72-16-156,22-6-19,1 1-1,0 1 0,0 0 1,0 1-1,1 1 1,0 1-1,1 0 1,0 0-1,-21 21 1,-81 72 280,85-80-174,0-1-1,-37 20 1,-154 73-221,197-103 6,-38 27-1,53-32 51,1 1 0,0 0 0,0 0 0,1 1 0,0 0 0,-10 14 0,-2 11 26,2 0 0,-14 40 0,-12 21 42,-52 100 57,87-175-19,0 1 0,2 0 0,0 0 0,-7 44-1,0 88 433,10-90-378,2-43 30,1-1 0,1 1 0,0 0 1,2-1-1,0 1 0,1-1 0,1 1 1,12 34-1,-6-31 63,2-1 0,0 1 0,2-2 1,31 40-1,-10-22 95,56 49 0,-57-59-193,2-2 0,0-1-1,2-2 1,49 22-1,-4-8 294,93 28 0,-55-30-90,242 39-1,-259-64-25,168-4 0,-198-8-165,218-4 118,-254 4-247,0-2-1,0-2 0,0-1 1,-1-2-1,0-2 0,70-27 0,114-79 135,-140 70-104,90-36 0,-41 35-26,4-1 45,-103 35-63,0-2 0,36-23 1,-6-4 6,-2-3 1,-3-3-1,-1-2 1,-2-2-1,76-99 0,-54 44 68,-66 91-87,0 0 0,-2-1 0,0 0 0,0 0 0,4-21 0,-5 0 4,-1 0-1,-2 0 1,-1 0 0,-6-60 0,1 68-15,-1 0-1,-2 1 1,-1 0 0,-1 0 0,-2 1-1,-24-52 1,2 21-67,-77-107-1,2 33-46,86 111 46,0 2 1,-1 0-1,-46-29 0,30 26-29,-1 3 0,-1 1-1,0 2 1,-51-14 0,13 10-258,-114-16 0,87 27-1007,-176 6 1,156 6-2385,117-2 2378,-1 0-1,0-1 0,-9-2 1,15 2-3435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6.2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9856,'0'-8'3680,"9"1"-2848,9-2 320,-9 6-65,9-2-191,3 5 96,6 0-256,0 0-128,5 5-352,-1-2-160,-4 1 0,-1 4-128,-4-1 0,-4 2-1536,0-1-608,-4 4-2943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0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89 8064,'-4'-4'818,"-9"-9"2159,-1 9 2113,13 4-4178,3-8 842,0 6-1505,0-1 0,1 1 0,-1 0 0,1 0 0,0 0 0,0 0 0,0 0 0,5-2 0,28-10 381,-27 11-445,9-2 127,0 0 0,0 1-1,0 1 1,1 1-1,-1 0 1,19 2 0,-30 0-88,0 0 0,0 1 1,12 2-1,-17-3-164,0 1 0,0-1 0,0 1 0,0 0 0,0 0 0,-1 0 1,1 0-1,0 0 0,-1 0 0,1 0 0,-1 0 0,1 1 0,-1-1 0,1 0 0,-1 1 0,0 0 0,2 2 0,-2-2-15,-1 0 1,1 0-1,0 0 0,-1 1 1,1-1-1,-1 0 0,0 0 1,0 1-1,0-1 0,0 0 0,0 1 1,0-1-1,-2 5 0,-11 31 89,4-18-177,4-4 15,0 0-1,0 1 1,2-1-1,0 1 0,-1 30 1,4-38 25,0-1 0,1 1 0,0 0 1,1 0-1,0-1 0,0 1 0,1-1 0,0 1 1,1-1-1,-1 0 0,2 0 0,8 12 1,-5-8-22,2-1 1,0-1 0,0 0 0,18 14-1,49 29-140,-48-36 174,38 34-1,-62-47 46,0 1-1,0 0 0,-1 0 0,1 0 1,6 12-1,-9-14-37,-1 0 1,0 0-1,1 0 1,-1 0-1,0 0 0,-1 0 1,1 1-1,-1-1 1,1 0-1,-1 1 0,0-1 1,0 0-1,0 1 0,-1 4 1,-2 0-8,1 1 1,-2-1-1,1 1 1,-1-1-1,0 0 1,-1 0-1,1-1 1,-2 1 0,1-1-1,-8 7 1,-12 12-104,-36 28 1,57-51 60,-131 101-3971,105-85-420,-39 19 1,46-26-127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6.5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45 10880,'53'-21'4128,"-26"14"-3200,31-5-129,-35 7-319,4 5-448,-2 0 0,7 5-1151,-1-1-545,1 4-2752,-1-1-1216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7.2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 1176 8960,'-1'0'285,"0"0"1,0 0 0,0 0-1,0 1 1,0-1 0,0 0-1,0 1 1,1-1 0,-1 1-1,0-1 1,0 1 0,0-1-1,0 1 1,0-1 0,1 1-1,-1 0 1,0 0 0,0-1-1,1 1 1,-2 1 0,2-1-167,-1 0 0,0 0 1,1 0-1,-1 0 0,1 0 1,-1 1-1,1-1 0,0 0 1,-1 0-1,1 0 0,0 1 1,0-1-1,0 0 0,0 0 1,0 0-1,0 1 0,0-1 1,0 0-1,0 0 0,0 1 1,1-1-1,-1 0 0,1 0 1,-1 0-1,1 0 0,0 1 1,0 0-76,0-1 1,1 0 0,-1 0-1,0 0 1,1 0-1,-1 0 1,1 0-1,-1-1 1,1 1 0,-1 0-1,1-1 1,-1 1-1,1-1 1,0 0-1,-1 1 1,1-1 0,0 0-1,2 0 1,33-5 394,-34 4-408,13-2 82,-1-1-1,1-1 1,-1 0 0,0-2 0,0 1-1,0-2 1,-1 0 0,0-1-1,-1 0 1,0-1 0,0 0 0,-1-1-1,-1-1 1,14-16 0,13-24-65,124-182-118,-136 188 60,-3-1-1,-2-2 0,-2 0 1,-2 0-1,10-54 0,-19 70-52,-2-1 0,3-44 0,-8 59 4,-1-1 0,-1 1 0,0 0-1,-2 0 1,-8-33 0,4 31 5,0-1 0,-2 1-1,-1 1 1,-12-21-1,19 36 27,-1 0 0,1 0 0,-1 1 0,1 0-1,-9-8 1,11 11 17,0 0 1,0 0-1,0 1 0,-1-1 0,1 0 1,0 1-1,0-1 0,-1 0 1,1 1-1,-1-1 0,1 1 0,0 0 1,-1 0-1,1-1 0,-1 1 1,1 0-1,0 0 0,-1 0 0,1 0 1,-1 1-1,1-1 0,0 0 1,-1 1-1,1-1 0,-1 0 0,1 1 1,-2 1-1,-1 0 7,0 2 0,0-1 0,0 0 0,0 1 0,1-1 0,-1 1 0,1 0 0,0 1 0,0-1 0,-2 6 0,-5 9 33,-7 24 0,14-35-27,-14 43 257,2-1-1,3 2 1,2 0 0,2 0-1,2 1 1,3-1 0,4 66-1,3-74-135,1-1 1,3 1-1,1-1 0,23 62 0,-12-52 14,2-1-1,3-1 1,32 48 0,-53-91-146,1-1 0,0-1 1,1 1-1,0-1 0,0 0 0,0 0 1,10 6-1,-13-9-253,1-1 1,-1 0-1,1-1 0,-1 1 1,1-1-1,0 0 0,7 2 1,-9-2-201,1-1 0,0 0 0,-1 0-1,1 0 1,0 0 0,-1-1 0,1 1 0,0-1 0,-1 0 0,1 1 0,-1-1 0,5-2 0,7-8-4354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7.6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155 12 9472,'0'-1'127,"0"1"1,0 0-1,0-1 1,0 1-1,0-1 1,0 1-1,0 0 1,0-1 0,0 1-1,0 0 1,-1-1-1,1 1 1,0-1-1,0 1 1,0 0-1,0-1 1,-1 1-1,1 0 1,0-1-1,0 1 1,0 0 0,-1-1-1,1 1 1,0 0-1,-1 0 1,1-1-1,0 1 1,-1 0-1,1 0 1,0 0-1,-1-1 1,1 1-1,0 0 1,-1 0-1,1 0 1,-1 0 0,1 0-1,-2 0 109,0 0-1,1 0 0,-1 1 1,0-1-1,1 1 1,-1-1-1,0 1 1,1-1-1,-3 2 1,-4 3 281,0 0 0,-13 11-1,14-10-425,1 1 0,0 1 0,0-1 0,0 1-1,1 0 1,0 0 0,1 0 0,-4 10 0,-1 4 70,1 1 0,-5 23 1,11-36-122,0 1 0,0-1 0,1 1 0,1-1 0,-1 1-1,2-1 1,-1 1 0,2-1 0,-1 1 0,1-1 0,5 13 0,-5-16 16,1-1-1,0 0 0,0 0 1,1 0-1,-1-1 0,1 1 0,1-1 1,-1 0-1,1 0 0,0 0 1,0-1-1,0 0 0,0 0 1,1 0-1,0 0 0,0-1 1,0 0-1,11 4 0,-11-5-2,0-1 0,0 1-1,0-1 1,1 0 0,-1-1-1,0 1 1,1-1-1,-1 0 1,0-1 0,1 0-1,-1 0 1,0 0 0,0-1-1,1 0 1,-1 0-1,-1 0 1,1-1 0,0 0-1,-1 0 1,1 0 0,-1-1-1,0 0 1,0 0-1,0 0 1,-1 0 0,1-1-1,-1 0 1,0 0 0,-1 0-1,1 0 1,-1-1 0,0 0-1,0 1 1,-1-1-1,1 0 1,-1 0 0,1-8-1,-2 5-49,0 0-1,-1 1 1,0-1-1,0 0 0,-1 0 1,0 1-1,-1-1 1,0 0-1,0 1 1,0 0-1,-8-16 0,4 13-52,0 0 0,0 0 0,-1 1 0,0 0 0,0 0 0,-1 1 0,-1 0 0,-10-8 0,15 13-34,0 1 1,-1 0-1,1 0 0,-1 0 0,0 1 1,0-1-1,0 1 0,0 0 0,-9-1 1,6 3-697,7 2-669,10 7-1517,9 1-202,12 4-1114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8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49 9600,'0'-3'477,"0"-1"-1,0 1 1,0 0 0,0 0 0,-1-1 0,0 1 0,0 0 0,-2-6 0,3 8-355,-1 0 1,0 0-1,0 0 1,1 0-1,-1 1 1,0-1-1,0 0 1,0 0-1,0 1 1,0-1-1,0 0 1,0 1-1,0-1 1,0 1 0,0-1-1,0 1 1,0 0-1,0-1 1,0 1-1,-1 0 1,1 0-1,0 0 1,0 0-1,0 0 1,0 0-1,-1 0 1,1 0-1,-1 1 1,-5 0 3,1 1 0,0-1 0,1 1 0,-1 1 0,0-1 0,0 1 0,1 0 0,0 1 0,0-1 0,0 1 0,-7 6 0,1 1-72,1 0 0,0 0 0,-13 21 0,18-25-41,0 1 0,1 0 0,0 0-1,1 0 1,-1 0 0,1 1 0,1-1 0,-3 15 0,5-18-7,-1-1-1,1 0 1,0 0 0,1 1-1,-1-1 1,1 0 0,0 0-1,0 1 1,0-1-1,0 0 1,1 0 0,-1 0-1,1-1 1,0 1 0,0 0-1,1-1 1,-1 1 0,1-1-1,0 0 1,3 4-1,0-2 45,0 0 0,0 0 0,0-1-1,0 1 1,1-2 0,-1 1-1,1-1 1,0 0 0,13 4-1,-15-6-5,-1 0-1,1 0 0,0-1 0,-1 0 0,1 0 1,0 0-1,-1 0 0,1-1 0,-1 1 0,1-1 1,-1 0-1,1-1 0,-1 1 0,1-1 0,-1 0 1,0 0-1,6-4 0,-7 3-32,0 1-1,0-1 1,0 0-1,0-1 1,-1 1-1,1 0 1,-1-1-1,0 1 1,0-1-1,0 0 1,-1 0-1,1 0 1,-1 0-1,0 0 1,0 0-1,1-5 1,0-10-12,0 0 1,-2-24-1,0 31 5,0-7-4,-11 93 569,-4 13 84,6 78 244,9-112-282,-3 0-1,-13 75 1,14-120-544,0 0 0,-1 0 1,0 0-1,0 0 0,0-1 0,-1 1 1,-1-1-1,1 0 0,-1 0 0,-10 11 1,11-14-65,-1 0 1,0 1 0,0-2 0,0 1 0,-1-1 0,1 1-1,-1-1 1,0-1 0,0 1 0,0-1 0,0 0 0,0-1 0,0 1-1,-10 0 1,10-2-13,1 1 0,-1-1 0,1 0 0,-1-1 1,1 1-1,0-1 0,-1 0 0,1-1 0,0 1 0,0-1 0,-1 0 0,1 0 0,1-1 0,-1 0 0,0 1 0,1-2 0,-1 1 0,1 0 0,0-1 0,0 0 1,0 0-1,1 0 0,-1 0 0,1-1 0,0 1 0,-4-8 0,2 2-21,1 0 0,0 0 0,0 0-1,1 0 1,0 0 0,0-1 0,1 0 0,0-11 0,2 18-6,0-1-1,0 1 1,0 0 0,0-1 0,1 1 0,0 0-1,0-1 1,0 1 0,1 0 0,-1 0-1,1 0 1,0 0 0,0 0 0,0 1 0,1-1-1,-1 0 1,1 1 0,0 0 0,0 0 0,0 0-1,1 0 1,6-5 0,10-3-760,1 1 0,1 1 0,-1 1-1,44-10 1,6-3-1428,-38 10 1132,72-23-2805,-29 16-219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8.5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25 9216,'-34'-14'5456,"32"13"-4203,2 1-304,6-4 448,-3 3-1299,0 0-1,0 0 0,0 0 0,0 1 1,0-1-1,0 1 0,0 0 0,0 0 1,0 0-1,3 1 0,34 5 633,-27-3-386,-8-2-213,0 0 0,0 0 0,0 1 0,-1 0 0,1 0 0,0 0 0,-1 0-1,0 1 1,1 0 0,-1 0 0,0 0 0,4 4 0,-5-4-59,-1 0 1,0 0 0,0 0-1,0 0 1,0 0-1,0 1 1,-1-1-1,1 1 1,-1-1 0,0 1-1,0-1 1,0 1-1,0 0 1,-1-1 0,0 1-1,1 0 1,-2 5-1,-1 4 62,-1 1-1,0-1 1,-1 0 0,-9 20-1,4-9-22,-16 42 294,25-65-398,-1 1 0,1-1 1,-1 0-1,1 0 0,-1 0 0,1 1 0,0-1 0,0 0 0,-1 1 0,1-1 1,0 0-1,0 0 0,0 1 0,0-1 0,1 0 0,-1 1 0,0-1 0,1 0 1,-1 0-1,0 1 0,1-1 0,0 1 0,1 0 8,-1-1-1,1 0 1,-1 0-1,1-1 1,-1 1 0,1 0-1,-1-1 1,1 1-1,0 0 1,-1-1 0,1 0-1,0 1 1,0-1-1,-1 0 1,1 0 0,0 0-1,2 0 1,22-2 24,1-1 1,47-11-1,-42 7-285,49-13-4533,-41 12-1012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19.6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 77 8448,'4'-6'872,"-1"0"0,1 1 0,1-1 0,-1 1 0,1 0 0,7-6 0,-8 7-560,1 0 0,0 1 0,0-1 0,0 1 0,1 1 1,-1-1-1,8-2 0,-9 4-229,0 0 0,0 0 0,0 1 0,0-1 0,0 1 1,0 0-1,0 0 0,0 0 0,0 0 0,0 1 0,0-1 0,0 1 0,0 0 1,0 1-1,0-1 0,-1 0 0,1 1 0,0 0 0,-1 0 0,1 0 0,-1 1 1,0-1-1,0 1 0,0-1 0,5 7 0,-4-3 48,1 0 0,-2 0 0,1 0 0,-1 1 0,1 0 1,-2-1-1,1 1 0,-1 0 0,0 0 0,-1 0 0,1 1 0,-1-1 0,-1 0 0,1 1 0,-1-1 0,-2 12 0,0-3-26,-1-1-1,0 1 1,-1-1-1,-1 0 1,0 0-1,-13 25 1,-60 92 137,-12 25-169,86-147-78,-8 14-13,-15 42-1,25-60 78,0 1 0,1 0 0,-1-1 0,1 1 0,0 0 0,1 0 0,0 0 0,0 0 0,0 0 0,1 0 0,2 11 0,-1-14 2,0 0 0,0 0 0,0-1 0,0 1 0,0 0 0,1-1 0,0 0 0,-1 1 0,1-1 0,0 0 0,1-1 0,-1 1 0,0 0 0,1-1 0,0 0 0,-1 0 0,1 0 0,0 0 0,0-1 0,7 3 0,9 1 112,0-1 0,0-1 1,24 1-1,-15-1-109,-10-1-79,1 1 0,-1 2 1,26 8-1,-39-11-677,0-1 1,0 1 0,0-1-1,10 0 1,12 0-4822,-11-1 553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0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8 8704,'-1'-1'381,"-1"1"0,1 0 0,0 0 1,0-1-1,-1 1 0,1 0 0,0 0 1,-1 0-1,1 0 0,0 0 0,-1 1 1,1-1-1,0 0 0,0 1 0,-1-1 1,-1 1-1,-24 11 1573,19-8-1382,4-2-472,0 0-1,0 0 0,0 0 1,0 0-1,1 1 0,-1 0 1,-4 4-1,8-7-90,0 0 0,0 1 0,0-1-1,0 0 1,0 0 0,0 0 0,-1 0 0,1 1 0,0-1 0,0 0-1,0 0 1,0 0 0,0 0 0,0 1 0,0-1 0,0 0 0,0 0-1,0 0 1,1 1 0,-1-1 0,0 0 0,0 0 0,0 0-1,0 0 1,0 1 0,0-1 0,0 0 0,0 0 0,0 0 0,0 0-1,1 0 1,-1 1 0,0-1 0,0 0 0,0 0 0,0 0 0,0 0-1,1 0 1,-1 0 0,0 0 0,0 0 0,0 0 0,0 0-1,1 0 1,-1 1 0,0-1 0,0 0 0,1 0 0,9 0 352,0-3 31,1 0 1,-1-1 0,1 0-1,-1 0 1,0-1 0,-1-1-1,18-12 1,-27 18-366,0 0 0,0 0 0,1 0 0,-1 0-1,0-1 1,0 1 0,0 0 0,1 0 0,-1 0 0,0 0 0,0 0 0,0-1 0,0 1-1,1 0 1,-1 0 0,0 0 0,0-1 0,0 1 0,0 0 0,0 0 0,0 0-1,0-1 1,0 1 0,0 0 0,1 0 0,-1-1 0,0 1 0,0 0 0,0 0 0,0-1-1,-1 1 1,-6-1 338,-12 5-145,17-3-678,-1 0 639,1 0 1,-1 0 0,1 0 0,-1 0 0,1 1-1,-4 2 1,0 6-2251,4 5-7129,2-1 2788,0 2 1946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0.6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68 10368,'-1'-4'938,"1"0"1,-1 0 0,1 0-1,0 0 1,0 0 0,2-7-1,-2 9-708,1 1 0,-1-1 0,0 1-1,1 0 1,-1-1 0,1 1 0,0-1-1,-1 1 1,1 0 0,0 0 0,0 0 0,0-1-1,0 1 1,0 0 0,0 0 0,0 0-1,0 0 1,1 0 0,-1 1 0,0-1-1,0 0 1,1 0 0,2 0 0,3 0-91,0-1 0,0 2 1,1-1-1,-1 1 0,0 0 1,0 0-1,1 1 0,-1 0 1,0 1-1,0-1 0,0 1 1,0 1-1,0-1 0,-1 1 1,1 0-1,10 7 0,-1 1 146,-1 0 1,1 1-1,-2 0 0,0 2 0,14 16 1,-23-24-187,0-1 1,-1 1 0,0 0-1,0 0 1,0 0 0,-1 0 0,3 9-1,-5-12-84,0 0 0,0 0-1,-1 0 1,0-1 0,1 1-1,-1 0 1,0 0 0,-1 0-1,1 0 1,0-1-1,-1 1 1,0 0 0,1 0-1,-1-1 1,0 1 0,0 0-1,-1-1 1,1 1 0,0-1-1,-1 1 1,-2 2-1,-8 8-3,0 0 0,-28 22 0,21-19-54,16-14 27,0 1 1,0 0-1,1 0 0,-1 0 1,1 0-1,-3 3 0,5-5 12,-1 0 0,1 0 0,-1 0 0,1-1-1,0 1 1,0 0 0,-1 0 0,1 0-1,0 0 1,0 0 0,0 0 0,0 0 0,0 0-1,0 0 1,0 0 0,0-1 0,0 1 0,0 0-1,1 0 1,-1 0 0,0 0 0,1 0 0,-1 0-1,1-1 1,-1 1 0,1 0 0,-1 0-1,1-1 1,-1 1 0,2 1 0,8 6 8,0 0 0,0-1 0,1 0 0,0-1 1,0 0-1,16 5 0,-12-4 11,0 0 1,0 1-1,18 12 1,-24-12-12,0 0 1,0 1 0,-1 0-1,0 0 1,-1 1 0,0 0-1,0 0 1,6 15 0,-2-1 89,-1 0 0,12 48 1,-19-62 21,-1 1 0,0 0 1,-1 0-1,1 19 0,-2-27-68,-1 1-1,1 0 0,-1 0 1,0 0-1,0 0 0,0-1 1,0 1-1,0 0 1,-1-1-1,0 1 0,1-1 1,-2 0-1,1 1 0,0-1 1,0 0-1,-6 4 0,0 0-12,-1 0-1,0-1 0,-1-1 0,0 0 0,0 0 0,0-1 0,-21 6 0,10-4-68,-2-1 0,-40 3 0,58-8-42,-1 1 0,0-1 0,1-1 0,-1 1 0,0-1 0,1 0 0,-7-2 0,12 3 31,-1 0-1,1 0 1,-1 0-1,1 0 1,0 0 0,-1-1-1,1 1 1,-1 0-1,1 0 1,0 0-1,-1-1 1,1 1-1,-1 0 1,1-1 0,0 1-1,0 0 1,-1-1-1,1 1 1,0-1-1,-1 1 1,1 0 0,0-1-1,0 1 1,0-1-1,0 1 1,-1 0-1,1-1 1,0 1-1,0-1 1,0 1 0,0-1-1,0 1 1,0-1-1,0 1 1,0-1-1,0 1 1,0-1 0,1 1-1,-1 0 1,0-1-1,0 1 1,0-1-1,0 1 1,1-1-1,-1 1 1,0 0 0,0-1-1,1 1 1,0-1-1,1-2-347,0 1 1,1-1-1,-1 1 0,1 0 0,3-3 0,50-29-5922,-21 17 940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1.0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 10752,'-22'-3'4032,"22"6"-3136,4-3 607,1 0 97,4 0-544,4 5-32,5-5-544,5 0-192,-1 4-192,-1-1-160,-3 6 32,0 3-1536,-4 0-672,-5 8-3263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1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11648,'43'-19'4288,"-43"19"-3329,41-9 97,-37 9-160,10 0-544,-1 0-96,5 4-960,5 4-384,-1 1-4031,-1 3-1825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1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 0 7808,'0'0'2990,"-5"1"-2359,-39 5 5710,44-6-6295,0 0 0,0 0 0,-1 0 0,1 0 0,0 0 0,0 0 0,0 0 0,-1 0 0,1 0-1,0 1 1,0-1 0,0 0 0,-1 0 0,1 0 0,0 0 0,0 0 0,0 0 0,0 1 0,-1-1 0,1 0 0,0 0 0,0 0 0,0 0-1,0 1 1,0-1 0,0 0 0,0 0 0,-1 0 0,1 1 0,0-1 0,0 0 0,0 0 0,0 0 0,0 1 0,0-1 0,0 0 0,0 0 0,0 0-1,0 1 1,0-1 0,0 0 0,0 0 0,0 1 0,0-1 0,1 0 0,-1 0 0,0 0 0,0 0 0,0 1 0,0-1 0,0 0 0,0 0 0,0 0-1,1 1 1,-1-1 0,0 0 0,0 0 0,0 0 0,0 0 0,1 0 0,-1 0 0,0 0 0,0 1 0,0-1 0,1 0 0,15 8 565,9-1-266,2 0 1,-1-2-1,1-1 1,37 0-1,111-6-147,-141 0-139,4 1-32,183-6 263,0 16-293,-171-5-76,74 11-1388,-124-15 1396,19 5-1856,-18-5 1768,-1 0 1,1 1 0,-1-1 0,0 0 0,1 1-1,-1-1 1,1 0 0,-1 1 0,1-1-1,-1 1 1,0-1 0,1 0 0,-1 1 0,0-1-1,0 1 1,1-1 0,-1 1 0,0-1-1,0 1 1,0-1 0,0 1 0,1-1 0,-1 1-1,0 0 1,0-1 0,0 1 0,0-1-1,0 1 1,0-1 0,-1 1 0,1 0 0,-4 10-4418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2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1144 9728,'10'-3'1837,"-1"1"-1,1 0 1,14 0 0,-15 2-1545,-1-1 0,1 0 0,-1-1 0,1 0 0,-1 0 0,8-4 0,-8 2-170,-1 0 0,1-1 0,-1 0 0,0 0 0,0-1 0,-1 0-1,0 0 1,9-11 0,2-6-37,18-31 0,-17 24-29,37-61 40,-43 69-65,0-1 0,-1 0 0,-2 0 0,14-48 0,15-133-212,-32 162 111,3-28-223,-2 0-1,-6-139 1,-2 197 246,0 0 0,-1 0 0,0 0-1,-6-16 1,7 26 33,0 0 0,0 0 0,0-1 0,0 1 0,0 0 0,0 0 0,-1 0 0,1 0 0,-1 1 0,0-1 0,1 0 0,-4-2 0,3 4 3,1-1-1,0 0 1,-1 1 0,1-1 0,-1 1-1,1 0 1,-1-1 0,1 1-1,-1 0 1,1 0 0,-1 0-1,0 0 1,1 0 0,-1 0 0,1 1-1,-1-1 1,1 1 0,-1-1-1,1 1 1,-1-1 0,-1 2-1,-2 1 0,0 0 1,0 0-1,1 1 0,-1-1 0,1 1 0,0 0 0,0 1 0,0-1 0,1 1 0,-1-1 0,1 1 0,0 0 0,-3 8 0,-3 7 25,1 0 0,-6 26 0,-28 132 520,35-132-298,1 0 0,1 48 0,5-57-145,2 1 1,1-1 0,2 1-1,2-1 1,2-1 0,0 1-1,3-2 1,1 1 0,18 34-1,22 17 369,-3-8 34,-42-65-443,-1 0 0,0 1 0,6 22 0,-12-31-722,1 1 0,-1-1 0,-1 0 0,1 9 0,-1-14-2154,0-1-1851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2.8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 5 9984,'-1'0'363,"0"-1"0,0 1 0,-1-1 0,1 1 0,0-1 0,0 1 0,0 0 0,-1-1 0,1 1 0,0 0 0,-1 0 0,1 0 1,0 0-1,-2 0 0,1 1-154,0 0 0,0 0 0,0 0 0,0 0 0,1 0 0,-1 0 0,0 0 0,0 0-1,-2 3 1,-4 4-166,1-1-1,-1 1 0,2 1 0,-1-1 0,1 1 0,0 0 0,1 1 0,0-1 0,0 1 1,1 0-1,0 1 0,1-1 0,0 0 0,1 1 0,0 0 0,1-1 0,0 1 0,1 11 0,0-19 10,0 1-1,0-1 1,0 0-1,1 1 1,0-1-1,0 0 0,0 0 1,0 0-1,0 0 1,1 0-1,-1 0 0,1 0 1,0 0-1,-1-1 1,5 5-1,-2-3 28,-1-1 0,1 0 0,0 0 0,0-1 0,0 1-1,0-1 1,1 0 0,-1 0 0,0 0 0,7 1 0,-5-1-7,0-1 0,0 1 0,0-2 0,1 1 0,-1-1 0,0 0 0,0 0 0,1 0 0,-1-1 0,0 0 0,0 0 0,0-1 0,0 0 0,0 0 0,0 0 0,0-1 0,5-3 0,-8 4-63,0 0-1,0 0 1,0 0 0,-1-1 0,1 1-1,-1-1 1,0 1 0,0-1-1,0 0 1,0 0 0,0 0 0,0 0-1,-1 0 1,1 0 0,-1 0-1,0-1 1,0 1 0,0 0 0,-1-1-1,1 1 1,-1-1 0,0 1-1,0-1 1,0 1 0,0-1 0,-1 1-1,1 0 1,-1-1 0,0 1-1,0 0 1,0-1 0,0 1 0,-1 0-1,1 0 1,-1 0 0,0 0-1,0 0 1,0 0 0,0 1 0,-5-6-1,-12-8-143,-11-9-1015,29 23 650,-1 1-1,1-1 1,-1 0-1,1 0 0,0 0 1,-3-4-1,4 6 426,0 0 1,0 0-1,0-1 0,0 1 0,0 0 1,0 0-1,0 0 0,0 0 0,0 0 1,0 0-1,0 0 0,0 0 1,0-1-1,0 1 0,0 0 0,0 0 1,0 0-1,0 0 0,0 0 0,0 0 1,0 0-1,0-1 0,0 1 0,0 0 1,0 0-1,0 0 0,0 0 0,0 0 1,0 0-1,0 0 0,1 0 0,-1 0 1,0-1-1,0 1 0,0 0 0,0 0 1,0 0-1,0 0 0,0 0 1,0 0-1,0 0 0,1 0 0,-1 0 1,0 0-1,0 0 0,0 0 0,0 0 1,0 0-1,0 0 0,0 0 0,1 0 1,-1 0-1,0 0 0,7 1-1942,10 5-1700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3.3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381 23 9600,'0'-16'3120,"0"15"-3092,0 1 0,0 0 0,0 0 0,0 0 0,0 0 0,0 0 1,0 0-1,0 0 0,0-1 0,0 1 0,0 0 0,0 0 0,0 0 1,0 0-1,0 0 0,0 0 0,0-1 0,0 1 0,0 0 0,0 0 1,0 0-1,0 0 0,0 0 0,0 0 0,0 0 0,0-1 0,0 1 1,0 0-1,-1 0 0,1 0 0,0 0 0,0 0 0,0 0 0,0 0 1,0 0-1,0 0 0,0 0 0,-1 0 0,1 0 0,0 0 0,0 0 1,0 0-1,0 0 0,0 0 0,0 0 0,-1 0 0,-3-1 235,1 0-1,-1 1 0,0-1 1,0 1-1,0 0 1,0 1-1,0-1 0,0 1 1,0-1-1,1 1 0,-5 2 1,1-1-52,0 2-1,0-1 1,0 0 0,0 1 0,-7 7-1,3-2-103,0 0 1,1 1-1,0 1 0,0 0 0,-13 20 0,19-23-84,-1 0-1,1 0 0,1 0 1,-1 0-1,1 1 1,1-1-1,0 1 0,-2 14 1,3-18 21,1-1 1,0 0-1,0 0 0,0 1 0,1-1 1,-1 0-1,1 0 0,0 0 1,0 1-1,0-1 0,1 0 1,0 0-1,-1-1 0,1 1 1,1 0-1,-1-1 0,0 1 0,1-1 1,5 6-1,-8-9-29,0 0-1,1 1 1,-1-1-1,0 0 1,1 0-1,-1 1 1,0-1-1,1 0 1,-1 0-1,0 0 1,1 0-1,-1 1 1,0-1-1,1 0 1,-1 0-1,0 0 1,1 0-1,-1 0 1,1 0-1,-1 0 1,0 0-1,1 0 0,-1 0 1,1 0-1,-1 0 1,0 0-1,1-1 1,-1 1-1,0 0 1,1 0 0,8-12 156,2-20-209,-11 28 31,6-13-39,-3 6 151,0 1-1,-1 0 0,0-1 0,1-14 0,-13 73 445,0 8-325,-10 68 581,15-82-236,-1-1 0,-17 61 0,19-88-486,-1 0-1,0-1 0,-1 0 1,0 0-1,-1 0 1,-1-1-1,0 0 0,0-1 1,-1 1-1,-20 18 1,28-29-86,0 0 0,-1 0 0,1 0 0,0 0 0,-1 0 0,1 0 1,-1 0-1,0-1 0,1 1 0,-1-1 0,0 1 0,1-1 1,-1 1-1,0-1 0,0 0 0,1 0 0,-1 0 0,0 0 0,0 0 1,1 0-1,-1 0 0,0-1 0,1 1 0,-1-1 0,0 1 1,1-1-1,-1 0 0,0 1 0,-1-2 0,1 0-2,-1 0-1,1 0 1,0 0 0,0 0 0,-1 0-1,1-1 1,1 1 0,-1-1-1,0 1 1,1-1 0,-1 0-1,1 0 1,0 1 0,0-1-1,-1-5 1,1 3-7,0 1 0,0-1 0,1 0 1,-1 1-1,1-1 0,1 0 0,-1 1 0,1-1 1,-1 1-1,1-1 0,1 0 0,-1 1 0,0 0 0,1-1 1,0 1-1,0 0 0,1 0 0,5-8 0,-3 7-70,0-1 0,0 1 0,1 0 0,0 0-1,0 1 1,1 0 0,-1 0 0,1 0 0,0 1 0,0 0-1,9-3 1,22-6-2232,1 1-1,40-6 0,-32 8-815,15-2-1243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3.7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10880,'0'0'193,"0"0"1,-1 0-1,1 0 0,0 1 1,-1-1-1,1 0 1,-1 0-1,1 0 1,0 0-1,-1 0 1,1 0-1,0 0 0,0 1 1,-1-1-1,1 0 1,0 0-1,-1 1 1,1-1-1,0 0 0,0 0 1,-1 1-1,1-1 1,0 0-1,0 0 1,0 1-1,-1-1 1,1 0-1,0 1 0,0 0-77,0-1-1,0 1 0,0-1 1,0 1-1,0 0 0,0-1 1,0 1-1,0-1 0,0 1 1,0-1-1,0 1 0,0-1 1,0 1-1,0 0 0,1-1 1,-1 1-1,0-1 0,0 1 1,1-1-1,-1 1 0,0-1 1,1 0-1,-1 1 0,0-1 1,1 1-1,-1-1 0,1 0 1,0 1-1,21 9 848,-13-7-841,-1 0 0,-1 1 0,11 6-1,-16-9-108,-1 0-1,1 0 0,-1 0 0,0 1 0,1-1 1,-1 0-1,0 1 0,0-1 0,0 1 0,0-1 1,0 1-1,0 0 0,0-1 0,0 1 0,-1 0 1,1-1-1,0 1 0,-1 0 0,0 0 0,1 3 1,-2 2 24,1 0 0,-1 0 0,-1 0 1,1-1-1,-1 1 0,-4 8 0,-20 41 225,13-28-80,6-15-53,3-6-88,1-1 1,-6 15-1,9-20-38,-1 0 0,1 0 0,0 0 0,-1 1 0,1-1 0,0 0 0,0 0 0,0 0 0,0 0 0,0 0 0,0 1 0,0-1 0,0 0 0,1 0-1,-1 0 1,0 0 0,1 0 0,-1 0 0,1 0 0,-1 0 0,1 0 0,-1 0 0,1 0 0,0 0 0,1 1 0,-1-1-7,0 0 0,0-1-1,0 1 1,0-1 0,1 1-1,-1-1 1,0 1 0,0-1-1,0 0 1,1 0 0,-1 1-1,0-1 1,1 0 0,-1 0-1,0 0 1,0-1 0,1 1-1,1 0 1,5-1-74,56-6-1328,9-1-4126,-39 7 839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4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76 8704,'-1'-2'437,"-1"0"0,1 0 0,-1-1 0,1 1 0,0-1 0,0 1 0,0-1 0,-1-2 0,2 4-293,0 0-1,0 0 1,0 0-1,0 0 1,1 0-1,-1 0 0,0 0 1,0 0-1,1 0 1,-1 0-1,0 0 1,1 0-1,-1 1 1,1-1-1,0 0 0,-1 0 1,1 0-1,-1 0 1,1 1-1,0-1 1,0 0-1,0 1 1,-1-1-1,3 0 1,3-3 121,1 0 1,-1 1-1,1 0 1,0 0 0,0 0-1,0 1 1,0 0 0,0 1-1,9-1 1,-5 1-73,-1 0-1,0 1 1,0 0 0,0 1-1,0 0 1,11 3 0,-17-3-101,0 0-1,1 1 1,-1-1 0,0 1 0,0 0 0,-1 0-1,1 0 1,0 1 0,-1-1 0,1 1 0,-1 0-1,0 0 1,0 0 0,0 0 0,3 5-1,-2-2 3,-2-1 0,1 1-1,0-1 1,-1 1 0,0 0-1,0 0 1,-1 0-1,0 0 1,1 11 0,-2 2 87,0 0 0,-2-1 1,0 1-1,-1 0 1,-11 35-1,-47 118 800,56-154-911,-13 51 137,16-61-135,1-1 0,0 1-1,1 0 1,-1 0 0,2 0-1,0 12 1,0-18-48,0 1 0,-1-1-1,1 1 1,0-1 0,0 0 0,0 1 0,1-1-1,-1 0 1,0 0 0,1 0 0,-1 0 0,1 0-1,0 0 1,0 0 0,0-1 0,0 1 0,0-1-1,0 1 1,0-1 0,0 0 0,1 0 0,-1 0-1,0 0 1,1 0 0,2 0 0,6 2-36,1-2 0,-1 1 1,0-1-1,16-2 0,-17 1-4,79 6-117,1 0-3430,-20-1-3407,-38-2 2010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5.1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9088,'0'-2'441,"1"-1"495,-1 0-1,1-1 1,0 1 0,0 0 0,0-1 0,3-4 0,-3 8-775,0 1 1,-1-1-1,1 1 1,0-1 0,-1 1-1,1 0 1,-1-1-1,1 1 1,-1 0 0,0-1-1,1 1 1,-1 0-1,0 0 1,1 0 0,-1-1-1,0 1 1,0 1-1,5 16 690,2 20-129,1 65 0,-1-16-480,23 68 126,-17-99-1398,7 62 1,-20-113 765,1 12-1683,-2-3-2706,0-2 1219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5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10112,'23'7'3872,"-23"-7"-3040,57 12 160,-35-7-1,1-1-639,17-1-32,5 2-192,3-1-640,2-1 256,-10 2-3071,1-2 1855,2-3-3616,-2 4 2880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6.5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1068 8448,'0'0'187,"-8"18"4655,7-18-4782,1 1 1,0-1-1,0 0 1,0 1-1,0-1 1,0 0-1,0 0 1,0 1-1,0-1 1,0 0-1,1 1 1,-1-1-1,0 0 1,0 0-1,0 1 1,0-1-1,0 0 1,0 1-1,1-1 1,-1 0-1,0 0 1,0 0-1,1 1 1,-1-1 22,1 1 0,0-1 0,-1 0 1,1 0-1,0 0 0,-1 1 0,1-1 1,0 0-1,-1 0 0,1 0 1,0 0-1,-1 0 0,1 0 0,0 0 1,0-1-1,9-1 265,-1-1 1,1 0-1,-1 0 1,13-7-1,-1 0-37,19-7 340,67-38 1,-95 48-643,-1-1 0,0 0 0,0-1 0,0 0-1,-1-1 1,-1 0 0,0-1 0,0 1 0,13-24 0,-10 9 1,-1-1 0,-1 0 1,11-46-1,8-85-115,-22 98 6,-2 0 1,-3-1-1,-3 1 0,-2-1 1,-15-74-1,14 111 60,-1 1 0,-12-31 0,16 49 25,0 0 0,-1 1 0,0-1 1,0 1-1,0-1 0,0 1 0,-5-4 1,7 6 7,-1 0 1,1 1 0,-1-1 0,0 1 0,0-1 0,1 1 0,-1-1 0,0 1 0,0 0 0,1-1-1,-1 1 1,0 0 0,0 0 0,0-1 0,1 1 0,-1 0 0,0 0 0,0 0 0,0 0-1,0 0 1,0 0 0,0 0 0,1 0 0,-1 1 0,0-1 0,0 0 0,0 0 0,1 1-1,-1-1 1,0 1 0,0-1 0,1 0 0,-1 1 0,0-1 0,1 1 0,-1 0 0,0-1 0,0 2-1,-2 1-9,-1 1-1,1 0 0,1 0 0,-1 0 0,1 0 0,-1 1 1,1-1-1,-2 6 0,-10 42-21,9-33 14,-8 44 185,-8 109 0,16-120 74,-3 27 348,4 113 0,6-160-521,1-1-1,2 0 0,0-1 1,2 1-1,2-1 1,20 49-1,-17-52-87,31 63 342,-34-73-530,1 0 0,24 30 0,-30-43-645,-1 0-1,2 0 0,-1-1 1,9 7-1,-3-3-3823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6.9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133 29 8448,'0'-1'133,"0"1"1,0-1 0,1 0-1,-1 0 1,0 0-1,0 0 1,0 0 0,0 1-1,0-1 1,0 0 0,0 0-1,0 0 1,0 0 0,0 0-1,-1 0 1,1 1-1,0-1 1,-1 0 0,1 0-1,0 0 1,-1 1 0,1-1-1,-1 0 1,1 0-1,-1 1 1,0-1 0,1 0-1,-1 1 1,0-1 0,1 1-1,-1-1 1,0 1-1,0-1 1,1 1 0,-1 0-1,0-1 1,0 1 0,0 0-1,0-1 1,1 1-1,-1 0 1,0 0 0,0 0-1,0 0 1,0 0 0,0 0-1,0 0 1,1 0-1,-1 0 1,0 1 0,0-1-1,0 0 1,-1 1 0,-7 3 143,0 1 0,1 0 0,0 1 1,0 0-1,0 0 0,-11 13 1,15-15-212,0 1 0,1 0 1,-1 0-1,1 1 0,0-1 1,1 1-1,-1-1 0,1 1 0,0 0 1,1 0-1,0 0 0,-1 0 1,2 0-1,-1 0 0,1 1 0,0 6 1,0-6 4,1 0 0,0 0 0,0-1 0,0 1 0,1 0 0,-1-1 0,2 0 0,-1 1 0,1-1 0,0 0 0,0 0 0,1 0 0,-1-1 0,8 9 0,-7-11 0,0 0 1,0 0-1,0-1 1,0 1-1,0-1 1,0 0 0,1 0-1,-1-1 1,1 1-1,-1-1 1,1 0-1,0 0 1,-1 0-1,1-1 1,0 0 0,0 0-1,5-1 1,-1 1-23,0-1-1,-1-1 1,1 0 0,-1 0 0,1-1 0,-1 1 0,0-2 0,12-6 0,-12 5-14,-1 0 0,0 0 0,12-12 0,-17 15-31,0 0 0,0 0-1,-1 0 1,1 0 0,-1 0 0,1 0-1,-1 0 1,0 0 0,0 0 0,0-1-1,0 1 1,0 0 0,0-1 0,-1 1-1,1-1 1,-1 1 0,0-4 0,-1 1-58,0 1 1,0-1-1,-1 1 0,1 0 1,-1 0-1,-1 0 1,1 0-1,0 0 0,-1 0 1,-4-5-1,-2-1-491,0 0 1,-12-9-1,11 11-199,0 1 0,-15-9 1,-7 2-3970,25 11 681,9 6-725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7.5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324 15 9728,'0'0'195,"0"-1"0,0 1 0,0-1 0,0 0 0,0 1 0,0-1 0,-1 1 0,1-1 0,0 1 0,0-1 1,0 1-1,0-1 0,-1 1 0,1-1 0,0 1 0,-1-1 0,1 1 0,0-1 0,-1 1 0,1-1 0,0 1 0,-1 0 0,1-1 1,-1 1-1,0-1 0,0 1-58,0 0 0,0-1 1,0 1-1,0 0 0,0 0 1,0 0-1,0 0 0,0 0 1,0 0-1,-1 0 0,1 0 1,-1 1-1,-5 1 3,0 0 0,0 0 0,-8 6 0,13-8-16,-7 5-5,0 0 1,1 0-1,-1 1 0,1 0 1,0 0-1,1 1 1,-1 0-1,1 0 0,-11 16 1,15-18-48,0-1 0,1 0 1,-1 1-1,1 0 0,0 0 0,1 0 1,-1 0-1,1 0 0,0 0 1,0 0-1,0 0 0,1 0 0,0 0 1,0 1-1,0-1 0,0 0 0,1 0 1,0 0-1,0 0 0,1 0 0,1 6 1,-1-8-13,-1 0 0,1 0 1,0 0-1,0 0 0,0 0 1,0 0-1,0 0 0,0-1 0,1 1 1,0-1-1,-1 1 0,1-1 1,0 0-1,5 2 0,-6-3-40,0 0 0,0 0 0,0 0 0,0-1 0,0 1 0,0-1 0,0 0 0,0 1 0,0-1-1,0 0 1,1 0 0,-1 0 0,0-1 0,0 1 0,0-1 0,0 1 0,0-1 0,0 1 0,0-1 0,0 0 0,0 0 0,0 0 0,0 0-1,3-3 1,0 0 6,0-1 0,0 0 0,0-1-1,-1 1 1,0-1 0,0 0 0,6-11-1,-1-4-66,8-22-1,-9 20-27,-8 23 69,0 0 0,0-1 1,0 1-1,0-1 0,1 1 0,-1 0 1,0-1-1,0 1 0,0 0 0,0-1 1,0 1-1,1-1 0,-1 1 1,0 0-1,0 0 0,1-1 0,-1 1 1,0 0-1,1-1 0,-1 1 1,0 0-1,1 0 0,-1 0 0,0-1 1,1 1-1,0 0 0,-1 0 7,0 1-1,1 0 1,-1-1 0,0 1-1,0 0 1,1-1 0,-1 1-1,0 0 1,0-1-1,0 1 1,0 0 0,0-1-1,0 1 1,0 0 0,0-1-1,0 1 1,0 0-1,-1 0 1,-25 160 1409,0-4-219,21-108-840,3-22-63,-1-1-1,-1 0 0,-11 35 1,14-57-269,-1 0 0,1 0 0,-1 0 0,0 0 1,-1-1-1,1 1 0,0-1 0,-1 1 0,0-1 0,0 0 0,0 0 1,0 0-1,-1-1 0,1 1 0,-7 3 0,4-3-11,1-1 0,0 0 0,-1-1 0,1 1 0,-1-1 0,0 0 0,1 0 0,-1-1 0,0 1 0,-11-2-1,10 0-26,0 0 0,0 0 0,0 0 0,0-1-1,0 0 1,0-1 0,0 0 0,1 0-1,-1 0 1,1-1 0,0 0 0,0 0-1,0 0 1,0-1 0,1 0 0,0 0-1,0 0 1,-7-11 0,10 14-1,1 0 0,0 0 1,1 0-1,-1 0 0,0 0 1,0 0-1,1 0 0,-1 0 1,1 0-1,0 0 0,0 0 1,0 0-1,0 0 0,0-1 1,0 1-1,0 0 0,1 0 0,0-2 1,0 1-19,0 0 0,1 0 0,-1 1 0,1-1 0,-1 0 0,1 1 0,0 0 0,0-1 0,1 1 0,-1 0 0,3-2 0,4-2-184,0 0-1,0 1 1,0 0-1,1 0 0,0 1 1,13-4-1,212-50-10593,-186 49 6618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1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276 52 8192,'-2'-3'388,"0"-1"1,0 0 0,-1 1-1,0-1 1,0 1 0,0 0 0,0 0-1,0 0 1,0 1 0,-1-1-1,1 1 1,-1-1 0,0 1-1,0 1 1,0-1 0,-6-2-1,6 3-266,0 1 0,0-1 0,0 1 0,-1 0-1,1 0 1,0 0 0,0 0 0,0 1-1,0 0 1,0-1 0,0 2 0,0-1 0,0 0-1,0 1 1,0 0 0,0 0 0,-5 4-1,3-2-98,0 1 0,1 0-1,0 0 1,0 0 0,0 0-1,1 1 1,-1 0-1,-5 11 1,-1 5 68,-10 28 0,20-47-82,-11 29 123,2 0 0,1 1-1,1 0 1,2 1 0,-2 46-1,7-56-93,1-1 0,1 0 0,1 0 0,1 0-1,1 0 1,2 0 0,0-1 0,15 38 0,-17-51 22,1 0 0,0 0 1,1 0-1,0 0 0,1-1 1,-1 0-1,1 0 0,1-1 1,0 0-1,12 10 0,-15-14-14,1 0 0,-1 0 0,0 0-1,1-1 1,-1 1 0,1-1 0,0-1-1,0 1 1,0-1 0,-1 0 0,1 0-1,0-1 1,1 1 0,-1-2 0,0 1-1,0 0 1,0-1 0,-1 0 0,10-3-1,-8 1 21,0 0 0,0 0 0,0 0 0,-1-1 0,1 0 0,-1 0 0,0-1 0,0 0 0,0 0 0,0 0 0,4-7 0,-3 3-10,0-1 1,-1 0-1,-1 0 0,1 0 0,-1 0 0,5-18 0,-1-6-29,-2-1-1,-2 1 1,3-62-1,-3-140 119,-5 217-114,15 70 172,7 13 305,59 121 0,50 51 293,-38-73-26,-67-113-568,-2 1 0,-2 1 0,-3 1 1,-2 1-1,-2 1 0,13 94 0,-26-127-140,0-1 0,-2 1-1,0 0 1,-2 0 0,0-1 0,-1 1-1,-9 29 1,7-36-41,0-1 0,-1 0 1,-1 0-1,0 0 0,-1-1 0,0 0 0,-1-1 0,-1 0 1,0 0-1,0-1 0,-14 12 0,14-16-14,0 1 1,-1-2-1,0 1 0,0-1 0,0-1 0,-1 0 1,0-1-1,0 0 0,0-1 0,0 0 0,-1-1 1,1 0-1,-14 0 0,-3-2-107,0 0 0,-1-3 0,1 0 0,-42-10 0,49 8 5,0-1-1,1-1 1,-29-12 0,44 16 70,1 0 0,-1 0 0,0-1 0,1 1 0,0-1 1,0 0-1,0-1 0,0 1 0,1-1 0,-1 0 1,1 0-1,1-1 0,-1 1 0,1-1 0,0 0 0,-3-7 1,3 5-4,1-1 1,1 0 0,-1 1 0,2-1 0,-1 0-1,1 1 1,0-1 0,1 0 0,0 0 0,0 1-1,1-1 1,0 1 0,1-1 0,3-8 0,7-13-8,2 0 0,25-39 1,-32 56 29,136-209-396,19 14-4253,-95 134 889,-7 9-1466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1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12 10368,'0'0'4092,"2"3"-3278,1 0-374,1-1 0,-1 0-1,1 0 1,0-1 0,0 1-1,0-1 1,0 1 0,0-1 0,0 0-1,0-1 1,8 1 0,8 0-222,24-3 1,-24 1 35,453-6-161,-449 7-122,23-1-3310,85-11 1,-84 1-1019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7.8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25 10496,'1'-2'527,"-1"0"0,1 1 0,0-1 0,0 1 1,0-1-1,0 0 0,0 1 0,2-2 0,-2 2-346,0 0-1,1 0 1,-1 0-1,1 0 1,-1 1-1,1-1 0,-1 1 1,1-1-1,-1 1 1,1-1-1,-1 1 1,1 0-1,0 0 1,-1 0-1,4 0 0,-1 0-15,0 0-1,1 0 0,-1 1 1,0 0-1,0 0 0,0 0 0,0 0 1,0 1-1,0-1 0,0 1 1,0 0-1,0 0 0,-1 0 0,1 1 1,-1-1-1,1 1 0,4 5 0,-6-5-127,-1-1 0,1 1 0,0-1 0,-1 1 0,1 0-1,-1 0 1,0 0 0,0 0 0,0 0 0,0 0-1,-1 0 1,1 0 0,-1 0 0,0 0 0,0 1-1,0-1 1,0 0 0,0 0 0,-1 0 0,1 0-1,-1 0 1,0 0 0,0 0 0,-2 5 0,-5 6 31,0 0 1,0 0-1,-2-1 1,-13 15-1,-18 26 443,40-51-494,-1 0 0,0 0-1,1 0 1,0 0 0,-1 0 0,1 0 0,1 0 0,-2 5-1,2-7-15,0 0-1,0 0 1,0 0-1,0 0 0,0 0 1,0 0-1,0-1 1,1 1-1,-1 0 0,0 0 1,1 0-1,-1 0 1,1 0-1,-1 0 1,1-1-1,-1 1 0,1 0 1,-1 0-1,1-1 1,0 1-1,-1 0 0,1-1 1,0 1-1,0 0 1,-1-1-1,1 1 0,0-1 1,0 0-1,0 1 1,0-1-1,0 0 0,0 1 1,0-1-1,12 2-119,-1 0 0,1-1-1,0 0 1,-1-1 0,1-1 0,23-4-1,-7 2-634,10-2-1358,-2-2-667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28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69 7808,'-4'-6'1658,"0"-1"3001,4 6-4429,1 0 1,-1 0-1,1 0 0,-1 0 0,1 1 1,-1-1-1,1 0 0,-1 0 0,1 1 1,0-1-1,-1 0 0,1 1 1,1-1-1,4-5 60,1 2 0,0-1 0,1 1 0,-1 0 1,1 0-1,-1 1 0,1 0 0,0 0 0,1 1 0,-1 0 0,0 0 1,0 1-1,17 0 0,-11 1-103,1 0 0,-1 2 0,-1 0-1,1 0 1,0 1 0,0 1 0,21 8 0,-30-10-101,0 0 1,-1 1-1,1-1 1,-1 1-1,0 0 1,1 0-1,-1 0 1,-1 1-1,1-1 1,0 1 0,-1 0-1,4 6 1,-6-8-34,1 1 1,-1 0 0,0 0 0,0 0 0,0 0 0,-1 0-1,1 0 1,0 0 0,-1 0 0,0 0 0,0 0 0,0 0 0,0 0-1,-1 0 1,1 0 0,-1 0 0,1 0 0,-1 0 0,0 0 0,-1 0-1,-1 4 1,-5 6 4,0-1-1,0 0 0,-2 0 1,1-1-1,-1 0 1,-14 11-1,9-8-84,2-1 0,-22 29-1,33-40 19,1 0 0,0-1 0,0 1 0,0 0 1,0 0-1,0 0 0,0 0 0,1 0 0,-1 0 0,1 0 0,-1 0 0,1 1 0,0-1 0,0 0 0,0 0 0,0 0 0,0 0 0,0 0 0,1 0 0,-1 1 0,1-1 0,-1 0 1,3 3-1,0 1-5,1 0 1,0-1-1,0 0 0,0 0 1,1 0-1,8 7 1,27 21 98,-16-13-66,25 26-1,-42-39 37,-1 0 0,0 0 0,-1 1 1,0 0-1,0 0 0,0 0 0,-1 1 0,4 11 1,-8-17-26,1-1 1,0 1 0,-1 0 0,1 0 0,-1-1 0,0 1 0,0 0 0,0 0 0,-1 0 0,1-1 0,-1 1 0,1 0 0,-1 0 0,0-1 0,0 1 0,0-1 0,0 1 0,0-1-1,-1 1 1,1-1 0,-1 0 0,0 1 0,0-1 0,1 0 0,-1 0 0,-1 0 0,1-1 0,0 1 0,0 0 0,-5 1 0,-5 4-41,-1 0 1,-1-2-1,1 1 1,-22 4-1,27-7 53,-22 5-202,-52 9-1,33-14-6374,41-1 1937,7 8-2016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30.7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0 8448,'-3'0'422,"0"1"1,0-1-1,0 1 1,0-1-1,0 1 0,0 0 1,0 0-1,0 0 1,0 1-1,1-1 1,-1 1-1,0-1 1,1 1-1,-1 0 0,1 0 1,0 0-1,0 0 1,-3 3-1,5-4-364,0-1 0,0 0-1,0 0 1,0 1 0,0-1-1,0 0 1,0 0 0,0 1-1,0-1 1,0 0 0,0 1-1,0-1 1,0 0 0,0 0-1,0 1 1,0-1 0,0 0 0,0 0-1,1 1 1,-1-1 0,0 0-1,0 0 1,0 1 0,0-1-1,0 0 1,1 0 0,-1 0-1,0 1 1,0-1 0,1 0-1,-1 0 1,0 0 0,0 0 0,0 0-1,1 1 1,-1-1 0,0 0-1,0 0 1,1 0 0,-1 0-1,14 3 1226,53-9 1659,-44 3-2240,25 0 1,182 15 330,1 0-957,-213-13-17,-13 1-50,1 0 1,-1 0-1,1 0 1,8 2 0,-14-2-56,0 0 0,0 0 1,0 0-1,0 0 0,1 0 0,-1 0 1,0 0-1,0 0 0,0 0 1,0 0-1,0 0 0,0 0 1,0 0-1,0 1 0,1-1 1,-1 0-1,0 0 0,0 0 1,0 0-1,0 0 0,0 0 0,0 0 1,0 0-1,0 0 0,0 1 1,0-1-1,0 0 0,0 0 1,0 0-1,0 0 0,0 0 1,0 0-1,0 1 0,0-1 1,0 0-1,0 0 0,0 0 0,0 0 1,0 0-1,0 0 0,0 0 1,0 1-1,0-1 0,-5 7-1906,-11 8-1932,13-13 2904,-14 13-4230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31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40 9984,'-5'0'3776,"14"4"-2944,14-4 704,-10 0 63,10-4-319,13-1 64,7 2-480,7-6-224,-1 2-352,4-1-192,-4 4 0,1 1-64,-10 3 64,-5 0-352,-8 3-128,-5 6-1568,-4-2-640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36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28 6400,'2'-6'989,"-1"4"-692,-1 1 1,1 0-1,-1-1 0,1 1 0,-1-1 0,0 1 1,0-1-1,0 1 0,0-1 0,0 1 1,0-1-1,0-1 0,-2 3 925,2 0-1085,0 0 0,0 0-1,-1 0 1,1 0 0,0 0-1,0 0 1,0 0 0,0 0-1,-1-1 1,1 1 0,0 0 0,0 0-1,0 0 1,0 0 0,-1 0-1,1 0 1,0 0 0,0 0-1,0 0 1,0 0 0,-1 0-1,1 0 1,0 1 0,0-1 0,0 0-1,-1 0 1,1 0 0,0 0-1,0 0 1,0 0 0,0 0-1,0 0 1,-1 0 0,1 1-1,0-1 1,0 0 0,0 0 0,0 0-1,0 0 1,0 0 0,0 1-1,-1-1 1,1 0 0,0 0-1,0 0 1,0 0 0,0 1-1,0-1 1,0 0 0,0 0 0,0 0-1,0 0 1,0 1 0,0-1-1,0 0 1,0 0 0,0 0-1,0 1 1,0-1 0,3 13 260,-1 0 1,-1 0 0,0 0 0,-1 0-1,-2 16 1,1 10 0,1 908 3202,0-945-3963,5-7-3568,-4 3 2696,1-1 0,0 1 0,0 0 0,1 0 0,-1 1 0,4-4 0,12-6-3831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36.8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72 8192,'-4'-11'2133,"3"8"-1507,0 0 0,0 0 0,1-1 0,-1 1 0,0 0 0,1 0 0,0-5 0,0 7-364,0-18 1695,2 10-732,-1 9-1194,-1 0 0,0 0 0,0 0 0,0-1 0,0 1 0,0 0 0,0 0 0,0 0 1,1 0-1,-1 0 0,0 0 0,0 0 0,0 0 0,0 0 0,0 0 0,1 0 0,-1 0 0,0-1 1,0 1-1,0 0 0,0 0 0,1 0 0,-1 0 0,0 0 0,0 0 0,0 0 0,0 1 0,0-1 1,1 0-1,-1 0 0,0 0 0,0 0 0,0 0 0,0 0 0,0 0 0,1 0 0,-1 0 1,0 0-1,0 0 0,1 1 80,-1 0 1,1 0 0,-1 0-1,1 0 1,-1 0 0,0 0-1,1 0 1,-1 0 0,0 0 0,0 0-1,0 0 1,0 0 0,0 1-1,1 1 91,1 36 570,-2 0 0,-5 51 1,0-10-199,4 152 532,1-129-794,5 218-877,-5-321 431,0 0 0,0 0 1,0 0-1,0 0 0,0 0 0,0 0 1,0 0-1,0 0 0,0 0 1,0 0-1,0 0 0,0 0 0,0 0 1,1 0-1,-1 0 0,0 0 0,0 0 1,0 0-1,0 0 0,0 0 0,0 0 1,0 0-1,0 0 0,0 0 0,0 0 1,0 0-1,0 0 0,0 0 0,0 0 1,0 0-1,0 0 0,4-11-3286,1-3-789,3-4-452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37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11008,'22'0'4128,"-14"0"-3200,14 0 351,-13 0-63,9 0-480,5 0-96,8 0-352,10 5-128,-7-1-96,2-1-64,-4 2 32,-1 2-1600,1-7-672,-2 9-2975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39.4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20 7296,'0'-1'165,"1"1"0,-1-1-1,0 0 1,0 1 0,0-1 0,1 0 0,-1 0 0,0 1 0,0-1-1,0 0 1,0 0 0,0 1 0,-1-1 0,1-1 0,-1-5 5666,-2 53-3805,4 61-933,-6 240 822,1-5-1504,8-286-293,0 28-1095,-4-65-3135,0-18 966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39.8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48 8704,'-5'12'2938,"4"-10"-2429,-1 0 0,1 0 0,0 1 0,1-1 0,-1 0 0,0 1 0,1-1 0,-1 4 1,1-6-463,0 1 1,0-1 0,0 0 0,0 1 0,0-1 0,0 0 0,0 1 0,0-1 0,0 0 0,1 1 0,-1-1 0,0 0 0,0 0 0,0 1 0,0-1 0,1 0 0,-1 1 0,0-1 0,0 0 0,1 0-1,-1 0 1,0 1 0,1-1 0,-1 0 0,0 0 0,0 0 0,1 0 0,-1 1 0,0-1 0,1 0 0,-1 0 0,0 0 0,1 0 0,-1 0 0,0 0 0,1 0 0,-1 0 0,0 0 0,1 0-1,-1 0 1,0 0 0,1 0 0,-1-1 0,0 1 0,1 0 0,-1 0 0,0 0 0,1 0 0,-1 0 0,0-1 0,0 1 0,1-1 0,17-9 434,-7 1-227,-1-1-1,0 0 0,9-11 0,7-7 761,-30 33-936,1-1-1,0 1 0,0 0 1,0 0-1,0 1 0,1-1 1,0 1-1,-3 10 0,-2 6-47,5-18-247,1 0 0,1 0-1,-1 0 1,0 0-1,1 0 1,0 7 0,0-10-1699,0 0-2581,0 4 1686,0-4-1398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0.5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126 119 7808,'1'-8'897,"1"0"0,0 1 0,1 0 0,-1-1 1,1 1-1,1 0 0,-1 0 0,8-10 0,15-25 3108,-104 139-3354,39-48-532,26-33-92,1-1 1,0 2 0,-10 20-1,21-35-28,0-1-1,0 0 1,1 1-1,-1-1 0,0 1 1,1 0-1,0-1 0,-1 1 1,1-1-1,0 1 1,0 0-1,0-1 0,0 1 1,0 0-1,0-1 1,1 1-1,-1-1 0,0 1 1,1 0-1,-1-1 0,1 1 1,0-1-1,-1 1 1,1-1-1,0 0 0,0 1 1,0-1-1,0 0 1,0 1-1,0-1 0,0 0 1,1 0-1,-1 0 1,0 0-1,2 1 0,6 2 39,-1 1-1,1-1 0,0 0 0,18 4 1,-8-1-59,2 1 174,1 2-1,-2 1 1,1 0 0,-2 2 0,0 0 0,0 1 0,-1 1 0,-1 1 0,0 0-1,-1 1 1,-1 1 0,-1 1 0,-1 0 0,0 0 0,-1 1 0,-1 1-1,-1 0 1,-1 0 0,-1 1 0,7 29 0,-14-47-71,-1 0 0,1-1 1,0 1-1,-1-1 0,0 1 0,0 0 0,0-1 1,0 1-1,-1 0 0,1-1 0,-1 1 0,0-1 1,0 1-1,0-1 0,0 1 0,-1-1 0,0 0 1,1 0-1,-1 0 0,0 0 0,0 0 0,-1 0 1,1 0-1,-1-1 0,1 1 0,-1-1 0,0 1 1,0-1-1,0 0 0,-6 3 0,4-3-51,-7 5 23,-1 0 0,-1 0 0,1-2-1,-1 0 1,-16 4 0,4-4-75,0-1 0,-31 1 0,46-5-125,0 0 0,0-1 1,0 0-1,0 0 0,1-1 0,-1-1 1,0 0-1,-10-4 0,18 5-80,0 0 0,0 1-1,0-1 1,0-1 0,1 1-1,-1 0 1,1-1 0,0 1 0,0-1-1,0 1 1,0-1 0,0 0-1,1 0 1,-1 0 0,1 0 0,-1 0-1,1 0 1,0-1 0,1 1-1,-1 0 1,0-1 0,1 1 0,0-5-1,-1 1-593,2 0 0,-1-1 1,1 1-1,0 0 0,0 0 0,1 0 0,0 0 0,0 1 0,0-1 0,5-7 0,10-13-3349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2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20 318 6912,'-3'-5'499,"1"0"-1,-1 0 1,1-1 0,0 1 0,0-1 0,1 0-1,-1 0 1,1 1 0,0-9 0,0-4 1137,4-33 1,-2 45-1483,0 0 1,0-1 0,1 1-1,0 0 1,0 0-1,0 0 1,1 0 0,0 1-1,0-1 1,0 1-1,1 0 1,0-1 0,0 2-1,0-1 1,9-7-1,-4 5 15,1 0 0,-1 0 0,1 1 0,0 1 0,0 0 0,1 0 0,0 1 0,11-3 0,18-4 324,1 3-1,70-8 1,-76 15-180,0 2-1,36 4 1,-50-2-122,-1 1 0,0 0 0,0 2 0,35 14 0,-46-16-129,0 1 1,0 1-1,0-1 1,-1 1-1,1 1 1,-2 0-1,1 0 0,-1 0 1,12 16-1,-11-11 30,0 0 0,-1 1 0,-1 0 0,0 0 0,-1 0 0,6 21 0,-5-2 45,-1-1 0,-1 1 0,-1 0 0,-3 0 0,-4 58 1,-10 21 97,-33 131 1,-46 104-126,51-208-105,-35 138-101,74-260 60,1 0 0,0 0 0,1 1-1,1-1 1,0 1 0,1-1 0,5 26-1,-4-36 25,-1 0 0,1 0-1,0-1 1,0 1 0,1 0-1,-1-1 1,1 1-1,0-1 1,1 0 0,0 0-1,-1-1 1,1 1 0,1-1-1,-1 1 1,1-1 0,0-1-1,0 1 1,0-1-1,0 1 1,0-2 0,1 1-1,-1 0 1,9 1 0,-1-1 32,1-1 1,0-1 0,0 0 0,-1-1-1,1 0 1,0-1 0,21-4 0,-14 2-22,331-56-423,-204 24-3797,-124 29 2597,-16 5 275,-1 0 1,0-1 0,0 0 0,0-1-1,0 0 1,0 0 0,11-7-1,21-20-3253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0.9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83 9728,'-13'-32'3584,"8"32"-2784,10 0 576,4 0 63,0 0-351,3 0 0,6-3-480,4-6-128,5 2-288,5-1-128,4 1 32,3-2-64,6 6 64,0-2-1120,-2 5-512,2 8-3647,-4 8-1793,-5-1 3392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1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332 93 11392,'-4'-2'1024,"0"0"0,0 0 0,0 0 0,0 0 1,0 1-1,0 0 0,-6-1 0,8 2-897,-1 0 0,1 0-1,-1 0 1,0 0 0,1 1 0,-1-1-1,0 1 1,1-1 0,-1 1-1,1 0 1,0 0 0,-1 0 0,-3 3-1,-4 3-135,0 1 1,0 0-1,1 0 0,0 1 0,0 0 0,-13 19 0,10-11-51,2 1-1,-1 0 1,-9 27-1,17-38 62,2 0 0,-1 1-1,1-1 1,0 1 0,0 0-1,1-1 1,0 1 0,0-1-1,1 1 1,0 0 0,0-1-1,1 1 1,5 12 0,3 7 33,1 0 0,19 31 0,31 72 48,-53-110 13,-1 1 1,-1 0 0,-1 0 0,4 34-1,-9-51-4,0 0 0,1 0 0,-2 0 0,1 0-1,0 0 1,-1 0 0,0 0 0,0 0 0,0-1-1,0 1 1,-1 0 0,1 0 0,-1-1 0,0 1-1,0-1 1,0 0 0,-1 0 0,1 1 0,-1-1-1,1-1 1,-1 1 0,0 0 0,-1-1-1,-4 4 1,1-2-37,0-1 0,1 0 0,-2 0 0,1-1 0,0 0 0,-1 0 0,1-1-1,0 0 1,-1 0 0,0 0 0,1-1 0,-8-1 0,7 1-38,1-1 1,-1 0 0,1-1-1,0 0 1,-1 0-1,1 0 1,0-1-1,-7-4 1,10 5-18,0 0 0,1-1 0,-1 1 0,1-1 0,0 0 0,0 0 0,0-1 0,0 1 0,0 0 0,1-1 0,-1 0 0,1 0 0,0 0 0,0 1 0,-1-6 0,2 3-5,-1 0 0,1 0 0,0 0-1,0 0 1,1 0 0,0 0 0,0 0-1,0 0 1,1 0 0,0 0 0,0 0 0,0 1-1,1-1 1,0 0 0,0 0 0,1 1-1,-1 0 1,1-1 0,6-7 0,5-7-26,2 1 1,1 0-1,27-24 1,-13 14 95,30-31 37,97-102 111,-119 118-206,60-89 0,-96 128 3,3-3 0,-1-1-1,7-16 1,-11 23-12,0 0 1,0-1 0,0 1-1,-1 0 1,0-1-1,1 1 1,-1 0 0,0-1-1,0 1 1,0-1 0,0 1-1,0-1 1,-1 1 0,1 0-1,-1-1 1,-1-3 0,0 3 1,0-1 1,0 1-1,0 0 1,-1 0-1,1 0 1,-1 0-1,0 0 1,0 1-1,0-1 1,0 1-1,0 0 1,-1-1-1,1 2 0,-1-1 1,1 0-1,-6-1 1,3 1-284,-1 0 0,1 1 0,-1 0 0,0 0 0,1 0 0,-1 1-1,0 0 1,-12 1 0,18-1 115,1 0-1,-1 0 0,0 0 1,1 0-1,-1 0 0,0 0 1,1 1-1,-1-1 0,0 0 1,1 0-1,-1 0 0,0 1 0,1-1 1,-1 0-1,1 1 0,-1-1 1,1 0-1,-1 1 0,1-1 1,-1 1-1,1-1 0,-1 1 1,1-1-1,0 1 0,-1-1 1,1 1-1,-1-1 0,1 1 1,0 0-1,0-1 0,0 1 1,-1-1-1,1 1 0,0 0 1,0 0-1,0 1-403,1-1 0,-1 1 0,1-1 0,-1 1 0,1-1 0,0 1 0,0-1 0,-1 1 0,1-1 0,0 0 0,0 1 0,0-1 0,1 0 0,0 1 0,19 17-4051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1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304 31 11392,'3'-4'847,"24"-22"6775,-150 128-6614,105-88-1015,1 0-1,-23 25 1,38-36-1,0-1 0,0 1-1,1-1 1,0 1 0,-1 0 0,1 0-1,0-1 1,0 1 0,0 0-1,1 0 1,-1 0 0,1 0-1,0 0 1,-1 0 0,1 0 0,1 0-1,-1 0 1,0 0 0,1 0-1,-1 0 1,3 4 0,1 5 24,0 0 0,2 0 1,10 18-1,-10-20-5,24 41-117,39 77 1265,-62-111-628,0 0 0,-1 1 0,0-1 0,-2 1 1,4 32-1,-7-46-428,-1-1 0,0 0 0,0 0 1,0 1-1,-1-1 0,1 0 0,-1 1 1,0-1-1,0 0 0,0 0 0,0 0 1,0 0-1,-1 0 0,1 0 0,-1 0 0,-3 4 1,2-4-56,0 0 1,0 0 0,0-1 0,-1 1-1,1-1 1,-1 0 0,1 0-1,-1 0 1,0-1 0,0 1 0,0-1-1,1 0 1,-6 1 0,-1 0-85,-1 0-1,0-1 1,1 0 0,-1-1-1,1 0 1,-1-1 0,1 0-1,-1-1 1,-17-5 0,22 5-291,0 0 1,0 0-1,1-1 1,-1 0-1,0 0 1,1-1-1,0 1 1,0-1-1,0-1 1,0 1-1,1 0 1,-1-1-1,1 0 1,1 0-1,-1-1 1,1 1 0,-4-8-1,4 8-634,1 0 0,0-1 0,0 1-1,1-1 1,-1 1 0,1-1 0,1 0 0,-1-8 0,1-6-3759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2.1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48 12032,'27'-31'4479,"-27"31"-3487,36-17 416,-31 17 32,16 0-608,24 0-160,-5 0-320,-8 0-160,20 5-96,-11-1-160,13-1 32,7 2 32,-2 2 0,-10-7-1632,-10 0-640,-3 9-3455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2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8 10112,'-3'-2'-239,"-4"-2"4690,5 3 316,6 4-2285,0-1-2155,0 0 0,0 0-1,1 0 1,-1 0 0,1-1 0,-1 0 0,9 1 0,37 2-352,-30-3 187,236 19-389,-145-8-2981,-108-12 2721,0 0 0,0 1 1,0-1-1,0 1 0,0 0 0,0 0 0,0 0 0,0 0 0,0 0 1,-1 1-1,1-1 0,0 1 0,3 3 0,12 14-4211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2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5 12800,'-13'0'4831,"22"0"-3775,18-4 96,-9 4-288,4 0-416,-1 0 64,15 4-288,14-1-64,0 6-96,-7-1-128,-2-1 32,-1-2-1088,-1-5-544,2-5-1343,4 2-481,0-1-928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3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9472,'0'-2'257,"0"0"1,1 0 0,-1 1-1,0-1 1,1 0 0,-1 0-1,1 1 1,0-1 0,0 1-1,-1-1 1,1 1 0,0-1-1,0 1 1,0-1 0,1 1-1,-1 0 1,0 0 0,0-1-1,1 1 1,-1 0-1,1 0 1,-1 0 0,1 1-1,-1-1 1,4-1 0,4-1 173,0 0 1,1 0 0,14-1 0,-18 3-139,15-3 113,-1 1-1,1 1 1,0 1-1,0 1 1,-1 1-1,30 5 0,-40-4-266,1 0 0,-1 2 0,0-1 0,0 1 0,0 0 0,0 1 0,0 0 0,-1 1 0,0 0 0,-1 1 0,1-1 0,-1 2 0,0-1 0,8 11 0,-7-6-16,-1 1 0,0 0 0,0 0 1,-2 1-1,1 0 0,-2 0 0,0 0 0,-1 1 0,0 0 1,-1 0-1,-1 0 0,0 0 0,-1 0 0,-1 0 1,0 0-1,-1 0 0,-1 1 0,0-1 0,-1 0 0,-8 22 1,-5 9-69,-3-1 1,-2 0 0,-30 46 0,-89 119-34,127-192 40,-33 52 322,41-62-350,0 1 1,1 0-1,0 0 1,1 0 0,0 1-1,-2 10 1,5-18-22,-1 0 1,1-1-1,0 1 0,0 0 1,0 0-1,1 0 1,-1-1-1,0 1 1,1 0-1,-1 0 0,1-1 1,-1 1-1,1 0 1,0-1-1,0 1 0,0-1 1,0 1-1,0-1 1,0 1-1,0-1 0,0 0 1,1 1-1,-1-1 1,0 0-1,1 0 1,-1 0-1,1 0 0,0 0 1,-1 0-1,1-1 1,2 2-1,5 1 31,1 0 0,0-1 0,0 1 0,14 0 1,-23-3-44,45 3 63,61-2 1,37 1-5965,-108 4-222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3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12 12160,'-2'2'7652,"-5"7"-5822,7-9-1828,0 0 1,0 1-1,0-1 0,0 0 1,0 0-1,0 0 0,0 0 1,0 0-1,0 0 0,0 1 1,-1-1-1,1 0 0,0 0 1,0 0-1,0 0 0,0 0 1,0 0-1,0 1 0,0-1 1,0 0-1,0 0 0,0 0 1,0 0-1,0 0 0,0 1 1,0-1-1,1 0 0,-1 0 1,0 0-1,0 0 0,0 0 1,0 0-1,0 1 0,0-1 1,0 0-1,0 0 0,0 0 1,0 0-1,0 0 0,1 0 1,-1 0-1,0 0 0,0 0 1,0 1-1,0-1 0,0 0 1,0 0-1,1 0 0,-1 0 1,0 0-1,0 0 0,0 0 1,7 3 1,-2-3 38,0 0 0,0 0 1,0-1-1,-1 0 0,1 1 0,0-2 1,-1 1-1,1-1 0,0 1 0,-1-1 1,8-5-1,13-3 742,-15 6 55,-11 4-9,-16 8-387,10-5-516,-20 14 242,25-16-258,1 0 0,0-1 1,0 1-1,0 0 0,0 0 0,0 0 1,0 0-1,0 1 0,0-1 1,1 0-1,-1 0 0,0 0 1,1 1-1,-1-1 0,1 0 0,-1 1 1,1-1-1,-1 2 0,1-3-6,0 1-1,0-1 0,0 0 1,0 0-1,0 0 0,0 0 0,0 1 1,0-1-1,0 0 0,0 0 1,0 0-1,0 0 0,0 1 1,0-1-1,0 0 0,0 0 1,0 0-1,1 0 0,-1 0 0,0 1 1,0-1-1,0 0 0,0 0 1,0 0-1,0 0 0,0 0 1,0 0-1,1 0 0,-1 1 1,0-1-1,0 0 0,0 0 1,0 0-1,1 0 0,-1 0 0,0 0 1,0 0-1,0 0 0,0 0 1,0 0-1,1 0 0,-1 0 1,0 0-1,0 0 0,0 0 1,0 0-1,1 0 0,-1 0 1,0 0-1,0 0 0,0 0 0,9 0-5327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4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251 24 10880,'4'-18'1968,"-4"13"2161,-7 14-1396,5-7-2662,-19 21 459,-1 0 1,-44 34-1,16-14-324,35-30-171,6-6-49,0 1 0,0 0 0,1 0-1,1 1 1,-1 0 0,-6 12 0,13-19 11,0 0 0,0 0 0,0 0 0,0 0 1,1-1-1,-1 1 0,1 0 0,-1 0 0,1 0 0,0 0 0,0 0 0,0 0 1,0 0-1,0 1 0,0-1 0,0 0 0,1 0 0,-1-1 0,1 1 0,0 0 1,-1 0-1,1 0 0,0 0 0,0 0 0,0-1 0,0 1 0,1 0 0,-1-1 1,0 1-1,1-1 0,-1 1 0,1-1 0,-1 0 0,1 0 0,2 2 0,5 2 3,1 0-1,-1 0 1,1-1-1,0 0 1,13 3-1,26 8 65,69 30 1,-101-37 11,-1 0 1,0 1 0,0 1-1,-1 1 1,-1 0-1,1 1 1,19 22 0,-16-12 190,-1 1 0,-1 0-1,-2 1 1,17 33 0,-22-36 174,-1-1 0,-1 1 0,0 0 0,-2 1 0,0-1 0,1 24 0,-6-41-350,0 0-1,0 0 1,0 1 0,0-1-1,-1 0 1,0 1 0,0-1 0,0 0-1,0 0 1,-1 0 0,1 0 0,-1 0-1,0 0 1,-1 0 0,1-1-1,0 1 1,-5 3 0,2-2-64,1 0 0,-2-1 0,1 0 0,0 0 0,-1-1 0,0 0 0,0 0 0,0 0 0,0 0 0,-12 2 0,-8 2 18,-1-1-1,-48 3 0,62-8-147,1-1-1,-1 0 0,0-1 1,1 0-1,-1-1 0,1 0 1,0-1-1,-17-6 0,26 7-142,-1 1-1,1-1 1,0 0-1,0 0 0,-1 0 1,1 0-1,0 0 1,1-1-1,-1 1 0,0-1 1,1 0-1,0 0 1,-1 0-1,1 0 0,0 0 1,0 0-1,1 0 1,-1-1-1,1 1 0,0-1 1,0 0-1,0 1 1,0-1-1,0-4 0,0-2-1069,0-1 0,1 1-1,1-1 1,0 0-1,3-16 1,8-9-3457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4.7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29 10112,'-17'-29'3872,"25"34"-3040,14 2 863,-22-7 129,27 5-576,-4-1-64,22 4-704,21-1-224,10 1-160,13 1-160,-17-2 32,-15-2-128,15 7 32,12 0-1760,-7-2-736,-5 7-2719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3.2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1735 7680,'0'0'100,"0"1"0,0-1 0,0 0 1,0 1-1,0-1 0,0 0 0,0 0 1,0 1-1,0-1 0,0 0 0,0 0 0,0 1 1,0-1-1,0 0 0,1 0 0,-1 1 0,0-1 1,0 0-1,0 0 0,0 0 0,1 1 1,-1-1-1,0 0 0,0 0 0,1 0 0,-1 1 1,0-1-1,0 0 0,1 0 0,-1 0 1,0 0-1,0 0 0,1 0 0,-1 0 0,13-2 2034,13-10 140,-25 12-2088,11-8 126,0 0-1,0 0 1,-1-2 0,0 1-1,0-1 1,11-15 0,48-72 185,-30 38-184,72-105 97,-84 117-311,36-80 0,-22 25-101,31-112 0,-63 175 28,-1-1-1,-2 1 1,-1-2 0,-3 1-1,-1 0 1,-4-54 0,-1 65-5,-1 0 1,-2 0 0,0 1-1,-2 0 1,-1 0 0,-1 1 0,-2 1-1,0-1 1,-2 2 0,-1 0-1,-1 0 1,-1 2 0,-1 0-1,-22-22 1,26 31-53,3 3 47,0-1 1,-1 2-1,-22-16 0,31 24-16,0 0 0,0 0-1,0 0 1,-1 1 0,1-1-1,0 1 1,-1 0 0,1 0-1,-1 0 1,1 1 0,-1-1-1,0 1 1,1 0 0,-1 0-1,0 0 1,1 0-1,-1 1 1,1-1 0,-1 1-1,1 0 1,-7 3 0,8-3-4,0 0 1,0-1-1,1 1 1,-1 1-1,1-1 1,-1 0-1,1 0 1,-1 0-1,1 1 1,0-1-1,0 1 1,-2 2-1,0 2-5,1-1 1,0 0-1,-2 10 1,-3 22-43,0-1 1,-1 65-1,9 86 165,62 453-66,-49-558-29,29 97 0,-28-132-42,2-1 1,1-1-1,35 60 0,-41-86 45,0 0 1,1-1-1,1 0 0,1-1 1,21 18-1,-28-27-233,2-1 0,-1 0 0,1 0 0,0 0-1,1-2 1,-1 1 0,1-1 0,0-1 0,1 0-1,-1 0 1,16 2 0,-23-5-381,1-1 0,-1 0 0,0 0 0,0 0 0,0 0 0,0-1 0,0 1 0,0-1 0,5-1 0,10-9-3322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5.2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496 69 9088,'5'-9'1118,"-3"7"-762,-1 0-1,0 0 1,1 0 0,-1 0 0,1 0-1,0 0 1,0 1 0,2-3 0,-2 3-505,0-1 630,0 1 0,0-1 0,0 1 0,0-1 0,0 0 0,0 0 0,-1 0 0,1 0 0,-1 0 0,1 0 0,-1 0 0,0-1 0,0 1 0,2-5 0,-3 7-453,0-1 0,0 1 0,-1 0 1,1 0-1,0-1 0,0 1 0,0 0 0,0 0 0,0 0 0,0-1 0,-1 1 0,1 0 1,0 0-1,0 0 0,0-1 0,-1 1 0,1 0 0,0 0 0,0 0 0,-1 0 1,1 0-1,0-1 0,0 1 0,-1 0 0,1 0 0,0 0 0,0 0 0,-1 0 1,1 0-1,0 0 0,0 0 0,-1 0 0,-12 0 36,7 0 48,-11 0-58,1 2 0,-1 0 1,0 0-1,1 2 0,-1 0 0,1 0 1,0 2-1,1 0 0,-1 1 0,1 1 0,-16 10 1,15-8-63,1 1 0,0 1 0,1 0-1,0 0 1,1 2 0,1 0 0,-16 21 0,22-25 7,0 0-1,0 0 0,1 1 1,0 0-1,1 0 1,1 0-1,-1 0 0,2 1 1,-1-1-1,2 1 1,-1 0-1,2 21 0,2-8 3,2-1 0,0 1 0,1-1-1,2 0 1,1-1 0,0 0 0,2 0 0,18 32-1,-4-15 56,2-1-1,2-1 1,48 51 0,-58-70 44,46 54 471,-59-66-415,1 1 0,-1 0 0,-1 0-1,1 0 1,-1 0 0,-1 1 0,0 0 0,2 9 0,-4-16-111,-1 1 0,1 0 0,-1 0 0,0 0 0,0 0 0,-1 0 0,1 0 1,0 0-1,-1 0 0,0-1 0,0 1 0,0 0 0,0 0 0,0-1 0,0 1 0,-1 0 0,1-1 0,-1 0 0,0 1 0,0-1 0,0 0 0,0 0 0,0 0 0,0 0 0,0 0 0,-1 0 0,-4 2 0,-4 2 40,-2 0-1,1-1 0,0 0 1,-21 5-1,28-9-44,-17 5 73,0-2 0,0 0 0,-1-2 0,1 0 0,-1-1 0,0-2 0,1 0 0,-1-2 0,1 0 0,-31-9 0,48 11-114,0-1 1,1 1 0,-1-1-1,0-1 1,1 1 0,-1 0 0,1-1-1,0 0 1,0 0 0,0 0 0,0-1-1,1 1 1,-1-1 0,1 0-1,0 0 1,0 0 0,0 0 0,1-1-1,-1 1 1,1-1 0,0 1 0,-2-11-1,2 7-13,0-1-1,1 1 0,1-1 0,-1 0 1,1 1-1,1-1 0,0 0 1,0 1-1,0-1 0,1 1 1,1-1-1,5-14 0,2 3-3,1 0-1,0 1 0,17-21 1,-20 30 17,0 1 0,0 0 1,1 0-1,0 1 0,1 0 1,0 1-1,14-9 1,-14 10-1,125-74 1,-43 28 0,-19 5 24,78-64 0,-120 86-83,50-54-1,-74 71 46,1-1 0,-2 0 0,1 0 0,-2-1 0,1 0 0,-1 0 0,0 0 0,-1-1-1,-1 1 1,1-1 0,1-12 0,-5 19-6,0 0-1,0-1 1,0 1 0,0 0-1,0 0 1,-1 0-1,0 0 1,0 1 0,0-1-1,0 0 1,-1 0 0,0 0-1,1 1 1,-5-7-1,4 7-276,-1 1-1,1-1 0,0 0 0,-1 1 0,1 0 1,-1 0-1,-4-4 0,4 5-343,1 0 0,-1 0 0,1 0 0,-1 0 0,1 0 0,-1 0 1,0 1-1,1-1 0,-1 1 0,-3 0 0,-3 0-4676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5.7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456 26 12800,'6'-15'3294,"-4"7"-773,-2 8-2470,0 0 0,0 0 0,0 0-1,0 0 1,0 0 0,0-1 0,0 1-1,0 0 1,0 0 0,0 0 0,0 0-1,0 0 1,0 0 0,0 0 0,0 0-1,0 0 1,0 0 0,1 0 0,-1 0-1,0 0 1,0 0 0,0 0 0,0 0-1,-1 0 1,1-1 0,0 1-1,0 0 1,0 0 0,0 0 0,0 0-1,0 0 1,0 0 0,0 0 0,0 0-1,0 0 1,0 0 0,0 0 0,0 0-1,0 0 1,0 0 0,0 0 0,0 0-1,0 0 1,0 0 0,0 0 0,0 0-1,0-1 1,0 1 0,0 0 0,0 0-1,0 0 1,-1 0 0,1 0 0,0 0-1,0 0 1,0 0 0,0 0 0,0 0-1,0 0 1,0 0 0,0 0-1,0 0 1,0 0 0,0 0 0,0 0-1,0 0 1,0 1 0,-1-1 0,-102 56 448,27-16-300,47-24-94,20-13-68,1 1 0,1 0 0,-1 0 0,1 1 0,-1 0 0,1 1 0,1-1 0,-10 11 0,15-15-34,0 1 0,1 0 1,-1-1-1,0 1 1,1 0-1,-1 0 0,1 0 1,-1-1-1,1 1 1,0 0-1,0 0 0,0 0 1,0 0-1,0-1 1,0 1-1,1 0 1,-1 0-1,0 0 0,1-1 1,0 1-1,-1 0 1,2 2-1,1 1 6,0 0 1,0 0-1,0-1 0,0 1 1,1-1-1,4 5 1,13 13 10,0 1 0,29 45 1,27 58-67,-29-46 68,-2-8 135,36 63 1270,-77-127-1161,0 1 1,-2 0 0,1 0-1,-1 0 1,0 1-1,-1-1 1,2 14 0,-4-20-210,1 0 1,-1 0 0,0 0-1,0-1 1,-1 1-1,1 0 1,0 0 0,-1 0-1,0-1 1,0 1-1,0 0 1,0-1 0,0 1-1,0-1 1,0 1 0,-1-1-1,0 0 1,1 1-1,-1-1 1,0 0 0,0 0-1,0 0 1,0 0-1,0-1 1,-1 1 0,1 0-1,-1-1 1,1 0 0,-5 2-1,-2 0-44,0 0 1,0-1-1,-1 0 0,1-1 0,0 0 1,-11-1-1,-61-4-12,50 1-4,-135-15-821,145 14 524,1-1 0,-1 0 0,1-2 0,0 0 0,-33-18 0,50 24-161,1-1 0,-1 0-1,0 1 1,1-1 0,-1 0 0,1 0 0,0-1 0,-3-1 0,5 3 265,-1 0 0,1 0 0,0 0 1,-1 0-1,1 0 0,0 1 0,0-1 1,-1 0-1,1 0 0,0 0 0,0 0 0,0 0 1,0 0-1,0 0 0,0 0 0,1 0 1,-1 0-1,0 0 0,0 0 0,1 0 1,-1 1-1,0-1 0,1 0 0,-1 0 0,1 0 1,-1 0-1,2 0 0,21-25-5158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6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14 126 11648,'-11'-14'3733,"11"14"-3686,-1 0 1,1 0-1,0-1 0,0 1 1,0 0-1,0 0 0,0 0 1,0 0-1,-1 0 0,1 0 1,0-1-1,0 1 0,0 0 1,0 0-1,0 0 0,0 0 1,0-1-1,0 1 1,0 0-1,0 0 0,0 0 1,0 0-1,0-1 0,0 1 1,0 0-1,0 0 0,0 0 1,0-1-1,0 1 0,0 0 1,0 0-1,0 0 0,2-5 396,-1 1-1,1-1 1,0 1-1,0 0 1,1 0-1,-1 0 1,1 0-1,0 0 0,0 0 1,0 1-1,6-5 1,-3 3-195,0 1 1,0 0-1,1 0 0,-1 1 1,1-1-1,11-2 1,5-1-70,0 2 0,0 1 0,37-2 1,4 5-143,0 2 1,67 10-1,34 2-1541,-15-13-3846,-94-4 23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46.8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5010 342 9216,'16'-19'1468,"-4"4"-58,19-18 0,-24 26-1207,-5 5-72,1 1 0,-1-1-1,0-1 1,0 1-1,0 0 1,0 0 0,0-1-1,0 1 1,-1-1-1,1 0 1,-1 1-1,0-1 1,2-4 0,-3 6-79,0 0 0,0 0 1,0 0-1,0-1 1,0 1-1,-1 0 1,1 0-1,0 0 1,0-1-1,-1 1 1,1 0-1,-1 0 1,1 0-1,-1 0 1,0 0-1,1 0 1,-1 0-1,0 0 1,1 0-1,-1 0 1,0 0-1,0 0 1,0 1-1,0-1 1,0 0-1,0 1 1,0-1-1,-2 0 1,-4-2 63,1 0 1,-1 1-1,-11-3 1,15 4-95,-84-21 740,-212-50 1182,-7 20-959,-376 11-785,-6 55-262,-66 55 62,572-39-41,0 7 1,-210 74-1,-120 82 35,391-141 124,3 5-1,2 6 0,-180 129 1,146-70 394,134-107-401,0 1 1,1 1-1,0 0 1,2 1-1,0 1 1,1 0-1,-13 30 1,18-33-21,1 1 0,1-1 0,1 1 0,0 0 0,1 0 0,1 0 0,1 1 0,0-1 0,3 33 0,1-29-27,1 0 0,1-1-1,1 1 1,0-1 0,1-1 0,2 1-1,0-1 1,1-1 0,17 26 0,9 4-39,3 0 1,48 45 0,-34-41 0,2-2-1,3-2 1,1-3-1,98 56 1,111 29 91,42-16 11,51-17 11,49-15 48,47-19 47,545 6 283,7-69-266,-82-51-212,-9-89-19,-523 42 28,78-59-13,-394 123-25,-2-3 0,-2-3 0,116-84 0,-157 99 0,-2-1 1,-1-2 0,51-59-1,-68 70-13,-1-1 0,-1 0 0,-1-1 0,-1-1-1,0 0 1,-1 0 0,-2 0 0,0-1 0,-1 0 0,-1-1-1,4-40 1,-8 38-16,-1 1-1,-1-1 1,-1 1-1,-1-1 1,-2 1-1,0 0 1,-1 0-1,-2 0 1,0 1-1,-1 0 1,-14-23-1,1 7-31,-1 2 0,-1 1 0,-3 1-1,-38-39 1,18 27-47,-2 3-1,-1 2 0,-62-37 1,22 23-172,-165-73 1,74 55-428,-298-78 0,-209 11-944,105 72-713,10 27-2880,457 34 3820,-217-16-3311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57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1 7552,'-4'1'865,"-1"0"0,0 1 1,0 0-1,1 0 0,-1 0 1,1 0-1,-8 6 0,4-2 1695,7-6-2446,0 1 1,1-1-1,-1 1 0,0-1 1,0 1-1,1-1 0,-1 1 1,0-1-1,1 1 0,-1 0 1,1-1-1,-1 1 0,1 0 1,-1 0-1,0 0 0,1 1-56,-1-1 0,0 0 0,1 0-1,-1 0 1,1 1 0,0-1 0,-1 0-1,1 0 1,0 1 0,0-1-1,-1 0 1,1 1 0,0-1 0,0 0-1,1 1 1,-1-1 0,0 0 0,0 0-1,1 1 1,-1-1 0,0 0 0,1 0-1,-1 1 1,1-1 0,0 0-1,-1 0 1,1 0 0,0 0 0,0 0-1,0 0 1,0 0 0,0 0 0,0 0-1,0 0 1,0-1 0,0 1 0,0 0-1,0-1 1,0 1 0,2 0-1,3 1 1,0 0-1,0-1 1,0 1-1,0-1 1,0-1-1,0 1 1,10-1-1,108-16 173,-19 1-279,-102 15-84,-1 0 0,0 0 0,1 0 0,-1 0 0,0 0 0,1 0 0,-1 1 0,0-1 0,1 1 0,-1-1 0,0 1 0,0 0 0,1 0-1,-1 0 1,0 0 0,2 2 0,-3-2-105,0-1 0,-1 1 0,1 0 0,-1 0 0,1-1 0,-1 1 0,1 0 0,-1 0 0,0-1 0,1 1 0,-1 0 0,0 0 0,0 0 0,0 0 0,0 0 0,1 1 0,-2 0-439,1 0 1,0 0-1,-1 0 0,1 0 0,-1 0 0,1 0 0,-1 0 0,0 0 0,-2 3 0,-9 14-4629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57.7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5 104 9984,'-4'0'3776,"8"-5"-2944,22-7 480,-8 5-1,13-5-447,14 0-32,9-3-480,-1 3-224,-4 0-64,-3 3-768,-7 6-320,-3-2-1759,9 10-3137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58.6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1155 6656,'-3'10'1446,"-1"1"-337,1 1 0,0-1-1,1 0 1,-1 15-1,3-23-1007,-1-1-1,1 0 0,1 1 1,-1-1-1,0 0 0,0 1 0,1-1 1,-1 0-1,1 1 0,0-1 0,0 0 1,0 0-1,0 0 0,0 1 0,0-1 1,1 0-1,-1-1 0,1 1 0,-1 0 1,1 0-1,0-1 0,-1 1 1,1-1-1,0 1 0,0-1 0,0 0 1,3 1-1,-1 0 44,0-1 1,0 0-1,0-1 1,0 1-1,1-1 1,-1 1-1,0-1 1,0-1-1,0 1 1,1-1-1,-1 1 1,0-1-1,0 0 1,0-1-1,6-2 0,5-2 126,-1-1-1,23-14 1,-19 8-223,0-1 1,-1 0-1,0-1 1,-1-1-1,-1 0 1,0-1-1,-1-1 0,-1 0 1,16-30-1,-12 14-39,-2-1-1,-1 0 1,-2 0-1,15-70 1,-9 6-379,-4-1 0,-5 0 1,-4 0-1,-5-1 0,-14-125 1,12 214 260,1 1 0,-1-1 0,-1 1 0,-7-22 0,9 32 99,1 0-1,-1 0 1,1 0-1,0 0 1,-1 0-1,1 0 1,-1 0-1,0 1 1,1-1-1,-1 0 1,0 0-1,1 1 1,-1-1-1,0 1 1,0-1-1,0 0 1,1 1-1,-1-1 1,0 1-1,-1-1 1,1 1 6,0 0 0,0 0 0,0 0 0,0 1 1,1-1-1,-1 0 0,0 0 0,0 0 0,1 1 0,-1-1 1,0 0-1,0 1 0,1-1 0,-1 1 0,0-1 1,1 1-1,-1-1 0,0 1 0,0 0 0,-2 4 7,-1 0 1,1-1-1,0 1 0,0 0 0,-4 10 0,-4 15-37,1 1-1,-10 57 1,-3 67 187,22-144-129,-25 339 324,26-272-210,3 0 0,20 116 0,-13-147-24,28 79-1,29 38-2124,-63-153 888,1 0 0,1-1 0,7 11 0,4-1-2502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59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232 61 8064,'1'-7'733,"0"1"-26,0-1 0,0 1 0,-1-1 0,0 0 0,0-6 1,0 12-658,-1 1 1,1-1-1,0 1 1,0 0-1,0-1 1,0 1-1,0 0 1,-1-1-1,1 1 1,0 0-1,0 0 1,-1-1-1,1 1 1,0 0-1,0-1 1,-1 1-1,1 0 1,0 0-1,-1 0 1,1-1-1,0 1 1,-1 0-1,1 0 1,0 0-1,-1 0 1,1 0-1,0 0 1,-1 0-1,1 0 1,-1-1-1,1 1 1,0 0-1,-1 1 1,1-1-1,0 0 1,-1 0-1,1 0 1,-1 0-1,1 0 1,0 0-1,-1 0 1,1 0-1,0 1 1,-1-1-1,1 0 1,-1 1-1,-17 11 633,14-9-529,-3 2-9,-5 3-41,0 0 1,0 1-1,1 0 0,0 1 0,1 0 1,-11 15-1,7-3-3,1 0-1,0 1 1,2 0 0,1 1 0,1 0 0,1 1-1,1-1 1,1 2 0,-4 36 0,9-53-110,1 1 0,0 0 0,0 0 1,1-1-1,0 1 0,1 0 0,0-1 0,1 1 1,0-1-1,4 10 0,-5-14 57,1-1 0,-1 0 0,1 1 0,0-1 0,0 0 0,0 0 0,1-1 0,0 1 0,-1-1 0,1 1 0,0-1 0,1 0 1,-1-1-1,1 1 0,-1-1 0,1 0 0,0 0 0,-1 0 0,1-1 0,8 2 0,-7-2 6,-1-1 0,0 1-1,1-1 1,-1 0 0,1 0 0,-1-1 0,1 0 0,-1 0 0,1 0 0,-1-1 0,0 1 0,10-6 0,-8 3 6,1 0 1,-1-1 0,-1 0-1,1 0 1,-1-1 0,0 0-1,10-13 1,-7 8 9,-1-1 0,-1 0 0,0 0 0,-1 0 0,0-1 1,-1 0-1,-1-1 0,0 1 0,0-1 0,1-14 0,-5 20-65,1 0-1,-2-1 1,1 1-1,-1 0 1,0 0-1,-1 0 1,0 1-1,0-1 1,-1 0-1,0 1 1,0-1-1,0 1 1,-1 0-1,-1 0 1,1 0-1,-1 1 1,-8-10-1,7 10-60,0 0 0,0 1 1,-1-1-1,1 1 0,-1 1 0,0-1 0,0 1 0,-1 0 0,0 1 0,1-1 0,-1 2 0,0-1 0,0 1 0,0 0 1,-1 1-1,-13-1 0,18 2-97,1 0 1,0 0-1,-1 1 1,1-1-1,0 1 1,-6 2-1,8-3 3,0 1 0,0-1-1,0 1 1,0-1 0,1 0-1,-1 1 1,0 0-1,0-1 1,1 1 0,-1-1-1,0 1 1,1 0 0,-1-1-1,0 1 1,1 0-1,-1 0 1,1-1 0,0 1-1,-1 0 1,1 0 0,0 0-1,-1 0 1,1 0-1,0 0 1,0-1 0,0 1-1,-1 0 1,1 0 0,1 2-1,5 19-4323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9:59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363 69 8960,'-3'-11'994,"3"7"-656,0 0-1,-1 0 0,0 1 1,0-1-1,0 0 1,-1 0-1,1 0 1,-1 1-1,0-1 1,0 1-1,0-1 0,-3-3 1,4 7-212,-1-1 0,1 0 0,-1 0 1,1 1-1,-1-1 0,1 1 0,-1-1 0,1 1 0,-1 0 1,1 0-1,-1 0 0,0 0 0,1 0 0,-1 0 0,1 0 1,-1 0-1,1 0 0,-1 1 0,1-1 0,-3 1 0,-1 1 53,0 0-1,0 0 0,0 1 1,-8 5-1,2 0-32,1 1 0,0 1 0,0-1 1,1 2-1,0-1 0,1 1 0,-13 23 0,5-4 72,1 1 1,-11 33-1,22-51-160,-1 0 0,2 0 0,0 1-1,0-1 1,1 1 0,0 20 0,3-30-25,-1 0 1,0 0-1,1 0 1,0 0 0,0 0-1,0 0 1,0 0-1,1 0 1,0 0-1,-1-1 1,4 5-1,-3-6 8,0 1 1,0-1-1,0 0 0,1 0 1,-1 0-1,1 0 0,-1 0 1,1 0-1,0-1 0,-1 1 1,1-1-1,0 0 0,0 0 0,0 0 1,0 0-1,5 0 0,-5 0-18,-1-1-1,1 1 0,0-1 0,0 0 0,0 0 0,0 0 0,0-1 1,0 1-1,0-1 0,-1 1 0,1-1 0,0 0 0,0 0 0,-1 0 1,1-1-1,3-1 0,-3 0 3,0 1 1,0-1-1,0 0 0,-1 0 0,1 0 1,-1 0-1,0 0 0,0 0 1,0-1-1,3-5 0,0-6 10,0-1-1,-2 1 0,1 0 1,1-29-1,1 1-69,-3 20 15,2-27 0,-10 105 548,8-1-143,3 0-1,24 102 0,-26-140-353,3 15 166,-1 0-1,-2 0 0,-1 1 1,-2-1-1,-4 59 1,2-78-118,-2 1 0,1-1 1,-2 0-1,0 0 0,0 0 0,-1 0 1,-10 16-1,10-20-65,0 0 1,-1-1-1,0 1 0,-1-1 0,0-1 1,0 1-1,0-1 0,-1 0 0,0-1 1,0 0-1,-9 4 0,8-4-3,-1-1 0,0 0 0,0 0 0,-1-1 0,-11 1 0,17-3-22,1 0 0,0-1 0,-1 0 0,1 0 0,-1 0-1,1 0 1,-1-1 0,1 0 0,0 0 0,0 0 0,-1 0 0,1-1 0,0 1-1,0-1 1,-5-3 0,3 0-6,1 0-1,-1 0 1,1 0-1,0-1 0,0 1 1,1-1-1,0 0 1,0-1-1,0 1 1,1-1-1,0 0 1,0 0-1,0 0 1,1 0-1,0 0 0,1 0 1,0-1-1,-1-8 1,2 8-59,-1 0-1,1 0 1,1 0 0,0 0-1,0 0 1,0 0 0,1 1 0,0-1-1,1 0 1,0 1 0,0 0-1,0-1 1,1 1 0,0 1-1,0-1 1,1 0 0,6-6 0,0 3-323,0 1 0,1 0 0,-1 1 0,2 0 0,22-11 0,69-24-2419,-98 41 2632,163-61-8736,-124 47 5253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00.6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 34 8320,'-9'-1'2992,"4"1"-1492,8-2 1794,6-3-2823,1 0 1,0 1-1,-1 0 0,2 1 1,-1 0-1,12-1 0,-17 3-337,0 0 0,-1 1 0,1 0-1,-1 0 1,1 0 0,0 0 0,-1 1-1,1 0 1,-1 0 0,1 0 0,-1 0-1,1 1 1,-1 0 0,0 0 0,0 0 0,5 3-1,-7-3-84,0-1-1,-1 1 0,0 0 0,1-1 0,-1 1 1,0 0-1,0 0 0,0 0 0,0 0 0,0-1 1,0 1-1,0 1 0,-1-1 0,1 0 1,-1 0-1,0 0 0,1 0 0,-1 0 0,0 0 1,0 1-1,-1-1 0,1 0 0,0 0 0,-1 0 1,0 3-1,-2 5 32,0 0-1,-1 0 1,-9 17 0,9-20-74,-11 22 21,7-14-64,0 0 0,1 0 1,1 0-1,0 1 0,1 0 1,0 1-1,-1 16 0,6-31 32,0 1 0,0-1 0,0 0 0,0 1 0,0-1 0,1 1 0,-1-1 0,1 0 0,-1 1 0,1-1 0,0 0 0,0 1 1,0-1-1,0 0 0,2 2 0,0-1 10,0 1 1,0-1-1,0 0 1,0 0-1,0-1 1,1 1-1,-1-1 1,5 2-1,4 2 37,1 0 1,-1-2-1,1 0 0,19 4 1,2-1-378,51 1 0,-6-5-6584,-55-3 1447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3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93 9600,'-13'0'3041,"9"-1"-2594,1 1 0,-1 0 0,0 0 0,1 1 0,-1-1 0,0 1 0,-3 1-1,5-1-418,0 0-1,0 0 1,0 0-1,0 1 1,0-1-1,1 1 1,-1-1-1,1 1 0,-1-1 1,1 1-1,0 0 1,-1 0-1,1 0 1,0 0-1,-1 2 0,0-1-11,-1 3 18,0 1 0,1-1 1,0 1-1,-3 11 0,0 18 27,0 68 1,5-82-67,1-1 1,5 34-1,-4-47 73,0 1-1,1-1 0,0 1 0,0-1 1,0 0-1,1-1 0,0 1 1,9 11-1,-10-15-19,0-1 1,0 1 0,0-1-1,1 0 1,-1 0 0,1-1-1,0 1 1,0-1-1,0 0 1,0 0 0,0 0-1,8 2 1,-5-2-3,0-1 0,1 1 0,-1-2 1,1 1-1,-1-1 0,1 0 0,8-2 0,0 0 59,0-2-1,-1 0 1,1 0 0,-1-2-1,0 0 1,23-13-1,-21 9 84,-1-1-1,-1-1 1,1 0-1,-2-1 1,0-1-1,12-15 1,-7 6 8,-2-1-1,0-1 1,17-34 0,-27 43-160,0 0 0,-1 0-1,6-24 1,-9 30-24,-1-1 0,-1 1 1,0 0-1,0 0 0,-1-1 0,-1 1 0,-1-12 0,2 19 8,-1 0-1,0 0 1,0 0 0,0 0-1,0 1 1,-1-1 0,1 0-1,-1 0 1,1 1 0,-1-1-1,0 1 1,0 0 0,0-1-1,0 1 1,-1 0 0,1 0-1,-5-3 1,1 2-6,1 0 1,-1 1-1,0-1 1,0 1-1,0 1 0,0-1 1,-8-1-1,-13 0-318,1 1 0,-1 1 0,0 1 0,-41 6 0,57-4-396,-1 0-1,1 1 0,-12 4 0,4 0-2681,1 0-3451,9-4 2284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08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58 6016,'-1'-1'116,"1"0"0,-1 1-1,1-1 1,-1 0 0,1 1 0,-1-1 0,0 0 0,1 1 0,-1-1 0,0 1 0,1-1-1,-1 1 1,0 0 0,0-1 0,1 1 0,-1 0 0,0-1 0,0 1 0,0 0 0,0 0-1,1 0 1,-1 0 0,0 0 0,-1 0 0,0 0 33,-1 1 0,1 0 1,0 0-1,0 0 0,0 0 0,-1 0 0,1 0 0,-2 2 1,-12 8 1130,14-10-566,2-1-228,1-5 788,0 3-1111,0 0 0,0 0-1,1 0 1,-1 0 0,0 0-1,1 0 1,-1 1 0,1-1-1,0 1 1,0-1 0,1 0-1,26-16 1091,-15 10-698,-8 6-442,-1-1 0,1 1-1,0 0 1,0 0 0,0 0 0,-1 1 0,2 0-1,-1 0 1,10 1 0,7 0 51,26 4 0,-43-4-111,79 13 111,-72-10-7,0 1 0,0 0 0,-1 0 1,17 9-1,-26-11-31,1 0 0,-1 0 0,0 1 0,0-1 0,0 1 1,0 0-1,0-1 0,-1 1 0,1 1 0,-1-1 0,0 0 0,1 0 1,1 7-1,-2-5-4,0 0 1,-1 1 0,1-1 0,-1 1-1,-1-1 1,1 1 0,-1-1 0,0 11-1,-2-1-24,0-1-1,-2 1 0,1-1 1,-2 0-1,0 0 0,-10 21 1,-3-2-5,-33 45 1,26-42-121,24-34 27,-1 1 0,0 0-1,1-1 1,0 1 0,-1 0 0,1 0 0,0-1 0,0 1 0,1 0 0,-1 0 0,1 0 0,-1 0 0,1 0 0,0 0 0,0 0 0,1 6 0,0-6 7,0 0 0,0 0 0,1 0 0,-1 0 0,1 0 0,-1-1 0,1 1-1,0-1 1,0 1 0,0-1 0,0 0 0,1 0 0,-1 0 0,1 0 0,-1 0 0,5 2 0,27 15-2,-24-14-5,0 1 0,0-1 0,-1 2 0,0-1 0,16 16 0,-16-12 29,-1 1 1,-1 0-1,1 1 0,-2 0 0,0 0 0,0 0 0,-1 1 0,0-1 0,-1 1 1,-1 0-1,0 1 0,1 17 0,-4-27 52,0-1 1,0 1-1,0 0 1,-1-1-1,1 1 1,-1-1-1,0 1 1,0-1-1,0 0 1,-1 1-1,1-1 1,-1 0-1,0 0 0,0 0 1,0 0-1,0 0 1,0 0-1,-1-1 1,1 1-1,-1-1 1,0 1-1,0-1 1,-3 2-1,-7 4 114,-1 0-1,-1-1 1,-27 10-1,33-14-239,-3 2 36,0 0 0,0-2 0,0 1 0,-1-2 0,0 1-1,0-2 1,1 0 0,-1 0 0,-16-2 0,28 1-29,1 0-1,-1 0 0,0 0 1,1 0-1,-1 0 0,1 0 1,-1 0-1,0 0 0,1-1 1,-1 1-1,1 0 1,-1 0-1,1 0 0,-1-1 1,1 1-1,-1 0 0,1-1 1,-1 1-1,1 0 0,-1-1 1,1 1-1,0 0 1,-1-1-1,1 1 0,-1-1 1,1 1-1,0-1 0,0 1 1,-1-1-1,1 1 0,0-1 1,0 1-1,-1-2 1,2 1-136,-1-1 1,1 1-1,-1 0 1,1-1-1,-1 1 1,1 0 0,0 0-1,0 0 1,-1-1-1,1 1 1,0 0-1,0 0 1,2-1-1,4-4-1255,0 0-1,1 0 0,10-5 0,15-3-4052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08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47 9216,'0'-1'179,"-2"-3"447,1 1 0,0-1 1,-1 1-1,0 0 0,0 0 0,0 0 1,-3-4-1,4 7-560,-1 0 0,1 0-1,0 0 1,0 0 0,-1 1 0,1-1 0,0 0 0,0 0 0,-1 1 0,1-1-1,0 1 1,0-1 0,0 1 0,0 0 0,0 0 0,-1 0 0,0 0 19,1 0-74,0 0-1,0-1 1,0 1 0,0 0-1,0 0 1,0 0 0,0 0-1,0 0 1,0 0-1,-1 2 1,-4 4 1131,6-6-561,0-1-74,0 0-17,2-2-352,0 1-1,0-1 1,0 0-1,-1 0 1,1 0-1,0 0 1,-1 0-1,3-3 1,3-4 128,-6 8-116,0 0 0,1 0 0,-1 0-1,-1 0 1,1 0 0,0-1 0,0 1 0,0 0 0,-1 0 0,2-2-1,-2 2 193,-9 17 84,7-13-418,1 0 1,0 0-1,0 0 0,0 1 0,-1 5 0,2-8-8,0-1-1,0 1 1,0 0-1,0-1 1,0 1-1,0-1 1,0 1 0,0-1-1,0 1 1,0-1-1,0 1 1,1-1-1,-1 1 1,0-1-1,0 1 1,1-1-1,-1 1 1,0-1-1,1 1 1,-1-1 3,1 1 1,-1-1-1,1 0 1,0 0-1,-1 0 1,1 0-1,-1 0 1,1 0-1,-1 0 1,1 0-1,0 0 0,-1 0 1,1 0-1,-1 0 1,1 0-1,-1 0 1,1 0-1,-1-1 1,1 1-1,-1 0 1,1 0-1,-1-1 1,2 1-1,-2-1 6,1 1 0,0-1 0,0 1 0,0-1 0,0 1 0,-1-1 0,1 1 0,0-1 0,-1 0 0,1 0 0,0 1 1,-1-1-1,1 0 0,-1 0 0,1 0 0,-1 1 0,1-1 0,-1 0 0,0 0 0,0 0 0,1 0 0,-1-2 0,-9 7-105,-39 34-485,47-37 21,14-5-3835,-4 2 1329,0 4-1302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09.3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39 9088,'1'-4'682,"0"0"0,0 0 0,1 1 0,0-1 0,-1 0 0,2 1 0,2-6 0,-1 5 3241,-5 6-1558,-6 12-871,-15 21-1367,8-17 33,-34 44 101,29-38-243,14-18 3,-1 0 0,2 0 0,-1 1 0,1 0 0,0 0 1,0 0-1,-3 9 0,7-15-26,-1 0 0,1 0 0,0-1 0,0 1 0,0 0 0,0 0 1,0 0-1,0 0 0,0 0 0,0-1 0,0 1 0,1 0 0,-1 0 0,0 0 1,0 0-1,1-1 0,-1 1 0,0 0 0,1 0 0,-1-1 0,1 1 0,-1 0 1,1 0-1,0-1 0,-1 1 0,1-1 0,0 1 0,-1-1 0,1 1 0,0-1 1,-1 1-1,1-1 0,0 1 0,0-1 0,0 0 0,-1 0 0,1 1 0,0-1 1,1 0-1,4 1 47,0 0 1,1-1-1,-1 1 1,9-2-1,-5 1-38,3 0-22,62 3-105,-67-2 119,1 0 0,0 1-1,0 1 1,0-1 0,-1 2 0,12 5-1,-4 0 9,-1 2-1,0 0 1,-1 1-1,23 24 1,4 3-11,-20-21 36,-2 1 0,29 37-1,-39-44 182,0 1 1,-1 0-1,-1 0 0,0 1 0,-1 0 0,7 20 0,-13-31-122,1 0-1,0 0 0,-1-1 1,1 1-1,-1 0 0,0 0 1,0 0-1,0 0 1,-1-1-1,1 1 0,0 0 1,-1 0-1,0 0 0,0-1 1,0 1-1,-1 3 0,0-3-32,-1 0-1,1 0 1,-1 0-1,1 0 0,-1 0 1,0 0-1,0 0 0,0-1 1,0 0-1,-5 3 1,-6 2-26,-1-1 1,0 0 0,0-1 0,-24 5 0,35-9-17,-11 3-93,-1-1 0,0-1 1,0 0-1,0-1 1,-1-1-1,1 0 1,0-1-1,0-1 1,0 0-1,-16-6 1,30 8-99,1 0 0,-1-1 0,1 1-1,-1-1 1,1 0 0,0 0 0,-1 1 0,1-1 0,0 0 0,0 0 0,-1 0 0,1 0 0,0 0-1,0 0 1,0-1 0,0 1 0,1 0 0,-1 0 0,0-1 0,0 1 0,0-3 0,0 2-433,1-1 0,0 1 0,-1-1 0,1 1 0,0-1 0,0 1 0,1-1 0,-1 1 0,0-1 0,1 1 0,-1-1 0,3-4 0,5-12-4258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09.7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10112,'9'3'3872,"-6"6"-3040,15 3 576,-9-4 63,4-1-447,5 1-32,9-4-288,5-4-128,4-4-320,12 1-160,15-5 0,3 4-64,1-1-32,-4 2 32,-6-1-32,-3-1-1984,-4 2-800,2 3-2559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0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1 8320,'-2'0'412,"0"1"1,0-1 0,0 1-1,0-1 1,0 1 0,0 0 0,1 0-1,-1 0 1,0 0 0,0 0-1,1 0 1,-1 1 0,1-1-1,-1 0 1,1 1 0,-1-1-1,-1 3 1,3-3-348,-1 0 0,0 0 0,0 0-1,1 0 1,-1 0 0,1 0 0,-1 0 0,1 0 0,-1 0 0,1 0-1,0 0 1,-1 0 0,1 0 0,0 0 0,0 0 0,0 1 0,0-1-1,0 0 1,0 0 0,0 0 0,0 0 0,0 0 0,1 1 0,-1-1-1,0 0 1,1 0 0,-1 0 0,1 0 0,-1 0 0,1 0 0,1 1-1,-1-1-28,0 0 0,0 0 0,1-1 0,-1 1 0,0-1 0,1 1 0,-1-1 0,1 1 0,-1-1 0,1 0 0,-1 0 0,1 0 0,-1 0 0,1 0-1,-1 0 1,3 0 0,-2 0 99,0-1 0,0 1 0,0 0 0,0-1 0,0 0 0,0 1-1,0-1 1,0 0 0,0 0 0,-1 0 0,3-1 0,-3 1 553,-10 2 576,5 0-1137,-1 1 1,1 0 0,0 0 0,0 0 0,0 0 0,0 1-1,-5 4 1,-22 22-97,30-28-34,2-1 29,0 0 0,-1 1 0,1-1 0,0 1 0,-1-1 0,1 0 0,0 0 0,0 0 0,-1 1 0,1-1 0,0 0 0,0 0 0,-1 0 0,1 0 0,1 0 0,18-7 448,-18 5-435,0 1 0,0 0 0,0 0-1,1 1 1,-1-1 0,1 0 0,4 0-1,-26 12 103,13-6-228,-3 0-179,-13 10-4124,24-15-1223,6-1 2303,9-7-1084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0.7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20 10752,'23'-19'7786,"-9"35"-3354,-8-12-4264,0 1 1,0-1-1,0-1 1,1 1-1,-1-1 1,1 0-1,10 3 1,55 11 730,-9-2-186,-46-9-519,0 1 0,-1 0 0,0 1 0,0 0 0,-1 2 0,0 0 0,-1 0 0,0 2 0,13 13 0,-19-17-114,0 1 1,-1 0-1,0 1 0,0 0 1,-1 0-1,0 0 1,-1 0-1,0 1 1,-1 0-1,0 0 1,-1 1-1,0-1 1,0 1-1,1 21 0,-5-13-44,0 0-1,-1-1 1,-1 1-1,0 0 0,-2-1 1,0 0-1,-11 26 1,-66 121 203,37-85 113,-57 76 0,79-127-257,12-17-95,1 1 0,0 0 1,-11 21-1,21-34-4,-1 1-1,0-1 1,1 0 0,0 1-1,-1-1 1,1 1 0,0-1-1,-1 1 1,1-1 0,0 4-1,0-5 5,0 1 0,1-1-1,-1 1 1,0 0 0,0-1-1,0 1 1,1 0 0,-1-1-1,0 1 1,1-1 0,-1 1-1,0-1 1,1 1 0,-1-1-1,1 1 1,-1-1 0,1 1 0,0-1-1,2 2 5,0-1 0,0 0 0,0 0-1,0 0 1,1-1 0,-1 1 0,0-1 0,0 0-1,5 0 1,151-2-35,37 2-45,-104 8-1117,-31 4-2413,-61-12 3526,7 3-1194,1-1 0,-1-1 0,0 1 0,0-1 0,1 0-1,-1-1 1,1 0 0,8-1 0,20-9-4496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3.4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 1 7552,'-4'0'476,"0"0"-1,0 0 1,0 0 0,0 1 0,0-1 0,1 1-1,-1 0 1,0 0 0,0 1 0,0-1 0,1 1-1,-1 0 1,-4 3 0,8-5 548,0 0-101,0 0-113,18 3 1729,-4-2-1494,13 5 89,-12-2-926,-1-1 1,1-1-1,0 0 1,18-1-1,153-20 45,-97 8-949,-88 11 587,0 0 0,0 0-1,-1 0 1,1 0 0,0-1-1,0 1 1,0 0 0,-1 1-1,1-1 1,0 0 0,0 0-1,-1 0 1,1 0-1,0 1 1,-1-1 0,1 0-1,0 1 1,-1-1 0,1 0-1,0 1 1,1 0 0,-2 0-352,1 0 1,-1 1-1,1-1 1,-1 0 0,0 0-1,0 0 1,1 1-1,-1-1 1,0 0 0,0 0-1,0 3 1,0 10-4329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3.7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5 116 9984,'-4'27'3776,"13"-19"-2944,12-4 832,-12-8 159,9-4-447,9-11-64,4-5-672,10 0-320,2 0-192,2 4-192,0 5 32,-1 6-1440,1 2-640,4 7-3423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4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1519 7424,'-5'2'564,"-8"6"4214,13-5-2278,7-1-1089,-2-2-1017,0 1 1,0-1-1,0 1 1,-1 1-1,7 1 1,-7-1-269,0-1 1,0 1-1,0-1 1,1-1-1,-1 1 1,0 0-1,0-1 1,0 0-1,8 0 1,1-3 55,-1-1 0,0 0 1,0 0-1,0-1 1,22-13-1,-14 5-51,0 0 0,22-22 1,-22 17-125,-2-2 0,0 0 0,-1-2 0,-1 1 0,-1-2 0,-2 0 0,0-1 0,19-47 1,-4-13-141,25-118 0,-41 155 169,11-68-78,-4 0-1,5-198 0,-23 270 62,-9-82-1,5 106-59,-1 0 0,0 0 0,-2 0 0,0 1 0,-1 0 0,-13-25 0,20 43 39,0-1 0,0 1 1,0-1-1,0 1 0,0 0 1,-1-1-1,1 1 0,0-1 1,0 1-1,-1 0 0,1-1 1,0 1-1,0-1 0,-1 1 1,1 0-1,0 0 0,-1-1 0,1 1 1,-1 0-1,1 0 0,0-1 1,-1 1-1,1 0 0,-1 0 1,1 0-1,0 0 0,-1-1 1,1 1-1,-1 0 0,1 0 1,-1 0-1,1 0 0,-1 0 1,1 0-1,0 0 0,-1 0 1,1 0-1,-1 1 0,1-1 1,-1 0-1,1 0 0,0 0 1,-1 0-1,1 1 0,-1-1 1,1 0-1,0 0 0,-1 1 0,1-1 1,0 0-1,-1 1 0,1-1 1,0 0-1,-1 1 0,1-1 1,-2 4-15,0-1 1,0 0-1,0 1 1,0-1-1,-1 7 1,-10 36 10,-7 51-1,0-2 33,-7 18-11,-16 166 0,38-225-5,3 1-1,3 0 1,1-1 0,3 1-1,16 67 1,76 214 186,-89-311-191,-2-5 4,-5-14-18,1 1-1,0-1 1,0 1 0,0-1 0,1 0 0,0 0-1,0 0 1,1 0 0,-1-1 0,7 8 0,-10-13-46,1 1 1,-1-1 0,1 0 0,-1 1-1,1-1 1,0 0 0,-1 1-1,1-1 1,-1 0 0,1 1 0,0-1-1,-1 0 1,1 0 0,-1 0-1,1 0 1,0 1 0,-1-1 0,1 0-1,0 0 1,-1 0 0,1 0-1,0-1 1,-1 1 0,1 0 0,0 0-1,-1 0 1,1 0 0,0-1 0,-1 1-1,2-1 1,14-15-2922,-9 7 1122,18-14-2878,5-1 497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4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245 6 9216,'-1'0'265,"0"-1"0,0 0 0,0 1 0,-1-1 0,1 1 0,0-1 0,0 1 0,0-1 0,0 1 0,-1 0 0,1 0 0,0 0 0,0-1 0,-1 1 0,1 0 0,0 1 0,-2-1 0,1 1 10,-1 0 0,1 0 0,0 0 0,0 0 0,0 0 0,0 0 0,0 1 0,0-1 0,-2 3-1,-53 40 1823,37-30-1856,1 0-1,1 2 1,-27 27-1,41-38-236,0 0 0,0 1-1,0 0 1,1-1 0,-1 1-1,2 0 1,-1 0 0,0 1-1,1-1 1,1 1 0,-1-1 0,1 1-1,0-1 1,0 1 0,1 0-1,0 0 1,1 9 0,0-10 25,0 1 1,1-1 0,0 1-1,0-1 1,1 0 0,0 0-1,0 0 1,0 0 0,1-1-1,0 1 1,0-1 0,0 0-1,0 0 1,1 0 0,6 4-1,-4-3 20,0-1 0,0 0 0,0-1 0,1 0 0,-1 0 0,1 0 0,0-1-1,0 0 1,1-1 0,-1 1 0,10 0 0,-12-3-4,1 0 0,0 0 0,0-1-1,-1 0 1,1 0 0,-1 0 0,1-1 0,-1 0 0,1 0-1,-1-1 1,0 0 0,0 0 0,0 0 0,-1-1 0,1 0-1,6-5 1,-4 1 48,0 1 0,0-1 0,0 0 0,-1-1-1,-1 0 1,1 0 0,-2-1 0,1 1 0,4-12 0,-8 17-65,-1-1 1,1 1-1,-1-1 1,0 1-1,-1-1 0,1 1 1,-1-1-1,1 1 1,-1-1-1,-1 1 1,1-1-1,-1 1 1,1-1-1,-2 1 1,1-1-1,0 1 1,-1 0-1,1-1 1,-1 1-1,-1 0 0,1 0 1,0 0-1,-1 1 1,0-1-1,0 1 1,0-1-1,-4-3 1,-7-5-799,-1 1 1,-1 0 0,1 0 0,-2 2-1,-18-9 1,38 19-588,1 1 0,0-1-1,0 0 1,0 0 0,4 0-1,22 3-2860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4.4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48 8960,'-1'-3'585,"0"-1"0,0 1-1,0 0 1,-1 0 0,1-1 0,-1 1 0,0 0 0,0 0 0,0 1 0,0-1 0,-4-4-1,5 7-534,0-1 0,0 0-1,0 1 1,1-1 0,-1 1 0,0-1-1,0 1 1,0-1 0,0 1-1,0 0 1,-1-1 0,1 1-1,0 0 1,0 0 0,0 0-1,0 0 1,0 0 0,0 0-1,0 0 1,0 0 0,0 1-1,0-1 1,0 0 0,0 0 0,0 1-1,0-1 1,0 1 0,0-1-1,0 1 1,0 0 0,0-1-1,0 1 1,0 0 0,1-1-1,-1 1 1,0 0 0,1 0-1,-1 0 1,0 0 0,0 1-1,-4 7-29,-1 1-1,2 0 0,-1 0 1,2 0-1,-1 1 0,1-1 1,-2 19-1,1-3 23,1 1 0,2 0 0,1 0 0,0 0 0,3 0 0,6 34-1,-6-47 52,0 0-1,11 26 0,-12-35-35,0-1-1,1 1 1,-1-1-1,1 0 1,0 0-1,0 0 1,0 0-1,0 0 1,1-1-1,0 0 1,6 5-1,-9-7-33,1 0 1,-1 0-1,1-1 1,-1 1-1,1-1 0,-1 1 1,1-1-1,-1 1 0,1-1 1,0 0-1,-1 0 0,1 0 1,0 0-1,-1 0 0,1 0 1,0 0-1,-1 0 1,1-1-1,0 1 0,-1-1 1,1 1-1,-1-1 0,1 0 1,-1 0-1,1 1 0,1-3 1,1 0 0,0 0-1,-1 0 1,0 0 0,1-1 0,-1 0 0,-1 0 0,6-8-1,-2 1-16,0 0 0,-1 0 0,0-1 0,-1 1 0,0-1 0,-1-1 0,0 1 0,-1 0 0,0-1 0,-1 1 0,-1-1 0,-1-15 0,-30-186 98,28 197-71,2 13 222,1 5-220,0 1 1,1-1-1,-1 1 1,0-1-1,1 1 1,-1-1-1,1 0 1,-1 1-1,1-1 1,1 2-1,1 3 37,6 14 106,13 22 0,9 18 34,89 212 288,-18 23-431,-79-216 339,-5 1-1,17 162 1,-33-227-318,-2 0 0,0 1 0,0-1 0,-2 0 0,-5 28 0,5-37-69,0-1 1,0 1 0,0-1 0,-1 1-1,0-1 1,0 0 0,0 0 0,0 0-1,-1-1 1,0 1 0,0-1-1,0 0 1,-1 0 0,1 0 0,-1-1-1,0 1 1,-6 2 0,4-2-32,1-1-1,-1 0 1,0-1 0,0 1 0,0-1-1,0-1 1,-1 1 0,1-1 0,0-1-1,-1 1 1,1-1 0,0 0 0,-1-1-1,-9-1 1,3-3-23,1 1 0,-1-2 0,1 1 0,1-2 0,-1 0 0,1 0 0,-22-19 0,23 17-32,1-1 0,0-1 0,0 0 0,1 0 0,0-1 0,1 0 0,1-1 0,0 0 0,-8-19 0,13 25-16,0 1 0,0 0 0,1 0 0,0 0 0,0-1-1,0 1 1,1-1 0,0 1 0,0 0 0,1-1 0,1-8 0,0 6-148,1 0 1,0 1-1,1-1 0,-1 0 1,2 1-1,8-14 1,17-21-2671,56-61 0,-82 100 2667,50-55-2750,-3 6-848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5.5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44 10112,'0'-2'488,"0"-1"0,0 0 0,-1 0 1,1 0-1,-1 0 0,1 0 0,-1 0 0,-2-4 1,3 6-371,-1 0 0,0 0 0,1 0 0,-1 1 0,1-1 0,-1 0 0,0 0 0,0 1 0,1-1 0,-1 0 0,0 1 0,0-1 0,0 1 0,0-1 1,0 1-1,0-1 0,0 1 0,0 0 0,0 0 0,0-1 0,0 1 0,0 0 0,0 0 0,0 0 0,0 0 0,0 0 0,0 0 0,0 0 0,-1 1 0,-8 1 155,1 0-1,-1 1 1,1 0-1,0 1 1,-1 0-1,2 0 1,-1 1 0,-8 6-1,4-1-214,1 0-1,0 0 1,1 1 0,-12 14 0,16-16-38,1 0 1,0 0 0,0 0 0,1 1-1,0-1 1,1 1 0,0 1 0,0-1-1,1 0 1,1 1 0,0 0 0,0-1-1,1 1 1,0 0 0,1 0 0,0 0-1,3 16 1,-2-24 6,0 1 1,0-1-1,0 1 0,1-1 0,-1 1 1,1-1-1,0 0 0,0 1 0,0-1 1,0 0-1,0 0 0,1-1 0,-1 1 1,1 0-1,0-1 0,0 0 0,0 1 1,5 2-1,-5-4-7,-1 0 0,1 0 1,-1 0-1,1 0 0,0-1 1,0 1-1,-1-1 0,1 1 0,0-1 1,0 0-1,0 0 0,0 0 1,-1-1-1,1 1 0,0-1 0,0 1 1,-1-1-1,1 0 0,0 0 1,-1 0-1,1 0 0,-1-1 0,1 1 1,-1-1-1,3-2 0,1-1-12,0 0 0,-1-1 0,0 0 0,0 0 0,0 0 0,-1 0 0,0-1 0,0 1 0,-1-1 0,3-8 0,2-8-59,9-43 0,-11 39 12,-7 28 120,-1 4-32,1 0 0,0 0 0,0 0-1,-1 8 1,0 25 30,2 1 1,2 0-1,1 0 0,2-1 0,18 70 0,7 0 511,-26-87-258,0 0 1,-1 1-1,-1 23 1,-2-40-260,0 0 1,0 1-1,-1-1 0,0 0 1,0 0-1,0 1 1,-1-1-1,1 0 0,-1 0 1,0 0-1,-1-1 0,0 1 1,1 0-1,-7 6 1,6-8-59,0 1 0,-1-2 0,1 1 1,-1 0-1,0-1 0,1 1 1,-1-1-1,0 0 0,0 0 1,-1-1-1,1 1 0,0-1 0,-1 0 1,1 0-1,0-1 0,-1 1 1,-7-1-1,2 0-30,0-1-1,0 0 1,0-1 0,1 0-1,-1 0 1,1-1 0,0-1-1,-1 1 1,2-1 0,-14-8-1,15 7-13,0 0 0,0 0-1,0-1 1,1 1 0,-1-1 0,1-1-1,1 1 1,-1-1 0,1 0-1,1-1 1,-1 1 0,-3-10 0,7 15-3,0 0 1,0 0 0,1 1 0,-1-1 0,1 0 0,-1 0-1,1 0 1,0 0 0,-1 0 0,1 0 0,0 0 0,1 0-1,-1 0 1,0 0 0,0 0 0,1 0 0,-1 0 0,1 0 0,0 1-1,0-1 1,-1 0 0,1 0 0,0 0 0,0 1 0,2-3-1,3-1-244,-1 0 0,0 1-1,1 0 1,0 0 0,12-6-1,-7 4-124,149-78-5270,-71 39 1801,-19 9-332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6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75 9856,'0'0'247,"-1"0"1,1-1-1,-1 1 1,1 0 0,0 0-1,-1 0 1,1 0-1,-1 0 1,1 0-1,-1-1 1,1 1 0,-1 0-1,1 0 1,0-1-1,-1 1 1,1 0-1,0-1 1,-1 1 0,1 0-1,0-1 1,-1 1-1,1-1 1,0 1-1,-1-1 1,1 0-147,0 0-1,-1 0 0,1 0 1,0 0-1,0 0 1,0 1-1,-1-1 1,1 0-1,0 0 1,0 0-1,0 0 1,1 0-1,-1 0 1,0 0-1,0 0 1,0 0-1,1 0 1,-1 0-1,1 1 1,-1-1-1,1-1 0,2-2 25,-1 1 0,1-1 0,0 1 0,1 0-1,-1 0 1,0 0 0,1 0 0,-1 0-1,1 1 1,0 0 0,0 0 0,0 0 0,8-2-1,-6 2-24,0 1-1,0 0 0,0 0 0,0 1 1,0 0-1,0 0 0,0 0 0,0 1 1,8 1-1,-3 1 81,-1 0 1,0 1 0,0 0-1,0 0 1,-1 1-1,1 0 1,-1 1 0,-1 0-1,1 0 1,-1 1-1,12 12 1,-13-11 97,0 0 1,-1 0-1,0 1 1,0 0-1,-1 0 1,0 1-1,6 17 1,-9-21-204,-1 0 0,1 0 0,-1 1 0,-1-1 0,1 0 0,-1 1 0,0-1 1,0 1-1,-1-1 0,0 0 0,0 1 0,0-1 0,-1 0 0,-3 7 1,-6 14-11,3-11-92,2 0 0,-7 24 0,12-37 31,1-1 1,-1 0-1,1 0 1,0 0 0,-1 1-1,1-1 1,0 0 0,1 0-1,-1 1 1,0-1 0,1 0-1,-1 0 1,1 0 0,-1 1-1,1-1 1,0 0 0,0 0-1,0 0 1,0 0-1,0 0 1,1-1 0,-1 1-1,1 0 1,-1-1 0,1 1-1,-1 0 1,1-1 0,0 0-1,0 1 1,0-1 0,0 0-1,0 0 1,0 0 0,3 1-1,2 0-23,0 0 0,0-1 0,0 1 0,0-2 1,1 1-1,-1-1 0,0 0 0,1 0 0,9-2 0,46-13-3926,-31 6-654,2 2-915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7.1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8448,'1'-2'542,"-1"2"-472,0 0 0,0 0 0,0 0 0,0 0-1,0 0 1,1 0 0,-1 0 0,0 0 0,0-1 0,0 1 0,0 0-1,0 0 1,0 0 0,0 0 0,0 0 0,1 0 0,-1 0-1,0 0 1,0 0 0,0-1 0,0 1 0,0 0 0,0 0 0,0 0-1,0 0 1,0 0 0,0 0 0,0 0 0,0-1 0,0 1-1,0 0 1,0 0 0,0 0 0,0 0 0,0 0 0,0 0 0,0-1-1,0 1 1,0 0 0,0 0 0,0 0 0,0 0 0,0 0-1,0 0 1,0 0 0,-1-1 0,1 1 0,0 0 0,0 0 0,0 0-1,0 0 1,0 0 0,0 0 0,0 0 0,0 0 0,0 0-1,-1 0 1,1 0 0,0-1 0,0 1 0,0 0 0,0 0 0,0 0-1,-1 0 1,1 1 233,0-1 0,0 1-1,0-1 1,0 1 0,0 0 0,0-1-1,0 1 1,0-1 0,0 1 0,0-1-1,0 1 1,0 0 0,0-1 0,0 1-1,1-1 1,-1 1 0,1 0-190,1 0 0,-1 0 0,0 0-1,1 0 1,-1 0 0,0 0 0,1 0 0,-1-1 0,1 1 0,0-1 0,-1 1 0,1-1 0,-1 0 0,1 0 0,0 1 0,2-1 0,31-1 704,-27 0-589,31-1 611,47 3 0,-66 1-557,0 1 0,-1 0 0,1 2 0,24 8 0,-40-12-184,1 1 0,0 0 0,-1 0-1,1 1 1,-1 0 0,0-1 0,0 1 0,0 0 0,0 1 0,-1-1 0,1 1-1,-1 0 1,4 5 0,-5-6-35,-1 0 0,1 0 0,-1 0-1,0 0 1,0 0 0,0 0 0,-1 1 0,1-1-1,-1 0 1,0 0 0,0 1 0,0-1 0,0 0-1,0 0 1,-1 1 0,1-1 0,-1 0 0,0 0-1,0 0 1,0 0 0,-3 4 0,-4 8 16,0-1 1,-2 0 0,-11 15-1,7-12-80,-12 21-1,22-32-17,1 0 1,0 0-1,1 1 0,-1-1 0,1 0 1,0 1-1,-1 12 0,3-15 15,0-1 0,0 1-1,0-1 1,1 1 0,-1-1 0,1 1-1,0-1 1,0 0 0,0 1-1,1-1 1,-1 0 0,1 0 0,0 0-1,3 5 1,4 3-14,1 0-1,13 13 1,-3-4 9,10 15-63,51 78 0,-74-103 166,-2-1 0,0 1 0,0 0 0,0 1 0,-2-1 0,1 1 0,-1 0 0,2 17 0,-4-23-55,-1 0 1,0 1 0,0-1-1,0 0 1,-1 1-1,1-1 1,-2 0 0,1 1-1,0-1 1,-1 0-1,0 0 1,0 0-1,-1 0 1,1-1 0,-1 1-1,0-1 1,0 1-1,0-1 1,-7 6-1,1-2-24,-1 0 1,0 0-1,0-1 0,0 0 0,-1-1 0,0 0 0,-19 6 0,22-9-103,-1 0-1,1-1 1,0 0 0,-1-1 0,1 0-1,-1 0 1,0-1 0,1 0 0,-1 0-1,0-1 1,-13-3 0,21 4-26,-1 0 0,1-1 0,-1 1 0,1-1 1,0 1-1,-1-1 0,1 0 0,0 1 0,-1-1 0,1 0 0,0 0 1,0 0-1,0 0 0,0 0 0,0 0 0,0 0 0,-1-2 0,1 2-30,1 0 0,0 0-1,-1 0 1,1 0-1,0 0 1,0 1 0,0-1-1,0 0 1,0 0-1,0 0 1,0 0-1,0 0 1,1 0 0,-1 0-1,0 0 1,1 0-1,-1 0 1,0 1 0,1-1-1,0-1 1,1-2-424,1 0 0,0 1 0,0-1 0,0 1 0,1 0 0,-1 0 0,1 0 0,0 1-1,5-4 1,24-10-2951,10 4-929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7.6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 11008,'0'0'104,"0"0"0,0 0 1,1 0-1,-1 0 0,-1-1 0,1 1 1,0 0-1,0 0 0,0 0 1,0 0-1,0 0 0,0-1 0,0 1 1,0 0-1,0 0 0,0 0 1,0 0-1,0 0 0,0-1 0,0 1 1,0 0-1,-1 0 0,1 0 1,0 0-1,0 0 0,0 0 1,0 0-1,0 0 0,0 0 0,-1-1 1,1 1-1,0 0 0,0 0 1,0 0-1,0 0 0,0 0 0,-1 0 1,1 0-1,0 0 0,0 0 1,0 0-1,0 0 0,0 0 0,-1 0 1,1 0-1,0 0 0,0 0 1,0 0-1,0 0 0,0 1 0,-1-1 1,-1 10 2124,0 20-407,2-30-1803,0 114 1498,4 249-672,-3-239-1790,-1-75-2003,0-47 2790,0-1-201,-1 1 0,1-1 0,0 1 1,0-1-1,0 1 0,1-1 0,-1 1 1,0-1-1,0 1 0,1-1 1,-1 1-1,1-1 0,-1 1 0,1-1 1,0 1-1,0-1 0,-1 0 0,1 0 1,2 3-1,6 1-3886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7.9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10880,'5'-17'4128,"4"17"-3200,9 0 63,-6 5-95,10-1-480,19-1 0,13 2-224,3 2-64,1-2-64,-3 2-128,-3 1 32,-2-4-1248,-5 1-575,-2-5-3009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8.5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1108 8704,'-1'1'3360,"-2"6"-2694,3-7-568,-2 4 512,1 0-1,0 1 0,0-1 1,0 0-1,1 0 1,0 5-1,0-8-541,0 0-1,0-1 0,0 1 1,0 0-1,0 0 1,1-1-1,-1 1 1,0 0-1,1 0 1,-1-1-1,1 1 1,-1 0-1,0-1 1,1 1-1,-1-1 1,1 1-1,0-1 1,-1 1-1,1-1 1,-1 1-1,1-1 1,0 1-1,-1-1 1,1 0-1,0 1 1,0-1-1,-1 0 0,1 0 1,0 1-1,0-1 1,-1 0-1,1 0 1,0 0-1,0 0 1,0 0-1,-1 0 1,1 0-1,0 0 1,0-1-1,0 1 1,31-5 591,-1-1 0,-1-1-1,32-13 1,-9 3-377,-42 14-273,1-1-1,-1 0 1,0-1 0,-1 0-1,1-1 1,-1 0 0,0 0 0,-1-1-1,1-1 1,-1 1 0,-1-1-1,0-1 1,0 0 0,0 0-1,-1-1 1,-1 1 0,1-2 0,6-15-1,4-15-77,-3 0 0,-1-1-1,-2-1 1,-2 0 0,5-62 0,-3-217-60,-12 278 125,-2 0 0,-2 0 0,-16-72 0,20 114-1,-11-39-71,12 39 71,-1 0-1,0 0 0,0 0 1,0 0-1,0 0 1,0 0-1,-1 0 1,1 1-1,0-1 0,-1 0 1,1 1-1,-1-1 1,0 1-1,1 0 0,-1-1 1,-2 0-1,3 2 4,0 0-1,1 0 0,-1 0 0,0 0 1,0-1-1,0 1 0,1 1 0,-1-1 1,0 0-1,0 0 0,0 0 0,1 0 1,-1 0-1,0 1 0,0-1 0,0 0 1,1 1-1,-1-1 0,0 1 0,1-1 1,-1 1-1,0-1 0,1 1 0,-1-1 0,1 1 1,-1-1-1,0 2 0,-13 20-48,2 9 161,1 0 0,1 0-1,1 1 1,2 0 0,-3 34 0,4 3 222,2 88 0,7-91-278,3-1 1,2 0-1,4 0 1,32 106-1,-36-146-81,112 303 17,-117-320-409,0-2 191,-1 0 0,1-1 0,7 11 0,-10-16 31,0 1 0,1 0 0,-1-1-1,1 1 1,-1 0 0,1-1 0,-1 1 0,1-1 0,0 1 0,-1-1 0,1 1 0,0-1-1,-1 0 1,1 1 0,0-1 0,0 0 0,-1 1 0,1-1 0,0 0 0,0 0 0,-1 0-1,1 0 1,0 1 0,0-1 0,0 0 0,-1-1 0,1 1 0,0 0 0,0 0 0,-1 0-1,1 0 1,0-1 0,0 1 0,-1 0 0,1-1 0,0 1 0,1-1 0,14-12-4507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8.9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19 10880,'0'-1'131,"1"1"1,-1-1-1,0 0 1,0 1-1,0-1 1,0 0 0,0 1-1,0-1 1,-1 0-1,1 1 1,0-1-1,0 0 1,0 1-1,-1-1 1,1 1 0,0-1-1,0 0 1,-1 1-1,1-1 1,-1 1-1,1-1 1,0 1 0,-1-1-1,1 1 1,-1 0-1,1-1 1,-1 1-1,0-1 1,1 1-1,-1 0 1,1 0 0,-1-1-1,0 1 1,1 0-1,-1 0 1,0 0-1,1-1 1,-1 1-1,1 0 1,-1 0 0,0 0-1,1 0 1,-1 0-1,0 0 1,1 1-1,-1-1 1,0 0 0,1 0-1,-1 0 1,0 1-1,0-1 1,-5 3 44,0-1 0,0 1 0,0 1 0,-6 3 0,8-4 92,-18 11 184,-20 17 1,35-26-369,0 2 0,0-1 0,1 1 0,0 0 0,0 0 0,-6 10 0,11-14-61,-1-1 0,1 0 1,0 1-1,0-1 0,0 1 0,0-1 0,1 1 0,-1-1 1,0 1-1,1 0 0,0-1 0,0 1 0,0 0 1,0-1-1,0 1 0,0 0 0,1-1 0,-1 1 0,1-1 1,0 1-1,0-1 0,0 1 0,0-1 0,0 1 1,0-1-1,1 0 0,-1 0 0,1 1 0,-1-1 0,1 0 1,0-1-1,0 1 0,3 3 0,5 1 105,0 1-1,0-1 0,1 0 1,-1-1-1,1-1 1,14 5-1,-9-4-13,14 6 155,53 10 0,-74-19-130,1-1 1,-1 0 0,1 0-1,0-1 1,-1 0 0,1-1-1,0 0 1,-1-1-1,19-5 1,-24 6-93,-1-1 0,0 1 0,0-1-1,0 1 1,0-1 0,0 0 0,0 0 0,-1 0 0,1 0 0,-1-1-1,1 1 1,-1-1 0,0 0 0,3-3 0,-4 4-39,0 0 1,0-1-1,-1 1 0,1 0 1,0 0-1,-1 0 1,0 0-1,1-1 0,-1 1 1,0 0-1,0 0 1,0 0-1,0-1 0,-1 1 1,1 0-1,-1 0 1,1 0-1,-1-1 0,0 1 1,0 0-1,0 0 1,-1-3-1,-4-3-18,0-1-1,-1 1 1,0 0 0,0 0 0,-1 0-1,0 1 1,-9-6 0,-64-40-1589,73 49 1232,-7-4-527,11 6 145,-1-1-1,1 1 1,0-1 0,0 0 0,0 0 0,-5-5-1,9 8 680,0 0 0,0 0 0,0 0 0,0 0 0,0 0 0,0 0 0,0 0 0,0 0 0,0 0 0,0 0 0,0 0 0,0 0 0,0-1 0,0 1 0,0 0 0,-1 0-1,1 0 1,0 0 0,0 0 0,0 0 0,0 0 0,0 0 0,0 0 0,0 0 0,0 0 0,0-1 0,0 1 0,0 0 0,0 0 0,0 0 0,0 0 0,0 0-1,0 0 1,1 0 0,-1 0 0,0 0 0,0 0 0,0 0 0,0 0 0,0-1 0,0 1 0,0 0 0,0 0 0,0 0 0,0 0 0,0 0 0,0 0 0,0 0 0,0 0-1,0 0 1,0 0 0,1 0 0,-1 0 0,0 0 0,0 0 0,0 0 0,0 0 0,0 0 0,0 0 0,0 0 0,7-1-1652,-5 1 950,18 0-2924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9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176 12 9344,'29'-11'5648,"-28"10"-4304,-1 1-321,-1 1-817,-1 0-1,0 0 0,0-1 0,0 1 0,1 0 0,-1 0 0,0 1 1,-2 1-1,1-1-4,-4 5-112,-1-1 0,1 1 0,0 1-1,0-1 1,1 1 0,0 1-1,1-1 1,-1 1 0,2 0-1,-1 0 1,1 0 0,1 1-1,-1-1 1,2 1 0,-1 0 0,1 0-1,1 0 1,-1 20 0,3-25-77,-1 0 0,1-1 0,0 1 0,0 0 0,0 0 1,5 8-1,-6-12 8,1 0 0,-1 0 0,1 1 0,0-1-1,-1 0 1,1 0 0,0 0 0,0-1 0,0 1 0,0 0 0,0 0 0,0 0 0,0-1 0,0 1 0,0 0 0,0-1 0,1 1 0,-1-1 0,0 1 0,0-1 0,0 0 0,1 1 0,-1-1 0,0 0 0,1 0 0,-1 0 0,0 0 0,0 0 0,1 0 0,1-1 0,4-1 28,-1 0 0,0-1 0,0 0 0,0 0 0,0 0 0,-1-1 0,1 0 0,-1 0 0,0 0 0,0-1 0,-1 1 0,1-1 0,6-10 0,3-5-77,0-1 1,12-30-1,-21 41-17,-4 7 35,0 0-1,0 0 1,0 1-1,1-1 0,-1 1 1,1-1-1,2-3 1,-3 6 15,-1 0 1,0 0-1,0 0 1,0 0 0,0 0-1,0 0 1,0 0-1,0 0 1,0 0 0,0 0-1,0 0 1,0 0-1,0 0 1,0 0-1,0-1 1,0 1 0,0 0-1,0 0 1,1 0-1,-1 0 1,0 0 0,0 0-1,0 0 1,0 0-1,0 0 1,0 0-1,0 0 1,0 0 0,0 0-1,0 0 1,0 0-1,0 0 1,0 0 0,1 0-1,-1 0 1,0 1-1,0-1 1,0 0 0,0 0-1,0 0 1,0 0-1,0 0 1,0 0-1,0 0 1,0 0 0,0 0-1,0 0 1,0 0-1,0 0 1,0 0 0,0 0-1,0 0 1,0 0-1,0 0 1,0 1-1,1 5 304,-4 10 232,2-14-487,-4 29 432,1 0 1,0 54-1,11 64-69,-1-61-5,-6-80-363,0 0 1,0 0 0,-1 0 0,0 1-1,0-1 1,-1 0 0,0 0 0,-5 13-1,5-18-27,0 1 0,0 0 0,0-1 0,0 1 0,-1-1 0,0 0 0,1 0 0,-1 0 0,0 0 0,-1 0 0,1-1 0,0 1 0,-1-1 0,0 0 0,1 0 0,-1 0 0,0-1 0,-6 2 0,1-1-33,0 0 1,0-1 0,-1 0-1,1 0 1,0-1-1,-1 0 1,1-1 0,-1 0-1,1-1 1,0 0 0,0 0-1,0-1 1,0 0-1,0-1 1,1 0 0,-1 0-1,1-1 1,0 0-1,0 0 1,1-1 0,-9-8-1,14 13-10,1 0 0,0 0 0,0 0 0,-1-1 0,1 1 0,0 0 0,0-1 0,0 1 0,0-1 1,1 1-1,-1-1 0,0 1 0,1-1 0,-1 0 0,1 1 0,-1-1 0,1 0 0,0 1 0,0-1 0,0 0 0,0 0 0,0 1 0,0-1 0,0 0 0,1 1 0,-1-1 0,0 0 0,1 1 0,-1-1 0,1 0 0,0 1 0,0-1 0,0 1 0,-1-1 0,1 1 0,1 0 0,-1-1 0,0 1 0,0 0 0,0 0 1,2-2-1,14-11-683,0 0 0,0 0 1,1 2-1,1 0 1,21-9-1,102-37-4219,-62 30 119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19.8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26 9984,'-7'-17'3205,"6"16"-3123,1 1 0,0 0 1,0 0-1,0-1 0,0 1 0,0 0 0,0 0 1,0-1-1,0 1 0,0 0 0,0 0 0,0-1 1,0 1-1,0 0 0,0 0 0,0-1 0,0 1 1,0 0-1,0 0 0,0-1 0,1 1 0,-1 0 1,0 0-1,0 0 0,0-1 0,0 1 1,0 0-1,1 0 0,-1 0 0,0-1 0,0 1 1,0 0-1,1 0 0,-1 0 0,0 0 0,0 0 1,1 0-1,-1 0 0,0-1 0,0 1 0,0 0 1,1 0-1,-1 0 0,0 0 0,0 0 0,1 0 1,-1 0-1,0 0 0,0 0 0,1 0 0,-1 0 1,0 0-1,0 0 0,1 1 0,-1-1 0,0 0 1,0 0-1,1 0 0,-1 0 0,16 6 2036,-3 1-1651,-1 0-1,0 1 0,0 1 0,-1 0 1,-1 1-1,1 0 0,10 14 0,-14-16-304,-1 0 0,-1 1 0,0 0 0,0 0 0,0 0 1,-1 0-1,-1 1 0,1 0 0,-1-1 0,-1 1 0,1 11 0,-2-10-99,-1 1 0,0-1-1,0 0 1,-2 0 0,1 1 0,-5 15 0,-27 63 65,28-78-120,3-8-20,0 1 1,1-1 0,-1 0-1,0 9 1,2-12 11,0 0 0,0 0 0,-1 0 0,1 0 0,0 0 0,1 0 0,-1 0 1,0 0-1,0-1 0,0 1 0,0 0 0,1 0 0,-1 0 0,0 0 0,1-1 1,-1 1-1,1 0 0,-1 0 0,1 0 0,-1-1 0,1 1 0,-1 0 0,1-1 0,0 1 1,-1-1-1,1 1 0,0-1 0,0 1 0,-1-1 0,1 1 0,0-1 0,2 1 1,2 0-1,1-1 1,-1 0 0,1 0 0,-1 0 0,0-1 0,1 0 0,7-2 0,6 0-243,8-2-1890,38-11-1,-42 9-710,-1-2 0,23-11 0,4-9-2277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0.6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10 9856,'6'-9'3109,"-6"9"-2997,0 0 1,0 0 0,0 0 0,0 0 0,0 0 0,0 0 0,0-1 0,0 1-1,0 0 1,0 0 0,1 0 0,-1 0 0,0 0 0,0 0 0,0 0-1,0 0 1,0 0 0,0 0 0,0 0 0,0 0 0,1 0 0,-1 0 0,0 0-1,0 0 1,0 0 0,0 0 0,0 0 0,0 0 0,0 0 0,0 0-1,0 1 1,0-1 0,1 0 0,-1 0 0,0 0 0,0 0 0,0 0-1,0 0 1,0 0 0,0 0 0,0 0 0,0 0 0,0 0 0,0 1 0,0 7 4393,-6 0-4843,-49 43 1215,43-42-875,1 0-1,0 1 0,1 1 0,0-1 0,0 2 0,2-1 0,-9 15 1,13-19-14,0 0 0,1 1 0,0 0 0,0-1 1,1 1-1,0 0 0,-2 15 0,4-19-1,0 0-1,0 0 1,0 0 0,1 0 0,0 0-1,0 0 1,0-1 0,0 1-1,0 0 1,1-1 0,0 1 0,-1-1-1,1 1 1,1-1 0,-1 0-1,0 0 1,1 0 0,4 4 0,23 19 12,1-2 1,45 27 0,-18-13 50,-51-33-42,131 97 188,-118-85 173,-2 0-1,0 0 0,-1 2 1,26 37-1,-39-51-216,-1 1-1,0 0 1,0 0-1,0 0 1,-1 1-1,0-1 1,0 0-1,0 1 0,-1 0 1,0-1-1,0 10 1,-1-12-105,-1 0 0,1 0 1,-1-1-1,1 1 0,-1 0 0,0 0 1,-1 0-1,1-1 0,-1 1 0,1-1 0,-1 1 1,0-1-1,-1 1 0,1-1 0,0 0 1,-1 0-1,0 0 0,0-1 0,0 1 1,-5 3-1,-7 3-72,-2 0 1,1-1-1,-1 0 0,0-2 1,-1 0-1,0-1 0,0 0 1,0-2-1,0 0 1,0-1-1,-1-1 0,1-1 1,-33-3-1,42 2-329,-1-1 1,1 0-1,0-1 0,0 0 0,0 0 0,-16-9 1,21 9-178,0 1 0,0-1 1,0 0-1,1 0 1,-1 0-1,1-1 0,-1 1 1,1-1-1,0 0 0,1 1 1,-1-1-1,1-1 0,-1 1 1,1 0-1,-2-8 1,2-11-4575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5.1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296 124 8320,'-2'-7'1154,"1"0"0,-1 0 0,-1 0 1,1 1-1,-1-1 0,-6-8 1,1 1 197,7 12-1205,0 0-1,0-1 1,-1 1-1,1 0 1,-1 0 0,0 0-1,1 0 1,-1 0 0,0 0-1,-3-2 1,-2 0 175,1 0 3,0 0 0,0 0 0,-11-4 0,14 7-287,1 0 0,-1 0 1,1 1-1,-1-1 0,1 1 1,-1 0-1,1 0 1,-1 0-1,0 0 0,1 0 1,-1 0-1,1 1 0,-1-1 1,-3 3-1,2-2-25,1 0 0,-1 1 0,1 0 0,0 0-1,0 0 1,0 0 0,0 0 0,0 1 0,0-1 0,0 1 0,-3 4 0,-10 20 47,1 0 1,-20 52-1,24-49-85,0 1 0,2 0 0,2 0 0,1 1 0,-3 41 0,8-52 12,1 0-1,0 0 1,2 0 0,1-1 0,0 1-1,2-1 1,0 0 0,1 0 0,10 21-1,-9-26 9,0-1-1,1 0 1,0-1-1,1 0 1,0 0-1,1-1 0,13 12 1,-19-20 34,0 0 1,0-1-1,0 1 0,1-1 1,0 0-1,0 0 1,0-1-1,0 0 1,0 0-1,0 0 0,0 0 1,1-1-1,-1 0 1,0 0-1,1 0 0,-1-1 1,1 1-1,0-1 1,-1-1-1,1 1 0,-1-1 1,1 0-1,7-3 1,-4 1 8,-1-1 0,1 0 0,-1-1 0,0 0 0,-1 0 0,1 0 0,-1-1 0,0 0 0,0-1 0,10-12 0,-11 10 9,0 0 0,0 0 1,0 0-1,-1 0 0,-1-1 0,1 0 1,-2 0-1,1 0 0,2-15 0,-5 21 34,-1 0 0,0 0 0,0 0 0,0 0 0,0 0 0,-1-1-1,1 1 1,-1 0 0,0 0 0,-2-5 0,2 7-61,0-1 0,0 1 1,0 0-1,-1 0 0,1 0 0,-1-1 1,1 2-1,-1-1 0,0 0 1,1 0-1,-1 0 0,0 1 0,0-1 1,0 1-1,-1 0 0,1-1 0,0 1 1,-5-1-1,3 1-29,0 0 0,-1 0 0,1 1 0,0-1 0,-1 1 0,1 0 0,-1 0 0,1 1 0,-1 0 0,1-1 0,0 2 0,-1-1 0,1 0 0,0 1 0,0 0 0,0 0 0,0 0 0,-5 3 0,2 0-24,0 1-1,0 0 0,1 0 0,-1 0 0,1 0 1,1 1-1,-1 0 0,-6 12 0,0 2-470,-12 31-1,20-43-66,1 0 0,0 1-1,1-1 1,0 1 0,0 0 0,0 13-1,4-8-1010,-2-15 1477,1 0 1,-1 1-1,0-1 1,0 1-1,1-1 1,-1 0 0,0 0-1,1 1 1,-1-1-1,1 0 1,-1 1-1,0-1 1,1 0-1,-1 0 1,1 0-1,-1 0 1,1 1 0,-1-1-1,0 0 1,1 0-1,-1 0 1,1 0-1,-1 0 1,1 0-1,0 0 1,9 0-4093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0.9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10880,'13'0'4032,"1"5"-3136,16-5 255,-17 0-63,10 0-352,8 0-32,5 0-320,5-5-160,2 1-128,11-4-160,0 4 32,-1-4-1440,1 4-704,5 1-2911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1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73 9216,'5'-38'3061,"-5"35"-2806,1 0-1,0 0 1,-1 0 0,1 1 0,0-1-1,3-4 1,-4 6-125,1 1 0,-1-1 0,0 0 1,1 1-1,-1-1 0,1 0 0,-1 1 0,1-1 0,0 1 0,-1-1 0,1 1 0,-1 0 0,1-1 0,0 1 1,0-1-1,-1 1 0,1 0 0,0 0 0,-1-1 0,1 1 0,1 0 0,-1 0-73,-1 0 1,1 0-1,-1 1 0,1-1 1,-1 0-1,1 0 0,-1 1 0,0-1 1,1 0-1,-1 1 0,1-1 0,-1 0 1,0 1-1,1-1 0,-1 1 1,0-1-1,0 0 0,1 1 0,-1-1 1,0 1-1,0-1 0,1 1 0,-1-1 1,0 2-1,4 16 376,-3-15-325,4 42 140,-1 1 0,-2 0-1,-6 59 1,1 3 105,3-55-580,0 154 733,0-69-4315,0-118 865,-4-10-1349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1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9984,'4'12'3680,"10"0"-2848,26 7-32,-17-11-224,20 1-64,11-6 127,5-3-255,2 4-128,7-4-160,2 0-160,2 0 32,-6 0-2239,2 5-929,-14-10-1024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2.5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1138 8320,'-4'0'467,"0"0"-1,0 0 1,0 1 0,0-1 0,0 1 0,0 1 0,0-1-1,1 0 1,-1 1 0,0 0 0,1-1 0,-1 1 0,1 1-1,-6 4 1,8-6 451,1-1-33,0 0-320,10 11 1755,-5-8-2218,-1-1 0,1-1 1,1 1-1,-1-1 0,0 1 0,0-1 0,0-1 0,1 1 0,6-1 1,8-1 16,22-3 1,-41 4-117,26-4 86,0-2-1,1 0 1,-2-1-1,1-2 1,30-15 0,-42 17-71,0-1 1,-1 0-1,0-1 1,-1-1-1,0 0 1,0-1 0,-1-1-1,-1 0 1,0 0-1,11-17 1,-7 5-72,-2 0 0,0 0 1,15-47-1,18-82-127,-44 145 182,10-39-25,-2-1 1,-2 0 0,-3-1-1,-1 1 1,-2-1 0,-3 0 0,-2 0-1,-1 0 1,-3 1 0,-15-52-1,19 90 21,0 0 0,0 1 0,-1 0-1,-10-18 1,12 24-6,-1-1 0,1 1 0,-1 0 0,1 0-1,-1 0 1,0 0 0,0 0 0,0 1 0,-1-1 0,1 1 0,-1 0-1,1 0 1,-1 0 0,-7-2 0,9 4 0,1-1 1,-1 1-1,0 0 1,0 0-1,0-1 1,0 2-1,0-1 0,0 0 1,0 0-1,0 0 1,0 1-1,0-1 0,0 1 1,0 0-1,-3 1 1,2 0-9,0 0 1,-1 0-1,1 1 0,0-1 1,1 1-1,-1 0 1,-3 4-1,-2 5-27,0-1 1,1 1 0,-7 19-1,-7 18 97,3 1 1,1 1-1,-17 101 0,22-70 30,0 150-1,13-187-49,2-1 0,2 1-1,3-1 1,1 0 0,27 77 0,-30-102 31,2-1 1,0-1-1,2 1 0,13 19 1,-18-30-291,0 0 0,1 0 0,0 0 0,0-1 0,1 1 0,0-2 0,0 1 0,0-1 0,1 0-1,0 0 1,10 4 0,-4-5-2446,-6-4-2081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3.0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165 27 9600,'-1'-3'621,"0"1"1,1-1 0,-1 1-1,0-1 1,-1 1-1,1-1 1,0 1 0,-4-4-1,4 6-522,1 0 0,-1 0 0,1 0 0,-1 0 0,0 0 0,1 0 0,-1 0 0,1 1 0,-1-1 0,1 0 0,-1 0 0,1 1 0,-1-1 0,1 0 0,-1 1-1,-1 0 90,-11 8 86,0 0 0,1 1 0,0 0 0,-17 18 0,22-20-211,1-1 0,0 1-1,1-1 1,-1 2 0,1-1-1,1 0 1,0 1 0,0 0 0,1 0-1,0 0 1,-3 18 0,5-23-20,0 1 0,1-1 0,0 1 1,0-1-1,0 1 0,0-1 0,1 1 1,-1-1-1,1 1 0,1-1 0,-1 1 1,1-1-1,-1 0 0,1 0 0,0 0 1,1 0-1,-1 0 0,1 0 0,-1 0 1,1-1-1,0 0 0,1 1 0,-1-1 1,0 0-1,1 0 0,7 4 0,-2-3 46,0 0-1,1 0 0,-1-1 0,1 0 0,0-1 0,0 0 0,0 0 0,0-1 1,0 0-1,0-1 0,0 0 0,10-2 0,-8 1 72,-1-1-1,0 0 1,1 0 0,-1-2-1,0 1 1,0-1-1,-1-1 1,1 0-1,-1-1 1,13-8 0,-21 12-149,0 1 1,0-1 0,0 0-1,0 0 1,-1 0 0,1 0-1,-1 0 1,1 0 0,-1 0-1,1 0 1,-1-1 0,0 1-1,0 0 1,0-1-1,-1 1 1,1-1 0,-1 1-1,1-1 1,-1 0 0,0 1-1,0-1 1,0 1 0,0-1-1,0 0 1,0 1 0,-1-1-1,0 1 1,1-1 0,-1 1-1,0-1 1,0 1 0,0 0-1,0-1 1,-1 1 0,1 0-1,-1 0 1,1 0 0,-1 0-1,0 0 1,0 0 0,0 1-1,-2-3 1,-6-3-150,1 1 0,-1-1 1,0 2-1,-22-9 0,-46-11-5498,71 23 3105,6 0 430,5 2-1491,8 0-301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3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15 8704,'3'-3'1126,"-2"3"-899,-1-1 1,1 1-1,-1-1 0,1 1 1,-1-1-1,1 1 1,-1-1-1,0 0 0,1 1 1,-1-1-1,0 1 1,1-1-1,-1 0 0,0 1 1,0-1-1,0-1 1,0 1 721,0 1-298,-1 1-107,-3 1-413,-1 0 0,1 1 0,0-1 1,0 1-1,1 0 0,-1 0 1,1 0-1,-1 0 0,-4 7 1,1-1 75,0 1 1,1-1 0,-6 12-1,7-11-80,0 1 0,1 0 0,1 1 0,-5 19 0,7-26-39,0 0-1,1 0 1,0 1 0,-1-1-1,2 0 1,-1 0-1,1 1 1,-1-1 0,1 0-1,1 0 1,-1 0 0,1 0-1,2 5 1,-3-9-57,-1-1 0,1 1 0,-1 0 0,1-1 0,0 1 0,-1-1 0,1 1 0,0-1 0,-1 0 0,1 1 0,0-1 0,0 0 0,-1 1 0,1-1 0,0 0 0,0 0 0,0 1 0,-1-1 0,1 0 0,0 0 0,0 0 0,0 0 0,0 0 0,-1-1 0,1 1 0,0 0 0,0 0 0,0 0 0,-1-1 0,1 1 0,0 0 0,0-1 0,-1 1 0,1-1 0,0 1 0,1-1 0,3-3 67,0 1 1,0-1-1,7-7 1,3-3-88,-1-1-1,-1 0 1,-1-1 0,0-1-1,-1 0 1,0 0 0,13-33-1,-22 44 313,-3 8 56,-5 16 18,0 16 60,0 1 0,0 61 0,13 72 327,2-80-685,5 84 586,-14-163-573,0 0-1,-1 0 1,0 0 0,0 0 0,-1-1 0,-4 12 0,6-19-97,-1 1-1,1 0 1,-1 0-1,0-1 1,0 1-1,0-1 1,0 1-1,0-1 1,0 1-1,0-1 1,0 0 0,-1 1-1,1-1 1,-1 0-1,1 0 1,-1 0-1,1 0 1,-1 0-1,1-1 1,-1 1-1,0 0 1,1-1-1,-1 1 1,0-1-1,0 1 1,1-1-1,-1 0 1,0 0-1,0 0 1,0 0 0,0 0-1,1 0 1,-1-1-1,0 1 1,-3-1-1,-1-1-20,0-1 1,0 0-1,0 1 0,0-2 1,1 1-1,-1-1 0,1 0 1,0 0-1,0 0 0,0-1 0,0 0 1,1 0-1,0 0 0,0 0 1,-4-8-1,0-1-111,1 1 0,1-1-1,0-1 1,1 1 0,-5-22 0,8 29-42,1-1 1,0 1 0,0 0-1,1 0 1,0-9 0,0 14-8,0-1 0,1 0 0,-1 1 0,1-1 0,0 0 0,0 1 1,0-1-1,0 1 0,0 0 0,0-1 0,1 1 0,-1 0 0,1 0 0,0 0 0,0 0 0,0 0 1,3-2-1,9-6-856,2 0 1,-1 1 0,1 1 0,1 1 0,20-7 0,-32 12 748,59-20-4276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3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8 12032,'-15'-6'3898,"12"5"-2346,3 1-709,7 3 1226,-1-1-1921,-1 0 0,1 1 0,0 0 0,-1 0 0,1 0-1,-1 0 1,0 1 0,0 0 0,-1 0 0,1 0 0,-1 1 0,0-1 0,0 1 0,0 0-1,-1 0 1,1 1 0,-1-1 0,-1 1 0,1-1 0,-1 1 0,0 0 0,0 0 0,0 0-1,-1 0 1,1 7 0,-2-2-93,1 0 0,-1-1 1,-1 1-1,0 0 0,-4 17 0,-18 50 66,0-2 302,21-68-304,0 0 0,1-1 0,0 1 0,1 9 0,0-16-101,0 1 1,0-1 0,0 1 0,0-1 0,0 0 0,0 1-1,1-1 1,-1 0 0,0 1 0,1-1 0,0 0 0,-1 1-1,1-1 1,0 0 0,-1 0 0,1 0 0,0 1 0,0-1 0,0 0-1,0 0 1,0 0 0,0 0 0,0-1 0,0 1 0,1 0-1,-1 0 1,0-1 0,1 1 0,-1-1 0,3 1 0,2 0-48,1 0 1,-1-1-1,1 0 1,0 0-1,-1 0 1,13-3-1,41-13-1125,-41 10 401,1 0-922,0 0 1,0-2-1,-1 0 0,0-2 1,19-11-1,-1-9-3215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4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13 10752,'-7'-8'4451,"7"8"-4368,0-1-1,0 1 0,1 0 1,-1 0-1,0 0 1,0-1-1,0 1 0,0 0 1,0 0-1,0 0 0,0 0 1,0-1-1,0 1 1,1 0-1,-1 0 0,0 0 1,0 0-1,0 0 0,0 0 1,0 0-1,1-1 1,-1 1-1,0 0 0,0 0 1,0 0-1,0 0 0,1 0 1,-1 0-1,0 0 1,1 0-1,21-1 1819,-15 2-1448,3-1-221,-1 1 0,1 1 0,-1-1 0,0 1 1,0 1-1,0 0 0,10 4 0,7 6 517,25 15 0,-40-21-552,0 1 0,-1 0 0,0 0 0,0 1 0,-1 0 0,0 1 0,-1 0 0,0 0 0,0 1 0,-1 0 0,-1 0 0,0 1 0,0-1 0,-1 1 0,-1 1 0,0-1 0,3 19 1,-3-13-100,-2-1 1,0 1 0,-1 0 0,-1 0 0,-1 0-1,-4 24 1,-29 102 369,2-11-113,32-132-357,-1 7 1,0-1 1,0 1 0,1 13-1,0-19 13,0 0 0,0 0 0,0 0 0,1 0 0,-1 0 0,1 0 0,0 0 0,0 0 0,-1 0-1,1-1 1,0 1 0,0 0 0,1-1 0,-1 1 0,0 0 0,1-1 0,-1 1 0,0-1 0,4 2 0,-2-1 13,1 0 1,0 0-1,0 0 0,0-1 1,1 1-1,-1-1 1,8 1-1,34 1 135,-44-3-155,270 5-267,-221-6-1066,-31 1-1095,0 0 0,24 3 0,-9 6-5304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5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3 9728,'-6'-2'3723,"6"2"-3678,0 0 0,0 0 0,0 0 0,0 0 0,0 0 0,0 0 0,0 0 0,0 0 0,0 0 0,0 0-1,0 1 1,0-1 0,0 0 0,0 0 0,0 0 0,0 0 0,0 0 0,0 0 0,0 0 0,0 0 0,0 0 0,0 0 0,0 0-1,0 1 1,0-1 0,0 0 0,0 0 0,-1 0 0,1 0 0,0 0 0,0 0 0,0 0 0,0 0 0,0 0 0,0 0 0,0 0 0,0 0-1,0 0 1,0 0 0,0 0 0,0 0 0,-1 0 0,1 0 0,0 0 0,0 0 0,0 0 0,0 0 0,0 0 0,0 0 0,0 0-1,0 0 1,0 0 0,0 0 0,0 0 0,-1 0 0,1 0 0,0 0 0,0 0 0,0 0 0,0 0 0,0 0 0,0 0 0,0 0-1,0 0 1,0 0 0,0 0 0,0 0 0,0 0 936,0 8 881,1-5-1780,0 0-1,0 1 1,1-1 0,-1 0 0,1 0-1,-1 0 1,1 0 0,0-1 0,0 1 0,0 0-1,0-1 1,1 1 0,-1-1 0,1 0-1,0 0 1,-1 0 0,1 0 0,0 0 0,0 0-1,0-1 1,0 0 0,1 1 0,-1-1 0,4 0-1,7 2-19,0 0 0,1-2-1,-1 0 1,19 0 0,-27-1-37,30-1-32,82 4 283,-98-2-434,-1 2 0,1 0 1,36 12-1,-56-15 152,28 11-2235,-27-10 1853,0 0 0,0 0 1,0 0-1,0-1 0,0 1 0,0 0 0,0 0 0,0 0 0,0 1 0,0-1 0,0 1 1,1 10-4253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5.6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9728,'0'17'3680,"4"-14"-2848,8 1 512,-7-4 63,13 0-287,9 0 64,13-4-320,14 1-128,3-6-416,6 1-192,-10 1-32,-4-1-128,-4 4-64,0-1-736,-15 2-320,-3-1-1600,5-1-607,-1-7-1153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5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 85 7296,'-5'-10'936,"-5"-17"1642,10 25-2552,-10-23 1909,8 22-1330,1 1-1,-1-1 1,0 1-1,1 0 0,-1 0 1,-3-3-1,4 5-574,1 0 1,0-1-1,0 1 0,0 0 1,0 0-1,0 0 0,-1 0 1,1 0-1,0 0 0,0 0 0,0 0 1,0-1-1,-1 1 0,1 0 1,0 0-1,0 0 0,0 0 1,0 0-1,-1 0 0,1 0 0,0 0 1,0 0-1,0 0 0,-1 0 1,1 0-1,0 0 0,0 0 1,0 0-1,0 0 0,-1 1 1,1-1-1,0 0 0,0 0 0,0 0 1,0 0-1,-1 0 0,1 0 1,0 0-1,0 1 0,0-1 1,0 0-1,0 0 0,0 0 0,0 0 1,-1 1-1,-2 12 599,2 20-60,9 35-52,13 166-346,-2 88-107,-2 26-155,5-107-2058,2-87-2555,-15-115 1920,0-6-698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6.5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27 7552,'-1'-2'348,"1"0"0,-1 0 1,1 0-1,-1 0 0,0 0 1,0 0-1,0 0 0,0 1 0,0-1 1,0 0-1,0 0 0,-2-1 1,2 2 776,-3 22 1574,5 2-1814,1 0 0,10 41 0,0-6 129,10 205 1358,-21 6-2033,-2-139-325,1-115-59,0-2-93,0 1-1,0-1 1,2 1 0,5 24 0,-7-37-14,0 0 0,0 0 0,0 0 0,1 0 0,-1 0-1,0 0 1,1 0 0,-1 0 0,1-1 0,-1 1 0,1 0 0,-1 0 0,1 0 0,0-1 0,-1 1 0,1 0-1,0 0 1,0-1 0,-1 1 0,1-1 0,0 1 0,0-1 0,0 1 0,0-1 0,0 0 0,1 1-1,11 0-4822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6.9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15 9856,'0'0'142,"0"0"0,0 0 0,0 0 0,0 0 1,0 0-1,0 0 0,-1 0 0,1 0 0,0 0 0,0 0 1,0 0-1,0 0 0,0 0 0,0 0 0,0 0 1,0 0-1,0 0 0,-1 0 0,1 0 0,0 0 0,0 0 1,0 0-1,0 0 0,0 0 0,0 0 0,0 0 0,0 0 1,0 0-1,-1 0 0,1 0 0,0 0 0,0 0 0,0 1 1,0-1-1,0 0 0,0 0 0,0 0 0,0 0 1,0 0-1,0 0 0,0 0 0,0 0 0,0 0 0,0 0 1,0 1-1,0-1 0,0 0 0,0 0 0,0 0 0,0 0 1,0 0-1,0 0 0,8-2 1901,-3-1-1779,-1 1-76,0 0 1,-1 0-1,1 0 0,6-2 0,-14 16 68,1-8-209,0 1-1,0-1 0,-1-1 1,-3 5-1,4-5-328,0 0 0,0 0-1,0 0 1,1 0 0,0 0-1,-1 0 1,-2 7 0,5-10 174,0 0 0,0 0 0,0 0 0,0 0 0,0 0 0,0 1 0,0-1 1,0 0-1,0 0 0,0 0 0,0 0 0,0 0 0,0 0 0,0 1 0,0-1 0,0 0 0,0 0 1,0 0-1,0 0 0,1 0 0,-1 0 0,0 1 0,0-1 0,0 0 0,0 0 0,0 0 0,0 0 1,0 0-1,0 0 0,0 0 0,1 0 0,-1 0 0,0 1 0,0-1 0,0 0 0,0 0 1,0 0-1,0 0 0,0 0 0,1 0 0,-1 0 0,0 0 0,0 0 0,0 0 0,0 0 0,1 0 1,6 0-3767,-6 0 2952,5 0-2832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7.6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7 7936,'1'-6'4779,"3"8"1782,1 1-3682,2-2-4176,-7 4 2369,-21 31-811,13-24-300,1 0 0,-10 22 0,-2 22 114,13-42 2,5-12-80,0-1 0,0 1 0,0 0 0,1-1 1,-1 1-1,1 0 0,-1-1 0,1 1 0,0 0 0,-1 0 0,1 2 0,0-4-1,1 0 0,-1 0 0,0 1 0,0-1 0,0 0 0,1 0 1,-1 0-1,0 1 0,0-1 0,1 0 0,-1 0 0,0 0 0,1 0 0,-1 0 0,0 1 0,0-1 0,1 0 0,-1 0 0,0 0 0,1 0 0,-1 0 0,0 0 0,1 0 0,-1 0 0,0 0 0,1 0 0,-1 0 0,0 0 0,0 0 0,1-1 0,-1 1 0,1 0 0,12-4-35,-6 0 35,1 1 0,-1 0 0,0 1 0,1-1 0,-1 1 1,1 1-1,-1-1 0,1 1 0,0 1 0,0-1 0,0 2 1,-1-1-1,1 1 0,0 0 0,0 0 0,-1 1 0,1 0 1,-1 0-1,1 1 0,-1 0 0,0 0 0,0 1 0,0 0 1,6 5-1,-2 0-5,0 1 1,0 0 0,-1 1-1,15 20 1,31 55 22,-30-44 19,-12-19 335,0 1 0,-1 0 0,-2 0 0,0 1 0,-2 1 0,-1-1 0,7 34 0,-14-56-283,-1 1 0,1-1-1,-1 1 1,0-1 0,0 0 0,0 1 0,-1-1-1,1 0 1,-1 1 0,0-1 0,1 0 0,-3 5-1,2-6-40,0 0 0,-1 0 0,1 0 0,-1 0 0,0 0 0,1-1 0,-1 1 0,0 0 0,0-1 0,0 1 0,0-1 0,0 0 0,0 0-1,0 0 1,-1 0 0,1 0 0,-4 1 0,-6 0-49,1 0 0,-1-1-1,1 0 1,-1-1 0,-15-1-1,-4 0-42,-79-3-1024,91 2-632,0-1 0,0-1 0,-31-10 0,31 5-1383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8.0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95 8192,'0'-12'3072,"5"12"-2400,-1-3 672,1 3 192,4-5-192,0 1 63,3 1-479,6-2-256,0-2-384,4-2-192,5 6 0,5-2-64,4-2-32,3-1-416,6 4-128,4-4-1887,4 4-833,-8-4-1184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8.5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273 177 9856,'0'0'263,"0"-1"1,0 0 0,0 1 0,0-1-1,0 0 1,0 1 0,-1-1 0,1 0-1,0 1 1,0-1 0,0 0 0,-1 1-1,1-1 1,0 0 0,0 1 0,-1-1 0,1 0-1,-1 1 1,1-1 0,-1 1 0,1-1-1,-1 0 1,0 1-150,0 0-1,0 0 0,1-1 1,-1 1-1,0 0 1,0 0-1,1 0 1,-1 0-1,0 0 1,0 0-1,1 0 1,-1 0-1,0 0 1,0 1-1,1-1 1,-1 0-1,-1 1 1,-4 1-87,1 1 0,-1 1 0,-10 7 1,12-8 420,-52 34 292,29-21-378,2 1-1,-44 39 0,65-52-364,0 0 0,0 0 0,1 1 1,0-1-1,0 1 0,0 0 0,0-1 0,1 1 0,-3 9 0,4-11-9,0 1 1,1-1-1,-1 1 0,1-1 0,0 1 0,0-1 0,0 1 0,0-1 0,1 1 1,-1-1-1,1 1 0,0-1 0,0 1 0,0-1 0,4 6 0,88 148-242,-53-95 231,4 5 91,35 64 899,-76-126-805,-1 0 0,0 0 1,0 0-1,0 1 0,-1-1 1,0 1-1,0-1 1,0 1-1,-1-1 0,0 1 1,0 0-1,-1 5 0,1-7-98,-1 0 0,0 1 1,-1-1-1,1 0 0,-1 0 0,0-1 0,0 1 0,0 0 0,0 0 0,-1-1 0,1 0 0,-1 1 0,0-1 0,0 0 0,0 0 1,-5 3-1,1-1-21,0-1 0,0-1 0,0 1 0,-1-1 0,1 0 0,-1-1 0,0 0 0,-8 1 0,5-1 6,-1-1 0,1 0 1,-1 0-1,1-2 0,-13-1 0,21 2-53,-1 0 0,1-1 0,-1 0 1,1 0-1,0 0 0,-1 0 0,1 0 0,0-1 0,0 1 0,0-1 0,0 0 0,0 0 0,0 0 0,0 0 0,1-1 0,-1 1 0,1-1 1,0 1-1,0-1 0,0 0 0,0 0 0,0 0 0,0 0 0,1 0 0,-1 0 0,1-1 0,0 1 0,0 0 0,0-1 0,1 1 0,-1-1 0,1 1 1,0-1-1,0 1 0,0-1 0,0 1 0,1-5 0,3-19-40,2 0 0,0 0 0,1 0 0,2 1 0,1 1-1,23-46 1,101-139 33,-91 150 24,64-122 1,-105 178-15,35-81-3,-31 70 12,-1 0 0,-1-1-1,4-26 1,-8 38-24,0 0 0,1 0 0,-2 0 0,1 0 0,0 0 0,-1-1 0,0 1-1,1 0 1,-3-4 0,3 7-7,-1 0 0,1 0 0,-1 0 0,1 0 0,-1 0 0,1 1 0,-1-1 0,1 0 0,-1 0 0,0 1 0,1-1 0,-1 0 0,0 1 0,0-1 0,0 1 0,1-1 0,-1 1 0,0-1 0,0 1 0,0 0 0,0-1 0,0 1 0,0 0 0,0 0 0,0 0 0,0-1 0,0 1 0,0 0 0,0 0 0,1 1 0,-1-1 0,0 0 0,0 0 0,0 0 0,0 1 0,0-1 0,0 0 0,0 1 0,0-1 0,-1 2 0,-1-1-325,1 0 0,0 0 0,0 0 0,0 1 0,0-1-1,0 1 1,0 0 0,0 0 0,0-1 0,0 1 0,1 0-1,-1 0 1,1 1 0,0-1 0,-1 0 0,1 0 0,0 1-1,0-1 1,0 1 0,1-1 0,-1 0 0,1 1 0,-1 0 0,1-1-1,0 1 1,0-1 0,0 1 0,0-1 0,0 1 0,1-1-1,1 6 1,10 13-4110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8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3 12544,'1'-2'6693,"-8"6"-4696,-10 9-1882,-15 16 79,-55 50-20,86-78-185,0 0 1,-1 0 0,1 0 0,0 1-1,0-1 1,0 0 0,1 0-1,-1 1 1,0-1 0,0 0 0,1 1-1,-1-1 1,1 1 0,-1-1-1,1 1 1,0-1 0,-1 1 0,1-1-1,0 1 1,0-1 0,0 1-1,0 0 1,0-1 0,1 1 0,-1-1-1,0 1 1,1-1 0,-1 1-1,1-1 1,0 0 0,-1 1 0,1-1-1,1 3 1,3 2-9,1 0 0,-1-1 0,1 0 0,0 0-1,10 7 1,-1-1 73,9 11-48,0 2-1,-2 0 1,34 48-1,-5-5 352,-46-61-308,63 80 928,-60-74-638,-1 0-1,1 1 0,-2 0 0,0 0 0,6 21 1,-11-30-228,0 0 1,-1 1 0,1-1-1,-1 0 1,0 0 0,0 0 0,-1 1-1,1-1 1,-1 0 0,0 0-1,0 0 1,0 0 0,0 0-1,-1 0 1,0 0 0,0 0 0,0-1-1,0 1 1,0-1 0,-1 1-1,0-1 1,0 0 0,1 0 0,-5 3-1,-6 4 20,0 0-1,0 0 1,-1-2-1,-28 14 1,27-15-101,-1-1 1,0 0 0,1-1-1,-2-1 1,-18 3-1,26-6-197,0 0-1,1-1 0,-1 1 0,0-2 1,1 1-1,-1-2 0,0 1 0,1-1 1,-1 0-1,1 0 0,-12-6 1,17 6-191,0 1 0,0-1 1,0 1-1,1-1 0,-1 0 1,1 0-1,-1 0 0,1-1 1,0 1-1,0-1 0,0 1 1,0-1-1,0 0 0,0 1 1,-1-6-1,2 5-649,0-1 0,0 0 0,1 1 0,0-1 0,0-5 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9.3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 13312,'4'0'4927,"1"4"-3839,17 13 128,-8-10-256,8 5-576,13 0-128,10-4-160,4-4 0,-1-4-64,2-4-32,-5-4 96,0-4-640,-2-4-256,2 1-928,0-6-416,-1 9-3199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29.6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6 11392,'-4'-6'4871,"3"14"-2446,1 25-1192,1-20-483,6 95 511,-1-34-900,-2-8 4,37 406 790,-35-425-1701,-4-23-1466,9 35-1,-3-39-1549,1-11-1398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0.0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 10112,'9'-4'3872,"12"4"-3040,20 0 160,-19 0-193,14-5-415,10 2 32,6-1-256,2 1-32,8-6-64,5 6-256,1-2-32,-2 1-2783,1 4-1249,-14 0 288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0.7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11 8448,'-6'-5'3329,"5"4"-3123,1 1 0,-1-1 0,1 1 0,-1 0 0,1-1 0,-1 1 0,1-1 0,-1 1 0,1 0 0,-1 0 0,1-1 0,-1 1 0,1 0 0,-1 0 0,0 0 0,1 0 0,-1-1 0,1 1 0,-1 0 0,0 0 0,0 0 0,0 0-155,1 0 0,-1 0 1,1 1-1,-1-1 0,1 0 0,-1 0 0,1 0 1,-1 0-1,1 0 0,-1 1 0,1-1 1,-1 0-1,1 0 0,0 1 0,-1-1 1,1 0-1,-1 1 0,1-1 0,0 0 0,-1 1 1,1-1-1,0 1 0,-1-1 0,1 0 1,0 1-1,0-1 0,-1 1 0,1-1 1,0 1-1,0-1 0,0 1 0,0-1 1,-1 1-1,1-1 0,0 1 0,0-1 0,0 1 1,0 0-1,0-1 0,1 1 0,-1-1 1,0 1-1,0-1 0,0 1 0,0-1 1,1 1-1,-1-1 0,0 0 0,0 1 0,1-1 1,-1 1-1,0-1 0,1 1 0,-1-1 1,0 0-1,1 1 0,-1-1 0,1 0 1,-1 1-1,1-1 0,7 5 204,1 0-1,0-1 1,0 0-1,1 0 0,11 2 1,26 10 527,-39-12-630,1 1 0,-1 0 0,0 0 0,15 12 0,-20-14-102,0 0 0,0 1 0,0-1 0,0 1-1,0 0 1,-1 0 0,0 0 0,0 0 0,0 0 0,0 0 0,0 1-1,1 7 1,-1 6 95,0 1-1,-1-1 1,-1 1-1,0-1 1,-2 0-1,-5 27 1,-32 112 292,33-138-371,-42 121 649,27-84-409,3 1-1,-13 65 1,29-110-264,1 0 0,0-1 0,1 1 0,0 0 0,2 19 0,-1-27-23,0 0-1,0-1 1,0 1-1,0 0 1,1-1-1,-1 1 1,1-1-1,0 0 1,3 5 0,-3-6-13,-1 0 1,1-1-1,0 1 1,0-1-1,-1 0 1,1 1-1,0-1 1,0 0 0,0 0-1,0 0 1,1 0-1,-1 0 1,0-1-1,0 1 1,0-1 0,5 1-1,0-1-3,-1 0 0,0-1 0,1 1 0,-1-1 0,1-1 0,-1 1 0,0-1 0,8-3 0,48-26-568,-43 20 95,53-27-4895,-37 25-581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6.1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12 9984,'-14'-10'3205,"14"9"-3144,0 1 1,0 0-1,-1 0 0,1 0 1,0 0-1,0 0 0,0 0 1,-1 0-1,1-1 0,0 1 1,0 0-1,-1 0 0,1 0 1,0 0-1,0 0 0,-1 0 1,1 0-1,0 0 0,0 0 1,-1 0-1,1 0 0,0 0 1,0 1-1,-1-1 0,1 0 1,0 0-1,0 0 0,-1 0 1,1 0-1,0 0 0,0 1 1,0-1-1,-1 0 0,1 0 1,0 0-1,0 0 0,0 1 1,0-1-1,-1 0 0,1 0 1,0 1-1,0-1 1,0 0-1,0 0 0,0 1 1,0-1-1,0 0 0,0 0 1,0 1-1,0-1 0,-2 12 1067,2-12-1080,0 10 292,2 1-1,0-1 1,0-1 0,1 1 0,6 15 0,-6-16-283,21 60 438,33 89 558,-44-128-805,1 0 1,35 54-1,-44-77-229,0 0 0,0-1 0,1 0-1,0 0 1,0-1 0,0 1 0,1-1 0,-1-1 0,1 1 0,0-1 0,1 0-1,10 3 1,-15-6-10,0 0-1,0-1 0,1 1 1,-1-1-1,0 0 0,1 0 0,-1 0 1,0-1-1,1 1 0,-1-1 1,0 0-1,0 0 0,0 0 1,1 0-1,-1 0 0,0-1 0,-1 1 1,1-1-1,0 0 0,0 0 1,-1 0-1,3-3 0,4-3 5,0-1 0,-1 0 0,0 0 0,10-16 0,7-16 284,-1 0 0,34-84 0,-53 112-133,22-46 733,-26 57-887,0 0 0,0 1-1,0-1 1,0 1 0,0-1 0,0 1-1,1-1 1,1 0 0,-3 1-9,1 1 0,-1 0 0,1-1 0,0 1 0,-1 0 1,1 0-1,0-1 0,-1 1 0,1 0 0,0 0 0,0 0 0,-1 0 1,1 0-1,0 0 0,-1 0 0,1 0 0,0 0 0,0 0 0,-1 0 0,1 1 1,0-1-1,-1 0 0,1 0 0,0 1 0,-1-1 0,1 0 0,-1 1 1,1-1-1,0 1 0,0 0 0,-1-1 0,3 3 8,1-1-1,-1 1 1,-1 0 0,1 0-1,0 0 1,-1 0-1,1 1 1,-1-1 0,0 1-1,2 5 1,16 46 58,20 82-1,-5 60 89,-24-120-157,25 178-7,-33-234-23,14 87-1221,37 127 0,-33-179-1226,-19-50 1534,1 0 0,0-1 1,0 0-1,1 1 0,0-1 0,0-1 0,6 8 1,4 0-3280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1.1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12800,'11'4'5942,"-10"-4"-5807,0 1 0,0-1 0,0 0 0,0 1 0,0-1 0,0 0 0,0 1 0,0-1 0,0 0 0,0 0 0,0 0 0,0 0 1,0 0-1,0 0 0,0 0 0,0 0 0,0 0 0,1-1 0,-1 1 0,-1 0 0,1-1 0,0 1 0,2-1 0,16-11 651,-13 8-479,1 0-1,-1 0 0,11-4 0,-17 8-294,0 0 0,0 0 0,1 0 0,-1 0 0,0 0 0,0 0 0,0 0 0,0 0 0,0 0 0,0 0 0,1 0 0,-1 0 0,0 0 0,0 0 0,0 0 0,0 0 0,0 0 0,0 0 0,0 0 0,1 0 0,-1 0 0,0 0-1,0 0 1,0 0 0,0 0 0,0 0 0,0 0 0,1 0 0,-1 0 0,0 0 0,0 0 0,0 1 0,0-1 0,0 0 0,0 0 0,0 0 0,0 0 0,0 0 0,0 0 0,1 0 0,-1 0 0,0 1 0,0-1 0,0 0 0,-2 7 249,-5 8-85,-9 5-164,-5 8-119,19-25-164,1-1 0,0 0-1,0 0 1,0 1 0,0-1 0,0 1 0,0-1 0,1 1 0,-1-1 0,0 5 0,2-7 0,-1 1 1,0-1 0,0 0-1,0 1 1,1-1 0,-1 1-1,0-1 1,0 0-1,1 1 1,-1-1 0,0 0-1,1 1 1,-1-1 0,0 0-1,1 1 1,-1-1 0,1 0-1,-1 0 1,1 0-1,-1 1 1,0-1 0,1 0-1,-1 0 1,1 0 0,-1 0-1,1 0 1,-1 0 0,1 0-1,-1 0 1,1 0 0,-1 0-1,1 0 1,1 0-275,15 1-3913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1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142 1 8448,'-14'0'941,"1"0"0,-1 0 1,1 2-1,-1 0 0,1 0 1,0 1-1,-18 6 0,14-1 520,27-3-458,4-4-636,0-1-1,1 0 1,-1 0-1,19-4 1,14-1 211,-31 5-430,0 0 0,0 0 1,0 2-1,0 0 1,0 1-1,0 0 0,0 2 1,-1 0-1,17 7 0,-26-9-86,1 0 0,-1 1 0,0-1-1,-1 1 1,1 1 0,-1-1 0,1 1-1,-1 0 1,-1 0 0,1 0-1,-1 1 1,0-1 0,0 1 0,0 0-1,-1 0 1,0 1 0,0-1 0,-1 1-1,0-1 1,0 1 0,0 0-1,-1 0 1,1 10 0,-2-2 43,0 0 1,-1 0 0,-1-1-1,0 1 1,-1 0-1,-1-1 1,0 0-1,-1 0 1,-8 18-1,-7 7-110,-46 66 0,62-100-28,1 0 0,0 0 0,0 0-1,1 1 1,-5 10 0,7-14 21,0 0 0,-1 0 1,1-1-1,0 1 0,0 0 1,0 0-1,0 0 0,0 0 1,1-1-1,-1 1 0,0 0 1,1 0-1,-1-1 0,1 1 0,0 0 1,0 0-1,0-1 0,0 1 1,0-1-1,0 1 0,0-1 1,0 1-1,2 0 0,9 9-18,1 0-1,1-1 1,14 8-1,-9-7 30,21 18 0,-35-25 32,0 1 0,-1-1 0,0 1 0,1 0 0,-2 0 0,1 0 0,0 0 0,4 11 0,-7-14-9,-1 0 0,1 0 1,-1 0-1,0 0 0,1 0 0,-1 0 0,0 0 1,0 0-1,0 0 0,0 0 0,-1 1 1,1-1-1,-1 0 0,1 0 0,-1 0 0,1 0 1,-1-1-1,0 1 0,0 0 0,0 0 1,0 0-1,-1-1 0,1 1 0,0 0 0,-1-1 1,1 1-1,-1-1 0,-1 2 0,-1 0-9,0 0 0,0-1 0,0 1 0,0-1 0,0 1 0,0-1 0,-1 0 0,1-1 0,-1 1 0,0-1 0,-5 1 0,0-1-127,0-1 0,-19-1 0,24 0-330,1 1 1,0-1-1,0 0 0,0 0 1,0 0-1,0-1 0,0 0 1,1 1-1,-6-5 0,1-1-2734,11-1-411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2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0 9728,'-2'0'294,"0"0"1,1 0-1,-1 0 0,1 0 1,-1 1-1,0-1 1,1 0-1,-1 1 1,1-1-1,-1 1 1,1-1-1,-1 1 1,1 0-1,-1 0 0,1 0 1,0-1-1,0 1 1,-3 3-1,3-4 837,1 0-257,32 3 2156,19-9-2105,-34 3-616,0 1 0,0 1-1,0 1 1,24 1 0,-26 2-56,-1 0 0,1 0-1,-1 1 1,0 1 0,22 11 0,-30-13-164,1 1 0,-1 0 1,0 0-1,-1 0 1,1 1-1,-1 0 0,0 0 1,0 0-1,0 1 0,-1-1 1,1 1-1,-1 0 1,5 11-1,-6-7-37,0 1 0,0-1 0,0 1 0,-2-1 0,1 1 0,-1 0 0,-1-1 0,0 1 0,-1 11 0,-4 16 78,-11 44 0,15-76-115,-18 61 62,-2 0 0,-36 75 1,48-121-76,5-12 0,-11 32 26,14-38-29,0 1 0,0 0 0,1-1 1,-1 1-1,1 0 0,0 0 0,0-1 0,0 1 0,1 4 1,0-7-1,-1 0 0,0 0 0,1 1 1,-1-1-1,1 0 0,0 0 0,-1 0 1,1 0-1,0 0 0,-1 0 1,1 0-1,0 0 0,0-1 0,0 1 1,0 0-1,0 0 0,0-1 0,0 1 1,0-1-1,0 1 0,0-1 0,1 1 1,-1-1-1,0 0 0,0 1 1,0-1-1,1 0 0,-1 0 0,0 0 1,0 0-1,0 0 0,1 0 0,1 0 1,6-2-42,0 1 1,0-1-1,14-5 1,-13 4-136,11-4-134,73-23-3687,-78 24 665,1-1-1,-1-1 1,22-15-1,-10 0-1972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2.8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12 12672,'-5'-12'4047,"12"15"-939,17 20-562,-6-4-1940,-1 0 1,-1 2-1,-1 0 1,-1 1-1,-1 0 1,20 48-1,-26-51-539,-1 0 0,0 1-1,-2 0 1,0 0-1,-2 0 1,0 0 0,-1 1-1,-1-1 1,-3 29-1,-3-5 23,-1-1 0,-23 72 0,28-109-96,-3 6-3,1 0 0,-2 15 0,5-25 13,1 0-1,0 0 1,-1 1 0,1-1-1,0 0 1,0 0 0,0 1-1,0-1 1,1 0 0,-1 0-1,1 1 1,-1-1 0,1 0-1,0 0 1,0 0 0,0 0-1,0 0 1,0 0 0,2 2-1,-2-2-5,1-1 0,0 0 0,-1 0 0,1 0 0,0 0-1,0-1 1,-1 1 0,1 0 0,0-1 0,0 1 0,0-1 0,0 0 0,0 1 0,0-1-1,3 0 1,33-4-109,-28 2 61,140-28-2720,-53 1-3749,-60 14 1001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3.2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33 11136,'-3'-10'1586,"3"7"-1129,0 1-1,-1 0 0,0 0 1,1 0-1,-1 0 0,0-1 1,-2-2-1,3 5-397,0 0 1,0 0-1,0 0 0,0 0 1,0 0-1,0 0 0,0 0 1,0 0-1,0 0 1,-1 0-1,1 0 0,0 0 1,0 0-1,0 0 1,0 0-1,0 0 0,0 0 1,0 0-1,0 0 0,0 0 1,0 0-1,0 0 1,0 0-1,0 0 0,0 0 1,0 0-1,0 0 0,-1 0 1,1 0-1,0 0 1,0 0-1,0 0 0,0 0 1,0 0-1,0 0 0,0 0 1,0 0-1,0 0 1,0 0-1,0 0 0,0 0 1,0 0-1,0 0 0,0 0 1,0 0-1,0 0 1,0 0-1,0 0 0,0 0 1,-1 0-1,1 0 0,0 0 1,0-1-1,0 1 1,0 0-1,0 0 0,0 0 1,0 0-1,0 0 0,0 0 1,0 0-1,0 0 1,0 0-1,0 0 0,0 0 1,0 0-1,1 7 1146,2 12-532,42 152 955,-14-56-1422,-12-45-323,32 76 0,-49-141-88,16 43-1800,-11-15-2750,-6-16 627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3.5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51 11136,'-9'-19'4224,"9"19"-3296,9-3 223,0 3-127,5 0-448,13-5-96,22 1-256,8 1-96,11-2-64,2 5-64,-2 0 96,-5 0-832,-2-4-320,-7-4-2079,3 8-897,-3 0-128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3.94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12544,'-1'4'5003,"-3"20"-2689,6 6-774,1-1 0,1 1 0,13 45 0,-2-10-847,33 139 338,-32-149-891,40 90 1,-33-93-256,28 54-208,-43-90-795,2-1 0,13 17 0,-20-28 315,0 0 0,1-1 0,-1 0 0,1 0 0,-1 0 1,8 4-1,-10-6 291,0 0 1,1-1 0,0 1-1,-1 0 1,1-1 0,-1 0 0,1 1-1,0-1 1,-1 0 0,1 0-1,0 0 1,-1 0 0,1 0-1,-1 0 1,1 0 0,0 0 0,-1-1-1,1 1 1,0-1 0,-1 1-1,3-2 1,17-15-4070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34.3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11 12288,'0'0'361,"-15"-8"3070,7 6-625,8 2-2702,-1 0 0,1 0 1,0 0-1,0 0 0,0 0 0,0 0 0,0 0 1,0 0-1,-1 0 0,1 0 0,0 0 1,0 0-1,0 0 0,0 0 0,0 0 0,0 0 1,0 0-1,0 0 0,-1 0 0,1 0 1,0 0-1,0 0 0,0 0 0,0 1 0,0-1 1,0 0-1,0 0 0,0 0 0,0 0 1,0 0-1,-1 0 0,1 0 0,0 0 1,0 0-1,0 1 0,0-1 0,0 0 0,0 0 1,0 0-1,0 0 0,0 0 0,0 2 9,0-1-1,1 1 1,-1-1 0,0 0-1,1 1 1,-1-1-1,1 0 1,0 0-1,-1 1 1,1-1 0,0 0-1,0 0 1,-1 0-1,1 0 1,0 0 0,0 0-1,0 0 1,0 0-1,0 0 1,1 0-1,-1-1 1,0 1 0,0 0-1,2 0 1,4 2-144,0-1 1,1 1-1,8 1 1,-9-3 207,125 24-74,-46-11-1673,-63-10 368,16 4-2580,-35-7 3030,-1 0-1,0 1 1,0-1 0,0 1-1,-1 0 1,4 1 0,7 9-4320</inkml:trace>
  <inkml:trace contextRef="#ctx0" brushRef="#br0" timeOffset="1">27 460 14848,'9'27'5535,"-9"-27"-4319,30 24 96,-25-19-288,22-1-704,27-4-96,-9 0-672,-11 0-224,11-9 320,-4 6-1536,-1-13-544,8 1-3327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4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90 123 6912,'2'-58'6349,"0"3"-3504,-1 46-2341,1 9 143,-1 17 122,-6 14-266,-18 55-1,2-8-376,4 6-124,-13 158 1,30-242-3,-1 15 133,1-1 1,0 1-1,1 0 1,3 14-1,-4-26-79,1 1 0,0-1 0,0 0 0,0 0 0,0 0 0,0 0 0,1 0 0,0 0 0,-1-1 0,1 1 0,0 0 0,0-1 0,0 1 0,1-1 0,-1 0 0,0 1-1,1-1 1,0-1 0,-1 1 0,1 0 0,0 0 0,0-1 0,0 0 0,5 2 0,10 0 73,1 0 1,-1-2-1,1 0 1,0-1-1,26-4 1,-16 2-60,34 2 0,-1 9-1609,-27-3-3109,-21-7 964,-4-6-548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4.9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65 9344,'-1'-5'986,"-2"-26"1940,3 29-2700,-1 1 0,1-1 0,1 1 1,-1-1-1,0 1 0,0-1 0,1 1 0,-1 0 1,0-1-1,1 1 0,-1-1 0,1 1 0,0 0 1,0 0-1,-1-1 0,1 1 0,2-2 0,-3 3-194,0 0-1,0 0 0,0-1 1,1 1-1,-1 0 0,0 0 0,0 0 1,0 0-1,1 0 0,-1 0 0,0 0 1,0 0-1,0-1 0,1 1 0,-1 0 1,0 0-1,0 0 0,1 0 1,-1 0-1,0 0 0,0 0 0,1 0 1,-1 0-1,0 0 0,0 1 0,0-1 1,1 0-1,-1 0 0,0 0 0,0 0 1,1 0-1,-1 0 0,0 0 0,0 1 1,0-1-1,0 0 0,1 0 1,-1 0-1,0 0 0,0 1 0,0-1 1,0 0-1,0 0 0,1 0 0,-1 1 1,0-1-1,0 0 0,0 0 0,0 0 1,0 1-1,0-1 0,0 0 1,4 18 367,-4-16-322,4 49 238,-2-1 1,-7 91 0,0-58-266,-9 430 727,37 3-4701,-18-475 1199,3-8-1621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6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19 220 7680,'-3'-21'968,"-4"-29"1674,0-16 793,6 56-2538,0 1 1,1-18 0,1 9-242,1 5-172,-2 13-470,0 0 0,0 0-1,0-1 1,0 1-1,0 0 1,0 0 0,0-1-1,0 1 1,0 0-1,0 0 1,1 0 0,-1-1-1,0 1 1,0 0-1,0 0 1,0 0 0,0 0-1,0-1 1,1 1-1,-1 0 1,0 0 0,0 0-1,0 0 1,0 0-1,1-1 1,-1 1 0,0 0-1,0 0 1,0 0 0,1 0-1,-1 0 1,0 0-1,0 0 1,1 0 0,-1 0-1,0 0 1,0 0-1,0 0 1,1 0 0,-1 0-1,0 0 1,0 0-1,0 0 1,1 0 0,-1 0-1,0 0 1,0 0-1,0 0 1,1 1 0,-1-1-1,0 0 1,0 0-1,3 3 55,0 0 0,-1-1 0,0 1 0,0 1 0,0-1 0,0 0 0,-1 0-1,1 1 1,-1-1 0,2 5 0,49 166 412,-5 5-395,-29-95-26,46 194 10,-12-54-5044,-50-214 3143,0 0 1,0 18 0,-2-15-1699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5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0 7680,'0'6'1159,"-1"-1"1,0 1 0,-1-1 0,1 0-1,-5 10 1,-7 25 404,12-37-1489,1 0 0,0 0 0,-1 0 0,1 0 1,0 0-1,1 0 0,-1 0 0,0 0 0,1 0 0,0 0 0,1 5 0,-1-7-64,-1-1 0,0 1 0,0 0-1,1 0 1,-1-1 0,1 1-1,-1 0 1,1-1 0,-1 1-1,1-1 1,-1 1 0,1 0 0,0-1-1,-1 1 1,1-1 0,0 1-1,0-1 1,-1 0 0,1 1-1,0-1 1,0 0 0,-1 0 0,1 1-1,0-1 1,1 0 0,-1 0 38,1 0 0,0 0 0,0-1 0,-1 1 0,1 0 0,0-1 0,-1 0 0,1 1 0,-1-1 0,1 0 0,2-1 0,1-2 161,1 0 0,-1-1 1,0 1-1,0-1 0,5-7 0,-6 7-61,0-1 0,0-1 0,-1 1 0,0-1-1,0 1 1,0-1 0,-1 0 0,0 0 0,1-8-1,-3 14-129,0 1 0,1-1 0,-1 0 0,0 1 0,0-1 0,0 1 0,0-1 0,0 0 0,0 1 0,0-1 0,0 1 0,0-1 0,0 0 0,0 1 0,0-1 0,0 1 0,-1-1 0,1 0 0,0 1-1,0-1 1,-1 1 0,1-1 0,0 1 0,-1-1 0,1 1 0,0-1 0,-1 1 0,1 0 0,-1-1 0,1 1 0,-1-1 0,1 1 0,-1 0 0,1 0 0,-1-1 0,1 1 0,-2 0 0,1 0-2,0 0 0,-1 0-1,1 0 1,0 0 0,-1 0 0,1 0 0,0 1 0,-1-1 0,1 1 0,0-1 0,0 1 0,-1-1 0,1 1 0,0 0 0,0-1-1,-1 2 1,-5 4-60,0-1-1,1 1 1,0 0 0,0 1-1,0-1 1,1 1-1,0 0 1,1 1-1,-1-1 1,1 1 0,1 0-1,0 0 1,-4 12-1,7-19-155,0 0-1,-1 0 0,1 0 0,0 0 0,0 0 0,0 0 1,0 0-1,0 0 0,1 0 0,-1 0 0,0 0 0,0 0 1,1 0-1,-1 0 0,0 0 0,1 0 0,-1-1 0,1 1 1,-1 0-1,1 0 0,0 0 0,-1-1 0,1 1 0,0 0 1,-1-1-1,1 1 0,0 0 0,0-1 0,0 1 1,-1-1-1,2 1 0,10 0-4413</inkml:trace>
</inkml:ink>
</file>

<file path=ppt/ink/ink3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5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376 77 9984,'-1'-5'813,"0"-1"0,-1 0 0,1 1 0,-1-1 0,0 1 0,-1 0 0,1-1 0,-6-6 0,7 10-711,-1 0 1,1 0-1,-1 1 0,0-1 1,1 1-1,-1 0 0,0-1 1,0 1-1,0 0 0,0 0 1,0 0-1,0 0 1,0 1-1,-1-1 0,1 0 1,0 1-1,0 0 0,-1-1 1,1 1-1,0 0 0,0 0 1,-1 0-1,1 1 0,0-1 1,-4 1-1,-3 2-7,1 0-1,-1 0 1,1 1-1,0-1 1,0 2-1,0-1 1,-13 11-1,7-4 49,1 0 0,1 1 0,-15 18 0,15-14-102,1 1-1,1 0 1,0 0-1,-11 30 1,-21 77 17,28-74-95,2 0 0,-7 69-1,18-106 32,1 0 0,0 0 0,1 0 0,2 16-1,-2-25 26,-1-1 0,1 0 0,0 1 0,0-1 0,0 0 0,1 0 0,-1 0 0,1 1 0,-1-1 0,1-1 0,0 1 0,0 0 0,0 0 0,1-1 0,-1 1 0,1-1 0,-1 0 0,1 0 0,0 0 0,5 3 0,-1-3 39,-1 0-1,1 0 1,0 0-1,0-1 1,-1 0 0,1-1-1,0 0 1,0 0-1,0 0 1,0-1-1,0 0 1,0 0-1,-1 0 1,1-1-1,0 0 1,11-6-1,-6 2 34,0-1-1,0 0 1,-1 0-1,0-1 0,0-1 1,-1 0-1,14-16 1,6-10 183,-2-2 0,-2-1 0,-1-1 0,-3-1 0,0-1 0,-3-1 0,26-83 0,-27 67 366,-18 50-419,-3 11-97,-7 13-43,-4 15-83,2 1-1,2 0 1,1 1-1,-7 40 1,7-31-2,-33 183 35,34-166-28,0 109 1,17-32-139,-6-106-650,2 0-1,13 42 1,-14-62-130,-1-1-1,1 1 1,7 10-1,-10-17 184,1 0 0,1 0 0,-1 0-1,0 0 1,1 0 0,-1-1-1,4 3 1,4-2-4158</inkml:trace>
</inkml:ink>
</file>

<file path=ppt/ink/ink3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6.3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169 68 8448,'5'-46'5274,"-6"46"-5201,1 0-1,0 0 0,0-1 1,0 1-1,0 0 1,0 0-1,-1 0 0,1 0 1,0 0-1,0 0 1,0 0-1,0 0 0,-1 0 1,1 0-1,0 0 0,0-1 1,0 1-1,0 0 1,-1 0-1,1 0 0,0 0 1,0 0-1,0 1 1,-1-1-1,1 0 0,0 0 1,0 0-1,0 0 1,0 0-1,-1 0 0,1 0 1,0 0-1,0 0 0,0 0 1,0 0-1,0 1 1,-1-1-1,1 0 0,-8 4 438,1 2-310,0 0-1,1 0 0,0 1 0,0 0 0,0 0 1,1 1-1,0-1 0,0 1 0,1 0 0,-6 16 0,-1 6-38,-11 54-1,17-58 22,-13 52 156,4 1 1,3 1 0,0 139-1,12-197-329,0 1 0,1-1 0,1 0 0,2 0 0,11 36 0,-14-52 11,1 0 0,0 1 0,0-1-1,1 0 1,-1-1 0,2 1 0,-1-1 0,0 0 0,10 9 0,-10-11 12,0-1 0,0 1 0,1 0 1,-1-1-1,1 0 0,-1 0 0,1-1 1,0 1-1,-1-1 0,1 0 0,0 0 1,0 0-1,0-1 0,10 0 0,-5-1 53,1-1-1,-1 0 0,0 0 0,0-1 0,0 0 0,0-1 1,0 0-1,-1-1 0,1 0 0,-1 0 0,12-11 0,3-3 189,-1-1 1,35-40-1,-41 41-179,0-1 1,-2 0 0,0-2-1,-2 0 1,0 0 0,-2-1-1,0 0 1,-1-1 0,-2-1-1,0 1 1,4-32 0,-7 24-13,-1 0 0,-2 0 0,-1-1 0,-2 1 1,-6-44-1,5 61-93,-1 0 1,-1-1-1,0 1 1,-1 1-1,0-1 1,-1 1 0,-1 0-1,-1 0 1,0 0-1,0 1 1,-1 1-1,-1-1 1,-12-11-1,14 17-62,-1 0 0,1 1 0,-1 0 0,0 0 0,-1 1 0,-18-7 0,5 4-1628,-45-8-1,40 11-1136</inkml:trace>
</inkml:ink>
</file>

<file path=ppt/ink/ink3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6.8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151 16 9344,'-3'-2'435,"-1"0"1,1 0-1,-1 1 1,1-1-1,-1 1 1,0-1-1,0 1 1,0 0-1,-3 0 1,4 1-248,1 0 0,0 0 0,-1 0 0,1 1 0,0-1 0,-1 1-1,1 0 1,0-1 0,0 1 0,0 0 0,0 0 0,0 0 0,0 1 0,0-1 0,0 0 0,0 1 0,-1 1 0,-9 8 1341,-19 22 0,28-28-1286,-1 0 0,1 0-1,0 0 1,0 0 0,0 0 0,1 0-1,0 1 1,-2 7 0,3-11-169,1-1 0,0 1 0,0 0 0,0 0 1,0 0-1,0 0 0,1 0 0,-1 0 0,0 0 1,1-1-1,0 1 0,-1 0 0,1 0 0,0-1 1,0 1-1,0 0 0,0-1 0,0 1 0,0-1 1,0 1-1,0-1 0,1 0 0,-1 1 0,1-1 1,-1 0-1,1 0 0,-1 0 0,3 1 0,4 2 76,-1-1 0,1 1 0,0-2 0,-1 1-1,12 1 1,2 0 54,1-1-1,-1-2 0,23 0 0,65-7 491,-73 2-423,0 2 1,0 1-1,59 7 0,-89-5-226,0 0-1,0 1 1,0-1-1,-1 1 1,1 0-1,-1 0 1,11 6-1,-14-6-27,0 0 0,0 0 1,0 0-1,0 0 0,0 0 0,0 0 0,0 0 0,-1 1 0,1-1 0,-1 1 1,1-1-1,-1 1 0,0 0 0,0-1 0,0 1 0,-1 0 0,1 0 1,-1 0-1,1 3 0,0 11 33,-1 0 1,-1 0-1,-6 33 1,-16 53 42,19-87-74,-29 111 26,-32 144-100,33-82-2328,16-64-6055,11-86 2577</inkml:trace>
</inkml:ink>
</file>

<file path=ppt/ink/ink3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8.2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1890 372 7040,'-14'-9'1905,"8"7"-1495,1-1 0,0-1 0,1 1 0,-1-1 0,1 0 0,-1 0-1,1 0 1,-6-7 0,3-1 214,-1 0 0,0 1 0,-17-16 0,21 23-511,0 0 1,0 1 0,0 0-1,-1 0 1,0 0 0,1 0-1,-1 1 1,0 0 0,0 0-1,0 0 1,-1 0 0,-7-1 0,-8 2 48,0 0 0,0 2 1,0 0-1,-35 7 1,-36 2-112,-35-10 743,-17-1-578,112 3-222,0 1 0,-48 11 0,10 7 20,-125 55-1,186-71-2,-35 14 6,0 3 0,-75 51 1,93-55 13,2 2 0,0 1 1,1 1-1,1 1 0,-27 37 1,-102 158 37,121-176 136,1 2 0,3 1-1,1 1 1,-35 95 0,34-58 115,-15 87 1,31-110-160,2 0 1,0 81-1,10-77 38,2-1 0,3 1 0,3-1 0,3-1 0,2 0-1,36 91 1,57 90 1005,-91-213-1024,0-2 0,2 0 0,1 0-1,1-2 1,46 44 0,-31-39-31,69 43 0,46 13-20,-89-54-51,1-3 1,2-3 0,1-2-1,0-4 1,2-2 0,0-3-1,116 11 1,343-26 881,-326-9-859,282-15 22,40-40-233,-440 47 163,-1-4 0,-1-4 0,-1-3 0,97-47 0,-54 6 12,114-85 0,-101 63 2,-130 86-68,106-72 62,-89 58-17,0-1 0,31-34 0,-25 18-30,-1-1 1,-2-2-1,-2 0 1,-2-1-1,-1-2 1,24-65-1,-37 82-13,-2-1 1,0 1-1,-2-1 0,0 0 1,-2 0-1,-1-47 0,-4 33-4,-1 1-1,-2 0 0,-19-63 1,2 34-46,-54-106-1,51 118 37,-36-79 3,-167-321-38,188 389 38,-62-75 0,69 100 8,-2 2-1,-70-59 0,72 72-4,-1 1-1,-1 2 0,-61-29 1,43 28-18,-1 3 1,-61-16 0,6 12-27,-1 5 0,-133-8 1,-344 16-692,507 16 200,-112 19-1,164-18 76,0 2 0,1 1 0,0 1 0,0 1 0,1 2 0,1 1 0,-31 19 0,28-10-1598,1 1 0,-37 39 0,56-53 1348,-41 40-4141</inkml:trace>
</inkml:ink>
</file>

<file path=ppt/ink/ink3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9.4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4 9856,'-14'-4'6201,"11"6"-1595,8 5-3072,-1-4-1479,1-1-1,-1 1 1,1-1 0,0 0 0,0 0 0,0-1 0,0 1 0,0-1 0,1 0 0,7 0-1,-4 0-12,77 8 134,-56-7-487,1 1 0,52 13 0,-80-15-58,0-1 0,0 1 0,0 0 0,0 0 0,0 1 0,0-1 0,0 1 0,-1-1 0,1 1 0,-1 0 0,1 0 0,-1 0 1,0 0-1,1 0 0,-1 0 0,2 5 0,-3-5-200,0 0 0,-1-1 1,1 1-1,-1 0 0,0 0 1,0 0-1,1 0 0,-2 2 0,1-4 563</inkml:trace>
</inkml:ink>
</file>

<file path=ppt/ink/ink3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49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 12032,'13'-7'4479,"10"4"-3487,31-9-128,-24 7-352,10 1-384,10 4-96,-2 0-704,-3 0-288,0 0-4095,-9 9-1761</inkml:trace>
</inkml:ink>
</file>

<file path=ppt/ink/ink3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2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1587 5632,'0'2'298,"0"0"0,0 0 1,0 1-1,0-1 0,0 0 1,-1 0-1,1 1 0,-1-1 1,1 0-1,-1 0 0,0 0 0,0 0 1,0 0-1,-2 4 0,1-4-74,1 0-1,0 0 0,0 0 1,0 0-1,1 0 0,-1 0 1,0 0-1,1 0 0,-1 0 1,1 0-1,0 0 0,0 0 1,0 1-1,0-1 0,0 0 1,0 0-1,0 0 0,1 0 1,-1 0-1,1 0 0,0 1 1,-1-1-1,1 0 0,0-1 1,0 1-1,0 0 1,1 0-1,-1 0 0,3 2 1,-3-2-176,1 0 1,0 0 0,-1-1-1,1 1 1,0-1 0,0 1 0,0-1-1,0 0 1,0 1 0,1-1-1,-1 0 1,0-1 0,0 1 0,1 0-1,-1-1 1,0 1 0,1-1 0,-1 1-1,1-1 1,-1 0 0,1 0-1,-1 0 1,1-1 0,-1 1 0,0-1-1,5 0 1,-1-2 100,0-1 1,-1 1-1,1-1 0,0 0 0,-1 0 1,0-1-1,0 1 0,7-10 1,32-46 235,-43 58-370,20-29 90,6-8 11,28-57-1,-3-22 29,51-176 0,-30-12-287,-61 248 83,33-219-200,-41 236 188,-3-1-1,-1 1 0,-1-1 0,-13-69 0,12 103 58,0 0-1,0 0 1,-1 0-1,0 0 1,-1 0-1,1 1 1,-8-11-1,10 16 6,-1 0 0,1 0 0,-1 0 1,0 0-1,0 0 0,0 0 0,0 0 0,0 1 0,0-1 1,0 1-1,-1 0 0,1-1 0,0 1 0,-1 0 0,1 0 1,-1 1-1,1-1 0,-1 0 0,1 1 0,-1 0 0,0-1 0,1 1 1,-1 0-1,1 1 0,-1-1 0,0 0 0,-3 2 0,1-1-9,1 1-1,0 0 0,0 0 1,0 0-1,0 1 0,0-1 1,1 1-1,-1 0 0,1 0 1,-1 0-1,1 0 0,-3 6 0,-3 3 1,0 0-1,-10 22 1,4-2 35,2 0 0,1 0 0,-10 44 0,-15 107 26,14-36 110,6 0-1,7 2 1,7-1-1,18 185 1,-10-287 35,1-1 1,20 69 0,-21-98-120,1 0 1,0-1-1,1 1 1,0-1 0,1-1-1,1 1 1,1-2-1,0 1 1,0-1-1,16 15 1,-22-25-89,0 1-1,0-1 1,1 0 0,-1 0-1,1 0 1,-1-1 0,1 0-1,0 0 1,0 0 0,0 0-1,0-1 1,0 0 0,0 0-1,0 0 1,0-1 0,1 1-1,-1-1 1,0 0 0,0-1-1,0 1 1,1-1 0,-1 0-1,0-1 1,0 1 0,0-1-1,0 0 1,-1 0 0,1-1-1,0 1 1,-1-1 0,7-5-1,-9 6-459,1-1 0,-1 0 0,0 0 0,1-1 0,-1 1 0,-1 0 0,1-1 0,0 1 1,-1-1-1,0 0 0,0 1 0,0-1 0,1-7 0,-1-1-3840</inkml:trace>
</inkml:ink>
</file>

<file path=ppt/ink/ink3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3.3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202 141 7040,'2'-8'658,"0"-1"0,0 0 0,0 1 0,-1-1 0,-1 0 0,0 1 0,0-1 0,0 0 0,-1 0 0,-1 1 0,1-1 0,-4-9 0,5 17-604,-1 0-1,1-1 1,-1 1 0,1 0-1,-1 0 1,1 0-1,-1 0 1,0 0 0,1 0-1,-1 0 1,0 0-1,0 0 1,0 0 0,-1-1-1,1 2-26,0-1 0,1 1 1,-1 0-1,0 0 0,1 0 0,-1 0 0,0 0 0,1-1 0,-1 1 0,0 0 0,1 0 0,-1 1 0,0-1 1,1 0-1,-1 0 0,0 0 0,1 0 0,-1 0 0,1 1 0,-2-1 0,-1 2 28,0 0 0,0 1 0,0-1 0,1 0-1,-1 1 1,1 0 0,-1-1 0,-2 5 0,-25 37 162,3 1 0,-24 52-1,44-82-155,0 1 0,1 0 0,1 1 0,1-1 0,0 1 0,1 0 0,1 0 0,0 0 0,1 0 0,2 19 0,0-26-15,0 0-1,0 0 1,1 0-1,1 0 1,0 0-1,0-1 1,1 1 0,0-1-1,0 0 1,1 0-1,1 0 1,-1-1-1,1 0 1,1 0-1,0 0 1,0-1-1,0 0 1,12 9-1,-13-12 15,1 0-1,-1 0 0,1-1 0,0 0 0,0 0 0,0-1 0,0 1 1,0-2-1,1 1 0,-1-1 0,13 1 0,-9-2 44,-1-1 0,1 0 0,-1 0 0,1-1 1,-1-1-1,1 1 0,14-7 0,-4-1 69,-1-1 0,0 0 0,-1-1 1,0-1-1,-1-1 0,-1-1 0,18-18 0,-29 26-133,1 0-1,-1 0 1,0-1-1,-1 1 1,0-1-1,0-1 1,5-13-1,-8 18-20,-1 0 1,0 0-1,0-1 0,0 1 0,0 0 0,-1 0 1,0-1-1,0 1 0,0 0 0,0-1 0,-1 1 1,0 0-1,0 0 0,0 0 0,0-1 0,0 1 1,-1 0-1,0 1 0,-2-6 0,-3-1-27,0 1-1,0-1 0,-1 1 1,-1 0-1,1 1 1,-1 0-1,-1 1 0,1 0 1,-1 0-1,-14-7 1,9 7-46,0 0 1,-1 1 0,1 0 0,-1 2-1,0 0 1,-33-4 0,41 7-104,0 1-1,0 0 1,0 0 0,0 1-1,-9 2 1,14-3-163,0 1 0,0 0 0,0 0 0,0 0 0,0 0 0,0 1 0,0-1 0,0 1 0,1 0 0,-1 0 0,1 0 0,-1 0 0,1 0 0,-4 5 0,5-6 93,1 0 0,-1-1 0,1 1-1,-1 0 1,1 0 0,0 0 0,-1 0 0,1 0 0,0-1 0,0 1 0,0 0 0,-1 1 0,4 13-4060</inkml:trace>
</inkml:ink>
</file>

<file path=ppt/ink/ink3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4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54 8192,'0'-4'606,"0"1"1,0-1 0,-1 0-1,1 1 1,-1-1 0,-1-5-1,1 8-386,1-1-1,-1 1 1,0 0-1,0-1 1,0 1 0,0 0-1,0-1 1,-1 1-1,1 0 1,0 0-1,-1 0 1,1 0-1,0 0 1,-1 0-1,1 1 1,-4-2-1,3 1-123,-1 1-1,1 0 0,0-1 1,-1 1-1,1 0 1,-1 0-1,1 0 0,0 0 1,-1 1-1,1-1 0,0 1 1,-1-1-1,1 1 1,0 0-1,0 0 0,-1 0 1,1 0-1,0 0 1,0 1-1,-3 1 0,-5 5 73,1 0 0,-14 14 0,9-7-68,1 1 0,1 0 0,0 0 0,2 1 0,0 1 0,0 0 0,2 0 0,0 0 0,-5 24 0,9-28-57,0-1 1,2 1-1,0 0 0,0 0 0,1 0 0,1 0 1,0 0-1,1 0 0,1 0 0,0 0 0,1 0 1,0 0-1,9 23 0,-10-33 10,0 0 0,1 0 1,-1 0-1,1 0 0,0 0 0,0 0 1,0-1-1,0 1 0,5 3 0,-7-6-32,1 0-1,-1 0 1,1 0-1,-1 0 0,0-1 1,1 1-1,-1 0 1,1-1-1,0 1 1,-1-1-1,1 0 1,-1 1-1,1-1 1,0 0-1,-1 0 0,1 0 1,0 0-1,-1 0 1,1-1-1,-1 1 1,1 0-1,0-1 1,-1 1-1,1-1 1,-1 0-1,1 1 0,-1-1 1,3-2-1,5-4-5,-1-1 0,0 0 0,-1-1 0,0 0 0,0 0 0,-1 0 0,0-1 0,4-10 0,-1 5 16,14-28 118,-2-2 0,-2 0 1,19-66-1,-33 92 271,-5 17-264,-1 5-38,-7 37-55,4 15 28,3 58-1,12 58 320,0 53 583,-12-190-795,0 0 0,-2-1 0,-2 1 0,-1-1 0,-14 45 0,14-62-158,0 0-1,0-1 1,-2 1-1,0-2 1,0 1-1,-1-1 1,-1 0-1,-1-1 1,0 0-1,0-1 1,-1 0-1,-25 18 1,22-20-38,-1-1 0,0-1 1,0 0-1,0-1 1,-1-1-1,0 0 1,0-1-1,-1-1 1,1-1-1,-1-1 1,0 0-1,-18-1 1,30-1-7,1 0 1,-1-1 0,1 0 0,0 0-1,-1 0 1,1-1 0,0 0 0,0 0-1,0 0 1,0 0 0,0-1 0,1 0-1,-1 0 1,1 0 0,0 0 0,0-1-1,0 0 1,0 0 0,0 0 0,1 0 0,0-1-1,0 1 1,0-1 0,0 0 0,1 0-1,0 0 1,-3-8 0,2 1-20,-1 0 0,2 1 0,0-1-1,0 0 1,1 0 0,0-1 0,1 1 0,1 0 0,0 0 0,0 0 0,1 0 0,1 0-1,0 0 1,1 1 0,0-1 0,1 1 0,0 0 0,0 0 0,1 1 0,9-12 0,6-4-145,2 0 0,1 1 1,1 1-1,0 2 1,2 0-1,31-18 0,182-94-3072,-161 93 1398,72-37-4713,-90 49 2241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7.0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44 10112,'0'1'197,"-1"-1"0,1 1 0,0-1 0,0 0 0,-1 1 0,1-1 0,0 1 0,0-1 0,0 1 0,0-1 0,-1 1 0,1-1 0,0 1 1,0-1-1,0 1 0,0-1 0,0 1 0,0-1 0,1 1 0,-1-1 0,0 1 0,0-1 0,0 1 0,0-1 0,0 1 0,1 0 0,0-1 21,-1 1 0,1 0 0,0-1 0,0 1-1,0 0 1,-1-1 0,1 1 0,0-1 0,0 0 0,0 1-1,0-1 1,1 1 0,4 0 263,-1 0-1,0 0 1,11-1-1,80-7 176,-45 2-640,130-12 80,-148 14-52,221-25-7416,-204 21 3346</inkml:trace>
</inkml:ink>
</file>

<file path=ppt/ink/ink3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5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90 9984,'-9'-20'5488,"9"19"-4640,5-7 677,6 0-1269,0 1 1,0 1-1,0-1 1,1 2-1,0 0 1,0 0-1,0 1 1,0 0 0,22-2-1,-28 4-95,1 1-1,0 1 1,0 0 0,0 0-1,-1 0 1,1 0 0,13 4-1,-18-3-79,1-1-1,0 1 0,-1 0 0,1 1 1,0-1-1,-1 1 0,0-1 0,1 1 1,-1-1-1,0 1 0,0 0 0,0 0 1,0 0-1,0 1 0,0-1 0,0 0 1,-1 1-1,0-1 0,1 1 0,1 5 1,-2-4 0,0 1 1,0-1-1,0 1 1,-1 0 0,1 0-1,-1-1 1,0 1-1,-1 0 1,1-1 0,-1 1-1,0 0 1,-3 7-1,-2 6 98,-17 32 0,12-29-125,0 3 10,-10 18-88,2 1 0,2 0 0,-13 50 0,29-87 10,0 0 1,0 1-1,0-1 1,1 0 0,0 11-1,0-16 22,0 0 0,0 0 0,0 0 0,0 0 1,1 0-1,-1 0 0,0 0 0,1 0 0,-1 0 0,0 0 0,1 0 0,0 0 0,-1-1 0,1 1 0,-1 0 0,1 0 0,0 0 0,-1-1 1,1 1-1,0 0 0,0-1 0,0 1 0,0 0 0,-1-1 0,1 1 0,0-1 0,0 1 0,0-1 0,0 0 0,0 0 0,0 1 0,0-1 1,0 0-1,0 0 0,1 0 0,-1 0 0,0 0 0,0 0 0,0 0 0,0 0 0,0-1 0,1 1 0,96-29 134,-15 4-4438,-60 22 290,-5 6-1433</inkml:trace>
</inkml:ink>
</file>

<file path=ppt/ink/ink3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7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571 373 7040,'19'-21'6954,"-3"-5"-4792,8-29-1225,-18 37-552,0 0 1,0 0 0,2-22-1,-7 35-298,0-1 1,-1 0-1,0 0 0,0 1 0,0-1 0,-1 0 0,0 1 0,0-1 0,0 1 0,-1-1 0,0 1 0,0-1 0,0 1 0,-6-8 0,3 6-45,0 1-1,0 0 1,-1 0 0,0 0 0,-1 1 0,1 0 0,-1 0 0,0 1-1,0 0 1,0 0 0,-1 1 0,1-1 0,-1 2 0,-14-4 0,5 2-57,0 1 0,0 0 0,0 2 0,-1 0 0,-32 3 0,33 0 1,1 1 0,0 0 0,0 2 0,1 0 0,-1 1 0,1 0 0,0 1 0,1 1 0,-1 0 0,2 1 1,-19 15-1,10-5-23,0 1 1,2 2 0,0 0 0,2 1 0,-23 36 0,34-48 31,1 0-1,1 1 1,-1 0 0,2 0-1,0 0 1,0 0-1,1 1 1,1-1-1,-1 14 1,2-19 39,0-1 1,1 1-1,1 0 1,-1-1-1,1 1 0,0-1 1,0 1-1,1-1 1,0 0-1,0 1 1,0-1-1,1 0 1,0 0-1,0-1 1,1 1-1,-1 0 1,1-1-1,0 0 1,7 6-1,-2-4 55,1 0 0,0 0 0,0-1 0,1-1 0,0 0-1,0 0 1,0-1 0,0 0 0,1-1 0,17 2 0,5 0 200,-1-2 0,51-2 0,-62-1-229,0-2 0,-1-1-1,0-1 1,0 0-1,0-2 1,0 0 0,-1-1-1,0-1 1,0-1 0,30-19-1,-41 22-21,-1-1 0,0 0 0,0 0-1,0 0 1,10-15 0,26-44 935,-58 92-639,2 1-1,1 1 1,-13 50-1,10-30-72,-102 388 753,98-338-982,4 0-1,-2 157 1,17-202-58,0-22 47,-4 49 0,-4-60-399,6-18-32,0 0 0,0 0 0,0 0 0,1 1 0,-1-1 0,1 0 0,-1 2 0,9-11-6417,-2 2 4433,7-11-2108,1-10 460</inkml:trace>
</inkml:ink>
</file>

<file path=ppt/ink/ink3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7.6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 11136,'5'-4'4224,"4"4"-3296,9 4 95,-9-1-127,4-3-480,10 0 0,8 0-288,4 0-96,10 5-32,-5-1-704,-4 4-320,-6-1-1343,-3 10-481,-9-2-1248</inkml:trace>
</inkml:ink>
</file>

<file path=ppt/ink/ink3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7.9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44 9728,'-22'12'3584,"17"-9"-2784,10-3 224,-1 0-96,10 0-513,4 0-127,12-3-192,19-2-96,5 2 32,3-6-607,2 2-257,-5-1-960,-2-1-480,2-6-1472</inkml:trace>
</inkml:ink>
</file>

<file path=ppt/ink/ink3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8.6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1342 7168,'-4'1'550,"1"0"-84,-1 1 1,1-1-1,0 1 1,0 0 0,0 0-1,-4 3 1,6-4-363,1-1 1,-1 1 0,1-1 0,-1 1-1,1 0 1,-1-1 0,1 1-1,0 0 1,-1 0 0,1-1 0,0 1-1,0 0 1,-1 0 0,1-1-1,0 1 1,0 0 0,0 0 0,0 0-1,0-1 1,0 1 0,0 0-1,0 0 1,1 0 0,-1-1 0,0 1-1,0 0 1,1 0 0,-1-1-1,0 1 1,1 0 0,-1-1 0,1 1-1,-1 0 1,1-1 0,-1 1-1,2 0 1,0 2 67,1-1-1,0 1 1,0-1-1,0 0 0,0 0 1,0 0-1,0 0 1,0 0-1,1-1 1,-1 1-1,1-1 0,-1 0 1,1 0-1,-1-1 1,1 1-1,4 0 1,5-1 183,-1 0 0,0 0 1,22-4-1,-8-2 307,49-18 0,-35 11-391,11-3-135,-2-2 0,0-3 0,59-33 0,-89 42-118,-2-1 1,1 0 0,-2-2 0,1 0-1,-2-1 1,0-1 0,-2 0-1,17-25 1,-8 5-18,-2 0-1,-1-1 1,19-58-1,-22 48-14,-3 0-1,9-61 1,-3-100-279,-17 164-20,-3 0-1,-10-75 0,8 100 225,-1 0 0,-1 0 0,-1 1 0,-1-1-1,0 1 1,-2 1 0,0-1 0,-13-18-1,17 31 74,1 0 0,-1 0 0,0 1 0,0 0 0,-1 0 0,1 0 0,-1 0-1,0 1 1,0 0 0,-1 1 0,1-1 0,-1 1 0,0 0 0,-8-2 0,9 4 5,1 0 1,-1 0 0,1 0-1,-1 1 1,1 0 0,-1 0-1,1 1 1,-1-1 0,1 1 0,-1 0-1,1 1 1,0-1 0,-1 1-1,1 0 1,0 0 0,0 1-1,0-1 1,1 1 0,-6 4-1,1 1 8,1-1 0,0 2 0,0-1 0,1 1 0,0 0 0,1 0 0,-1 1 0,2 0 0,-6 13 0,-4 14 90,-14 50-1,25-74-47,-13 51 82,2 0 0,3 1 0,3 0 0,3 1 0,2 0 1,7 71-1,2-81-21,3-1 0,2 0 1,33 100-1,79 145 155,-20-101-730,-97-191 110,0 0 0,12 14-1,-16-20 142,0-1 0,0 1-1,1-1 1,-1 0-1,0 0 1,1 1 0,-1-1-1,1 0 1,0 0-1,-1 0 1,1-1 0,0 1-1,0 0 1,-1-1 0,1 1-1,0-1 1,0 1-1,0-1 1,0 0 0,2 0-1,10-6-4169</inkml:trace>
</inkml:ink>
</file>

<file path=ppt/ink/ink3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9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24 8192,'0'0'203,"0"-1"0,0 0 0,0 0 1,0 0-1,0 0 0,0 0 0,0 0 1,0 0-1,0 0 0,-1 0 0,1 0 0,0 0 1,-1 0-1,1 0 0,0 1 0,-1-1 0,1 0 1,-1 0-1,0 0 0,1 1 0,-1-1 1,0 0-1,1 1 0,-1-1 0,0 1 0,-1-2 1,1 2-25,-1 0 0,1-1 0,-1 1 0,1 0 0,-1 0 1,1 0-1,-1 0 0,0 1 0,1-1 0,-1 0 0,1 1 0,0-1 0,-1 1 1,-2 0-1,-5 4 89,0 1 1,0-1-1,-14 13 0,10-8-145,1 1 0,1 0 0,0 1 0,1 1-1,0-1 1,1 2 0,-9 16 0,14-23-77,0 1 1,1 0 0,0 0-1,0-1 1,1 2-1,0-1 1,1 0 0,-1 0-1,2 1 1,-1-1-1,1 0 1,0 1 0,1-1-1,0 0 1,3 13-1,-3-17-10,1 1-1,0-1 0,0 0 0,0 0 0,0 1 1,1-2-1,0 1 0,-1 0 0,1 0 0,1-1 1,5 5-1,-3-3 33,0 0 0,1-1 0,0 0 0,0 0 0,0 0 0,10 2 0,3 0 117,0-1 0,0-1 0,1 0 0,25 0 0,-31-3-81,1-1 0,-1-1 0,0 0 0,0-1 0,0 0 0,27-9 0,-35 9-63,-1 0 0,1-1 0,-1 0 0,1-1 0,-1 1 0,0-1 0,0-1 0,0 1 0,-1-1 0,0 0 0,1 0 0,-2 0-1,1-1 1,-1 0 0,0 0 0,5-8 0,-8 11-31,0 0 0,0 1-1,0-1 1,0 0-1,0 0 1,-1 0-1,1 1 1,-1-1 0,0 0-1,0 0 1,0 0-1,0 0 1,0 0 0,-1 0-1,1 0 1,-1 0-1,-1-3 1,0 1 0,-1 0 0,1 0-1,-1 1 1,0-1 0,0 1 0,-1 0 0,0-1-1,-7-5 1,-5-3-16,-1 1-1,0 1 1,-34-17-1,-89-29-1092,91 39-2015,41 14 282,14 3-1765</inkml:trace>
</inkml:ink>
</file>

<file path=ppt/ink/ink3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0:59.6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266 32 10880,'4'-30'6021,"-4"28"-5237,-1 3-711,-1 0 0,0 0 1,0-1-1,0 1 0,1 0 0,-1 0 0,0 1 1,1-1-1,-1 0 0,1 0 0,-1 1 1,1-1-1,0 1 0,-1-1 0,0 4 1,-4 1 55,0 2-110,-1 0 1,1 0-1,0 0 1,1 0-1,0 1 0,1 0 1,0 0-1,0 1 1,-4 13-1,7-18 7,0 0 0,0 0-1,1 1 1,-1-1 0,1 0 0,0 0 0,1 0-1,-1 0 1,1 1 0,0-1 0,0 0 0,1 0 0,-1 0-1,1-1 1,0 1 0,0 0 0,1-1 0,0 1-1,-1-1 1,5 5 0,-6-8 4,0 1-1,0-1 1,0 0-1,0 0 1,0-1-1,0 1 1,1 0-1,-1 0 1,0 0-1,0-1 1,0 1 0,1-1-1,-1 1 1,0-1-1,1 1 1,-1-1-1,1 0 1,-1 1-1,0-1 1,3 0-1,-1-1 7,-1 1-1,0-1 0,0 1 0,0-1 1,0 0-1,0 0 0,0 0 0,0 0 1,0 0-1,-1-1 0,1 1 0,2-2 1,1-3 23,1 0 0,-1 0 0,0 0 1,-1-1-1,0 1 0,5-11 0,-5 7-40,0-1-1,-1 0 1,-1 0-1,0 0 1,1-16-1,2-6-91,-4 26 101,0 10 120,-5 20 214,-8 48 138,3 1-1,4 0 0,2 0 0,7 77 0,-3-141-453,3 136 993,-5-126-870,-1 1 1,0-1-1,-1 1 1,-1-1-1,-11 29 1,14-44-160,0 0 1,0 0-1,-1-1 0,1 1 1,-1 0-1,1-1 1,-1 1-1,0-1 1,0 0-1,0 0 1,0 0-1,0 0 1,-1 0-1,1 0 1,0 0-1,-1-1 1,-4 3-1,3-3-7,0 0 0,1-1 0,-1 1 0,0-1 0,0 1 0,0-1 0,0-1-1,1 1 1,-1 0 0,0-1 0,0 0 0,1 0 0,-6-2 0,-9-3-1,0-1 0,0-1 0,0-1 0,1-1 0,1 0 0,0-1 0,-16-15 0,30 25-2,0-1 1,0 0-1,0 0 1,0 0-1,0 0 1,1 0-1,-1-1 0,1 1 1,-1-1-1,1 1 1,0-1-1,0 1 1,0-1-1,0 1 1,0-1-1,1 0 0,-1 0 1,1 1-1,0-5 1,0 3-15,1 0 0,0 1 0,0-1 0,0 0 0,0 0 0,1 0 0,-1 1 0,1-1 0,0 1 0,0-1 0,0 1 0,1 0 0,3-5 0,9-8-122,1 1 1,0 0-1,2 1 0,-1 1 0,22-12 0,102-50-2571,-93 51 1253,27-14-1682,-7 9-2239</inkml:trace>
</inkml:ink>
</file>

<file path=ppt/ink/ink3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0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 1 10112,'-13'1'6632,"11"0"-4112,9 0-1203,16-1-795,1 2 1,28 5 0,-37-3-370,0 0 1,-1 2-1,1 0 1,-1 0 0,0 2-1,-1-1 1,1 2-1,-2 0 1,1 0 0,-1 2-1,-1-1 1,0 1-1,0 1 1,15 22 0,-22-29-104,-1 0 1,0 0-1,-1 1 0,1-1 1,-1 1-1,0-1 1,0 1-1,-1 0 1,0 0-1,0 0 1,0 0-1,-1 0 1,1 0-1,-2 0 0,1 0 1,-1 0-1,1 0 1,-2 0-1,1 0 1,-1-1-1,0 1 1,0 0-1,0-1 1,-1 1-1,-6 8 1,-3 4 51,0-1-1,-27 27 1,26-31-104,1 0-1,1 1 1,0 1-1,-11 18 1,21-30-5,0-1-1,-1 1 1,1 0 0,0 0-1,0 0 1,0 0 0,0 5-1,1-7 5,0 0-1,0 0 0,0 0 1,0 0-1,1 0 1,-1 0-1,0 0 0,0 0 1,1 0-1,-1 0 0,1 0 1,-1 0-1,1 0 1,-1-1-1,1 1 0,0 0 1,-1 0-1,1-1 1,0 1-1,-1 0 0,1-1 1,0 1-1,0-1 0,0 1 1,0-1-1,-1 1 1,3 0-1,9 3 0,-1-1-1,1-1 1,0 0-1,0 0 1,0-1 0,1-1-1,19-1 1,-3 1-62,43-4-630,-7 1-1530,-48 3-860,26 2 0,-22 3-2417</inkml:trace>
</inkml:ink>
</file>

<file path=ppt/ink/ink3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2.0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84 50 8192,'-9'-3'1348,"0"1"1,0 0-1,0 0 1,-1 1-1,1 0 1,-19 0-1,37-3-569,34-6-375,-1 1 0,1 3 1,1 1-1,-1 2 0,1 3 0,-1 1 0,1 1 0,53 12 0,-69-8-92,-3-2 189,36 13-1,-56-15-383,1 0 0,0 0 0,-1 1-1,1 0 1,-1 0 0,0 0 0,0 1 0,0-1-1,-1 1 1,1 1 0,5 6 0,-9-9-86,0 0 0,1 0 1,-1 0-1,0 0 0,0 1 0,-1-1 1,1 0-1,0 1 0,-1-1 1,0 0-1,1 1 0,-1-1 0,0 1 1,0-1-1,0 1 0,-1-1 0,1 0 1,0 1-1,-1-1 0,0 0 0,0 1 1,-1 2-1,-2 4 92,-1 1-1,0-1 1,-12 15-1,12-17-110,-51 67 44,-17 23 0,70-93-61,1 1-1,-1 0 0,1 0 1,0 0-1,0 0 0,0 0 1,1 1-1,-1-1 0,1 1 1,1-1-1,-1 11 0,1-8 1,1-1-1,0 1 1,0 0-1,1 0 1,0-1-1,0 1 1,7 12-1,-4-11 2,0 1-1,1-1 1,0 0-1,0-1 0,10 10 1,42 37-37,-9-9 40,-29-25 13,-1 1 0,-1 1-1,27 45 1,-39-59-1,-1 1 0,0 0-1,-1 0 1,0 0 0,0 0-1,-1 1 1,-1 0 0,0-1 0,0 1-1,-1 0 1,0 0 0,-1 0-1,-2 14 1,2-21 57,-1 1 0,-1-1 0,1 0 1,-1 1-1,1-1 0,-1 0 0,0 0 0,-1 0 0,1 0 0,-1-1 0,-5 8 0,3-7 6,-1 1 0,1-1 0,-1 0-1,1 0 1,-1 0 0,0-1 0,-7 4-1,-6-1-1,0 0 0,0 0-1,0-2 1,-30 3-1,-8-3-156,1-2 0,0-2-1,-67-10 1,121 9 60,-57-8-802,52 8 401,1-1 0,-1 0 0,1 0 0,0-1 0,0 0 0,-10-6 0,15 8 226,0 1 0,0-1 1,0 0-1,0 0 0,0 0 1,0 0-1,0 0 0,0 0 1,1 0-1,-1 0 0,0 0 0,1 0 1,-1-1-1,0 1 0,1 0 1,0 0-1,-1-1 0,1 1 1,0 0-1,-1-1 0,1 1 1,0 0-1,0-1 0,0 1 1,0 0-1,0-1 0,1 1 1,-1 0-1,0-1 0,1-1 1,1-1-573,0 0 1,0 0 0,0 0 0,1 0 0,0 1 0,-1-1 0,1 1-1,3-3 1,15-14-3175</inkml:trace>
</inkml:ink>
</file>

<file path=ppt/ink/ink3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2.4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9216,'0'1'368,"1"0"0,0 1 0,0-1 1,-1 1-1,1-1 0,-1 1 0,1 0 0,-1-1 1,0 1-1,1 0 0,-1-1 0,0 1 1,0 0-1,-1 2 0,1-1-158,0-1 1,0 0-1,0 1 0,1-1 1,-1 0-1,0 1 0,1-1 1,0 0-1,0 3 0,1-3-26,0 1 0,0-1 0,0 0 0,0 0 0,0 0-1,0 0 1,1 0 0,-1-1 0,1 1 0,-1-1 0,1 1 0,0-1 0,4 2-1,42 9 745,-31-8-611,14 4 265,-1 2 0,35 14 0,-54-18-391,-1-1 0,0 2 0,0-1 0,0 1 1,-1 1-1,1 0 0,-2 0 0,13 15 0,-20-21-126,0 1-1,0 0 0,0 0 1,0 0-1,-1 1 0,1-1 1,-1 0-1,0 0 1,0 1-1,0-1 0,-1 1 1,1 5-1,0-3 10,-2 0 0,1 0 0,-1 0 1,1-1-1,-2 1 0,-2 10 0,-3 2 22,-1-2-1,0 1 1,-19 27 0,-25 26-93,-10 15-16,56-74 10,0 0 1,0 0 0,1 1-1,0-1 1,1 1 0,-3 14-1,6-22-3,1-1-1,0 1 1,-1 0 0,1-1-1,1 1 1,-1-1-1,0 1 1,1-1-1,0 1 1,0-1 0,0 0-1,0 1 1,0-1-1,1 0 1,-1 0-1,1 0 1,0 0 0,0 0-1,0 0 1,1 0-1,-1-1 1,0 1-1,1-1 1,0 1 0,0-1-1,0 0 1,3 2-1,8 3 10,-1 0 0,1 0 0,1-2 0,24 8 0,-3-3-270,30 9-1050,-21-8-6517,-35-11 2767,-1-4 470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2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447 40 9088,'-1'-2'528,"-1"0"1,0 0-1,0 0 1,1 1-1,-1-1 1,0 0-1,-1 1 1,1 0-1,0-1 1,0 1 0,-5-2-1,-30-9 2013,25 9-1851,6 2-572,0 0-1,0 0 1,0 1 0,0-1 0,0 1 0,0 1 0,-1-1 0,1 1 0,0 0-1,0 1 1,1-1 0,-1 1 0,-7 4 0,2-2-37,0 2 0,1-1 0,0 1 1,0 1-1,1 0 0,-11 10 0,8-5-66,1 1-1,0 0 0,1 1 0,1 0 1,0 1-1,-7 16 0,-35 98-2,34-77-32,2 1 0,3 1 0,-8 69 0,17-90 16,2 0 0,0 0 1,3 1-1,0-1 0,2 0 0,14 52 1,-13-70 47,0 1 0,1-2 1,1 1-1,0-1 0,1 1 0,1-2 1,0 0-1,1 0 0,0 0 0,20 18 1,-19-22 28,0 0 1,0-1 0,1 0 0,0-1-1,0 0 1,1-1 0,0 0-1,0-1 1,0 0 0,1-2 0,-1 1-1,20 1 1,-22-4-4,0-1-1,0 0 1,0-1-1,0 0 1,0-1 0,0 0-1,-1-1 1,1 0-1,-1-1 1,0 0 0,0 0-1,0-1 1,0-1-1,-1 1 1,0-1 0,0-1-1,11-11 1,-7 6 44,0-1 0,-1-1 0,0 0 1,-1-1-1,-1 0 0,0-1 0,-1 0 0,-1-1 0,10-27 1,-14 33-77,-1 0 1,-1 0 0,1-1 0,-2 1-1,0 0 1,0-1 0,-1 1-1,0-1 1,-1 1 0,-3-12 0,3 17-19,0 1 0,-1-1 0,0 0 0,0 1 0,0 0 0,-1-1 0,0 1 0,0 0 0,0 0 1,-1 0-1,0 1 0,0-1 0,0 1 0,0 0 0,0 0 0,-1 0 0,0 1 0,0 0 0,0 0 0,-10-5 1,9 6-22,1 1 1,-1-1-1,-1 1 1,1 0-1,0 1 1,0-1-1,0 1 1,0 0-1,0 1 1,0-1-1,-1 1 1,1 1-1,0-1 1,1 1-1,-1 0 1,0 0-1,0 1 1,1 0-1,-6 3 1,-1 1-47,1 1 0,0 0 1,1 0-1,0 1 0,0 0 0,1 1 0,-14 18 1,13-13-266,0 0 0,1 1 1,-10 23-1,16-32-89,0 1 0,1 0 0,-1 0-1,2 0 1,-1 0 0,1 0 0,1 0-1,-1 0 1,2 16 0,0-22 108,-1 1 0,1 0 1,-1-1-1,1 1 0,0 0 0,2 4 0,-2-6 126,-1-1-1,1 1 1,0 0-1,-1 0 1,1 0-1,0 0 0,0-1 1,-1 1-1,1 0 1,0-1-1,0 1 1,0-1-1,0 1 1,0-1-1,0 1 1,0-1-1,0 0 1,0 0-1,0 1 1,1-1-1,20-1-4242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7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71 151 8320,'-3'-2'515,"0"0"-1,0 0 1,0 0 0,0 0 0,0 0 0,-1 1 0,1 0-1,-1-1 1,1 1 0,-1 1 0,1-1 0,-1 0 0,0 1-1,-6 0 1,9 0-462,1 0 0,-1 0 1,0 0-1,0 0 0,1 0 0,-1 0 0,0-1 0,1 1 0,-1 0 0,0 0 1,0 0-1,1-1 0,-1 1 0,0 0 0,0-1 0,1 0-30,-1 1-1,1-1 1,0 0-1,0 1 1,0-1 0,-1 1-1,1-1 1,0 1-1,0-1 1,0 0 0,0 1-1,0-1 1,0 0-1,0 1 1,0-1-1,0 1 1,1-1 0,-1 1-1,0-1 1,0 0-1,0 1 1,1-1 0,-1 0-1,2-2 103,-1 0-1,1 0 0,0 0 1,0 0-1,0 0 1,0 0-1,1 0 1,-1 1-1,1-1 0,0 1 1,3-3-1,3-1 166,0 1-1,0 0 0,13-5 1,4-1 31,0 2 1,0 1 0,1 1 0,0 1 0,0 2-1,1 1 1,-1 0 0,33 3 0,-52 0-146,1 1 1,-1 1 0,0-1 0,16 7 0,-20-7-102,0 1 0,1 1 0,-1-1 1,0 1-1,0-1 0,-1 1 0,1 0 1,-1 0-1,1 1 0,3 5 1,-2-2-37,-1 0 1,0 0-1,0 1 1,-1-1-1,0 1 1,0 0 0,-1 0-1,0 0 1,0 0-1,-1 0 1,0 0-1,-1 13 1,0 2 1,-2 0-1,0 0 1,-7 27 0,-1-13-10,-1-1 0,-2 0 0,-22 44 0,14-34-123,18-39 57,0 0 0,1 0-1,-1 0 1,2 0 0,-1 0 0,0 10 0,2-13 19,0 0 0,0 0 0,0-1 0,1 1 0,-1 0 0,1 0 0,0 0 0,1-1 0,-1 1 0,0-1 0,1 1 0,0-1 1,4 7-1,7 6-15,1-1 1,0-1-1,1 0 1,17 12 0,35 33-10,-55-46 80,0 1 0,0 0 0,-2 0 0,1 1 0,-2 1 0,0 0 0,9 24 0,-14-30 40,-1 0 0,0 1 0,0-1 0,-1 1 0,-1 0 0,0-1 0,-1 1 0,1 0 0,-2 0 0,0-1 0,0 1 0,-1 0 0,-5 18 0,4-22-54,-1 0 0,1 0 0,-1 0 0,0 0 1,0-1-1,-1 1 0,0-1 0,-10 10 1,0-3-10,1-1 0,-22 13 1,-20 10-758,-1-3 0,-98 40 1,148-69 221,0 0 1,0-1 0,-10 2-1,16-4 349,0 1 0,0-1 0,0 0-1,0 0 1,0 0 0,0 0 0,-1 0-1,1 0 1,0 0 0,0 0 0,0 0-1,0 0 1,0-1 0,0 1 0,0 0 0,0-1-1,0 1 1,0-1 0,0 1 0,0-1-1,0 0 1,0 1 0,0-1 0,0 0 0,0 1-1,1-1 1,-1 0 0,0 0 0,0-1-1,0 1-3,1 0 0,0 0 0,0 0 0,-1 0 0,1 0 0,0 0 0,0 0 0,0 0 0,0 0 0,0 0 0,0 0 0,0 0 0,1-1 0,-1 1 0,0 0 0,0 0 0,1 1 0,-1-1 0,1 0 0,-1 0 0,1 0 0,-1 0 0,1 0 0,1-1 0,1-4-856,7-14-2688</inkml:trace>
</inkml:ink>
</file>

<file path=ppt/ink/ink4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3.4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9 11136,'-13'0'4224,"13"3"-3296,0-3 319,0 0-127,4 0-224,10 0 96,2 0-256,7-3-64,13-1-384,9-1-160,3 5-32,1 0-64,-4 9-32,-9 3-320,-10 8-128,-8 7-2048,-14 9-799,-4-5-2017</inkml:trace>
</inkml:ink>
</file>

<file path=ppt/ink/ink4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3.77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64 12416,'5'12'4639,"-1"-12"-3583,14-3 320,-9 3-64,14-5-608,13-2-128,7-2-352,7 1-160,4 1-32,-2 2-832,2-2-320,0-1-1408,-1 4-607,14-8-1761</inkml:trace>
</inkml:ink>
</file>

<file path=ppt/ink/ink4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4.1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78 8576,'-15'-11'2816,"15"11"-2781,0 0 0,0 0 0,0 0 0,0 0 0,0 0 1,-1-1-1,1 1 0,0 0 0,0 0 0,0 0 0,0-1 0,0 1 1,0 0-1,0 0 0,0 0 0,0 0 0,0-1 0,0 1 1,0 0-1,0 0 0,0-1 0,0 1 0,0 0 0,0 0 0,0 0 1,0-1-1,0 1 0,0 0 0,0 0 0,0 0 0,0 0 1,0-1-1,0 1 0,0 0 0,1 0 0,-1 0 0,0 0 0,0-1 1,0 1-1,0 0 0,0 0 0,1 0 0,-1 0 0,0 0 1,0-1-1,9-3 468,-9 4-309,27-12 2525,49-16-1,-60 24-2400,1 0 1,0 1-1,1 1 1,23 0-1,-18 2 96,-1 2 0,1 0 0,0 1 0,24 7 0,-36-7-278,-1 0 1,0 1-1,0 0 0,0 0 1,-1 1-1,1 1 1,-1 0-1,0 0 1,-1 1-1,1 0 0,7 8 1,-7-4-57,-1-1 1,0 1 0,-1 1-1,0 0 1,0 0-1,-2 0 1,7 17-1,-6-10 42,-2 0 0,0 0 0,-1 0-1,2 31 1,-5-12 62,-2 0-1,-2 1 1,-1-1-1,-17 60 1,-84 204 186,30-105-346,35-71 27,-26 136 0,64-246-37,0 0 0,1 1 0,1-1 0,1 21 0,0-33-11,0 1 0,1-1-1,-1 0 1,1 0-1,0 0 1,1 0 0,-1 0-1,1 0 1,-1 0-1,1 0 1,0 0 0,1-1-1,-1 1 1,1-1-1,-1 1 1,1-1 0,0 0-1,0 0 1,1 0-1,-1-1 1,6 4-1,-1-2 5,0 0 0,1-1 0,-1 0 0,1-1 0,0 0 0,0 0 0,0-1 0,13 0 0,76-4 47,-90 2-53,137-13-178,58-4-5230,-198 18 5127,117-11-8586,-67 0 4050</inkml:trace>
</inkml:ink>
</file>

<file path=ppt/ink/ink4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4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1540 8320,'-2'2'219,"0"0"-1,0 0 1,0 0 0,0 0 0,0 0 0,0 1 0,0-1 0,1 1 0,-1-1-1,1 1 1,0 0 0,0-1 0,0 1 0,0 0 0,0 0 0,1 0-1,-1 0 1,1-1 0,0 1 0,-1 0 0,2 0 0,-1 0 0,0 0-1,0 0 1,1 0 0,0 0 0,1 3 0,-1-2-77,0 0 0,1 1 0,0-1 0,0 0-1,0-1 1,0 1 0,1 0 0,0-1 0,-1 1 0,1-1 0,0 0 0,1 0 0,-1 0 0,1 0-1,-1-1 1,1 1 0,6 3 0,-3-4 19,0 0 0,0-1 0,-1 1 0,1-1 1,0 0-1,0-1 0,0 0 0,0 0 0,0 0 0,0-1 0,8-2 0,10-3 749,41-15 0,-50 16-706,33-12 122,0-3 1,51-28-1,-83 39-304,0-2 0,-1 0 0,0-1 1,-1-1-1,0 0 0,-1-1 0,0 0 1,22-33-1,-16 14 4,-1-1 0,-2 0 0,-2-2 1,13-41-1,-10 14 18,17-107 0,-26 96-132,-3 0 1,-4-1-1,-3 1 1,-13-95-1,8 126 15,-2 1 1,-3 0-1,0 1 0,-3 0 0,-26-53 0,32 73 26,-2 1 0,-1 1 1,0-1-1,-1 2 0,-1-1 0,-1 2 0,0 0 1,-25-22-1,37 37 38,0 0 0,0 1 0,0-1 0,0 0 0,0 0 1,-1 1-1,1 0 0,0-1 0,-1 1 0,1 0 0,-1 0 0,-3-1 0,4 3 7,0-1 0,1 0-1,-1 1 1,1-1 0,-1 1-1,0 0 1,1 0-1,-1-1 1,1 1 0,0 0-1,-1 0 1,1 0-1,0 0 1,-1 0 0,1 1-1,0-1 1,0 0 0,0 1-1,0-1 1,-1 3-1,-7 9 8,1 1-1,0 1 0,1-1 1,0 1-1,2 0 1,0 1-1,-4 17 0,-16 118 114,23-129-100,-31 358 479,32-300-367,3 0-1,23 140 0,-13-166-71,2 0 0,2-2 0,3 0 0,35 70 0,125 182-918,-172-293 570,4 7-807,17 19 0,-24-32 211,0-1 1,1 0-1,-1 0 0,10 7 1,-13-11 536,0 1-1,0-1 1,0 1 0,0-1 0,0 0 0,0 1 0,0-1-1,0 0 1,0 0 0,0 0 0,0 0 0,1 0-1,-2 0 341</inkml:trace>
</inkml:ink>
</file>

<file path=ppt/ink/ink4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5.1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64 9600,'0'-5'699,"0"-1"0,-1 0 0,1 1 0,-1-1 0,-3-9 0,4 14-629,-1-1-1,1 1 1,0 0-1,-1 0 0,1 0 1,-1 0-1,1 0 1,-1 1-1,0-1 0,1 0 1,-1 0-1,0 0 1,0 0-1,0 1 0,1-1 1,-1 0-1,0 1 1,0-1-1,0 1 0,0-1 1,0 1-1,0-1 1,0 1-1,0 0 0,0-1 1,-1 1-1,1 0 0,0 0 1,0 0-1,0 0 1,0 0-1,0 0 0,0 0 1,0 0-1,0 1 1,-1-1-1,1 0 0,-1 1 1,-2 1 106,-1 0-1,1 1 1,0 0 0,0-1 0,1 1 0,-1 0-1,1 1 1,-1-1 0,1 1 0,-5 7 0,-3 5 238,-12 22 0,13-20-316,2 0 0,0 1-1,1 0 1,1 0-1,1 1 1,1-1-1,0 1 1,2 0 0,0 0-1,1 0 1,1 1-1,1-1 1,1 0-1,1 0 1,0 0-1,8 21 1,-8-33-63,0 1 1,1-1-1,1 0 1,0 0-1,0 0 0,0-1 1,1 1-1,0-1 1,0-1-1,1 1 0,9 6 1,-7-6 48,1 0 1,0-1-1,1 0 1,0-1-1,-1 0 1,2 0-1,-1-1 0,17 3 1,-18-5 14,0 0-1,0-1 1,0 0 0,0-1 0,0 0-1,0-1 1,0 0 0,0-1 0,-1 1-1,12-5 1,-14 3-5,0 1-1,0-2 1,0 1-1,-1-1 1,0 0-1,1 0 1,-1 0 0,-1-1-1,1 0 1,-1 0-1,0-1 1,0 0-1,0 1 1,5-10 0,-8 10-57,1 0 0,-1 0 0,1 1-1,-1-1 1,-1-1 0,1 1 0,-1 0 0,0 0 0,0-1 0,0 1 0,-1 0 0,0-1 0,-1-9 0,0 9-13,0 0-1,-1-1 1,0 1-1,-1 0 1,1 0-1,-1 0 1,0 0-1,-1 0 1,1 1-1,-1-1 1,-5-5 0,-7-6-5,0 1 1,-1 1 0,-1 0 0,0 2 0,-31-19 0,-1 4-1632,-57-21 1,95 45 376,10 3 618,-1 1 1,1-1 0,-1 0 0,1 0-1,-1 0 1,1-1 0,-2 0 0,9-5-4408</inkml:trace>
</inkml:ink>
</file>

<file path=ppt/ink/ink4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5.7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279 22 11136,'-2'-6'1150,"1"4"-634,1 1 0,-1-1 0,0 1 0,1 0 0,-1-1 0,0 1 1,0 0-1,0 0 0,-1-2 0,2 3-455,-1 0 0,1 0 1,-1 0-1,1-1 0,-1 1 0,1 0 1,-1 0-1,1 0 0,-1 0 1,1 0-1,-1 0 0,1 0 0,-1 0 1,1 0-1,-1 1 0,1-1 0,-1 0 1,1 0-1,-1 0 0,1 1 1,0-1-1,-1 0 0,1 0 0,-1 1 1,1-1-1,-1 0 0,1 1 0,0-1 1,-1 1-1,1-1 0,0 0 1,0 1-1,-1 0 0,-9 11 56,0 1 0,0 0 1,2 1-1,0 0 0,0 0 0,1 1 0,1-1 1,-7 25-1,5-9 44,2 0 1,1 0 0,-3 47-1,8-60 41,2 32-1,-2-43-148,1-1-1,0 0 1,0 0-1,0 0 1,1 0 0,0 0-1,0 0 1,0-1-1,1 1 1,3 5 0,-6-10-44,1 1 0,-1-1 0,0 1 0,1-1 0,-1 1 0,0-1 0,1 1 0,-1-1 1,1 0-1,-1 1 0,1-1 0,-1 0 0,1 1 0,-1-1 0,1 0 0,-1 1 0,1-1 1,0 0-1,-1 0 0,1 0 0,-1 0 0,1 0 0,0 0 0,-1 0 0,1 0 0,-1 0 0,1 0 1,0 0-1,-1 0 0,1 0 0,-1 0 0,1 0 0,-1-1 0,1 1 0,0 0 0,-1 0 0,1-1 1,-1 1-1,1 0 0,-1-1 0,1 1 0,-1-1 0,0 1 0,1-1 0,2-2 25,-1 0 0,0 0-1,0 0 1,0-1 0,0 1-1,2-5 1,5-17 2,-1 0-1,-1 0 1,-1-1-1,-1 0 1,-2 0-1,0-1 1,-2 1-1,-4-49 1,3 69-5,-1 0 0,0 0 0,0 0 0,-4-9 0,2 9 49,2 8-60,1 12-20,0-7 38,1 26 262,1 0 0,2 0-1,17 62 1,40 93 735,-23-77-367,-29-84-451,-1 1 1,-1 0 0,-1 0 0,2 41 0,-8-59-154,0 0 1,-1 0-1,0 0 0,-1 0 1,1 0-1,-8 19 0,7-23-45,-1 0-1,0 0 0,0-1 1,-1 1-1,0 0 0,1-1 1,-2 0-1,1 0 0,-1 0 1,0-1-1,-9 7 0,6-5-29,-2 0 0,1-1-1,-1 0 1,0 0-1,0-2 1,0 1-1,0-1 1,-1 0-1,1-1 1,-1 0-1,0-1 1,1 0 0,-1-1-1,0 0 1,0-1-1,0 0 1,1 0-1,-1-1 1,1-1-1,-1 0 1,1 0-1,0-1 1,0 0 0,0-1-1,1 0 1,-17-12-1,23 15-54,0 0 0,-1-1 0,1 0 0,0 0 0,0 0 0,1 0 0,-1 0 0,0 0 0,1-1 0,0 1-1,0-1 1,-3-7 0,5 9 5,-1-1 0,0 0 0,1 0 0,0 0-1,0 1 1,0-1 0,0 0 0,0 0 0,1 0 0,-1 1-1,1-1 1,0 0 0,-1 0 0,1 1 0,1-1-1,-1 0 1,0 1 0,4-5 0,3-5-258,1 1 1,1 1-1,-1-1 0,2 1 1,0 1-1,0 0 0,12-7 1,8-4-1682,49-22 0,-18 13-1312,-3-5-1589</inkml:trace>
</inkml:ink>
</file>

<file path=ppt/ink/ink4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6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0 10496,'-16'9'3634,"8"-2"-1934,7-6-1633,1-1-1,0 0 1,0 0-1,0 0 0,0 0 1,0 1-1,0-1 1,-1 0-1,1 0 1,0 0-1,0 1 1,0-1-1,0 0 1,0 0-1,0 0 1,0 1-1,0-1 1,0 0-1,0 0 1,0 1-1,0-1 0,0 0 1,0 0-1,0 0 1,0 1-1,1-1 1,-1 0-1,0 0 1,0 0-1,0 1 1,0-1-1,0 0 1,1 0-1,0 1 72,0-1 0,0 0 0,1 0 0,-1 0 0,0 0 1,0 0-1,1 0 0,-1 0 0,0 0 0,0 0 0,1 0 0,-1-1 0,0 1 0,0-1 0,1 1 0,1-2 0,0 1 80,5-2 4,0 1 0,0 0 0,1 1 0,-1-1 0,1 2 0,-1-1 0,0 1 0,15 1 0,-20 0-168,1-1 1,-1 1 0,1 0 0,-1 0-1,0 0 1,1 0 0,-1 1 0,0-1 0,0 1-1,0 0 1,0 0 0,0 0 0,0 0-1,0 0 1,-1 1 0,1 0 0,-1-1 0,0 1-1,0 0 1,0 0 0,0 0 0,0 0 0,2 5-1,-2 1-1,1-1-1,-1 1 1,-1 0-1,0 0 1,0 0-1,-1 0 1,0 0-1,0 0 1,-1 1 0,0-1-1,-4 11 1,-4 13 33,-22 54 0,17-51-51,13-33-37,-1 1 0,1-1 1,0 1-1,0 0 1,1-1-1,-1 1 1,1 0-1,-1 0 1,1-1-1,1 1 1,0 7-1,0-9-1,-1 0 0,1 0 0,0-1 0,0 1 0,0 0 0,0-1 0,0 1 0,0 0 0,1-1 0,-1 1 0,0-1 0,1 0 0,0 1 0,-1-1 0,1 0 0,-1 0 0,1 0 0,0 0 0,0 0 0,0-1 0,0 1 0,-1 0 0,5 0 0,-2-1-312,1 1 1,-1-1-1,1 0 1,-1 0-1,1-1 1,-1 0-1,1 1 1,-1-1-1,1-1 0,-1 1 1,6-3-1,-2 1-774,22-8-4617</inkml:trace>
</inkml:ink>
</file>

<file path=ppt/ink/ink4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6.7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18 110 9344,'-15'-12'3061,"15"12"-2942,0-1-1,-1 1 1,1 0 0,0 0 0,0 0-1,0-1 1,-1 1 0,1 0-1,0 0 1,0-1 0,0 1 0,0 0-1,0 0 1,0-1 0,0 1-1,-1 0 1,1-1 0,0 1 0,0 0-1,0 0 1,0-1 0,0 1-1,0 0 1,0-1 0,1 1 0,-1 0-1,0 0 1,0-1 0,0 1-1,0 0 1,0-1 0,0 1 0,0 0-1,1 0 1,-1-1 0,0 1-1,0 0 1,0 0 0,1-1 0,8-7 410,-7 7-26,9-8-98,0 0 0,1 1-1,0 1 1,0 0 0,0 0-1,1 1 1,0 1 0,23-6 0,-26 8-229,-1 1 1,1 1 0,0 0 0,0 0-1,0 1 1,0 0 0,0 1 0,-1 0-1,1 0 1,0 1 0,0 1 0,-1-1-1,11 6 1,-16-6-101,0 0-1,1 1 1,-1 0-1,0 0 1,0 0-1,-1 0 1,1 1-1,-1-1 1,1 1-1,3 6 1,-5-7-20,-1-1 0,1 1 1,-1-1-1,1 1 0,-1 0 1,0-1-1,0 1 0,-1 0 1,1 0-1,0 0 0,-1 0 1,0 0-1,1 0 0,-1 0 1,0 0-1,-1 0 1,1 0-1,0-1 0,-2 6 1,-3 2-4,0-1 1,-1 0 0,0-1-1,0 1 1,-1-1 0,0 0-1,-8 6 1,-2 4-25,10-11-24,-1 2 3,0 0 1,1 0 0,-11 17 0,16-23-14,1 0 0,-1 0 0,1 0-1,0 0 1,0 1 0,0-1 0,0 0 0,0 1-1,1-1 1,0 1 0,0-1 0,0 1 0,0-1 0,0 0-1,1 1 1,-1-1 0,2 5 0,4 5-1,-1-1 0,2 0 0,0 0 0,0-1 0,1 0 0,9 10 0,10 14 5,12 19 31,-2 2 1,41 87-1,-74-136-21,-1 0 0,-1 1 1,1-1-1,-2 1 0,1 0 0,-1-1 0,0 1 1,0 8-1,-1-12 34,0 1 0,-1-1-1,1 0 1,-1 0 0,0 0 0,0-1-1,-1 1 1,1 0 0,-1 0 0,0 0 0,1-1-1,-2 1 1,1-1 0,0 0 0,-1 0 0,0 0-1,-4 4 1,-7 5 28,-1-1 0,0-1-1,0 0 1,-28 11 0,12-7-235,-51 14 1,67-24-589,-26 4-1,3-7-4243,23-4-1217</inkml:trace>
</inkml:ink>
</file>

<file path=ppt/ink/ink4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7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8 12544,'-9'-8'4639,"9"8"-3583,-5 8 160,5-8-160,0 0-480,5 4 0,4-1-352,4 2-128,10-1-64,-1-1-128,5 2 0,5-2-1920,-2 1-864,1 8-2591</inkml:trace>
</inkml:ink>
</file>

<file path=ppt/ink/ink4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7.4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8 10880,'-22'24'4032,"22"-16"-3136,9-1 191,0-2-127,4-5-544,10-5-128,-2 2-288,10-6 0,1 2 0,8-5-2271,8 4-929,6 1-1280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8.8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1665 8448,'1'1'309,"0"-1"1,0 0-1,0 0 1,0 0-1,0 0 0,0 1 1,0-1-1,-1 0 1,1 1-1,0-1 1,0 1-1,0-1 1,0 1-1,-1-1 0,1 1 1,0 0-1,-1-1 1,1 1-1,0 1 1,0-1-227,0 0 0,0 0 0,0 0 1,0 0-1,0-1 0,0 1 0,0 0 1,0 0-1,0-1 0,0 1 0,1-1 1,-1 1-1,2 0 0,2-1 29,0 1 0,1-1-1,-1 0 1,1 0 0,-1-1-1,0 1 1,11-4 0,34-12 397,-36 9-458,0 0 0,-1-1 0,-1 0 1,1-1-1,-1 0 0,-1-1 0,0 0 0,0-1 1,11-16-1,-4 7 5,-2-2 1,-1 0-1,0-1 1,16-36-1,-5-1 376,19-65 0,-30 72-318,-2-1 0,9-78 0,1-120 35,-32 97-78,6 125-67,-2-21 3,-2 0 1,-2 0-1,-25-76 1,27 106-10,-1 0 0,-1 1 1,-1 0-1,0 1 0,-2 0 0,0 1 1,-1 0-1,-1 1 0,-1 0 0,-26-24 0,33 36-14,1-1 0,0 1 0,-1 0 0,0 1-1,-10-4 1,14 6 15,-1 0-1,1 1 1,-1 0 0,0 0-1,0 0 1,1 1 0,-1-1-1,0 1 1,0 0 0,-8 2-1,10-1 0,0 0-1,0 0 1,0 0-1,0 1 0,0 0 1,0-1-1,0 1 1,0 0-1,1 0 0,-1 1 1,1-1-1,0 0 1,0 1-1,0 0 0,0-1 1,0 1-1,0 0 1,1 0-1,-1 0 0,-1 6 1,-2 5-18,0 0 0,-5 29 0,10-41 22,-4 25 50,1 0-1,0 49 0,3-67-34,9 195 527,-9-201-539,10 113 153,33 155-1,-22-174-170,64 182-1,-78-263 5,77 179 116,-69-167-105,1 0 0,1 0 0,1-2-1,32 35 1,-44-54-104,0-1 0,0 0-1,1 0 1,0-1 0,0 0 0,1 0-1,9 4 1,-14-8-216,0 1-1,0-1 1,0 0-1,1 0 1,-1 0-1,0-1 1,0 1 0,1-1-1,-1 0 1,0 0-1,1 0 1,-1 0-1,0-1 1,1 1-1,-1-1 1,0 0 0,0 0-1,0 0 1,1 0-1,-1-1 1,3-1-1,8-5-3483</inkml:trace>
</inkml:ink>
</file>

<file path=ppt/ink/ink4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7.9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67 156 7552,'-6'-5'772,"-1"1"1,1-1-1,0 0 0,0-1 1,1 1-1,0-1 1,0-1-1,-7-10 1,10 14-661,1 1 1,0 0 0,0 0 0,0 0 0,1 0 0,-1-1 0,1 1 0,-1 0-1,1-1 1,-1 1 0,1-1 0,0 1 0,0 0 0,1-1 0,-1 1 0,0-1 0,1 1-1,-1 0 1,1 0 0,0-1 0,0 1 0,0 0 0,0 0 0,0 0 0,0 0 0,1 0-1,-1 0 1,1 0 0,-1 0 0,1 0 0,0 1 0,3-4 0,-1 3 12,-1-1 1,1 1-1,0 0 0,0 0 1,1 1-1,-1-1 1,0 1-1,1-1 1,-1 2-1,0-1 0,8 0 1,4 0 383,27 2 1,-40-1-458,15 2 355,0 0 0,0 1 0,0 0 0,0 2 0,21 8 0,-29-10-256,-1 2 1,0-1-1,0 1 0,-1 1 1,0-1-1,0 2 0,0-1 0,0 1 1,-1 0-1,11 15 0,-15-19-112,-1 0 0,1 1 0,-1 0 0,0 0 0,0 0 0,0 0 0,-1 0 0,1 0 0,1 8 0,-3-6-12,0 0-1,0 0 1,-1 0 0,1 0-1,-1 0 1,-1 0-1,-2 8 1,-9 28 38,-3-1 0,-30 57 1,-54 82 75,93-168-126,-22 37-25,-49 89 22,69-119-9,0 1 1,2 0-1,0 0 0,1 0 0,-4 27 0,10-41-5,-1-1-1,1 1 1,0-1 0,0 1-1,0-1 1,1 1-1,-1-1 1,2 0 0,2 10-1,-3-12 3,0 0-1,1-1 1,0 1 0,-1 0-1,1-1 1,0 1-1,0-1 1,1 1-1,-1-1 1,1 0 0,-1 0-1,1 0 1,-1 0-1,1-1 1,0 1-1,0-1 1,0 1 0,3 0-1,9 3-3,0-1-1,0-1 1,1-1 0,25 2-1,66-4-60,-97 0 56,126-5-2482,-50 2-2618,-18 0-794</inkml:trace>
</inkml:ink>
</file>

<file path=ppt/ink/ink4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8.2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409 39 10112,'3'-12'1368,"-2"9"-940,0 0-1,0 0 1,0 1 0,0-1-1,-1 0 1,0 0-1,1-3 1,-2 7-85,1 1 0,-1 0 1,0-1-1,1 1 0,-1-1 1,0 1-1,0-1 0,-2 3 0,-3 5 200,-83 158 2436,-57 116-1633,111-207-635,-43 146 0,62-162-540,3 1 0,2 0 0,-3 76 1,13-107-165,2 0 1,1 0 0,1 0-1,1-1 1,2 1 0,1-1-1,1 0 1,2-1 0,0 0-1,2-1 1,1 0 0,2 0-1,0-2 1,2 0 0,36 43-1,-26-38-687,1-2-1,1-1 0,45 32 1,-52-43-9,0-2 1,1-1 0,0-1-1,1-1 1,1-1-1,25 7 1,-41-15-431,0 1 1,0-2-1,18 2 1,-20-3 161,1-1 0,0 0 0,-1-1 1,9-2-1</inkml:trace>
</inkml:ink>
</file>

<file path=ppt/ink/ink4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8.6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0 12288,'0'1'301,"1"-1"1,-1 1 0,1-1 0,-1 1 0,0-1 0,1 1-1,-1-1 1,0 1 0,1-1 0,-1 1 0,0 0 0,1-1-1,-1 1 1,0-1 0,0 1 0,0 0 0,0-1-1,0 1 1,0 1 0,3 17 172,-3-16 173,1 16 468,0 0 1,-2 26-1,-18 77-269,6-50-633,4-16-329,-22 189 474,29-207-852,1 0-1,2 0 1,2 0 0,11 55 0,-10-76-1141,0 1-1,12 24 1,-12-32-62,1-1 0,0 1 0,1-1 0,0-1 0,9 12 0,11 6-2532</inkml:trace>
</inkml:ink>
</file>

<file path=ppt/ink/ink4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8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66 5 11648,'-7'-5'4288,"-7"10"-3329,1 7 33,4-5-224,0 5-512,0 0-128,4 0-320,5-4-128,5 1 192,4-6-2367,0 6-929</inkml:trace>
</inkml:ink>
</file>

<file path=ppt/ink/ink4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09.3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146 95 12288,'2'-1'330,"0"-1"1,-1 1 0,1-1-1,0 1 1,0 0 0,0 0-1,0 0 1,0 0-1,0 0 1,0 0 0,0 1-1,0-1 1,0 1 0,1-1-1,-1 1 1,0 0 0,0 0-1,0 0 1,4 0 0,-4 0-262,-2 0-32,1 0 1,-1 0-1,1 0 0,-1 0 1,0 0-1,1 0 0,-1 0 0,0 0 1,1 0-1,-1 0 0,1 0 1,-1 0-1,0 0 0,1 0 1,-1 1-1,0-1 0,1 0 0,-1 0 1,0 0-1,1 0 0,-1 1 1,0-1-1,1 0 0,-1 0 0,0 1 1,0-1-1,1 0 0,-1 1 1,0-1-1,0 0 0,0 1 1,1-1-1,-1 0 0,0 1 0,0 0-30,0 0 0,0-1 0,0 1-1,0 0 1,-1-1 0,1 1 0,0 0-1,0-1 1,-1 1 0,1-1 0,0 1-1,-1-1 1,1 1 0,-1 0 0,0 0-1,-9 8 46,0-1 0,0 0 0,-1-1 0,-18 10-1,-18 12 69,37-22-84,-2 1-34,-22 20-1,32-25-5,0-1 0,0 0 0,0 0 0,0 1 0,0-1 0,0 1 0,1-1-1,-1 1 1,1 0 0,0 0 0,0 0 0,0 0 0,0 0 0,0 0-1,0 5 1,1-7 1,0 0 0,0 0-1,1 1 1,-1-1-1,0 0 1,1 0 0,-1 0-1,1 0 1,-1 1 0,1-1-1,0 0 1,-1 0 0,1 0-1,0 0 1,0 0-1,0 0 1,0-1 0,0 1-1,0 0 1,0 0 0,0-1-1,0 1 1,0 0-1,2 0 1,4 2-9,-1-1-1,1 0 1,9 2-1,-2 0 19,3 3 9,0 0 0,0 2 0,-1 0 0,0 0 0,-1 2-1,0 0 1,16 15 0,88 99 1340,-104-108-1127,58 74 839,-65-80-837,-1 0 0,0 0 0,-1 1 0,-1 0 0,0 0 0,7 25 0,-11-33-199,0 0 1,0 0-1,-1 0 1,0 0-1,1 0 1,-1 0-1,-1 0 1,1 1-1,-1-1 0,1 0 1,-1 0-1,0-1 1,-1 1-1,1 0 1,-1 0-1,1 0 1,-1-1-1,0 1 1,-1-1-1,1 0 0,-1 1 1,1-1-1,-1 0 1,0-1-1,0 1 1,0 0-1,0-1 1,-1 0-1,1 1 0,-1-1 1,1-1-1,-1 1 1,0 0-1,0-1 1,0 0-1,0 0 1,0 0-1,-5 0 1,-11 2-512,-1-1 0,0-1 0,1-1 0,-1-1 0,-23-4 0,38 4-156,0 0 1,1 0-1,-1-1 0,1 1 1,-1-1-1,1 0 1,0-1-1,0 1 1,0-1-1,0 0 1,-7-6-1,8 5-419,1 0 0,0-1 0,-1 0 1,-2-6-1</inkml:trace>
  <inkml:trace contextRef="#ctx0" brushRef="#br0" timeOffset="1">187 104 12032,'57'-24'4479,"-57"24"-3487,76-24 0,-67 20-256,14-4-512,-5 1-128,7-5-1920,-2 4-767,4 4-2273,22-8-960</inkml:trace>
</inkml:ink>
</file>

<file path=ppt/ink/ink4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0.0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83 9728,'1'-2'572,"1"0"0,-1 0 0,0-1 1,0 1-1,-1-1 0,1 1 0,0-1 1,-1 1-1,1-5 0,-1 6-488,0 1-1,0-1 1,0 1-1,0-1 1,0 1 0,-1 0-1,1-1 1,0 1-1,0-1 1,0 1 0,-1 0-1,1-1 1,0 1-1,0 0 1,-1-1-1,1 1 1,0 0 0,-1-1-1,1 1 1,0 0-1,-1 0 1,1-1-1,-1 1 1,1 0 0,0 0-1,-1 0 1,1 0-1,-1-1 1,1 1-1,-1 0 1,-11-1 183,11 1-149,-12 2-19,-1 0 0,1 0 0,0 1-1,0 1 1,0 0 0,-19 10 0,17-8-55,13-5-43,-31 11-30,1 2 1,-46 28-1,75-40 24,0 1 0,0-1 0,0 0 0,0 1 0,0 0 1,1 0-1,0 0 0,-1 0 0,1 0 0,-2 5 0,3-6 1,0 0 1,0 0-1,1 0 0,-1 0 0,1 0 0,-1 0 1,1 0-1,0 1 0,0-1 0,0 0 0,0 0 1,0 0-1,1 0 0,-1 0 0,1 1 0,-1-1 1,1 0-1,0 0 0,-1 0 0,3 3 0,19 21 4,-4-7 0,32 41 68,-3 1 0,57 97-1,-90-133 327,-1 0 0,18 50 0,-28-65-213,0 0 0,-1 0-1,0 0 1,0 0-1,-1 0 1,0 0-1,-1 1 1,0-1 0,-1 0-1,0 1 1,-4 13-1,4-20-108,-1 0-1,0 1 1,0-1-1,0-1 1,-1 1-1,1 0 1,-1 0-1,0-1 1,0 0-1,0 1 1,-1-1-1,1 0 1,-1-1-1,1 1 1,-1-1 0,-6 4-1,7-4-43,-1-1-1,0 1 1,0-1-1,1 1 1,-1-1-1,0 0 1,0-1-1,0 1 1,0-1-1,-1 1 1,1-1-1,0 0 1,0-1-1,0 1 1,0-1-1,0 0 1,0 0-1,-5-2 1,8 3-29,-1-1 0,1 0 0,0 1 0,0-1 0,-1 0 0,1 0 0,0 0 0,0 0 0,0 0 0,0 0 0,0 0 0,0 0 0,1-1 0,-1 1 0,0 0 0,1 0 0,-1-1 0,0 1 0,1-1 0,0 1 0,-1 0 0,1-1 0,0 1 0,0-1 0,-1 1 0,1-1 0,1-1 0,-1-2 8,1 0 0,0-1 0,0 1 0,1 0 0,2-6 0,-3 10-5,46-116 4,17-45-68,-47 111 60,14-68 1,-5-42-10,-25 140-6,0 0 1,-1 0-1,-1 0 0,-1 1 1,-1-1-1,-5-20 0,7 38-165,1 1-1,-1 0 1,0 0 0,0-1-1,0 1 1,0 0 0,0 0-1,-1 0 1,1 0-1,-1 0 1,1 0 0,-1 1-1,0-1 1,-3-2-1,2 2-2112,5 3-828,-1-1-1682</inkml:trace>
</inkml:ink>
</file>

<file path=ppt/ink/ink4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0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1 13952,'0'1'1669,"-4"7"3088,-12 17-3674,14-21-957,-1-1 0,1 1 0,-1-1 0,0 1 0,0-1 0,0 0 1,-1 0-1,1-1 0,-5 4 0,-7 5 42,-8 7-163,1 0 1,-34 40-1,55-57-11,-1 1 1,1 0-1,0 0 0,0 0 1,0 0-1,0 0 0,0 0 1,0 0-1,0 0 1,1 0-1,-1 0 0,0 3 1,1-3 2,0-1 1,1 1-1,-1-1 1,0 0-1,0 1 1,1-1-1,-1 1 1,1-1-1,-1 0 1,1 1-1,-1-1 1,1 0 0,0 0-1,0 1 1,0-1-1,0 0 1,0 0-1,0 0 1,1 1-1,8 6 9,1 0 0,0-1 0,16 9 0,-14-10-4,-1 1 0,0 1 0,13 11 0,-7-2 7,-1 2 0,-1 0-1,0 1 1,-2 0 0,0 1 0,-1 1-1,-2 0 1,0 0 0,-1 1 0,9 33-1,-14-38 302,-1-1 0,0 1 0,-2-1-1,2 24 1,-4-33-243,0 0 1,-1 0-1,1 0 1,-2 0-1,1-1 0,-1 1 1,0 0-1,-1 0 0,0-1 1,0 0-1,-7 12 1,7-15-70,0 0 0,0 0 0,-1-1 0,1 1 0,-1-1 0,0 1 0,0-1 0,0 0 0,-1-1 0,1 1 0,-1-1 0,1 0 1,-1 0-1,-6 1 0,7-2-265,1 0-1,0 0 1,-1-1 0,1 0 0,-1 0 0,1 0 0,-1 0 0,1 0 0,-6-2 0,7 1-284,-1 1 0,1-1 0,0 0 1,-1 0-1,1-1 0,0 1 0,0 0 1,0-1-1,0 1 0,0-1 0,0 0 1,0 0-1,-2-3 0,-10-12-4579</inkml:trace>
</inkml:ink>
</file>

<file path=ppt/ink/ink4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0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 11136,'0'-17'4128,"0"17"-3200,27 5 287,-22-5-95,16 4-448,-3-1 32,22 6-416,-8-6-96,26 6-128,-10-6 32,20 2 0,-16-5-480,2-5-192,-9 5-1408,-9-7-575,-10 2-2241</inkml:trace>
</inkml:ink>
</file>

<file path=ppt/ink/ink4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1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 12800,'1'-1'613,"3"-2"1107,-3 3-1579,-1 0 0,0 0 0,1 0 0,-1 0 0,1 1 0,-1-1 1,1 0-1,-1 0 0,0 0 0,1 1 0,-1-1 0,1 0 0,-1 0 0,0 1 1,1-1-1,-1 0 0,0 1 0,1-1 0,-1 0 0,0 1 0,0-1 0,1 0 1,-1 1-1,0 0 0,8 10 357,16 30 1825,-22-38-2181,9 19 1139,8 25 0,-6-12-682,35 87 1037,54 96-490,-63-133-795,120 264 845,-130-275-970,32 122 1,-52-163-181,-1 0 1,-2 1-1,-1 0 0,-1 0 0,-2 39 0,-4-37-26,-1-1 0,-13 51 0,11-65-225,-1-1 1,0 0-1,-2 0 1,-1-1-1,-19 33 0,6-21-1549,-36 40 0,-2-10-4993,32-39 998</inkml:trace>
</inkml:ink>
</file>

<file path=ppt/ink/ink4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8.7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5 9088,'-44'0'3424,"44"0"-2656,-13 3 128,13-3-64,4 5 288,8-5 319,11 0 97,-1 0 32,5-5-864,0 2 0,0-1 0,0 4-320,-10 0-64,1 0-256,-5 4-64,1-1-1568,-5 2-672,0-2-3807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49.3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 1 8960,'-5'0'821,"-1"0"1,0 1-1,0 0 1,1 0 0,-1 0-1,0 1 1,1 0-1,-10 4 1,9-2-728,0-1 1,0 1 0,0 0-1,1 1 1,0-1-1,0 1 1,0 0 0,0 1-1,1-1 1,0 1-1,0 0 1,-4 7-1,-2 9-18,0 2-1,1-1 1,-7 34-1,-11 76-57,24-112-36,0 1 0,1 0 0,2-1 0,2 32 0,-2-46 15,1-1-1,0 1 1,1-1 0,0 0-1,0 0 1,0 0 0,0 0-1,1 0 1,0-1-1,0 1 1,1-1 0,0 1-1,0-1 1,0 0-1,0-1 1,1 1 0,0-1-1,8 6 1,-5-5 28,0-1 1,0 0-1,0-1 1,0 0-1,1 0 1,0 0 0,-1-1-1,1-1 1,0 0-1,0 0 1,0 0-1,0-1 1,0-1-1,0 1 1,0-1-1,-1-1 1,1 0-1,12-4 1,-12 3 18,1-1 0,-1 0 1,0 0-1,0-1 0,-1 0 0,1-1 1,-1 0-1,0 0 0,-1-1 0,0 0 1,0 0-1,0-1 0,-1 1 0,0-2 1,0 1-1,5-12 0,-3 2 43,0 0-1,-2 0 1,0-1-1,-1 1 1,-1-1-1,-1-1 1,2-27 0,-5 35-39,0 1 0,-1 0 0,0 0 0,-1 0 0,-1 0 0,-4-14 0,4 18-30,0-1 0,0 1 0,-1 0 1,0 1-1,0-1 0,-1 1 0,0-1 0,0 1 1,-11-9-1,5 5 31,-1 2 0,-1-1-1,1 2 1,-1-1 0,0 2 0,-1 0 0,-25-8 0,30 12-376,-1-1 0,1 1 0,-1 1 0,1 0 0,-1 0 0,0 1 0,0 0 0,1 1 0,-1 0 0,0 0 0,1 1 0,-1 0 0,-10 5 0,19-7 179,-4 2-2161,11-1-647,3-1-601</inkml:trace>
</inkml:ink>
</file>

<file path=ppt/ink/ink4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9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 11648,'9'-12'4384,"-9"12"-3393,18 3 673,-18-3 160,14 4-992,-5 1-288,9 7-352,-5-5-96,10 5-32,-5-4-544,3 4-224,15-5-2112,0 2-895,4-1-1249</inkml:trace>
</inkml:ink>
</file>

<file path=ppt/ink/ink4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9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54 10112,'-8'-13'3365,"8"13"-3336,0 0 0,0 0-1,0 0 1,0 0 0,0 0 0,0 0 0,0 0 0,0-1 0,0 1-1,0 0 1,0 0 0,0 0 0,-1 0 0,1 0 0,0 0-1,0 0 1,0 0 0,0-1 0,0 1 0,0 0 0,0 0-1,0 0 1,0 0 0,0 0 0,0 0 0,0 0 0,0-1 0,0 1-1,1 0 1,-1 0 0,0 0 0,0 0 0,0 0 0,0 0-1,0 0 1,0 0 0,0-1 0,0 1 0,0 0 0,0 0-1,0 0 1,0 0 0,0 0 0,1 0 0,-1 0 0,0 0 0,0 0-1,0 0 1,6-5 442,0 1-1,1 0 1,-1 1-1,1 0 0,0 0 1,0 0-1,0 1 1,0 0-1,0 0 1,0 0-1,13 0 0,-8 1-203,0 1-1,0 0 0,0 0 1,0 1-1,0 1 0,21 5 0,-28-6-147,0 1 0,-1 0-1,1 0 1,0 0 0,-1 1-1,0 0 1,1-1-1,-1 2 1,0-1 0,0 0-1,-1 1 1,1-1 0,-1 1-1,6 8 1,-6-6-20,0 1 0,0-1 0,-1 0 0,1 1 0,-2-1 0,1 1 0,-1 0 0,0 0 0,0-1 1,-1 13-1,0-7-37,-1 0 0,-1 1 1,0-1-1,-1 0 0,0 0 1,-9 21-1,0-8 34,-28 46 1,18-40-191,16-25 81,1 1 0,0 0 0,1 1 1,-6 9-1,9-14 8,0 0 1,0 0-1,0 1 1,0-1-1,1 0 1,0 0 0,-1 0-1,1 1 1,0-1-1,1 0 1,-1 0-1,0 0 1,1 1-1,0-1 1,1 4 0,3 4-12,0 0 1,0-1 0,13 18-1,6 11 94,-14-20-68,-2 1-1,0 0 1,-1 0 0,4 22 0,-9-32-10,0 0 0,-1 0 0,-1-1 0,1 1 0,-1 0-1,-1 0 1,0 0 0,-1 0 0,1 0 0,-7 16 0,6-19 16,-1-1 0,1 0 1,-1 0-1,-1-1 1,1 1-1,-1-1 0,-8 10 1,8-11-7,0-1 0,0 0 1,-1 0-1,1 0 1,-1 0-1,1-1 0,-1 1 1,0-1-1,0 0 0,-7 1 1,3-1-66,-1 0 1,1-1-1,0 0 0,-1-1 0,-16-1 1,17 1-1383,0-2 1,1 1-1,-12-5 0,12 2-2445,10-4-1291</inkml:trace>
</inkml:ink>
</file>

<file path=ppt/ink/ink4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19.9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20 10624,'1'-3'1239,"-1"3"-1031,0-1 0,0 1-1,0-1 1,0 1 0,0 0 0,0-1-1,1 1 1,-1-1 0,0 1-1,0-1 1,0 1 0,1 0-1,-1-1 1,0 1 0,0 0-1,1-1 1,-1 1 0,0 0-1,1-1 1,-1 1 0,0 0-1,1 0 1,-1-1 0,1 1-1,0 0 1196,-1 0-422,-12 12 1787,13-12-2695,0 0 0,0 0 0,0 0 1,0-1-1,0 1 0,-1 0 0,1 0 0,0-1 0,0 1 0,0 0 0,-1-1 0,1 1 0,0-1 0,0 1 0,-1-1 0,1 1 0,0-1 0,-1 0 0,1 1 0,-1-1 0,1 0 0,-1 1 0,1-1 0,-1 0 1,1 0-1,-1 0 0,0 1 0,1-1 0,-1 0 0,0 0 0,0 0 0,1-1 0,-14 9 146,10-4-198,-3 2-53,1 1 0,0 0 0,-7 10 0,11-15-340,-6 9 308,2-6-5713,5-4 316</inkml:trace>
</inkml:ink>
</file>

<file path=ppt/ink/ink4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20.3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3 10368,'0'-1'125,"-1"1"0,1 0 0,0 0 1,0 0-1,0 0 0,0 0 0,0-1 1,0 1-1,-1 0 0,1 0 0,0 0 0,0 0 1,0 0-1,0 0 0,-1-1 0,1 1 1,0 0-1,0 0 0,0 0 0,-1 0 1,1 0-1,0 0 0,0 0 0,0 0 0,-1 0 1,1 0-1,0 0 0,0 0 0,0 0 1,-1 0-1,1 0 0,0 0 0,0 0 1,0 0-1,-1 1 0,1-1 0,0 0 0,0 0 1,0 0-1,0 0 0,-1 0 0,1 0 1,0 1-1,0-1 0,-4 13 2500,2 21-798,2-33-1771,-4 567 2344,3-517-2354,1 37-779,1-74-383,0 1 0,2-1 0,6 26-1,-8-38 825,-1 0-1,1-1 0,-1 1 0,1 0 0,0-1 0,0 1 1,0 0-1,0-1 0,0 1 0,2 1 0,0-1-353,-1-1 0,0 1 0,1-1 0,-1 0 0,0 0 0,5 1 0</inkml:trace>
</inkml:ink>
</file>

<file path=ppt/ink/ink4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20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1 10368,'-13'16'3429,"12"-16"-3363,1 1 1,0-1-1,-1 1 1,1-1-1,0 0 0,-1 1 1,1-1-1,0 1 1,0-1-1,0 1 1,0-1-1,0 1 0,-1-1 1,1 1-1,0-1 1,0 1-1,0-1 1,0 1-1,0-1 0,0 1 1,1 0-1,-1 32 1129,0-27-897,1 0 1,0 0-1,0-1 1,0 1-1,1-1 1,0 1-1,0-1 1,0 0-1,1 1 1,0-1-1,0 0 1,0-1-1,6 8 1,-4-6-36,5 7 109,0-2 0,1 0 0,0 0 0,1-1 0,20 15 0,67 34 1138,-97-58-1481,2 1 54,1 1 1,-1-1-1,0 1 0,0 1 1,0-1-1,-1 0 1,1 1-1,-1 0 0,0 0 1,5 6-1,-6-6-54,0 0 0,-1 0 0,1 0 0,-1 0 0,0 0 0,0 0 0,0 0 0,0 1 0,-1-1 0,1 0 0,-1 0 0,0 1-1,-1 4 1,-2 7 27,-7 32 0,8-40-34,-31 133 11,-3 10-242,6-52-3071,30-98 3195,-2 6-915,-1 1-1,0-1 0,0 0 1,0 0-1,-1 0 0,0-1 0,-6 9 1,-12 2-4136</inkml:trace>
</inkml:ink>
</file>

<file path=ppt/ink/ink4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21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2100 151 7552,'7'-32'2448,"-6"21"-1414,-2 8-846,0 1-1,0-1 0,0 1 0,-1 0 0,1-1 1,-1 1-1,1 0 0,-1 0 0,0 0 1,0 0-1,0 0 0,0 0 0,0 0 0,-1 1 1,1-1-1,0 1 0,-1 0 0,-4-2 1,-14-6 121,-1 2 0,0 1 1,-1 1-1,-45-5 1,45 7-188,-30-4 173,-125-13 384,148 19-588,0 1 0,1 1 0,-1 2 0,-35 8 0,31-2-19,1 0-1,1 3 1,0 0-1,-52 30 0,-160 119 713,199-127-614,0 1-1,3 3 0,-70 78 1,-105 169 352,-109 235 188,199-272-403,102-190-141,3 2 0,-20 81 0,38-122-58,1 0-1,0 0 1,1 0-1,2 35 1,1-41-13,1 0 1,0 0-1,1-1 1,0 1-1,1-1 0,1 0 1,10 22-1,-5-18 34,1 0-1,0 0 1,1-1-1,0-1 1,1 0-1,1 0 1,0-2-1,1 0 1,25 16-1,1-3 119,1-3 1,72 28-1,-30-20-5,1-4-1,122 21 1,-66-24 79,2-6-1,169-2 1,280-50 147,-485 22-437,-1-5 0,117-36 1,-173 38-9,-2-2 1,0-1 0,-1-3 0,-1-2 0,-1-2 0,60-46 0,-87 58-18,-1-1 1,-1-1-1,0 0 1,-1-1-1,-1-1 1,0-1 0,-2 0-1,0 0 1,17-38-1,-18 27-14,-2 1 1,0-1-1,-2-1 0,-1 0 0,-2 0 0,1-54 1,-6 17-15,-12-88 0,-27-74-36,21 148 28,-59-156 0,57 187 25,-3 1 0,-3 1 0,-60-86 0,56 95-47,-1 2 0,-3 2-1,-1 1 1,-40-31 0,61 54-95,0 1 1,-1 1-1,-30-16 0,33 21-10,-1 0 0,1 1-1,-1 0 1,0 1 0,-19-2-1,7 3-614,0 2-1,0 0 1,-1 2-1,1 0 0,0 2 1,-40 12-1,-3 6-5034</inkml:trace>
</inkml:ink>
</file>

<file path=ppt/ink/ink4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0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1486 8448,'0'-1'156,"0"1"0,-1 0 0,1-1 0,-1 1 0,1 0 0,0 0 1,-1-1-1,1 1 0,-1 0 0,1 0 0,-1 0 0,1 0 0,-1 0 0,1 0 1,-1 0-1,1 0 0,-1 0 0,1 0 0,0 0 0,-1 0 0,1 0 0,-1 0 1,1 0-1,-1 0 0,1 0 0,-1 0 0,1 1 0,0-1 0,-2 1 0,1-1 42,0 1 1,0 0-1,0 0 0,-1 0 0,1 0 0,0 0 0,0 1 0,0-1 0,0 0 0,0 2 0,0-2-175,1-1 0,-1 1 0,1 0 0,-1-1 0,1 1 0,0 0 0,-1 0 0,1-1 0,0 1 0,-1 0 0,1 0 0,0-1 0,0 1 0,0 0 0,0 0 0,0 0 0,0-1 0,0 1 0,0 0 0,0 0 0,0 0 0,0-1 1,1 1-1,-1 0 0,0 0 0,1-1 0,-1 1 0,0 0 0,1-1 0,-1 1 0,1 0 0,-1-1 0,1 1 0,-1 0 0,1-1 0,-1 1 0,1-1 0,0 1 0,-1-1 0,1 0 0,0 1 0,-1-1 0,1 1 0,1-1 0,0 1 56,0-1 0,0 0 1,0 0-1,0 0 0,0-1 0,0 1 0,0 0 0,0-1 0,0 1 0,0-1 0,3-1 1,21-11 557,-22 11-533,5-4-22,0 0-1,-1 0 1,0 0 0,0-1 0,-1-1 0,0 1 0,11-16 0,-4 4-50,-2-1 0,14-29 1,-6 1-23,-2-1 0,18-85 0,-17 61-3,34-191-533,-23-4-441,-27 216 713,-2 1 1,-6-61 0,0 74 191,-1 1 0,-1-1 0,-21-58 0,25 87 32,0-1 1,-1 1-1,0 0 0,-1 1 1,0-1-1,0 1 0,-1 0 1,-8-10-1,13 18 27,1 0 0,-1-1 0,1 1 0,-1-1 0,1 1 1,-1 0-1,1 0 0,-1-1 0,1 1 0,-1 0 0,0 0 0,1 0 0,-1 0 0,1-1 0,-1 1 0,0 0 0,1 0 0,-1 0 0,1 0 0,-1 1 0,0-1 1,1 0-1,-1 0 0,1 0 0,-1 0 0,0 1 0,1-1 0,-1 0 0,1 0 0,-1 1 0,1-1 0,-1 0 0,1 1 0,-1-1 0,1 1 0,-1-1 0,1 1 1,0-1-1,-1 1 0,1-1 0,0 1 0,-1-1 0,1 1 0,0-1 0,-1 2 0,-1 3 26,-1 0 0,1 0-1,0 0 1,-1 6 0,-7 28 215,-6 73 0,11-70-101,-83 722 1964,80-635-1631,15 218-1,-6-315-441,2 0 0,2 0-1,0-1 1,12 37 0,-16-67-34,-1 1 0,1-1 0,-1 1-1,1-1 1,0 1 0,0-1 0,0 1 0,0-1 0,0 0 0,0 1 0,0-1 0,0 0 0,2 2 0,-2-3-44,0 1 1,0-1 0,0 0-1,-1 0 1,1 0-1,0 0 1,0 0 0,0 0-1,0 0 1,0 0-1,0 0 1,-1 0 0,1 0-1,0 0 1,0 0-1,0-1 1,0 1 0,-1 0-1,1-1 1,0 1-1,0-1 1,-1 1 0,1-1-1,0 1 1,-1-1 0,2 0-1,17-17-2683,-13 13 1152,-1 0 0,1 0 0,0 1 0,0-1 1,8-3-1,16-4-2339</inkml:trace>
</inkml:ink>
</file>

<file path=ppt/ink/ink4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1.3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234 6 9472,'-2'-1'352,"-1"0"0,0 0 1,0 0-1,0 1 0,0-1 1,1 1-1,-1 0 0,0 0 1,0 0-1,0 0 0,0 0 0,0 1 1,0-1-1,-5 3 0,3-1 15,0 0 0,-1 1-1,1-1 1,0 1 0,0 1-1,-8 7 1,0 1-53,0 1 1,2 1-1,-20 28 1,20-25-284,1 1 0,1 0 0,0 0 0,1 1 0,-9 33 0,15-41-37,-1 1 1,1-1-1,1 0 0,0 1 0,0 0 1,1-1-1,1 1 0,0-1 0,1 1 1,0-1-1,5 17 0,-4-21 32,1-1 0,-1 1-1,1-1 1,0 1 0,1-1 0,0 0 0,0 0-1,0-1 1,1 0 0,-1 0 0,1 0 0,0-1-1,1 1 1,-1-1 0,1-1 0,0 1 0,0-1-1,0-1 1,12 4 0,-10-3 15,1-1-1,0 0 1,0-1-1,-1 0 1,1 0 0,0-1-1,0 0 1,0-1 0,0 0-1,0-1 1,0 0 0,-1 0-1,1-1 1,15-7-1,-14 4 61,-1 0 0,1-1 0,-1 0 0,-1-1 0,1 0 0,-2 0 0,1-1 0,-1 0 0,0 0 0,-1-1-1,0 0 1,7-14 0,-11 18-85,0-1 0,0 0 0,-1 1 0,0-1 0,0 0 0,0 0 0,-1 0 0,0 0 0,-1 0 0,1 0 0,-1 0 0,-1 0 0,1-1 0,-1 1 0,-1 0 0,1 0 0,-1 1 0,0-1 0,-1 0 0,0 1 0,0-1 0,-6-9 0,3 7-6,-1 0-1,-1 1 1,1-1-1,-1 1 1,-1 1 0,1 0-1,-1 0 1,-13-7-1,14 9-514,-1 0 0,1 1 0,-1 0 0,0 1 0,0 0 0,-1 0-1,1 1 1,0 0 0,-19-1 0,41 8-4412,12-1 1296</inkml:trace>
</inkml:ink>
</file>

<file path=ppt/ink/ink4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1.9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317 39 8960,'1'0'130,"3"-1"263,-1 0 0,1-1 0,0 1 1,-1-1-1,1 0 0,-1 0 1,1 0-1,-1-1 0,0 1 0,0-1 1,0 1-1,3-5 0,-6 7-348,0 0-1,0 0 0,0 0 1,0 0-1,1 0 1,-1-1-1,0 1 0,0 0 1,0 0-1,0 0 1,0-1-1,0 1 1,0 0-1,0 0 0,1 0 1,-1-1-1,0 1 1,0 0-1,0 0 0,0-1 1,0 1-1,0 0 1,0 0-1,0 0 0,0-1 1,0 1-1,-1 0 1,1 0-1,0-1 0,0 1 1,0 0-1,0 0 1,0 0-1,0-1 1,0 1-1,0 0 0,-1 0 1,1 0-1,0 0 1,0-1-1,0 1 0,0 0 1,-1 0-1,1 0 1,0 0-1,0 0 0,0 0 1,-1 0-1,1-1 1,0 1-1,0 0 0,0 0 1,-1 0-1,1 0 1,0 0-1,0 0 1,-1 0-1,1 0 0,0 0 1,-14 2 442,3 1-397,0 0 0,0 1-1,1 0 1,0 1 0,0 1 0,0-1 0,-15 12-1,10-4-19,-1 0 0,2 0 0,-19 23-1,21-22-49,1 1 0,1 0 0,-13 25 0,20-34 13,1-1-1,-1 1 1,1 0-1,0 0 0,0 0 1,1 1-1,0-1 0,0 0 1,0 0-1,1 1 1,0-1-1,0 0 0,3 11 1,-3-15-7,0 0 0,1-1-1,-1 1 1,1 0 0,0 0 0,-1-1 0,1 1 0,0 0 0,0-1-1,0 1 1,0-1 0,1 1 0,-1-1 0,0 0 0,1 0 0,-1 1-1,1-1 1,-1 0 0,1 0 0,-1 0 0,1 0 0,0-1 0,-1 1 0,1 0-1,0-1 1,0 1 0,-1-1 0,1 0 0,0 1 0,0-1 0,0 0-1,0 0 1,-1 0 0,1 0 0,0-1 0,2 1 0,1-1 28,-1-1 1,1 1-1,0-1 0,0 0 1,-1 0-1,0 0 0,1 0 1,-1-1-1,0 0 1,0 0-1,0 0 0,5-5 1,-3 0-20,1 0 0,-2 0 0,1-1 0,-1 1 0,0-1 0,4-12 0,0-3 34,6-30 1,-15 50-51,1 1 18,0-1 0,0 1 0,0 0-1,0 0 1,3-4 0,-2 6 207,-1 5-117,1 10 55,-2-12-149,8 88 759,33 144 0,-34-203-800,4 11 404,-1 1-1,-3 0 1,3 57 0,-10-85-228,-1-1-1,0 1 1,-1-1 0,-1 0 0,-7 25 0,6-29-117,0 0 0,0 0 0,-2-1 0,1 0 0,-1 1 0,0-2-1,-1 1 1,-12 12 0,9-12-36,0 0 1,0-2-1,-1 1 0,1-1 0,-2-1 1,1 0-1,-1 0 0,0-1 0,0-1 1,0 0-1,-1 0 0,1-2 0,-26 4 1,33-6-18,0 0 1,1 0 0,-1-1 0,1 1-1,-1-1 1,0 0 0,1 0 0,0 0-1,-1-1 1,1 1 0,0-1 0,-1 0-1,1 0 1,0-1 0,1 1 0,-1-1-1,-4-4 1,4 3-18,-1-1 1,2 0-1,-1 0 0,0-1 1,1 1-1,0-1 0,0 1 0,1-1 1,0 0-1,0 0 0,-2-10 1,2 6-28,1 0 0,0 1 0,0-1 1,1 0-1,0 0 0,1 1 0,3-15 0,-3 16 2,1 1-1,0 0 0,1 0 0,0 0 0,0 1 1,0-1-1,1 1 0,0-1 0,8-9 0,-3 7-141,0 0 1,1 1-1,0 1 0,0 0 0,1 0 1,-1 1-1,15-7 0,87-28-2823,-84 32 2011,137-50-8404,-121 46 4372,-2 5 1500</inkml:trace>
</inkml:ink>
</file>

<file path=ppt/ink/ink4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2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52 9856,'3'-10'1161,"-2"3"-173,1 0 0,1 1 0,-1-1 0,4-6 0,-5 12 654,-2 6 1324,-9 11-2444,-1 0 0,-1-1 0,-19 20 0,-6 7-488,23-26-60,10-11 0,0-1 0,0 1 0,1-1 0,-1 1-1,1 0 1,0 0 0,1 1 0,-1-1-1,-2 7 1,5-10 18,0-1-1,0 1 1,0-1-1,0 1 1,0-1-1,0 1 1,1-1-1,-1 1 1,0-1-1,1 1 1,-1-1-1,1 0 1,0 1-1,-1-1 1,1 0-1,0 0 1,0 1-1,0-1 1,-1 0 0,1 0-1,2 1 1,2 3-35,0 0 1,1-1 0,6 5 0,-7-6-13,185 119 87,-186-119 59,-1 0 1,1 0 0,-1 0 0,1 0 0,-1 0-1,0 1 1,0-1 0,0 1 0,3 5-1,-5-7-49,-1 0-1,1-1 0,0 1 0,-1 0 1,1-1-1,-1 1 0,1 0 1,-1 0-1,0 0 0,0-1 0,0 1 1,0 0-1,0 0 0,0 0 0,0 0 1,-1-1-1,1 1 0,-1 0 0,1 0 1,-1-1-1,0 1 0,1 0 1,-1-1-1,0 1 0,0-1 0,-3 3 1,-1 2-6,-1-1 1,1-1-1,-1 1 1,0-1-1,0 0 1,-1 0-1,0-1 1,1 0-1,-1 0 1,-11 3-1,-1-2-89,1 1-1,-38 2 0,50-7-148,0 0 1,1 0 0,-1 0 0,0-1 0,1 0 0,-1 0-1,0 0 1,1-1 0,-9-3 0,12 3-198,-1 1 0,0 0 0,1-1-1,-1 0 1,1 0 0,-1 0 0,1 0 0,0 0 0,0 0 0,0 0-1,0-1 1,0 1 0,0-1 0,1 1 0,-1-1 0,1 0 0,0 1 0,0-1-1,-1-4 1,0-13-4267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50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121 14 7296,'-1'-1'442,"0"0"1,1 0-1,-1 1 1,0-1-1,0 0 1,0 0-1,0 0 0,1 1 1,-1-1-1,0 0 1,0 1-1,0-1 1,-2 0-1,1 1-170,0-1 0,0 1-1,1-1 1,-1 1-1,0 0 1,0 0 0,1 0-1,-4 0 1,2 0-215,1 1 0,0-1 0,0 1 0,0-1 0,0 1 0,0 0-1,0 0 1,0 0 0,0 0 0,0 0 0,0 0 0,1 1 0,-1-1 0,0 1 0,1-1 0,-1 1 0,-1 1-1,-3 9-1,-1-1 0,2 1 0,-1 0 0,2 1 0,-1-1 0,2 1 0,0 0 0,-2 16 0,1 11-36,1 55 1,3-84-39,0 1 0,1-1 0,0 1 0,1-1 0,1 0 0,0 1 0,7 16 0,-8-23 28,0 0 1,1 0-1,0-1 0,0 1 0,0-1 0,0 0 0,1 0 0,0 0 0,0 0 0,0-1 0,0 1 0,0-1 1,1 0-1,-1 0 0,1-1 0,0 0 0,0 1 0,6 0 0,-5-1 57,0 0 0,1-1 1,-1 0-1,0 0 0,1 0 0,-1-1 0,13-1 0,-16 1-38,-1-1-1,0 1 0,0-1 1,1 0-1,-1 1 1,0-1-1,0 0 1,0 0-1,0 0 0,0-1 1,0 1-1,0 0 1,-1-1-1,1 1 0,0-1 1,-1 0-1,1 1 1,-1-1-1,0 0 1,1 0-1,-1 0 0,0 0 1,0 0-1,0 0 1,0 0-1,0-5 0,3-9 42,-2-1 0,0 1 0,-1-1 0,-1 0-1,-2-26 1,-19-85 46,14 95-13,4 13 290,-12-34 0,11 46-126,2 11-160,3 11-52,1-7-53,0 1-1,0 0 1,1-1-1,5 12 0,1 2 9,98 220 556,-4-8-517,-78-170 52,17 67 0,-37-108 87,0 0 0,-2 0 0,0 0 0,-1 1 0,-1-1 0,-2 1 0,-2 22 0,2-38-169,0 0 0,0-1 0,-1 1 0,0-1 0,0 0 0,0 0 0,-1 1 0,1-1 0,-2-1 0,1 1 0,-1 0 0,0-1 0,0 0 0,0 0 0,-6 5 0,2-3-23,0-1-1,-1 0 1,0 0-1,0-1 1,-1 0-1,0-1 1,0 0-1,0 0 1,0-1-1,0 0 1,-1-1-1,1 0 1,-1-1-1,1 0 1,-1-1 0,0 0-1,1-1 1,-1 0-1,1 0 1,-1-1-1,1 0 1,-1-1-1,1-1 1,0 1-1,1-1 1,-1-1-1,1 0 1,-1 0-1,1-1 1,1 0-1,-1-1 1,1 0-1,0 0 1,-10-13-1,14 14-9,-1-1 0,1 1 0,0-1 0,1 0 0,-1 0-1,2 0 1,-1-1 0,1 1 0,0-1 0,0 1 0,1-1 0,0 0-1,0 0 1,1 0 0,0 1 0,0-1 0,1 0 0,0 0 0,1 1-1,0-1 1,0 0 0,0 1 0,1 0 0,4-8 0,8-8-32,1 1 0,1 1 0,2 1 0,28-26 0,6-2-583,48-48-2031,65-82-9552,-114 121 7979</inkml:trace>
</inkml:ink>
</file>

<file path=ppt/ink/ink4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2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9984,'18'12'3680,"0"0"-2848,12 4 160,-16-8-96,8-1-385,5 2-31,5-6-288,-1-3-128,-1-3-32,-3-1-480,0-4-160,-4-4-1439,4 8-673,4-1-1280</inkml:trace>
</inkml:ink>
</file>

<file path=ppt/ink/ink4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3.0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11136,'0'8'1249,"0"0"-1,1 0 1,0 0 0,0 0 0,3 8 0,-3-13-1043,0 0-1,0 0 1,0 0 0,1-1 0,-1 1 0,1 0-1,0-1 1,0 1 0,0-1 0,0 0 0,0 0-1,1 0 1,-1 0 0,0 0 0,1 0 0,3 2-1,5 1-36,0 0 0,1-1 0,-1-1 0,1 1-1,0-2 1,12 2 0,75 3 12,-59-5-18,-25-2-115,121 11 448,-115-8-333,0 1 0,0 1 0,0 0 0,25 12 1,-41-15-103,0 0 1,0 1 0,-1 0-1,1 0 1,-1 0 0,0 1-1,0 0 1,0-1 0,0 1-1,0 1 1,-1-1 0,0 0-1,0 1 1,0 0 0,-1 0-1,1-1 1,-1 2 0,-1-1-1,1 0 1,0 0 0,-1 0-1,0 1 1,0 6 0,0 7 83,-1 0 0,0 0 1,-2 0-1,0 0 0,-6 23 1,-12 35 88,-41 104 0,6-24-191,0 11-275,12-59-4778,34-88 1447</inkml:trace>
</inkml:ink>
</file>

<file path=ppt/ink/ink4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28.6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1947 8320,'1'-2'3896,"3"-8"-2144,18-26 2850,120-233-1770,-108 208-2816,-2-2 0,26-77 0,-33 55-9,-4-2-1,13-102 1,-7-180 26,-36 105-160,4 215 148,-3-1 0,-2 1 1,-19-58-1,23 89-4,-14-27 0,18 41-24,0-1 1,-1 1 0,1 0-1,-1 0 1,0 0-1,-1 0 1,1 1 0,-1-1-1,1 1 1,-1 0-1,-5-3 1,8 5-4,-1 0-1,1 0 1,-1 1-1,1-1 1,-1 1 0,0-1-1,1 1 1,-1 0-1,1 0 1,-1 0 0,0 0-1,1 0 1,-1 0-1,0 0 1,1 0-1,-1 1 1,0-1 0,1 0-1,-1 1 1,1 0-1,-1-1 1,1 1 0,-1 0-1,1 0 1,0 0-1,-1 0 1,1 0 0,0 0-1,-1 0 1,1 0-1,0 0 1,0 1-1,-1 1 1,-3 5 51,0-1 1,1 1-1,0 0 0,0 0 0,-3 10 0,-6 25 183,1 1-1,3 0 0,-5 49 1,9-52-126,-34 430 334,37-357-235,5 0-1,5 0 1,6 0-1,4-2 1,63 215-1,-68-287-82,14 42 10,-22-69-99,1 1-1,1-1 1,12 20-1,-17-30-34,0-1 0,0 1 0,0 0 0,1-1 0,-1 1 0,0-1 0,1 0 0,0 0 0,0 0 0,-1 0 0,1 0 0,0 0 0,1-1 0,-1 0-1,0 1 1,0-1 0,0-1 0,5 2 0,-3-2-364,-1 0 0,0 0 0,1-1 0,-1 0-1,0 1 1,0-2 0,1 1 0,-1 0 0,0-1 0,0 0-1,0 0 1,-1 0 0,7-4 0,30-22-7919,-21 9 4133</inkml:trace>
</inkml:ink>
</file>

<file path=ppt/ink/ink4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29.1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228 73 8320,'-4'-6'856,"3"3"-556,0 1 0,-1 0 0,1-1 0,0 1 0,0-1 0,0 1 0,1-1 0,-1 0 0,0-4 0,1 5-136,0 1 1,-1-1-1,1 0 1,-1 1-1,1-1 1,-1 0-1,0 1 1,1-1-1,-1 1 1,0-1-1,0 1 1,0-1-1,0 1 1,-1 0 0,1-1-1,0 1 1,0 0-1,-1 0 1,1 0-1,-1 0 1,1 0-1,-1 0 1,1 1-1,-1-1 1,0 0-1,1 1 1,-1-1-1,0 1 1,1 0-1,-1-1 1,0 1 0,0 0-1,1 0 1,-1 0-1,0 0 1,0 0-1,1 1 1,-1-1-1,-3 1 1,-2 3-71,0-1 0,0 1 0,0 0 0,1 1 0,-1 0 0,1 0 0,0 0 0,0 1 0,1 0 0,0 0 1,0 0-1,0 0 0,1 1 0,-6 10 0,1 2-29,1 0 1,1 1-1,0-1 1,-5 30-1,3 2-3,-5 102-1,13-131 5,2 0 0,4 35 0,-3-48-46,0 0 1,0 0 0,1 0 0,0-1-1,0 1 1,1-1 0,0 1-1,9 13 1,-9-19 13,-1 1 0,1-1-1,0 1 1,-1-1 0,2 0 0,-1-1 0,0 1-1,0-1 1,1 0 0,-1 0 0,1 0 0,0 0-1,0-1 1,-1 0 0,1 0 0,0 0-1,0-1 1,0 0 0,0 0 0,9-1 0,-1 0 64,0-1 0,0 0 0,0-1 1,0 0-1,-1-1 0,22-11 0,-20 8 4,0 0-1,-1-2 0,0 0 0,0 0 1,-1-1-1,-1-1 0,0 0 0,17-21 1,-23 25-88,0 0-1,0 0 1,-1 0 0,0-1 0,-1 1 0,1-1 0,-2 0 0,1 0 0,-1 0 0,0-1 0,-1 1 0,0 0 0,0-1 0,-1 1 0,0-1 0,0 1 0,-3-16 0,-1 11-12,0 0 0,-1 0 0,0 0 0,-1 1 0,0 0 0,-1 0 0,0 1 0,-1 0 0,0 0 0,-1 0 0,0 1 0,-1 1 0,0 0 0,-1 0 0,1 1 0,-2 0 0,1 1 1,-1 0-1,0 1 0,-16-6 0,22 10-66,1 0 0,-1 1 0,0 0 0,0 0 1,0 0-1,0 1 0,-1 0 0,-8 1 1,14-1-48,-1 0 1,1 1 0,-1-1-1,1 0 1,-1 0-1,1 1 1,-1-1 0,1 1-1,-1 0 1,1-1 0,0 1-1,-1 0 1,1 0 0,0 0-1,0 0 1,0 0-1,-1 0 1,1 0 0,0 0-1,0 0 1,1 0 0,-1 1-1,0-1 1,0 0 0,0 1-1,1-1 1,-1 1-1,1-1 1,-1 1 0,1-1-1,0 1 1,-1-1 0,1 1-1,0-1 1,0 1 0,0-1-1,1 3 1,-1-2-147,0-1 0,1 1 0,-1 0 0,1-1 0,-1 1 0,1-1 1,0 1-1,0-1 0,0 1 0,0-1 0,1 2 0,22 21-4521</inkml:trace>
</inkml:ink>
</file>

<file path=ppt/ink/ink4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29.7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65 10752,'0'-3'414,"1"-1"0,-1 1 0,0 0 0,0 0 0,0 0 0,0 0 0,0 0 0,-1 0 0,1 0 0,-2-3 0,1 4-272,1 0 0,-1 1 1,0-1-1,0 1 1,-1 0-1,1-1 1,0 1-1,0 0 0,-1-1 1,1 1-1,-1 0 1,1 0-1,-1 0 1,1 0-1,-1 1 0,0-1 1,1 0-1,-1 1 1,-2-1-1,-2-1 23,1 1-1,0 0 1,-1 1 0,1 0-1,-1-1 1,1 2-1,0-1 1,-1 1 0,1-1-1,0 1 1,-1 1 0,1-1-1,0 1 1,0 0-1,0 0 1,0 1 0,0-1-1,1 1 1,-1 0 0,1 0-1,0 1 1,-5 4-1,-2 3-43,0 1-1,1 0 1,0 0-1,1 1 0,0 0 1,-9 21-1,10-17-60,0 0 0,2 1 0,0 0 0,1 0 0,-5 33 0,8-42-48,1-1 0,1 1 0,0-1 0,0 1-1,1-1 1,0 1 0,0-1 0,1 0 0,0 0 0,0 1-1,1-1 1,0-1 0,1 1 0,0 0 0,5 7 0,-7-11 9,1-1 1,0 1-1,0-1 1,1 0 0,-1 0-1,0 0 1,1-1-1,0 1 1,0-1 0,-1 0-1,1 0 1,1 0 0,-1-1-1,0 1 1,0-1-1,1 0 1,-1 0 0,0-1-1,1 1 1,-1-1-1,1 0 1,7-1 0,-6 0 0,0 0 1,0 0 0,0-1 0,-1 0 0,1 0 0,-1 0-1,1-1 1,-1 0 0,0 0 0,0 0 0,0-1 0,0 1 0,0-1-1,-1 0 1,0-1 0,6-7 0,-1-2-7,0 1-1,-2-2 1,0 1 0,0-1-1,-1 0 1,6-27 0,-3 0 299,5-57 1,-14 83-17,0 16-291,0 0 0,0 1 0,0-1 0,0 0 0,0 0 0,0 0 0,0 0 0,-1 0 0,1 0 0,0 0 0,0 0 0,0 0 0,0 0 0,0 1 0,0-1 0,0 0 0,0 0 0,0 0 0,0 0 0,0 0 1,-1 0-1,1 0 0,0 0 0,0 0 0,0 0 0,0 0 0,0 0 0,0 0 0,0 0 0,0 0 0,-1 0 0,1 0 0,0 0 0,0 0 0,0 0 0,0 0 0,0 0 0,0 0 0,0 0 0,0 0 0,-1 0 0,1 0 0,0 0 0,0 0 0,0 0 0,0-1 0,0 1 0,0 0 0,0 0 0,0 0 0,0 0 0,0 0 0,0 0 0,0 0 0,0 0 1,-4 14 181,1 10-21,2 0 0,0 0 0,2 0 0,4 32 0,24 102 188,-23-130-322,2 9-27,14 64 271,9 121-1,-30-212-201,-1 0-1,0 1 1,-1-1-1,0 0 1,0 1-1,-1-1 1,-6 19-1,5-23-49,1 0 1,-1-1-1,0 1 0,-1-1 0,1 1 0,-1-1 0,0 0 0,-1 0 1,1-1-1,-1 1 0,0-1 0,0 0 0,-9 5 0,6-4-12,0-2 0,0 1 0,0-1 0,0 0-1,-1-1 1,1 1 0,-1-2 0,1 1-1,-1-1 1,0-1 0,-10 0 0,12 0-18,0-1 0,1 0 0,-1 0 1,1 0-1,-1-1 0,1 0 0,-1-1 1,1 1-1,0-1 0,0 0 1,0-1-1,0 1 0,1-1 0,0-1 1,-6-4-1,1-2-35,1 0 1,0 0-1,0-1 0,2 0 1,-1 0-1,2-1 0,-1 1 1,-5-21-1,9 26-30,1 1 1,1-1-1,-1 0 1,1 0-1,0 0 0,1 0 1,-1 0-1,1 0 1,1 0-1,0 0 0,0 0 1,0 0-1,1 0 1,-1 0-1,2 0 1,-1 1-1,1-1 0,0 1 1,5-8-1,-1 5-122,1-1 0,0 1 0,0 1 0,1 0 0,0 0 0,18-11 0,67-34-1694,-57 34 970,262-171-9805,-219 135 6751</inkml:trace>
</inkml:ink>
</file>

<file path=ppt/ink/ink4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0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434 44 10624,'5'-42'6517,"-5"41"-4901,-2 2-1387,1 0 0,0 0 0,-1 0 0,1 0 0,0 1 0,0-1 0,-1 0 1,1 1-1,0-1 0,0 1 0,1-1 0,-1 1 0,0 0 0,0 2 0,-1-1 52,-15 33 307,-2-1 1,-39 55-1,34-59-512,-150 216 104,145-200-644,3 1 0,-34 88 0,57-127-163,0-1-1,1 1 0,-2 11 0,4-17 21,0 0 0,0 0-1,0 1 1,0-1-1,0 0 1,1 0-1,1 5 1,-2-8 406,0 1 0,0 0 0,1-1 0,-1 1 0,0-1 0,0 1 0,1 0 0,-1-1 0,1 1 0,-1-1 0,0 1 0,1-1 0,-1 0 0,1 1 0,-1-1 0,1 1 0,-1-1 0,2 1 0,-1-1-152,0 0 1,0 0-1,0 0 0,0 0 0,0 0 0,0 0 0,-1 0 0,1 0 0,0-1 1,0 1-1,2-1 0</inkml:trace>
</inkml:ink>
</file>

<file path=ppt/ink/ink4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0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11648,'0'7'5290,"10"40"-2533,9 19-274,33 76-1,6 15-1351,1 73-629,-15-53-463,-27-120-691,24 57 1,-39-111 542,2 9-472,2-1 1,-1 0-1,9 12 0,-13-21 311,0 0 1,1-1 0,-1 1 0,1 0 0,-1 0 0,1-1 0,0 1 0,0 0 0,0-1 0,0 0-1,0 0 1,0 1 0,0-1 0,0 0 0,0 0 0,0-1 0,1 1 0,-1 0 0,0-1 0,0 0-1,1 1 1,-1-1 0,4 0 0,24-9-4605</inkml:trace>
</inkml:ink>
</file>

<file path=ppt/ink/ink4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0.7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8 10880,'-13'-7'4128,"22"10"-3200,4 4 575,-4 2 97,5-1-672,3-1-192,5 2-384,5-1-160,0 4-96,0 0-96,0 0 32,-4 3-1664,-2 1-736,1 4-3007</inkml:trace>
  <inkml:trace contextRef="#ctx0" brushRef="#br0" timeOffset="1">112 397 10624,'-18'15'4032,"14"-3"-3136,8 4 191,1-8-127,4-1-320,9 2-64,9-6-192,9-3 0,12-3-224,6-6-384,-5 6-160,-5-6-2431,1 6-1057,-9-6-608</inkml:trace>
</inkml:ink>
</file>

<file path=ppt/ink/ink4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1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1369 6656,'-2'3'416,"-1"0"-1,1 1 1,0-1 0,0 1 0,1-1-1,-1 1 1,1 0 0,-1 0 0,1 0 0,0-1-1,1 1 1,-1 0 0,1 0 0,-1 6 0,1-9-312,0 1 0,0-1 0,1 1 0,-1-1 0,0 1 0,0-1 0,1 0 1,-1 1-1,1-1 0,0 1 0,-1-1 0,1 0 0,0 0 0,-1 1 0,1-1 1,0 0-1,0 0 0,0 0 0,0 0 0,0 0 0,1 0 0,-1 0 1,0-1-1,0 1 0,0 0 0,1 0 0,-1-1 0,0 1 0,1-1 0,-1 0 1,1 1-1,-1-1 0,1 0 0,-1 0 0,0 1 0,1-1 0,-1 0 0,1-1 1,-1 1-1,1 0 0,-1 0 0,2-1 0,8-1 47,-1-1 1,1 0-1,-1-1 0,0 0 0,0 0 0,-1-1 0,13-8 1,59-47 196,-74 55-306,11-11 24,0 0-1,-1-1 0,-1-1 1,-1 0-1,0-1 1,22-41-1,-15 17-56,-2 0 0,21-67 0,-20 43 6,-2 0 0,-3-1-1,12-127 1,-24 121-42,-12-147 1,-13 81 23,15 115-46,0 1 1,-1-1-1,-19-39 0,25 61 45,0 1-1,0 0 0,0 0 0,0 0 0,-1 0 0,1 0 0,-1 1 0,1-1 0,-1 0 1,0 1-1,1-1 0,-1 1 0,0-1 0,-3-1 0,4 3 10,-1 0 0,1 0 0,-1-1 0,1 1-1,0 0 1,-1 0 0,1 1 0,-1-1 0,1 0-1,-1 0 1,1 1 0,0-1 0,-1 1 0,1-1 0,0 1-1,-1-1 1,1 1 0,0 0 0,0 0 0,-1 0 0,1 0-1,0 0 1,-2 2 0,2-2 29,-1 1 0,0 0-1,1 0 1,-1-1 0,1 1 0,-1 0 0,1 0-1,-1 3 1,-11 24 281,2 1 1,-9 43-1,18-65-269,-12 51 183,3 0 0,3 0 1,-1 69-1,15 179 374,52 290 165,-53-568-653,1 1-1,2-1 1,16 43 0,-18-60-56,0 0 0,0 0 0,1 0 0,1-1 0,0 0 1,0-1-1,1 1 0,0-2 0,1 1 0,11 8 0,45 30-11,-65-48-1232,3-4-3536,3-5 1185,9-5-1153</inkml:trace>
</inkml:ink>
</file>

<file path=ppt/ink/ink4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2.4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252 60 9216,'0'-5'636,"0"1"1,0-1-1,-1 0 1,1 1-1,-1-1 1,0 0-1,-3-6 0,4 10-531,-1 0 0,1 0 1,-1 1-1,0-1 0,1 0 0,-1 0 0,0 0 0,0 0 0,1 0 0,-1 1 0,0-1 0,0 0 0,0 1 0,0-1 0,0 1 0,0-1 0,0 1 0,0-1 0,0 1 0,0 0 0,0-1 0,0 1 0,0 0 0,-1 0 0,1 0 0,0 0 0,0 0 0,0 0 0,0 0 0,0 0 0,0 1 0,0-1 0,-1 0 0,1 1 0,0-1 0,0 0 0,-1 2 0,-7 2 103,0 0 0,1 1-1,0 0 1,0 1 0,-8 7-1,-35 35 543,44-41-677,-3 3-36,1 1-1,0 1 0,1-1 1,1 1-1,0 1 1,0-1-1,1 1 0,1 0 1,0 1-1,1-1 0,-4 21 1,6-23-23,0-1 1,1 1 0,0 0 0,1 0-1,0 1 1,1-1 0,0 0 0,1-1-1,0 1 1,0 0 0,2 0-1,-1-1 1,1 0 0,1 0 0,5 11-1,-6-16 29,-1 1-1,1-1 0,0 0 1,1 0-1,-1-1 0,1 1 1,0-1-1,0 0 0,1 0 0,-1-1 1,1 1-1,8 2 0,-10-4 24,1 0-1,0-1 1,0 0 0,0 0-1,0 0 1,1-1-1,-1 0 1,0 0-1,0 0 1,0 0-1,0-1 1,0 0-1,0 0 1,0 0-1,0-1 1,6-2-1,2-3 139,-1-1 0,1 0 0,-1-1 0,-1 0 0,1 0 0,-2-2 0,16-16 0,-21 21-148,-1 0 0,1 0 0,-1 0 0,0 0 0,0-1 0,-1 0 0,0 0 0,0 0 0,3-14 0,-5 16-39,0 0 0,-1 0 1,1-1-1,-1 1 1,0 0-1,-1 0 0,1 0 1,-1 0-1,0 0 0,0-1 1,-1 1-1,0 1 0,1-1 1,-2 0-1,-2-6 1,-3-1-45,0 1 0,0 0 1,-1 1-1,0-1 0,0 2 1,-2-1-1,-17-12 0,18 15-1056,-1 0-1,-1 1 0,0 0 0,-19-7 1,30 14-2871,6 2 1487,7 0-1853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51.3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348 165 7040,'1'-2'428,"0"0"1,0 0 0,0 0-1,-1 0 1,1 0-1,-1-1 1,1 1-1,-1 0 1,0 0 0,0-1-1,0 1 1,0 0-1,-1 0 1,1-1-1,0 1 1,-1 0 0,-1-3-1,-1-4-10,-1-1 1,-7-13-1,6 13 388,2 6-736,1-1-1,-1 0 0,0 1 1,0 0-1,-1-1 0,1 1 1,-1 0-1,0 1 0,0-1 1,0 1-1,0 0 0,-1 0 1,1 0-1,-1 0 0,0 1 1,0 0-1,0 0 0,0 0 1,0 1-1,0-1 0,-1 1 1,1 0-1,0 1 0,-1-1 1,1 1-1,0 0 0,-1 1 1,1-1-1,0 1 0,-1 0 1,1 1-1,0-1 0,-7 3 1,2 1-72,1 0 1,-1 0-1,1 1 1,0 1 0,1-1-1,0 1 1,0 0-1,0 1 1,1 0-1,0 0 1,0 1 0,1 0-1,0 0 1,1 0-1,0 1 1,-6 18-1,3-6 11,1 2 0,2-1 0,0 1 0,2 0-1,0 0 1,1 33 0,2-37-20,1 1 1,1-1-1,1 1 0,10 38 1,-8-46-13,0 1 0,0-1 1,2 0-1,0-1 0,0 1 1,1-1-1,18 20 0,-7-11 1,1-1-1,1-2 0,37 27 1,-41-34 45,-1-1 1,2 0 0,-1-2-1,1 0 1,1 0-1,20 4 1,-33-10 38,-1-1-1,0 0 1,1-1 0,-1 1-1,1-1 1,-1 0 0,1 0-1,5-2 1,-8 1-37,0 1 1,-1-1-1,1 0 1,0 0-1,-1-1 1,1 1-1,-1 0 1,0-1-1,1 0 1,-1 1-1,0-1 1,0 0-1,0 0 1,0 0-1,0-1 0,-1 1 1,4-5-1,-2 1 27,0-1-1,0 1 1,-1-1-1,0 0 0,0 0 1,-1 0-1,1 0 1,-1 0-1,-1 0 1,0 0-1,0 0 0,0 0 1,-1 0-1,0 0 1,0-1-1,0 2 0,-1-1 1,-1 0-1,1 0 1,-1 1-1,0-1 0,0 1 1,-1 0-1,-4-7 1,7 12-54,0 0 0,0 0 0,1 0 0,-1-1-1,0 1 1,0 0 0,0 0 0,-1 1 0,1-1 0,0 0 0,0 0 0,0 0 0,-1 1 0,1-1 0,0 1 0,-1-1 0,1 1 0,-1-1 0,1 1 0,0 0 0,-1 0 0,1 0 0,-1 0 0,1 0 0,-1 0 0,1 0 0,-1 0 0,1 0 0,0 1 0,-1-1-1,1 1 1,-1-1 0,0 1 0,-5 4-56,1 0-1,0 0 0,0 1 1,1 0-1,-9 10 0,-22 37-2250,33-48 1286,0 0 1,1 1-1,-4 9 1,1-2-3170</inkml:trace>
</inkml:ink>
</file>

<file path=ppt/ink/ink4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2.9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44 8448,'19'-7'3565,"32"-17"0,-46 16-1196,-5 8-2345,0 0 0,0 0 0,0-1 0,0 1-1,0 0 1,0 0 0,0 0 0,0 0 0,0-1 0,0 1-1,0 0 1,0 0 0,0 0 0,0 0 0,0 0 0,0-1 0,0 1-1,0 0 1,-1 0 0,1 0 0,0 0 0,0 0 0,0 0 0,0-1-1,0 1 1,0 0 0,-1 0 0,1 0 0,0 0 0,0 0 0,0 0-1,0 0 1,0 0 0,-1 0 0,1 0 0,0 0 0,0 0 0,0 0-1,0 0 1,-1 0 0,1 0 0,0 0 0,0 0 0,0 0-1,0 0 1,-1 0 0,1 0 0,0 0 0,0 0 0,0 0 0,0 0-1,0 0 1,-1 0 0,1 1 0,0-1 0,0 0 0,0 0 0,0 0-1,0 0 1,-1 0 0,-7 4 106,0 1 0,0-1 0,0 1 1,1 1-1,-1-1 0,1 1 0,1 1 0,-1-1 0,1 1 0,0 0 1,0 0-1,1 1 0,-9 16 0,9-13-105,0 1 1,0-1-1,1 1 0,0 0 0,1 0 1,0 1-1,1-1 0,1 1 0,-1 22 1,3-26 6,0 1 0,0-1 1,1 1-1,0-1 0,1 0 1,0 0-1,0 0 0,1 0 1,0 0-1,0-1 0,1 0 0,0 0 1,1 0-1,0 0 0,0-1 1,12 11-1,-16-16 3,0 0 0,1-1 0,-1 1 0,0-1 0,0 0 0,1 0 1,-1 0-1,0 0 0,1 0 0,-1 0 0,1-1 0,0 1 0,-1-1 0,1 0 0,-1 0 0,1 0 0,-1 0 0,1 0 1,0 0-1,-1-1 0,1 1 0,-1-1 0,1 0 0,-1 0 0,3-1 0,-1 0 2,0 0-1,0-1 1,-1 0-1,1 0 1,-1 0-1,0 0 1,0 0 0,0-1-1,0 0 1,0 1-1,-1-1 1,0 0-1,3-5 1,0-6 6,1 1 1,-2-1-1,0 0 1,3-30-1,-2-50-95,4 520 1700,-4-372-1422,1 68 479,-7-109-621,1 0-1,-2-1 1,0 1 0,0 0-1,-1-1 1,0 0 0,-10 22-1,10-28-72,0 0 0,-1 0 1,1-1-1,-1 1 0,0-1 0,-1 0 0,1 0 0,-1 0 1,0-1-1,1 1 0,-2-1 0,1 0 0,0-1 0,0 1 0,-1-1 1,0 0-1,1-1 0,-1 1 0,0-1 0,0 0 0,0 0 1,0-1-1,-8 0 0,8 0-19,-1 0 1,0-1-1,0 0 1,0 0-1,0 0 1,1-1-1,-1 0 1,0 0-1,1-1 1,0 1-1,-1-2 1,1 1-1,1-1 1,-1 1-1,0-2 1,1 1-1,0-1 1,0 1-1,-7-9 1,10 8-10,-1 1 0,0 0 0,1-1 0,0 0 0,0 1 0,1-1 0,-1 0 0,1 0 0,0 0 0,0 0 0,0 0 1,1 0-1,0 0 0,0 0 0,0 0 0,1 0 0,0 0 0,0-1 0,0 2 0,0-1 0,1 0 0,0 0 1,0 0-1,0 1 0,0-1 0,1 1 0,0 0 0,0 0 0,0 0 0,0 0 0,1 0 0,-1 0 0,1 1 0,7-5 1,3-1-143,1 1 1,0 0 0,0 1 0,31-9-1,68-12-2948,69-2-4403,-150 25 5906,44-6-2876</inkml:trace>
</inkml:ink>
</file>

<file path=ppt/ink/ink4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3.3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227 0 9088,'-2'0'428,"0"1"0,1-1 0,-1 1 0,0 0 0,1-1 0,-1 1 0,0 0 0,1 0 0,-1 0 0,1 0 0,-3 2 0,3-2 500,1-1 213,0 0 240,0 0 240,0 0 6,0 1-614,-4 5-681,0-1 0,-1 1 0,1-1 0,-1 0 0,0 0 0,0-1-1,-12 8 1,-46 23-74,43-25-224,-20 14 1,36-21-45,0 0-5,0-1 0,1 1-1,-1 0 1,-5 6 0,9-9 8,0 1 1,-1-1-1,1 0 1,0 1-1,-1-1 1,1 1 0,0-1-1,-1 1 1,1-1-1,0 1 1,0 0-1,0-1 1,0 1-1,0-1 1,0 1 0,0-1-1,0 1 1,0 0-1,0-1 1,0 1-1,0-1 1,0 1 0,0-1-1,0 1 1,0 0-1,1-1 1,-1 1-1,0-1 1,0 1 0,1-1-1,-1 1 1,0-1-1,1 0 1,-1 1-1,0-1 1,1 1 0,-1-1-1,1 0 1,-1 1-1,1-1 1,-1 0-1,2 1 1,8 5-18,0-1-1,1 0 1,0-1 0,15 5 0,17 6-138,-24-6 245,0 1 0,0 1 0,-1 0 0,-1 2 0,0 0-1,0 1 1,-1 0 0,-1 2 0,-1-1 0,0 2 0,-1 0 0,15 27 0,-26-40 22,0-1 0,0 1 0,0 0 1,0 0-1,-1 0 0,0 0 1,0 0-1,0 1 0,0 7 1,-1-11-82,0 0 0,0 1 0,0-1 0,-1 0 0,1 1 0,0-1 1,-1 0-1,1 0 0,-1 1 0,0-1 0,1 0 0,-1 0 1,0 0-1,0 0 0,0 0 0,0 0 0,0 0 0,0 0 1,0 0-1,0 0 0,0-1 0,0 1 0,0 0 0,0-1 1,-1 1-1,1-1 0,0 1 0,-1-1 0,1 0 0,0 1 1,-1-1-1,1 0 0,0 0 0,-3 0 0,-6 0-22,1 0-1,-1 0 0,0-1 1,0 0-1,1-1 0,-1 0 1,-9-3-1,-2-2-865,-39-20 0,45 20-404,1-2 1,0 0-1,-24-20 1,31 23 371,1 0 0,0 0-1,1-1 1,-1 0 0,1 0 0,0 0 0,1 0 0,0-1-1,-4-9 1,2-8-3050</inkml:trace>
</inkml:ink>
</file>

<file path=ppt/ink/ink4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3.7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0 317 9216,'14'-27'3424,"-10"10"-2656,5-19 320,-4 21 0,4-6-65,0 2 193,4-1-256,1 4-96,4 5-480,0-1-320,4 3-64,4 2 0,5-5 0,10-3-704,4-6-320,3 1-640,10 1-223,6-1-2657</inkml:trace>
</inkml:ink>
</file>

<file path=ppt/ink/ink4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4.1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48 9472,'0'0'148,"-1"0"0,1 0 0,0 0 0,-1 0 0,1 0 1,0 0-1,-1 0 0,1 0 0,0-1 0,-1 1 0,1 0 0,0 0 1,-1 0-1,1 0 0,0-1 0,-1 1 0,1 0 0,0 0 0,0 0 1,-1-1-1,1 1 0,0 0 0,0 0 0,0-1 0,-1 1 0,1 0 1,0-1-1,0 1 0,0 0 0,0-1 0,-1 1 0,1 0 0,0-1 1,0 1-1,0 0 0,0-1 0,0 0 0,1 0 243,0 0-1,0 0 1,0 0-1,0 0 1,0 0-1,1 0 1,-1 1-1,0-1 1,0 0-1,2 0 1,7-4 181,0 1 1,0 0-1,1 0 1,-1 1-1,1 1 1,-1 0-1,15-1 1,-14 2-459,1 0 0,-1 2 1,1-1-1,-1 2 0,1-1 1,-1 1-1,1 1 0,-1 0 1,0 1-1,-1 0 0,12 6 1,-15-5-40,0-1 1,-1 1 0,0 1-1,0-1 1,0 1 0,0 0-1,-1 0 1,0 1 0,0 0-1,-1 0 1,0 0 0,0 0-1,-1 0 1,0 1-1,4 11 1,-3-4 35,0 1-1,-1-1 1,-1 1 0,0 0-1,-1 0 1,-1 0 0,-2 17 0,0-15-71,-2-1 1,0 1-1,0-1 1,-2 0-1,0 0 1,-1 0-1,-11 18 1,-10 12-3,-36 44 0,39-58-16,2 0 1,1 2 0,-21 45-1,16-6-51,24-64 38,1-1 1,0 1-1,0-1 0,1 1 0,0 17 1,1-25-8,0 0 1,1 1-1,-1-1 1,0 0-1,1 0 1,0 0-1,-1 0 1,1-1-1,0 1 1,0 0-1,0 0 1,0 0-1,0-1 1,1 1-1,-1 0 1,1-1-1,-1 1 1,1-1-1,-1 0 1,1 0-1,0 1 1,-1-1-1,1 0 1,0 0-1,0 0 1,0-1-1,0 1 0,0 0 1,0-1-1,0 1 1,0-1-1,0 0 1,4 0-1,6 1 21,0-1 0,0-1-1,0 0 1,17-4 0,-20 3-13,141-30-484,-51 5-5265,-52 12-2288,-21 11 3153</inkml:trace>
</inkml:ink>
</file>

<file path=ppt/ink/ink4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4.7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18 10496,'0'-4'5622,"1"2"-365,7-1-5022,-1 1-46,-1 0 0,1 1 1,0 0-1,0 0 0,0 0 0,0 1 1,-1 0-1,9 0 0,0 1 113,-14-1-270,13 0 386,0 0 0,15 3 0,-26-2-331,0-1-1,0 1 1,-1-1 0,1 1 0,0 0 0,-1 0-1,1 0 1,-1 0 0,1 0 0,-1 1 0,0-1-1,1 1 1,-1 0 0,0 0 0,0-1 0,0 1-1,3 4 1,-5-5-57,1 1 0,-1-1 0,1 0-1,-1 0 1,0 0 0,0 1 0,1-1 0,-1 0-1,0 1 1,0-1 0,0 0 0,0 0-1,0 1 1,-1-1 0,1 0 0,0 1 0,-1-1-1,0 2 1,-13 23 114,7-15-96,-2 2-31,4-5-79,1 0-1,-7 14 0,10-19 44,0 0 0,0 1 0,0-1 0,1 0 0,-1 0-1,1 0 1,0 1 0,0-1 0,0 0 0,0 0 0,1 6 0,2 1 12,0 0 1,1-1-1,0 0 1,1 1 0,-1-1-1,10 11 1,42 52-15,-17-24 17,-25-32 49,12 21 221,-24-34-244,0 0 1,-1 1 0,1-1-1,-1 1 1,0-1 0,0 1-1,0-1 1,0 1 0,-1-1-1,1 5 1,-1-6-13,-1-1-1,1 1 1,-1-1 0,1 1-1,-1-1 1,0 1-1,1-1 1,-1 0 0,0 1-1,0-1 1,0 0-1,0 1 1,0-1 0,0 0-1,0 0 1,-1 0-1,1 0 1,0 0 0,-1 0-1,1-1 1,0 1 0,-3 0-1,-5 4 24,-1-1 0,-12 4 0,13-5-6,-36 14-97,25-8-1665,1-2 0,-26 6 0,31-12-1721,4-1-1807</inkml:trace>
</inkml:ink>
</file>

<file path=ppt/ink/ink4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5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24 7168,'3'-9'2336,"-3"9"-2270,0 0-1,0-1 1,0 1 0,0 0 0,0 0 0,1 0 0,-1-1 0,0 1 0,0 0 0,0 0 0,0 0-1,0-1 1,0 1 0,0 0 0,0 0 0,0 0 0,0-1 0,0 1 0,0 0 0,0 0-1,-1 0 1,1-1 0,0 1 0,0 0 0,0 0 0,0 0 0,0-1 0,0 1 0,0 0 0,-1 0-1,1 0 1,0 0 0,0-1 0,0 1 0,0 0 0,-1 0 0,1 0 0,0 0 0,0 0-1,0 0 1,0 0 0,-1 0 0,1-1 0,0 1 0,0 0 745,0 0-65,0 0-672,0 0 0,0-1 0,0 1 0,0 0 0,0-1 1,0 1-1,0 0 0,0 0 0,0-1 0,0 1 0,0 0 0,1-1 0,-1 1 0,0 0 0,0 0 0,0-1 0,1 1 0,-1 0 0,0 0 0,0 0 0,1-1 0,-1 1 0,0 0 0,0 0 0,1 0 1,1 1 44,0 1 0,0 0 0,0 0 0,-1 0 0,1 0 1,0 1-1,-1-1 0,0 0 0,1 1 0,-1-1 1,0 1-1,0-1 0,0 1 0,-1 0 0,1 3 0,0-5-95,4 20 480,-1 0 0,2 43-1,-5 48 354,0-20-441,1-40-529,2-1 0,2 0 0,2-1 0,24 78 0,-27-111-1311,-4-6-5147,-1-10 2273</inkml:trace>
</inkml:ink>
</file>

<file path=ppt/ink/ink4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35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 7808,'-5'4'2976,"5"4"-2304,9 4 512,-4-8 128,4 1-64,4-2 127,8 1-287,15-4-96,9 0-544,5 0-224,-2 0 0,2 0-192,-5 3-32,-9 6-1056,-2-6-416,-2 2-3647</inkml:trace>
</inkml:ink>
</file>

<file path=ppt/ink/ink4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7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 24 7296,'1'-1'300,"0"-1"66,0 1 1,0-1 0,-1 0 0,1 1 0,0-1 0,0 1 0,-1-1 0,1 0 0,-1 0 0,1-3 0,-1 4 657,0 1-176,0 0-75,8 17 1504,-8-15-2183,1 0 1,-1 0-1,0 0 0,1 0 1,-1-1-1,0 1 0,0 0 1,0 0-1,-1 0 0,1 0 1,0 0-1,-1-1 0,-1 5 1,-12 23 271,8-18-256,-15 23-28,16-28-92,1 1 1,0 0 0,0 0 0,0 0 0,-3 9 0,7-14 7,0-1-1,0 0 0,0 1 1,-1-1-1,1 0 1,0 1-1,1-1 1,-1 0-1,0 1 1,0-1-1,1 0 1,-1 0-1,0 1 1,1-1-1,-1 0 1,1 0-1,0 0 0,-1 1 1,1-1-1,0 0 1,0 0-1,0 0 1,0 0-1,2 1 1,3 3 5,0 0 0,0-1 1,10 6-1,5 2 79,-5 0-47,-1 0-39,23 21-1,-34-30 14,-1 1 0,0 0 0,0 0 0,0 0 0,0 0 0,-1 0 0,1 1 0,-1-1 0,0 1 0,-1 0 0,2 6-1,-2-10 12,-1 0 0,0 0-1,0 1 1,0-1 0,0 0-1,0 0 1,0 0 0,0 1-1,0-1 1,-1 0 0,1 0-1,0 0 1,-1 0-1,1 1 1,-1-1 0,0 0-1,1 0 1,-1 0 0,0 0-1,0 1 1,-1 0 23,0-1-1,0 1 1,0-1 0,0 1-1,0-1 1,0 0-1,-1 0 1,1 0 0,-3 1-1,-3 1-24,0-1-1,0-1 1,0 0-1,0 0 1,-9 0-1,11-1-272,1-1 0,0 1 0,0-1-1,0 0 1,0 0 0,-9-4-1,10 3-645,0 0 0,0 0 0,0 0-1,-6-5 1,4-1-3109</inkml:trace>
</inkml:ink>
</file>

<file path=ppt/ink/ink4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7.6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29 8320,'9'0'3072,"-4"3"-2400,8 1 192,-4-1-128,9-3-224,18-3 32,-1-4-224,-8 2-64,18-2-128,-5-2-224,4 6-32,-13-2-1984,-8 13-896,-5 8-576</inkml:trace>
</inkml:ink>
</file>

<file path=ppt/ink/ink4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6.1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1418 6784,'-8'41'3392,"-18"53"0,23-85-3146,0 1 0,0-1 0,1 0 0,0 1 1,0-1-1,1 1 0,0-1 0,1 1 1,0 0-1,1-1 0,2 14 0,-3-23-205,0 1-1,0-1 0,1 1 1,-1 0-1,0-1 1,0 1-1,1-1 1,-1 1-1,0-1 0,1 1 1,-1-1-1,0 0 1,1 1-1,-1-1 1,1 1-1,-1-1 0,1 0 1,-1 1-1,1-1 1,-1 0-1,1 0 0,-1 1 1,1-1-1,0 0 1,1 1 30,-1-1 0,1 0 0,-1 0 0,0 0 0,1 0 0,-1-1 0,1 1 1,-1 0-1,3-1 0,3-2 86,0 0 1,0-1 0,6-4-1,-3 2-94,-1-2-1,0 1 1,0-1-1,-1 0 1,0-1-1,-1 0 1,0 0 0,9-15-1,1-5 62,20-52 0,25-86 52,-51 129-185,-2 0 0,7-61 0,-8-15-179,-8-135 0,-33-113-465,-35 29 375,65 320 148,-1 1 0,-1 0-1,-10-19 1,13 27 123,-3 14 226,-2 18 50,-4 52-1,5-34-58,-41 553 801,47-495-936,5-1 0,5-1 1,41 185-1,41 51 389,-87-321-489,3 13 24,-7-29-45,0 1 0,-1 0 0,1 0 0,0-1 0,0 1 1,0 0-1,1-1 0,-1 1 0,0-1 0,0 1 1,3 1-1,-3-3-53,0 1 1,0-1-1,0 0 1,0 0-1,-1 0 1,1 0-1,0 0 1,0 0-1,0 0 1,0 0-1,0 0 1,0 0-1,-1 0 1,1-1-1,0 1 1,0 0-1,0 0 1,0-1-1,-1 1 1,1-1-1,0 1 1,0-1-1,-1 1 1,1-1-1,0 0 1,20-19-3303,-19 18 2584,12-15-2591,-2-5-234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51.7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21 7296,'0'-20'4752,"0"19"-3408,0 1-192,-1 2-139,-1 6-780,0-1 1,0 1-1,0 0 0,1 0 1,0-1-1,1 1 1,0 0-1,1 12 0,0 16 131,-1-8-172,1 78 416,29 191 224,-25-260-785,37 228 119,27 110-273,-52-293-477,-8-42-1765,-2 0 0,5 72 0,-12-79-1395</inkml:trace>
</inkml:ink>
</file>

<file path=ppt/ink/ink4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8.2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316 212 6400,'8'-19'1331,"-2"5"-122,13-23 0,-17 34-1037,0 0-1,-1-1 1,1 1 0,-1 0 0,1-1-1,-1 1 1,0-1 0,0 1-1,-1-1 1,1 0 0,-1 1-1,0-1 1,0 0 0,0 1 0,0-1-1,-1 0 1,1 1 0,-1-1-1,0 1 1,0-1 0,0 1-1,-1-1 1,1 1 0,-1 0 0,0-1-1,1 1 1,-2 0 0,1 0-1,0 1 1,-4-5 0,3 4-72,0 0 0,0 0 0,-1 1 0,1-1 0,-1 1 0,1-1 0,-1 1 0,0 0 1,0 0-1,0 1 0,0-1 0,0 1 0,0 0 0,-1 0 0,1 0 0,0 1 0,-1 0 0,1-1 0,0 2 1,-1-1-1,1 0 0,0 1 0,0 0 0,-1 0 0,-3 1 0,-4 4-38,1 0-1,0 1 1,0 0-1,1 0 1,0 1 0,0 1-1,1-1 1,0 2-1,0-1 1,-11 19-1,2-2-46,2 1 0,1 1-1,-14 35 1,24-50-25,-1 1 0,2 0 0,0 1 0,0-1 0,2 1 0,-2 26 0,3-36 31,1-1 1,1 1-1,-1-1 0,0 1 0,1-1 0,0 1 0,0-1 0,1 1 1,-1-1-1,1 0 0,0 0 0,0 0 0,0 0 0,1 0 0,-1 0 1,1 0-1,0-1 0,0 1 0,1-1 0,-1 0 0,0 0 0,1 0 1,0-1-1,0 1 0,7 3 0,-3-3 20,0 0 0,1-1-1,-1 0 1,1 0 0,0-1 0,0 0-1,0-1 1,-1 1 0,1-2-1,0 1 1,0-1 0,0-1 0,-1 0-1,11-3 1,1-1 66,0-2 0,0 0 0,-1-1 1,32-21-1,-23 11 247,49-43 0,-62 48-232,-1 0 0,0-2 0,-2 1-1,18-28 1,-27 38-95,0-1-1,0 1 1,0-1 0,-1 0-1,0 0 1,0 0-1,1-9 1,-3 12-25,1 0 1,-1 1-1,0-1 0,-1 0 0,1 0 1,0 0-1,-1 1 0,0-1 0,1 0 1,-1 0-1,0 1 0,-1-1 0,1 1 1,0-1-1,-1 1 0,1-1 0,-1 1 1,-2-3-1,-2-1-26,-1 0 0,0 1 0,0-1-1,0 1 1,-1 0 0,0 1 0,0 0 0,0 0 0,-15-4 0,0 1-314,-1 2 1,-33-5 0,45 8-341,0 1 0,0 0-1,0 0 1,-1 1 0,1 1 0,-21 3 0,18 3-1794,15-7 2332,-1 0-1,1 0 0,0 0 0,-1 1 1,1-1-1,0 0 0,-1 1 0,1-1 1,0 0-1,-1 1 0,1-1 0,0 0 1,0 1-1,-1-1 0,1 0 0,0 1 1,0-1-1,0 1 0,-1-1 0,1 0 1,0 1-1,0-1 0,0 1 0,0-1 1,0 1-1,0-1 0,0 1 0,0-1 1,0 0-1,0 1 0,0 0 0,11 11-3421</inkml:trace>
</inkml:ink>
</file>

<file path=ppt/ink/ink4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8.7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62 8448,'8'-7'1255,"0"-1"1,-1 0-1,0 0 0,12-16 1,-19 24-1216,-1 0 1,1 0-1,0 0 1,0 0 0,0 0-1,-1 1 1,1-1-1,0 0 1,0 0-1,-1 0 1,1 0-1,0 0 1,0 0-1,-1 0 1,1 0-1,0 0 1,0 0-1,-1 0 1,1 0 0,0 0-1,0 0 1,-1 0-1,1 0 1,0 0-1,0-1 1,-1 1-1,1 0 1,0 0-1,0 0 1,0 0-1,-1 0 1,1 0-1,0-1 1,0 1 0,0 0-1,0 0 1,-1 0-1,1-1 1,0 1-1,0 0 1,0 0-1,0 0 1,0-1-1,0 1 1,0 0-1,-1 0 1,1-1-1,0 1 1,0 0-1,0 0 1,0-1 0,0 1-1,0 0 1,0 0-1,0-1 1,0 1-1,1 0 1,-1 0-1,0-1 1,-10 14 37,1 1 1,0 0-1,1 0 1,1 0 0,1 1-1,0 0 1,-7 28-1,7-21-54,2 0 1,1 1-1,1-1 0,0 1 0,3 22 0,0-33 28,0 1 0,5 17-1,-5-26 10,1 1 0,-1 0 0,1-1 0,0 1 0,0-1 0,0 1 0,1-1 0,5 7 0,-8-11-48,0 1 0,1-1-1,-1 0 1,1 1 0,-1-1 0,1 0 0,-1 1-1,1-1 1,-1 0 0,1 0 0,-1 0 0,1 1-1,-1-1 1,1 0 0,-1 0 0,1 0 0,0 0-1,-1 0 1,1 0 0,-1 0 0,1 0 0,0 0-1,-1 0 1,1 0 0,-1 0 0,1-1 0,-1 1-1,1 0 1,-1 0 0,1-1 0,-1 1 0,1 0-1,-1 0 1,1-1 0,-1 1 0,1-1 0,-1 1-1,0 0 1,1-2 0,2 0 15,-1-1 1,0 0-1,0 0 1,0 0-1,3-5 1,11-29 95,-2-1 1,-1 0-1,-1-1 1,-3 0-1,5-43 0,-14 81-81,1 0 0,-1 0-1,0 1 1,0-1-1,0 0 1,0 0-1,-1 0 1,1 0-1,0 0 1,0 0 0,0 1-1,-1-1 1,1 0-1,0 0 1,-2-1-1,-2 2 195,0 8-163,1 1-25,1 1 0,1-1 0,-1 17 0,1-5 33,-1 17 213,2-1 0,2 0 0,7 49 0,32 110 435,-4-16 112,-33-157-644,-1-1 1,-1 1-1,-1 0 1,-1-1-1,-4 30 1,3-45-162,-1-1 0,1 0 0,-1 1 0,0-1-1,-1 0 1,0 0 0,0 0 0,0 0 0,0-1 0,-5 6 0,5-7-31,0-1 0,-1 0 0,1 0-1,-1 0 1,0-1 0,1 1 0,-1-1 0,-1 0-1,1 0 1,0 0 0,0 0 0,-1-1 0,1 0 0,-1 0-1,-8 1 1,5-1-17,-1-1 0,1 0 0,-1-1 0,1 0 0,0 0 0,0-1 0,0 0 0,-1-1 0,2 1 0,-1-2 0,0 1 0,1-1 0,-1 0 0,-12-10 0,1-1-21,1 0 0,1-1 0,0-1 0,-14-20 0,23 27-26,0 1 1,1-2-1,1 1 0,-10-20 1,14 26 26,1 0 0,-1 0 0,1 1 0,0-1 0,1 0 0,-1 0 1,0 0-1,1 0 0,0 0 0,0 0 0,1 0 0,-1 0 0,1 0 1,-1 1-1,1-1 0,0 0 0,1 0 0,2-6 0,0 3-84,1 0 1,-1 1-1,1 0 0,0 0 0,0 0 1,12-9-1,-2 4-358,28-17 0,-14 13-398,1 1 0,49-16 1,66-11-4468,-103 30 2568,5-2-1464</inkml:trace>
</inkml:ink>
</file>

<file path=ppt/ink/ink4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9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111 11 8960,'0'-1'155,"0"1"1,0-1 0,0 1 0,0 0-1,0-1 1,-1 1 0,1-1 0,0 1-1,0-1 1,0 1 0,-1 0-1,1-1 1,0 1 0,0-1 0,-1 1-1,1 0 1,0-1 0,-1 1 0,1 0-1,-1 0 1,1-1 0,0 1-1,-1 0 1,1 0 0,-1-1 0,1 1-1,-1 0 1,1 0 0,-1 0 0,1 0-1,-1 0 1,-13 9 3041,13-8-3191,-11 9 219,1 0 0,1 1-1,0 0 1,0 0 0,1 2 0,-10 15-1,19-26-225,-1-1-1,0 1 1,1-1 0,-1 1-1,1-1 1,0 1-1,-1-1 1,1 1-1,0-1 1,0 1-1,0-1 1,0 1-1,0-1 1,1 1-1,-1-1 1,0 1-1,1-1 1,-1 1-1,1-1 1,-1 1-1,1-1 1,-1 1-1,1-1 1,0 0 0,1 2-1,3 3-16,0 0-1,0 0 1,12 9-1,-8-7-23,10 7 107,39 24 0,8 7 33,-58-41-55,-1 2 1,-1-1 0,1 1-1,-1 0 1,-1 0-1,8 12 1,-11-17 14,-1 1 0,0-1 0,1 1-1,-1-1 1,-1 1 0,1 0 0,0 0 0,-1-1 0,1 1-1,-1 0 1,0 0 0,0-1 0,0 1 0,0 0 0,0 0-1,-1-1 1,1 1 0,-1 0 0,0 0 0,0-1 0,0 1-1,0-1 1,0 1 0,0-1 0,-1 1 0,1-1 0,-1 0-1,-2 2 1,1 0-15,0-1 0,-1 0 0,1 0 0,-1 0-1,0 0 1,0 0 0,0-1 0,-1 0 0,1 0 0,0 0-1,-1-1 1,1 1 0,-1-1 0,0 0 0,-7 1 0,4-2-160,0 0 1,0-1 0,0 1-1,0-2 1,0 1 0,0-1-1,0 0 1,-15-6 0,17 5-533,0 0 1,0-1-1,0 0 0,0 0 1,0 0-1,1 0 1,-1-1-1,1 0 1,1 0-1,-7-8 1,0-7-3448</inkml:trace>
</inkml:ink>
</file>

<file path=ppt/ink/ink4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9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0 147 9216,'5'-19'3424,"2"14"-2656,7-2 192,-5 2-96,4-2-416,10-5-32,13 0-224,9-5-64,3 5-65,1 2-254,1-2-33,2 0-1024,-11 3-384,-1 1-2400</inkml:trace>
</inkml:ink>
</file>

<file path=ppt/ink/ink4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49.9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410 3 10368,'0'-1'138,"0"1"1,1 0 0,-1 0-1,0 0 1,0 0 0,1-1-1,-1 1 1,0 0 0,1 0-1,-1 0 1,0 0 0,1 0 0,-1 0-1,0 0 1,0 0 0,1 0-1,-1 0 1,0 0 0,1 0-1,-1 0 1,0 0 0,1 0-1,-1 0 1,1 0 0,-2 7 1849,-11 16-333,7-15-1054,-93 160 1686,-8 16-2008,100-173-305,-98 196 253,80-154-757,-32 109 0,52-143-494,3-12-455,1-7 1323,0 0 0,0 0 0,0 0 0,0 0 0,0 0 0,0 0 0,0 0 0,0 0 0,0 0 0,0 0 0,0 0 0,0 0 0,0 0 1,0 0-1,0 0 0,0 0 0,0 0 0,0 0 0,0 0 0,0 0 0,0 0 0,0 0 0,4-7-4004</inkml:trace>
</inkml:ink>
</file>

<file path=ppt/ink/ink4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0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 9472,'0'0'76,"0"0"0,0 0 1,1 0-1,-1-1 0,0 1 1,0 0-1,0 0 0,0 0 1,0 0-1,0 0 0,0 0 1,0-1-1,0 1 0,0 0 1,1 0-1,-1 0 0,0 0 1,0 0-1,0 0 0,0 0 1,0 0-1,1 0 0,-1-1 1,0 1-1,0 0 0,0 0 1,0 0-1,0 0 0,1 0 1,-1 0-1,0 0 0,0 0 1,0 0-1,0 0 0,0 0 1,1 0-1,-1 0 0,0 0 1,0 1-1,0-1 0,0 0 1,0 0-1,1 0 0,-1 0 1,0 0-1,0 0 0,0 0 1,8 11 1192,5 21 656,22 81 2420,-18-58-3526,1 0-1,42 84 0,64 59-414,-59-99-1373,-22-37-838,-14-19-689,-3-1-3382,-17-23 187,-7-6 1526</inkml:trace>
</inkml:ink>
</file>

<file path=ppt/ink/ink4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0.6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0 8704,'-9'0'3232,"9"5"-2496,0-1 64,0-1-96,5 6-96,8-6 32,10 2-288,8-1-128,8-4-128,6 0 0,0 3 0,-6 2-32,-3-2-64,-4 1-1120,-5 1-448</inkml:trace>
</inkml:ink>
</file>

<file path=ppt/ink/ink4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0.9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9216,'36'4'3520,"-4"-4"-2752,25-4 64,-30 4-160,4 0-448,5 0-128,-4 0-160,-1 0 32,-5 0 32,1 0-1056,-5 0-480</inkml:trace>
</inkml:ink>
</file>

<file path=ppt/ink/ink4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2.1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1640 7680,'1'1'306,"1"1"1,-1-1-1,1 1 1,-1-1 0,0 1-1,0 0 1,0 0-1,0-1 1,0 1-1,0 0 1,-1 0 0,1 0-1,0 3 1,5 11 1193,-6-15-1439,1 0 0,-1 0 1,1-1-1,-1 1 0,1 0 1,-1 0-1,1-1 1,-1 1-1,1-1 0,-1 1 1,1 0-1,0-1 0,-1 1 1,1-1-1,0 0 0,0 1 1,-1-1-1,1 1 1,0-1-1,0 0 0,0 0 1,0 0-1,-1 1 0,2-1 1,0 0 6,0-1 0,0 1 0,0 0 1,0-1-1,-1 1 0,1-1 0,0 1 1,0-1-1,-1 0 0,4-2 0,2-2 140,0 0-1,-1-1 1,11-10-1,62-73 733,20-21-467,-78 86-449,0-1-1,-2-2 0,-1 0 1,-1-1-1,-2 0 0,0-1 1,19-61-1,2-18-189,-5-2-1,26-176 1,-49 215-118,-2 0 0,-4 0 0,-2 0 0,-4 0 0,-17-92 1,3 85 133,15 67 101,-1 0 0,0 0 0,-1 1 0,-9-17 0,13 27 43,1-1-1,0 1 1,0-1 0,-1 1-1,1-1 1,0 1 0,-1-1-1,1 1 1,-1 0 0,1-1-1,0 1 1,-1 0 0,1-1-1,-1 1 1,1 0 0,-1-1 0,1 1-1,-1 0 1,0 0 0,1-1-1,-1 1 1,1 0 0,-1 0-1,1 0 1,-1 0 0,1 0-1,-1 0 1,0 0 0,1 0-1,-1 0 1,1 0 0,-1 0-1,1 0 1,-1 1 0,0-1 0,1 0-1,-1 0 1,1 0 0,-1 1-1,1-1 1,-1 0 0,1 1-1,-1-1 1,0 1 0,-1 2 8,-1 0 0,1 0 0,0 0 0,0 0 0,-4 6 0,-3 12 208,-12 35-1,18-50-175,-132 459 1836,118-383-1680,3 1 0,4 0 0,2 156-1,11-188-132,3 1-1,18 74 0,44 92-11,-15-95-1885,-36-99-263,-17-23 1825,1 1-1,0-1 0,0-1 0,1 1 1,-1 0-1,0 0 0,0 0 0,0-1 1,0 1-1,1 0 0,-1-1 1,0 1-1,1-1 0,-1 1 0,0-1 1,1 0-1,1 0 0,7-2-3070</inkml:trace>
</inkml:ink>
</file>

<file path=ppt/ink/ink4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2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174 19 8704,'-1'-2'149,"0"1"0,0 0 0,0-1 0,0 1 0,-1 0 0,1 0 0,0 0 0,-1 0 0,1 0 0,0 0 0,-1 0 0,1 0 1,-1 0-1,0 1 0,1-1 0,-1 1 0,0-1 0,1 1 0,-1 0 0,0 0 0,1-1 0,-1 1 0,0 0 0,0 0 0,1 1 0,-1-1 0,0 0 0,1 1 1,-1-1-1,0 1 0,1-1 0,-1 1 0,1 0 0,-1 0 0,1-1 0,-1 1 0,1 0 0,-1 1 0,0 0 0,-7 6 67,0 1-1,1-1 0,1 2 1,0-1-1,0 1 0,1 0 1,-9 18-1,7-12-96,1 1 0,1 0-1,0 1 1,1 0 0,1 0 0,1 0 0,0 0 0,1 0 0,1 23-1,2-21-39,0 0 0,1 0 0,1 0 0,1-1 0,1 1 0,0-1 0,2 0 0,10 23-1,-15-37-25,0-1 0,1 1-1,-1-1 1,1 0-1,0 0 1,0 0-1,0 0 1,1 0-1,-1-1 1,1 1-1,0-1 1,0 0-1,0 0 1,0 0-1,1-1 1,-1 1-1,1-1 1,-1 0 0,9 1-1,-8-1 12,0-1-1,1 0 1,-1-1-1,1 1 1,-1-1 0,1 0-1,-1-1 1,0 1-1,1-1 1,-1 0 0,1 0-1,6-4 1,1-1 62,-1-1 1,-1 0-1,1-1 1,19-17 0,-10 5 113,29-34 1,-45 47-214,1 0-1,-1 0 1,0-1 0,-1 1-1,0-1 1,0 0-1,-1-1 1,3-9-1,-5 14-17,0 0-1,0 0 0,-1-1 0,0 1 0,0 0 1,0-1-1,0 1 0,-1 0 0,1 0 0,-1-1 0,0 1 1,0 0-1,-1 0 0,1 0 0,-1 0 0,0 0 1,0 1-1,-4-7 0,-3 0-18,1 1 0,-1-1-1,-1 1 1,1 1 0,-2 0 0,1 0-1,-15-7 1,10 6-142,0 2 0,-1-1 0,0 2 0,-33-9-1,43 13-191,0 1 0,0 0-1,0 0 1,0 1 0,0-1-1,-1 1 1,1 0-1,0 1 1,0 0 0,0 0-1,0 0 1,0 1 0,-7 2-1,-2 7-4209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52.3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0 162 8448,'0'-26'2757,"2"15"-628,1 13-149,3 13-495,1 5-909,18 37-1,-7-18-142,31 69 245,71 161-262,9 19-315,-120-264-95,60 133-10,-52-124 28,1 0 0,39 52 1,-41-65 64,2-1 0,0 0-1,1-2 1,0 0 0,34 22 0,-46-34 0,1-1 0,-1-1 0,1 1 0,0-1 0,0 0-1,0-1 1,0 0 0,0 0 0,0-1 0,11 1 0,-15-2-24,0 0 0,1 0 0,-1-1 0,1 0 0,-1 1 0,1-1-1,-1-1 1,0 1 0,0-1 0,1 1 0,-1-1 0,-1-1 0,1 1 0,0 0 0,0-1 0,-1 0 0,1 0 0,-1 0 0,0 0-1,4-6 1,0-2 111,0-1 0,-1 0 0,-1 0 0,0-1 0,0 0 0,-1 1 0,-1-1 0,3-26 0,-4 22-91,-1 0-1,-1-1 0,0 1 0,-2-1 1,-5-28-1,1 12-19,-9-62-36,-51-169 1,54 225-103,-67-214 224,54 183-465,-54-107 0,66 155-1290,-9-26-1,19 40 97,0 0 0,0 0 0,1-1 0,1 1 0,-1 0 0,1-13 0,1 4-2454</inkml:trace>
</inkml:ink>
</file>

<file path=ppt/ink/ink4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3.1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354 71 7168,'0'-44'5146,"0"43"-5043,0 0 0,1 0-1,-1 0 1,-1 0 0,1 0-1,0 0 1,0 0 0,0 0-1,0 0 1,-1 0 0,1 0-1,0 0 1,-1 0 0,1 0-1,-1 1 1,1-1 0,-1 0-1,1 0 1,-1 0 0,0 1-1,0-1 1,1 0 0,-1 0-1,0 1 1,0-1 0,0 1-1,1-1 1,-1 1 0,0-1-1,0 1 1,0 0 0,0-1 0,0 1-1,0 0 1,0 0 0,0-1-1,0 1 1,0 0 0,0 0-1,0 0 1,0 0 0,-2 1-1,-2 0 58,0 0-1,0 0 1,0 0-1,0 1 0,1 0 1,-1 0-1,-4 3 1,-4 2-114,0 1 1,1 1 0,0 0-1,1 0 1,0 1 0,0 1-1,1 0 1,0 0 0,1 1-1,1 0 1,0 0 0,0 1-1,1 1 1,1-1 0,-8 23-1,9-22-12,1-1 0,1 1 0,0 0 0,1 0 0,0 0 0,1 27 0,2-34-10,-1 0 0,1 0-1,1 0 1,-1 0 0,1 0 0,1 0 0,-1 0 0,1 0-1,0-1 1,1 1 0,-1-1 0,1 0 0,1 0-1,-1 0 1,8 6 0,-6-6 24,0 0 1,1-1-1,-1 0 0,1-1 0,0 1 0,1-1 1,-1 0-1,1-1 0,14 5 0,-18-7-29,-1-1 0,1 1 0,0 0 0,-1-1 0,1 0 0,0 0 0,-1 0-1,1 0 1,0-1 0,-1 1 0,1-1 0,0 0 0,-1 0 0,1-1 0,-1 1 0,0-1 0,1 1-1,-1-1 1,0 0 0,0 0 0,0 0 0,0-1 0,0 1 0,3-5 0,0-1-5,0 0 1,0-1 0,-1 0 0,-1 0-1,1-1 1,-1 0 0,-1 1 0,5-20-1,-3 3-6,0-1-1,0-33 0,-4 41-1,1 4 121,-2 0 0,1 0 0,-2 1 0,0-1 0,-5-22 0,6 37-116,0-1 0,0 1 0,0-1 0,0 1 0,0 0 0,0-1 0,-1 1 0,1 0 0,0-1 0,0 1 0,0-1 0,-1 1 0,1 0 0,0-1 0,0 1 0,-1 0 0,1 0 0,0-1 0,-1 1 0,1 0 0,0 0 0,-1-1 0,1 1 0,-1 0 0,1 0-4,-1 0 0,1 0 0,0 0 0,-1 0 0,1 1 0,-1-1 0,1 0-1,0 0 1,-1 0 0,1 1 0,0-1 0,0 0 0,-1 1 0,1-1 0,0 0 0,-1 0-1,1 1 1,0-1 0,0 1 0,0-1 0,-2 4 14,0-1-1,1 0 1,0 1 0,-1-1 0,1 5-1,-3 15 83,2 1 0,1-1 0,2 36 0,14 75 179,26 83-130,1 9 1008,-40-211-1008,-1 0 0,0-1 0,-1 1 0,-1 0 0,0-1 0,-1 1 0,-3 15 0,3-24-131,0 0-1,0 0 1,0-1 0,-1 0 0,0 1 0,0-1-1,0 0 1,-1 0 0,1 0 0,-1-1-1,0 1 1,-1-1 0,1 0 0,-1 0 0,0-1-1,0 1 1,0-1 0,0 0 0,-11 4 0,5-3-29,-1-1 0,1 0 1,-1 0-1,0-2 0,1 1 1,-1-2-1,0 1 0,0-2 1,0 1-1,1-2 0,-1 0 1,0 0-1,1-1 0,-16-5 0,15 3-3,1 0-1,-1 0 1,1-1-1,0 0 1,0-1-1,1-1 0,-1 1 1,2-2-1,-1 1 1,1-1-1,1-1 0,0 0 1,-8-11-1,13 16-2,0 0-1,0 0 0,1 0 1,0 0-1,0 0 0,0 0 1,1 0-1,-1-1 0,2 1 1,-1-1-1,0 1 0,1 0 1,0-1-1,0 1 0,1-1 1,-1 1-1,1-1 0,0 1 1,1-1-1,-1 1 0,1 0 1,0 0-1,0 0 0,1 0 1,0 0-1,0 1 0,0-1 1,0 1-1,1-1 0,-1 1 1,6-4-1,16-15-132,1 2 0,1 1 1,1 1-1,50-27 0,128-44-7444,-152 69 2594</inkml:trace>
</inkml:ink>
</file>

<file path=ppt/ink/ink4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3.9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1 8960,'-5'0'5791,"-1"4"-3485,-7 11-2662,5-6 902,-5 2-221,0 0 0,0-1 0,-18 9-1,17-11-223,1 1-1,0 0 1,-22 21 0,34-29-102,0 0 1,0 0-1,0 1 1,0-1 0,0 0-1,0 0 1,1 0-1,-1 0 1,1 1-1,-1-1 1,1 0-1,-1 1 1,1-1 0,-1 3-1,1-3 3,0 0 1,0 0-1,1 0 1,-1-1-1,0 1 0,0 0 1,1 0-1,-1 0 1,0 0-1,1-1 0,-1 1 1,1 0-1,-1 0 1,1-1-1,-1 1 0,1 0 1,1 0-1,1 2 6,1 0-1,1-1 1,-1 1-1,0-1 0,1 0 1,-1 0-1,6 1 1,7 2 6,1 1-12,0 0 0,-1 1 0,1 0 0,-2 2 0,26 15 0,-8 4 372,44 47-1,-30-29 539,-39-37-607,1 1 0,-1 0-1,-1 0 1,0 1 0,11 17-1,-18-25-205,1 1 0,-1-1 0,1 1 0,-1-1 0,0 1 0,-1-1 0,1 1 0,0 0 0,-1 0 0,0 5-1,0-6-56,-1 0-1,1 0 1,-1-1-1,0 1 1,0-1-1,0 1 1,0-1-1,0 1 1,-1-1-1,1 1 0,-1-1 1,0 0-1,1 0 1,-1 0-1,0 0 1,-3 2-1,-3 2-3,0 0 0,-1-1 0,1 0 0,-1 0-1,0-1 1,-1 0 0,1-1 0,-16 4 0,0-1-6,0-2 0,-30 1 1,44-4-144,0-1 1,0-1 0,0 1 0,-12-3 0,20 2-87,0 0 0,0 0 0,0 0-1,0 0 1,0 0 0,1-1 0,-1 1 0,-4-4 0,6 4-9,0 0 1,0 0 0,0 0 0,0 0 0,0 0 0,0 0 0,0 0 0,1-1 0,-1 1 0,0 0 0,1 0 0,-1-1 0,1 1 0,-1-1-1,1 1 1,0 0 0,0-1 0,-1 1 0,1-3 0,3-19-5069</inkml:trace>
</inkml:ink>
</file>

<file path=ppt/ink/ink4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4.3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44 9984,'4'-8'3680,"5"13"-2848,9-2 384,-4-3-33,8 0-351,14 0-96,12 0-352,6-3-160,0-2-128,-5 1-224,-4-4 0,-5 1-1344,-8-2-607,-2 1-2689</inkml:trace>
</inkml:ink>
</file>

<file path=ppt/ink/ink4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5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70 7296,'1'-3'530,"0"0"-1,0 0 1,0 0 0,0 0 0,-1 0 0,1 0 0,-1 0-1,1 0 1,-1 0 0,0 0 0,-1 0 0,1-1 0,-2-4-1,2 7-412,0-1-1,-1 1 0,0 0 0,1 0 0,-1 0 1,1 0-1,-1 0 0,0 0 0,0 0 0,0 0 1,0 0-1,0 0 0,0 0 0,0 0 0,0 1 1,0-1-1,0 0 0,0 1 0,0-1 0,0 1 1,-1-1-1,1 1 0,0 0 0,0-1 0,-1 1 1,1 0-1,0 0 0,0 0 0,-1 0 0,1 0 1,0 0-1,-1 0 0,1 1 0,0-1 0,0 0 1,-2 1-1,-12 5-26,1 0 1,0 0 0,0 1-1,1 1 1,-25 19 0,18-12-103,1 1 1,0 1 0,-24 27 0,33-33 4,2 0 0,0 1-1,0 0 1,1 0 0,0 1 0,1-1 0,-8 25 0,13-33 3,0 0-1,1 0 1,-1 1-1,1-1 1,0 0 0,0 0-1,0 0 1,0 0-1,1 0 1,0 1-1,0-1 1,0 0-1,0 0 1,0-1-1,1 1 1,0 0-1,0 0 1,3 4-1,0-1 29,1 0 0,0 0 0,0 0 0,1-1 0,0 0 0,0-1 0,12 9 0,243 167 195,-238-162-96,0 0-1,-1 2 1,29 34 0,-42-44 30,-1 1 0,0 1 0,-1 0 0,0 0 0,-1 0 0,-1 1 0,0 0 0,-1 1 0,3 14 0,-6-24-93,-2 0-1,1 0 1,0 0 0,-1 0-1,0 0 1,0 0 0,0 0 0,-1 0-1,0 0 1,0 0 0,0-1-1,-1 1 1,1 0 0,-1 0-1,0-1 1,0 1 0,-1-1 0,1 0-1,-1 1 1,0-1 0,0 0-1,-1-1 1,1 1 0,-1-1-1,0 1 1,0-1 0,0 0 0,0-1-1,0 1 1,-8 3 0,3-2-50,-1 0 0,0-1 1,1 0-1,-1 0 1,0-1-1,0 0 0,0-1 1,-1 0-1,1-1 1,0 0-1,0-1 1,0 1-1,0-2 0,-11-2 1,13 1-11,0 1 1,0-1-1,0-1 1,0 1-1,1-1 1,-1-1-1,1 1 1,0-1-1,1-1 1,-1 1-1,1-1 1,0 0-1,0-1 1,1 1-1,0-1 1,0 0-1,-4-9 1,4 7 1,1-1 0,0 0 0,0 0 0,1 0 0,0 0 0,-2-16 0,4 20-20,1-1 0,0 0 0,0 1 0,0-1 0,1 0 0,0 1 0,1-1 0,-1 1 0,1-1-1,0 1 1,5-10 0,4-3-39,0 0 0,26-31 0,36-31 77,-44 50 9,45-48 90,107-126 76,-165 184-200,-1-1 0,21-41-1,-34 59-2,0 0 1,-1-1-1,1 1 0,-1-1 0,0 0 1,0 1-1,0-1 0,-1 0 0,1 0 0,-1 1 1,-1-1-1,1 0 0,-1-4 0,0 6 2,0 0-1,0 0 0,0 0 1,0 0-1,-1 1 0,1-1 1,-1 1-1,1-1 0,-1 1 0,0-1 1,0 1-1,0 0 0,-1 0 1,1 0-1,0 0 0,-1 0 1,1 1-1,-1-1 0,1 1 1,-1 0-1,-3-2 0,-5 0-68,1 0-1,0 1 1,-1 0 0,1 0-1,-1 1 1,0 1-1,1 0 1,-1 0 0,1 1-1,-17 3 1,19-2-572,0 0 0,0 1 0,0 0 0,-11 5 0,19-8 570,0 0 0,-1 0 0,1 0 0,0 0 0,0 0 0,0 0 0,-1 1 0,1-1 0,0 0-1,0 0 1,0 0 0,0 0 0,-1 0 0,1 0 0,0 0 0,0 1 0,0-1 0,0 0 0,0 0-1,-1 0 1,1 0 0,0 1 0,0-1 0,0 0 0,0 0 0,0 0 0,0 0 0,0 1 0,0-1-1,0 0 1,0 0 0,0 0 0,0 1 0,0-1 0,0 0 0,0 0 0,0 1 0,0-1 0,0 0 0,0 0-1,0 0 1,0 1 0,0-1 0,0 0 0,0 0 0,9 6-2355,14 2-1909</inkml:trace>
</inkml:ink>
</file>

<file path=ppt/ink/ink4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6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2 9600,'-4'0'419,"0"-1"0,1 1 0,-1 0 0,1 0 0,-1 0 0,1 0 1,-1 1-1,1-1 0,-1 1 0,1 0 0,-5 2 0,4-1-229,-1 0 0,1 0 0,0 1 0,0-1 0,1 1 0,-1 0 0,0 0 0,1 0-1,0 1 1,-1-1 0,2 1 0,-6 7 0,8-11-168,0 0 0,0 1 0,0-1 0,0 0 0,0 0 0,0 0 0,0 0 0,0 1 0,0-1 0,0 0 1,0 0-1,0 0 0,0 0 0,0 1 0,1-1 0,-1 0 0,0 0 0,0 0 0,0 0 0,0 1 0,0-1 0,0 0 0,0 0 0,0 0 0,1 0 0,-1 0 0,0 0 0,0 0 0,0 1 0,0-1 0,1 0 0,-1 0 0,0 0 0,0 0 0,0 0 0,0 0 0,1 0 0,-1 0 0,0 0 1,0 0-1,0 0 0,0 0 0,1 0 0,-1 0 0,0 0 0,9 1 409,0-2-102,0 0 0,-1-1-1,1 0 1,0 0 0,-1-1 0,1 0-1,10-6 1,1 1 1383,-66 30-1398,45-22-343,1 0 0,-1 0 1,1 1-1,-1-1 0,1 0 0,-1 0 0,1 0 0,0 1 0,-1-1 0,1 0 0,-1 0 0,1 1 1,0-1-1,-1 0 0,1 1 0,0-1 0,-1 1 0,1-1 0,0 0 0,-1 1 0,1-1 0,0 1 0,0-1 1,0 1-1,-1-1 0,1 1 0,0-1 0,0 1 0,0 0 0,0-1-469,0 1-1385,1 1-1279,3 7-806,5 1-533</inkml:trace>
</inkml:ink>
</file>

<file path=ppt/ink/ink4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6.6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 22 9728,'-6'-22'3301,"6"22"-3272,0 1 0,0-1 0,0 0 0,0 0 0,0 0 0,0 0 0,0 0 0,0 0 0,0 0 0,0 0 1,0 0-1,0 0 0,0 0 0,0 0 0,0 0 0,0 0 0,0 0 0,0 0 0,0 0 0,0 1 0,0-1 0,0 0 1,0 0-1,0 0 0,0 0 0,0 0 0,-1 0 0,1 0 0,0 0 0,0 0 0,0 0 0,0 0 0,0 0 1,0 0-1,0 0 0,0 0 0,0 0 0,0 0 0,0 0 0,0 0 0,0 0 0,0 0 0,0 0 0,0 0 1,0 0-1,-1 0 0,1 0 0,0 0 0,0 0 0,0 0 0,0 0 0,0 0 0,0 0 0,0 0 0,0 0 1,0 0-1,0 0 0,0 0 0,0 0 0,0 0 0,0 0 0,0-1 0,0 1 0,0 0 0,0 0 0,0 0 1,-1 14 1637,0 10 347,0-10-1103,1 1 0,1-1 0,4 25 0,-5-35-806,1-1-1,0 1 1,0-1 0,1 1 0,-1-1 0,1 1 0,0-1-1,0 0 1,0 1 0,0-1 0,0 0 0,1-1 0,-1 1-1,1 0 1,0-1 0,0 1 0,0-1 0,0 0-1,4 2 1,6 1 1,-1 0-1,1-1 0,0-1 0,0 0 1,0-1-1,17 1 0,1 1 49,15 2 71,-19-4-53,-1 1 1,0 2 0,-1 1-1,50 17 1,-70-21-131,0 1-1,0-1 1,-1 1 0,1 0 0,-1 1 0,0-1 0,0 1-1,0 0 1,-1 0 0,1 0 0,-1 0 0,4 6-1,-3-2 12,-1-1 0,0 0-1,0 1 1,0 0-1,-1 0 1,0-1 0,1 13-1,-2 0 58,0 0-1,-1 0 1,-2 1-1,0-1 1,-9 35-1,-2-7-20,-3-1 1,-24 48-1,21-51-74,-24 61-45,-83 182-682,103-248-1141,7-16-3813,14-21-371</inkml:trace>
</inkml:ink>
</file>

<file path=ppt/ink/ink4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7.9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1776 7424,'-5'22'1136,"1"0"0,2 0 0,0 1 0,1-1 0,3 29 0,-1-45-933,-1 0 1,1-1-1,0 1 1,1 0 0,-1-1-1,1 1 1,0-1-1,5 10 1,-6-13-139,1 1 1,0-1-1,0 0 1,-1 1-1,1-1 1,1 0-1,-1 0 1,0 0-1,0 0 0,1 0 1,-1-1-1,1 1 1,0-1-1,-1 0 1,1 1-1,0-1 0,0 0 1,0-1-1,3 2 1,3-2 63,0 0 0,0 0 1,0-1-1,0 0 0,0 0 0,0-1 1,0 0-1,0-1 0,-1 0 0,13-6 1,3-3 66,0-1 0,27-19 0,-33 19-141,0 0 0,-1-1 0,0-1 0,-1-1 0,-1 0 0,0-1 0,-1 0 0,-1-1 0,21-38 0,-9-4-13,-2 0 1,18-81 0,6-98-14,-22 0-48,-8-345-525,-24 399 354,4 154 113,-1 1 1,-2 0 0,-17-55-1,20 78 50,1 1-1,-1 0 0,0 0 0,-1 0 0,0 0 0,0 0 0,-7-7 1,10 11 18,-1 1-1,1-1 1,-1 1 0,0-1 0,0 1 0,1 0 0,-1 0 0,0-1 0,0 1 0,0 1 0,0-1 0,0 0 0,-1 0 0,1 1 0,0-1-1,0 1 1,0 0 0,0 0 0,-1 0 0,1 0 0,0 0 0,0 0 0,-1 0 0,1 1 0,-3 0 0,3 0 3,0 0-1,1 0 1,-1 0 0,0 0 0,1 0-1,-1 0 1,1 0 0,0 1 0,-1-1 0,1 0-1,0 1 1,0-1 0,0 1 0,-1 2 0,-12 28-39,14-32 44,-9 36 0,0-1 0,3 1-1,-3 54 1,6-62 6,-7 76 34,-25 293 133,19 0-47,17-308-97,20 132-1,-11-163 2,2-1 0,3-1 0,27 69 0,-34-105-153,39 91-693,-9-44-3879,-24-48 504</inkml:trace>
</inkml:ink>
</file>

<file path=ppt/ink/ink4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8.4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253 139 7040,'-31'-103'5381,"30"100"-5050,0-1 0,-1 0 0,1 0 1,-1 0-1,0 1 0,-3-4 0,5 6-272,0 1 0,-1-1 0,1 1 0,-1-1 1,1 1-1,-1 0 0,1-1 0,-1 1 0,1 0 0,-1-1 0,1 1 0,-1 0 0,1 0 0,-1 0 0,1-1 0,-1 1 0,1 0 0,-1 0 0,0 0 1,0 0-1,0 0-33,0 0-1,0 1 1,0-1 0,0 0 0,0 1 0,0-1 0,1 1 0,-1-1 0,0 1 0,0 0 0,0-1 0,1 1 0,-1 0 0,0 0 0,1-1 0,-2 2 0,-9 15 79,1 0 1,0 0 0,-10 25-1,4-9-21,-55 126 21,61-132-91,2 0 1,0 0-1,2 1 0,-4 31 0,9-49 30,1 1 0,0-1 0,0 1-1,1-1 1,1 0 0,-1 1 0,2-1-1,-1 0 1,2 0 0,-1 0-1,1 0 1,6 10 0,-6-13 9,1 0 1,0 0-1,0-1 1,1 1-1,0-1 1,0 0-1,0 0 1,1-1-1,0 0 1,0 0-1,0-1 1,0 0-1,1 0 1,0 0-1,9 2 0,-9-4-2,-1 0-1,1 0 0,0-1 0,-1 0 0,1-1 1,0 1-1,0-2 0,-1 1 0,1-1 0,8-2 0,-6 1 64,1-1-1,-1-1 0,0 0 1,0 0-1,-1-1 0,16-10 1,-9 3 70,1-2 0,-1 0 0,-1 0 0,0-2 1,-2 0-1,24-33 0,-31 38-157,0-1-1,0 0 1,-1 0-1,0 0 1,-1-1-1,-1 0 1,0 1-1,0-1 1,-1 0-1,-1 0 1,0-1-1,-2-15 1,0 8-59,-2 1 0,0-1 0,-1 1 1,-1 0-1,-1 0 0,-16-37 1,16 45-349,-1 0 1,1 0-1,-2 1 1,1 1-1,-2-1 0,1 1 1,-1 1-1,-1-1 1,0 1-1,0 1 1,-22-14-1,18 16-1581,13 6 1886,1 0-1,0 0 1,0 0 0,0 0-1,0 0 1,-1-1 0,1 1-1,0 0 1,0 0 0,0 0 0,-1 0-1,1 0 1,0 0 0,0 0-1,0 0 1,-1 0 0,1 0-1,0 0 1,0 0 0,0 0-1,-1 0 1,1 0 0,0 0-1,0 1 1,0-1 0,-1 0-1,1 0 1,0 0 0,0 0-1,0 0 1,0 0 0,-1 0-1,1 1 1,0-1 0,0 0-1,0 0 1,0 0 0,0 0-1,0 1 1,-1-1 0,1 0 0,0 0-1,0 0 1,0 0 0,0 1-1,0-1 1,0 0 0,0 0-1,0 0 1,0 1 0,0-1-1,0 0 1,0 0 0,0 0-1,0 1 1,0-1 0,0 0-1,0 0 1,7 12-3690</inkml:trace>
</inkml:ink>
</file>

<file path=ppt/ink/ink4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8.9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378 35 8448,'2'-1'438,"-1"-1"-1,1 1 1,0-1 0,0 0 0,-1 0 0,1 0 0,-1 0-1,3-4 1,-4 6-360,0 0 0,0-1 0,0 1 0,1-1 0,-1 1 0,0 0 0,0-1 0,0 1 0,0-1 0,0 1 0,0-1 0,0 1 0,0-1 0,0 1 0,0-1 0,0 1 0,0-1 0,0 1 0,0 0 0,-1-1 0,1 0 0,0 1-11,-1-1 0,0 1 0,1-1-1,-1 1 1,1 0 0,-1-1 0,1 1-1,-1 0 1,0 0 0,1-1 0,-1 1-1,0 0 1,1 0 0,-1 0 0,0 0-1,1 0 1,-1 0 0,0 0 0,-1 0 0,0 0 7,-1 0 0,1 1 0,0-1 0,-1 1-1,1 0 1,0 0 0,-1-1 0,1 2 0,0-1 0,0 0 0,0 0 0,-3 2 0,-23 23 136,21-20-139,-29 29 72,0-3 217,1 3 1,-52 67-1,78-89-238,0 1 0,1 0 0,1 1 0,-11 29 0,15-33-67,0-1-1,1 1 1,0 0 0,1 0-1,0 0 1,1 0-1,0 0 1,2 14-1,-2-21-17,1 1 0,0-1-1,0 1 1,0-1 0,1 0 0,-1 0-1,1 1 1,0-1 0,1 0-1,-1-1 1,0 1 0,1 0-1,0-1 1,0 1 0,0-1-1,0 0 1,1 0 0,-1 0-1,1-1 1,0 1 0,6 3-1,-4-4 17,-1 0 0,1 0-1,0-1 1,-1 0-1,1 0 1,0 0 0,0-1-1,-1 1 1,1-2-1,0 1 1,0 0 0,-1-1-1,1 0 1,0-1-1,-1 1 1,8-4 0,-2 0-5,1 0 0,-1-1 0,-1-1 1,1 0-1,-1-1 0,0 1 0,-1-2 0,0 0 1,0 0-1,-1 0 0,0-1 0,-1 0 1,10-16-1,-8 8-29,0-1 1,0 0 0,-2 0-1,0 0 1,-2-1-1,0 0 1,3-27 0,-7 40-27,-2 13 43,-3 16 56,4-20-85,-5 55 131,3 0-1,7 77 1,-3-93-103,5 72 159,3 102 1052,-10-197-1104,-1 0 1,-1 0-1,0 0 1,-1 0 0,-1-1-1,-8 23 1,8-30-112,0-1 1,0 1 0,-2-1-1,1 0 1,-1 0-1,0-1 1,-1 0-1,1 0 1,-2-1-1,1 1 1,-1-1-1,-10 6 1,7-5-38,-1-1 0,0 0 0,-1-1 0,1 0 0,-1-1 1,-1 0-1,1-1 0,-1-1 0,-17 3 0,25-6-3,0 1 0,-1-1 0,1 0-1,-1 0 1,1-1 0,-1 0 0,1 0-1,-1 0 1,1-1 0,0 0 0,0 0 0,0-1-1,0 0 1,0 0 0,1 0 0,-1 0-1,1-1 1,0 0 0,0 0 0,0-1-1,-6-7 1,6 5-11,0 0 0,1 0-1,0 0 1,0-1 0,1 0 0,-1 0-1,2 0 1,-1 0 0,1 0 0,1 0-1,-1-1 1,2 1 0,-1 0 0,1-1-1,0 1 1,1-1 0,-1 1-1,2 0 1,-1-1 0,1 1 0,1 0-1,-1 0 1,2 0 0,4-9 0,10-10-364,1 2 0,1 0 0,44-42 0,-53 56 186,41-38-2456,1 1 0,78-52 0,-69 60-1735</inkml:trace>
</inkml:ink>
</file>

<file path=ppt/ink/ink4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9.5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 10496,'-2'0'405,"1"0"-1,0 0 1,-1 1 0,1-1 0,-1 0 0,1 1 0,0-1 0,-1 1-1,1 0 1,0-1 0,-2 2 0,-21 21 438,16-15-123,-18 20-570,2 1 1,1 1 0,-37 63-1,59-90-156,0-1 1,0 1-1,0-1 0,0 1 0,1-1 0,-1 1 0,1-1 0,-1 1 0,1 0 0,0-1 0,0 1 0,0 0 0,0-1 0,1 1 0,-1 0 0,1-1 0,0 1 0,-1-1 0,1 1 0,0-1 0,0 1 0,1-1 0,-1 0 0,0 0 0,1 1 0,0-1 0,3 3 0,4 6-10,2-1 0,-1-1 0,24 17 0,-24-20 18,29 23 49,-1-3 727,-1 2-1,57 56 1,-90-80-587,-1 0 1,1 1-1,-1-1 1,0 1-1,0-1 0,4 11 1,-7-14-172,1 0 1,-1 0-1,1 1 1,-1-1-1,0 0 1,0 1-1,0-1 1,1 1-1,-1-1 1,0 0-1,-1 1 1,1-1-1,0 0 1,0 1-1,-1-1 1,1 0-1,0 1 1,-1-1 0,1 0-1,-1 0 1,0 1-1,1-1 1,-1 0-1,0 0 1,0 0-1,0 0 1,0 0-1,0 0 1,0 0-1,0 0 1,0 0-1,0-1 1,-2 2-1,-5 2-28,0-1-1,0 1 0,-1-2 1,1 1-1,-1-1 0,0-1 1,1 1-1,-1-1 0,0-1 1,0 0-1,1 0 0,-18-3 0,17 2-523,0-1-1,0 0 0,0 0 0,1-1 0,-1 0 0,1-1 1,0 0-1,0 0 0,0 0 0,0-1 0,1-1 0,-10-8 1,14 12 73,1-1 0,0 0 1,0 1-1,0-1 0,0 0 1,1 0-1,-1 0 0,0-4 1,-5-28-3590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54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12599 876 9344,'-8'1'719,"-5"1"422,1-1 0,-15-1 0,22-1-1012,0 1-1,1-1 1,-1 0 0,0 0-1,1-1 1,-1 1 0,1-1 0,-1 0-1,-5-3 1,-56-44-52,44 32-44,-37-24 1,22 24 304,1 1 0,-2 2 1,-65-17-1,54 17 138,-391-75 1971,343 73-2361,-347-44 32,-106 27 121,-8 36 312,493-2-419,-678 16 1036,474-10-992,-267 5 22,-1789-94-257,1451-17 73,12-36 148,574 86-151,-649-68-81,564 93 121,-501 29 0,756 4-53,-1 5 0,-211 54 0,-247 132 168,482-161 77,2 5 1,-107 68-1,189-104-241,0 0 1,0 1-1,1 0 0,0 0 0,0 1 0,1 1 0,0 0 1,1 0-1,-10 18 0,5-1-7,0 0-1,2 0 1,-8 34-1,17-57 11,-49 185 126,39-136-119,-8 91 0,4 311-43,13-358 30,-11 581 1,-11 134 91,21 226 30,4-972-114,16 502 44,48-2 543,-50-491-500,3-1-1,4-1 0,46 113 1,-56-163-136,1-1 0,24 35 0,-30-50 23,-1 0 0,2-1 0,-1 0-1,1 0 1,0-1 0,1 1 0,-1-2 0,1 1 0,1-1 0,10 5 0,-10-7 29,0-1 1,0 0-1,1 0 1,-1-1-1,1-1 1,-1 1-1,1-1 1,10-2-1,12 1-8,126 8-152,210 36 1,124 51 274,-245-44-85,958 136 56,-836-150-277,33-1-54,2394 43 529,-1553-122 6,0-66-195,-590 19-52,-19 3-119,1 18-115,1 41-118,-5 58-120,-42 66 340,-17 40 88,-312-71-14,318 107 299,-568-168-258,22 8 55,-30-10-79,0-1 0,0 1 0,1-1 0,-1 0 0,0 0 0,0 0 0,0 0 0,1 0 0,-1 0 1,0 0-1,4-2 0,-5 1-7,-1 1 1,1-1-1,0 0 1,-1 0-1,1 1 1,-1-1-1,1 0 1,-1 0-1,0 0 1,1 0-1,-1 0 1,0 0-1,0 1 1,1-1 0,-1 0-1,0 0 1,0 0-1,0 0 1,0 0-1,0 0 1,-1 0-1,1 0 1,0 0-1,0 0 1,0 0-1,-1-1 1,-9-44 274,-6-32 91,2-53-261,3-175 0,32-140-48,124-688 253,-75 782-336,138-818 79,-148 788-26,-9 35-74,-8 34 4,-11 47-4,4-287-65,-42 411 165,3 116-50,-2 1 0,0 0 0,-11-32 1,13 50-8,0 0 1,0 0-1,0 0 1,0 1-1,-1-1 1,0 1 0,-1 0-1,1 1 1,-1-1-1,-10-8 1,10 10-1,-1 0-1,1 1 1,-1 0 0,1 0-1,-1 0 1,0 1 0,0 0 0,0 0-1,0 0 1,-1 1 0,1 0 0,-12-1-1,-3 3 0,0 0 0,0 1 0,0 1 0,0 0 0,-21 8 0,-104 38 0,114-37 0,-377 108 36,370-110-40,-493 106 20,-365 29-181,562-108-906,227-31-263,-111-9 0,173 0-196,-88-19-1,-26-28-3807</inkml:trace>
</inkml:ink>
</file>

<file path=ppt/ink/ink4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1:59.8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77 9472,'5'0'3520,"8"0"-2752,14 3 224,-13-3-128,8 4-416,8-8-33,6 1-223,5-6-64,4 1-64,-2-4-64,2 0 32,0 0-959,-4 0-417,-7 0-3040</inkml:trace>
</inkml:ink>
</file>

<file path=ppt/ink/ink4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0.2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416 27 9984,'1'-2'341,"0"0"0,0 0 0,0 0 0,0 0 0,0 1 0,0-1 0,1 1 0,-1-1 0,1 1 0,-1-1 0,1 1 0,-1 0 0,1-1 0,0 1 0,0 0 0,2-1 0,-4 4 52,0 1 0,0-1 1,1 0-1,-1 0 0,0 0 1,-1 0-1,1 3 0,-4 4-56,1 0-1,-1-1 1,0 0-1,-11 15 0,-4 8-55,-67 141 31,-42 73-59,47-120-373,7-11-4186,60-87 823,4-2-975</inkml:trace>
</inkml:ink>
</file>

<file path=ppt/ink/ink4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0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12032,'18'0'4479,"-5"21"-3487,5 26 0,-9-7-192,0 7-480,0 13-32,0 7-32,0 8 64,0 12-160,5 5-96,-2-5 32,6-8-64,4-7 64,1-16-832,-1-5-384,5-12-992,-4-8-415,2 2-2113</inkml:trace>
</inkml:ink>
</file>

<file path=ppt/ink/ink4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0.9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8832,'3'0'3328,"-3"3"-2592,5 2 384,-5-1 0,0 4-384,4-1-33,5 1-351,14 1-128,8-2-128,14-2-96,8 2 32,1 1-128,0 4 64,-11 0-1247,-2 0-577,-5 3-2496</inkml:trace>
</inkml:ink>
</file>

<file path=ppt/ink/ink4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1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9472,'-26'24'3584,"22"-17"-2784,4 5-128,4-4-320,5-4-160,12 1 32,15-5-96,5-5-96,4 1 0,-2 1-128,2-2 64,0 5-832,-9 5-352,-1 7-2784</inkml:trace>
</inkml:ink>
</file>

<file path=ppt/ink/ink4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1.8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1662 7296,'1'4'298,"0"-1"0,0 0 0,1 0 1,-1 0-1,1 0 0,0 0 0,0 0 0,0 0 0,0 0 1,1-1-1,-1 1 0,1-1 0,-1 0 0,1 1 1,0-1-1,0-1 0,0 1 0,0 0 0,0-1 1,0 1-1,0-1 0,7 2 0,-3-2-117,-1 0-1,1 0 0,0-1 1,0 0-1,-1 0 1,1-1-1,0 1 1,-1-1-1,1-1 1,-1 0-1,9-2 0,8-5 8,0-1 0,0-1 0,0-1 0,-2-1-1,32-24 1,-37 24-176,-1-1 0,0-1 0,-1 0-1,-1-1 1,0-1 0,-1 0 0,12-22 0,8-26 0,-3-1 0,-2-1 0,-4-2 1,-3 0-1,-2-1 0,11-105 0,-19 85-46,-3-144 0,-9 181-4,-3 0 1,-2 0-1,-28-103 0,28 133 3,-1 0-1,0 1 1,-2 0-1,-1 0 1,-1 1-1,-1 1 1,0-1-1,-18-19 0,27 36 24,1 1 0,-1-1 0,0 1 0,0-1-1,0 1 1,0 0 0,0 0 0,-1 1-1,1 0 1,-9-4 0,10 5 9,0 1 1,0-1-1,1 1 1,-1 0-1,0 0 1,0 0-1,0 0 1,0 0 0,1 1-1,-1-1 1,0 1-1,0 0 1,0 0-1,1 0 1,-1 0-1,1 0 1,-1 1-1,1-1 1,-1 1-1,-2 2 1,-2 2 2,0 0-1,0 1 1,1 0 0,1 0 0,-1 0 0,1 1 0,0 0-1,-5 10 1,0 5 38,-15 46 0,15-31 62,1 1 0,-6 55 0,5 81 203,8-25-125,6-1 0,43 274-1,-39-377-253,2-1 0,3-1 0,31 78 0,-39-112-197,0 0 0,1 0-1,0-1 1,0 0 0,1 0-1,12 13 1,-14-18-66,0 0-1,0 0 1,0 0 0,0 0-1,1-1 1,-1 0-1,1 0 1,0-1 0,0 0-1,0 0 1,0 0 0,12 2-1,26-3-3078</inkml:trace>
</inkml:ink>
</file>

<file path=ppt/ink/ink4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2.2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204 5 7936,'-1'-1'189,"-1"0"0,0 1 0,1-1 0,-1 1 0,0-1-1,1 1 1,-1 0 0,0 0 0,1 0 0,-1 0 0,0 0 0,0 0 0,1 0 0,-1 0 0,0 1 0,1-1 0,-1 1 0,0-1 0,1 1 0,-1 0 0,1-1 0,-1 1 0,1 0 0,-1 0-1,1 0 1,-3 3 0,-3 2 98,0 1 0,0 0-1,-8 14 1,12-17-98,-13 19 19,1 1 1,2 0-1,0 1 1,2 1-1,0 0 1,2 0-1,1 1 1,1 0-1,1 1 1,-2 39-1,7-53-130,0 0 0,1 0 0,1 0 0,0 0 0,1 0 0,1 0 0,0 0 0,8 20-1,-9-27-27,1-1 0,0-1-1,0 1 1,0 0 0,1-1-1,0 1 1,0-1 0,0 0-1,1-1 1,0 1 0,-1-1-1,2 0 1,-1 0 0,0 0-1,1-1 1,0 0 0,0 0-1,0 0 1,0-1-1,9 3 1,-1-2 35,-1-1 1,1-1-1,-1 0 1,1-1-1,0 0 0,0-1 1,-1 0-1,1-1 1,25-8-1,-24 5-18,0 0 1,-1-1-1,0-1 1,0 0-1,0-1 1,-1-1-1,0 0 1,17-16-1,-24 20-41,-1-1-1,1 0 0,-1 0 1,0-1-1,-1 0 0,0 0 1,0 0-1,0 0 0,-1 0 1,3-12-1,-4 14-21,-1-1 0,0 0 0,0 0 0,-1 1 0,1-1 0,-1 0 0,-1 0-1,1 0 1,-1 1 0,0-1 0,0 0 0,-1 1 0,0-1 0,0 1 0,-2-6 0,-2 1-16,0 0 1,0 1-1,-1 0 1,0 1-1,-1-1 1,0 1 0,0 0-1,-1 1 1,-9-6-1,-1 0-27,-1 1-1,-1 0 1,-28-10 0,31 15-132,-33-9 0,45 14-230,0 1 0,0 0 0,0 0 0,0 1 0,0 0 0,0 0 0,0 0 0,0 1 0,-9 1 0,0 5-4052</inkml:trace>
</inkml:ink>
</file>

<file path=ppt/ink/ink4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2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231 27 9984,'4'-26'5541,"-13"34"-4469,1 1-989,1 0-1,1 1 1,-1-1 0,-6 16 0,-18 46 100,27-62-162,-7 17 83,2 0 0,1 1 0,-7 37 0,13-54-3,1 0 1,0 0 0,0 1 0,2-1 0,-1 0-1,1 0 1,1 1 0,-1-1 0,2 0 0,0 0-1,0-1 1,6 14 0,-8-21-75,0 1 0,1 0 0,0-1 0,-1 0 0,1 1 0,0-1 0,0 0 0,0 0 0,0 0 0,0 0 0,1 0 0,-1 0 0,0-1 0,1 1 0,0-1 0,-1 0 0,1 0 0,0 0 0,0 0 0,-1 0 0,1 0 0,0-1 0,0 1 0,0-1 0,0 0 0,0 0 0,0 0 0,0 0 0,-1-1 0,1 1 0,0-1 0,0 0 0,0 0 0,0 0 0,-1 0 0,1 0 0,0 0 0,-1-1 0,1 1 0,-1-1 0,0 0 0,1 0 0,-1 0 0,0 0 0,0 0 0,0 0 0,-1 0 0,3-3 0,1-3-2,-1 0 0,0 0 0,0 0 0,-1 0 1,0-1-1,2-8 0,11-58 143,-10 44-187,-1-2-37,-4 24 28,0-1-1,1 1 0,5-19 0,-7 28 34,1 0-1,-1 0 0,0 1 1,0-1-1,0 0 1,0 0-1,0 0 0,0 0 1,0 0-1,0 0 0,0 0 1,0 0-1,0 0 0,0 0 1,0 0-1,0 0 1,0 0-1,1 0 0,-1 0 1,0 0-1,0 1 0,0-1 1,0 0-1,0 0 0,0 0 1,0 0-1,0 0 1,0 0-1,0 0 0,1 0 1,-1 0-1,0 0 0,0 0 1,0-1-1,0 1 0,0 0 1,0 0-1,0 0 1,0 0-1,0 0 0,0 0 1,1 0-1,-1 0 0,0 0 1,0 0-1,0 0 0,0 0 1,0 0-1,0 0 1,0 0-1,0 0 0,0 0 1,0-1-1,0 1 0,2 12 273,-1-1 1,-1 0-1,-1 18 0,0 3 65,1 50 349,23 161-1,-13-190-491,-2-16 175,-2 0-1,2 62 0,-9-87-304,1 0 0,-1 0 0,-1 0 0,0 0-1,-1-1 1,0 1 0,-1-1 0,0 1-1,-1-1 1,0 0 0,-1-1 0,-9 15 0,8-17-59,0 1 0,0-1 0,-1-1 0,0 1 0,-1-1 0,1-1 0,-1 1 0,-1-2 0,1 1 0,-1-1 0,0-1 0,-12 5 0,14-7-27,-1 1 0,1-1 0,0-1 1,0 1-1,-1-1 0,1-1 0,-1 0 1,1 0-1,-1 0 0,1-1 0,-1-1 1,1 1-1,0-1 0,0-1 0,0 0 1,-8-3-1,13 4-7,0 1 0,0-1 1,0 0-1,0 0 0,1 0 1,-1-1-1,1 1 0,-1 0 0,1-1 1,0 0-1,0 1 0,0-1 0,1 0 1,-1 0-1,-2-6 0,3 4-22,-1 0-1,1-1 0,0 1 0,1 0 1,-1-1-1,1 1 0,0 0 1,1-1-1,0-5 0,3-6-160,0 1 0,1 0-1,0 0 1,2 0 0,10-19-1,-5 13-723,1 0 0,1 1 0,29-34 0,-33 44 141,1 0 1,0 1-1,1 0 0,0 1 0,1 0 0,-1 1 1,22-10-1,31-7-3423</inkml:trace>
</inkml:ink>
</file>

<file path=ppt/ink/ink4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3.6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233 25 8192,'6'-8'2459,"1"-3"1874,-7 10-4227,-1 1-1,1-1 1,0 1 0,-1 0-1,1-1 1,-1 1 0,1 0-1,0-1 1,-1 1 0,1 0-1,-1-1 1,1 1 0,-1 0-1,1 0 1,0 0 0,-1-1-1,1 1 1,-1 0 0,1 0-1,-1 0 1,1 0 0,-1 0-1,1 0 1,-1 0 0,0 0-1,1 0 1,-1 0 0,1 0-1,-1 1 1,-3-1-54,1 1 0,-1 0 1,1 0-1,-1 1 0,1-1 0,0 1 0,0-1 1,-1 1-1,1 0 0,1 0 0,-1 0 0,-3 3 0,-6 6 36,-14 16-1,-61 87 969,44-54-309,42-59-735,0 0-1,0 0-1,0 0 1,1 0-1,-1 0 1,0 0-1,1 0 1,-1 1 0,0-1-1,1 0 1,0 0-1,-1 1 1,1 1-1,14-13 22,-11 7-33,1 1-1,0 0 0,0-1 0,0 2 1,0-1-1,0 0 0,0 1 0,0 0 0,1 0 1,-1 0-1,0 1 0,1-1 0,-1 1 1,1 0-1,-1 0 0,0 1 0,1-1 1,-1 1-1,0 0 0,1 0 0,-1 0 0,0 1 1,0-1-1,0 1 0,7 5 0,6 4 1,0 0-1,-1 2 1,-1 0-1,19 20 0,-17-16 67,85 89 703,-53-55-107,-37-37-155,20 26 1,-28-35-348,-1 0 1,0 1-1,0-1 1,-1 1-1,1-1 1,-1 1 0,-1 0-1,1 0 1,0 6-1,-1-9-127,-2-1 0,1 1 1,0-1-1,0 1 0,-1-1 0,0 0 0,1 1 0,-1-1 0,0 0 0,0 0 0,0 0 0,0 0 1,-1 1-1,1-1 0,0-1 0,-1 1 0,0 0 0,1 0 0,-1-1 0,0 1 0,0 0 0,0-1 1,-2 1-1,-7 5-5,0-1 0,0 0 0,-15 5 0,17-8-4,-37 16 1,-1-2 1,-76 18 0,114-34-178,1 0 0,-1 0-1,1-1 1,-1-1 0,1 1 0,-1-1-1,1 0 1,0-1 0,-1 0 0,1-1-1,-11-4 1,16 6-164,0 0-1,0-1 1,0 1 0,0-1-1,0 0 1,0 0 0,1 0-1,-1 0 1,1-1 0,0 1-1,-1 0 1,1-1 0,0 0-1,1 0 1,-1 1-1,0-1 1,1 0 0,-1 0-1,1 0 1,0-1 0,0 1-1,0 0 1,1 0 0,-1-1-1,1 1 1,0 0 0,0 0-1,0-1 1,0 1 0,0 0-1,2-5 1,9-26-4200</inkml:trace>
</inkml:ink>
</file>

<file path=ppt/ink/ink4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04.0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17 10112,'-4'-5'3872,"8"10"-3040,10 2 352,-7-2-1,16-2-191,8 4 128,10-2-320,4-5-192,7 0-320,7-5-192,4-2 0,-6 4-288,-8-2-32,-4-2-1792,-10-2-735,-4 1-2401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59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2666 5632,'3'2'713,"-1"-1"0,1 0 0,0 0 0,0 0 0,0 0 0,0-1 0,0 1 0,0-1 0,5 1 0,-6-2-616,0 1-1,1 0 1,-1-1-1,0 0 1,1 1-1,-1-1 1,0 0-1,0 0 1,0 0-1,0 0 1,0-1 0,0 1-1,0-1 1,0 1-1,0-1 1,-1 0-1,1 1 1,-1-1-1,3-3 1,26-32 386,1 1 1,55-48-1,4-4 110,-71 67-431,-1-1-1,23-35 1,-4-9 83,-3-2 0,-2-1 1,31-104-1,26-201-121,-85 355-131,19-122 90,-6-1 0,-6 0-1,-9-148 1,-31-44-39,22 278-40,2 17 23,-1 1 0,-2 1 1,-17-47-1,17 63-51,0 1 1,-1 1-1,-1 0 0,-1 0 1,-1 1-1,-1 0 1,-18-20-1,24 31-23,0 1-1,0-1 1,-1 1-1,0 1 1,-8-5-1,11 7 13,0 0 0,-1 1 0,1 0 0,0 0 0,-1 0 0,0 1 0,1-1 0,-1 1 0,-7 0 0,11 1 19,0 0-1,0 0 1,0 1-1,0-1 1,0 1-1,0-1 1,1 1-1,-1-1 1,0 1-1,0 0 1,0 0-1,1 0 1,-1 0-1,0 0 0,1 0 1,-1 0-1,-2 4 1,1-2-19,1 1 1,-1 0 0,1 0-1,-1 0 1,1 1-1,-3 7 1,-2 10-46,1 1 1,-7 42-1,1 55 44,11-103 33,-20 676 558,36-402-382,98 540 1,-106-793-191,32 146-84,-30-147 117,3 0 0,27 62 0,-34-90 48,-1 0 0,2-1-1,-1 1 1,1-1-1,0 0 1,1-1 0,-1 0-1,10 8 1,-14-13-198,1 0 1,-1 0 0,1-1-1,0 1 1,0-1-1,0 1 1,0-1 0,0 0-1,0 0 1,1 0 0,-1-1-1,0 1 1,0-1-1,1 1 1,-1-1 0,0 0-1,1 0 1,-1-1-1,0 1 1,0-1 0,1 0-1,-1 0 1,0 0-1,0 0 1,0 0 0,0 0-1,0-1 1,3-2 0,15-10-4043</inkml:trace>
</inkml:ink>
</file>

<file path=ppt/ink/ink4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2.8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41 10368,'9'-20'3872,"-4"11"-3040,-1 2 352,-4 2-1,0 5-191,0 0 64</inkml:trace>
</inkml:ink>
</file>

<file path=ppt/ink/ink4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3.2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243 1 20735,'-34'41'298,"-2"-2"-1,-67 58 0,94-89-287,8-7-10,-37 37-17,35-35 8,1-1 1,0 1-1,0 0 0,0-1 0,1 1 1,-1 0-1,0 0 0,1 0 1,0 0-1,0 1 0,0-1 0,0 0 1,0 4-1,1-4 0,1-1 0,-1 0 0,1 0 0,0 1 0,-1-1 0,1 0-1,0 0 1,0 0 0,1 0 0,-1 0 0,0 0 0,1 0 0,-1 0 0,1-1 0,-1 1 0,3 1 0,32 24 67,-35-27-53,60 39 126,57 39-192,-65-37 153,124 105 23,-155-125 114,-1 1 1,-1 0-1,-1 2 1,-1 0-1,23 42 1,-34-54 106,-1 1 0,-1 1 1,7 25-1,-10-33-203,-1 0-1,0-1 1,0 1 0,-1 0 0,0 0 0,0 0-1,-1 0 1,1 0 0,-1-1 0,0 1-1,-4 11 1,3-14-68,1 0-1,-1 0 1,0 0-1,0-1 1,0 1-1,0 0 1,-1-1-1,1 0 1,-1 1-1,1-1 1,-1 0-1,0 0 1,0 0-1,0-1 1,0 1-1,-5 1 1,-5 2 61,-1-1-1,-23 4 1,28-6-123,-26 3-236,0-2-1,0-1 0,0-1 0,0-2 0,0-2 0,-69-13 0,90 13-615,0-1-1,-22-9 1,31 11 349,1 0 1,-1 0 0,1-1 0,0 1 0,0-1 0,0 0 0,0-1-1,0 1 1,0-1 0,1 1 0,-4-7 0,3 4-661,1-1 1,0 0 0,-3-10-1,6 17 1137</inkml:trace>
</inkml:ink>
</file>

<file path=ppt/ink/ink4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3.5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0 169 10880,'0'-5'881,"0"-1"0,1 1 0,0 0 0,2-9 1,-2 10-651,1 0-1,0 0 1,0 0 0,0 0 0,0 0 0,1 0 0,0 0-1,0 1 1,4-6 0,2 2-86,0-1 0,0 2 0,1-1 0,0 1 0,0 0 0,0 1-1,1 1 1,-1-1 0,1 2 0,19-5 0,9 1-89,69-4 1,14 5-989,142 12 1,-9 25-5393,-191-18 3124,-3 3 86</inkml:trace>
</inkml:ink>
</file>

<file path=ppt/ink/ink4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3.9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546 167 7936,'-3'-15'2467,"0"-29"1,2 33-1631,1 0 0,-2 0 0,1-1 0,-7-19-1,8 29-756,-1 0 0,0 0 0,1 1-1,-1-1 1,0 0 0,0 0 0,0 1-1,0-1 1,-1 1 0,1-1-1,0 1 1,-1-1 0,1 1 0,-1 0-1,1-1 1,-1 1 0,0 0-1,1 0 1,-3 0 0,2 0-47,0 1 1,0-1-1,0 1 0,0 0 1,0 0-1,0 0 0,0 0 1,-1 1-1,1-1 0,0 0 1,0 1-1,0 0 0,1-1 1,-1 1-1,0 0 0,0 0 1,0 0-1,0 0 0,-2 2 1,-10 8 103,1 1-1,1 0 1,-21 24 0,20-20-66,-14 14 17,-20 24 287,-81 117 0,98-118-39,2 1 0,3 1 0,2 1 0,-29 109 0,47-145-238,2 1 0,0 0 0,1 0 0,1 1 0,1-1 0,0 0 0,2 0 0,8 39 0,-5-42 19,1 1-1,0-1 1,2 0 0,0-1-1,1 0 1,1 0-1,0-1 1,1 0-1,23 25 1,-20-27 0,0 0 0,1-1-1,1 0 1,0-1 0,1-1 0,0-1 0,0 0 0,1-1 0,1-1 0,-1-1 0,1-1 0,1 0 0,22 3 0,-17-5 21,-1-2-1,1-1 1,-1-1 0,1-1-1,-1-1 1,1-1 0,-1-1-1,0-1 1,0-1 0,28-12-1,-23 7 100,39-21 0,-58 26-177,0 0 0,-1-1 1,0 1-1,0-2 0,0 1 0,-1-2 0,8-8 0,-13 13-38,-1 1 0,1-1-1,-1 0 1,0 0 0,0 0 0,0 0-1,-1 0 1,1 0 0,-1 0-1,0 0 1,0-1 0,0 1 0,-1-1-1,0-6 1,0 7-14,-1 1 1,1-1-1,-1 0 0,0 0 0,-1 1 1,1-1-1,-1 1 0,1-1 0,-1 1 1,0-1-1,0 1 0,-1 0 0,1 0 1,-1 0-1,1 0 0,-1 1 1,-4-4-1,-3-2 7,-1 1 0,1 0 0,-1 0 0,-1 1 0,1 1 0,-1 0-1,-15-4 1,7 4-14,1 0-1,-1 2 0,0 0 0,-21 1 0,-4 3-52,1 2-1,-1 2 0,-61 14 0,-62 27-520,145-38-345,0 1 0,1 1 0,0 1 0,-38 26 1,57-36 528,1 1 0,0-1 0,0 1 0,0 0 1,0 0-1,0 0 0,0 0 0,1 0 1,-3 3-1,4-4 88,0 0 0,0 0 0,0-1-1,0 1 1,0 0 0,0 0 0,0 0 0,0-1 0,0 1 0,0 0 0,0 0 0,0-1 0,1 1 0,-1 0 0,0-1 0,1 1 0,-1 0 0,1 0 0,0 0 0</inkml:trace>
</inkml:ink>
</file>

<file path=ppt/ink/ink4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4.4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1102 21 8576,'0'0'108,"-3"-1"316,1 0 0,0 0-1,0 0 1,-1-1 0,1 1 0,0-1 0,0 1 0,1-1 0,-1 0-1,0 1 1,-1-3 0,2 2 835,1 2 106,-1 3 486,-12 22-265,-10 32 0,14-32-1228,-25 45 0,-37 36 172,12-21-282,-37 75-61,31-49-150,-297 462 1,232-368 76,-45 65-3796,170-263 3064,4-5 323,0 0-1,0-1 1,0 1 0,0 0-1,0-1 1,-1 1-1,1 0 1,-1-1 0,1 0-1,-1 1 1,1-1-1,-1 0 1,0 0 0,0 0-1,-2 2 1,3-3 98,1-1-1,0 1 1,-1 0 0,1 0-1,0 0 1,-1 0 0,1 0-1,0 0 1,0-1 0,-1 1-1,1 0 1,0 0 0,0-1-1,-1 1 1,1 0 0,0 0-1,0-1 1,0 1 0,-1 0-1,1 0 1,0-1 0</inkml:trace>
</inkml:ink>
</file>

<file path=ppt/ink/ink4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4.8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14 10112,'0'-1'125,"0"1"0,-1-1 1,1 1-1,0 0 0,0-1 1,0 1-1,0-1 0,0 1 1,0-1-1,0 1 0,0-1 1,0 1-1,0 0 0,1-1 1,-1 1-1,0-1 0,0 1 1,0 0-1,0-1 0,1 1 1,-1-1-1,0 1 0,0 0 0,1-1 1,-1 1-1,0 0 0,1-1 1,-1 1-1,0 0 0,1 0 1,-1-1-1,0 1 0,1 0 1,-1 0-1,1 0 0,0-1 1,0 2 33,0-1 1,0 1-1,1-1 0,-1 1 1,0-1-1,0 1 1,0 0-1,0 0 1,0-1-1,0 1 1,0 0-1,0 0 0,1 2 1,11 11 577,-1 1 0,-1 1-1,-1-1 1,16 32 0,25 75 210,-50-118-912,35 100 417,-5 1 0,-4 1 0,13 115 0,-1 109-237,17 99 8,-49-388-227,22 68 0,-25-97-199,1 0 0,0 0 0,1-1 0,0 0 0,1 0 0,0 0 0,0-1 0,1 0 0,16 15 0,-20-21-259,1-1 0,-1 1-1,1-1 1,0 0 0,0 0-1,1-1 1,8 4 0,-11-5 11,0 0 1,0-1 0,0 1-1,0-1 1,0 0 0,0 1-1,0-1 1,0-1 0,0 1-1,0 0 1,-1-1 0,1 0-1,0 1 1,0-1 0,0 0-1,4-3 1,-2 1-647,0 0-1,0-1 1,7-7 0</inkml:trace>
</inkml:ink>
</file>

<file path=ppt/ink/ink4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5.1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260 1 12544,'12'7'4639,"6"-2"-3583,18 2 256,-13-4-96,8 2-704,8-5-128,15 0-224,9 0-64,3 0-32,-3 4-608,-13 4-192,-20 4-2688,-17 15-1087,-13 9-225</inkml:trace>
  <inkml:trace contextRef="#ctx0" brushRef="#br0" timeOffset="1">95 619 10624,'-85'27'4032,"80"-20"-3136,1 5 671,8-7 129,14-1-576,27-4-96,21-9-576,11 2-224,-2-5-128,6 0-96,3 0 96,10 0-1760,-1 0-704,-3 4-3199</inkml:trace>
</inkml:ink>
</file>

<file path=ppt/ink/ink4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5.6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459 34 11776,'0'-8'1331,"0"7"-1109,0-1 0,0 1 0,0 0 0,-1-1 0,1 1 0,0 0 0,0-1 0,-1 1 0,1 0 0,-1 0 0,1-1 0,-1 1 0,1 0 0,-1 0 0,0 0 0,0 0 0,-1-2 0,2 3-140,-1-1-1,0 1 0,1 0 0,-1 0 1,1 0-1,-1 0 0,1-1 0,-1 1 0,0 0 1,1 0-1,-1 0 0,0 0 0,1 0 1,-1 1-1,1-1 0,-1 0 0,0 0 0,1 0 1,-1 0-1,1 1 0,-1-1 0,0 1 1,-17 9 834,9-5-639,-170 78 505,19-9-818,150-69 28,0 0-1,1 1 1,0 0-1,-9 8 1,17-12 8,-1-1 1,1 0 0,-1 0-1,1 1 1,0-1 0,0 1-1,-1 0 1,-1 3-1,3-5 2,0 1-1,0 0 1,0 0-1,0 0 1,0 0-1,0-1 0,0 1 1,0 0-1,1 0 1,-1 0-1,0-1 0,0 1 1,1 0-1,-1 0 1,0-1-1,1 1 1,-1 0-1,1-1 0,-1 1 1,1 0-1,-1-1 1,1 1-1,-1 0 1,1-1-1,0 1 0,6 5-12,0-1 0,1 0-1,-1-1 1,1 1 0,0-1-1,13 4 1,-4-1-11,57 30 37,96 65 0,-63-35 72,-49-33-57,4 1 694,101 77-1,-146-99-409,-2 1 0,0 0 0,0 1-1,-2 1 1,0 0 0,-1 1-1,0 0 1,-1 1 0,-1 0-1,13 35 1,-19-43-169,-1 0-1,-1 0 1,0 1-1,0-1 1,-1 1-1,-1 0 1,0 16-1,-1-21-98,0 0-1,0 0 0,0 0 0,-1 0 1,0 0-1,0 0 0,0 0 0,-1-1 0,0 1 1,0-1-1,0 1 0,-1-1 0,0 0 1,-4 5-1,-3-1-25,1-1-1,-1 0 1,-1 0 0,1-1-1,-1-1 1,0 0 0,-1 0 0,1-1-1,-1-1 1,-26 6 0,0-3-27,-1-2 1,-60 1-1,73-6-105,0-1 0,-1 0 0,1-3 0,-40-8 0,57 9-265,0 0 0,0 0 0,0-1 0,1 0 1,-1-1-1,1 0 0,0 0 0,1-1 0,-1 0 0,1-1 0,0 0 1,1 0-1,0 0 0,-13-18 0,17 20-109,1 1 0,-1-2 0,1 1 0,0 0 0,0 0 0,0-1 0,0-6 0,0-2-2249,1-26 1,1 40 2673</inkml:trace>
</inkml:ink>
</file>

<file path=ppt/ink/ink4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5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21 12032,'0'0'4575,"0"0"-3583,18 3 96,-9 2-224,18-5-352,-5 0 32,53 0-288,6 0-96,-6-5-96,2 5-64,-2 0 32,-3-3-128,0-1 64,-2-1-1184,11 2-512,-10-1-1119,-4 4-449,-1-5-864</inkml:trace>
</inkml:ink>
</file>

<file path=ppt/ink/ink4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6.4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1107 151 8320,'7'-4'637,"2"-1"364,-1 1-1,0-2 1,0 1-1,0-1 1,-1 0 0,0-1-1,0 1 1,8-12-1,-11 12-691,-1 1 0,1-1 0,-1 0 0,3-10-1,-5 15-246,-1 0-1,1 0 0,-1 0 0,0-1 1,0 1-1,1 0 0,-1 0 0,0 0 1,0 0-1,0-1 0,0 1 0,0 0 1,-1 0-1,1 0 0,0 0 0,0-1 1,-1 1-1,1 0 0,-1 0 0,1 0 1,-1 0-1,1 0 0,-1 0 0,0 0 1,0 0-1,1 0 0,-1 0 0,0 1 0,0-1 1,0 0-1,0 0 0,0 1 0,-2-2 1,-2 0 2,1 1 1,-1-1-1,0 1 1,0 0-1,0 0 1,0 1 0,0-1-1,0 1 1,0 0-1,0 1 1,0-1-1,0 1 1,0 0 0,-6 2-1,-7 3 36,0 0 1,-27 15-1,-233 128 108,219-113-66,1 2 0,-71 62 0,-86 105 573,170-157-582,1 1 0,3 2 0,-41 66 0,68-93-58,1 2 0,1 0 1,-17 51-1,24-59-23,1 1 1,1 0-1,0 0 1,1 0-1,1 0 1,3 32-1,0-34 2,1-1-1,0 1 0,2-1 1,0 0-1,0 0 1,2 0-1,0 0 0,12 20 1,-5-16 26,0 0 1,2-1 0,0 0 0,0-1 0,24 18-1,3-3 99,2-1-1,1-3 0,1-1 0,75 30 0,-83-41-49,1-2-1,0-2 0,1-2 1,1-1-1,0-2 1,0-2-1,0-2 1,1-2-1,-1-2 1,1-1-1,64-12 0,-40-2 47,-59 12-152,-1 1 1,1-1-1,-1-1 0,0 1 1,13-10-1,-18 12-18,0-1 0,-1 1-1,1-1 1,-1 1 0,1-1-1,-1 1 1,0-1 0,1 0 0,-1 0-1,0 1 1,0-1 0,0 0-1,-1 0 1,1 0 0,0 0 0,-1 0-1,1 0 1,-1-1 0,0 1 0,0 0-1,1 0 1,-1 0 0,-1 0-1,1 0 1,0 0 0,0-1 0,-1 1-1,0 0 1,1 0 0,-1 0 0,-2-3-1,-2-5 13,0 1 0,-1 0-1,-1 0 1,-14-15 0,12 14-21,-1 0-1,0 1 1,-1 0 0,0 1 0,0 0-1,-1 1 1,-20-10 0,13 10-11,-1 0 1,0 1-1,0 0 1,-30-3-1,7 5 33,0 1 1,-1 2-1,-46 5 0,-131 28-2587,186-27-300,22-6-1232,22-5-2016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59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261 31 4736,'1'-2'172,"-1"1"-1,0 0 1,0-1 0,0 1-1,-1-1 1,1 1 0,0 0-1,0-1 1,-1 1 0,1 0-1,-1 0 1,1-1 0,-1 1-1,1 0 1,-1 0 0,0 0 0,-1-2-1,1 2 42,-1 0-1,1 1 1,-1-1 0,1 1-1,0-1 1,-1 1 0,1-1-1,-1 1 1,1 0 0,-1 0-1,1 0 1,-1 0-1,1 0 1,-1 0 0,1 0-1,-1 1 1,1-1 0,-2 1-1,-5 1-22,0 0-1,0 1 0,0 0 0,0 0 1,1 1-1,0 0 0,0 0 1,0 1-1,0 0 0,1 0 0,-1 1 1,1-1-1,1 1 0,-1 1 1,-8 13-1,2-1-165,0 1-1,2 0 1,1 1-1,-11 34 1,8-15-27,3 0 0,1 1 0,-5 65 0,12 124-22,3-206 14,0 0 0,1 0-1,2 0 1,0 0 0,2-1 0,0 0 0,17 34 0,-19-47 33,0-1-1,1-1 1,0 1 0,0-1-1,1 0 1,0 0-1,1-1 1,13 11-1,-15-14 27,1 0 0,0 0-1,0 0 1,0-1 0,0 0-1,1-1 1,0 1 0,-1-2-1,1 1 1,0-1 0,0 0-1,12 0 1,-13-1-7,1 0-1,-1-1 1,1 0 0,-1-1-1,0 1 1,1-1 0,-1-1-1,0 1 1,0-1 0,11-6-1,-8 2 46,0-1-1,0 0 1,0 0-1,-1-1 0,12-14 1,0-3 81,-1-1 0,-1-1 0,-1-1 0,-2 0 0,-1-1 0,-1 0 0,-2-2 0,10-35 0,-15 42-111,-2 0 0,-1 0 0,0 0 0,-2-1 0,-1 0 0,-1 1 0,-2-1 0,0 1 1,-1-1-1,-2 1 0,-9-29 0,11 44-48,-1 1 0,0-1 1,-1 1-1,0 0 0,0 0 1,-1 0-1,-1 1 0,1 0 1,-1 0-1,0 0 0,-1 1 1,0 0-1,-11-7 0,15 11-127,0 1 0,-1-1 0,0 1 0,1 0 0,-1 0 0,0 0 0,0 1 0,0 0 0,0 0 0,0 0 0,0 0 0,-1 1 0,1 0 0,0 0 0,0 0 0,0 1 0,0-1 0,0 1 0,-1 1 0,2-1 0,-1 1 0,0 0 0,0 0 0,0 0 0,1 0 0,-1 1 0,-7 6 0,6-4-437,0 0 0,1 1 1,-1-1-1,1 1 0,-7 12 1,6-8-1153,0 0 0,1 1 1,-5 13-1,0 4-1668</inkml:trace>
</inkml:ink>
</file>

<file path=ppt/ink/ink4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17.1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6854 764 10880,'1'-13'1230,"1"0"1,0-1 0,6-18-1,-7 28-1118,-1 0 1,1 0-1,-1 0 0,0-1 1,0 1-1,0 0 0,0-1 1,-1 1-1,1 0 0,-1 0 1,0 0-1,-1-1 0,1 1 1,-1 0-1,0 1 0,0-1 1,0 0-1,-5-6 0,0 1-99,0 1 1,0 0-1,-1 0 0,0 1 0,-1 0 1,0 1-1,-9-7 0,-32-15 22,-2 3 0,-98-36 1,-126-19 77,60 31-97,-40 5 5,-119-1-106,-660 5-1,773 48 558,-363 57 0,-284 153 323,494-84-521,395-128-260,14-3-9,-113 36 123,-113 56 0,-153 124 107,-5 58-27,71-3-48,230-185-88,-84 108 0,108-111 11,-71 121-1,101-144-50,2 1-1,4 2 0,2 1 1,-25 94-1,38-101 1,3-1-1,2 1 1,3 1 0,3 0-1,6 86 1,3-77 48,4 0-1,2 0 1,4-1-1,2-1 1,4 0-1,3-2 1,2-1-1,3-1 1,3-1-1,68 97 1,-40-79 169,3-3-1,3-2 1,3-4 0,4-3 0,2-3 0,4-3 0,1-4 0,153 82 0,155 33 433,58-34-138,48-40-80,38-39-213,-82-36-176,833-60-1,-919-8-44,442-109-1,-256 0 19,-30-48 27,-38-30-21,-35-42 20,-68-29-21,-288 216-30,-3-4 1,-4-4-1,72-103 1,-106 122 4,-3-2 0,-3-2 0,-4-2 0,56-154 0,-78 178 25,-4 0 0,-2 0 0,-2-1 0,-3-1 0,-2 0 0,-3-80-1,-5 92-14,-3 1 0,-2 0-1,-1 1 1,-2 0 0,-3 0 0,-1 1-1,-2 0 1,-34-63 0,16 49-32,-3 1 1,-1 2 0,-55-58-1,16 29-232,-126-107-1,82 95-364,-4 5 1,-200-108-1,-306-100-2618,349 187-292,-400-100 0,217 105-1393,451 103 4732</inkml:trace>
</inkml:ink>
</file>

<file path=ppt/ink/ink4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2.7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2219 6144,'-2'13'1305,"0"1"0,1-1 0,0 0 0,2 15 1,-1-21-846,1 0-1,0 0 1,1 0 0,-1 0 0,1 0 0,1 0 0,-1 0 0,1-1 0,4 8 0,-6-13-419,0 0 0,0 0 1,0 0-1,0 0 0,0 0 1,0 0-1,0 0 0,0 0 1,0 0-1,0-1 0,1 1 1,-1-1-1,0 1 0,0-1 1,1 1-1,-1-1 0,0 0 1,1 1-1,-1-1 0,0 0 1,1 0-1,-1 0 0,1 0 1,-1 0-1,0 0 0,1-1 1,-1 1-1,0 0 0,2-1 1,2-1 11,0 0 1,0 0 0,0 0 0,-1-1-1,1 0 1,5-4 0,20-16 25,-2-2 1,0-1-1,-2-1 1,-1-1-1,34-49 1,-27 27 44,-3-1-1,43-100 1,61-232-23,-33-29-324,-32-6-546,-63 365 641,-2-1 1,-6-76-1,-1 96 93,-1 1-1,-1-1 1,-2 1 0,-22-60-1,17 63-34,-1 1 0,-21-35-1,28 53 72,-1 1 0,0-1 0,0 1 0,-1 0 0,0 1 0,-1 0 0,0 1 0,-13-10-1,20 17 1,0-1-1,1 0 1,-1 1-1,0 0 1,0 0-1,0 0 1,0 0-1,0 0 0,0 0 1,0 1-1,0 0 1,-1-1-1,1 1 1,0 0-1,0 1 1,0-1-1,0 0 0,0 1 1,0 0-1,0 0 1,0 0-1,0 0 1,-5 2-1,4 0-14,0 0-1,0 1 0,0-1 1,1 1-1,-1-1 1,1 1-1,0 0 0,0 0 1,0 0-1,0 1 1,1-1-1,0 1 1,0 0-1,-2 5 0,-3 16 12,0 0 0,-4 52-1,8-57 20,-22 388 529,38 3-264,8-201-259,55 246-1,-49-303-170,14 282-1,-41-428 20,0 0-222,0 0-1,1-1 1,0 1-1,0-1 1,5 14-1,-6-21 304,0 1-1,0-1 1,0 1 0,0-1-1,0 0 1,1 1-1,-1-1 1,0 0 0,0 1-1,0-1 1,1 0-1,-1 1 1,0-1 0,1 0-1,-1 0 1,0 1-1,0-1 1,1 0 0,-1 0-1,0 0 1,1 1-1,-1-1 1,1 0 0,-1 0-1,0 0 1,1 0-1,-1 0 1,0 0 0,1 0-1,-1 0 1,1 0-1,-1 0 1,0 0 0,1 0-1,-1 0 1,1 0-1,-1 0 1,0 0 0,1-1-1,14-10-1675,11-17-1848</inkml:trace>
</inkml:ink>
</file>

<file path=ppt/ink/ink4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3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229 72 8960,'-8'-14'1534,"2"3"-373,-1 0 1,-12-17-1,18 27-1109,1 0 0,-1 1 1,0-1-1,1 1 0,-1-1 0,0 1 0,0-1 0,1 1 0,-1-1 0,0 1 1,0 0-1,0-1 0,0 1 0,1 0 0,-1 0 0,0 0 0,0 0 0,0 0 1,0 0-1,0 0 0,0 0 0,1 0 0,-1 0 0,0 0 0,0 0 0,0 1 0,0-1 1,1 0-1,-1 1 0,0-1 0,0 1 0,0-1 0,1 0 0,-1 1 0,0 0 1,1-1-1,-1 1 0,1-1 0,-2 2 0,-2 2 81,1 1 1,-1-1-1,1 1 1,-5 8-1,-21 41 319,3 2-1,-30 90 1,49-123-396,2 1-1,1-1 1,0 1 0,2 0 0,1 36 0,2-42-46,0 0 0,1 0 0,1 0 0,1 0 1,1-1-1,0 0 0,1 0 0,8 16 0,-10-25 30,1-1-1,-1 1 0,1-1 1,1-1-1,-1 1 1,1-1-1,0 0 0,0 0 1,9 5-1,-11-8 13,0 0 0,1-1-1,-1 0 1,1 0 0,0 0 0,-1 0 0,1 0 0,0-1-1,0 0 1,0 0 0,0-1 0,0 1 0,1-1 0,-1 0-1,0-1 1,8-1 0,-1-1 129,0 0-1,0-1 1,0-1 0,-1 0-1,0-1 1,0 0-1,-1-1 1,15-11 0,0-3 320,-1-1 1,22-26 0,-38 39-394,0 0 1,0-1 0,-1 0 0,0-1-1,-1 1 1,8-20 0,-12 23-89,0 0 0,0 1 1,0-1-1,-1 0 0,0 0 1,-1 0-1,0 0 0,0 0 0,0 0 1,-1 1-1,0-1 0,0 0 1,-3-10-1,-5-7-18,-1 0 1,-1 1-1,-2 0 0,0 1 1,-1 0-1,-1 1 1,-1 0-1,-23-22 0,34 38-49,-1-1 0,1 1 0,-2 0 0,1 1-1,0-1 1,-1 1 0,0 0 0,-13-5 0,17 8-61,0 0 1,-1 0-1,1 1 1,-1-1-1,1 1 1,-1-1-1,0 1 1,1 0-1,-1 1 1,1-1-1,-1 1 0,1-1 1,-1 1-1,1 0 1,0 0-1,-1 1 1,1-1-1,0 1 1,0-1-1,-5 5 1,5-5-149,0 1 0,1 0 1,-1 0-1,1 1 0,0-1 1,-1 0-1,1 1 0,0-1 1,1 1-1,-1 0 0,0-1 1,1 1-1,-1 0 0,1 0 0,0 0 1,-1 4-1,2-2-703,0 0 0,0 0 0,0 0 1,2 6-1</inkml:trace>
</inkml:ink>
</file>

<file path=ppt/ink/ink4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3.7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294 126 8576,'5'-123'9845,"-5"123"-9818,0 1 0,-1-1 0,1 0 0,0 0 0,0 0 0,0 0-1,0 0 1,0 0 0,0 0 0,-1 0 0,1 0 0,0 1 0,0-1 0,0 0 0,0 0 0,0 0 0,0 0 0,-1 0 0,1 0 0,0 0 0,0 0 0,0 0 0,0 0 0,0 0 0,-1 0 0,1 0 0,0 0 0,0 0 0,0 0-1,0 0 1,0-1 0,-1 1 0,1 0 0,0 0 0,0 0 0,0 0 0,0 0 0,0 0 0,0 0 0,-1 0 0,1 0 0,0-1 0,0 1 0,0 0 0,0 0 0,0 0 0,0 0 0,0 0 0,0 0 0,0-1 0,0 1-1,0 0 1,0 0 0,0 0 0,0 0 0,0 0 0,0-1 0,0 1 0,0 0 0,0 0 0,0 0 0,0 0 0,0-1 0,-11 15 282,9-11-237,-8 12 24,2 1 0,-1 1 0,2-1 0,-10 34 0,8-22-99,2 0-1,-4 32 1,11-57 3,-3 18-3,1 1 1,0-1-1,2 0 1,1 0 0,5 37-1,-4-46 34,1 0-1,0-1 1,1 0-1,0 1 1,0-1-1,2-1 1,-1 1 0,1-1-1,1 0 1,0 0-1,12 13 1,-17-21-2,0 0 0,0 0 0,1 0 0,-1 0 1,1 0-1,-1 0 0,1-1 0,0 1 0,0-1 0,3 2 1,-5-3-19,0 0 1,1 0 0,-1 0-1,0 0 1,0 0 0,0 0 0,1 0-1,-1 0 1,0 0 0,0-1 0,0 1-1,0 0 1,0-1 0,1 1 0,-1-1-1,0 1 1,0-1 0,0 1 0,0-1-1,0 0 1,0 0 0,-1 0 0,1 1-1,0-1 1,0 0 0,0 0 0,-1 0-1,2-2 1,3-5 24,-1-1 1,0 0-1,0 1 0,-1-1 0,5-18 1,5-52-18,-8 44 11,28-192-121,-28 179 230,-9 69-123,0 0 0,2 1 0,0 29 0,2-41-11,2 73 80,18 120 0,1 3 593,-19-167-414,-2 0 0,-2 0 0,-8 48 0,6-67-179,-1 1 1,-1-1-1,0 0 1,-2-1-1,0 0 1,-1 0-1,-1 0 1,-1-1-1,-17 21 1,20-29-73,0 0 0,-1-1 0,0 0 0,-1-1 0,0 1 0,0-2 0,-1 0 0,1 0 0,-2-1 1,1 0-1,-1 0 0,0-2 0,0 1 0,0-2 0,-1 0 0,-15 2 0,22-4-15,0 0-1,-1-1 0,1 0 1,0-1-1,0 1 0,0-1 1,-1 0-1,1-1 0,0 1 1,-5-4-1,6 3 2,1 0 0,0 0-1,0-1 1,0 1 0,1-1 0,-1 0-1,0-1 1,1 1 0,0 0 0,0-1-1,0 0 1,0 0 0,1 0-1,-3-4 1,2 1-12,0 0 0,0 0-1,1 0 1,0 0-1,0 0 1,0-1 0,1 1-1,0-1 1,1 1 0,0-1-1,0 1 1,0-1 0,1 1-1,0-1 1,4-10 0,-2 7-19,1 0 1,1 0-1,0 1 1,1 0-1,-1 0 1,2 0 0,0 0-1,0 1 1,14-13-1,-2 3-368,2 2 1,0 1-1,1 0 0,36-19 0,99-39-2654,-87 43 1841,145-75-3736,-109 51 837</inkml:trace>
</inkml:ink>
</file>

<file path=ppt/ink/ink4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4.1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10240,'-9'11'1266,"6"-7"-917,0-1-1,0 1 1,1-1 0,-1 1-1,1 0 1,0 0-1,0 0 1,0 0-1,-2 7 1,4-8-162,-1 0-1,1 0 1,0-1 0,-1 1 0,1 0 0,0-1 0,1 1 0,-1 0 0,0 0 0,2 3 0,-1-5-88,-1 1-1,1-1 1,-1 0 0,1 0-1,0 0 1,0 0 0,0 0-1,0 0 1,-1 0 0,1 0-1,1 0 1,-1 0-1,0 0 1,0-1 0,0 1-1,0 0 1,0-1 0,1 1-1,-1-1 1,0 1 0,1-1-1,-1 0 1,0 1-1,2-1 1,12 1 449,1 0-1,-1-1 1,1-1-1,29-6 1,-10 2-193,-16 3-169,10-2 265,-1 1 0,54 2 0,-75 1-387,0 1 1,1 0-1,-1 0 1,0 1-1,0 0 1,-1 0-1,1 0 1,0 1-1,-1 0 0,1 0 1,-1 1-1,0 0 1,0 0-1,-1 0 1,1 1-1,9 10 1,-9-7-23,-1 1 0,0 0-1,0 0 1,-1 1 0,0-1 0,0 1 0,-1 0 0,-1 0 0,0 0-1,0 0 1,-1 0 0,0 1 0,-1 13 0,-1 16 1,-3-1 0,-9 44 1,10-65-45,-39 186 219,31-159-1538,-3-1-1,-29 63 0,39-97-1069,0-1 1,-6 19 0,9-25-2576</inkml:trace>
</inkml:ink>
</file>

<file path=ppt/ink/ink4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4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 23 7040,'6'-13'3258,"-6"12"-3181,0 1 1,0 0 0,0-1-1,0 1 1,0 0 0,-1 0 0,1-1-1,0 1 1,0 0 0,0-1-1,0 1 1,-1 0 0,1 0-1,0-1 1,0 1 0,-1 0-1,1 0 1,0 0 0,-1-1 0,1 1-1,0 0 1,0 0 0,-1 0-1,1 0 1,0 0 0,-1 0-1,1-1 1,0 1 0,-1 0-1,1 0 1,0 0 0,-1 0-1,1 0 1,0 0 0,-1 0 0,1 0-1,0 1 1,-1-1 0,-13-2 1006,12 2-1008,1-1 0,-1 1 0,1 0-1,-1 0 1,1 0 0,-1 0 0,1 0 0,-1 0 0,0 0 0,1 0 0,-1 1 0,1-1 0,-1 1-1,1-1 1,-3 2 0,-1 1 46,0 0 1,1 0-1,-1 0 0,1 1 0,0 0 0,0 0 0,0 0 1,-3 5-1,-2 4 157,-12 24 1,-3 11-4,3 2 1,-16 52-1,-24 111 249,-29 193 244,80-336-757,3-1 0,3 1 0,10 134-1,-3-180-4,0 1 1,2-2-1,9 30 0,-9-41 10,0 0 0,0 0 0,1 0 0,1-1 0,0 0 0,0 0 1,14 14-1,-6-9 49,0-2 1,1 1-1,25 16 1,-32-25-66,1 0 1,0 0-1,1-1 1,-1 0-1,1-1 0,0 0 1,21 4-1,-28-8-183,1 1 1,-1-1-1,0 1 1,0-2-1,1 1 0,-1 0 1,0-1-1,0 0 1,1 1-1,-1-2 0,0 1 1,0 0-1,7-5 1,-7 3-323,1 0 1,-1 0-1,0-1 1,1 1 0,-2-1-1,1 0 1,0-1-1,-1 1 1,0 0 0,3-7-1,13-24-3442</inkml:trace>
</inkml:ink>
</file>

<file path=ppt/ink/ink4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5.3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 16 8960,'9'-15'3058,"-15"22"-416,-12 14-1740,-11 9-116,11-11-461,0 0-1,1 1 1,-20 32 0,-100 220 835,60-111-1050,55-118-203,-114 218-1334,135-259 1051,-6 9-665,5-8-3723,9-10 876</inkml:trace>
</inkml:ink>
</file>

<file path=ppt/ink/ink4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5.6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9472,'6'7'4028,"-1"10"-3134,-3-10-280,16 46 1965,18 89 0,-13-44-2250,0-17-282,4 0 0,3-1-1,45 82 1,-65-143-932,18 24 1,-24-37 338,0 0 1,1-1 0,0 0-1,0 0 1,0 0 0,1 0-1,0-1 1,6 4 0,10 1-3604</inkml:trace>
</inkml:ink>
</file>

<file path=ppt/ink/ink4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6.0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9472,'1'-9'866,"2"-6"1730,-2 26-757,4 64 514,-1-43-1848,6 95 371,23 170-296,-19-235-632,7 40-679,-18-81-1168,0 29 0,-3-20-1498,4-4-480</inkml:trace>
</inkml:ink>
</file>

<file path=ppt/ink/ink4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6.3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0 435 10112,'18'-24'3872,"-4"20"-3040,13-8-192,-14 9-288,10-2-320,11 1-32,11 1-64,9-2 32,-4 1 32,-2 4 0,-3 0 0,-5 0-1056,-5 0-416,1 4-2592</inkml:trace>
  <inkml:trace contextRef="#ctx0" brushRef="#br0" timeOffset="1">660 34 9216,'-3'-34'3061,"4"71"1454,-2 34-2758,0-4-1101,6 163 571,0-173-1169,2 0 1,16 60-1,-8-49-675,7 27-6419,-14-72 2946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3.8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10 100 7552,'0'-14'1794,"-3"-28"1,2 36-1767,-3-27 3569,3 29-1704,2 22-1358,14 130 286,10 119-469,7 246-219,7 95-180,-21-368-2380,-14-203-63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0.7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256 9 8704,'-2'-1'211,"0"0"1,0 0-1,0 0 1,0 0 0,0 0-1,1 1 1,-1-1-1,0 1 1,-1-1 0,1 1-1,0 0 1,0 0-1,0 0 1,0 0-1,0 0 1,0 0 0,0 0-1,0 1 1,0-1-1,0 1 1,0 0-1,0-1 1,0 1 0,1 0-1,-3 2 1,-3 0-117,1 1-1,0 0 1,0 0 0,0 1 0,0-1 0,-7 10 0,0 2-40,2-1 1,0 2-1,1-1 1,-11 26-1,-24 77 4,35-82-37,1 0 1,1 1-1,-4 62 1,10-42 177,8 97 1,-4-132-51,2 0 1,0 0 0,1 0 0,14 34 0,-15-46-34,1-1-1,0 1 1,0-1 0,1-1-1,1 1 1,-1-1 0,2 0-1,-1 0 1,1-1 0,0 0-1,13 9 1,-19-15-78,1-1 0,0 1 0,-1 0 0,1-1-1,0 0 1,0 0 0,0 0 0,0 0 0,0 0 0,0 0-1,0-1 1,0 1 0,0-1 0,0 0 0,0 0 0,0 0 0,1 0-1,-1-1 1,0 1 0,5-3 0,-3 1-9,-1 0 0,0 0 0,0-1 0,0 0 0,0 1 1,0-1-1,-1-1 0,1 1 0,-1 0 0,0-1 0,0 0 0,0 0 0,2-5 0,8-15 12,0-1 0,-2 0 0,-1-1 0,-1 0-1,-2 0 1,8-43 0,-8 19 3,-2-1-1,-3-84 1,-4 93 3,-3-1 0,-16-71 0,16 101-143,4 18-27,3 22-13,6 18 67,28 84 0,-18-72 273,4 12 96,3-1-1,55 103 1,65 121 223,-126-247-392,-2 2 0,-2 0 0,-3 1 0,11 75 0,-21-104-68,-1-1 1,0 1 0,-2-1-1,-4 32 1,4-40-40,-2-1-1,1 0 0,-1 1 1,-1-2-1,1 1 1,-1 0-1,-1-1 0,0 1 1,0-1-1,-12 13 1,9-12-3,0-1 0,-1 0 1,0 0-1,-1-1 0,0 0 1,0-1-1,0 0 0,-1-1 1,1 0-1,-1-1 0,0 0 1,-1 0-1,1-1 1,-1-1-1,0 0 0,1-1 1,-1 0-1,0 0 0,0-1 1,-22-4-1,15 1-32,0 0 1,0-2-1,1 0 0,-1-2 0,1 0 1,0 0-1,1-2 0,0 0 1,0-1-1,-19-16 0,26 18 1,0 0 0,1-1 0,1 0-1,-1 0 1,1-1 0,1 0 0,0-1 0,0 1 0,1-1-1,1-1 1,0 1 0,0-1 0,1 0 0,0 0 0,1 0-1,1 0 1,-2-14 0,4 14-29,1-1 0,-1 1 0,2-1 0,0 1 0,0-1 0,1 1 0,1 0 0,0 0 1,11-22-1,5-4-479,40-55 0,-37 58-86,-2 5 25,15-26-2053,73-86 0,-38 70-1587</inkml:trace>
</inkml:ink>
</file>

<file path=ppt/ink/ink5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26.6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23 9600,'3'-5'652,"-2"3"-400,0 1-1,0-1 0,0 1 0,0-1 1,0 1-1,1-1 0,-1 1 0,3-3 1,-3 4-190,0 0 1,0 0 0,0-1-1,-1 1 1,1 0-1,0 0 1,0 0 0,0 0-1,0 0 1,0 0 0,0 0-1,0 0 1,-1 0 0,1 0-1,0 1 1,0-1-1,0 0 1,0 1 0,0-1-1,-1 0 1,1 1 0,0-1-1,0 1 1,0 0 0,2 1 59,0 0 72,1 0 1,-1 0-1,1 1 1,-1 0-1,0-1 1,0 1-1,-1 0 1,1 0-1,0 1 1,-1-1-1,0 0 1,4 8-1,9 26 1015,-2 1 0,15 68 0,-22-81-873,22 115 457,-5 1-1,5 154 1,-25-207-763,-3 0 0,-3 0 0,-5-1 0,-20 91 0,18-134-1181,-17 46 1,19-68-1374,-21 38 0,15-35-2148</inkml:trace>
</inkml:ink>
</file>

<file path=ppt/ink/ink5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4.5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9728,'-9'8'3680,"9"-1"-2848,0 5-32,4-4-224,1 4-352,8 0-64,10-8 0,13-8 32,16-4-97,11 1-126,-1-2-1,-8 6-544,-9-2-160,-14 13-3584</inkml:trace>
</inkml:ink>
</file>

<file path=ppt/ink/ink5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4.9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9728,'0'12'3680,"4"0"-2848,19 0-256,-10-9-224,13 2-256,19-5 32,18 0-64,3-5 32,1 5-64,-10-3-800,-3-1-288,0-4-2976</inkml:trace>
</inkml:ink>
</file>

<file path=ppt/ink/ink5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5.6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1769 8192,'-1'0'210,"0"1"1,0-1-1,0 1 0,0-1 1,1 1-1,-1 0 1,0 0-1,0-1 0,1 1 1,-1 0-1,1 0 0,-1 0 1,1-1-1,-1 1 1,1 0-1,-1 0 0,1 0 1,0 0-1,0 0 1,-1 1-1,1-1-101,0 0 0,1 0 1,-1 0-1,0 0 0,1 0 0,-1 0 1,0 0-1,1 0 0,-1 0 0,1 0 0,0-1 1,-1 1-1,1 0 0,0 0 0,-1 0 1,1-1-1,0 1 0,0 0 0,0-1 0,-1 1 1,2 0-1,3 1-20,0 1 0,0-1 1,0 0-1,0 0 0,1-1 0,-1 1 1,0-1-1,1 0 0,-1-1 0,8 1 1,3-1 197,-1-1 1,22-4 0,-19 1-94,-1 0 1,1-1-1,-1-1 0,0-1 0,-1-1 0,1 0 1,-2-1-1,1 0 0,16-15 0,0-2-133,-1-2 0,-1-1 1,25-34-1,-8 1-48,53-90 1,-75 110-15,1-1-156,-3 0-1,-1-2 0,-2-1 0,23-80 0,-22 48-68,-4 0 1,-4-1-1,-2-1 0,-5 1 0,-3-88 0,-12 46-152,6 98 299,-2 1 0,0 0 1,-10-26-1,1 12-5,-23-40-1,29 62 53,0-1-1,-2 1 1,1 1 0,-2 0 0,-18-18 0,27 29 24,0 1 0,0-1 0,0 0 0,0 1 0,0-1 0,0 1 0,-1 0 0,1 0 0,0 0 0,-1 0 0,1 0 0,-1 0 0,-5 0 0,6 1 3,0 1-1,0-1 0,-1 0 1,1 1-1,0 0 1,0-1-1,0 1 0,-1 0 1,1 0-1,0 0 0,0 1 1,1-1-1,-1 0 0,0 1 1,0-1-1,1 1 0,-1 0 1,0-1-1,-1 3 1,-6 10 29,0 1 0,1-1 0,1 1 1,0 1-1,-5 16 0,7-19 23,-107 319 1392,72-203-932,-47 172 232,73-238-656,2 0-1,-5 123 1,18-141-58,2-1-1,1 0 1,3 0 0,13 48 0,66 162 203,-59-191-684,40 65 0,-64-122 213,-1-3-153,0 1 0,0-1 0,0 1 0,0-1 0,1 0-1,-1 1 1,1-1 0,4 3 0,11 1-3801</inkml:trace>
</inkml:ink>
</file>

<file path=ppt/ink/ink5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6.1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55 8320,'-4'-34'2672,"4"33"-2591,0 0 1,0 0 0,0 0-1,-1 0 1,1 0-1,0 0 1,0 0 0,-1 0-1,1 1 1,-1-1 0,1 0-1,-1 0 1,1 0 0,-1 0-1,1 1 1,-1-1-1,0 0 1,1 1 0,-1-1-1,0 0 1,0 1 0,1-1-1,-2 0 1,1 1-28,0 0 1,0 0 0,0 0-1,0 0 1,0 0-1,0 0 1,0 0-1,0 1 1,0-1 0,0 0-1,0 1 1,0-1-1,0 1 1,0-1-1,0 1 1,0-1 0,-1 2-1,-4 3 95,1 0 1,-1 0-1,1 1 0,-5 6 0,10-11-124,-98 136 1436,84-118-1325,1 0 1,0 1-1,-19 40 1,28-50-127,1-1 1,0 1-1,0 0 1,1 0-1,0 0 1,1 1-1,0-1 1,1 0-1,0 1 1,0-1-1,3 13 1,-1-13 28,0-1 1,1 1 0,0 0-1,0-1 1,1 0 0,1 0-1,-1 0 1,10 12 0,-11-17 21,0-1 0,0 1 0,0-1 0,0 0 0,0 0 0,1 0 0,-1 0 1,1 0-1,0-1 0,0 0 0,0 0 0,0 0 0,0 0 0,0 0 0,0-1 0,1 0 1,-1 0-1,1 0 0,-1-1 0,0 1 0,6-1 0,5-2 103,-1-1 1,1-1-1,-1 0 0,0 0 0,0-2 1,-1 0-1,19-10 0,-8 3 15,10-3 131,36-25 0,-60 34-260,1 0 1,-1-1 0,-1-1-1,1 0 1,-2 0-1,1 0 1,8-14-1,-15 19-36,0 1-1,0-1 0,0 0 0,-1 1 0,0-1 1,0 0-1,0 0 0,0 0 0,0 0 0,-1 0 1,0 0-1,0 0 0,0-1 0,0 1 1,-1 0-1,0 0 0,1 0 0,-2 0 0,1 1 1,0-1-1,-2-4 0,-5-6 40,1 0-1,-1 0 1,-20-24 0,6 11-155,0 0 1,-2 2 0,-1 0-1,-54-40 1,71 60-170,0 0 0,-15-7 0,21 11 73,0 0 0,0 0 0,0 1 0,-1-1 0,1 0-1,0 1 1,0 0 0,-1-1 0,1 1 0,0 0 0,-1 0 0,1 0-1,0 1 1,-1-1 0,1 1 0,-3 0 0,4-1 52,1 0-1,0 0 1,-1 1 0,1-1 0,0 0-1,-1 0 1,1 0 0,-1 1 0,1-1-1,0 0 1,-1 0 0,1 1 0,0-1-1,0 0 1,-1 1 0,1-1 0,0 0-1,0 1 1,-1-1 0,1 1 0,0-1-1,0 0 1,0 1 0,0-1 0,0 0-1,0 1 1,0-1 0,-1 1 0,2 0-135,-1 0 0,0-1 0,0 1 0,1 0 1,-1-1-1,1 1 0,-1-1 0,0 1 0,1 0 1,-1-1-1,1 1 0,-1-1 0,1 1 0,-1-1 1,1 0-1,0 1 0,0 0 0,23 10-4252</inkml:trace>
</inkml:ink>
</file>

<file path=ppt/ink/ink5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6.66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404 40 10880,'-1'-1'214,"0"-3"362,-1 0 1,0 0 0,-1 0 0,1 0-1,-1 1 1,1-1 0,-5-3 0,6 7-522,0-1 0,0 1 1,0-1-1,0 1 0,0-1 1,0 1-1,0-1 0,0 1 1,0 0-1,0 0 0,0-1 1,0 1-1,-1 0 0,1 0 1,0 0-1,0 0 0,0 1 1,0-1-1,0 0 0,0 0 1,-1 1-1,1-1 0,0 0 1,0 1-1,0-1 0,0 1 0,0 0 1,0-1-1,0 1 0,1 0 1,-1-1-1,0 1 0,-1 2 1,-28 25 264,-45 53 0,67-71-303,0 1 0,1 0 0,0 0 0,1 0 1,0 1-1,1 0 0,0 0 0,1 0 0,-4 19 0,7-24 49,0 0 0,0 1 0,1-1 0,0 1 0,0-1 0,0 1 0,1-1 0,0 0 0,1 1 1,0-1-1,0 0 0,1 0 0,-1 0 0,1 0 0,1-1 0,-1 1 0,9 9 0,-11-14-32,0 0 1,1 0-1,-1 0 1,1 0-1,0-1 1,0 1-1,-1-1 1,1 1-1,0-1 1,0 0 0,1 0-1,-1 1 1,0-2-1,0 1 1,0 0-1,1 0 1,-1-1-1,0 1 1,1-1-1,2 0 1,-2 0 1,1 0 0,-1-1 0,1 0 1,-1 0-1,1 0 0,-1 0 0,0-1 0,1 1 1,-1-1-1,0 0 0,0 0 0,0 0 0,3-3 1,2-3-2,1 0 0,-1-1 0,0 0 0,0 0 0,-1 0 1,-1-1-1,10-19 0,-12 21-28,0 0 0,-1-1 0,0 0 0,0 1 0,-1-1-1,0 0 1,-1 0 0,0 0 0,0 0 0,-2-16 0,1 23-2,0 1 0,0-1 1,-1 1-1,1-1 0,0 1 0,-1 0 0,1-1 0,-1 1 1,-1-2-1,2 2-2,0 1 0,-1 0 0,1-1 0,0 1 1,-1 0-1,1-1 0,0 1 0,-1 0 0,1 0 0,0-1 0,-1 1 0,1 0 1,-1 0-1,1 0 0,-1-1 0,1 1 0,0 0 0,-1 0 0,1 0 1,-1 0-1,0 0 0,0 0-1,0 1 1,-1-1-1,1 1 0,0-1 1,0 1-1,0 0 0,0-1 1,-1 1-1,1 0 1,0 0-1,0 0 0,1 0 1,-1 0-1,0 0 0,0 0 1,0 0-1,1 0 1,-1 0-1,0 0 0,0 2 1,-4 9 3,0 0 0,1 0 0,0 0 0,1 0 0,-2 16 0,-3 63 64,8-18 168,3 0 0,17 94-1,4 65 1077,-24-211-1144,0 0 0,-4 25 0,2-35-99,0-1-1,-1 0 0,0 0 1,-1 0-1,1 0 0,-8 10 1,9-16-55,-1 0 0,0 0 0,0-1 0,0 0 0,0 1 1,0-1-1,-1 0 0,1-1 0,-1 1 0,0 0 1,0-1-1,0 0 0,0 0 0,-1 0 0,1-1 0,0 0 1,-1 1-1,1-1 0,-1-1 0,1 1 0,-1-1 0,-4 0 1,-2 1-5,1-2 0,-1 0 0,0 0 0,1-1 0,0 0 0,-1-1 0,1 0 0,-13-6 0,10 2-23,0 1 0,1-2 0,0 0 1,-21-18-1,27 21-1,0 0 0,1-1 0,0 0 0,0 0 0,1 0 0,0 0 0,0-1 0,0 1 0,1-1 0,0 0 0,-3-8 0,5 11-11,1-1 1,-1 1-1,1-1 0,0 0 0,0 1 0,0-1 0,0 1 1,1-1-1,0 1 0,0-1 0,0 1 0,0-1 0,1 1 1,-1 0-1,1 0 0,1 0 0,-1 0 0,5-7 0,4-2-383,1 0-1,0 1 1,22-18-1,-29 26 249,31-23-1527,0 1 1,2 2 0,1 2 0,43-17 0,6-2-2652</inkml:trace>
</inkml:ink>
</file>

<file path=ppt/ink/ink5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7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24 1 11136,'-1'0'245,"-1"1"0,1 0 1,-1-1-1,1 1 0,0 0 1,-1 0-1,1 0 0,0 0 1,0 0-1,-1 0 0,1 0 1,0 0-1,0 1 0,0-1 1,1 0-1,-1 1 0,0-1 0,-1 3 1,2-2-155,0 0 0,0 1 0,0-1 0,0 0 0,0 0 0,0 0 0,0 0 0,1 0 1,-1 0-1,1 1 0,0-1 0,1 3 0,0-1 25,1 1 1,-1-1-1,1 0 1,-1 0-1,1 0 1,1 0-1,-1 0 1,0-1-1,1 0 0,0 1 1,0-1-1,0-1 1,0 1-1,0 0 1,1-1-1,5 2 1,6 2 259,1-1 0,0 0 0,20 2 1,-26-5-209,25 4 156,1 0 49,41 12 0,-68-15-286,0 0 0,-1 1 0,1 0 1,-1 0-1,0 1 0,0 1 0,-1-1 0,0 1 0,9 8 0,-14-10-42,1 0 0,-1 0-1,0-1 1,0 2-1,-1-1 1,0 0 0,1 0-1,-1 1 1,0 0 0,-1-1-1,1 1 1,-1 0-1,0-1 1,-1 1 0,1 0-1,-1 0 1,1 0 0,-2 0-1,1 0 1,0 0-1,-1 0 1,0-1 0,-2 8-1,-4 8-12,0-1-1,-2 0 1,0 0-1,-15 22 1,6-10-119,-58 126 46,33-46-3438,36-85 588,7-25 2596,0 0 0,0 0 0,1 0-1,-1-1 1,0 1 0,0 0 0,1 0-1,-1 0 1,0-1 0,1 1 0,-1 0 0,0 0-1,1-1 1,-1 1 0,1 0 0,0 0 0</inkml:trace>
</inkml:ink>
</file>

<file path=ppt/ink/ink5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7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57 0 8832,'-3'0'596,"-1"1"-1,0-1 1,0 1 0,0-1 0,0 1 0,0 0 0,1 1 0,-1-1 0,-7 4-1,11-4-454,-1-1 0,0 1 1,0 0-1,0-1 0,1 1 0,-1 0 0,0-1 0,1 1 0,-1 0 0,0 0 0,1 0 0,-1 0 0,1-1 0,0 1 0,-1 0 0,1 0 0,0 0 0,-1 2 0,1-2-75,0 1-1,0-1 1,0 0 0,1 1-1,-1-1 1,1 1 0,-1-1-1,1 0 1,-1 1 0,1-1-1,-1 0 1,1 1 0,0-1-1,0 0 1,0 0-1,2 2 1,6 6 96,1-1 1,0 0-1,0 0 0,1-2 1,-1 1-1,2-1 0,17 7 0,-24-11-95,31 13 262,1-3 0,0-1 1,0-1-1,45 5 0,-55-10-188,54 9 720,145 6 1,-158-21-528,-32 1-117,1 0 1,43 7-1,-77-7-192,0 1-1,0 0 0,0-1 1,0 1-1,0 0 0,0 0 1,0 1-1,0-1 0,0 0 1,-1 1-1,1 0 0,-1 0 1,1 0-1,-1 0 0,0 0 1,1 0-1,1 4 0,-2-3 16,-1 0 0,1 0 0,-1 0 0,0 0 0,0 1 0,0-1 0,-1 0 0,1 1 0,-1-1 0,0 1 0,0-1 0,0 0 0,0 1 0,0-1 0,-2 6 0,-2 7 42,-1 0 1,0 0-1,-1 0 1,-1-1-1,-12 22 1,-52 72 99,41-67-113,-113 157 161,-49 74-44,163-223-312,2 0-1,2 2 0,-20 61 1,41-100-532,0 1 1,1-1 0,-3 21-1,6-33 472,-1-1 0,1 1 0,0 0 0,0-1-1,0 1 1,0 0 0,0-1 0,0 1 0,0 0-1,0-1 1,0 1 0,0 0 0,0-1 0,1 1-1,-1 0 1,0-1 0,0 1 0,1 0 0,-1-1-1,0 1 1,1-1 0,-1 1 0,0-1 0,1 1-1,-1-1 1,2 2 0,-1-2-576,0 0 1,1 0-1,-1 0 0,0 0 1,0 0-1,1 0 0,-1 0 1,0 0-1,1 0 0,1-1 1,6-1-1353,17-1-2910</inkml:trace>
</inkml:ink>
</file>

<file path=ppt/ink/ink5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4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12 7680,'-13'-12'2880,"8"12"-2240,1 0 544,4 0 64,0 0-192,0 0 32,0 5 95,4-1 33,5-1-640,9 2-128,9-1 0,12-1-256,15-3-96,0 0-64,-1 5-32,-8-1-1632,-9-1-735,-5 6-2657</inkml:trace>
</inkml:ink>
</file>

<file path=ppt/ink/ink5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4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0 9216,'-36'32'3520,"36"-20"-2752,9-5 704,0-2 191,13-2-543,23-3-160,17 0-480,10-3-160,-2 3-192,-2-5-448,-7 5-96,-2 0-1792,4-4-767,-2-4-1569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1.0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28 9216,'0'-20'3424,"0"16"-2656,-5 1 128,5 3-64</inkml:trace>
</inkml:ink>
</file>

<file path=ppt/ink/ink5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8.8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11392,'5'3'4224,"-5"-3"-3297,13 9 225,-13-6-128,14 2-448,-7-1 0,29-1-224,-4 2-32,26-1-192,-14-1-96,14 2 64,-13-1 0,3 4 32,-3-5-288,-9 6-64,-4-2-1920,-5 5-799,-6 0-2113</inkml:trace>
</inkml:ink>
</file>

<file path=ppt/ink/ink5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9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 1 10112,'-25'12'3285,"15"-3"-824,11-2-383,10 1-703,-7-7-1299,1 0-1,-1 0 1,0 0-1,1 0 0,-1-1 1,1 0-1,-1 0 0,10-1 1,17 0 3,160 5 118,-64 1-439,99 2-5884,-176-7 1956</inkml:trace>
</inkml:ink>
</file>

<file path=ppt/ink/ink5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9.5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866 10 9088,'8'-9'5727,"-15"10"361,-7 2-6352,9-3 388,0 1 0,0 0 0,0 0 0,0 1 0,-8 3 0,-1 1 60,0-1-79,1 1 0,0 0 0,0 1 0,-20 15 0,21-13-54,-104 81 368,31-20-64,25-25-129,5-4 121,2 1 1,-53 55 0,-13 46 58,100-117-316,1 1 1,2 1-1,-24 56 1,37-76-67,0 0-1,0 0 1,1 0 0,1 1 0,-1-1-1,1 1 1,0-1 0,1 1-1,0-1 1,2 14 0,0-13 30,1 1 1,0-1 0,0 1-1,1-1 1,0 0-1,1-1 1,-1 1-1,10 11 1,-7-11-14,-1-1 1,1 0 0,1-1-1,0 0 1,0 0-1,0 0 1,1-1 0,0 0-1,10 4 1,-5-2 7,0-1 1,0-1-1,1 0 0,0-1 1,0-1-1,0 0 0,20 2 1,-18-3-13,29 5 89,-1-2 0,1-1-1,0-3 1,76-6 0,1-9 199,-95 8-245,1 0 0,0-2 0,-1-2 0,-1 0 0,1-2 0,30-16 0,-26 10-42,-1-2-1,-2 0 0,0-2 1,35-33-1,-55 46-33,4-2 4,-1-2 1,0 0-1,15-19 0,-16 12 10,0 0 0,15-39 0,-26 57-18,1 1 0,4-11 5,0-1 1,-1 0-1,-1 0 0,1 0 0,1-19 1,-5 14-8,0 0 1,-2 1 0,-7-33-1,7 37-7,-1-1-1,0 1 0,0 1 0,-2-1 1,-6-15-1,1 13-9,0 0 0,-1 1 0,-15-15 0,23 23 15,-11-9-10,0 1 1,-1 0 0,-1 0-1,0 2 1,0 0 0,-1 1-1,-26-12 1,11 8-248,-1 1 0,0 1 0,-48-10-1,-40 2-4351,102 17 3016,-12-1-2377,7 3-1596,3 1 514</inkml:trace>
</inkml:ink>
</file>

<file path=ppt/ink/ink5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0.4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476 17 7296,'-1'-1'453,"0"-1"1,0 1 0,0 0-1,0 0 1,0-1 0,0 1 0,0 0-1,0 0 1,0 0 0,-1 0-1,1 1 1,0-1 0,-1 0-1,-1 0 1,2 0-376,0 1 0,0 0-1,0 0 1,1 0 0,-1 0 0,0 0 0,0 0 0,0 0 0,0 1 0,0-1-1,1 0 1,-1 0 0,0 1 0,0-1 0,0 0 0,1 1 0,-1-1-1,0 1 1,0-1 0,1 1 0,-1-1 0,1 1 0,-1 0 0,0-1 0,1 1-1,-1 0 1,1-1 0,-1 1 0,0 1 0,-6 11 85,1 0-1,-8 20 1,5-9-43,0-4-61,-122 306 1390,20 6-179,0 137-333,96-373-721,3 2 0,4 186-1,10-240-48,3-1-1,1 1 1,13 45-1,-11-61 43,1-1 0,2 0 0,0-1 0,2 0 0,26 39 0,-14-30 225,54 56 0,38 21 21,-117-112-509,0 1 1,0-1-1,1 0 0,-1 0 1,0 0-1,0 0 0,0 0 1,0 1-1,1-1 0,-1 0 1,0 0-1,0 0 1,0 0-1,1 0 0,-1 0 1,0 0-1,0 0 0,0 0 1,1 0-1,-1 0 0,0 0 1,0 0-1,0 0 0,1 0 1,-1 0-1,0 0 1,0 0-1,0 0 0,1 0 1,-1 0-1,0 0 0,0-1 1,5-6-1885,1-20-1940,-3 13 1752,9-20-2540</inkml:trace>
</inkml:ink>
</file>

<file path=ppt/ink/ink5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0.9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550 6 9728,'0'0'92,"0"0"0,0 0 0,0 0-1,0 0 1,0 0 0,0-1 0,0 1 0,0 0 0,0 0 0,0 0 0,0-1 0,0 1 0,0 0 0,0 0 0,0 0 0,0 0 0,0-1 0,0 1 0,0 0 0,0 0 0,0 0 0,0 0-1,0-1 1,0 1 0,0 0 0,-1 0 0,1 0 0,0 0 0,0 0 0,0 0 0,0-1 0,0 1 0,0 0 0,-1 0 0,1 0 0,0 0 0,0 0 0,0 0 0,-1 0 0,-4 6 1347,-6 19-151,-15 71 470,-55 172-210,31-133-1134,-113 215-1,103-239-1333,-80 208 0,135-307 237,-1 1-1975,8-10 323,3-5-821,8-5-550</inkml:trace>
</inkml:ink>
</file>

<file path=ppt/ink/ink5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1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9728,'16'37'3721,"1"16"-2482,-11-33-674,71 194 3625,-20-62-3602,69 186-443,-65-198-3212,-46-113 838,3-9-1963</inkml:trace>
</inkml:ink>
</file>

<file path=ppt/ink/ink5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1.6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18 8448,'1'-8'1133,"1"-1"206,-1 8-648,1 5 98,1 7-199,0 0 1,-1 0-1,-1 0 1,0 1-1,0 15 1,0 12 111,47 429 3006,-12-137-4190,-27-161-4813,-9-134 959</inkml:trace>
  <inkml:trace contextRef="#ctx0" brushRef="#br0" timeOffset="1">1 689 10368,'22'-56'3872,"5"40"-3040,21-1-128,-25 14-320,8-1-320,5 1 32,-1-2-64,5 1-32,5 4 32,5 0-256,-2 0-96,1 0-864,1 0-384,2 0-2400</inkml:trace>
</inkml:ink>
</file>

<file path=ppt/ink/ink5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1.9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10 114 9728,'-2'-16'894,"-5"-82"4921,7 192-3281,2 147-362,1-173-2042,20 101-1,0-66-151,7 41-545,-19-49-2668,-10-59 633</inkml:trace>
</inkml:ink>
</file>

<file path=ppt/ink/ink5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2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83 9344,'12'-58'3061,"-11"57"-2968,-1-1 0,0 1 1,1-1-1,0 1 0,-1-1 0,1 1 0,0-1 0,0 1 1,-1 0-1,1 0 0,0-1 0,0 1 0,0 0 1,3-2-1,-4 3-40,1-1 0,0 1 1,0 0-1,0-1 0,-1 1 1,1 0-1,0 0 0,0 0 1,0 0-1,0 0 0,0 0 1,0 0-1,-1 0 0,1 0 1,0 0-1,0 0 0,0 0 0,0 0 1,0 1-1,4 1 163,0 1 1,-1 0-1,0-1 0,0 2 1,0-1-1,6 6 0,-3-3 115,19 17 715,0 2-1,25 32 1,-38-40-801,0 0 0,-2 1 0,0 0 1,-1 1-1,8 23 0,3 18 93,-2 1 1,-4 1-1,-1 0 0,4 70 0,-12-57-159,-4 0-1,-2 1 1,-13 87-1,8-123-196,-2-1 1,-2 0-1,-1-1 0,-2 0 0,-25 55 1,14-47-981,-41 61 1,44-79-1504,-32 36-1,50-63 1984,-8 11-2097,10-11 2456,0-1 0,0 0-1,0 0 1,0 0 0,0 1 0,-1-1 0,1 0-1,0 0 1,0 1 0,0-1 0,0 0 0,0 0-1,0 1 1,0-1 0,0 0 0,0 1 0,0-1-1,0 0 1,0 0 0,0 1 0,0-1 0,0 0-1,0 0 1,0 1 0,0-1 0,0 0 0,0 0-1,0 1 1,1-1 0,-1 0 0,0 0 0,0 1-1,0-1 1,0 0 0,1 0 0,-1 0 0,0 1-1,0-1 1,0 0 0,1 0 0,-1 0 0,0 0-1,1 1 1,11 0-3894</inkml:trace>
</inkml:ink>
</file>

<file path=ppt/ink/ink5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2.7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355 46 9344,'4'-36'3061,"-5"27"-1432,-3 9-755,-4 8-39,7-8-744,-50 72 1721,8-9-1016,21-32-527,2 1 0,0 1 1,2 1-1,-21 57 0,12-13 279,-17 88 1,23-73-324,5 2 0,4 1 1,1 190-1,13-236-184,2 0 0,3-1 0,15 62-1,-14-83-43,1 0-1,1-1 1,1 0-1,1-1 1,2-1-1,32 48 1,-37-61-80,1 0 0,1 0 0,0-1-1,14 11 1,-21-19-229,0 0 0,1 0 0,-1 0 0,1-1 0,0 0 0,-1 1 0,1-2 0,0 1 0,0 0 0,0-1 0,1 0 0,-1 0 0,0-1 0,0 0 0,9 0 0,21-8-3581,0-7-571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1.3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16416,'0'32'735,"0"23"-383,0 13-64,0 7 0,0 0-160,0 9-64,5 7-32,-1 4-32,1-3-96,4-13 64,-2-8-256,2-8-128,5-8-927,-1-7-385,1-12-2720</inkml:trace>
</inkml:ink>
</file>

<file path=ppt/ink/ink5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3.1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533 17 9728,'-4'-16'3120,"4"16"-3062,-1 0 0,1 0 1,0 0-1,0 0 0,0 0 1,0 0-1,0 0 0,0 0 1,0 0-1,0 0 1,0 0-1,0 0 0,0 0 1,-1 0-1,1 0 0,0 0 1,0 0-1,0 0 0,0 0 1,0 0-1,0 0 0,0 0 1,0 0-1,0 0 0,0 0 1,-1 0-1,1 0 1,0 0-1,0 0 0,0 0 1,0 0-1,0 0 0,0 0 1,0 0-1,0 0 0,0 0 1,0 0-1,0 0 0,0 0 1,0 1-1,0-1 1,-1 0-1,1 0 0,0 0 1,0 0-1,0 0 0,0 0 1,0 0-1,0 0 0,0 0 1,0 0-1,0 1 0,-5 8 1459,-4 11-548,-19 53-519,-3-1 0,-68 114-1,0-19-286,-80 182 0,154-288-277,14-33-1674,-19 36-1,22-50-893,8-14 2609,0 0 0,0 0 0,0 0 0,0 0 0,0 0 0,0 0 0,0 0 0,0 0 0,0 0 0,0 1 0,0-1 0,0 0 0,0 0 0,0 0 0,0 0 0,0 0 0,0 0 0,0 0 0,0 0 0,0 0 0,0 0 0,0 0 0,0 1 0,0-1 0,0 0 0,0 0 0,0 0 0,0 0 0,0 0 0,0 0 0,1 0 0,-1 0 0,0 0 0,0 0 0,0 0 0,0 0 0,0 0 0,0 0 0,0 0 0,0 0 0,0 0 0,0 0 0,0 0 0,0 0 0,0 0 0,1 0 1,-1 0-1,0 0 0,0 0 0,0 0 0,0 0 0,0 0 0,0 0 0,0 0 0,0 0 0,0 0 0</inkml:trace>
</inkml:ink>
</file>

<file path=ppt/ink/ink5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3.5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10368,'-4'3'3862,"3"8"-3325,1-6-88,0 41 333,2 0 1,2 1 0,2-1 0,13 47 0,9 14-622,45 162 441,17-6-1792,-86-252 955,1 2-593,0-1 1,9 15-1,-12-25 458,0 1 0,0 0 0,-1-1-1,1 0 1,1 1 0,-1-1 0,0 0-1,1 0 1,-1 0 0,1 0 0,-1-1-1,1 1 1,0-1 0,5 3 0,-3-3-398,0 0 0,0-1 0,0 1 0,6-1 0</inkml:trace>
  <inkml:trace contextRef="#ctx0" brushRef="#br0" timeOffset="1">447 572 10624,'-27'-21'4032,"27"18"-3136,9 3 255,0 0-159,9 3-608,13 2-224,13-1-96,14 4-64,-4-1 0,-6 1 0,2 4 0,-5 0-1056,-5-3-479,-1-6-3201</inkml:trace>
</inkml:ink>
</file>

<file path=ppt/ink/ink5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4.2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13312,'4'4'1560,"1"1"1,-2 0 0,7 9 0,-5-4-1449,0 0 1,4 12-1,-3-8 641,9 25 612,20 81 1,-25-80-887,127 666 1825,-131-666-2280,36 311 303,-39-296-297,-2 0 0,-3-1 0,-2 1 0,-16 74 1,15-108-383,0 0 0,-2-1 1,-12 27-1,16-40 30,0-1 0,0 0 0,-1 0 0,0 0 0,0-1 0,-1 1 0,1-1 0,-1 0 0,0 0 0,-1-1 0,1 1 0,-1-1 0,-10 6 0,13-9 39,1 0 1,0 0-1,-1 0 0,1-1 1,-1 1-1,1 0 0,-1-1 1,1 0-1,-1 1 0,1-1 1,-1 0-1,1 0 0,-1-1 1,1 1-1,-1-1 1,1 1-1,-1-1 0,1 0 1,-4-1-1,-9-9-4314</inkml:trace>
</inkml:ink>
</file>

<file path=ppt/ink/ink5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6.4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160 24 9728,'10'-19'3205,"-7"15"-725,-1 6-686,-1 5-340,-19 76 2370,9-48-3078,-21 52 1,-13 10-291,-12 31-496,41-84-32,13-40 52,0 0-1,0 0 1,1 0-1,0 0 1,-1 0-1,1 0 1,1 1-1,0 5 1,0-8 17,-1-1 0,1 1 0,-1-1 0,1 0 0,0 0 0,0 1 0,0-1 0,0 0 0,-1 0 0,2 0 0,-1 0 0,0 0 0,0 0 0,0 0 0,0-1 0,1 1 0,-1 0 0,0 0 0,1-1 0,-1 1 0,0-1 0,1 0 0,-1 1 0,3-1 0,4 2 4,0-2 0,0 1-1,11-2 1,-7 1-4,11 0 18,-4-1-44,1 2 0,30 4 0,-44-4 24,0 0 1,0 1 0,0 0 0,0 0-1,0 0 1,-1 1 0,1 0 0,-1 0-1,0 0 1,1 1 0,-2 0 0,8 6-1,2 5 42,-1 1 0,-1 1 0,0 0-1,11 23 1,31 79 1294,-52-114-1181,0 0-1,0 1 1,-1-1 0,1 1 0,-1-1 0,-1 1-1,1-1 1,-1 1 0,0 6 0,0-9-74,-1 1-1,0-1 1,0 1 0,0-1-1,0 1 1,0-1 0,-1 0-1,0 0 1,1 0 0,-1 0 0,0 0-1,0 0 1,-1 0 0,1-1-1,-6 5 1,-4 3-23,-1 0 0,-1-1 0,0-1 0,-29 13 0,8-8-140,-37 10 0,66-21 64,-66 15-988,64-16 498,0 0 0,0-1 0,1 1 1,-1-2-1,0 1 0,0-1 1,-10-2-1,17 3 239,-1-1 0,0 1 0,1-1 0,-1 1 0,0-1 0,1 0 0,-1 1 1,1-1-1,-1 0 0,1 0 0,-1 0 0,1 0 0,0 0 0,-1 0 0,1-1 0,0 1 0,0 0 0,0-1 0,0 1 0,0-1 0,0 1 0,0-1 1,1 1-1,-1-1 0,1 0 0,-1 1 0,1-1 0,-1 0 0,1 1 0,0-1 0,0 0 0,0-2 0,3-29-4264</inkml:trace>
</inkml:ink>
</file>

<file path=ppt/ink/ink5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6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56 12928,'-5'-12'4831,"14"12"-3775,9-9 160,-4 6-256,2-1-448,11-4-32,9 1-384,5-2-32,4 6-64,-2 3 0,-2 0 0,-5 3-1344,-9 6-608,-6-2-1983,-3 5-769,-4 0 640</inkml:trace>
</inkml:ink>
</file>

<file path=ppt/ink/ink5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0.8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29 6656,'5'-27'3664,"-5"26"-3110,0 1-159,0 0 16,0 0 165,-1 1 90,-35 49 1900,23-25-2160,2 1 1,1 0-1,-10 36 1,6-15-119,-138 492 1584,136-463-1825,5 0 0,-4 110 0,14-127-34,4 0 0,1 1-1,22 96 1,-17-122 82,2 0 1,1-1-1,2-1 1,1 0-1,1 0 1,2-2-1,1 0 0,34 40 1,-21-27 16,-32-43-146,0 0 0,0 1 0,0-1-1,1 0 1,-1 0 0,0 0 0,0 0 0,0 0 0,0 0 0,0 0 0,0 0 0,0 0 0,1 0 0,-1 0 0,0 0 0,0 0 0,0 0 0,0 0 0,0 0 0,0 0 0,1 0-1,-1 0 1,0 0 0,0 0 0,0 0 0,0 0 0,0 0 0,0 0 0,0 0 0,1 0 0,-1 0 0,0 0 0,0 0 0,0 0 0,0 0 0,0-1 0,0 1 0,0 0-1,0 0 1,0 0 0,1 0 0,3-7-1202,1-10-1132,1-11-618,10-10-950</inkml:trace>
</inkml:ink>
</file>

<file path=ppt/ink/ink5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2.3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424 12 7296,'9'-11'3713,"-9"11"-3663,0 0 1,0 0-1,0 0 0,0 0 0,0 0 1,0 0-1,0 0 0,0 0 1,1 0-1,-1 0 0,0 0 1,0 0-1,0 0 0,0 0 0,0 0 1,0 0-1,0 0 0,0 0 1,0 0-1,0 0 0,0 1 0,0-1 1,0 0-1,1 0 0,-1 0 1,0 0-1,0 0 0,0 0 0,0 0 1,0 0-1,0 0 0,0 0 1,0 0-1,0 0 0,0 1 0,0-1 1,0 0-1,0 0 0,0 0 1,0 0-1,0 0 0,0 0 0,0 0 1,0 0-1,0 0 0,0 0 1,0 0-1,0 1 0,0-1 1,0 0-1,0 0 0,0 0 0,0 0 1,0 0-1,0 0 0,-1 0 1,1 0-1,0 0 0,0 0 0,0 0 1,0 0-1,0 0 0,-1 4 271,0 0-1,0-1 1,-1 1 0,0-1-1,-1 4 1,-15 23 269,1 1 0,-20 54 0,13-23-287,-108 253 216,117-285-540,-161 331-838,175-358 906,-3 4-1532,4-13-1253,4-9-1075</inkml:trace>
</inkml:ink>
</file>

<file path=ppt/ink/ink5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2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31 6272,'1'-2'583,"0"0"0,0 0 0,0 0 0,0 0 0,0 0 0,0-1 0,-1 1 0,1 0 0,-1 0 0,0-1 0,1-3 0,-1 6 383,2 64 201,11 75-1,22 61 5,-19-124-1075,35 100-1,-33-127-92,2-2 0,2 0 0,29 44 0,-45-81-44,1 0 0,0 0 1,1 0-1,0-1 0,0-1 1,1 1-1,13 9 0,-21-18-69,-1 1-1,1-1 0,-1 1 0,1-1 1,0 0-1,-1 1 0,1-1 0,0 0 0,-1 0 1,1 1-1,0-1 0,-1 0 0,1 0 0,0 0 1,0 0-1,-1 0 0,1 0 0,0 0 1,-1 0-1,1 0 0,0 0 0,0 0 0,-1-1 1,1 1-1,0 0 0,-1 0 0,1-1 1,0 1-1,-1 0 0,1-1 0,-1 1 0,1-1 1,-1 1-1,1-1 0,-1 1 0,1-1 0,-1 1 1,1-1-1,-1 0 0,1 1 0,-1-1 1,0 1-1,1-2 0,3-9-3702</inkml:trace>
</inkml:ink>
</file>

<file path=ppt/ink/ink5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3.3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 8832,'0'1'234,"-1"0"1,0 0-1,0 1 1,1-1-1,-1 0 1,1 1-1,-1-1 1,1 0-1,0 1 1,-1-1-1,1 1 1,0-1-1,0 0 0,0 1 1,0-1-1,0 1 1,0-1-1,1 1 1,-1-1-1,1 2 1,0-1-89,0 0 0,0 0 0,0 0 0,1-1-1,-1 1 1,1-1 0,-1 1 0,1-1 0,-1 1 0,1-1 0,0 0 0,3 2 0,5 2 15,0-1 0,1 0 0,0-1 0,13 3 0,-22-6-107,134 28 512,16 3-418,-133-27-658,1-1 0,21 2 0,-31-5-204,-1 0-1,1 0 0,0-1 0,-1 0 1,1-1-1,13-3 0,17-13-2874</inkml:trace>
</inkml:ink>
</file>

<file path=ppt/ink/ink5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34.0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11136,'3'4'822,"1"1"1,-1-1 0,0 1 0,-1-1-1,5 11 1,-4-8-655,61 166 3197,-41-104-2613,1 6-390,-4 2 0,-3 0 0,-3 0 0,-3 2 0,-4-1 0,-4 1 1,-2 0-1,-5 0 0,-15 95 0,-44 114-40,-19-7-1988,77-263 1110,-2 2-1116,2 0-1,-5 26 1,10-45 1528,0-1 1,0 1 0,0 0-1,-1-1 1,1 1-1,0 0 1,0-1-1,0 1 1,0-1-1,1 1 1,-1 0 0,0-1-1,0 1 1,0-1-1,0 1 1,1-1-1,-1 1 1,1 0 0,10 1-4145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1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81 48 8320,'-2'1'3614,"-5"7"-2434,1 1-807,1-1 0,0 1-1,1 0 1,-1 1 0,2-1 0,-1 1-1,-1 10 1,-11 73 13,12-57-202,-4 29-120,3 0 0,3 1 0,3-1 0,17 117 0,-15-166 30,0 1 0,1-1-1,1 0 1,1 0 0,13 27 0,-16-36-55,1-1 0,0 0 0,0 0 0,1 0 1,0 0-1,0-1 0,0 1 0,0-1 0,1-1 0,0 1 1,0-1-1,0 0 0,0 0 0,1-1 0,10 5 0,-12-7-16,-1 0-1,1 0 0,-1-1 1,1 1-1,0-1 0,-1 0 0,1 0 1,-1-1-1,1 1 0,0-1 0,-1 0 1,1 0-1,-1-1 0,0 1 0,1-1 1,-1 0-1,0 0 0,7-5 1,2-3 79,1-1 0,-2 0 0,22-23 0,-18 16 1,-1-2-1,-1 1 0,-1-2 0,-1 0 0,0 0 0,-1-1 1,-2-1-1,13-41 0,-13 26 101,-2 0 0,-1 0 1,-1 0-1,-2-70 0,-4 79-137,-2 1 0,0 0 0,-10-37 0,9 50-50,0 1 1,-2-1-1,1 1 1,-2 0-1,0 1 0,0 0 1,-18-23-1,19 30-11,0 0-1,-1 0 1,1 0-1,-1 1 1,0 0-1,-1 1 1,1-1 0,-1 2-1,0-1 1,0 1-1,0 0 1,0 0-1,-1 1 1,1 1 0,-1-1-1,-10 0 1,-4 1-346,-1 1 0,1 1 0,-1 1 0,-39 8 0,54-8 20,-4 0-1049,0 1 0,-13 5 0,14 0-4086</inkml:trace>
</inkml:ink>
</file>

<file path=ppt/ink/ink5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7.6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8 10496,'8'-6'3429,"-7"4"-1909,-1 2-6,-5 9 1708,0 1-2360,0-1 0,-5 17 0,-2 5-67,-3 4-567,2 1 0,1 1 1,2 0-1,-10 69 0,19-103-227,1-1-1,0 1 0,0 0 0,0-1 1,0 1-1,1 0 0,-1 0 0,1-1 1,-1 1-1,1-1 0,0 1 1,0 0-1,0-1 0,0 0 0,1 1 1,-1-1-1,1 0 0,3 5 1,1-2-23,0 0 1,0-1 0,0 0 0,1 0-1,8 5 1,-6-5-38,43 30 76,-20-12 73,10 7 110,0 1 1,52 53 0,-88-77-11,0 0 0,-1 0 0,0 1-1,0-1 1,0 1 0,6 15 0,-10-20-127,0 0 1,0 1 0,0-1-1,0 1 1,-1-1-1,1 1 1,-1 0-1,1-1 1,-1 1-1,0-1 1,0 1 0,0 0-1,-1-1 1,1 1-1,0-1 1,-1 1-1,0-1 1,0 1 0,0-1-1,0 1 1,0-1-1,0 0 1,0 1-1,-1-1 1,-2 3-1,-2 2-10,-1-1-1,0 0 0,-1-1 0,1 0 0,-14 7 0,-46 19-60,31-16-51,9-3-1383,0 0 0,-48 11 1,71-22 730,-1 0 0,1 0 0,-1 0 0,1-1 0,0 0 1,-1 0-1,1 0 0,-1 0 0,1-1 0,-1 0 0,1 0 1,-1 0-1,-4-2 0,-5-5-3998</inkml:trace>
</inkml:ink>
</file>

<file path=ppt/ink/ink5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8.2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13696,'9'-3'5087,"0"3"-3967,18 0 288,-9 0-160,9 0-448,8-4-64,5-1-352,1 2-160,-1-1-128,-5-1-96,1 5 32,-5 0-672,-4 5-288,-4-1-1024,-1-1-416,-5 2-1311,5-10-2657</inkml:trace>
</inkml:ink>
</file>

<file path=ppt/ink/ink5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3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188 8 9728,'-18'-8'3680,"18"8"-2848,5 3 384,-1-3 31,5 5-447,5-1-160,8-1-288,10-3-96,-1 5-128,-1-2-96,-3 6 0,0-2-128,-4 5 64,-5-4-2495,-5 20-3777</inkml:trace>
  <inkml:trace contextRef="#ctx0" brushRef="#br0" timeOffset="1">10 488 11136,'-9'15'4128,"13"-8"-3200,14 2 223,0-6-159,14-3-352,13-7 32,7-1-384,2-4-160,-4 0-96,-7 5-32,-7-2 0,-4 1-1344,-5 4-544,-5 1-1023,1-2-417,7-2-480</inkml:trace>
</inkml:ink>
</file>

<file path=ppt/ink/ink5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6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495 191 8192,'7'-31'3034,"18"-50"1,-21 72-2452,-1 1 282,1 0-1,-2 0 1,1 0-1,-1-1 1,2-15-1,-4 24-837,0 0-1,0 0 0,0 0 0,0 0 0,0 0 0,0-1 0,0 1 1,0 0-1,0 0 0,0 0 0,0 0 0,0 0 0,0-1 0,0 1 1,0 0-1,0 0 0,0 0 0,0 0 0,0 0 0,0-1 0,0 1 1,0 0-1,0 0 0,0 0 0,0 0 0,0 0 0,-1 0 0,1 0 1,0-1-1,0 1 0,0 0 0,0 0 0,0 0 0,0 0 0,-1 0 1,1 0-1,0 0 0,0 0 0,0 0 0,0 0 0,0 0 0,0 0 1,-1 0-1,1 0 0,0 0 0,0 0 0,0 0 0,0 0 0,0 0 1,-1 0-1,1 0 0,0 0 0,0 0 0,0 0 0,0 0 0,0 0 1,-1 0-1,1 0 0,0 0 0,0 0 0,0 0 0,0 1 0,-9 7 557,3 1-383,0 1 0,0 0 0,1 0 1,-5 17-1,-2 1 36,-115 201 367,46-89-635,40-65 43,-136 232 74,134-250-664,23-31-2410,19-27-1239,2-2 2696,7-8-3065</inkml:trace>
</inkml:ink>
</file>

<file path=ppt/ink/ink5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6.7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 11 8704,'-2'-1'469,"0"0"1,0-1 0,0 1-1,0 0 1,-1 0 0,1 0-1,-1 0 1,1 1 0,-1-1-1,1 1 1,-6-1 0,8 1-304,-1 0 0,0 0 1,1 0-1,-1 1 0,0-1 0,1 0 1,-1 0-1,1 1 0,-1-1 1,0 0-1,1 1 0,-1-1 0,1 0 1,-1 1-1,1-1 0,-1 1 1,1-1-1,-1 1 0,0 0 0,0 1-32,1-1-1,-1 0 0,1 1 0,-1-1 0,1 1 0,0-1 1,-1 1-1,1-1 0,0 1 0,0-1 0,0 1 1,1 2-1,85 502 3041,-62-389-2999,15 51 12,-29-137-643,0 0 0,2 0 0,21 37 0,-32-65 83,9 12-997,-10-15 1214,0 1 0,1-1 0,-1 1 0,1-1 0,-1 1 0,0-1 0,1 1-1,-1-1 1,1 0 0,0 1 0,-1-1 0,1 0 0,-1 1 0,1-1 0,-1 0-1,1 0 1,0 0 0,-1 1 0,1-1 0,0 0 0,-1 0 0,2 0 0,14-9-4644</inkml:trace>
</inkml:ink>
</file>

<file path=ppt/ink/ink5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7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24 8448,'0'0'128,"-1"0"0,1 0 0,0 0 0,-1-1 0,1 1 0,0 0 0,-1 0 0,1 0 0,0 0 0,-1 0 0,1 0 1,0-1-1,-1 1 0,1 0 0,0 0 0,0-1 0,-1 1 0,1 0 0,0 0 0,0-1 0,-1 1 0,1 0 0,0-1 0,0 1 0,0 0 0,0-1 1,-1 1-1,1 0 0,0-1 0,0 1 0,0 0 0,0-1 0,0 1 0,0 0 0,0-1 0,0 1 0,0 0 0,0-1 0,0 1 0,0 0 0,0-1 0,0 1 1,0 0-1,1-1 0,-1 1 0,0-1 0,1 0 55,-1 1 0,1-1 0,0 0 0,0 0-1,-1 1 1,1-1 0,0 0 0,0 1 0,0-1 0,0 1 0,0 0 0,0-1 0,0 1 0,0-1 0,0 1 0,0 0 0,2 0-1,18-1 294,0 1 0,0 0 0,0 2 0,0 1 0,0 0 0,-1 2 0,32 10 0,-43-11-304,-1-1-1,0 1 0,0 0 0,0 1 0,0 0 1,-1 0-1,12 11 0,-15-12-65,0 1 1,0-1-1,0 1 0,-1 0 1,0 0-1,0 0 0,-1 0 1,1 0-1,-1 1 1,0-1-1,0 1 0,-1-1 1,1 8-1,0-1-14,-2 1 0,1-1 0,-2 0 0,0 0 0,0 1 0,-1-1 0,0 0 0,-1 0 0,-1-1 0,0 1 0,0-1 0,-9 16 0,-7 7-33,-2-1-1,-38 46 1,-3 3-92,49-63 24,1 0 0,1 0 0,1 2 0,1-1 0,-9 26 0,18-42 0,0-1 0,1 1 0,-1-1-1,0 1 1,1 0 0,0-1 0,0 1-1,0 0 1,0-1 0,1 1 0,1 4 0,-2-6 4,1 0 1,0 0 0,0 0-1,0 0 1,0 0 0,1 0-1,-1 0 1,1-1 0,-1 1-1,1-1 1,-1 1 0,1-1-1,0 1 1,-1-1 0,1 0-1,0 0 1,0 0 0,0 0-1,3 1 1,5 1-243,0 0 1,0 0-1,0-1 0,1-1 1,-1 0-1,17 0 1,64-9-3499,-11 0 539,-37 8-2015</inkml:trace>
</inkml:ink>
</file>

<file path=ppt/ink/ink5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49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0 9088,'-4'1'4696,"7"0"-1957,8 0-1252,16-1-744,42 0 53,105 12 1,-163-9-1195,-1-2 0,1 0-1,0 0 1,0-1 0,-1 0 0,1-1 0,0 0-1,12-4 1,2-6-4300</inkml:trace>
</inkml:ink>
</file>

<file path=ppt/ink/ink5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0.4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39 9984,'14'-24'3776,"-10"17"-2944,5-1 480,-9 8 63</inkml:trace>
  <inkml:trace contextRef="#ctx0" brushRef="#br0" timeOffset="1">232 15 19295,'-9'21'1376,"-5"3"-704,1 3-224,-4 5-32,-1-1-224,0 5-96,-4 0 0,4 4 0,0 0-128,0-1 32,0-3-64,6 0-64,-2-9-896,1-3-384,4-9-1024,13-15-3839</inkml:trace>
</inkml:ink>
</file>

<file path=ppt/ink/ink5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0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21 11776,'-15'-20'3818,"14"21"-1401,1 5-1693,3 8-286,13 31 1513,42 78 0,6 14-936,-48-93-965,-6-14-762,1 0-1,2-1 1,27 46-1,-39-73 459,0 0 1,0 0-1,1-1 0,-1 1 0,1 0 1,-1-1-1,1 1 0,0 0 1,-1-1-1,1 0 0,0 0 1,0 1-1,0-1 0,0 0 0,0 0 1,1-1-1,-1 1 0,0 0 1,0-1-1,4 1 0,23-3-4508</inkml:trace>
</inkml:ink>
</file>

<file path=ppt/ink/ink5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1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20 11520,'0'-3'1126,"-1"-10"794,1 13-1780,0 0 1,0 0 0,0 0-1,0-1 1,0 1-1,0 0 1,0 0-1,0 0 1,0 0 0,0-1-1,0 1 1,-1 0-1,1 0 1,0 0 0,0 0-1,0-1 1,0 1-1,0 0 1,-1 0 0,1 0-1,0 0 1,0 0-1,0 0 1,0 0-1,-1 0 1,1 0 0,0-1-1,0 1 1,-1 0-1,1 10 1370,-13 83 316,-2 160 0,34 95-2785,-18-344 786,0 11-1847,6 25 0,-7-40 1839,0 1 0,0-1 0,0 0 1,0 1-1,0-1 0,0 1 0,1-1 1,-1 0-1,0 1 0,0-1 0,0 0 1,0 1-1,0-1 0,1 0 0,-1 1 1,0-1-1,0 0 0,1 1 0,-1-1 1,0 0-1,0 1 0,1-1 0,-1 0 1,0 0-1,1 0 0,-1 1 0,0-1 0,1 0 1,-1 0-1,1 0 0,-1 0 0,0 0 1,1 0-1,-1 1 0,0-1 0,1 0 1,-1 0-1,1 0 0,-1 0 0,0 0 1,1 0-1,-1-1 0,1 1 0,-1 0 1,0 0-1,1 0 0,4-6-3984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3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496 96 7552,'1'-2'290,"-1"0"-88,1 1 0,0-1 0,-1 1 0,1-1 0,-1 0 0,0 1 0,0-1 0,0 1 0,1-1 0,-1 0 0,-1 1 0,1-1 0,0 0 0,0 1 0,-1-1 0,1 0 0,-1 1 1,1-1-1,-1 1 0,0-1 0,1 1 0,-1-1 0,0 1 0,0 0 0,0-1 0,0 1 0,0 0 0,-2-2 0,-2-2 45,0 1 0,1 0-1,-1 0 1,-1 0 0,1 0 0,-1 1 0,1 0 0,-1 0 0,0 1-1,0-1 1,0 1 0,0 0 0,-12-1 0,10 2-214,-1 1 1,1 0-1,-1 0 1,1 1-1,-1 0 0,1 0 1,0 1-1,-1 0 1,1 0-1,-11 6 0,9-3-35,0 1 0,0 0-1,1 0 1,-1 1-1,1 0 1,1 1 0,-8 8-1,0 3-23,0 1 0,2 1 0,0 0 0,2 1-1,0 0 1,-11 34 0,-50 176-182,63-191 149,2 1-1,2 0 1,1 0 0,3 1-1,1-1 1,2 1 0,12 81-1,-9-108 42,0 0 0,1 0 0,1 0 0,0-1 0,1 0 0,0 0-1,2-1 1,-1 0 0,2 0 0,18 21 0,-21-28 25,0 0 0,1-1 0,0 0 1,0 0-1,0 0 0,1-1 0,-1-1 0,13 6 1,-13-8 30,-1 1-1,1-1 1,-1-1 0,1 0 0,0 0 0,0 0 0,0-1 0,-1 0 0,1 0 0,0-1 0,11-3-1,-7 1 37,-1-1 0,1-1 0,-1 0 0,0 0 0,-1-1 0,1-1 0,-1 1 0,-1-2 0,1 1 0,-1-2 0,-1 1 0,14-17 0,0-3 86,-2-1-1,-1 0 1,18-38-1,-21 33-84,-1 0-1,-2-2 0,-1 0 0,-2 0 0,-2-1 0,7-62 0,-12 49-18,-1-1-1,-3 1 0,-2-1 0,-15-72 0,13 98 233,2 16-129,3 11 7,13 82-119,40 225-88,-14-105 104,20 92-4,-51-258-111,-3-15-466,1 1 1,10 26-1,-15-47 272,1 1 1,-1-1-1,1 0 0,0-1 0,0 1 0,0 0 1,1 0-1,4 4 0,-7-7 170,1 0-1,-1 1 0,1-1 1,-1 0-1,1 1 1,0-1-1,-1 0 1,1 1-1,-1-1 1,1 0-1,0 0 1,-1 0-1,1 0 1,0 0-1,-1 0 1,1 0-1,0 0 1,-1 0-1,1 0 0,0 0 1,0 0-1,0-1-37,0 1 0,0-1-1,0 0 1,0 0 0,0 1-1,0-1 1,0 0 0,-1 0-1,1 0 1,0 0-1,-1 0 1,1 0 0,-1 0-1,1 0 1,-1 0 0,1-2-1,8-28-3255</inkml:trace>
</inkml:ink>
</file>

<file path=ppt/ink/ink5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1.4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8 10496,'-9'-8'3936,"9"13"-3040,9-2-64,-4 1-161,4 1-287,4-2 32,14-3-96,14 0 32,7 0-192,6-3-96,0 3-32,-6 0-256,1-5 0,-4 5-1535,-10-4-577,1 4-2144</inkml:trace>
</inkml:ink>
</file>

<file path=ppt/ink/ink5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1.8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52 9728,'0'-33'2830,"0"15"2318,2 35-3662,4 26-1,0 1-893,-2 14 375,-4 64 0,-11 59 345,0-18-2386,12-1-3712,-1-161 4635,3 21-2281,-3-21 2183,0 0 0,0 0-1,1 0 1,-1 0 0,0 0-1,1 0 1,-1 0-1,1 0 1,-1 0 0,1-1-1,0 1 1,-1 0 0,1 0-1,0-1 1,0 1-1,-1 0 1,2 0 0,11 1-3879</inkml:trace>
  <inkml:trace contextRef="#ctx0" brushRef="#br0" timeOffset="1">381 499 8960,'8'-10'624,"6"-7"1163,22-32-1,-27 34-111,1 0-1,1 2 1,15-18-1,-26 31-1655,1 0-1,-1 0 1,0 0-1,0 0 1,0-1-1,0 1 1,0 0 0,1 0-1,-1 0 1,0 0-1,0 0 1,0 0-1,0-1 1,1 1-1,-1 0 1,0 0-1,0 0 1,0 0-1,1 0 1,-1 0-1,0 0 1,0 0-1,0 0 1,1 0-1,-1 0 1,0 0-1,0 0 1,1 0-1,-1 0 1,0 0-1,0 0 1,0 0-1,1 0 1,-1 1-1,0-1 1,0 0-1,0 0 1,0 0-1,1 0 1,-1 0 0,0 0-1,0 1 1,0-1-1,0 0 1,0 0-1,1 0 1,-1 0-1,0 1 1,0-1-1,0 0 1,0 0-1,0 0 1,0 1-1,0-1 1,0 0-1,0 0 1,0 0-1,0 1 1,0-1-1,0 0 1,0 0-1,0 0 1,0 1-1,0 16 125,-2-1-63,-2 0-1,0 1 1,0-1 0,-10 20-1,1-7 61,-22 37 0,10-28-175,-1-1 0,-37 39 0,10-17-5561,43-46 1916,5-1-608</inkml:trace>
</inkml:ink>
</file>

<file path=ppt/ink/ink5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2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24 11648,'-15'-20'3818,"12"16"-2250,3 9 293,8 16-860,0-1 0,15 26 0,1 1-473,4 17-1116,4-1-1,55 82 1,-82-137-343,1 0 0,0-1 1,1 0-1,0 0 1,0-1-1,0 0 0,1 0 1,0-1-1,12 7 0,19 5-3127</inkml:trace>
</inkml:ink>
</file>

<file path=ppt/ink/ink5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2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 1 11264,'-32'12'4224,"23"-3"-3296,9-2-129,5-2-287,4-2-32,9-3 128,4 0 0,10-3 0,2 3-320,7 0-96,4 0 0,0 0-96,-2 0-64,-2 3-1056,-5-3-512,-5 0-1279,4 0-545,-4-3-832</inkml:trace>
</inkml:ink>
</file>

<file path=ppt/ink/ink5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5.2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80 32 7552,'4'-30'4592,"-4"29"-3366,0 1 6,0 0 11,0 13 1578,-9 21-2104,0-1-1,-18 39 1,15-39-664,9-26-53,-2 4-42,1 1 0,0 0 1,1 0-1,0 0 0,-2 22 0,5-34 39,0 1 1,1 0-1,-1 0 0,0-1 1,0 1-1,0 0 1,0 0-1,1-1 0,-1 1 1,0 0-1,1-1 0,-1 1 1,0 0-1,1-1 0,-1 1 1,1-1-1,-1 1 0,1-1 1,-1 1-1,1-1 1,-1 1-1,1-1 0,0 1 1,-1-1-1,1 0 0,0 1 1,-1-1-1,1 0 0,0 0 1,-1 1-1,1-1 0,0 0 1,0 0-1,5 1-12,0-1 0,-1 0 0,11 0 0,7-1 37,-7 3-24,0 1 1,0 0-1,0 1 1,-1 1-1,1 0 1,15 9-1,-24-11 38,-1 1 0,0 0 1,1 0-1,-2 1 0,1-1 0,9 12 0,-12-13 36,0 1 0,0 0 0,-1 0-1,1 0 1,-1 1 0,0-1 0,-1 0 0,1 1 0,-1 0-1,1-1 1,0 9 0,-2-8 25,0 0-1,0 0 1,-1 1 0,0-1-1,0 0 1,0 0 0,0 0-1,-1 0 1,0 0 0,0 0-1,0 0 1,-1 0 0,1-1-1,-1 1 1,0-1 0,-7 8-1,-2 0 4,0 0 0,0-1 0,-29 20 0,39-30-128,-40 24-18,40-23-86,-1-1 0,0 0 0,0 1-1,0-1 1,0-1 0,0 1-1,0 0 1,0-1 0,0 0 0,0 1-1,0-1 1,0-1 0,-4 1-1,6-1-63,0 1-1,-1 0 1,1-1-1,0 0 0,0 1 1,0-1-1,-1 0 0,1 0 1,0 1-1,0-1 1,0 0-1,0 0 0,1 0 1,-1 0-1,0 0 1,0 0-1,0-1 0,0-1 1,0 0-345,0 1 0,0-1 0,0 0 0,0 0 0,1 1 0,-1-1 0,1-5 0,3-13-3891</inkml:trace>
</inkml:ink>
</file>

<file path=ppt/ink/ink5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5.6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84 11904,'-4'-9'4480,"8"6"-3489,10-6 353,-5 6-32,9-6-512,9-1-96,9-2-384,-2 0-192,2 3-96,0 6-256,0-2 0,-4 5-1824,-2 0-704,-7 5-2623</inkml:trace>
</inkml:ink>
</file>

<file path=ppt/ink/ink5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19.7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107 107 5888,'2'-8'1070,"-1"1"-1,0-1 1,-1 0 0,0-8 0,1 12-447,-1 0 0,1 1 0,0-1 0,0 0 0,2-5 0,-2 5-28,1 0-1,-1 0 1,0 0 0,0 0 0,0-8-1,-24 65 750,-42 143-1264,64-191-94,0 1-1,0-1 0,0 0 1,1 1-1,0-1 0,0 1 1,1 6-1,-1-11 17,0 1 1,0-1-1,1 0 0,-1 0 1,0 0-1,0 0 0,1 1 1,-1-1-1,1 0 0,-1 0 1,1 0-1,0 0 0,-1 0 1,1 0-1,0 0 0,0 0 1,0-1-1,-1 1 0,1 0 1,0 0-1,0-1 0,0 1 1,0 0-1,0-1 0,0 1 1,1-1-1,-1 1 0,0-1 0,0 0 1,0 0-1,0 1 0,1-1 1,-1 0-1,0 0 0,0 0 1,0 0-1,1 0 0,1-1 1,20-4 169,-20 4-165,1 0 0,0 0 0,0 0 0,0 0 1,0 1-1,-1-1 0,1 1 0,0 0 0,0 0 0,0 1 0,0-1 0,0 1 1,0 0-1,0 0 0,-1 0 0,6 2 0,1 4 107,0 0 0,0 0 0,0 1 1,-1 0-1,0 0 0,-1 1 0,0 0 0,-1 1 0,1 0 0,-2 0 0,1 1 1,-2 0-1,1 0 0,5 17 0,-10-24 1,0 0-1,0 0 1,0 0-1,0 0 1,-1 0 0,1 0-1,-1 0 1,0 0-1,-1 0 1,1 0 0,-1 0-1,1 0 1,-1 0-1,0-1 1,-3 8 0,1-6-53,0 0 1,0 0 0,0 0 0,-1-1-1,1 1 1,-1-1 0,0 0 0,0 0-1,-1 0 1,-5 3 0,1-1-97,0 0 0,-1-1 0,1 0 0,-1-1 0,-1 0 1,1 0-1,-1-2 0,1 1 0,-1-1 0,0 0 0,-12 0 0,15-3-649,0 1 0,1-1 0,-1 0 0,1 0-1,0-1 1,-1 0 0,1 0 0,0-1 0,-9-4-1,-4-5-2979</inkml:trace>
</inkml:ink>
</file>

<file path=ppt/ink/ink5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0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 11776,'5'-12'4480,"4"5"-3489,4 4 289,-4-2-128,5 5-672,4-4-96,3 4-256,6-3-96,0 6 0,0 1-736,-4 11-256,-5-3-1791,0 12-673,-6 8-1056</inkml:trace>
</inkml:ink>
</file>

<file path=ppt/ink/ink5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2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37 12672,'13'0'4735,"1"0"-3679,11-9 608,-7 6 32,23-6-544,17 1-32,8 5-576,6 3-256,-6 3-160,2 5-192,4 1 32,-2-2 32,-2 1 0,-11-4-448,-3-4-160,-9-7-2368,-6-10-992,-17-2-1791</inkml:trace>
</inkml:ink>
</file>

<file path=ppt/ink/ink5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2.5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24 10624,'0'8'3936,"5"-1"-3040,13 2 351,-9-6 33,9-3-128,4 0 0,8-3-128,6-6 0,14 2-576,13-1-256,3-1-64,6 6-1088,-6-4-384,1 2-4767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3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4 103 8192,'-1'-3'480,"0"-1"-1,1 1 1,-1-1 0,1 0 0,-1 1 0,1-1-1,0 0 1,0 1 0,1-6 0,0 7-359,0-1 0,0 1 0,0 0 0,0 0 0,0 0 0,0 0 0,0 0 0,1 1 0,-1-1 0,0 0 0,1 0 0,0 1 0,-1-1 0,1 1 0,0 0 0,0-1 0,2 0 0,5-3 87,0 1 0,0 1 0,0 0 0,0 0 0,1 0-1,15-1 1,-6 2 281,0 0 0,27 3 0,-38-1-270,1 1-1,-1 0 1,0 1 0,0 0-1,0 0 1,0 1 0,11 5-1,-14-6-100,0 1-1,0 0 0,-1 0 1,1 1-1,-1-1 0,0 1 1,0 0-1,0 0 0,-1 0 1,1 1-1,-1-1 0,3 7 1,-1 1-7,0-1 0,0 2 0,-2-1 1,1 0-1,-2 1 0,1 0 1,-2-1-1,0 1 0,0 0 0,-1 0 1,-2 14-1,-2 6-37,-2-1 0,-1 1 0,-12 35 1,-10 10-34,16-47-23,-11 45 1,21-65-48,1 1 1,0-1-1,1 1 1,0-1 0,1 1-1,1-1 1,2 22-1,-1-26 7,-1 0 0,1 0 0,0 0-1,1 0 1,0 0 0,0-1 0,0 1 0,1-1-1,8 11 1,-8-12 15,0-1 1,1 0-1,-1 0 0,1 0 1,0-1-1,0 0 0,0 0 1,0 0-1,1 0 0,-1-1 0,1 0 1,8 2-1,-2-1-52,-1-1 1,0-1-1,1 0 1,-1 0-1,1-1 1,21-3-1,1-3-1782,34-10-1,-46 10 415,46-10-3559</inkml:trace>
</inkml:ink>
</file>

<file path=ppt/ink/ink5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0.0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0 12160,'-12'8'4575,"8"4"-3583,4 9 96,0-9-160,9-2-512,3 2-64,6 0-192,4-3-128,10-1 0,-5-1-128,0 5 64,-2 0-1312,-7 0-608,0 8-3327</inkml:trace>
</inkml:ink>
</file>

<file path=ppt/ink/ink5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0.3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34 10240,'-27'11'3872,"27"-7"-3040,14 1 96,-1-5-193,10 0-287,8 0 64,8-5-160,2 1-32,4 1-192,-2-5-96,7 3 64,4-2-1184,-6-2-479,6-3-3233</inkml:trace>
</inkml:ink>
</file>

<file path=ppt/ink/ink5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5.1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473 46 7296,'0'-46'10847,"-9"59"-9161,-113 185-76,-198 263-1642,300-437-464,18-22-160,3-7-3381,3-2-629</inkml:trace>
</inkml:ink>
</file>

<file path=ppt/ink/ink5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5.5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11 7936,'-19'-10'2592,"18"10"-2519,1 0 1,0 0-1,-1 0 1,1-1-1,0 1 1,-1 0-1,1 0 1,0 0-1,-1 0 0,1 0 1,0 0-1,-1 1 1,1-1-1,0 0 1,-1 0-1,1 0 1,0 0-1,-1 0 1,1 0-1,0 1 1,-1-1-1,1 0 1,0 0-1,0 0 1,-1 1-1,1-1 1,0 0-1,0 0 1,-1 1-1,1-1 1,0 0-1,0 1 1,0-1-1,0 0 1,-1 0-1,1 1 0,0-1 1,0 0-1,0 1 1,0-1-1,0 0 1,0 1-1,0-1 1,0 1-1,0-1 1,-1 20 1774,1-18-1524,1 18 391,2 0 1,0 0-1,1 0 1,10 28-1,6 24-250,-4 16-168,30 123-34,-38-187-225,0 1 0,2-1 0,0-1 0,2 0 0,1-1 1,20 29-1,-30-46-108,1-1 1,0 1 0,0-1-1,1 0 1,-1 0 0,9 6-1,-11-9-179,0 0 0,-1 0-1,1 0 1,0-1 0,0 1 0,0 0-1,0-1 1,0 0 0,0 1 0,0-1-1,0 0 1,0 0 0,0 0 0,0 0-1,0 0 1,0-1 0,0 1 0,0-1-1,0 1 1,0-1 0,0 0-1,3-1 1,0-1-665,-1 1 0,0-1 0,0 1 0,4-5 0,15-22-3262</inkml:trace>
</inkml:ink>
</file>

<file path=ppt/ink/ink5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5.8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10496,'2'1'4587,"5"2"-2993,-1 0-1083,-1 0-1,0-1 1,1 1 0,-1-1 0,1 0 0,0 0 0,11 2-1,13 4 44,-14-3-321,-1 1 0,0 1 0,0 0 0,24 17 0,-35-21-152,0 0 1,0 0 0,-1 1-1,1-1 1,-1 1 0,0 0-1,0 0 1,0 0 0,0 0-1,-1 0 1,1 1 0,-1-1-1,-1 1 1,1 0 0,0-1-1,-1 1 1,0 0 0,0 0-1,-1 0 1,1 5 0,-2 1 17,0 0 0,0-1 0,-1 1 0,-1 0 0,0-1 1,0 0-1,-9 19 0,-43 68-29,35-64-59,12-21-38,-2 4-15,-12 26-1,21-38 35,-1-1 0,1 1-1,0 0 1,0 0-1,0-1 1,0 1 0,0 0-1,1 0 1,0 0-1,0 0 1,0 0 0,0 0-1,2 5 1,-1-7 7,-1 0 1,1-1-1,0 1 1,0-1-1,0 1 1,0-1 0,0 0-1,0 1 1,0-1-1,1 0 1,-1 0-1,0 0 1,1 0-1,-1 0 1,0 0-1,1 0 1,0 0-1,-1 0 1,1-1-1,-1 1 1,1-1-1,0 1 1,2-1-1,3 1 2,1 0-1,0 0 0,13-1 1,-20-1-2,26-1-107,38-8 0,-41 5-1797,0 1 1,32 0-1,-24 6-3620</inkml:trace>
</inkml:ink>
</file>

<file path=ppt/ink/ink5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6.3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 10880,'-4'7'4032,"-1"-2"-3136,10 7 255,-5-5-159,4 1-352,5-1 32,5-2-384,4-1-96,3-4-128,1 0-64,10 0 96,-1 0-416,5 0-96,-1 0-1152,5 0-415,5-4-2849</inkml:trace>
</inkml:ink>
</file>

<file path=ppt/ink/ink5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8.1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390 8 8960,'-7'-7'6964,"1"12"-519,-1 2-7391,-36 34 1984,19-20-642,-28 34 0,25-20-268,2 1 1,-30 56-1,-32 85-3,81-164-123,-5 9-713,1 2 0,1-1 1,-10 43-1,18-66 470,1 0 1,0 1-1,0-1 1,0 0-1,0 1 1,0-1-1,-1 1 0,1-1 1,0 0-1,0 1 1,0-1-1,0 1 0,0-1 1,0 0-1,0 1 1,0-1-1,1 1 1,-1-1-1,0 0 0,0 1 1,0-1-1,0 0 1,0 1-1,1-1 1,-1 0-1,0 1 0,9-9-6399,3-9 1894</inkml:trace>
</inkml:ink>
</file>

<file path=ppt/ink/ink5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8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19 11648,'-3'-14'2556,"2"9"421,5 16-500,50 128 3519,4-4-4436,-29-74-1620,3-2 0,54 76 0,-61-101-53,47 63-1545,-13-17-6752,-49-63 3173</inkml:trace>
</inkml:ink>
</file>

<file path=ppt/ink/ink5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2:59.2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 3 9984,'-3'0'424,"0"-1"0,0 0 0,0 1 0,0 0 1,0-1-1,0 1 0,0 0 0,0 1 0,0-1 1,0 0-1,0 1 0,0 0 0,-4 1 0,5-1-318,1 0 0,-1 0-1,0 0 1,1 1-1,-1-1 1,1 0-1,0 1 1,-1-1-1,1 1 1,0-1 0,0 1-1,0 0 1,0-1-1,0 1 1,0 0-1,0 0 1,1 0 0,-1 0-1,1 0 1,-1 0-1,1 3 1,0-3-52,-1 0 1,1 0-1,0 0 1,0 0-1,1 0 0,-1 0 1,0 0-1,1 0 1,-1 0-1,1 0 1,0 0-1,0 0 1,-1 0-1,1 0 0,0 0 1,1 0-1,-1-1 1,0 1-1,0 0 1,1-1-1,-1 1 1,1-1-1,-1 0 0,1 1 1,0-1-1,0 0 1,3 2-1,4 1 77,0 0 0,0-1 1,0 0-1,15 3 0,-24-6-125,31 5 395,35 3 0,-46-7-473,1 1 0,-1 1-1,0 0 1,-1 2 0,33 11-1,-30-7-2028,1-2-949</inkml:trace>
</inkml:ink>
</file>

<file path=ppt/ink/ink5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9.4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49 7552,'2'-31'3116,"0"14"-1042,-2 16-90,0 8 1012,-10 119-785,2-63-1723,2-8-321,-4 87 92,10-137-226,0 0 0,0 0 0,1 0 0,-1 0 0,1 0 0,1 0 0,-1 0 0,1-1 1,2 8-1,-2-10 4,-1 0 0,0 0 1,1 0-1,-1-1 0,1 1 1,-1 0-1,1-1 0,0 1 1,0-1-1,0 1 0,0-1 1,0 0-1,0 0 0,0 0 1,0 0-1,1 0 1,-1-1-1,0 1 0,0 0 1,1-1-1,3 0 0,90 0 651,-37-2-3242,-49 2-460,-1 0-2041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4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96 7680,'4'-96'6442,"-3"97"-6276,-1 1-1,0-1 0,1 0 0,-1 1 1,1-1-1,-1 0 0,1 0 1,0 1-1,-1-1 0,2 1 1,5 10 154,0 8-61,-2 1 1,7 42-1,-5-18-40,13 67 74,5 125 1,-3 229-220,-4-108-783,-18-354 639,0 75-2878,-4-63-1004</inkml:trace>
</inkml:ink>
</file>

<file path=ppt/ink/ink5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49.8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29 12032,'18'-29'4575,"-11"29"-3583,7 0 672,-10 8 64,1 13-544,-1 18-32,-4 28-544,-4 8-192,-5 5-256,-5 11-128,2 16 64,-1 9-64,4-10-32,0-14-192,9-13-32,0-13-1600,4-1-704,1-10-3615</inkml:trace>
</inkml:ink>
</file>

<file path=ppt/ink/ink5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0.6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 63 9600,'2'-5'467,"0"0"0,1-1 0,-1 1 0,1 0 0,0 0 0,1 1 0,-1-1 0,1 1 1,0-1-1,0 1 0,4-4 0,-8 8-424,1 0 0,-1 0 0,0 0 0,0 0 0,0-1 0,1 1 0,-1 0 1,0 0-1,0 0 0,0 0 0,1 0 0,-1 0 0,0 0 0,0 0 0,0 0 0,1-1 0,-1 1 0,0 0 1,0 0-1,1 0 0,-1 0 0,0 0 0,0 0 0,1 1 0,-1-1 0,0 0 0,0 0 0,0 0 0,1 0 0,-1 0 1,0 0-1,0 0 0,0 0 0,1 0 0,-1 1 0,0-1 0,0 0 0,0 0 0,0 0 0,1 0 0,-1 1 1,0-1-1,0 0 0,0 0 0,0 0 0,0 1 0,0-1 0,0 0 0,1 0 0,-1 0 0,0 1 0,0-1 0,0 1 1,0 11 973,-3 3-658,-1 0 1,-1-1-1,-1 0 0,0 0 1,0 0-1,-12 18 1,8-15-224,0 0 0,2 1 1,-8 24-1,14-36-131,1-1 1,0 1-1,0-1 0,0 11 0,1-14-14,0 0 0,0 0-1,1-1 1,-1 1 0,0 0-1,0-1 1,1 1-1,-1 0 1,1-1 0,0 1-1,-1-1 1,1 1-1,0-1 1,0 1 0,0-1-1,0 1 1,0-1 0,1 0-1,-1 1 1,2 0-1,14 8-5,0-1-1,1-1 1,33 10 0,-8-3 12,-26-9 106,0 2-1,-1 0 1,0 1-1,0 0 1,-1 1-1,0 1 1,-1 0-1,0 1 1,-1 1-1,0 0 1,-1 1-1,-1 0 0,13 21 1,-21-30 23,-1-1-1,0 1 1,0 0 0,0 0-1,0-1 1,-1 1 0,0 0-1,0 0 1,0 0 0,-1 1-1,0-1 1,0 0 0,0 0-1,0 0 1,-1 0 0,0 0-1,0 0 1,-1 0 0,-1 6-1,0-5-120,0-1 1,0 0-1,0 0 0,0 0 0,-1 0 1,0 0-1,0-1 0,0 1 0,0-1 1,-1 0-1,0-1 0,0 1 0,0-1 1,0 0-1,-11 5 0,8-5-215,1-1 0,-1 0 0,0 0 0,0 0 0,0-1 0,0-1 0,-1 1 0,1-1 0,0-1 0,0 1 0,-13-4 0,14 3-494,0-1 0,1 0 0,-1-1 0,1 1 1,0-1-1,-7-5 0,9 6-328,0-1 1,0 0 0,0-1 0,1 1 0,-1-1-1,1 1 1,0-1 0,0 0 0,-3-5 0,-4-15-3737</inkml:trace>
</inkml:ink>
</file>

<file path=ppt/ink/ink5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1.0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21 11008,'-13'-21'4128,"17"21"-3200,10 0 287,-5 5-95,4-1-160,5-1 64,5-3-288,8 0-96,-1-3-384,2-1-160,-1-1-64,1 5-32,-5 0 0,-5 0-1344,-1 0-544,2 9-3839</inkml:trace>
</inkml:ink>
</file>

<file path=ppt/ink/ink5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1.6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8960,'0'0'331,"0"1"1,-1-1 0,1 0 0,0 1-1,0-1 1,0 1 0,-1-1 0,1 1-1,0-1 1,0 1 0,0-1 0,0 1-1,0-1 1,0 1 0,0-1 0,0 1-1,0-1 1,0 1 0,0-1 0,0 1-1,1-1 1,-1 1 0,0 0 0,11 9 1635,16 4-1822,-11-9 13,0 0 0,0-1-1,1-1 1,20 1 0,68-1-47,-85-3-115,23-3-919,-15-2-3850,-10 1 299</inkml:trace>
</inkml:ink>
</file>

<file path=ppt/ink/ink5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2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 10112,'0'0'275,"1"0"0,0-1 0,-1 1 0,1 0 0,0 0 1,-1 0-1,1 0 0,0 0 0,-1 0 0,1 0 0,0 0 0,-1 0 1,1 0-1,0 0 0,-1 0 0,1 1 0,0-1 0,-1 0 0,2 1 1,14 7 606,-9-4 2,0 0-621,1 0-1,-1-1 1,1 0 0,0 0 0,0-1 0,12 2 0,-20-3-257,25 2 577,-1 1 0,46 16 0,-62-17-496,-1 0 1,0 1-1,0-1 1,0 1 0,-1 1-1,1-1 1,-1 1-1,0 1 1,0-1 0,-1 1-1,0 0 1,0 0-1,7 10 1,-5-3-7,-1-1 0,0 1 0,-1 0 0,0 1 0,-1-1 0,0 1 0,2 22 0,-5-25-70,0-1 0,-1 0 1,0 0-1,0 0 1,-2 1-1,1-1 0,-1 0 1,0 0-1,-1 0 0,0-1 1,-6 12-1,-1 1-182,-6 11-5530,15-32 3051</inkml:trace>
</inkml:ink>
</file>

<file path=ppt/ink/ink5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3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2 8832,'-19'-2'4718,"19"2"-4641,0 0 0,0 0 0,0 1-1,0-1 1,-1 0 0,1 0 0,0 0-1,0 0 1,0 0 0,0 0 0,-1 0-1,1 0 1,0 0 0,0 1 0,0-1-1,0 0 1,0 0 0,0 0 0,-1 0-1,1 0 1,0 1 0,0-1 0,0 0-1,0 0 1,0 0 0,0 0 0,0 1-1,0-1 1,0 0 0,0 0 0,0 1-1,4 9 963,1-4-892,-1-1 1,1 0-1,0 0 0,0 0 1,0 0-1,1-1 1,-1 0-1,1 0 0,0 0 1,0-1-1,11 4 1,5 1 130,0-2 0,29 5 0,-32-7-214,1 0 0,-1 2 0,26 9-1,-37-11 0,0 0 0,0 1 0,9 5 0,-14-7-19,-1-1 1,1 1-1,0-1 1,-1 1-1,0 0 1,1 0 0,-1 0-1,0 0 1,0 0-1,2 7 1,0 1 26,-1 1 0,0-1-1,-1 1 1,0 0 0,-1 0 0,0 0 0,-1 0 0,0 0 0,-1 0 0,-4 17 0,-4 10 8,-25 69 1,11-40-150,7-27 175,11-29-256,0 0 1,-4 18-1,9-29 17,-1 9-2926,4-2-5639,12 5 3137</inkml:trace>
</inkml:ink>
</file>

<file path=ppt/ink/ink5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3.95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20 8960,'-2'2'461,"0"1"390,0 0 0,-1 0 0,1 0 0,1 1 0,-3 5 0,3-9-765,1 0 0,0 1 0,0-1 0,0 0 1,0 1-1,0-1 0,0 1 0,0-1 0,0 0 1,0 1-1,0-1 0,0 0 0,0 1 1,0-1-1,0 1 0,0-1 0,1 0 0,-1 1 1,0-1-1,0 0 0,0 1 0,0-1 0,1 0 1,-1 1-1,1 0-18,0-1 0,0 0 0,0 1 0,0-1 0,0 0 0,0 1 0,0-1 0,-1 0 0,1 0 0,0 0 0,0 0 0,0 0 0,0 0 0,0 0 0,1 0 0,73-8 645,89-3-381,-148 11-442,5 0 93,29-3 0,-43 2-540,-1 0 0,0-1 0,1 1 0,-1-1 0,0-1 0,0 1 0,0-1 0,10-6 0,0-3-3565</inkml:trace>
</inkml:ink>
</file>

<file path=ppt/ink/ink5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4.3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10240,'8'18'3930,"-2"-7"-3068,0-1 0,8 9 1,-10-14-250,-2-3-475,0 0 0,0 0 1,0-1-1,0 1 0,0 0 0,1-1 0,-1 0 0,1 1 0,-1-1 0,1 0 1,-1 0-1,1 0 0,0-1 0,0 1 0,3 0 0,7 0 591,26 1 1,-32-2-495,26-1 263,-13 0-50,-1 1 1,1 1 0,0 1 0,27 5-1,-44-6-384,0 1-1,0-1 1,0 0-1,0 1 1,0 0 0,0-1-1,-1 1 1,1 0-1,0 1 1,-1-1-1,1 0 1,-1 1-1,0-1 1,0 1 0,0 0-1,0 0 1,-1-1-1,1 1 1,-1 0-1,0 1 1,1-1-1,-1 0 1,-1 0 0,2 4-1,0 6-4,0 1 0,-1-1-1,-1 1 1,-1 21 0,-8 42 31,-35 140 0,10-62-67,31-142-93,-21 100-3071,16-95-2715,11-11 726</inkml:trace>
</inkml:ink>
</file>

<file path=ppt/ink/ink5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5.4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2 8960,'-2'-1'241,"0"1"-1,-1 0 1,1-1 0,0 1 0,-1 0 0,1 0-1,0 0 1,-1 1 0,1-1 0,0 1 0,0-1-1,-1 1 1,1 0 0,0-1 0,0 1 0,0 0 0,0 1-1,0-1 1,0 0 0,0 1 0,0-1 0,0 1-1,1-1 1,-1 1 0,-2 3 0,2-2-92,0 1 0,0 0 0,0 0 0,1 0 0,-1 0 0,1 0 0,0 0 0,0 0 0,1 0 0,-1 0 0,1 0 0,0 1 0,0-1 0,0 0 0,1 0 0,-1 0 0,1 1 0,0-1 0,0 0 0,0 0 0,3 4 0,-2-2-52,1 0-1,0-1 1,0 1-1,0-1 1,1 1-1,-1-1 1,1 0-1,1-1 1,-1 1-1,1-1 1,-1 0-1,1 0 1,11 7-1,-4-6 32,0 0 0,0 0 0,1-1 1,0-1-1,16 3 0,68 3 305,-71-7-339,298-4 952,-22-2 356,-286 5-1249,-1 0 1,0 1 0,0 1-1,24 7 1,-34-9-86,-1 1 1,0 0-1,0 0 1,0 0-1,0 0 1,0 1-1,0-1 1,-1 1 0,1 0-1,-1 0 1,0 1-1,0-1 1,0 1-1,0-1 1,0 1-1,-1 0 1,0 0-1,0 0 1,3 7 0,-3-5-12,-1 1 0,0-1 1,0 0-1,-1 0 1,1 0-1,-1 1 1,-1-1-1,1 0 1,-1 0-1,0 0 1,-2 8-1,-5 8 85,-16 38-1,16-42-100,-135 284 379,-36 82-110,147-308-297,-10 24-65,-35 126 1,71-197-54,2 0 0,0 0 0,3 1 0,1 31 0,0-36-682,1-19-176,0-4-842,2-3-3896,1-3 192</inkml:trace>
</inkml:ink>
</file>

<file path=ppt/ink/ink5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26.7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15 7808,'-1'-1'322,"0"-1"1,0 1-1,-1 0 1,1 0-1,0-1 0,-1 1 1,1 0-1,-1 0 1,0 1-1,1-1 1,-1 0-1,-3-1 0,5 2-187,0 0 0,-1 0 0,1 0-1,-1 0 1,1 0 0,-1 0 0,1 0-1,-1 0 1,1 0 0,0 0-1,-1 1 1,1-1 0,-1 0 0,1 0-1,-1 0 1,1 0 0,0 1-1,-1-1 1,1 0 0,0 0 0,-1 1-1,1-1 1,-1 1 6,1 0 0,-1 0-1,1 0 1,-1 0 0,1 0 0,-1 0 0,1 0 0,0 0-1,0 0 1,0 0 0,-1 0 0,1 0 0,0 0-1,0 1 1,1 1-62,-1-1-1,0 1 0,1 0 1,-1-1-1,1 1 0,0 0 1,0-1-1,0 1 1,0-1-1,0 1 0,0-1 1,1 0-1,-1 1 0,1-1 1,0 0-1,0 0 1,0 0-1,0 0 0,0-1 1,0 1-1,0 0 0,0-1 1,1 0-1,-1 1 1,4 0-1,5 3 33,0-1 0,1 0-1,0-1 1,16 2 0,179 20 540,-6-1 335,-181-20-801,0 0 0,-1 1 1,33 13-1,-44-15-109,-1 0 0,0 1 1,0 0-1,0 1 1,-1-1-1,0 1 0,0 1 1,0-1-1,0 1 0,-1 0 1,0 0-1,6 10 1,-5-6 21,-1 1 1,-1 0-1,0 0 1,0 0 0,-1 1-1,-1 0 1,0-1-1,0 1 1,-1 0 0,-1 0-1,0 0 1,-1 12-1,-5 20 225,-21 82 0,21-103-261,-24 86 244,-5-2-1,-91 194 1,-66 129-418,165-366-4192,26-62 3407,1 0 0,-1 0-1,0 0 1,1 0 0,-1 0 0,1 0-1,-1 3 1,1-3-3924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4.7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1 199 9472,'22'7'3584,"-4"-7"-2784,14-4 288,-10 1-128,17-6-512,15-6-97,9-9-223,3 0-32,2-3-32,-2-2-64,10 10 32,4 2-735,-3 5-321,-2 0-1600,6 5-704,-6 4-128</inkml:trace>
</inkml:ink>
</file>

<file path=ppt/ink/ink5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4.3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1084 25 7168,'2'-5'1155,"1"-6"249,-3 3 4415,-9 16-4640,0 3-864,1 0 0,1 0-1,0 0 1,1 1 0,-8 18 0,-2 5 110,-36 58 431,-68 89 1,72-113-580,13-17-70,-263 410 1580,41-36-1301,202-335-540,-33 49-143,85-136-190,0 0 1,0 0-1,0 0 0,-1 0 1,1-1-1,-1 1 0,0-1 1,0 0-1,-6 3 0,9-6 225,1 1-1,-1-1 0,1 0 0,-1 0 0,1 0 0,-1 0 0,1 0 0,-1 0 1,1 0-1,-1 0 0,0 0 0,1 0 0,-1 0 0,1 0 0,-1-1 0,1 1 0,-1 0 1,1 0-1,-1 0 0,1-1 0,-1 1 0,1 0 0,0-1 0,-1 1 0,1 0 1,-1-1-1,1 1 0,0-1 0,-1 1 0,1 0 0,0-1 0,-1 1 0,1-1 1,0 1-1,0-1 0,-1 0 0,0-13-4114</inkml:trace>
</inkml:ink>
</file>

<file path=ppt/ink/ink5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4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0 138 8832,'1'-15'978,"0"9"-586,-1 0-1,1 0 1,0 0 0,0 0-1,0 0 1,1 0 0,5-11 0,-4 10 109,0 0 1,1 0 0,0 0 0,0 1-1,9-12 1,-12 17-374,0 0 1,1 0-1,-1 0 1,0 0-1,0 0 1,0 1-1,1-1 1,-1 0-1,0 0 0,1 1 1,-1-1-1,0 1 1,1 0-1,-1-1 1,1 1-1,2 0 0,-2 0-57,-1 0-1,1 1 1,0-1-1,-1 1 1,1-1-1,0 1 1,-1 0-1,1 0 1,-1 0-1,1 0 1,-1 0-1,0 0 1,1 0-1,-1 0 1,0 1-1,0-1 1,0 0-1,1 3 1,5 5 94,-2 0 0,1 1 0,-1-1 0,-1 1 0,6 17 1,11 58 418,-17-65-421,40 229 1067,17 76-668,50 36-396,-16-58-2209,-71-217-3455,-15-60 682</inkml:trace>
</inkml:ink>
</file>

<file path=ppt/ink/ink5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5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61 9216,'4'-17'2666,"1"-14"1041,-5 31-3657,0-1 1,1 1-1,-1-1 1,0 0-1,0 1 1,0-1-1,1 1 1,-1-1-1,0 1 1,0-1-1,1 1 1,-1-1-1,0 1 1,1-1-1,-1 1 0,1 0 1,-1-1-1,1 1 1,-1-1-1,1 1 1,-1 0-1,1 0 1,-1-1-1,1 1 1,-1 0-1,1 0 1,-1 0-1,1-1 1,-1 1-1,1 0 1,0 0-1,0 0 1,2 0 6,0 0 1,-1 0 0,1 0 0,0 0-1,-1 0 1,1 1 0,3 0 0,9 5 313,-1 1 0,1 1 0,24 17 0,-33-21-293,9 6 273,-1 1 0,-1 0-1,18 19 1,-28-26-281,1 1-1,0-1 1,-1 1 0,0-1-1,0 1 1,-1 0 0,1 0-1,-1 0 1,0 0-1,0 1 1,-1-1 0,1 1-1,-1-1 1,-1 1 0,1-1-1,-1 9 1,1 1 41,-1 0 1,0-1-1,-1 1 0,-1-1 1,-1 1-1,-5 18 0,-3 1 18,-19 38 0,25-60-110,-108 206 91,73-145-103,34-62 70,1-1-1,0 1 0,0 0 0,1 1 0,-4 17 1,7-26-57,1 1-1,0-1 1,-1 0 0,1 0 0,0 1 0,1-1 0,-1 0 0,0 1 0,1-1 0,0 0-1,0 0 1,0 0 0,0 1 0,0-1 0,1 0 0,-1-1 0,1 1 0,0 0 0,0 0-1,0-1 1,0 1 0,1-1 0,-1 0 0,4 3 0,3 1-75,0 0 0,1-1 0,0 0 0,1-1 0,-1 0 0,1-1-1,14 3 1,17 6-2856,-33-9 581,-1 0 1,15 8-1,3 2-2587</inkml:trace>
</inkml:ink>
</file>

<file path=ppt/ink/ink5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5.5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 11520,'0'3'4288,"0"-3"-3329,36 5 97,-31-5-160,22 0-544,-5 0-32,22-8-256,37-8-64,-11 8 0,-11 1 0,17 7 0,8 3-96,-12 6 64,-15 1-1728,-12 2-799,0 0-2241</inkml:trace>
</inkml:ink>
</file>

<file path=ppt/ink/ink5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7.0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564 55 7808,'47'-54'4640,"-52"61"250,-6 15-4148,1-3-279,9-16-398,-65 117 1651,48-91-1449,-1-1 0,-25 27 0,-83 73 45,-20 21-214,44-11-199,45-58-406,58-80 458,0 0 0,1 0 0,-1 0 0,0 0 0,0-1 0,0 1 0,0 0 0,0 0 0,0 0 0,0 0 0,0 0 0,0 0 0,0 0 0,0 0 0,0 0 0,0 0 0,0 0 0,0 0 0,0 0 0,0 0 0,0 0 0,0-1 0,0 1 0,0 0 0,0 0 0,0 0 0,0 0 0,0 0 0,0 0 0,0 0 0,0 0 0,0 0 0,0 0 0,0 0 0,0 0 0,0 0 0,0 0 0,0 0 0,0-1 0,0 1 0,0 0 0,-1 0 0,1 0 0,0 0 0,0 0 0,0 0 0,0 0 0,0 0 0,0 0 0,0 0 0,0 0 0,0 0 0,0 0-1,0 0 1,0 0 0,0 0 0,0 0 0,0 0 0,-1 0 0,1 0 0,0 0 0,0 0 0,0 0 0,0 0 0,0 0 0,0 0 0,0 0 0,0 0-500,0-7-4272</inkml:trace>
</inkml:ink>
</file>

<file path=ppt/ink/ink5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7.3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12 9216,'-2'-12'2227,"4"14"230,10 23 1595,-9-18-3482,27 68 1118,34 133 0,-40-122-1229,7 19-242,77 245-2,-106-343-188,3 10-310,2 0 1,0-1-1,1 0 0,10 18 0,-15-31-45,-1 1 0,1-1 0,-1 0 0,1 0 0,0 0 0,0 0 0,0 0 0,0 0 0,1-1 0,-1 0 0,1 0 0,0 0 0,-1 0 0,1 0 0,0-1 0,0 1 0,0-1 0,0 0 0,0 0 0,1-1 0,-1 1 0,0-1 0,8-1 0,27-8-4050</inkml:trace>
</inkml:ink>
</file>

<file path=ppt/ink/ink5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07.7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13 11264,'-9'-5'4224,"9"5"-3296,35-7 383,-8 7-95,9 0-480,-5 0 0,40 0-384,-17 0-128,27 7-128,-15-7 0,24 9 0,-20-6-128,11 9 32,-19-4-928,1 4-320,12 4-1312,-12 1-511,0 2-1409</inkml:trace>
</inkml:ink>
</file>

<file path=ppt/ink/ink5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2.32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82 178 8192,'-3'-6'773,"0"-1"1,0 1 0,1-1-1,0 1 1,0-1 0,1 0-1,0 0 1,-1-9 0,2-59 3420,1 41-2237,-3 71-555,-10 57 1,0-10-971,-7 245-146,10-129-225,0 33 46,9-221-375,0 19-475,1-29 525,-1 0 0,0 0 0,1 0 0,-1 0 0,1-1 0,-1 1 0,1 0 0,0 0 0,0 0 0,0-1 0,2 4 0,-3-5 108,0 1-1,1-1 1,-1 0 0,1 1 0,-1-1-1,0 0 1,1 0 0,-1 0 0,0 0-1,1 1 1,-1-1 0,1 0 0,-1 0-1,1 0 1,-1 0 0,0 0-1,1 0 1,-1 0 0,1 0 0,-1 0-1,1 0 1,-1 0 0,0 0 0,1 0-1,-1-1 1,1 1 0,-1 0 0,0 0-1,1 0 1,-1-1 0,1 1 0,-1 0-1,0 0 1,1-1 0,-1 1-1,1-1 1,12-15-3065,-10 13 2350,15-19-3473</inkml:trace>
</inkml:ink>
</file>

<file path=ppt/ink/ink5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2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0 120 8960,'0'-24'5184,"0"24"-4059,5-10 2640,10-3-2850,0 1 0,0 0 0,1 1 0,19-10-1,-31 18-819,1 1 1,0 0-1,-1 0 0,1 0 0,0 1 0,0 0 0,0 0 0,0 0 0,1 0 0,-1 1 0,0 0 0,0 0 0,0 0 0,0 1 0,0 0 0,1 0 0,-1 0 0,0 0 0,-1 1 0,10 4 1,-9-3 0,0 0 0,0 0 0,-1 0 1,1 1-1,-1-1 0,0 1 1,0 1-1,-1-1 0,1 0 1,-1 1-1,0-1 0,4 9 1,-4-6 0,-1-1 1,1 1-1,-1 0 1,-1 0-1,1 0 1,-1 0 0,-1 0-1,1 0 1,-1 0-1,-1 9 1,-6 37 286,-1-1 0,-25 83 0,-47 98-72,76-222-310,-2 8-17,-1 0 0,2 0 0,1 1 0,-4 29 0,8-42 32,-1 0 0,1 0 0,1 0 0,-1 0 0,1 0 0,0-1 0,1 1 0,0 0 0,0-1 0,0 1 0,1-1 0,0 1 0,0-1 0,0 0 0,1 0 0,6 8 0,-5-10 12,-1 0 0,0 0 1,1-1-1,0 0 0,0 0 1,0 0-1,0 0 0,0-1 1,0 1-1,11 2 0,4-1 63,33 5 0,-44-8-81,40 3-620,0-2-1,0-2 1,82-12 0,-108 12-4426,-22 0 945,-1 0-1739</inkml:trace>
</inkml:ink>
</file>

<file path=ppt/ink/ink5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4.0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0 224 7040,'53'-124'6192,"-49"115"-5570,-1 1 0,1-1 1,1 0-1,0 1 1,0 0-1,0 0 0,1 1 1,0-1-1,14-11 0,-20 19-567,1-1 0,-1 0 0,1 1 0,-1-1 0,1 1 0,0-1 0,-1 1 0,1 0 0,0-1 0,0 1 0,-1 0 0,1-1 0,0 1 0,0 0 0,-1 0 0,1 0 0,0 0-1,0 0 1,0 0 0,-1 0 0,1 0 0,0 0 0,0 0 0,0 0 0,-1 0 0,1 0 0,0 1 0,0-1 0,-1 0 0,1 1 0,0-1 0,0 0 0,-1 1 0,1-1 0,0 1 0,-1-1-1,1 1 1,-1-1 0,1 1 0,-1 0 0,1-1 0,-1 1 0,1 0 0,0 1 0,0 1 87,1 1 1,-1 0-1,0-1 1,0 1-1,-1 0 1,1 0-1,-1 0 1,1 5-1,-2 5 49,0-1-1,-1 0 1,0 1-1,-1-1 1,-7 21-1,-32 64 51,6-16-254,28-62 46,2 1 1,0-1 0,1 1 0,-4 37 0,8-51-4,1 0 0,0 0 1,0 1-1,1-1 1,0 0-1,0 0 0,0 0 1,1 0-1,0 0 1,1-1-1,0 1 0,0-1 1,0 1-1,0-1 1,1 0-1,0 0 0,1-1 1,5 7-1,-1-4 49,1 0 0,0-1 0,0 0 1,1-1-1,0 0 0,0-1 0,0 0 0,1-1 0,-1 0 0,1 0 0,0-2 0,0 1 0,15 0 1,6-1-715,0-1 1,0-2 0,57-8 0,-75 8-2048,-12 1 1108,-1 0-1,1 0 1,0 0-1,-1-1 0,1 1 1,-1-1-1,1 0 1,3-1-1,10-5-2846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5.40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 2383 7296,'-23'10'2624,"20"-9"-2259,0 0 0,0 0 0,0 1-1,0-1 1,0 1 0,-5 3 0,7-4 270,2 15 714,0-14-1305,-1 0 0,1 0-1,-1 0 1,1 0 0,0 0-1,0 0 1,0 0 0,1 0 0,-1-1-1,0 1 1,0 0 0,1-1-1,0 1 1,-1-1 0,1 1 0,0-1-1,-1 0 1,1 0 0,0 0-1,0 0 1,4 2 0,-3-2 16,0-1 1,0 1-1,0-1 1,0 1 0,0-1-1,0 0 1,0 0-1,0 0 1,0-1-1,0 1 1,-1-1 0,1 1-1,0-1 1,0 0-1,4-2 1,4-3 31,-1-1 1,0 0-1,-1 0 1,0-1-1,0-1 1,-1 1-1,9-13 0,0 3 11,27-33 7,-3-2 0,44-71 0,54-125-125,-107 185 53,-4-2-1,-2-2 1,-4 0-1,-2-1 1,-4-1 0,12-106-1,-18 58-21,-6 0-1,-4 0 1,-20-138-1,-13 17 208,21 179-227,-38-112-1,40 144 0,-26-48 1,27 62 26,0 1 0,0 0 0,-1 0 0,-21-20 0,27 29-26,-1 0 0,1 0 0,-1 0-1,0 1 1,0 0 0,0 0 0,-10-4 0,12 6-4,1 0 1,-1 1 0,1-1 0,-1 1-1,1 0 1,-1-1 0,1 1-1,-1 1 1,1-1 0,-1 0-1,1 0 1,-1 1 0,1 0 0,-1-1-1,1 1 1,-1 0 0,1 0-1,0 0 1,0 1 0,-3 1-1,-2 2 4,1 0-1,0 1 0,0 0 0,1 0 1,0 1-1,0 0 0,0-1 0,1 2 0,0-1 1,-5 13-1,-1 5 37,-12 52-1,6-6-13,-10 122 0,15 78 42,21 268-81,29-156-92,-23-293 60,5-1 0,40 110 0,-16-87 63,104 185 1,-142-284-357,0-1 0,1 0 0,1 0 1,0-1-1,0 0 0,18 16 0,-26-26 252,0 0-1,0 0 1,0-1 0,0 1-1,0 0 1,0-1 0,0 1 0,0-1-1,0 1 1,0-1 0,1 1 0,-1-1-1,0 0 1,0 0 0,0 0-1,1 0 1,-1 1 0,0-1 0,0-1-1,1 1 1,-1 0 0,0 0 0,0 0-1,0-1 1,0 1 0,1 0-1,-1-1 1,0 0 0,0 1 0,1-2-1,12-15-3371</inkml:trace>
</inkml:ink>
</file>

<file path=ppt/ink/ink5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4.3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106 69 11392,'1'-12'1645,"1"0"0,0 0 1,6-20-1,-9 35-1032,1 1 0,0-1 0,0 1 0,0-1 0,0 1 0,1 3 0,0 8-78,-3 29 464,-8 46-1,3-39-701,-15 129 105,-34 306 497,48-403-803,-1 7-75,3 96 1,7-148-219,5 77-1261,5-38-4103,-11-75 4587,0 1-1,1-1 1,0 1 0,-1-1 0,1 1 0,0-1-1,0 0 1,0 1 0,1-1 0,-1 0 0,3 4-1,5 3-3771</inkml:trace>
</inkml:ink>
</file>

<file path=ppt/ink/ink5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52.8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63 311 5888,'-4'-19'1744,"2"15"-1272,1 0-1,-1-1 1,1 0 0,0 1 0,1-1-1,-1 1 1,1-1 0,0 0 0,0 0 0,1 1-1,-1-1 1,2-6 0,2-2 448,3-10 127,-5 19-104,-1 11 605,0 95-358,24 174-1,29 105-314,-47-313-799,-4-24 187,15 66 0,-18-108-256,1 0-1,-1 0 1,1 0 0,0 0-1,0 0 1,0 0-1,0 0 1,0 0 0,0 0-1,0-1 1,0 1-1,1 0 1,-1-1 0,1 1-1,-1-1 1,1 0-1,0 1 1,-1-1-1,1 0 1,0 0 0,0 0-1,0 0 1,0 0-1,0-1 1,0 1 0,0-1-1,0 1 1,0-1-1,0 0 1,0 1-1,0-1 1,0 0 0,0 0-1,0-1 1,4 0-1,2 0 17,-1-1 0,1 0 0,-1-1 0,0 0 0,1 0-1,-2 0 1,1-1 0,10-7 0,-7 3-3,0 0-1,-1-1 1,0-1 0,0 1-1,-1-1 1,0-1 0,-1 0-1,0 0 1,-1 0 0,0-1-1,0 0 1,-1 0 0,-1 0-1,0 0 1,2-14 0,-6 22-16,0 0 1,0 0 0,0-1 0,-1 1-1,1 0 1,-1 0 0,0 0-1,0 0 1,0 1 0,0-1 0,-1 0-1,0 0 1,0 1 0,0-1-1,0 1 1,0 0 0,-1-1 0,1 1-1,-1 0 1,0 0 0,0 1-1,-3-3 1,-6-4-11,0 1 1,0 0-1,-1 1 0,-24-11 1,6 6-49,0 0 0,-1 3 0,0 0 0,-1 2 0,0 1 0,0 2 0,-35 0 0,61 3 6,9-2 5,13-3-37,13-2 86,0-2 0,-1-1-1,-1-1 1,0-1 0,-1-1 0,0-2 0,-1 0 0,-1-2-1,0 0 1,23-26 0,-17 12 69,-2-1 1,-1-1-1,40-70 0,-57 88-43,-1-1 0,0 0 0,-2-1-1,0 0 1,-1 0 0,-1 0 0,0-1 0,-1 0-1,-2 1 1,0-1 0,-1-26 0,-1 37-33,0 1 0,0-1 0,-1 1 0,0 0 0,0-1 0,0 1 1,-1 0-1,0 0 0,-1 1 0,0-1 0,0 1 0,0-1 0,0 1 1,-1 1-1,0-1 0,-1 0 0,1 1 0,-1 0 0,0 1 0,0-1 1,-1 1-1,1 0 0,-1 1 0,0 0 0,0 0 0,0 0 0,0 1 1,0 0-1,-1 0 0,-12-1 0,6 2-16,1 1 0,-1 1 0,1 0 0,0 1 1,0 0-1,0 1 0,0 1 0,-19 7 0,18-5-95,0 1-1,0 0 1,1 0 0,1 1-1,-1 1 1,1 0 0,-15 15-1,24-20-70,-1-1-1,0 2 0,1-1 1,0 0-1,0 1 1,-3 5-1,6-9 94,-1 1-1,1-1 1,-1 1 0,1-1 0,-1 1-1,1-1 1,0 1 0,0-1 0,0 1-1,0-1 1,0 1 0,0 0 0,0-1-1,0 1 1,1-1 0,-1 1 0,1-1-1,-1 1 1,1-1 0,-1 1 0,1-1-1,0 0 1,0 1 0,0-1 0,1 2-1,6 5-609,0-1 0,0 0-1,12 8 1,1 0-818,23 20-2562</inkml:trace>
</inkml:ink>
</file>

<file path=ppt/ink/ink5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53.2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40 10624,'-1'-3'465,"0"1"0,0 0 1,-1-1-1,1 1 0,0 0 1,-1 0-1,1 0 0,-1 0 1,0 0-1,0 1 1,-2-3-1,3 4-374,0-1-1,0 1 1,0 0-1,0 0 1,0-1 0,0 1-1,0 0 1,0 0 0,-1 0-1,1 0 1,0 0 0,0 0-1,0 0 1,0 1 0,0-1-1,0 0 1,0 1 0,0-1-1,0 0 1,0 1 0,0 0-1,0-1 1,0 1 0,0-1-1,0 1 1,0 0-1,0 0 1,-1 1 0,-5 5 48,0 0 1,1 1 0,0 0-1,0 0 1,1 1 0,0 0-1,0 0 1,1 0 0,0 0-1,-4 13 1,4-9-111,1 1 0,0 0 0,1 0 0,1 0 0,0-1-1,1 28 1,1-35-14,-1 0 0,2 0 0,-1 0 0,0 0 0,1 0 0,0 0 0,1 0 0,-1-1 0,1 1 0,0-1 0,0 0 0,9 10 0,-9-11 39,2-1-1,-1 1 1,0-1-1,1 0 1,-1 0-1,1 0 1,0-1-1,0 1 1,0-1-1,0 0 1,0-1-1,1 1 1,-1-1-1,9 1 1,0-1 72,-1-1 0,1 0 1,0-1-1,-1-1 0,1 0 0,-1 0 1,0-2-1,1 1 0,18-9 1,-13 3-61,0 0 0,0-2-1,-1 0 1,-1-1 0,24-20 0,-35 27-72,-1 0-1,0 0 0,-1 0 1,1-1-1,-1 0 1,0 0-1,0 0 0,-1 0 1,0 0-1,0-1 0,0 0 1,1-9-1,-2 7-518,0 0 0,-1-1 0,-1 1 0,0-1 1,0 1-1,-1-1 0,0 1 0,-4-16 0,3 17-159,0 0-529,1-1 0,-1 1 0,0-15 0,2 4-2520</inkml:trace>
</inkml:ink>
</file>

<file path=ppt/ink/ink5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53.6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23 121 8960,'-14'-53'4202,"11"42"-3435,1-1 0,0 0-1,0-14 1,4 19 26,2 10-259,5 10 203,-4 3-492,-1 0 1,0 1-1,-1-1 1,-1 1 0,-1 0-1,0 23 1,0-3-72,7 136 64,7 114 0,19-4-1162,-33-277 858,1 10-391,1 1 0,1-1 1,8 20-1,-4-22-788,-8-14 1183,0 0 1,1 1 0,-1-1-1,0 0 1,0 0 0,0 0-1,1 0 1,-1 1 0,0-1-1,0 0 1,1 0 0,-1 0-1,0 0 1,0 0 0,1 0-1,-1 0 1,0 0 0,0 0-1,1 0 1,-1 0 0,0 0-1,1 0 1,-1 0 0,0 0-1,0 0 1,1 0 0,-1 0-1,0 0 1,0 0 0,1 0-1,-1 0 1,0 0 0,0-1-1,1 1 1,-1 0 0,0 0-1,0 0 1,0 0 0,1-1-1,-1 1 1,0 0 0,0 0-1,0-1 1,0 1 0,1 0-1,-1-1 1,9-15-3992</inkml:trace>
</inkml:ink>
</file>

<file path=ppt/ink/ink5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53.9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 10496,'-14'4'3936,"19"8"-3040,8 8 96,-4-8-193,9 0-351,12 0 0,20 0-64,17-5 64,8 5-224,2 0-128,-7 0 0,-7 3-928,-6-3-352,2-4-3871</inkml:trace>
</inkml:ink>
</file>

<file path=ppt/ink/ink5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17.7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377 169 7680,'8'-12'1052,"-5"9"-695,0-1 0,0 0 0,-1 0 0,1 0 0,-1-1 1,2-4-1,4-10 1549,21-31 0,-4 9-476,-20 29-256,-5 12-1151,0 0 0,0 0-1,0 0 1,0 0 0,0 0 0,0 0 0,0 0-1,0 0 1,0 0 0,0 0 0,0 0 0,0 0 0,0-1-1,0 1 1,0 0 0,0 0 0,0 0 0,0 0-1,0 0 1,0 0 0,0 0 0,0 0 0,0 0-1,0 0 1,0 0 0,0 0 0,0 0 0,0 0-1,0 0 1,0 0 0,-1 0 0,1-1 0,0 1 0,0 0-1,0 0 1,0 0 0,0 0 0,0 0 0,0 0-1,0 0 1,0 0 0,0 0 0,0 0 0,0 0-1,0 0 1,0 0 0,0 0 0,-1 0 0,1 0-1,0 0 1,0 0 0,0 0 0,0 0 0,0 0 0,0 0-1,0 0 1,0 0 0,0 0 0,0 1 0,0-1-1,0 0 1,0 0 0,0 0 0,0 0 0,-1 0-1,-17 14 1356,14-10-1632,-10 9 355,1 0 0,0 2 1,-12 16-1,-31 54 177,39-59-177,-12 23 237,-44 99 0,-6 62 603,65-172-750,-13 45 115,3 2-1,4 1 1,4 1 0,4 0 0,3 1 0,5 0 0,3 0 0,4 0 0,4 0 0,20 97 0,58 156 1667,-82-331-1886,1 0 1,0 0-1,0 0 0,1-1 1,0 0-1,0 0 0,14 16 1,-18-24-179,-1-9-2245,0 3 1122,0 1 1,1-1-1,-1 1 0,3-8 0,5-13-4796</inkml:trace>
</inkml:ink>
</file>

<file path=ppt/ink/ink5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5.9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70 8960,'9'-38'2896,"-9"36"-2745,1 0 0,-1 1 1,1-1-1,0 0 0,-1 1 0,1-1 1,0 1-1,0-1 0,0 1 1,0-1-1,1 1 0,-1 0 1,0 0-1,1-1 0,-1 1 0,0 0 1,1 0-1,-1 0 0,1 1 1,0-1-1,-1 0 0,1 0 1,0 1-1,-1-1 0,1 1 0,0 0 1,-1-1-1,5 1 0,-1 0 308,0 1-1,1 0 0,-1 0 0,0 0 0,0 0 0,0 1 1,7 2-1,-8-2-180,0 0 1,0 0-1,0 0 0,5 5 1,25 19 683,37 39 1,-32-25-324,-2 2-1,-2 1 1,40 63 0,-38-43-127,-3 0-1,31 81 1,-31-51-313,-4 1-1,-4 1 1,-4 1-1,9 112 0,-22-118-128,-4 1 0,-10 126-1,-1-152-433,-4 0 0,-2 0 0,-41 125 0,40-155-388,3-8-1749,-11 45-1,20-60 827,4-8-2588,-2-5 3542,1 1 1,-1-1 0,0 0 0,1 1-1,-1-1 1,0 0 0,0 0 0,0 0 0,0 0-1,2-2 1,14-15-3877</inkml:trace>
</inkml:ink>
</file>

<file path=ppt/ink/ink5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6.2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11136,'4'0'4128,"1"0"-3200,8 4 223,-4-1-159,14 2-480,7-1-64,1-4-256,-4 0-64,27 3-64,8 5-64,-8 1 32,-9-2-1312,-14 1-576,-5 8-3199</inkml:trace>
</inkml:ink>
</file>

<file path=ppt/ink/ink5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6.6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1 12032,'-9'12'4575,"18"-8"-3583,18 4 320,-5-5-96,22 6-480,23-2-32,-1 1-480,6 1-160,0-2-32,-6 1-1312,2-4-576,-2-1-3775</inkml:trace>
</inkml:ink>
</file>

<file path=ppt/ink/ink5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7.0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733 88 9600,'13'-14'2123,"-9"11"-1608,0-1 1,0 0-1,-1 0 1,0 0-1,4-5 1,-7 9-452,0 0 1,0-1-1,0 1 1,1-1-1,-1 1 1,0-1-1,0 1 1,0-1-1,0 1 1,0 0-1,0-1 1,0 1-1,0-1 1,0 1-1,0-1 1,0 1-1,0-1 1,0 1-1,0-1 1,-1 1-1,1 0 1,0-1-1,0 1 1,0-1-1,-1 1 1,1 0-1,0-1 1,-1 1-1,1-1 1,0 1-1,-1 0 1,1 0-1,0-1 1,-1 1-1,1 0 1,-1-1-1,1 1 1,0 0-1,-1 0 1,1 0-1,-1 0 0,1 0 1,-1-1-1,1 1 1,-1 0-1,1 0 1,0 0-1,-1 0 1,-23 0 1078,7 1-945,0 2-1,0 0 0,0 1 1,1 0-1,-1 1 0,1 1 1,0 1-1,1 0 0,0 1 1,0 1-1,1 0 0,0 1 1,-16 15-1,-28 30 424,-50 61 0,46-48-199,23-24-172,2 1-1,1 1 1,3 2-1,-49 95 1,74-125-209,0 0 0,1 0 0,1 0 0,1 1-1,-5 35 1,9-42-19,0 1 0,1 0 0,1 0 0,0-1 0,0 1-1,1-1 1,1 1 0,0-1 0,9 20 0,-6-19 8,0 0 1,1 0-1,1 0 1,0-1-1,1 0 0,0-1 1,1 0-1,0 0 1,1-1-1,0 0 1,1-1-1,0-1 0,0 0 1,1 0-1,0-1 1,26 10-1,-3-4 100,0-2-1,1-1 1,0-2-1,66 6 0,-47-11 177,1-2-1,85-10 0,-113 5-167,0-1 0,0-1 0,0-1 0,35-15 0,-47 15-68,0-1 1,-1 0-1,0-2 0,0 0 1,-1-1-1,-1 0 1,27-26-1,-29 23-36,0 0 0,-1 0 0,-1-1 0,0 0 0,-1-1 0,-1 0 0,0 0 0,-1-1 0,-1 0 0,5-22-1,-6 13 46,1-48-1,-6 72-75,0-15 5,0 0 0,0 0 0,-2 0 1,-6-32-1,0 23-31,-1 0 1,-14-28 0,8 21-29,-2 0 1,-1 1 0,-2 0 0,0 2-1,-3 0 1,-47-49 0,34 48-37,-2 1 0,-1 1 1,-1 2-1,-52-25 0,-48-11-1851,-1 14-4357,115 41 392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5.8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183 0 7552,'-34'17'5052,"29"-14"-4158,-2 2-668,1-1 0,-1 1-1,1 1 1,1-1 0,-1 1-1,1 0 1,0 0 0,0 0-1,1 1 1,0-1 0,-5 10-1,-2 9-316,-14 48 1,21-63 187,-5 23-78,1-1 0,2 1 0,1 1 0,1-1-1,2 45 1,3-49 74,1-1 0,1 0 0,2 0-1,1 0 1,1-1 0,18 45 0,-22-64-36,1 0 1,0 0-1,1 0 1,0-1-1,0 1 1,0-1 0,1 0-1,13 11 1,-16-15-36,1 0 1,0-1 0,0 1-1,0-1 1,0 0-1,0 0 1,0 0 0,0-1-1,1 1 1,-1-1 0,1 0-1,-1-1 1,1 1 0,-1-1-1,1 1 1,-1-1 0,1-1-1,-1 1 1,7-2-1,-1 0 45,1-1-1,-1-1 0,0 0 0,0 0 0,0-1 0,-1 0 1,0-1-1,13-9 0,-10 5 16,-1 0-1,-1-1 1,1 0 0,-2 0-1,13-20 1,-8 9-32,-2-1 0,-1 0 0,-1-1 0,-1 0-1,-1 0 1,9-47 0,-14 54-42,0 0 0,-2 0-1,0-1 1,-1 1 0,-1 0-1,-5-33 1,4 39 5,-1 1-1,0 0 1,-1 0 0,0 0-1,0 0 1,-1 0 0,-1 1-1,1 0 1,-2 0 0,1 1-1,-1 0 1,-9-9 0,6 7-72,-1 2 0,0-1 1,0 1-1,0 1 0,-1 0 1,0 1-1,-1 0 0,1 1 1,-1 0-1,-21-4 0,30 8-219,0 0 0,0 1 0,0 0 0,0 0 0,0 0 0,1 0 0,-1 1-1,0-1 1,-7 3 0,9-2-53,1-1 1,-1 1-1,1-1 0,0 1 0,-1 0 1,1-1-1,0 1 0,0 0 0,0 0 1,-1 0-1,1 0 0,0 0 0,0 0 1,0 0-1,1 1 0,-1-1 0,0 0 1,0 0-1,1 1 0,-1-1 0,1 1 1,-1-1-1,1 0 0,-1 1 0,1-1 1,0 1-1,0-1 0,0 2 0,3 21-3663</inkml:trace>
</inkml:ink>
</file>

<file path=ppt/ink/ink5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7.79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517 87 9472,'4'-10'850,"1"-1"348,-1 1-1,9-13 0,-12 21-749,0-1-1,0 1 1,1-1-1,-2 0 1,1 1-1,0-1 1,0 0-1,-1 0 1,0 0-1,1-2 1,-9 18 700,2-6-920,2 1 31,0 0 1,-4 14-1,1-3 3,-13 30 282,-44 77 0,-43 43-304,41-68-519,5 4 0,4 1 1,-60 161-1,113-254-354,-9 22-1469,7-12-2405,6-15 315,4-11 208</inkml:trace>
</inkml:ink>
</file>

<file path=ppt/ink/ink5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8.1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0 9216,'-1'2'4081,"-3"8"-2525,5-2-859,-1-1 0,2 0 0,-1 0 0,1 0 0,4 9 0,1 6 70,103 346 1793,-100-339-2545,43 123 7,-38-116-18,1 0-1,24 37 1,-20-41-126,2-1 0,33 37 0,-39-52-1232,1 1 1,30 21-1,-23-22-1675,3-7-1557</inkml:trace>
</inkml:ink>
</file>

<file path=ppt/ink/ink5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8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3 12032,'0'0'124,"0"0"1,-1 0-1,1-1 1,0 1 0,0 0-1,0 0 1,0 0 0,0 0-1,-1-1 1,1 1-1,0 0 1,0 0 0,0 0-1,-1 0 1,1 0-1,0 0 1,0 0 0,0 0-1,-1 0 1,1 0-1,0-1 1,0 1 0,0 0-1,-1 0 1,1 0-1,0 0 1,0 0 0,-1 0-1,1 1 1,0-1 0,0 0-1,0 0 1,-1 0-1,1 0 1,0 0 0,0 0-1,0 0 1,-1 0-1,1 0 1,0 1 0,0-1-1,0 0 1,0 0-1,-1 0 1,1 0 0,0 1-1,0-1 1,0 0-1,0 0 1,0 0 0,0 1-1,-1-1 1,1 0 0,0 0-1,0 0 1,0 1-1,0-1 1,0 0 0,0 0-1,0 1 1,0-1-1,0 0 1,0 24 585,0-5 47,-13 387 277,13-259-1394,0-51-1778,0 0-4259,0-71 2061</inkml:trace>
</inkml:ink>
</file>

<file path=ppt/ink/ink5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8.8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21 12032,'-4'-21'4575,"8"21"-3583,10 5 32,-5-1-224,13-1-256,-4 2 32,21 2-96,6 2-32,14-6-256,16 2-128,15-5-32,-11 0-128,-2 0 64,-7 0-1184,-2 0-512,2-5-1759,21-2-737,2-13 128</inkml:trace>
</inkml:ink>
</file>

<file path=ppt/ink/ink5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18.7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 25 7808,'-4'-17'2506,"4"17"-2435,0 0-1,0-1 0,0 1 1,-1 0-1,1 0 0,0-1 0,0 1 1,0 0-1,0 0 0,0 0 1,0-1-1,0 1 0,0 0 0,0 0 1,0-1-1,0 1 0,1 0 1,-1 0-1,0-1 0,0 1 0,0 0 1,0 0-1,0 0 0,0-1 1,0 1-1,1 0 0,-1 0 0,0 0 1,0-1-1,0 1 0,0 0 1,1 0-1,-1 0 0,9 2 2271,6 9 411,-10-5-2374,0 1 1,0 0-1,0 1 0,-1-1 1,4 12-1,5 8 210,36 77 1167,43 128 0,-88-220-1659,31 91 577,-4 1 0,-5 1 1,20 176-1,-41-238-568,-3 1 1,-1 0-1,-2 0 1,-2 0-1,-2 0 1,-1-1-1,-3 1 1,-19 57-1,5-40-152,-3-2 0,-2 0-1,-3-2 1,-3-1 0,-1-2 0,-75 87-1,100-131-267,8-9 144,0 1-1,0 0 0,0 1 0,0-1 0,1 0 0,-1 0 0,1 1 0,-1-1 0,1 1 0,0-1 0,-2 4 0,3-5 96,0-1 0,0 0 0,0 1 0,0-1 0,0 1 0,0-1 0,0 0 0,0 1 0,0-1 0,0 1 0,0-1 0,0 0 0,1 1 0,-1-1 0,0 0 0,0 1 0,0-1 0,0 1 0,1-1 0,-1 0 0,0 1 0,0-1 0,1 0 0,-1 0 0,0 1 0,0-1 0,1 1 0,0-1-104,0 0 0,-1 0 0,1 1 0,0-1 0,-1 0 0,1 0 0,0 0-1,0 0 1,-1 0 0,1 0 0,0 0 0,0 0 0,-1 0 0,1 0 0,0-1 0,1 1 0,19-10-5489</inkml:trace>
</inkml:ink>
</file>

<file path=ppt/ink/ink5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3:19.5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 5248,'8'-6'2650,"-8"4"-2272,-3 5-3294,3-2-204</inkml:trace>
</inkml:ink>
</file>

<file path=ppt/ink/ink5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5.4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295 133 8320,'25'-66'2672,"-22"58"-2275,0 1-1,1 0 1,0-1 0,9-9 0,-9 11 67,8-8 3577,-19 29-2083,-28 61-368,-42 131-1,0 44-296,-56 324 1,119-492-1242,4 2 0,1 165 1,12-187-65,3 0-1,3-1 1,3 0 0,30 95 0,-36-140-293,1 0 0,0 0 1,1-1-1,0 0 1,21 28-1,-23-36-152,1-1 0,0 0 0,0 0 0,0 0-1,1-1 1,0 0 0,0 0 0,1-1 0,-1 0 0,1-1-1,0 0 1,12 4 0,49 6-4785</inkml:trace>
</inkml:ink>
</file>

<file path=ppt/ink/ink5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9.2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634 17 8448,'0'-1'281,"0"1"-1,0-1 1,0 0 0,0 1 0,0-1 0,0 1 0,0-1 0,0 0-1,0 1 1,0-1 0,0 1 0,0-1 0,0 1 0,-1-1-1,1 1 1,0-1 0,0 0 0,0 1 0,-1-1 0,1 1 0,0 0-1,-1-1 1,1 1 0,-1-1 0,1 1 0,0-1 0,-1 1 0,1 0-1,-1-1 1,1 1 0,-2-1 0,1 2-99,-1-1-1,1 0 1,-1 0 0,1 1-1,-1-1 1,1 1 0,-1-1-1,1 1 1,-1 0 0,1 0-1,0 0 1,-3 1 0,-8 7 153,1 0 1,0 0-1,0 1 0,-17 22 1,-31 52 309,55-78-599,-107 167 202,-126 269 0,126-224-1870,111-216 1545,-2 0-304,1 1 0,0 0-1,0 0 1,0 0-1,0 0 1,0 0 0,0 0-1,0 3 1,2-6 327,-1 0 0,0 0 0,0 0-1,0 0 1,0 0 0,0 0 0,0 0 0,0 0-1,0 0 1,0 0 0,0 0 0,0 0 0,0 0 0,0 0-1,0 0 1,0 0 0,0 0 0,0 0 0,0 0-1,0 0 1,0 0 0,0 0 0,0 0 0,0 0-1,0 0 1,0 0 0,0 0 0,1 0 0,-1 0 0,0 0-1,0 0 1,0 0 0,0 0 0,0 0 0,0 0-1,0 0 1,0 0 0,0 0 0,0 0 0,0 0 0,0 0-1,0 0 1,0 0 0,0 0 0,0 1 0,0-1-1,0 0 1,0 0 0,0 0 0,7-7-4335</inkml:trace>
</inkml:ink>
</file>

<file path=ppt/ink/ink5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39.6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8 10752,'0'0'187,"0"-1"1,0 1 0,0-1 0,-1 1 0,1 0 0,0-1-1,0 1 1,-1-1 0,1 1 0,0 0 0,0-1 0,-1 1-1,1 0 1,0-1 0,-1 1 0,1 0 0,0-1-1,-1 1 1,1 0 0,-1 0 0,1-1 0,-3 8 1663,4 20 69,27 109 1062,-22-107-2801,18 69 318,37 188-38,-12 45-1522,-47-316 369,0-1 1,0 1 0,1 0-1,1-1 1,1 0 0,0 0-1,7 15 1,-11-28 385,0 1 0,-1-1 1,1 1-1,0-1 0,0 0 0,0 1 0,0-1 0,1 0 1,-1 0-1,0 0 0,0 0 0,1 0 0,-1 0 0,1 0 0,-1 0 1,1 0-1,-1-1 0,1 1 0,-1-1 0,1 1 0,0-1 1,2 1-1,-3-1-96,1-1 0,0 0 0,0 1 1,-1-1-1,1 0 0,0 0 0,-1 1 1,4-4-1</inkml:trace>
</inkml:ink>
</file>

<file path=ppt/ink/ink5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0.0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17 10496,'9'-16'3936,"-5"16"-3040,5 0 447,-4 4 33,4-1-192,4 2 0,8 2-96,11 2 32,8-6-608,14 2-160,12-1 0,-3 4-288,-10 4-96,-8 3-1696,-9 1-768,-9 8-3583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4.4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 85 7552,'-12'-85'4794,"13"90"-3874,5 28 1907,-2-13-2725,1-1 0,15 37 0,-10-35 102,1-1-1,2 0 0,0 0 0,0-2 0,2 1 0,22 20 0,-23-25-70,1-1 0,0-1 0,1-1 0,1 0 0,0-1 0,0 0 0,34 12 0,-44-20-104,-1 1-1,0-2 1,1 1 0,-1-1 0,1 0 0,0 0 0,-1-1-1,1 0 1,0 0 0,-1-1 0,1 0 0,0 0 0,-1 0 0,1-1-1,-1 0 1,0 0 0,0-1 0,1 1 0,-2-1 0,1-1-1,0 1 1,-1-1 0,1 0 0,-1 0 0,0-1 0,4-5-1,8-8 36,-2-2-1,-1 0 0,0-1 1,20-43-1,0 2 58,15-18-95,-47 77 1,-1 0 0,1 1 0,0 0-1,-1-1 1,1 1 0,0 0 0,1 0 0,-1 0-1,0 0 1,5-3 0,-6 5-16,-1 0-1,1 0 1,-1 0 0,1-1 0,-1 1 0,1 0-1,-1 0 1,1 0 0,-1 0 0,1 0-1,-1 0 1,1 1 0,-1-1 0,1 0 0,-1 0-1,1 0 1,-1 0 0,1 1 0,-1-1 0,1 0-1,-1 0 1,1 1 0,0 0 0,0 0 11,1 1 1,-1-1-1,0 1 1,0 0-1,0-1 1,0 1-1,0 0 1,0 0-1,1 2 1,8 28 303,-2 0 0,8 55 0,-11-60-168,21 175 450,7 33-112,64 263-448,-66-338 17,14 86-450,-36-193 3,14 72-1993,-23-123 2180,1 0 1,-1 0 0,1 0 0,-1 0-1,1 0 1,0 0 0,0 0 0,0 0-1,0 0 1,0 0 0,0 0 0,1-1-1,2 4 1,-4-5 113,0 0 0,1 0 0,-1 0 0,0 0 0,0 0 0,1 0 0,-1 0 0,0 0 0,0 0 0,1 0 0,-1 0 0,0 0 0,1 0 0,-1 0 0,0 0 0,0 0 0,1 0-1,-1 0 1,0 0 0,0 0 0,1-1 0,-1 1 0,0 0 0,0 0 0,1 0 0,-1 0 0,0-1 0,0 1 0,0 0 0,1 0 0,-1-1 0,8-17-3977,1-10-854,3-13 1318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6.5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196 42 8960,'-5'-6'708,"-1"0"1,0 1-1,0 0 0,0 0 1,-8-3-1,12 7-584,1 0 0,-1 0-1,0 0 1,0 1 0,0-1-1,0 1 1,1-1 0,-1 1-1,0 0 1,0 0 0,0 0-1,0 0 1,0 0 0,0 0 0,0 0-1,0 1 1,0-1 0,0 1-1,0-1 1,1 1 0,-1 0-1,0 0 1,0 0 0,1 0-1,-4 2 1,2 0-17,-1 0 0,1 0 0,0 1-1,0-1 1,0 1 0,1-1 0,-1 1 0,-1 5 0,-14 36 87,11-27-139,1 0-40,0 1 0,1 0 0,1 1 0,1-1 0,1 1 0,0 0 0,2-1 0,0 1 0,1 0 0,4 22 0,-3-35 21,-1 0 0,1 0 0,0 0-1,1 0 1,0-1 0,0 1 0,0-1 0,8 12-1,-9-16-16,-1 0-1,1 0 1,0-1-1,0 1 1,0 0-1,0-1 1,0 1-1,0-1 1,0 0-1,0 0 1,0 1-1,1-1 1,-1-1-1,0 1 1,1 0-1,-1-1 1,1 1-1,-1-1 1,1 0-1,-1 1 1,1-1-1,-1 0 1,1-1-1,-1 1 1,1 0-1,-1-1 1,0 0-1,3 0 1,0-1-1,0 0 1,-1-1 0,1 1-1,-1-1 1,1 0 0,-1 0-1,0-1 1,0 1 0,-1-1-1,1 0 1,-1 0 0,0 0-1,0 0 1,0-1 0,0 1-1,-1-1 1,1 0 0,-1 0-1,2-7 1,-1 0-14,0 1-1,-1-1 1,0 0 0,0 0-1,-2 0 1,1 0 0,-3-18-1,1 17 16,-2-1-1,0 1 0,0 0 0,-1 0 0,-1 0 1,0 0-1,-1 1 0,0 0 0,-14-20 0,20 31-12,-1 0 0,1 0 0,-1 0 0,0 0 0,1 1 0,-1-1 0,0 0 0,1 0 0,-1 1 0,0-1 0,0 0 0,0 1-1,1-1 1,-1 0 0,0 1 0,0-1 0,0 1 0,0 0 0,0-1 0,0 1 0,0 0 0,0 0 0,0 0 0,0-1 0,0 1-1,-1 0 1,1 0 0,0 0 0,-1 1 0,0 0 1,1 0 1,0 0-1,-1 0 0,1 0 1,0 0-1,0 0 0,0 1 0,0-1 1,0 0-1,0 1 0,1-1 1,-1 1-1,0-1 0,1 1 0,-1-1 1,1 1-1,-1-1 0,1 1 0,0 2 1,-1 2 12,1 1 1,0-1 0,0 0-1,0 0 1,1 0 0,0 0-1,0 0 1,0 0 0,1 0-1,4 8 1,4 10 248,17 27-1,-17-33-124,16 29 121,89 152 572,-94-167-724,89 147 397,-93-147-354,-2 0 0,-1 1 0,18 63 1,-29-84-98,0 1-1,-1 0 1,-1 0 0,0 0 0,-1 0 0,-2 26 0,1-34-44,0 1-1,0 0 1,-1-1-1,0 1 1,0-1-1,0 0 1,0 0-1,-1 0 1,0 0-1,0 0 1,0 0-1,-1-1 1,1 1-1,-1-1 1,0 0-1,-1 0 1,-8 6-1,6-5 4,-1-1 0,0 0-1,-1 0 1,1-1 0,-1 0-1,1 0 1,-1-1 0,0 0-1,0 0 1,-10-1 0,7 0-23,0-2-1,-1 0 1,1 0 0,0-1 0,0-1 0,-20-6 0,5-2-54,0-1 0,1-2 0,1 0 0,0-2 1,-35-28-1,53 38 35,-1 0 1,1-1 0,0 0-1,1 0 1,-8-12-1,11 15 11,1 1-1,0-1 0,0 0 1,0 0-1,1 0 0,-1 0 0,1 0 1,0-1-1,0 1 0,0 0 0,1 0 1,0-1-1,0 1 0,0-7 0,4-5-51,0 0 0,1 0-1,0 0 1,1 1 0,15-26-1,-12 22-103,8-13-434,2 1 1,0 0-1,38-43 1,-21 34-2130,73-63 1,-51 55-1600</inkml:trace>
</inkml:ink>
</file>

<file path=ppt/ink/ink6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2.3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0 103 8320,'3'-20'5529,"-2"18"-5397,0 0 0,0 1 0,0-1 0,0 1 0,0-1 0,0 1 0,1-1 0,-1 1 0,0 0 0,1 0 0,-1-1 0,1 1 0,0 0 0,1 0 0,8-5 29,1 1-1,-1 0 1,1 1 0,17-4 0,51-8 501,-67 14-544,28-5 465,44-1 0,-72 8-418,0 0 0,0 1 0,0 0 0,-1 1 0,1 0-1,0 1 1,19 7 0,-28-8-91,0-1-1,-1 1 1,0 0 0,1 1-1,-1-1 1,0 0 0,0 1-1,0 0 1,0 0-1,-1 0 1,1 0 0,-1 0-1,0 0 1,0 1 0,0-1-1,0 1 1,-1 0 0,1-1-1,-1 1 1,1 5 0,0 2 51,0 0 0,-1 1 1,0 0-1,-1-1 0,-2 21 1,-2-8-62,0 0 1,-1 0 0,-2-1-1,0 0 1,-20 42 0,-68 103-11,29-56-38,-13 39-34,63-114-17,0 0 0,-11 48 1,25-77 37,0 1 1,1-1 0,0 0-1,0 0 1,1 0 0,1 17 0,-1-21 19,1 0 0,0 0 0,0 0 0,0 0 0,1 0 0,0 0 0,-1-1 0,1 1 0,1 0 0,-1-1 0,0 0 0,1 1 0,0-1 0,0 0 0,4 3 0,0 0 64,1-1 0,0-1 0,0 1 0,0-2 0,0 1 0,1-1 0,-1 0 0,1-1 0,17 3 0,9 0 265,42-2 0,-76-3-347,18 1 1,26-1-536,0 3 0,85 15 0,-125-17 205,14 4-2811,25 3 0,-8-7-2117</inkml:trace>
</inkml:ink>
</file>

<file path=ppt/ink/ink6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3.3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493 144 8448,'0'-2'369,"1"0"1,-1 0 0,0 0 0,1 0-1,0 0 1,-1 0 0,1 1-1,0-1 1,0 0 0,0 0-1,0 1 1,2-4 0,21-20 1134,-5 5-198,-16 16-1059,-1 1 1,0-1 0,0 0 0,0 0-1,-1 0 1,1 0 0,-1 0 0,0 0 0,1-6-1,-2 9-175,1 0 0,-1 0 0,0 1 0,0-1 0,0 0 0,0 0 0,0 0 0,0 0 0,-1 0 0,1 0 0,0 0 0,0 0 0,-1 0 0,1 0 0,0 1 0,-1-1 0,1 0 0,-1 0 0,1 0 0,-1 1 0,0-1 0,1 0 0,-1 0 0,0 1 0,1-1 0,-1 1 0,0-1 0,0 1 0,0-1 0,1 1 0,-1-1 0,0 1 0,0 0 0,0-1 0,0 1 0,0 0 0,0 0 0,0 0 0,0 0 0,1 0 0,-1 0 0,0 0 0,0 0 0,0 0 0,0 0 0,-2 1 0,-6 0 49,-1 1 1,0 1-1,1 0 1,0 0 0,0 1-1,0 0 1,0 1-1,0 0 1,1 0-1,0 1 1,0 0-1,-8 7 1,-9 11-53,2 1 0,-23 29-1,0 5 253,4 1 1,-66 124-1,85-137-101,3 1 0,1 1 0,3 0 0,-20 98 0,32-121-133,1 0-1,0 35 1,3-51-64,1-1 1,0 1 0,1-1-1,0 1 1,0-1 0,1 0-1,0 1 1,0-1 0,9 14-1,-5-12 6,1 0 0,0-1 0,1 0 0,0 0-1,1-1 1,0-1 0,0 1 0,21 12 0,-5-7 58,0 0 1,52 18 0,-62-26-17,0-1 0,1 0 0,0-2 0,-1 0 0,1 0-1,0-2 1,0 0 0,0-1 0,28-4 0,-11-1 50,0-2 0,0-1 0,63-24-1,-81 24-84,1 1-1,-1-2 1,-1 0-1,0-1 0,0 0 1,-1-1-1,0-1 1,-1 0-1,17-20 0,-25 25-24,0 0-1,0 0 0,-1-1 0,0 1 1,0-1-1,-1 0 0,4-12 0,-6 16-2,0 0-1,0-1 0,-1 1 1,0 0-1,1 0 0,-1 0 1,-1-1-1,1 1 0,-1 0 0,1 0 1,-1 0-1,0 0 0,-1 0 1,1 0-1,-1 0 0,1 0 1,-4-4-1,2 3-11,0 1-1,-1-1 1,0 0 0,0 1 0,0 0-1,-1 0 1,0 0 0,1 1 0,-1-1-1,0 1 1,-9-3 0,6 2-3,-1 1-1,0 0 1,0 1 0,0 0-1,0 1 1,-17-2 0,5 4-25,0 0 0,1 1 0,-1 1 0,1 1 0,-37 11 0,5 3-528,1 3 1,1 1-1,1 3 0,-58 38 0,100-59 125,1 0 0,0 1 1,-1 0-1,2 0 0,-1 0 1,0 0-1,1 1 0,0 0 1,-4 7-1,8-12 290,1 0 0,0 0 0,-1-1 0,1 1-1,0 0 1,-1 0 0,1-1 0,0 1 0,0 0 0,0 0 0,0 0 0,0-1 0,0 1 0,0 0-1,0 0 1,0 0 0,0-1 0,1 1 0,-1 0 0,0 0 0,0-1 0,1 1 0,0 1-1,0-1-339,0 0-1,1 1 0,-1-2 0,1 1 0,-1 0 1,1 0-1,0 0 0,-1-1 0,1 1 0,1 0 1</inkml:trace>
</inkml:ink>
</file>

<file path=ppt/ink/ink6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7.7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8 11776,'1'0'253,"-1"-1"0,0 1 0,0-1 0,1 1 0,-1-1 0,0 1 1,1 0-1,-1-1 0,1 1 0,-1-1 0,0 1 0,1 0 0,-1-1 1,1 1-1,-1 0 0,1 0 0,-1-1 0,1 1 0,-1 0 0,1 0 1,0 0-1,-1 0 0,1-1 0,0 1 0,0 0-105,0 1 0,-1-1 0,1 0 0,0 0 0,0 1 0,-1-1 0,1 1 0,0-1 0,0 0 0,-1 1 0,1-1-1,-1 1 1,1 0 0,0-1 0,0 2 0,1 0 39,0 1 0,0 0 0,0 0 0,-1 0 0,1 1 0,-1-1 0,2 5 0,-1 2-8,-1 0 0,0 0 0,0 0-1,-1 1 1,0-1 0,-3 19 0,-18 62 18,14-62-72,-41 137 311,-1 10-483,47-172-64,0 6-167,0-1 1,0 0 0,0 19 0,2-26 40,0 0 1,0 0 0,0 0 0,0 0-1,1 0 1,-1 0 0,1 0 0,-1 0-1,1 0 1,0 0 0,0 0 0,0 0-1,0 0 1,0-1 0,0 1 0,0 0-1,1-1 1,-1 1 0,0-1 0,1 1-1,0-1 1,-1 0 0,4 2-1,16 6-4770</inkml:trace>
</inkml:ink>
</file>

<file path=ppt/ink/ink6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06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1361 7936,'-1'13'4980,"1"-10"-4424,0 0-1,0 0 1,0 0-1,0 0 1,0 0-1,1 0 0,0 3 1,-1-5-524,1 0 1,-1 0-1,1 0 1,-1-1 0,1 1-1,-1 0 1,1-1-1,0 1 1,-1 0-1,1-1 1,0 1-1,-1-1 1,1 1-1,0-1 1,0 1-1,0-1 1,-1 1 0,1-1-1,0 0 1,0 0-1,0 1 1,0-1-1,0 0 1,0 0-1,0 0 1,-1 0-1,1 0 1,2 0-1,5-1-2,1 1-1,-1-1 0,1-1 1,-1 0-1,1 0 0,-1-1 0,0 0 1,0 0-1,0-1 0,-1 0 0,1 0 1,-1-1-1,0 1 0,0-2 0,11-10 1,-7 4 16,0 0 0,-1-1 0,0 0 0,-2 0 0,1-1 0,-2 0 1,12-29-1,-2-1-21,-2 0 0,-2-1-1,-2 0 1,-3-1 0,6-83 0,-13 40-51,-4 0 1,-5 1-1,-3 0 1,-24-93-1,22 126 37,-20-70 16,28 109-23,-1 0-1,-1 1 0,0 0 1,-1 1-1,-16-23 1,20 33-20,1 0 1,-1 0 0,0 1-1,0-1 1,0 1-1,0 0 1,-7-4 0,9 6 14,1 0 1,0 0 0,-1 1 0,1-1 0,-1 0 0,1 1-1,-1 0 1,1-1 0,-1 1 0,0 0 0,1 0 0,-1 0 0,1 0-1,-1 0 1,1 0 0,-1 0 0,0 0 0,1 1 0,-1-1-1,1 1 1,-1-1 0,1 1 0,0-1 0,-1 1 0,1 0-1,-1 0 1,1 0 0,0 0 0,-2 2 0,-2 3 85,0 0 0,1 0 1,0 0-1,1 1 0,-1-1 0,1 1 1,0 0-1,1 0 0,0 0 1,0 1-1,-1 13 0,0 7 310,1 53 0,7 5 188,28 152 0,49 80-298,123 227 557,-199-533-851,-1 1 0,11 15 0,-14-25 5,0 0 0,0 0 0,0 0-1,1-1 1,-1 1 0,1-1 0,-1 1-1,1-1 1,0 0 0,0 0 0,0 0-1,0 0 1,0-1 0,7 3 0,28 5-3991,-33-6 1233</inkml:trace>
</inkml:ink>
</file>

<file path=ppt/ink/ink6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08.2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281 116 7040,'0'-3'577,"0"-9"670,0 1 0,-1-1 0,0 1 0,-6-22 1,7 31-1188,0 0 0,-1 1 1,1-1-1,-1 0 0,0 1 1,1-1-1,-1 1 0,0-1 1,0 1-1,0-1 0,0 1 1,0 0-1,-1-1 0,1 1 1,0 0-1,0 0 0,-1 0 1,1 0-1,-1 0 0,1 0 1,-1 0-1,1 1 1,-1-1-1,0 1 0,1-1 1,-1 1-1,0-1 0,1 1 1,-1 0-1,0 0 0,0 0 1,1 0-1,-1 0 0,0 0 1,0 0-1,1 1 0,-1-1 1,0 1-1,1-1 0,-1 1 1,0-1-1,-1 2 1,-4 2 20,0 0 0,0 0 0,1 0 0,0 1 1,0-1-1,0 2 0,1-1 0,-1 1 0,1-1 0,-4 8 1,-8 11 15,-16 32-1,30-50-63,-13 21-29,2 1 0,1 1-1,1-1 1,2 2-1,-11 48 1,20-72-8,0 0-1,0 0 1,1 0 0,0 0 0,0 0 0,0 0-1,2 9 1,-1-13 13,0 0-1,-1 0 1,1 0-1,0 0 1,0 0-1,0 0 1,0 0-1,0 0 1,0 0-1,1-1 1,-1 1-1,1 0 1,-1-1-1,1 1 1,0-1-1,-1 0 1,1 1-1,0-1 1,0 0-1,0 0 1,0 0-1,0 0 1,4 0-1,4 1 78,0 0 0,0-1 0,0 0-1,0-1 1,0 0 0,0 0 0,0-1-1,0-1 1,11-2 0,0-2 173,0 0 0,0-2 0,21-10 0,-32 13-141,-1 0 1,1-1 0,-1 0-1,0-1 1,9-9 0,-13 12-74,-1 0 0,0-1 1,0 0-1,-1 0 0,1 0 1,-1 0-1,0 0 0,0 0 1,-1-1-1,4-10 0,-6 13-33,0 0 0,1 1 0,-1-1 0,0 1 0,-1-1 0,1 1 0,0-1 0,-1 1 0,1-1 0,-1 1 0,0-1 0,0 1 0,0 0 0,0-1 0,0 1 0,0 0 0,-1 0 0,1 0 0,-1 0-1,0 0 1,1 0 0,-1 0 0,0 0 0,0 1 0,-3-3 0,-4-2 7,0 1 1,0-1-1,0 2 0,0-1 1,-12-2-1,-5-3-383,-1 2 1,0 1-1,0 1 0,-33-3 0,55 9-19,0 0 0,0 0-1,0 1 1,1-1 0,-1 1-1,-9 3 1,13-4 269,0 0 0,0 1 0,0-1 0,0 0 1,1 1-1,-1-1 0,0 1 0,0-1 0,1 1 0,-1-1 0,0 1 0,1-1 0,-1 1 0,1 0 0,-1-1 1,1 1-1,-1 0 0,1 0 0,-1-1 0,1 1 0,0 0 0,-1 0 0,1 0 0,0-1 0,0 1 0,-1 0 1,1 0-1,0 0 0,0 0 0,0 0 0,0-1 0,0 1 0,0 0 0,0 0 0,1 0 0,-1 0 0,0 0 0,0-1 1,1 1-1,-1 0 0,0 0 0,1 0 0,-1-1 0,1 1 0,-1 0 0,2 1 0,-1-1-194,0 1 0,1 0 0,-1 0 0,1-1 0,0 1 0,-1 0 0,3 1 0,21 9-2678</inkml:trace>
</inkml:ink>
</file>

<file path=ppt/ink/ink6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08.8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101 139 8320,'9'-12'1152,"-1"0"0,-1-1 0,0 0 0,7-17 0,-12 27-928,-1-1 0,1 0 1,-1 0-1,0 0 1,0 0-1,-1 0 1,1 0-1,-1 0 1,0 0-1,0 0 0,-1-7 1,1 11-213,0 0 0,0-1 1,0 1-1,0 0 0,0 0 0,0 0 1,0-1-1,0 1 0,0 0 0,0 0 1,0 0-1,0 0 0,0-1 0,-1 1 1,1 0-1,0 0 0,0 0 0,0 0 1,0 0-1,0-1 0,-1 1 0,1 0 1,0 0-1,0 0 0,0 0 0,0 0 1,-1 0-1,1 0 0,0 0 0,0 0 1,0 0-1,0-1 0,-1 1 1,1 0-1,0 0 0,-1 0 0,-5 6 292,-5 10 112,-9 23 77,-18 48 0,33-72-506,0-1 0,2 1 0,0 0-1,0 1 1,1-1 0,1 0-1,1 18 1,1-20 26,0-1 0,1 1 1,0 0-1,1-1 0,7 18 0,-9-27-3,1 0-1,-1 1 0,1-1 1,0 0-1,0 0 1,0 0-1,1 0 1,-1 0-1,1-1 1,3 4-1,-4-4 6,0-1 1,0 0-1,0 0 0,0 0 0,0-1 0,0 1 0,0 0 0,0-1 0,1 1 0,-1-1 0,0 0 1,0 0-1,0 0 0,0 0 0,1 0 0,-1 0 0,0-1 0,0 1 0,2-1 0,0 0 43,0 0-1,-1-1 0,1 1 1,-1-1-1,0 0 0,1 0 1,-1 0-1,0 0 0,0 0 1,0-1-1,-1 0 0,5-4 0,-3 2 6,-1 0 0,1-1 0,-1 1-1,0-1 1,0 0 0,2-10-1,0-4-8,0 1-1,-2 0 0,1-35 1,-3 1-54,-2 47 64,1 1-1,-1 0 0,0 0 1,0 1-1,0-1 0,-1 0 1,1 0-1,-4-5 0,5 9 59,-1 4-36,-2 11 26,2 0 0,-1 0 0,2 0 0,1 24 0,12 58 387,-11-84-438,6 26 216,2 1 0,2-2-1,25 56 1,-22-59-107,-2 0 0,0 1 0,-3 1 0,7 42 1,-16-72-147,0 0 0,-1 0 1,0 0-1,-1 0 1,1 0-1,-1 0 1,0 0-1,-1 0 1,1 0-1,-1 0 0,0-1 1,-1 1-1,1-1 1,-1 1-1,0-1 1,0 0-1,-1 0 1,0 0-1,0 0 0,0-1 1,0 0-1,-1 0 1,1 0-1,-1 0 1,0-1-1,0 1 1,-1-1-1,1-1 0,-1 1 1,1-1-1,-1 0 1,0 0-1,0-1 1,0 1-1,-6-1 1,-7 0-39,0-2 1,1 0 0,-1-1-1,1-1 1,0 0 0,0-2-1,-32-12 1,46 16 2,1 0 1,-1-1-1,1 1 1,0-1-1,-1 0 1,1 0-1,0 0 1,0-1-1,0 1 1,1-1-1,-1 1 1,1-1-1,-1 0 1,1 0-1,0 0 1,-3-6-1,3 6-2,1-1 0,0 1 0,1 0 0,-1-1 0,1 1 0,-1-1 0,1 1 0,0 0 0,0-1 0,1 1 0,-1-1 0,1 1-1,0 0 1,-1-1 0,1 1 0,1 0 0,-1 0 0,2-4 0,7-10-339,0 0-1,1 1 1,1 0-1,1 0 1,0 1-1,0 1 1,2 0-1,31-22 1,47-24-4845,3 12-4673,-38 20 5534</inkml:trace>
</inkml:ink>
</file>

<file path=ppt/ink/ink6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0.88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18 9984,'-5'-3'3887,"5"3"1586,9 3-3767,2 0-1392,0-1 1,0 0-1,0-1 1,0 0-1,18-1 1,57-10-152,-39 4-32,-20 2-42,26-2 152,-48 6-188,0-1 1,0 2-1,-1-1 1,1 1-1,0-1 1,0 1-1,-1 1 0,6 1 1,-9-3-29,0 1 0,0 0 0,0 0 0,0-1 1,0 1-1,0 0 0,0 0 0,0 0 0,0 0 0,-1 0 0,1 0 0,0 0 0,-1 0 1,1 0-1,-1 0 0,1 0 0,-1 1 0,0-1 0,1 0 0,-1 0 0,0 0 0,0 3 1,-1 25 115,1-28-140,-8 46 269,-25 78 0,10-44-127,-13 112-1029,36-190 641,-1 16-1369,1-18 1320,0 0 0,0-1 0,0 1 0,0 0 1,1-1-1,-1 1 0,0 0 0,0-1 1,1 1-1,-1 0 0,1-1 0,-1 1 0,0-1 1,2 2-1,2 2-4943</inkml:trace>
</inkml:ink>
</file>

<file path=ppt/ink/ink6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1.3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147 18 8320,'1'0'291,"-1"-1"0,1 0 1,-1 0-1,0 0 0,1 0 0,-1 0 1,0 0-1,0 1 0,0-1 0,0 0 1,0 0-1,0 0 0,0 0 1,0 0-1,0 0 0,0-1 0,0 2-126,-1 0-1,1-1 0,0 1 0,-1 0 0,1 0 0,0 0 1,-1 0-1,1 0 0,0 0 0,0 0 0,-1 0 1,1 0-1,0 0 0,-1 0 0,1 0 0,0 0 1,-1 0-1,1 0 0,0 0 0,-1 0 0,1 0 1,0 1-1,0-1 0,-1 0 0,1 0 0,0 0 1,-1 0-1,1 1 0,0-1 0,-14 12 2970,3 1-3559,5-1 689,0 0-1,1 1 0,-4 16 1,4-13-118,-14 49 314,-14 93-1,6 72-135,22-162-49,5 67 1,3-92-245,2 1 1,15 62-1,-13-77-155,2-2 0,1 0 0,1 0 0,2 0 0,0-2 0,2 0 0,0 0 0,2-1 0,1-1 0,0-1 0,35 31 0,-49-48-553,1-1 1,0-1-1,0 1 0,0 0 1,0-1-1,0 0 0,10 3 1,11-1-4481</inkml:trace>
</inkml:ink>
</file>

<file path=ppt/ink/ink6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2.4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17 9088,'-17'0'4213,"16"0"-3360,1 0-79,0 0-76,0 0 22,6 3 656,-1-1-1052,1-2 1,-1 1-1,1-1 0,0 1 1,-1-2-1,8 0 0,8 0 403,178-3-679,-194 4-762,-1-1 0,0 1 0,1-1 0,-1 0 0,0 0 0,1 0 1,5-3-1,3-4-3718</inkml:trace>
</inkml:ink>
</file>

<file path=ppt/ink/ink6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3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1 162 7808,'0'-8'865,"1"1"1,0 0-1,0-1 1,1 1-1,0 0 1,0 0 0,1 0-1,0 1 1,5-10-1,-1 5-187,0-1-1,1 1 0,0 1 1,13-13-1,-19 21-521,1 1 1,-1-1-1,1 1 1,0-1-1,-1 1 1,1 0-1,0 0 0,0 0 1,-1 0-1,1 1 1,0-1-1,0 1 1,0 0-1,0-1 0,0 1 1,0 1-1,0-1 1,3 1-1,11 0 248,-16-1-373,1 0-53,-1 7 306,-1-7-246,0 0-37,0 1 1,0-1 0,0 1-1,1-1 1,-1 1 0,0-1-1,0 0 1,0 1 0,0-1-1,1 1 1,-1-1 0,0 0 0,1 1-1,-1-1 1,0 0 0,0 1-1,1-1 1,0 1 0,26-2-14,-17 0 11,0 0 0,0 1 1,0 1-1,0 0 0,19 4 1,-22-3 11,-1 1 0,1-1 0,-1 1 0,0 0 0,0 1 0,0 0 0,0 0 0,-1 0 0,0 0 0,0 1 0,0 0 0,0 0 0,-1 1 0,1-1 0,6 13 0,-5-6 33,0 1 0,-1 1 0,0-1 0,-1 1 0,0 0 0,-1 0 0,-1 0 0,1 28 0,-3 5 462,-9 65 0,5-77-581,-23 114 133,-2 6-47,28-151 30,1 0-1,0 0 0,0 0 1,0 0-1,0-1 1,0 1-1,1 0 0,0 0 1,0 0-1,0 0 1,0-1-1,1 1 0,-1 0 1,1-1-1,0 1 1,0-1-1,0 0 0,1 0 1,-1 0-1,1 0 1,-1 0-1,1 0 0,0-1 1,0 1-1,1-1 1,-1 0-1,0 0 1,1 0-1,-1 0 0,1-1 1,-1 1-1,7 1 1,2 0 15,0 0 1,1 0 0,-1-1 0,17 0 0,55-2 13,-40-1-131,-12 1-216,-2 0-2075,-10 0-3846,-15 0 759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6.92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23 56 8832,'-1'-6'991,"1"2"-452,0 0 0,-1 0 0,0 0 1,0 0-1,0 0 0,0 0 0,-1 0 0,0 0 1,0 0-1,-3-4 0,4 7 597,-3 28 688,3 54-1722,3 113 720,1-163-1431,1-1-1,1 1 1,1-1 0,13 37-1,-17-62-78,0-1-1,-1 0 1,1 0-1,1 0 1,-1 0-1,1 0 1,-1 0-1,1 0 1,4 3-1,7 9-3065</inkml:trace>
</inkml:ink>
</file>

<file path=ppt/ink/ink6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4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82 5248,'-2'-21'3360,"1"18"-3027,0 1 0,1-1 0,0 0 0,-1 0 0,1 0 0,0 0 0,0 0-1,0 0 1,1 0 0,-1 0 0,1 0 0,0 1 0,1-6 0,9-5 936,-11 12-1235,0 1 0,1 0-1,-1 0 1,0 0 0,0 0 0,1-1-1,-1 1 1,0 0 0,1 0 0,-1 0 0,0 0-1,1 0 1,-1 0 0,0 0 0,1 0-1,-1 0 1,0 0 0,1 0 0,-1 0 0,0 0-1,1 0 1,-1 0 0,0 1 0,0-1 0,1 0-1,-1 0 1,0 0 0,1 0 0,-1 0-1,0 1 1,0-1 0,1 0 0,-1 0 0,0 1-1,0-1 1,0 0 0,1 0 0,-1 1-1,0-1 1,0 0 0,0 0 0,0 1 0,0-1-1,1 0 1,-1 1 0,0-1 0,0 0 0,0 1-1,0-1 1,0 1 0,6 20 515,-1 1 0,0 0-1,-2 1 1,1 24 0,0-5-392,12 151-201,-14-109-5245,-2-72 1284</inkml:trace>
</inkml:ink>
</file>

<file path=ppt/ink/ink6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5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9472,'4'-8'3520,"10"8"-2752,13 0 160,-14 3-160,10-3-320,13 0 64,-2 0-97,11 0 65,9 0-256,-1 0-128,-4 5 0,-4-1-928,-13 4-351,-2-1-3457</inkml:trace>
</inkml:ink>
</file>

<file path=ppt/ink/ink6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5.5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66 9088,'8'-40'2981,"-7"38"-2798,-1 0 0,1 0 1,-1 0-1,1 0 0,-1 0 0,1 0 1,0 0-1,0 1 0,0-1 0,2-3 1,-1 3 99,-1 18 2991,-1 59-1479,-2-8-1333,3 0-1,15 94 0,-6-108-577,2-1 1,29 74-1,2-33-4065,-33-77 1365,-1-7-1317</inkml:trace>
</inkml:ink>
</file>

<file path=ppt/ink/ink6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5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9984,'4'8'4315,"10"6"-3318,-7-8-235,-3-1-317,0 1 0,-1-1 1,1 1-1,-1 0 0,4 9 0,9 22 873,132 211 2295,-119-202-3236,-8-11-208,-2 0 1,-2 1-1,-1 2 1,-1-1 0,-2 2-1,-2 0 1,-2 0-1,-1 1 1,2 48 0,-9-68-306,-1 0 0,-1 1 0,0-1 0,-2 0 1,0 0-1,-2 0 0,0-1 0,-8 20 0,6-22-1305,-1 0-1,0-1 1,-2 0-1,0 0 0,-14 16 1,21-28-1435,7-8-371,8-7-251</inkml:trace>
</inkml:ink>
</file>

<file path=ppt/ink/ink6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6.8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50 7680,'13'-20'4202,"-13"19"-3610,0 1-32,0 0 64,0 0 144,-5-3 619,-4-2-1045,-1 1-1,1 1 1,-1-1 0,0 2 0,0-1 0,0 1-1,-1 1 1,1 0 0,0 0 0,-1 1 0,1 1-1,-11 1 1,-6 2-193,0 1 0,0 1 1,-34 14-1,37-11-185,2 1 1,-1 1-1,2 1 0,-1 1 1,-26 22-1,46-34 29,0 1-1,0 0 0,0 0 1,0 0-1,0 0 1,1 0-1,-1 0 0,1 1 1,-1-1-1,1 0 0,-1 3 1,2-4 5,-1 0 1,1 0-1,0 0 1,0 0-1,0-1 1,0 1-1,0 0 1,0 0-1,0 0 1,0-1-1,0 1 1,1 0-1,-1 0 1,0 0 0,0-1-1,1 1 1,-1 0-1,0 0 1,1-1-1,-1 1 1,1 0-1,-1-1 1,1 1-1,0 0 1,-1-1-1,1 1 1,-1-1-1,1 1 1,0-1-1,-1 1 1,1-1-1,0 0 1,0 1-1,-1-1 1,1 0-1,0 0 1,0 1 0,1-1-1,7 2 38,0 0-1,0-1 1,0 1 0,1-2-1,-1 0 1,0 0 0,17-2 0,-15 0 188,1 2 1,-1-1-1,23 3 1,-34-2-204,1 0-1,-1 1 1,1-1 0,-1 0-1,1 0 1,-1 0-1,0 0 1,1 0 0,-1 1-1,1-1 1,-1 0 0,0 0-1,1 1 1,-1-1 0,0 0-1,1 1 1,-1-1 0,0 0-1,0 1 1,1-1-1,-1 0 1,0 1 0,0-1-1,1 1 1,-1-1 0,0 0-1,0 1 1,0-1 0,0 1-1,0-1 1,0 1 0,0-1-1,0 0 1,0 1-1,0-1 1,0 1 0,0-1-1,0 1 1,0-1 0,0 1-1,0-1 1,0 0 0,0 1-1,-1-1 1,1 1 0,0-1-1,0 0 1,-1 1-1,1-1 1,-1 1 0,-16 23 273,14-21-276,-31 39-6,-33 52 0,56-76-16,1 1 0,1 0 0,0 0 0,1 0 0,-10 42 0,16-54 2,1 0 0,0 0 0,1 1 0,-1-1 0,1 0 0,1 1 0,0-1 0,0 0 0,0 0 0,3 10 0,-2-13 1,-1 0 0,1 0 0,0 0 0,1 0 1,-1 0-1,1-1 0,0 1 0,-1-1 0,1 1 0,1-1 1,-1 0-1,0 0 0,1 0 0,0-1 0,-1 0 1,1 1-1,7 2 0,-4-2-91,1-1 0,-1 0 0,1 0 0,-1 0 0,1-1 1,-1 0-1,1-1 0,10 0 0,-13 0-829,1-1 1,-1 0-1,1 0 1,-1 0-1,1-1 0,-1 0 1,8-3-1,8-6-3751,-2 0 486</inkml:trace>
</inkml:ink>
</file>

<file path=ppt/ink/ink6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7.1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10752,'1'1'3509,"3"6"-2852,0 1 1,-1-1-1,0 1 1,-1 0-1,0 0 1,2 11-1,3 54 218,-5-52-662,10 159 323,33 294-448,5-228-3234,-48-240 2577,-1-1 1,1 1-1,0-1 1,1 1-1,-1-1 1,1 0-1,0 0 1,1 0-1,6 8 1,11 7-3336</inkml:trace>
</inkml:ink>
</file>

<file path=ppt/ink/ink6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7.6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 8 10624,'0'0'120,"0"-1"1,1 1 0,-1-1 0,0 1 0,0 0 0,0-1-1,1 1 1,-1 0 0,0-1 0,0 1 0,1 0 0,-1-1-1,0 1 1,1 0 0,-1 0 0,0-1 0,1 1-1,-1 0 1,0 0 0,1 0 0,-1-1 0,0 1 0,1 0-1,-1 0 1,1 0 0,-1 0 0,0 0 0,1 0-1,-1 0 1,1 0 0,-1 0 0,1 0 0,-1 0 0,0 0-1,1 0 1,-1 0 0,1 0 0,-1 1 0,1 0 29,0 0 1,-1 0-1,1 0 1,-1 0-1,1 0 1,-1 1 0,1-1-1,-1 0 1,0 0-1,0 1 1,0-1-1,0 0 1,0 0 0,0 2-1,-18 440 2340,1-97-2217,15-298-972,3 1 0,2 0 1,17 95-1,-17-135-160,0 0 1,5 13-1,9 7-3535</inkml:trace>
</inkml:ink>
</file>

<file path=ppt/ink/ink6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8.0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137 54 8576,'20'-30'2816,"-19"29"-2675,0 0-1,-1-1 1,1 1 0,0 0 0,-1 0 0,1-1 0,-1 1 0,1 0-1,-1-1 1,1 1 0,-1-1 0,0 1 0,0-1 0,0-1 0,0 2 135,0 1-153,-1 0 0,1 0 0,-1 0 1,1 0-1,-1 0 0,0 0 0,1 0 0,-1 0 0,1 0 0,-1 0 1,1 1-1,-1-1 0,1 0 0,-1 0 0,1 1 0,-1 0 1,1-1-5,-9 5 163,1 0 0,1 1 0,-1 0 0,1 0 0,0 1 0,1 0 0,-1 1 0,-9 15 0,3-4-157,2 1-1,-14 35 1,18-34-81,1 0 0,0 0 0,2 0-1,1 1 1,0-1 0,2 1 0,0 0 0,5 42 0,-3-56-39,-1-1 1,2 0 0,-1 0-1,1 0 1,0 0-1,0 0 1,1 0 0,0 0-1,0-1 1,0 1-1,1-1 1,0 0 0,0 0-1,1 0 1,0-1 0,0 1-1,0-1 1,12 9-1,-5-7 75,0 0-1,1 0 0,0-1 1,0-1-1,0 0 0,1 0 1,-1-2-1,1 1 0,22 1 1,-27-5 24,-1 1 0,0-2 0,1 1 0,-1-1 0,0 0 1,1-1-1,12-4 0,-15 4-12,-1-1 1,0 1-1,0-1 1,0 0-1,0 0 1,0 0-1,-1-1 1,1 0-1,-1 0 0,0 0 1,6-9-1,-7 9-44,0-1 0,-1 1-1,1 0 1,-1-1 0,-1 1-1,1-1 1,0 0-1,-1 0 1,0 0 0,0 1-1,-1-1 1,1-10 0,-2 7-19,1 0 1,-2 0 0,1 1-1,-1-1 1,0 0 0,-1 1-1,-5-12 1,0 4-35,-1 0 0,0 1 0,-1 0 0,-1 0 0,0 1 0,-25-22 0,21 23-584,0 0 0,-1 1 1,0 1-1,-1 0 0,0 1 1,0 1-1,-25-8 0,27 10-1129,15 6 1669,0 0 1,0 0-1,0 0 0,0 0 1,0 0-1,0 0 1,0 0-1,0 0 0,0 0 1,0 0-1,0 0 0,-1 0 1,1 0-1,0 0 0,0 0 1,0 0-1,0 0 0,0 0 1,0 0-1,0 0 0,0 0 1,0 0-1,0 0 0,0 0 1,0-1-1,0 1 0,0 0 1,0 0-1,0 0 1,-1 0-1,1 0 0,0 0 1,0 0-1,0 0 0,0 0 1,0 0-1,0 0 0,0 0 1,0-1-1,0 1 0,0 0 1,0 0-1,0 0 0,0 0 1,0 0-1,0 0 0,0 0 1,0 0-1,1 0 1,-1 0-1,0 0 0,0 0 1,0-1-1,0 1 0,0 0 1,0 0-1,0 0 0,0 0 1,0 0-1,0 0 0,0 0 1,0 0-1,22-2-6609,-5 1 4735,20 1-1112</inkml:trace>
</inkml:ink>
</file>

<file path=ppt/ink/ink6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8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131 24 9856,'5'-2'792,"-1"0"0,0 0 0,0 0 0,-1 0 0,1-1 0,0 0 0,4-4 0,-8 6 1037,-1 2-501,-7 7-1048,1-1 1,0 1-1,1 0 1,-1 1-1,2 0 1,-1-1-1,1 2 1,1-1-1,-7 17 1,3 0-244,0 1 1,-6 39-1,12-54-48,1 1-1,0-1 1,1 1 0,0-1 0,3 15 0,-2-21 12,0 0 0,0 0 0,1 0 0,0 0 0,0 0 0,0 0 0,1-1 0,0 1 0,0-1 0,0 0 0,1 0 1,5 7-1,-8-11 6,0 0 0,0 0 0,0 0 0,-1-1 0,1 1 0,0 0 0,1 0 0,-1 0 0,0-1 0,0 1 0,0 0 0,0-1 0,0 1 0,1-1 0,-1 0 0,0 1 0,1-1 0,-1 0 1,0 0-1,0 0 0,1 0 0,-1 0 0,0 0 0,1 0 0,-1 0 0,0 0 0,1-1 0,-1 1 0,0 0 0,0-1 0,0 1 0,1-1 0,-1 0 0,0 1 0,0-1 0,0 0 0,0 0 0,1 0 0,1-3 6,0 1-1,-1 0 0,0 0 0,1-1 0,-1 1 1,0-1-1,-1 0 0,1 0 0,-1 1 1,1-1-1,0-5 0,1-8 37,0-1 1,-2 0-1,0 0 0,0 0 1,-2 1-1,0-1 0,-6-25 1,3 27 227,4 16-268,0 0 1,0 0-1,0 0 1,0 0-1,0 0 1,0 0-1,0-1 1,0 1-1,0 0 1,0 0-1,0 0 1,0 0-1,-1 0 1,1 0-1,0 0 1,0 0-1,0-1 1,0 1-1,0 0 1,0 0-1,0 0 1,0 0-1,0 0 1,-1 0-1,1 0 1,0 0-1,0 0 1,0 0-1,0 0 1,0 0-1,0 0 1,0 0-1,-1 0 1,1 0-1,0 0 1,0 0-1,0 0 1,0 0-1,0 0 1,0 0-1,-1 0 1,1 0-1,0 0 1,0 0-1,0 0 1,0 0-1,0 0 1,-4 7 231,-1 13 27,4 12-28,1 1-1,1-1 0,2 0 1,2 0-1,0 0 0,2 0 1,13 34-1,-13-46-186,3 6-16,-2 0 1,0 0-1,6 50 1,-13-73-19,-1 0 0,0-1 1,0 1-1,0 0 0,-1 0 0,1 0 1,-1 0-1,1 0 0,-1 0 1,0 0-1,0 0 0,0-1 1,-1 1-1,1 0 0,0-1 1,-1 1-1,-3 3 0,3-4-7,0 0-1,-1-1 1,1 1-1,0-1 0,-1 1 1,1-1-1,-1 0 1,1 0-1,-1 0 0,0 0 1,1-1-1,-1 1 1,0-1-1,1 1 0,-1-1 1,0 0-1,0 0 1,0 0-1,-3-1 1,-12-2-25,1 0 1,-1-2 0,-17-6 0,26 8-18,0 0 0,0-1 0,1 0 0,0-1 0,0 0 0,0 0 0,-11-10 1,18 14 14,1 0 1,-1 0-1,0 0 1,0 1 0,1-1-1,-1 0 1,1 0 0,-1 0-1,1 0 1,-1 0 0,1 0-1,-1 0 1,1 0 0,0 0-1,0-1 1,-1 1 0,1 0-1,0 0 1,0 0 0,0 0-1,0 0 1,1 0 0,-1 0-1,0 0 1,0-1 0,1 1-1,-1 0 1,0 0 0,1 0-1,-1 0 1,1 0 0,-1 0-1,1 1 1,0-1 0,0-1-1,4-3-87,-1 1 0,1-1 0,-1 1 0,11-7 0,-12 9 57,23-13-912,0 0 0,1 2 1,53-19-1,-61 25 288,28-10-1641,29-11-2255,-17-3-229</inkml:trace>
</inkml:ink>
</file>

<file path=ppt/ink/ink6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9.1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9472,'0'0'274,"0"0"1,0 0-1,0 0 0,0 0 1,0 1-1,0-1 1,0 0-1,0 0 0,0 0 1,0 0-1,0 0 1,0 0-1,0 0 1,0 0-1,0 0 0,0 0 1,0 0-1,0 0 1,0 0-1,0 0 1,0 0-1,0 1 0,0-1 1,0 0-1,0 0 1,0 0-1,0 0 0,0 0 1,0 0-1,0 0 1,0 0-1,0 0 1,0 0-1,0 0 0,0 0 1,0 0-1,14 5 2166,21 5-2330,22 3 342,53 15-210,-95-23-172,1 1 1,-1 0-1,0 1 0,23 15 1,-33-19 5,0 1 1,0-1-1,-1 1 0,0 1 1,1-1-1,6 10 1,-9-11-29,0 0 0,-1 0 1,1 0-1,-1 0 0,0 1 0,0-1 1,0 0-1,0 1 0,-1-1 0,1 1 1,-1-1-1,0 0 0,0 5 0,-2 6 25,-2 1-1,1-1 1,-1 1 0,-1-1-1,-1 0 1,-13 24-1,-1 4-9,-24 83-426,42-120 183,1 0 0,0 0 0,0 0 0,0 0 0,1 1 0,0-1 0,0 6 0,0-10 102,0-1 0,0 1 0,0-1 0,0 0 0,1 1 0,-1-1 0,0 0 0,0 1 0,0-1 0,0 0 0,0 1 0,0-1 0,1 0 0,-1 1 0,0-1 0,0 0 0,1 1 0,-1-1 0,0 0 0,0 1 0,1-1 0,-1 0 0,0 0 0,1 0 0,-1 1 0,0-1 0,1 0 0,-1 0 0,0 0 0,1 0 0,-1 0 0,0 1 0,1-1 0,-1 0 0,1 0 0,-1 0 0,0 0 0,1 0 0,-1 0 0,0 0 0,1-1 0,0 1 0,15-8-3442,5-7-1349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7.4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4 7936,'-2'-4'3177,"-2"8"-2103,-4 9-83,3-1-647,1-1 0,0 1 0,1 0 0,-3 22-1,-1 51-100,5-38-103,-2-3 13,3 1 1,4 48 0,-1-72-76,1 1 0,1-1 0,1 0 0,1-1 0,1 1 0,13 27 1,-17-41-23,1 0 1,0-1 0,1 1-1,-1-1 1,10 10 0,-13-14-12,1-1 0,-1 0 0,1 1 0,-1-1 0,0 0 0,1 0 0,0 0 0,-1 0 0,1 0 0,0-1 0,-1 1 0,1 0 0,0-1 0,0 0 0,0 1 0,-1-1 0,1 0 0,0 0 0,0 0 0,0 0 0,0 0 0,-1 0 0,1 0 0,0-1 0,0 1 0,0-1 0,-1 1 0,1-1 0,3-1 0,0-2 50,-1 1-1,0-1 1,1 1-1,-1-1 1,-1-1-1,1 1 1,-1 0-1,1-1 1,-1 0 0,0 0-1,-1 0 1,1 0-1,-1 0 1,0 0-1,-1 0 1,1-1-1,1-8 1,0-6-3,-1-1 0,-1 1 0,-2-29-1,0 21-45,-1 0-1,-2 0 0,-8-34 0,10 52-46,-1 1 1,0 0-1,-1 0 0,0 0 0,0 0 1,-1 0-1,0 1 0,-1 0 0,0 0 0,0 0 1,-1 1-1,-12-12 0,17 17-42,-1 0-1,1 0 1,-1 1-1,0-1 1,0 0-1,0 1 1,0 0-1,0 0 1,0 0-1,0 0 1,0 0-1,-1 1 1,1-1-1,0 1 1,0 0-1,-1 0 1,1 0 0,0 0-1,-1 0 1,1 1-1,0 0 1,0 0-1,0-1 1,0 2-1,0-1 1,0 0-1,0 1 1,0-1-1,-3 3 1,3-2-885,1 1-1,-1-1 1,1 1 0,0-1 0,-1 1 0,1 0 0,1 0-1,-1 0 1,0 0 0,-2 6 0,4-7-4192</inkml:trace>
</inkml:ink>
</file>

<file path=ppt/ink/ink6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9.5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209 32 10240,'0'-3'548,"0"1"1,0-1-1,-1 0 1,1 1-1,0-1 1,-1 0-1,-1-3 1,2 5-444,0 1 0,-1 0 0,1-1 0,0 1 1,0 0-1,-1-1 0,1 1 0,0 0 0,-1-1 0,1 1 1,0 0-1,-1-1 0,1 1 0,0 0 0,-1 0 0,1-1 0,-1 1 1,1 0-1,0 0 0,-1 0 0,0 0 0,0 0 2,0 0-1,0 0 1,0 0-1,0 0 1,0 0-1,1 1 0,-1-1 1,0 0-1,0 1 1,0-1-1,0 1 1,0-1-1,1 1 1,-2 0-1,-5 5 53,0 0 1,1 0-1,0 0 1,1 1-1,-1-1 1,1 2-1,0-1 0,1 0 1,-4 10-1,-5 12-44,-10 37-1,23-65-108,-23 76 265,3 1-1,-16 122 1,31-140-96,1 0-1,4 0 1,2 0 0,11 61 0,-7-79-86,2 0 0,2-1 1,27 71-1,-31-97-327,1 0 0,0-1 0,1 1 0,1-1 0,0-1 1,1 0-1,1 0 0,0-1 0,0 0 0,1-1 0,1 0 0,24 15 0,-27-20-457,0-1 1,1-1 0,0 1 0,0-2-1,0 1 1,0-2 0,0 1-1,1-2 1,-1 1 0,13-1 0,21-4-3178</inkml:trace>
</inkml:ink>
</file>

<file path=ppt/ink/ink6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19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1 8704,'-18'0'3328,"9"4"-2592,0-4 512,9 0 32</inkml:trace>
</inkml:ink>
</file>

<file path=ppt/ink/ink6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20.3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17119,'22'7'1376,"8"-2"-736,11-1-224,4-1-96,-5 2-192,-1-2-64,-3-3-608,-9 4-288,-4 1-1599,-1-5-737,4 3-1280</inkml:trace>
</inkml:ink>
</file>

<file path=ppt/ink/ink6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20.6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77 8960,'-7'-39'2981,"7"38"-2881,0-1 0,0 1 0,0 0 0,0-1 0,0 1 0,1-1 0,-1 1 0,0 0 0,1-1 0,-1 1-1,1 0 1,-1-1 0,1 1 0,0 0 0,-1 0 0,1-1 0,0 1 0,0 0 0,0 0 0,0 0 0,1-1 0,0 0 245,-1 1-214,0 0 0,0 1 0,0-1 0,-1 1 0,1-1 0,0 1 1,0-1-1,0 1 0,0 0 0,0-1 0,0 1 0,0 0 0,0 0 0,0 0 0,0-1 0,0 1 0,0 0 1,2 1-1,17 3 632,-16-3-513,13 4 4,-1 0 0,-1 1 1,1 0-1,-1 2 0,0 0 0,-1 0 1,0 1-1,0 1 0,12 12 0,-17-13-152,0 0 0,0 1 0,-1 0 0,0 0 0,0 1-1,-2 0 1,1 0 0,-1 1 0,-1 0 0,0 0 0,-1 0-1,4 17 1,-6-18-49,-1-1-1,0 1 1,-1-1-1,0 1 0,-1 0 1,0-1-1,-1 1 1,0-1-1,-6 18 0,-5 7 102,-24 46 0,36-79-148,-36 71 211,13-29-91,-28 72 0,50-109-124,0-1-1,0 0 1,1 1 0,0-1-1,0 0 1,0 1-1,1 0 1,0-1 0,1 8-1,-1-11 6,1 0 0,0 0 0,0 0 0,0 0 0,0 0-1,1 0 1,-1 0 0,1 0 0,0-1 0,-1 1 0,1-1-1,0 1 1,1-1 0,-1 1 0,0-1 0,1 0 0,-1 0-1,1 0 1,0-1 0,3 3 0,4 1 9,1-1 0,-1 0 0,1-1 0,0 0 0,1 0 0,-1-1 0,0-1 0,0 0 0,1-1 0,-1 0 0,1 0 0,13-3 0,0-1-1904,33-9 1,20-13-10700,-38 12 8043</inkml:trace>
  <inkml:trace contextRef="#ctx0" brushRef="#br0" timeOffset="1">628 461 10112,'-32'4'3872,"28"4"-3040,4-4 160,0-4-193,4 8-543,5-5-64,9 1-288,9 1-64,14-2 64,7 1-1023,6 1-417,-5-5-2752</inkml:trace>
</inkml:ink>
</file>

<file path=ppt/ink/ink6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21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10368,'1'0'178,"-1"0"1,1 0 0,-1 0 0,1 0 0,-1 0-1,1 0 1,-1 0 0,1 0 0,-1 0-1,1 0 1,-1 0 0,1 0 0,-1 0-1,1 1 1,-1-1 0,1 0 0,-1 0 0,1 0-1,-1 1 1,1-1 0,-1 0 0,0 1-1,1-1 1,-1 0 0,0 1 0,1-1-1,-1 1 1,15 14 308,-13-12 95,14 16 375,0 1 0,-2 1 0,-1 0 0,-1 1-1,11 25 1,3 4 17,61 99 439,-44-79-811,42 91 1,-68-120-493,-1 0 0,-2 1-1,-2 1 1,12 77 0,-22-98-221,-1 1 0,-1 0 0,-1 0 0,-5 33 0,3-41-249,-1 1 0,0-1-1,-1 0 1,-1 0 0,-1-1 0,-17 30-1,20-38-84,-1 0 1,-1-1-1,1 1 0,-1-1 0,0 0 0,-1-1 1,-10 8-1,11-9-694,0-1 1,0 1 0,0-2-1,0 1 1,-13 3-1,5-5-3079</inkml:trace>
</inkml:ink>
</file>

<file path=ppt/ink/ink6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22.5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386 321 7680,'3'-6'720,"-1"0"-1,-1-1 1,1 0 0,-1 1 0,0-1 0,-1 0 0,1 1 0,-2-11 0,1 14-528,-1 0 1,1 0-1,-1 0 1,1 1-1,-1-1 1,0 0-1,0 0 1,-1 1-1,1-1 1,0 1-1,-1-1 1,1 1-1,-1 0 1,0-1-1,0 1 1,0 0-1,0 0 1,0 1-1,-1-1 1,1 0-1,0 1 1,-5-3-1,4 3-80,0 0 0,0 0 0,-1 1 0,1-1 0,0 1 0,0 0 0,0 0 0,-1 0 1,1 1-1,0-1 0,0 1 0,0-1 0,-6 3 0,0 0 21,-1 1 0,1 1 0,-11 5 0,1 1-94,1 1-1,1 1 0,0 0 1,1 1-1,1 1 0,0 0 0,0 2 1,2-1-1,0 1 0,-19 35 1,18-23-96,1 0 1,-17 52-1,27-70 37,1 0-1,-1-1 1,1 1-1,1 0 1,0 0-1,1 0 0,0 0 1,1 0-1,0 0 1,0 0-1,5 17 1,-4-24 30,0 0 0,0 0 1,0-1-1,0 1 0,1 0 0,-1-1 1,1 0-1,0 1 0,0-1 0,0 0 1,0 0-1,1-1 0,-1 1 1,1-1-1,-1 0 0,1 0 0,0 0 1,0 0-1,0-1 0,0 1 0,0-1 1,9 1-1,-7-1 11,0 0-1,0-1 1,-1 0-1,1 0 1,0-1 0,0 1-1,0-1 1,-1-1-1,1 1 1,0-1 0,-1 0-1,1 0 1,-1 0 0,0-1-1,0 0 1,9-7-1,3-4 1,0-2-1,-2 0 0,0-1 0,-1-1 0,0 0 0,-2-1 0,0 0 1,-1-1-1,-1 0 0,-1 0 0,-1-1 0,-1-1 0,0 1 0,-2-1 1,-1 0-1,0 0 0,0-39 0,-3 37 5,-2 0-1,0 0 1,-2 1-1,-10-44 1,12 64-2,1 1-1,-1 0 1,0 0 0,0 0 0,0 0 0,0 0 0,0 1 0,0-1 0,-1 0 0,1 0 0,-1 1-1,-1-2 1,2 2-11,1 1-1,-1 0 0,0-1 0,1 1 0,-1 0 0,0 0 0,0 0 1,1 0-1,-1 0 0,0 0 0,0 0 0,1 0 0,-1 0 0,0 0 1,0 0-1,1 0 0,-1 0 0,0 0 0,0 1 0,1-1 1,-1 0-1,0 1 0,1-1 0,-1 0 0,0 1 0,1-1 0,-1 1 1,1-1-1,-1 1 0,1-1 0,-1 1 0,1 0 0,-1-1 1,0 2-1,-2 2-10,1 0-1,-1 0 1,1 0 0,0 0 0,0 0 0,0 1 0,0-1 0,1 1 0,0 0-1,0-1 1,0 1 0,0 0 0,1-1 0,0 1 0,0 0 0,0 0 0,0-1-1,1 1 1,0 0 0,2 6 0,3 10-146,1-1 0,2 0-1,13 25 1,-11-22-130,19 44-672,27 51-1807,-50-106 2290,1 1 0,1-1 0,0-1 0,0 0 0,1 0 0,22 18 0,-22-21 248,1-1-1,0 0 1,24 11-1,-31-16 200,0 0-1,1-1 0,-1 1 1,1-1-1,-1 0 1,1 0-1,-1-1 1,1 1-1,0-1 1,-1 0-1,1-1 1,0 1-1,-1-1 1,1 0-1,6-2 1,-3 0 94,-1 0-1,0-1 1,0-1 0,0 1 0,0-1 0,-1 0 0,1 0 0,-1-1 0,-1 0 0,1 0 0,5-9 0,-7 10 112,-1 0 0,1-1 1,-1 0-1,0 0 0,-1 0 0,0 0 1,0 0-1,0-1 0,0 1 1,-1 0-1,0-1 0,-1 1 1,1-1-1,-1 0 0,-1-6 0,-3-7 272,-1 1 0,-1 0 0,-1 0 0,-1 1-1,-13-25 1,12 26-221,0-1 0,1 1-1,1-1 1,1 0 0,1-1-1,-4-21 1,9 33-217,-1 0-1,1 0 1,0 0 0,1 0-1,0 0 1,0 0-1,0 0 1,1 0 0,0 0-1,1 0 1,-1 1 0,7-11-1,-4 9 26,1 0 0,0 0 0,0 0 0,1 1 0,0 0 0,0 1 0,0-1 0,12-6 0,3 0-387,1 0 0,1 2 1,1 1-1,-1 0 0,51-11 0,-4 8-3509,35 6-6853,-56 7 6883</inkml:trace>
</inkml:ink>
</file>

<file path=ppt/ink/ink6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23.2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94 90 8192,'-5'1'369,"0"0"0,1 0 0,-1 0 0,1 0 1,0 1-1,-1 0 0,1 0 0,0 0 0,0 0 0,0 1 1,0-1-1,1 1 0,-1 0 0,1 0 0,-1 1 1,1-1-1,-5 8 0,8-10-257,-3 2 165,1 1 0,-1 0 0,1-1 0,1 1 0,-3 5 0,4-8-248,-1 0 1,1-1-1,0 1 0,0-1 0,0 1 0,0 0 0,0-1 1,0 1-1,0 0 0,0-1 0,0 1 0,0-1 0,0 1 1,1 0-1,-1-1 0,0 1 0,0-1 0,1 1 1,-1 0-1,1 0-4,0-1 0,-1 1 0,1-1-1,0 1 1,-1-1 0,1 0 0,0 1 0,0-1 0,0 0 0,-1 1 0,1-1 0,0 0 0,0 0 0,0 0 0,0 0 0,0 1 0,-1-1 0,3-1 0,9 1 165,0-2 1,0 1 0,0-1-1,19-7 1,48-20 313,-71 26-463,14-6 98,0 0-1,23-16 0,-39 22-113,0-1-1,-1 0 1,0 0 0,0 0 0,0 0-1,0-1 1,-1 0 0,1 0-1,-1-1 1,-1 1 0,1-1 0,4-10-1,-7 16-18,-1-1-1,0 1 0,1-1 0,-1 1 0,0-1 1,0 1-1,0-1 0,0 0 0,1 1 0,-1-1 1,0 1-1,0-1 0,0 0 0,0 1 0,0-1 1,0 1-1,0-1 0,-1 0 0,1 1 0,0-1 1,0 1-1,0-1 0,-1 1 0,1-1 1,0 1-1,0-1 0,-1 1 0,1-1 0,-1 1 1,1-1-1,0 1 0,-1-1 0,1 1 0,-1 0 1,1-1-1,-1 1 0,1 0 0,-1-1 0,1 1 1,-1 0-1,1 0 0,-1-1 0,0 1 0,-2 0 11,0-1 0,0 1 1,0 0-1,0 0 0,0 0 0,1 0 0,-1 1 0,-4 0 0,-7 3-10,0 1 0,1 0 0,0 1 0,0 1 0,0 0 0,1 0 0,0 2 0,1-1 0,0 1 1,0 1-1,0 0 0,2 0 0,-1 1 0,1 0 0,-11 20 0,14-22-9,2 0 0,-1 0-1,2 1 1,-1-1 0,1 1 0,0 0 0,1 0-1,0 0 1,1 0 0,0 11 0,1-13 4,0 1 0,1-1-1,1 0 1,-1 0 0,1 1 0,1-1 0,-1-1 0,1 1 0,1 0 0,-1-1 0,1 1 0,1-1-1,7 9 1,-1-3 28,0-1-1,2 0 0,-1-1 0,1 0 1,1-1-1,0 0 0,0-2 0,18 9 1,4-1-834,0-1 0,55 14 0,-77-25-653,27 3-1,23-5-3191</inkml:trace>
</inkml:ink>
</file>

<file path=ppt/ink/ink6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8.3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526 59 9728,'57'-53'5664,"-57"52"-5597,0 1 0,0 0 1,0-1-1,1 1 0,-1 0 1,0-1-1,0 1 1,1 0-1,-1 0 0,0-1 1,0 1-1,1 0 0,-1 0 1,0 0-1,1-1 1,-1 1-1,1 0 0,-1 0 1,0 0-1,1 0 0,-1 0 1,0 0-1,1 0 0,-1 0 1,1-1-1,-1 1 1,0 1-1,1-1 0,-1 0 1,1 0-1,-1 0 0,0 0 1,1 0-1,-1 0 1,0 0-1,1 0 0,-1 1 1,0-1-1,1 0 0,-1 1 12,1 0 1,-1-1-1,0 1 0,0 0 0,1-1 0,-1 1 0,0 0 0,0 0 0,0-1 0,0 1 0,0 0 0,0-1 0,0 1 0,0 0 0,0 0 0,-1-1 0,1 2 0,-4 9 241,-1 0-1,0-1 1,-10 15 0,0 0-74,-10 18 83,-57 106 35,34-63-313,-109 152 0,106-166-274,2 3 0,4 2 1,-37 89-1,73-148-606,5-11-412,4-7 1128,0 0-1,0 0 1,0 0 0,0 0-1,0 0 1,0 0 0,0 0 0,0 0-1,0 0 1,0 0 0,0 0-1,0 0 1,0 0 0,0 0-1,0 0 1,0 0 0,0 0 0,0 0-1,0 0 1,0 0 0,0 0-1,0 0 1,0 0 0,-1 0-1,1 0 1,0 0 0,0 0 0,4-11-4351</inkml:trace>
</inkml:ink>
</file>

<file path=ppt/ink/ink6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8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9 9984,'-1'0'94,"-8"-7"1898,9 7-1926,-1 0 1,1 0 0,0 0 0,0 0-1,0 0 1,0-1 0,0 1-1,-1 0 1,1 0 0,0 0 0,0 0-1,0 0 1,0 0 0,-1 0-1,1-1 1,0 1 0,0 0 0,0 0-1,0 0 1,-1 0 0,1 0-1,0 0 1,0 0 0,0 0 0,-1 0-1,1 0 1,0 0 0,0 0-1,0 0 1,-1 0 0,1 0 0,0 1-1,0-1 1,0 0 0,0 0-1,-1 0 1,12 11 2695,-8-9-2228,5 7-255,0 0-1,0 0 1,-1 1-1,-1 0 0,1 0 1,-2 0-1,1 1 1,-2 0-1,1 0 1,-1 0-1,-1 0 1,0 1-1,1 15 1,15 105 124,9 57-182,26 25 20,-42-179-1090,2 1-1,1-2 0,35 59 0,-47-88 305,0-1-1,0 1 1,0-1-1,1 0 0,0 0 1,-1 0-1,1-1 1,0 1-1,7 3 1,14 6-3759</inkml:trace>
</inkml:ink>
</file>

<file path=ppt/ink/ink6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9.1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8960,'-5'0'3328,"1"5"-2592,4 2 288,0 1-64,4-1-320,1 2-32,4-1-161,9-1-31,4-2-224,10-5-128,4 0-32,3 0-32,1 4 0,-4 4-991,-4-5-449,-5 13-3072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8.8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24 8192,'-1'-2'161,"-5"-17"4350,4 17-2082,3 12-1525,4 19-203,15 48 0,-5-26-333,32 180 499,-17 4-576,-27-205-265,27 653 668,-30-675-614,1-4-27,-1 1-1,0 0 0,0-1 1,-1 1-1,1-1 0,-1 1 0,0 0 1,0-1-1,-1 0 0,-2 6 1,4-10-52,0 0 0,0 0 0,0 0 1,0-1-1,0 1 0,0 0 0,0 0 1,0 0-1,0-1 0,0 1 1,0 0-1,0 0 0,0 0 0,0 0 1,0-1-1,0 1 0,0 0 0,-1 0 1,1 0-1,0 0 0,0 0 0,0-1 1,0 1-1,0 0 0,-1 0 0,1 0 1,0 0-1,0 0 0,0 0 0,0 0 1,-1 0-1,1 0 0,0-1 0,0 1 1,0 0-1,0 0 0,-1 0 0,1 0 1,0 0-1,0 0 0,0 0 0,-1 0 1,1 0-1,0 0 0,0 1 0,0-1 1,0 0-1,-1 0 0,1 0 0,0 0 1,0 0-1,0 0 0,0 0 0,-1 0 1,1 0-1,0 1 0,0-1 0,0 0 1,0 0-1,0 0 0,0 0 0,-1 0 1,1 1-1,0-1 0,0 0 0,0 0 1,0 0-1,0 0 0,0 1 0,-3-17 24,2-15-39,1-1-1,1 1 1,2 0 0,1 0 0,12-44 0,-10 55 0,1-1 1,0 2 0,1-1-1,1 1 1,1 0-1,1 1 1,0 0 0,2 1-1,15-17 1,-24 29-3,1 0 1,0 1-1,0 0 0,0 0 0,1 0 1,-1 1-1,1-1 0,0 1 1,0 1-1,0-1 0,1 1 0,5-2 1,-4 3 13,0 0-1,-1 1 1,1-1 0,0 1-1,-1 1 1,1-1 0,0 1 0,-1 1-1,1 0 1,7 2 0,-11-3 15,23 8 16,31 14 0,-51-20 1,-1 0 0,0 0 0,0 1 0,0 0-1,-1 0 1,1 0 0,-1 1 0,0 0 0,0 0 0,7 9 0,-10-9 17,0-1 1,0 0-1,-1 1 0,1 0 1,-1-1-1,0 1 1,0 0-1,-1 0 0,0-1 1,1 1-1,-1 0 1,-1 0-1,1 0 1,-3 8-1,-1 6 65,-1 0-1,-10 22 1,13-37-102,-9 25 31,-1-2 1,-2 0-1,-1-1 0,-1 0 1,-1-1-1,-1-1 1,-38 40-1,39-48-114,-1 0 1,-1-1-1,0-1 0,-1 0 0,0-2 0,-1 0 1,-1-2-1,0 0 0,0-2 0,-32 9 0,40-13-185,7-2 18,0 0-1,0-1 1,0 1 0,0-1-1,0-1 1,0 1-1,-10-2 1,17 1 187,0 0 0,-1 0 0,1 0 0,0 0 0,0 0 0,-1 0 0,1 0 0,0 0 0,0 0-1,-1 0 1,1 0 0,0 0 0,-1 0 0,1-1 0,0 1 0,0 0 0,0 0 0,-1 0 0,1 0 0,0-1 0,0 1 0,-1 0 0,1 0 0,0 0-1,0-1 1,0 1 0,0 0 0,0 0 0,-1-1 0,1 1 0,0 0 0,0 0 0,0-1 0,0 1 0,0 0 0,0 0 0,0-1 0,0 1 0,0 0 0,0 0-1,0-1 1,0 1 0,0 0 0,0-1 0,0 1 0,0 0 0,0 0 0,1-1 0,9-14-2392,-5 9 1592,16-23-3099</inkml:trace>
</inkml:ink>
</file>

<file path=ppt/ink/ink6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9.4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27 11520,'36'0'4288,"0"-4"-3329,12-11 225,-25 10-64,13 2-672,9 3-64,-2 0-320,2 8-64,-4-1 0,-5 1-1152,-6 4-416,-3-3-3583</inkml:trace>
</inkml:ink>
</file>

<file path=ppt/ink/ink6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9.8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590 131 8704,'14'-24'2225,"9"-20"1165,-20 40-2975,-2 0-1,1-1 1,0 1 0,-1-1 0,0 1-1,0-1 1,0-6 0,-1 10-369,0 0 1,0 0-1,0 1 1,0-1-1,0 0 1,0 0-1,0 1 1,0-1-1,0 0 1,0 0-1,-1 1 1,1-1-1,0 0 1,-1 1-1,1-1 1,0 0 0,-1 1-1,1-1 1,-1 1-1,1-1 1,-1 0-1,1 1 1,-1-1-1,0 1 1,1 0-1,-1-1 1,0 1-1,1-1 1,-1 1-1,0 0 1,1 0-1,-1-1 1,0 1-1,0 0 1,1 0-1,-1 0 1,0 0-1,0 0 1,0 0-1,-3 0 48,1 0-1,0 1 1,-1 0-1,1-1 0,0 1 1,0 0-1,-6 3 1,-15 8 355,-139 72 1075,139-68-1352,0 1-1,1 1 1,1 0-1,1 2 1,1 1-1,-21 26 1,10-6 170,2 1 1,-37 73 0,46-75-218,1 1-1,-24 78 1,38-100-107,1 0 0,0 0 0,1 0 0,2 0 0,0 0 0,0 0 1,2 0-1,1 1 0,3 19 0,-2-28 27,1 0 0,0 0 0,1 0 0,0 0 0,0-1 0,1 0 0,1 0 0,0 0 0,0-1 0,0 0 0,1 0 0,1-1 0,0 0 0,0-1 0,0 1 0,1-2 0,0 0 0,0 0 0,17 7 0,-13-7 26,0-1-1,0 0 1,1-1 0,-1-1 0,1 0-1,-1-1 1,1 0 0,0-2 0,0 1-1,0-2 1,0 0 0,-1-1 0,1 0-1,0-1 1,18-7 0,-3-2 89,-1-2 0,0-1 0,-1-1 0,49-38 0,-70 48-144,-1 1 1,0-1 0,1 0-1,-2-1 1,1 1 0,-1-1-1,0 0 1,4-9 0,-7 13-11,-1 0 0,0 0 1,0 0-1,0-1 1,0 1-1,0 0 1,-1 0-1,0-1 0,1 1 1,-1 0-1,0-1 1,-1 1-1,1 0 1,0-1-1,-1 1 0,0 0 1,0 0-1,0 0 1,0 0-1,0 0 1,-1 0-1,1 0 0,-4-4 1,1 2-5,-1 0 1,1 0 0,-1 1-1,0-1 1,0 1-1,-1 1 1,1-1 0,-1 1-1,0 0 1,0 0-1,0 0 1,0 1 0,0 0-1,0 0 1,-1 1-1,-6-1 1,-13-2-36,0 2 1,-43 2-1,25 1-431,0 3 1,0 2-1,1 1 0,0 2 0,-80 29 0,120-36 247,-2-1-471,0 1-1,0 0 0,1 1 0,-1-1 0,1 1 0,-1 0 0,-6 6 0,8-1-5060</inkml:trace>
</inkml:ink>
</file>

<file path=ppt/ink/ink6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26.92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0 199 12544,'13'-49'4042,"-13"48"-3902,1 0 0,-1-1 1,1 1-1,-1-1 0,1 1 0,-1 0 0,1-1 0,0 1 0,0 0 0,0 0 0,0 0 1,0-1-1,0 1 0,0 0 0,0 0 0,0 0 0,0 1 0,0-1 0,1 0 1,-1 0-1,2 0 0,-3 1-76,0 0 0,1 0 0,-1 0 0,0 0 1,1 0-1,-1 0 0,0 0 0,1 0 0,-1 0 0,1 0 1,-1 0-1,0 0 0,1 0 0,-1 0 0,0 0 0,1 1 1,-1-1-1,0 0 0,0 0 0,1 0 0,-1 0 1,0 1-1,1-1 0,-1 0 0,0 0 0,0 1 0,0-1 1,1 0-1,-1 1 0,0-1 0,0 0 0,0 1 0,1-1 1,-1 0-1,0 1 0,0-1 0,0 0 0,0 1 0,0-1 1,4 19 689,-4-17-555,4 30 234,-3 1 1,0-1 0,-5 35 0,0 32-192,5-81-97,0 0 1,1 0 0,6 26 0,-7-39-93,1-1 1,-1 1-1,1-1 1,0 0 0,0 0-1,0 0 1,1 0 0,-1 0-1,1 0 1,0 0 0,0-1-1,0 0 1,4 4-1,-1-3 31,0 0-1,0-1 0,0 0 0,0 0 0,0 0 0,0-1 0,1 1 0,9 1 0,-1-2 94,1 1 0,-1-2 0,1 0 0,-1-1 0,31-3-1,84-22 544,-62 7-499,0-3-1,76-35 1,-41 10-227,278-118-143,-245 113 208,96-39-521,-82 19-3593,-148 70 3896,7-4-636,0 1-1,0-1 1,-1-1-1,0 0 1,0 0-1,0-1 1,11-11-1,-17 13-1822,-9 5-1990</inkml:trace>
</inkml:ink>
</file>

<file path=ppt/ink/ink6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2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0 472 8064,'1'1'243,"-1"-1"1,0 0-1,0 0 0,0 1 1,1-1-1,-1 0 1,0 0-1,0 0 0,1 1 1,-1-1-1,0 0 1,0 0-1,1 0 0,-1 0 1,0 0-1,1 0 1,-1 1-1,0-1 0,1 0 1,-1 0-1,0 0 1,1 0-1,-1 0 0,0 0 1,0 0-1,1 0 1,-1-1-1,0 1 0,1 0 1,-1 0-1,1 0 1,-1-10 4284,-1 2-5320,2-41 1397,2 0-1,11-58 1,-8 73-537,2 2 0,2-1 0,1 1 0,15-31 0,-23 58-53,-1 1 0,0 0 0,1 0 0,0 0 0,0 0 0,0 0 0,0 1 0,1-1 0,0 1 0,-1 0 0,7-4 0,-8 6-9,0 0 0,0 0 0,1 0-1,-1 0 1,0 0 0,0 1 0,0-1 0,1 1-1,-1-1 1,0 1 0,1 0 0,-1 0 0,0 0-1,1 0 1,-1 1 0,0-1 0,0 0 0,1 1-1,-1 0 1,0-1 0,0 1 0,0 0 0,0 0-1,0 0 1,4 3 0,-1 0 18,-1 0 0,1 1-1,-1-1 1,0 1 0,0 0 0,0 0-1,6 11 1,17 43-1308,-19-39-38,10 35-3654,-9-30 566</inkml:trace>
</inkml:ink>
</file>

<file path=ppt/ink/ink6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3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12 8832,'-28'-11'5184,"27"11"-5015,-1 0 0,1 0 0,-1 0 1,1 0-1,-1 0 0,0 1 0,1-1 1,-1 1-1,1-1 0,0 1 0,-1-1 1,-1 2-1,-2 0 142,0 1-233,-1-1-1,0 1 1,1 0-1,0 0 0,-1 1 1,1 0-1,1 0 0,-1 0 1,0 0-1,1 1 0,0 0 1,0-1-1,1 2 0,-1-1 1,1 0-1,0 1 0,0-1 1,-3 12-1,2-1-19,0 1 0,1 0 1,0 0-1,1 0 0,2 27 0,-1-39-32,1 1-1,1-1 1,-1 0-1,1 1 1,0-1-1,0 0 0,0 1 1,1-1-1,0 0 1,0 0-1,0 0 1,1 0-1,0-1 1,0 1-1,0-1 1,0 1-1,0-1 1,1 0-1,0 0 1,0-1-1,0 1 1,1-1-1,-1 0 1,1 0-1,-1 0 1,7 2-1,-5-3 99,1 0-1,0-1 0,0 1 1,-1-1-1,1-1 1,0 1-1,0-1 1,0-1-1,0 1 0,0-1 1,0 0-1,0-1 1,0 0-1,-1 0 1,1 0-1,-1-1 0,1 1 1,10-8-1,-4 1 65,0 0 1,0 0-1,-1-2 0,0 1 0,-1-2 0,0 1 0,10-16 1,-18 24-166,-1 0 0,1-1 0,-1 1 0,0-1 0,0 1 0,0-1 0,0 0 0,-1 0 0,1 0 0,-1 0 0,0 0 0,-1 0 0,1 0 0,0 0 0,-1 0 0,0 0 0,0 0 0,-1-1 0,1 1 0,-1 0 0,1 0 0,-2 0 1,1 0-1,-3-6 0,1 4-6,0 0 0,0 1 0,-1 0 0,0-1 0,0 1 0,-1 1 0,1-1 0,-1 1 0,0-1 0,0 1 0,-7-4 0,-3-1-96,-1 1 0,-31-12 1,36 16-204,0 1 0,0 0 1,-1 1-1,1 0 1,-1 1-1,1 0 0,-1 1 1,1 0-1,-16 3 1,25-3 763,-4 1-4349,9 2-983,2-2 1048</inkml:trace>
</inkml:ink>
</file>

<file path=ppt/ink/ink6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3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71 10880,'-14'-47'4128,"10"35"-3200,-1 0 415,1 12 1</inkml:trace>
  <inkml:trace contextRef="#ctx0" brushRef="#br0" timeOffset="1">32 15 19487,'-9'29'480,"0"10"-288,5 21-160,-1 3 0,1-12-32,4 28 0,0 25 0,0-22 0,0-14-160,4 23 32,1-16-1504,4-3-575,-5-9-705,1-24-224,-1-3-416</inkml:trace>
</inkml:ink>
</file>

<file path=ppt/ink/ink6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4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8 10880,'-18'-8'4032,"23"16"-3136,17 8-97,-5-4-223,14 3-384,10 2 64,4-2-160,7-3-64,16 0 0,7 4-32,10-1 64,-5 2-1663,-8 2-737,0-2-2144</inkml:trace>
</inkml:ink>
</file>

<file path=ppt/ink/ink6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4.6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320 972 6016,'0'-2'292,"0"-1"1,-1 1 0,1 0 0,-1-1-1,1 1 1,-1 0 0,0 0-1,0-1 1,0 1 0,0 0-1,-1 0 1,1 0 0,-1 0-1,-3-3 1,-2-3 536,-2 1 0,-9-8 0,7 7-186,6 3-445,-1 1 0,1 0-1,-1 1 1,0 0 0,0 0 0,0 0 0,0 0 0,-1 1 0,1 0 0,-11-1 0,13 2-129,-1 1-1,1 0 1,-1 0 0,1 0-1,0 1 1,-1-1 0,1 1-1,0 0 1,-1 0 0,1 1-1,0-1 1,0 1 0,0 0-1,0 0 1,0 0 0,1 1-1,-5 3 1,-3 5-39,1 0 1,0 0-1,1 1 0,1 0 1,0 1-1,0 0 1,1 0-1,1 0 0,-6 20 1,8-23-34,2 0 0,-1 1 1,1-1-1,1 0 0,0 1 1,0-1-1,1 1 0,1 0 1,-1-1-1,2 1 0,-1-1 1,2 0-1,-1 1 0,1-1 1,8 15-1,-10-22 10,1 0 0,0 0 0,0 0 0,0 0 0,0-1-1,0 1 1,1-1 0,-1 1 0,1-1 0,5 4 0,-7-5 29,1 0 1,-1-1-1,1 1 0,0 0 1,-1 0-1,1-1 0,0 1 1,0-1-1,-1 0 0,1 1 1,0-1-1,0 0 1,-1 0-1,1 0 0,0 0 1,0 0-1,0-1 0,-1 1 1,1-1-1,0 1 0,0-1 1,2-1-1,4-3 117,-1-1 0,0 0 0,0 0 0,-1-1 0,1 0 0,-2 0-1,1 0 1,8-15 0,-5 7-57,5-6-67,-2-1 0,-1-1 0,0 0 0,10-37 0,21-102 30,-39 151-55,14-75 10,13-167 1,-32-85 73,2 336-85,-1-24 270,-1-1 0,-9-38 0,11 62-218,-1 1 0,1 0 1,-1 0-1,0-1 0,1 1 1,-1 0-1,0 0 0,-1 0 1,1 0-1,0 0 0,0 0 1,-1 1-1,1-1 0,-1 0 1,0 1-1,-2-3 0,3 4-41,1 0-1,-1-1 0,0 1 1,1 0-1,-1 0 0,1 0 1,-1 0-1,0 0 1,1 0-1,-1 0 0,0 0 1,1 0-1,-1 0 0,0 1 1,1-1-1,-1 0 0,1 0 1,-1 0-1,1 1 1,-1-1-1,0 0 0,0 1 1,-1 1-4,1-1 1,-1 1 0,0 0-1,0 0 1,1 0 0,-1 0-1,1 0 1,-2 3 0,-6 14 10,1 0 1,1 0 0,1 1 0,0-1 0,-4 32 0,-6 110-9,13-90-38,3-1 0,10 79 0,-4-107 9,1-1 0,3 0 0,0 0 0,3-1 0,18 39 0,-9-34 48,2 0 0,50 71 0,-69-109-22,0 0 0,1-1 0,0 1 0,0-1 0,0 0 0,1 0 0,13 8 0,-18-13 3,0 0 0,0 0 0,0 0 0,0 0-1,0-1 1,0 1 0,0-1 0,0 0-1,1 1 1,-1-1 0,0 0 0,0 0 0,0 0-1,4-1 1,-3 0 0,-1 0-1,0 0 0,0 0 1,1 0-1,-1 0 0,0-1 0,0 1 1,0-1-1,-1 1 0,1-1 1,0 0-1,0 0 0,-1 0 1,1 0-1,1-4 0,-1 5-13,-1-1-1,0 0 0,0 0 1,0 0-1,0 0 0,0-1 1,0 1-1,-1 0 0,1 0 1,-1 0-1,1-1 1,-1 1-1,0 0 0,0 0 1,0-1-1,0 1 0,0 0 1,0 0-1,-1-1 0,1 1 1,-1 0-1,0 0 0,1 0 1,-1 0-1,0-1 0,0 1 1,-1 1-1,1-1 0,0 0 1,-1 0-1,1 0 1,-1 1-1,1-1 0,-1 0 1,0 1-1,1 0 0,-1-1 1,0 1-1,0 0 0,0 0 1,0 0-1,-1 0 0,1 0 1,0 1-1,0-1 0,0 1 1,-1-1-1,1 1 1,0 0-1,0 0 0,-1 0 1,1 0-1,0 0 0,-4 1 1,1 0 0,1 0 0,-1 1 0,1-1 1,-1 1-1,1 0 0,0 0 0,0 0 1,0 0-1,0 1 0,0-1 0,0 1 0,1 0 1,-1 1-1,1-1 0,0 1 0,0-1 1,0 1-1,0 0 0,-3 7 0,2-4-9,1 1 0,0-1 0,1 1-1,0-1 1,0 1 0,1 0 0,-1 0-1,2 0 1,-1 0 0,2 12 0,-1-16 7,0 0 0,0-1 0,1 1 1,0-1-1,0 1 0,0-1 0,0 1 1,0-1-1,1 1 0,-1-1 0,1 0 1,0 0-1,0 0 0,0 0 0,0 0 1,1 0-1,-1-1 0,1 1 0,0-1 1,0 0-1,0 1 0,0-1 0,0-1 1,0 1-1,0 0 0,1-1 0,-1 0 1,0 1-1,1-1 0,-1-1 0,1 1 1,4 0-1,0 0-152,1-1-1,-1 0 1,1-1 0,-1 0 0,0 0 0,1 0-1,9-4 1,-1-2-1680,-1 1 0,24-14 1,-8 4-3014</inkml:trace>
</inkml:ink>
</file>

<file path=ppt/ink/ink6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5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7 908 8064,'-1'1'200,"0"1"0,0-1 1,1 0-1,-1 1 0,0-1 0,1 1 1,-1 0-1,1-1 0,0 1 1,-1-1-1,1 1 0,0 0 1,0-1-1,0 1 0,0-1 0,0 1 1,1 0-1,-1-1 0,0 1 1,1-1-1,-1 1 0,1-1 0,-1 1 1,1-1-1,0 1 0,1 1 1,-1-1-76,0-1 0,0 0 0,0 0 1,0 0-1,1 0 0,-1 0 1,0 0-1,1 0 0,-1 0 1,0 0-1,1-1 0,-1 1 0,1-1 1,-1 1-1,1-1 0,-1 1 1,3-1-1,27 2 850,-26-2-952,10-1 202,0 0 0,0-1-1,0 0 1,0-1 0,-1-1 0,1 0 0,-1-1 0,0-1 0,-1 0 0,1-1 0,23-16-1,-33 19-184,1 0-1,-1 0 0,0 0 1,0-1-1,0 0 0,0 0 1,-1 0-1,0 0 0,0-1 1,-1 1-1,1-1 0,-1 0 1,2-7-1,0-7-41,0-1 0,1-33-1,-1-92-26,-25-253 0,17 360 250,-14-64 0,17 101-195,-10-28 306,11 29-320,0 0-1,0 1 1,-1-1-1,1 0 1,-1 1-1,1-1 1,0 0-1,-1 1 1,1-1-1,-1 0 1,0 1-1,1-1 1,-1 1-1,1-1 0,-1 1 1,0 0-1,1-1 1,-1 1-1,0 0 1,0-1-1,1 1 1,-1 0-1,0 0 1,0-1-1,1 1 1,-1 0-1,0 0 1,0 0-1,1 0 1,-1 0-1,-1 1 1,-1 0 4,1 0 0,0 0 0,0 0 0,0 1 0,0-1 0,1 1 0,-1-1 0,0 1 0,1 0 0,-1-1 0,-1 3 0,-16 27 64,11-11-57,1 0 1,0 0-1,2 1 1,-4 26-1,-37 337 61,43-349-72,-27 531 89,26-480-142,6 367 248,-1-438-218,0-6 4,-1-1-1,2 1 0,-1 0 1,1-1-1,0 0 0,6 14 1,-8-21 7,0 0 1,0-1 0,1 1 0,-1 0-1,0 0 1,0-1 0,1 1 0,-1 0-1,1 0 1,-1-1 0,1 1 0,-1 0-1,1-1 1,-1 1 0,1-1 0,-1 1-1,1-1 1,0 1 0,-1-1 0,1 1-1,0-1 1,0 0 0,-1 1 0,1-1-1,0 0 1,0 0 0,-1 1 0,3-1-1,-2-1 5,1 0-1,-1 0 1,1 0-1,-1-1 0,0 1 1,0 0-1,1-1 1,-1 1-1,0-1 1,0 1-1,-1-1 0,1 1 1,0-1-1,0 0 1,-1 1-1,1-1 1,0-2-1,3-12 14,-1 0-1,-1-1 1,0 1-1,-1 0 1,-1-1-1,-2-20 1,-3-4 80,-17-71 1,21 106-102,-1 0 1,1 0-1,1 0 0,-1 0 1,1 0-1,0-10 0,1 13 2,-1 0 0,1 1 0,0-1 0,-1 0 0,2 0-1,-1 0 1,0 0 0,0 1 0,1-1 0,-1 0 0,1 1-1,0 0 1,0-1 0,0 1 0,3-3 0,112-96 118,-87 77-786,-20 16-2127,0 0 1,15-17-1,-8 6-1262</inkml:trace>
</inkml:ink>
</file>

<file path=ppt/ink/ink6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5.5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 9600,'9'-3'3584,"-9"3"-2784,9-5 704,-9 5 95,0 8-383,4 4 0,-4 4-544,5 16-224,-5-5-288,0-3-128,4 16 0,1-8-1376,-1 7-544,1-8-3487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9.28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11 9728,'0'-1'255,"0"1"-1,0-1 1,0 0 0,-1 1 0,1-1 0,0 1-1,-1-1 1,1 1 0,0-1 0,-1 1 0,1-1 0,0 1-1,-1 0 1,1-1 0,-1 1 0,1-1 0,-1 1 0,1 0-1,-1 0 1,1-1 0,-1 1 0,0 0 0,1 0 0,-1-1-1,1 1 1,-1 0 0,0 0 0,0 0 0,0 1-136,0-1 0,1 1 0,-1-1 0,0 1 0,1 0 1,-1-1-1,1 1 0,-1 0 0,1 0 0,-1-1 0,1 1 1,0 0-1,-1 0 0,1 0 0,0 0 0,0 1 0,-2 6-94,0 0 0,1 0-1,0 9 1,6 74 164,18 107 1,-20-174-180,0-2-27,7 41-128,-8-57-65,-1 1-1,1-1 1,1 0 0,-1 0-1,1 0 1,0 0-1,5 6 1,-8-11 108,1 0-1,-1 0 1,0-1 0,1 1-1,-1 0 1,1-1-1,-1 1 1,1-1 0,0 1-1,-1 0 1,1-1-1,0 1 1,-1-1 0,1 0-1,0 1 1,-1-1-1,1 1 1,0-1 0,0 0-1,-1 0 1,1 0-1,0 1 1,0-1 0,0 0-1,-1 0 1,1 0-1,0 0 1,0 0 0,0 0-1,0 0 1,-1-1-1,1 1 1,0 0 0,0 0-1,-1-1 1,1 1-1,0 0 1,0-1 0,0 0-1,20-12-3923</inkml:trace>
</inkml:ink>
</file>

<file path=ppt/ink/ink6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5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 13184,'-1'-3'3385,"-1"7"-918,1 25 296,1 51-1778,0-61-708,0 19-109,1 0 0,3-1 0,1 1 0,1-1 0,2 0 0,2 0 0,18 43 0,-25-74-62,0 0 0,0 0 0,0 0 1,1-1-1,6 7 0,-8-9-71,0-1 0,0 1-1,1-1 1,0 0 0,-1 0-1,1-1 1,0 1-1,0 0 1,0-1 0,0 0-1,0 1 1,5 0 0,-3-1-19,-1-1 1,1 0 0,0 0 0,0 0 0,-1 0 0,1-1 0,0 1-1,-1-1 1,1 0 0,6-3 0,7-3 0,22-13 0,-2 1-2,-36 18-13,28-10-18,-28 11 10,0-1 0,-1 1-1,1 0 1,-1-1-1,1 1 1,-1 0 0,1 0-1,0 0 1,-1 0-1,1 1 1,-1-1 0,1 0-1,0 1 1,-1-1-1,1 1 1,1 0 0,18 16-8,-19-15-10,0 1 0,0-1 0,1 0 0,-1 0-1,1-1 1,-1 1 0,1 0 0,-1-1 0,1 0 0,0 0 0,0 1-1,0-2 1,0 1 0,0 0 0,0 0 0,0-1 0,5 0 0,16 0 10,0-2 0,0 0 0,30-8 0,-40 7 38,0-1 0,0-1 0,0 0 0,-1-1 0,1-1 0,19-12 0,-30 16-10,0 1 0,0-1 0,0 0 0,0 1 0,-1-1 1,3-5-1,-4 8-10,-1-1 0,1 0 1,-1 1-1,0-1 0,0 1 1,1-1-1,-1 0 0,0 1 1,0-1-1,0 1 0,0-1 1,0 0-1,0 1 0,0-1 0,0 0 1,0 0-1,0 0-1,0 1 0,0 0 0,-1-1 0,1 1 0,0 0 0,-1-1 0,1 1 0,0 0 0,-1 0 0,1-1 0,0 1 0,-1 0 0,1 0 0,0-1 0,-1 1 0,1 0 0,-1 0 0,1 0 0,0 0 0,-1 0 0,1 0 0,-1 0 0,1 0 0,-1 0 0,1 0 0,0 0 0,-2 0 0,0 0-3,-1 1 1,0-1 0,0 1 0,1 0 0,-1 0 0,0 0 0,1 0 0,-1 0 0,1 0 0,-1 1 0,1-1 0,0 1-1,-1 0 1,1 0 0,-3 4 0,-3 2-22,1 0 0,-9 15 1,4-4 18,1-4-21,-9 20 0,17-31-4,1 1 0,0 0 1,0 0-1,1 0 0,0 0 1,-1 1-1,2-1 0,-2 9 1,2-13-69,0 0 1,0-1-1,0 1 1,0 0 0,1 0-1,-1 0 1,0 0-1,0 0 1,1 0 0,-1 0-1,0-1 1,1 1-1,-1 0 1,1 0 0,-1 0-1,1-1 1,-1 1-1,1 0 1,-1-1 0,1 1-1,0 0 1,-1-1-1,1 1 1,0-1 0,0 1-1,0-1 1,-1 1-1,1-1 1,0 0 0,0 1-1,0-1 1,0 0-1,0 0 1,-1 0 0,1 0-1,0 0 1,0 1-1,0-2 1,0 1 0,0 0-1,0 0 1,0 0-1,1-1 1,5 0-1112,-1 0-1,1-1 1,-1 0-1,9-4 1,-14 5 992,25-11-4687</inkml:trace>
</inkml:ink>
</file>

<file path=ppt/ink/ink6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6.4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226 1045 11136,'5'-15'1371,"-3"9"-630,0 1 0,0-1 0,1 1 1,4-8-1,26-48 2832,-30 53-2767,-5 5-246,-10 9 11,-20 18-345,30-22-165,-7 6-1,-1 1 0,1 0-1,-12 17 1,8-10-32,-14 17-62,2 1 0,-34 61 0,49-77 26,0 0 0,1 1 0,1 0 0,1 0 0,-8 36 0,14-49-10,0 0-1,1 0 1,0 0 0,0-1-1,2 12 1,-2-14 11,1 0 1,-1 0 0,1 0 0,0 0 0,0-1 0,1 1-1,-1 0 1,0-1 0,1 1 0,0-1 0,-1 1-1,1-1 1,3 3 0,-3-3 12,0-1-1,1 1 1,-1-1 0,1 1 0,-1-1-1,1 0 1,-1 0 0,1 0 0,-1 0-1,1 0 1,0-1 0,0 1 0,0-1-1,-1 1 1,1-1 0,0 0 0,0-1-1,0 1 1,-1 0 0,1-1 0,0 1-1,0-1 1,-1 0 0,1 0 0,4-2-1,1-1 26,-1-1 0,1 1-1,-1-1 1,-1 0 0,1-1-1,-1 0 1,7-7 0,1-4 183,0-2 1,-1 0 0,-1 0-1,-1-1 1,-1-1 0,0 0-1,9-32 1,-13 34-63,0-1 1,-2 0 0,0 0-1,-1 0 1,0-36-1,-2 35-80,2-125 262,-6 0 1,-6 0 0,-35-180-1,35 280-215,-1 1 0,-17-47 1,23 82-68,0 1 1,-9-14-1,12 21-47,0 0 0,0 1 0,0-1 0,0 1 0,0-1 0,0 1-1,-1-1 1,1 1 0,-1 0 0,1-1 0,-1 1 0,0 0 0,1 0 0,-1 0 0,0 0-1,0 1 1,1-1 0,-4 0 0,3 1-4,1 0 0,0 0 0,0 0 0,0 1 1,0-1-1,-1 0 0,1 1 0,0-1 0,0 1 0,0-1 0,0 1 0,0 0 0,0-1 0,0 1 0,0 0 0,0 0 0,1 0 1,-1 0-1,0 0 0,0 0 0,1 0 0,-1 0 0,1 0 0,-1 0 0,1 0 0,-1 2 0,-2 3 0,1 0 0,0 1-1,-1 10 1,0 3-1,1 0 0,1 0 0,3 36 0,13 57 0,-9-78 0,47 271 9,-9-57-103,-31-160-213,17 91-1414,-19-128-1966,23 69-1,-32-116 3079,0-1 0,0 1 0,0-1 0,1 1 0,-1-1 0,1 0 0,0 0 0,0 0 0,6 5 0,5 7-3204</inkml:trace>
</inkml:ink>
</file>

<file path=ppt/ink/ink6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38.8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 4 6528,'0'1'7101,"0"-1"-6352,0-1-253,0 1-112,0 0-37,0 0-48,-4 8 175,2-7-426,2 0-40,0-1 1,-1 0-1,1 1 0,0-1 1,0 1-1,-1-1 1,1 0-1,0 1 0,0-1 1,0 1-1,0-1 1,-1 1-1,1-1 0,0 1 1,0-1-1,0 1 1,0-1-1,0 0 0,0 1 1,0 0-1,0 0 45,1-2-2,1 0 0,-1 1 0,0-1 0,0 0-1,0 0 1,0 0 0,0 0 0,-1 0-1,1 0 1,0 0 0,0-2 0,5-4 155,-2 4-47,-3 2 124,-1 2 52,-10 15 216,-29 92-407,44-112 71,8-11 103,-8 9-83,0-1 0,0 1 0,5-13-1,-23 43-76,1-3-3201,11-20 627,2-2-3160,2-1 3531,-2 2 541,3-5-2213</inkml:trace>
</inkml:ink>
</file>

<file path=ppt/ink/ink6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41.8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3312 271 6656,'7'-18'2144,"-6"18"-2092,-1 0 1,0 0-1,0-1 1,0 1-1,0 0 1,0-1-1,0 1 0,1 0 1,-1 0-1,0-1 1,0 1-1,0 0 1,0-1-1,0 1 1,0 0-1,0 0 1,0-1-1,0 1 1,-1 0-1,1 0 1,0-1-1,0 1 1,0 0-1,0-1 1,0 1-1,0 0 0,0 0 1,-1 0-1,1-1 1,0 1-1,0 0 1,0 0-1,-1-1 1,1 1-1,0 0 1,0 0-1,-1 0 1,1 0-1,0 0 1,0-1-1,-1 1 1,1 0-1,-14-1 1055,10 0-876,-16-4 442,-31-13-1,-6-1-379,27 11-192,-130-28 390,-485-56 949,493 67-1319,-32-5-50,112 25 24,-1 3 1,1 2 0,-100 15 0,112-6-96,-90 15 0,-14 10 11,118-22 106,1 3 1,-65 29-1,71-23 41,-61 42 1,48-29-39,-122 73 296,79-44-34,-113 96-1,174-128-221,2 1 0,1 2 1,-40 55-1,33-33 117,-51 100 0,77-129-158,0 1 1,2 0-1,1 0 0,1 1 1,1 0-1,-4 52 1,9-38 35,1 1 0,3-1 0,13 84 0,36 113 51,-35-174-204,78 270 67,-88-318 36,1-1-1,0 0 1,2 0 0,0 0 0,1-1-1,0 0 1,1-1 0,1-1 0,1 0-1,21 20 1,32 20 466,119 73-1,-137-100-500,2-2-1,98 35 0,109 15 17,-142-47 38,214 21 1,124-37-57,2-50-77,-6-33 26,-391 61-1,764-150 91,-684 127-96,0-5 0,132-57 1,-195 63 22,-1-4 1,-2-3 0,-2-2 0,124-98 0,-153 103-24,-1-2 0,-3-2 1,-1-2-1,-1-1 0,-3-1 1,-2-2-1,29-58 0,-44 75-16,-2-1 0,-1 0 0,-1-1 0,-1 0 0,-2-1 0,-2 0 0,5-54 0,-10 58 10,-1 1 0,-1-1 0,-2 1 0,-1 0 0,-1 0 1,-1 0-1,-1 1 0,-2 0 0,-16-37 0,11 37-1,0 1-1,-2 0 1,-1 0 0,-1 2-1,-1 0 1,-1 1 0,-1 1 0,-27-21-1,-10-2-25,-1 3 1,-82-42-1,-104-38-74,86 55-29,-271-75-1,-452-29-460,634 141 84,42 13-580,191 15 975,-72-5-1994,-109 7-1,82 16-1081</inkml:trace>
</inkml:ink>
</file>

<file path=ppt/ink/ink6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4.8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507 94 4864,'4'-10'1416,"-4"7"-1235,1 1 0,0-1 0,0 0 1,0 1-1,1-1 0,-1 1 0,0-1 0,1 1 0,0-1 0,-1 1 0,5-3 0,30-36 3600,-33 31 806,-136 203-2352,49-67-1782,49-76-370,-24 33 94,-70 133 0,4 41-188,124-256-30,1 1 0,-1-1 0,1 0 0,0 0 0,-1 1-1,1-1 1,0 0 0,0 1 0,0-1 0,0 3 0,2-2-741,3-10-330,22-77-10317,-18 58 7701</inkml:trace>
</inkml:ink>
</file>

<file path=ppt/ink/ink6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5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61 6912,'-2'-12'2210,"1"-1"-1,0-17 1,1 29-2163,0 1-1,-1 0 1,1 0-1,0 0 1,0 0 0,0 0-1,0-1 1,0 1 0,0 0-1,0 0 1,0 0 0,0 0-1,0 0 1,0 0 0,0-1-1,0 1 1,0 0-1,1 0 1,-1 0 0,0 0-1,0 0 1,0-1 0,0 1-1,0 0 1,0 0 0,0 0-1,0 0 1,0 0 0,0 0-1,1 0 1,-1 0-1,0-1 1,0 1 0,0 0-1,0 0 1,0 0 0,0 0-1,1 0 1,-1 0 0,0 0-1,0 0 1,0 0 0,0 0-1,0 0 1,1 0-1,6 5 1057,5 11-250,-5-4-564,-1 2 1,-1-1-1,0 1 1,-1-1-1,0 1 0,2 17 1,1 6-23,27 87 368,88 214 0,-117-326-635,75 168 145,-56-131-37,50 73 1,-69-115-86,0 0 0,0 0 0,12 10 0,-16-16-72,0 0-1,1 0 1,-1 0 0,0 0-1,1 0 1,-1 0-1,1 0 1,-1 0-1,1-1 1,-1 1 0,1 0-1,-1-1 1,1 0-1,0 1 1,-1-1-1,1 0 1,-1 0 0,1 0-1,0 0 1,-1 0-1,1 0 1,0 0-1,-1-1 1,1 1 0,0 0-1,2-2 1,2-2-552,-1-1 1,0 1-1,0-1 1,0 0-1,-1 0 1,1-1-1,-1 1 1,-1-1-1,7-12 1,4-13-3672</inkml:trace>
</inkml:ink>
</file>

<file path=ppt/ink/ink6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5.5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 3 9984,'-9'-3'3680,"9"3"-2848,0 0 96,0 0-64,5 0-289,8 0 33,5 0-32,14 0-64,2 0-256,2 3-160,5 6-64,-5 3-128,-5 8 64,-5 4-1088,-8 3-479,0 4-3265</inkml:trace>
</inkml:ink>
</file>

<file path=ppt/ink/ink6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5.9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13 11136,'-14'-3'4128,"14"3"-3200,14 0 127,-5 0-127,9 0-256,22 0 64,8-5-288,11 1-32,-1 4-224,-5 0-64,-8 9 0,-9 1-576,-5 2-160,-13 5-1408,-1-5-543,-4 8-2337</inkml:trace>
</inkml:ink>
</file>

<file path=ppt/ink/ink6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6.8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8 7808,'-3'0'771,"1"0"1,-1 0-1,1 0 1,0 0-1,-1-1 1,1 1-1,0-1 1,-1 0 0,1 0-1,0 1 1,-3-3-1,4 2 216,6 13 522,-3-10-1437,0 0 0,0 0-1,1 0 1,-1-1 0,0 1 0,1-1 0,-1 0-1,1 0 1,-1 1 0,1-2 0,-1 1 0,1 0 0,0 0-1,-1-1 1,5 1 0,4-1 54,0 0 1,17-3 0,-14 2-40,21-3-142,28-3-443,100 3 0,-133 10-1335,-8-2-1975,-2-3-4550,-10-5 4502</inkml:trace>
</inkml:ink>
</file>

<file path=ppt/ink/ink6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4:47.26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56 8576,'-3'-21'2816,"2"20"-2694,1 0 1,0 0-1,0-1 1,0 1-1,1 0 1,-1 0-1,0 0 0,0 0 1,1 0-1,-1 0 1,0 0-1,1 0 1,-1-1-1,1 1 1,0 1-1,-1-1 1,1 0-1,0 0 1,-1 0-1,1 0 1,0 0-1,0 1 1,0-1-1,0 0 1,0 1-1,0-1 0,0 0 1,0 1-1,0-1 1,0 1-1,0 0 1,0-1-1,2 1 1,2-2 343,1 1 0,0 0 1,-1 0-1,12 1 0,29 0 784,49 8 0,-72-5-817,1 2-1,-1 0 0,41 16 1,-55-17-268,-1-1 1,0 2 0,0-1 0,0 1-1,0 1 1,9 8 0,-12-10-75,-1 0-1,-1 0 1,1 1 0,-1 0 0,0-1 0,0 1 0,0 0 0,0 1 0,-1-1 0,0 0-1,2 11 1,-1-3 8,-2 1 1,0 0-1,0 0 0,-2 0 0,1 0 0,-2 0 1,0 0-1,0 0 0,-2-1 0,-7 21 0,-8 16 137,-37 67 0,39-84-156,-19 35 60,-18 35 40,43-79-132,2 0 0,-10 34 0,17-51-25,0 0-1,1 1 1,0-1 0,0 0-1,1 0 1,0 1 0,1 12 0,0-17-12,-1 0 0,1 0 0,0-1 0,0 1 0,0 0 0,1-1 0,-1 1 0,1-1 1,-1 1-1,1-1 0,0 1 0,0-1 0,0 0 0,0 0 0,0 0 0,0 0 0,1-1 1,-1 1-1,1-1 0,-1 1 0,1-1 0,3 2 0,3 0 11,0-1 0,0 1 0,0-1-1,0-1 1,1 1 0,10-1 0,59-4 18,-52 1-35,81-10-1,13 0-1330,-40 12-3502,-62 2 961,25 6-1,-39-6 3177,30 5-3938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09.6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0 7168,'1'6'913,"-1"0"0,0-1-1,0 1 1,0 0 0,-2 5 0,-7 108 3308,0-3-3024,-62 241-658,48-270-573,11-48-57,2 1-1,2 0 1,-4 49-1,11-10-1573,2-70 439,0 0-1,1 0 1,3 14 0,3-10-3473,0-4 614</inkml:trace>
</inkml:ink>
</file>

<file path=ppt/ink/ink6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45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767 76 8704,'10'-17'2693,"14"-31"0,-21 37 461,-5 12-854,-6 15-997,-3 14-391,-1 0 0,-28 51 0,-43 50-185,80-125-675,-67 97 471,-75 121 298,22-9-250,-110 191-475,170-295-102,61-109-77,1 0-1,0 0 1,0 0-1,0 0 1,0 0 0,0 0-1,0 0 1,1 0-1,-1 1 1,1-1 0,0 0-1,-1 0 1,1 4-1,1-6-139,-1 0 0,0 0 1,1 0-1,-1 0 0,1 0 0,-1-1 0,0 1 0,1 0 0,-1 0 0,0 0 0,1-1 0,-1 1 0,0 0 0,1-1 1,-1 1-1,0 0 0,0-1 0,1 1 0,-1 0 0,0-1 0,0 1 0,0 0 0,0-1 0,1 1 0,-1-1 1,0 0-1,10-17-4121,-1-11-477</inkml:trace>
</inkml:ink>
</file>

<file path=ppt/ink/ink6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55:46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77 9472,'-2'-2'392,"0"0"-1,0-1 1,1 1 0,-1 0 0,1-1 0,0 1 0,0-1-1,0 1 1,0-1 0,0 1 0,0-1 0,1 0 0,-1 1-1,1-1 1,0 0 0,-1 0 0,1 0 0,1 1 0,-1-4-1,0 0 284,1-10 800,-1 16-1442,0 0-1,0 0 1,0 0-1,0 0 1,0 0 0,0 0-1,0 0 1,0 0 0,0 0-1,0 0 1,0 0-1,0 0 1,0 0 0,0 0-1,0 0 1,1 0 0,-1 0-1,0 0 1,0 0 0,0 0-1,0 0 1,0 0-1,0 0 1,0 0 0,0 0-1,0 0 1,0 0 0,0 0-1,0 0 1,0 0 0,0 0-1,0 0 1,0 0-1,0 0 1,0 0 0,0 0-1,0 0 1,4 24 1455,-2-15-1371,21 141 1833,45 150-1,-50-238-1765,2-1 0,3-1 0,59 109 0,99 83-10,-125-180-145,-34-44-579,-1 1 1,-2 1 0,28 59-1,-29-53-3398,-5-13-2594,-13-22 6345,5 11-4779</inkml:trace>
</inkml:ink>
</file>

<file path=ppt/ink/ink6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22:41:12.3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65 6144,'0'-5'864,"0"-15"1464,0 19-2245,0 1 0,-1-1 0,1 0 0,0 0 0,0 1-1,0-1 1,0 0 0,-1 1 0,1-1 0,0 1 0,-1-1 0,1 0 0,0 1-1,-1-1 1,1 1 0,-1-1 0,1 1 0,-1-1 0,1 1 0,-1-1 0,1 1-1,-2-1 1,2 0 5,-1 1-1,1-1 1,-1 0-1,1 0 0,-1 0 1,1 0-1,-1 1 1,1-1-1,0 0 1,0 0-1,-1 0 0,1 0 1,0 0-1,0 0 1,0 0-1,0 0 1,0 0-1,0 0 0,1-1 1,-1-4 1275,-1 15-608,-14 55 118,-1 6-471,9-23-205,1-8-168,-3 65 0,9-103-27,-1 0-1,1 0 0,0 1 0,0-1 0,0 0 0,0 0 0,0 0 0,1 0 0,-1 1 0,0-1 0,0 0 0,1 0 0,-1 0 0,1 0 0,-1 0 0,1 0 0,0 0 0,-1 0 0,1 0 0,0 0 0,-1 0 0,1 0 0,0 0 0,0-1 0,0 1 0,0 0 0,0-1 0,0 1 0,0 0 0,0-1 0,0 1 0,0-1 0,0 0 0,0 1 0,1-1 0,-1 0 0,0 0 0,0 0 0,0 1 0,0-1 0,1-1 0,-1 1 0,0 0 0,0 0 0,2-1 0,6-1 74,0 0 1,-1-1-1,1 0 1,14-8-1,-12 6-115,-6 3 45,-1 1-1,0 0 0,1 0 1,-1 0-1,0 0 0,1 1 0,-1 0 1,1 0-1,-1 0 0,1 1 0,-1-1 1,1 1-1,-1 0 0,1 0 0,-1 0 1,5 3-1,4 2 13,-1 0-1,1 1 1,20 15-1,-17-10 5,-2 0 1,1 1-1,-1 1 0,-1 0 1,22 31-1,-33-41-1,1 1 1,-1-1-1,0 0 0,0 1 0,0-1 1,-1 1-1,1-1 0,-1 1 0,0 0 1,-1 0-1,1-1 0,-1 10 0,0-7 26,-1 0-1,0 0 0,-1 0 1,0 0-1,0-1 0,0 1 1,-1-1-1,-4 8 0,1-2 3,-2-1-1,0 1 1,0-2-1,-1 1 1,-1-1-1,1 0 1,-2-1-1,-16 12 1,20-17-55,1 0-1,-1-1 1,0 0 0,1 0 0,-1 0-1,-1-1 1,1 0 0,0-1 0,-14 2 0,-3-2-121,-41-4-1,10 1-817,53 2 870,-31-2-1418,31 2 1223,0-1 1,0 1 0,0-1 0,0 0 0,0 1 0,0-1-1,0 0 1,0 0 0,0 0 0,0 0 0,0-1 0,-1-1 0,2 3 61,1-1 0,0 0 0,-1 1-1,1-1 1,0 1 0,-1-1 0,1 0 0,0 0 0,0 1 0,0-1 0,0 0 0,0 1 0,-1-1 0,1 0 0,1 1 0,-1-1 0,0 0 0,0 0 0,0 1 0,0-1 0,0 0 0,1 1 0,-1-1 0,0 0 0,0 1 0,1-1 0,-1 0 0,1 0 0,2-4-982,5-18-1764</inkml:trace>
</inkml:ink>
</file>

<file path=ppt/ink/ink6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22:41:12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 88 5888,'-1'-1'385,"0"1"0,1-1 0,-1 0 0,1 1 0,-1-1 0,1 1 0,-1-1 0,1 0 0,-1 1 0,1-1 0,-1 0 0,1 0 0,0 1 0,-1-2 0,2 1-259,-1 0 0,0 0 0,1 0-1,-1 0 1,0 0 0,1 0 0,-1 0-1,1 0 1,0 0 0,-1 1-1,1-1 1,0 0 0,1 0 0,2-4 67,0 2 0,1-1-1,0 0 1,0 1 0,0 0 0,0 0 0,1 0 0,-1 1 0,1 0 0,-1 0 0,7-1 0,12-2 283,32-3 1,-44 6-503,143-9-1051,-142 12-992,-11 5-1819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10.02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9216,'2'0'531,"0"-1"0,0 1-1,1-1 1,-1 1 0,0-1 0,0 0 0,0 0 0,-1 0 0,1 0 0,0 0 0,3-3 0,-3 3-348,0-1 1,0 1 0,1 0 0,-1 0-1,0 0 1,0 0 0,4-1 0,-5 2-157,0 0 0,0 0 1,1 0-1,-1 0 1,0 0-1,0 0 1,1 0-1,-1 1 0,0-1 1,0 0-1,0 1 1,0-1-1,1 1 0,-1-1 1,0 1-1,0 0 1,0-1-1,0 1 0,1 1 1,2 2 29,-1 0 1,1 0-1,-1 0 0,0 1 1,0-1-1,0 1 1,-1-1-1,0 1 0,0 0 1,0 0-1,1 6 1,2 7 237,4 34 1,-7-26-41,-1-1 1,-1 1 0,-1 0-1,-7 42 1,1-29-56,-3-1-1,-19 50 1,29-87-196,-24 69 34,22-62-52,0 0 1,1 1-1,0-1 1,0 1-1,0-1 0,2 14 1,-1-21 24,0 0 0,0 1 1,1-1-1,-1 1 0,0-1 1,1 1-1,-1-1 0,1 0 0,0 1 1,-1-1-1,1 0 0,0 0 1,0 1-1,0-1 0,0 0 1,0 0-1,0 0 0,0 0 0,0 0 1,0 0-1,0-1 0,1 1 1,-1 0-1,0 0 0,1-1 1,-1 1-1,0-1 0,1 1 0,-1-1 1,1 0-1,-1 0 0,0 1 1,1-1-1,-1 0 0,4 0 1,4-1 38,1-1 0,-1 1 1,1-1-1,14-6 1,-4 2-70,-2 2 15,-1 1 1,2 0 0,24 0-1,-37 3-472,1 0-1,-1 1 1,1-1-1,-1 1 1,1 0-1,-1 1 1,1 0-1,-1 0 1,0 0-1,0 1 1,0-1-1,10 8 1,-14-8-320,1 0 1,-1 1-1,0-1 1,0 0-1,3 6 1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16.3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9 7040,'-1'0'339,"0"0"0,0 0 1,0 0-1,0 0 0,0 0 0,0 0 1,0 1-1,0-1 0,0 0 0,0 1 1,0-1-1,0 1 0,0-1 1,0 1-1,0-1 0,0 1 0,0 0 1,1-1-1,-1 1 0,0 0 0,0 0 1,1 0-1,-1 0 0,0 1 1,0-1-258,1 0 1,0 0-1,-1 0 1,1 0 0,0 0-1,0 0 1,0 1-1,0-1 1,0 0 0,0 0-1,0 0 1,0 0-1,0 0 1,1 0 0,-1 0-1,0 0 1,1 0 0,-1 0-1,1 0 1,-1 0-1,1 0 1,-1 0 0,1 0-1,0 0 1,0-1-1,-1 1 1,1 0 0,0 0-1,0-1 1,0 1-1,0 0 1,0-1 0,-1 1-1,1-1 1,0 1 0,0-1-1,2 1 1,4 1 56,0 0 0,1 0 0,0-1 0,-1 0 0,1 0 0,0 0 0,0-1 0,-1-1 0,1 1 0,8-2 0,11-4 44,41-14-1,3 0-7,-43 14-310,0 2-1,51-2 1,-21 9-4003,-30 2-688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16.6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11008,'9'12'4128,"-9"-12"-3200,25 8 479,-20-4 97,13-4-416,-5 0-64,23-4-512,-9-1-224,21-2-192,-3 4-224,9-2 0,-10 1-3328,15-8-1407,-14 0-193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0.1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90 279 6784,'-10'0'824,"7"0"-561,1 0 1,-1 0-1,1 0 0,-1 1 1,1-1-1,-1 1 1,1-1-1,-4 2 0,-30 13 2911,21-9-1470,12-7-591,8-4-379,2 0-375,0 0 0,0-1 0,7-8 0,8-8 24,119-99 812,-122 107-1099,0 0 0,1 1 0,1 1 0,0 1 0,0 1 0,1 0 0,32-8 0,-32 12 32,0 1 1,36-4-1,-45 8 0,0 0 0,0 1-1,0 1 1,0 0 0,25 5 0,-29-3-2,0 0 1,0 0 0,0 1-1,-1 0 1,1 1 0,-1 0-1,0 0 1,-1 1 0,1 0-1,-1 0 1,9 10 0,-7-6 34,-1 0 0,1 0 0,-2 1 0,1 0 1,-1 0-1,-1 1 0,0 0 0,6 19 0,-6-12-79,0 1 1,-1-1-1,-2 1 0,0 0 0,-1 0 1,0 24-1,-2-22-44,2 24 8,-8 79 1,-29 50-23,-84 213-189,95-322 176,-61 198-22,82-254-16,1 1 0,0 0 1,1 0-1,0 0 0,0 0 1,2 17-1,0-25 17,0 1 0,0-1 0,0 1 0,0 0 0,0-1-1,1 0 1,0 1 0,-1-1 0,1 0 0,0 0 0,1 0 0,-1 0 0,0 0 0,1 0 0,0-1 0,0 1 0,5 3 0,-1-2 18,1 0 0,-1 0 1,1 0-1,0-1 1,0 0-1,13 2 0,-4-1 8,2-1-1,-1-1 0,0-1 1,26-1-1,-12 0 10,-26 0-29,211 3-2746,-71 9-4923,-113-8 3247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4.91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0 149 8448,'6'-29'2470,"-4"19"-1830,0 0 0,0 0 0,1 0-1,0 0 1,6-10 0,-7 16-297,1-1 0,0 1 0,0 0 1,0 0-1,1 0 0,-1 0 0,1 0 0,0 1 0,4-3 1,-6 5-303,-1 0 1,1 0 0,-1 0 0,1 1 0,-1-1 0,1 1 0,-1-1 0,1 1 0,0-1 0,-1 1 0,1 0 0,0 0 0,-1 0-1,1 0 1,0 0 0,-1 0 0,1 0 0,0 1 0,-1-1 0,1 1 0,-1-1 0,1 1 0,0-1 0,-1 1 0,1 0 0,-1 0-1,0 0 1,1 0 0,-1 0 0,0 0 0,2 2 0,2 2 67,0 1 0,-1 0 0,0 0 0,0 1 0,0-1 0,-1 1 0,0-1 0,0 1 0,3 11 0,-1 4 296,6 42-1,-8-14-5,-2-1 0,-9 88 1,3-91-457,2 0 0,3 0 0,6 66 0,-5-105 50,0 1 0,1-1-1,0 0 1,0 0 0,1 0-1,0 0 1,0 0 0,8 11-1,-8-14 21,0 0-1,0 0 1,0-1 0,1 0-1,-1 0 1,1 0-1,0 0 1,0 0 0,0-1-1,0 0 1,1 0-1,-1 0 1,1 0-1,7 1 1,8 1-96,1-2-1,-1 0 1,39-2-1,21 1-3774,-41 4-1288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0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1605 8448,'0'0'2757,"9"16"2699,-7-14-5378,0 0-1,0-1 1,0 1 0,0-1-1,0 1 1,0-1 0,0 0-1,0 0 1,1 0 0,-1 0-1,1 0 1,-1-1 0,0 1-1,1-1 1,-1 1 0,1-1-1,-1 0 1,1 0 0,-1 0-1,1-1 1,-1 1 0,1 0-1,-1-1 1,1 1 0,-1-1-1,0 0 1,1 0 0,-1 0-1,0 0 1,4-3 0,3-2 70,-1 0 0,0 0 0,0-1 0,-1 0 0,12-15 0,72-99 801,-57 76-669,36-61 0,-59 86-273,-1-1 1,-2 0-1,0-1 0,6-22 1,-11 31-8,16-53 0,17-131 0,-35 192 1,17-195 9,-20 3 83,-1 162-79,-1 0 0,-2 0 0,-19-63 0,11 60-58,-2 0-1,-1 1 0,-2 1 0,-37-54 0,51 82 19,-1 1 1,-14-14-1,18 19 16,0 0-1,0 1 1,0-1 0,0 1 0,0-1 0,0 1 0,-1 0 0,1 0-1,-1 0 1,1 0 0,-1 1 0,1-1 0,-1 1 0,1-1 0,-4 1-1,5 0 9,0 0 0,0 0 1,0 0-1,-1 0 0,1 0 0,0 1 0,0-1 0,0 0 0,0 1 0,0-1 0,0 1 0,0-1 0,0 1 0,0 0 0,0-1 0,0 1 0,0 0 0,0 0 0,-1 1 0,-8 18 16,6-12-15,0 1-9,1 1 0,-1 0 0,2 0 0,-1 0 1,1 0-1,1 0 0,-1 12 0,1-4 3,-5 137 189,7-121-113,9 342 310,0-248-358,27 137 0,-28-227-39,1 0-1,1-1 0,3 0 1,0-1-1,3 0 0,1-1 1,27 38-1,-17-34-432,33 35 1,7-7-3108,-65-65 3085,0 1 0,0 0 1,0-1-1,0 1 0,0-1 0,0 0 0,0 0 0,1 0 0,-1-1 0,1 1 0,0-1 0,-1 0 0,1 0 0,0 0 0,4 0 0,6-1-2839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1.4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 23 7808,'0'-2'357,"1"1"1,-1-1-1,-1 1 1,1 0-1,0-1 1,0 1-1,0-1 1,-1 1-1,1 0 1,-1-1-1,1 1 1,-2-2-1,2 3-215,-1-1-1,1 1 0,-1 0 1,0-1-1,1 1 0,-1 0 1,1 0-1,-1-1 0,0 1 1,1 0-1,-1 0 0,1 0 1,-1 0-1,0 0 0,1 0 1,-1 0-1,0 0 0,1 0 1,-1 0-1,0 1 0,1-1 1,-1 0-1,1 0 0,-1 0 1,1 1-1,-1-1 0,0 0 1,1 1-1,-1-1 0,0 1 1,-2 1-90,0 0-1,0 1 1,1-1 0,-1 0 0,0 1-1,1 0 1,0-1 0,0 1 0,0 0-1,0 0 1,0 0 0,-2 6 0,-1 3 27,1-1 1,-3 15 0,7-26-75,-5 26 63,0-1-1,1 1 0,2 0 1,1 0-1,1 0 0,1 0 1,1 0-1,1 0 1,2 0-1,12 41 0,-14-58-46,1 0-1,0 0 0,0 0 1,1-1-1,7 9 0,-9-13 6,0 1-1,1-1 0,0 0 0,0 0 1,0 0-1,1-1 0,-1 1 1,1-1-1,0 0 0,8 3 0,-8-4 51,1-1 0,-1 0 0,1 0 0,-1 0 0,1 0 0,-1-1 0,1 0 0,0 0 0,-1-1 0,1 0 0,-1 0-1,1 0 1,-1 0 0,1-1 0,-1 0 0,10-5 0,-8 3 41,1-1 0,-1 0-1,0 0 1,0 0 0,-1-1 0,0 0 0,0-1 0,10-13-1,-1-3 129,17-34 0,-24 43-170,-3 4-34,3-4 37,11-26 1,-18 36-69,1-1 1,-1 1 0,0-1-1,0 0 1,-1 1 0,1-1-1,-1 0 1,0 0-1,0 1 1,-1-7 0,-1 4 4,0 0 0,0 1 0,-1-1 1,1 0-1,-1 1 0,-1-1 1,1 1-1,-1 0 0,0 0 0,-1 1 1,1-1-1,-1 1 0,0 0 0,-1 0 1,1 1-1,-1-1 0,-12-6 1,8 5-243,-1 1 1,0 0-1,0 1 1,-1 0-1,1 1 1,-1 0 0,0 1-1,0 0 1,-22 0-1,22 2-688,-12 0-1619,6 0-2208,9 0 614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2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190 17 9088,'-1'-2'647,"1"1"-1,-1-1 1,0 1 0,0-1 0,0 1 0,0 0-1,0-1 1,-3-1 0,4 3-571,-1-1 0,1 1 0,-1 0 0,1 0 0,-1 0 0,1 0 0,-1 0 0,1 0 0,-1 0 0,1 0 0,-1 0 0,0 0 0,1 0 0,-1 0 0,1 0 0,-1 0 0,1 1 0,-1-1 0,1 0 0,-1 0 0,1 0 0,-1 1 0,1-1 0,0 0 0,-1 1 0,1-1 0,-1 1 0,1-1 0,0 0 0,-1 1 0,1-1 0,0 1 0,-1-1 0,1 1 0,0-1 0,0 1 0,-1 0 0,-8 14 148,0 0 1,1 0-1,1 1 0,1 1 1,0-1-1,1 1 0,0 0 1,2 0-1,0 0 1,-1 20-1,3-24-174,1 1 0,0-1 0,1 0 0,0 1 0,1-1 0,1 0 0,0 0 0,0 0 0,2-1 0,-1 1 0,2-1 0,0 0 0,13 22 0,-17-31-21,0-1 1,1 1 0,-1-1-1,0 1 1,1-1 0,3 3 0,-5-5-20,-1 1 1,0-1 0,1 0-1,-1 0 1,1 0 0,-1 1 0,1-1-1,-1 0 1,1 0 0,-1 0-1,1 0 1,-1 0 0,1 0-1,-1 0 1,1 0 0,-1 0 0,1 0-1,-1 0 1,1 0 0,0-1-1,0 1 10,-1-1 0,1 1 0,0-1 0,0 1 0,-1-1 0,1 0 0,-1 1 0,1-1 0,-1 0 0,1 0 0,-1 1 0,1-1 0,-1 0 0,0 0 0,1-1 0,2-7 37,-1 0-1,0 1 1,-1-1 0,1-15 0,-2-43 56,0 40-110,-1 9 3,-1 1 1,0-1-1,-6-21 1,4 21-7,13 53 854,-5-24-705,1 8 267,15 36 0,8 1 107,37 53-1,-50-86-401,4 5 67,-1 0 1,-1 2-1,16 41 1,-24-50-78,-1 1 1,-2 1-1,0-1 0,-2 1 1,4 46-1,-7-56-87,-1 1 1,-1-1-1,-1 1 0,0-1 1,0 1-1,-1-1 0,-1 0 1,0 0-1,-1 0 0,0-1 1,-15 24-1,3-12 27,-1-1-1,-1 0 1,-38 33 0,48-48-64,-1-1 0,1 0 0,-1-1 0,-1 0 0,1 0 0,-1-1 0,0 0 0,0-1 0,0-1 0,-1 1 0,0-2 1,1 0-1,-1 0 0,0-1 0,0 0 0,0-1 0,0-1 0,-12-1 0,20 1-3,0 1 0,1-1-1,-1 0 1,0 0 0,1 0 0,-1 0 0,1-1-1,0 1 1,-1-1 0,1 0 0,0 0-1,0 0 1,0-1 0,0 1 0,-3-4-1,4 2-5,0 1 0,-1-1 0,2 0 0,-1 0-1,0 1 1,1-1 0,-1-1 0,1 1 0,0 0-1,1 0 1,-1 0 0,1-1 0,0-7 0,2-5-180,0-1 1,1 1 0,1 0 0,1 0 0,0 0 0,11-22 0,-5 16-852,1-1 1,2 2 0,0 0 0,2 0 0,0 1 0,20-19-1,1 2-3938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2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 0 9344,'-1'21'7975,"-2"7"-5661,-2 44-2732,5-24 295,2 84 645,0-105-2257,1-1 1,13 51-1,-16-76 1506,0 0 0,0 0 0,0 0 0,1 0 0,-1 0-1,0 0 1,1 0 0,-1 0 0,1-1 0,-1 1 0,1 0 0,-1 0 0,1 0-1,-1-1 1,1 1 0,0 0 0,0-1 0,-1 1 0,1 0 0,0-1 0,0 1-1,0-1 1,-1 1 0,1-1 0,0 0 0,2 1 0,7 0-2971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3.0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95 8 7808,'0'0'231,"-1"-1"1,0 0-1,1 1 1,-1-1-1,0 1 1,1-1-1,-1 1 1,0-1-1,0 1 1,0-1-1,1 1 1,-1 0-1,0-1 1,0 1-1,0 0 1,0 0-1,0 0 1,0 0-1,1 0 1,-1 0-1,0 0 1,0 0-1,0 0 1,0 0-1,-1 1 1,-1 0-6,1 1 1,0-1-1,0 1 1,0 0-1,1 0 0,-1 0 1,-3 4-1,1 1-78,-2 0 10,1 2-1,0-1 1,0 0-1,1 1 0,1 0 1,-1 0-1,1 0 1,-3 18-1,3-4 55,0 0 0,1 34 0,2-49-109,1 1-1,0 0 0,0-1 1,1 1-1,0-1 0,1 1 1,0-1-1,0 0 0,0 0 1,1 0-1,1-1 0,6 11 1,-8-14 7,0-1 1,0 1 0,1 0 0,-1-1 0,1 0-1,-1 0 1,1 0 0,0 0 0,0 0 0,1-1-1,-1 0 1,0 0 0,1 0 0,-1 0 0,1-1-1,0 0 1,-1 0 0,1 0 0,0 0 0,0-1-1,0 0 1,-1 0 0,8-1 0,-6 0 26,0-1 0,0 0 0,0 0 0,0-1 0,-1 1 0,1-1 0,-1-1 0,0 1 0,0-1 0,0 0 0,0 0 0,-1 0 0,1 0 0,-1-1 0,0 0 0,-1 0 0,5-8 0,-4 7-86,0-1 1,0 0-1,-1 0 0,0-1 0,-1 1 1,1 0-1,-1-1 0,-1 0 0,0 1 1,0-1-1,0 0 0,-1 0 0,-1-11 1,0 14-50,0 0 0,0 0 0,0 1 0,-1-1 0,0 1 0,0-1 0,0 1 0,0-1 1,-1 1-1,0 0 0,-5-5 0,3 3-21,-1 1 1,1 0-1,-1 0 0,-1 1 1,1-1-1,-12-5 1,-1 2-1012,0 1 0,0 1 1,0 1-1,-37-6 0,53 11 605,1 0 0,0-1-1,0 1 1,0-1-1,1 1 1,-1-1 0,0 0-1,0 1 1,0-1-1,0 0 1,1 0 0,-1-1-1,0 1 1,1 0-1,-1 0 1,-1-2 0,-6-6-4007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4.7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370 351 6144,'1'-2'362,"3"-5"474,1 0 1,-2 0-1,1-1 0,2-9 1,6-18 704,-7 23-1120,-1 0-1,0 0 1,-1 0-1,0-1 1,-1 1-1,0-14 1,-2 16-54,0 0 0,-1 0 1,0 1-1,-1-1 0,-4-12 0,4 17-227,0 0-1,0 0 1,0 0 0,-1 0-1,0 0 1,0 0-1,0 1 1,-1-1-1,1 1 1,-9-7-1,6 6-50,1 1 0,-1 0 1,0 0-1,0 1 0,-1-1 0,1 1 0,-1 1 0,-13-4 0,15 5-62,0 0 1,0 0 0,-1 1 0,1 0-1,0 0 1,0 0 0,0 1-1,-1-1 1,1 1 0,0 1 0,0-1-1,0 1 1,-7 3 0,4 0-12,1 0 1,0 0 0,0 0 0,0 1-1,0 0 1,1 1 0,0-1-1,1 1 1,-10 14 0,2 0 2,2 0 0,-13 31 0,-58 175-175,75-199 167,1-1 1,1 0 0,1 1-1,2 0 1,0 0-1,4 43 1,0-60 57,-1-1 0,1 0 0,1 0 0,5 15 0,-6-21-48,0 0 0,0 1 0,0-1 0,0 0 0,1-1 0,0 1 0,0 0 0,0-1 0,0 0 0,0 1 1,1-1-1,7 4 0,-3-3 43,-1-1 0,1 0 0,0-1 0,1 0 0,-1 0 0,0-1 0,0 0 0,1-1 0,-1 1 0,1-2 0,8 0 0,-4-1 40,1 0 1,-1-1 0,0-1-1,1 0 1,-2 0 0,1-2 0,-1 0-1,16-9 1,-11 4-34,0-1-1,-1 0 1,0-1 0,23-26 0,-25 24-38,-2-1-1,0 0 1,0-1 0,-2 0 0,16-33 0,-12 17-2,-1-2 0,-2 1 0,-2-1 0,6-38 0,-6 20-165,-9 89 206,2 0 0,2 0-1,1-1 1,2 1-1,1-1 1,16 42 0,53 106-383,-16-63-5336,-56-109 4673,-3-6 234,0-1 0,0 0 0,1 0 0,-1-1 1,1 1-1,-1 0 0,1-1 0,0 1 0,5 3 0,2 0-2694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5.3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15 7424,'0'-2'191,"0"2"12,0-1 0,0 0-1,0 1 1,-1-1 0,2 0-1,-1 1 1,0-1 0,0 0 0,0 1-1,0-1 1,0 1 0,0-1-1,1 0 1,-1 1 0,0-1-1,1 1 1,-1-1 0,0 1-1,1-1 1,0 0 0,-1 3 248,0 1 0,0-1 1,0 1-1,1-1 0,0 1 1,-1-1-1,3 5 0,2 11-69,0 2 1,-1-1-1,1 24 0,-2-22-242,20 237 174,-10-81-372,-10-150-193,12 48-1,-1-35-3810,-11-34 793,1-2-224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5.7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83 7552,'-4'-3'2880,"4"3"-2240,18-4 320,-18 4-32,13-3-128,1-2 0,13-2-256,-5 2-64,13-2-288,-4-2-192,14 6-32,-9-2 32,21 5 0,-12 0-160,18-3-32,-10 3-1888,14-12-832,13-4-736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6.11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 9472,'2'-3'936,"5"-11"1501,-4 11-799,-1 7 636,-2 176-754,0 50-608,4 51-603,13-2-293,-4-165-217,1-41-3299,-10-57 839,1-4-1339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6.4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48 8320,'0'6'1244,"0"12"2466,0-18-3609,0 1 0,1-1 0,-1 1 0,0 0-1,0-1 1,0 1 0,1-1 0,-1 1 0,0-1 0,1 1 0,-1-1 0,0 1 0,1-1 0,-1 1 0,1-1 0,-1 0 0,1 1 0,-1-1 0,1 0 0,-1 1 0,1-1 0,-1 0 0,1 1 0,-1-1 0,1 0 0,0 0 0,7 1 203,0-1 1,0 0 0,0-1 0,0 1 0,0-2 0,10-2 0,-1 1-216,286-47 1566,-201 37-1672,105 2 1,-122 12-467,100 14 0,-178-14 71,-3-1 90,-1 0-1,1 1 1,-1-1-1,1 1 1,-1 0 0,1 0-1,-1 0 1,0 0-1,1 0 1,-1 1 0,0-1-1,0 1 1,0 0-1,0 0 1,0 0 0,3 4-1,4 9-3575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5.96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1 119 5888,'1'-19'2038,"0"1"1,-2-28-1,0 11 1697,7 245-2598,1-3-1015,19 618-96,-20-740-86,12 104-2114,-14-170 467,-4-19 1648,0 0 0,0 1 0,0-1 0,0 0 1,0 0-1,0 0 0,0 1 0,0-1 0,1 0 0,-1 0 0,0 0 0,0 1 0,0-1 0,0 0 0,0 0 0,0 0 0,0 0 0,1 0 0,-1 1 0,0-1 0,0 0 0,0 0 1,0 0-1,1 0 0,-1 0 0,0 0 0,0 0 0,0 1 0,1-1 0,-1 0 0,0 0 0,0 0 0,0 0 0,1 0 0,-1 0 0,0 0 0,0 0 0,9-7-3263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6.8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 43 8704,'-15'-2'2816,"15"1"-2720,0 1 1,0 0-1,-1-1 1,1 1-1,0-1 1,0 1-1,0-1 1,0 1-1,0 0 0,0-1 1,0 1-1,0-1 1,0 1-1,0-1 1,0 1-1,0 0 1,0-1-1,0 1 1,0-1-1,0 1 1,1-1-1,-1 1 1,0 0-1,0-1 1,1 1-1,-1 0 1,0-1-1,0 1 1,1 0-1,-1-1 1,0 1-1,1-1 1,6-3 304,1 0 1,-1 1-1,1 0 1,0 0 0,0 1-1,0-1 1,0 2 0,0-1-1,0 1 1,1 1-1,-1-1 1,14 2 0,-13 1-274,0-1 0,0 2 0,0-1 0,0 1 0,0 1 0,-1 0 0,0 0 0,0 0 0,0 1 0,0 0 0,0 1 0,-1 0 0,0 0 0,-1 0 0,1 1 0,-1 0 0,0 0 0,-1 1 0,0 0 0,0 0 0,-1 0 0,6 14 0,-4-3 9,-1 0 1,0 0-1,-2 0 1,0 1 0,-1 0-1,-1-1 1,-1 1-1,-1 0 1,-4 28 0,-4 0 135,-3-1 1,-19 56 0,27-93-224,0 0 1,1 0-1,0 0 1,1 1-1,1-1 1,-2 13-1,3-20-38,0 0 0,1 0-1,-1 0 1,0 0-1,1 0 1,0 0 0,-1-1-1,1 1 1,0 0-1,1 0 1,-1-1 0,0 1-1,1-1 1,-1 1-1,1-1 1,0 0 0,0 1-1,0-1 1,0 0-1,0 0 1,1-1 0,-1 1-1,0 0 1,1-1-1,-1 1 1,6 1 0,3 0-36,-1 0 0,1-1 0,-1-1 0,1 0 0,0 0 0,-1-1 0,20-2 0,-14 1-227,104-6-3707,-93 5 1516,1-3-1,33-8 1,-18-3-2219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8.1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1789 8448,'2'11'5521,"3"-8"-3525,-2-4-1892,-1 1 0,0-1 1,0 0-1,0 0 0,0-1 0,0 1 0,2-2 0,-2 2 52,6-6 211,0-1 0,-1 0 0,0-1 0,0 0 1,-1 0-1,7-13 0,-7 12-222,9-15-31,-2-2 1,-1 0-1,-1 0 0,-1-1 1,8-37-1,19-147 59,-33 181-88,12-155-123,-14 142 6,-2 36 24,4-284 80,-31-21-384,14 223-73,-36-135 0,45 212 343,0 0 0,-1 0 0,-1 0 0,0 0 0,0 1 0,-11-14 0,16 25 39,1 1 0,0 0 0,0-1-1,0 1 1,0 0 0,0-1-1,-1 1 1,1 0 0,0 0 0,0-1-1,0 1 1,-1 0 0,1-1 0,0 1-1,0 0 1,-1 0 0,1 0-1,0-1 1,-1 1 0,1 0 0,0 0-1,-1 0 1,1 0 0,0 0-1,-1 0 1,1 0 0,0-1 0,-1 1-1,1 0 1,0 0 0,-1 0-1,1 0 1,-1 0 0,1 1 0,0-1-1,-1 0 1,1 0 0,0 0 0,-1 0-1,1 0 1,0 0 0,-1 1-1,1-1 1,0 0 0,0 0 0,-1 0-1,1 1 1,0-1 0,0 0-1,-1 0 1,1 1 0,0-1 0,0 0-1,0 1 1,-1-1 0,1 0 0,0 1-1,-7 20-63,7-20 68,-5 30 5,1 0 0,1 35 0,2-26-24,-4 231 40,5-262-17,5 262 59,23 178 448,5-151-367,-18-206-151,32 116 0,-39-180 4,24 72 54,-25-82-31,1-1 0,0 0 0,15 23 0,-20-35-53,-1-2-26,0 0 0,0-1 0,0 1 1,0 0-1,0-1 0,0 1 0,1-1 1,-1 0-1,1 0 0,0 0 0,4 2 0,-7-3-21,1-1-1,0 0 0,0 1 0,0-1 1,0 0-1,0 0 0,0 0 0,0 0 0,0 0 1,0 0-1,0 0 0,0 0 0,0 0 1,0 0-1,0 0 0,-1-1 0,1 1 0,0 0 1,0-1-1,0 1 0,0 0 0,0-1 1,-1 1-1,1-1 0,0 0 0,0 1 0,-1-1 1,2-1-1,3-4-655,0 1 0,-1-1 0,5-9 0,-7 12 383,23-41-2901,-2 3-384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8.59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179 12 8320,'-8'-10'2757,"8"10"-2692,0 0 1,-1 0-1,1-1 0,0 1 1,0 0-1,-1 0 0,1 0 1,0 0-1,-1 0 0,1 0 0,0 0 1,-1 0-1,1 0 0,0 0 1,-1 0-1,1 0 0,0 0 1,-1 0-1,1 0 0,0 0 1,-1 0-1,1 0 0,0 0 1,-1 1-1,-4 1 249,5-2-250,-1 0-1,1 1 1,-1-1 0,0 0 0,1 1 0,-1-1 0,1 0 0,-1 1 0,1-1 0,-1 1 0,1-1 0,-1 1-1,1-1 1,0 1 0,-1-1 0,1 1 0,0 0 0,-1 0 0,-1 2 135,-6 8 99,-1 1 1,2 0-1,0 0 1,-9 21 0,5-11-192,-46 108 602,50-114-656,2 0-1,0 1 1,1-1 0,0 1-1,2 0 1,-2 30 0,4-38-35,0 1 1,1-1 0,1 1-1,-1-1 1,1 1-1,1-1 1,0 0 0,0 0-1,1 0 1,0-1 0,0 1-1,1-1 1,11 14-1,-14-19 12,0 0-1,0-1 1,1 1-1,-1-1 1,1 0-1,0 0 0,0 0 1,0 0-1,0 0 1,0-1-1,0 1 1,0-1-1,0 0 0,0 1 1,1-2-1,-1 1 1,1 0-1,-1-1 0,1 1 1,-1-1-1,0 0 1,1 0-1,-1-1 1,1 1-1,-1-1 0,1 0 1,-1 1-1,0-1 1,0-1-1,5-1 0,10-5 88,-1-1 0,0-1-1,0-1 1,26-22 0,-38 29-78,0-1 0,0-1 1,0 1-1,-1-1 0,0 0 1,0 0-1,3-8 1,-5 10-2,0-1 1,-1 1 0,1 0 0,-1-1 0,-1 1-1,1-1 1,0 0 0,-1 1 0,0-1 0,0 0-1,-1 1 1,0-7 0,-1 5-4,1 0 0,-1 0 0,-1 0-1,1 0 1,-1 1 0,0-1 0,0 1 0,-1-1 0,1 1 0,-8-8-1,8 10-112,0 0 0,0 0-1,-1 1 1,1-1 0,-1 1-1,1-1 1,-1 1-1,0 0 1,1 0 0,-1 1-1,0-1 1,0 1-1,-1 0 1,1 0 0,0 0-1,-6 0 1,-10 5-1888,8 3-2137,7-3 199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29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369 2 8064,'-1'0'176,"0"0"0,0-1 0,0 1 0,0 0 0,0 0 0,0 0 0,0 0 0,1 0 0,-1 0 0,0 0 0,0 0 0,0 0 0,0 1 0,0-1 0,0 0 0,0 0 0,0 1 0,0-1 0,1 1 0,-1-1 0,0 1 0,0-1 0,1 1 0,-1 0 0,0-1 0,0 1 0,1 0 0,-1-1 0,1 1 0,-1 0 0,0 1 0,-14 19 768,0 0 0,2 0 0,0 2 0,-17 43 0,26-54-901,0 0 0,1 0 0,0 1 0,1-1 0,1 1 0,0-1 0,0 1 0,1-1 0,1 1 0,0 0 0,1-1 0,3 13 0,-3-16 36,1 1-1,0-1 1,1 0-1,0-1 1,0 1-1,10 13 1,-13-20-42,0-1-1,0 1 1,0-1 0,1 0 0,-1 1 0,0-1 0,4 2 0,-5-2-27,1-1 0,0 0 0,-1 0 0,1 0 0,-1 1 0,1-1 0,0 0 1,-1 0-1,1 0 0,0 0 0,-1 0 0,1 0 0,-1 0 0,1 0 0,0 0 0,-1-1 1,1 1-1,0 0 0,-1 0 0,1 0 0,-1-1 0,1 1 0,-1 0 0,1-1 1,0 1-1,-1 0 0,1-1 0,-1 1 0,0-1 0,1 1 0,0-2 0,2-2 15,0 0-1,0-1 1,0 1-1,-1-1 0,0 0 1,0 1-1,0-1 0,0 0 1,1-7-1,-1 0-1,0 0 0,-1 0 0,0-13 0,-1 11-18,-1 1 0,0 0-1,-1 0 1,-4-16 0,4 22-30,0 1 0,-1-1 0,1 1 1,-1-1-1,-1 1 0,1 0 1,-1 0-1,0 1 0,-7-9 0,10 13 24,0 0 1,1 1-1,-1-1 0,1 1 0,-1-1 0,0 0 0,0 1 0,1-1 0,-1 1 0,0 0 0,0-1 0,0 1 1,1-1-1,-3 1 0,3 0 7,0 0 0,0 0 0,-1 0 0,1 0 0,0 1 1,0-1-1,0 0 0,-1 0 0,1 0 0,0 1 0,0-1 0,0 0 1,0 0-1,-1 0 0,1 1 0,0-1 0,0 0 0,0 0 0,0 1 0,0-1 1,0 0-1,0 0 0,0 1 0,0-1 0,0 0 0,0 0 0,0 1 1,0-1-1,0 0 0,0 0 0,0 1 0,7 35 646,-7-33-607,48 163 1635,-19-69-1115,8 26-68,-21-56-108,13 102 0,-27-140-305,0 1-1,-2 0 1,-1 0 0,-2-1-1,-6 34 1,6-52-68,1 0 1,-2-1-1,0 1 0,0-1 0,0 0 1,-2 0-1,1 0 0,-1-1 1,0 0-1,-1 0 0,0 0 0,-1-1 1,0 0-1,0 0 0,0-1 1,-16 10-1,12-10-45,-1 0 0,-1 0 0,1-2-1,-24 8 1,29-11-45,0 0-1,0-1 1,0 0-1,0 0 1,-1-1-1,1 0 1,0 0-1,-1-1 1,1 0-1,-9-2 1,9 0-12,1 1 0,-1-2 0,1 1 0,0-1 0,0 0 0,0 0 0,1-1 0,-1 0 0,1 0 0,0-1 0,0 0 0,1 0 0,0 0 0,0 0 1,0-1-1,1 0 0,0 0 0,-4-10 0,5 9 64,0 1 1,1-1-1,0 1 1,0-1-1,1 0 0,-1 1 1,2-1-1,-1 0 1,1 0-1,1 0 1,-1 0-1,1 1 1,1-1-1,-1 0 0,1 1 1,1-1-1,-1 1 1,1-1-1,5-7 1,0 2-5,1 0 0,1 1 0,11-11 0,38-36-291,-44 44 204,140-132-2868,-128 122 2254,112-97-9895,-88 82 6121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30.0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 22 7936,'0'-2'596,"0"-1"0,0 1 0,1 0 0,-1 0 0,0 0 0,1 0 0,1-3 0,-1 4 534,-1 1 54,-4 31 2069,-14 119-2362,0 48-752,17-175-379,1-1 0,6 40 0,-5-57-105,0 0 0,1 0 1,-1 0-1,1 0 0,0 0 1,0-1-1,1 1 0,0-1 1,6 9-1,-7-10-612,1 0 0,-1-1 0,1 1 1,0-1-1,0 1 0,0-1 0,1 0 0,4 2 0,6 1-2909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30.5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58 44 7552,'0'4'923,"-1"0"1,0 0 0,0 1-1,0-1 1,-1 0-1,-2 6 1,-4 10-200,-4 30-157,1 0 0,-4 79 0,14-121-488,1 0 0,0-1-1,1 1 1,0 0 0,0-1-1,0 1 1,1-1 0,5 13-1,-5-16-3,0 0-1,0 0 1,0-1-1,0 1 0,1-1 1,0 0-1,0 0 1,0 0-1,0 0 1,0 0-1,0-1 1,1 1-1,-1-1 0,1 0 1,0 0-1,-1 0 1,8 2-1,-1-2 41,0 0 0,1 0 1,-1-1-1,0 0 0,1-1 0,-1 0 0,1-1 1,-1 0-1,1 0 0,-1-1 0,0-1 0,0 0 1,0 0-1,0-1 0,0 0 0,-1 0 0,0-1 1,0-1-1,16-11 0,-21 13-91,-1-1 1,1 1-1,-1-1 1,0 1-1,0-1 0,0 0 1,-1 0-1,0 0 1,0 0-1,0 0 1,0-1-1,-1 1 0,0-1 1,0 1-1,0-1 1,-1 1-1,0-1 0,-1-7 1,1 1-14,-2 0 1,0-1-1,0 1 0,-1 0 1,-1 0-1,0 0 0,-5-11 1,-4-2 15,0 0 0,-20-25 0,25 38-162,-1 2 0,0-1 0,0 1 0,-1 1 0,0 0 0,-15-10 0,22 17-87,-1 0 0,0 0 0,0 0 0,-1 0 0,1 1 0,0-1 0,0 1 0,-1 0 1,1 0-1,-6 0 0,-15 1-4526,30-4 401,-1 0 1382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31.2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60 0 7936,'-1'2'2592,"-1"4"-2173,-1 0 1,1 1 0,0 0 0,1-1 0,-1 1-1,1 0 1,1 0 0,-1 0 0,1 0-1,1 11 1,0 1-19,-1 19 77,6 159 1332,61 291 1427,-3-118-2010,-61-344-835,-1 41 0,-2-67-389,0 0 0,0 0 0,1 0 0,-1 0 0,0 0 0,0 0 0,0 1 0,0-1 0,0 0 0,0 0 0,0 0 0,0 0 0,0 0 0,0 0 0,0 0 0,0 0 0,0 0 0,0 0-1,0 1 1,0-1 0,0 0 0,0 0 0,0 0 0,0 0 0,0 0 0,0 0 0,0 0 0,0 0 0,0 0 0,0 1 0,0-1 0,0 0 0,0 0 0,0 0 0,0 0 0,0 0 0,0 0 0,-1 0 0,1 0 0,0 0 0,0 0 0,0 0 0,0 0 0,0 1 0,0-1 0,0 0 0,0 0 0,0 0 0,0 0 0,0 0 0,-1 0 0,1 0 0,0 0 0,0 0 0,0 0 0,0 0 0,0 0-1,0 0 1,0 0 0,0 0 0,-1 0 0,-3-8 109,-2-11-24,4-2-121,2-1 0,1 1-1,1 0 1,4-21 0,-6 39 34,3-18-6,1-1 0,0 1 1,2-1-1,0 1 0,2 1 1,0-1-1,18-29 0,-24 45 30,1 1 0,0-1 0,1 1-1,-1-1 1,1 1 0,0 0 0,0 0-1,0 0 1,0 1 0,1 0-1,0 0 1,-1 0 0,1 0 0,0 1-1,0-1 1,1 1 0,-1 1 0,0-1-1,1 1 1,-1 0 0,1 0 0,-1 0-1,1 1 1,10 0 0,-2 3 63,1 0-1,-1 0 1,0 1 0,-1 1 0,1 1-1,-1 0 1,0 0 0,0 1 0,-1 1-1,0 0 1,0 1 0,-1 0-1,0 1 1,-1 0 0,0 1 0,0 0-1,-1 0 1,-1 1 0,11 19 0,-16-25-13,0 0 0,-1 0 0,0 0 0,0 1 0,-1-1 0,1 1 0,-1-1 0,-1 1 0,1-1 0,-1 1 0,0-1 0,-1 1 0,0-1 0,0 1 0,0-1 0,-1 1 0,0-1 0,-2 7 0,-1-3-33,-1 0 1,0 0-1,0-1 1,0 0-1,-2 0 1,1-1-1,-1 0 1,0 0 0,-17 13-1,-2-2-84,0 0 1,0-2-1,-2-1 0,0-1 1,-1-1-1,0-2 0,-1-1 1,0-2-1,-1-1 0,-42 6 1,70-14-32,-75 6-1292,70-5 643,0-2 1,0 1 0,0-1 0,0-1 0,0 0 0,-10-3 0,17 5 387,1-1 0,0 1 0,-1-1 0,1 1 0,0-1 0,0 0 0,-1 0 0,1 1 0,0-1 0,-1-1 0,2 1 100,-1 1-1,1-1 1,0 0 0,0 1 0,0-1 0,-1 1 0,1-1-1,0 0 1,0 1 0,0-1 0,0 1 0,0-1 0,0 0-1,0 1 1,0-1 0,0 0 0,1 1 0,-1-1 0,0 1-1,0-1 1,1 0 0,3-12-4379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34.0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14 282 6912,'0'-46'2282,"-1"30"-1295,-1 10-727,1 0 156,0 1 1,-1 0-1,-4-11 0,5 2 1277,1 8-915,1 7-299,-1 1-434,0-1 0,0 1 0,0-1 1,1 1-1,-1-1 0,1 0 0,-1 1 1,1-1-1,0 0 0,-1 1 0,2 0 1,6 15 339,8 37 553,11 60 75,6 78-117,-30-170-855,33 258 238,20 326-231,-10 20 43,-43-591-95,47 554 184,18-88-276,52 59 176,-118-555-87,12 55 368,28 73 0,-30-108 111,-11-24-461,-1 0 0,1 0 0,-1 0-1,1 0 1,0 0 0,-1 0 0,1 0 0,0-1-1,0 1 1,0 0 0,0 0 0,-1-1-1,1 1 1,0-1 0,0 1 0,0-1-1,0 1 1,1-1 0,1 1 0,15-2-49,0-1 0,31-7 0,-15 2 34,194-25 4,-199 28 0,164-14 17,-182 17-12,77-6 79,228-15 344,229 7-338,-75 23-198,-316-4 115,548 19 590,-169-16-253,-343-5-229,606 2 440,-540-4-381,263-2 36,-246-4-194,-259 5-15,711-34 35,32-52 55,-517 53-70,46-6-16,64-8 6,-22 9 48,-38 14 37,409-11 103,148-13-430,316-37 476,-1077 82-266,328-7-102,-226 16 128,166 3 113,-3-22 31,-298 10-133,-19 2 187,62-12-1,-95 14-190,0 0 0,0 0 0,-1-1 0,1 1 0,0 0 0,0 0 0,0-1 0,-1 1-1,1 0 1,0-1 0,0 1 0,-1 0 0,1-1 0,0 1 0,-1-1 0,1 1 0,-1-1 0,1 0 0,0 1-1,-1-1 1,1 0 0,-1 1 0,0-1 0,1 0 0,-1 0 0,0 1 0,1-1 0,-1 0 0,0 0 0,0 1-1,1-1 1,-1 0 0,0 0 0,0 0 0,0 0 0,0 1 0,0-1 0,0 0 0,-1 0 0,1 0-1,0 1 1,-1-2 0,-1-4 59,0 1 0,-1 0 0,0-1 1,0 1-1,-4-5 0,-2-3-60,-9-20 47,-18-51 0,18 40-25,-94-202 90,71 160-114,4-2 1,-38-140-1,-24-188-11,63 246-5,-86-366-108,-8 106 109,104 359 6,-4 1 0,-3 2 0,-81-124 0,96 168 0,0 0 0,-36-34 0,39 44 0,0 1 0,-1 1 0,0 1 0,-34-18 0,9 11 0,0 1 0,-62-16 0,-92-11 16,46 11-85,88 17 54,25 6 29,0 1 0,-1 1-1,0 3 1,-39-2-1,-398-24-113,434 27 131,-268-38 31,74 8-55,208 31-11,-490-52 99,461 50-93,-358-18 33,-104 31-120,-125 41 164,67-4-73,-3-29 5,-49-38 96,94 0-97,162 13-11,-398-8 24,189 19-13,-187-5-42,762 3 33,-393-10-6,-1 25 57,329-10-55,-253 29-42,-391 56 134,69-9-167,499-61-383,-184 3-1,223-20-6183,75-3 1307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0.6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2783 7808,'-2'4'805,"-1"0"1,1-1-1,0 1 1,0 0-1,-2 6 1,3-9-684,0 1 0,1-1 0,0 1 0,-1-1 0,1 1 0,0 0 0,0-1 0,0 1 0,0-1 0,0 1 0,0 0 0,1-1 0,-1 1 0,1-1 0,-1 1 0,1-1 0,-1 1 1,2 1-1,-1-1-58,0 0 1,0 0 0,1 0 0,-1 0 0,0-1 0,1 1 0,-1-1 0,1 1 0,0-1 0,-1 1 0,1-1 0,0 0 0,0 0 0,0 0-1,0 0 1,0 0 0,0 0 0,0-1 0,0 1 0,0-1 0,0 1 0,1-1 0,-1 0 0,0 0 0,0 0 0,0 0 0,1 0 0,-1 0-1,0-1 1,0 1 0,0-1 0,0 1 0,0-1 0,4-2 0,4-2 3,0-1 1,0 0-1,0 0 0,-1-1 1,12-12-1,75-60 248,-65 56-259,-1-1 0,-1-2 0,49-55 0,-43 32 121,-2-1-1,-2-2 1,-2-1-1,-3-1 1,34-101 0,-32 61-112,-4-1 0,20-176 0,-35 163-6,-8-176 1,-38-110 10,24 301-53,-5 0-1,-4 0 1,-4 2-1,-4 1 1,-4 2-1,-45-86 1,65 148-162,-1 1 1,-28-36 0,36 51 51,-1 1 1,-1 1 0,1-1-1,-1 1 1,-1 1-1,1 0 1,-1 0 0,-1 1-1,-10-6 1,18 11 73,1 0 1,-1 0 0,1 0 0,-1 1-1,1-1 1,-1 1 0,1-1 0,-1 1-1,0 0 1,1 0 0,-1 0-1,0 0 1,1 0 0,-1 1 0,0-1-1,1 1 1,-1 0 0,1 0 0,-1 0-1,1 0 1,0 0 0,-1 0-1,1 1 1,0-1 0,0 1 0,0-1-1,0 1 1,0 0 0,0 0 0,0 0-1,1 0 1,-1 0 0,-2 5-1,-2 3-13,1 1 0,1-1 0,-1 1 0,1 0 0,1 1 0,-3 18-1,-4 42-5,-2 135-1,11-148 44,23 969 773,-12-879-722,13 173 116,21-4 61,-36-279-181,25 72 1,-25-92-47,0 0 0,1-1 0,1 0 0,1 0 0,17 21 0,-11-18-53,2-1-1,24 22 1,-36-36-308,0 0 0,1 0 0,0-1 0,0 0 0,1-1 0,-1 1-1,1-1 1,0-1 0,17 5 0,-8-8-1822,-4-7-1594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1.2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18 7552,'0'-1'181,"-1"0"0,1 0 0,0 0 0,0 0 0,-1 1-1,1-1 1,-1 0 0,1 0 0,-1 0 0,1 0 0,-1 1 0,1-1 0,-1 0 0,0 0 0,1 1 0,-1-1 0,0 0 0,1 1 0,-1-1 0,0 1 0,0-1 0,-1 0 0,1 1-73,0 0 1,-1 0 0,1 0 0,0 0-1,0 1 1,0-1 0,0 0 0,0 0-1,0 1 1,0-1 0,0 1 0,0-1-1,0 1 1,0-1 0,0 1 0,1 0-1,-1-1 1,0 1 0,0 0 0,1 0-1,-2 1 1,-1 2-47,0 0 0,0 0 0,0 0 0,1 0 0,0 1 0,0-1 0,0 1 0,-2 8 0,-7 43 74,10-46-83,-10 87 278,5 1-1,11 179 1,-2-235-294,1 0 1,3-1-1,18 70 0,-22-103 1,1 1-1,-1-1 0,1 0 1,0 0-1,10 13 1,-12-19-10,-1 1 0,1-1 1,0 0-1,0 0 0,1 0 1,-1 0-1,0-1 0,0 1 1,1-1-1,-1 1 0,1-1 1,0 0-1,-1 0 0,1 0 1,0 0-1,0-1 0,-1 1 1,1-1-1,0 1 0,0-1 1,5 0-1,-1-1 50,-1-1-1,1 0 0,0 0 1,-1 0-1,0-1 1,1 1-1,-1-2 1,0 1-1,7-6 0,5-4 267,25-24-1,-21 16 33,-1 0-1,22-31 0,-33 38-291,0-1-1,-1-1 1,0 1-1,-2-2 1,8-18-1,1-20-79,-3 0-1,12-106 1,-23 143 16,-1 1 1,0-1-1,-2 0 1,0 1-1,-1-1 0,-5-23 1,5 34-7,0 0 1,0 1-1,-1-1 0,1 1 1,-2-1-1,1 1 0,-1 0 1,0 0-1,0 0 1,0 1-1,-1-1 0,0 1 1,0 0-1,0 1 0,-1-1 1,0 1-1,0 0 0,-10-5 1,2 3-41,1 2 1,-1-1-1,0 2 1,0 0-1,0 0 1,-1 1-1,1 1 1,-23 1-1,24 1-186,0 0 0,0 0 0,1 1-1,-1 1 1,1 0 0,-1 1 0,1 0-1,0 1 1,-21 12 0,29-14-89,-1 1 0,1-1 0,-1 1-1,1 0 1,0 0 0,1 1 0,-1-1 0,1 1 0,0-1 0,-3 7 0,-5 14-3768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4:26.4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29 9600,'-1'-5'1214,"1"-14"1524,2 14-1128,1 11 459,25 76-1183,32 153 0,-35-123-700,69 225-52,-60-239-78,64 128-1,8-30 136,-82-158-47,1-1 1,56 64-1,-75-95-99,0 0 1,0 0-1,1-1 0,0 0 1,0 0-1,12 6 0,-17-10-21,1 1-1,0-1 1,-1-1-1,1 1 0,-1 0 1,1 0-1,0-1 1,0 0-1,-1 1 1,1-1-1,0 0 1,0-1-1,-1 1 1,1 0-1,0-1 0,0 1 1,-1-1-1,1 0 1,0 0-1,-1 0 1,1 0-1,-1-1 1,4-1-1,-1-2 48,0 1 0,-1-1 1,0 1-1,0-1 0,0 0 0,0-1 1,-1 1-1,0-1 0,0 1 0,0-1 1,-1 0-1,0 0 0,2-10 0,2-10 292,4-52 0,-9 67-315,9-137 187,-6 0 1,-7-1 0,-7 0 0,-38-205-1,47 350-235,-33-142 193,29 129-261,-1 1-1,-1-1 0,0 1 1,-1 1-1,-1-1 0,-13-17 0,20 31-256,0 0-1,0-1 1,1 1 0,-1 0-1,1-1 1,0 1-1,0-1 1,0 1 0,0-1-1,0 0 1,0 1-1,0-5 1,1 5-24,1 0 0,-1 1 0,0-1 0,1 0 0,-1 1 0,1-1 0,-1 0 0,1 1 0,0-1 0,0 1 0,0-1 0,0 1 0,0 0 0,0-1-1,0 1 1,0 0 0,0 0 0,1 0 0,-1 0 0,1 0 0,2-2 0,17-9-3309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1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305 52 7936,'-1'-3'285,"-1"0"1,1 0-1,-1 0 1,0 1 0,0-1-1,0 1 1,0-1-1,0 1 1,0 0-1,-1 0 1,1 0-1,-1 0 1,0 0 0,1 0-1,-1 1 1,0-1-1,0 1 1,0 0-1,0 0 1,0 0-1,-6-1 1,-4 0 143,1 0 0,-1 1 0,1 0-1,-19 1 1,26 1-378,0-1-1,1 1 1,-1 0 0,0 1-1,1-1 1,-1 1-1,1 0 1,-1 0-1,1 0 1,0 1 0,0 0-1,0-1 1,0 1-1,0 1 1,1-1 0,-1 0-1,1 1 1,0 0-1,0 0 1,-4 7 0,-2 5 20,1-1 0,1 2 0,1-1 1,-7 24-1,4-4 0,1 0 0,1 1-1,-2 56 1,8-68 12,2 1-1,0-1 1,2 1-1,0-1 1,15 49-1,-15-63 24,1-1 0,1 0-1,-1-1 1,1 1-1,1-1 1,0 0 0,0 0-1,1-1 1,15 15-1,-19-20-62,1 0 0,0 0 0,-1 0 0,1 0 0,1-1 0,-1 0 0,0 0-1,0 0 1,1 0 0,-1-1 0,1 0 0,-1 0 0,1 0 0,0 0 0,-1-1-1,1 1 1,0-1 0,-1 0 0,1-1 0,0 1 0,0-1 0,-1 0 0,1 0-1,7-4 1,-5 2-5,-1 0 0,1 0 0,-1-1 1,1 0-1,-1-1 0,0 1 0,-1-1 0,1 0 0,-1 0 0,6-9 0,-5 6-9,0-1 1,-1 0-1,0 0 0,-1-1 1,0 1-1,5-18 1,-4 3-5,-1-1 1,-1 0 0,-1 0 0,-1 0-1,-3-33 1,0 36-36,-1 0 1,0 1-1,-2-1 1,-8-23-1,8 30 3,-1 2 0,0-1-1,-1 1 1,0 0 0,-1 0-1,0 1 1,-11-12-1,18 23 1,0-1 0,0 1 0,-1-1 0,1 1-1,0 0 1,-1 0 0,1 0 0,-1 0-1,1 0 1,-1 0 0,-3-1 0,5 2 5,0 0 1,-1 0-1,1 0 1,0 0-1,0 0 1,0 0-1,-1 0 0,1 0 1,0 0-1,0 0 1,0 0-1,-1 1 1,1-1-1,0 0 1,0 0-1,0 0 1,-1 0-1,1 0 1,0 1-1,0-1 0,0 0 1,0 0-1,0 0 1,-1 1-1,1-1 1,0 0-1,0 0 1,0 0-1,0 1 1,0-1-1,0 0 0,0 1 1,0 16-48,1-7 24,0-1-9,1 1 0,-1 0 0,2-1 0,-1 1-1,8 16 1,63 107 21,-16-33 112,137 286 930,-177-352-817,-1 0 1,-2 1-1,11 41 1,-20-55-76,-1 0-1,0 0 1,-2 1 0,-1-1 0,0 1 0,-5 40 0,0-32-37,-2 0 1,-1-1-1,-14 38 0,15-50-72,-2-1-1,1 0 0,-2 0 0,0-1 0,-1 0 1,-23 27-1,27-36-24,-1 0 0,0 0 0,0 0 0,0-1 0,-1 0 0,0 0 0,1-1-1,-2 0 1,1-1 0,0 1 0,-1-2 0,-12 4 0,9-4-22,1-1 0,-1 0 0,0-1 0,0 0 0,0-1 0,1 0 0,-1-1 0,-20-5 0,15 1-66,0 0-1,1-1 1,-1-1 0,1 0-1,1-1 1,-1-1-1,2 0 1,-1-1 0,2-1-1,-1 0 1,1-1 0,-14-19-1,21 25 56,1 0-1,1-1 0,0 1 0,0-1 1,0 0-1,1 0 0,0 0 0,0 0 1,1-1-1,0 1 0,1-1 1,0 1-1,0-1 0,0 0 0,1 1 1,1-1-1,0 1 0,0-1 0,0 0 1,6-15-1,2 2-90,1 1 1,1 1-1,1 0 1,0 0-1,16-18 0,82-84-1272,-75 87 109,42-32 1,-56 51-20,0 1 1,2 1 0,42-20 0,-3 11-2607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2.3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18 5 9728,'0'0'155,"0"-1"1,0 1-1,-1 0 1,1-1-1,0 1 1,0 0-1,-1 0 1,1-1-1,0 1 1,-1 0-1,1 0 1,0 0-1,0-1 1,-1 1-1,1 0 1,0 0-1,-1 0 1,1 0-1,-1 0 1,1 0-1,0 0 1,-1 0-1,1 0 1,0 0-1,-1 0 1,1 0-1,0 0 1,-1 0-1,1 0 1,0 0-1,-1 0 1,0 1 24,1-1 0,-1 1 0,1 0 0,-1-1 1,1 1-1,0 0 0,-1-1 0,1 1 1,0 0-1,-1-1 0,1 1 0,0 0 1,-1 1-1,-1 27 876,2-28-1052,1 125 47,34 244 0,-33-355-662,1 0 0,1 0 0,0 0 0,0-1 0,2 0 0,8 18 0,3-8-3485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2.8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117 0 8064,'-3'1'297,"0"-1"0,-1 0 0,1 1 0,0 0 0,-1 0 0,1 0 0,0 0 0,0 1 0,0-1 0,0 1 0,0 0 0,0 0 0,0 0 0,1 0 0,-1 0 0,1 0 0,-1 1 0,1-1 0,0 1 0,0 0 0,0 0 0,-2 4 0,-2 6-127,0 0 0,0 0-1,1 0 1,-3 16 0,2-2 8,1-1 0,1 1 0,0 45 1,9 83 249,-4-151-418,1 41 53,11 46 0,-11-78-4,1 0-1,0-1 0,2 1 1,-1-1-1,1 0 0,1 0 0,0-1 1,11 16-1,-13-23 1,-1 1 0,1-1 1,1 0-1,-1 0 0,0-1 0,1 1 0,0-1 0,0 0 0,0 0 0,0-1 0,0 0 1,0 1-1,1-2 0,-1 1 0,1-1 0,0 1 0,-1-2 0,1 1 0,0-1 1,0 1-1,-1-2 0,1 1 0,0-1 0,-1 1 0,1-1 0,0-1 0,-1 1 1,1-1-1,-1 0 0,0-1 0,0 1 0,1-1 0,-2 0 0,8-5 0,-3 0 60,0-1-1,-1-1 0,0 1 0,0-1 0,-1 0 0,0-1 0,-1 0 0,0 0 1,-1 0-1,5-17 0,1-7 99,-2 0 1,7-47-1,-9 39 21,-3 0 0,0-52-1,-4 79-202,-1 0 0,-1 0 0,0 0 0,-1 0 0,-1 1-1,-1-1 1,0 1 0,-1 0 0,-8-17 0,10 27-58,1-1 0,-1 1 0,0 0 0,0 1 0,-1-1 0,1 1 0,-1 0 0,0 0 0,0 0 0,-1 0 0,1 1 0,-1 0 0,1 0 0,-1 1 1,0-1-1,0 1 0,0 1 0,-1-1 0,1 1 0,0 0 0,-13 0 0,13 1-401,0 0 0,0 1 0,0 0 0,0 0 0,0 0 0,1 1 0,-1 0 0,0 0 1,1 0-1,-1 1 0,1 0 0,0 0 0,0 0 0,-9 7 0,5 1-3659,9-3-1653,3-3 1998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4.2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635 148 6912,'-1'-4'669,"-1"1"0,0 0 0,0-1 0,-1 1 0,1 0 0,-1 0 1,1 0-1,-7-4 0,-10-13 1079,1-7-929,13 18-445,-1 0-1,0 1 0,-11-12 1,15 18-290,-1 0 1,1 0-1,0 0 1,-1 0-1,0 1 1,1-1-1,-1 1 1,0 0-1,0-1 1,1 1-1,-1 0 1,0 1-1,0-1 1,0 1-1,0-1 1,-5 1-1,-2 0 57,-1 1-1,1 1 0,-1 0 0,-17 5 0,-41 19 105,53-20-209,-6 3-13,0 1 0,-39 25 0,48-27-26,2 1-1,-1 0 0,2 1 0,-1 0 0,1 1 0,-9 13 0,8-7 0,0 0-1,2 0 1,0 1 0,1 0-1,-7 25 1,-20 97-103,-4 167-32,36-262 73,2-1-1,9 77 0,-5-102 72,0 0-1,1 0 1,1-1-1,1 1 0,1-1 1,0-1-1,2 1 1,18 29-1,-22-40 34,0 0-1,1 0 0,0-1 1,0 0-1,1 0 0,-1 0 1,1-1-1,0 0 0,1 0 1,-1-1-1,1 0 0,0 0 1,0-1-1,1 0 0,-1 0 1,0-1-1,1 0 0,0 0 1,-1-1-1,1 0 0,0-1 1,0 0-1,-1 0 0,1-1 1,0 0-1,10-3 0,-1-1 66,0-1-1,-1-1 1,0 0 0,0-1-1,-1-1 1,0-1-1,16-11 1,-4-2 82,0 0 0,41-48 0,-48 45-125,-1 0 0,-2-1 1,0 0-1,21-50 0,40-126 98,-66 165-118,-1-2 0,-3 1 0,-1-1 1,3-43-1,-10 63-14,0 0-1,-2 0 1,0 0 0,-1-1 0,-1 1 0,-1 1-1,-1-1 1,-1 0 0,-15-35 0,19 52-16,1 0 0,0 1 0,-1-1 1,1 1-1,-1-1 0,0 1 1,0 0-1,-3-4 0,5 6-9,0 0-1,-1 0 1,1 0 0,0-1-1,-1 1 1,1 0 0,0 0-1,-1 0 1,1 0 0,0 0-1,-1 0 1,1 0 0,-1 0-1,1 0 1,0 0 0,-1 0-1,1 0 1,0 0 0,-1 0-1,1 0 1,0 0 0,-1 0-1,1 0 1,0 0 0,-1 1-1,0 0-3,0 0 0,0 0-1,0-1 1,0 1 0,0 0-1,0 1 1,1-1-1,-1 0 1,0 0 0,1 0-1,-1 2 1,-2 4-10,1 0 1,0 0-1,1 0 1,-1 1-1,1-1 1,1 0-1,-1 1 1,1-1-1,2 9 1,11 69 25,-11-76-13,25 116-64,61 174 0,20 7-11,-100-281-1485,15 29 0,-23-79-2514,0-1-27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4.9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52 8448,'0'-6'612,"0"1"90,0 1 1,0-1-1,0 0 1,-1 0-1,-2-8 0,3 12-496,0 0-140,0 1 1,0 0 0,0 0 0,0-1 0,0 1 0,0 0-1,-1-1 1,1 1 0,0 0 0,0-1 0,0 1 0,0 0-1,0 0 1,0-1 0,-1 1 0,1 0 0,0 0 0,0-1 0,0 1-1,-1 0 1,1 0 0,0-1 0,0 1 0,-1 0 0,1 0-1,0 0 1,-1 0 0,1 0 0,0-1 0,0 1 0,-1 0-1,1 0 1,0 0 0,-1 0 0,1 0 0,0 0 0,-1 0-1,1 0 1,0 0 0,-1 0 0,1 0 0,0 0 0,-1 0-1,-4 1 356,2-1-319,0 0-1,0 1 1,0 0 0,0 0-1,0 0 1,1 0 0,-1 0-1,0 1 1,0-1-1,1 1 1,-1 0 0,1-1-1,0 1 1,-1 0 0,1 1-1,-2 2 1,-2 1 26,0 1 0,1 0 0,0 1 0,-6 12-1,-22 56 136,-41 141 0,49-111-235,4 2-1,-11 167 1,28-224 89,6 97 0,-1-128-71,2 0 1,1-1 0,0 1 0,1-1 0,2 1 0,0-2 0,16 33-1,-15-38 8,-1 0 0,2 0 0,0-1 0,1-1 0,0 1-1,0-1 1,17 12 0,-22-19-37,-1-1 0,0 0 0,1-1 0,0 1 1,-1-1-1,1 0 0,0 0 0,0 0 0,0-1 0,0 0 0,1 0 0,-1 0 0,0 0 0,0-1 0,1 0 0,-1 0 0,0-1 0,0 1 1,1-1-1,-1 0 0,0-1 0,0 1 0,0-1 0,8-4 0,-1-1 86,0 0 0,0-1 1,-1 0-1,19-19 0,35-45 196,-50 53-237,-2-1-1,0 1 1,-1-2-1,-2 0 0,11-28 1,-8 12 6,-1 0 0,8-54 0,-17 73-14,2-33 0,-5 45-39,0 1 0,-1 0 0,1 0 0,-1 0 0,0 0 1,0 1-1,-1-1 0,1 0 0,-1 0 0,0 1 0,-4-7 1,5 10-15,0-1 0,1 1 1,-1 0-1,0 0 1,0 0-1,0 0 1,0 0-1,0 0 0,0 0 1,0 0-1,0 0 1,0 1-1,0-1 0,0 0 1,-1 1-1,1-1 1,0 1-1,0-1 1,-1 1-1,1 0 0,0-1 1,-1 1-1,1 0 1,-1 0-1,1 0 0,0 0 1,-1 0-1,1 0 1,0 0-1,-1 1 1,1-1-1,0 0 0,-1 1 1,1-1-1,0 1 1,0 0-1,-1-1 0,-1 3 1,-4 2-3,0 0 0,0 1 0,1 0 0,-11 14 0,11-13-4,-29 35-433,1 1 0,-51 88-1,80-124-99,1 1-1,0-1 1,1 0-1,0 1 0,0 0 1,1 0-1,0 0 1,0 0-1,-1 14 0,6-1-4117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5.4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 9856,'1'-1'379,"0"1"1,0-1-1,1 0 1,-1 1 0,0-1-1,0 1 1,0 0-1,1-1 1,-1 1 0,0 0-1,0 0 1,1 0-1,-1 0 1,0 0 0,0 0-1,3 0 1,25 5 328,-12-2-238,79 9 550,158 17 185,-183-24-1221,111-7-1,-163 1-411,0-1-1355,28-4 0,-10-5-2830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6.5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2534 8192,'0'1'393,"1"1"0,-1-1 0,1 0 1,0 1-1,0-1 0,0 0 0,0 1 1,0-1-1,0 0 0,0 0 0,0 0 0,0 0 1,3 1-1,-2-1-201,0 0 1,1-1-1,-1 0 0,0 1 0,1-1 1,-1 0-1,5 0 0,-5 0-78,4-1-4,-1 1 1,1-1 0,0 0-1,-1-1 1,1 0-1,-1 1 1,0-2-1,0 1 1,0-1 0,0 1-1,0-1 1,0-1-1,-1 1 1,1-1-1,-1 1 1,4-6-1,8-9 75,0 0 0,18-31 0,-20 30-59,54-80 242,77-145 0,-105 161-298,-3-3 1,-5-1-1,-3-1 0,23-120 1,-36 110-42,-4 0-1,-4 0 1,-5-1 0,-9-100 0,-6 87 40,-40-170 0,34 216-62,-2-1 0,-4 2-1,-55-108 1,70 154-2,-2 2 1,0-1-1,-19-21 0,24 33-15,0 0-1,0 0 0,0 1 1,-1-1-1,0 1 0,0 1 1,0-1-1,-1 1 0,1 1 1,-16-6-1,21 9 8,0-1 0,1 1 0,-1-1 0,0 1 0,0 0 0,1 0 0,-1-1 0,0 2 0,0-1 1,0 0-1,0 0 0,1 0 0,-1 1 0,0-1 0,0 1 0,1 0 0,-1-1 0,0 1 0,1 0 0,-1 0 0,1 0 0,-1 0 0,1 0 0,-1 0 0,1 0 0,0 1 0,0-1 0,0 1 0,-1-1 0,1 0 0,0 1 0,1 0 0,-2 1 1,-2 5-37,1 0 1,1 1-1,-1-1 1,1 1 0,-2 15-1,-1 32-46,5 101-1,1-101 71,0-7 22,12 470-69,26-2-17,-20-376 110,6-1-1,64 207 0,-69-290 26,33 68 1,-42-102-14,1-2 1,1 1-1,1-2 0,1 0 1,29 31-1,-41-49-62,0 1 0,0 0-1,0 0 1,0-1-1,1 0 1,-1 0 0,1 0-1,0 0 1,0 0-1,7 2 1,-9-4-71,0 0 0,0 0 1,0 1-1,0-2 0,0 1 0,0 0 0,-1 0 1,1 0-1,0-1 0,0 1 0,0-1 0,0 0 0,-1 1 1,1-1-1,0 0 0,-1 0 0,1 0 0,0 0 1,-1 0-1,1 0 0,-1-1 0,0 1 0,1 0 1,1-3-1,1-2-590,0-1 1,0 1-1,-1-1 0,0 0 1,5-14-1,-7 17 315,13-36-3373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7.1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89 8064,'-3'-2'545,"1"-1"0,-2 1 0,1 0 0,0-1 0,0 2 0,-7-4 0,9 5-446,0 0 0,0-1-1,0 1 1,0 0-1,0 0 1,0 0 0,0 0-1,0 0 1,0 0-1,0 0 1,0 1-1,0-1 1,-1 0 0,1 1-1,0-1 1,0 0-1,0 1 1,0-1-1,1 1 1,-1 0 0,0-1-1,0 1 1,0 0-1,0-1 1,1 1 0,-1 0-1,0 0 1,0 0-1,0 1 1,-3 5 108,0 0 0,0 0 1,0 0-1,1 1 0,0-1 0,-2 10 0,-9 52 247,10-48-332,-6 40 74,2 0-1,2 0 0,3 1 0,9 95 0,-5-143-91,1 0 0,1 0-1,0 0 1,1-1 0,0 1-1,8 15 1,-10-24-66,1 0 0,0 0 0,0-1 1,0 1-1,1-1 0,-1 0 0,1 0 0,0 0 0,0-1 1,1 1-1,-1-1 0,1 0 0,-1 0 0,1 0 0,0-1 1,0 0-1,0 0 0,10 3 0,-8-4-3,-1 0 0,1-1 0,0 1 0,-1-1 0,1 0 0,0-1 0,-1 1 1,1-2-1,0 1 0,-1-1 0,0 1 0,1-2 0,-1 1 0,0-1 0,0 0 0,0 0 0,0-1 0,-1 1 0,8-8 0,2-2 69,-1-1-1,0 0 1,-2-1 0,1-1-1,12-21 1,-6 4 58,-2 0 1,-1 0-1,-1-2 0,-2 0 1,-1-1-1,-2 0 1,-2 0-1,-1-1 0,-2 0 1,1-74-1,-6 95-123,0 1 0,-2 0 1,1-1-1,-2 1 0,0 0 0,-1 0 0,-6-15 0,8 25-41,0 1 0,0-1 1,0 1-1,-1 0 0,1 0 1,-1 0-1,0 1 0,0-1 1,0 1-1,-1-1 0,1 1 0,-1 0 1,0 0-1,0 1 0,0-1 1,0 1-1,-1 0 0,1 0 1,0 0-1,-1 1 0,1-1 0,-1 1 1,0 0-1,1 0 0,-1 1 1,-8 0-1,4 0-96,-1 1 0,1 0 0,-1 1 1,1 0-1,0 1 0,0 0 0,0 0 0,0 1 0,0 0 0,1 1 0,-14 9 1,2 0-620,2 2 0,-1 0-1,-23 27 1,36-36-109,0 0-1,0 1 1,1-1-1,-8 15 0,13-22 622,-1 1 1,1 0-1,0 0 0,-1 0 0,1 0 0,0 0 1,-1 0-1,1 0 0,0 0 0,0 0 0,0 0 1,0 0-1,0 0 0,0 2 0,1-3-66,-1 1-1,1 0 0,-1 0 1,1-1-1,0 1 1,-1 0-1,1-1 0,0 1 1,0-1-1,-1 1 1,1-1-1,0 1 0,1 0 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47.8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100 148 8320,'-40'-135'6757,"39"134"-6713,1 1-1,0-1 1,0 1 0,0-1 0,0 0-1,-1 1 1,1-1 0,0 1 0,-1-1-1,1 1 1,0-1 0,-1 1 0,1-1 0,0 1-1,-1-1 1,1 1 0,-1 0 0,1-1-1,-1 1 1,1 0 0,-1-1 0,1 1-1,-1 0 1,0-1 0,1 1 0,-1 0-1,1 0 1,-1 0 0,0 0 0,1 0-1,-1 0 1,1 0 0,-1 0 0,0 0 0,0 0-12,0 1 0,0-1 0,0 1 0,0 0 1,0-1-1,0 1 0,0 0 0,0 0 0,1-1 1,-1 1-1,0 0 0,0 0 0,1 0 1,-1 0-1,1 0 0,-1 0 0,1 0 0,-1 0 1,1 2-1,-8 28 224,1 1 0,2 0 0,1 0 0,1 39 0,2-21-236,2 0 0,2 0 0,12 58 0,-13-95 42,1-1 0,0 0 0,1 0 0,1 0 1,0-1-1,9 16 0,-12-23-31,1-1 0,-1 0 0,1 0 0,0 0 0,-1 0 0,1 0 0,1-1 0,-1 1 0,0-1 0,6 3 0,-7-3-7,1-1 0,0-1-1,0 1 1,-1 0 0,1-1-1,0 1 1,0-1 0,0 0-1,-1 0 1,1 0 0,0 0-1,0 0 1,0-1-1,0 0 1,-1 1 0,6-3-1,-1 0 28,1-1-1,-1 0 1,0 0-1,0-1 1,0 0-1,0-1 1,-1 1-1,0-1 1,0 0-1,-1-1 1,1 1-1,7-15 1,-7 12-22,-1-1 0,0 0 0,0-1 1,-1 1-1,-1-1 0,1 1 1,-2-1-1,0 0 0,2-17 1,-4 17-15,-1-1 0,0 1 1,0 0-1,-1-1 1,-1 1-1,0 0 0,0 1 1,-1-1-1,0 0 0,-1 1 1,0 0-1,-1 0 1,0 0-1,0 1 0,-1 0 1,-15-15-1,5 11 15,17 13-30,-1 0 0,1 0 0,0-1 0,0 1 0,-1 0 0,1 0 0,0 0 0,-1-1 0,1 1-1,0 0 1,-1 0 0,1 0 0,0 0 0,-1 0 0,1 0 0,0 0 0,-1 0 0,1 0 0,0 0 0,-1 0 0,1 0 0,-1 0 0,1 0 0,0 0-1,-1 0 1,1 0 0,0 0 0,-1 1 0,1-1 0,0 0 0,-1 0 0,1 0 0,0 0 0,0 1 0,-1-1 0,1 0 0,0 0 0,0 1-1,-1-1 1,1 0 0,0 1 0,0-1 0,0 0 0,-1 1 0,1-1 0,0 0 0,0 1 0,0-1 0,0 0 0,0 1 0,0 2 28,0-1 1,0 0 0,0 1 0,1-1-1,-1 1 1,1-1 0,-1 0 0,1 0-1,0 1 1,0-1 0,0 0 0,0 0-1,1 0 1,-1 0 0,2 2 0,-2-2-9,11 18 185,65 114 704,-59-96-728,44 85 348,-40-83-309,-1 1 1,-3 2-1,-1-1 0,-2 2 1,10 49-1,-19-64-153,-1 0-1,-2 1 1,-1 0 0,-1 0-1,-2 0 1,-7 47-1,6-62-42,-1 0 0,-1 0-1,-1-1 1,0 1 0,-1-1-1,0 0 1,-1-1 0,-1 1-1,0-2 1,-1 1 0,0-1 0,-1 0-1,0-1 1,-20 17 0,16-17-39,-1 0 1,1-2 0,-2 0-1,1 0 1,-1-1 0,-18 5 0,27-10-15,-1-1 0,0 0 0,0-1 1,1 0-1,-1 0 0,-15-1 0,17-1 6,1 1-1,0-1 0,0-1 0,0 1 0,0-1 1,0 1-1,0-1 0,0-1 0,1 1 1,-1-1-1,-5-4 0,5 3-3,0-1-1,1 0 1,-1 0 0,1 0-1,0 0 1,1-1 0,-1 1 0,1-1-1,0 0 1,1 0 0,-1 0 0,1-1-1,0 1 1,1 0 0,0-1-1,0 0 1,0-8 0,0-1-1,1 0 1,1 0-1,0 0 1,1 0-1,9-31 1,-6 29-44,2 1 0,0 0 0,1 1 0,1 0 0,18-27 0,63-67-1243,-75 92 1001,175-193-6018,-131 145 1681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8-22T16:45:51.44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 97 5376,'0'-2'483,"0"1"-362,0 1 0,1-1 0,-1 1 1,0-1-1,0 0 0,0 1 0,-1-1 0,1 1 0,0-1 0,0 0 0,0 1 0,0-1 0,0 1 0,-1-1 0,1 1 0,0-1 0,-1 1 0,1-1 0,0 1 0,-1-1 0,0 0 0,1 1 5,0-1 0,0 1 0,0-1 0,-1 1 0,1-1 0,0 0 0,0 1-1,0-1 1,0 1 0,0-1 0,0 1 0,0-1 0,0 0 0,0 1 0,0-1-1,0 1 1,0-2 0,0-7 654,-2 5-458,1-1 1,-1 0 0,1 1-1,0-1 1,1 0 0,-1 0-1,1-6 1,-3-3 1143,2 10-107,0 10-936,1 11-354,5 117 59,0-54-96,-7 110 0,-7-85-139,4-65 114,2 0 1,4 78-1,-1-117-9,0 0 1,0 0 0,0-1-1,0 1 1,0 0-1,0 0 1,0 0 0,1-1-1,-1 1 1,0 0 0,0 0-1,1-1 1,-1 1-1,0 0 1,1-1 0,-1 1-1,1 0 1,-1-1-1,1 1 1,-1 0 0,1-1-1,0 1 1,0 0-1,0-1-6,0 0-1,-1 0 0,1 0 1,0 0-1,0-1 0,-1 1 1,1 0-1,0 0 0,-1 0 1,1-1-1,0 1 0,-1 0 1,1-1-1,-1 1 0,1 0 1,0-1-1,-1 1 0,1-1 1,-1 1-1,1-2 0,4-3-420,0-1 0,-1 1-1,0-1 1,4-7-1,5-13-3580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351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5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46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78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692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38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1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9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67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581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74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912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548.xml"/><Relationship Id="rId299" Type="http://schemas.openxmlformats.org/officeDocument/2006/relationships/customXml" Target="../ink/ink638.xml"/><Relationship Id="rId303" Type="http://schemas.openxmlformats.org/officeDocument/2006/relationships/customXml" Target="../ink/ink640.xml"/><Relationship Id="rId21" Type="http://schemas.openxmlformats.org/officeDocument/2006/relationships/customXml" Target="../ink/ink500.xml"/><Relationship Id="rId42" Type="http://schemas.openxmlformats.org/officeDocument/2006/relationships/image" Target="../media/image511.png"/><Relationship Id="rId63" Type="http://schemas.openxmlformats.org/officeDocument/2006/relationships/customXml" Target="../ink/ink521.xml"/><Relationship Id="rId84" Type="http://schemas.openxmlformats.org/officeDocument/2006/relationships/image" Target="../media/image532.png"/><Relationship Id="rId138" Type="http://schemas.openxmlformats.org/officeDocument/2006/relationships/image" Target="../media/image559.png"/><Relationship Id="rId159" Type="http://schemas.openxmlformats.org/officeDocument/2006/relationships/customXml" Target="../ink/ink569.xml"/><Relationship Id="rId324" Type="http://schemas.openxmlformats.org/officeDocument/2006/relationships/image" Target="../media/image652.png"/><Relationship Id="rId170" Type="http://schemas.openxmlformats.org/officeDocument/2006/relationships/image" Target="../media/image575.png"/><Relationship Id="rId191" Type="http://schemas.openxmlformats.org/officeDocument/2006/relationships/customXml" Target="../ink/ink585.xml"/><Relationship Id="rId205" Type="http://schemas.openxmlformats.org/officeDocument/2006/relationships/customXml" Target="../ink/ink592.xml"/><Relationship Id="rId226" Type="http://schemas.openxmlformats.org/officeDocument/2006/relationships/image" Target="../media/image603.png"/><Relationship Id="rId247" Type="http://schemas.openxmlformats.org/officeDocument/2006/relationships/customXml" Target="../ink/ink613.xml"/><Relationship Id="rId107" Type="http://schemas.openxmlformats.org/officeDocument/2006/relationships/customXml" Target="../ink/ink543.xml"/><Relationship Id="rId268" Type="http://schemas.openxmlformats.org/officeDocument/2006/relationships/image" Target="../media/image624.png"/><Relationship Id="rId289" Type="http://schemas.openxmlformats.org/officeDocument/2006/relationships/customXml" Target="../ink/ink633.xml"/><Relationship Id="rId11" Type="http://schemas.openxmlformats.org/officeDocument/2006/relationships/customXml" Target="../ink/ink495.xml"/><Relationship Id="rId32" Type="http://schemas.openxmlformats.org/officeDocument/2006/relationships/image" Target="../media/image506.png"/><Relationship Id="rId53" Type="http://schemas.openxmlformats.org/officeDocument/2006/relationships/customXml" Target="../ink/ink516.xml"/><Relationship Id="rId74" Type="http://schemas.openxmlformats.org/officeDocument/2006/relationships/image" Target="../media/image527.png"/><Relationship Id="rId128" Type="http://schemas.openxmlformats.org/officeDocument/2006/relationships/image" Target="../media/image554.png"/><Relationship Id="rId149" Type="http://schemas.openxmlformats.org/officeDocument/2006/relationships/customXml" Target="../ink/ink564.xml"/><Relationship Id="rId314" Type="http://schemas.openxmlformats.org/officeDocument/2006/relationships/image" Target="../media/image647.png"/><Relationship Id="rId5" Type="http://schemas.openxmlformats.org/officeDocument/2006/relationships/customXml" Target="../ink/ink492.xml"/><Relationship Id="rId95" Type="http://schemas.openxmlformats.org/officeDocument/2006/relationships/customXml" Target="../ink/ink537.xml"/><Relationship Id="rId160" Type="http://schemas.openxmlformats.org/officeDocument/2006/relationships/image" Target="../media/image570.png"/><Relationship Id="rId181" Type="http://schemas.openxmlformats.org/officeDocument/2006/relationships/customXml" Target="../ink/ink580.xml"/><Relationship Id="rId216" Type="http://schemas.openxmlformats.org/officeDocument/2006/relationships/image" Target="../media/image598.png"/><Relationship Id="rId237" Type="http://schemas.openxmlformats.org/officeDocument/2006/relationships/customXml" Target="../ink/ink608.xml"/><Relationship Id="rId258" Type="http://schemas.openxmlformats.org/officeDocument/2006/relationships/image" Target="../media/image619.png"/><Relationship Id="rId279" Type="http://schemas.openxmlformats.org/officeDocument/2006/relationships/customXml" Target="../ink/ink628.xml"/><Relationship Id="rId22" Type="http://schemas.openxmlformats.org/officeDocument/2006/relationships/image" Target="../media/image501.png"/><Relationship Id="rId43" Type="http://schemas.openxmlformats.org/officeDocument/2006/relationships/customXml" Target="../ink/ink511.xml"/><Relationship Id="rId64" Type="http://schemas.openxmlformats.org/officeDocument/2006/relationships/image" Target="../media/image522.png"/><Relationship Id="rId118" Type="http://schemas.openxmlformats.org/officeDocument/2006/relationships/image" Target="../media/image549.png"/><Relationship Id="rId139" Type="http://schemas.openxmlformats.org/officeDocument/2006/relationships/customXml" Target="../ink/ink559.xml"/><Relationship Id="rId290" Type="http://schemas.openxmlformats.org/officeDocument/2006/relationships/image" Target="../media/image635.png"/><Relationship Id="rId304" Type="http://schemas.openxmlformats.org/officeDocument/2006/relationships/image" Target="../media/image642.png"/><Relationship Id="rId325" Type="http://schemas.openxmlformats.org/officeDocument/2006/relationships/customXml" Target="../ink/ink651.xml"/><Relationship Id="rId85" Type="http://schemas.openxmlformats.org/officeDocument/2006/relationships/customXml" Target="../ink/ink532.xml"/><Relationship Id="rId150" Type="http://schemas.openxmlformats.org/officeDocument/2006/relationships/image" Target="../media/image565.png"/><Relationship Id="rId171" Type="http://schemas.openxmlformats.org/officeDocument/2006/relationships/customXml" Target="../ink/ink575.xml"/><Relationship Id="rId192" Type="http://schemas.openxmlformats.org/officeDocument/2006/relationships/image" Target="../media/image586.png"/><Relationship Id="rId206" Type="http://schemas.openxmlformats.org/officeDocument/2006/relationships/image" Target="../media/image593.png"/><Relationship Id="rId227" Type="http://schemas.openxmlformats.org/officeDocument/2006/relationships/customXml" Target="../ink/ink603.xml"/><Relationship Id="rId248" Type="http://schemas.openxmlformats.org/officeDocument/2006/relationships/image" Target="../media/image614.png"/><Relationship Id="rId269" Type="http://schemas.openxmlformats.org/officeDocument/2006/relationships/customXml" Target="../ink/ink624.xml"/><Relationship Id="rId12" Type="http://schemas.openxmlformats.org/officeDocument/2006/relationships/image" Target="../media/image496.png"/><Relationship Id="rId33" Type="http://schemas.openxmlformats.org/officeDocument/2006/relationships/customXml" Target="../ink/ink506.xml"/><Relationship Id="rId108" Type="http://schemas.openxmlformats.org/officeDocument/2006/relationships/image" Target="../media/image544.png"/><Relationship Id="rId129" Type="http://schemas.openxmlformats.org/officeDocument/2006/relationships/customXml" Target="../ink/ink554.xml"/><Relationship Id="rId280" Type="http://schemas.openxmlformats.org/officeDocument/2006/relationships/image" Target="../media/image630.png"/><Relationship Id="rId315" Type="http://schemas.openxmlformats.org/officeDocument/2006/relationships/customXml" Target="../ink/ink646.xml"/><Relationship Id="rId54" Type="http://schemas.openxmlformats.org/officeDocument/2006/relationships/image" Target="../media/image517.png"/><Relationship Id="rId75" Type="http://schemas.openxmlformats.org/officeDocument/2006/relationships/customXml" Target="../ink/ink527.xml"/><Relationship Id="rId96" Type="http://schemas.openxmlformats.org/officeDocument/2006/relationships/image" Target="../media/image538.png"/><Relationship Id="rId140" Type="http://schemas.openxmlformats.org/officeDocument/2006/relationships/image" Target="../media/image560.png"/><Relationship Id="rId161" Type="http://schemas.openxmlformats.org/officeDocument/2006/relationships/customXml" Target="../ink/ink570.xml"/><Relationship Id="rId182" Type="http://schemas.openxmlformats.org/officeDocument/2006/relationships/image" Target="../media/image581.png"/><Relationship Id="rId217" Type="http://schemas.openxmlformats.org/officeDocument/2006/relationships/customXml" Target="../ink/ink598.xml"/><Relationship Id="rId6" Type="http://schemas.openxmlformats.org/officeDocument/2006/relationships/image" Target="../media/image493.png"/><Relationship Id="rId238" Type="http://schemas.openxmlformats.org/officeDocument/2006/relationships/image" Target="../media/image609.png"/><Relationship Id="rId259" Type="http://schemas.openxmlformats.org/officeDocument/2006/relationships/customXml" Target="../ink/ink619.xml"/><Relationship Id="rId23" Type="http://schemas.openxmlformats.org/officeDocument/2006/relationships/customXml" Target="../ink/ink501.xml"/><Relationship Id="rId119" Type="http://schemas.openxmlformats.org/officeDocument/2006/relationships/customXml" Target="../ink/ink549.xml"/><Relationship Id="rId291" Type="http://schemas.openxmlformats.org/officeDocument/2006/relationships/customXml" Target="../ink/ink634.xml"/><Relationship Id="rId305" Type="http://schemas.openxmlformats.org/officeDocument/2006/relationships/customXml" Target="../ink/ink641.xml"/><Relationship Id="rId326" Type="http://schemas.openxmlformats.org/officeDocument/2006/relationships/image" Target="../media/image653.png"/><Relationship Id="rId44" Type="http://schemas.openxmlformats.org/officeDocument/2006/relationships/image" Target="../media/image512.png"/><Relationship Id="rId65" Type="http://schemas.openxmlformats.org/officeDocument/2006/relationships/customXml" Target="../ink/ink522.xml"/><Relationship Id="rId86" Type="http://schemas.openxmlformats.org/officeDocument/2006/relationships/image" Target="../media/image533.png"/><Relationship Id="rId130" Type="http://schemas.openxmlformats.org/officeDocument/2006/relationships/image" Target="../media/image555.png"/><Relationship Id="rId151" Type="http://schemas.openxmlformats.org/officeDocument/2006/relationships/customXml" Target="../ink/ink565.xml"/><Relationship Id="rId172" Type="http://schemas.openxmlformats.org/officeDocument/2006/relationships/image" Target="../media/image576.png"/><Relationship Id="rId193" Type="http://schemas.openxmlformats.org/officeDocument/2006/relationships/customXml" Target="../ink/ink586.xml"/><Relationship Id="rId207" Type="http://schemas.openxmlformats.org/officeDocument/2006/relationships/customXml" Target="../ink/ink593.xml"/><Relationship Id="rId228" Type="http://schemas.openxmlformats.org/officeDocument/2006/relationships/image" Target="../media/image604.png"/><Relationship Id="rId249" Type="http://schemas.openxmlformats.org/officeDocument/2006/relationships/customXml" Target="../ink/ink614.xml"/><Relationship Id="rId13" Type="http://schemas.openxmlformats.org/officeDocument/2006/relationships/customXml" Target="../ink/ink496.xml"/><Relationship Id="rId109" Type="http://schemas.openxmlformats.org/officeDocument/2006/relationships/customXml" Target="../ink/ink544.xml"/><Relationship Id="rId260" Type="http://schemas.openxmlformats.org/officeDocument/2006/relationships/image" Target="../media/image620.png"/><Relationship Id="rId281" Type="http://schemas.openxmlformats.org/officeDocument/2006/relationships/customXml" Target="../ink/ink629.xml"/><Relationship Id="rId316" Type="http://schemas.openxmlformats.org/officeDocument/2006/relationships/image" Target="../media/image648.png"/><Relationship Id="rId34" Type="http://schemas.openxmlformats.org/officeDocument/2006/relationships/image" Target="../media/image507.png"/><Relationship Id="rId55" Type="http://schemas.openxmlformats.org/officeDocument/2006/relationships/customXml" Target="../ink/ink517.xml"/><Relationship Id="rId76" Type="http://schemas.openxmlformats.org/officeDocument/2006/relationships/image" Target="../media/image528.png"/><Relationship Id="rId97" Type="http://schemas.openxmlformats.org/officeDocument/2006/relationships/customXml" Target="../ink/ink538.xml"/><Relationship Id="rId120" Type="http://schemas.openxmlformats.org/officeDocument/2006/relationships/image" Target="../media/image550.png"/><Relationship Id="rId141" Type="http://schemas.openxmlformats.org/officeDocument/2006/relationships/customXml" Target="../ink/ink560.xml"/><Relationship Id="rId7" Type="http://schemas.openxmlformats.org/officeDocument/2006/relationships/customXml" Target="../ink/ink493.xml"/><Relationship Id="rId162" Type="http://schemas.openxmlformats.org/officeDocument/2006/relationships/image" Target="../media/image571.png"/><Relationship Id="rId183" Type="http://schemas.openxmlformats.org/officeDocument/2006/relationships/customXml" Target="../ink/ink581.xml"/><Relationship Id="rId218" Type="http://schemas.openxmlformats.org/officeDocument/2006/relationships/image" Target="../media/image599.png"/><Relationship Id="rId239" Type="http://schemas.openxmlformats.org/officeDocument/2006/relationships/customXml" Target="../ink/ink609.xml"/><Relationship Id="rId250" Type="http://schemas.openxmlformats.org/officeDocument/2006/relationships/image" Target="../media/image615.png"/><Relationship Id="rId292" Type="http://schemas.openxmlformats.org/officeDocument/2006/relationships/image" Target="../media/image636.png"/><Relationship Id="rId306" Type="http://schemas.openxmlformats.org/officeDocument/2006/relationships/image" Target="../media/image643.png"/><Relationship Id="rId24" Type="http://schemas.openxmlformats.org/officeDocument/2006/relationships/image" Target="../media/image502.png"/><Relationship Id="rId45" Type="http://schemas.openxmlformats.org/officeDocument/2006/relationships/customXml" Target="../ink/ink512.xml"/><Relationship Id="rId66" Type="http://schemas.openxmlformats.org/officeDocument/2006/relationships/image" Target="../media/image523.png"/><Relationship Id="rId87" Type="http://schemas.openxmlformats.org/officeDocument/2006/relationships/customXml" Target="../ink/ink533.xml"/><Relationship Id="rId110" Type="http://schemas.openxmlformats.org/officeDocument/2006/relationships/image" Target="../media/image545.png"/><Relationship Id="rId131" Type="http://schemas.openxmlformats.org/officeDocument/2006/relationships/customXml" Target="../ink/ink555.xml"/><Relationship Id="rId327" Type="http://schemas.openxmlformats.org/officeDocument/2006/relationships/customXml" Target="../ink/ink652.xml"/><Relationship Id="rId152" Type="http://schemas.openxmlformats.org/officeDocument/2006/relationships/image" Target="../media/image566.png"/><Relationship Id="rId173" Type="http://schemas.openxmlformats.org/officeDocument/2006/relationships/customXml" Target="../ink/ink576.xml"/><Relationship Id="rId194" Type="http://schemas.openxmlformats.org/officeDocument/2006/relationships/image" Target="../media/image587.png"/><Relationship Id="rId208" Type="http://schemas.openxmlformats.org/officeDocument/2006/relationships/image" Target="../media/image594.png"/><Relationship Id="rId229" Type="http://schemas.openxmlformats.org/officeDocument/2006/relationships/customXml" Target="../ink/ink604.xml"/><Relationship Id="rId240" Type="http://schemas.openxmlformats.org/officeDocument/2006/relationships/image" Target="../media/image610.png"/><Relationship Id="rId261" Type="http://schemas.openxmlformats.org/officeDocument/2006/relationships/customXml" Target="../ink/ink620.xml"/><Relationship Id="rId14" Type="http://schemas.openxmlformats.org/officeDocument/2006/relationships/image" Target="../media/image497.png"/><Relationship Id="rId30" Type="http://schemas.openxmlformats.org/officeDocument/2006/relationships/image" Target="../media/image505.png"/><Relationship Id="rId35" Type="http://schemas.openxmlformats.org/officeDocument/2006/relationships/customXml" Target="../ink/ink507.xml"/><Relationship Id="rId56" Type="http://schemas.openxmlformats.org/officeDocument/2006/relationships/image" Target="../media/image518.png"/><Relationship Id="rId77" Type="http://schemas.openxmlformats.org/officeDocument/2006/relationships/customXml" Target="../ink/ink528.xml"/><Relationship Id="rId100" Type="http://schemas.openxmlformats.org/officeDocument/2006/relationships/image" Target="../media/image540.png"/><Relationship Id="rId105" Type="http://schemas.openxmlformats.org/officeDocument/2006/relationships/customXml" Target="../ink/ink542.xml"/><Relationship Id="rId126" Type="http://schemas.openxmlformats.org/officeDocument/2006/relationships/image" Target="../media/image553.png"/><Relationship Id="rId147" Type="http://schemas.openxmlformats.org/officeDocument/2006/relationships/customXml" Target="../ink/ink563.xml"/><Relationship Id="rId168" Type="http://schemas.openxmlformats.org/officeDocument/2006/relationships/image" Target="../media/image574.png"/><Relationship Id="rId282" Type="http://schemas.openxmlformats.org/officeDocument/2006/relationships/image" Target="../media/image631.png"/><Relationship Id="rId312" Type="http://schemas.openxmlformats.org/officeDocument/2006/relationships/image" Target="../media/image646.png"/><Relationship Id="rId317" Type="http://schemas.openxmlformats.org/officeDocument/2006/relationships/customXml" Target="../ink/ink647.xml"/><Relationship Id="rId8" Type="http://schemas.openxmlformats.org/officeDocument/2006/relationships/image" Target="../media/image494.png"/><Relationship Id="rId51" Type="http://schemas.openxmlformats.org/officeDocument/2006/relationships/customXml" Target="../ink/ink515.xml"/><Relationship Id="rId72" Type="http://schemas.openxmlformats.org/officeDocument/2006/relationships/image" Target="../media/image526.png"/><Relationship Id="rId93" Type="http://schemas.openxmlformats.org/officeDocument/2006/relationships/customXml" Target="../ink/ink536.xml"/><Relationship Id="rId98" Type="http://schemas.openxmlformats.org/officeDocument/2006/relationships/image" Target="../media/image539.png"/><Relationship Id="rId121" Type="http://schemas.openxmlformats.org/officeDocument/2006/relationships/customXml" Target="../ink/ink550.xml"/><Relationship Id="rId142" Type="http://schemas.openxmlformats.org/officeDocument/2006/relationships/image" Target="../media/image561.png"/><Relationship Id="rId163" Type="http://schemas.openxmlformats.org/officeDocument/2006/relationships/customXml" Target="../ink/ink571.xml"/><Relationship Id="rId184" Type="http://schemas.openxmlformats.org/officeDocument/2006/relationships/image" Target="../media/image582.png"/><Relationship Id="rId189" Type="http://schemas.openxmlformats.org/officeDocument/2006/relationships/customXml" Target="../ink/ink584.xml"/><Relationship Id="rId219" Type="http://schemas.openxmlformats.org/officeDocument/2006/relationships/customXml" Target="../ink/ink599.xml"/><Relationship Id="rId3" Type="http://schemas.openxmlformats.org/officeDocument/2006/relationships/customXml" Target="../ink/ink491.xml"/><Relationship Id="rId214" Type="http://schemas.openxmlformats.org/officeDocument/2006/relationships/image" Target="../media/image597.png"/><Relationship Id="rId230" Type="http://schemas.openxmlformats.org/officeDocument/2006/relationships/image" Target="../media/image605.png"/><Relationship Id="rId235" Type="http://schemas.openxmlformats.org/officeDocument/2006/relationships/customXml" Target="../ink/ink607.xml"/><Relationship Id="rId251" Type="http://schemas.openxmlformats.org/officeDocument/2006/relationships/customXml" Target="../ink/ink615.xml"/><Relationship Id="rId256" Type="http://schemas.openxmlformats.org/officeDocument/2006/relationships/image" Target="../media/image618.png"/><Relationship Id="rId277" Type="http://schemas.openxmlformats.org/officeDocument/2006/relationships/customXml" Target="../ink/ink627.xml"/><Relationship Id="rId298" Type="http://schemas.openxmlformats.org/officeDocument/2006/relationships/image" Target="../media/image639.png"/><Relationship Id="rId25" Type="http://schemas.openxmlformats.org/officeDocument/2006/relationships/customXml" Target="../ink/ink502.xml"/><Relationship Id="rId46" Type="http://schemas.openxmlformats.org/officeDocument/2006/relationships/image" Target="../media/image513.png"/><Relationship Id="rId67" Type="http://schemas.openxmlformats.org/officeDocument/2006/relationships/customXml" Target="../ink/ink523.xml"/><Relationship Id="rId116" Type="http://schemas.openxmlformats.org/officeDocument/2006/relationships/image" Target="../media/image548.png"/><Relationship Id="rId137" Type="http://schemas.openxmlformats.org/officeDocument/2006/relationships/customXml" Target="../ink/ink558.xml"/><Relationship Id="rId158" Type="http://schemas.openxmlformats.org/officeDocument/2006/relationships/image" Target="../media/image569.png"/><Relationship Id="rId272" Type="http://schemas.openxmlformats.org/officeDocument/2006/relationships/image" Target="../media/image626.png"/><Relationship Id="rId293" Type="http://schemas.openxmlformats.org/officeDocument/2006/relationships/customXml" Target="../ink/ink635.xml"/><Relationship Id="rId302" Type="http://schemas.openxmlformats.org/officeDocument/2006/relationships/image" Target="../media/image641.png"/><Relationship Id="rId307" Type="http://schemas.openxmlformats.org/officeDocument/2006/relationships/customXml" Target="../ink/ink642.xml"/><Relationship Id="rId323" Type="http://schemas.openxmlformats.org/officeDocument/2006/relationships/customXml" Target="../ink/ink650.xml"/><Relationship Id="rId328" Type="http://schemas.openxmlformats.org/officeDocument/2006/relationships/image" Target="../media/image625.png"/><Relationship Id="rId20" Type="http://schemas.openxmlformats.org/officeDocument/2006/relationships/image" Target="../media/image500.png"/><Relationship Id="rId41" Type="http://schemas.openxmlformats.org/officeDocument/2006/relationships/customXml" Target="../ink/ink510.xml"/><Relationship Id="rId62" Type="http://schemas.openxmlformats.org/officeDocument/2006/relationships/image" Target="../media/image521.png"/><Relationship Id="rId83" Type="http://schemas.openxmlformats.org/officeDocument/2006/relationships/customXml" Target="../ink/ink531.xml"/><Relationship Id="rId88" Type="http://schemas.openxmlformats.org/officeDocument/2006/relationships/image" Target="../media/image534.png"/><Relationship Id="rId111" Type="http://schemas.openxmlformats.org/officeDocument/2006/relationships/customXml" Target="../ink/ink545.xml"/><Relationship Id="rId132" Type="http://schemas.openxmlformats.org/officeDocument/2006/relationships/image" Target="../media/image556.png"/><Relationship Id="rId153" Type="http://schemas.openxmlformats.org/officeDocument/2006/relationships/customXml" Target="../ink/ink566.xml"/><Relationship Id="rId174" Type="http://schemas.openxmlformats.org/officeDocument/2006/relationships/image" Target="../media/image577.png"/><Relationship Id="rId179" Type="http://schemas.openxmlformats.org/officeDocument/2006/relationships/customXml" Target="../ink/ink579.xml"/><Relationship Id="rId195" Type="http://schemas.openxmlformats.org/officeDocument/2006/relationships/customXml" Target="../ink/ink587.xml"/><Relationship Id="rId209" Type="http://schemas.openxmlformats.org/officeDocument/2006/relationships/customXml" Target="../ink/ink594.xml"/><Relationship Id="rId190" Type="http://schemas.openxmlformats.org/officeDocument/2006/relationships/image" Target="../media/image585.png"/><Relationship Id="rId204" Type="http://schemas.openxmlformats.org/officeDocument/2006/relationships/image" Target="../media/image592.png"/><Relationship Id="rId220" Type="http://schemas.openxmlformats.org/officeDocument/2006/relationships/image" Target="../media/image600.png"/><Relationship Id="rId225" Type="http://schemas.openxmlformats.org/officeDocument/2006/relationships/customXml" Target="../ink/ink602.xml"/><Relationship Id="rId241" Type="http://schemas.openxmlformats.org/officeDocument/2006/relationships/customXml" Target="../ink/ink610.xml"/><Relationship Id="rId246" Type="http://schemas.openxmlformats.org/officeDocument/2006/relationships/image" Target="../media/image613.png"/><Relationship Id="rId267" Type="http://schemas.openxmlformats.org/officeDocument/2006/relationships/customXml" Target="../ink/ink623.xml"/><Relationship Id="rId288" Type="http://schemas.openxmlformats.org/officeDocument/2006/relationships/image" Target="../media/image634.png"/><Relationship Id="rId15" Type="http://schemas.openxmlformats.org/officeDocument/2006/relationships/customXml" Target="../ink/ink497.xml"/><Relationship Id="rId36" Type="http://schemas.openxmlformats.org/officeDocument/2006/relationships/image" Target="../media/image508.png"/><Relationship Id="rId57" Type="http://schemas.openxmlformats.org/officeDocument/2006/relationships/customXml" Target="../ink/ink518.xml"/><Relationship Id="rId106" Type="http://schemas.openxmlformats.org/officeDocument/2006/relationships/image" Target="../media/image543.png"/><Relationship Id="rId127" Type="http://schemas.openxmlformats.org/officeDocument/2006/relationships/customXml" Target="../ink/ink553.xml"/><Relationship Id="rId262" Type="http://schemas.openxmlformats.org/officeDocument/2006/relationships/image" Target="../media/image621.png"/><Relationship Id="rId283" Type="http://schemas.openxmlformats.org/officeDocument/2006/relationships/customXml" Target="../ink/ink630.xml"/><Relationship Id="rId313" Type="http://schemas.openxmlformats.org/officeDocument/2006/relationships/customXml" Target="../ink/ink645.xml"/><Relationship Id="rId318" Type="http://schemas.openxmlformats.org/officeDocument/2006/relationships/image" Target="../media/image649.png"/><Relationship Id="rId10" Type="http://schemas.openxmlformats.org/officeDocument/2006/relationships/image" Target="../media/image495.png"/><Relationship Id="rId31" Type="http://schemas.openxmlformats.org/officeDocument/2006/relationships/customXml" Target="../ink/ink505.xml"/><Relationship Id="rId52" Type="http://schemas.openxmlformats.org/officeDocument/2006/relationships/image" Target="../media/image516.png"/><Relationship Id="rId73" Type="http://schemas.openxmlformats.org/officeDocument/2006/relationships/customXml" Target="../ink/ink526.xml"/><Relationship Id="rId78" Type="http://schemas.openxmlformats.org/officeDocument/2006/relationships/image" Target="../media/image529.png"/><Relationship Id="rId94" Type="http://schemas.openxmlformats.org/officeDocument/2006/relationships/image" Target="../media/image537.png"/><Relationship Id="rId99" Type="http://schemas.openxmlformats.org/officeDocument/2006/relationships/customXml" Target="../ink/ink539.xml"/><Relationship Id="rId101" Type="http://schemas.openxmlformats.org/officeDocument/2006/relationships/customXml" Target="../ink/ink540.xml"/><Relationship Id="rId122" Type="http://schemas.openxmlformats.org/officeDocument/2006/relationships/image" Target="../media/image551.png"/><Relationship Id="rId143" Type="http://schemas.openxmlformats.org/officeDocument/2006/relationships/customXml" Target="../ink/ink561.xml"/><Relationship Id="rId148" Type="http://schemas.openxmlformats.org/officeDocument/2006/relationships/image" Target="../media/image564.png"/><Relationship Id="rId164" Type="http://schemas.openxmlformats.org/officeDocument/2006/relationships/image" Target="../media/image572.png"/><Relationship Id="rId169" Type="http://schemas.openxmlformats.org/officeDocument/2006/relationships/customXml" Target="../ink/ink574.xml"/><Relationship Id="rId185" Type="http://schemas.openxmlformats.org/officeDocument/2006/relationships/customXml" Target="../ink/ink582.xml"/><Relationship Id="rId4" Type="http://schemas.openxmlformats.org/officeDocument/2006/relationships/image" Target="../media/image492.png"/><Relationship Id="rId9" Type="http://schemas.openxmlformats.org/officeDocument/2006/relationships/customXml" Target="../ink/ink494.xml"/><Relationship Id="rId180" Type="http://schemas.openxmlformats.org/officeDocument/2006/relationships/image" Target="../media/image580.png"/><Relationship Id="rId210" Type="http://schemas.openxmlformats.org/officeDocument/2006/relationships/image" Target="../media/image595.png"/><Relationship Id="rId215" Type="http://schemas.openxmlformats.org/officeDocument/2006/relationships/customXml" Target="../ink/ink597.xml"/><Relationship Id="rId236" Type="http://schemas.openxmlformats.org/officeDocument/2006/relationships/image" Target="../media/image608.png"/><Relationship Id="rId257" Type="http://schemas.openxmlformats.org/officeDocument/2006/relationships/customXml" Target="../ink/ink618.xml"/><Relationship Id="rId278" Type="http://schemas.openxmlformats.org/officeDocument/2006/relationships/image" Target="../media/image629.png"/><Relationship Id="rId26" Type="http://schemas.openxmlformats.org/officeDocument/2006/relationships/image" Target="../media/image503.png"/><Relationship Id="rId231" Type="http://schemas.openxmlformats.org/officeDocument/2006/relationships/customXml" Target="../ink/ink605.xml"/><Relationship Id="rId252" Type="http://schemas.openxmlformats.org/officeDocument/2006/relationships/image" Target="../media/image616.png"/><Relationship Id="rId273" Type="http://schemas.openxmlformats.org/officeDocument/2006/relationships/customXml" Target="../ink/ink625.xml"/><Relationship Id="rId294" Type="http://schemas.openxmlformats.org/officeDocument/2006/relationships/image" Target="../media/image637.png"/><Relationship Id="rId308" Type="http://schemas.openxmlformats.org/officeDocument/2006/relationships/image" Target="../media/image644.png"/><Relationship Id="rId329" Type="http://schemas.openxmlformats.org/officeDocument/2006/relationships/customXml" Target="../ink/ink653.xml"/><Relationship Id="rId47" Type="http://schemas.openxmlformats.org/officeDocument/2006/relationships/customXml" Target="../ink/ink513.xml"/><Relationship Id="rId68" Type="http://schemas.openxmlformats.org/officeDocument/2006/relationships/image" Target="../media/image524.png"/><Relationship Id="rId89" Type="http://schemas.openxmlformats.org/officeDocument/2006/relationships/customXml" Target="../ink/ink534.xml"/><Relationship Id="rId112" Type="http://schemas.openxmlformats.org/officeDocument/2006/relationships/image" Target="../media/image546.png"/><Relationship Id="rId133" Type="http://schemas.openxmlformats.org/officeDocument/2006/relationships/customXml" Target="../ink/ink556.xml"/><Relationship Id="rId154" Type="http://schemas.openxmlformats.org/officeDocument/2006/relationships/image" Target="../media/image567.png"/><Relationship Id="rId175" Type="http://schemas.openxmlformats.org/officeDocument/2006/relationships/customXml" Target="../ink/ink577.xml"/><Relationship Id="rId196" Type="http://schemas.openxmlformats.org/officeDocument/2006/relationships/image" Target="../media/image588.png"/><Relationship Id="rId200" Type="http://schemas.openxmlformats.org/officeDocument/2006/relationships/image" Target="../media/image590.png"/><Relationship Id="rId16" Type="http://schemas.openxmlformats.org/officeDocument/2006/relationships/image" Target="../media/image498.png"/><Relationship Id="rId221" Type="http://schemas.openxmlformats.org/officeDocument/2006/relationships/customXml" Target="../ink/ink600.xml"/><Relationship Id="rId242" Type="http://schemas.openxmlformats.org/officeDocument/2006/relationships/image" Target="../media/image611.png"/><Relationship Id="rId263" Type="http://schemas.openxmlformats.org/officeDocument/2006/relationships/customXml" Target="../ink/ink621.xml"/><Relationship Id="rId284" Type="http://schemas.openxmlformats.org/officeDocument/2006/relationships/image" Target="../media/image632.png"/><Relationship Id="rId319" Type="http://schemas.openxmlformats.org/officeDocument/2006/relationships/customXml" Target="../ink/ink648.xml"/><Relationship Id="rId37" Type="http://schemas.openxmlformats.org/officeDocument/2006/relationships/customXml" Target="../ink/ink508.xml"/><Relationship Id="rId58" Type="http://schemas.openxmlformats.org/officeDocument/2006/relationships/image" Target="../media/image519.png"/><Relationship Id="rId79" Type="http://schemas.openxmlformats.org/officeDocument/2006/relationships/customXml" Target="../ink/ink529.xml"/><Relationship Id="rId102" Type="http://schemas.openxmlformats.org/officeDocument/2006/relationships/image" Target="../media/image541.png"/><Relationship Id="rId123" Type="http://schemas.openxmlformats.org/officeDocument/2006/relationships/customXml" Target="../ink/ink551.xml"/><Relationship Id="rId144" Type="http://schemas.openxmlformats.org/officeDocument/2006/relationships/image" Target="../media/image562.png"/><Relationship Id="rId330" Type="http://schemas.openxmlformats.org/officeDocument/2006/relationships/image" Target="../media/image654.png"/><Relationship Id="rId90" Type="http://schemas.openxmlformats.org/officeDocument/2006/relationships/image" Target="../media/image535.png"/><Relationship Id="rId165" Type="http://schemas.openxmlformats.org/officeDocument/2006/relationships/customXml" Target="../ink/ink572.xml"/><Relationship Id="rId186" Type="http://schemas.openxmlformats.org/officeDocument/2006/relationships/image" Target="../media/image583.png"/><Relationship Id="rId211" Type="http://schemas.openxmlformats.org/officeDocument/2006/relationships/customXml" Target="../ink/ink595.xml"/><Relationship Id="rId232" Type="http://schemas.openxmlformats.org/officeDocument/2006/relationships/image" Target="../media/image606.png"/><Relationship Id="rId253" Type="http://schemas.openxmlformats.org/officeDocument/2006/relationships/customXml" Target="../ink/ink616.xml"/><Relationship Id="rId274" Type="http://schemas.openxmlformats.org/officeDocument/2006/relationships/image" Target="../media/image627.png"/><Relationship Id="rId295" Type="http://schemas.openxmlformats.org/officeDocument/2006/relationships/customXml" Target="../ink/ink636.xml"/><Relationship Id="rId309" Type="http://schemas.openxmlformats.org/officeDocument/2006/relationships/customXml" Target="../ink/ink643.xml"/><Relationship Id="rId27" Type="http://schemas.openxmlformats.org/officeDocument/2006/relationships/customXml" Target="../ink/ink503.xml"/><Relationship Id="rId48" Type="http://schemas.openxmlformats.org/officeDocument/2006/relationships/image" Target="../media/image514.png"/><Relationship Id="rId69" Type="http://schemas.openxmlformats.org/officeDocument/2006/relationships/customXml" Target="../ink/ink524.xml"/><Relationship Id="rId113" Type="http://schemas.openxmlformats.org/officeDocument/2006/relationships/customXml" Target="../ink/ink546.xml"/><Relationship Id="rId134" Type="http://schemas.openxmlformats.org/officeDocument/2006/relationships/image" Target="../media/image557.png"/><Relationship Id="rId320" Type="http://schemas.openxmlformats.org/officeDocument/2006/relationships/image" Target="../media/image650.png"/><Relationship Id="rId80" Type="http://schemas.openxmlformats.org/officeDocument/2006/relationships/image" Target="../media/image530.png"/><Relationship Id="rId155" Type="http://schemas.openxmlformats.org/officeDocument/2006/relationships/customXml" Target="../ink/ink567.xml"/><Relationship Id="rId176" Type="http://schemas.openxmlformats.org/officeDocument/2006/relationships/image" Target="../media/image578.png"/><Relationship Id="rId197" Type="http://schemas.openxmlformats.org/officeDocument/2006/relationships/customXml" Target="../ink/ink588.xml"/><Relationship Id="rId201" Type="http://schemas.openxmlformats.org/officeDocument/2006/relationships/customXml" Target="../ink/ink590.xml"/><Relationship Id="rId222" Type="http://schemas.openxmlformats.org/officeDocument/2006/relationships/image" Target="../media/image601.png"/><Relationship Id="rId243" Type="http://schemas.openxmlformats.org/officeDocument/2006/relationships/customXml" Target="../ink/ink611.xml"/><Relationship Id="rId264" Type="http://schemas.openxmlformats.org/officeDocument/2006/relationships/image" Target="../media/image622.png"/><Relationship Id="rId285" Type="http://schemas.openxmlformats.org/officeDocument/2006/relationships/customXml" Target="../ink/ink631.xml"/><Relationship Id="rId17" Type="http://schemas.openxmlformats.org/officeDocument/2006/relationships/customXml" Target="../ink/ink498.xml"/><Relationship Id="rId38" Type="http://schemas.openxmlformats.org/officeDocument/2006/relationships/image" Target="../media/image509.png"/><Relationship Id="rId59" Type="http://schemas.openxmlformats.org/officeDocument/2006/relationships/customXml" Target="../ink/ink519.xml"/><Relationship Id="rId103" Type="http://schemas.openxmlformats.org/officeDocument/2006/relationships/customXml" Target="../ink/ink541.xml"/><Relationship Id="rId124" Type="http://schemas.openxmlformats.org/officeDocument/2006/relationships/image" Target="../media/image552.png"/><Relationship Id="rId310" Type="http://schemas.openxmlformats.org/officeDocument/2006/relationships/image" Target="../media/image645.png"/><Relationship Id="rId70" Type="http://schemas.openxmlformats.org/officeDocument/2006/relationships/image" Target="../media/image525.png"/><Relationship Id="rId91" Type="http://schemas.openxmlformats.org/officeDocument/2006/relationships/customXml" Target="../ink/ink535.xml"/><Relationship Id="rId145" Type="http://schemas.openxmlformats.org/officeDocument/2006/relationships/customXml" Target="../ink/ink562.xml"/><Relationship Id="rId166" Type="http://schemas.openxmlformats.org/officeDocument/2006/relationships/image" Target="../media/image573.png"/><Relationship Id="rId187" Type="http://schemas.openxmlformats.org/officeDocument/2006/relationships/customXml" Target="../ink/ink583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596.png"/><Relationship Id="rId233" Type="http://schemas.openxmlformats.org/officeDocument/2006/relationships/customXml" Target="../ink/ink606.xml"/><Relationship Id="rId254" Type="http://schemas.openxmlformats.org/officeDocument/2006/relationships/image" Target="../media/image617.png"/><Relationship Id="rId28" Type="http://schemas.openxmlformats.org/officeDocument/2006/relationships/image" Target="../media/image504.png"/><Relationship Id="rId49" Type="http://schemas.openxmlformats.org/officeDocument/2006/relationships/customXml" Target="../ink/ink514.xml"/><Relationship Id="rId114" Type="http://schemas.openxmlformats.org/officeDocument/2006/relationships/image" Target="../media/image547.png"/><Relationship Id="rId275" Type="http://schemas.openxmlformats.org/officeDocument/2006/relationships/customXml" Target="../ink/ink626.xml"/><Relationship Id="rId296" Type="http://schemas.openxmlformats.org/officeDocument/2006/relationships/image" Target="../media/image638.png"/><Relationship Id="rId300" Type="http://schemas.openxmlformats.org/officeDocument/2006/relationships/image" Target="../media/image640.png"/><Relationship Id="rId60" Type="http://schemas.openxmlformats.org/officeDocument/2006/relationships/image" Target="../media/image520.png"/><Relationship Id="rId81" Type="http://schemas.openxmlformats.org/officeDocument/2006/relationships/customXml" Target="../ink/ink530.xml"/><Relationship Id="rId135" Type="http://schemas.openxmlformats.org/officeDocument/2006/relationships/customXml" Target="../ink/ink557.xml"/><Relationship Id="rId156" Type="http://schemas.openxmlformats.org/officeDocument/2006/relationships/image" Target="../media/image568.png"/><Relationship Id="rId177" Type="http://schemas.openxmlformats.org/officeDocument/2006/relationships/customXml" Target="../ink/ink578.xml"/><Relationship Id="rId198" Type="http://schemas.openxmlformats.org/officeDocument/2006/relationships/image" Target="../media/image589.png"/><Relationship Id="rId321" Type="http://schemas.openxmlformats.org/officeDocument/2006/relationships/customXml" Target="../ink/ink649.xml"/><Relationship Id="rId202" Type="http://schemas.openxmlformats.org/officeDocument/2006/relationships/image" Target="../media/image591.png"/><Relationship Id="rId223" Type="http://schemas.openxmlformats.org/officeDocument/2006/relationships/customXml" Target="../ink/ink601.xml"/><Relationship Id="rId244" Type="http://schemas.openxmlformats.org/officeDocument/2006/relationships/image" Target="../media/image612.png"/><Relationship Id="rId18" Type="http://schemas.openxmlformats.org/officeDocument/2006/relationships/image" Target="../media/image499.png"/><Relationship Id="rId39" Type="http://schemas.openxmlformats.org/officeDocument/2006/relationships/customXml" Target="../ink/ink509.xml"/><Relationship Id="rId265" Type="http://schemas.openxmlformats.org/officeDocument/2006/relationships/customXml" Target="../ink/ink622.xml"/><Relationship Id="rId286" Type="http://schemas.openxmlformats.org/officeDocument/2006/relationships/image" Target="../media/image633.png"/><Relationship Id="rId50" Type="http://schemas.openxmlformats.org/officeDocument/2006/relationships/image" Target="../media/image515.png"/><Relationship Id="rId104" Type="http://schemas.openxmlformats.org/officeDocument/2006/relationships/image" Target="../media/image542.png"/><Relationship Id="rId125" Type="http://schemas.openxmlformats.org/officeDocument/2006/relationships/customXml" Target="../ink/ink552.xml"/><Relationship Id="rId146" Type="http://schemas.openxmlformats.org/officeDocument/2006/relationships/image" Target="../media/image563.png"/><Relationship Id="rId167" Type="http://schemas.openxmlformats.org/officeDocument/2006/relationships/customXml" Target="../ink/ink573.xml"/><Relationship Id="rId188" Type="http://schemas.openxmlformats.org/officeDocument/2006/relationships/image" Target="../media/image584.png"/><Relationship Id="rId311" Type="http://schemas.openxmlformats.org/officeDocument/2006/relationships/customXml" Target="../ink/ink644.xml"/><Relationship Id="rId71" Type="http://schemas.openxmlformats.org/officeDocument/2006/relationships/customXml" Target="../ink/ink525.xml"/><Relationship Id="rId92" Type="http://schemas.openxmlformats.org/officeDocument/2006/relationships/image" Target="../media/image536.png"/><Relationship Id="rId213" Type="http://schemas.openxmlformats.org/officeDocument/2006/relationships/customXml" Target="../ink/ink596.xml"/><Relationship Id="rId234" Type="http://schemas.openxmlformats.org/officeDocument/2006/relationships/image" Target="../media/image607.png"/><Relationship Id="rId2" Type="http://schemas.openxmlformats.org/officeDocument/2006/relationships/image" Target="../media/image491.png"/><Relationship Id="rId29" Type="http://schemas.openxmlformats.org/officeDocument/2006/relationships/customXml" Target="../ink/ink504.xml"/><Relationship Id="rId255" Type="http://schemas.openxmlformats.org/officeDocument/2006/relationships/customXml" Target="../ink/ink617.xml"/><Relationship Id="rId276" Type="http://schemas.openxmlformats.org/officeDocument/2006/relationships/image" Target="../media/image628.png"/><Relationship Id="rId297" Type="http://schemas.openxmlformats.org/officeDocument/2006/relationships/customXml" Target="../ink/ink637.xml"/><Relationship Id="rId40" Type="http://schemas.openxmlformats.org/officeDocument/2006/relationships/image" Target="../media/image510.png"/><Relationship Id="rId115" Type="http://schemas.openxmlformats.org/officeDocument/2006/relationships/customXml" Target="../ink/ink547.xml"/><Relationship Id="rId136" Type="http://schemas.openxmlformats.org/officeDocument/2006/relationships/image" Target="../media/image558.png"/><Relationship Id="rId157" Type="http://schemas.openxmlformats.org/officeDocument/2006/relationships/customXml" Target="../ink/ink568.xml"/><Relationship Id="rId178" Type="http://schemas.openxmlformats.org/officeDocument/2006/relationships/image" Target="../media/image579.png"/><Relationship Id="rId301" Type="http://schemas.openxmlformats.org/officeDocument/2006/relationships/customXml" Target="../ink/ink639.xml"/><Relationship Id="rId322" Type="http://schemas.openxmlformats.org/officeDocument/2006/relationships/image" Target="../media/image651.png"/><Relationship Id="rId61" Type="http://schemas.openxmlformats.org/officeDocument/2006/relationships/customXml" Target="../ink/ink520.xml"/><Relationship Id="rId82" Type="http://schemas.openxmlformats.org/officeDocument/2006/relationships/image" Target="../media/image531.png"/><Relationship Id="rId199" Type="http://schemas.openxmlformats.org/officeDocument/2006/relationships/customXml" Target="../ink/ink589.xml"/><Relationship Id="rId203" Type="http://schemas.openxmlformats.org/officeDocument/2006/relationships/customXml" Target="../ink/ink591.xml"/><Relationship Id="rId19" Type="http://schemas.openxmlformats.org/officeDocument/2006/relationships/customXml" Target="../ink/ink499.xml"/><Relationship Id="rId224" Type="http://schemas.openxmlformats.org/officeDocument/2006/relationships/image" Target="../media/image602.png"/><Relationship Id="rId245" Type="http://schemas.openxmlformats.org/officeDocument/2006/relationships/customXml" Target="../ink/ink612.xml"/><Relationship Id="rId266" Type="http://schemas.openxmlformats.org/officeDocument/2006/relationships/image" Target="../media/image623.png"/><Relationship Id="rId287" Type="http://schemas.openxmlformats.org/officeDocument/2006/relationships/customXml" Target="../ink/ink63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5" Type="http://schemas.openxmlformats.org/officeDocument/2006/relationships/image" Target="NULL"/><Relationship Id="rId4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8.png"/><Relationship Id="rId26" Type="http://schemas.openxmlformats.org/officeDocument/2006/relationships/image" Target="../media/image12.png"/><Relationship Id="rId39" Type="http://schemas.openxmlformats.org/officeDocument/2006/relationships/customXml" Target="../ink/ink19.xml"/><Relationship Id="rId21" Type="http://schemas.openxmlformats.org/officeDocument/2006/relationships/customXml" Target="../ink/ink10.xml"/><Relationship Id="rId34" Type="http://schemas.openxmlformats.org/officeDocument/2006/relationships/image" Target="../media/image16.png"/><Relationship Id="rId42" Type="http://schemas.openxmlformats.org/officeDocument/2006/relationships/image" Target="../media/image20.png"/><Relationship Id="rId47" Type="http://schemas.openxmlformats.org/officeDocument/2006/relationships/customXml" Target="../ink/ink23.xml"/><Relationship Id="rId50" Type="http://schemas.openxmlformats.org/officeDocument/2006/relationships/image" Target="../media/image24.png"/><Relationship Id="rId55" Type="http://schemas.openxmlformats.org/officeDocument/2006/relationships/customXml" Target="../ink/ink27.xml"/><Relationship Id="rId63" Type="http://schemas.openxmlformats.org/officeDocument/2006/relationships/customXml" Target="../ink/ink31.xml"/><Relationship Id="rId68" Type="http://schemas.openxmlformats.org/officeDocument/2006/relationships/image" Target="../media/image33.png"/><Relationship Id="rId76" Type="http://schemas.openxmlformats.org/officeDocument/2006/relationships/image" Target="../media/image37.png"/><Relationship Id="rId84" Type="http://schemas.openxmlformats.org/officeDocument/2006/relationships/image" Target="../media/image41.png"/><Relationship Id="rId89" Type="http://schemas.openxmlformats.org/officeDocument/2006/relationships/customXml" Target="../ink/ink44.xml"/><Relationship Id="rId7" Type="http://schemas.openxmlformats.org/officeDocument/2006/relationships/customXml" Target="../ink/ink3.xml"/><Relationship Id="rId71" Type="http://schemas.openxmlformats.org/officeDocument/2006/relationships/customXml" Target="../ink/ink35.xml"/><Relationship Id="rId92" Type="http://schemas.openxmlformats.org/officeDocument/2006/relationships/image" Target="../media/image45.png"/><Relationship Id="rId2" Type="http://schemas.openxmlformats.org/officeDocument/2006/relationships/image" Target="NULL"/><Relationship Id="rId16" Type="http://schemas.openxmlformats.org/officeDocument/2006/relationships/image" Target="../media/image7.png"/><Relationship Id="rId29" Type="http://schemas.openxmlformats.org/officeDocument/2006/relationships/customXml" Target="../ink/ink14.xml"/><Relationship Id="rId11" Type="http://schemas.openxmlformats.org/officeDocument/2006/relationships/customXml" Target="../ink/ink5.xml"/><Relationship Id="rId24" Type="http://schemas.openxmlformats.org/officeDocument/2006/relationships/image" Target="../media/image11.png"/><Relationship Id="rId32" Type="http://schemas.openxmlformats.org/officeDocument/2006/relationships/image" Target="../media/image15.png"/><Relationship Id="rId37" Type="http://schemas.openxmlformats.org/officeDocument/2006/relationships/customXml" Target="../ink/ink18.xml"/><Relationship Id="rId40" Type="http://schemas.openxmlformats.org/officeDocument/2006/relationships/image" Target="../media/image19.png"/><Relationship Id="rId45" Type="http://schemas.openxmlformats.org/officeDocument/2006/relationships/customXml" Target="../ink/ink22.xml"/><Relationship Id="rId53" Type="http://schemas.openxmlformats.org/officeDocument/2006/relationships/customXml" Target="../ink/ink26.xml"/><Relationship Id="rId58" Type="http://schemas.openxmlformats.org/officeDocument/2006/relationships/image" Target="../media/image28.png"/><Relationship Id="rId66" Type="http://schemas.openxmlformats.org/officeDocument/2006/relationships/image" Target="../media/image32.png"/><Relationship Id="rId74" Type="http://schemas.openxmlformats.org/officeDocument/2006/relationships/image" Target="../media/image36.png"/><Relationship Id="rId79" Type="http://schemas.openxmlformats.org/officeDocument/2006/relationships/customXml" Target="../ink/ink39.xml"/><Relationship Id="rId87" Type="http://schemas.openxmlformats.org/officeDocument/2006/relationships/customXml" Target="../ink/ink43.xml"/><Relationship Id="rId5" Type="http://schemas.openxmlformats.org/officeDocument/2006/relationships/customXml" Target="../ink/ink2.xml"/><Relationship Id="rId61" Type="http://schemas.openxmlformats.org/officeDocument/2006/relationships/customXml" Target="../ink/ink30.xml"/><Relationship Id="rId82" Type="http://schemas.openxmlformats.org/officeDocument/2006/relationships/image" Target="../media/image40.png"/><Relationship Id="rId90" Type="http://schemas.openxmlformats.org/officeDocument/2006/relationships/image" Target="../media/image44.png"/><Relationship Id="rId95" Type="http://schemas.openxmlformats.org/officeDocument/2006/relationships/customXml" Target="../ink/ink47.xml"/><Relationship Id="rId19" Type="http://schemas.openxmlformats.org/officeDocument/2006/relationships/customXml" Target="../ink/ink9.xml"/><Relationship Id="rId14" Type="http://schemas.openxmlformats.org/officeDocument/2006/relationships/image" Target="../media/image6.png"/><Relationship Id="rId22" Type="http://schemas.openxmlformats.org/officeDocument/2006/relationships/image" Target="../media/image10.png"/><Relationship Id="rId27" Type="http://schemas.openxmlformats.org/officeDocument/2006/relationships/customXml" Target="../ink/ink13.xml"/><Relationship Id="rId30" Type="http://schemas.openxmlformats.org/officeDocument/2006/relationships/image" Target="../media/image14.png"/><Relationship Id="rId35" Type="http://schemas.openxmlformats.org/officeDocument/2006/relationships/customXml" Target="../ink/ink17.xml"/><Relationship Id="rId43" Type="http://schemas.openxmlformats.org/officeDocument/2006/relationships/customXml" Target="../ink/ink21.xml"/><Relationship Id="rId48" Type="http://schemas.openxmlformats.org/officeDocument/2006/relationships/image" Target="../media/image23.png"/><Relationship Id="rId56" Type="http://schemas.openxmlformats.org/officeDocument/2006/relationships/image" Target="../media/image27.png"/><Relationship Id="rId64" Type="http://schemas.openxmlformats.org/officeDocument/2006/relationships/image" Target="../media/image31.png"/><Relationship Id="rId69" Type="http://schemas.openxmlformats.org/officeDocument/2006/relationships/customXml" Target="../ink/ink34.xml"/><Relationship Id="rId77" Type="http://schemas.openxmlformats.org/officeDocument/2006/relationships/customXml" Target="../ink/ink38.xml"/><Relationship Id="rId8" Type="http://schemas.openxmlformats.org/officeDocument/2006/relationships/image" Target="../media/image3.png"/><Relationship Id="rId51" Type="http://schemas.openxmlformats.org/officeDocument/2006/relationships/customXml" Target="../ink/ink25.xml"/><Relationship Id="rId72" Type="http://schemas.openxmlformats.org/officeDocument/2006/relationships/image" Target="../media/image35.png"/><Relationship Id="rId80" Type="http://schemas.openxmlformats.org/officeDocument/2006/relationships/image" Target="../media/image39.png"/><Relationship Id="rId85" Type="http://schemas.openxmlformats.org/officeDocument/2006/relationships/customXml" Target="../ink/ink42.xml"/><Relationship Id="rId93" Type="http://schemas.openxmlformats.org/officeDocument/2006/relationships/customXml" Target="../ink/ink46.xml"/><Relationship Id="rId3" Type="http://schemas.openxmlformats.org/officeDocument/2006/relationships/customXml" Target="../ink/ink1.xml"/><Relationship Id="rId12" Type="http://schemas.openxmlformats.org/officeDocument/2006/relationships/image" Target="../media/image5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38" Type="http://schemas.openxmlformats.org/officeDocument/2006/relationships/image" Target="../media/image18.png"/><Relationship Id="rId46" Type="http://schemas.openxmlformats.org/officeDocument/2006/relationships/image" Target="../media/image22.png"/><Relationship Id="rId59" Type="http://schemas.openxmlformats.org/officeDocument/2006/relationships/customXml" Target="../ink/ink29.xml"/><Relationship Id="rId67" Type="http://schemas.openxmlformats.org/officeDocument/2006/relationships/customXml" Target="../ink/ink33.xml"/><Relationship Id="rId20" Type="http://schemas.openxmlformats.org/officeDocument/2006/relationships/image" Target="../media/image9.png"/><Relationship Id="rId41" Type="http://schemas.openxmlformats.org/officeDocument/2006/relationships/customXml" Target="../ink/ink20.xml"/><Relationship Id="rId54" Type="http://schemas.openxmlformats.org/officeDocument/2006/relationships/image" Target="../media/image26.png"/><Relationship Id="rId62" Type="http://schemas.openxmlformats.org/officeDocument/2006/relationships/image" Target="../media/image30.png"/><Relationship Id="rId70" Type="http://schemas.openxmlformats.org/officeDocument/2006/relationships/image" Target="../media/image34.png"/><Relationship Id="rId75" Type="http://schemas.openxmlformats.org/officeDocument/2006/relationships/customXml" Target="../ink/ink37.xml"/><Relationship Id="rId83" Type="http://schemas.openxmlformats.org/officeDocument/2006/relationships/customXml" Target="../ink/ink41.xml"/><Relationship Id="rId88" Type="http://schemas.openxmlformats.org/officeDocument/2006/relationships/image" Target="../media/image43.png"/><Relationship Id="rId91" Type="http://schemas.openxmlformats.org/officeDocument/2006/relationships/customXml" Target="../ink/ink45.xml"/><Relationship Id="rId96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3.png"/><Relationship Id="rId36" Type="http://schemas.openxmlformats.org/officeDocument/2006/relationships/image" Target="../media/image17.png"/><Relationship Id="rId49" Type="http://schemas.openxmlformats.org/officeDocument/2006/relationships/customXml" Target="../ink/ink24.xml"/><Relationship Id="rId57" Type="http://schemas.openxmlformats.org/officeDocument/2006/relationships/customXml" Target="../ink/ink28.xml"/><Relationship Id="rId10" Type="http://schemas.openxmlformats.org/officeDocument/2006/relationships/image" Target="../media/image4.png"/><Relationship Id="rId31" Type="http://schemas.openxmlformats.org/officeDocument/2006/relationships/customXml" Target="../ink/ink15.xml"/><Relationship Id="rId44" Type="http://schemas.openxmlformats.org/officeDocument/2006/relationships/image" Target="../media/image21.png"/><Relationship Id="rId52" Type="http://schemas.openxmlformats.org/officeDocument/2006/relationships/image" Target="../media/image25.png"/><Relationship Id="rId60" Type="http://schemas.openxmlformats.org/officeDocument/2006/relationships/image" Target="../media/image29.png"/><Relationship Id="rId65" Type="http://schemas.openxmlformats.org/officeDocument/2006/relationships/customXml" Target="../ink/ink32.xml"/><Relationship Id="rId73" Type="http://schemas.openxmlformats.org/officeDocument/2006/relationships/customXml" Target="../ink/ink36.xml"/><Relationship Id="rId78" Type="http://schemas.openxmlformats.org/officeDocument/2006/relationships/image" Target="../media/image38.png"/><Relationship Id="rId81" Type="http://schemas.openxmlformats.org/officeDocument/2006/relationships/customXml" Target="../ink/ink40.xml"/><Relationship Id="rId86" Type="http://schemas.openxmlformats.org/officeDocument/2006/relationships/image" Target="../media/image42.png"/><Relationship Id="rId94" Type="http://schemas.openxmlformats.org/officeDocument/2006/relationships/image" Target="../media/image46.png"/><Relationship Id="rId4" Type="http://schemas.openxmlformats.org/officeDocument/2006/relationships/image" Target="../media/image1.png"/><Relationship Id="rId9" Type="http://schemas.openxmlformats.org/officeDocument/2006/relationships/customXml" Target="../ink/ink4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customXml" Target="../ink/ink53.xml"/><Relationship Id="rId18" Type="http://schemas.openxmlformats.org/officeDocument/2006/relationships/image" Target="../media/image55.png"/><Relationship Id="rId26" Type="http://schemas.openxmlformats.org/officeDocument/2006/relationships/image" Target="../media/image59.png"/><Relationship Id="rId39" Type="http://schemas.openxmlformats.org/officeDocument/2006/relationships/customXml" Target="../ink/ink66.xml"/><Relationship Id="rId21" Type="http://schemas.openxmlformats.org/officeDocument/2006/relationships/customXml" Target="../ink/ink57.xml"/><Relationship Id="rId34" Type="http://schemas.openxmlformats.org/officeDocument/2006/relationships/image" Target="../media/image63.png"/><Relationship Id="rId42" Type="http://schemas.openxmlformats.org/officeDocument/2006/relationships/image" Target="../media/image67.png"/><Relationship Id="rId47" Type="http://schemas.openxmlformats.org/officeDocument/2006/relationships/customXml" Target="../ink/ink70.xml"/><Relationship Id="rId50" Type="http://schemas.openxmlformats.org/officeDocument/2006/relationships/image" Target="../media/image71.png"/><Relationship Id="rId55" Type="http://schemas.openxmlformats.org/officeDocument/2006/relationships/customXml" Target="../ink/ink74.xml"/><Relationship Id="rId63" Type="http://schemas.openxmlformats.org/officeDocument/2006/relationships/customXml" Target="../ink/ink78.xml"/><Relationship Id="rId68" Type="http://schemas.openxmlformats.org/officeDocument/2006/relationships/image" Target="../media/image80.png"/><Relationship Id="rId76" Type="http://schemas.openxmlformats.org/officeDocument/2006/relationships/image" Target="../media/image84.png"/><Relationship Id="rId7" Type="http://schemas.openxmlformats.org/officeDocument/2006/relationships/customXml" Target="../ink/ink50.xml"/><Relationship Id="rId71" Type="http://schemas.openxmlformats.org/officeDocument/2006/relationships/customXml" Target="../ink/ink82.xml"/><Relationship Id="rId2" Type="http://schemas.openxmlformats.org/officeDocument/2006/relationships/image" Target="NULL"/><Relationship Id="rId16" Type="http://schemas.openxmlformats.org/officeDocument/2006/relationships/image" Target="../media/image54.png"/><Relationship Id="rId29" Type="http://schemas.openxmlformats.org/officeDocument/2006/relationships/customXml" Target="../ink/ink61.xml"/><Relationship Id="rId11" Type="http://schemas.openxmlformats.org/officeDocument/2006/relationships/customXml" Target="../ink/ink52.xml"/><Relationship Id="rId24" Type="http://schemas.openxmlformats.org/officeDocument/2006/relationships/image" Target="../media/image58.png"/><Relationship Id="rId32" Type="http://schemas.openxmlformats.org/officeDocument/2006/relationships/image" Target="../media/image62.png"/><Relationship Id="rId37" Type="http://schemas.openxmlformats.org/officeDocument/2006/relationships/customXml" Target="../ink/ink65.xml"/><Relationship Id="rId40" Type="http://schemas.openxmlformats.org/officeDocument/2006/relationships/image" Target="../media/image66.png"/><Relationship Id="rId45" Type="http://schemas.openxmlformats.org/officeDocument/2006/relationships/customXml" Target="../ink/ink69.xml"/><Relationship Id="rId53" Type="http://schemas.openxmlformats.org/officeDocument/2006/relationships/customXml" Target="../ink/ink73.xml"/><Relationship Id="rId58" Type="http://schemas.openxmlformats.org/officeDocument/2006/relationships/image" Target="../media/image75.png"/><Relationship Id="rId66" Type="http://schemas.openxmlformats.org/officeDocument/2006/relationships/image" Target="../media/image79.png"/><Relationship Id="rId74" Type="http://schemas.openxmlformats.org/officeDocument/2006/relationships/image" Target="../media/image83.png"/><Relationship Id="rId79" Type="http://schemas.openxmlformats.org/officeDocument/2006/relationships/customXml" Target="../ink/ink86.xml"/><Relationship Id="rId5" Type="http://schemas.openxmlformats.org/officeDocument/2006/relationships/customXml" Target="../ink/ink49.xml"/><Relationship Id="rId61" Type="http://schemas.openxmlformats.org/officeDocument/2006/relationships/customXml" Target="../ink/ink77.xml"/><Relationship Id="rId82" Type="http://schemas.openxmlformats.org/officeDocument/2006/relationships/image" Target="../media/image87.png"/><Relationship Id="rId10" Type="http://schemas.openxmlformats.org/officeDocument/2006/relationships/image" Target="../media/image51.png"/><Relationship Id="rId19" Type="http://schemas.openxmlformats.org/officeDocument/2006/relationships/customXml" Target="../ink/ink56.xml"/><Relationship Id="rId31" Type="http://schemas.openxmlformats.org/officeDocument/2006/relationships/customXml" Target="../ink/ink62.xml"/><Relationship Id="rId44" Type="http://schemas.openxmlformats.org/officeDocument/2006/relationships/image" Target="../media/image68.png"/><Relationship Id="rId52" Type="http://schemas.openxmlformats.org/officeDocument/2006/relationships/image" Target="../media/image72.png"/><Relationship Id="rId60" Type="http://schemas.openxmlformats.org/officeDocument/2006/relationships/image" Target="../media/image76.png"/><Relationship Id="rId65" Type="http://schemas.openxmlformats.org/officeDocument/2006/relationships/customXml" Target="../ink/ink79.xml"/><Relationship Id="rId73" Type="http://schemas.openxmlformats.org/officeDocument/2006/relationships/customXml" Target="../ink/ink83.xml"/><Relationship Id="rId78" Type="http://schemas.openxmlformats.org/officeDocument/2006/relationships/image" Target="../media/image85.png"/><Relationship Id="rId81" Type="http://schemas.openxmlformats.org/officeDocument/2006/relationships/customXml" Target="../ink/ink87.xml"/><Relationship Id="rId4" Type="http://schemas.openxmlformats.org/officeDocument/2006/relationships/image" Target="../media/image48.png"/><Relationship Id="rId9" Type="http://schemas.openxmlformats.org/officeDocument/2006/relationships/customXml" Target="../ink/ink51.xml"/><Relationship Id="rId14" Type="http://schemas.openxmlformats.org/officeDocument/2006/relationships/image" Target="../media/image53.png"/><Relationship Id="rId22" Type="http://schemas.openxmlformats.org/officeDocument/2006/relationships/image" Target="../media/image57.png"/><Relationship Id="rId27" Type="http://schemas.openxmlformats.org/officeDocument/2006/relationships/customXml" Target="../ink/ink60.xml"/><Relationship Id="rId30" Type="http://schemas.openxmlformats.org/officeDocument/2006/relationships/image" Target="../media/image61.png"/><Relationship Id="rId35" Type="http://schemas.openxmlformats.org/officeDocument/2006/relationships/customXml" Target="../ink/ink64.xml"/><Relationship Id="rId43" Type="http://schemas.openxmlformats.org/officeDocument/2006/relationships/customXml" Target="../ink/ink68.xml"/><Relationship Id="rId48" Type="http://schemas.openxmlformats.org/officeDocument/2006/relationships/image" Target="../media/image70.png"/><Relationship Id="rId56" Type="http://schemas.openxmlformats.org/officeDocument/2006/relationships/image" Target="../media/image74.png"/><Relationship Id="rId64" Type="http://schemas.openxmlformats.org/officeDocument/2006/relationships/image" Target="../media/image78.png"/><Relationship Id="rId69" Type="http://schemas.openxmlformats.org/officeDocument/2006/relationships/customXml" Target="../ink/ink81.xml"/><Relationship Id="rId77" Type="http://schemas.openxmlformats.org/officeDocument/2006/relationships/customXml" Target="../ink/ink85.xml"/><Relationship Id="rId8" Type="http://schemas.openxmlformats.org/officeDocument/2006/relationships/image" Target="../media/image50.png"/><Relationship Id="rId51" Type="http://schemas.openxmlformats.org/officeDocument/2006/relationships/customXml" Target="../ink/ink72.xml"/><Relationship Id="rId72" Type="http://schemas.openxmlformats.org/officeDocument/2006/relationships/image" Target="../media/image82.png"/><Relationship Id="rId80" Type="http://schemas.openxmlformats.org/officeDocument/2006/relationships/image" Target="../media/image86.png"/><Relationship Id="rId3" Type="http://schemas.openxmlformats.org/officeDocument/2006/relationships/customXml" Target="../ink/ink48.xml"/><Relationship Id="rId12" Type="http://schemas.openxmlformats.org/officeDocument/2006/relationships/image" Target="../media/image52.png"/><Relationship Id="rId17" Type="http://schemas.openxmlformats.org/officeDocument/2006/relationships/customXml" Target="../ink/ink55.xml"/><Relationship Id="rId25" Type="http://schemas.openxmlformats.org/officeDocument/2006/relationships/customXml" Target="../ink/ink59.xml"/><Relationship Id="rId33" Type="http://schemas.openxmlformats.org/officeDocument/2006/relationships/customXml" Target="../ink/ink63.xml"/><Relationship Id="rId38" Type="http://schemas.openxmlformats.org/officeDocument/2006/relationships/image" Target="../media/image65.png"/><Relationship Id="rId46" Type="http://schemas.openxmlformats.org/officeDocument/2006/relationships/image" Target="../media/image69.png"/><Relationship Id="rId59" Type="http://schemas.openxmlformats.org/officeDocument/2006/relationships/customXml" Target="../ink/ink76.xml"/><Relationship Id="rId67" Type="http://schemas.openxmlformats.org/officeDocument/2006/relationships/customXml" Target="../ink/ink80.xml"/><Relationship Id="rId20" Type="http://schemas.openxmlformats.org/officeDocument/2006/relationships/image" Target="../media/image56.png"/><Relationship Id="rId41" Type="http://schemas.openxmlformats.org/officeDocument/2006/relationships/customXml" Target="../ink/ink67.xml"/><Relationship Id="rId54" Type="http://schemas.openxmlformats.org/officeDocument/2006/relationships/image" Target="../media/image73.png"/><Relationship Id="rId62" Type="http://schemas.openxmlformats.org/officeDocument/2006/relationships/image" Target="../media/image77.png"/><Relationship Id="rId70" Type="http://schemas.openxmlformats.org/officeDocument/2006/relationships/image" Target="../media/image81.png"/><Relationship Id="rId75" Type="http://schemas.openxmlformats.org/officeDocument/2006/relationships/customXml" Target="../ink/ink8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15" Type="http://schemas.openxmlformats.org/officeDocument/2006/relationships/customXml" Target="../ink/ink54.xml"/><Relationship Id="rId23" Type="http://schemas.openxmlformats.org/officeDocument/2006/relationships/customXml" Target="../ink/ink58.xml"/><Relationship Id="rId28" Type="http://schemas.openxmlformats.org/officeDocument/2006/relationships/image" Target="../media/image60.png"/><Relationship Id="rId36" Type="http://schemas.openxmlformats.org/officeDocument/2006/relationships/image" Target="../media/image64.png"/><Relationship Id="rId49" Type="http://schemas.openxmlformats.org/officeDocument/2006/relationships/customXml" Target="../ink/ink71.xml"/><Relationship Id="rId57" Type="http://schemas.openxmlformats.org/officeDocument/2006/relationships/customXml" Target="../ink/ink75.xml"/></Relationships>
</file>

<file path=ppt/slides/_rels/slide5.xml.rels><?xml version="1.0" encoding="UTF-8" standalone="yes"?>
<Relationships xmlns="http://schemas.openxmlformats.org/package/2006/relationships"><Relationship Id="rId26" Type="http://schemas.openxmlformats.org/officeDocument/2006/relationships/image" Target="../media/image99.png"/><Relationship Id="rId117" Type="http://schemas.openxmlformats.org/officeDocument/2006/relationships/customXml" Target="../ink/ink145.xml"/><Relationship Id="rId21" Type="http://schemas.openxmlformats.org/officeDocument/2006/relationships/customXml" Target="../ink/ink97.xml"/><Relationship Id="rId42" Type="http://schemas.openxmlformats.org/officeDocument/2006/relationships/image" Target="../media/image107.png"/><Relationship Id="rId47" Type="http://schemas.openxmlformats.org/officeDocument/2006/relationships/customXml" Target="../ink/ink110.xml"/><Relationship Id="rId63" Type="http://schemas.openxmlformats.org/officeDocument/2006/relationships/customXml" Target="../ink/ink118.xml"/><Relationship Id="rId68" Type="http://schemas.openxmlformats.org/officeDocument/2006/relationships/image" Target="../media/image120.png"/><Relationship Id="rId84" Type="http://schemas.openxmlformats.org/officeDocument/2006/relationships/image" Target="../media/image128.png"/><Relationship Id="rId89" Type="http://schemas.openxmlformats.org/officeDocument/2006/relationships/customXml" Target="../ink/ink131.xml"/><Relationship Id="rId112" Type="http://schemas.openxmlformats.org/officeDocument/2006/relationships/image" Target="../media/image142.png"/><Relationship Id="rId16" Type="http://schemas.openxmlformats.org/officeDocument/2006/relationships/image" Target="../media/image94.png"/><Relationship Id="rId107" Type="http://schemas.openxmlformats.org/officeDocument/2006/relationships/customXml" Target="../ink/ink140.xml"/><Relationship Id="rId11" Type="http://schemas.openxmlformats.org/officeDocument/2006/relationships/customXml" Target="../ink/ink92.xml"/><Relationship Id="rId24" Type="http://schemas.openxmlformats.org/officeDocument/2006/relationships/image" Target="../media/image98.png"/><Relationship Id="rId32" Type="http://schemas.openxmlformats.org/officeDocument/2006/relationships/image" Target="../media/image102.png"/><Relationship Id="rId37" Type="http://schemas.openxmlformats.org/officeDocument/2006/relationships/customXml" Target="../ink/ink105.xml"/><Relationship Id="rId40" Type="http://schemas.openxmlformats.org/officeDocument/2006/relationships/image" Target="../media/image106.png"/><Relationship Id="rId45" Type="http://schemas.openxmlformats.org/officeDocument/2006/relationships/customXml" Target="../ink/ink109.xml"/><Relationship Id="rId53" Type="http://schemas.openxmlformats.org/officeDocument/2006/relationships/customXml" Target="../ink/ink113.xml"/><Relationship Id="rId58" Type="http://schemas.openxmlformats.org/officeDocument/2006/relationships/image" Target="../media/image115.png"/><Relationship Id="rId66" Type="http://schemas.openxmlformats.org/officeDocument/2006/relationships/image" Target="../media/image119.png"/><Relationship Id="rId74" Type="http://schemas.openxmlformats.org/officeDocument/2006/relationships/image" Target="../media/image123.png"/><Relationship Id="rId79" Type="http://schemas.openxmlformats.org/officeDocument/2006/relationships/customXml" Target="../ink/ink126.xml"/><Relationship Id="rId87" Type="http://schemas.openxmlformats.org/officeDocument/2006/relationships/customXml" Target="../ink/ink130.xml"/><Relationship Id="rId102" Type="http://schemas.openxmlformats.org/officeDocument/2006/relationships/image" Target="../media/image137.png"/><Relationship Id="rId110" Type="http://schemas.openxmlformats.org/officeDocument/2006/relationships/image" Target="../media/image141.png"/><Relationship Id="rId115" Type="http://schemas.openxmlformats.org/officeDocument/2006/relationships/customXml" Target="../ink/ink144.xml"/><Relationship Id="rId5" Type="http://schemas.openxmlformats.org/officeDocument/2006/relationships/customXml" Target="../ink/ink89.xml"/><Relationship Id="rId61" Type="http://schemas.openxmlformats.org/officeDocument/2006/relationships/customXml" Target="../ink/ink117.xml"/><Relationship Id="rId82" Type="http://schemas.openxmlformats.org/officeDocument/2006/relationships/image" Target="../media/image127.png"/><Relationship Id="rId90" Type="http://schemas.openxmlformats.org/officeDocument/2006/relationships/image" Target="../media/image131.png"/><Relationship Id="rId95" Type="http://schemas.openxmlformats.org/officeDocument/2006/relationships/customXml" Target="../ink/ink134.xml"/><Relationship Id="rId19" Type="http://schemas.openxmlformats.org/officeDocument/2006/relationships/customXml" Target="../ink/ink96.xml"/><Relationship Id="rId14" Type="http://schemas.openxmlformats.org/officeDocument/2006/relationships/image" Target="../media/image93.png"/><Relationship Id="rId22" Type="http://schemas.openxmlformats.org/officeDocument/2006/relationships/image" Target="../media/image97.png"/><Relationship Id="rId27" Type="http://schemas.openxmlformats.org/officeDocument/2006/relationships/customXml" Target="../ink/ink100.xml"/><Relationship Id="rId30" Type="http://schemas.openxmlformats.org/officeDocument/2006/relationships/image" Target="../media/image101.png"/><Relationship Id="rId35" Type="http://schemas.openxmlformats.org/officeDocument/2006/relationships/customXml" Target="../ink/ink104.xml"/><Relationship Id="rId43" Type="http://schemas.openxmlformats.org/officeDocument/2006/relationships/customXml" Target="../ink/ink108.xml"/><Relationship Id="rId48" Type="http://schemas.openxmlformats.org/officeDocument/2006/relationships/image" Target="../media/image110.png"/><Relationship Id="rId56" Type="http://schemas.openxmlformats.org/officeDocument/2006/relationships/image" Target="../media/image114.png"/><Relationship Id="rId64" Type="http://schemas.openxmlformats.org/officeDocument/2006/relationships/image" Target="../media/image118.png"/><Relationship Id="rId69" Type="http://schemas.openxmlformats.org/officeDocument/2006/relationships/customXml" Target="../ink/ink121.xml"/><Relationship Id="rId77" Type="http://schemas.openxmlformats.org/officeDocument/2006/relationships/customXml" Target="../ink/ink125.xml"/><Relationship Id="rId100" Type="http://schemas.openxmlformats.org/officeDocument/2006/relationships/image" Target="../media/image136.png"/><Relationship Id="rId105" Type="http://schemas.openxmlformats.org/officeDocument/2006/relationships/customXml" Target="../ink/ink139.xml"/><Relationship Id="rId113" Type="http://schemas.openxmlformats.org/officeDocument/2006/relationships/customXml" Target="../ink/ink143.xml"/><Relationship Id="rId118" Type="http://schemas.openxmlformats.org/officeDocument/2006/relationships/image" Target="../media/image145.png"/><Relationship Id="rId8" Type="http://schemas.openxmlformats.org/officeDocument/2006/relationships/image" Target="../media/image90.png"/><Relationship Id="rId51" Type="http://schemas.openxmlformats.org/officeDocument/2006/relationships/customXml" Target="../ink/ink112.xml"/><Relationship Id="rId72" Type="http://schemas.openxmlformats.org/officeDocument/2006/relationships/image" Target="../media/image122.png"/><Relationship Id="rId80" Type="http://schemas.openxmlformats.org/officeDocument/2006/relationships/image" Target="../media/image126.png"/><Relationship Id="rId85" Type="http://schemas.openxmlformats.org/officeDocument/2006/relationships/customXml" Target="../ink/ink129.xml"/><Relationship Id="rId93" Type="http://schemas.openxmlformats.org/officeDocument/2006/relationships/customXml" Target="../ink/ink133.xml"/><Relationship Id="rId98" Type="http://schemas.openxmlformats.org/officeDocument/2006/relationships/image" Target="../media/image135.png"/><Relationship Id="rId3" Type="http://schemas.openxmlformats.org/officeDocument/2006/relationships/customXml" Target="../ink/ink88.xml"/><Relationship Id="rId12" Type="http://schemas.openxmlformats.org/officeDocument/2006/relationships/image" Target="../media/image92.png"/><Relationship Id="rId17" Type="http://schemas.openxmlformats.org/officeDocument/2006/relationships/customXml" Target="../ink/ink95.xml"/><Relationship Id="rId25" Type="http://schemas.openxmlformats.org/officeDocument/2006/relationships/customXml" Target="../ink/ink99.xml"/><Relationship Id="rId33" Type="http://schemas.openxmlformats.org/officeDocument/2006/relationships/customXml" Target="../ink/ink103.xml"/><Relationship Id="rId38" Type="http://schemas.openxmlformats.org/officeDocument/2006/relationships/image" Target="../media/image105.png"/><Relationship Id="rId46" Type="http://schemas.openxmlformats.org/officeDocument/2006/relationships/image" Target="../media/image109.png"/><Relationship Id="rId59" Type="http://schemas.openxmlformats.org/officeDocument/2006/relationships/customXml" Target="../ink/ink116.xml"/><Relationship Id="rId67" Type="http://schemas.openxmlformats.org/officeDocument/2006/relationships/customXml" Target="../ink/ink120.xml"/><Relationship Id="rId103" Type="http://schemas.openxmlformats.org/officeDocument/2006/relationships/customXml" Target="../ink/ink138.xml"/><Relationship Id="rId108" Type="http://schemas.openxmlformats.org/officeDocument/2006/relationships/image" Target="../media/image140.png"/><Relationship Id="rId116" Type="http://schemas.openxmlformats.org/officeDocument/2006/relationships/image" Target="../media/image144.png"/><Relationship Id="rId20" Type="http://schemas.openxmlformats.org/officeDocument/2006/relationships/image" Target="../media/image96.png"/><Relationship Id="rId41" Type="http://schemas.openxmlformats.org/officeDocument/2006/relationships/customXml" Target="../ink/ink107.xml"/><Relationship Id="rId54" Type="http://schemas.openxmlformats.org/officeDocument/2006/relationships/image" Target="../media/image113.png"/><Relationship Id="rId62" Type="http://schemas.openxmlformats.org/officeDocument/2006/relationships/image" Target="../media/image117.png"/><Relationship Id="rId70" Type="http://schemas.openxmlformats.org/officeDocument/2006/relationships/image" Target="../media/image121.png"/><Relationship Id="rId75" Type="http://schemas.openxmlformats.org/officeDocument/2006/relationships/customXml" Target="../ink/ink124.xml"/><Relationship Id="rId83" Type="http://schemas.openxmlformats.org/officeDocument/2006/relationships/customXml" Target="../ink/ink128.xml"/><Relationship Id="rId88" Type="http://schemas.openxmlformats.org/officeDocument/2006/relationships/image" Target="../media/image130.png"/><Relationship Id="rId91" Type="http://schemas.openxmlformats.org/officeDocument/2006/relationships/customXml" Target="../ink/ink132.xml"/><Relationship Id="rId96" Type="http://schemas.openxmlformats.org/officeDocument/2006/relationships/image" Target="../media/image134.png"/><Relationship Id="rId111" Type="http://schemas.openxmlformats.org/officeDocument/2006/relationships/customXml" Target="../ink/ink14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9.png"/><Relationship Id="rId15" Type="http://schemas.openxmlformats.org/officeDocument/2006/relationships/customXml" Target="../ink/ink94.xml"/><Relationship Id="rId23" Type="http://schemas.openxmlformats.org/officeDocument/2006/relationships/customXml" Target="../ink/ink98.xml"/><Relationship Id="rId28" Type="http://schemas.openxmlformats.org/officeDocument/2006/relationships/image" Target="../media/image100.png"/><Relationship Id="rId36" Type="http://schemas.openxmlformats.org/officeDocument/2006/relationships/image" Target="../media/image104.png"/><Relationship Id="rId49" Type="http://schemas.openxmlformats.org/officeDocument/2006/relationships/customXml" Target="../ink/ink111.xml"/><Relationship Id="rId57" Type="http://schemas.openxmlformats.org/officeDocument/2006/relationships/customXml" Target="../ink/ink115.xml"/><Relationship Id="rId106" Type="http://schemas.openxmlformats.org/officeDocument/2006/relationships/image" Target="../media/image139.png"/><Relationship Id="rId114" Type="http://schemas.openxmlformats.org/officeDocument/2006/relationships/image" Target="../media/image143.png"/><Relationship Id="rId119" Type="http://schemas.openxmlformats.org/officeDocument/2006/relationships/customXml" Target="../ink/ink146.xml"/><Relationship Id="rId10" Type="http://schemas.openxmlformats.org/officeDocument/2006/relationships/image" Target="../media/image91.png"/><Relationship Id="rId31" Type="http://schemas.openxmlformats.org/officeDocument/2006/relationships/customXml" Target="../ink/ink102.xml"/><Relationship Id="rId44" Type="http://schemas.openxmlformats.org/officeDocument/2006/relationships/image" Target="../media/image108.png"/><Relationship Id="rId52" Type="http://schemas.openxmlformats.org/officeDocument/2006/relationships/image" Target="../media/image112.png"/><Relationship Id="rId60" Type="http://schemas.openxmlformats.org/officeDocument/2006/relationships/image" Target="../media/image116.png"/><Relationship Id="rId65" Type="http://schemas.openxmlformats.org/officeDocument/2006/relationships/customXml" Target="../ink/ink119.xml"/><Relationship Id="rId73" Type="http://schemas.openxmlformats.org/officeDocument/2006/relationships/customXml" Target="../ink/ink123.xml"/><Relationship Id="rId78" Type="http://schemas.openxmlformats.org/officeDocument/2006/relationships/image" Target="../media/image125.png"/><Relationship Id="rId81" Type="http://schemas.openxmlformats.org/officeDocument/2006/relationships/customXml" Target="../ink/ink127.xml"/><Relationship Id="rId86" Type="http://schemas.openxmlformats.org/officeDocument/2006/relationships/image" Target="../media/image129.png"/><Relationship Id="rId94" Type="http://schemas.openxmlformats.org/officeDocument/2006/relationships/image" Target="../media/image133.png"/><Relationship Id="rId99" Type="http://schemas.openxmlformats.org/officeDocument/2006/relationships/customXml" Target="../ink/ink136.xml"/><Relationship Id="rId101" Type="http://schemas.openxmlformats.org/officeDocument/2006/relationships/customXml" Target="../ink/ink137.xml"/><Relationship Id="rId4" Type="http://schemas.openxmlformats.org/officeDocument/2006/relationships/image" Target="../media/image88.png"/><Relationship Id="rId9" Type="http://schemas.openxmlformats.org/officeDocument/2006/relationships/customXml" Target="../ink/ink91.xml"/><Relationship Id="rId13" Type="http://schemas.openxmlformats.org/officeDocument/2006/relationships/customXml" Target="../ink/ink93.xml"/><Relationship Id="rId18" Type="http://schemas.openxmlformats.org/officeDocument/2006/relationships/image" Target="../media/image95.png"/><Relationship Id="rId39" Type="http://schemas.openxmlformats.org/officeDocument/2006/relationships/customXml" Target="../ink/ink106.xml"/><Relationship Id="rId109" Type="http://schemas.openxmlformats.org/officeDocument/2006/relationships/customXml" Target="../ink/ink141.xml"/><Relationship Id="rId34" Type="http://schemas.openxmlformats.org/officeDocument/2006/relationships/image" Target="../media/image103.png"/><Relationship Id="rId50" Type="http://schemas.openxmlformats.org/officeDocument/2006/relationships/image" Target="../media/image111.png"/><Relationship Id="rId55" Type="http://schemas.openxmlformats.org/officeDocument/2006/relationships/customXml" Target="../ink/ink114.xml"/><Relationship Id="rId76" Type="http://schemas.openxmlformats.org/officeDocument/2006/relationships/image" Target="../media/image124.png"/><Relationship Id="rId97" Type="http://schemas.openxmlformats.org/officeDocument/2006/relationships/customXml" Target="../ink/ink135.xml"/><Relationship Id="rId104" Type="http://schemas.openxmlformats.org/officeDocument/2006/relationships/image" Target="../media/image138.png"/><Relationship Id="rId120" Type="http://schemas.openxmlformats.org/officeDocument/2006/relationships/image" Target="../media/image146.png"/><Relationship Id="rId7" Type="http://schemas.openxmlformats.org/officeDocument/2006/relationships/customXml" Target="../ink/ink90.xml"/><Relationship Id="rId71" Type="http://schemas.openxmlformats.org/officeDocument/2006/relationships/customXml" Target="../ink/ink122.xml"/><Relationship Id="rId92" Type="http://schemas.openxmlformats.org/officeDocument/2006/relationships/image" Target="../media/image132.png"/><Relationship Id="rId2" Type="http://schemas.openxmlformats.org/officeDocument/2006/relationships/image" Target="NULL"/><Relationship Id="rId29" Type="http://schemas.openxmlformats.org/officeDocument/2006/relationships/customXml" Target="../ink/ink101.xml"/></Relationships>
</file>

<file path=ppt/slides/_rels/slide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58.xml"/><Relationship Id="rId117" Type="http://schemas.openxmlformats.org/officeDocument/2006/relationships/image" Target="../media/image203.png"/><Relationship Id="rId21" Type="http://schemas.openxmlformats.org/officeDocument/2006/relationships/image" Target="../media/image155.png"/><Relationship Id="rId42" Type="http://schemas.openxmlformats.org/officeDocument/2006/relationships/customXml" Target="../ink/ink166.xml"/><Relationship Id="rId47" Type="http://schemas.openxmlformats.org/officeDocument/2006/relationships/image" Target="../media/image168.png"/><Relationship Id="rId63" Type="http://schemas.openxmlformats.org/officeDocument/2006/relationships/image" Target="../media/image176.png"/><Relationship Id="rId68" Type="http://schemas.openxmlformats.org/officeDocument/2006/relationships/customXml" Target="../ink/ink179.xml"/><Relationship Id="rId84" Type="http://schemas.openxmlformats.org/officeDocument/2006/relationships/customXml" Target="../ink/ink187.xml"/><Relationship Id="rId89" Type="http://schemas.openxmlformats.org/officeDocument/2006/relationships/image" Target="../media/image189.png"/><Relationship Id="rId112" Type="http://schemas.openxmlformats.org/officeDocument/2006/relationships/customXml" Target="../ink/ink201.xml"/><Relationship Id="rId16" Type="http://schemas.openxmlformats.org/officeDocument/2006/relationships/customXml" Target="../ink/ink153.xml"/><Relationship Id="rId107" Type="http://schemas.openxmlformats.org/officeDocument/2006/relationships/image" Target="../media/image198.png"/><Relationship Id="rId11" Type="http://schemas.openxmlformats.org/officeDocument/2006/relationships/image" Target="../media/image150.png"/><Relationship Id="rId32" Type="http://schemas.openxmlformats.org/officeDocument/2006/relationships/customXml" Target="../ink/ink161.xml"/><Relationship Id="rId37" Type="http://schemas.openxmlformats.org/officeDocument/2006/relationships/image" Target="../media/image163.png"/><Relationship Id="rId53" Type="http://schemas.openxmlformats.org/officeDocument/2006/relationships/image" Target="../media/image171.png"/><Relationship Id="rId58" Type="http://schemas.openxmlformats.org/officeDocument/2006/relationships/customXml" Target="../ink/ink174.xml"/><Relationship Id="rId74" Type="http://schemas.openxmlformats.org/officeDocument/2006/relationships/customXml" Target="../ink/ink182.xml"/><Relationship Id="rId79" Type="http://schemas.openxmlformats.org/officeDocument/2006/relationships/image" Target="../media/image184.png"/><Relationship Id="rId102" Type="http://schemas.openxmlformats.org/officeDocument/2006/relationships/customXml" Target="../ink/ink196.xml"/><Relationship Id="rId123" Type="http://schemas.openxmlformats.org/officeDocument/2006/relationships/image" Target="../media/image206.png"/><Relationship Id="rId128" Type="http://schemas.openxmlformats.org/officeDocument/2006/relationships/customXml" Target="../ink/ink209.xml"/><Relationship Id="rId5" Type="http://schemas.openxmlformats.org/officeDocument/2006/relationships/image" Target="../media/image147.png"/><Relationship Id="rId90" Type="http://schemas.openxmlformats.org/officeDocument/2006/relationships/customXml" Target="../ink/ink190.xml"/><Relationship Id="rId95" Type="http://schemas.openxmlformats.org/officeDocument/2006/relationships/image" Target="../media/image192.png"/><Relationship Id="rId19" Type="http://schemas.openxmlformats.org/officeDocument/2006/relationships/image" Target="../media/image154.png"/><Relationship Id="rId14" Type="http://schemas.openxmlformats.org/officeDocument/2006/relationships/customXml" Target="../ink/ink152.xml"/><Relationship Id="rId22" Type="http://schemas.openxmlformats.org/officeDocument/2006/relationships/customXml" Target="../ink/ink156.xml"/><Relationship Id="rId27" Type="http://schemas.openxmlformats.org/officeDocument/2006/relationships/image" Target="../media/image158.png"/><Relationship Id="rId30" Type="http://schemas.openxmlformats.org/officeDocument/2006/relationships/customXml" Target="../ink/ink160.xml"/><Relationship Id="rId35" Type="http://schemas.openxmlformats.org/officeDocument/2006/relationships/image" Target="../media/image162.png"/><Relationship Id="rId43" Type="http://schemas.openxmlformats.org/officeDocument/2006/relationships/image" Target="../media/image166.png"/><Relationship Id="rId48" Type="http://schemas.openxmlformats.org/officeDocument/2006/relationships/customXml" Target="../ink/ink169.xml"/><Relationship Id="rId56" Type="http://schemas.openxmlformats.org/officeDocument/2006/relationships/customXml" Target="../ink/ink173.xml"/><Relationship Id="rId64" Type="http://schemas.openxmlformats.org/officeDocument/2006/relationships/customXml" Target="../ink/ink177.xml"/><Relationship Id="rId69" Type="http://schemas.openxmlformats.org/officeDocument/2006/relationships/image" Target="../media/image179.png"/><Relationship Id="rId77" Type="http://schemas.openxmlformats.org/officeDocument/2006/relationships/image" Target="../media/image183.png"/><Relationship Id="rId100" Type="http://schemas.openxmlformats.org/officeDocument/2006/relationships/customXml" Target="../ink/ink195.xml"/><Relationship Id="rId105" Type="http://schemas.openxmlformats.org/officeDocument/2006/relationships/image" Target="../media/image197.png"/><Relationship Id="rId113" Type="http://schemas.openxmlformats.org/officeDocument/2006/relationships/image" Target="../media/image201.png"/><Relationship Id="rId118" Type="http://schemas.openxmlformats.org/officeDocument/2006/relationships/customXml" Target="../ink/ink204.xml"/><Relationship Id="rId126" Type="http://schemas.openxmlformats.org/officeDocument/2006/relationships/customXml" Target="../ink/ink208.xml"/><Relationship Id="rId8" Type="http://schemas.openxmlformats.org/officeDocument/2006/relationships/customXml" Target="../ink/ink149.xml"/><Relationship Id="rId51" Type="http://schemas.openxmlformats.org/officeDocument/2006/relationships/image" Target="../media/image170.png"/><Relationship Id="rId72" Type="http://schemas.openxmlformats.org/officeDocument/2006/relationships/customXml" Target="../ink/ink181.xml"/><Relationship Id="rId80" Type="http://schemas.openxmlformats.org/officeDocument/2006/relationships/customXml" Target="../ink/ink185.xml"/><Relationship Id="rId85" Type="http://schemas.openxmlformats.org/officeDocument/2006/relationships/image" Target="../media/image187.png"/><Relationship Id="rId93" Type="http://schemas.openxmlformats.org/officeDocument/2006/relationships/image" Target="../media/image191.png"/><Relationship Id="rId98" Type="http://schemas.openxmlformats.org/officeDocument/2006/relationships/customXml" Target="../ink/ink194.xml"/><Relationship Id="rId121" Type="http://schemas.openxmlformats.org/officeDocument/2006/relationships/image" Target="../media/image205.png"/><Relationship Id="rId3" Type="http://schemas.openxmlformats.org/officeDocument/2006/relationships/image" Target="NULL"/><Relationship Id="rId12" Type="http://schemas.openxmlformats.org/officeDocument/2006/relationships/customXml" Target="../ink/ink151.xml"/><Relationship Id="rId17" Type="http://schemas.openxmlformats.org/officeDocument/2006/relationships/image" Target="../media/image153.png"/><Relationship Id="rId25" Type="http://schemas.openxmlformats.org/officeDocument/2006/relationships/image" Target="../media/image157.png"/><Relationship Id="rId33" Type="http://schemas.openxmlformats.org/officeDocument/2006/relationships/image" Target="../media/image161.png"/><Relationship Id="rId38" Type="http://schemas.openxmlformats.org/officeDocument/2006/relationships/customXml" Target="../ink/ink164.xml"/><Relationship Id="rId46" Type="http://schemas.openxmlformats.org/officeDocument/2006/relationships/customXml" Target="../ink/ink168.xml"/><Relationship Id="rId59" Type="http://schemas.openxmlformats.org/officeDocument/2006/relationships/image" Target="../media/image174.png"/><Relationship Id="rId67" Type="http://schemas.openxmlformats.org/officeDocument/2006/relationships/image" Target="../media/image178.png"/><Relationship Id="rId103" Type="http://schemas.openxmlformats.org/officeDocument/2006/relationships/image" Target="../media/image196.png"/><Relationship Id="rId108" Type="http://schemas.openxmlformats.org/officeDocument/2006/relationships/customXml" Target="../ink/ink199.xml"/><Relationship Id="rId116" Type="http://schemas.openxmlformats.org/officeDocument/2006/relationships/customXml" Target="../ink/ink203.xml"/><Relationship Id="rId124" Type="http://schemas.openxmlformats.org/officeDocument/2006/relationships/customXml" Target="../ink/ink207.xml"/><Relationship Id="rId129" Type="http://schemas.openxmlformats.org/officeDocument/2006/relationships/image" Target="../media/image209.png"/><Relationship Id="rId20" Type="http://schemas.openxmlformats.org/officeDocument/2006/relationships/customXml" Target="../ink/ink155.xml"/><Relationship Id="rId41" Type="http://schemas.openxmlformats.org/officeDocument/2006/relationships/image" Target="../media/image165.png"/><Relationship Id="rId54" Type="http://schemas.openxmlformats.org/officeDocument/2006/relationships/customXml" Target="../ink/ink172.xml"/><Relationship Id="rId62" Type="http://schemas.openxmlformats.org/officeDocument/2006/relationships/customXml" Target="../ink/ink176.xml"/><Relationship Id="rId70" Type="http://schemas.openxmlformats.org/officeDocument/2006/relationships/customXml" Target="../ink/ink180.xml"/><Relationship Id="rId75" Type="http://schemas.openxmlformats.org/officeDocument/2006/relationships/image" Target="../media/image182.png"/><Relationship Id="rId83" Type="http://schemas.openxmlformats.org/officeDocument/2006/relationships/image" Target="../media/image186.png"/><Relationship Id="rId88" Type="http://schemas.openxmlformats.org/officeDocument/2006/relationships/customXml" Target="../ink/ink189.xml"/><Relationship Id="rId91" Type="http://schemas.openxmlformats.org/officeDocument/2006/relationships/image" Target="../media/image190.png"/><Relationship Id="rId96" Type="http://schemas.openxmlformats.org/officeDocument/2006/relationships/customXml" Target="../ink/ink193.xml"/><Relationship Id="rId111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48.xml"/><Relationship Id="rId15" Type="http://schemas.openxmlformats.org/officeDocument/2006/relationships/image" Target="../media/image152.png"/><Relationship Id="rId23" Type="http://schemas.openxmlformats.org/officeDocument/2006/relationships/image" Target="../media/image156.png"/><Relationship Id="rId28" Type="http://schemas.openxmlformats.org/officeDocument/2006/relationships/customXml" Target="../ink/ink159.xml"/><Relationship Id="rId36" Type="http://schemas.openxmlformats.org/officeDocument/2006/relationships/customXml" Target="../ink/ink163.xml"/><Relationship Id="rId49" Type="http://schemas.openxmlformats.org/officeDocument/2006/relationships/image" Target="../media/image169.png"/><Relationship Id="rId57" Type="http://schemas.openxmlformats.org/officeDocument/2006/relationships/image" Target="../media/image173.png"/><Relationship Id="rId106" Type="http://schemas.openxmlformats.org/officeDocument/2006/relationships/customXml" Target="../ink/ink198.xml"/><Relationship Id="rId114" Type="http://schemas.openxmlformats.org/officeDocument/2006/relationships/customXml" Target="../ink/ink202.xml"/><Relationship Id="rId119" Type="http://schemas.openxmlformats.org/officeDocument/2006/relationships/image" Target="../media/image204.png"/><Relationship Id="rId127" Type="http://schemas.openxmlformats.org/officeDocument/2006/relationships/image" Target="../media/image208.png"/><Relationship Id="rId10" Type="http://schemas.openxmlformats.org/officeDocument/2006/relationships/customXml" Target="../ink/ink150.xml"/><Relationship Id="rId31" Type="http://schemas.openxmlformats.org/officeDocument/2006/relationships/image" Target="../media/image160.png"/><Relationship Id="rId44" Type="http://schemas.openxmlformats.org/officeDocument/2006/relationships/customXml" Target="../ink/ink167.xml"/><Relationship Id="rId52" Type="http://schemas.openxmlformats.org/officeDocument/2006/relationships/customXml" Target="../ink/ink171.xml"/><Relationship Id="rId60" Type="http://schemas.openxmlformats.org/officeDocument/2006/relationships/customXml" Target="../ink/ink175.xml"/><Relationship Id="rId65" Type="http://schemas.openxmlformats.org/officeDocument/2006/relationships/image" Target="../media/image177.png"/><Relationship Id="rId73" Type="http://schemas.openxmlformats.org/officeDocument/2006/relationships/image" Target="../media/image181.png"/><Relationship Id="rId78" Type="http://schemas.openxmlformats.org/officeDocument/2006/relationships/customXml" Target="../ink/ink184.xml"/><Relationship Id="rId81" Type="http://schemas.openxmlformats.org/officeDocument/2006/relationships/image" Target="../media/image185.png"/><Relationship Id="rId86" Type="http://schemas.openxmlformats.org/officeDocument/2006/relationships/customXml" Target="../ink/ink188.xml"/><Relationship Id="rId94" Type="http://schemas.openxmlformats.org/officeDocument/2006/relationships/customXml" Target="../ink/ink192.xml"/><Relationship Id="rId99" Type="http://schemas.openxmlformats.org/officeDocument/2006/relationships/image" Target="../media/image194.png"/><Relationship Id="rId101" Type="http://schemas.openxmlformats.org/officeDocument/2006/relationships/image" Target="../media/image195.png"/><Relationship Id="rId122" Type="http://schemas.openxmlformats.org/officeDocument/2006/relationships/customXml" Target="../ink/ink206.xml"/><Relationship Id="rId130" Type="http://schemas.openxmlformats.org/officeDocument/2006/relationships/customXml" Target="../ink/ink210.xml"/><Relationship Id="rId4" Type="http://schemas.openxmlformats.org/officeDocument/2006/relationships/customXml" Target="../ink/ink147.xml"/><Relationship Id="rId9" Type="http://schemas.openxmlformats.org/officeDocument/2006/relationships/image" Target="../media/image149.png"/><Relationship Id="rId13" Type="http://schemas.openxmlformats.org/officeDocument/2006/relationships/image" Target="../media/image151.png"/><Relationship Id="rId18" Type="http://schemas.openxmlformats.org/officeDocument/2006/relationships/customXml" Target="../ink/ink154.xml"/><Relationship Id="rId39" Type="http://schemas.openxmlformats.org/officeDocument/2006/relationships/image" Target="../media/image164.png"/><Relationship Id="rId109" Type="http://schemas.openxmlformats.org/officeDocument/2006/relationships/image" Target="../media/image199.png"/><Relationship Id="rId34" Type="http://schemas.openxmlformats.org/officeDocument/2006/relationships/customXml" Target="../ink/ink162.xml"/><Relationship Id="rId50" Type="http://schemas.openxmlformats.org/officeDocument/2006/relationships/customXml" Target="../ink/ink170.xml"/><Relationship Id="rId55" Type="http://schemas.openxmlformats.org/officeDocument/2006/relationships/image" Target="../media/image172.png"/><Relationship Id="rId76" Type="http://schemas.openxmlformats.org/officeDocument/2006/relationships/customXml" Target="../ink/ink183.xml"/><Relationship Id="rId97" Type="http://schemas.openxmlformats.org/officeDocument/2006/relationships/image" Target="../media/image193.png"/><Relationship Id="rId104" Type="http://schemas.openxmlformats.org/officeDocument/2006/relationships/customXml" Target="../ink/ink197.xml"/><Relationship Id="rId120" Type="http://schemas.openxmlformats.org/officeDocument/2006/relationships/customXml" Target="../ink/ink205.xml"/><Relationship Id="rId125" Type="http://schemas.openxmlformats.org/officeDocument/2006/relationships/image" Target="../media/image207.png"/><Relationship Id="rId7" Type="http://schemas.openxmlformats.org/officeDocument/2006/relationships/image" Target="../media/image148.png"/><Relationship Id="rId71" Type="http://schemas.openxmlformats.org/officeDocument/2006/relationships/image" Target="../media/image180.png"/><Relationship Id="rId92" Type="http://schemas.openxmlformats.org/officeDocument/2006/relationships/customXml" Target="../ink/ink191.xml"/><Relationship Id="rId2" Type="http://schemas.openxmlformats.org/officeDocument/2006/relationships/image" Target="NULL"/><Relationship Id="rId29" Type="http://schemas.openxmlformats.org/officeDocument/2006/relationships/image" Target="../media/image159.png"/><Relationship Id="rId24" Type="http://schemas.openxmlformats.org/officeDocument/2006/relationships/customXml" Target="../ink/ink157.xml"/><Relationship Id="rId40" Type="http://schemas.openxmlformats.org/officeDocument/2006/relationships/customXml" Target="../ink/ink165.xml"/><Relationship Id="rId45" Type="http://schemas.openxmlformats.org/officeDocument/2006/relationships/image" Target="../media/image167.png"/><Relationship Id="rId66" Type="http://schemas.openxmlformats.org/officeDocument/2006/relationships/customXml" Target="../ink/ink178.xml"/><Relationship Id="rId87" Type="http://schemas.openxmlformats.org/officeDocument/2006/relationships/image" Target="../media/image188.png"/><Relationship Id="rId110" Type="http://schemas.openxmlformats.org/officeDocument/2006/relationships/customXml" Target="../ink/ink200.xml"/><Relationship Id="rId115" Type="http://schemas.openxmlformats.org/officeDocument/2006/relationships/image" Target="../media/image202.png"/><Relationship Id="rId131" Type="http://schemas.openxmlformats.org/officeDocument/2006/relationships/image" Target="../media/image210.png"/><Relationship Id="rId61" Type="http://schemas.openxmlformats.org/officeDocument/2006/relationships/image" Target="../media/image175.png"/><Relationship Id="rId82" Type="http://schemas.openxmlformats.org/officeDocument/2006/relationships/customXml" Target="../ink/ink186.xml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16.xml"/><Relationship Id="rId18" Type="http://schemas.openxmlformats.org/officeDocument/2006/relationships/image" Target="../media/image218.png"/><Relationship Id="rId26" Type="http://schemas.openxmlformats.org/officeDocument/2006/relationships/image" Target="../media/image222.png"/><Relationship Id="rId39" Type="http://schemas.openxmlformats.org/officeDocument/2006/relationships/customXml" Target="../ink/ink229.xml"/><Relationship Id="rId21" Type="http://schemas.openxmlformats.org/officeDocument/2006/relationships/customXml" Target="../ink/ink220.xml"/><Relationship Id="rId34" Type="http://schemas.openxmlformats.org/officeDocument/2006/relationships/image" Target="../media/image226.png"/><Relationship Id="rId42" Type="http://schemas.openxmlformats.org/officeDocument/2006/relationships/image" Target="../media/image230.png"/><Relationship Id="rId47" Type="http://schemas.openxmlformats.org/officeDocument/2006/relationships/customXml" Target="../ink/ink233.xml"/><Relationship Id="rId50" Type="http://schemas.openxmlformats.org/officeDocument/2006/relationships/image" Target="../media/image234.png"/><Relationship Id="rId55" Type="http://schemas.openxmlformats.org/officeDocument/2006/relationships/customXml" Target="../ink/ink237.xml"/><Relationship Id="rId7" Type="http://schemas.openxmlformats.org/officeDocument/2006/relationships/customXml" Target="../ink/ink213.xml"/><Relationship Id="rId12" Type="http://schemas.openxmlformats.org/officeDocument/2006/relationships/image" Target="../media/image215.png"/><Relationship Id="rId17" Type="http://schemas.openxmlformats.org/officeDocument/2006/relationships/customXml" Target="../ink/ink218.xml"/><Relationship Id="rId25" Type="http://schemas.openxmlformats.org/officeDocument/2006/relationships/customXml" Target="../ink/ink222.xml"/><Relationship Id="rId33" Type="http://schemas.openxmlformats.org/officeDocument/2006/relationships/customXml" Target="../ink/ink226.xml"/><Relationship Id="rId38" Type="http://schemas.openxmlformats.org/officeDocument/2006/relationships/image" Target="../media/image228.png"/><Relationship Id="rId46" Type="http://schemas.openxmlformats.org/officeDocument/2006/relationships/image" Target="../media/image232.png"/><Relationship Id="rId59" Type="http://schemas.openxmlformats.org/officeDocument/2006/relationships/customXml" Target="../ink/ink239.xml"/><Relationship Id="rId2" Type="http://schemas.openxmlformats.org/officeDocument/2006/relationships/image" Target="NULL"/><Relationship Id="rId16" Type="http://schemas.openxmlformats.org/officeDocument/2006/relationships/image" Target="../media/image217.png"/><Relationship Id="rId20" Type="http://schemas.openxmlformats.org/officeDocument/2006/relationships/image" Target="../media/image219.png"/><Relationship Id="rId29" Type="http://schemas.openxmlformats.org/officeDocument/2006/relationships/customXml" Target="../ink/ink224.xml"/><Relationship Id="rId41" Type="http://schemas.openxmlformats.org/officeDocument/2006/relationships/customXml" Target="../ink/ink230.xml"/><Relationship Id="rId54" Type="http://schemas.openxmlformats.org/officeDocument/2006/relationships/image" Target="../media/image2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2.png"/><Relationship Id="rId11" Type="http://schemas.openxmlformats.org/officeDocument/2006/relationships/customXml" Target="../ink/ink215.xml"/><Relationship Id="rId24" Type="http://schemas.openxmlformats.org/officeDocument/2006/relationships/image" Target="../media/image221.png"/><Relationship Id="rId32" Type="http://schemas.openxmlformats.org/officeDocument/2006/relationships/image" Target="../media/image225.png"/><Relationship Id="rId37" Type="http://schemas.openxmlformats.org/officeDocument/2006/relationships/customXml" Target="../ink/ink228.xml"/><Relationship Id="rId40" Type="http://schemas.openxmlformats.org/officeDocument/2006/relationships/image" Target="../media/image229.png"/><Relationship Id="rId45" Type="http://schemas.openxmlformats.org/officeDocument/2006/relationships/customXml" Target="../ink/ink232.xml"/><Relationship Id="rId53" Type="http://schemas.openxmlformats.org/officeDocument/2006/relationships/customXml" Target="../ink/ink236.xml"/><Relationship Id="rId58" Type="http://schemas.openxmlformats.org/officeDocument/2006/relationships/image" Target="../media/image238.png"/><Relationship Id="rId5" Type="http://schemas.openxmlformats.org/officeDocument/2006/relationships/customXml" Target="../ink/ink212.xml"/><Relationship Id="rId15" Type="http://schemas.openxmlformats.org/officeDocument/2006/relationships/customXml" Target="../ink/ink217.xml"/><Relationship Id="rId23" Type="http://schemas.openxmlformats.org/officeDocument/2006/relationships/customXml" Target="../ink/ink221.xml"/><Relationship Id="rId28" Type="http://schemas.openxmlformats.org/officeDocument/2006/relationships/image" Target="../media/image223.png"/><Relationship Id="rId36" Type="http://schemas.openxmlformats.org/officeDocument/2006/relationships/image" Target="../media/image227.png"/><Relationship Id="rId49" Type="http://schemas.openxmlformats.org/officeDocument/2006/relationships/customXml" Target="../ink/ink234.xml"/><Relationship Id="rId57" Type="http://schemas.openxmlformats.org/officeDocument/2006/relationships/customXml" Target="../ink/ink238.xml"/><Relationship Id="rId10" Type="http://schemas.openxmlformats.org/officeDocument/2006/relationships/image" Target="../media/image214.png"/><Relationship Id="rId19" Type="http://schemas.openxmlformats.org/officeDocument/2006/relationships/customXml" Target="../ink/ink219.xml"/><Relationship Id="rId31" Type="http://schemas.openxmlformats.org/officeDocument/2006/relationships/customXml" Target="../ink/ink225.xml"/><Relationship Id="rId44" Type="http://schemas.openxmlformats.org/officeDocument/2006/relationships/image" Target="../media/image231.png"/><Relationship Id="rId52" Type="http://schemas.openxmlformats.org/officeDocument/2006/relationships/image" Target="../media/image235.png"/><Relationship Id="rId60" Type="http://schemas.openxmlformats.org/officeDocument/2006/relationships/image" Target="../media/image239.png"/><Relationship Id="rId4" Type="http://schemas.openxmlformats.org/officeDocument/2006/relationships/image" Target="../media/image211.png"/><Relationship Id="rId9" Type="http://schemas.openxmlformats.org/officeDocument/2006/relationships/customXml" Target="../ink/ink214.xml"/><Relationship Id="rId14" Type="http://schemas.openxmlformats.org/officeDocument/2006/relationships/image" Target="../media/image216.png"/><Relationship Id="rId22" Type="http://schemas.openxmlformats.org/officeDocument/2006/relationships/image" Target="../media/image220.png"/><Relationship Id="rId27" Type="http://schemas.openxmlformats.org/officeDocument/2006/relationships/customXml" Target="../ink/ink223.xml"/><Relationship Id="rId30" Type="http://schemas.openxmlformats.org/officeDocument/2006/relationships/image" Target="../media/image224.png"/><Relationship Id="rId35" Type="http://schemas.openxmlformats.org/officeDocument/2006/relationships/customXml" Target="../ink/ink227.xml"/><Relationship Id="rId43" Type="http://schemas.openxmlformats.org/officeDocument/2006/relationships/customXml" Target="../ink/ink231.xml"/><Relationship Id="rId48" Type="http://schemas.openxmlformats.org/officeDocument/2006/relationships/image" Target="../media/image233.png"/><Relationship Id="rId56" Type="http://schemas.openxmlformats.org/officeDocument/2006/relationships/image" Target="../media/image237.png"/><Relationship Id="rId8" Type="http://schemas.openxmlformats.org/officeDocument/2006/relationships/image" Target="../media/image213.png"/><Relationship Id="rId51" Type="http://schemas.openxmlformats.org/officeDocument/2006/relationships/customXml" Target="../ink/ink235.xml"/><Relationship Id="rId3" Type="http://schemas.openxmlformats.org/officeDocument/2006/relationships/customXml" Target="../ink/ink211.xml"/></Relationships>
</file>

<file path=ppt/slides/_rels/slide8.xml.rels><?xml version="1.0" encoding="UTF-8" standalone="yes"?>
<Relationships xmlns="http://schemas.openxmlformats.org/package/2006/relationships"><Relationship Id="rId117" Type="http://schemas.openxmlformats.org/officeDocument/2006/relationships/customXml" Target="../ink/ink295.xml"/><Relationship Id="rId299" Type="http://schemas.openxmlformats.org/officeDocument/2006/relationships/customXml" Target="../ink/ink386.xml"/><Relationship Id="rId303" Type="http://schemas.openxmlformats.org/officeDocument/2006/relationships/customXml" Target="../ink/ink388.xml"/><Relationship Id="rId21" Type="http://schemas.openxmlformats.org/officeDocument/2006/relationships/customXml" Target="../ink/ink247.xml"/><Relationship Id="rId42" Type="http://schemas.openxmlformats.org/officeDocument/2006/relationships/image" Target="../media/image257.png"/><Relationship Id="rId63" Type="http://schemas.openxmlformats.org/officeDocument/2006/relationships/customXml" Target="../ink/ink268.xml"/><Relationship Id="rId84" Type="http://schemas.openxmlformats.org/officeDocument/2006/relationships/image" Target="../media/image278.png"/><Relationship Id="rId138" Type="http://schemas.openxmlformats.org/officeDocument/2006/relationships/image" Target="../media/image305.png"/><Relationship Id="rId159" Type="http://schemas.openxmlformats.org/officeDocument/2006/relationships/customXml" Target="../ink/ink316.xml"/><Relationship Id="rId324" Type="http://schemas.openxmlformats.org/officeDocument/2006/relationships/image" Target="../media/image398.png"/><Relationship Id="rId345" Type="http://schemas.openxmlformats.org/officeDocument/2006/relationships/customXml" Target="../ink/ink409.xml"/><Relationship Id="rId366" Type="http://schemas.openxmlformats.org/officeDocument/2006/relationships/image" Target="../media/image419.png"/><Relationship Id="rId170" Type="http://schemas.openxmlformats.org/officeDocument/2006/relationships/image" Target="../media/image321.png"/><Relationship Id="rId191" Type="http://schemas.openxmlformats.org/officeDocument/2006/relationships/customXml" Target="../ink/ink332.xml"/><Relationship Id="rId205" Type="http://schemas.openxmlformats.org/officeDocument/2006/relationships/customXml" Target="../ink/ink339.xml"/><Relationship Id="rId226" Type="http://schemas.openxmlformats.org/officeDocument/2006/relationships/image" Target="../media/image349.png"/><Relationship Id="rId247" Type="http://schemas.openxmlformats.org/officeDocument/2006/relationships/customXml" Target="../ink/ink360.xml"/><Relationship Id="rId107" Type="http://schemas.openxmlformats.org/officeDocument/2006/relationships/customXml" Target="../ink/ink290.xml"/><Relationship Id="rId268" Type="http://schemas.openxmlformats.org/officeDocument/2006/relationships/image" Target="../media/image370.png"/><Relationship Id="rId289" Type="http://schemas.openxmlformats.org/officeDocument/2006/relationships/customXml" Target="../ink/ink381.xml"/><Relationship Id="rId11" Type="http://schemas.openxmlformats.org/officeDocument/2006/relationships/customXml" Target="../ink/ink242.xml"/><Relationship Id="rId32" Type="http://schemas.openxmlformats.org/officeDocument/2006/relationships/image" Target="../media/image252.png"/><Relationship Id="rId53" Type="http://schemas.openxmlformats.org/officeDocument/2006/relationships/customXml" Target="../ink/ink263.xml"/><Relationship Id="rId74" Type="http://schemas.openxmlformats.org/officeDocument/2006/relationships/image" Target="../media/image273.png"/><Relationship Id="rId128" Type="http://schemas.openxmlformats.org/officeDocument/2006/relationships/image" Target="../media/image300.png"/><Relationship Id="rId149" Type="http://schemas.openxmlformats.org/officeDocument/2006/relationships/customXml" Target="../ink/ink311.xml"/><Relationship Id="rId314" Type="http://schemas.openxmlformats.org/officeDocument/2006/relationships/image" Target="../media/image393.png"/><Relationship Id="rId335" Type="http://schemas.openxmlformats.org/officeDocument/2006/relationships/customXml" Target="../ink/ink404.xml"/><Relationship Id="rId356" Type="http://schemas.openxmlformats.org/officeDocument/2006/relationships/image" Target="../media/image414.png"/><Relationship Id="rId377" Type="http://schemas.openxmlformats.org/officeDocument/2006/relationships/customXml" Target="../ink/ink425.xml"/><Relationship Id="rId5" Type="http://schemas.openxmlformats.org/officeDocument/2006/relationships/image" Target="NULL"/><Relationship Id="rId95" Type="http://schemas.openxmlformats.org/officeDocument/2006/relationships/customXml" Target="../ink/ink284.xml"/><Relationship Id="rId160" Type="http://schemas.openxmlformats.org/officeDocument/2006/relationships/image" Target="../media/image316.png"/><Relationship Id="rId181" Type="http://schemas.openxmlformats.org/officeDocument/2006/relationships/customXml" Target="../ink/ink327.xml"/><Relationship Id="rId216" Type="http://schemas.openxmlformats.org/officeDocument/2006/relationships/image" Target="../media/image344.png"/><Relationship Id="rId237" Type="http://schemas.openxmlformats.org/officeDocument/2006/relationships/customXml" Target="../ink/ink355.xml"/><Relationship Id="rId258" Type="http://schemas.openxmlformats.org/officeDocument/2006/relationships/image" Target="../media/image365.png"/><Relationship Id="rId279" Type="http://schemas.openxmlformats.org/officeDocument/2006/relationships/customXml" Target="../ink/ink376.xml"/><Relationship Id="rId22" Type="http://schemas.openxmlformats.org/officeDocument/2006/relationships/image" Target="../media/image247.png"/><Relationship Id="rId43" Type="http://schemas.openxmlformats.org/officeDocument/2006/relationships/customXml" Target="../ink/ink258.xml"/><Relationship Id="rId64" Type="http://schemas.openxmlformats.org/officeDocument/2006/relationships/image" Target="../media/image268.png"/><Relationship Id="rId118" Type="http://schemas.openxmlformats.org/officeDocument/2006/relationships/image" Target="../media/image295.png"/><Relationship Id="rId139" Type="http://schemas.openxmlformats.org/officeDocument/2006/relationships/customXml" Target="../ink/ink306.xml"/><Relationship Id="rId290" Type="http://schemas.openxmlformats.org/officeDocument/2006/relationships/image" Target="../media/image381.png"/><Relationship Id="rId304" Type="http://schemas.openxmlformats.org/officeDocument/2006/relationships/image" Target="../media/image388.png"/><Relationship Id="rId325" Type="http://schemas.openxmlformats.org/officeDocument/2006/relationships/customXml" Target="../ink/ink399.xml"/><Relationship Id="rId346" Type="http://schemas.openxmlformats.org/officeDocument/2006/relationships/image" Target="../media/image409.png"/><Relationship Id="rId367" Type="http://schemas.openxmlformats.org/officeDocument/2006/relationships/customXml" Target="../ink/ink420.xml"/><Relationship Id="rId85" Type="http://schemas.openxmlformats.org/officeDocument/2006/relationships/customXml" Target="../ink/ink279.xml"/><Relationship Id="rId150" Type="http://schemas.openxmlformats.org/officeDocument/2006/relationships/image" Target="../media/image311.png"/><Relationship Id="rId171" Type="http://schemas.openxmlformats.org/officeDocument/2006/relationships/customXml" Target="../ink/ink322.xml"/><Relationship Id="rId192" Type="http://schemas.openxmlformats.org/officeDocument/2006/relationships/image" Target="../media/image332.png"/><Relationship Id="rId206" Type="http://schemas.openxmlformats.org/officeDocument/2006/relationships/image" Target="../media/image339.png"/><Relationship Id="rId227" Type="http://schemas.openxmlformats.org/officeDocument/2006/relationships/customXml" Target="../ink/ink350.xml"/><Relationship Id="rId248" Type="http://schemas.openxmlformats.org/officeDocument/2006/relationships/image" Target="../media/image360.png"/><Relationship Id="rId269" Type="http://schemas.openxmlformats.org/officeDocument/2006/relationships/customXml" Target="../ink/ink371.xml"/><Relationship Id="rId12" Type="http://schemas.openxmlformats.org/officeDocument/2006/relationships/image" Target="../media/image242.png"/><Relationship Id="rId33" Type="http://schemas.openxmlformats.org/officeDocument/2006/relationships/customXml" Target="../ink/ink253.xml"/><Relationship Id="rId108" Type="http://schemas.openxmlformats.org/officeDocument/2006/relationships/image" Target="../media/image290.png"/><Relationship Id="rId129" Type="http://schemas.openxmlformats.org/officeDocument/2006/relationships/customXml" Target="../ink/ink301.xml"/><Relationship Id="rId280" Type="http://schemas.openxmlformats.org/officeDocument/2006/relationships/image" Target="../media/image376.png"/><Relationship Id="rId315" Type="http://schemas.openxmlformats.org/officeDocument/2006/relationships/customXml" Target="../ink/ink394.xml"/><Relationship Id="rId336" Type="http://schemas.openxmlformats.org/officeDocument/2006/relationships/image" Target="../media/image404.png"/><Relationship Id="rId357" Type="http://schemas.openxmlformats.org/officeDocument/2006/relationships/customXml" Target="../ink/ink415.xml"/><Relationship Id="rId54" Type="http://schemas.openxmlformats.org/officeDocument/2006/relationships/image" Target="../media/image263.png"/><Relationship Id="rId75" Type="http://schemas.openxmlformats.org/officeDocument/2006/relationships/customXml" Target="../ink/ink274.xml"/><Relationship Id="rId96" Type="http://schemas.openxmlformats.org/officeDocument/2006/relationships/image" Target="../media/image284.png"/><Relationship Id="rId140" Type="http://schemas.openxmlformats.org/officeDocument/2006/relationships/image" Target="../media/image306.png"/><Relationship Id="rId161" Type="http://schemas.openxmlformats.org/officeDocument/2006/relationships/customXml" Target="../ink/ink317.xml"/><Relationship Id="rId182" Type="http://schemas.openxmlformats.org/officeDocument/2006/relationships/image" Target="../media/image327.png"/><Relationship Id="rId217" Type="http://schemas.openxmlformats.org/officeDocument/2006/relationships/customXml" Target="../ink/ink345.xml"/><Relationship Id="rId378" Type="http://schemas.openxmlformats.org/officeDocument/2006/relationships/image" Target="../media/image425.png"/><Relationship Id="rId6" Type="http://schemas.openxmlformats.org/officeDocument/2006/relationships/image" Target="NULL"/><Relationship Id="rId238" Type="http://schemas.openxmlformats.org/officeDocument/2006/relationships/image" Target="../media/image355.png"/><Relationship Id="rId259" Type="http://schemas.openxmlformats.org/officeDocument/2006/relationships/customXml" Target="../ink/ink366.xml"/><Relationship Id="rId23" Type="http://schemas.openxmlformats.org/officeDocument/2006/relationships/customXml" Target="../ink/ink248.xml"/><Relationship Id="rId119" Type="http://schemas.openxmlformats.org/officeDocument/2006/relationships/customXml" Target="../ink/ink296.xml"/><Relationship Id="rId270" Type="http://schemas.openxmlformats.org/officeDocument/2006/relationships/image" Target="../media/image371.png"/><Relationship Id="rId291" Type="http://schemas.openxmlformats.org/officeDocument/2006/relationships/customXml" Target="../ink/ink382.xml"/><Relationship Id="rId305" Type="http://schemas.openxmlformats.org/officeDocument/2006/relationships/customXml" Target="../ink/ink389.xml"/><Relationship Id="rId326" Type="http://schemas.openxmlformats.org/officeDocument/2006/relationships/image" Target="../media/image399.png"/><Relationship Id="rId347" Type="http://schemas.openxmlformats.org/officeDocument/2006/relationships/customXml" Target="../ink/ink410.xml"/><Relationship Id="rId44" Type="http://schemas.openxmlformats.org/officeDocument/2006/relationships/image" Target="../media/image258.png"/><Relationship Id="rId65" Type="http://schemas.openxmlformats.org/officeDocument/2006/relationships/customXml" Target="../ink/ink269.xml"/><Relationship Id="rId86" Type="http://schemas.openxmlformats.org/officeDocument/2006/relationships/image" Target="../media/image279.png"/><Relationship Id="rId130" Type="http://schemas.openxmlformats.org/officeDocument/2006/relationships/image" Target="../media/image301.png"/><Relationship Id="rId151" Type="http://schemas.openxmlformats.org/officeDocument/2006/relationships/customXml" Target="../ink/ink312.xml"/><Relationship Id="rId368" Type="http://schemas.openxmlformats.org/officeDocument/2006/relationships/image" Target="../media/image420.png"/><Relationship Id="rId172" Type="http://schemas.openxmlformats.org/officeDocument/2006/relationships/image" Target="../media/image322.png"/><Relationship Id="rId193" Type="http://schemas.openxmlformats.org/officeDocument/2006/relationships/customXml" Target="../ink/ink333.xml"/><Relationship Id="rId207" Type="http://schemas.openxmlformats.org/officeDocument/2006/relationships/customXml" Target="../ink/ink340.xml"/><Relationship Id="rId228" Type="http://schemas.openxmlformats.org/officeDocument/2006/relationships/image" Target="../media/image350.png"/><Relationship Id="rId249" Type="http://schemas.openxmlformats.org/officeDocument/2006/relationships/customXml" Target="../ink/ink361.xml"/><Relationship Id="rId13" Type="http://schemas.openxmlformats.org/officeDocument/2006/relationships/customXml" Target="../ink/ink243.xml"/><Relationship Id="rId109" Type="http://schemas.openxmlformats.org/officeDocument/2006/relationships/customXml" Target="../ink/ink291.xml"/><Relationship Id="rId260" Type="http://schemas.openxmlformats.org/officeDocument/2006/relationships/image" Target="../media/image366.png"/><Relationship Id="rId281" Type="http://schemas.openxmlformats.org/officeDocument/2006/relationships/customXml" Target="../ink/ink377.xml"/><Relationship Id="rId316" Type="http://schemas.openxmlformats.org/officeDocument/2006/relationships/image" Target="../media/image394.png"/><Relationship Id="rId337" Type="http://schemas.openxmlformats.org/officeDocument/2006/relationships/customXml" Target="../ink/ink405.xml"/><Relationship Id="rId34" Type="http://schemas.openxmlformats.org/officeDocument/2006/relationships/image" Target="../media/image253.png"/><Relationship Id="rId55" Type="http://schemas.openxmlformats.org/officeDocument/2006/relationships/customXml" Target="../ink/ink264.xml"/><Relationship Id="rId76" Type="http://schemas.openxmlformats.org/officeDocument/2006/relationships/image" Target="../media/image274.png"/><Relationship Id="rId97" Type="http://schemas.openxmlformats.org/officeDocument/2006/relationships/customXml" Target="../ink/ink285.xml"/><Relationship Id="rId120" Type="http://schemas.openxmlformats.org/officeDocument/2006/relationships/image" Target="../media/image296.png"/><Relationship Id="rId141" Type="http://schemas.openxmlformats.org/officeDocument/2006/relationships/customXml" Target="../ink/ink307.xml"/><Relationship Id="rId358" Type="http://schemas.openxmlformats.org/officeDocument/2006/relationships/image" Target="../media/image415.png"/><Relationship Id="rId7" Type="http://schemas.openxmlformats.org/officeDocument/2006/relationships/customXml" Target="../ink/ink240.xml"/><Relationship Id="rId162" Type="http://schemas.openxmlformats.org/officeDocument/2006/relationships/image" Target="../media/image317.png"/><Relationship Id="rId183" Type="http://schemas.openxmlformats.org/officeDocument/2006/relationships/customXml" Target="../ink/ink328.xml"/><Relationship Id="rId218" Type="http://schemas.openxmlformats.org/officeDocument/2006/relationships/image" Target="../media/image345.png"/><Relationship Id="rId239" Type="http://schemas.openxmlformats.org/officeDocument/2006/relationships/customXml" Target="../ink/ink356.xml"/><Relationship Id="rId250" Type="http://schemas.openxmlformats.org/officeDocument/2006/relationships/image" Target="../media/image361.png"/><Relationship Id="rId271" Type="http://schemas.openxmlformats.org/officeDocument/2006/relationships/customXml" Target="../ink/ink372.xml"/><Relationship Id="rId292" Type="http://schemas.openxmlformats.org/officeDocument/2006/relationships/image" Target="../media/image382.png"/><Relationship Id="rId306" Type="http://schemas.openxmlformats.org/officeDocument/2006/relationships/image" Target="../media/image389.png"/><Relationship Id="rId24" Type="http://schemas.openxmlformats.org/officeDocument/2006/relationships/image" Target="../media/image248.png"/><Relationship Id="rId45" Type="http://schemas.openxmlformats.org/officeDocument/2006/relationships/customXml" Target="../ink/ink259.xml"/><Relationship Id="rId66" Type="http://schemas.openxmlformats.org/officeDocument/2006/relationships/image" Target="../media/image269.png"/><Relationship Id="rId87" Type="http://schemas.openxmlformats.org/officeDocument/2006/relationships/customXml" Target="../ink/ink280.xml"/><Relationship Id="rId110" Type="http://schemas.openxmlformats.org/officeDocument/2006/relationships/image" Target="../media/image291.png"/><Relationship Id="rId131" Type="http://schemas.openxmlformats.org/officeDocument/2006/relationships/customXml" Target="../ink/ink302.xml"/><Relationship Id="rId327" Type="http://schemas.openxmlformats.org/officeDocument/2006/relationships/customXml" Target="../ink/ink400.xml"/><Relationship Id="rId348" Type="http://schemas.openxmlformats.org/officeDocument/2006/relationships/image" Target="../media/image410.png"/><Relationship Id="rId369" Type="http://schemas.openxmlformats.org/officeDocument/2006/relationships/customXml" Target="../ink/ink421.xml"/><Relationship Id="rId152" Type="http://schemas.openxmlformats.org/officeDocument/2006/relationships/image" Target="../media/image312.png"/><Relationship Id="rId173" Type="http://schemas.openxmlformats.org/officeDocument/2006/relationships/customXml" Target="../ink/ink323.xml"/><Relationship Id="rId194" Type="http://schemas.openxmlformats.org/officeDocument/2006/relationships/image" Target="../media/image333.png"/><Relationship Id="rId208" Type="http://schemas.openxmlformats.org/officeDocument/2006/relationships/image" Target="../media/image340.png"/><Relationship Id="rId229" Type="http://schemas.openxmlformats.org/officeDocument/2006/relationships/customXml" Target="../ink/ink351.xml"/><Relationship Id="rId240" Type="http://schemas.openxmlformats.org/officeDocument/2006/relationships/image" Target="../media/image356.png"/><Relationship Id="rId261" Type="http://schemas.openxmlformats.org/officeDocument/2006/relationships/customXml" Target="../ink/ink367.xml"/><Relationship Id="rId14" Type="http://schemas.openxmlformats.org/officeDocument/2006/relationships/image" Target="../media/image243.png"/><Relationship Id="rId35" Type="http://schemas.openxmlformats.org/officeDocument/2006/relationships/customXml" Target="../ink/ink254.xml"/><Relationship Id="rId56" Type="http://schemas.openxmlformats.org/officeDocument/2006/relationships/image" Target="../media/image264.png"/><Relationship Id="rId77" Type="http://schemas.openxmlformats.org/officeDocument/2006/relationships/customXml" Target="../ink/ink275.xml"/><Relationship Id="rId100" Type="http://schemas.openxmlformats.org/officeDocument/2006/relationships/image" Target="../media/image286.png"/><Relationship Id="rId282" Type="http://schemas.openxmlformats.org/officeDocument/2006/relationships/image" Target="../media/image377.png"/><Relationship Id="rId317" Type="http://schemas.openxmlformats.org/officeDocument/2006/relationships/customXml" Target="../ink/ink395.xml"/><Relationship Id="rId338" Type="http://schemas.openxmlformats.org/officeDocument/2006/relationships/image" Target="../media/image405.png"/><Relationship Id="rId359" Type="http://schemas.openxmlformats.org/officeDocument/2006/relationships/customXml" Target="../ink/ink416.xml"/><Relationship Id="rId8" Type="http://schemas.openxmlformats.org/officeDocument/2006/relationships/image" Target="../media/image240.png"/><Relationship Id="rId98" Type="http://schemas.openxmlformats.org/officeDocument/2006/relationships/image" Target="../media/image285.png"/><Relationship Id="rId121" Type="http://schemas.openxmlformats.org/officeDocument/2006/relationships/customXml" Target="../ink/ink297.xml"/><Relationship Id="rId142" Type="http://schemas.openxmlformats.org/officeDocument/2006/relationships/image" Target="../media/image307.png"/><Relationship Id="rId163" Type="http://schemas.openxmlformats.org/officeDocument/2006/relationships/customXml" Target="../ink/ink318.xml"/><Relationship Id="rId184" Type="http://schemas.openxmlformats.org/officeDocument/2006/relationships/image" Target="../media/image328.png"/><Relationship Id="rId219" Type="http://schemas.openxmlformats.org/officeDocument/2006/relationships/customXml" Target="../ink/ink346.xml"/><Relationship Id="rId370" Type="http://schemas.openxmlformats.org/officeDocument/2006/relationships/image" Target="../media/image421.png"/><Relationship Id="rId230" Type="http://schemas.openxmlformats.org/officeDocument/2006/relationships/image" Target="../media/image351.png"/><Relationship Id="rId251" Type="http://schemas.openxmlformats.org/officeDocument/2006/relationships/customXml" Target="../ink/ink362.xml"/><Relationship Id="rId25" Type="http://schemas.openxmlformats.org/officeDocument/2006/relationships/customXml" Target="../ink/ink249.xml"/><Relationship Id="rId46" Type="http://schemas.openxmlformats.org/officeDocument/2006/relationships/image" Target="../media/image259.png"/><Relationship Id="rId67" Type="http://schemas.openxmlformats.org/officeDocument/2006/relationships/customXml" Target="../ink/ink270.xml"/><Relationship Id="rId272" Type="http://schemas.openxmlformats.org/officeDocument/2006/relationships/image" Target="../media/image372.png"/><Relationship Id="rId293" Type="http://schemas.openxmlformats.org/officeDocument/2006/relationships/customXml" Target="../ink/ink383.xml"/><Relationship Id="rId307" Type="http://schemas.openxmlformats.org/officeDocument/2006/relationships/customXml" Target="../ink/ink390.xml"/><Relationship Id="rId328" Type="http://schemas.openxmlformats.org/officeDocument/2006/relationships/image" Target="../media/image400.png"/><Relationship Id="rId349" Type="http://schemas.openxmlformats.org/officeDocument/2006/relationships/customXml" Target="../ink/ink411.xml"/><Relationship Id="rId88" Type="http://schemas.openxmlformats.org/officeDocument/2006/relationships/image" Target="../media/image280.png"/><Relationship Id="rId111" Type="http://schemas.openxmlformats.org/officeDocument/2006/relationships/customXml" Target="../ink/ink292.xml"/><Relationship Id="rId132" Type="http://schemas.openxmlformats.org/officeDocument/2006/relationships/image" Target="../media/image302.png"/><Relationship Id="rId153" Type="http://schemas.openxmlformats.org/officeDocument/2006/relationships/customXml" Target="../ink/ink313.xml"/><Relationship Id="rId174" Type="http://schemas.openxmlformats.org/officeDocument/2006/relationships/image" Target="../media/image323.png"/><Relationship Id="rId195" Type="http://schemas.openxmlformats.org/officeDocument/2006/relationships/customXml" Target="../ink/ink334.xml"/><Relationship Id="rId209" Type="http://schemas.openxmlformats.org/officeDocument/2006/relationships/customXml" Target="../ink/ink341.xml"/><Relationship Id="rId360" Type="http://schemas.openxmlformats.org/officeDocument/2006/relationships/image" Target="../media/image416.png"/><Relationship Id="rId220" Type="http://schemas.openxmlformats.org/officeDocument/2006/relationships/image" Target="../media/image346.png"/><Relationship Id="rId241" Type="http://schemas.openxmlformats.org/officeDocument/2006/relationships/customXml" Target="../ink/ink357.xml"/><Relationship Id="rId15" Type="http://schemas.openxmlformats.org/officeDocument/2006/relationships/customXml" Target="../ink/ink244.xml"/><Relationship Id="rId36" Type="http://schemas.openxmlformats.org/officeDocument/2006/relationships/image" Target="../media/image254.png"/><Relationship Id="rId57" Type="http://schemas.openxmlformats.org/officeDocument/2006/relationships/customXml" Target="../ink/ink265.xml"/><Relationship Id="rId262" Type="http://schemas.openxmlformats.org/officeDocument/2006/relationships/image" Target="../media/image367.png"/><Relationship Id="rId283" Type="http://schemas.openxmlformats.org/officeDocument/2006/relationships/customXml" Target="../ink/ink378.xml"/><Relationship Id="rId318" Type="http://schemas.openxmlformats.org/officeDocument/2006/relationships/image" Target="../media/image395.png"/><Relationship Id="rId339" Type="http://schemas.openxmlformats.org/officeDocument/2006/relationships/customXml" Target="../ink/ink406.xml"/><Relationship Id="rId78" Type="http://schemas.openxmlformats.org/officeDocument/2006/relationships/image" Target="../media/image275.png"/><Relationship Id="rId99" Type="http://schemas.openxmlformats.org/officeDocument/2006/relationships/customXml" Target="../ink/ink286.xml"/><Relationship Id="rId101" Type="http://schemas.openxmlformats.org/officeDocument/2006/relationships/customXml" Target="../ink/ink287.xml"/><Relationship Id="rId122" Type="http://schemas.openxmlformats.org/officeDocument/2006/relationships/image" Target="../media/image297.png"/><Relationship Id="rId143" Type="http://schemas.openxmlformats.org/officeDocument/2006/relationships/customXml" Target="../ink/ink308.xml"/><Relationship Id="rId164" Type="http://schemas.openxmlformats.org/officeDocument/2006/relationships/image" Target="../media/image318.png"/><Relationship Id="rId185" Type="http://schemas.openxmlformats.org/officeDocument/2006/relationships/customXml" Target="../ink/ink329.xml"/><Relationship Id="rId350" Type="http://schemas.openxmlformats.org/officeDocument/2006/relationships/image" Target="../media/image411.png"/><Relationship Id="rId371" Type="http://schemas.openxmlformats.org/officeDocument/2006/relationships/customXml" Target="../ink/ink422.xml"/><Relationship Id="rId4" Type="http://schemas.openxmlformats.org/officeDocument/2006/relationships/image" Target="NULL"/><Relationship Id="rId9" Type="http://schemas.openxmlformats.org/officeDocument/2006/relationships/customXml" Target="../ink/ink241.xml"/><Relationship Id="rId180" Type="http://schemas.openxmlformats.org/officeDocument/2006/relationships/image" Target="../media/image326.png"/><Relationship Id="rId210" Type="http://schemas.openxmlformats.org/officeDocument/2006/relationships/image" Target="../media/image341.png"/><Relationship Id="rId215" Type="http://schemas.openxmlformats.org/officeDocument/2006/relationships/customXml" Target="../ink/ink344.xml"/><Relationship Id="rId236" Type="http://schemas.openxmlformats.org/officeDocument/2006/relationships/image" Target="../media/image354.png"/><Relationship Id="rId257" Type="http://schemas.openxmlformats.org/officeDocument/2006/relationships/customXml" Target="../ink/ink365.xml"/><Relationship Id="rId278" Type="http://schemas.openxmlformats.org/officeDocument/2006/relationships/image" Target="../media/image375.png"/><Relationship Id="rId26" Type="http://schemas.openxmlformats.org/officeDocument/2006/relationships/image" Target="../media/image249.png"/><Relationship Id="rId231" Type="http://schemas.openxmlformats.org/officeDocument/2006/relationships/customXml" Target="../ink/ink352.xml"/><Relationship Id="rId252" Type="http://schemas.openxmlformats.org/officeDocument/2006/relationships/image" Target="../media/image362.png"/><Relationship Id="rId273" Type="http://schemas.openxmlformats.org/officeDocument/2006/relationships/customXml" Target="../ink/ink373.xml"/><Relationship Id="rId294" Type="http://schemas.openxmlformats.org/officeDocument/2006/relationships/image" Target="../media/image383.png"/><Relationship Id="rId308" Type="http://schemas.openxmlformats.org/officeDocument/2006/relationships/image" Target="../media/image390.png"/><Relationship Id="rId329" Type="http://schemas.openxmlformats.org/officeDocument/2006/relationships/customXml" Target="../ink/ink401.xml"/><Relationship Id="rId47" Type="http://schemas.openxmlformats.org/officeDocument/2006/relationships/customXml" Target="../ink/ink260.xml"/><Relationship Id="rId68" Type="http://schemas.openxmlformats.org/officeDocument/2006/relationships/image" Target="../media/image270.png"/><Relationship Id="rId89" Type="http://schemas.openxmlformats.org/officeDocument/2006/relationships/customXml" Target="../ink/ink281.xml"/><Relationship Id="rId112" Type="http://schemas.openxmlformats.org/officeDocument/2006/relationships/image" Target="../media/image292.png"/><Relationship Id="rId133" Type="http://schemas.openxmlformats.org/officeDocument/2006/relationships/customXml" Target="../ink/ink303.xml"/><Relationship Id="rId154" Type="http://schemas.openxmlformats.org/officeDocument/2006/relationships/image" Target="../media/image313.png"/><Relationship Id="rId175" Type="http://schemas.openxmlformats.org/officeDocument/2006/relationships/customXml" Target="../ink/ink324.xml"/><Relationship Id="rId340" Type="http://schemas.openxmlformats.org/officeDocument/2006/relationships/image" Target="../media/image406.png"/><Relationship Id="rId361" Type="http://schemas.openxmlformats.org/officeDocument/2006/relationships/customXml" Target="../ink/ink417.xml"/><Relationship Id="rId196" Type="http://schemas.openxmlformats.org/officeDocument/2006/relationships/image" Target="../media/image334.png"/><Relationship Id="rId200" Type="http://schemas.openxmlformats.org/officeDocument/2006/relationships/image" Target="../media/image336.png"/><Relationship Id="rId16" Type="http://schemas.openxmlformats.org/officeDocument/2006/relationships/image" Target="../media/image244.png"/><Relationship Id="rId221" Type="http://schemas.openxmlformats.org/officeDocument/2006/relationships/customXml" Target="../ink/ink347.xml"/><Relationship Id="rId242" Type="http://schemas.openxmlformats.org/officeDocument/2006/relationships/image" Target="../media/image357.png"/><Relationship Id="rId263" Type="http://schemas.openxmlformats.org/officeDocument/2006/relationships/customXml" Target="../ink/ink368.xml"/><Relationship Id="rId284" Type="http://schemas.openxmlformats.org/officeDocument/2006/relationships/image" Target="../media/image378.png"/><Relationship Id="rId319" Type="http://schemas.openxmlformats.org/officeDocument/2006/relationships/customXml" Target="../ink/ink396.xml"/><Relationship Id="rId37" Type="http://schemas.openxmlformats.org/officeDocument/2006/relationships/customXml" Target="../ink/ink255.xml"/><Relationship Id="rId58" Type="http://schemas.openxmlformats.org/officeDocument/2006/relationships/image" Target="../media/image265.png"/><Relationship Id="rId79" Type="http://schemas.openxmlformats.org/officeDocument/2006/relationships/customXml" Target="../ink/ink276.xml"/><Relationship Id="rId102" Type="http://schemas.openxmlformats.org/officeDocument/2006/relationships/image" Target="../media/image287.png"/><Relationship Id="rId123" Type="http://schemas.openxmlformats.org/officeDocument/2006/relationships/customXml" Target="../ink/ink298.xml"/><Relationship Id="rId144" Type="http://schemas.openxmlformats.org/officeDocument/2006/relationships/image" Target="../media/image308.png"/><Relationship Id="rId330" Type="http://schemas.openxmlformats.org/officeDocument/2006/relationships/image" Target="../media/image401.png"/><Relationship Id="rId90" Type="http://schemas.openxmlformats.org/officeDocument/2006/relationships/image" Target="../media/image281.png"/><Relationship Id="rId165" Type="http://schemas.openxmlformats.org/officeDocument/2006/relationships/customXml" Target="../ink/ink319.xml"/><Relationship Id="rId186" Type="http://schemas.openxmlformats.org/officeDocument/2006/relationships/image" Target="../media/image329.png"/><Relationship Id="rId351" Type="http://schemas.openxmlformats.org/officeDocument/2006/relationships/customXml" Target="../ink/ink412.xml"/><Relationship Id="rId372" Type="http://schemas.openxmlformats.org/officeDocument/2006/relationships/image" Target="../media/image422.png"/><Relationship Id="rId211" Type="http://schemas.openxmlformats.org/officeDocument/2006/relationships/customXml" Target="../ink/ink342.xml"/><Relationship Id="rId232" Type="http://schemas.openxmlformats.org/officeDocument/2006/relationships/image" Target="../media/image352.png"/><Relationship Id="rId253" Type="http://schemas.openxmlformats.org/officeDocument/2006/relationships/customXml" Target="../ink/ink363.xml"/><Relationship Id="rId274" Type="http://schemas.openxmlformats.org/officeDocument/2006/relationships/image" Target="../media/image373.png"/><Relationship Id="rId295" Type="http://schemas.openxmlformats.org/officeDocument/2006/relationships/customXml" Target="../ink/ink384.xml"/><Relationship Id="rId309" Type="http://schemas.openxmlformats.org/officeDocument/2006/relationships/customXml" Target="../ink/ink391.xml"/><Relationship Id="rId27" Type="http://schemas.openxmlformats.org/officeDocument/2006/relationships/customXml" Target="../ink/ink250.xml"/><Relationship Id="rId48" Type="http://schemas.openxmlformats.org/officeDocument/2006/relationships/image" Target="../media/image260.png"/><Relationship Id="rId69" Type="http://schemas.openxmlformats.org/officeDocument/2006/relationships/customXml" Target="../ink/ink271.xml"/><Relationship Id="rId113" Type="http://schemas.openxmlformats.org/officeDocument/2006/relationships/customXml" Target="../ink/ink293.xml"/><Relationship Id="rId134" Type="http://schemas.openxmlformats.org/officeDocument/2006/relationships/image" Target="../media/image303.png"/><Relationship Id="rId320" Type="http://schemas.openxmlformats.org/officeDocument/2006/relationships/image" Target="../media/image396.png"/><Relationship Id="rId80" Type="http://schemas.openxmlformats.org/officeDocument/2006/relationships/image" Target="../media/image276.png"/><Relationship Id="rId155" Type="http://schemas.openxmlformats.org/officeDocument/2006/relationships/customXml" Target="../ink/ink314.xml"/><Relationship Id="rId176" Type="http://schemas.openxmlformats.org/officeDocument/2006/relationships/image" Target="../media/image324.png"/><Relationship Id="rId197" Type="http://schemas.openxmlformats.org/officeDocument/2006/relationships/customXml" Target="../ink/ink335.xml"/><Relationship Id="rId341" Type="http://schemas.openxmlformats.org/officeDocument/2006/relationships/customXml" Target="../ink/ink407.xml"/><Relationship Id="rId362" Type="http://schemas.openxmlformats.org/officeDocument/2006/relationships/image" Target="../media/image417.png"/><Relationship Id="rId201" Type="http://schemas.openxmlformats.org/officeDocument/2006/relationships/customXml" Target="../ink/ink337.xml"/><Relationship Id="rId222" Type="http://schemas.openxmlformats.org/officeDocument/2006/relationships/image" Target="../media/image347.png"/><Relationship Id="rId243" Type="http://schemas.openxmlformats.org/officeDocument/2006/relationships/customXml" Target="../ink/ink358.xml"/><Relationship Id="rId264" Type="http://schemas.openxmlformats.org/officeDocument/2006/relationships/image" Target="../media/image368.png"/><Relationship Id="rId285" Type="http://schemas.openxmlformats.org/officeDocument/2006/relationships/customXml" Target="../ink/ink379.xml"/><Relationship Id="rId17" Type="http://schemas.openxmlformats.org/officeDocument/2006/relationships/customXml" Target="../ink/ink245.xml"/><Relationship Id="rId38" Type="http://schemas.openxmlformats.org/officeDocument/2006/relationships/image" Target="../media/image255.png"/><Relationship Id="rId59" Type="http://schemas.openxmlformats.org/officeDocument/2006/relationships/customXml" Target="../ink/ink266.xml"/><Relationship Id="rId103" Type="http://schemas.openxmlformats.org/officeDocument/2006/relationships/customXml" Target="../ink/ink288.xml"/><Relationship Id="rId124" Type="http://schemas.openxmlformats.org/officeDocument/2006/relationships/image" Target="../media/image298.png"/><Relationship Id="rId310" Type="http://schemas.openxmlformats.org/officeDocument/2006/relationships/image" Target="../media/image391.png"/><Relationship Id="rId70" Type="http://schemas.openxmlformats.org/officeDocument/2006/relationships/image" Target="../media/image271.png"/><Relationship Id="rId91" Type="http://schemas.openxmlformats.org/officeDocument/2006/relationships/customXml" Target="../ink/ink282.xml"/><Relationship Id="rId145" Type="http://schemas.openxmlformats.org/officeDocument/2006/relationships/customXml" Target="../ink/ink309.xml"/><Relationship Id="rId166" Type="http://schemas.openxmlformats.org/officeDocument/2006/relationships/image" Target="../media/image319.png"/><Relationship Id="rId187" Type="http://schemas.openxmlformats.org/officeDocument/2006/relationships/customXml" Target="../ink/ink330.xml"/><Relationship Id="rId331" Type="http://schemas.openxmlformats.org/officeDocument/2006/relationships/customXml" Target="../ink/ink402.xml"/><Relationship Id="rId352" Type="http://schemas.openxmlformats.org/officeDocument/2006/relationships/image" Target="../media/image412.png"/><Relationship Id="rId373" Type="http://schemas.openxmlformats.org/officeDocument/2006/relationships/customXml" Target="../ink/ink423.xml"/><Relationship Id="rId1" Type="http://schemas.openxmlformats.org/officeDocument/2006/relationships/slideLayout" Target="../slideLayouts/slideLayout7.xml"/><Relationship Id="rId212" Type="http://schemas.openxmlformats.org/officeDocument/2006/relationships/image" Target="../media/image342.png"/><Relationship Id="rId233" Type="http://schemas.openxmlformats.org/officeDocument/2006/relationships/customXml" Target="../ink/ink353.xml"/><Relationship Id="rId254" Type="http://schemas.openxmlformats.org/officeDocument/2006/relationships/image" Target="../media/image363.png"/><Relationship Id="rId28" Type="http://schemas.openxmlformats.org/officeDocument/2006/relationships/image" Target="../media/image250.png"/><Relationship Id="rId49" Type="http://schemas.openxmlformats.org/officeDocument/2006/relationships/customXml" Target="../ink/ink261.xml"/><Relationship Id="rId114" Type="http://schemas.openxmlformats.org/officeDocument/2006/relationships/image" Target="../media/image293.png"/><Relationship Id="rId275" Type="http://schemas.openxmlformats.org/officeDocument/2006/relationships/customXml" Target="../ink/ink374.xml"/><Relationship Id="rId296" Type="http://schemas.openxmlformats.org/officeDocument/2006/relationships/image" Target="../media/image384.png"/><Relationship Id="rId300" Type="http://schemas.openxmlformats.org/officeDocument/2006/relationships/image" Target="../media/image386.png"/><Relationship Id="rId60" Type="http://schemas.openxmlformats.org/officeDocument/2006/relationships/image" Target="../media/image266.png"/><Relationship Id="rId81" Type="http://schemas.openxmlformats.org/officeDocument/2006/relationships/customXml" Target="../ink/ink277.xml"/><Relationship Id="rId135" Type="http://schemas.openxmlformats.org/officeDocument/2006/relationships/customXml" Target="../ink/ink304.xml"/><Relationship Id="rId156" Type="http://schemas.openxmlformats.org/officeDocument/2006/relationships/image" Target="../media/image314.png"/><Relationship Id="rId177" Type="http://schemas.openxmlformats.org/officeDocument/2006/relationships/customXml" Target="../ink/ink325.xml"/><Relationship Id="rId198" Type="http://schemas.openxmlformats.org/officeDocument/2006/relationships/image" Target="../media/image335.png"/><Relationship Id="rId321" Type="http://schemas.openxmlformats.org/officeDocument/2006/relationships/customXml" Target="../ink/ink397.xml"/><Relationship Id="rId342" Type="http://schemas.openxmlformats.org/officeDocument/2006/relationships/image" Target="../media/image407.png"/><Relationship Id="rId363" Type="http://schemas.openxmlformats.org/officeDocument/2006/relationships/customXml" Target="../ink/ink418.xml"/><Relationship Id="rId202" Type="http://schemas.openxmlformats.org/officeDocument/2006/relationships/image" Target="../media/image337.png"/><Relationship Id="rId223" Type="http://schemas.openxmlformats.org/officeDocument/2006/relationships/customXml" Target="../ink/ink348.xml"/><Relationship Id="rId244" Type="http://schemas.openxmlformats.org/officeDocument/2006/relationships/image" Target="../media/image358.png"/><Relationship Id="rId18" Type="http://schemas.openxmlformats.org/officeDocument/2006/relationships/image" Target="../media/image245.png"/><Relationship Id="rId39" Type="http://schemas.openxmlformats.org/officeDocument/2006/relationships/customXml" Target="../ink/ink256.xml"/><Relationship Id="rId265" Type="http://schemas.openxmlformats.org/officeDocument/2006/relationships/customXml" Target="../ink/ink369.xml"/><Relationship Id="rId286" Type="http://schemas.openxmlformats.org/officeDocument/2006/relationships/image" Target="../media/image379.png"/><Relationship Id="rId50" Type="http://schemas.openxmlformats.org/officeDocument/2006/relationships/image" Target="../media/image261.png"/><Relationship Id="rId104" Type="http://schemas.openxmlformats.org/officeDocument/2006/relationships/image" Target="../media/image288.png"/><Relationship Id="rId125" Type="http://schemas.openxmlformats.org/officeDocument/2006/relationships/customXml" Target="../ink/ink299.xml"/><Relationship Id="rId146" Type="http://schemas.openxmlformats.org/officeDocument/2006/relationships/image" Target="../media/image309.png"/><Relationship Id="rId167" Type="http://schemas.openxmlformats.org/officeDocument/2006/relationships/customXml" Target="../ink/ink320.xml"/><Relationship Id="rId188" Type="http://schemas.openxmlformats.org/officeDocument/2006/relationships/image" Target="../media/image330.png"/><Relationship Id="rId311" Type="http://schemas.openxmlformats.org/officeDocument/2006/relationships/customXml" Target="../ink/ink392.xml"/><Relationship Id="rId332" Type="http://schemas.openxmlformats.org/officeDocument/2006/relationships/image" Target="../media/image402.png"/><Relationship Id="rId353" Type="http://schemas.openxmlformats.org/officeDocument/2006/relationships/customXml" Target="../ink/ink413.xml"/><Relationship Id="rId374" Type="http://schemas.openxmlformats.org/officeDocument/2006/relationships/image" Target="../media/image423.png"/><Relationship Id="rId71" Type="http://schemas.openxmlformats.org/officeDocument/2006/relationships/customXml" Target="../ink/ink272.xml"/><Relationship Id="rId92" Type="http://schemas.openxmlformats.org/officeDocument/2006/relationships/image" Target="../media/image282.png"/><Relationship Id="rId213" Type="http://schemas.openxmlformats.org/officeDocument/2006/relationships/customXml" Target="../ink/ink343.xml"/><Relationship Id="rId234" Type="http://schemas.openxmlformats.org/officeDocument/2006/relationships/image" Target="../media/image353.png"/><Relationship Id="rId2" Type="http://schemas.openxmlformats.org/officeDocument/2006/relationships/image" Target="NULL"/><Relationship Id="rId29" Type="http://schemas.openxmlformats.org/officeDocument/2006/relationships/customXml" Target="../ink/ink251.xml"/><Relationship Id="rId255" Type="http://schemas.openxmlformats.org/officeDocument/2006/relationships/customXml" Target="../ink/ink364.xml"/><Relationship Id="rId276" Type="http://schemas.openxmlformats.org/officeDocument/2006/relationships/image" Target="../media/image374.png"/><Relationship Id="rId297" Type="http://schemas.openxmlformats.org/officeDocument/2006/relationships/customXml" Target="../ink/ink385.xml"/><Relationship Id="rId40" Type="http://schemas.openxmlformats.org/officeDocument/2006/relationships/image" Target="../media/image256.png"/><Relationship Id="rId115" Type="http://schemas.openxmlformats.org/officeDocument/2006/relationships/customXml" Target="../ink/ink294.xml"/><Relationship Id="rId136" Type="http://schemas.openxmlformats.org/officeDocument/2006/relationships/image" Target="../media/image304.png"/><Relationship Id="rId157" Type="http://schemas.openxmlformats.org/officeDocument/2006/relationships/customXml" Target="../ink/ink315.xml"/><Relationship Id="rId178" Type="http://schemas.openxmlformats.org/officeDocument/2006/relationships/image" Target="../media/image325.png"/><Relationship Id="rId301" Type="http://schemas.openxmlformats.org/officeDocument/2006/relationships/customXml" Target="../ink/ink387.xml"/><Relationship Id="rId322" Type="http://schemas.openxmlformats.org/officeDocument/2006/relationships/image" Target="../media/image397.png"/><Relationship Id="rId343" Type="http://schemas.openxmlformats.org/officeDocument/2006/relationships/customXml" Target="../ink/ink408.xml"/><Relationship Id="rId364" Type="http://schemas.openxmlformats.org/officeDocument/2006/relationships/image" Target="../media/image418.png"/><Relationship Id="rId61" Type="http://schemas.openxmlformats.org/officeDocument/2006/relationships/customXml" Target="../ink/ink267.xml"/><Relationship Id="rId82" Type="http://schemas.openxmlformats.org/officeDocument/2006/relationships/image" Target="../media/image277.png"/><Relationship Id="rId199" Type="http://schemas.openxmlformats.org/officeDocument/2006/relationships/customXml" Target="../ink/ink336.xml"/><Relationship Id="rId203" Type="http://schemas.openxmlformats.org/officeDocument/2006/relationships/customXml" Target="../ink/ink338.xml"/><Relationship Id="rId19" Type="http://schemas.openxmlformats.org/officeDocument/2006/relationships/customXml" Target="../ink/ink246.xml"/><Relationship Id="rId224" Type="http://schemas.openxmlformats.org/officeDocument/2006/relationships/image" Target="../media/image348.png"/><Relationship Id="rId245" Type="http://schemas.openxmlformats.org/officeDocument/2006/relationships/customXml" Target="../ink/ink359.xml"/><Relationship Id="rId266" Type="http://schemas.openxmlformats.org/officeDocument/2006/relationships/image" Target="../media/image369.png"/><Relationship Id="rId287" Type="http://schemas.openxmlformats.org/officeDocument/2006/relationships/customXml" Target="../ink/ink380.xml"/><Relationship Id="rId30" Type="http://schemas.openxmlformats.org/officeDocument/2006/relationships/image" Target="../media/image251.png"/><Relationship Id="rId105" Type="http://schemas.openxmlformats.org/officeDocument/2006/relationships/customXml" Target="../ink/ink289.xml"/><Relationship Id="rId126" Type="http://schemas.openxmlformats.org/officeDocument/2006/relationships/image" Target="../media/image299.png"/><Relationship Id="rId147" Type="http://schemas.openxmlformats.org/officeDocument/2006/relationships/customXml" Target="../ink/ink310.xml"/><Relationship Id="rId168" Type="http://schemas.openxmlformats.org/officeDocument/2006/relationships/image" Target="../media/image320.png"/><Relationship Id="rId312" Type="http://schemas.openxmlformats.org/officeDocument/2006/relationships/image" Target="../media/image392.png"/><Relationship Id="rId333" Type="http://schemas.openxmlformats.org/officeDocument/2006/relationships/customXml" Target="../ink/ink403.xml"/><Relationship Id="rId354" Type="http://schemas.openxmlformats.org/officeDocument/2006/relationships/image" Target="../media/image413.png"/><Relationship Id="rId51" Type="http://schemas.openxmlformats.org/officeDocument/2006/relationships/customXml" Target="../ink/ink262.xml"/><Relationship Id="rId72" Type="http://schemas.openxmlformats.org/officeDocument/2006/relationships/image" Target="../media/image272.png"/><Relationship Id="rId93" Type="http://schemas.openxmlformats.org/officeDocument/2006/relationships/customXml" Target="../ink/ink283.xml"/><Relationship Id="rId189" Type="http://schemas.openxmlformats.org/officeDocument/2006/relationships/customXml" Target="../ink/ink331.xml"/><Relationship Id="rId375" Type="http://schemas.openxmlformats.org/officeDocument/2006/relationships/customXml" Target="../ink/ink424.xml"/><Relationship Id="rId3" Type="http://schemas.openxmlformats.org/officeDocument/2006/relationships/image" Target="NULL"/><Relationship Id="rId214" Type="http://schemas.openxmlformats.org/officeDocument/2006/relationships/image" Target="../media/image343.png"/><Relationship Id="rId235" Type="http://schemas.openxmlformats.org/officeDocument/2006/relationships/customXml" Target="../ink/ink354.xml"/><Relationship Id="rId256" Type="http://schemas.openxmlformats.org/officeDocument/2006/relationships/image" Target="../media/image364.png"/><Relationship Id="rId277" Type="http://schemas.openxmlformats.org/officeDocument/2006/relationships/customXml" Target="../ink/ink375.xml"/><Relationship Id="rId298" Type="http://schemas.openxmlformats.org/officeDocument/2006/relationships/image" Target="../media/image385.png"/><Relationship Id="rId116" Type="http://schemas.openxmlformats.org/officeDocument/2006/relationships/image" Target="../media/image294.png"/><Relationship Id="rId137" Type="http://schemas.openxmlformats.org/officeDocument/2006/relationships/customXml" Target="../ink/ink305.xml"/><Relationship Id="rId158" Type="http://schemas.openxmlformats.org/officeDocument/2006/relationships/image" Target="../media/image315.png"/><Relationship Id="rId302" Type="http://schemas.openxmlformats.org/officeDocument/2006/relationships/image" Target="../media/image387.png"/><Relationship Id="rId323" Type="http://schemas.openxmlformats.org/officeDocument/2006/relationships/customXml" Target="../ink/ink398.xml"/><Relationship Id="rId344" Type="http://schemas.openxmlformats.org/officeDocument/2006/relationships/image" Target="../media/image408.png"/><Relationship Id="rId20" Type="http://schemas.openxmlformats.org/officeDocument/2006/relationships/image" Target="../media/image246.png"/><Relationship Id="rId41" Type="http://schemas.openxmlformats.org/officeDocument/2006/relationships/customXml" Target="../ink/ink257.xml"/><Relationship Id="rId62" Type="http://schemas.openxmlformats.org/officeDocument/2006/relationships/image" Target="../media/image267.png"/><Relationship Id="rId83" Type="http://schemas.openxmlformats.org/officeDocument/2006/relationships/customXml" Target="../ink/ink278.xml"/><Relationship Id="rId179" Type="http://schemas.openxmlformats.org/officeDocument/2006/relationships/customXml" Target="../ink/ink326.xml"/><Relationship Id="rId365" Type="http://schemas.openxmlformats.org/officeDocument/2006/relationships/customXml" Target="../ink/ink419.xml"/><Relationship Id="rId190" Type="http://schemas.openxmlformats.org/officeDocument/2006/relationships/image" Target="../media/image331.png"/><Relationship Id="rId204" Type="http://schemas.openxmlformats.org/officeDocument/2006/relationships/image" Target="../media/image338.png"/><Relationship Id="rId225" Type="http://schemas.openxmlformats.org/officeDocument/2006/relationships/customXml" Target="../ink/ink349.xml"/><Relationship Id="rId246" Type="http://schemas.openxmlformats.org/officeDocument/2006/relationships/image" Target="../media/image359.png"/><Relationship Id="rId267" Type="http://schemas.openxmlformats.org/officeDocument/2006/relationships/customXml" Target="../ink/ink370.xml"/><Relationship Id="rId288" Type="http://schemas.openxmlformats.org/officeDocument/2006/relationships/image" Target="../media/image380.png"/><Relationship Id="rId106" Type="http://schemas.openxmlformats.org/officeDocument/2006/relationships/image" Target="../media/image289.png"/><Relationship Id="rId127" Type="http://schemas.openxmlformats.org/officeDocument/2006/relationships/customXml" Target="../ink/ink300.xml"/><Relationship Id="rId313" Type="http://schemas.openxmlformats.org/officeDocument/2006/relationships/customXml" Target="../ink/ink393.xml"/><Relationship Id="rId10" Type="http://schemas.openxmlformats.org/officeDocument/2006/relationships/image" Target="../media/image241.png"/><Relationship Id="rId31" Type="http://schemas.openxmlformats.org/officeDocument/2006/relationships/customXml" Target="../ink/ink252.xml"/><Relationship Id="rId52" Type="http://schemas.openxmlformats.org/officeDocument/2006/relationships/image" Target="../media/image262.png"/><Relationship Id="rId73" Type="http://schemas.openxmlformats.org/officeDocument/2006/relationships/customXml" Target="../ink/ink273.xml"/><Relationship Id="rId94" Type="http://schemas.openxmlformats.org/officeDocument/2006/relationships/image" Target="../media/image283.png"/><Relationship Id="rId148" Type="http://schemas.openxmlformats.org/officeDocument/2006/relationships/image" Target="../media/image310.png"/><Relationship Id="rId169" Type="http://schemas.openxmlformats.org/officeDocument/2006/relationships/customXml" Target="../ink/ink321.xml"/><Relationship Id="rId334" Type="http://schemas.openxmlformats.org/officeDocument/2006/relationships/image" Target="../media/image403.png"/><Relationship Id="rId355" Type="http://schemas.openxmlformats.org/officeDocument/2006/relationships/customXml" Target="../ink/ink414.xml"/><Relationship Id="rId376" Type="http://schemas.openxmlformats.org/officeDocument/2006/relationships/image" Target="../media/image424.png"/></Relationships>
</file>

<file path=ppt/slides/_rels/slide9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37.png"/><Relationship Id="rId117" Type="http://schemas.openxmlformats.org/officeDocument/2006/relationships/customXml" Target="../ink/ink483.xml"/><Relationship Id="rId21" Type="http://schemas.openxmlformats.org/officeDocument/2006/relationships/customXml" Target="../ink/ink435.xml"/><Relationship Id="rId42" Type="http://schemas.openxmlformats.org/officeDocument/2006/relationships/image" Target="../media/image445.png"/><Relationship Id="rId47" Type="http://schemas.openxmlformats.org/officeDocument/2006/relationships/customXml" Target="../ink/ink448.xml"/><Relationship Id="rId63" Type="http://schemas.openxmlformats.org/officeDocument/2006/relationships/customXml" Target="../ink/ink456.xml"/><Relationship Id="rId68" Type="http://schemas.openxmlformats.org/officeDocument/2006/relationships/image" Target="../media/image458.png"/><Relationship Id="rId84" Type="http://schemas.openxmlformats.org/officeDocument/2006/relationships/image" Target="../media/image466.png"/><Relationship Id="rId89" Type="http://schemas.openxmlformats.org/officeDocument/2006/relationships/customXml" Target="../ink/ink469.xml"/><Relationship Id="rId112" Type="http://schemas.openxmlformats.org/officeDocument/2006/relationships/image" Target="../media/image480.png"/><Relationship Id="rId16" Type="http://schemas.openxmlformats.org/officeDocument/2006/relationships/image" Target="../media/image432.png"/><Relationship Id="rId107" Type="http://schemas.openxmlformats.org/officeDocument/2006/relationships/customXml" Target="../ink/ink478.xml"/><Relationship Id="rId11" Type="http://schemas.openxmlformats.org/officeDocument/2006/relationships/customXml" Target="../ink/ink430.xml"/><Relationship Id="rId32" Type="http://schemas.openxmlformats.org/officeDocument/2006/relationships/image" Target="../media/image440.png"/><Relationship Id="rId37" Type="http://schemas.openxmlformats.org/officeDocument/2006/relationships/customXml" Target="../ink/ink443.xml"/><Relationship Id="rId53" Type="http://schemas.openxmlformats.org/officeDocument/2006/relationships/customXml" Target="../ink/ink451.xml"/><Relationship Id="rId58" Type="http://schemas.openxmlformats.org/officeDocument/2006/relationships/image" Target="../media/image453.png"/><Relationship Id="rId74" Type="http://schemas.openxmlformats.org/officeDocument/2006/relationships/image" Target="../media/image461.png"/><Relationship Id="rId79" Type="http://schemas.openxmlformats.org/officeDocument/2006/relationships/customXml" Target="../ink/ink464.xml"/><Relationship Id="rId102" Type="http://schemas.openxmlformats.org/officeDocument/2006/relationships/image" Target="../media/image475.png"/><Relationship Id="rId123" Type="http://schemas.openxmlformats.org/officeDocument/2006/relationships/customXml" Target="../ink/ink486.xml"/><Relationship Id="rId128" Type="http://schemas.openxmlformats.org/officeDocument/2006/relationships/image" Target="../media/image488.png"/><Relationship Id="rId5" Type="http://schemas.openxmlformats.org/officeDocument/2006/relationships/customXml" Target="../ink/ink427.xml"/><Relationship Id="rId90" Type="http://schemas.openxmlformats.org/officeDocument/2006/relationships/image" Target="../media/image469.png"/><Relationship Id="rId95" Type="http://schemas.openxmlformats.org/officeDocument/2006/relationships/customXml" Target="../ink/ink472.xml"/><Relationship Id="rId19" Type="http://schemas.openxmlformats.org/officeDocument/2006/relationships/customXml" Target="../ink/ink434.xml"/><Relationship Id="rId14" Type="http://schemas.openxmlformats.org/officeDocument/2006/relationships/image" Target="../media/image431.png"/><Relationship Id="rId22" Type="http://schemas.openxmlformats.org/officeDocument/2006/relationships/image" Target="../media/image435.png"/><Relationship Id="rId27" Type="http://schemas.openxmlformats.org/officeDocument/2006/relationships/customXml" Target="../ink/ink438.xml"/><Relationship Id="rId30" Type="http://schemas.openxmlformats.org/officeDocument/2006/relationships/image" Target="../media/image439.png"/><Relationship Id="rId35" Type="http://schemas.openxmlformats.org/officeDocument/2006/relationships/customXml" Target="../ink/ink442.xml"/><Relationship Id="rId43" Type="http://schemas.openxmlformats.org/officeDocument/2006/relationships/customXml" Target="../ink/ink446.xml"/><Relationship Id="rId48" Type="http://schemas.openxmlformats.org/officeDocument/2006/relationships/image" Target="../media/image448.png"/><Relationship Id="rId56" Type="http://schemas.openxmlformats.org/officeDocument/2006/relationships/image" Target="../media/image452.png"/><Relationship Id="rId64" Type="http://schemas.openxmlformats.org/officeDocument/2006/relationships/image" Target="../media/image456.png"/><Relationship Id="rId69" Type="http://schemas.openxmlformats.org/officeDocument/2006/relationships/customXml" Target="../ink/ink459.xml"/><Relationship Id="rId77" Type="http://schemas.openxmlformats.org/officeDocument/2006/relationships/customXml" Target="../ink/ink463.xml"/><Relationship Id="rId100" Type="http://schemas.openxmlformats.org/officeDocument/2006/relationships/image" Target="../media/image474.png"/><Relationship Id="rId105" Type="http://schemas.openxmlformats.org/officeDocument/2006/relationships/customXml" Target="../ink/ink477.xml"/><Relationship Id="rId113" Type="http://schemas.openxmlformats.org/officeDocument/2006/relationships/customXml" Target="../ink/ink481.xml"/><Relationship Id="rId118" Type="http://schemas.openxmlformats.org/officeDocument/2006/relationships/image" Target="../media/image483.png"/><Relationship Id="rId126" Type="http://schemas.openxmlformats.org/officeDocument/2006/relationships/image" Target="../media/image487.png"/><Relationship Id="rId8" Type="http://schemas.openxmlformats.org/officeDocument/2006/relationships/image" Target="../media/image428.png"/><Relationship Id="rId51" Type="http://schemas.openxmlformats.org/officeDocument/2006/relationships/customXml" Target="../ink/ink450.xml"/><Relationship Id="rId72" Type="http://schemas.openxmlformats.org/officeDocument/2006/relationships/image" Target="../media/image460.png"/><Relationship Id="rId80" Type="http://schemas.openxmlformats.org/officeDocument/2006/relationships/image" Target="../media/image464.png"/><Relationship Id="rId85" Type="http://schemas.openxmlformats.org/officeDocument/2006/relationships/customXml" Target="../ink/ink467.xml"/><Relationship Id="rId93" Type="http://schemas.openxmlformats.org/officeDocument/2006/relationships/customXml" Target="../ink/ink471.xml"/><Relationship Id="rId98" Type="http://schemas.openxmlformats.org/officeDocument/2006/relationships/image" Target="../media/image473.png"/><Relationship Id="rId121" Type="http://schemas.openxmlformats.org/officeDocument/2006/relationships/customXml" Target="../ink/ink485.xml"/><Relationship Id="rId3" Type="http://schemas.openxmlformats.org/officeDocument/2006/relationships/customXml" Target="../ink/ink426.xml"/><Relationship Id="rId12" Type="http://schemas.openxmlformats.org/officeDocument/2006/relationships/image" Target="../media/image430.png"/><Relationship Id="rId17" Type="http://schemas.openxmlformats.org/officeDocument/2006/relationships/customXml" Target="../ink/ink433.xml"/><Relationship Id="rId25" Type="http://schemas.openxmlformats.org/officeDocument/2006/relationships/customXml" Target="../ink/ink437.xml"/><Relationship Id="rId33" Type="http://schemas.openxmlformats.org/officeDocument/2006/relationships/customXml" Target="../ink/ink441.xml"/><Relationship Id="rId38" Type="http://schemas.openxmlformats.org/officeDocument/2006/relationships/image" Target="../media/image443.png"/><Relationship Id="rId46" Type="http://schemas.openxmlformats.org/officeDocument/2006/relationships/image" Target="../media/image447.png"/><Relationship Id="rId59" Type="http://schemas.openxmlformats.org/officeDocument/2006/relationships/customXml" Target="../ink/ink454.xml"/><Relationship Id="rId67" Type="http://schemas.openxmlformats.org/officeDocument/2006/relationships/customXml" Target="../ink/ink458.xml"/><Relationship Id="rId103" Type="http://schemas.openxmlformats.org/officeDocument/2006/relationships/customXml" Target="../ink/ink476.xml"/><Relationship Id="rId108" Type="http://schemas.openxmlformats.org/officeDocument/2006/relationships/image" Target="../media/image478.png"/><Relationship Id="rId116" Type="http://schemas.openxmlformats.org/officeDocument/2006/relationships/image" Target="../media/image482.png"/><Relationship Id="rId124" Type="http://schemas.openxmlformats.org/officeDocument/2006/relationships/image" Target="../media/image486.png"/><Relationship Id="rId129" Type="http://schemas.openxmlformats.org/officeDocument/2006/relationships/customXml" Target="../ink/ink489.xml"/><Relationship Id="rId20" Type="http://schemas.openxmlformats.org/officeDocument/2006/relationships/image" Target="../media/image434.png"/><Relationship Id="rId41" Type="http://schemas.openxmlformats.org/officeDocument/2006/relationships/customXml" Target="../ink/ink445.xml"/><Relationship Id="rId54" Type="http://schemas.openxmlformats.org/officeDocument/2006/relationships/image" Target="../media/image451.png"/><Relationship Id="rId62" Type="http://schemas.openxmlformats.org/officeDocument/2006/relationships/image" Target="../media/image455.png"/><Relationship Id="rId70" Type="http://schemas.openxmlformats.org/officeDocument/2006/relationships/image" Target="../media/image459.png"/><Relationship Id="rId75" Type="http://schemas.openxmlformats.org/officeDocument/2006/relationships/customXml" Target="../ink/ink462.xml"/><Relationship Id="rId83" Type="http://schemas.openxmlformats.org/officeDocument/2006/relationships/customXml" Target="../ink/ink466.xml"/><Relationship Id="rId88" Type="http://schemas.openxmlformats.org/officeDocument/2006/relationships/image" Target="../media/image468.png"/><Relationship Id="rId91" Type="http://schemas.openxmlformats.org/officeDocument/2006/relationships/customXml" Target="../ink/ink470.xml"/><Relationship Id="rId96" Type="http://schemas.openxmlformats.org/officeDocument/2006/relationships/image" Target="../media/image472.png"/><Relationship Id="rId111" Type="http://schemas.openxmlformats.org/officeDocument/2006/relationships/customXml" Target="../ink/ink480.xml"/><Relationship Id="rId132" Type="http://schemas.openxmlformats.org/officeDocument/2006/relationships/image" Target="../media/image4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7.png"/><Relationship Id="rId15" Type="http://schemas.openxmlformats.org/officeDocument/2006/relationships/customXml" Target="../ink/ink432.xml"/><Relationship Id="rId23" Type="http://schemas.openxmlformats.org/officeDocument/2006/relationships/customXml" Target="../ink/ink436.xml"/><Relationship Id="rId28" Type="http://schemas.openxmlformats.org/officeDocument/2006/relationships/image" Target="../media/image438.png"/><Relationship Id="rId36" Type="http://schemas.openxmlformats.org/officeDocument/2006/relationships/image" Target="../media/image442.png"/><Relationship Id="rId49" Type="http://schemas.openxmlformats.org/officeDocument/2006/relationships/customXml" Target="../ink/ink449.xml"/><Relationship Id="rId57" Type="http://schemas.openxmlformats.org/officeDocument/2006/relationships/customXml" Target="../ink/ink453.xml"/><Relationship Id="rId106" Type="http://schemas.openxmlformats.org/officeDocument/2006/relationships/image" Target="../media/image477.png"/><Relationship Id="rId114" Type="http://schemas.openxmlformats.org/officeDocument/2006/relationships/image" Target="../media/image481.png"/><Relationship Id="rId119" Type="http://schemas.openxmlformats.org/officeDocument/2006/relationships/customXml" Target="../ink/ink484.xml"/><Relationship Id="rId127" Type="http://schemas.openxmlformats.org/officeDocument/2006/relationships/customXml" Target="../ink/ink488.xml"/><Relationship Id="rId10" Type="http://schemas.openxmlformats.org/officeDocument/2006/relationships/image" Target="../media/image429.png"/><Relationship Id="rId31" Type="http://schemas.openxmlformats.org/officeDocument/2006/relationships/customXml" Target="../ink/ink440.xml"/><Relationship Id="rId44" Type="http://schemas.openxmlformats.org/officeDocument/2006/relationships/image" Target="../media/image446.png"/><Relationship Id="rId52" Type="http://schemas.openxmlformats.org/officeDocument/2006/relationships/image" Target="../media/image450.png"/><Relationship Id="rId60" Type="http://schemas.openxmlformats.org/officeDocument/2006/relationships/image" Target="../media/image454.png"/><Relationship Id="rId65" Type="http://schemas.openxmlformats.org/officeDocument/2006/relationships/customXml" Target="../ink/ink457.xml"/><Relationship Id="rId73" Type="http://schemas.openxmlformats.org/officeDocument/2006/relationships/customXml" Target="../ink/ink461.xml"/><Relationship Id="rId78" Type="http://schemas.openxmlformats.org/officeDocument/2006/relationships/image" Target="../media/image463.png"/><Relationship Id="rId81" Type="http://schemas.openxmlformats.org/officeDocument/2006/relationships/customXml" Target="../ink/ink465.xml"/><Relationship Id="rId86" Type="http://schemas.openxmlformats.org/officeDocument/2006/relationships/image" Target="../media/image467.png"/><Relationship Id="rId94" Type="http://schemas.openxmlformats.org/officeDocument/2006/relationships/image" Target="../media/image471.png"/><Relationship Id="rId99" Type="http://schemas.openxmlformats.org/officeDocument/2006/relationships/customXml" Target="../ink/ink474.xml"/><Relationship Id="rId101" Type="http://schemas.openxmlformats.org/officeDocument/2006/relationships/customXml" Target="../ink/ink475.xml"/><Relationship Id="rId122" Type="http://schemas.openxmlformats.org/officeDocument/2006/relationships/image" Target="../media/image485.png"/><Relationship Id="rId130" Type="http://schemas.openxmlformats.org/officeDocument/2006/relationships/image" Target="../media/image489.png"/><Relationship Id="rId4" Type="http://schemas.openxmlformats.org/officeDocument/2006/relationships/image" Target="../media/image426.png"/><Relationship Id="rId9" Type="http://schemas.openxmlformats.org/officeDocument/2006/relationships/customXml" Target="../ink/ink429.xml"/><Relationship Id="rId13" Type="http://schemas.openxmlformats.org/officeDocument/2006/relationships/customXml" Target="../ink/ink431.xml"/><Relationship Id="rId18" Type="http://schemas.openxmlformats.org/officeDocument/2006/relationships/image" Target="../media/image433.png"/><Relationship Id="rId39" Type="http://schemas.openxmlformats.org/officeDocument/2006/relationships/customXml" Target="../ink/ink444.xml"/><Relationship Id="rId109" Type="http://schemas.openxmlformats.org/officeDocument/2006/relationships/customXml" Target="../ink/ink479.xml"/><Relationship Id="rId34" Type="http://schemas.openxmlformats.org/officeDocument/2006/relationships/image" Target="../media/image441.png"/><Relationship Id="rId50" Type="http://schemas.openxmlformats.org/officeDocument/2006/relationships/image" Target="../media/image449.png"/><Relationship Id="rId55" Type="http://schemas.openxmlformats.org/officeDocument/2006/relationships/customXml" Target="../ink/ink452.xml"/><Relationship Id="rId76" Type="http://schemas.openxmlformats.org/officeDocument/2006/relationships/image" Target="../media/image462.png"/><Relationship Id="rId97" Type="http://schemas.openxmlformats.org/officeDocument/2006/relationships/customXml" Target="../ink/ink473.xml"/><Relationship Id="rId104" Type="http://schemas.openxmlformats.org/officeDocument/2006/relationships/image" Target="../media/image476.png"/><Relationship Id="rId120" Type="http://schemas.openxmlformats.org/officeDocument/2006/relationships/image" Target="../media/image484.png"/><Relationship Id="rId125" Type="http://schemas.openxmlformats.org/officeDocument/2006/relationships/customXml" Target="../ink/ink487.xml"/><Relationship Id="rId7" Type="http://schemas.openxmlformats.org/officeDocument/2006/relationships/customXml" Target="../ink/ink428.xml"/><Relationship Id="rId71" Type="http://schemas.openxmlformats.org/officeDocument/2006/relationships/customXml" Target="../ink/ink460.xml"/><Relationship Id="rId92" Type="http://schemas.openxmlformats.org/officeDocument/2006/relationships/image" Target="../media/image470.png"/><Relationship Id="rId2" Type="http://schemas.openxmlformats.org/officeDocument/2006/relationships/image" Target="NULL"/><Relationship Id="rId29" Type="http://schemas.openxmlformats.org/officeDocument/2006/relationships/customXml" Target="../ink/ink439.xml"/><Relationship Id="rId24" Type="http://schemas.openxmlformats.org/officeDocument/2006/relationships/image" Target="../media/image436.png"/><Relationship Id="rId40" Type="http://schemas.openxmlformats.org/officeDocument/2006/relationships/image" Target="../media/image444.png"/><Relationship Id="rId45" Type="http://schemas.openxmlformats.org/officeDocument/2006/relationships/customXml" Target="../ink/ink447.xml"/><Relationship Id="rId66" Type="http://schemas.openxmlformats.org/officeDocument/2006/relationships/image" Target="../media/image457.png"/><Relationship Id="rId87" Type="http://schemas.openxmlformats.org/officeDocument/2006/relationships/customXml" Target="../ink/ink468.xml"/><Relationship Id="rId110" Type="http://schemas.openxmlformats.org/officeDocument/2006/relationships/image" Target="../media/image479.png"/><Relationship Id="rId115" Type="http://schemas.openxmlformats.org/officeDocument/2006/relationships/customXml" Target="../ink/ink482.xml"/><Relationship Id="rId131" Type="http://schemas.openxmlformats.org/officeDocument/2006/relationships/customXml" Target="../ink/ink490.xml"/><Relationship Id="rId61" Type="http://schemas.openxmlformats.org/officeDocument/2006/relationships/customXml" Target="../ink/ink455.xml"/><Relationship Id="rId82" Type="http://schemas.openxmlformats.org/officeDocument/2006/relationships/image" Target="../media/image4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Section 10.5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Logarithms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5415878" y="0"/>
            <a:ext cx="136024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/>
              <p:nvPr/>
            </p:nvSpPr>
            <p:spPr>
              <a:xfrm>
                <a:off x="0" y="677108"/>
                <a:ext cx="684078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func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d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7108"/>
                <a:ext cx="684078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C3FC9730-ABE5-4A36-A09F-90C5F3B877ED}"/>
              </a:ext>
            </a:extLst>
          </p:cNvPr>
          <p:cNvGrpSpPr/>
          <p:nvPr/>
        </p:nvGrpSpPr>
        <p:grpSpPr>
          <a:xfrm>
            <a:off x="386470" y="1592227"/>
            <a:ext cx="977400" cy="1119600"/>
            <a:chOff x="386470" y="1592227"/>
            <a:chExt cx="977400" cy="111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898C2494-C268-4764-9434-01C61342BEF9}"/>
                    </a:ext>
                  </a:extLst>
                </p14:cNvPr>
                <p14:cNvContentPartPr/>
                <p14:nvPr/>
              </p14:nvContentPartPr>
              <p14:xfrm>
                <a:off x="386470" y="1592227"/>
                <a:ext cx="266040" cy="8607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898C2494-C268-4764-9434-01C61342BEF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77470" y="1583227"/>
                  <a:ext cx="283680" cy="87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3394B295-3468-4B1C-87A5-D58AC9122490}"/>
                    </a:ext>
                  </a:extLst>
                </p14:cNvPr>
                <p14:cNvContentPartPr/>
                <p14:nvPr/>
              </p14:nvContentPartPr>
              <p14:xfrm>
                <a:off x="676990" y="2175067"/>
                <a:ext cx="170640" cy="2671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3394B295-3468-4B1C-87A5-D58AC912249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668350" y="2166427"/>
                  <a:ext cx="188280" cy="28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D14B1BAB-FA0E-4AAD-B5BB-C437B1D8D8E3}"/>
                    </a:ext>
                  </a:extLst>
                </p14:cNvPr>
                <p14:cNvContentPartPr/>
                <p14:nvPr/>
              </p14:nvContentPartPr>
              <p14:xfrm>
                <a:off x="873190" y="2260027"/>
                <a:ext cx="276120" cy="4518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D14B1BAB-FA0E-4AAD-B5BB-C437B1D8D8E3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64550" y="2251027"/>
                  <a:ext cx="293760" cy="46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4A3029D4-85A4-4293-80DB-D8544E9BFC76}"/>
                    </a:ext>
                  </a:extLst>
                </p14:cNvPr>
                <p14:cNvContentPartPr/>
                <p14:nvPr/>
              </p14:nvContentPartPr>
              <p14:xfrm>
                <a:off x="1185670" y="2356507"/>
                <a:ext cx="178200" cy="3330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4A3029D4-85A4-4293-80DB-D8544E9BFC76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176670" y="2347507"/>
                  <a:ext cx="195840" cy="350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37DB191-D038-4725-ABCD-F1AC42CB25B5}"/>
              </a:ext>
            </a:extLst>
          </p:cNvPr>
          <p:cNvGrpSpPr/>
          <p:nvPr/>
        </p:nvGrpSpPr>
        <p:grpSpPr>
          <a:xfrm>
            <a:off x="1616230" y="1871947"/>
            <a:ext cx="840960" cy="610560"/>
            <a:chOff x="1616230" y="1871947"/>
            <a:chExt cx="840960" cy="61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29B5BB3C-9F35-4FA2-8153-5EAFDD51037D}"/>
                    </a:ext>
                  </a:extLst>
                </p14:cNvPr>
                <p14:cNvContentPartPr/>
                <p14:nvPr/>
              </p14:nvContentPartPr>
              <p14:xfrm>
                <a:off x="1616230" y="1878787"/>
                <a:ext cx="149760" cy="6037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29B5BB3C-9F35-4FA2-8153-5EAFDD51037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07230" y="1870147"/>
                  <a:ext cx="167400" cy="62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E9BA01F1-17C5-494F-A0F0-07D4CEA94E88}"/>
                    </a:ext>
                  </a:extLst>
                </p14:cNvPr>
                <p14:cNvContentPartPr/>
                <p14:nvPr/>
              </p14:nvContentPartPr>
              <p14:xfrm>
                <a:off x="1780390" y="2047267"/>
                <a:ext cx="189360" cy="3319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E9BA01F1-17C5-494F-A0F0-07D4CEA94E8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771750" y="2038627"/>
                  <a:ext cx="207000" cy="34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6F2C77C-2B7B-4E1A-A33A-5A77C5082D47}"/>
                    </a:ext>
                  </a:extLst>
                </p14:cNvPr>
                <p14:cNvContentPartPr/>
                <p14:nvPr/>
              </p14:nvContentPartPr>
              <p14:xfrm>
                <a:off x="1836190" y="2052667"/>
                <a:ext cx="128880" cy="3056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6F2C77C-2B7B-4E1A-A33A-5A77C5082D47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827190" y="2044027"/>
                  <a:ext cx="146520" cy="32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B9409D13-1305-4028-AB8B-EA0F84AB15E4}"/>
                    </a:ext>
                  </a:extLst>
                </p14:cNvPr>
                <p14:cNvContentPartPr/>
                <p14:nvPr/>
              </p14:nvContentPartPr>
              <p14:xfrm>
                <a:off x="2072350" y="2036827"/>
                <a:ext cx="37080" cy="3002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B9409D13-1305-4028-AB8B-EA0F84AB15E4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063350" y="2027827"/>
                  <a:ext cx="5472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2C89243-089D-4722-A67F-A85EA25DAC36}"/>
                    </a:ext>
                  </a:extLst>
                </p14:cNvPr>
                <p14:cNvContentPartPr/>
                <p14:nvPr/>
              </p14:nvContentPartPr>
              <p14:xfrm>
                <a:off x="2046430" y="2047627"/>
                <a:ext cx="267120" cy="2962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2C89243-089D-4722-A67F-A85EA25DAC36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037430" y="2038627"/>
                  <a:ext cx="284760" cy="31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BEFED7F-9BD4-4837-A58D-137613CDCC3E}"/>
                    </a:ext>
                  </a:extLst>
                </p14:cNvPr>
                <p14:cNvContentPartPr/>
                <p14:nvPr/>
              </p14:nvContentPartPr>
              <p14:xfrm>
                <a:off x="2375110" y="1871947"/>
                <a:ext cx="82080" cy="5774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BEFED7F-9BD4-4837-A58D-137613CDCC3E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2366470" y="1863307"/>
                  <a:ext cx="99720" cy="59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E60B07F-5936-4C2A-8FFD-0A3826459B4A}"/>
              </a:ext>
            </a:extLst>
          </p:cNvPr>
          <p:cNvGrpSpPr/>
          <p:nvPr/>
        </p:nvGrpSpPr>
        <p:grpSpPr>
          <a:xfrm>
            <a:off x="3982150" y="2128627"/>
            <a:ext cx="190080" cy="185760"/>
            <a:chOff x="3982150" y="2128627"/>
            <a:chExt cx="190080" cy="185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E196AF5-0F9C-4796-A9B9-51A21CD24ADC}"/>
                    </a:ext>
                  </a:extLst>
                </p14:cNvPr>
                <p14:cNvContentPartPr/>
                <p14:nvPr/>
              </p14:nvContentPartPr>
              <p14:xfrm>
                <a:off x="3982150" y="2128627"/>
                <a:ext cx="140400" cy="230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E196AF5-0F9C-4796-A9B9-51A21CD24AD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973510" y="2119627"/>
                  <a:ext cx="15804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94BF8116-C2D4-4EFF-B764-5F6124407401}"/>
                    </a:ext>
                  </a:extLst>
                </p14:cNvPr>
                <p14:cNvContentPartPr/>
                <p14:nvPr/>
              </p14:nvContentPartPr>
              <p14:xfrm>
                <a:off x="4001590" y="2298187"/>
                <a:ext cx="170640" cy="1620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94BF8116-C2D4-4EFF-B764-5F6124407401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992950" y="2289187"/>
                  <a:ext cx="188280" cy="3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9DA1025-49BB-4298-98AD-7E7F0E20D70E}"/>
              </a:ext>
            </a:extLst>
          </p:cNvPr>
          <p:cNvGrpSpPr/>
          <p:nvPr/>
        </p:nvGrpSpPr>
        <p:grpSpPr>
          <a:xfrm>
            <a:off x="4501270" y="1735507"/>
            <a:ext cx="1494000" cy="912240"/>
            <a:chOff x="4501270" y="1735507"/>
            <a:chExt cx="1494000" cy="912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DFB0BFF-D0FF-402C-A366-B9C84E6E265D}"/>
                    </a:ext>
                  </a:extLst>
                </p14:cNvPr>
                <p14:cNvContentPartPr/>
                <p14:nvPr/>
              </p14:nvContentPartPr>
              <p14:xfrm>
                <a:off x="4501270" y="1735507"/>
                <a:ext cx="307800" cy="7117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DFB0BFF-D0FF-402C-A366-B9C84E6E265D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492270" y="1726507"/>
                  <a:ext cx="325440" cy="72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D2FD47DA-368A-45FA-8863-155DC215FF76}"/>
                    </a:ext>
                  </a:extLst>
                </p14:cNvPr>
                <p14:cNvContentPartPr/>
                <p14:nvPr/>
              </p14:nvContentPartPr>
              <p14:xfrm>
                <a:off x="4820950" y="2197027"/>
                <a:ext cx="176760" cy="2059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D2FD47DA-368A-45FA-8863-155DC215FF7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812310" y="2188387"/>
                  <a:ext cx="19440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8515ADB-8EAB-4077-AE80-1DE069269F7B}"/>
                    </a:ext>
                  </a:extLst>
                </p14:cNvPr>
                <p14:cNvContentPartPr/>
                <p14:nvPr/>
              </p14:nvContentPartPr>
              <p14:xfrm>
                <a:off x="5000950" y="2239507"/>
                <a:ext cx="150120" cy="4082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8515ADB-8EAB-4077-AE80-1DE069269F7B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992310" y="2230507"/>
                  <a:ext cx="167760" cy="42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44CDB30-7E5E-4F3A-9DAC-C1AF5615F3E7}"/>
                    </a:ext>
                  </a:extLst>
                </p14:cNvPr>
                <p14:cNvContentPartPr/>
                <p14:nvPr/>
              </p14:nvContentPartPr>
              <p14:xfrm>
                <a:off x="5267350" y="2339587"/>
                <a:ext cx="162720" cy="2865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44CDB30-7E5E-4F3A-9DAC-C1AF5615F3E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258710" y="2330947"/>
                  <a:ext cx="180360" cy="30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E819AA7-B6BF-4186-A8B6-8CCE8430A10D}"/>
                    </a:ext>
                  </a:extLst>
                </p14:cNvPr>
                <p14:cNvContentPartPr/>
                <p14:nvPr/>
              </p14:nvContentPartPr>
              <p14:xfrm>
                <a:off x="5648590" y="1874107"/>
                <a:ext cx="346680" cy="5083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E819AA7-B6BF-4186-A8B6-8CCE8430A10D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639950" y="1865107"/>
                  <a:ext cx="364320" cy="525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6B9E1B17-F2AD-4758-A108-BC776F719340}"/>
              </a:ext>
            </a:extLst>
          </p:cNvPr>
          <p:cNvGrpSpPr/>
          <p:nvPr/>
        </p:nvGrpSpPr>
        <p:grpSpPr>
          <a:xfrm>
            <a:off x="3587230" y="3437947"/>
            <a:ext cx="217080" cy="184680"/>
            <a:chOff x="3587230" y="3437947"/>
            <a:chExt cx="217080" cy="184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AE6DEE5A-7646-424D-9852-CDF67FB839FB}"/>
                    </a:ext>
                  </a:extLst>
                </p14:cNvPr>
                <p14:cNvContentPartPr/>
                <p14:nvPr/>
              </p14:nvContentPartPr>
              <p14:xfrm>
                <a:off x="3593710" y="3437947"/>
                <a:ext cx="133920" cy="165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AE6DEE5A-7646-424D-9852-CDF67FB839F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3585070" y="3428947"/>
                  <a:ext cx="15156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1E83857-6B1B-4BE7-BE05-E028E177F915}"/>
                    </a:ext>
                  </a:extLst>
                </p14:cNvPr>
                <p14:cNvContentPartPr/>
                <p14:nvPr/>
              </p14:nvContentPartPr>
              <p14:xfrm>
                <a:off x="3587230" y="3601027"/>
                <a:ext cx="217080" cy="216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1E83857-6B1B-4BE7-BE05-E028E177F91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3578590" y="3592027"/>
                  <a:ext cx="234720" cy="39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41">
            <p14:nvContentPartPr>
              <p14:cNvPr id="100" name="Ink 99">
                <a:extLst>
                  <a:ext uri="{FF2B5EF4-FFF2-40B4-BE49-F238E27FC236}">
                    <a16:creationId xmlns:a16="http://schemas.microsoft.com/office/drawing/2014/main" id="{4474DE9D-4AD8-4F57-922F-C25056BD743B}"/>
                  </a:ext>
                </a:extLst>
              </p14:cNvPr>
              <p14:cNvContentPartPr/>
              <p14:nvPr/>
            </p14:nvContentPartPr>
            <p14:xfrm>
              <a:off x="10125550" y="1908667"/>
              <a:ext cx="187920" cy="36000"/>
            </p14:xfrm>
          </p:contentPart>
        </mc:Choice>
        <mc:Fallback xmlns="">
          <p:pic>
            <p:nvPicPr>
              <p:cNvPr id="100" name="Ink 99">
                <a:extLst>
                  <a:ext uri="{FF2B5EF4-FFF2-40B4-BE49-F238E27FC236}">
                    <a16:creationId xmlns:a16="http://schemas.microsoft.com/office/drawing/2014/main" id="{4474DE9D-4AD8-4F57-922F-C25056BD743B}"/>
                  </a:ext>
                </a:extLst>
              </p:cNvPr>
              <p:cNvPicPr/>
              <p:nvPr/>
            </p:nvPicPr>
            <p:blipFill>
              <a:blip r:embed="rId42"/>
              <a:stretch>
                <a:fillRect/>
              </a:stretch>
            </p:blipFill>
            <p:spPr>
              <a:xfrm>
                <a:off x="10116550" y="1899667"/>
                <a:ext cx="205560" cy="5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3">
            <p14:nvContentPartPr>
              <p14:cNvPr id="101" name="Ink 100">
                <a:extLst>
                  <a:ext uri="{FF2B5EF4-FFF2-40B4-BE49-F238E27FC236}">
                    <a16:creationId xmlns:a16="http://schemas.microsoft.com/office/drawing/2014/main" id="{3A6060BB-E43B-4066-AB70-BEC8409219BD}"/>
                  </a:ext>
                </a:extLst>
              </p14:cNvPr>
              <p14:cNvContentPartPr/>
              <p14:nvPr/>
            </p14:nvContentPartPr>
            <p14:xfrm>
              <a:off x="10077310" y="2075347"/>
              <a:ext cx="247320" cy="20520"/>
            </p14:xfrm>
          </p:contentPart>
        </mc:Choice>
        <mc:Fallback xmlns="">
          <p:pic>
            <p:nvPicPr>
              <p:cNvPr id="101" name="Ink 100">
                <a:extLst>
                  <a:ext uri="{FF2B5EF4-FFF2-40B4-BE49-F238E27FC236}">
                    <a16:creationId xmlns:a16="http://schemas.microsoft.com/office/drawing/2014/main" id="{3A6060BB-E43B-4066-AB70-BEC8409219BD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10068310" y="2066707"/>
                <a:ext cx="264960" cy="38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5">
            <p14:nvContentPartPr>
              <p14:cNvPr id="102" name="Ink 101">
                <a:extLst>
                  <a:ext uri="{FF2B5EF4-FFF2-40B4-BE49-F238E27FC236}">
                    <a16:creationId xmlns:a16="http://schemas.microsoft.com/office/drawing/2014/main" id="{34E61230-DE70-4D9A-A1E7-3F9B9E246F83}"/>
                  </a:ext>
                </a:extLst>
              </p14:cNvPr>
              <p14:cNvContentPartPr/>
              <p14:nvPr/>
            </p14:nvContentPartPr>
            <p14:xfrm>
              <a:off x="10413910" y="1898227"/>
              <a:ext cx="459360" cy="400320"/>
            </p14:xfrm>
          </p:contentPart>
        </mc:Choice>
        <mc:Fallback xmlns="">
          <p:pic>
            <p:nvPicPr>
              <p:cNvPr id="102" name="Ink 101">
                <a:extLst>
                  <a:ext uri="{FF2B5EF4-FFF2-40B4-BE49-F238E27FC236}">
                    <a16:creationId xmlns:a16="http://schemas.microsoft.com/office/drawing/2014/main" id="{34E61230-DE70-4D9A-A1E7-3F9B9E246F83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10404910" y="1889587"/>
                <a:ext cx="477000" cy="417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17" name="Group 116">
            <a:extLst>
              <a:ext uri="{FF2B5EF4-FFF2-40B4-BE49-F238E27FC236}">
                <a16:creationId xmlns:a16="http://schemas.microsoft.com/office/drawing/2014/main" id="{DCFB7088-B0F6-4C8D-A49A-81049B818D95}"/>
              </a:ext>
            </a:extLst>
          </p:cNvPr>
          <p:cNvGrpSpPr/>
          <p:nvPr/>
        </p:nvGrpSpPr>
        <p:grpSpPr>
          <a:xfrm>
            <a:off x="1223830" y="3232387"/>
            <a:ext cx="2138400" cy="859680"/>
            <a:chOff x="1223830" y="3232387"/>
            <a:chExt cx="2138400" cy="859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20BE9A9-991F-438A-9E5D-07E6DE2DA7E0}"/>
                    </a:ext>
                  </a:extLst>
                </p14:cNvPr>
                <p14:cNvContentPartPr/>
                <p14:nvPr/>
              </p14:nvContentPartPr>
              <p14:xfrm>
                <a:off x="1223830" y="3235267"/>
                <a:ext cx="171360" cy="8568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20BE9A9-991F-438A-9E5D-07E6DE2DA7E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1215190" y="3226267"/>
                  <a:ext cx="189000" cy="87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284557BC-0036-4752-A279-6E8025D1F92F}"/>
                    </a:ext>
                  </a:extLst>
                </p14:cNvPr>
                <p14:cNvContentPartPr/>
                <p14:nvPr/>
              </p14:nvContentPartPr>
              <p14:xfrm>
                <a:off x="1452070" y="3427507"/>
                <a:ext cx="198360" cy="4820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284557BC-0036-4752-A279-6E8025D1F92F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1443070" y="3418867"/>
                  <a:ext cx="216000" cy="49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1F78A0A1-54B4-4153-AAB5-ACAF664AF610}"/>
                    </a:ext>
                  </a:extLst>
                </p14:cNvPr>
                <p14:cNvContentPartPr/>
                <p14:nvPr/>
              </p14:nvContentPartPr>
              <p14:xfrm>
                <a:off x="1468270" y="3490867"/>
                <a:ext cx="141840" cy="3600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1F78A0A1-54B4-4153-AAB5-ACAF664AF610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1459630" y="3481867"/>
                  <a:ext cx="159480" cy="37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FC89ECA-1627-4669-B4A7-7524E516C64C}"/>
                    </a:ext>
                  </a:extLst>
                </p14:cNvPr>
                <p14:cNvContentPartPr/>
                <p14:nvPr/>
              </p14:nvContentPartPr>
              <p14:xfrm>
                <a:off x="1728550" y="3448747"/>
                <a:ext cx="200880" cy="4075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FC89ECA-1627-4669-B4A7-7524E516C64C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1719910" y="3439747"/>
                  <a:ext cx="218520" cy="42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82A29B95-9D18-421F-AF23-39BA14D31660}"/>
                    </a:ext>
                  </a:extLst>
                </p14:cNvPr>
                <p14:cNvContentPartPr/>
                <p14:nvPr/>
              </p14:nvContentPartPr>
              <p14:xfrm>
                <a:off x="2006110" y="3498427"/>
                <a:ext cx="34200" cy="3423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82A29B95-9D18-421F-AF23-39BA14D31660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1997470" y="3489427"/>
                  <a:ext cx="51840" cy="36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1FD7F266-CB2C-419C-AF69-86F4E2900403}"/>
                    </a:ext>
                  </a:extLst>
                </p14:cNvPr>
                <p14:cNvContentPartPr/>
                <p14:nvPr/>
              </p14:nvContentPartPr>
              <p14:xfrm>
                <a:off x="2077030" y="3306907"/>
                <a:ext cx="130320" cy="57348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1FD7F266-CB2C-419C-AF69-86F4E2900403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2068390" y="3298267"/>
                  <a:ext cx="147960" cy="59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F7B63B4D-530C-41AE-99AB-5F9CC58B8258}"/>
                    </a:ext>
                  </a:extLst>
                </p14:cNvPr>
                <p14:cNvContentPartPr/>
                <p14:nvPr/>
              </p14:nvContentPartPr>
              <p14:xfrm>
                <a:off x="2316790" y="3298627"/>
                <a:ext cx="132840" cy="6372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F7B63B4D-530C-41AE-99AB-5F9CC58B8258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2308150" y="3289987"/>
                  <a:ext cx="150480" cy="65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B0526CC7-DAA5-4C27-8F50-2F434BEC8507}"/>
                    </a:ext>
                  </a:extLst>
                </p14:cNvPr>
                <p14:cNvContentPartPr/>
                <p14:nvPr/>
              </p14:nvContentPartPr>
              <p14:xfrm>
                <a:off x="2530270" y="3420307"/>
                <a:ext cx="191880" cy="3776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B0526CC7-DAA5-4C27-8F50-2F434BEC8507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2521630" y="3411667"/>
                  <a:ext cx="209520" cy="39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CB2C5BC0-774A-4971-9496-50464879FFA5}"/>
                    </a:ext>
                  </a:extLst>
                </p14:cNvPr>
                <p14:cNvContentPartPr/>
                <p14:nvPr/>
              </p14:nvContentPartPr>
              <p14:xfrm>
                <a:off x="2585710" y="3435067"/>
                <a:ext cx="311400" cy="3729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CB2C5BC0-774A-4971-9496-50464879FFA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577070" y="3426427"/>
                  <a:ext cx="329040" cy="39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5A5E3601-CDB5-46A8-8C2B-8547DED52001}"/>
                    </a:ext>
                  </a:extLst>
                </p14:cNvPr>
                <p14:cNvContentPartPr/>
                <p14:nvPr/>
              </p14:nvContentPartPr>
              <p14:xfrm>
                <a:off x="3255310" y="3232387"/>
                <a:ext cx="106920" cy="6930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5A5E3601-CDB5-46A8-8C2B-8547DED52001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3246310" y="3223747"/>
                  <a:ext cx="124560" cy="71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3C1E6EE2-1AE0-4AB8-BC6A-D870E92424F9}"/>
                    </a:ext>
                  </a:extLst>
                </p14:cNvPr>
                <p14:cNvContentPartPr/>
                <p14:nvPr/>
              </p14:nvContentPartPr>
              <p14:xfrm>
                <a:off x="2995750" y="3469267"/>
                <a:ext cx="150840" cy="37872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3C1E6EE2-1AE0-4AB8-BC6A-D870E92424F9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2987110" y="3460627"/>
                  <a:ext cx="16848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E2279219-092C-4B69-8EC8-27DDB82F1DD2}"/>
                    </a:ext>
                  </a:extLst>
                </p14:cNvPr>
                <p14:cNvContentPartPr/>
                <p14:nvPr/>
              </p14:nvContentPartPr>
              <p14:xfrm>
                <a:off x="3091510" y="3405187"/>
                <a:ext cx="146160" cy="20520"/>
              </p14:xfrm>
            </p:contentPart>
          </mc:Choice>
          <mc:Fallback xmlns=""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E2279219-092C-4B69-8EC8-27DDB82F1DD2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3082510" y="3396547"/>
                  <a:ext cx="163800" cy="38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BE5E942D-1F4D-4C9F-9A93-CFBB98144171}"/>
              </a:ext>
            </a:extLst>
          </p:cNvPr>
          <p:cNvGrpSpPr/>
          <p:nvPr/>
        </p:nvGrpSpPr>
        <p:grpSpPr>
          <a:xfrm>
            <a:off x="2648350" y="1866907"/>
            <a:ext cx="1017720" cy="667080"/>
            <a:chOff x="2648350" y="1866907"/>
            <a:chExt cx="1017720" cy="66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AE07C2A-5DCD-46CA-BA0F-33F1DB8D9C05}"/>
                    </a:ext>
                  </a:extLst>
                </p14:cNvPr>
                <p14:cNvContentPartPr/>
                <p14:nvPr/>
              </p14:nvContentPartPr>
              <p14:xfrm>
                <a:off x="2648350" y="1866907"/>
                <a:ext cx="108000" cy="655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AE07C2A-5DCD-46CA-BA0F-33F1DB8D9C05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639350" y="1858267"/>
                  <a:ext cx="125640" cy="67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556FFCA-314B-45C6-966E-0C3CB7EDA84C}"/>
                    </a:ext>
                  </a:extLst>
                </p14:cNvPr>
                <p14:cNvContentPartPr/>
                <p14:nvPr/>
              </p14:nvContentPartPr>
              <p14:xfrm>
                <a:off x="2839510" y="2056627"/>
                <a:ext cx="156960" cy="343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556FFCA-314B-45C6-966E-0C3CB7EDA84C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2830510" y="2047987"/>
                  <a:ext cx="174600" cy="36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E3D9DC1B-F373-4227-8ADB-8D336B64AA2A}"/>
                    </a:ext>
                  </a:extLst>
                </p14:cNvPr>
                <p14:cNvContentPartPr/>
                <p14:nvPr/>
              </p14:nvContentPartPr>
              <p14:xfrm>
                <a:off x="2885590" y="2022787"/>
                <a:ext cx="124200" cy="352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E3D9DC1B-F373-4227-8ADB-8D336B64AA2A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876950" y="2014147"/>
                  <a:ext cx="14184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4929227-337C-4A5E-B1DD-BEC2F29DF2A4}"/>
                    </a:ext>
                  </a:extLst>
                </p14:cNvPr>
                <p14:cNvContentPartPr/>
                <p14:nvPr/>
              </p14:nvContentPartPr>
              <p14:xfrm>
                <a:off x="3102310" y="2224027"/>
                <a:ext cx="209520" cy="5292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4929227-337C-4A5E-B1DD-BEC2F29DF2A4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3093310" y="2215387"/>
                  <a:ext cx="227160" cy="7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2D2452B3-A3F6-4D5F-B46B-35289DFF1607}"/>
                    </a:ext>
                  </a:extLst>
                </p14:cNvPr>
                <p14:cNvContentPartPr/>
                <p14:nvPr/>
              </p14:nvContentPartPr>
              <p14:xfrm>
                <a:off x="3590470" y="1868707"/>
                <a:ext cx="75600" cy="6652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2D2452B3-A3F6-4D5F-B46B-35289DFF1607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581830" y="1859707"/>
                  <a:ext cx="93240" cy="68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964123C5-D6C7-44C9-A987-4241B12B971D}"/>
                    </a:ext>
                  </a:extLst>
                </p14:cNvPr>
                <p14:cNvContentPartPr/>
                <p14:nvPr/>
              </p14:nvContentPartPr>
              <p14:xfrm>
                <a:off x="3348190" y="2108467"/>
                <a:ext cx="138600" cy="31968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964123C5-D6C7-44C9-A987-4241B12B971D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339190" y="2099467"/>
                  <a:ext cx="156240" cy="33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7FA7BB90-B6AE-47E2-B5DB-77854354DBE7}"/>
                    </a:ext>
                  </a:extLst>
                </p14:cNvPr>
                <p14:cNvContentPartPr/>
                <p14:nvPr/>
              </p14:nvContentPartPr>
              <p14:xfrm>
                <a:off x="3407590" y="2069587"/>
                <a:ext cx="165600" cy="90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7FA7BB90-B6AE-47E2-B5DB-77854354DBE7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398590" y="2060587"/>
                  <a:ext cx="183240" cy="2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470BF04F-4F99-4629-B7F4-EDCD7CB4FB78}"/>
              </a:ext>
            </a:extLst>
          </p:cNvPr>
          <p:cNvGrpSpPr/>
          <p:nvPr/>
        </p:nvGrpSpPr>
        <p:grpSpPr>
          <a:xfrm>
            <a:off x="1248670" y="4301227"/>
            <a:ext cx="2325960" cy="610200"/>
            <a:chOff x="1248670" y="4301227"/>
            <a:chExt cx="2325960" cy="610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6166A0CB-6AF1-41C0-A039-9253A12541B7}"/>
                    </a:ext>
                  </a:extLst>
                </p14:cNvPr>
                <p14:cNvContentPartPr/>
                <p14:nvPr/>
              </p14:nvContentPartPr>
              <p14:xfrm>
                <a:off x="3399310" y="4484107"/>
                <a:ext cx="175320" cy="1882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6166A0CB-6AF1-41C0-A039-9253A12541B7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3390670" y="4475107"/>
                  <a:ext cx="1929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325DCF37-7319-45C3-8222-2CA43B7A9FBB}"/>
                    </a:ext>
                  </a:extLst>
                </p14:cNvPr>
                <p14:cNvContentPartPr/>
                <p14:nvPr/>
              </p14:nvContentPartPr>
              <p14:xfrm>
                <a:off x="1248670" y="4573747"/>
                <a:ext cx="198000" cy="33768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325DCF37-7319-45C3-8222-2CA43B7A9FBB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1239670" y="4565107"/>
                  <a:ext cx="21564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6FF16103-8DC5-4DF5-8EA8-28AABAA721B0}"/>
                    </a:ext>
                  </a:extLst>
                </p14:cNvPr>
                <p14:cNvContentPartPr/>
                <p14:nvPr/>
              </p14:nvContentPartPr>
              <p14:xfrm>
                <a:off x="1314550" y="4524427"/>
                <a:ext cx="92160" cy="36252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6FF16103-8DC5-4DF5-8EA8-28AABAA721B0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305550" y="4515427"/>
                  <a:ext cx="109800" cy="38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CCF90B53-CABC-4FC0-9B13-972C66D75783}"/>
                    </a:ext>
                  </a:extLst>
                </p14:cNvPr>
                <p14:cNvContentPartPr/>
                <p14:nvPr/>
              </p14:nvContentPartPr>
              <p14:xfrm>
                <a:off x="1479790" y="4301227"/>
                <a:ext cx="140040" cy="2844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CCF90B53-CABC-4FC0-9B13-972C66D75783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471150" y="4292587"/>
                  <a:ext cx="157680" cy="30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1BC0FF6A-56D9-4202-83F5-8FA002DBD50F}"/>
                    </a:ext>
                  </a:extLst>
                </p14:cNvPr>
                <p14:cNvContentPartPr/>
                <p14:nvPr/>
              </p14:nvContentPartPr>
              <p14:xfrm>
                <a:off x="1666270" y="4715227"/>
                <a:ext cx="150840" cy="75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1BC0FF6A-56D9-4202-83F5-8FA002DBD50F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657270" y="4706227"/>
                  <a:ext cx="1684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2507AD72-C8C0-408E-8521-B5AE66EA69FC}"/>
                    </a:ext>
                  </a:extLst>
                </p14:cNvPr>
                <p14:cNvContentPartPr/>
                <p14:nvPr/>
              </p14:nvContentPartPr>
              <p14:xfrm>
                <a:off x="2020870" y="4657987"/>
                <a:ext cx="85320" cy="17280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2507AD72-C8C0-408E-8521-B5AE66EA69FC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2012230" y="4648987"/>
                  <a:ext cx="102960" cy="19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ED959340-7F8F-48CD-87F8-8AE599C32CBD}"/>
                    </a:ext>
                  </a:extLst>
                </p14:cNvPr>
                <p14:cNvContentPartPr/>
                <p14:nvPr/>
              </p14:nvContentPartPr>
              <p14:xfrm>
                <a:off x="2043550" y="4617667"/>
                <a:ext cx="108720" cy="20232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ED959340-7F8F-48CD-87F8-8AE599C32CBD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2034910" y="4609027"/>
                  <a:ext cx="126360" cy="21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9E14C4AC-511C-428B-BECC-AA8B41EA4622}"/>
                    </a:ext>
                  </a:extLst>
                </p14:cNvPr>
                <p14:cNvContentPartPr/>
                <p14:nvPr/>
              </p14:nvContentPartPr>
              <p14:xfrm>
                <a:off x="2339830" y="4538107"/>
                <a:ext cx="16920" cy="27828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9E14C4AC-511C-428B-BECC-AA8B41EA462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2330830" y="4529107"/>
                  <a:ext cx="3456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E7563068-1465-4E75-BD4C-3DA16AFC177B}"/>
                    </a:ext>
                  </a:extLst>
                </p14:cNvPr>
                <p14:cNvContentPartPr/>
                <p14:nvPr/>
              </p14:nvContentPartPr>
              <p14:xfrm>
                <a:off x="2277550" y="4684987"/>
                <a:ext cx="170640" cy="756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E7563068-1465-4E75-BD4C-3DA16AFC177B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2268550" y="4675987"/>
                  <a:ext cx="188280" cy="2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D5577585-BC3B-4B5B-852C-3AD8FD0E4443}"/>
                    </a:ext>
                  </a:extLst>
                </p14:cNvPr>
                <p14:cNvContentPartPr/>
                <p14:nvPr/>
              </p14:nvContentPartPr>
              <p14:xfrm>
                <a:off x="2516590" y="4481227"/>
                <a:ext cx="181800" cy="29952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D5577585-BC3B-4B5B-852C-3AD8FD0E4443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507950" y="4472587"/>
                  <a:ext cx="19944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EE87D59E-2A62-44DE-997F-CFE5A1778528}"/>
                    </a:ext>
                  </a:extLst>
                </p14:cNvPr>
                <p14:cNvContentPartPr/>
                <p14:nvPr/>
              </p14:nvContentPartPr>
              <p14:xfrm>
                <a:off x="2620990" y="4586707"/>
                <a:ext cx="119160" cy="1803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EE87D59E-2A62-44DE-997F-CFE5A1778528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2612350" y="4577707"/>
                  <a:ext cx="136800" cy="19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E1DB3EC-2454-4594-A440-8EC1C86FCF3B}"/>
                    </a:ext>
                  </a:extLst>
                </p14:cNvPr>
                <p14:cNvContentPartPr/>
                <p14:nvPr/>
              </p14:nvContentPartPr>
              <p14:xfrm>
                <a:off x="2850670" y="4683187"/>
                <a:ext cx="168840" cy="1332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E1DB3EC-2454-4594-A440-8EC1C86FCF3B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841670" y="4674547"/>
                  <a:ext cx="18648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8E5158DF-6B97-47B0-92B1-C2F68733AFDB}"/>
                    </a:ext>
                  </a:extLst>
                </p14:cNvPr>
                <p14:cNvContentPartPr/>
                <p14:nvPr/>
              </p14:nvContentPartPr>
              <p14:xfrm>
                <a:off x="1858870" y="4616227"/>
                <a:ext cx="99720" cy="2271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8E5158DF-6B97-47B0-92B1-C2F68733AFDB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849870" y="4607587"/>
                  <a:ext cx="117360" cy="24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AA287C42-E14B-44F8-BE42-07716D8AE457}"/>
                    </a:ext>
                  </a:extLst>
                </p14:cNvPr>
                <p14:cNvContentPartPr/>
                <p14:nvPr/>
              </p14:nvContentPartPr>
              <p14:xfrm>
                <a:off x="1874350" y="4569427"/>
                <a:ext cx="120960" cy="3060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AA287C42-E14B-44F8-BE42-07716D8AE457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865710" y="4560427"/>
                  <a:ext cx="13860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7F7ED2CA-6C0C-4B8B-AF87-786E0AB3A4C8}"/>
                    </a:ext>
                  </a:extLst>
                </p14:cNvPr>
                <p14:cNvContentPartPr/>
                <p14:nvPr/>
              </p14:nvContentPartPr>
              <p14:xfrm>
                <a:off x="3075310" y="4533787"/>
                <a:ext cx="104760" cy="23148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7F7ED2CA-6C0C-4B8B-AF87-786E0AB3A4C8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3066310" y="4524787"/>
                  <a:ext cx="12240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E9E3DFB2-8D5F-47F0-A7CB-3EF75DBEB87D}"/>
                    </a:ext>
                  </a:extLst>
                </p14:cNvPr>
                <p14:cNvContentPartPr/>
                <p14:nvPr/>
              </p14:nvContentPartPr>
              <p14:xfrm>
                <a:off x="3137950" y="4503907"/>
                <a:ext cx="86760" cy="3276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E9E3DFB2-8D5F-47F0-A7CB-3EF75DBEB87D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3128950" y="4495267"/>
                  <a:ext cx="104400" cy="5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B69B6DF1-2177-428E-848A-D35523A375A2}"/>
              </a:ext>
            </a:extLst>
          </p:cNvPr>
          <p:cNvGrpSpPr/>
          <p:nvPr/>
        </p:nvGrpSpPr>
        <p:grpSpPr>
          <a:xfrm>
            <a:off x="1687150" y="5144707"/>
            <a:ext cx="2014560" cy="830520"/>
            <a:chOff x="1687150" y="5144707"/>
            <a:chExt cx="2014560" cy="830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EB2F51AD-EC35-4DF4-85EC-017FA872E9D4}"/>
                    </a:ext>
                  </a:extLst>
                </p14:cNvPr>
                <p14:cNvContentPartPr/>
                <p14:nvPr/>
              </p14:nvContentPartPr>
              <p14:xfrm>
                <a:off x="3375550" y="5959027"/>
                <a:ext cx="313200" cy="162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EB2F51AD-EC35-4DF4-85EC-017FA872E9D4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3366910" y="5950387"/>
                  <a:ext cx="33084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CD9EADEB-E523-4C98-96AD-4DFCA9D6F0FC}"/>
                    </a:ext>
                  </a:extLst>
                </p14:cNvPr>
                <p14:cNvContentPartPr/>
                <p14:nvPr/>
              </p14:nvContentPartPr>
              <p14:xfrm>
                <a:off x="2850670" y="5939227"/>
                <a:ext cx="188280" cy="1872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CD9EADEB-E523-4C98-96AD-4DFCA9D6F0FC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2841670" y="5930227"/>
                  <a:ext cx="2059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DF2462A9-4007-4907-ACCE-3EF3ACE9A71C}"/>
                    </a:ext>
                  </a:extLst>
                </p14:cNvPr>
                <p14:cNvContentPartPr/>
                <p14:nvPr/>
              </p14:nvContentPartPr>
              <p14:xfrm>
                <a:off x="3276190" y="5225707"/>
                <a:ext cx="75600" cy="604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DF2462A9-4007-4907-ACCE-3EF3ACE9A71C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3267550" y="5216707"/>
                  <a:ext cx="9324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2C05F233-9DA5-4DBD-81B4-B2E0A1331A58}"/>
                    </a:ext>
                  </a:extLst>
                </p14:cNvPr>
                <p14:cNvContentPartPr/>
                <p14:nvPr/>
              </p14:nvContentPartPr>
              <p14:xfrm>
                <a:off x="3252070" y="5383747"/>
                <a:ext cx="164160" cy="1944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2C05F233-9DA5-4DBD-81B4-B2E0A1331A58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3243070" y="5375107"/>
                  <a:ext cx="1818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CCC35791-BD62-4B22-A738-71AB2521ADC0}"/>
                    </a:ext>
                  </a:extLst>
                </p14:cNvPr>
                <p14:cNvContentPartPr/>
                <p14:nvPr/>
              </p14:nvContentPartPr>
              <p14:xfrm>
                <a:off x="1687150" y="5343067"/>
                <a:ext cx="170640" cy="2512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CCC35791-BD62-4B22-A738-71AB2521ADC0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678150" y="5334067"/>
                  <a:ext cx="188280" cy="26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FD4F5841-AD79-47D0-93F4-5DAB7C1704B0}"/>
                    </a:ext>
                  </a:extLst>
                </p14:cNvPr>
                <p14:cNvContentPartPr/>
                <p14:nvPr/>
              </p14:nvContentPartPr>
              <p14:xfrm>
                <a:off x="1712350" y="5326147"/>
                <a:ext cx="120960" cy="2757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FD4F5841-AD79-47D0-93F4-5DAB7C1704B0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703710" y="5317147"/>
                  <a:ext cx="13860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A4EF5A71-80D9-4630-AA6D-E075E686C99C}"/>
                    </a:ext>
                  </a:extLst>
                </p14:cNvPr>
                <p14:cNvContentPartPr/>
                <p14:nvPr/>
              </p14:nvContentPartPr>
              <p14:xfrm>
                <a:off x="1885870" y="5144707"/>
                <a:ext cx="145080" cy="20376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A4EF5A71-80D9-4630-AA6D-E075E686C99C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876870" y="5135707"/>
                  <a:ext cx="162720" cy="22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71357734-3259-41B3-B68B-4943FF5A7469}"/>
                    </a:ext>
                  </a:extLst>
                </p14:cNvPr>
                <p14:cNvContentPartPr/>
                <p14:nvPr/>
              </p14:nvContentPartPr>
              <p14:xfrm>
                <a:off x="2016190" y="5474107"/>
                <a:ext cx="112680" cy="205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71357734-3259-41B3-B68B-4943FF5A746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2007190" y="5465467"/>
                  <a:ext cx="1303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6AE57823-FC8C-4532-9D35-A24E9CF38819}"/>
                    </a:ext>
                  </a:extLst>
                </p14:cNvPr>
                <p14:cNvContentPartPr/>
                <p14:nvPr/>
              </p14:nvContentPartPr>
              <p14:xfrm>
                <a:off x="2490670" y="5342707"/>
                <a:ext cx="140400" cy="2260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6AE57823-FC8C-4532-9D35-A24E9CF38819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2481670" y="5334067"/>
                  <a:ext cx="158040" cy="24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6E5F9B82-6E09-45B6-8085-F953D34095CF}"/>
                    </a:ext>
                  </a:extLst>
                </p14:cNvPr>
                <p14:cNvContentPartPr/>
                <p14:nvPr/>
              </p14:nvContentPartPr>
              <p14:xfrm>
                <a:off x="2494270" y="5309227"/>
                <a:ext cx="154800" cy="27648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6E5F9B82-6E09-45B6-8085-F953D34095CF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2485270" y="5300227"/>
                  <a:ext cx="17244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F2438F57-B4DF-4FEC-A3FB-9BB189F73640}"/>
                    </a:ext>
                  </a:extLst>
                </p14:cNvPr>
                <p14:cNvContentPartPr/>
                <p14:nvPr/>
              </p14:nvContentPartPr>
              <p14:xfrm>
                <a:off x="2767510" y="5366107"/>
                <a:ext cx="137880" cy="626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F2438F57-B4DF-4FEC-A3FB-9BB189F73640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2758510" y="5357107"/>
                  <a:ext cx="155520" cy="8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664CC589-447A-41A3-AA4C-D0C9062373CE}"/>
                    </a:ext>
                  </a:extLst>
                </p14:cNvPr>
                <p14:cNvContentPartPr/>
                <p14:nvPr/>
              </p14:nvContentPartPr>
              <p14:xfrm>
                <a:off x="2258470" y="5225347"/>
                <a:ext cx="83520" cy="1717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664CC589-447A-41A3-AA4C-D0C9062373CE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2249830" y="5216347"/>
                  <a:ext cx="10116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AA8C550E-B780-4308-97F2-7B88DA5A185D}"/>
                    </a:ext>
                  </a:extLst>
                </p14:cNvPr>
                <p14:cNvContentPartPr/>
                <p14:nvPr/>
              </p14:nvContentPartPr>
              <p14:xfrm>
                <a:off x="2361070" y="5190067"/>
                <a:ext cx="25920" cy="38448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AA8C550E-B780-4308-97F2-7B88DA5A185D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2352430" y="5181067"/>
                  <a:ext cx="43560" cy="40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BC219486-8AEC-4E70-B490-63136D6878E6}"/>
                    </a:ext>
                  </a:extLst>
                </p14:cNvPr>
                <p14:cNvContentPartPr/>
                <p14:nvPr/>
              </p14:nvContentPartPr>
              <p14:xfrm>
                <a:off x="2975590" y="5261347"/>
                <a:ext cx="141480" cy="26172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BC219486-8AEC-4E70-B490-63136D6878E6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2966590" y="5252347"/>
                  <a:ext cx="159120" cy="27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918309AA-8483-4963-841D-61BEBFB7B348}"/>
                    </a:ext>
                  </a:extLst>
                </p14:cNvPr>
                <p14:cNvContentPartPr/>
                <p14:nvPr/>
              </p14:nvContentPartPr>
              <p14:xfrm>
                <a:off x="3007630" y="5284027"/>
                <a:ext cx="119160" cy="792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918309AA-8483-4963-841D-61BEBFB7B348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2998990" y="5275027"/>
                  <a:ext cx="136800" cy="2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04E1480B-D7C6-44BC-92B0-1305464A7945}"/>
                    </a:ext>
                  </a:extLst>
                </p14:cNvPr>
                <p14:cNvContentPartPr/>
                <p14:nvPr/>
              </p14:nvContentPartPr>
              <p14:xfrm>
                <a:off x="2770750" y="5750587"/>
                <a:ext cx="128160" cy="219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04E1480B-D7C6-44BC-92B0-1305464A7945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2762110" y="5741947"/>
                  <a:ext cx="1458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43CBA047-DCEC-4E7D-9C33-1F130567ABF5}"/>
                    </a:ext>
                  </a:extLst>
                </p14:cNvPr>
                <p14:cNvContentPartPr/>
                <p14:nvPr/>
              </p14:nvContentPartPr>
              <p14:xfrm>
                <a:off x="2908270" y="5641507"/>
                <a:ext cx="130680" cy="16488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43CBA047-DCEC-4E7D-9C33-1F130567ABF5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2899630" y="5632867"/>
                  <a:ext cx="14832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5F9F6118-BFD1-40A4-AF3A-26B9C2443760}"/>
                    </a:ext>
                  </a:extLst>
                </p14:cNvPr>
                <p14:cNvContentPartPr/>
                <p14:nvPr/>
              </p14:nvContentPartPr>
              <p14:xfrm>
                <a:off x="3510190" y="5172067"/>
                <a:ext cx="130680" cy="24372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5F9F6118-BFD1-40A4-AF3A-26B9C2443760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3501550" y="5163067"/>
                  <a:ext cx="14832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2B3DB818-A9CF-402D-8EC1-F7A53FAC520F}"/>
                    </a:ext>
                  </a:extLst>
                </p14:cNvPr>
                <p14:cNvContentPartPr/>
                <p14:nvPr/>
              </p14:nvContentPartPr>
              <p14:xfrm>
                <a:off x="3412630" y="5736547"/>
                <a:ext cx="153720" cy="2124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2B3DB818-A9CF-402D-8EC1-F7A53FAC520F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3403990" y="5727907"/>
                  <a:ext cx="17136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037395F0-47FE-4347-8183-B1A9B22E6F10}"/>
                    </a:ext>
                  </a:extLst>
                </p14:cNvPr>
                <p14:cNvContentPartPr/>
                <p14:nvPr/>
              </p14:nvContentPartPr>
              <p14:xfrm>
                <a:off x="3572830" y="5589667"/>
                <a:ext cx="128880" cy="30564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037395F0-47FE-4347-8183-B1A9B22E6F10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3563830" y="5581027"/>
                  <a:ext cx="146520" cy="3232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7">
            <p14:nvContentPartPr>
              <p14:cNvPr id="147" name="Ink 146">
                <a:extLst>
                  <a:ext uri="{FF2B5EF4-FFF2-40B4-BE49-F238E27FC236}">
                    <a16:creationId xmlns:a16="http://schemas.microsoft.com/office/drawing/2014/main" id="{CA9D3835-3FF7-4ECA-99BD-76C0C78C0336}"/>
                  </a:ext>
                </a:extLst>
              </p14:cNvPr>
              <p14:cNvContentPartPr/>
              <p14:nvPr/>
            </p14:nvContentPartPr>
            <p14:xfrm>
              <a:off x="3991150" y="3209347"/>
              <a:ext cx="392040" cy="644400"/>
            </p14:xfrm>
          </p:contentPart>
        </mc:Choice>
        <mc:Fallback xmlns="">
          <p:pic>
            <p:nvPicPr>
              <p:cNvPr id="147" name="Ink 146">
                <a:extLst>
                  <a:ext uri="{FF2B5EF4-FFF2-40B4-BE49-F238E27FC236}">
                    <a16:creationId xmlns:a16="http://schemas.microsoft.com/office/drawing/2014/main" id="{CA9D3835-3FF7-4ECA-99BD-76C0C78C0336}"/>
                  </a:ext>
                </a:extLst>
              </p:cNvPr>
              <p:cNvPicPr/>
              <p:nvPr/>
            </p:nvPicPr>
            <p:blipFill>
              <a:blip r:embed="rId158"/>
              <a:stretch>
                <a:fillRect/>
              </a:stretch>
            </p:blipFill>
            <p:spPr>
              <a:xfrm>
                <a:off x="3982510" y="3200347"/>
                <a:ext cx="409680" cy="66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9">
            <p14:nvContentPartPr>
              <p14:cNvPr id="148" name="Ink 147">
                <a:extLst>
                  <a:ext uri="{FF2B5EF4-FFF2-40B4-BE49-F238E27FC236}">
                    <a16:creationId xmlns:a16="http://schemas.microsoft.com/office/drawing/2014/main" id="{662263CB-4983-4D42-8EDE-F48CD1DE1312}"/>
                  </a:ext>
                </a:extLst>
              </p14:cNvPr>
              <p14:cNvContentPartPr/>
              <p14:nvPr/>
            </p14:nvContentPartPr>
            <p14:xfrm>
              <a:off x="3800710" y="4256227"/>
              <a:ext cx="271800" cy="588960"/>
            </p14:xfrm>
          </p:contentPart>
        </mc:Choice>
        <mc:Fallback xmlns="">
          <p:pic>
            <p:nvPicPr>
              <p:cNvPr id="148" name="Ink 147">
                <a:extLst>
                  <a:ext uri="{FF2B5EF4-FFF2-40B4-BE49-F238E27FC236}">
                    <a16:creationId xmlns:a16="http://schemas.microsoft.com/office/drawing/2014/main" id="{662263CB-4983-4D42-8EDE-F48CD1DE1312}"/>
                  </a:ext>
                </a:extLst>
              </p:cNvPr>
              <p:cNvPicPr/>
              <p:nvPr/>
            </p:nvPicPr>
            <p:blipFill>
              <a:blip r:embed="rId160"/>
              <a:stretch>
                <a:fillRect/>
              </a:stretch>
            </p:blipFill>
            <p:spPr>
              <a:xfrm>
                <a:off x="3791710" y="4247227"/>
                <a:ext cx="289440" cy="606600"/>
              </a:xfrm>
              <a:prstGeom prst="rect">
                <a:avLst/>
              </a:prstGeom>
            </p:spPr>
          </p:pic>
        </mc:Fallback>
      </mc:AlternateContent>
      <p:grpSp>
        <p:nvGrpSpPr>
          <p:cNvPr id="170" name="Group 169">
            <a:extLst>
              <a:ext uri="{FF2B5EF4-FFF2-40B4-BE49-F238E27FC236}">
                <a16:creationId xmlns:a16="http://schemas.microsoft.com/office/drawing/2014/main" id="{405C2783-357F-4C82-B57C-BF772EDD74A6}"/>
              </a:ext>
            </a:extLst>
          </p:cNvPr>
          <p:cNvGrpSpPr/>
          <p:nvPr/>
        </p:nvGrpSpPr>
        <p:grpSpPr>
          <a:xfrm>
            <a:off x="7380190" y="1571347"/>
            <a:ext cx="2450160" cy="950760"/>
            <a:chOff x="7380190" y="1571347"/>
            <a:chExt cx="2450160" cy="95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B7E804D4-BF5D-4C20-9CE9-031E06EDC97C}"/>
                    </a:ext>
                  </a:extLst>
                </p14:cNvPr>
                <p14:cNvContentPartPr/>
                <p14:nvPr/>
              </p14:nvContentPartPr>
              <p14:xfrm>
                <a:off x="7380190" y="1915507"/>
                <a:ext cx="392040" cy="60660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B7E804D4-BF5D-4C20-9CE9-031E06EDC97C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7371550" y="1906867"/>
                  <a:ext cx="409680" cy="62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E314F09E-7F15-452F-A7D8-C150A13EF713}"/>
                    </a:ext>
                  </a:extLst>
                </p14:cNvPr>
                <p14:cNvContentPartPr/>
                <p14:nvPr/>
              </p14:nvContentPartPr>
              <p14:xfrm>
                <a:off x="7484590" y="1934587"/>
                <a:ext cx="181800" cy="5576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E314F09E-7F15-452F-A7D8-C150A13EF713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7475590" y="1925947"/>
                  <a:ext cx="199440" cy="57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6ED09CAA-CF5F-4504-85F6-76C85C27FE0D}"/>
                    </a:ext>
                  </a:extLst>
                </p14:cNvPr>
                <p14:cNvContentPartPr/>
                <p14:nvPr/>
              </p14:nvContentPartPr>
              <p14:xfrm>
                <a:off x="7892110" y="1571347"/>
                <a:ext cx="89640" cy="353160"/>
              </p14:xfrm>
            </p:contentPart>
          </mc:Choice>
          <mc:Fallback xmlns=""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6ED09CAA-CF5F-4504-85F6-76C85C27FE0D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7883110" y="1562707"/>
                  <a:ext cx="10728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8133C8B8-F23B-486E-B0C8-F3321F452279}"/>
                    </a:ext>
                  </a:extLst>
                </p14:cNvPr>
                <p14:cNvContentPartPr/>
                <p14:nvPr/>
              </p14:nvContentPartPr>
              <p14:xfrm>
                <a:off x="7829830" y="2224027"/>
                <a:ext cx="260640" cy="172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8133C8B8-F23B-486E-B0C8-F3321F452279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7820830" y="2215387"/>
                  <a:ext cx="27828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FDE04423-4E48-4449-9C0D-191CC37BEB73}"/>
                    </a:ext>
                  </a:extLst>
                </p14:cNvPr>
                <p14:cNvContentPartPr/>
                <p14:nvPr/>
              </p14:nvContentPartPr>
              <p14:xfrm>
                <a:off x="8609590" y="2130067"/>
                <a:ext cx="219960" cy="28044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FDE04423-4E48-4449-9C0D-191CC37BEB73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8600950" y="2121427"/>
                  <a:ext cx="237600" cy="29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01546EC4-85BF-4B0D-9472-FE295B1367BF}"/>
                    </a:ext>
                  </a:extLst>
                </p14:cNvPr>
                <p14:cNvContentPartPr/>
                <p14:nvPr/>
              </p14:nvContentPartPr>
              <p14:xfrm>
                <a:off x="8690950" y="2075707"/>
                <a:ext cx="163440" cy="36432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01546EC4-85BF-4B0D-9472-FE295B1367BF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8682310" y="2066707"/>
                  <a:ext cx="181080" cy="38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CE0ED703-71F8-45F0-9AAD-B542FF4890F0}"/>
                    </a:ext>
                  </a:extLst>
                </p14:cNvPr>
                <p14:cNvContentPartPr/>
                <p14:nvPr/>
              </p14:nvContentPartPr>
              <p14:xfrm>
                <a:off x="9048430" y="2122507"/>
                <a:ext cx="348840" cy="378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CE0ED703-71F8-45F0-9AAD-B542FF4890F0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9039430" y="2113867"/>
                  <a:ext cx="36648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09EDBE6B-7D75-48B6-B8B5-55534601D76B}"/>
                    </a:ext>
                  </a:extLst>
                </p14:cNvPr>
                <p14:cNvContentPartPr/>
                <p14:nvPr/>
              </p14:nvContentPartPr>
              <p14:xfrm>
                <a:off x="9473230" y="1958707"/>
                <a:ext cx="29520" cy="377640"/>
              </p14:xfrm>
            </p:contentPart>
          </mc:Choice>
          <mc:Fallback xmlns=""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09EDBE6B-7D75-48B6-B8B5-55534601D76B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9464590" y="1949707"/>
                  <a:ext cx="47160" cy="39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284E736A-8F47-478B-BB64-25E2C8493680}"/>
                    </a:ext>
                  </a:extLst>
                </p14:cNvPr>
                <p14:cNvContentPartPr/>
                <p14:nvPr/>
              </p14:nvContentPartPr>
              <p14:xfrm>
                <a:off x="9611830" y="2014147"/>
                <a:ext cx="218520" cy="339840"/>
              </p14:xfrm>
            </p:contentPart>
          </mc:Choice>
          <mc:Fallback xmlns=""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284E736A-8F47-478B-BB64-25E2C8493680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9602830" y="2005507"/>
                  <a:ext cx="23616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E4D73AD4-4214-4E4B-B4FE-665A10D85A9F}"/>
                    </a:ext>
                  </a:extLst>
                </p14:cNvPr>
                <p14:cNvContentPartPr/>
                <p14:nvPr/>
              </p14:nvContentPartPr>
              <p14:xfrm>
                <a:off x="8210710" y="1973467"/>
                <a:ext cx="174960" cy="24444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E4D73AD4-4214-4E4B-B4FE-665A10D85A9F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8201710" y="1964827"/>
                  <a:ext cx="19260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8DD7ADA8-C84C-4D69-B8F7-C5D047F78ADC}"/>
                    </a:ext>
                  </a:extLst>
                </p14:cNvPr>
                <p14:cNvContentPartPr/>
                <p14:nvPr/>
              </p14:nvContentPartPr>
              <p14:xfrm>
                <a:off x="8361550" y="1969147"/>
                <a:ext cx="43200" cy="549000"/>
              </p14:xfrm>
            </p:contentPart>
          </mc:Choice>
          <mc:Fallback xmlns=""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8DD7ADA8-C84C-4D69-B8F7-C5D047F78ADC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8352550" y="1960507"/>
                  <a:ext cx="60840" cy="566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1" name="Group 190">
            <a:extLst>
              <a:ext uri="{FF2B5EF4-FFF2-40B4-BE49-F238E27FC236}">
                <a16:creationId xmlns:a16="http://schemas.microsoft.com/office/drawing/2014/main" id="{4A23E3D6-DD19-41AD-A90D-D7C154380A9F}"/>
              </a:ext>
            </a:extLst>
          </p:cNvPr>
          <p:cNvGrpSpPr/>
          <p:nvPr/>
        </p:nvGrpSpPr>
        <p:grpSpPr>
          <a:xfrm>
            <a:off x="6213070" y="4650427"/>
            <a:ext cx="604440" cy="437400"/>
            <a:chOff x="6213070" y="4650427"/>
            <a:chExt cx="604440" cy="437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75B1F066-7529-4164-897C-85D8E6FC4DBE}"/>
                    </a:ext>
                  </a:extLst>
                </p14:cNvPr>
                <p14:cNvContentPartPr/>
                <p14:nvPr/>
              </p14:nvContentPartPr>
              <p14:xfrm>
                <a:off x="6213070" y="4650427"/>
                <a:ext cx="187920" cy="43740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75B1F066-7529-4164-897C-85D8E6FC4DBE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6204070" y="4641427"/>
                  <a:ext cx="205560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88" name="Ink 187">
                  <a:extLst>
                    <a:ext uri="{FF2B5EF4-FFF2-40B4-BE49-F238E27FC236}">
                      <a16:creationId xmlns:a16="http://schemas.microsoft.com/office/drawing/2014/main" id="{B49CD013-F5C9-49F5-8E41-4537BAB534DD}"/>
                    </a:ext>
                  </a:extLst>
                </p14:cNvPr>
                <p14:cNvContentPartPr/>
                <p14:nvPr/>
              </p14:nvContentPartPr>
              <p14:xfrm>
                <a:off x="6446710" y="4916107"/>
                <a:ext cx="166320" cy="133920"/>
              </p14:xfrm>
            </p:contentPart>
          </mc:Choice>
          <mc:Fallback xmlns="">
            <p:pic>
              <p:nvPicPr>
                <p:cNvPr id="188" name="Ink 187">
                  <a:extLst>
                    <a:ext uri="{FF2B5EF4-FFF2-40B4-BE49-F238E27FC236}">
                      <a16:creationId xmlns:a16="http://schemas.microsoft.com/office/drawing/2014/main" id="{B49CD013-F5C9-49F5-8E41-4537BAB534DD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6438070" y="4907467"/>
                  <a:ext cx="18396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4ABD7719-87A0-478A-A8E3-0A983CA29CDA}"/>
                    </a:ext>
                  </a:extLst>
                </p14:cNvPr>
                <p14:cNvContentPartPr/>
                <p14:nvPr/>
              </p14:nvContentPartPr>
              <p14:xfrm>
                <a:off x="6656590" y="4685707"/>
                <a:ext cx="51840" cy="37548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4ABD7719-87A0-478A-A8E3-0A983CA29CDA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6647590" y="4676707"/>
                  <a:ext cx="69480" cy="39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F2311A58-7D15-4D63-B73D-859948B7D5AC}"/>
                    </a:ext>
                  </a:extLst>
                </p14:cNvPr>
                <p14:cNvContentPartPr/>
                <p14:nvPr/>
              </p14:nvContentPartPr>
              <p14:xfrm>
                <a:off x="6603670" y="4791907"/>
                <a:ext cx="213840" cy="5868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F2311A58-7D15-4D63-B73D-859948B7D5AC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6594670" y="4783267"/>
                  <a:ext cx="231480" cy="763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1">
            <p14:nvContentPartPr>
              <p14:cNvPr id="104" name="Ink 103">
                <a:extLst>
                  <a:ext uri="{FF2B5EF4-FFF2-40B4-BE49-F238E27FC236}">
                    <a16:creationId xmlns:a16="http://schemas.microsoft.com/office/drawing/2014/main" id="{1924D077-05F4-450F-A4BD-AE8EDBB9D460}"/>
                  </a:ext>
                </a:extLst>
              </p14:cNvPr>
              <p14:cNvContentPartPr/>
              <p14:nvPr/>
            </p14:nvContentPartPr>
            <p14:xfrm>
              <a:off x="7241590" y="2815507"/>
              <a:ext cx="169920" cy="768600"/>
            </p14:xfrm>
          </p:contentPart>
        </mc:Choice>
        <mc:Fallback xmlns="">
          <p:pic>
            <p:nvPicPr>
              <p:cNvPr id="104" name="Ink 103">
                <a:extLst>
                  <a:ext uri="{FF2B5EF4-FFF2-40B4-BE49-F238E27FC236}">
                    <a16:creationId xmlns:a16="http://schemas.microsoft.com/office/drawing/2014/main" id="{1924D077-05F4-450F-A4BD-AE8EDBB9D460}"/>
                  </a:ext>
                </a:extLst>
              </p:cNvPr>
              <p:cNvPicPr/>
              <p:nvPr/>
            </p:nvPicPr>
            <p:blipFill>
              <a:blip r:embed="rId192"/>
              <a:stretch>
                <a:fillRect/>
              </a:stretch>
            </p:blipFill>
            <p:spPr>
              <a:xfrm>
                <a:off x="7232950" y="2806507"/>
                <a:ext cx="187560" cy="78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3">
            <p14:nvContentPartPr>
              <p14:cNvPr id="155" name="Ink 154">
                <a:extLst>
                  <a:ext uri="{FF2B5EF4-FFF2-40B4-BE49-F238E27FC236}">
                    <a16:creationId xmlns:a16="http://schemas.microsoft.com/office/drawing/2014/main" id="{E09C0B64-0081-4267-A77D-6398C345689E}"/>
                  </a:ext>
                </a:extLst>
              </p14:cNvPr>
              <p14:cNvContentPartPr/>
              <p14:nvPr/>
            </p14:nvContentPartPr>
            <p14:xfrm>
              <a:off x="10285750" y="2769427"/>
              <a:ext cx="254520" cy="769680"/>
            </p14:xfrm>
          </p:contentPart>
        </mc:Choice>
        <mc:Fallback xmlns="">
          <p:pic>
            <p:nvPicPr>
              <p:cNvPr id="155" name="Ink 154">
                <a:extLst>
                  <a:ext uri="{FF2B5EF4-FFF2-40B4-BE49-F238E27FC236}">
                    <a16:creationId xmlns:a16="http://schemas.microsoft.com/office/drawing/2014/main" id="{E09C0B64-0081-4267-A77D-6398C345689E}"/>
                  </a:ext>
                </a:extLst>
              </p:cNvPr>
              <p:cNvPicPr/>
              <p:nvPr/>
            </p:nvPicPr>
            <p:blipFill>
              <a:blip r:embed="rId194"/>
              <a:stretch>
                <a:fillRect/>
              </a:stretch>
            </p:blipFill>
            <p:spPr>
              <a:xfrm>
                <a:off x="10277110" y="2760427"/>
                <a:ext cx="272160" cy="787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5">
            <p14:nvContentPartPr>
              <p14:cNvPr id="156" name="Ink 155">
                <a:extLst>
                  <a:ext uri="{FF2B5EF4-FFF2-40B4-BE49-F238E27FC236}">
                    <a16:creationId xmlns:a16="http://schemas.microsoft.com/office/drawing/2014/main" id="{1CC3FDB2-8D09-4AAC-8D17-E363A390432F}"/>
                  </a:ext>
                </a:extLst>
              </p14:cNvPr>
              <p14:cNvContentPartPr/>
              <p14:nvPr/>
            </p14:nvContentPartPr>
            <p14:xfrm>
              <a:off x="10789750" y="3014227"/>
              <a:ext cx="149400" cy="24840"/>
            </p14:xfrm>
          </p:contentPart>
        </mc:Choice>
        <mc:Fallback xmlns="">
          <p:pic>
            <p:nvPicPr>
              <p:cNvPr id="156" name="Ink 155">
                <a:extLst>
                  <a:ext uri="{FF2B5EF4-FFF2-40B4-BE49-F238E27FC236}">
                    <a16:creationId xmlns:a16="http://schemas.microsoft.com/office/drawing/2014/main" id="{1CC3FDB2-8D09-4AAC-8D17-E363A390432F}"/>
                  </a:ext>
                </a:extLst>
              </p:cNvPr>
              <p:cNvPicPr/>
              <p:nvPr/>
            </p:nvPicPr>
            <p:blipFill>
              <a:blip r:embed="rId196"/>
              <a:stretch>
                <a:fillRect/>
              </a:stretch>
            </p:blipFill>
            <p:spPr>
              <a:xfrm>
                <a:off x="10781110" y="3005587"/>
                <a:ext cx="167040" cy="4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7">
            <p14:nvContentPartPr>
              <p14:cNvPr id="157" name="Ink 156">
                <a:extLst>
                  <a:ext uri="{FF2B5EF4-FFF2-40B4-BE49-F238E27FC236}">
                    <a16:creationId xmlns:a16="http://schemas.microsoft.com/office/drawing/2014/main" id="{B609B26C-C1B0-4CEA-9919-1D4324B58A37}"/>
                  </a:ext>
                </a:extLst>
              </p14:cNvPr>
              <p14:cNvContentPartPr/>
              <p14:nvPr/>
            </p14:nvContentPartPr>
            <p14:xfrm>
              <a:off x="10789750" y="3165427"/>
              <a:ext cx="208800" cy="30240"/>
            </p14:xfrm>
          </p:contentPart>
        </mc:Choice>
        <mc:Fallback xmlns="">
          <p:pic>
            <p:nvPicPr>
              <p:cNvPr id="157" name="Ink 156">
                <a:extLst>
                  <a:ext uri="{FF2B5EF4-FFF2-40B4-BE49-F238E27FC236}">
                    <a16:creationId xmlns:a16="http://schemas.microsoft.com/office/drawing/2014/main" id="{B609B26C-C1B0-4CEA-9919-1D4324B58A37}"/>
                  </a:ext>
                </a:extLst>
              </p:cNvPr>
              <p:cNvPicPr/>
              <p:nvPr/>
            </p:nvPicPr>
            <p:blipFill>
              <a:blip r:embed="rId198"/>
              <a:stretch>
                <a:fillRect/>
              </a:stretch>
            </p:blipFill>
            <p:spPr>
              <a:xfrm>
                <a:off x="10781110" y="3156787"/>
                <a:ext cx="226440" cy="4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9">
            <p14:nvContentPartPr>
              <p14:cNvPr id="158" name="Ink 157">
                <a:extLst>
                  <a:ext uri="{FF2B5EF4-FFF2-40B4-BE49-F238E27FC236}">
                    <a16:creationId xmlns:a16="http://schemas.microsoft.com/office/drawing/2014/main" id="{C475220B-32E2-4210-9E02-568CB93FCBC1}"/>
                  </a:ext>
                </a:extLst>
              </p14:cNvPr>
              <p14:cNvContentPartPr/>
              <p14:nvPr/>
            </p14:nvContentPartPr>
            <p14:xfrm>
              <a:off x="11113750" y="2961307"/>
              <a:ext cx="421560" cy="443520"/>
            </p14:xfrm>
          </p:contentPart>
        </mc:Choice>
        <mc:Fallback xmlns="">
          <p:pic>
            <p:nvPicPr>
              <p:cNvPr id="158" name="Ink 157">
                <a:extLst>
                  <a:ext uri="{FF2B5EF4-FFF2-40B4-BE49-F238E27FC236}">
                    <a16:creationId xmlns:a16="http://schemas.microsoft.com/office/drawing/2014/main" id="{C475220B-32E2-4210-9E02-568CB93FCBC1}"/>
                  </a:ext>
                </a:extLst>
              </p:cNvPr>
              <p:cNvPicPr/>
              <p:nvPr/>
            </p:nvPicPr>
            <p:blipFill>
              <a:blip r:embed="rId200"/>
              <a:stretch>
                <a:fillRect/>
              </a:stretch>
            </p:blipFill>
            <p:spPr>
              <a:xfrm>
                <a:off x="11104750" y="2952667"/>
                <a:ext cx="439200" cy="461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1">
            <p14:nvContentPartPr>
              <p14:cNvPr id="159" name="Ink 158">
                <a:extLst>
                  <a:ext uri="{FF2B5EF4-FFF2-40B4-BE49-F238E27FC236}">
                    <a16:creationId xmlns:a16="http://schemas.microsoft.com/office/drawing/2014/main" id="{BF8BCB82-3362-42AE-A1BF-C668DA226A65}"/>
                  </a:ext>
                </a:extLst>
              </p14:cNvPr>
              <p14:cNvContentPartPr/>
              <p14:nvPr/>
            </p14:nvContentPartPr>
            <p14:xfrm>
              <a:off x="7510870" y="2980387"/>
              <a:ext cx="198720" cy="388800"/>
            </p14:xfrm>
          </p:contentPart>
        </mc:Choice>
        <mc:Fallback xmlns="">
          <p:pic>
            <p:nvPicPr>
              <p:cNvPr id="159" name="Ink 158">
                <a:extLst>
                  <a:ext uri="{FF2B5EF4-FFF2-40B4-BE49-F238E27FC236}">
                    <a16:creationId xmlns:a16="http://schemas.microsoft.com/office/drawing/2014/main" id="{BF8BCB82-3362-42AE-A1BF-C668DA226A65}"/>
                  </a:ext>
                </a:extLst>
              </p:cNvPr>
              <p:cNvPicPr/>
              <p:nvPr/>
            </p:nvPicPr>
            <p:blipFill>
              <a:blip r:embed="rId202"/>
              <a:stretch>
                <a:fillRect/>
              </a:stretch>
            </p:blipFill>
            <p:spPr>
              <a:xfrm>
                <a:off x="7501870" y="2971747"/>
                <a:ext cx="216360" cy="40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3">
            <p14:nvContentPartPr>
              <p14:cNvPr id="160" name="Ink 159">
                <a:extLst>
                  <a:ext uri="{FF2B5EF4-FFF2-40B4-BE49-F238E27FC236}">
                    <a16:creationId xmlns:a16="http://schemas.microsoft.com/office/drawing/2014/main" id="{26A5D11B-BCE3-46B4-949B-D56A4211C23C}"/>
                  </a:ext>
                </a:extLst>
              </p14:cNvPr>
              <p14:cNvContentPartPr/>
              <p14:nvPr/>
            </p14:nvContentPartPr>
            <p14:xfrm>
              <a:off x="7522030" y="3012787"/>
              <a:ext cx="177120" cy="362880"/>
            </p14:xfrm>
          </p:contentPart>
        </mc:Choice>
        <mc:Fallback xmlns="">
          <p:pic>
            <p:nvPicPr>
              <p:cNvPr id="160" name="Ink 159">
                <a:extLst>
                  <a:ext uri="{FF2B5EF4-FFF2-40B4-BE49-F238E27FC236}">
                    <a16:creationId xmlns:a16="http://schemas.microsoft.com/office/drawing/2014/main" id="{26A5D11B-BCE3-46B4-949B-D56A4211C23C}"/>
                  </a:ext>
                </a:extLst>
              </p:cNvPr>
              <p:cNvPicPr/>
              <p:nvPr/>
            </p:nvPicPr>
            <p:blipFill>
              <a:blip r:embed="rId204"/>
              <a:stretch>
                <a:fillRect/>
              </a:stretch>
            </p:blipFill>
            <p:spPr>
              <a:xfrm>
                <a:off x="7513030" y="3003787"/>
                <a:ext cx="194760" cy="38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5">
            <p14:nvContentPartPr>
              <p14:cNvPr id="161" name="Ink 160">
                <a:extLst>
                  <a:ext uri="{FF2B5EF4-FFF2-40B4-BE49-F238E27FC236}">
                    <a16:creationId xmlns:a16="http://schemas.microsoft.com/office/drawing/2014/main" id="{46F3FDAA-A90B-4751-93C2-20026F6FD9AB}"/>
                  </a:ext>
                </a:extLst>
              </p14:cNvPr>
              <p14:cNvContentPartPr/>
              <p14:nvPr/>
            </p14:nvContentPartPr>
            <p14:xfrm>
              <a:off x="7935670" y="3024667"/>
              <a:ext cx="8640" cy="295200"/>
            </p14:xfrm>
          </p:contentPart>
        </mc:Choice>
        <mc:Fallback xmlns="">
          <p:pic>
            <p:nvPicPr>
              <p:cNvPr id="161" name="Ink 160">
                <a:extLst>
                  <a:ext uri="{FF2B5EF4-FFF2-40B4-BE49-F238E27FC236}">
                    <a16:creationId xmlns:a16="http://schemas.microsoft.com/office/drawing/2014/main" id="{46F3FDAA-A90B-4751-93C2-20026F6FD9AB}"/>
                  </a:ext>
                </a:extLst>
              </p:cNvPr>
              <p:cNvPicPr/>
              <p:nvPr/>
            </p:nvPicPr>
            <p:blipFill>
              <a:blip r:embed="rId206"/>
              <a:stretch>
                <a:fillRect/>
              </a:stretch>
            </p:blipFill>
            <p:spPr>
              <a:xfrm>
                <a:off x="7926670" y="3015667"/>
                <a:ext cx="26280" cy="312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7">
            <p14:nvContentPartPr>
              <p14:cNvPr id="162" name="Ink 161">
                <a:extLst>
                  <a:ext uri="{FF2B5EF4-FFF2-40B4-BE49-F238E27FC236}">
                    <a16:creationId xmlns:a16="http://schemas.microsoft.com/office/drawing/2014/main" id="{FE86B234-812C-48E6-8FDF-BAA98668E1EA}"/>
                  </a:ext>
                </a:extLst>
              </p14:cNvPr>
              <p14:cNvContentPartPr/>
              <p14:nvPr/>
            </p14:nvContentPartPr>
            <p14:xfrm>
              <a:off x="7844230" y="3159667"/>
              <a:ext cx="332640" cy="15120"/>
            </p14:xfrm>
          </p:contentPart>
        </mc:Choice>
        <mc:Fallback xmlns="">
          <p:pic>
            <p:nvPicPr>
              <p:cNvPr id="162" name="Ink 161">
                <a:extLst>
                  <a:ext uri="{FF2B5EF4-FFF2-40B4-BE49-F238E27FC236}">
                    <a16:creationId xmlns:a16="http://schemas.microsoft.com/office/drawing/2014/main" id="{FE86B234-812C-48E6-8FDF-BAA98668E1EA}"/>
                  </a:ext>
                </a:extLst>
              </p:cNvPr>
              <p:cNvPicPr/>
              <p:nvPr/>
            </p:nvPicPr>
            <p:blipFill>
              <a:blip r:embed="rId208"/>
              <a:stretch>
                <a:fillRect/>
              </a:stretch>
            </p:blipFill>
            <p:spPr>
              <a:xfrm>
                <a:off x="7835590" y="3150667"/>
                <a:ext cx="350280" cy="3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9">
            <p14:nvContentPartPr>
              <p14:cNvPr id="105" name="Ink 104">
                <a:extLst>
                  <a:ext uri="{FF2B5EF4-FFF2-40B4-BE49-F238E27FC236}">
                    <a16:creationId xmlns:a16="http://schemas.microsoft.com/office/drawing/2014/main" id="{224EE0FE-8A21-425A-A7CA-63C019842E83}"/>
                  </a:ext>
                </a:extLst>
              </p14:cNvPr>
              <p14:cNvContentPartPr/>
              <p14:nvPr/>
            </p14:nvContentPartPr>
            <p14:xfrm>
              <a:off x="8983270" y="2861227"/>
              <a:ext cx="133560" cy="729360"/>
            </p14:xfrm>
          </p:contentPart>
        </mc:Choice>
        <mc:Fallback xmlns="">
          <p:pic>
            <p:nvPicPr>
              <p:cNvPr id="105" name="Ink 104">
                <a:extLst>
                  <a:ext uri="{FF2B5EF4-FFF2-40B4-BE49-F238E27FC236}">
                    <a16:creationId xmlns:a16="http://schemas.microsoft.com/office/drawing/2014/main" id="{224EE0FE-8A21-425A-A7CA-63C019842E83}"/>
                  </a:ext>
                </a:extLst>
              </p:cNvPr>
              <p:cNvPicPr/>
              <p:nvPr/>
            </p:nvPicPr>
            <p:blipFill>
              <a:blip r:embed="rId210"/>
              <a:stretch>
                <a:fillRect/>
              </a:stretch>
            </p:blipFill>
            <p:spPr>
              <a:xfrm>
                <a:off x="8974270" y="2852587"/>
                <a:ext cx="151200" cy="747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1">
            <p14:nvContentPartPr>
              <p14:cNvPr id="106" name="Ink 105">
                <a:extLst>
                  <a:ext uri="{FF2B5EF4-FFF2-40B4-BE49-F238E27FC236}">
                    <a16:creationId xmlns:a16="http://schemas.microsoft.com/office/drawing/2014/main" id="{5012F69A-9FCA-4016-8913-F861FCE4D4F0}"/>
                  </a:ext>
                </a:extLst>
              </p14:cNvPr>
              <p14:cNvContentPartPr/>
              <p14:nvPr/>
            </p14:nvContentPartPr>
            <p14:xfrm>
              <a:off x="9453070" y="2782027"/>
              <a:ext cx="3240" cy="3240"/>
            </p14:xfrm>
          </p:contentPart>
        </mc:Choice>
        <mc:Fallback xmlns="">
          <p:pic>
            <p:nvPicPr>
              <p:cNvPr id="106" name="Ink 105">
                <a:extLst>
                  <a:ext uri="{FF2B5EF4-FFF2-40B4-BE49-F238E27FC236}">
                    <a16:creationId xmlns:a16="http://schemas.microsoft.com/office/drawing/2014/main" id="{5012F69A-9FCA-4016-8913-F861FCE4D4F0}"/>
                  </a:ext>
                </a:extLst>
              </p:cNvPr>
              <p:cNvPicPr/>
              <p:nvPr/>
            </p:nvPicPr>
            <p:blipFill>
              <a:blip r:embed="rId212"/>
              <a:stretch>
                <a:fillRect/>
              </a:stretch>
            </p:blipFill>
            <p:spPr>
              <a:xfrm>
                <a:off x="9444070" y="2773027"/>
                <a:ext cx="20880" cy="2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3">
            <p14:nvContentPartPr>
              <p14:cNvPr id="154" name="Ink 153">
                <a:extLst>
                  <a:ext uri="{FF2B5EF4-FFF2-40B4-BE49-F238E27FC236}">
                    <a16:creationId xmlns:a16="http://schemas.microsoft.com/office/drawing/2014/main" id="{9E6A1193-F9D3-4727-ACC5-CD91D70F28D0}"/>
                  </a:ext>
                </a:extLst>
              </p14:cNvPr>
              <p14:cNvContentPartPr/>
              <p14:nvPr/>
            </p14:nvContentPartPr>
            <p14:xfrm>
              <a:off x="9198910" y="2793907"/>
              <a:ext cx="130680" cy="781560"/>
            </p14:xfrm>
          </p:contentPart>
        </mc:Choice>
        <mc:Fallback xmlns="">
          <p:pic>
            <p:nvPicPr>
              <p:cNvPr id="154" name="Ink 153">
                <a:extLst>
                  <a:ext uri="{FF2B5EF4-FFF2-40B4-BE49-F238E27FC236}">
                    <a16:creationId xmlns:a16="http://schemas.microsoft.com/office/drawing/2014/main" id="{9E6A1193-F9D3-4727-ACC5-CD91D70F28D0}"/>
                  </a:ext>
                </a:extLst>
              </p:cNvPr>
              <p:cNvPicPr/>
              <p:nvPr/>
            </p:nvPicPr>
            <p:blipFill>
              <a:blip r:embed="rId214"/>
              <a:stretch>
                <a:fillRect/>
              </a:stretch>
            </p:blipFill>
            <p:spPr>
              <a:xfrm>
                <a:off x="9190270" y="2784907"/>
                <a:ext cx="148320" cy="79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5">
            <p14:nvContentPartPr>
              <p14:cNvPr id="163" name="Ink 162">
                <a:extLst>
                  <a:ext uri="{FF2B5EF4-FFF2-40B4-BE49-F238E27FC236}">
                    <a16:creationId xmlns:a16="http://schemas.microsoft.com/office/drawing/2014/main" id="{CFADD291-42A2-4EAB-AFE9-4386068F16BF}"/>
                  </a:ext>
                </a:extLst>
              </p14:cNvPr>
              <p14:cNvContentPartPr/>
              <p14:nvPr/>
            </p14:nvContentPartPr>
            <p14:xfrm>
              <a:off x="9369190" y="2990107"/>
              <a:ext cx="228600" cy="371880"/>
            </p14:xfrm>
          </p:contentPart>
        </mc:Choice>
        <mc:Fallback xmlns="">
          <p:pic>
            <p:nvPicPr>
              <p:cNvPr id="163" name="Ink 162">
                <a:extLst>
                  <a:ext uri="{FF2B5EF4-FFF2-40B4-BE49-F238E27FC236}">
                    <a16:creationId xmlns:a16="http://schemas.microsoft.com/office/drawing/2014/main" id="{CFADD291-42A2-4EAB-AFE9-4386068F16BF}"/>
                  </a:ext>
                </a:extLst>
              </p:cNvPr>
              <p:cNvPicPr/>
              <p:nvPr/>
            </p:nvPicPr>
            <p:blipFill>
              <a:blip r:embed="rId216"/>
              <a:stretch>
                <a:fillRect/>
              </a:stretch>
            </p:blipFill>
            <p:spPr>
              <a:xfrm>
                <a:off x="9360190" y="2981107"/>
                <a:ext cx="246240" cy="389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7">
            <p14:nvContentPartPr>
              <p14:cNvPr id="164" name="Ink 163">
                <a:extLst>
                  <a:ext uri="{FF2B5EF4-FFF2-40B4-BE49-F238E27FC236}">
                    <a16:creationId xmlns:a16="http://schemas.microsoft.com/office/drawing/2014/main" id="{603E06FE-EA60-4228-85D5-4ED65B888D6D}"/>
                  </a:ext>
                </a:extLst>
              </p14:cNvPr>
              <p14:cNvContentPartPr/>
              <p14:nvPr/>
            </p14:nvContentPartPr>
            <p14:xfrm>
              <a:off x="9449470" y="2968867"/>
              <a:ext cx="91800" cy="384480"/>
            </p14:xfrm>
          </p:contentPart>
        </mc:Choice>
        <mc:Fallback xmlns="">
          <p:pic>
            <p:nvPicPr>
              <p:cNvPr id="164" name="Ink 163">
                <a:extLst>
                  <a:ext uri="{FF2B5EF4-FFF2-40B4-BE49-F238E27FC236}">
                    <a16:creationId xmlns:a16="http://schemas.microsoft.com/office/drawing/2014/main" id="{603E06FE-EA60-4228-85D5-4ED65B888D6D}"/>
                  </a:ext>
                </a:extLst>
              </p:cNvPr>
              <p:cNvPicPr/>
              <p:nvPr/>
            </p:nvPicPr>
            <p:blipFill>
              <a:blip r:embed="rId218"/>
              <a:stretch>
                <a:fillRect/>
              </a:stretch>
            </p:blipFill>
            <p:spPr>
              <a:xfrm>
                <a:off x="9440830" y="2959867"/>
                <a:ext cx="109440" cy="402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9">
            <p14:nvContentPartPr>
              <p14:cNvPr id="165" name="Ink 164">
                <a:extLst>
                  <a:ext uri="{FF2B5EF4-FFF2-40B4-BE49-F238E27FC236}">
                    <a16:creationId xmlns:a16="http://schemas.microsoft.com/office/drawing/2014/main" id="{25AD3526-E6B8-46BE-BA56-9C1C999FD540}"/>
                  </a:ext>
                </a:extLst>
              </p14:cNvPr>
              <p14:cNvContentPartPr/>
              <p14:nvPr/>
            </p14:nvContentPartPr>
            <p14:xfrm>
              <a:off x="9606790" y="3156787"/>
              <a:ext cx="175320" cy="42120"/>
            </p14:xfrm>
          </p:contentPart>
        </mc:Choice>
        <mc:Fallback xmlns="">
          <p:pic>
            <p:nvPicPr>
              <p:cNvPr id="165" name="Ink 164">
                <a:extLst>
                  <a:ext uri="{FF2B5EF4-FFF2-40B4-BE49-F238E27FC236}">
                    <a16:creationId xmlns:a16="http://schemas.microsoft.com/office/drawing/2014/main" id="{25AD3526-E6B8-46BE-BA56-9C1C999FD540}"/>
                  </a:ext>
                </a:extLst>
              </p:cNvPr>
              <p:cNvPicPr/>
              <p:nvPr/>
            </p:nvPicPr>
            <p:blipFill>
              <a:blip r:embed="rId220"/>
              <a:stretch>
                <a:fillRect/>
              </a:stretch>
            </p:blipFill>
            <p:spPr>
              <a:xfrm>
                <a:off x="9598150" y="3148147"/>
                <a:ext cx="192960" cy="59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1">
            <p14:nvContentPartPr>
              <p14:cNvPr id="171" name="Ink 170">
                <a:extLst>
                  <a:ext uri="{FF2B5EF4-FFF2-40B4-BE49-F238E27FC236}">
                    <a16:creationId xmlns:a16="http://schemas.microsoft.com/office/drawing/2014/main" id="{9B977551-0264-4D7A-9472-FB30E0F1D4A0}"/>
                  </a:ext>
                </a:extLst>
              </p14:cNvPr>
              <p14:cNvContentPartPr/>
              <p14:nvPr/>
            </p14:nvContentPartPr>
            <p14:xfrm>
              <a:off x="8389990" y="2954827"/>
              <a:ext cx="262440" cy="420480"/>
            </p14:xfrm>
          </p:contentPart>
        </mc:Choice>
        <mc:Fallback xmlns="">
          <p:pic>
            <p:nvPicPr>
              <p:cNvPr id="171" name="Ink 170">
                <a:extLst>
                  <a:ext uri="{FF2B5EF4-FFF2-40B4-BE49-F238E27FC236}">
                    <a16:creationId xmlns:a16="http://schemas.microsoft.com/office/drawing/2014/main" id="{9B977551-0264-4D7A-9472-FB30E0F1D4A0}"/>
                  </a:ext>
                </a:extLst>
              </p:cNvPr>
              <p:cNvPicPr/>
              <p:nvPr/>
            </p:nvPicPr>
            <p:blipFill>
              <a:blip r:embed="rId222"/>
              <a:stretch>
                <a:fillRect/>
              </a:stretch>
            </p:blipFill>
            <p:spPr>
              <a:xfrm>
                <a:off x="8380990" y="2946187"/>
                <a:ext cx="280080" cy="43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3">
            <p14:nvContentPartPr>
              <p14:cNvPr id="172" name="Ink 171">
                <a:extLst>
                  <a:ext uri="{FF2B5EF4-FFF2-40B4-BE49-F238E27FC236}">
                    <a16:creationId xmlns:a16="http://schemas.microsoft.com/office/drawing/2014/main" id="{FD1C0F26-C08D-43E2-9986-3297A7A14551}"/>
                  </a:ext>
                </a:extLst>
              </p14:cNvPr>
              <p14:cNvContentPartPr/>
              <p14:nvPr/>
            </p14:nvContentPartPr>
            <p14:xfrm>
              <a:off x="9905950" y="2971387"/>
              <a:ext cx="309960" cy="437400"/>
            </p14:xfrm>
          </p:contentPart>
        </mc:Choice>
        <mc:Fallback xmlns="">
          <p:pic>
            <p:nvPicPr>
              <p:cNvPr id="172" name="Ink 171">
                <a:extLst>
                  <a:ext uri="{FF2B5EF4-FFF2-40B4-BE49-F238E27FC236}">
                    <a16:creationId xmlns:a16="http://schemas.microsoft.com/office/drawing/2014/main" id="{FD1C0F26-C08D-43E2-9986-3297A7A14551}"/>
                  </a:ext>
                </a:extLst>
              </p:cNvPr>
              <p:cNvPicPr/>
              <p:nvPr/>
            </p:nvPicPr>
            <p:blipFill>
              <a:blip r:embed="rId224"/>
              <a:stretch>
                <a:fillRect/>
              </a:stretch>
            </p:blipFill>
            <p:spPr>
              <a:xfrm>
                <a:off x="9896950" y="2962747"/>
                <a:ext cx="327600" cy="455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5">
            <p14:nvContentPartPr>
              <p14:cNvPr id="179" name="Ink 178">
                <a:extLst>
                  <a:ext uri="{FF2B5EF4-FFF2-40B4-BE49-F238E27FC236}">
                    <a16:creationId xmlns:a16="http://schemas.microsoft.com/office/drawing/2014/main" id="{7305C40F-3C53-42C1-A885-7F22E18A9C3C}"/>
                  </a:ext>
                </a:extLst>
              </p14:cNvPr>
              <p14:cNvContentPartPr/>
              <p14:nvPr/>
            </p14:nvContentPartPr>
            <p14:xfrm>
              <a:off x="9126550" y="4030147"/>
              <a:ext cx="50400" cy="252720"/>
            </p14:xfrm>
          </p:contentPart>
        </mc:Choice>
        <mc:Fallback xmlns="">
          <p:pic>
            <p:nvPicPr>
              <p:cNvPr id="179" name="Ink 178">
                <a:extLst>
                  <a:ext uri="{FF2B5EF4-FFF2-40B4-BE49-F238E27FC236}">
                    <a16:creationId xmlns:a16="http://schemas.microsoft.com/office/drawing/2014/main" id="{7305C40F-3C53-42C1-A885-7F22E18A9C3C}"/>
                  </a:ext>
                </a:extLst>
              </p:cNvPr>
              <p:cNvPicPr/>
              <p:nvPr/>
            </p:nvPicPr>
            <p:blipFill>
              <a:blip r:embed="rId226"/>
              <a:stretch>
                <a:fillRect/>
              </a:stretch>
            </p:blipFill>
            <p:spPr>
              <a:xfrm>
                <a:off x="9117910" y="4021147"/>
                <a:ext cx="68040" cy="27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7">
            <p14:nvContentPartPr>
              <p14:cNvPr id="192" name="Ink 191">
                <a:extLst>
                  <a:ext uri="{FF2B5EF4-FFF2-40B4-BE49-F238E27FC236}">
                    <a16:creationId xmlns:a16="http://schemas.microsoft.com/office/drawing/2014/main" id="{F1161049-3838-470D-9543-6184C9189A28}"/>
                  </a:ext>
                </a:extLst>
              </p14:cNvPr>
              <p14:cNvContentPartPr/>
              <p14:nvPr/>
            </p14:nvContentPartPr>
            <p14:xfrm>
              <a:off x="7082830" y="4660147"/>
              <a:ext cx="172440" cy="541440"/>
            </p14:xfrm>
          </p:contentPart>
        </mc:Choice>
        <mc:Fallback xmlns="">
          <p:pic>
            <p:nvPicPr>
              <p:cNvPr id="192" name="Ink 191">
                <a:extLst>
                  <a:ext uri="{FF2B5EF4-FFF2-40B4-BE49-F238E27FC236}">
                    <a16:creationId xmlns:a16="http://schemas.microsoft.com/office/drawing/2014/main" id="{F1161049-3838-470D-9543-6184C9189A28}"/>
                  </a:ext>
                </a:extLst>
              </p:cNvPr>
              <p:cNvPicPr/>
              <p:nvPr/>
            </p:nvPicPr>
            <p:blipFill>
              <a:blip r:embed="rId228"/>
              <a:stretch>
                <a:fillRect/>
              </a:stretch>
            </p:blipFill>
            <p:spPr>
              <a:xfrm>
                <a:off x="7074190" y="4651507"/>
                <a:ext cx="190080" cy="55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9">
            <p14:nvContentPartPr>
              <p14:cNvPr id="193" name="Ink 192">
                <a:extLst>
                  <a:ext uri="{FF2B5EF4-FFF2-40B4-BE49-F238E27FC236}">
                    <a16:creationId xmlns:a16="http://schemas.microsoft.com/office/drawing/2014/main" id="{21EB8D42-7983-4CA1-8BDE-955CABEE4A19}"/>
                  </a:ext>
                </a:extLst>
              </p14:cNvPr>
              <p14:cNvContentPartPr/>
              <p14:nvPr/>
            </p14:nvContentPartPr>
            <p14:xfrm>
              <a:off x="7308550" y="5018707"/>
              <a:ext cx="131040" cy="170640"/>
            </p14:xfrm>
          </p:contentPart>
        </mc:Choice>
        <mc:Fallback xmlns="">
          <p:pic>
            <p:nvPicPr>
              <p:cNvPr id="193" name="Ink 192">
                <a:extLst>
                  <a:ext uri="{FF2B5EF4-FFF2-40B4-BE49-F238E27FC236}">
                    <a16:creationId xmlns:a16="http://schemas.microsoft.com/office/drawing/2014/main" id="{21EB8D42-7983-4CA1-8BDE-955CABEE4A19}"/>
                  </a:ext>
                </a:extLst>
              </p:cNvPr>
              <p:cNvPicPr/>
              <p:nvPr/>
            </p:nvPicPr>
            <p:blipFill>
              <a:blip r:embed="rId230"/>
              <a:stretch>
                <a:fillRect/>
              </a:stretch>
            </p:blipFill>
            <p:spPr>
              <a:xfrm>
                <a:off x="7299910" y="5010067"/>
                <a:ext cx="148680" cy="18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1">
            <p14:nvContentPartPr>
              <p14:cNvPr id="194" name="Ink 193">
                <a:extLst>
                  <a:ext uri="{FF2B5EF4-FFF2-40B4-BE49-F238E27FC236}">
                    <a16:creationId xmlns:a16="http://schemas.microsoft.com/office/drawing/2014/main" id="{D4DC8073-8830-4976-BC02-912EDEE4D3FB}"/>
                  </a:ext>
                </a:extLst>
              </p14:cNvPr>
              <p14:cNvContentPartPr/>
              <p14:nvPr/>
            </p14:nvContentPartPr>
            <p14:xfrm>
              <a:off x="7462990" y="5061907"/>
              <a:ext cx="144000" cy="329400"/>
            </p14:xfrm>
          </p:contentPart>
        </mc:Choice>
        <mc:Fallback xmlns="">
          <p:pic>
            <p:nvPicPr>
              <p:cNvPr id="194" name="Ink 193">
                <a:extLst>
                  <a:ext uri="{FF2B5EF4-FFF2-40B4-BE49-F238E27FC236}">
                    <a16:creationId xmlns:a16="http://schemas.microsoft.com/office/drawing/2014/main" id="{D4DC8073-8830-4976-BC02-912EDEE4D3FB}"/>
                  </a:ext>
                </a:extLst>
              </p:cNvPr>
              <p:cNvPicPr/>
              <p:nvPr/>
            </p:nvPicPr>
            <p:blipFill>
              <a:blip r:embed="rId232"/>
              <a:stretch>
                <a:fillRect/>
              </a:stretch>
            </p:blipFill>
            <p:spPr>
              <a:xfrm>
                <a:off x="7453990" y="5052907"/>
                <a:ext cx="161640" cy="34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3">
            <p14:nvContentPartPr>
              <p14:cNvPr id="196" name="Ink 195">
                <a:extLst>
                  <a:ext uri="{FF2B5EF4-FFF2-40B4-BE49-F238E27FC236}">
                    <a16:creationId xmlns:a16="http://schemas.microsoft.com/office/drawing/2014/main" id="{AE060695-19C6-4C8C-81B4-5E63F79325C0}"/>
                  </a:ext>
                </a:extLst>
              </p14:cNvPr>
              <p14:cNvContentPartPr/>
              <p14:nvPr/>
            </p14:nvContentPartPr>
            <p14:xfrm>
              <a:off x="7696630" y="5182147"/>
              <a:ext cx="133200" cy="196920"/>
            </p14:xfrm>
          </p:contentPart>
        </mc:Choice>
        <mc:Fallback xmlns="">
          <p:pic>
            <p:nvPicPr>
              <p:cNvPr id="196" name="Ink 195">
                <a:extLst>
                  <a:ext uri="{FF2B5EF4-FFF2-40B4-BE49-F238E27FC236}">
                    <a16:creationId xmlns:a16="http://schemas.microsoft.com/office/drawing/2014/main" id="{AE060695-19C6-4C8C-81B4-5E63F79325C0}"/>
                  </a:ext>
                </a:extLst>
              </p:cNvPr>
              <p:cNvPicPr/>
              <p:nvPr/>
            </p:nvPicPr>
            <p:blipFill>
              <a:blip r:embed="rId234"/>
              <a:stretch>
                <a:fillRect/>
              </a:stretch>
            </p:blipFill>
            <p:spPr>
              <a:xfrm>
                <a:off x="7687990" y="5173147"/>
                <a:ext cx="150840" cy="21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5">
            <p14:nvContentPartPr>
              <p14:cNvPr id="197" name="Ink 196">
                <a:extLst>
                  <a:ext uri="{FF2B5EF4-FFF2-40B4-BE49-F238E27FC236}">
                    <a16:creationId xmlns:a16="http://schemas.microsoft.com/office/drawing/2014/main" id="{4A45514F-07A5-4F2D-9ABB-480C8F8A6FEC}"/>
                  </a:ext>
                </a:extLst>
              </p14:cNvPr>
              <p14:cNvContentPartPr/>
              <p14:nvPr/>
            </p14:nvContentPartPr>
            <p14:xfrm>
              <a:off x="7945390" y="4709827"/>
              <a:ext cx="109440" cy="478800"/>
            </p14:xfrm>
          </p:contentPart>
        </mc:Choice>
        <mc:Fallback xmlns="">
          <p:pic>
            <p:nvPicPr>
              <p:cNvPr id="197" name="Ink 196">
                <a:extLst>
                  <a:ext uri="{FF2B5EF4-FFF2-40B4-BE49-F238E27FC236}">
                    <a16:creationId xmlns:a16="http://schemas.microsoft.com/office/drawing/2014/main" id="{4A45514F-07A5-4F2D-9ABB-480C8F8A6FEC}"/>
                  </a:ext>
                </a:extLst>
              </p:cNvPr>
              <p:cNvPicPr/>
              <p:nvPr/>
            </p:nvPicPr>
            <p:blipFill>
              <a:blip r:embed="rId236"/>
              <a:stretch>
                <a:fillRect/>
              </a:stretch>
            </p:blipFill>
            <p:spPr>
              <a:xfrm>
                <a:off x="7936750" y="4701187"/>
                <a:ext cx="127080" cy="49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7">
            <p14:nvContentPartPr>
              <p14:cNvPr id="198" name="Ink 197">
                <a:extLst>
                  <a:ext uri="{FF2B5EF4-FFF2-40B4-BE49-F238E27FC236}">
                    <a16:creationId xmlns:a16="http://schemas.microsoft.com/office/drawing/2014/main" id="{D2D81FD9-99F6-4DDC-B859-3B0CCF706219}"/>
                  </a:ext>
                </a:extLst>
              </p14:cNvPr>
              <p14:cNvContentPartPr/>
              <p14:nvPr/>
            </p14:nvContentPartPr>
            <p14:xfrm>
              <a:off x="8057710" y="4954627"/>
              <a:ext cx="117720" cy="8640"/>
            </p14:xfrm>
          </p:contentPart>
        </mc:Choice>
        <mc:Fallback xmlns="">
          <p:pic>
            <p:nvPicPr>
              <p:cNvPr id="198" name="Ink 197">
                <a:extLst>
                  <a:ext uri="{FF2B5EF4-FFF2-40B4-BE49-F238E27FC236}">
                    <a16:creationId xmlns:a16="http://schemas.microsoft.com/office/drawing/2014/main" id="{D2D81FD9-99F6-4DDC-B859-3B0CCF706219}"/>
                  </a:ext>
                </a:extLst>
              </p:cNvPr>
              <p:cNvPicPr/>
              <p:nvPr/>
            </p:nvPicPr>
            <p:blipFill>
              <a:blip r:embed="rId238"/>
              <a:stretch>
                <a:fillRect/>
              </a:stretch>
            </p:blipFill>
            <p:spPr>
              <a:xfrm>
                <a:off x="8048710" y="4945627"/>
                <a:ext cx="13536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9">
            <p14:nvContentPartPr>
              <p14:cNvPr id="199" name="Ink 198">
                <a:extLst>
                  <a:ext uri="{FF2B5EF4-FFF2-40B4-BE49-F238E27FC236}">
                    <a16:creationId xmlns:a16="http://schemas.microsoft.com/office/drawing/2014/main" id="{17FA420D-DE38-4F1A-B0D0-1E32DA896182}"/>
                  </a:ext>
                </a:extLst>
              </p14:cNvPr>
              <p14:cNvContentPartPr/>
              <p14:nvPr/>
            </p14:nvContentPartPr>
            <p14:xfrm>
              <a:off x="8186230" y="4808467"/>
              <a:ext cx="247680" cy="311040"/>
            </p14:xfrm>
          </p:contentPart>
        </mc:Choice>
        <mc:Fallback xmlns="">
          <p:pic>
            <p:nvPicPr>
              <p:cNvPr id="199" name="Ink 198">
                <a:extLst>
                  <a:ext uri="{FF2B5EF4-FFF2-40B4-BE49-F238E27FC236}">
                    <a16:creationId xmlns:a16="http://schemas.microsoft.com/office/drawing/2014/main" id="{17FA420D-DE38-4F1A-B0D0-1E32DA896182}"/>
                  </a:ext>
                </a:extLst>
              </p:cNvPr>
              <p:cNvPicPr/>
              <p:nvPr/>
            </p:nvPicPr>
            <p:blipFill>
              <a:blip r:embed="rId240"/>
              <a:stretch>
                <a:fillRect/>
              </a:stretch>
            </p:blipFill>
            <p:spPr>
              <a:xfrm>
                <a:off x="8177590" y="4799467"/>
                <a:ext cx="265320" cy="328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1">
            <p14:nvContentPartPr>
              <p14:cNvPr id="201" name="Ink 200">
                <a:extLst>
                  <a:ext uri="{FF2B5EF4-FFF2-40B4-BE49-F238E27FC236}">
                    <a16:creationId xmlns:a16="http://schemas.microsoft.com/office/drawing/2014/main" id="{68056C36-AB5B-41C5-BED4-B3D52345699A}"/>
                  </a:ext>
                </a:extLst>
              </p14:cNvPr>
              <p14:cNvContentPartPr/>
              <p14:nvPr/>
            </p14:nvContentPartPr>
            <p14:xfrm>
              <a:off x="8566390" y="4876507"/>
              <a:ext cx="26640" cy="171000"/>
            </p14:xfrm>
          </p:contentPart>
        </mc:Choice>
        <mc:Fallback xmlns="">
          <p:pic>
            <p:nvPicPr>
              <p:cNvPr id="201" name="Ink 200">
                <a:extLst>
                  <a:ext uri="{FF2B5EF4-FFF2-40B4-BE49-F238E27FC236}">
                    <a16:creationId xmlns:a16="http://schemas.microsoft.com/office/drawing/2014/main" id="{68056C36-AB5B-41C5-BED4-B3D52345699A}"/>
                  </a:ext>
                </a:extLst>
              </p:cNvPr>
              <p:cNvPicPr/>
              <p:nvPr/>
            </p:nvPicPr>
            <p:blipFill>
              <a:blip r:embed="rId242"/>
              <a:stretch>
                <a:fillRect/>
              </a:stretch>
            </p:blipFill>
            <p:spPr>
              <a:xfrm>
                <a:off x="8557390" y="4867867"/>
                <a:ext cx="44280" cy="18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3">
            <p14:nvContentPartPr>
              <p14:cNvPr id="202" name="Ink 201">
                <a:extLst>
                  <a:ext uri="{FF2B5EF4-FFF2-40B4-BE49-F238E27FC236}">
                    <a16:creationId xmlns:a16="http://schemas.microsoft.com/office/drawing/2014/main" id="{131F439B-95E4-4DCD-A998-5C42D13FA34D}"/>
                  </a:ext>
                </a:extLst>
              </p14:cNvPr>
              <p14:cNvContentPartPr/>
              <p14:nvPr/>
            </p14:nvContentPartPr>
            <p14:xfrm>
              <a:off x="8503750" y="4949227"/>
              <a:ext cx="165600" cy="10080"/>
            </p14:xfrm>
          </p:contentPart>
        </mc:Choice>
        <mc:Fallback xmlns="">
          <p:pic>
            <p:nvPicPr>
              <p:cNvPr id="202" name="Ink 201">
                <a:extLst>
                  <a:ext uri="{FF2B5EF4-FFF2-40B4-BE49-F238E27FC236}">
                    <a16:creationId xmlns:a16="http://schemas.microsoft.com/office/drawing/2014/main" id="{131F439B-95E4-4DCD-A998-5C42D13FA34D}"/>
                  </a:ext>
                </a:extLst>
              </p:cNvPr>
              <p:cNvPicPr/>
              <p:nvPr/>
            </p:nvPicPr>
            <p:blipFill>
              <a:blip r:embed="rId244"/>
              <a:stretch>
                <a:fillRect/>
              </a:stretch>
            </p:blipFill>
            <p:spPr>
              <a:xfrm>
                <a:off x="8495110" y="4940227"/>
                <a:ext cx="183240" cy="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5">
            <p14:nvContentPartPr>
              <p14:cNvPr id="203" name="Ink 202">
                <a:extLst>
                  <a:ext uri="{FF2B5EF4-FFF2-40B4-BE49-F238E27FC236}">
                    <a16:creationId xmlns:a16="http://schemas.microsoft.com/office/drawing/2014/main" id="{FC8E3239-33FD-448B-BA32-D962AB1368F9}"/>
                  </a:ext>
                </a:extLst>
              </p14:cNvPr>
              <p14:cNvContentPartPr/>
              <p14:nvPr/>
            </p14:nvContentPartPr>
            <p14:xfrm>
              <a:off x="8716150" y="4843027"/>
              <a:ext cx="58320" cy="264960"/>
            </p14:xfrm>
          </p:contentPart>
        </mc:Choice>
        <mc:Fallback xmlns="">
          <p:pic>
            <p:nvPicPr>
              <p:cNvPr id="203" name="Ink 202">
                <a:extLst>
                  <a:ext uri="{FF2B5EF4-FFF2-40B4-BE49-F238E27FC236}">
                    <a16:creationId xmlns:a16="http://schemas.microsoft.com/office/drawing/2014/main" id="{FC8E3239-33FD-448B-BA32-D962AB1368F9}"/>
                  </a:ext>
                </a:extLst>
              </p:cNvPr>
              <p:cNvPicPr/>
              <p:nvPr/>
            </p:nvPicPr>
            <p:blipFill>
              <a:blip r:embed="rId246"/>
              <a:stretch>
                <a:fillRect/>
              </a:stretch>
            </p:blipFill>
            <p:spPr>
              <a:xfrm>
                <a:off x="8707150" y="4834027"/>
                <a:ext cx="75960" cy="28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7">
            <p14:nvContentPartPr>
              <p14:cNvPr id="204" name="Ink 203">
                <a:extLst>
                  <a:ext uri="{FF2B5EF4-FFF2-40B4-BE49-F238E27FC236}">
                    <a16:creationId xmlns:a16="http://schemas.microsoft.com/office/drawing/2014/main" id="{731FC285-63BA-46DB-8D36-353515DC964B}"/>
                  </a:ext>
                </a:extLst>
              </p14:cNvPr>
              <p14:cNvContentPartPr/>
              <p14:nvPr/>
            </p14:nvContentPartPr>
            <p14:xfrm>
              <a:off x="8802550" y="4738987"/>
              <a:ext cx="138600" cy="412560"/>
            </p14:xfrm>
          </p:contentPart>
        </mc:Choice>
        <mc:Fallback xmlns="">
          <p:pic>
            <p:nvPicPr>
              <p:cNvPr id="204" name="Ink 203">
                <a:extLst>
                  <a:ext uri="{FF2B5EF4-FFF2-40B4-BE49-F238E27FC236}">
                    <a16:creationId xmlns:a16="http://schemas.microsoft.com/office/drawing/2014/main" id="{731FC285-63BA-46DB-8D36-353515DC964B}"/>
                  </a:ext>
                </a:extLst>
              </p:cNvPr>
              <p:cNvPicPr/>
              <p:nvPr/>
            </p:nvPicPr>
            <p:blipFill>
              <a:blip r:embed="rId248"/>
              <a:stretch>
                <a:fillRect/>
              </a:stretch>
            </p:blipFill>
            <p:spPr>
              <a:xfrm>
                <a:off x="8793910" y="4729987"/>
                <a:ext cx="156240" cy="430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9">
            <p14:nvContentPartPr>
              <p14:cNvPr id="205" name="Ink 204">
                <a:extLst>
                  <a:ext uri="{FF2B5EF4-FFF2-40B4-BE49-F238E27FC236}">
                    <a16:creationId xmlns:a16="http://schemas.microsoft.com/office/drawing/2014/main" id="{58693959-6631-4259-98B0-A36207657F74}"/>
                  </a:ext>
                </a:extLst>
              </p14:cNvPr>
              <p14:cNvContentPartPr/>
              <p14:nvPr/>
            </p14:nvContentPartPr>
            <p14:xfrm>
              <a:off x="9186670" y="4859947"/>
              <a:ext cx="173160" cy="246600"/>
            </p14:xfrm>
          </p:contentPart>
        </mc:Choice>
        <mc:Fallback xmlns="">
          <p:pic>
            <p:nvPicPr>
              <p:cNvPr id="205" name="Ink 204">
                <a:extLst>
                  <a:ext uri="{FF2B5EF4-FFF2-40B4-BE49-F238E27FC236}">
                    <a16:creationId xmlns:a16="http://schemas.microsoft.com/office/drawing/2014/main" id="{58693959-6631-4259-98B0-A36207657F74}"/>
                  </a:ext>
                </a:extLst>
              </p:cNvPr>
              <p:cNvPicPr/>
              <p:nvPr/>
            </p:nvPicPr>
            <p:blipFill>
              <a:blip r:embed="rId250"/>
              <a:stretch>
                <a:fillRect/>
              </a:stretch>
            </p:blipFill>
            <p:spPr>
              <a:xfrm>
                <a:off x="9177670" y="4850947"/>
                <a:ext cx="190800" cy="26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1">
            <p14:nvContentPartPr>
              <p14:cNvPr id="206" name="Ink 205">
                <a:extLst>
                  <a:ext uri="{FF2B5EF4-FFF2-40B4-BE49-F238E27FC236}">
                    <a16:creationId xmlns:a16="http://schemas.microsoft.com/office/drawing/2014/main" id="{717BB091-1DC5-4B28-845A-20DDD7A58068}"/>
                  </a:ext>
                </a:extLst>
              </p14:cNvPr>
              <p14:cNvContentPartPr/>
              <p14:nvPr/>
            </p14:nvContentPartPr>
            <p14:xfrm>
              <a:off x="9203950" y="4751947"/>
              <a:ext cx="69480" cy="411480"/>
            </p14:xfrm>
          </p:contentPart>
        </mc:Choice>
        <mc:Fallback xmlns="">
          <p:pic>
            <p:nvPicPr>
              <p:cNvPr id="206" name="Ink 205">
                <a:extLst>
                  <a:ext uri="{FF2B5EF4-FFF2-40B4-BE49-F238E27FC236}">
                    <a16:creationId xmlns:a16="http://schemas.microsoft.com/office/drawing/2014/main" id="{717BB091-1DC5-4B28-845A-20DDD7A58068}"/>
                  </a:ext>
                </a:extLst>
              </p:cNvPr>
              <p:cNvPicPr/>
              <p:nvPr/>
            </p:nvPicPr>
            <p:blipFill>
              <a:blip r:embed="rId252"/>
              <a:stretch>
                <a:fillRect/>
              </a:stretch>
            </p:blipFill>
            <p:spPr>
              <a:xfrm>
                <a:off x="9194950" y="4743307"/>
                <a:ext cx="87120" cy="429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3">
            <p14:nvContentPartPr>
              <p14:cNvPr id="207" name="Ink 206">
                <a:extLst>
                  <a:ext uri="{FF2B5EF4-FFF2-40B4-BE49-F238E27FC236}">
                    <a16:creationId xmlns:a16="http://schemas.microsoft.com/office/drawing/2014/main" id="{C5CBBAA1-CF02-4A95-A565-F288ED0F6A5C}"/>
                  </a:ext>
                </a:extLst>
              </p14:cNvPr>
              <p14:cNvContentPartPr/>
              <p14:nvPr/>
            </p14:nvContentPartPr>
            <p14:xfrm>
              <a:off x="9592030" y="4702267"/>
              <a:ext cx="20160" cy="420840"/>
            </p14:xfrm>
          </p:contentPart>
        </mc:Choice>
        <mc:Fallback xmlns="">
          <p:pic>
            <p:nvPicPr>
              <p:cNvPr id="207" name="Ink 206">
                <a:extLst>
                  <a:ext uri="{FF2B5EF4-FFF2-40B4-BE49-F238E27FC236}">
                    <a16:creationId xmlns:a16="http://schemas.microsoft.com/office/drawing/2014/main" id="{C5CBBAA1-CF02-4A95-A565-F288ED0F6A5C}"/>
                  </a:ext>
                </a:extLst>
              </p:cNvPr>
              <p:cNvPicPr/>
              <p:nvPr/>
            </p:nvPicPr>
            <p:blipFill>
              <a:blip r:embed="rId254"/>
              <a:stretch>
                <a:fillRect/>
              </a:stretch>
            </p:blipFill>
            <p:spPr>
              <a:xfrm>
                <a:off x="9583030" y="4693627"/>
                <a:ext cx="37800" cy="43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5">
            <p14:nvContentPartPr>
              <p14:cNvPr id="208" name="Ink 207">
                <a:extLst>
                  <a:ext uri="{FF2B5EF4-FFF2-40B4-BE49-F238E27FC236}">
                    <a16:creationId xmlns:a16="http://schemas.microsoft.com/office/drawing/2014/main" id="{075ACBA6-EB37-44DD-9F21-C9613C05AEB8}"/>
                  </a:ext>
                </a:extLst>
              </p14:cNvPr>
              <p14:cNvContentPartPr/>
              <p14:nvPr/>
            </p14:nvContentPartPr>
            <p14:xfrm>
              <a:off x="9681310" y="4930867"/>
              <a:ext cx="141840" cy="213120"/>
            </p14:xfrm>
          </p:contentPart>
        </mc:Choice>
        <mc:Fallback xmlns="">
          <p:pic>
            <p:nvPicPr>
              <p:cNvPr id="208" name="Ink 207">
                <a:extLst>
                  <a:ext uri="{FF2B5EF4-FFF2-40B4-BE49-F238E27FC236}">
                    <a16:creationId xmlns:a16="http://schemas.microsoft.com/office/drawing/2014/main" id="{075ACBA6-EB37-44DD-9F21-C9613C05AEB8}"/>
                  </a:ext>
                </a:extLst>
              </p:cNvPr>
              <p:cNvPicPr/>
              <p:nvPr/>
            </p:nvPicPr>
            <p:blipFill>
              <a:blip r:embed="rId256"/>
              <a:stretch>
                <a:fillRect/>
              </a:stretch>
            </p:blipFill>
            <p:spPr>
              <a:xfrm>
                <a:off x="9672310" y="4922227"/>
                <a:ext cx="159480" cy="23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7">
            <p14:nvContentPartPr>
              <p14:cNvPr id="209" name="Ink 208">
                <a:extLst>
                  <a:ext uri="{FF2B5EF4-FFF2-40B4-BE49-F238E27FC236}">
                    <a16:creationId xmlns:a16="http://schemas.microsoft.com/office/drawing/2014/main" id="{5A9DA3C5-BA46-47F5-AF20-A578F6C29991}"/>
                  </a:ext>
                </a:extLst>
              </p14:cNvPr>
              <p14:cNvContentPartPr/>
              <p14:nvPr/>
            </p14:nvContentPartPr>
            <p14:xfrm>
              <a:off x="9829270" y="4976227"/>
              <a:ext cx="145440" cy="261360"/>
            </p14:xfrm>
          </p:contentPart>
        </mc:Choice>
        <mc:Fallback xmlns="">
          <p:pic>
            <p:nvPicPr>
              <p:cNvPr id="209" name="Ink 208">
                <a:extLst>
                  <a:ext uri="{FF2B5EF4-FFF2-40B4-BE49-F238E27FC236}">
                    <a16:creationId xmlns:a16="http://schemas.microsoft.com/office/drawing/2014/main" id="{5A9DA3C5-BA46-47F5-AF20-A578F6C29991}"/>
                  </a:ext>
                </a:extLst>
              </p:cNvPr>
              <p:cNvPicPr/>
              <p:nvPr/>
            </p:nvPicPr>
            <p:blipFill>
              <a:blip r:embed="rId258"/>
              <a:stretch>
                <a:fillRect/>
              </a:stretch>
            </p:blipFill>
            <p:spPr>
              <a:xfrm>
                <a:off x="9820270" y="4967227"/>
                <a:ext cx="16308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9">
            <p14:nvContentPartPr>
              <p14:cNvPr id="210" name="Ink 209">
                <a:extLst>
                  <a:ext uri="{FF2B5EF4-FFF2-40B4-BE49-F238E27FC236}">
                    <a16:creationId xmlns:a16="http://schemas.microsoft.com/office/drawing/2014/main" id="{07966BD7-CC2A-42EF-A946-0D4384544028}"/>
                  </a:ext>
                </a:extLst>
              </p14:cNvPr>
              <p14:cNvContentPartPr/>
              <p14:nvPr/>
            </p14:nvContentPartPr>
            <p14:xfrm>
              <a:off x="10069030" y="5047507"/>
              <a:ext cx="132480" cy="194040"/>
            </p14:xfrm>
          </p:contentPart>
        </mc:Choice>
        <mc:Fallback xmlns="">
          <p:pic>
            <p:nvPicPr>
              <p:cNvPr id="210" name="Ink 209">
                <a:extLst>
                  <a:ext uri="{FF2B5EF4-FFF2-40B4-BE49-F238E27FC236}">
                    <a16:creationId xmlns:a16="http://schemas.microsoft.com/office/drawing/2014/main" id="{07966BD7-CC2A-42EF-A946-0D4384544028}"/>
                  </a:ext>
                </a:extLst>
              </p:cNvPr>
              <p:cNvPicPr/>
              <p:nvPr/>
            </p:nvPicPr>
            <p:blipFill>
              <a:blip r:embed="rId260"/>
              <a:stretch>
                <a:fillRect/>
              </a:stretch>
            </p:blipFill>
            <p:spPr>
              <a:xfrm>
                <a:off x="10060390" y="5038507"/>
                <a:ext cx="150120" cy="211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1">
            <p14:nvContentPartPr>
              <p14:cNvPr id="211" name="Ink 210">
                <a:extLst>
                  <a:ext uri="{FF2B5EF4-FFF2-40B4-BE49-F238E27FC236}">
                    <a16:creationId xmlns:a16="http://schemas.microsoft.com/office/drawing/2014/main" id="{AF4F4AB9-78FE-4E3B-BEEB-9A792F38C6E0}"/>
                  </a:ext>
                </a:extLst>
              </p14:cNvPr>
              <p14:cNvContentPartPr/>
              <p14:nvPr/>
            </p14:nvContentPartPr>
            <p14:xfrm>
              <a:off x="10294030" y="4684987"/>
              <a:ext cx="146160" cy="486360"/>
            </p14:xfrm>
          </p:contentPart>
        </mc:Choice>
        <mc:Fallback xmlns="">
          <p:pic>
            <p:nvPicPr>
              <p:cNvPr id="211" name="Ink 210">
                <a:extLst>
                  <a:ext uri="{FF2B5EF4-FFF2-40B4-BE49-F238E27FC236}">
                    <a16:creationId xmlns:a16="http://schemas.microsoft.com/office/drawing/2014/main" id="{AF4F4AB9-78FE-4E3B-BEEB-9A792F38C6E0}"/>
                  </a:ext>
                </a:extLst>
              </p:cNvPr>
              <p:cNvPicPr/>
              <p:nvPr/>
            </p:nvPicPr>
            <p:blipFill>
              <a:blip r:embed="rId262"/>
              <a:stretch>
                <a:fillRect/>
              </a:stretch>
            </p:blipFill>
            <p:spPr>
              <a:xfrm>
                <a:off x="10285030" y="4676347"/>
                <a:ext cx="163800" cy="504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3">
            <p14:nvContentPartPr>
              <p14:cNvPr id="212" name="Ink 211">
                <a:extLst>
                  <a:ext uri="{FF2B5EF4-FFF2-40B4-BE49-F238E27FC236}">
                    <a16:creationId xmlns:a16="http://schemas.microsoft.com/office/drawing/2014/main" id="{C08B959F-2288-4959-A3E6-476F324D20A6}"/>
                  </a:ext>
                </a:extLst>
              </p14:cNvPr>
              <p14:cNvContentPartPr/>
              <p14:nvPr/>
            </p14:nvContentPartPr>
            <p14:xfrm>
              <a:off x="10403110" y="4951747"/>
              <a:ext cx="13320" cy="2160"/>
            </p14:xfrm>
          </p:contentPart>
        </mc:Choice>
        <mc:Fallback xmlns="">
          <p:pic>
            <p:nvPicPr>
              <p:cNvPr id="212" name="Ink 211">
                <a:extLst>
                  <a:ext uri="{FF2B5EF4-FFF2-40B4-BE49-F238E27FC236}">
                    <a16:creationId xmlns:a16="http://schemas.microsoft.com/office/drawing/2014/main" id="{C08B959F-2288-4959-A3E6-476F324D20A6}"/>
                  </a:ext>
                </a:extLst>
              </p:cNvPr>
              <p:cNvPicPr/>
              <p:nvPr/>
            </p:nvPicPr>
            <p:blipFill>
              <a:blip r:embed="rId264"/>
              <a:stretch>
                <a:fillRect/>
              </a:stretch>
            </p:blipFill>
            <p:spPr>
              <a:xfrm>
                <a:off x="10394110" y="4943107"/>
                <a:ext cx="30960" cy="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5">
            <p14:nvContentPartPr>
              <p14:cNvPr id="213" name="Ink 212">
                <a:extLst>
                  <a:ext uri="{FF2B5EF4-FFF2-40B4-BE49-F238E27FC236}">
                    <a16:creationId xmlns:a16="http://schemas.microsoft.com/office/drawing/2014/main" id="{BD9F3B42-B082-4BCD-A600-B49C3F71137B}"/>
                  </a:ext>
                </a:extLst>
              </p14:cNvPr>
              <p14:cNvContentPartPr/>
              <p14:nvPr/>
            </p14:nvContentPartPr>
            <p14:xfrm>
              <a:off x="10407790" y="4956067"/>
              <a:ext cx="126720" cy="14400"/>
            </p14:xfrm>
          </p:contentPart>
        </mc:Choice>
        <mc:Fallback xmlns="">
          <p:pic>
            <p:nvPicPr>
              <p:cNvPr id="213" name="Ink 212">
                <a:extLst>
                  <a:ext uri="{FF2B5EF4-FFF2-40B4-BE49-F238E27FC236}">
                    <a16:creationId xmlns:a16="http://schemas.microsoft.com/office/drawing/2014/main" id="{BD9F3B42-B082-4BCD-A600-B49C3F71137B}"/>
                  </a:ext>
                </a:extLst>
              </p:cNvPr>
              <p:cNvPicPr/>
              <p:nvPr/>
            </p:nvPicPr>
            <p:blipFill>
              <a:blip r:embed="rId266"/>
              <a:stretch>
                <a:fillRect/>
              </a:stretch>
            </p:blipFill>
            <p:spPr>
              <a:xfrm>
                <a:off x="10399150" y="4947427"/>
                <a:ext cx="144360" cy="32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7">
            <p14:nvContentPartPr>
              <p14:cNvPr id="214" name="Ink 213">
                <a:extLst>
                  <a:ext uri="{FF2B5EF4-FFF2-40B4-BE49-F238E27FC236}">
                    <a16:creationId xmlns:a16="http://schemas.microsoft.com/office/drawing/2014/main" id="{62A35BAC-68DE-4D4D-9DEC-CB615F45CE33}"/>
                  </a:ext>
                </a:extLst>
              </p14:cNvPr>
              <p14:cNvContentPartPr/>
              <p14:nvPr/>
            </p14:nvContentPartPr>
            <p14:xfrm>
              <a:off x="10567270" y="4790467"/>
              <a:ext cx="303120" cy="316440"/>
            </p14:xfrm>
          </p:contentPart>
        </mc:Choice>
        <mc:Fallback xmlns="">
          <p:pic>
            <p:nvPicPr>
              <p:cNvPr id="214" name="Ink 213">
                <a:extLst>
                  <a:ext uri="{FF2B5EF4-FFF2-40B4-BE49-F238E27FC236}">
                    <a16:creationId xmlns:a16="http://schemas.microsoft.com/office/drawing/2014/main" id="{62A35BAC-68DE-4D4D-9DEC-CB615F45CE33}"/>
                  </a:ext>
                </a:extLst>
              </p:cNvPr>
              <p:cNvPicPr/>
              <p:nvPr/>
            </p:nvPicPr>
            <p:blipFill>
              <a:blip r:embed="rId268"/>
              <a:stretch>
                <a:fillRect/>
              </a:stretch>
            </p:blipFill>
            <p:spPr>
              <a:xfrm>
                <a:off x="10558630" y="4781467"/>
                <a:ext cx="320760" cy="33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9">
            <p14:nvContentPartPr>
              <p14:cNvPr id="216" name="Ink 215">
                <a:extLst>
                  <a:ext uri="{FF2B5EF4-FFF2-40B4-BE49-F238E27FC236}">
                    <a16:creationId xmlns:a16="http://schemas.microsoft.com/office/drawing/2014/main" id="{C4E0F7E7-266F-42E4-AD6C-D0963DDED48F}"/>
                  </a:ext>
                </a:extLst>
              </p14:cNvPr>
              <p14:cNvContentPartPr/>
              <p14:nvPr/>
            </p14:nvContentPartPr>
            <p14:xfrm>
              <a:off x="11138230" y="4709107"/>
              <a:ext cx="162720" cy="458640"/>
            </p14:xfrm>
          </p:contentPart>
        </mc:Choice>
        <mc:Fallback xmlns="">
          <p:pic>
            <p:nvPicPr>
              <p:cNvPr id="216" name="Ink 215">
                <a:extLst>
                  <a:ext uri="{FF2B5EF4-FFF2-40B4-BE49-F238E27FC236}">
                    <a16:creationId xmlns:a16="http://schemas.microsoft.com/office/drawing/2014/main" id="{C4E0F7E7-266F-42E4-AD6C-D0963DDED48F}"/>
                  </a:ext>
                </a:extLst>
              </p:cNvPr>
              <p:cNvPicPr/>
              <p:nvPr/>
            </p:nvPicPr>
            <p:blipFill>
              <a:blip r:embed="rId272"/>
              <a:stretch>
                <a:fillRect/>
              </a:stretch>
            </p:blipFill>
            <p:spPr>
              <a:xfrm>
                <a:off x="11129230" y="4700467"/>
                <a:ext cx="180360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3">
            <p14:nvContentPartPr>
              <p14:cNvPr id="217" name="Ink 216">
                <a:extLst>
                  <a:ext uri="{FF2B5EF4-FFF2-40B4-BE49-F238E27FC236}">
                    <a16:creationId xmlns:a16="http://schemas.microsoft.com/office/drawing/2014/main" id="{849A141B-7FF4-4377-80E8-4D2D863780B7}"/>
                  </a:ext>
                </a:extLst>
              </p14:cNvPr>
              <p14:cNvContentPartPr/>
              <p14:nvPr/>
            </p14:nvContentPartPr>
            <p14:xfrm>
              <a:off x="7103710" y="5699467"/>
              <a:ext cx="430920" cy="276120"/>
            </p14:xfrm>
          </p:contentPart>
        </mc:Choice>
        <mc:Fallback xmlns="">
          <p:pic>
            <p:nvPicPr>
              <p:cNvPr id="217" name="Ink 216">
                <a:extLst>
                  <a:ext uri="{FF2B5EF4-FFF2-40B4-BE49-F238E27FC236}">
                    <a16:creationId xmlns:a16="http://schemas.microsoft.com/office/drawing/2014/main" id="{849A141B-7FF4-4377-80E8-4D2D863780B7}"/>
                  </a:ext>
                </a:extLst>
              </p:cNvPr>
              <p:cNvPicPr/>
              <p:nvPr/>
            </p:nvPicPr>
            <p:blipFill>
              <a:blip r:embed="rId274"/>
              <a:stretch>
                <a:fillRect/>
              </a:stretch>
            </p:blipFill>
            <p:spPr>
              <a:xfrm>
                <a:off x="7095070" y="5690467"/>
                <a:ext cx="448560" cy="29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5">
            <p14:nvContentPartPr>
              <p14:cNvPr id="218" name="Ink 217">
                <a:extLst>
                  <a:ext uri="{FF2B5EF4-FFF2-40B4-BE49-F238E27FC236}">
                    <a16:creationId xmlns:a16="http://schemas.microsoft.com/office/drawing/2014/main" id="{F1AB3000-274E-4177-AF22-EDEC8B5AC523}"/>
                  </a:ext>
                </a:extLst>
              </p14:cNvPr>
              <p14:cNvContentPartPr/>
              <p14:nvPr/>
            </p14:nvContentPartPr>
            <p14:xfrm>
              <a:off x="7526710" y="5772907"/>
              <a:ext cx="190800" cy="203760"/>
            </p14:xfrm>
          </p:contentPart>
        </mc:Choice>
        <mc:Fallback xmlns="">
          <p:pic>
            <p:nvPicPr>
              <p:cNvPr id="218" name="Ink 217">
                <a:extLst>
                  <a:ext uri="{FF2B5EF4-FFF2-40B4-BE49-F238E27FC236}">
                    <a16:creationId xmlns:a16="http://schemas.microsoft.com/office/drawing/2014/main" id="{F1AB3000-274E-4177-AF22-EDEC8B5AC523}"/>
                  </a:ext>
                </a:extLst>
              </p:cNvPr>
              <p:cNvPicPr/>
              <p:nvPr/>
            </p:nvPicPr>
            <p:blipFill>
              <a:blip r:embed="rId276"/>
              <a:stretch>
                <a:fillRect/>
              </a:stretch>
            </p:blipFill>
            <p:spPr>
              <a:xfrm>
                <a:off x="7518070" y="5764267"/>
                <a:ext cx="208440" cy="22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7">
            <p14:nvContentPartPr>
              <p14:cNvPr id="181" name="Ink 180">
                <a:extLst>
                  <a:ext uri="{FF2B5EF4-FFF2-40B4-BE49-F238E27FC236}">
                    <a16:creationId xmlns:a16="http://schemas.microsoft.com/office/drawing/2014/main" id="{6651F70B-AA2F-49E8-A663-9F8626E5919D}"/>
                  </a:ext>
                </a:extLst>
              </p14:cNvPr>
              <p14:cNvContentPartPr/>
              <p14:nvPr/>
            </p14:nvContentPartPr>
            <p14:xfrm>
              <a:off x="9518590" y="3784987"/>
              <a:ext cx="215640" cy="370800"/>
            </p14:xfrm>
          </p:contentPart>
        </mc:Choice>
        <mc:Fallback xmlns="">
          <p:pic>
            <p:nvPicPr>
              <p:cNvPr id="181" name="Ink 180">
                <a:extLst>
                  <a:ext uri="{FF2B5EF4-FFF2-40B4-BE49-F238E27FC236}">
                    <a16:creationId xmlns:a16="http://schemas.microsoft.com/office/drawing/2014/main" id="{6651F70B-AA2F-49E8-A663-9F8626E5919D}"/>
                  </a:ext>
                </a:extLst>
              </p:cNvPr>
              <p:cNvPicPr/>
              <p:nvPr/>
            </p:nvPicPr>
            <p:blipFill>
              <a:blip r:embed="rId278"/>
              <a:stretch>
                <a:fillRect/>
              </a:stretch>
            </p:blipFill>
            <p:spPr>
              <a:xfrm>
                <a:off x="9509590" y="3775987"/>
                <a:ext cx="233280" cy="38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79">
            <p14:nvContentPartPr>
              <p14:cNvPr id="182" name="Ink 181">
                <a:extLst>
                  <a:ext uri="{FF2B5EF4-FFF2-40B4-BE49-F238E27FC236}">
                    <a16:creationId xmlns:a16="http://schemas.microsoft.com/office/drawing/2014/main" id="{B8974AB6-E91E-4E2F-A85E-D477CC832655}"/>
                  </a:ext>
                </a:extLst>
              </p14:cNvPr>
              <p14:cNvContentPartPr/>
              <p14:nvPr/>
            </p14:nvContentPartPr>
            <p14:xfrm>
              <a:off x="9565390" y="3798667"/>
              <a:ext cx="126720" cy="347760"/>
            </p14:xfrm>
          </p:contentPart>
        </mc:Choice>
        <mc:Fallback xmlns="">
          <p:pic>
            <p:nvPicPr>
              <p:cNvPr id="182" name="Ink 181">
                <a:extLst>
                  <a:ext uri="{FF2B5EF4-FFF2-40B4-BE49-F238E27FC236}">
                    <a16:creationId xmlns:a16="http://schemas.microsoft.com/office/drawing/2014/main" id="{B8974AB6-E91E-4E2F-A85E-D477CC832655}"/>
                  </a:ext>
                </a:extLst>
              </p:cNvPr>
              <p:cNvPicPr/>
              <p:nvPr/>
            </p:nvPicPr>
            <p:blipFill>
              <a:blip r:embed="rId280"/>
              <a:stretch>
                <a:fillRect/>
              </a:stretch>
            </p:blipFill>
            <p:spPr>
              <a:xfrm>
                <a:off x="9556390" y="3789667"/>
                <a:ext cx="144360" cy="36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1">
            <p14:nvContentPartPr>
              <p14:cNvPr id="183" name="Ink 182">
                <a:extLst>
                  <a:ext uri="{FF2B5EF4-FFF2-40B4-BE49-F238E27FC236}">
                    <a16:creationId xmlns:a16="http://schemas.microsoft.com/office/drawing/2014/main" id="{813B3647-60C9-4917-B3AD-78148178CCED}"/>
                  </a:ext>
                </a:extLst>
              </p14:cNvPr>
              <p14:cNvContentPartPr/>
              <p14:nvPr/>
            </p14:nvContentPartPr>
            <p14:xfrm>
              <a:off x="9858430" y="3881827"/>
              <a:ext cx="108360" cy="31680"/>
            </p14:xfrm>
          </p:contentPart>
        </mc:Choice>
        <mc:Fallback xmlns="">
          <p:pic>
            <p:nvPicPr>
              <p:cNvPr id="183" name="Ink 182">
                <a:extLst>
                  <a:ext uri="{FF2B5EF4-FFF2-40B4-BE49-F238E27FC236}">
                    <a16:creationId xmlns:a16="http://schemas.microsoft.com/office/drawing/2014/main" id="{813B3647-60C9-4917-B3AD-78148178CCED}"/>
                  </a:ext>
                </a:extLst>
              </p:cNvPr>
              <p:cNvPicPr/>
              <p:nvPr/>
            </p:nvPicPr>
            <p:blipFill>
              <a:blip r:embed="rId282"/>
              <a:stretch>
                <a:fillRect/>
              </a:stretch>
            </p:blipFill>
            <p:spPr>
              <a:xfrm>
                <a:off x="9849790" y="3872827"/>
                <a:ext cx="126000" cy="49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3">
            <p14:nvContentPartPr>
              <p14:cNvPr id="184" name="Ink 183">
                <a:extLst>
                  <a:ext uri="{FF2B5EF4-FFF2-40B4-BE49-F238E27FC236}">
                    <a16:creationId xmlns:a16="http://schemas.microsoft.com/office/drawing/2014/main" id="{D30193B4-5F3F-4985-BBBE-2009ADB03778}"/>
                  </a:ext>
                </a:extLst>
              </p14:cNvPr>
              <p14:cNvContentPartPr/>
              <p14:nvPr/>
            </p14:nvContentPartPr>
            <p14:xfrm>
              <a:off x="9817030" y="4014667"/>
              <a:ext cx="160920" cy="16200"/>
            </p14:xfrm>
          </p:contentPart>
        </mc:Choice>
        <mc:Fallback xmlns="">
          <p:pic>
            <p:nvPicPr>
              <p:cNvPr id="184" name="Ink 183">
                <a:extLst>
                  <a:ext uri="{FF2B5EF4-FFF2-40B4-BE49-F238E27FC236}">
                    <a16:creationId xmlns:a16="http://schemas.microsoft.com/office/drawing/2014/main" id="{D30193B4-5F3F-4985-BBBE-2009ADB03778}"/>
                  </a:ext>
                </a:extLst>
              </p:cNvPr>
              <p:cNvPicPr/>
              <p:nvPr/>
            </p:nvPicPr>
            <p:blipFill>
              <a:blip r:embed="rId284"/>
              <a:stretch>
                <a:fillRect/>
              </a:stretch>
            </p:blipFill>
            <p:spPr>
              <a:xfrm>
                <a:off x="9808030" y="4005667"/>
                <a:ext cx="178560" cy="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5">
            <p14:nvContentPartPr>
              <p14:cNvPr id="185" name="Ink 184">
                <a:extLst>
                  <a:ext uri="{FF2B5EF4-FFF2-40B4-BE49-F238E27FC236}">
                    <a16:creationId xmlns:a16="http://schemas.microsoft.com/office/drawing/2014/main" id="{EEE3F022-51E8-402D-A353-A054271A9DD3}"/>
                  </a:ext>
                </a:extLst>
              </p14:cNvPr>
              <p14:cNvContentPartPr/>
              <p14:nvPr/>
            </p14:nvContentPartPr>
            <p14:xfrm>
              <a:off x="10113670" y="3793267"/>
              <a:ext cx="244440" cy="390960"/>
            </p14:xfrm>
          </p:contentPart>
        </mc:Choice>
        <mc:Fallback xmlns="">
          <p:pic>
            <p:nvPicPr>
              <p:cNvPr id="185" name="Ink 184">
                <a:extLst>
                  <a:ext uri="{FF2B5EF4-FFF2-40B4-BE49-F238E27FC236}">
                    <a16:creationId xmlns:a16="http://schemas.microsoft.com/office/drawing/2014/main" id="{EEE3F022-51E8-402D-A353-A054271A9DD3}"/>
                  </a:ext>
                </a:extLst>
              </p:cNvPr>
              <p:cNvPicPr/>
              <p:nvPr/>
            </p:nvPicPr>
            <p:blipFill>
              <a:blip r:embed="rId286"/>
              <a:stretch>
                <a:fillRect/>
              </a:stretch>
            </p:blipFill>
            <p:spPr>
              <a:xfrm>
                <a:off x="10104670" y="3784627"/>
                <a:ext cx="262080" cy="40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7">
            <p14:nvContentPartPr>
              <p14:cNvPr id="228" name="Ink 227">
                <a:extLst>
                  <a:ext uri="{FF2B5EF4-FFF2-40B4-BE49-F238E27FC236}">
                    <a16:creationId xmlns:a16="http://schemas.microsoft.com/office/drawing/2014/main" id="{4E54BEB0-77A2-4F82-9CBC-B0DB9235805C}"/>
                  </a:ext>
                </a:extLst>
              </p14:cNvPr>
              <p14:cNvContentPartPr/>
              <p14:nvPr/>
            </p14:nvContentPartPr>
            <p14:xfrm>
              <a:off x="9899110" y="4286827"/>
              <a:ext cx="639720" cy="219600"/>
            </p14:xfrm>
          </p:contentPart>
        </mc:Choice>
        <mc:Fallback xmlns="">
          <p:pic>
            <p:nvPicPr>
              <p:cNvPr id="228" name="Ink 227">
                <a:extLst>
                  <a:ext uri="{FF2B5EF4-FFF2-40B4-BE49-F238E27FC236}">
                    <a16:creationId xmlns:a16="http://schemas.microsoft.com/office/drawing/2014/main" id="{4E54BEB0-77A2-4F82-9CBC-B0DB9235805C}"/>
                  </a:ext>
                </a:extLst>
              </p:cNvPr>
              <p:cNvPicPr/>
              <p:nvPr/>
            </p:nvPicPr>
            <p:blipFill>
              <a:blip r:embed="rId288"/>
              <a:stretch>
                <a:fillRect/>
              </a:stretch>
            </p:blipFill>
            <p:spPr>
              <a:xfrm>
                <a:off x="9890110" y="4278187"/>
                <a:ext cx="657360" cy="237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9">
            <p14:nvContentPartPr>
              <p14:cNvPr id="231" name="Ink 230">
                <a:extLst>
                  <a:ext uri="{FF2B5EF4-FFF2-40B4-BE49-F238E27FC236}">
                    <a16:creationId xmlns:a16="http://schemas.microsoft.com/office/drawing/2014/main" id="{8B7FAE72-7B4E-4A6B-8168-E3817B2ED223}"/>
                  </a:ext>
                </a:extLst>
              </p14:cNvPr>
              <p14:cNvContentPartPr/>
              <p14:nvPr/>
            </p14:nvContentPartPr>
            <p14:xfrm>
              <a:off x="8011270" y="5809267"/>
              <a:ext cx="106200" cy="171360"/>
            </p14:xfrm>
          </p:contentPart>
        </mc:Choice>
        <mc:Fallback xmlns="">
          <p:pic>
            <p:nvPicPr>
              <p:cNvPr id="231" name="Ink 230">
                <a:extLst>
                  <a:ext uri="{FF2B5EF4-FFF2-40B4-BE49-F238E27FC236}">
                    <a16:creationId xmlns:a16="http://schemas.microsoft.com/office/drawing/2014/main" id="{8B7FAE72-7B4E-4A6B-8168-E3817B2ED223}"/>
                  </a:ext>
                </a:extLst>
              </p:cNvPr>
              <p:cNvPicPr/>
              <p:nvPr/>
            </p:nvPicPr>
            <p:blipFill>
              <a:blip r:embed="rId290"/>
              <a:stretch>
                <a:fillRect/>
              </a:stretch>
            </p:blipFill>
            <p:spPr>
              <a:xfrm>
                <a:off x="8002270" y="5800627"/>
                <a:ext cx="12384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1">
            <p14:nvContentPartPr>
              <p14:cNvPr id="232" name="Ink 231">
                <a:extLst>
                  <a:ext uri="{FF2B5EF4-FFF2-40B4-BE49-F238E27FC236}">
                    <a16:creationId xmlns:a16="http://schemas.microsoft.com/office/drawing/2014/main" id="{E3DAE909-6077-4E65-B5C7-BF9D7F1AA2D2}"/>
                  </a:ext>
                </a:extLst>
              </p14:cNvPr>
              <p14:cNvContentPartPr/>
              <p14:nvPr/>
            </p14:nvContentPartPr>
            <p14:xfrm>
              <a:off x="8160310" y="5803867"/>
              <a:ext cx="124920" cy="129240"/>
            </p14:xfrm>
          </p:contentPart>
        </mc:Choice>
        <mc:Fallback xmlns="">
          <p:pic>
            <p:nvPicPr>
              <p:cNvPr id="232" name="Ink 231">
                <a:extLst>
                  <a:ext uri="{FF2B5EF4-FFF2-40B4-BE49-F238E27FC236}">
                    <a16:creationId xmlns:a16="http://schemas.microsoft.com/office/drawing/2014/main" id="{E3DAE909-6077-4E65-B5C7-BF9D7F1AA2D2}"/>
                  </a:ext>
                </a:extLst>
              </p:cNvPr>
              <p:cNvPicPr/>
              <p:nvPr/>
            </p:nvPicPr>
            <p:blipFill>
              <a:blip r:embed="rId292"/>
              <a:stretch>
                <a:fillRect/>
              </a:stretch>
            </p:blipFill>
            <p:spPr>
              <a:xfrm>
                <a:off x="8151310" y="5795227"/>
                <a:ext cx="142560" cy="146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3">
            <p14:nvContentPartPr>
              <p14:cNvPr id="233" name="Ink 232">
                <a:extLst>
                  <a:ext uri="{FF2B5EF4-FFF2-40B4-BE49-F238E27FC236}">
                    <a16:creationId xmlns:a16="http://schemas.microsoft.com/office/drawing/2014/main" id="{F14D808F-DC15-445D-9F0D-F4C8B91E5AFB}"/>
                  </a:ext>
                </a:extLst>
              </p14:cNvPr>
              <p14:cNvContentPartPr/>
              <p14:nvPr/>
            </p14:nvContentPartPr>
            <p14:xfrm>
              <a:off x="8341750" y="5569867"/>
              <a:ext cx="23040" cy="348120"/>
            </p14:xfrm>
          </p:contentPart>
        </mc:Choice>
        <mc:Fallback xmlns="">
          <p:pic>
            <p:nvPicPr>
              <p:cNvPr id="233" name="Ink 232">
                <a:extLst>
                  <a:ext uri="{FF2B5EF4-FFF2-40B4-BE49-F238E27FC236}">
                    <a16:creationId xmlns:a16="http://schemas.microsoft.com/office/drawing/2014/main" id="{F14D808F-DC15-445D-9F0D-F4C8B91E5AFB}"/>
                  </a:ext>
                </a:extLst>
              </p:cNvPr>
              <p:cNvPicPr/>
              <p:nvPr/>
            </p:nvPicPr>
            <p:blipFill>
              <a:blip r:embed="rId294"/>
              <a:stretch>
                <a:fillRect/>
              </a:stretch>
            </p:blipFill>
            <p:spPr>
              <a:xfrm>
                <a:off x="8333110" y="5560867"/>
                <a:ext cx="40680" cy="365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5">
            <p14:nvContentPartPr>
              <p14:cNvPr id="234" name="Ink 233">
                <a:extLst>
                  <a:ext uri="{FF2B5EF4-FFF2-40B4-BE49-F238E27FC236}">
                    <a16:creationId xmlns:a16="http://schemas.microsoft.com/office/drawing/2014/main" id="{8BE85C1B-DF6D-42BF-9AB2-1D61A6BE3A23}"/>
                  </a:ext>
                </a:extLst>
              </p14:cNvPr>
              <p14:cNvContentPartPr/>
              <p14:nvPr/>
            </p14:nvContentPartPr>
            <p14:xfrm>
              <a:off x="8253910" y="5676787"/>
              <a:ext cx="239760" cy="69120"/>
            </p14:xfrm>
          </p:contentPart>
        </mc:Choice>
        <mc:Fallback xmlns="">
          <p:pic>
            <p:nvPicPr>
              <p:cNvPr id="234" name="Ink 233">
                <a:extLst>
                  <a:ext uri="{FF2B5EF4-FFF2-40B4-BE49-F238E27FC236}">
                    <a16:creationId xmlns:a16="http://schemas.microsoft.com/office/drawing/2014/main" id="{8BE85C1B-DF6D-42BF-9AB2-1D61A6BE3A23}"/>
                  </a:ext>
                </a:extLst>
              </p:cNvPr>
              <p:cNvPicPr/>
              <p:nvPr/>
            </p:nvPicPr>
            <p:blipFill>
              <a:blip r:embed="rId296"/>
              <a:stretch>
                <a:fillRect/>
              </a:stretch>
            </p:blipFill>
            <p:spPr>
              <a:xfrm>
                <a:off x="8244910" y="5667787"/>
                <a:ext cx="257400" cy="8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7">
            <p14:nvContentPartPr>
              <p14:cNvPr id="235" name="Ink 234">
                <a:extLst>
                  <a:ext uri="{FF2B5EF4-FFF2-40B4-BE49-F238E27FC236}">
                    <a16:creationId xmlns:a16="http://schemas.microsoft.com/office/drawing/2014/main" id="{F35B984C-8E0F-4A1E-8FE1-9F7F2F42212E}"/>
                  </a:ext>
                </a:extLst>
              </p14:cNvPr>
              <p14:cNvContentPartPr/>
              <p14:nvPr/>
            </p14:nvContentPartPr>
            <p14:xfrm>
              <a:off x="8568550" y="5443507"/>
              <a:ext cx="231120" cy="470160"/>
            </p14:xfrm>
          </p:contentPart>
        </mc:Choice>
        <mc:Fallback xmlns="">
          <p:pic>
            <p:nvPicPr>
              <p:cNvPr id="235" name="Ink 234">
                <a:extLst>
                  <a:ext uri="{FF2B5EF4-FFF2-40B4-BE49-F238E27FC236}">
                    <a16:creationId xmlns:a16="http://schemas.microsoft.com/office/drawing/2014/main" id="{F35B984C-8E0F-4A1E-8FE1-9F7F2F42212E}"/>
                  </a:ext>
                </a:extLst>
              </p:cNvPr>
              <p:cNvPicPr/>
              <p:nvPr/>
            </p:nvPicPr>
            <p:blipFill>
              <a:blip r:embed="rId298"/>
              <a:stretch>
                <a:fillRect/>
              </a:stretch>
            </p:blipFill>
            <p:spPr>
              <a:xfrm>
                <a:off x="8559550" y="5434507"/>
                <a:ext cx="248760" cy="48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99">
            <p14:nvContentPartPr>
              <p14:cNvPr id="236" name="Ink 235">
                <a:extLst>
                  <a:ext uri="{FF2B5EF4-FFF2-40B4-BE49-F238E27FC236}">
                    <a16:creationId xmlns:a16="http://schemas.microsoft.com/office/drawing/2014/main" id="{00598052-D1C7-4349-8E3D-E00F76D15FC1}"/>
                  </a:ext>
                </a:extLst>
              </p14:cNvPr>
              <p14:cNvContentPartPr/>
              <p14:nvPr/>
            </p14:nvContentPartPr>
            <p14:xfrm>
              <a:off x="8798590" y="5512627"/>
              <a:ext cx="129960" cy="650880"/>
            </p14:xfrm>
          </p:contentPart>
        </mc:Choice>
        <mc:Fallback xmlns="">
          <p:pic>
            <p:nvPicPr>
              <p:cNvPr id="236" name="Ink 235">
                <a:extLst>
                  <a:ext uri="{FF2B5EF4-FFF2-40B4-BE49-F238E27FC236}">
                    <a16:creationId xmlns:a16="http://schemas.microsoft.com/office/drawing/2014/main" id="{00598052-D1C7-4349-8E3D-E00F76D15FC1}"/>
                  </a:ext>
                </a:extLst>
              </p:cNvPr>
              <p:cNvPicPr/>
              <p:nvPr/>
            </p:nvPicPr>
            <p:blipFill>
              <a:blip r:embed="rId300"/>
              <a:stretch>
                <a:fillRect/>
              </a:stretch>
            </p:blipFill>
            <p:spPr>
              <a:xfrm>
                <a:off x="8789590" y="5503627"/>
                <a:ext cx="147600" cy="66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1">
            <p14:nvContentPartPr>
              <p14:cNvPr id="237" name="Ink 236">
                <a:extLst>
                  <a:ext uri="{FF2B5EF4-FFF2-40B4-BE49-F238E27FC236}">
                    <a16:creationId xmlns:a16="http://schemas.microsoft.com/office/drawing/2014/main" id="{74C9C294-D1CC-47E9-86DA-39A57FC91E7F}"/>
                  </a:ext>
                </a:extLst>
              </p14:cNvPr>
              <p14:cNvContentPartPr/>
              <p14:nvPr/>
            </p14:nvContentPartPr>
            <p14:xfrm>
              <a:off x="9010990" y="5854987"/>
              <a:ext cx="16560" cy="94320"/>
            </p14:xfrm>
          </p:contentPart>
        </mc:Choice>
        <mc:Fallback xmlns="">
          <p:pic>
            <p:nvPicPr>
              <p:cNvPr id="237" name="Ink 236">
                <a:extLst>
                  <a:ext uri="{FF2B5EF4-FFF2-40B4-BE49-F238E27FC236}">
                    <a16:creationId xmlns:a16="http://schemas.microsoft.com/office/drawing/2014/main" id="{74C9C294-D1CC-47E9-86DA-39A57FC91E7F}"/>
                  </a:ext>
                </a:extLst>
              </p:cNvPr>
              <p:cNvPicPr/>
              <p:nvPr/>
            </p:nvPicPr>
            <p:blipFill>
              <a:blip r:embed="rId302"/>
              <a:stretch>
                <a:fillRect/>
              </a:stretch>
            </p:blipFill>
            <p:spPr>
              <a:xfrm>
                <a:off x="9002350" y="5845987"/>
                <a:ext cx="34200" cy="11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3">
            <p14:nvContentPartPr>
              <p14:cNvPr id="238" name="Ink 237">
                <a:extLst>
                  <a:ext uri="{FF2B5EF4-FFF2-40B4-BE49-F238E27FC236}">
                    <a16:creationId xmlns:a16="http://schemas.microsoft.com/office/drawing/2014/main" id="{5634E8C3-85DB-4678-8EAC-CDBA3C50B976}"/>
                  </a:ext>
                </a:extLst>
              </p14:cNvPr>
              <p14:cNvContentPartPr/>
              <p14:nvPr/>
            </p14:nvContentPartPr>
            <p14:xfrm>
              <a:off x="9063910" y="5764987"/>
              <a:ext cx="246960" cy="225000"/>
            </p14:xfrm>
          </p:contentPart>
        </mc:Choice>
        <mc:Fallback xmlns="">
          <p:pic>
            <p:nvPicPr>
              <p:cNvPr id="238" name="Ink 237">
                <a:extLst>
                  <a:ext uri="{FF2B5EF4-FFF2-40B4-BE49-F238E27FC236}">
                    <a16:creationId xmlns:a16="http://schemas.microsoft.com/office/drawing/2014/main" id="{5634E8C3-85DB-4678-8EAC-CDBA3C50B976}"/>
                  </a:ext>
                </a:extLst>
              </p:cNvPr>
              <p:cNvPicPr/>
              <p:nvPr/>
            </p:nvPicPr>
            <p:blipFill>
              <a:blip r:embed="rId304"/>
              <a:stretch>
                <a:fillRect/>
              </a:stretch>
            </p:blipFill>
            <p:spPr>
              <a:xfrm>
                <a:off x="9055270" y="5755987"/>
                <a:ext cx="264600" cy="242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5">
            <p14:nvContentPartPr>
              <p14:cNvPr id="239" name="Ink 238">
                <a:extLst>
                  <a:ext uri="{FF2B5EF4-FFF2-40B4-BE49-F238E27FC236}">
                    <a16:creationId xmlns:a16="http://schemas.microsoft.com/office/drawing/2014/main" id="{FDF1A275-8EA1-48A2-963B-93E54A1A0EF7}"/>
                  </a:ext>
                </a:extLst>
              </p14:cNvPr>
              <p14:cNvContentPartPr/>
              <p14:nvPr/>
            </p14:nvContentPartPr>
            <p14:xfrm>
              <a:off x="9350830" y="5485987"/>
              <a:ext cx="126000" cy="516600"/>
            </p14:xfrm>
          </p:contentPart>
        </mc:Choice>
        <mc:Fallback xmlns="">
          <p:pic>
            <p:nvPicPr>
              <p:cNvPr id="239" name="Ink 238">
                <a:extLst>
                  <a:ext uri="{FF2B5EF4-FFF2-40B4-BE49-F238E27FC236}">
                    <a16:creationId xmlns:a16="http://schemas.microsoft.com/office/drawing/2014/main" id="{FDF1A275-8EA1-48A2-963B-93E54A1A0EF7}"/>
                  </a:ext>
                </a:extLst>
              </p:cNvPr>
              <p:cNvPicPr/>
              <p:nvPr/>
            </p:nvPicPr>
            <p:blipFill>
              <a:blip r:embed="rId306"/>
              <a:stretch>
                <a:fillRect/>
              </a:stretch>
            </p:blipFill>
            <p:spPr>
              <a:xfrm>
                <a:off x="9342190" y="5477347"/>
                <a:ext cx="143640" cy="534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7">
            <p14:nvContentPartPr>
              <p14:cNvPr id="241" name="Ink 240">
                <a:extLst>
                  <a:ext uri="{FF2B5EF4-FFF2-40B4-BE49-F238E27FC236}">
                    <a16:creationId xmlns:a16="http://schemas.microsoft.com/office/drawing/2014/main" id="{19FDFA4D-F458-4F0E-9014-63FBB9CD1100}"/>
                  </a:ext>
                </a:extLst>
              </p14:cNvPr>
              <p14:cNvContentPartPr/>
              <p14:nvPr/>
            </p14:nvContentPartPr>
            <p14:xfrm>
              <a:off x="9658270" y="5883787"/>
              <a:ext cx="18000" cy="45360"/>
            </p14:xfrm>
          </p:contentPart>
        </mc:Choice>
        <mc:Fallback xmlns="">
          <p:pic>
            <p:nvPicPr>
              <p:cNvPr id="241" name="Ink 240">
                <a:extLst>
                  <a:ext uri="{FF2B5EF4-FFF2-40B4-BE49-F238E27FC236}">
                    <a16:creationId xmlns:a16="http://schemas.microsoft.com/office/drawing/2014/main" id="{19FDFA4D-F458-4F0E-9014-63FBB9CD1100}"/>
                  </a:ext>
                </a:extLst>
              </p:cNvPr>
              <p:cNvPicPr/>
              <p:nvPr/>
            </p:nvPicPr>
            <p:blipFill>
              <a:blip r:embed="rId308"/>
              <a:stretch>
                <a:fillRect/>
              </a:stretch>
            </p:blipFill>
            <p:spPr>
              <a:xfrm>
                <a:off x="9649630" y="5874787"/>
                <a:ext cx="35640" cy="6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9">
            <p14:nvContentPartPr>
              <p14:cNvPr id="243" name="Ink 242">
                <a:extLst>
                  <a:ext uri="{FF2B5EF4-FFF2-40B4-BE49-F238E27FC236}">
                    <a16:creationId xmlns:a16="http://schemas.microsoft.com/office/drawing/2014/main" id="{08065A28-AF5E-4DB6-873D-F41C114D4F9D}"/>
                  </a:ext>
                </a:extLst>
              </p14:cNvPr>
              <p14:cNvContentPartPr/>
              <p14:nvPr/>
            </p14:nvContentPartPr>
            <p14:xfrm>
              <a:off x="9371350" y="3634867"/>
              <a:ext cx="1861200" cy="1008000"/>
            </p14:xfrm>
          </p:contentPart>
        </mc:Choice>
        <mc:Fallback xmlns="">
          <p:pic>
            <p:nvPicPr>
              <p:cNvPr id="243" name="Ink 242">
                <a:extLst>
                  <a:ext uri="{FF2B5EF4-FFF2-40B4-BE49-F238E27FC236}">
                    <a16:creationId xmlns:a16="http://schemas.microsoft.com/office/drawing/2014/main" id="{08065A28-AF5E-4DB6-873D-F41C114D4F9D}"/>
                  </a:ext>
                </a:extLst>
              </p:cNvPr>
              <p:cNvPicPr/>
              <p:nvPr/>
            </p:nvPicPr>
            <p:blipFill>
              <a:blip r:embed="rId310"/>
              <a:stretch>
                <a:fillRect/>
              </a:stretch>
            </p:blipFill>
            <p:spPr>
              <a:xfrm>
                <a:off x="9362350" y="3626227"/>
                <a:ext cx="1878840" cy="1025640"/>
              </a:xfrm>
              <a:prstGeom prst="rect">
                <a:avLst/>
              </a:prstGeom>
            </p:spPr>
          </p:pic>
        </mc:Fallback>
      </mc:AlternateContent>
      <p:grpSp>
        <p:nvGrpSpPr>
          <p:cNvPr id="247" name="Group 246">
            <a:extLst>
              <a:ext uri="{FF2B5EF4-FFF2-40B4-BE49-F238E27FC236}">
                <a16:creationId xmlns:a16="http://schemas.microsoft.com/office/drawing/2014/main" id="{FCF4717F-3D91-4533-A18B-9063B5974E67}"/>
              </a:ext>
            </a:extLst>
          </p:cNvPr>
          <p:cNvGrpSpPr/>
          <p:nvPr/>
        </p:nvGrpSpPr>
        <p:grpSpPr>
          <a:xfrm>
            <a:off x="7210270" y="3794707"/>
            <a:ext cx="1627920" cy="532440"/>
            <a:chOff x="7210270" y="3794707"/>
            <a:chExt cx="1627920" cy="53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11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54E2B15D-F7C9-4D01-9237-8D7AC2EF269D}"/>
                    </a:ext>
                  </a:extLst>
                </p14:cNvPr>
                <p14:cNvContentPartPr/>
                <p14:nvPr/>
              </p14:nvContentPartPr>
              <p14:xfrm>
                <a:off x="7663510" y="3869587"/>
                <a:ext cx="204840" cy="33984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54E2B15D-F7C9-4D01-9237-8D7AC2EF269D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7654870" y="3860587"/>
                  <a:ext cx="22248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3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3D5FA935-8A41-4FA5-B5A5-3A4EC0BDA6D0}"/>
                    </a:ext>
                  </a:extLst>
                </p14:cNvPr>
                <p14:cNvContentPartPr/>
                <p14:nvPr/>
              </p14:nvContentPartPr>
              <p14:xfrm>
                <a:off x="7685470" y="3837187"/>
                <a:ext cx="197640" cy="37620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3D5FA935-8A41-4FA5-B5A5-3A4EC0BDA6D0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7676470" y="3828547"/>
                  <a:ext cx="215280" cy="39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5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55A3EFD9-DB66-4610-969D-7190FC65351A}"/>
                    </a:ext>
                  </a:extLst>
                </p14:cNvPr>
                <p14:cNvContentPartPr/>
                <p14:nvPr/>
              </p14:nvContentPartPr>
              <p14:xfrm>
                <a:off x="7951870" y="3934747"/>
                <a:ext cx="111240" cy="4572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55A3EFD9-DB66-4610-969D-7190FC65351A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7942870" y="3925747"/>
                  <a:ext cx="128880" cy="6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7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25298E62-A6D2-459F-B93E-45E405E626CF}"/>
                    </a:ext>
                  </a:extLst>
                </p14:cNvPr>
                <p14:cNvContentPartPr/>
                <p14:nvPr/>
              </p14:nvContentPartPr>
              <p14:xfrm>
                <a:off x="7942150" y="4071187"/>
                <a:ext cx="165600" cy="2916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25298E62-A6D2-459F-B93E-45E405E626CF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7933150" y="4062547"/>
                  <a:ext cx="18324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9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AAF6429D-EDB0-4FEF-B7C0-9023E7D677E4}"/>
                    </a:ext>
                  </a:extLst>
                </p14:cNvPr>
                <p14:cNvContentPartPr/>
                <p14:nvPr/>
              </p14:nvContentPartPr>
              <p14:xfrm>
                <a:off x="8310070" y="3997387"/>
                <a:ext cx="164160" cy="1188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AAF6429D-EDB0-4FEF-B7C0-9023E7D677E4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8301070" y="3988387"/>
                  <a:ext cx="18180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1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0B41C287-958D-4358-A61E-CA0CA6DE7639}"/>
                    </a:ext>
                  </a:extLst>
                </p14:cNvPr>
                <p14:cNvContentPartPr/>
                <p14:nvPr/>
              </p14:nvContentPartPr>
              <p14:xfrm>
                <a:off x="8536510" y="3813067"/>
                <a:ext cx="301680" cy="33768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0B41C287-958D-4358-A61E-CA0CA6DE7639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8527510" y="3804427"/>
                  <a:ext cx="319320" cy="35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3">
              <p14:nvContentPartPr>
                <p14:cNvPr id="245" name="Ink 244">
                  <a:extLst>
                    <a:ext uri="{FF2B5EF4-FFF2-40B4-BE49-F238E27FC236}">
                      <a16:creationId xmlns:a16="http://schemas.microsoft.com/office/drawing/2014/main" id="{CD3E357D-FE7C-4374-AEEA-DB981B7B9B6A}"/>
                    </a:ext>
                  </a:extLst>
                </p14:cNvPr>
                <p14:cNvContentPartPr/>
                <p14:nvPr/>
              </p14:nvContentPartPr>
              <p14:xfrm>
                <a:off x="7210270" y="3794707"/>
                <a:ext cx="289800" cy="499680"/>
              </p14:xfrm>
            </p:contentPart>
          </mc:Choice>
          <mc:Fallback xmlns="">
            <p:pic>
              <p:nvPicPr>
                <p:cNvPr id="245" name="Ink 244">
                  <a:extLst>
                    <a:ext uri="{FF2B5EF4-FFF2-40B4-BE49-F238E27FC236}">
                      <a16:creationId xmlns:a16="http://schemas.microsoft.com/office/drawing/2014/main" id="{CD3E357D-FE7C-4374-AEEA-DB981B7B9B6A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7201270" y="3785707"/>
                  <a:ext cx="307440" cy="51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5">
              <p14:nvContentPartPr>
                <p14:cNvPr id="246" name="Ink 245">
                  <a:extLst>
                    <a:ext uri="{FF2B5EF4-FFF2-40B4-BE49-F238E27FC236}">
                      <a16:creationId xmlns:a16="http://schemas.microsoft.com/office/drawing/2014/main" id="{62E9BC1B-06E5-4DA0-A559-E05468AE33C4}"/>
                    </a:ext>
                  </a:extLst>
                </p14:cNvPr>
                <p14:cNvContentPartPr/>
                <p14:nvPr/>
              </p14:nvContentPartPr>
              <p14:xfrm>
                <a:off x="7245550" y="3820267"/>
                <a:ext cx="225360" cy="506880"/>
              </p14:xfrm>
            </p:contentPart>
          </mc:Choice>
          <mc:Fallback xmlns="">
            <p:pic>
              <p:nvPicPr>
                <p:cNvPr id="246" name="Ink 245">
                  <a:extLst>
                    <a:ext uri="{FF2B5EF4-FFF2-40B4-BE49-F238E27FC236}">
                      <a16:creationId xmlns:a16="http://schemas.microsoft.com/office/drawing/2014/main" id="{62E9BC1B-06E5-4DA0-A559-E05468AE33C4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7236550" y="3811627"/>
                  <a:ext cx="243000" cy="524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4" name="Group 223">
            <a:extLst>
              <a:ext uri="{FF2B5EF4-FFF2-40B4-BE49-F238E27FC236}">
                <a16:creationId xmlns:a16="http://schemas.microsoft.com/office/drawing/2014/main" id="{85D4386F-08BB-406E-A401-388F8B0E0563}"/>
              </a:ext>
            </a:extLst>
          </p:cNvPr>
          <p:cNvGrpSpPr/>
          <p:nvPr/>
        </p:nvGrpSpPr>
        <p:grpSpPr>
          <a:xfrm>
            <a:off x="10928710" y="4820093"/>
            <a:ext cx="149040" cy="305640"/>
            <a:chOff x="10928710" y="4820093"/>
            <a:chExt cx="149040" cy="305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ADEB4985-DFEB-4ACC-8867-7D12A5368E51}"/>
                    </a:ext>
                  </a:extLst>
                </p14:cNvPr>
                <p14:cNvContentPartPr/>
                <p14:nvPr/>
              </p14:nvContentPartPr>
              <p14:xfrm>
                <a:off x="10928710" y="4851053"/>
                <a:ext cx="147600" cy="27468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ADEB4985-DFEB-4ACC-8867-7D12A5368E51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10919710" y="4842413"/>
                  <a:ext cx="165240" cy="29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9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3AC3A2B7-D34F-4244-B637-75B6B76951B2}"/>
                    </a:ext>
                  </a:extLst>
                </p14:cNvPr>
                <p14:cNvContentPartPr/>
                <p14:nvPr/>
              </p14:nvContentPartPr>
              <p14:xfrm>
                <a:off x="10955710" y="4820093"/>
                <a:ext cx="122040" cy="3168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3AC3A2B7-D34F-4244-B637-75B6B76951B2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10946710" y="4811453"/>
                  <a:ext cx="139680" cy="49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70199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8399"/>
            <a:ext cx="12192000" cy="862412"/>
          </a:xfrm>
        </p:spPr>
        <p:txBody>
          <a:bodyPr>
            <a:no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 of Logarithms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7991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/>
              <p:nvPr/>
            </p:nvSpPr>
            <p:spPr>
              <a:xfrm>
                <a:off x="1616420" y="2217498"/>
                <a:ext cx="8280344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𝑀𝑁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41EDC12-900A-4CAF-8F50-5F187BD6CE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6420" y="2217498"/>
                <a:ext cx="8280344" cy="830997"/>
              </a:xfrm>
              <a:prstGeom prst="rect">
                <a:avLst/>
              </a:prstGeom>
              <a:blipFill>
                <a:blip r:embed="rId2"/>
                <a:stretch>
                  <a:fillRect b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C630FA-496C-4235-86FD-13822A71762C}"/>
                  </a:ext>
                </a:extLst>
              </p:cNvPr>
              <p:cNvSpPr txBox="1"/>
              <p:nvPr/>
            </p:nvSpPr>
            <p:spPr>
              <a:xfrm>
                <a:off x="1869695" y="3355781"/>
                <a:ext cx="7773795" cy="1550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num>
                            <m:den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den>
                          </m:f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func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CC630FA-496C-4235-86FD-13822A7176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9695" y="3355781"/>
                <a:ext cx="7773795" cy="1550361"/>
              </a:xfrm>
              <a:prstGeom prst="rect">
                <a:avLst/>
              </a:prstGeom>
              <a:blipFill>
                <a:blip r:embed="rId3"/>
                <a:stretch>
                  <a:fillRect b="-5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9DBB31A-A73A-4702-99E7-991F4ED90DFA}"/>
                  </a:ext>
                </a:extLst>
              </p:cNvPr>
              <p:cNvSpPr txBox="1"/>
              <p:nvPr/>
            </p:nvSpPr>
            <p:spPr>
              <a:xfrm>
                <a:off x="3199790" y="5198962"/>
                <a:ext cx="5792420" cy="8458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sSup>
                            <m:sSup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func>
                      <m:r>
                        <a:rPr lang="en-US" sz="5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5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fName>
                        <m:e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</m:func>
                    </m:oMath>
                  </m:oMathPara>
                </a14:m>
                <a:endParaRPr lang="en-US" sz="5400" b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9DBB31A-A73A-4702-99E7-991F4ED90D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9790" y="5198962"/>
                <a:ext cx="5792420" cy="845809"/>
              </a:xfrm>
              <a:prstGeom prst="rect">
                <a:avLst/>
              </a:prstGeom>
              <a:blipFill>
                <a:blip r:embed="rId4"/>
                <a:stretch>
                  <a:fillRect b="-28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DE457C-6A9D-43E7-AFEA-3F537660D5ED}"/>
                  </a:ext>
                </a:extLst>
              </p:cNvPr>
              <p:cNvSpPr txBox="1"/>
              <p:nvPr/>
            </p:nvSpPr>
            <p:spPr>
              <a:xfrm>
                <a:off x="57690" y="876177"/>
                <a:ext cx="1213431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Let </a:t>
                </a:r>
                <a:r>
                  <a:rPr lang="en-US" sz="3200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</a:t>
                </a:r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be the base of a logarithmic function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&gt;0,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32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≠1)</m:t>
                    </m:r>
                  </m:oMath>
                </a14:m>
                <a:r>
                  <a:rPr lang="en-US" sz="32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Let M and N be positive numbers.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4DE457C-6A9D-43E7-AFEA-3F537660D5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0" y="876177"/>
                <a:ext cx="12134310" cy="1077218"/>
              </a:xfrm>
              <a:prstGeom prst="rect">
                <a:avLst/>
              </a:prstGeom>
              <a:blipFill>
                <a:blip r:embed="rId5"/>
                <a:stretch>
                  <a:fillRect l="-1306" t="-7386" r="-552" b="-215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29B6B06-CD30-4278-A8A5-51F5826D3A69}"/>
              </a:ext>
            </a:extLst>
          </p:cNvPr>
          <p:cNvCxnSpPr>
            <a:cxnSpLocks/>
          </p:cNvCxnSpPr>
          <p:nvPr/>
        </p:nvCxnSpPr>
        <p:spPr>
          <a:xfrm>
            <a:off x="0" y="328500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60B8960-E56A-4CA4-A240-24072C0759BE}"/>
              </a:ext>
            </a:extLst>
          </p:cNvPr>
          <p:cNvCxnSpPr>
            <a:cxnSpLocks/>
          </p:cNvCxnSpPr>
          <p:nvPr/>
        </p:nvCxnSpPr>
        <p:spPr>
          <a:xfrm>
            <a:off x="0" y="50247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31100E2-67E6-4D1A-A898-75501DE94333}"/>
              </a:ext>
            </a:extLst>
          </p:cNvPr>
          <p:cNvCxnSpPr>
            <a:cxnSpLocks/>
          </p:cNvCxnSpPr>
          <p:nvPr/>
        </p:nvCxnSpPr>
        <p:spPr>
          <a:xfrm>
            <a:off x="0" y="2043299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1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174635" y="208659"/>
                <a:ext cx="11842729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𝑀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6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35" y="208659"/>
                <a:ext cx="11842729" cy="677108"/>
              </a:xfrm>
              <a:prstGeom prst="rect">
                <a:avLst/>
              </a:prstGeom>
              <a:blipFill>
                <a:blip r:embed="rId2"/>
                <a:stretch>
                  <a:fillRect l="-2935" t="-25225" r="-515" b="-567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>
            <a:extLst>
              <a:ext uri="{FF2B5EF4-FFF2-40B4-BE49-F238E27FC236}">
                <a16:creationId xmlns:a16="http://schemas.microsoft.com/office/drawing/2014/main" id="{9B828C66-8BCA-4067-9AC0-B0454E185F92}"/>
              </a:ext>
            </a:extLst>
          </p:cNvPr>
          <p:cNvGrpSpPr/>
          <p:nvPr/>
        </p:nvGrpSpPr>
        <p:grpSpPr>
          <a:xfrm>
            <a:off x="1730888" y="1048733"/>
            <a:ext cx="8539560" cy="3563640"/>
            <a:chOff x="1730888" y="1048733"/>
            <a:chExt cx="8539560" cy="3563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F76736EF-802D-4358-86EC-CB6E0A9BBF10}"/>
                    </a:ext>
                  </a:extLst>
                </p14:cNvPr>
                <p14:cNvContentPartPr/>
                <p14:nvPr/>
              </p14:nvContentPartPr>
              <p14:xfrm>
                <a:off x="1730888" y="1333133"/>
                <a:ext cx="207000" cy="990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F76736EF-802D-4358-86EC-CB6E0A9BBF1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722248" y="1324493"/>
                  <a:ext cx="224640" cy="10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E26A8139-0E31-4A50-BEDD-B743F3074595}"/>
                    </a:ext>
                  </a:extLst>
                </p14:cNvPr>
                <p14:cNvContentPartPr/>
                <p14:nvPr/>
              </p14:nvContentPartPr>
              <p14:xfrm>
                <a:off x="1989008" y="2002733"/>
                <a:ext cx="212040" cy="31896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E26A8139-0E31-4A50-BEDD-B743F3074595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980368" y="1993733"/>
                  <a:ext cx="229680" cy="33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1D33592F-CA91-441B-92D5-99E469690D26}"/>
                    </a:ext>
                  </a:extLst>
                </p14:cNvPr>
                <p14:cNvContentPartPr/>
                <p14:nvPr/>
              </p14:nvContentPartPr>
              <p14:xfrm>
                <a:off x="2236688" y="1989413"/>
                <a:ext cx="326880" cy="63360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1D33592F-CA91-441B-92D5-99E469690D26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2227688" y="1980773"/>
                  <a:ext cx="344520" cy="65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F50D671-3C7B-4489-9F79-F8B7C4F48D32}"/>
                    </a:ext>
                  </a:extLst>
                </p14:cNvPr>
                <p14:cNvContentPartPr/>
                <p14:nvPr/>
              </p14:nvContentPartPr>
              <p14:xfrm>
                <a:off x="2688848" y="2147813"/>
                <a:ext cx="230400" cy="4064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F50D671-3C7B-4489-9F79-F8B7C4F48D3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679848" y="2138813"/>
                  <a:ext cx="248040" cy="42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C4771835-6B62-4F4E-8575-93F059617ABB}"/>
                    </a:ext>
                  </a:extLst>
                </p14:cNvPr>
                <p14:cNvContentPartPr/>
                <p14:nvPr/>
              </p14:nvContentPartPr>
              <p14:xfrm>
                <a:off x="3133448" y="1612493"/>
                <a:ext cx="48600" cy="6595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C4771835-6B62-4F4E-8575-93F059617ABB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124808" y="1603853"/>
                  <a:ext cx="66240" cy="67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C91E0673-C046-4A11-B43B-C23AE80C8188}"/>
                    </a:ext>
                  </a:extLst>
                </p14:cNvPr>
                <p14:cNvContentPartPr/>
                <p14:nvPr/>
              </p14:nvContentPartPr>
              <p14:xfrm>
                <a:off x="3122648" y="1580813"/>
                <a:ext cx="383760" cy="6440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C91E0673-C046-4A11-B43B-C23AE80C8188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3114008" y="1571813"/>
                  <a:ext cx="401400" cy="66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B15186B0-90E8-44C1-87A2-64F7D7B176AC}"/>
                    </a:ext>
                  </a:extLst>
                </p14:cNvPr>
                <p14:cNvContentPartPr/>
                <p14:nvPr/>
              </p14:nvContentPartPr>
              <p14:xfrm>
                <a:off x="3492008" y="1379213"/>
                <a:ext cx="179640" cy="2851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B15186B0-90E8-44C1-87A2-64F7D7B176AC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483008" y="1370573"/>
                  <a:ext cx="19728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A0F515A-B5DC-42B6-99E8-D34B8E05515B}"/>
                    </a:ext>
                  </a:extLst>
                </p14:cNvPr>
                <p14:cNvContentPartPr/>
                <p14:nvPr/>
              </p14:nvContentPartPr>
              <p14:xfrm>
                <a:off x="3915368" y="1611053"/>
                <a:ext cx="29520" cy="5547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A0F515A-B5DC-42B6-99E8-D34B8E05515B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906728" y="1602413"/>
                  <a:ext cx="47160" cy="57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198E40CF-1C28-4172-A2CA-0B916EF4DB17}"/>
                    </a:ext>
                  </a:extLst>
                </p14:cNvPr>
                <p14:cNvContentPartPr/>
                <p14:nvPr/>
              </p14:nvContentPartPr>
              <p14:xfrm>
                <a:off x="3905648" y="1666853"/>
                <a:ext cx="282960" cy="547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198E40CF-1C28-4172-A2CA-0B916EF4DB17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896648" y="1657853"/>
                  <a:ext cx="300600" cy="56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1FC17FB3-20B7-4463-A03C-4693B1FB09C1}"/>
                    </a:ext>
                  </a:extLst>
                </p14:cNvPr>
                <p14:cNvContentPartPr/>
                <p14:nvPr/>
              </p14:nvContentPartPr>
              <p14:xfrm>
                <a:off x="4277168" y="1483253"/>
                <a:ext cx="151200" cy="29808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1FC17FB3-20B7-4463-A03C-4693B1FB09C1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4268168" y="1474613"/>
                  <a:ext cx="16884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E5A0575B-DF5D-4F44-975B-EF4720A4841C}"/>
                    </a:ext>
                  </a:extLst>
                </p14:cNvPr>
                <p14:cNvContentPartPr/>
                <p14:nvPr/>
              </p14:nvContentPartPr>
              <p14:xfrm>
                <a:off x="4443848" y="1880693"/>
                <a:ext cx="131760" cy="205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E5A0575B-DF5D-4F44-975B-EF4720A4841C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434848" y="1871693"/>
                  <a:ext cx="14940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44ED8FF3-3828-4C69-B7A6-22E1F4988D6E}"/>
                    </a:ext>
                  </a:extLst>
                </p14:cNvPr>
                <p14:cNvContentPartPr/>
                <p14:nvPr/>
              </p14:nvContentPartPr>
              <p14:xfrm>
                <a:off x="4488488" y="2033333"/>
                <a:ext cx="294120" cy="31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44ED8FF3-3828-4C69-B7A6-22E1F4988D6E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479848" y="2024693"/>
                  <a:ext cx="31176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08453CE9-4727-45C9-A35D-91E2B9195E70}"/>
                    </a:ext>
                  </a:extLst>
                </p14:cNvPr>
                <p14:cNvContentPartPr/>
                <p14:nvPr/>
              </p14:nvContentPartPr>
              <p14:xfrm>
                <a:off x="5275088" y="1250333"/>
                <a:ext cx="271440" cy="85140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08453CE9-4727-45C9-A35D-91E2B9195E70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266088" y="1241693"/>
                  <a:ext cx="289080" cy="86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96502F5-1E7E-41BA-9957-92715ECC5E45}"/>
                    </a:ext>
                  </a:extLst>
                </p14:cNvPr>
                <p14:cNvContentPartPr/>
                <p14:nvPr/>
              </p14:nvContentPartPr>
              <p14:xfrm>
                <a:off x="5591888" y="1738853"/>
                <a:ext cx="171720" cy="28980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96502F5-1E7E-41BA-9957-92715ECC5E45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583248" y="1729853"/>
                  <a:ext cx="18936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790B756-BBD9-4CDB-96E1-D8283E8CB2BC}"/>
                    </a:ext>
                  </a:extLst>
                </p14:cNvPr>
                <p14:cNvContentPartPr/>
                <p14:nvPr/>
              </p14:nvContentPartPr>
              <p14:xfrm>
                <a:off x="5834168" y="1739573"/>
                <a:ext cx="222840" cy="5511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790B756-BBD9-4CDB-96E1-D8283E8CB2BC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5825168" y="1730573"/>
                  <a:ext cx="240480" cy="56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4E296287-96CE-469C-A48B-EF5BC35B69D5}"/>
                    </a:ext>
                  </a:extLst>
                </p14:cNvPr>
                <p14:cNvContentPartPr/>
                <p14:nvPr/>
              </p14:nvContentPartPr>
              <p14:xfrm>
                <a:off x="6118928" y="2003813"/>
                <a:ext cx="137520" cy="304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4E296287-96CE-469C-A48B-EF5BC35B69D5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109928" y="1994813"/>
                  <a:ext cx="15516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5666174A-8A3B-4B4E-873C-BA5C0FEC8866}"/>
                    </a:ext>
                  </a:extLst>
                </p14:cNvPr>
                <p14:cNvContentPartPr/>
                <p14:nvPr/>
              </p14:nvContentPartPr>
              <p14:xfrm>
                <a:off x="6386048" y="1405493"/>
                <a:ext cx="73800" cy="5828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5666174A-8A3B-4B4E-873C-BA5C0FEC886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377408" y="1396853"/>
                  <a:ext cx="91440" cy="60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FBA4641B-B753-4D75-9A68-60589316D1A7}"/>
                    </a:ext>
                  </a:extLst>
                </p14:cNvPr>
                <p14:cNvContentPartPr/>
                <p14:nvPr/>
              </p14:nvContentPartPr>
              <p14:xfrm>
                <a:off x="6379568" y="1382813"/>
                <a:ext cx="300240" cy="5670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FBA4641B-B753-4D75-9A68-60589316D1A7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370928" y="1373813"/>
                  <a:ext cx="317880" cy="58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B3DF93F-7F88-4F59-B659-05BF97EE13DD}"/>
                    </a:ext>
                  </a:extLst>
                </p14:cNvPr>
                <p14:cNvContentPartPr/>
                <p14:nvPr/>
              </p14:nvContentPartPr>
              <p14:xfrm>
                <a:off x="6730208" y="1261493"/>
                <a:ext cx="160200" cy="2394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B3DF93F-7F88-4F59-B659-05BF97EE13DD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721208" y="1252493"/>
                  <a:ext cx="177840" cy="25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BCA02B9-BB5A-410F-9EE5-F1DD7953F704}"/>
                    </a:ext>
                  </a:extLst>
                </p14:cNvPr>
                <p14:cNvContentPartPr/>
                <p14:nvPr/>
              </p14:nvContentPartPr>
              <p14:xfrm>
                <a:off x="7252568" y="1513133"/>
                <a:ext cx="46800" cy="3808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BCA02B9-BB5A-410F-9EE5-F1DD7953F704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243568" y="1504133"/>
                  <a:ext cx="64440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7234572C-0133-46D8-A52F-43338A944AD2}"/>
                    </a:ext>
                  </a:extLst>
                </p14:cNvPr>
                <p14:cNvContentPartPr/>
                <p14:nvPr/>
              </p14:nvContentPartPr>
              <p14:xfrm>
                <a:off x="7154648" y="1657133"/>
                <a:ext cx="303840" cy="543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7234572C-0133-46D8-A52F-43338A944AD2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7146008" y="1648133"/>
                  <a:ext cx="32148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52687F40-9CA7-4848-900F-6B7B03B6929F}"/>
                    </a:ext>
                  </a:extLst>
                </p14:cNvPr>
                <p14:cNvContentPartPr/>
                <p14:nvPr/>
              </p14:nvContentPartPr>
              <p14:xfrm>
                <a:off x="7641008" y="1253933"/>
                <a:ext cx="210960" cy="7056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52687F40-9CA7-4848-900F-6B7B03B6929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632008" y="1245293"/>
                  <a:ext cx="228600" cy="72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CA4854EA-0AEF-4321-A2F4-143FA98A2AF8}"/>
                    </a:ext>
                  </a:extLst>
                </p14:cNvPr>
                <p14:cNvContentPartPr/>
                <p14:nvPr/>
              </p14:nvContentPartPr>
              <p14:xfrm>
                <a:off x="7881128" y="1706813"/>
                <a:ext cx="140040" cy="2131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CA4854EA-0AEF-4321-A2F4-143FA98A2AF8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872128" y="1697813"/>
                  <a:ext cx="15768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E527CCF-1DCA-4F1D-9C72-C466B030D349}"/>
                    </a:ext>
                  </a:extLst>
                </p14:cNvPr>
                <p14:cNvContentPartPr/>
                <p14:nvPr/>
              </p14:nvContentPartPr>
              <p14:xfrm>
                <a:off x="8109368" y="1709333"/>
                <a:ext cx="214200" cy="4705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E527CCF-1DCA-4F1D-9C72-C466B030D349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8100728" y="1700693"/>
                  <a:ext cx="231840" cy="48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D02207E-C41C-41DE-843A-0707B0686513}"/>
                    </a:ext>
                  </a:extLst>
                </p14:cNvPr>
                <p14:cNvContentPartPr/>
                <p14:nvPr/>
              </p14:nvContentPartPr>
              <p14:xfrm>
                <a:off x="8304848" y="1873493"/>
                <a:ext cx="153720" cy="3002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D02207E-C41C-41DE-843A-0707B0686513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296208" y="1864853"/>
                  <a:ext cx="17136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87DE8B16-3471-496C-9B15-0D3CC048CD20}"/>
                    </a:ext>
                  </a:extLst>
                </p14:cNvPr>
                <p14:cNvContentPartPr/>
                <p14:nvPr/>
              </p14:nvContentPartPr>
              <p14:xfrm>
                <a:off x="8679608" y="1311533"/>
                <a:ext cx="26280" cy="6127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87DE8B16-3471-496C-9B15-0D3CC048CD20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670608" y="1302533"/>
                  <a:ext cx="43920" cy="63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A3E2440-881D-4E15-921D-8BC1AB2C1F49}"/>
                    </a:ext>
                  </a:extLst>
                </p14:cNvPr>
                <p14:cNvContentPartPr/>
                <p14:nvPr/>
              </p14:nvContentPartPr>
              <p14:xfrm>
                <a:off x="8689688" y="1333493"/>
                <a:ext cx="231120" cy="5065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A3E2440-881D-4E15-921D-8BC1AB2C1F49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680688" y="1324493"/>
                  <a:ext cx="248760" cy="52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A0B8890B-4C01-4484-8709-D78898B32E44}"/>
                    </a:ext>
                  </a:extLst>
                </p14:cNvPr>
                <p14:cNvContentPartPr/>
                <p14:nvPr/>
              </p14:nvContentPartPr>
              <p14:xfrm>
                <a:off x="8942768" y="1048733"/>
                <a:ext cx="205920" cy="3618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A0B8890B-4C01-4484-8709-D78898B32E44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8933768" y="1040093"/>
                  <a:ext cx="223560" cy="37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C0269B49-3757-458B-A9FE-974B81D0C9E5}"/>
                    </a:ext>
                  </a:extLst>
                </p14:cNvPr>
                <p14:cNvContentPartPr/>
                <p14:nvPr/>
              </p14:nvContentPartPr>
              <p14:xfrm>
                <a:off x="4474088" y="3272093"/>
                <a:ext cx="388800" cy="360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C0269B49-3757-458B-A9FE-974B81D0C9E5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465088" y="3263093"/>
                  <a:ext cx="40644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AFDB8FB3-183D-4F49-8C5A-9411C2F6B820}"/>
                    </a:ext>
                  </a:extLst>
                </p14:cNvPr>
                <p14:cNvContentPartPr/>
                <p14:nvPr/>
              </p14:nvContentPartPr>
              <p14:xfrm>
                <a:off x="4568768" y="3514733"/>
                <a:ext cx="311400" cy="126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AFDB8FB3-183D-4F49-8C5A-9411C2F6B820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4560128" y="3505733"/>
                  <a:ext cx="329040" cy="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EE83315E-DD9E-4A5A-9131-269ECB52B9B0}"/>
                    </a:ext>
                  </a:extLst>
                </p14:cNvPr>
                <p14:cNvContentPartPr/>
                <p14:nvPr/>
              </p14:nvContentPartPr>
              <p14:xfrm>
                <a:off x="5224688" y="3063653"/>
                <a:ext cx="501840" cy="671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EE83315E-DD9E-4A5A-9131-269ECB52B9B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215688" y="3054653"/>
                  <a:ext cx="519480" cy="68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C8CC9B5B-39C0-42CB-A5CD-372B8BAF2163}"/>
                    </a:ext>
                  </a:extLst>
                </p14:cNvPr>
                <p14:cNvContentPartPr/>
                <p14:nvPr/>
              </p14:nvContentPartPr>
              <p14:xfrm>
                <a:off x="5839928" y="3055373"/>
                <a:ext cx="260640" cy="633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8CC9B5B-39C0-42CB-A5CD-372B8BAF2163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831288" y="3046733"/>
                  <a:ext cx="278280" cy="65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5B386B68-71F4-4B07-A32D-CFB3C4C80E7C}"/>
                    </a:ext>
                  </a:extLst>
                </p14:cNvPr>
                <p14:cNvContentPartPr/>
                <p14:nvPr/>
              </p14:nvContentPartPr>
              <p14:xfrm>
                <a:off x="6123968" y="3424013"/>
                <a:ext cx="195840" cy="1929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5B386B68-71F4-4B07-A32D-CFB3C4C80E7C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6115328" y="3415013"/>
                  <a:ext cx="21348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3FDBB76-AEA4-4CAE-8623-827E25972416}"/>
                    </a:ext>
                  </a:extLst>
                </p14:cNvPr>
                <p14:cNvContentPartPr/>
                <p14:nvPr/>
              </p14:nvContentPartPr>
              <p14:xfrm>
                <a:off x="6355808" y="3413213"/>
                <a:ext cx="189720" cy="4867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3FDBB76-AEA4-4CAE-8623-827E25972416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6347168" y="3404573"/>
                  <a:ext cx="207360" cy="50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192D179-142E-4F38-9E8C-587849802D07}"/>
                    </a:ext>
                  </a:extLst>
                </p14:cNvPr>
                <p14:cNvContentPartPr/>
                <p14:nvPr/>
              </p14:nvContentPartPr>
              <p14:xfrm>
                <a:off x="6653528" y="3531293"/>
                <a:ext cx="144000" cy="28008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5192D179-142E-4F38-9E8C-587849802D07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6644888" y="3522653"/>
                  <a:ext cx="16164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242CD80-EE24-4BF2-B2E2-AF7B715D5EAC}"/>
                    </a:ext>
                  </a:extLst>
                </p14:cNvPr>
                <p14:cNvContentPartPr/>
                <p14:nvPr/>
              </p14:nvContentPartPr>
              <p14:xfrm>
                <a:off x="6896888" y="2977613"/>
                <a:ext cx="46800" cy="5356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242CD80-EE24-4BF2-B2E2-AF7B715D5EAC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6887888" y="2968613"/>
                  <a:ext cx="64440" cy="55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867D65CF-E69B-47D6-B8F3-B143E3D5FFE6}"/>
                    </a:ext>
                  </a:extLst>
                </p14:cNvPr>
                <p14:cNvContentPartPr/>
                <p14:nvPr/>
              </p14:nvContentPartPr>
              <p14:xfrm>
                <a:off x="6893288" y="2989853"/>
                <a:ext cx="317880" cy="5094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867D65CF-E69B-47D6-B8F3-B143E3D5FFE6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6884648" y="2980853"/>
                  <a:ext cx="335520" cy="52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3F83439-D510-4BD3-92C8-FF52B254F680}"/>
                    </a:ext>
                  </a:extLst>
                </p14:cNvPr>
                <p14:cNvContentPartPr/>
                <p14:nvPr/>
              </p14:nvContentPartPr>
              <p14:xfrm>
                <a:off x="7428968" y="3100013"/>
                <a:ext cx="98640" cy="37476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3F83439-D510-4BD3-92C8-FF52B254F680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7419968" y="3091373"/>
                  <a:ext cx="116280" cy="3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451CE211-BBA4-4C14-9DCF-F6DEE72E7FB3}"/>
                    </a:ext>
                  </a:extLst>
                </p14:cNvPr>
                <p14:cNvContentPartPr/>
                <p14:nvPr/>
              </p14:nvContentPartPr>
              <p14:xfrm>
                <a:off x="7391528" y="3260573"/>
                <a:ext cx="256320" cy="2484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451CE211-BBA4-4C14-9DCF-F6DEE72E7FB3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7382528" y="3251933"/>
                  <a:ext cx="27396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54E2BEB0-A92D-4256-AB31-DCF1011F45F7}"/>
                    </a:ext>
                  </a:extLst>
                </p14:cNvPr>
                <p14:cNvContentPartPr/>
                <p14:nvPr/>
              </p14:nvContentPartPr>
              <p14:xfrm>
                <a:off x="7853048" y="3013613"/>
                <a:ext cx="236160" cy="4888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54E2BEB0-A92D-4256-AB31-DCF1011F45F7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7844048" y="3004973"/>
                  <a:ext cx="253800" cy="50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C06F1C6D-6D61-4B5B-A7EF-5D07A7040F55}"/>
                    </a:ext>
                  </a:extLst>
                </p14:cNvPr>
                <p14:cNvContentPartPr/>
                <p14:nvPr/>
              </p14:nvContentPartPr>
              <p14:xfrm>
                <a:off x="8296208" y="2864933"/>
                <a:ext cx="223560" cy="6076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C06F1C6D-6D61-4B5B-A7EF-5D07A7040F55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8287208" y="2855933"/>
                  <a:ext cx="241200" cy="62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49ACF02E-D598-4DE5-AE3F-9762822ECA54}"/>
                    </a:ext>
                  </a:extLst>
                </p14:cNvPr>
                <p14:cNvContentPartPr/>
                <p14:nvPr/>
              </p14:nvContentPartPr>
              <p14:xfrm>
                <a:off x="8551088" y="3260573"/>
                <a:ext cx="153000" cy="22500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49ACF02E-D598-4DE5-AE3F-9762822ECA54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8542448" y="3251933"/>
                  <a:ext cx="17064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5B8486C7-28D7-4941-9263-5782854B26EE}"/>
                    </a:ext>
                  </a:extLst>
                </p14:cNvPr>
                <p14:cNvContentPartPr/>
                <p14:nvPr/>
              </p14:nvContentPartPr>
              <p14:xfrm>
                <a:off x="8764928" y="3289733"/>
                <a:ext cx="199080" cy="4215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5B8486C7-28D7-4941-9263-5782854B26EE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8756288" y="3281093"/>
                  <a:ext cx="216720" cy="43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AEE4B0C-6D50-479C-A453-C63E1A5F8379}"/>
                    </a:ext>
                  </a:extLst>
                </p14:cNvPr>
                <p14:cNvContentPartPr/>
                <p14:nvPr/>
              </p14:nvContentPartPr>
              <p14:xfrm>
                <a:off x="9011888" y="3413573"/>
                <a:ext cx="169200" cy="2858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AEE4B0C-6D50-479C-A453-C63E1A5F8379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9002888" y="3404573"/>
                  <a:ext cx="18684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018CDF0A-76CC-4158-BA9F-D3810D78E36F}"/>
                    </a:ext>
                  </a:extLst>
                </p14:cNvPr>
                <p14:cNvContentPartPr/>
                <p14:nvPr/>
              </p14:nvContentPartPr>
              <p14:xfrm>
                <a:off x="9227528" y="2859533"/>
                <a:ext cx="70200" cy="5529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018CDF0A-76CC-4158-BA9F-D3810D78E36F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9218888" y="2850533"/>
                  <a:ext cx="87840" cy="57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1E19A1F-5F4C-4B68-B7E5-AF55FFCBE2C4}"/>
                    </a:ext>
                  </a:extLst>
                </p14:cNvPr>
                <p14:cNvContentPartPr/>
                <p14:nvPr/>
              </p14:nvContentPartPr>
              <p14:xfrm>
                <a:off x="9193328" y="2881133"/>
                <a:ext cx="326880" cy="51048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1E19A1F-5F4C-4B68-B7E5-AF55FFCBE2C4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9184328" y="2872133"/>
                  <a:ext cx="344520" cy="52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3B49AD6D-B30F-49AE-8D48-F86F65232864}"/>
                    </a:ext>
                  </a:extLst>
                </p14:cNvPr>
                <p14:cNvContentPartPr/>
                <p14:nvPr/>
              </p14:nvContentPartPr>
              <p14:xfrm>
                <a:off x="4914368" y="2220533"/>
                <a:ext cx="5356080" cy="23918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3B49AD6D-B30F-49AE-8D48-F86F65232864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4905368" y="2211893"/>
                  <a:ext cx="5373720" cy="24094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243491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174645" y="131385"/>
                <a:ext cx="11842709" cy="7475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sSup>
                          <m:sSup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ad>
                          <m:radPr>
                            <m:degHide m:val="on"/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rad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645" y="131385"/>
                <a:ext cx="11842709" cy="747577"/>
              </a:xfrm>
              <a:prstGeom prst="rect">
                <a:avLst/>
              </a:prstGeom>
              <a:blipFill>
                <a:blip r:embed="rId2"/>
                <a:stretch>
                  <a:fillRect l="-2935" t="-14754" r="-3347" b="-516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Group 48">
            <a:extLst>
              <a:ext uri="{FF2B5EF4-FFF2-40B4-BE49-F238E27FC236}">
                <a16:creationId xmlns:a16="http://schemas.microsoft.com/office/drawing/2014/main" id="{B11A29B2-35F6-48D7-BB95-B221AE2B02C5}"/>
              </a:ext>
            </a:extLst>
          </p:cNvPr>
          <p:cNvGrpSpPr/>
          <p:nvPr/>
        </p:nvGrpSpPr>
        <p:grpSpPr>
          <a:xfrm>
            <a:off x="1333088" y="1053623"/>
            <a:ext cx="9770400" cy="1445400"/>
            <a:chOff x="1333088" y="1053623"/>
            <a:chExt cx="9770400" cy="144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CC661F9-B685-4264-BC8D-50CDB879251D}"/>
                    </a:ext>
                  </a:extLst>
                </p14:cNvPr>
                <p14:cNvContentPartPr/>
                <p14:nvPr/>
              </p14:nvContentPartPr>
              <p14:xfrm>
                <a:off x="1333088" y="1185383"/>
                <a:ext cx="253440" cy="96336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CC661F9-B685-4264-BC8D-50CDB879251D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1324088" y="1176383"/>
                  <a:ext cx="271080" cy="981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D355D8A4-A64C-4830-8DEC-C026F114E4C2}"/>
                    </a:ext>
                  </a:extLst>
                </p14:cNvPr>
                <p14:cNvContentPartPr/>
                <p14:nvPr/>
              </p14:nvContentPartPr>
              <p14:xfrm>
                <a:off x="1619288" y="1824743"/>
                <a:ext cx="207000" cy="36720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D355D8A4-A64C-4830-8DEC-C026F114E4C2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610288" y="1816103"/>
                  <a:ext cx="22464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58B0FDC1-7CCA-41EA-AF05-E74683062367}"/>
                    </a:ext>
                  </a:extLst>
                </p14:cNvPr>
                <p14:cNvContentPartPr/>
                <p14:nvPr/>
              </p14:nvContentPartPr>
              <p14:xfrm>
                <a:off x="1852568" y="1842383"/>
                <a:ext cx="264600" cy="6332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58B0FDC1-7CCA-41EA-AF05-E7468306236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843928" y="1833743"/>
                  <a:ext cx="282240" cy="65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22A13CD-C863-4591-AE11-1B298CE0D233}"/>
                    </a:ext>
                  </a:extLst>
                </p14:cNvPr>
                <p14:cNvContentPartPr/>
                <p14:nvPr/>
              </p14:nvContentPartPr>
              <p14:xfrm>
                <a:off x="2183768" y="2062343"/>
                <a:ext cx="2160" cy="100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22A13CD-C863-4591-AE11-1B298CE0D233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174768" y="2053703"/>
                  <a:ext cx="19800" cy="2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07957EDE-089C-47EC-85BB-614841111394}"/>
                    </a:ext>
                  </a:extLst>
                </p14:cNvPr>
                <p14:cNvContentPartPr/>
                <p14:nvPr/>
              </p14:nvContentPartPr>
              <p14:xfrm>
                <a:off x="2183768" y="2069543"/>
                <a:ext cx="29160" cy="3672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07957EDE-089C-47EC-85BB-614841111394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174768" y="2060543"/>
                  <a:ext cx="4680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2FB931F3-FEF4-420C-A94B-81E55858638A}"/>
                    </a:ext>
                  </a:extLst>
                </p14:cNvPr>
                <p14:cNvContentPartPr/>
                <p14:nvPr/>
              </p14:nvContentPartPr>
              <p14:xfrm>
                <a:off x="2302208" y="2050823"/>
                <a:ext cx="169920" cy="33372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2FB931F3-FEF4-420C-A94B-81E55858638A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293208" y="2041823"/>
                  <a:ext cx="187560" cy="35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D1E4AAD6-9DB0-491C-A4A5-DDB566C93B30}"/>
                    </a:ext>
                  </a:extLst>
                </p14:cNvPr>
                <p14:cNvContentPartPr/>
                <p14:nvPr/>
              </p14:nvContentPartPr>
              <p14:xfrm>
                <a:off x="2817008" y="1771103"/>
                <a:ext cx="310680" cy="4690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D1E4AAD6-9DB0-491C-A4A5-DDB566C93B30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808368" y="1762463"/>
                  <a:ext cx="328320" cy="48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4D55F71-3DEE-4601-97A0-812C126E8D23}"/>
                    </a:ext>
                  </a:extLst>
                </p14:cNvPr>
                <p14:cNvContentPartPr/>
                <p14:nvPr/>
              </p14:nvContentPartPr>
              <p14:xfrm>
                <a:off x="3072968" y="1411823"/>
                <a:ext cx="232920" cy="2998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4D55F71-3DEE-4601-97A0-812C126E8D2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063968" y="1402823"/>
                  <a:ext cx="25056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7E9F8221-85F8-489F-B5C4-702CB3809A6A}"/>
                    </a:ext>
                  </a:extLst>
                </p14:cNvPr>
                <p14:cNvContentPartPr/>
                <p14:nvPr/>
              </p14:nvContentPartPr>
              <p14:xfrm>
                <a:off x="3613328" y="1629983"/>
                <a:ext cx="48600" cy="5216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7E9F8221-85F8-489F-B5C4-702CB3809A6A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604688" y="1620983"/>
                  <a:ext cx="66240" cy="53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D90B775-4685-45C7-B873-7EC0E247CD78}"/>
                    </a:ext>
                  </a:extLst>
                </p14:cNvPr>
                <p14:cNvContentPartPr/>
                <p14:nvPr/>
              </p14:nvContentPartPr>
              <p14:xfrm>
                <a:off x="3517208" y="1924103"/>
                <a:ext cx="329400" cy="745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D90B775-4685-45C7-B873-7EC0E247CD78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508568" y="1915463"/>
                  <a:ext cx="347040" cy="9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C716D04-6012-4681-8957-9EF22D5C6DE0}"/>
                    </a:ext>
                  </a:extLst>
                </p14:cNvPr>
                <p14:cNvContentPartPr/>
                <p14:nvPr/>
              </p14:nvContentPartPr>
              <p14:xfrm>
                <a:off x="4098608" y="1236143"/>
                <a:ext cx="245160" cy="91728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C716D04-6012-4681-8957-9EF22D5C6DE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4089608" y="1227143"/>
                  <a:ext cx="262800" cy="9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C907A718-2705-4188-B1E7-23F00C0AECDC}"/>
                    </a:ext>
                  </a:extLst>
                </p14:cNvPr>
                <p14:cNvContentPartPr/>
                <p14:nvPr/>
              </p14:nvContentPartPr>
              <p14:xfrm>
                <a:off x="4347368" y="1842743"/>
                <a:ext cx="166320" cy="2858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C907A718-2705-4188-B1E7-23F00C0AECDC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338728" y="1833743"/>
                  <a:ext cx="183960" cy="30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9532150D-230D-4331-8F52-2E7AB8D62AF1}"/>
                    </a:ext>
                  </a:extLst>
                </p14:cNvPr>
                <p14:cNvContentPartPr/>
                <p14:nvPr/>
              </p14:nvContentPartPr>
              <p14:xfrm>
                <a:off x="4597928" y="1933103"/>
                <a:ext cx="189720" cy="42228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9532150D-230D-4331-8F52-2E7AB8D62AF1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589288" y="1924463"/>
                  <a:ext cx="207360" cy="43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1D03B301-759F-4828-9701-1A4A0143DD57}"/>
                    </a:ext>
                  </a:extLst>
                </p14:cNvPr>
                <p14:cNvContentPartPr/>
                <p14:nvPr/>
              </p14:nvContentPartPr>
              <p14:xfrm>
                <a:off x="4901048" y="2107703"/>
                <a:ext cx="29160" cy="198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1D03B301-759F-4828-9701-1A4A0143DD57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892048" y="2099063"/>
                  <a:ext cx="4680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F2CF03F-B687-491F-AD55-C7D7C7D4F18C}"/>
                    </a:ext>
                  </a:extLst>
                </p14:cNvPr>
                <p14:cNvContentPartPr/>
                <p14:nvPr/>
              </p14:nvContentPartPr>
              <p14:xfrm>
                <a:off x="5002208" y="2063783"/>
                <a:ext cx="77400" cy="234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F2CF03F-B687-491F-AD55-C7D7C7D4F18C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993568" y="2054783"/>
                  <a:ext cx="950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8F9C254E-68FB-400B-A6CF-26E020C8A927}"/>
                    </a:ext>
                  </a:extLst>
                </p14:cNvPr>
                <p14:cNvContentPartPr/>
                <p14:nvPr/>
              </p14:nvContentPartPr>
              <p14:xfrm>
                <a:off x="5319728" y="1474463"/>
                <a:ext cx="218160" cy="56556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8F9C254E-68FB-400B-A6CF-26E020C8A927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5311088" y="1465823"/>
                  <a:ext cx="235800" cy="58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CA852C89-D8AD-4C6A-BF22-D2A71B616151}"/>
                    </a:ext>
                  </a:extLst>
                </p14:cNvPr>
                <p14:cNvContentPartPr/>
                <p14:nvPr/>
              </p14:nvContentPartPr>
              <p14:xfrm>
                <a:off x="5493248" y="1300943"/>
                <a:ext cx="42480" cy="1875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CA852C89-D8AD-4C6A-BF22-D2A71B616151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5484248" y="1291943"/>
                  <a:ext cx="6012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58361E7-5694-46CD-93EB-BE9DA041D347}"/>
                    </a:ext>
                  </a:extLst>
                </p14:cNvPr>
                <p14:cNvContentPartPr/>
                <p14:nvPr/>
              </p14:nvContentPartPr>
              <p14:xfrm>
                <a:off x="5590088" y="1266383"/>
                <a:ext cx="56880" cy="3880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58361E7-5694-46CD-93EB-BE9DA041D347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581088" y="1257383"/>
                  <a:ext cx="74520" cy="4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2D3A33A-D5AA-40DF-A654-5BCF4DED9C8E}"/>
                    </a:ext>
                  </a:extLst>
                </p14:cNvPr>
                <p14:cNvContentPartPr/>
                <p14:nvPr/>
              </p14:nvContentPartPr>
              <p14:xfrm>
                <a:off x="5666768" y="1434863"/>
                <a:ext cx="130680" cy="2383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2D3A33A-D5AA-40DF-A654-5BCF4DED9C8E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657768" y="1426223"/>
                  <a:ext cx="148320" cy="25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A5039D1C-2473-4725-97AB-06CB4DFFBFC7}"/>
                    </a:ext>
                  </a:extLst>
                </p14:cNvPr>
                <p14:cNvContentPartPr/>
                <p14:nvPr/>
              </p14:nvContentPartPr>
              <p14:xfrm>
                <a:off x="5991128" y="1784063"/>
                <a:ext cx="179640" cy="237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A5039D1C-2473-4725-97AB-06CB4DFFBFC7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982488" y="1775423"/>
                  <a:ext cx="197280" cy="4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A6EA72D-93EC-4C60-8858-DFF9D3621AB4}"/>
                    </a:ext>
                  </a:extLst>
                </p14:cNvPr>
                <p14:cNvContentPartPr/>
                <p14:nvPr/>
              </p14:nvContentPartPr>
              <p14:xfrm>
                <a:off x="6100208" y="1987823"/>
                <a:ext cx="154440" cy="194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A6EA72D-93EC-4C60-8858-DFF9D3621AB4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091568" y="1979183"/>
                  <a:ext cx="17208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76342FB-036F-4303-8D44-3253653DB0E0}"/>
                    </a:ext>
                  </a:extLst>
                </p14:cNvPr>
                <p14:cNvContentPartPr/>
                <p14:nvPr/>
              </p14:nvContentPartPr>
              <p14:xfrm>
                <a:off x="6440408" y="1452863"/>
                <a:ext cx="429120" cy="59400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76342FB-036F-4303-8D44-3253653DB0E0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6431408" y="1444223"/>
                  <a:ext cx="446760" cy="61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37D2B227-F56B-40FE-8198-44C883514A8A}"/>
                    </a:ext>
                  </a:extLst>
                </p14:cNvPr>
                <p14:cNvContentPartPr/>
                <p14:nvPr/>
              </p14:nvContentPartPr>
              <p14:xfrm>
                <a:off x="6955568" y="1410383"/>
                <a:ext cx="214200" cy="59220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37D2B227-F56B-40FE-8198-44C883514A8A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946568" y="1401743"/>
                  <a:ext cx="231840" cy="60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7C28E9D-F0C6-47CE-BDCA-26DD47420AE7}"/>
                    </a:ext>
                  </a:extLst>
                </p14:cNvPr>
                <p14:cNvContentPartPr/>
                <p14:nvPr/>
              </p14:nvContentPartPr>
              <p14:xfrm>
                <a:off x="7193168" y="1797383"/>
                <a:ext cx="137520" cy="1915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7C28E9D-F0C6-47CE-BDCA-26DD47420AE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7184528" y="1788383"/>
                  <a:ext cx="15516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9A51F93C-D381-49CF-97A3-E2F77986000A}"/>
                    </a:ext>
                  </a:extLst>
                </p14:cNvPr>
                <p14:cNvContentPartPr/>
                <p14:nvPr/>
              </p14:nvContentPartPr>
              <p14:xfrm>
                <a:off x="7373888" y="1807103"/>
                <a:ext cx="164520" cy="42408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9A51F93C-D381-49CF-97A3-E2F77986000A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7365248" y="1798463"/>
                  <a:ext cx="18216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7011636B-DDCE-403B-9936-FAAB13BC3D7B}"/>
                    </a:ext>
                  </a:extLst>
                </p14:cNvPr>
                <p14:cNvContentPartPr/>
                <p14:nvPr/>
              </p14:nvContentPartPr>
              <p14:xfrm>
                <a:off x="7663328" y="1979903"/>
                <a:ext cx="18360" cy="1630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7011636B-DDCE-403B-9936-FAAB13BC3D7B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7654688" y="1970903"/>
                  <a:ext cx="36000" cy="18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5D6E54D-148A-43C3-909C-D75429BAAFBB}"/>
                    </a:ext>
                  </a:extLst>
                </p14:cNvPr>
                <p14:cNvContentPartPr/>
                <p14:nvPr/>
              </p14:nvContentPartPr>
              <p14:xfrm>
                <a:off x="7751528" y="1982423"/>
                <a:ext cx="97200" cy="1407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5D6E54D-148A-43C3-909C-D75429BAAFBB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742888" y="1973783"/>
                  <a:ext cx="1148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52370A3C-D0FE-4D42-972F-36CE10C1A160}"/>
                    </a:ext>
                  </a:extLst>
                </p14:cNvPr>
                <p14:cNvContentPartPr/>
                <p14:nvPr/>
              </p14:nvContentPartPr>
              <p14:xfrm>
                <a:off x="7849808" y="1627823"/>
                <a:ext cx="286200" cy="3265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52370A3C-D0FE-4D42-972F-36CE10C1A16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840808" y="1619183"/>
                  <a:ext cx="303840" cy="34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7D675E4B-CE86-415C-9A3B-A8B4AEBAF2EC}"/>
                    </a:ext>
                  </a:extLst>
                </p14:cNvPr>
                <p14:cNvContentPartPr/>
                <p14:nvPr/>
              </p14:nvContentPartPr>
              <p14:xfrm>
                <a:off x="8446688" y="1609103"/>
                <a:ext cx="38880" cy="26388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7D675E4B-CE86-415C-9A3B-A8B4AEBAF2EC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8437688" y="1600103"/>
                  <a:ext cx="5652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A0CB2B91-9DD0-4D54-B06A-1C7F9FAEF549}"/>
                    </a:ext>
                  </a:extLst>
                </p14:cNvPr>
                <p14:cNvContentPartPr/>
                <p14:nvPr/>
              </p14:nvContentPartPr>
              <p14:xfrm>
                <a:off x="8387288" y="1746983"/>
                <a:ext cx="218520" cy="302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A0CB2B91-9DD0-4D54-B06A-1C7F9FAEF549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8378648" y="1738343"/>
                  <a:ext cx="23616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473FCB9F-0858-4FD2-AB04-F92AA2B957B9}"/>
                    </a:ext>
                  </a:extLst>
                </p14:cNvPr>
                <p14:cNvContentPartPr/>
                <p14:nvPr/>
              </p14:nvContentPartPr>
              <p14:xfrm>
                <a:off x="8925488" y="1214543"/>
                <a:ext cx="25920" cy="4284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473FCB9F-0858-4FD2-AB04-F92AA2B957B9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916488" y="1205903"/>
                  <a:ext cx="43560" cy="44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70CD40B8-5E23-483F-9C50-33AD17043F07}"/>
                    </a:ext>
                  </a:extLst>
                </p14:cNvPr>
                <p14:cNvContentPartPr/>
                <p14:nvPr/>
              </p14:nvContentPartPr>
              <p14:xfrm>
                <a:off x="8746928" y="1647263"/>
                <a:ext cx="379080" cy="3060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70CD40B8-5E23-483F-9C50-33AD17043F07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738288" y="1638263"/>
                  <a:ext cx="39672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CF85C52C-F697-47F6-A587-63175CD82E49}"/>
                    </a:ext>
                  </a:extLst>
                </p14:cNvPr>
                <p14:cNvContentPartPr/>
                <p14:nvPr/>
              </p14:nvContentPartPr>
              <p14:xfrm>
                <a:off x="8827568" y="1805663"/>
                <a:ext cx="245520" cy="2592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CF85C52C-F697-47F6-A587-63175CD82E49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818928" y="1796663"/>
                  <a:ext cx="263160" cy="2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51B0E911-4599-454C-8C61-428EA768E635}"/>
                    </a:ext>
                  </a:extLst>
                </p14:cNvPr>
                <p14:cNvContentPartPr/>
                <p14:nvPr/>
              </p14:nvContentPartPr>
              <p14:xfrm>
                <a:off x="9340928" y="1242983"/>
                <a:ext cx="145080" cy="73908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51B0E911-4599-454C-8C61-428EA768E635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9331928" y="1233983"/>
                  <a:ext cx="162720" cy="75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B7413D4-D7EF-4750-AD5B-A37918047711}"/>
                    </a:ext>
                  </a:extLst>
                </p14:cNvPr>
                <p14:cNvContentPartPr/>
                <p14:nvPr/>
              </p14:nvContentPartPr>
              <p14:xfrm>
                <a:off x="9538568" y="1674263"/>
                <a:ext cx="111600" cy="20412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B7413D4-D7EF-4750-AD5B-A37918047711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9529928" y="1665623"/>
                  <a:ext cx="129240" cy="22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CE61BB85-7956-4755-8815-B928DE51BD67}"/>
                    </a:ext>
                  </a:extLst>
                </p14:cNvPr>
                <p14:cNvContentPartPr/>
                <p14:nvPr/>
              </p14:nvContentPartPr>
              <p14:xfrm>
                <a:off x="9655928" y="1740503"/>
                <a:ext cx="186480" cy="44712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CE61BB85-7956-4755-8815-B928DE51BD67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646928" y="1731863"/>
                  <a:ext cx="204120" cy="464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E5B2D7B9-ABF8-478B-BFA0-E51DF0C7693B}"/>
                    </a:ext>
                  </a:extLst>
                </p14:cNvPr>
                <p14:cNvContentPartPr/>
                <p14:nvPr/>
              </p14:nvContentPartPr>
              <p14:xfrm>
                <a:off x="9926648" y="1840943"/>
                <a:ext cx="28080" cy="2062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E5B2D7B9-ABF8-478B-BFA0-E51DF0C7693B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918008" y="1832303"/>
                  <a:ext cx="4572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837A376B-1233-4B1C-8397-9632451E1725}"/>
                    </a:ext>
                  </a:extLst>
                </p14:cNvPr>
                <p14:cNvContentPartPr/>
                <p14:nvPr/>
              </p14:nvContentPartPr>
              <p14:xfrm>
                <a:off x="10011968" y="1878383"/>
                <a:ext cx="117720" cy="1699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837A376B-1233-4B1C-8397-9632451E1725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10003328" y="1869383"/>
                  <a:ext cx="135360" cy="18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3183B5F-A50F-4DD9-BC6E-4560C002A9F7}"/>
                    </a:ext>
                  </a:extLst>
                </p14:cNvPr>
                <p14:cNvContentPartPr/>
                <p14:nvPr/>
              </p14:nvContentPartPr>
              <p14:xfrm>
                <a:off x="10189448" y="1399223"/>
                <a:ext cx="229680" cy="51732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3183B5F-A50F-4DD9-BC6E-4560C002A9F7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10180448" y="1390223"/>
                  <a:ext cx="247320" cy="53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942238E-D854-4BC0-9E05-1720B011AD66}"/>
                    </a:ext>
                  </a:extLst>
                </p14:cNvPr>
                <p14:cNvContentPartPr/>
                <p14:nvPr/>
              </p14:nvContentPartPr>
              <p14:xfrm>
                <a:off x="6323408" y="1053623"/>
                <a:ext cx="4780080" cy="14454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942238E-D854-4BC0-9E05-1720B011AD66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6314408" y="1044983"/>
                  <a:ext cx="4797720" cy="14630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423764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319418" y="0"/>
                <a:ext cx="11553163" cy="10855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Express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f>
                          <m:f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44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US" sz="4400" b="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sup>
                            </m:sSup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en-US" sz="4400" i="1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sz="440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b="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e>
                                  <m:sup>
                                    <m:r>
                                      <a:rPr lang="en-US" sz="4400" b="0" i="1" smtClean="0">
                                        <a:effectLst>
                                          <a:outerShdw blurRad="38100" dist="38100" dir="2700000" algn="tl">
                                            <a:srgbClr val="000000">
                                              <a:alpha val="43137"/>
                                            </a:srgbClr>
                                          </a:outerShdw>
                                        </a:effectLst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e>
                            </m:rad>
                          </m:den>
                        </m:f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in terms of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func>
                    <m:r>
                      <a:rPr lang="en-US" sz="44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4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40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400" i="0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4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r>
                          <a:rPr lang="en-US" sz="44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func>
                  </m:oMath>
                </a14:m>
                <a:r>
                  <a:rPr lang="en-US" sz="4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418" y="0"/>
                <a:ext cx="11553163" cy="1085554"/>
              </a:xfrm>
              <a:prstGeom prst="rect">
                <a:avLst/>
              </a:prstGeom>
              <a:blipFill>
                <a:blip r:embed="rId2"/>
                <a:stretch>
                  <a:fillRect l="-3006" r="-1477" b="-20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id="{2CA03268-6714-499B-AC24-80A6AB7ED028}"/>
              </a:ext>
            </a:extLst>
          </p:cNvPr>
          <p:cNvGrpSpPr/>
          <p:nvPr/>
        </p:nvGrpSpPr>
        <p:grpSpPr>
          <a:xfrm>
            <a:off x="683470" y="1650653"/>
            <a:ext cx="1140120" cy="1317960"/>
            <a:chOff x="683470" y="1650653"/>
            <a:chExt cx="1140120" cy="1317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AF3BB487-1EC7-4049-ABDA-A2CA4C592FB1}"/>
                    </a:ext>
                  </a:extLst>
                </p14:cNvPr>
                <p14:cNvContentPartPr/>
                <p14:nvPr/>
              </p14:nvContentPartPr>
              <p14:xfrm>
                <a:off x="683470" y="1650653"/>
                <a:ext cx="262440" cy="103392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AF3BB487-1EC7-4049-ABDA-A2CA4C592FB1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74470" y="1642013"/>
                  <a:ext cx="280080" cy="10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906EC2BC-768E-4823-9E73-6FD4FEFB652B}"/>
                    </a:ext>
                  </a:extLst>
                </p14:cNvPr>
                <p14:cNvContentPartPr/>
                <p14:nvPr/>
              </p14:nvContentPartPr>
              <p14:xfrm>
                <a:off x="952030" y="2382533"/>
                <a:ext cx="169560" cy="3322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906EC2BC-768E-4823-9E73-6FD4FEFB652B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43030" y="2373533"/>
                  <a:ext cx="18720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530CC94A-67B4-4519-A199-65DC757329C2}"/>
                    </a:ext>
                  </a:extLst>
                </p14:cNvPr>
                <p14:cNvContentPartPr/>
                <p14:nvPr/>
              </p14:nvContentPartPr>
              <p14:xfrm>
                <a:off x="1214470" y="2404493"/>
                <a:ext cx="234720" cy="5641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530CC94A-67B4-4519-A199-65DC757329C2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205470" y="2395853"/>
                  <a:ext cx="252360" cy="581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EBB13DCE-0380-4435-89D2-9722B0A37338}"/>
                    </a:ext>
                  </a:extLst>
                </p14:cNvPr>
                <p14:cNvContentPartPr/>
                <p14:nvPr/>
              </p14:nvContentPartPr>
              <p14:xfrm>
                <a:off x="1601830" y="2594213"/>
                <a:ext cx="32760" cy="2455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EBB13DCE-0380-4435-89D2-9722B0A37338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592830" y="2585573"/>
                  <a:ext cx="5040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1E52DB3-B31B-43A6-B2DE-4A39CAED4C58}"/>
                    </a:ext>
                  </a:extLst>
                </p14:cNvPr>
                <p14:cNvContentPartPr/>
                <p14:nvPr/>
              </p14:nvContentPartPr>
              <p14:xfrm>
                <a:off x="1681750" y="2558573"/>
                <a:ext cx="141840" cy="2696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1E52DB3-B31B-43A6-B2DE-4A39CAED4C58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673110" y="2549573"/>
                  <a:ext cx="159480" cy="287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DF391F0-2FD1-4C57-B679-CCB95B6742DC}"/>
              </a:ext>
            </a:extLst>
          </p:cNvPr>
          <p:cNvGrpSpPr/>
          <p:nvPr/>
        </p:nvGrpSpPr>
        <p:grpSpPr>
          <a:xfrm>
            <a:off x="2065150" y="1548413"/>
            <a:ext cx="956160" cy="939240"/>
            <a:chOff x="2065150" y="1548413"/>
            <a:chExt cx="956160" cy="939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8C59704-2203-4CD2-B1C8-B7C083FBEE36}"/>
                    </a:ext>
                  </a:extLst>
                </p14:cNvPr>
                <p14:cNvContentPartPr/>
                <p14:nvPr/>
              </p14:nvContentPartPr>
              <p14:xfrm>
                <a:off x="2065150" y="2037653"/>
                <a:ext cx="360720" cy="4500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8C59704-2203-4CD2-B1C8-B7C083FBEE36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056150" y="2029013"/>
                  <a:ext cx="378360" cy="46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C37D993-A141-41D7-A575-E5A3311B07A1}"/>
                    </a:ext>
                  </a:extLst>
                </p14:cNvPr>
                <p14:cNvContentPartPr/>
                <p14:nvPr/>
              </p14:nvContentPartPr>
              <p14:xfrm>
                <a:off x="2366470" y="1548413"/>
                <a:ext cx="201240" cy="4968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C37D993-A141-41D7-A575-E5A3311B07A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357830" y="1539413"/>
                  <a:ext cx="218880" cy="51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FFAF6540-E75F-49B5-94F5-D100E2210A36}"/>
                    </a:ext>
                  </a:extLst>
                </p14:cNvPr>
                <p14:cNvContentPartPr/>
                <p14:nvPr/>
              </p14:nvContentPartPr>
              <p14:xfrm>
                <a:off x="2735110" y="2239973"/>
                <a:ext cx="286200" cy="198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FFAF6540-E75F-49B5-94F5-D100E2210A36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726110" y="2231333"/>
                  <a:ext cx="303840" cy="37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5F64D26-7B80-45F2-A74A-542EA212FA76}"/>
              </a:ext>
            </a:extLst>
          </p:cNvPr>
          <p:cNvGrpSpPr/>
          <p:nvPr/>
        </p:nvGrpSpPr>
        <p:grpSpPr>
          <a:xfrm>
            <a:off x="3303190" y="1649213"/>
            <a:ext cx="676800" cy="1143000"/>
            <a:chOff x="3303190" y="1649213"/>
            <a:chExt cx="676800" cy="11430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6BBB846-494D-4F3D-A213-D8E6BDEBEB59}"/>
                    </a:ext>
                  </a:extLst>
                </p14:cNvPr>
                <p14:cNvContentPartPr/>
                <p14:nvPr/>
              </p14:nvContentPartPr>
              <p14:xfrm>
                <a:off x="3303190" y="1649213"/>
                <a:ext cx="257400" cy="92016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6BBB846-494D-4F3D-A213-D8E6BDEBEB59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294550" y="1640213"/>
                  <a:ext cx="275040" cy="9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83682F8-E4D8-48C5-BD64-D10444505683}"/>
                    </a:ext>
                  </a:extLst>
                </p14:cNvPr>
                <p14:cNvContentPartPr/>
                <p14:nvPr/>
              </p14:nvContentPartPr>
              <p14:xfrm>
                <a:off x="3592270" y="2264093"/>
                <a:ext cx="171720" cy="295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83682F8-E4D8-48C5-BD64-D10444505683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583270" y="2255453"/>
                  <a:ext cx="18936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A0A37015-762E-4BA3-9DF6-A96FF63759C9}"/>
                    </a:ext>
                  </a:extLst>
                </p14:cNvPr>
                <p14:cNvContentPartPr/>
                <p14:nvPr/>
              </p14:nvContentPartPr>
              <p14:xfrm>
                <a:off x="3805390" y="2282813"/>
                <a:ext cx="174600" cy="50940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A0A37015-762E-4BA3-9DF6-A96FF63759C9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796750" y="2274173"/>
                  <a:ext cx="192240" cy="527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96E6C454-E7F4-4E04-B266-8DBB3AEFDA30}"/>
              </a:ext>
            </a:extLst>
          </p:cNvPr>
          <p:cNvGrpSpPr/>
          <p:nvPr/>
        </p:nvGrpSpPr>
        <p:grpSpPr>
          <a:xfrm>
            <a:off x="4115710" y="1452653"/>
            <a:ext cx="6336720" cy="3193920"/>
            <a:chOff x="4115710" y="1452653"/>
            <a:chExt cx="6336720" cy="319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BE3EC855-7952-4B84-BE56-A826E7FEFDA6}"/>
                    </a:ext>
                  </a:extLst>
                </p14:cNvPr>
                <p14:cNvContentPartPr/>
                <p14:nvPr/>
              </p14:nvContentPartPr>
              <p14:xfrm>
                <a:off x="4115710" y="2450933"/>
                <a:ext cx="22680" cy="26964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BE3EC855-7952-4B84-BE56-A826E7FEFDA6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4106710" y="2441933"/>
                  <a:ext cx="4032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4042354-02AD-4EAE-BA5B-1DBEE5E62BB3}"/>
                    </a:ext>
                  </a:extLst>
                </p14:cNvPr>
                <p14:cNvContentPartPr/>
                <p14:nvPr/>
              </p14:nvContentPartPr>
              <p14:xfrm>
                <a:off x="4201750" y="2427533"/>
                <a:ext cx="138600" cy="2919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4042354-02AD-4EAE-BA5B-1DBEE5E62BB3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4192750" y="2418533"/>
                  <a:ext cx="156240" cy="30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3BE86CC-6AD4-4A97-99E2-4EEE6E4284EF}"/>
                    </a:ext>
                  </a:extLst>
                </p14:cNvPr>
                <p14:cNvContentPartPr/>
                <p14:nvPr/>
              </p14:nvContentPartPr>
              <p14:xfrm>
                <a:off x="4517110" y="1909133"/>
                <a:ext cx="265680" cy="4982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3BE86CC-6AD4-4A97-99E2-4EEE6E4284EF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508110" y="1900493"/>
                  <a:ext cx="283320" cy="51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E46B10B-A148-48F5-8874-983C0E960EB3}"/>
                    </a:ext>
                  </a:extLst>
                </p14:cNvPr>
                <p14:cNvContentPartPr/>
                <p14:nvPr/>
              </p14:nvContentPartPr>
              <p14:xfrm>
                <a:off x="4707550" y="1849373"/>
                <a:ext cx="160560" cy="244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E46B10B-A148-48F5-8874-983C0E960EB3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698910" y="1840373"/>
                  <a:ext cx="17820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39EC957C-2ECC-44FA-B7CD-5FAC74B6A83B}"/>
                    </a:ext>
                  </a:extLst>
                </p14:cNvPr>
                <p14:cNvContentPartPr/>
                <p14:nvPr/>
              </p14:nvContentPartPr>
              <p14:xfrm>
                <a:off x="4943710" y="1770533"/>
                <a:ext cx="139680" cy="6458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39EC957C-2ECC-44FA-B7CD-5FAC74B6A83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934710" y="1761533"/>
                  <a:ext cx="157320" cy="66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9CC1BAE7-8739-4AA9-8EB8-6E677B3EC01F}"/>
                    </a:ext>
                  </a:extLst>
                </p14:cNvPr>
                <p14:cNvContentPartPr/>
                <p14:nvPr/>
              </p14:nvContentPartPr>
              <p14:xfrm>
                <a:off x="4363030" y="1685213"/>
                <a:ext cx="210600" cy="9273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9CC1BAE7-8739-4AA9-8EB8-6E677B3EC01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354030" y="1676573"/>
                  <a:ext cx="228240" cy="9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3A79E969-F895-4955-A1B6-DFB603208159}"/>
                    </a:ext>
                  </a:extLst>
                </p14:cNvPr>
                <p14:cNvContentPartPr/>
                <p14:nvPr/>
              </p14:nvContentPartPr>
              <p14:xfrm>
                <a:off x="5012830" y="1458773"/>
                <a:ext cx="81000" cy="201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3A79E969-F895-4955-A1B6-DFB603208159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5003830" y="1449773"/>
                  <a:ext cx="9864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55DC99B9-26D6-4804-B0DF-17281292DC45}"/>
                    </a:ext>
                  </a:extLst>
                </p14:cNvPr>
                <p14:cNvContentPartPr/>
                <p14:nvPr/>
              </p14:nvContentPartPr>
              <p14:xfrm>
                <a:off x="5130190" y="1452653"/>
                <a:ext cx="23760" cy="3999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55DC99B9-26D6-4804-B0DF-17281292DC45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5121550" y="1444013"/>
                  <a:ext cx="41400" cy="41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B5DC60C9-BE6D-478F-8530-218316DAABB3}"/>
                    </a:ext>
                  </a:extLst>
                </p14:cNvPr>
                <p14:cNvContentPartPr/>
                <p14:nvPr/>
              </p14:nvContentPartPr>
              <p14:xfrm>
                <a:off x="5197510" y="1622933"/>
                <a:ext cx="186120" cy="2206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B5DC60C9-BE6D-478F-8530-218316DAABB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188870" y="1614293"/>
                  <a:ext cx="20376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0EF492B0-0F4E-4FF1-A14C-1AA1B114D0B8}"/>
                    </a:ext>
                  </a:extLst>
                </p14:cNvPr>
                <p14:cNvContentPartPr/>
                <p14:nvPr/>
              </p14:nvContentPartPr>
              <p14:xfrm>
                <a:off x="5436190" y="2132333"/>
                <a:ext cx="127440" cy="187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0EF492B0-0F4E-4FF1-A14C-1AA1B114D0B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427550" y="2123693"/>
                  <a:ext cx="14508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27EA828-BB85-4884-B8C7-885032A74BF1}"/>
                    </a:ext>
                  </a:extLst>
                </p14:cNvPr>
                <p14:cNvContentPartPr/>
                <p14:nvPr/>
              </p14:nvContentPartPr>
              <p14:xfrm>
                <a:off x="5445910" y="2250773"/>
                <a:ext cx="112680" cy="230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27EA828-BB85-4884-B8C7-885032A74BF1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437270" y="2241773"/>
                  <a:ext cx="1303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04C23B0D-2409-4DBD-B53B-FB80A41A58C0}"/>
                    </a:ext>
                  </a:extLst>
                </p14:cNvPr>
                <p14:cNvContentPartPr/>
                <p14:nvPr/>
              </p14:nvContentPartPr>
              <p14:xfrm>
                <a:off x="5951710" y="1727333"/>
                <a:ext cx="258480" cy="70272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04C23B0D-2409-4DBD-B53B-FB80A41A58C0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5942710" y="1718693"/>
                  <a:ext cx="276120" cy="72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7D0D9A7F-F158-4300-9079-EED711060C32}"/>
                    </a:ext>
                  </a:extLst>
                </p14:cNvPr>
                <p14:cNvContentPartPr/>
                <p14:nvPr/>
              </p14:nvContentPartPr>
              <p14:xfrm>
                <a:off x="6382270" y="1591253"/>
                <a:ext cx="180360" cy="8377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7D0D9A7F-F158-4300-9079-EED711060C32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6373270" y="1582613"/>
                  <a:ext cx="198000" cy="85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89419CC6-9889-4A74-8888-C8F7CBF073F0}"/>
                    </a:ext>
                  </a:extLst>
                </p14:cNvPr>
                <p14:cNvContentPartPr/>
                <p14:nvPr/>
              </p14:nvContentPartPr>
              <p14:xfrm>
                <a:off x="6622390" y="2165813"/>
                <a:ext cx="154800" cy="2012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89419CC6-9889-4A74-8888-C8F7CBF073F0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6613390" y="2157173"/>
                  <a:ext cx="17244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1607B647-8101-4707-830C-E50FBF80CC8E}"/>
                    </a:ext>
                  </a:extLst>
                </p14:cNvPr>
                <p14:cNvContentPartPr/>
                <p14:nvPr/>
              </p14:nvContentPartPr>
              <p14:xfrm>
                <a:off x="6818590" y="2157893"/>
                <a:ext cx="144000" cy="425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1607B647-8101-4707-830C-E50FBF80CC8E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809590" y="2149253"/>
                  <a:ext cx="161640" cy="44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B73D073-7500-4D5C-BFFA-DC50DCB2BFD6}"/>
                    </a:ext>
                  </a:extLst>
                </p14:cNvPr>
                <p14:cNvContentPartPr/>
                <p14:nvPr/>
              </p14:nvContentPartPr>
              <p14:xfrm>
                <a:off x="7078510" y="2347253"/>
                <a:ext cx="32760" cy="21312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B73D073-7500-4D5C-BFFA-DC50DCB2BFD6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7069510" y="2338613"/>
                  <a:ext cx="5040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B952F0A-1A69-4AA5-98D9-0C8C7BBD6396}"/>
                    </a:ext>
                  </a:extLst>
                </p14:cNvPr>
                <p14:cNvContentPartPr/>
                <p14:nvPr/>
              </p14:nvContentPartPr>
              <p14:xfrm>
                <a:off x="7184350" y="2321693"/>
                <a:ext cx="101520" cy="1839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B952F0A-1A69-4AA5-98D9-0C8C7BBD6396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175710" y="2312693"/>
                  <a:ext cx="119160" cy="20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20CDB5E6-0A2A-42C1-9700-C0B8C846161A}"/>
                    </a:ext>
                  </a:extLst>
                </p14:cNvPr>
                <p14:cNvContentPartPr/>
                <p14:nvPr/>
              </p14:nvContentPartPr>
              <p14:xfrm>
                <a:off x="7456510" y="1949093"/>
                <a:ext cx="277560" cy="31716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20CDB5E6-0A2A-42C1-9700-C0B8C846161A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7447870" y="1940093"/>
                  <a:ext cx="29520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4934CA5-F14B-4681-B0E0-060D7788BF10}"/>
                    </a:ext>
                  </a:extLst>
                </p14:cNvPr>
                <p14:cNvContentPartPr/>
                <p14:nvPr/>
              </p14:nvContentPartPr>
              <p14:xfrm>
                <a:off x="7865470" y="2070773"/>
                <a:ext cx="157320" cy="3528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4934CA5-F14B-4681-B0E0-060D7788BF10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7856830" y="2061773"/>
                  <a:ext cx="174960" cy="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E6939913-8525-477B-B935-4FF0C43AF3C0}"/>
                    </a:ext>
                  </a:extLst>
                </p14:cNvPr>
                <p14:cNvContentPartPr/>
                <p14:nvPr/>
              </p14:nvContentPartPr>
              <p14:xfrm>
                <a:off x="8208910" y="1482533"/>
                <a:ext cx="218160" cy="8409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E6939913-8525-477B-B935-4FF0C43AF3C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8200270" y="1473893"/>
                  <a:ext cx="235800" cy="85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52705F37-4F56-4E04-86C7-2E273D88881E}"/>
                    </a:ext>
                  </a:extLst>
                </p14:cNvPr>
                <p14:cNvContentPartPr/>
                <p14:nvPr/>
              </p14:nvContentPartPr>
              <p14:xfrm>
                <a:off x="8462710" y="2002373"/>
                <a:ext cx="131400" cy="2462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52705F37-4F56-4E04-86C7-2E273D88881E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8454070" y="1993373"/>
                  <a:ext cx="149040" cy="26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965BB3D3-1EF0-477D-AB6F-28E11503AAB8}"/>
                    </a:ext>
                  </a:extLst>
                </p14:cNvPr>
                <p14:cNvContentPartPr/>
                <p14:nvPr/>
              </p14:nvContentPartPr>
              <p14:xfrm>
                <a:off x="8641630" y="2049533"/>
                <a:ext cx="163080" cy="3711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965BB3D3-1EF0-477D-AB6F-28E11503AAB8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8632630" y="2040893"/>
                  <a:ext cx="180720" cy="38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07DFF276-B963-4B86-A6B9-FF344EE0EC20}"/>
                    </a:ext>
                  </a:extLst>
                </p14:cNvPr>
                <p14:cNvContentPartPr/>
                <p14:nvPr/>
              </p14:nvContentPartPr>
              <p14:xfrm>
                <a:off x="8974270" y="2185253"/>
                <a:ext cx="16560" cy="1998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07DFF276-B963-4B86-A6B9-FF344EE0EC20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8965630" y="2176613"/>
                  <a:ext cx="34200" cy="2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227E63EF-FEA2-43CA-8723-18757A90BD43}"/>
                    </a:ext>
                  </a:extLst>
                </p14:cNvPr>
                <p14:cNvContentPartPr/>
                <p14:nvPr/>
              </p14:nvContentPartPr>
              <p14:xfrm>
                <a:off x="9038350" y="2189213"/>
                <a:ext cx="140040" cy="1749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227E63EF-FEA2-43CA-8723-18757A90BD43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9029710" y="2180213"/>
                  <a:ext cx="157680" cy="19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B1494CB-2E1D-49DA-8349-CC8C35445232}"/>
                    </a:ext>
                  </a:extLst>
                </p14:cNvPr>
                <p14:cNvContentPartPr/>
                <p14:nvPr/>
              </p14:nvContentPartPr>
              <p14:xfrm>
                <a:off x="9275950" y="1634453"/>
                <a:ext cx="237960" cy="53460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B1494CB-2E1D-49DA-8349-CC8C35445232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9266950" y="1625813"/>
                  <a:ext cx="255600" cy="55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F8AB9EDB-F513-4621-A818-96FAF1B58031}"/>
                    </a:ext>
                  </a:extLst>
                </p14:cNvPr>
                <p14:cNvContentPartPr/>
                <p14:nvPr/>
              </p14:nvContentPartPr>
              <p14:xfrm>
                <a:off x="9459550" y="1483613"/>
                <a:ext cx="116280" cy="22068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F8AB9EDB-F513-4621-A818-96FAF1B58031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9450550" y="1474973"/>
                  <a:ext cx="133920" cy="23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5F3F5917-A393-42AD-AE93-315DEDA40AC8}"/>
                    </a:ext>
                  </a:extLst>
                </p14:cNvPr>
                <p14:cNvContentPartPr/>
                <p14:nvPr/>
              </p14:nvContentPartPr>
              <p14:xfrm>
                <a:off x="9635230" y="1462373"/>
                <a:ext cx="24840" cy="2584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5F3F5917-A393-42AD-AE93-315DEDA40AC8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9626230" y="1453733"/>
                  <a:ext cx="4248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E0E5B04B-EFFD-41D5-8D59-01CCC50CBC6F}"/>
                    </a:ext>
                  </a:extLst>
                </p14:cNvPr>
                <p14:cNvContentPartPr/>
                <p14:nvPr/>
              </p14:nvContentPartPr>
              <p14:xfrm>
                <a:off x="9693190" y="1535453"/>
                <a:ext cx="125640" cy="1875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E0E5B04B-EFFD-41D5-8D59-01CCC50CBC6F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9684550" y="1526813"/>
                  <a:ext cx="1432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9AB2776-E5FC-4556-9703-26FE3BD4BA0C}"/>
                    </a:ext>
                  </a:extLst>
                </p14:cNvPr>
                <p14:cNvContentPartPr/>
                <p14:nvPr/>
              </p14:nvContentPartPr>
              <p14:xfrm>
                <a:off x="5282470" y="3548933"/>
                <a:ext cx="231480" cy="180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9AB2776-E5FC-4556-9703-26FE3BD4BA0C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5273470" y="3539933"/>
                  <a:ext cx="249120" cy="3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EB681A7B-2A28-4DF7-B474-4780EB66CD68}"/>
                    </a:ext>
                  </a:extLst>
                </p14:cNvPr>
                <p14:cNvContentPartPr/>
                <p14:nvPr/>
              </p14:nvContentPartPr>
              <p14:xfrm>
                <a:off x="5295430" y="3764213"/>
                <a:ext cx="229680" cy="342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EB681A7B-2A28-4DF7-B474-4780EB66CD68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5286430" y="3755213"/>
                  <a:ext cx="24732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79C7B50A-089B-4BCA-8453-33AD4981DA92}"/>
                    </a:ext>
                  </a:extLst>
                </p14:cNvPr>
                <p14:cNvContentPartPr/>
                <p14:nvPr/>
              </p14:nvContentPartPr>
              <p14:xfrm>
                <a:off x="5845510" y="3246533"/>
                <a:ext cx="297720" cy="8622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79C7B50A-089B-4BCA-8453-33AD4981DA92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836510" y="3237893"/>
                  <a:ext cx="315360" cy="87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35EE5BD6-7E3E-4716-BB6A-0949E505A3F8}"/>
                    </a:ext>
                  </a:extLst>
                </p14:cNvPr>
                <p14:cNvContentPartPr/>
                <p14:nvPr/>
              </p14:nvContentPartPr>
              <p14:xfrm>
                <a:off x="6309190" y="3173813"/>
                <a:ext cx="261000" cy="9352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35EE5BD6-7E3E-4716-BB6A-0949E505A3F8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6300190" y="3165173"/>
                  <a:ext cx="278640" cy="95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8AAD482-A114-4036-BEC1-358D4F7A3193}"/>
                    </a:ext>
                  </a:extLst>
                </p14:cNvPr>
                <p14:cNvContentPartPr/>
                <p14:nvPr/>
              </p14:nvContentPartPr>
              <p14:xfrm>
                <a:off x="6605470" y="3796973"/>
                <a:ext cx="150480" cy="29088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8AAD482-A114-4036-BEC1-358D4F7A3193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6596830" y="3788333"/>
                  <a:ext cx="168120" cy="30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9EC8FDEB-D0FB-4872-8B97-AEFFAFCAFCE1}"/>
                    </a:ext>
                  </a:extLst>
                </p14:cNvPr>
                <p14:cNvContentPartPr/>
                <p14:nvPr/>
              </p14:nvContentPartPr>
              <p14:xfrm>
                <a:off x="6826510" y="3741173"/>
                <a:ext cx="202680" cy="62028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9EC8FDEB-D0FB-4872-8B97-AEFFAFCAFCE1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6817870" y="3732173"/>
                  <a:ext cx="220320" cy="63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00F78A0D-D897-4B33-800F-0DE7B368284A}"/>
                    </a:ext>
                  </a:extLst>
                </p14:cNvPr>
                <p14:cNvContentPartPr/>
                <p14:nvPr/>
              </p14:nvContentPartPr>
              <p14:xfrm>
                <a:off x="7158790" y="4070573"/>
                <a:ext cx="42120" cy="2034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00F78A0D-D897-4B33-800F-0DE7B368284A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7150150" y="4061573"/>
                  <a:ext cx="59760" cy="22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C224EBF3-3857-4A66-B6FF-55043F87B26F}"/>
                    </a:ext>
                  </a:extLst>
                </p14:cNvPr>
                <p14:cNvContentPartPr/>
                <p14:nvPr/>
              </p14:nvContentPartPr>
              <p14:xfrm>
                <a:off x="7288750" y="4025573"/>
                <a:ext cx="119880" cy="18540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C224EBF3-3857-4A66-B6FF-55043F87B26F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7280110" y="4016573"/>
                  <a:ext cx="13752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96246662-6529-4D0A-8B64-20D66F165A37}"/>
                    </a:ext>
                  </a:extLst>
                </p14:cNvPr>
                <p14:cNvContentPartPr/>
                <p14:nvPr/>
              </p14:nvContentPartPr>
              <p14:xfrm>
                <a:off x="7413670" y="3570533"/>
                <a:ext cx="217800" cy="30420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96246662-6529-4D0A-8B64-20D66F165A37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7404670" y="3561533"/>
                  <a:ext cx="23544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1E2B0079-6A0D-4544-B7B6-BBAF5953F938}"/>
                    </a:ext>
                  </a:extLst>
                </p14:cNvPr>
                <p14:cNvContentPartPr/>
                <p14:nvPr/>
              </p14:nvContentPartPr>
              <p14:xfrm>
                <a:off x="7872670" y="3665933"/>
                <a:ext cx="228600" cy="316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1E2B0079-6A0D-4544-B7B6-BBAF5953F938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7863670" y="3656933"/>
                  <a:ext cx="2462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85C325E8-08BF-46A9-BA26-8B2DE9F94A7C}"/>
                    </a:ext>
                  </a:extLst>
                </p14:cNvPr>
                <p14:cNvContentPartPr/>
                <p14:nvPr/>
              </p14:nvContentPartPr>
              <p14:xfrm>
                <a:off x="8158150" y="3174173"/>
                <a:ext cx="261000" cy="43380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85C325E8-08BF-46A9-BA26-8B2DE9F94A7C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8149510" y="3165173"/>
                  <a:ext cx="278640" cy="45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F083FB6E-2DBE-4FCC-B8AC-4ECD35ADF1DF}"/>
                    </a:ext>
                  </a:extLst>
                </p14:cNvPr>
                <p14:cNvContentPartPr/>
                <p14:nvPr/>
              </p14:nvContentPartPr>
              <p14:xfrm>
                <a:off x="8182990" y="3638573"/>
                <a:ext cx="326160" cy="9036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F083FB6E-2DBE-4FCC-B8AC-4ECD35ADF1DF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8174350" y="3629573"/>
                  <a:ext cx="343800" cy="10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5965C424-52BD-44D9-A603-C48792EBFC2F}"/>
                    </a:ext>
                  </a:extLst>
                </p14:cNvPr>
                <p14:cNvContentPartPr/>
                <p14:nvPr/>
              </p14:nvContentPartPr>
              <p14:xfrm>
                <a:off x="8255350" y="3848453"/>
                <a:ext cx="271440" cy="27648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5965C424-52BD-44D9-A603-C48792EBFC2F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8246710" y="3839813"/>
                  <a:ext cx="289080" cy="29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3CF5D5BB-B146-4CDE-A934-3E53B12AD3A0}"/>
                    </a:ext>
                  </a:extLst>
                </p14:cNvPr>
                <p14:cNvContentPartPr/>
                <p14:nvPr/>
              </p14:nvContentPartPr>
              <p14:xfrm>
                <a:off x="8637310" y="3069773"/>
                <a:ext cx="261720" cy="9702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3CF5D5BB-B146-4CDE-A934-3E53B12AD3A0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8628310" y="3061133"/>
                  <a:ext cx="279360" cy="98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E9EDD84C-C02B-4B7B-A0F3-7DC988F47C6A}"/>
                    </a:ext>
                  </a:extLst>
                </p14:cNvPr>
                <p14:cNvContentPartPr/>
                <p14:nvPr/>
              </p14:nvContentPartPr>
              <p14:xfrm>
                <a:off x="8910550" y="3701213"/>
                <a:ext cx="137520" cy="22968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E9EDD84C-C02B-4B7B-A0F3-7DC988F47C6A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8901910" y="3692213"/>
                  <a:ext cx="15516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2D1CEB28-FD1D-41F1-973A-FA5647353342}"/>
                    </a:ext>
                  </a:extLst>
                </p14:cNvPr>
                <p14:cNvContentPartPr/>
                <p14:nvPr/>
              </p14:nvContentPartPr>
              <p14:xfrm>
                <a:off x="9054910" y="3721013"/>
                <a:ext cx="169200" cy="4784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2D1CEB28-FD1D-41F1-973A-FA5647353342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9046270" y="3712013"/>
                  <a:ext cx="186840" cy="49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B5A2E3C6-6BC4-4BB2-9DA2-0CE929ACF7E9}"/>
                    </a:ext>
                  </a:extLst>
                </p14:cNvPr>
                <p14:cNvContentPartPr/>
                <p14:nvPr/>
              </p14:nvContentPartPr>
              <p14:xfrm>
                <a:off x="9399790" y="3868253"/>
                <a:ext cx="30600" cy="2131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B5A2E3C6-6BC4-4BB2-9DA2-0CE929ACF7E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9391150" y="3859613"/>
                  <a:ext cx="4824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1A457B47-751D-4CD8-994F-CF8F0A74EAC5}"/>
                    </a:ext>
                  </a:extLst>
                </p14:cNvPr>
                <p14:cNvContentPartPr/>
                <p14:nvPr/>
              </p14:nvContentPartPr>
              <p14:xfrm>
                <a:off x="9476470" y="3859973"/>
                <a:ext cx="122400" cy="2156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1A457B47-751D-4CD8-994F-CF8F0A74EAC5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9467830" y="3850973"/>
                  <a:ext cx="140040" cy="233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47C7D1EB-C6BC-4A82-82D4-E78A60A04305}"/>
                    </a:ext>
                  </a:extLst>
                </p14:cNvPr>
                <p14:cNvContentPartPr/>
                <p14:nvPr/>
              </p14:nvContentPartPr>
              <p14:xfrm>
                <a:off x="9549190" y="3094613"/>
                <a:ext cx="247320" cy="69048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47C7D1EB-C6BC-4A82-82D4-E78A60A04305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9540190" y="3085613"/>
                  <a:ext cx="264960" cy="70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1291D2E4-70F1-4928-B184-1FA72C3FFF32}"/>
                    </a:ext>
                  </a:extLst>
                </p14:cNvPr>
                <p14:cNvContentPartPr/>
                <p14:nvPr/>
              </p14:nvContentPartPr>
              <p14:xfrm>
                <a:off x="5674150" y="2647493"/>
                <a:ext cx="4778280" cy="199908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1291D2E4-70F1-4928-B184-1FA72C3FFF32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5665510" y="2638853"/>
                  <a:ext cx="4795920" cy="20167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895851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2751462" y="0"/>
            <a:ext cx="668907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as a single logarithm.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BB6CD4-7C85-4160-AB60-6EFEC0E630AE}"/>
              </a:ext>
            </a:extLst>
          </p:cNvPr>
          <p:cNvCxnSpPr>
            <a:cxnSpLocks/>
          </p:cNvCxnSpPr>
          <p:nvPr/>
        </p:nvCxnSpPr>
        <p:spPr>
          <a:xfrm flipV="1">
            <a:off x="6095999" y="677108"/>
            <a:ext cx="0" cy="5659298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/>
              <p:nvPr/>
            </p:nvSpPr>
            <p:spPr>
              <a:xfrm>
                <a:off x="649540" y="677108"/>
                <a:ext cx="420384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40" y="677108"/>
                <a:ext cx="420384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/>
              <p:nvPr/>
            </p:nvSpPr>
            <p:spPr>
              <a:xfrm>
                <a:off x="6900212" y="677108"/>
                <a:ext cx="448757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0212" y="677108"/>
                <a:ext cx="4487575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7" name="Group 16">
            <a:extLst>
              <a:ext uri="{FF2B5EF4-FFF2-40B4-BE49-F238E27FC236}">
                <a16:creationId xmlns:a16="http://schemas.microsoft.com/office/drawing/2014/main" id="{446FB06D-2232-442F-98C0-EABBCD1BF733}"/>
              </a:ext>
            </a:extLst>
          </p:cNvPr>
          <p:cNvGrpSpPr/>
          <p:nvPr/>
        </p:nvGrpSpPr>
        <p:grpSpPr>
          <a:xfrm>
            <a:off x="421030" y="1735147"/>
            <a:ext cx="1356840" cy="857880"/>
            <a:chOff x="421030" y="1735147"/>
            <a:chExt cx="1356840" cy="85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3110A594-3C8E-4C80-9EF8-8E0180A6E32D}"/>
                    </a:ext>
                  </a:extLst>
                </p14:cNvPr>
                <p14:cNvContentPartPr/>
                <p14:nvPr/>
              </p14:nvContentPartPr>
              <p14:xfrm>
                <a:off x="421030" y="2175427"/>
                <a:ext cx="199800" cy="316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3110A594-3C8E-4C80-9EF8-8E0180A6E32D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412390" y="2166787"/>
                  <a:ext cx="2174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3BAFCA71-84C5-4B3F-A89D-F8A33B397041}"/>
                    </a:ext>
                  </a:extLst>
                </p14:cNvPr>
                <p14:cNvContentPartPr/>
                <p14:nvPr/>
              </p14:nvContentPartPr>
              <p14:xfrm>
                <a:off x="487990" y="2415187"/>
                <a:ext cx="228240" cy="428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3BAFCA71-84C5-4B3F-A89D-F8A33B39704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79350" y="2406547"/>
                  <a:ext cx="245880" cy="6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86EBC43F-0935-4262-8F01-E974E3498C80}"/>
                    </a:ext>
                  </a:extLst>
                </p14:cNvPr>
                <p14:cNvContentPartPr/>
                <p14:nvPr/>
              </p14:nvContentPartPr>
              <p14:xfrm>
                <a:off x="886150" y="1735147"/>
                <a:ext cx="234360" cy="744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86EBC43F-0935-4262-8F01-E974E3498C80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877510" y="1726147"/>
                  <a:ext cx="252000" cy="76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4933643A-0BB0-4E30-A277-C5EDED1E62D0}"/>
                    </a:ext>
                  </a:extLst>
                </p14:cNvPr>
                <p14:cNvContentPartPr/>
                <p14:nvPr/>
              </p14:nvContentPartPr>
              <p14:xfrm>
                <a:off x="1139230" y="2265787"/>
                <a:ext cx="195120" cy="1738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4933643A-0BB0-4E30-A277-C5EDED1E62D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130230" y="2256787"/>
                  <a:ext cx="212760" cy="19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68338BCC-318B-4BEF-A30C-F87B2BF5F0F4}"/>
                    </a:ext>
                  </a:extLst>
                </p14:cNvPr>
                <p14:cNvContentPartPr/>
                <p14:nvPr/>
              </p14:nvContentPartPr>
              <p14:xfrm>
                <a:off x="1372150" y="2293147"/>
                <a:ext cx="160920" cy="2998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68338BCC-318B-4BEF-A30C-F87B2BF5F0F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363510" y="2284147"/>
                  <a:ext cx="178560" cy="31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5ECFDB5C-1F8F-42B0-B76B-4769E9ADEB37}"/>
                    </a:ext>
                  </a:extLst>
                </p14:cNvPr>
                <p14:cNvContentPartPr/>
                <p14:nvPr/>
              </p14:nvContentPartPr>
              <p14:xfrm>
                <a:off x="1573750" y="2435707"/>
                <a:ext cx="33120" cy="13644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5ECFDB5C-1F8F-42B0-B76B-4769E9ADEB3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565110" y="2427067"/>
                  <a:ext cx="50760" cy="15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08679F6-E3E6-4C39-9292-E38F9A862AA2}"/>
                    </a:ext>
                  </a:extLst>
                </p14:cNvPr>
                <p14:cNvContentPartPr/>
                <p14:nvPr/>
              </p14:nvContentPartPr>
              <p14:xfrm>
                <a:off x="1640710" y="2398987"/>
                <a:ext cx="137160" cy="1580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08679F6-E3E6-4C39-9292-E38F9A862AA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632070" y="2390347"/>
                  <a:ext cx="154800" cy="175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046BB3F-F6D9-4343-A791-47F912657C61}"/>
              </a:ext>
            </a:extLst>
          </p:cNvPr>
          <p:cNvGrpSpPr/>
          <p:nvPr/>
        </p:nvGrpSpPr>
        <p:grpSpPr>
          <a:xfrm>
            <a:off x="2037430" y="2278027"/>
            <a:ext cx="191520" cy="416880"/>
            <a:chOff x="2037430" y="2278027"/>
            <a:chExt cx="191520" cy="416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0FDBD42-C83E-437E-BB05-3E4887FCCAEF}"/>
                    </a:ext>
                  </a:extLst>
                </p14:cNvPr>
                <p14:cNvContentPartPr/>
                <p14:nvPr/>
              </p14:nvContentPartPr>
              <p14:xfrm>
                <a:off x="2037430" y="2285947"/>
                <a:ext cx="48240" cy="40896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0FDBD42-C83E-437E-BB05-3E4887FCCAE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28430" y="2277307"/>
                  <a:ext cx="6588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92691FCF-DA84-4156-8F2B-09C600C61AEA}"/>
                    </a:ext>
                  </a:extLst>
                </p14:cNvPr>
                <p14:cNvContentPartPr/>
                <p14:nvPr/>
              </p14:nvContentPartPr>
              <p14:xfrm>
                <a:off x="2052910" y="2278027"/>
                <a:ext cx="176040" cy="1702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92691FCF-DA84-4156-8F2B-09C600C61AE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2043910" y="2269027"/>
                  <a:ext cx="193680" cy="187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134BFF2-4EF0-41F2-92AF-D5FEEE8F7E28}"/>
              </a:ext>
            </a:extLst>
          </p:cNvPr>
          <p:cNvGrpSpPr/>
          <p:nvPr/>
        </p:nvGrpSpPr>
        <p:grpSpPr>
          <a:xfrm>
            <a:off x="2510110" y="1818307"/>
            <a:ext cx="1323000" cy="847800"/>
            <a:chOff x="2510110" y="1818307"/>
            <a:chExt cx="1323000" cy="847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6001326B-29CE-4076-B370-D4AF9D29A1F3}"/>
                    </a:ext>
                  </a:extLst>
                </p14:cNvPr>
                <p14:cNvContentPartPr/>
                <p14:nvPr/>
              </p14:nvContentPartPr>
              <p14:xfrm>
                <a:off x="2554750" y="2166427"/>
                <a:ext cx="87480" cy="3330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6001326B-29CE-4076-B370-D4AF9D29A1F3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546110" y="2157787"/>
                  <a:ext cx="105120" cy="35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7E7320E2-07E8-4785-A384-E93466FDBB7D}"/>
                    </a:ext>
                  </a:extLst>
                </p14:cNvPr>
                <p14:cNvContentPartPr/>
                <p14:nvPr/>
              </p14:nvContentPartPr>
              <p14:xfrm>
                <a:off x="2510110" y="2320867"/>
                <a:ext cx="273240" cy="378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7E7320E2-07E8-4785-A384-E93466FDBB7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501470" y="2311867"/>
                  <a:ext cx="29088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7F1159A5-B774-4B23-A9B4-832BE172CFCE}"/>
                    </a:ext>
                  </a:extLst>
                </p14:cNvPr>
                <p14:cNvContentPartPr/>
                <p14:nvPr/>
              </p14:nvContentPartPr>
              <p14:xfrm>
                <a:off x="2966230" y="1818307"/>
                <a:ext cx="217080" cy="6825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7F1159A5-B774-4B23-A9B4-832BE172CFCE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2957230" y="1809307"/>
                  <a:ext cx="234720" cy="700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F633387-96E2-453B-B944-ED0C507A6100}"/>
                    </a:ext>
                  </a:extLst>
                </p14:cNvPr>
                <p14:cNvContentPartPr/>
                <p14:nvPr/>
              </p14:nvContentPartPr>
              <p14:xfrm>
                <a:off x="3190870" y="2282347"/>
                <a:ext cx="150840" cy="2012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F633387-96E2-453B-B944-ED0C507A610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82230" y="2273707"/>
                  <a:ext cx="168480" cy="21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D9CE46B2-60F4-40B3-80A9-3BE8A3D48381}"/>
                    </a:ext>
                  </a:extLst>
                </p14:cNvPr>
                <p14:cNvContentPartPr/>
                <p14:nvPr/>
              </p14:nvContentPartPr>
              <p14:xfrm>
                <a:off x="3351790" y="2306467"/>
                <a:ext cx="153720" cy="35964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D9CE46B2-60F4-40B3-80A9-3BE8A3D48381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43150" y="2297827"/>
                  <a:ext cx="17136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E843D3FE-C4F2-4E8F-BC84-316000B051D7}"/>
                    </a:ext>
                  </a:extLst>
                </p14:cNvPr>
                <p14:cNvContentPartPr/>
                <p14:nvPr/>
              </p14:nvContentPartPr>
              <p14:xfrm>
                <a:off x="3598750" y="2431027"/>
                <a:ext cx="16560" cy="17424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E843D3FE-C4F2-4E8F-BC84-316000B051D7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3589750" y="2422027"/>
                  <a:ext cx="3420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4062E9B2-F644-4491-91C4-75D9AB5AE9BA}"/>
                    </a:ext>
                  </a:extLst>
                </p14:cNvPr>
                <p14:cNvContentPartPr/>
                <p14:nvPr/>
              </p14:nvContentPartPr>
              <p14:xfrm>
                <a:off x="3691990" y="2402227"/>
                <a:ext cx="141120" cy="1843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4062E9B2-F644-4491-91C4-75D9AB5AE9BA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3682990" y="2393587"/>
                  <a:ext cx="158760" cy="201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C260358D-0A45-4381-B995-77E7C596550C}"/>
              </a:ext>
            </a:extLst>
          </p:cNvPr>
          <p:cNvGrpSpPr/>
          <p:nvPr/>
        </p:nvGrpSpPr>
        <p:grpSpPr>
          <a:xfrm>
            <a:off x="4072870" y="1892827"/>
            <a:ext cx="321480" cy="840600"/>
            <a:chOff x="4072870" y="1892827"/>
            <a:chExt cx="321480" cy="840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8C20593C-C26F-4C54-A305-E275453BA774}"/>
                    </a:ext>
                  </a:extLst>
                </p14:cNvPr>
                <p14:cNvContentPartPr/>
                <p14:nvPr/>
              </p14:nvContentPartPr>
              <p14:xfrm>
                <a:off x="4072870" y="2225107"/>
                <a:ext cx="277920" cy="5083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8C20593C-C26F-4C54-A305-E275453BA77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063870" y="2216107"/>
                  <a:ext cx="295560" cy="52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BC835BB4-BF50-49CE-9864-2AF639BF1843}"/>
                    </a:ext>
                  </a:extLst>
                </p14:cNvPr>
                <p14:cNvContentPartPr/>
                <p14:nvPr/>
              </p14:nvContentPartPr>
              <p14:xfrm>
                <a:off x="4246030" y="1892827"/>
                <a:ext cx="148320" cy="2498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BC835BB4-BF50-49CE-9864-2AF639BF184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237030" y="1884187"/>
                  <a:ext cx="165960" cy="267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5ED949B-A932-4769-B45A-DEDBF71CA458}"/>
              </a:ext>
            </a:extLst>
          </p:cNvPr>
          <p:cNvGrpSpPr/>
          <p:nvPr/>
        </p:nvGrpSpPr>
        <p:grpSpPr>
          <a:xfrm>
            <a:off x="529030" y="2850787"/>
            <a:ext cx="3042000" cy="1652760"/>
            <a:chOff x="529030" y="2850787"/>
            <a:chExt cx="3042000" cy="1652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DA7E3F4-FC48-48CE-9C28-CB9E2B940428}"/>
                    </a:ext>
                  </a:extLst>
                </p14:cNvPr>
                <p14:cNvContentPartPr/>
                <p14:nvPr/>
              </p14:nvContentPartPr>
              <p14:xfrm>
                <a:off x="529030" y="3659347"/>
                <a:ext cx="225720" cy="25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DA7E3F4-FC48-48CE-9C28-CB9E2B940428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20030" y="3650347"/>
                  <a:ext cx="24336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51843BA-2B6D-4ED1-A22A-48B37BD0F5C6}"/>
                    </a:ext>
                  </a:extLst>
                </p14:cNvPr>
                <p14:cNvContentPartPr/>
                <p14:nvPr/>
              </p14:nvContentPartPr>
              <p14:xfrm>
                <a:off x="560350" y="3881827"/>
                <a:ext cx="232560" cy="248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51843BA-2B6D-4ED1-A22A-48B37BD0F5C6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51350" y="3872827"/>
                  <a:ext cx="25020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14FC168-CFCC-4D81-A68B-3C9D5ED421A6}"/>
                    </a:ext>
                  </a:extLst>
                </p14:cNvPr>
                <p14:cNvContentPartPr/>
                <p14:nvPr/>
              </p14:nvContentPartPr>
              <p14:xfrm>
                <a:off x="1107550" y="3070747"/>
                <a:ext cx="302400" cy="9126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14FC168-CFCC-4D81-A68B-3C9D5ED421A6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1098550" y="3062107"/>
                  <a:ext cx="320040" cy="93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0DAE313-4711-4BE1-9ED1-6F27650FA28D}"/>
                    </a:ext>
                  </a:extLst>
                </p14:cNvPr>
                <p14:cNvContentPartPr/>
                <p14:nvPr/>
              </p14:nvContentPartPr>
              <p14:xfrm>
                <a:off x="1412830" y="3699307"/>
                <a:ext cx="207000" cy="27792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0DAE313-4711-4BE1-9ED1-6F27650FA28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1403830" y="3690307"/>
                  <a:ext cx="224640" cy="29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E93A8BD2-285F-45CF-98F1-3422381755E5}"/>
                    </a:ext>
                  </a:extLst>
                </p14:cNvPr>
                <p14:cNvContentPartPr/>
                <p14:nvPr/>
              </p14:nvContentPartPr>
              <p14:xfrm>
                <a:off x="1619110" y="3768067"/>
                <a:ext cx="180360" cy="48600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E93A8BD2-285F-45CF-98F1-3422381755E5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1610470" y="3759427"/>
                  <a:ext cx="198000" cy="50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4B30000-9754-4DB4-B38B-4094752D963E}"/>
                    </a:ext>
                  </a:extLst>
                </p14:cNvPr>
                <p14:cNvContentPartPr/>
                <p14:nvPr/>
              </p14:nvContentPartPr>
              <p14:xfrm>
                <a:off x="1925830" y="3863467"/>
                <a:ext cx="56520" cy="1947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4B30000-9754-4DB4-B38B-4094752D963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916830" y="3854467"/>
                  <a:ext cx="74160" cy="21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91557FA-8911-4C3E-B2E1-EB7DF167D5E4}"/>
                    </a:ext>
                  </a:extLst>
                </p14:cNvPr>
                <p14:cNvContentPartPr/>
                <p14:nvPr/>
              </p14:nvContentPartPr>
              <p14:xfrm>
                <a:off x="2032390" y="3881827"/>
                <a:ext cx="184320" cy="1720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91557FA-8911-4C3E-B2E1-EB7DF167D5E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2023390" y="3872827"/>
                  <a:ext cx="201960" cy="18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EBFB0518-67EF-4AC8-994A-0A42302C2264}"/>
                    </a:ext>
                  </a:extLst>
                </p14:cNvPr>
                <p14:cNvContentPartPr/>
                <p14:nvPr/>
              </p14:nvContentPartPr>
              <p14:xfrm>
                <a:off x="2470150" y="3632347"/>
                <a:ext cx="64800" cy="4590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EBFB0518-67EF-4AC8-994A-0A42302C2264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2461510" y="3623347"/>
                  <a:ext cx="82440" cy="47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B11068C-B7BC-4CCE-85A2-1F80D51BA1F5}"/>
                    </a:ext>
                  </a:extLst>
                </p14:cNvPr>
                <p14:cNvContentPartPr/>
                <p14:nvPr/>
              </p14:nvContentPartPr>
              <p14:xfrm>
                <a:off x="2458990" y="3608227"/>
                <a:ext cx="221040" cy="2066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B11068C-B7BC-4CCE-85A2-1F80D51BA1F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2450350" y="3599587"/>
                  <a:ext cx="23868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C1E2A6B0-19C9-4840-A360-F493637AEAC2}"/>
                    </a:ext>
                  </a:extLst>
                </p14:cNvPr>
                <p14:cNvContentPartPr/>
                <p14:nvPr/>
              </p14:nvContentPartPr>
              <p14:xfrm>
                <a:off x="2732230" y="3605347"/>
                <a:ext cx="259200" cy="505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C1E2A6B0-19C9-4840-A360-F493637AEAC2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723590" y="3596347"/>
                  <a:ext cx="276840" cy="52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06DBE2EC-AAB9-43E3-8FA1-EBBA4B5A596C}"/>
                    </a:ext>
                  </a:extLst>
                </p14:cNvPr>
                <p14:cNvContentPartPr/>
                <p14:nvPr/>
              </p14:nvContentPartPr>
              <p14:xfrm>
                <a:off x="2870830" y="3253987"/>
                <a:ext cx="115200" cy="2761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06DBE2EC-AAB9-43E3-8FA1-EBBA4B5A596C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861830" y="3245347"/>
                  <a:ext cx="13284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D6BD5C60-EED6-427B-868A-26ED90CC49D9}"/>
                    </a:ext>
                  </a:extLst>
                </p14:cNvPr>
                <p14:cNvContentPartPr/>
                <p14:nvPr/>
              </p14:nvContentPartPr>
              <p14:xfrm>
                <a:off x="860230" y="2850787"/>
                <a:ext cx="2710800" cy="16527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D6BD5C60-EED6-427B-868A-26ED90CC49D9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51230" y="2841787"/>
                  <a:ext cx="2728440" cy="1670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08A67D5D-25AD-4D1D-98F0-179BD22B6B33}"/>
              </a:ext>
            </a:extLst>
          </p:cNvPr>
          <p:cNvGrpSpPr/>
          <p:nvPr/>
        </p:nvGrpSpPr>
        <p:grpSpPr>
          <a:xfrm>
            <a:off x="6413950" y="1726507"/>
            <a:ext cx="3664080" cy="939960"/>
            <a:chOff x="6413950" y="1726507"/>
            <a:chExt cx="3664080" cy="939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DDA10FF8-D47D-470A-A896-1EC4A20A8C24}"/>
                    </a:ext>
                  </a:extLst>
                </p14:cNvPr>
                <p14:cNvContentPartPr/>
                <p14:nvPr/>
              </p14:nvContentPartPr>
              <p14:xfrm>
                <a:off x="6418990" y="2080747"/>
                <a:ext cx="114480" cy="1944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DDA10FF8-D47D-470A-A896-1EC4A20A8C24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6409990" y="2071747"/>
                  <a:ext cx="13212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4EE2DEE-F74E-46A3-AEFB-E775CD2F2A79}"/>
                    </a:ext>
                  </a:extLst>
                </p14:cNvPr>
                <p14:cNvContentPartPr/>
                <p14:nvPr/>
              </p14:nvContentPartPr>
              <p14:xfrm>
                <a:off x="6413950" y="2246707"/>
                <a:ext cx="140400" cy="1764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4EE2DEE-F74E-46A3-AEFB-E775CD2F2A79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6405310" y="2238067"/>
                  <a:ext cx="15804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6A331832-879B-42C3-B02F-AA72D355A629}"/>
                    </a:ext>
                  </a:extLst>
                </p14:cNvPr>
                <p14:cNvContentPartPr/>
                <p14:nvPr/>
              </p14:nvContentPartPr>
              <p14:xfrm>
                <a:off x="6710950" y="1726507"/>
                <a:ext cx="240120" cy="73476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6A331832-879B-42C3-B02F-AA72D355A629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701950" y="1717507"/>
                  <a:ext cx="257760" cy="75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D22F6A1A-CB58-4AD4-96C7-D486E7E30E97}"/>
                    </a:ext>
                  </a:extLst>
                </p14:cNvPr>
                <p14:cNvContentPartPr/>
                <p14:nvPr/>
              </p14:nvContentPartPr>
              <p14:xfrm>
                <a:off x="6949630" y="2219707"/>
                <a:ext cx="139320" cy="21888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D22F6A1A-CB58-4AD4-96C7-D486E7E30E9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940630" y="2211067"/>
                  <a:ext cx="156960" cy="23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DAC84049-5C81-4748-8431-D74A250F0CF5}"/>
                    </a:ext>
                  </a:extLst>
                </p14:cNvPr>
                <p14:cNvContentPartPr/>
                <p14:nvPr/>
              </p14:nvContentPartPr>
              <p14:xfrm>
                <a:off x="7056910" y="2287747"/>
                <a:ext cx="176400" cy="32220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DAC84049-5C81-4748-8431-D74A250F0CF5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7047910" y="2278747"/>
                  <a:ext cx="194040" cy="33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A75E8807-2620-436C-AD14-4EF6189A292A}"/>
                    </a:ext>
                  </a:extLst>
                </p14:cNvPr>
                <p14:cNvContentPartPr/>
                <p14:nvPr/>
              </p14:nvContentPartPr>
              <p14:xfrm>
                <a:off x="7322590" y="2362267"/>
                <a:ext cx="45000" cy="2030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A75E8807-2620-436C-AD14-4EF6189A292A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7313590" y="2353627"/>
                  <a:ext cx="6264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5D3445C0-F474-46EF-902E-A07E86DD4EE7}"/>
                    </a:ext>
                  </a:extLst>
                </p14:cNvPr>
                <p14:cNvContentPartPr/>
                <p14:nvPr/>
              </p14:nvContentPartPr>
              <p14:xfrm>
                <a:off x="7402870" y="2369467"/>
                <a:ext cx="126720" cy="1706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5D3445C0-F474-46EF-902E-A07E86DD4EE7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7394230" y="2360467"/>
                  <a:ext cx="14436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2390CC6-082E-4536-90EF-DFD2C61CA61A}"/>
                    </a:ext>
                  </a:extLst>
                </p14:cNvPr>
                <p14:cNvContentPartPr/>
                <p14:nvPr/>
              </p14:nvContentPartPr>
              <p14:xfrm>
                <a:off x="7700230" y="2271187"/>
                <a:ext cx="33840" cy="3268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2390CC6-082E-4536-90EF-DFD2C61CA61A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691230" y="2262547"/>
                  <a:ext cx="51480" cy="34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69CC4891-B2FA-41FB-934F-06DF403A7945}"/>
                    </a:ext>
                  </a:extLst>
                </p14:cNvPr>
                <p14:cNvContentPartPr/>
                <p14:nvPr/>
              </p14:nvContentPartPr>
              <p14:xfrm>
                <a:off x="7699510" y="2240587"/>
                <a:ext cx="132120" cy="918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69CC4891-B2FA-41FB-934F-06DF403A7945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7690510" y="2231947"/>
                  <a:ext cx="149760" cy="10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F9610C3F-B363-4B99-899D-48307E4D55F1}"/>
                    </a:ext>
                  </a:extLst>
                </p14:cNvPr>
                <p14:cNvContentPartPr/>
                <p14:nvPr/>
              </p14:nvContentPartPr>
              <p14:xfrm>
                <a:off x="7849990" y="1913347"/>
                <a:ext cx="86040" cy="1620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F9610C3F-B363-4B99-899D-48307E4D55F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7840990" y="1904707"/>
                  <a:ext cx="10368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FE24CD7A-6A2E-4484-919C-4B1FF0B3B590}"/>
                    </a:ext>
                  </a:extLst>
                </p14:cNvPr>
                <p14:cNvContentPartPr/>
                <p14:nvPr/>
              </p14:nvContentPartPr>
              <p14:xfrm>
                <a:off x="7942150" y="1965187"/>
                <a:ext cx="24840" cy="2304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FE24CD7A-6A2E-4484-919C-4B1FF0B3B590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7933150" y="1956547"/>
                  <a:ext cx="42480" cy="24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E99F96B-3CFC-43CD-91AA-5B601E5B67F4}"/>
                    </a:ext>
                  </a:extLst>
                </p14:cNvPr>
                <p14:cNvContentPartPr/>
                <p14:nvPr/>
              </p14:nvContentPartPr>
              <p14:xfrm>
                <a:off x="8141590" y="2317987"/>
                <a:ext cx="231480" cy="576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E99F96B-3CFC-43CD-91AA-5B601E5B67F4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8132590" y="2309347"/>
                  <a:ext cx="24912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87B10FC-4A15-4461-BE45-477B1332B7CC}"/>
                    </a:ext>
                  </a:extLst>
                </p14:cNvPr>
                <p14:cNvContentPartPr/>
                <p14:nvPr/>
              </p14:nvContentPartPr>
              <p14:xfrm>
                <a:off x="8464510" y="1866187"/>
                <a:ext cx="318960" cy="61884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87B10FC-4A15-4461-BE45-477B1332B7CC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8455510" y="1857547"/>
                  <a:ext cx="336600" cy="636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62E6BA75-A734-47EF-93EC-54841C7998AE}"/>
                    </a:ext>
                  </a:extLst>
                </p14:cNvPr>
                <p14:cNvContentPartPr/>
                <p14:nvPr/>
              </p14:nvContentPartPr>
              <p14:xfrm>
                <a:off x="8809390" y="2257147"/>
                <a:ext cx="190440" cy="1764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62E6BA75-A734-47EF-93EC-54841C7998AE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8800390" y="2248147"/>
                  <a:ext cx="208080" cy="19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1C23C535-94EC-4807-ADEF-2D3C20D30FD8}"/>
                    </a:ext>
                  </a:extLst>
                </p14:cNvPr>
                <p14:cNvContentPartPr/>
                <p14:nvPr/>
              </p14:nvContentPartPr>
              <p14:xfrm>
                <a:off x="8927470" y="2284147"/>
                <a:ext cx="231840" cy="3823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1C23C535-94EC-4807-ADEF-2D3C20D30FD8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8918470" y="2275507"/>
                  <a:ext cx="249480" cy="39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F8D2722C-3DEC-4AE0-ABBF-93CF4AC7B312}"/>
                    </a:ext>
                  </a:extLst>
                </p14:cNvPr>
                <p14:cNvContentPartPr/>
                <p14:nvPr/>
              </p14:nvContentPartPr>
              <p14:xfrm>
                <a:off x="9263350" y="2362627"/>
                <a:ext cx="38880" cy="19872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F8D2722C-3DEC-4AE0-ABBF-93CF4AC7B312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254350" y="2353627"/>
                  <a:ext cx="56520" cy="21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D44B04C7-4866-4F2E-A2AC-A3DE33EA7587}"/>
                    </a:ext>
                  </a:extLst>
                </p14:cNvPr>
                <p14:cNvContentPartPr/>
                <p14:nvPr/>
              </p14:nvContentPartPr>
              <p14:xfrm>
                <a:off x="9345430" y="2380627"/>
                <a:ext cx="152640" cy="1598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D44B04C7-4866-4F2E-A2AC-A3DE33EA7587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9336430" y="2371627"/>
                  <a:ext cx="17028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FF9D1B8A-A1C1-4E9B-AC98-43904CEF2759}"/>
                    </a:ext>
                  </a:extLst>
                </p14:cNvPr>
                <p14:cNvContentPartPr/>
                <p14:nvPr/>
              </p14:nvContentPartPr>
              <p14:xfrm>
                <a:off x="9661510" y="2085067"/>
                <a:ext cx="288360" cy="5788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FF9D1B8A-A1C1-4E9B-AC98-43904CEF2759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9652510" y="2076067"/>
                  <a:ext cx="306000" cy="59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1A854123-B140-4A5B-BAD1-2F3A38CB9676}"/>
                    </a:ext>
                  </a:extLst>
                </p14:cNvPr>
                <p14:cNvContentPartPr/>
                <p14:nvPr/>
              </p14:nvContentPartPr>
              <p14:xfrm>
                <a:off x="9908830" y="1874827"/>
                <a:ext cx="169200" cy="24084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1A854123-B140-4A5B-BAD1-2F3A38CB9676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9899830" y="1866187"/>
                  <a:ext cx="186840" cy="258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2E95FC39-88B8-4382-900A-C0780B6BC1D0}"/>
              </a:ext>
            </a:extLst>
          </p:cNvPr>
          <p:cNvGrpSpPr/>
          <p:nvPr/>
        </p:nvGrpSpPr>
        <p:grpSpPr>
          <a:xfrm>
            <a:off x="6604030" y="2808307"/>
            <a:ext cx="3532680" cy="2121120"/>
            <a:chOff x="6604030" y="2808307"/>
            <a:chExt cx="3532680" cy="21211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28B6DDF7-42C0-4C31-BD9B-6B3E9AB70474}"/>
                    </a:ext>
                  </a:extLst>
                </p14:cNvPr>
                <p14:cNvContentPartPr/>
                <p14:nvPr/>
              </p14:nvContentPartPr>
              <p14:xfrm>
                <a:off x="6604030" y="3623707"/>
                <a:ext cx="244080" cy="147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28B6DDF7-42C0-4C31-BD9B-6B3E9AB70474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6595390" y="3614707"/>
                  <a:ext cx="261720" cy="3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179BA2DA-70FA-4906-8422-FE07D16A3817}"/>
                    </a:ext>
                  </a:extLst>
                </p14:cNvPr>
                <p14:cNvContentPartPr/>
                <p14:nvPr/>
              </p14:nvContentPartPr>
              <p14:xfrm>
                <a:off x="6628870" y="3801907"/>
                <a:ext cx="220680" cy="291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179BA2DA-70FA-4906-8422-FE07D16A3817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6620230" y="3792907"/>
                  <a:ext cx="2383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2CB80EEF-EE35-415C-9BD3-6599792E9711}"/>
                    </a:ext>
                  </a:extLst>
                </p14:cNvPr>
                <p14:cNvContentPartPr/>
                <p14:nvPr/>
              </p14:nvContentPartPr>
              <p14:xfrm>
                <a:off x="7314310" y="3073267"/>
                <a:ext cx="249840" cy="7574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2CB80EEF-EE35-415C-9BD3-6599792E971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305670" y="3064627"/>
                  <a:ext cx="267480" cy="77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E1354065-43A6-49DD-A0DF-EFF3C2AD1C7D}"/>
                    </a:ext>
                  </a:extLst>
                </p14:cNvPr>
                <p14:cNvContentPartPr/>
                <p14:nvPr/>
              </p14:nvContentPartPr>
              <p14:xfrm>
                <a:off x="7570630" y="3626227"/>
                <a:ext cx="189720" cy="19080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E1354065-43A6-49DD-A0DF-EFF3C2AD1C7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7561630" y="3617587"/>
                  <a:ext cx="207360" cy="20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A3C17EDF-0379-4512-8E7A-DA17AF0EB543}"/>
                    </a:ext>
                  </a:extLst>
                </p14:cNvPr>
                <p14:cNvContentPartPr/>
                <p14:nvPr/>
              </p14:nvContentPartPr>
              <p14:xfrm>
                <a:off x="7772230" y="3632347"/>
                <a:ext cx="163800" cy="4140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A3C17EDF-0379-4512-8E7A-DA17AF0EB543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7763230" y="3623347"/>
                  <a:ext cx="18144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3277C1D7-F02C-4480-A3D1-48B57CFE2E20}"/>
                    </a:ext>
                  </a:extLst>
                </p14:cNvPr>
                <p14:cNvContentPartPr/>
                <p14:nvPr/>
              </p14:nvContentPartPr>
              <p14:xfrm>
                <a:off x="8043310" y="3755827"/>
                <a:ext cx="37440" cy="21168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3277C1D7-F02C-4480-A3D1-48B57CFE2E2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8034310" y="3746827"/>
                  <a:ext cx="55080" cy="22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167E11F3-FD07-486D-9838-036273D902A2}"/>
                    </a:ext>
                  </a:extLst>
                </p14:cNvPr>
                <p14:cNvContentPartPr/>
                <p14:nvPr/>
              </p14:nvContentPartPr>
              <p14:xfrm>
                <a:off x="8133670" y="3773107"/>
                <a:ext cx="143280" cy="17532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167E11F3-FD07-486D-9838-036273D902A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8124670" y="3764107"/>
                  <a:ext cx="160920" cy="19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2EBE5E8E-1438-4D4E-9A76-41E60D4BA73A}"/>
                    </a:ext>
                  </a:extLst>
                </p14:cNvPr>
                <p14:cNvContentPartPr/>
                <p14:nvPr/>
              </p14:nvContentPartPr>
              <p14:xfrm>
                <a:off x="8734870" y="3491227"/>
                <a:ext cx="55080" cy="46872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2EBE5E8E-1438-4D4E-9A76-41E60D4BA73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8726230" y="3482587"/>
                  <a:ext cx="72720" cy="48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96940C89-58EC-47F7-8551-2B6953D5EE1C}"/>
                    </a:ext>
                  </a:extLst>
                </p14:cNvPr>
                <p14:cNvContentPartPr/>
                <p14:nvPr/>
              </p14:nvContentPartPr>
              <p14:xfrm>
                <a:off x="8741350" y="3449467"/>
                <a:ext cx="216000" cy="21528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96940C89-58EC-47F7-8551-2B6953D5EE1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8732350" y="3440827"/>
                  <a:ext cx="23364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0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04DB0EC1-A0FB-4C64-A684-E9ABD1EB2DF7}"/>
                    </a:ext>
                  </a:extLst>
                </p14:cNvPr>
                <p14:cNvContentPartPr/>
                <p14:nvPr/>
              </p14:nvContentPartPr>
              <p14:xfrm>
                <a:off x="9004870" y="3151027"/>
                <a:ext cx="65880" cy="1220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04DB0EC1-A0FB-4C64-A684-E9ABD1EB2DF7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8995870" y="3142387"/>
                  <a:ext cx="83520" cy="13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2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23A249F2-092B-42D1-990B-0DC6136A2F02}"/>
                    </a:ext>
                  </a:extLst>
                </p14:cNvPr>
                <p14:cNvContentPartPr/>
                <p14:nvPr/>
              </p14:nvContentPartPr>
              <p14:xfrm>
                <a:off x="9076150" y="3159667"/>
                <a:ext cx="20520" cy="32004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23A249F2-092B-42D1-990B-0DC6136A2F02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9067150" y="3150667"/>
                  <a:ext cx="3816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4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59610001-9B5A-48F2-8EDD-7A874D94950D}"/>
                    </a:ext>
                  </a:extLst>
                </p14:cNvPr>
                <p14:cNvContentPartPr/>
                <p14:nvPr/>
              </p14:nvContentPartPr>
              <p14:xfrm>
                <a:off x="8513470" y="3677707"/>
                <a:ext cx="948960" cy="1144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59610001-9B5A-48F2-8EDD-7A874D94950D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504830" y="3668707"/>
                  <a:ext cx="96660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6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833517BE-1BE0-4A33-8D78-A6FA73D3A66A}"/>
                    </a:ext>
                  </a:extLst>
                </p14:cNvPr>
                <p14:cNvContentPartPr/>
                <p14:nvPr/>
              </p14:nvContentPartPr>
              <p14:xfrm>
                <a:off x="8830270" y="4006027"/>
                <a:ext cx="252720" cy="4885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833517BE-1BE0-4A33-8D78-A6FA73D3A66A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821630" y="3997387"/>
                  <a:ext cx="270360" cy="50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8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B70A7F2C-CEC8-416D-8C41-F1106CB82EE5}"/>
                    </a:ext>
                  </a:extLst>
                </p14:cNvPr>
                <p14:cNvContentPartPr/>
                <p14:nvPr/>
              </p14:nvContentPartPr>
              <p14:xfrm>
                <a:off x="9063910" y="3850507"/>
                <a:ext cx="163080" cy="21276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B70A7F2C-CEC8-416D-8C41-F1106CB82EE5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9055270" y="3841507"/>
                  <a:ext cx="18072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76E57D0E-FC1A-4565-B923-AF79B53925B2}"/>
                    </a:ext>
                  </a:extLst>
                </p14:cNvPr>
                <p14:cNvContentPartPr/>
                <p14:nvPr/>
              </p14:nvContentPartPr>
              <p14:xfrm>
                <a:off x="7029550" y="2808307"/>
                <a:ext cx="3107160" cy="212112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76E57D0E-FC1A-4565-B923-AF79B53925B2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7020910" y="2799667"/>
                  <a:ext cx="3124800" cy="21387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690504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2751462" y="0"/>
            <a:ext cx="668907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Express as a single logarithm.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/>
              <p:nvPr/>
            </p:nvSpPr>
            <p:spPr>
              <a:xfrm>
                <a:off x="3852211" y="677108"/>
                <a:ext cx="3954031" cy="1257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0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func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40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4000" b="0" i="1" smtClean="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2211" y="677108"/>
                <a:ext cx="3954031" cy="1257332"/>
              </a:xfrm>
              <a:prstGeom prst="rect">
                <a:avLst/>
              </a:prstGeom>
              <a:blipFill>
                <a:blip r:embed="rId2"/>
                <a:stretch>
                  <a:fillRect b="-2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>
            <a:extLst>
              <a:ext uri="{FF2B5EF4-FFF2-40B4-BE49-F238E27FC236}">
                <a16:creationId xmlns:a16="http://schemas.microsoft.com/office/drawing/2014/main" id="{47F54485-283A-4AF2-B526-BA13788EB541}"/>
              </a:ext>
            </a:extLst>
          </p:cNvPr>
          <p:cNvGrpSpPr/>
          <p:nvPr/>
        </p:nvGrpSpPr>
        <p:grpSpPr>
          <a:xfrm>
            <a:off x="521470" y="1853587"/>
            <a:ext cx="7818120" cy="2144520"/>
            <a:chOff x="521470" y="1853587"/>
            <a:chExt cx="7818120" cy="2144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0C80CA2D-930B-442D-868A-0CB8C98E7508}"/>
                    </a:ext>
                  </a:extLst>
                </p14:cNvPr>
                <p14:cNvContentPartPr/>
                <p14:nvPr/>
              </p14:nvContentPartPr>
              <p14:xfrm>
                <a:off x="521470" y="2978587"/>
                <a:ext cx="215280" cy="82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0C80CA2D-930B-442D-868A-0CB8C98E750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512470" y="2969947"/>
                  <a:ext cx="232920" cy="2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B9070EC6-F7A1-407C-9906-3CC1329D266F}"/>
                    </a:ext>
                  </a:extLst>
                </p14:cNvPr>
                <p14:cNvContentPartPr/>
                <p14:nvPr/>
              </p14:nvContentPartPr>
              <p14:xfrm>
                <a:off x="527230" y="3180907"/>
                <a:ext cx="267480" cy="291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B9070EC6-F7A1-407C-9906-3CC1329D266F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518230" y="3172267"/>
                  <a:ext cx="285120" cy="4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A2C6A68C-B771-4420-920C-6C785DD6CFD7}"/>
                    </a:ext>
                  </a:extLst>
                </p14:cNvPr>
                <p14:cNvContentPartPr/>
                <p14:nvPr/>
              </p14:nvContentPartPr>
              <p14:xfrm>
                <a:off x="1023670" y="2553787"/>
                <a:ext cx="196560" cy="7930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A2C6A68C-B771-4420-920C-6C785DD6CFD7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1015030" y="2545147"/>
                  <a:ext cx="214200" cy="81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4E5E8E75-3735-453B-8ADE-E022B4DCB3A2}"/>
                    </a:ext>
                  </a:extLst>
                </p14:cNvPr>
                <p14:cNvContentPartPr/>
                <p14:nvPr/>
              </p14:nvContentPartPr>
              <p14:xfrm>
                <a:off x="1268830" y="3103507"/>
                <a:ext cx="201600" cy="2455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4E5E8E75-3735-453B-8ADE-E022B4DCB3A2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1259830" y="3094867"/>
                  <a:ext cx="21924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1922F4BA-99A3-4A97-B3D6-B2DEF1DDCBFC}"/>
                    </a:ext>
                  </a:extLst>
                </p14:cNvPr>
                <p14:cNvContentPartPr/>
                <p14:nvPr/>
              </p14:nvContentPartPr>
              <p14:xfrm>
                <a:off x="1466470" y="3114307"/>
                <a:ext cx="224280" cy="4950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1922F4BA-99A3-4A97-B3D6-B2DEF1DDCBFC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1457830" y="3105667"/>
                  <a:ext cx="241920" cy="51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5928C991-F371-4329-8A58-64245385A562}"/>
                    </a:ext>
                  </a:extLst>
                </p14:cNvPr>
                <p14:cNvContentPartPr/>
                <p14:nvPr/>
              </p14:nvContentPartPr>
              <p14:xfrm>
                <a:off x="1684630" y="3239227"/>
                <a:ext cx="173880" cy="3290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5928C991-F371-4329-8A58-64245385A56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1675990" y="3230227"/>
                  <a:ext cx="191520" cy="34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DBE95092-4DE8-4C1C-98E9-41D12EBEA76B}"/>
                    </a:ext>
                  </a:extLst>
                </p14:cNvPr>
                <p14:cNvContentPartPr/>
                <p14:nvPr/>
              </p14:nvContentPartPr>
              <p14:xfrm>
                <a:off x="2007910" y="2936467"/>
                <a:ext cx="303840" cy="28512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DBE95092-4DE8-4C1C-98E9-41D12EBEA76B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1999270" y="2927827"/>
                  <a:ext cx="321480" cy="30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99C62EE2-56E6-4A79-960C-42D7CF442FDF}"/>
                    </a:ext>
                  </a:extLst>
                </p14:cNvPr>
                <p14:cNvContentPartPr/>
                <p14:nvPr/>
              </p14:nvContentPartPr>
              <p14:xfrm>
                <a:off x="2359630" y="2514187"/>
                <a:ext cx="135360" cy="24192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99C62EE2-56E6-4A79-960C-42D7CF442FDF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350990" y="2505547"/>
                  <a:ext cx="153000" cy="25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C4CD3143-D432-41E7-95E9-555DA67B139B}"/>
                    </a:ext>
                  </a:extLst>
                </p14:cNvPr>
                <p14:cNvContentPartPr/>
                <p14:nvPr/>
              </p14:nvContentPartPr>
              <p14:xfrm>
                <a:off x="2557990" y="3039787"/>
                <a:ext cx="278640" cy="259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C4CD3143-D432-41E7-95E9-555DA67B139B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2548990" y="3030787"/>
                  <a:ext cx="2962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7AEAFD7-A8B1-406E-BFD9-55ACF05BDFB6}"/>
                    </a:ext>
                  </a:extLst>
                </p14:cNvPr>
                <p14:cNvContentPartPr/>
                <p14:nvPr/>
              </p14:nvContentPartPr>
              <p14:xfrm>
                <a:off x="3094750" y="2447227"/>
                <a:ext cx="252360" cy="8283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7AEAFD7-A8B1-406E-BFD9-55ACF05BDFB6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085750" y="2438227"/>
                  <a:ext cx="270000" cy="84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F2913E7-FD25-4DBA-9542-2031CDEBD3F0}"/>
                    </a:ext>
                  </a:extLst>
                </p14:cNvPr>
                <p14:cNvContentPartPr/>
                <p14:nvPr/>
              </p14:nvContentPartPr>
              <p14:xfrm>
                <a:off x="3387070" y="2999827"/>
                <a:ext cx="186840" cy="2091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F2913E7-FD25-4DBA-9542-2031CDEBD3F0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378430" y="2991187"/>
                  <a:ext cx="204480" cy="22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278DB8D-C4A9-4139-8532-3ACCFBCD449F}"/>
                    </a:ext>
                  </a:extLst>
                </p14:cNvPr>
                <p14:cNvContentPartPr/>
                <p14:nvPr/>
              </p14:nvContentPartPr>
              <p14:xfrm>
                <a:off x="3542230" y="3039787"/>
                <a:ext cx="178920" cy="4201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278DB8D-C4A9-4139-8532-3ACCFBCD449F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533230" y="3031147"/>
                  <a:ext cx="196560" cy="43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34076CBD-F08F-41F7-888D-3D58D3E81D2C}"/>
                    </a:ext>
                  </a:extLst>
                </p14:cNvPr>
                <p14:cNvContentPartPr/>
                <p14:nvPr/>
              </p14:nvContentPartPr>
              <p14:xfrm>
                <a:off x="3784870" y="3201067"/>
                <a:ext cx="186840" cy="252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34076CBD-F08F-41F7-888D-3D58D3E81D2C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776230" y="3192067"/>
                  <a:ext cx="204480" cy="27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E1125B2A-869E-4497-BFD4-8F30EF6DC2A8}"/>
                    </a:ext>
                  </a:extLst>
                </p14:cNvPr>
                <p14:cNvContentPartPr/>
                <p14:nvPr/>
              </p14:nvContentPartPr>
              <p14:xfrm>
                <a:off x="4171510" y="2918467"/>
                <a:ext cx="209160" cy="25812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E1125B2A-869E-4497-BFD4-8F30EF6DC2A8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162510" y="2909467"/>
                  <a:ext cx="226800" cy="27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86BF766F-1ABF-4047-9435-DE7D3E2E68A6}"/>
                    </a:ext>
                  </a:extLst>
                </p14:cNvPr>
                <p14:cNvContentPartPr/>
                <p14:nvPr/>
              </p14:nvContentPartPr>
              <p14:xfrm>
                <a:off x="4380310" y="2478907"/>
                <a:ext cx="46800" cy="2019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86BF766F-1ABF-4047-9435-DE7D3E2E68A6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371310" y="2469907"/>
                  <a:ext cx="6444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45B1E5D0-C6B1-4BA2-BC4E-DF1D5AD4F55B}"/>
                    </a:ext>
                  </a:extLst>
                </p14:cNvPr>
                <p14:cNvContentPartPr/>
                <p14:nvPr/>
              </p14:nvContentPartPr>
              <p14:xfrm>
                <a:off x="4431430" y="2566747"/>
                <a:ext cx="87480" cy="2584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45B1E5D0-C6B1-4BA2-BC4E-DF1D5AD4F55B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422790" y="2557747"/>
                  <a:ext cx="105120" cy="27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E5B75DE1-9D7B-41D5-9497-7385AE95B546}"/>
                    </a:ext>
                  </a:extLst>
                </p14:cNvPr>
                <p14:cNvContentPartPr/>
                <p14:nvPr/>
              </p14:nvContentPartPr>
              <p14:xfrm>
                <a:off x="4494430" y="2721187"/>
                <a:ext cx="119160" cy="1717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E5B75DE1-9D7B-41D5-9497-7385AE95B546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485430" y="2712187"/>
                  <a:ext cx="13680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40D13F74-9E0F-4EE4-BB9A-B3CE67C61B3B}"/>
                    </a:ext>
                  </a:extLst>
                </p14:cNvPr>
                <p14:cNvContentPartPr/>
                <p14:nvPr/>
              </p14:nvContentPartPr>
              <p14:xfrm>
                <a:off x="4818430" y="2963107"/>
                <a:ext cx="124200" cy="205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40D13F74-9E0F-4EE4-BB9A-B3CE67C61B3B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809430" y="2954107"/>
                  <a:ext cx="14184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17DA2652-BFE7-4799-A729-0911768BB45A}"/>
                    </a:ext>
                  </a:extLst>
                </p14:cNvPr>
                <p14:cNvContentPartPr/>
                <p14:nvPr/>
              </p14:nvContentPartPr>
              <p14:xfrm>
                <a:off x="4826350" y="3121147"/>
                <a:ext cx="168840" cy="205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17DA2652-BFE7-4799-A729-0911768BB45A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817710" y="3112507"/>
                  <a:ext cx="1864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CAB3D93F-96A3-4E2D-821E-15A9BF57D8E8}"/>
                    </a:ext>
                  </a:extLst>
                </p14:cNvPr>
                <p14:cNvContentPartPr/>
                <p14:nvPr/>
              </p14:nvContentPartPr>
              <p14:xfrm>
                <a:off x="5539150" y="2244547"/>
                <a:ext cx="281520" cy="8614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CAB3D93F-96A3-4E2D-821E-15A9BF57D8E8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530150" y="2235907"/>
                  <a:ext cx="299160" cy="87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BADB91A-2CB7-4065-9EEA-6B4C1ED9427D}"/>
                    </a:ext>
                  </a:extLst>
                </p14:cNvPr>
                <p14:cNvContentPartPr/>
                <p14:nvPr/>
              </p14:nvContentPartPr>
              <p14:xfrm>
                <a:off x="5814910" y="2891827"/>
                <a:ext cx="195120" cy="2127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BADB91A-2CB7-4065-9EEA-6B4C1ED9427D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5806270" y="2883187"/>
                  <a:ext cx="21276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03C9EEC-21CD-4969-829C-C551475FDFB9}"/>
                    </a:ext>
                  </a:extLst>
                </p14:cNvPr>
                <p14:cNvContentPartPr/>
                <p14:nvPr/>
              </p14:nvContentPartPr>
              <p14:xfrm>
                <a:off x="5988070" y="2950147"/>
                <a:ext cx="268920" cy="3924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03C9EEC-21CD-4969-829C-C551475FDFB9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5979430" y="2941507"/>
                  <a:ext cx="286560" cy="41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65F926AA-9C5D-49AA-BB36-67961EBA8B68}"/>
                    </a:ext>
                  </a:extLst>
                </p14:cNvPr>
                <p14:cNvContentPartPr/>
                <p14:nvPr/>
              </p14:nvContentPartPr>
              <p14:xfrm>
                <a:off x="6372190" y="3089827"/>
                <a:ext cx="178920" cy="2232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65F926AA-9C5D-49AA-BB36-67961EBA8B68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6363550" y="3080827"/>
                  <a:ext cx="196560" cy="24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60B7EB54-DEEA-4953-AF2D-82580E08C6CE}"/>
                    </a:ext>
                  </a:extLst>
                </p14:cNvPr>
                <p14:cNvContentPartPr/>
                <p14:nvPr/>
              </p14:nvContentPartPr>
              <p14:xfrm>
                <a:off x="7042870" y="2582947"/>
                <a:ext cx="273960" cy="3218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60B7EB54-DEEA-4953-AF2D-82580E08C6C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7033870" y="2574307"/>
                  <a:ext cx="291600" cy="33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C117ACFC-0AD2-478E-BC43-11AB05CDA4B5}"/>
                    </a:ext>
                  </a:extLst>
                </p14:cNvPr>
                <p14:cNvContentPartPr/>
                <p14:nvPr/>
              </p14:nvContentPartPr>
              <p14:xfrm>
                <a:off x="7375510" y="2247067"/>
                <a:ext cx="168480" cy="3409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C117ACFC-0AD2-478E-BC43-11AB05CDA4B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7366870" y="2238067"/>
                  <a:ext cx="18612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D061D6CF-4980-4BFF-8A89-532C97D63672}"/>
                    </a:ext>
                  </a:extLst>
                </p14:cNvPr>
                <p14:cNvContentPartPr/>
                <p14:nvPr/>
              </p14:nvContentPartPr>
              <p14:xfrm>
                <a:off x="6706270" y="2955907"/>
                <a:ext cx="1090440" cy="648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D061D6CF-4980-4BFF-8A89-532C97D63672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697270" y="2947267"/>
                  <a:ext cx="110808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DBF470D-ED4D-4D7B-A06B-6ECF66DDB21D}"/>
                    </a:ext>
                  </a:extLst>
                </p14:cNvPr>
                <p14:cNvContentPartPr/>
                <p14:nvPr/>
              </p14:nvContentPartPr>
              <p14:xfrm>
                <a:off x="6951790" y="3159667"/>
                <a:ext cx="642240" cy="4032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DBF470D-ED4D-4D7B-A06B-6ECF66DDB21D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943150" y="3150667"/>
                  <a:ext cx="65988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496B9745-ADB5-4420-A290-9C230CC29120}"/>
                    </a:ext>
                  </a:extLst>
                </p14:cNvPr>
                <p14:cNvContentPartPr/>
                <p14:nvPr/>
              </p14:nvContentPartPr>
              <p14:xfrm>
                <a:off x="7180030" y="3274147"/>
                <a:ext cx="225000" cy="2552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496B9745-ADB5-4420-A290-9C230CC2912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7171030" y="3265507"/>
                  <a:ext cx="24264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E195E68-47AA-4B45-90F1-D6793465DA75}"/>
                    </a:ext>
                  </a:extLst>
                </p14:cNvPr>
                <p14:cNvContentPartPr/>
                <p14:nvPr/>
              </p14:nvContentPartPr>
              <p14:xfrm>
                <a:off x="4959910" y="1853587"/>
                <a:ext cx="3379680" cy="21445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E195E68-47AA-4B45-90F1-D6793465DA75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4950910" y="1844947"/>
                  <a:ext cx="3397320" cy="21621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280110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/>
              <p:nvPr/>
            </p:nvSpPr>
            <p:spPr>
              <a:xfrm>
                <a:off x="218941" y="147653"/>
                <a:ext cx="12192000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If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0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0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=1.585 </m:t>
                    </m:r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𝑎𝑛𝑑</m:t>
                    </m:r>
                    <m:func>
                      <m:funcPr>
                        <m:ctrlPr>
                          <a:rPr lang="en-US" sz="4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4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400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4000" b="0" i="1" smtClean="0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40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func>
                    <m:r>
                      <a:rPr lang="en-US" sz="4000" b="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=2.322</m:t>
                    </m:r>
                    <m:r>
                      <a:rPr lang="en-US" sz="40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4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find the following.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EB1D123-1A89-42FD-B89C-C76061E14D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941" y="147653"/>
                <a:ext cx="12192000" cy="615553"/>
              </a:xfrm>
              <a:prstGeom prst="rect">
                <a:avLst/>
              </a:prstGeom>
              <a:blipFill>
                <a:blip r:embed="rId2"/>
                <a:stretch>
                  <a:fillRect l="-2600" t="-25743" r="-450" b="-564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-1" y="89604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4BB6CD4-7C85-4160-AB60-6EFEC0E630AE}"/>
              </a:ext>
            </a:extLst>
          </p:cNvPr>
          <p:cNvCxnSpPr>
            <a:cxnSpLocks/>
          </p:cNvCxnSpPr>
          <p:nvPr/>
        </p:nvCxnSpPr>
        <p:spPr>
          <a:xfrm flipV="1">
            <a:off x="6095999" y="896048"/>
            <a:ext cx="0" cy="5440359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/>
              <p:nvPr/>
            </p:nvSpPr>
            <p:spPr>
              <a:xfrm>
                <a:off x="0" y="909051"/>
                <a:ext cx="18760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81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FF7F44C6-F724-46DD-8BAA-92A03FCD7F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09051"/>
                <a:ext cx="1876026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/>
              <p:nvPr/>
            </p:nvSpPr>
            <p:spPr>
              <a:xfrm>
                <a:off x="6095999" y="896047"/>
                <a:ext cx="1592295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</m:t>
                              </m:r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6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1D96104-9DE4-4C15-93D5-CDBFB85504A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9" y="896047"/>
                <a:ext cx="1592295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DE6A1C6-5417-4AAC-A241-5021061B2877}"/>
              </a:ext>
            </a:extLst>
          </p:cNvPr>
          <p:cNvCxnSpPr>
            <a:cxnSpLocks/>
          </p:cNvCxnSpPr>
          <p:nvPr/>
        </p:nvCxnSpPr>
        <p:spPr>
          <a:xfrm>
            <a:off x="0" y="3460017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1EE8E1-C2C6-4BCC-825D-BAAF9BB6E095}"/>
                  </a:ext>
                </a:extLst>
              </p:cNvPr>
              <p:cNvSpPr/>
              <p:nvPr/>
            </p:nvSpPr>
            <p:spPr>
              <a:xfrm>
                <a:off x="-1" y="3460017"/>
                <a:ext cx="1876026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30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31EE8E1-C2C6-4BCC-825D-BAAF9BB6E0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3460017"/>
                <a:ext cx="1876026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A7D010F-E3C2-431E-85D0-7A8A9EA3FC70}"/>
                  </a:ext>
                </a:extLst>
              </p:cNvPr>
              <p:cNvSpPr/>
              <p:nvPr/>
            </p:nvSpPr>
            <p:spPr>
              <a:xfrm>
                <a:off x="6002223" y="3429000"/>
                <a:ext cx="1876026" cy="1257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f>
                            <m:f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A7D010F-E3C2-431E-85D0-7A8A9EA3FC7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223" y="3429000"/>
                <a:ext cx="1876026" cy="1257332"/>
              </a:xfrm>
              <a:prstGeom prst="rect">
                <a:avLst/>
              </a:prstGeom>
              <a:blipFill>
                <a:blip r:embed="rId6"/>
                <a:stretch>
                  <a:fillRect b="-2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67ACCE9-6859-4DE6-B430-19CCD849C279}"/>
                  </a:ext>
                </a:extLst>
              </p14:cNvPr>
              <p14:cNvContentPartPr/>
              <p14:nvPr/>
            </p14:nvContentPartPr>
            <p14:xfrm>
              <a:off x="1906750" y="1272758"/>
              <a:ext cx="159840" cy="457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67ACCE9-6859-4DE6-B430-19CCD849C27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1898110" y="1263758"/>
                <a:ext cx="177480" cy="6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EB85FEAB-7DC8-4006-BB6F-9A32F8A373CF}"/>
                  </a:ext>
                </a:extLst>
              </p14:cNvPr>
              <p14:cNvContentPartPr/>
              <p14:nvPr/>
            </p14:nvContentPartPr>
            <p14:xfrm>
              <a:off x="1943470" y="1471838"/>
              <a:ext cx="152640" cy="1332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EB85FEAB-7DC8-4006-BB6F-9A32F8A373CF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34830" y="1463198"/>
                <a:ext cx="170280" cy="3096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E58003DB-FCBE-4F44-ACD4-A22B499664C5}"/>
              </a:ext>
            </a:extLst>
          </p:cNvPr>
          <p:cNvGrpSpPr/>
          <p:nvPr/>
        </p:nvGrpSpPr>
        <p:grpSpPr>
          <a:xfrm>
            <a:off x="2313190" y="1006358"/>
            <a:ext cx="891000" cy="745560"/>
            <a:chOff x="2313190" y="1006358"/>
            <a:chExt cx="891000" cy="745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A4F36CBD-9219-4A1B-9336-94A847B5C1AD}"/>
                    </a:ext>
                  </a:extLst>
                </p14:cNvPr>
                <p14:cNvContentPartPr/>
                <p14:nvPr/>
              </p14:nvContentPartPr>
              <p14:xfrm>
                <a:off x="2313190" y="1006358"/>
                <a:ext cx="261720" cy="5058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A4F36CBD-9219-4A1B-9336-94A847B5C1AD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304190" y="997358"/>
                  <a:ext cx="279360" cy="52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09BEC6FE-D0AA-40D6-8EC4-5638A5F3AE65}"/>
                    </a:ext>
                  </a:extLst>
                </p14:cNvPr>
                <p14:cNvContentPartPr/>
                <p14:nvPr/>
              </p14:nvContentPartPr>
              <p14:xfrm>
                <a:off x="2576350" y="1335758"/>
                <a:ext cx="147240" cy="1756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09BEC6FE-D0AA-40D6-8EC4-5638A5F3AE65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567710" y="1326758"/>
                  <a:ext cx="164880" cy="19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D89B454-C96F-4DC5-ABB2-8D27BD2F5075}"/>
                    </a:ext>
                  </a:extLst>
                </p14:cNvPr>
                <p14:cNvContentPartPr/>
                <p14:nvPr/>
              </p14:nvContentPartPr>
              <p14:xfrm>
                <a:off x="2739070" y="1353398"/>
                <a:ext cx="203040" cy="3985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D89B454-C96F-4DC5-ABB2-8D27BD2F5075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730430" y="1344398"/>
                  <a:ext cx="22068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B3DE2CE0-9429-46CF-A7DF-C74960582E1C}"/>
                    </a:ext>
                  </a:extLst>
                </p14:cNvPr>
                <p14:cNvContentPartPr/>
                <p14:nvPr/>
              </p14:nvContentPartPr>
              <p14:xfrm>
                <a:off x="3013390" y="1536278"/>
                <a:ext cx="190800" cy="1645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B3DE2CE0-9429-46CF-A7DF-C74960582E1C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3004750" y="1527278"/>
                  <a:ext cx="208440" cy="182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FCCF664B-9EFA-42C3-83CC-6A985EEC7522}"/>
              </a:ext>
            </a:extLst>
          </p:cNvPr>
          <p:cNvGrpSpPr/>
          <p:nvPr/>
        </p:nvGrpSpPr>
        <p:grpSpPr>
          <a:xfrm>
            <a:off x="3330910" y="1078358"/>
            <a:ext cx="651600" cy="507240"/>
            <a:chOff x="3330910" y="1078358"/>
            <a:chExt cx="651600" cy="507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12AEF9A-A027-42DF-953F-BEC406938CF8}"/>
                    </a:ext>
                  </a:extLst>
                </p14:cNvPr>
                <p14:cNvContentPartPr/>
                <p14:nvPr/>
              </p14:nvContentPartPr>
              <p14:xfrm>
                <a:off x="3330910" y="1261598"/>
                <a:ext cx="230760" cy="3240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12AEF9A-A027-42DF-953F-BEC406938CF8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3321910" y="1252958"/>
                  <a:ext cx="24840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E722503F-D1DA-4DFF-AC29-915CB6F03CBD}"/>
                    </a:ext>
                  </a:extLst>
                </p14:cNvPr>
                <p14:cNvContentPartPr/>
                <p14:nvPr/>
              </p14:nvContentPartPr>
              <p14:xfrm>
                <a:off x="3578950" y="1078358"/>
                <a:ext cx="88920" cy="1252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E722503F-D1DA-4DFF-AC29-915CB6F03CB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3570310" y="1069358"/>
                  <a:ext cx="106560" cy="14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A61B37E-3AC9-4562-9562-ED2558258DB7}"/>
                    </a:ext>
                  </a:extLst>
                </p14:cNvPr>
                <p14:cNvContentPartPr/>
                <p14:nvPr/>
              </p14:nvContentPartPr>
              <p14:xfrm>
                <a:off x="3691270" y="1099238"/>
                <a:ext cx="39600" cy="22932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A61B37E-3AC9-4562-9562-ED2558258DB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3682630" y="1090598"/>
                  <a:ext cx="5724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1E07E5CF-BB57-476F-87ED-2461974D1503}"/>
                    </a:ext>
                  </a:extLst>
                </p14:cNvPr>
                <p14:cNvContentPartPr/>
                <p14:nvPr/>
              </p14:nvContentPartPr>
              <p14:xfrm>
                <a:off x="3816910" y="1335398"/>
                <a:ext cx="132120" cy="3348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1E07E5CF-BB57-476F-87ED-2461974D1503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3807910" y="1326398"/>
                  <a:ext cx="14976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EC336B75-A771-4604-A449-BAFCCA61B26A}"/>
                    </a:ext>
                  </a:extLst>
                </p14:cNvPr>
                <p14:cNvContentPartPr/>
                <p14:nvPr/>
              </p14:nvContentPartPr>
              <p14:xfrm>
                <a:off x="3820150" y="1473638"/>
                <a:ext cx="162360" cy="187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EC336B75-A771-4604-A449-BAFCCA61B26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3811150" y="1464638"/>
                  <a:ext cx="180000" cy="3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5DAF43C3-77CE-4AE5-8CB7-F4311A781DD7}"/>
              </a:ext>
            </a:extLst>
          </p:cNvPr>
          <p:cNvGrpSpPr/>
          <p:nvPr/>
        </p:nvGrpSpPr>
        <p:grpSpPr>
          <a:xfrm>
            <a:off x="4203550" y="1120478"/>
            <a:ext cx="1199160" cy="587880"/>
            <a:chOff x="4203550" y="1120478"/>
            <a:chExt cx="1199160" cy="587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0C30FEF-8F16-41E7-9D91-7D7A683004DB}"/>
                    </a:ext>
                  </a:extLst>
                </p14:cNvPr>
                <p14:cNvContentPartPr/>
                <p14:nvPr/>
              </p14:nvContentPartPr>
              <p14:xfrm>
                <a:off x="4203550" y="1179878"/>
                <a:ext cx="167400" cy="2131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0C30FEF-8F16-41E7-9D91-7D7A683004D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4194550" y="1170878"/>
                  <a:ext cx="185040" cy="23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9EA5AA03-097A-45CE-82A6-45AAA5DB46EE}"/>
                    </a:ext>
                  </a:extLst>
                </p14:cNvPr>
                <p14:cNvContentPartPr/>
                <p14:nvPr/>
              </p14:nvContentPartPr>
              <p14:xfrm>
                <a:off x="4373470" y="1196438"/>
                <a:ext cx="38160" cy="40176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9EA5AA03-097A-45CE-82A6-45AAA5DB46EE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4364470" y="1187798"/>
                  <a:ext cx="55800" cy="41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6A18C5B-D222-4E67-AAF7-011641D8B2AF}"/>
                    </a:ext>
                  </a:extLst>
                </p14:cNvPr>
                <p14:cNvContentPartPr/>
                <p14:nvPr/>
              </p14:nvContentPartPr>
              <p14:xfrm>
                <a:off x="4457350" y="1120478"/>
                <a:ext cx="205920" cy="4521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6A18C5B-D222-4E67-AAF7-011641D8B2A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4448350" y="1111838"/>
                  <a:ext cx="223560" cy="46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660E74BC-BF6A-46BE-A563-3E07703AD454}"/>
                    </a:ext>
                  </a:extLst>
                </p14:cNvPr>
                <p14:cNvContentPartPr/>
                <p14:nvPr/>
              </p14:nvContentPartPr>
              <p14:xfrm>
                <a:off x="4663990" y="1377878"/>
                <a:ext cx="133920" cy="1587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660E74BC-BF6A-46BE-A563-3E07703AD454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4654990" y="1368878"/>
                  <a:ext cx="15156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8A03910-1EDE-43D7-A51B-597972F1845E}"/>
                    </a:ext>
                  </a:extLst>
                </p14:cNvPr>
                <p14:cNvContentPartPr/>
                <p14:nvPr/>
              </p14:nvContentPartPr>
              <p14:xfrm>
                <a:off x="4748950" y="1407038"/>
                <a:ext cx="185400" cy="3013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8A03910-1EDE-43D7-A51B-597972F1845E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740310" y="1398038"/>
                  <a:ext cx="203040" cy="31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73510A8F-0758-48E0-891B-48BAEFF87E43}"/>
                    </a:ext>
                  </a:extLst>
                </p14:cNvPr>
                <p14:cNvContentPartPr/>
                <p14:nvPr/>
              </p14:nvContentPartPr>
              <p14:xfrm>
                <a:off x="4958110" y="1530878"/>
                <a:ext cx="142920" cy="13464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73510A8F-0758-48E0-891B-48BAEFF87E43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949470" y="1521878"/>
                  <a:ext cx="160560" cy="15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FF097A57-8C4E-4EC3-960F-025459532D46}"/>
                    </a:ext>
                  </a:extLst>
                </p14:cNvPr>
                <p14:cNvContentPartPr/>
                <p14:nvPr/>
              </p14:nvContentPartPr>
              <p14:xfrm>
                <a:off x="5227750" y="1250438"/>
                <a:ext cx="174960" cy="29484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FF097A57-8C4E-4EC3-960F-025459532D46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219110" y="1241438"/>
                  <a:ext cx="192600" cy="312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75F1261-E731-4190-A20E-9BEBF2C67B68}"/>
              </a:ext>
            </a:extLst>
          </p:cNvPr>
          <p:cNvGrpSpPr/>
          <p:nvPr/>
        </p:nvGrpSpPr>
        <p:grpSpPr>
          <a:xfrm>
            <a:off x="3764350" y="2009678"/>
            <a:ext cx="1967400" cy="1450440"/>
            <a:chOff x="3764350" y="2009678"/>
            <a:chExt cx="1967400" cy="1450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DA3D1B4-B2AD-4EF4-BD5D-BE030ECDC066}"/>
                    </a:ext>
                  </a:extLst>
                </p14:cNvPr>
                <p14:cNvContentPartPr/>
                <p14:nvPr/>
              </p14:nvContentPartPr>
              <p14:xfrm>
                <a:off x="3764350" y="2217038"/>
                <a:ext cx="174960" cy="3744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DA3D1B4-B2AD-4EF4-BD5D-BE030ECDC066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755350" y="2208398"/>
                  <a:ext cx="192600" cy="5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3299EDD5-EDF7-481E-869E-D4A6AAE04DF3}"/>
                    </a:ext>
                  </a:extLst>
                </p14:cNvPr>
                <p14:cNvContentPartPr/>
                <p14:nvPr/>
              </p14:nvContentPartPr>
              <p14:xfrm>
                <a:off x="3776950" y="2391278"/>
                <a:ext cx="234720" cy="172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3299EDD5-EDF7-481E-869E-D4A6AAE04DF3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3767950" y="2382638"/>
                  <a:ext cx="252360" cy="3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9E4E513-6CCB-4273-8BCE-94328C6527B4}"/>
                    </a:ext>
                  </a:extLst>
                </p14:cNvPr>
                <p14:cNvContentPartPr/>
                <p14:nvPr/>
              </p14:nvContentPartPr>
              <p14:xfrm>
                <a:off x="4197070" y="2114078"/>
                <a:ext cx="172080" cy="2008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9E4E513-6CCB-4273-8BCE-94328C6527B4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4188430" y="2105438"/>
                  <a:ext cx="18972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00E05C1-7668-46A2-A42D-EF9636C0977E}"/>
                    </a:ext>
                  </a:extLst>
                </p14:cNvPr>
                <p14:cNvContentPartPr/>
                <p14:nvPr/>
              </p14:nvContentPartPr>
              <p14:xfrm>
                <a:off x="4353310" y="2142518"/>
                <a:ext cx="35640" cy="397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00E05C1-7668-46A2-A42D-EF9636C0977E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4344310" y="2133518"/>
                  <a:ext cx="53280" cy="41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83336AD-2F7E-4C84-A36B-16E128640E7F}"/>
                    </a:ext>
                  </a:extLst>
                </p14:cNvPr>
                <p14:cNvContentPartPr/>
                <p14:nvPr/>
              </p14:nvContentPartPr>
              <p14:xfrm>
                <a:off x="4485070" y="2009678"/>
                <a:ext cx="118800" cy="5814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83336AD-2F7E-4C84-A36B-16E128640E7F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476070" y="2000678"/>
                  <a:ext cx="136440" cy="59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2E239BA4-16AA-45C9-A9C5-33F793120AF8}"/>
                    </a:ext>
                  </a:extLst>
                </p14:cNvPr>
                <p14:cNvContentPartPr/>
                <p14:nvPr/>
              </p14:nvContentPartPr>
              <p14:xfrm>
                <a:off x="4710790" y="2158358"/>
                <a:ext cx="26280" cy="31824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2E239BA4-16AA-45C9-A9C5-33F793120AF8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4702150" y="2149718"/>
                  <a:ext cx="4392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3A76439-084B-46E7-BE31-79EBD3045AF5}"/>
                    </a:ext>
                  </a:extLst>
                </p14:cNvPr>
                <p14:cNvContentPartPr/>
                <p14:nvPr/>
              </p14:nvContentPartPr>
              <p14:xfrm>
                <a:off x="4839310" y="2379398"/>
                <a:ext cx="28440" cy="306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3A76439-084B-46E7-BE31-79EBD3045AF5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4830670" y="2370758"/>
                  <a:ext cx="4608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84FE3D07-3E55-427E-9737-AB024A5B7610}"/>
                    </a:ext>
                  </a:extLst>
                </p14:cNvPr>
                <p14:cNvContentPartPr/>
                <p14:nvPr/>
              </p14:nvContentPartPr>
              <p14:xfrm>
                <a:off x="4919950" y="2182838"/>
                <a:ext cx="219960" cy="20988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84FE3D07-3E55-427E-9737-AB024A5B7610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4910950" y="2173838"/>
                  <a:ext cx="23760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93AA9293-DEEE-42F8-89F1-14C87F7362ED}"/>
                    </a:ext>
                  </a:extLst>
                </p14:cNvPr>
                <p14:cNvContentPartPr/>
                <p14:nvPr/>
              </p14:nvContentPartPr>
              <p14:xfrm>
                <a:off x="5016070" y="2155838"/>
                <a:ext cx="155880" cy="1188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93AA9293-DEEE-42F8-89F1-14C87F7362ED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5007070" y="2146838"/>
                  <a:ext cx="17352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0AD5848F-F06C-4508-9288-228537E68F86}"/>
                    </a:ext>
                  </a:extLst>
                </p14:cNvPr>
                <p14:cNvContentPartPr/>
                <p14:nvPr/>
              </p14:nvContentPartPr>
              <p14:xfrm>
                <a:off x="5213350" y="2145758"/>
                <a:ext cx="119160" cy="2653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0AD5848F-F06C-4508-9288-228537E68F86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5204710" y="2137118"/>
                  <a:ext cx="13680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AB7F6ADC-36C2-4489-A50E-0093D18045E7}"/>
                    </a:ext>
                  </a:extLst>
                </p14:cNvPr>
                <p14:cNvContentPartPr/>
                <p14:nvPr/>
              </p14:nvContentPartPr>
              <p14:xfrm>
                <a:off x="5390830" y="2171318"/>
                <a:ext cx="131040" cy="2275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AB7F6ADC-36C2-4489-A50E-0093D18045E7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382190" y="2162318"/>
                  <a:ext cx="14868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3D4B0D92-98F3-4BEB-B579-44F0EC275E01}"/>
                    </a:ext>
                  </a:extLst>
                </p14:cNvPr>
                <p14:cNvContentPartPr/>
                <p14:nvPr/>
              </p14:nvContentPartPr>
              <p14:xfrm>
                <a:off x="5442670" y="2165558"/>
                <a:ext cx="194760" cy="2628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3D4B0D92-98F3-4BEB-B579-44F0EC275E01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434030" y="2156558"/>
                  <a:ext cx="21240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9A380EE8-4BBC-42FB-B242-54E5CB96C562}"/>
                    </a:ext>
                  </a:extLst>
                </p14:cNvPr>
                <p14:cNvContentPartPr/>
                <p14:nvPr/>
              </p14:nvContentPartPr>
              <p14:xfrm>
                <a:off x="5645350" y="2065478"/>
                <a:ext cx="86400" cy="45288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9A380EE8-4BBC-42FB-B242-54E5CB96C562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5636350" y="2056838"/>
                  <a:ext cx="104040" cy="47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6EE2B6D-A789-4D63-A267-BEFD0E057AE4}"/>
                    </a:ext>
                  </a:extLst>
                </p14:cNvPr>
                <p14:cNvContentPartPr/>
                <p14:nvPr/>
              </p14:nvContentPartPr>
              <p14:xfrm>
                <a:off x="3982150" y="2900678"/>
                <a:ext cx="178560" cy="4140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6EE2B6D-A789-4D63-A267-BEFD0E057AE4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3973510" y="2892038"/>
                  <a:ext cx="196200" cy="5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3F902EE-0867-46AE-BFD4-7F8163678538}"/>
                    </a:ext>
                  </a:extLst>
                </p14:cNvPr>
                <p14:cNvContentPartPr/>
                <p14:nvPr/>
              </p14:nvContentPartPr>
              <p14:xfrm>
                <a:off x="4041550" y="3061598"/>
                <a:ext cx="175320" cy="1764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3F902EE-0867-46AE-BFD4-7F8163678538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4032910" y="3052958"/>
                  <a:ext cx="19296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3BE2EF4-F8C9-47E2-AE17-CB92830D4407}"/>
                    </a:ext>
                  </a:extLst>
                </p14:cNvPr>
                <p14:cNvContentPartPr/>
                <p14:nvPr/>
              </p14:nvContentPartPr>
              <p14:xfrm>
                <a:off x="4548430" y="2844518"/>
                <a:ext cx="184680" cy="3870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3BE2EF4-F8C9-47E2-AE17-CB92830D4407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4539430" y="2835518"/>
                  <a:ext cx="20232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6AFB09DE-60E0-4797-9592-91C9AA3C115C}"/>
                    </a:ext>
                  </a:extLst>
                </p14:cNvPr>
                <p14:cNvContentPartPr/>
                <p14:nvPr/>
              </p14:nvContentPartPr>
              <p14:xfrm>
                <a:off x="4872790" y="3147278"/>
                <a:ext cx="18360" cy="576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6AFB09DE-60E0-4797-9592-91C9AA3C115C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4864150" y="3138278"/>
                  <a:ext cx="36000" cy="7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3841FEBA-66D2-41E3-8B98-5B8DCDB9447E}"/>
                    </a:ext>
                  </a:extLst>
                </p14:cNvPr>
                <p14:cNvContentPartPr/>
                <p14:nvPr/>
              </p14:nvContentPartPr>
              <p14:xfrm>
                <a:off x="4970710" y="2857838"/>
                <a:ext cx="189360" cy="37260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3841FEBA-66D2-41E3-8B98-5B8DCDB9447E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4961710" y="2848838"/>
                  <a:ext cx="207000" cy="39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C70E768-060B-4554-A482-82DEB7739528}"/>
                    </a:ext>
                  </a:extLst>
                </p14:cNvPr>
                <p14:cNvContentPartPr/>
                <p14:nvPr/>
              </p14:nvContentPartPr>
              <p14:xfrm>
                <a:off x="5221270" y="2864678"/>
                <a:ext cx="112680" cy="17604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C70E768-060B-4554-A482-82DEB7739528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5212630" y="2855678"/>
                  <a:ext cx="130320" cy="19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4985F7FB-99F8-4C2D-956D-3CFD30C029C6}"/>
                    </a:ext>
                  </a:extLst>
                </p14:cNvPr>
                <p14:cNvContentPartPr/>
                <p14:nvPr/>
              </p14:nvContentPartPr>
              <p14:xfrm>
                <a:off x="5351590" y="2840558"/>
                <a:ext cx="39960" cy="3787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4985F7FB-99F8-4C2D-956D-3CFD30C029C6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5342590" y="2831558"/>
                  <a:ext cx="57600" cy="39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DF52F6BE-A0E9-4F88-A791-9B582788FA11}"/>
                    </a:ext>
                  </a:extLst>
                </p14:cNvPr>
                <p14:cNvContentPartPr/>
                <p14:nvPr/>
              </p14:nvContentPartPr>
              <p14:xfrm>
                <a:off x="4367710" y="2647958"/>
                <a:ext cx="1337760" cy="81216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DF52F6BE-A0E9-4F88-A791-9B582788FA11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4359070" y="2638958"/>
                  <a:ext cx="1355400" cy="829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00903AA-FD77-4B61-8AE9-375E8B98CF82}"/>
              </a:ext>
            </a:extLst>
          </p:cNvPr>
          <p:cNvGrpSpPr/>
          <p:nvPr/>
        </p:nvGrpSpPr>
        <p:grpSpPr>
          <a:xfrm>
            <a:off x="7786630" y="971078"/>
            <a:ext cx="3972600" cy="696600"/>
            <a:chOff x="7786630" y="971078"/>
            <a:chExt cx="3972600" cy="69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801F2642-E14D-4199-806F-3CAD197A9ACB}"/>
                    </a:ext>
                  </a:extLst>
                </p14:cNvPr>
                <p14:cNvContentPartPr/>
                <p14:nvPr/>
              </p14:nvContentPartPr>
              <p14:xfrm>
                <a:off x="7786630" y="1215518"/>
                <a:ext cx="114480" cy="2052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801F2642-E14D-4199-806F-3CAD197A9ACB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7777630" y="1206518"/>
                  <a:ext cx="13212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54E4D06D-A066-4EA8-B182-70E4D619213C}"/>
                    </a:ext>
                  </a:extLst>
                </p14:cNvPr>
                <p14:cNvContentPartPr/>
                <p14:nvPr/>
              </p14:nvContentPartPr>
              <p14:xfrm>
                <a:off x="7796350" y="1336478"/>
                <a:ext cx="122400" cy="1656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54E4D06D-A066-4EA8-B182-70E4D619213C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787350" y="1327478"/>
                  <a:ext cx="140040" cy="3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65870C86-463E-48BC-97C8-B231B6E065F9}"/>
                    </a:ext>
                  </a:extLst>
                </p14:cNvPr>
                <p14:cNvContentPartPr/>
                <p14:nvPr/>
              </p14:nvContentPartPr>
              <p14:xfrm>
                <a:off x="8038990" y="1039118"/>
                <a:ext cx="252000" cy="4438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65870C86-463E-48BC-97C8-B231B6E065F9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8030350" y="1030118"/>
                  <a:ext cx="26964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E261A5F0-3594-44E8-85E3-02A1F9503575}"/>
                    </a:ext>
                  </a:extLst>
                </p14:cNvPr>
                <p14:cNvContentPartPr/>
                <p14:nvPr/>
              </p14:nvContentPartPr>
              <p14:xfrm>
                <a:off x="8302510" y="1328558"/>
                <a:ext cx="109440" cy="1591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E261A5F0-3594-44E8-85E3-02A1F9503575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8293510" y="1319918"/>
                  <a:ext cx="127080" cy="17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D32BF83B-8B66-4D70-89AB-A4F410A59BD2}"/>
                    </a:ext>
                  </a:extLst>
                </p14:cNvPr>
                <p14:cNvContentPartPr/>
                <p14:nvPr/>
              </p14:nvContentPartPr>
              <p14:xfrm>
                <a:off x="8406550" y="1369238"/>
                <a:ext cx="173160" cy="29844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D32BF83B-8B66-4D70-89AB-A4F410A59BD2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8397910" y="1360598"/>
                  <a:ext cx="19080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93E8183E-6305-4C5F-9C4A-1CF0C0A37030}"/>
                    </a:ext>
                  </a:extLst>
                </p14:cNvPr>
                <p14:cNvContentPartPr/>
                <p14:nvPr/>
              </p14:nvContentPartPr>
              <p14:xfrm>
                <a:off x="8617870" y="1491638"/>
                <a:ext cx="156600" cy="1173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93E8183E-6305-4C5F-9C4A-1CF0C0A37030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8608870" y="1482998"/>
                  <a:ext cx="174240" cy="13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AD6AE9AF-B741-47C5-AFAE-38CCAB73972E}"/>
                    </a:ext>
                  </a:extLst>
                </p14:cNvPr>
                <p14:cNvContentPartPr/>
                <p14:nvPr/>
              </p14:nvContentPartPr>
              <p14:xfrm>
                <a:off x="8892910" y="1152158"/>
                <a:ext cx="142920" cy="3200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AD6AE9AF-B741-47C5-AFAE-38CCAB73972E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8884270" y="1143518"/>
                  <a:ext cx="160560" cy="33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2E130619-97D5-40F4-8FBA-CF4C491F7642}"/>
                    </a:ext>
                  </a:extLst>
                </p14:cNvPr>
                <p14:cNvContentPartPr/>
                <p14:nvPr/>
              </p14:nvContentPartPr>
              <p14:xfrm>
                <a:off x="9125110" y="1326758"/>
                <a:ext cx="42120" cy="2628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2E130619-97D5-40F4-8FBA-CF4C491F764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9116110" y="1318118"/>
                  <a:ext cx="597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E869E190-21ED-4A7C-A4D9-0646EA239B39}"/>
                    </a:ext>
                  </a:extLst>
                </p14:cNvPr>
                <p14:cNvContentPartPr/>
                <p14:nvPr/>
              </p14:nvContentPartPr>
              <p14:xfrm>
                <a:off x="9254710" y="1164038"/>
                <a:ext cx="172800" cy="31860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E869E190-21ED-4A7C-A4D9-0646EA239B39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9245710" y="1155398"/>
                  <a:ext cx="190440" cy="33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C4415E90-866A-462A-96EB-6E84ED98BAB9}"/>
                    </a:ext>
                  </a:extLst>
                </p14:cNvPr>
                <p14:cNvContentPartPr/>
                <p14:nvPr/>
              </p14:nvContentPartPr>
              <p14:xfrm>
                <a:off x="9587350" y="1259798"/>
                <a:ext cx="63000" cy="2484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C4415E90-866A-462A-96EB-6E84ED98BAB9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9578710" y="1250798"/>
                  <a:ext cx="8064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D37A8BA0-07F0-4A32-9548-6682B0749841}"/>
                    </a:ext>
                  </a:extLst>
                </p14:cNvPr>
                <p14:cNvContentPartPr/>
                <p14:nvPr/>
              </p14:nvContentPartPr>
              <p14:xfrm>
                <a:off x="9616510" y="1356278"/>
                <a:ext cx="72360" cy="1224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D37A8BA0-07F0-4A32-9548-6682B0749841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9607870" y="1347638"/>
                  <a:ext cx="9000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6D2B0CC-3F9D-40B3-A51F-6ACD0A7DBEEF}"/>
                    </a:ext>
                  </a:extLst>
                </p14:cNvPr>
                <p14:cNvContentPartPr/>
                <p14:nvPr/>
              </p14:nvContentPartPr>
              <p14:xfrm>
                <a:off x="9824950" y="1056038"/>
                <a:ext cx="165600" cy="43524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6D2B0CC-3F9D-40B3-A51F-6ACD0A7DBEEF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9816310" y="1047038"/>
                  <a:ext cx="183240" cy="45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39737890-FC57-470E-B1A4-FC574255611D}"/>
                    </a:ext>
                  </a:extLst>
                </p14:cNvPr>
                <p14:cNvContentPartPr/>
                <p14:nvPr/>
              </p14:nvContentPartPr>
              <p14:xfrm>
                <a:off x="10048150" y="1324958"/>
                <a:ext cx="81720" cy="1062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39737890-FC57-470E-B1A4-FC574255611D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10039510" y="1316318"/>
                  <a:ext cx="9936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3C253DDB-61BB-40A0-B280-FDCD91E011B1}"/>
                    </a:ext>
                  </a:extLst>
                </p14:cNvPr>
                <p14:cNvContentPartPr/>
                <p14:nvPr/>
              </p14:nvContentPartPr>
              <p14:xfrm>
                <a:off x="10134190" y="1342958"/>
                <a:ext cx="137520" cy="26640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3C253DDB-61BB-40A0-B280-FDCD91E011B1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10125190" y="1333958"/>
                  <a:ext cx="15516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9CC77D5D-5B2B-4C4F-956A-7548E6184B90}"/>
                    </a:ext>
                  </a:extLst>
                </p14:cNvPr>
                <p14:cNvContentPartPr/>
                <p14:nvPr/>
              </p14:nvContentPartPr>
              <p14:xfrm>
                <a:off x="10350190" y="1452038"/>
                <a:ext cx="81720" cy="11088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9CC77D5D-5B2B-4C4F-956A-7548E6184B90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10341550" y="1443038"/>
                  <a:ext cx="99360" cy="12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1458931A-C5A5-4D51-BF2C-F9D881E151BB}"/>
                    </a:ext>
                  </a:extLst>
                </p14:cNvPr>
                <p14:cNvContentPartPr/>
                <p14:nvPr/>
              </p14:nvContentPartPr>
              <p14:xfrm>
                <a:off x="10467910" y="1157918"/>
                <a:ext cx="200160" cy="23868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1458931A-C5A5-4D51-BF2C-F9D881E151BB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10458910" y="1149278"/>
                  <a:ext cx="21780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8658CA11-ABE8-41AE-B101-14B7DF9C6F51}"/>
                    </a:ext>
                  </a:extLst>
                </p14:cNvPr>
                <p14:cNvContentPartPr/>
                <p14:nvPr/>
              </p14:nvContentPartPr>
              <p14:xfrm>
                <a:off x="10862110" y="1144598"/>
                <a:ext cx="39600" cy="2293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8658CA11-ABE8-41AE-B101-14B7DF9C6F51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10853470" y="1135958"/>
                  <a:ext cx="57240" cy="24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EEB1B810-D53B-44E3-AA19-1F2304EA4A0B}"/>
                    </a:ext>
                  </a:extLst>
                </p14:cNvPr>
                <p14:cNvContentPartPr/>
                <p14:nvPr/>
              </p14:nvContentPartPr>
              <p14:xfrm>
                <a:off x="10788310" y="1262318"/>
                <a:ext cx="170640" cy="205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EEB1B810-D53B-44E3-AA19-1F2304EA4A0B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10779310" y="1253678"/>
                  <a:ext cx="18828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5FB49A42-6AE0-4666-9671-E6CD2819A949}"/>
                    </a:ext>
                  </a:extLst>
                </p14:cNvPr>
                <p14:cNvContentPartPr/>
                <p14:nvPr/>
              </p14:nvContentPartPr>
              <p14:xfrm>
                <a:off x="10998550" y="971078"/>
                <a:ext cx="168840" cy="422640"/>
              </p14:xfrm>
            </p:contentPart>
          </mc:Choice>
          <mc:Fallback xmlns=""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5FB49A42-6AE0-4666-9671-E6CD2819A949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10989550" y="962438"/>
                  <a:ext cx="186480" cy="44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C348295E-8F3B-492D-A8B2-38F509DD9794}"/>
                    </a:ext>
                  </a:extLst>
                </p14:cNvPr>
                <p14:cNvContentPartPr/>
                <p14:nvPr/>
              </p14:nvContentPartPr>
              <p14:xfrm>
                <a:off x="11186830" y="1290398"/>
                <a:ext cx="98640" cy="1033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C348295E-8F3B-492D-A8B2-38F509DD9794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11178190" y="1281758"/>
                  <a:ext cx="116280" cy="12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8CDEAF27-1901-424B-9E47-AF9449AE15E5}"/>
                    </a:ext>
                  </a:extLst>
                </p14:cNvPr>
                <p14:cNvContentPartPr/>
                <p14:nvPr/>
              </p14:nvContentPartPr>
              <p14:xfrm>
                <a:off x="11253070" y="1311638"/>
                <a:ext cx="140400" cy="2469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8CDEAF27-1901-424B-9E47-AF9449AE15E5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11244430" y="1302998"/>
                  <a:ext cx="15804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99F0194A-892D-40AF-9059-559D5D33DFF1}"/>
                    </a:ext>
                  </a:extLst>
                </p14:cNvPr>
                <p14:cNvContentPartPr/>
                <p14:nvPr/>
              </p14:nvContentPartPr>
              <p14:xfrm>
                <a:off x="11451070" y="1426478"/>
                <a:ext cx="88920" cy="11196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99F0194A-892D-40AF-9059-559D5D33DFF1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11442070" y="1417838"/>
                  <a:ext cx="106560" cy="12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8EDDEE22-6938-4A7B-B6A6-716D00056047}"/>
                    </a:ext>
                  </a:extLst>
                </p14:cNvPr>
                <p14:cNvContentPartPr/>
                <p14:nvPr/>
              </p14:nvContentPartPr>
              <p14:xfrm>
                <a:off x="11621710" y="1106438"/>
                <a:ext cx="137520" cy="26496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8EDDEE22-6938-4A7B-B6A6-716D00056047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11612710" y="1097798"/>
                  <a:ext cx="155160" cy="282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id="{D95456C8-9150-405F-8D3A-A9E52200E649}"/>
              </a:ext>
            </a:extLst>
          </p:cNvPr>
          <p:cNvGrpSpPr/>
          <p:nvPr/>
        </p:nvGrpSpPr>
        <p:grpSpPr>
          <a:xfrm>
            <a:off x="7102630" y="2287238"/>
            <a:ext cx="243360" cy="151560"/>
            <a:chOff x="7102630" y="2287238"/>
            <a:chExt cx="243360" cy="151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1C3CA9E3-292D-49DE-B5B5-D5EE9BE6CEDB}"/>
                    </a:ext>
                  </a:extLst>
                </p14:cNvPr>
                <p14:cNvContentPartPr/>
                <p14:nvPr/>
              </p14:nvContentPartPr>
              <p14:xfrm>
                <a:off x="7102630" y="2287238"/>
                <a:ext cx="243360" cy="3456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1C3CA9E3-292D-49DE-B5B5-D5EE9BE6CEDB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7093990" y="2278238"/>
                  <a:ext cx="26100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3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28194D1F-949F-432F-8547-2293D0E9F28E}"/>
                    </a:ext>
                  </a:extLst>
                </p14:cNvPr>
                <p14:cNvContentPartPr/>
                <p14:nvPr/>
              </p14:nvContentPartPr>
              <p14:xfrm>
                <a:off x="7141150" y="2422598"/>
                <a:ext cx="194760" cy="1620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28194D1F-949F-432F-8547-2293D0E9F28E}"/>
                    </a:ext>
                  </a:extLst>
                </p:cNvPr>
                <p:cNvPicPr/>
                <p:nvPr/>
              </p:nvPicPr>
              <p:blipFill>
                <a:blip r:embed="rId134"/>
                <a:stretch>
                  <a:fillRect/>
                </a:stretch>
              </p:blipFill>
              <p:spPr>
                <a:xfrm>
                  <a:off x="7132150" y="2413958"/>
                  <a:ext cx="212400" cy="3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0C7B675-934A-4C75-99D1-63C097CBA928}"/>
              </a:ext>
            </a:extLst>
          </p:cNvPr>
          <p:cNvGrpSpPr/>
          <p:nvPr/>
        </p:nvGrpSpPr>
        <p:grpSpPr>
          <a:xfrm>
            <a:off x="7719310" y="1922558"/>
            <a:ext cx="4348800" cy="927360"/>
            <a:chOff x="7719310" y="1922558"/>
            <a:chExt cx="4348800" cy="9273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35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31DAA16A-202C-4025-904F-61B09C653F15}"/>
                    </a:ext>
                  </a:extLst>
                </p14:cNvPr>
                <p14:cNvContentPartPr/>
                <p14:nvPr/>
              </p14:nvContentPartPr>
              <p14:xfrm>
                <a:off x="7719310" y="2151158"/>
                <a:ext cx="16560" cy="39168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31DAA16A-202C-4025-904F-61B09C653F15}"/>
                    </a:ext>
                  </a:extLst>
                </p:cNvPr>
                <p:cNvPicPr/>
                <p:nvPr/>
              </p:nvPicPr>
              <p:blipFill>
                <a:blip r:embed="rId136"/>
                <a:stretch>
                  <a:fillRect/>
                </a:stretch>
              </p:blipFill>
              <p:spPr>
                <a:xfrm>
                  <a:off x="7710310" y="2142158"/>
                  <a:ext cx="34200" cy="40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7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B2153D68-6E30-477F-BD29-D94281D7B84C}"/>
                    </a:ext>
                  </a:extLst>
                </p14:cNvPr>
                <p14:cNvContentPartPr/>
                <p14:nvPr/>
              </p14:nvContentPartPr>
              <p14:xfrm>
                <a:off x="7953310" y="2202638"/>
                <a:ext cx="10080" cy="33264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B2153D68-6E30-477F-BD29-D94281D7B84C}"/>
                    </a:ext>
                  </a:extLst>
                </p:cNvPr>
                <p:cNvPicPr/>
                <p:nvPr/>
              </p:nvPicPr>
              <p:blipFill>
                <a:blip r:embed="rId138"/>
                <a:stretch>
                  <a:fillRect/>
                </a:stretch>
              </p:blipFill>
              <p:spPr>
                <a:xfrm>
                  <a:off x="7944670" y="2193638"/>
                  <a:ext cx="27720" cy="35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9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8F74B0DE-70CD-4029-A5E1-17BFD2ED2D44}"/>
                    </a:ext>
                  </a:extLst>
                </p14:cNvPr>
                <p14:cNvContentPartPr/>
                <p14:nvPr/>
              </p14:nvContentPartPr>
              <p14:xfrm>
                <a:off x="7916590" y="2395238"/>
                <a:ext cx="133200" cy="1224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8F74B0DE-70CD-4029-A5E1-17BFD2ED2D44}"/>
                    </a:ext>
                  </a:extLst>
                </p:cNvPr>
                <p:cNvPicPr/>
                <p:nvPr/>
              </p:nvPicPr>
              <p:blipFill>
                <a:blip r:embed="rId140"/>
                <a:stretch>
                  <a:fillRect/>
                </a:stretch>
              </p:blipFill>
              <p:spPr>
                <a:xfrm>
                  <a:off x="7907950" y="2386238"/>
                  <a:ext cx="150840" cy="2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1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C1F02964-3661-4C50-BD75-BBACA62FB572}"/>
                    </a:ext>
                  </a:extLst>
                </p14:cNvPr>
                <p14:cNvContentPartPr/>
                <p14:nvPr/>
              </p14:nvContentPartPr>
              <p14:xfrm>
                <a:off x="8263630" y="2214158"/>
                <a:ext cx="5040" cy="361080"/>
              </p14:xfrm>
            </p:contentPart>
          </mc:Choice>
          <mc:Fallback xmlns=""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C1F02964-3661-4C50-BD75-BBACA62FB572}"/>
                    </a:ext>
                  </a:extLst>
                </p:cNvPr>
                <p:cNvPicPr/>
                <p:nvPr/>
              </p:nvPicPr>
              <p:blipFill>
                <a:blip r:embed="rId142"/>
                <a:stretch>
                  <a:fillRect/>
                </a:stretch>
              </p:blipFill>
              <p:spPr>
                <a:xfrm>
                  <a:off x="8254990" y="2205518"/>
                  <a:ext cx="2268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3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B6BA8829-7595-4785-A668-40C09C3A9D62}"/>
                    </a:ext>
                  </a:extLst>
                </p14:cNvPr>
                <p14:cNvContentPartPr/>
                <p14:nvPr/>
              </p14:nvContentPartPr>
              <p14:xfrm>
                <a:off x="8332030" y="2479478"/>
                <a:ext cx="38880" cy="44280"/>
              </p14:xfrm>
            </p:contentPart>
          </mc:Choice>
          <mc:Fallback xmlns=""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B6BA8829-7595-4785-A668-40C09C3A9D62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8323390" y="2470838"/>
                  <a:ext cx="5652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5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2A81CAA3-D464-44C4-B33A-4B553A76CA7A}"/>
                    </a:ext>
                  </a:extLst>
                </p14:cNvPr>
                <p14:cNvContentPartPr/>
                <p14:nvPr/>
              </p14:nvContentPartPr>
              <p14:xfrm>
                <a:off x="8449030" y="2260238"/>
                <a:ext cx="155880" cy="306000"/>
              </p14:xfrm>
            </p:contentPart>
          </mc:Choice>
          <mc:Fallback xmlns=""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2A81CAA3-D464-44C4-B33A-4B553A76CA7A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8440390" y="2251598"/>
                  <a:ext cx="17352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7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A529E400-9599-45F9-B331-C682900F6501}"/>
                    </a:ext>
                  </a:extLst>
                </p14:cNvPr>
                <p14:cNvContentPartPr/>
                <p14:nvPr/>
              </p14:nvContentPartPr>
              <p14:xfrm>
                <a:off x="8541190" y="2234318"/>
                <a:ext cx="167400" cy="30240"/>
              </p14:xfrm>
            </p:contentPart>
          </mc:Choice>
          <mc:Fallback xmlns=""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A529E400-9599-45F9-B331-C682900F6501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8532190" y="2225318"/>
                  <a:ext cx="185040" cy="4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9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C9470499-0F05-4A13-8A1F-0DC59DE33A33}"/>
                    </a:ext>
                  </a:extLst>
                </p14:cNvPr>
                <p14:cNvContentPartPr/>
                <p14:nvPr/>
              </p14:nvContentPartPr>
              <p14:xfrm>
                <a:off x="8710750" y="2227838"/>
                <a:ext cx="193680" cy="315000"/>
              </p14:xfrm>
            </p:contentPart>
          </mc:Choice>
          <mc:Fallback xmlns=""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C9470499-0F05-4A13-8A1F-0DC59DE33A33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8702110" y="2219198"/>
                  <a:ext cx="211320" cy="33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1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A59DB86A-E2D4-4036-B2FA-2E08781B1958}"/>
                    </a:ext>
                  </a:extLst>
                </p14:cNvPr>
                <p14:cNvContentPartPr/>
                <p14:nvPr/>
              </p14:nvContentPartPr>
              <p14:xfrm>
                <a:off x="8901910" y="2281478"/>
                <a:ext cx="120240" cy="259920"/>
              </p14:xfrm>
            </p:contentPart>
          </mc:Choice>
          <mc:Fallback xmlns=""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A59DB86A-E2D4-4036-B2FA-2E08781B1958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8893270" y="2272838"/>
                  <a:ext cx="137880" cy="27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3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6B832134-8395-4E06-99A5-52C5A51966BB}"/>
                    </a:ext>
                  </a:extLst>
                </p14:cNvPr>
                <p14:cNvContentPartPr/>
                <p14:nvPr/>
              </p14:nvContentPartPr>
              <p14:xfrm>
                <a:off x="9032230" y="2204078"/>
                <a:ext cx="215280" cy="17640"/>
              </p14:xfrm>
            </p:contentPart>
          </mc:Choice>
          <mc:Fallback xmlns=""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6B832134-8395-4E06-99A5-52C5A51966BB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9023230" y="2195078"/>
                  <a:ext cx="232920" cy="3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5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097C9D92-9EC0-4CB7-B188-ED556193D01F}"/>
                    </a:ext>
                  </a:extLst>
                </p14:cNvPr>
                <p14:cNvContentPartPr/>
                <p14:nvPr/>
              </p14:nvContentPartPr>
              <p14:xfrm>
                <a:off x="9323110" y="2355638"/>
                <a:ext cx="196920" cy="32760"/>
              </p14:xfrm>
            </p:contentPart>
          </mc:Choice>
          <mc:Fallback xmlns=""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097C9D92-9EC0-4CB7-B188-ED556193D01F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9314470" y="2346998"/>
                  <a:ext cx="214560" cy="5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7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1744CBD5-7FE4-42C1-8692-51EBFC99B957}"/>
                    </a:ext>
                  </a:extLst>
                </p14:cNvPr>
                <p14:cNvContentPartPr/>
                <p14:nvPr/>
              </p14:nvContentPartPr>
              <p14:xfrm>
                <a:off x="9314470" y="2467958"/>
                <a:ext cx="190080" cy="13320"/>
              </p14:xfrm>
            </p:contentPart>
          </mc:Choice>
          <mc:Fallback xmlns=""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1744CBD5-7FE4-42C1-8692-51EBFC99B957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9305830" y="2459318"/>
                  <a:ext cx="20772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9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1070031E-8EFC-4400-81B1-0E8B926F4DEE}"/>
                    </a:ext>
                  </a:extLst>
                </p14:cNvPr>
                <p14:cNvContentPartPr/>
                <p14:nvPr/>
              </p14:nvContentPartPr>
              <p14:xfrm>
                <a:off x="9897310" y="2219558"/>
                <a:ext cx="199080" cy="393120"/>
              </p14:xfrm>
            </p:contentPart>
          </mc:Choice>
          <mc:Fallback xmlns=""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1070031E-8EFC-4400-81B1-0E8B926F4DEE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9888670" y="2210558"/>
                  <a:ext cx="216720" cy="41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1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DCE5B05B-E2A5-4A33-85E2-C6A18239CA12}"/>
                    </a:ext>
                  </a:extLst>
                </p14:cNvPr>
                <p14:cNvContentPartPr/>
                <p14:nvPr/>
              </p14:nvContentPartPr>
              <p14:xfrm>
                <a:off x="10203670" y="2557958"/>
                <a:ext cx="39600" cy="20520"/>
              </p14:xfrm>
            </p:contentPart>
          </mc:Choice>
          <mc:Fallback xmlns=""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DCE5B05B-E2A5-4A33-85E2-C6A18239CA12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10194670" y="2549318"/>
                  <a:ext cx="57240" cy="3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3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466E0FE5-8BE2-47CE-88A7-D2BCF3F4A71A}"/>
                    </a:ext>
                  </a:extLst>
                </p14:cNvPr>
                <p14:cNvContentPartPr/>
                <p14:nvPr/>
              </p14:nvContentPartPr>
              <p14:xfrm>
                <a:off x="10360990" y="2245838"/>
                <a:ext cx="198000" cy="345960"/>
              </p14:xfrm>
            </p:contentPart>
          </mc:Choice>
          <mc:Fallback xmlns=""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466E0FE5-8BE2-47CE-88A7-D2BCF3F4A71A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10352350" y="2237198"/>
                  <a:ext cx="215640" cy="36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5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318B373E-AB17-4345-8CF9-326DD0971803}"/>
                    </a:ext>
                  </a:extLst>
                </p14:cNvPr>
                <p14:cNvContentPartPr/>
                <p14:nvPr/>
              </p14:nvContentPartPr>
              <p14:xfrm>
                <a:off x="10419310" y="2208398"/>
                <a:ext cx="284400" cy="42120"/>
              </p14:xfrm>
            </p:contentPart>
          </mc:Choice>
          <mc:Fallback xmlns=""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318B373E-AB17-4345-8CF9-326DD0971803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10410310" y="2199398"/>
                  <a:ext cx="302040" cy="5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7">
              <p14:nvContentPartPr>
                <p14:cNvPr id="106" name="Ink 105">
                  <a:extLst>
                    <a:ext uri="{FF2B5EF4-FFF2-40B4-BE49-F238E27FC236}">
                      <a16:creationId xmlns:a16="http://schemas.microsoft.com/office/drawing/2014/main" id="{1BF75684-49E7-4729-A718-37EC9FC20BCE}"/>
                    </a:ext>
                  </a:extLst>
                </p14:cNvPr>
                <p14:cNvContentPartPr/>
                <p14:nvPr/>
              </p14:nvContentPartPr>
              <p14:xfrm>
                <a:off x="10702630" y="2229638"/>
                <a:ext cx="288720" cy="396360"/>
              </p14:xfrm>
            </p:contentPart>
          </mc:Choice>
          <mc:Fallback xmlns="">
            <p:pic>
              <p:nvPicPr>
                <p:cNvPr id="106" name="Ink 105">
                  <a:extLst>
                    <a:ext uri="{FF2B5EF4-FFF2-40B4-BE49-F238E27FC236}">
                      <a16:creationId xmlns:a16="http://schemas.microsoft.com/office/drawing/2014/main" id="{1BF75684-49E7-4729-A718-37EC9FC20BCE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10693630" y="2220998"/>
                  <a:ext cx="30636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9">
              <p14:nvContentPartPr>
                <p14:cNvPr id="107" name="Ink 106">
                  <a:extLst>
                    <a:ext uri="{FF2B5EF4-FFF2-40B4-BE49-F238E27FC236}">
                      <a16:creationId xmlns:a16="http://schemas.microsoft.com/office/drawing/2014/main" id="{6474772A-6CD1-494A-892B-8284F62F6984}"/>
                    </a:ext>
                  </a:extLst>
                </p14:cNvPr>
                <p14:cNvContentPartPr/>
                <p14:nvPr/>
              </p14:nvContentPartPr>
              <p14:xfrm>
                <a:off x="11007550" y="2312078"/>
                <a:ext cx="208800" cy="338760"/>
              </p14:xfrm>
            </p:contentPart>
          </mc:Choice>
          <mc:Fallback xmlns="">
            <p:pic>
              <p:nvPicPr>
                <p:cNvPr id="107" name="Ink 106">
                  <a:extLst>
                    <a:ext uri="{FF2B5EF4-FFF2-40B4-BE49-F238E27FC236}">
                      <a16:creationId xmlns:a16="http://schemas.microsoft.com/office/drawing/2014/main" id="{6474772A-6CD1-494A-892B-8284F62F6984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10998550" y="2303078"/>
                  <a:ext cx="226440" cy="35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1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119CB6C3-D9C4-44FA-9095-BAE6B05BAA1D}"/>
                    </a:ext>
                  </a:extLst>
                </p14:cNvPr>
                <p14:cNvContentPartPr/>
                <p14:nvPr/>
              </p14:nvContentPartPr>
              <p14:xfrm>
                <a:off x="11151190" y="2297678"/>
                <a:ext cx="306360" cy="45360"/>
              </p14:xfrm>
            </p:contentPart>
          </mc:Choice>
          <mc:Fallback xmlns=""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119CB6C3-D9C4-44FA-9095-BAE6B05BAA1D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11142550" y="2289038"/>
                  <a:ext cx="324000" cy="6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3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A47D01DF-0DE3-4141-B06F-5FEFDF5E5444}"/>
                    </a:ext>
                  </a:extLst>
                </p14:cNvPr>
                <p14:cNvContentPartPr/>
                <p14:nvPr/>
              </p14:nvContentPartPr>
              <p14:xfrm>
                <a:off x="9232030" y="1922558"/>
                <a:ext cx="2836080" cy="927360"/>
              </p14:xfrm>
            </p:contentPart>
          </mc:Choice>
          <mc:Fallback xmlns=""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A47D01DF-0DE3-4141-B06F-5FEFDF5E5444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9223390" y="1913918"/>
                  <a:ext cx="2853720" cy="945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23E241C9-403D-4AB1-9B05-83BDD54EB324}"/>
              </a:ext>
            </a:extLst>
          </p:cNvPr>
          <p:cNvGrpSpPr/>
          <p:nvPr/>
        </p:nvGrpSpPr>
        <p:grpSpPr>
          <a:xfrm>
            <a:off x="225910" y="3595118"/>
            <a:ext cx="5706000" cy="2563200"/>
            <a:chOff x="225910" y="3595118"/>
            <a:chExt cx="5706000" cy="256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75">
              <p14:nvContentPartPr>
                <p14:cNvPr id="111" name="Ink 110">
                  <a:extLst>
                    <a:ext uri="{FF2B5EF4-FFF2-40B4-BE49-F238E27FC236}">
                      <a16:creationId xmlns:a16="http://schemas.microsoft.com/office/drawing/2014/main" id="{56FDD024-CF7E-430F-9881-545914D7E124}"/>
                    </a:ext>
                  </a:extLst>
                </p14:cNvPr>
                <p14:cNvContentPartPr/>
                <p14:nvPr/>
              </p14:nvContentPartPr>
              <p14:xfrm>
                <a:off x="1864630" y="3807518"/>
                <a:ext cx="128160" cy="46440"/>
              </p14:xfrm>
            </p:contentPart>
          </mc:Choice>
          <mc:Fallback xmlns="">
            <p:pic>
              <p:nvPicPr>
                <p:cNvPr id="111" name="Ink 110">
                  <a:extLst>
                    <a:ext uri="{FF2B5EF4-FFF2-40B4-BE49-F238E27FC236}">
                      <a16:creationId xmlns:a16="http://schemas.microsoft.com/office/drawing/2014/main" id="{56FDD024-CF7E-430F-9881-545914D7E124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1855630" y="3798878"/>
                  <a:ext cx="14580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7">
              <p14:nvContentPartPr>
                <p14:cNvPr id="112" name="Ink 111">
                  <a:extLst>
                    <a:ext uri="{FF2B5EF4-FFF2-40B4-BE49-F238E27FC236}">
                      <a16:creationId xmlns:a16="http://schemas.microsoft.com/office/drawing/2014/main" id="{C8767FE5-3D2F-45DA-B54F-BBF08D903531}"/>
                    </a:ext>
                  </a:extLst>
                </p14:cNvPr>
                <p14:cNvContentPartPr/>
                <p14:nvPr/>
              </p14:nvContentPartPr>
              <p14:xfrm>
                <a:off x="1853830" y="3960518"/>
                <a:ext cx="160920" cy="37800"/>
              </p14:xfrm>
            </p:contentPart>
          </mc:Choice>
          <mc:Fallback xmlns="">
            <p:pic>
              <p:nvPicPr>
                <p:cNvPr id="112" name="Ink 111">
                  <a:extLst>
                    <a:ext uri="{FF2B5EF4-FFF2-40B4-BE49-F238E27FC236}">
                      <a16:creationId xmlns:a16="http://schemas.microsoft.com/office/drawing/2014/main" id="{C8767FE5-3D2F-45DA-B54F-BBF08D903531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1845190" y="3951518"/>
                  <a:ext cx="178560" cy="5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9">
              <p14:nvContentPartPr>
                <p14:cNvPr id="113" name="Ink 112">
                  <a:extLst>
                    <a:ext uri="{FF2B5EF4-FFF2-40B4-BE49-F238E27FC236}">
                      <a16:creationId xmlns:a16="http://schemas.microsoft.com/office/drawing/2014/main" id="{8D3F0602-FBD4-4F0C-BFB4-A08DB259D3E0}"/>
                    </a:ext>
                  </a:extLst>
                </p14:cNvPr>
                <p14:cNvContentPartPr/>
                <p14:nvPr/>
              </p14:nvContentPartPr>
              <p14:xfrm>
                <a:off x="2128150" y="3595118"/>
                <a:ext cx="173880" cy="529920"/>
              </p14:xfrm>
            </p:contentPart>
          </mc:Choice>
          <mc:Fallback xmlns="">
            <p:pic>
              <p:nvPicPr>
                <p:cNvPr id="113" name="Ink 112">
                  <a:extLst>
                    <a:ext uri="{FF2B5EF4-FFF2-40B4-BE49-F238E27FC236}">
                      <a16:creationId xmlns:a16="http://schemas.microsoft.com/office/drawing/2014/main" id="{8D3F0602-FBD4-4F0C-BFB4-A08DB259D3E0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2119150" y="3586118"/>
                  <a:ext cx="191520" cy="54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1">
              <p14:nvContentPartPr>
                <p14:cNvPr id="114" name="Ink 113">
                  <a:extLst>
                    <a:ext uri="{FF2B5EF4-FFF2-40B4-BE49-F238E27FC236}">
                      <a16:creationId xmlns:a16="http://schemas.microsoft.com/office/drawing/2014/main" id="{AB9FA518-6680-416D-BCE8-330451023B58}"/>
                    </a:ext>
                  </a:extLst>
                </p14:cNvPr>
                <p14:cNvContentPartPr/>
                <p14:nvPr/>
              </p14:nvContentPartPr>
              <p14:xfrm>
                <a:off x="2361070" y="3911558"/>
                <a:ext cx="114120" cy="201960"/>
              </p14:xfrm>
            </p:contentPart>
          </mc:Choice>
          <mc:Fallback xmlns="">
            <p:pic>
              <p:nvPicPr>
                <p:cNvPr id="114" name="Ink 113">
                  <a:extLst>
                    <a:ext uri="{FF2B5EF4-FFF2-40B4-BE49-F238E27FC236}">
                      <a16:creationId xmlns:a16="http://schemas.microsoft.com/office/drawing/2014/main" id="{AB9FA518-6680-416D-BCE8-330451023B58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2352430" y="3902558"/>
                  <a:ext cx="131760" cy="21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3">
              <p14:nvContentPartPr>
                <p14:cNvPr id="115" name="Ink 114">
                  <a:extLst>
                    <a:ext uri="{FF2B5EF4-FFF2-40B4-BE49-F238E27FC236}">
                      <a16:creationId xmlns:a16="http://schemas.microsoft.com/office/drawing/2014/main" id="{6AE753FE-ECD0-40B1-A346-422346B2D0BA}"/>
                    </a:ext>
                  </a:extLst>
                </p14:cNvPr>
                <p14:cNvContentPartPr/>
                <p14:nvPr/>
              </p14:nvContentPartPr>
              <p14:xfrm>
                <a:off x="2490670" y="3961598"/>
                <a:ext cx="167400" cy="350640"/>
              </p14:xfrm>
            </p:contentPart>
          </mc:Choice>
          <mc:Fallback xmlns="">
            <p:pic>
              <p:nvPicPr>
                <p:cNvPr id="115" name="Ink 114">
                  <a:extLst>
                    <a:ext uri="{FF2B5EF4-FFF2-40B4-BE49-F238E27FC236}">
                      <a16:creationId xmlns:a16="http://schemas.microsoft.com/office/drawing/2014/main" id="{6AE753FE-ECD0-40B1-A346-422346B2D0BA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2481670" y="3952958"/>
                  <a:ext cx="185040" cy="36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5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99DA64B3-4B29-40A8-995E-6E120148BEE1}"/>
                    </a:ext>
                  </a:extLst>
                </p14:cNvPr>
                <p14:cNvContentPartPr/>
                <p14:nvPr/>
              </p14:nvContentPartPr>
              <p14:xfrm>
                <a:off x="2710270" y="4102358"/>
                <a:ext cx="156600" cy="151200"/>
              </p14:xfrm>
            </p:contentPart>
          </mc:Choice>
          <mc:Fallback xmlns=""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99DA64B3-4B29-40A8-995E-6E120148BEE1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2701630" y="4093718"/>
                  <a:ext cx="174240" cy="16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7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E3A3DDC8-FBD9-4557-8C8E-19B08F604AA7}"/>
                    </a:ext>
                  </a:extLst>
                </p14:cNvPr>
                <p14:cNvContentPartPr/>
                <p14:nvPr/>
              </p14:nvContentPartPr>
              <p14:xfrm>
                <a:off x="3006190" y="3754598"/>
                <a:ext cx="180000" cy="326160"/>
              </p14:xfrm>
            </p:contentPart>
          </mc:Choice>
          <mc:Fallback xmlns=""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E3A3DDC8-FBD9-4557-8C8E-19B08F604AA7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2997190" y="3745958"/>
                  <a:ext cx="197640" cy="34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9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F1F9B81A-8CFF-434B-B8E4-E2FF7005D32C}"/>
                    </a:ext>
                  </a:extLst>
                </p14:cNvPr>
                <p14:cNvContentPartPr/>
                <p14:nvPr/>
              </p14:nvContentPartPr>
              <p14:xfrm>
                <a:off x="3309670" y="3946478"/>
                <a:ext cx="24840" cy="27360"/>
              </p14:xfrm>
            </p:contentPart>
          </mc:Choice>
          <mc:Fallback xmlns=""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F1F9B81A-8CFF-434B-B8E4-E2FF7005D32C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3301030" y="3937478"/>
                  <a:ext cx="4248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1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646FCC43-77A2-485F-B896-0CD68D69D52A}"/>
                    </a:ext>
                  </a:extLst>
                </p14:cNvPr>
                <p14:cNvContentPartPr/>
                <p14:nvPr/>
              </p14:nvContentPartPr>
              <p14:xfrm>
                <a:off x="3453670" y="3799598"/>
                <a:ext cx="186120" cy="261360"/>
              </p14:xfrm>
            </p:contentPart>
          </mc:Choice>
          <mc:Fallback xmlns=""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646FCC43-77A2-485F-B896-0CD68D69D52A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3445030" y="3790598"/>
                  <a:ext cx="203760" cy="27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3">
              <p14:nvContentPartPr>
                <p14:cNvPr id="122" name="Ink 121">
                  <a:extLst>
                    <a:ext uri="{FF2B5EF4-FFF2-40B4-BE49-F238E27FC236}">
                      <a16:creationId xmlns:a16="http://schemas.microsoft.com/office/drawing/2014/main" id="{C9866083-B8AD-4D5C-8175-1C58005F56FA}"/>
                    </a:ext>
                  </a:extLst>
                </p14:cNvPr>
                <p14:cNvContentPartPr/>
                <p14:nvPr/>
              </p14:nvContentPartPr>
              <p14:xfrm>
                <a:off x="3504070" y="3790958"/>
                <a:ext cx="247320" cy="18720"/>
              </p14:xfrm>
            </p:contentPart>
          </mc:Choice>
          <mc:Fallback xmlns="">
            <p:pic>
              <p:nvPicPr>
                <p:cNvPr id="122" name="Ink 121">
                  <a:extLst>
                    <a:ext uri="{FF2B5EF4-FFF2-40B4-BE49-F238E27FC236}">
                      <a16:creationId xmlns:a16="http://schemas.microsoft.com/office/drawing/2014/main" id="{C9866083-B8AD-4D5C-8175-1C58005F56FA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3495430" y="3781958"/>
                  <a:ext cx="26496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5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B858DDD7-C514-47A1-AA6E-3534A82EDA42}"/>
                    </a:ext>
                  </a:extLst>
                </p14:cNvPr>
                <p14:cNvContentPartPr/>
                <p14:nvPr/>
              </p14:nvContentPartPr>
              <p14:xfrm>
                <a:off x="3830230" y="3909038"/>
                <a:ext cx="28800" cy="46080"/>
              </p14:xfrm>
            </p:contentPart>
          </mc:Choice>
          <mc:Fallback xmlns=""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B858DDD7-C514-47A1-AA6E-3534A82EDA42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3821230" y="3900398"/>
                  <a:ext cx="46440" cy="63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7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9997D17E-5CF3-4AAE-9719-ED89DA59F6B0}"/>
                    </a:ext>
                  </a:extLst>
                </p14:cNvPr>
                <p14:cNvContentPartPr/>
                <p14:nvPr/>
              </p14:nvContentPartPr>
              <p14:xfrm>
                <a:off x="3970990" y="3730838"/>
                <a:ext cx="287640" cy="402480"/>
              </p14:xfrm>
            </p:contentPart>
          </mc:Choice>
          <mc:Fallback xmlns=""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9997D17E-5CF3-4AAE-9719-ED89DA59F6B0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3961990" y="3722198"/>
                  <a:ext cx="30528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9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5F41533A-C9C5-4C76-BBC4-539B90FD766A}"/>
                    </a:ext>
                  </a:extLst>
                </p14:cNvPr>
                <p14:cNvContentPartPr/>
                <p14:nvPr/>
              </p14:nvContentPartPr>
              <p14:xfrm>
                <a:off x="225910" y="4792118"/>
                <a:ext cx="161280" cy="16200"/>
              </p14:xfrm>
            </p:contentPart>
          </mc:Choice>
          <mc:Fallback xmlns=""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5F41533A-C9C5-4C76-BBC4-539B90FD766A}"/>
                    </a:ext>
                  </a:extLst>
                </p:cNvPr>
                <p:cNvPicPr/>
                <p:nvPr/>
              </p:nvPicPr>
              <p:blipFill>
                <a:blip r:embed="rId200"/>
                <a:stretch>
                  <a:fillRect/>
                </a:stretch>
              </p:blipFill>
              <p:spPr>
                <a:xfrm>
                  <a:off x="217270" y="4783478"/>
                  <a:ext cx="17892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1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0F35CE49-4CDE-41D5-9068-D4E2F4BDBF10}"/>
                    </a:ext>
                  </a:extLst>
                </p14:cNvPr>
                <p14:cNvContentPartPr/>
                <p14:nvPr/>
              </p14:nvContentPartPr>
              <p14:xfrm>
                <a:off x="271270" y="4892198"/>
                <a:ext cx="154440" cy="56160"/>
              </p14:xfrm>
            </p:contentPart>
          </mc:Choice>
          <mc:Fallback xmlns=""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0F35CE49-4CDE-41D5-9068-D4E2F4BDBF10}"/>
                    </a:ext>
                  </a:extLst>
                </p:cNvPr>
                <p:cNvPicPr/>
                <p:nvPr/>
              </p:nvPicPr>
              <p:blipFill>
                <a:blip r:embed="rId202"/>
                <a:stretch>
                  <a:fillRect/>
                </a:stretch>
              </p:blipFill>
              <p:spPr>
                <a:xfrm>
                  <a:off x="262630" y="4883558"/>
                  <a:ext cx="17208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3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DFB8623A-7D5C-4440-90C4-55977C3AD096}"/>
                    </a:ext>
                  </a:extLst>
                </p14:cNvPr>
                <p14:cNvContentPartPr/>
                <p14:nvPr/>
              </p14:nvContentPartPr>
              <p14:xfrm>
                <a:off x="557830" y="4367318"/>
                <a:ext cx="231840" cy="558000"/>
              </p14:xfrm>
            </p:contentPart>
          </mc:Choice>
          <mc:Fallback xmlns=""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DFB8623A-7D5C-4440-90C4-55977C3AD096}"/>
                    </a:ext>
                  </a:extLst>
                </p:cNvPr>
                <p:cNvPicPr/>
                <p:nvPr/>
              </p:nvPicPr>
              <p:blipFill>
                <a:blip r:embed="rId204"/>
                <a:stretch>
                  <a:fillRect/>
                </a:stretch>
              </p:blipFill>
              <p:spPr>
                <a:xfrm>
                  <a:off x="549190" y="4358318"/>
                  <a:ext cx="249480" cy="57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5">
              <p14:nvContentPartPr>
                <p14:cNvPr id="129" name="Ink 128">
                  <a:extLst>
                    <a:ext uri="{FF2B5EF4-FFF2-40B4-BE49-F238E27FC236}">
                      <a16:creationId xmlns:a16="http://schemas.microsoft.com/office/drawing/2014/main" id="{5D669597-13AF-4AD6-9772-9B5C6E8791D0}"/>
                    </a:ext>
                  </a:extLst>
                </p14:cNvPr>
                <p14:cNvContentPartPr/>
                <p14:nvPr/>
              </p14:nvContentPartPr>
              <p14:xfrm>
                <a:off x="839710" y="4760438"/>
                <a:ext cx="127800" cy="147600"/>
              </p14:xfrm>
            </p:contentPart>
          </mc:Choice>
          <mc:Fallback xmlns="">
            <p:pic>
              <p:nvPicPr>
                <p:cNvPr id="129" name="Ink 128">
                  <a:extLst>
                    <a:ext uri="{FF2B5EF4-FFF2-40B4-BE49-F238E27FC236}">
                      <a16:creationId xmlns:a16="http://schemas.microsoft.com/office/drawing/2014/main" id="{5D669597-13AF-4AD6-9772-9B5C6E8791D0}"/>
                    </a:ext>
                  </a:extLst>
                </p:cNvPr>
                <p:cNvPicPr/>
                <p:nvPr/>
              </p:nvPicPr>
              <p:blipFill>
                <a:blip r:embed="rId206"/>
                <a:stretch>
                  <a:fillRect/>
                </a:stretch>
              </p:blipFill>
              <p:spPr>
                <a:xfrm>
                  <a:off x="831070" y="4751438"/>
                  <a:ext cx="145440" cy="165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7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60D718FE-3438-490B-8328-2D5295440CFF}"/>
                    </a:ext>
                  </a:extLst>
                </p14:cNvPr>
                <p14:cNvContentPartPr/>
                <p14:nvPr/>
              </p14:nvContentPartPr>
              <p14:xfrm>
                <a:off x="1000270" y="4800758"/>
                <a:ext cx="139320" cy="299520"/>
              </p14:xfrm>
            </p:contentPart>
          </mc:Choice>
          <mc:Fallback xmlns=""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60D718FE-3438-490B-8328-2D5295440CFF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991270" y="4792118"/>
                  <a:ext cx="156960" cy="31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9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85E8C215-91F9-4A4D-A436-8997DA380D34}"/>
                    </a:ext>
                  </a:extLst>
                </p14:cNvPr>
                <p14:cNvContentPartPr/>
                <p14:nvPr/>
              </p14:nvContentPartPr>
              <p14:xfrm>
                <a:off x="1215550" y="4910918"/>
                <a:ext cx="182880" cy="158040"/>
              </p14:xfrm>
            </p:contentPart>
          </mc:Choice>
          <mc:Fallback xmlns=""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85E8C215-91F9-4A4D-A436-8997DA380D34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1206550" y="4902278"/>
                  <a:ext cx="200520" cy="17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1">
              <p14:nvContentPartPr>
                <p14:cNvPr id="132" name="Ink 131">
                  <a:extLst>
                    <a:ext uri="{FF2B5EF4-FFF2-40B4-BE49-F238E27FC236}">
                      <a16:creationId xmlns:a16="http://schemas.microsoft.com/office/drawing/2014/main" id="{A7551DF7-C67D-4B80-A25A-D8C88F691BFA}"/>
                    </a:ext>
                  </a:extLst>
                </p14:cNvPr>
                <p14:cNvContentPartPr/>
                <p14:nvPr/>
              </p14:nvContentPartPr>
              <p14:xfrm>
                <a:off x="1457470" y="4575758"/>
                <a:ext cx="182520" cy="328320"/>
              </p14:xfrm>
            </p:contentPart>
          </mc:Choice>
          <mc:Fallback xmlns="">
            <p:pic>
              <p:nvPicPr>
                <p:cNvPr id="132" name="Ink 131">
                  <a:extLst>
                    <a:ext uri="{FF2B5EF4-FFF2-40B4-BE49-F238E27FC236}">
                      <a16:creationId xmlns:a16="http://schemas.microsoft.com/office/drawing/2014/main" id="{A7551DF7-C67D-4B80-A25A-D8C88F691BFA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1448830" y="4566758"/>
                  <a:ext cx="20016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3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F07A14EB-64E9-41AC-9C3B-2511A6A3D273}"/>
                    </a:ext>
                  </a:extLst>
                </p14:cNvPr>
                <p14:cNvContentPartPr/>
                <p14:nvPr/>
              </p14:nvContentPartPr>
              <p14:xfrm>
                <a:off x="1892350" y="4601318"/>
                <a:ext cx="8640" cy="262800"/>
              </p14:xfrm>
            </p:contentPart>
          </mc:Choice>
          <mc:Fallback xmlns=""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F07A14EB-64E9-41AC-9C3B-2511A6A3D273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1883350" y="4592318"/>
                  <a:ext cx="26280" cy="28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5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4BE9CFAF-B611-4A37-9D80-30E9311751CB}"/>
                    </a:ext>
                  </a:extLst>
                </p14:cNvPr>
                <p14:cNvContentPartPr/>
                <p14:nvPr/>
              </p14:nvContentPartPr>
              <p14:xfrm>
                <a:off x="1852390" y="4719398"/>
                <a:ext cx="187920" cy="19440"/>
              </p14:xfrm>
            </p:contentPart>
          </mc:Choice>
          <mc:Fallback xmlns=""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4BE9CFAF-B611-4A37-9D80-30E9311751CB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1843390" y="4710398"/>
                  <a:ext cx="20556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7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852FB9EE-1795-4CD0-8A72-F6433B0F6F40}"/>
                    </a:ext>
                  </a:extLst>
                </p14:cNvPr>
                <p14:cNvContentPartPr/>
                <p14:nvPr/>
              </p14:nvContentPartPr>
              <p14:xfrm>
                <a:off x="2086390" y="4442198"/>
                <a:ext cx="214200" cy="473760"/>
              </p14:xfrm>
            </p:contentPart>
          </mc:Choice>
          <mc:Fallback xmlns=""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852FB9EE-1795-4CD0-8A72-F6433B0F6F40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2077750" y="4433198"/>
                  <a:ext cx="231840" cy="49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9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ECAA809D-77C2-49E9-9504-C8E5281F280E}"/>
                    </a:ext>
                  </a:extLst>
                </p14:cNvPr>
                <p14:cNvContentPartPr/>
                <p14:nvPr/>
              </p14:nvContentPartPr>
              <p14:xfrm>
                <a:off x="2335150" y="4754318"/>
                <a:ext cx="146160" cy="106560"/>
              </p14:xfrm>
            </p:contentPart>
          </mc:Choice>
          <mc:Fallback xmlns=""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ECAA809D-77C2-49E9-9504-C8E5281F280E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2326510" y="4745318"/>
                  <a:ext cx="16380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1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BA822849-9F0E-4499-89F0-007BAF79D033}"/>
                    </a:ext>
                  </a:extLst>
                </p14:cNvPr>
                <p14:cNvContentPartPr/>
                <p14:nvPr/>
              </p14:nvContentPartPr>
              <p14:xfrm>
                <a:off x="2471230" y="4780958"/>
                <a:ext cx="132120" cy="224640"/>
              </p14:xfrm>
            </p:contentPart>
          </mc:Choice>
          <mc:Fallback xmlns=""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BA822849-9F0E-4499-89F0-007BAF79D033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2462590" y="4771958"/>
                  <a:ext cx="14976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3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4CA29571-EEE1-47D8-B60C-2D9F5895FD6B}"/>
                    </a:ext>
                  </a:extLst>
                </p14:cNvPr>
                <p14:cNvContentPartPr/>
                <p14:nvPr/>
              </p14:nvContentPartPr>
              <p14:xfrm>
                <a:off x="2651950" y="4847558"/>
                <a:ext cx="158760" cy="167760"/>
              </p14:xfrm>
            </p:contentPart>
          </mc:Choice>
          <mc:Fallback xmlns=""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4CA29571-EEE1-47D8-B60C-2D9F5895FD6B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2643310" y="4838558"/>
                  <a:ext cx="176400" cy="18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5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F7BE0065-420C-427E-826E-6CF6F4295D6D}"/>
                    </a:ext>
                  </a:extLst>
                </p14:cNvPr>
                <p14:cNvContentPartPr/>
                <p14:nvPr/>
              </p14:nvContentPartPr>
              <p14:xfrm>
                <a:off x="2962270" y="4579358"/>
                <a:ext cx="185040" cy="328320"/>
              </p14:xfrm>
            </p:contentPart>
          </mc:Choice>
          <mc:Fallback xmlns=""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F7BE0065-420C-427E-826E-6CF6F4295D6D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2953630" y="4570358"/>
                  <a:ext cx="20268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7">
              <p14:nvContentPartPr>
                <p14:cNvPr id="140" name="Ink 139">
                  <a:extLst>
                    <a:ext uri="{FF2B5EF4-FFF2-40B4-BE49-F238E27FC236}">
                      <a16:creationId xmlns:a16="http://schemas.microsoft.com/office/drawing/2014/main" id="{FD1EC3CC-9CC1-479D-B58B-61EE9B24EAA2}"/>
                    </a:ext>
                  </a:extLst>
                </p14:cNvPr>
                <p14:cNvContentPartPr/>
                <p14:nvPr/>
              </p14:nvContentPartPr>
              <p14:xfrm>
                <a:off x="3033550" y="4582598"/>
                <a:ext cx="186840" cy="13320"/>
              </p14:xfrm>
            </p:contentPart>
          </mc:Choice>
          <mc:Fallback xmlns="">
            <p:pic>
              <p:nvPicPr>
                <p:cNvPr id="140" name="Ink 139">
                  <a:extLst>
                    <a:ext uri="{FF2B5EF4-FFF2-40B4-BE49-F238E27FC236}">
                      <a16:creationId xmlns:a16="http://schemas.microsoft.com/office/drawing/2014/main" id="{FD1EC3CC-9CC1-479D-B58B-61EE9B24EAA2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3024910" y="4573958"/>
                  <a:ext cx="204480" cy="3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9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494EC835-1A8D-4E32-862B-F3C5269FCA2D}"/>
                    </a:ext>
                  </a:extLst>
                </p14:cNvPr>
                <p14:cNvContentPartPr/>
                <p14:nvPr/>
              </p14:nvContentPartPr>
              <p14:xfrm>
                <a:off x="3513430" y="4600958"/>
                <a:ext cx="19080" cy="291600"/>
              </p14:xfrm>
            </p:contentPart>
          </mc:Choice>
          <mc:Fallback xmlns=""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494EC835-1A8D-4E32-862B-F3C5269FCA2D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3504430" y="4592318"/>
                  <a:ext cx="36720" cy="30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1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8B8A963B-291C-44CE-856C-96BF1359DF89}"/>
                    </a:ext>
                  </a:extLst>
                </p14:cNvPr>
                <p14:cNvContentPartPr/>
                <p14:nvPr/>
              </p14:nvContentPartPr>
              <p14:xfrm>
                <a:off x="3421990" y="4720838"/>
                <a:ext cx="250920" cy="26280"/>
              </p14:xfrm>
            </p:contentPart>
          </mc:Choice>
          <mc:Fallback xmlns=""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8B8A963B-291C-44CE-856C-96BF1359DF89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3413350" y="4712198"/>
                  <a:ext cx="26856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3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2EE85EAA-238B-493B-B8A0-4F56D81C2E3C}"/>
                    </a:ext>
                  </a:extLst>
                </p14:cNvPr>
                <p14:cNvContentPartPr/>
                <p14:nvPr/>
              </p14:nvContentPartPr>
              <p14:xfrm>
                <a:off x="3825190" y="4447238"/>
                <a:ext cx="228600" cy="448200"/>
              </p14:xfrm>
            </p:contentPart>
          </mc:Choice>
          <mc:Fallback xmlns=""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2EE85EAA-238B-493B-B8A0-4F56D81C2E3C}"/>
                    </a:ext>
                  </a:extLst>
                </p:cNvPr>
                <p:cNvPicPr/>
                <p:nvPr/>
              </p:nvPicPr>
              <p:blipFill>
                <a:blip r:embed="rId234"/>
                <a:stretch>
                  <a:fillRect/>
                </a:stretch>
              </p:blipFill>
              <p:spPr>
                <a:xfrm>
                  <a:off x="3816190" y="4438238"/>
                  <a:ext cx="24624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5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012C895D-CE41-4E74-8E12-1987C5C3B0F3}"/>
                    </a:ext>
                  </a:extLst>
                </p14:cNvPr>
                <p14:cNvContentPartPr/>
                <p14:nvPr/>
              </p14:nvContentPartPr>
              <p14:xfrm>
                <a:off x="4061350" y="4761158"/>
                <a:ext cx="126000" cy="117720"/>
              </p14:xfrm>
            </p:contentPart>
          </mc:Choice>
          <mc:Fallback xmlns=""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012C895D-CE41-4E74-8E12-1987C5C3B0F3}"/>
                    </a:ext>
                  </a:extLst>
                </p:cNvPr>
                <p:cNvPicPr/>
                <p:nvPr/>
              </p:nvPicPr>
              <p:blipFill>
                <a:blip r:embed="rId236"/>
                <a:stretch>
                  <a:fillRect/>
                </a:stretch>
              </p:blipFill>
              <p:spPr>
                <a:xfrm>
                  <a:off x="4052710" y="4752518"/>
                  <a:ext cx="143640" cy="13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7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9E7070F3-E598-4169-833C-FF9C32F372D8}"/>
                    </a:ext>
                  </a:extLst>
                </p14:cNvPr>
                <p14:cNvContentPartPr/>
                <p14:nvPr/>
              </p14:nvContentPartPr>
              <p14:xfrm>
                <a:off x="4232710" y="4802558"/>
                <a:ext cx="75600" cy="276120"/>
              </p14:xfrm>
            </p:contentPart>
          </mc:Choice>
          <mc:Fallback xmlns=""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9E7070F3-E598-4169-833C-FF9C32F372D8}"/>
                    </a:ext>
                  </a:extLst>
                </p:cNvPr>
                <p:cNvPicPr/>
                <p:nvPr/>
              </p:nvPicPr>
              <p:blipFill>
                <a:blip r:embed="rId238"/>
                <a:stretch>
                  <a:fillRect/>
                </a:stretch>
              </p:blipFill>
              <p:spPr>
                <a:xfrm>
                  <a:off x="4224070" y="4793558"/>
                  <a:ext cx="93240" cy="29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9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5404755B-12C6-4288-993C-B21CA8F99BCC}"/>
                    </a:ext>
                  </a:extLst>
                </p14:cNvPr>
                <p14:cNvContentPartPr/>
                <p14:nvPr/>
              </p14:nvContentPartPr>
              <p14:xfrm>
                <a:off x="4431430" y="4865198"/>
                <a:ext cx="138600" cy="161640"/>
              </p14:xfrm>
            </p:contentPart>
          </mc:Choice>
          <mc:Fallback xmlns=""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5404755B-12C6-4288-993C-B21CA8F99BCC}"/>
                    </a:ext>
                  </a:extLst>
                </p:cNvPr>
                <p:cNvPicPr/>
                <p:nvPr/>
              </p:nvPicPr>
              <p:blipFill>
                <a:blip r:embed="rId240"/>
                <a:stretch>
                  <a:fillRect/>
                </a:stretch>
              </p:blipFill>
              <p:spPr>
                <a:xfrm>
                  <a:off x="4422790" y="4856558"/>
                  <a:ext cx="156240" cy="17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1">
              <p14:nvContentPartPr>
                <p14:cNvPr id="147" name="Ink 146">
                  <a:extLst>
                    <a:ext uri="{FF2B5EF4-FFF2-40B4-BE49-F238E27FC236}">
                      <a16:creationId xmlns:a16="http://schemas.microsoft.com/office/drawing/2014/main" id="{028EA97A-7756-42AB-9F8B-71ADF412E27A}"/>
                    </a:ext>
                  </a:extLst>
                </p14:cNvPr>
                <p14:cNvContentPartPr/>
                <p14:nvPr/>
              </p14:nvContentPartPr>
              <p14:xfrm>
                <a:off x="4593070" y="4552358"/>
                <a:ext cx="294840" cy="290160"/>
              </p14:xfrm>
            </p:contentPart>
          </mc:Choice>
          <mc:Fallback xmlns="">
            <p:pic>
              <p:nvPicPr>
                <p:cNvPr id="147" name="Ink 146">
                  <a:extLst>
                    <a:ext uri="{FF2B5EF4-FFF2-40B4-BE49-F238E27FC236}">
                      <a16:creationId xmlns:a16="http://schemas.microsoft.com/office/drawing/2014/main" id="{028EA97A-7756-42AB-9F8B-71ADF412E27A}"/>
                    </a:ext>
                  </a:extLst>
                </p:cNvPr>
                <p:cNvPicPr/>
                <p:nvPr/>
              </p:nvPicPr>
              <p:blipFill>
                <a:blip r:embed="rId242"/>
                <a:stretch>
                  <a:fillRect/>
                </a:stretch>
              </p:blipFill>
              <p:spPr>
                <a:xfrm>
                  <a:off x="4584070" y="4543358"/>
                  <a:ext cx="31248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3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3C6C6650-961F-4631-BD0B-0420BB4CD7D2}"/>
                    </a:ext>
                  </a:extLst>
                </p14:cNvPr>
                <p14:cNvContentPartPr/>
                <p14:nvPr/>
              </p14:nvContentPartPr>
              <p14:xfrm>
                <a:off x="295030" y="5512118"/>
                <a:ext cx="168840" cy="49680"/>
              </p14:xfrm>
            </p:contentPart>
          </mc:Choice>
          <mc:Fallback xmlns=""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3C6C6650-961F-4631-BD0B-0420BB4CD7D2}"/>
                    </a:ext>
                  </a:extLst>
                </p:cNvPr>
                <p:cNvPicPr/>
                <p:nvPr/>
              </p:nvPicPr>
              <p:blipFill>
                <a:blip r:embed="rId244"/>
                <a:stretch>
                  <a:fillRect/>
                </a:stretch>
              </p:blipFill>
              <p:spPr>
                <a:xfrm>
                  <a:off x="286390" y="5503478"/>
                  <a:ext cx="18648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5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C329723E-E0FD-4146-9AD3-7FA301DF78AA}"/>
                    </a:ext>
                  </a:extLst>
                </p14:cNvPr>
                <p14:cNvContentPartPr/>
                <p14:nvPr/>
              </p14:nvContentPartPr>
              <p14:xfrm>
                <a:off x="330670" y="5653958"/>
                <a:ext cx="213840" cy="26280"/>
              </p14:xfrm>
            </p:contentPart>
          </mc:Choice>
          <mc:Fallback xmlns=""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C329723E-E0FD-4146-9AD3-7FA301DF78AA}"/>
                    </a:ext>
                  </a:extLst>
                </p:cNvPr>
                <p:cNvPicPr/>
                <p:nvPr/>
              </p:nvPicPr>
              <p:blipFill>
                <a:blip r:embed="rId246"/>
                <a:stretch>
                  <a:fillRect/>
                </a:stretch>
              </p:blipFill>
              <p:spPr>
                <a:xfrm>
                  <a:off x="322030" y="5644958"/>
                  <a:ext cx="231480" cy="4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7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42FA6A86-0D39-4C13-8491-9E6F355055EC}"/>
                    </a:ext>
                  </a:extLst>
                </p14:cNvPr>
                <p14:cNvContentPartPr/>
                <p14:nvPr/>
              </p14:nvContentPartPr>
              <p14:xfrm>
                <a:off x="768790" y="5437238"/>
                <a:ext cx="32400" cy="352440"/>
              </p14:xfrm>
            </p:contentPart>
          </mc:Choice>
          <mc:Fallback xmlns=""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42FA6A86-0D39-4C13-8491-9E6F355055EC}"/>
                    </a:ext>
                  </a:extLst>
                </p:cNvPr>
                <p:cNvPicPr/>
                <p:nvPr/>
              </p:nvPicPr>
              <p:blipFill>
                <a:blip r:embed="rId248"/>
                <a:stretch>
                  <a:fillRect/>
                </a:stretch>
              </p:blipFill>
              <p:spPr>
                <a:xfrm>
                  <a:off x="760150" y="5428238"/>
                  <a:ext cx="50040" cy="37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9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8B5146C2-0EA6-4698-B5F3-07C92B292259}"/>
                    </a:ext>
                  </a:extLst>
                </p14:cNvPr>
                <p14:cNvContentPartPr/>
                <p14:nvPr/>
              </p14:nvContentPartPr>
              <p14:xfrm>
                <a:off x="911710" y="5688518"/>
                <a:ext cx="17640" cy="25920"/>
              </p14:xfrm>
            </p:contentPart>
          </mc:Choice>
          <mc:Fallback xmlns=""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8B5146C2-0EA6-4698-B5F3-07C92B292259}"/>
                    </a:ext>
                  </a:extLst>
                </p:cNvPr>
                <p:cNvPicPr/>
                <p:nvPr/>
              </p:nvPicPr>
              <p:blipFill>
                <a:blip r:embed="rId250"/>
                <a:stretch>
                  <a:fillRect/>
                </a:stretch>
              </p:blipFill>
              <p:spPr>
                <a:xfrm>
                  <a:off x="902710" y="5679518"/>
                  <a:ext cx="3528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1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45FACCD7-325A-49C8-AB03-687D06A4C26F}"/>
                    </a:ext>
                  </a:extLst>
                </p14:cNvPr>
                <p14:cNvContentPartPr/>
                <p14:nvPr/>
              </p14:nvContentPartPr>
              <p14:xfrm>
                <a:off x="1015750" y="5447678"/>
                <a:ext cx="167040" cy="260280"/>
              </p14:xfrm>
            </p:contentPart>
          </mc:Choice>
          <mc:Fallback xmlns=""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45FACCD7-325A-49C8-AB03-687D06A4C26F}"/>
                    </a:ext>
                  </a:extLst>
                </p:cNvPr>
                <p:cNvPicPr/>
                <p:nvPr/>
              </p:nvPicPr>
              <p:blipFill>
                <a:blip r:embed="rId252"/>
                <a:stretch>
                  <a:fillRect/>
                </a:stretch>
              </p:blipFill>
              <p:spPr>
                <a:xfrm>
                  <a:off x="1006750" y="5439038"/>
                  <a:ext cx="184680" cy="277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3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1BF222DB-951B-4643-A64E-50431F45BC32}"/>
                    </a:ext>
                  </a:extLst>
                </p14:cNvPr>
                <p14:cNvContentPartPr/>
                <p14:nvPr/>
              </p14:nvContentPartPr>
              <p14:xfrm>
                <a:off x="1114030" y="5414558"/>
                <a:ext cx="154440" cy="34560"/>
              </p14:xfrm>
            </p:contentPart>
          </mc:Choice>
          <mc:Fallback xmlns=""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1BF222DB-951B-4643-A64E-50431F45BC32}"/>
                    </a:ext>
                  </a:extLst>
                </p:cNvPr>
                <p:cNvPicPr/>
                <p:nvPr/>
              </p:nvPicPr>
              <p:blipFill>
                <a:blip r:embed="rId254"/>
                <a:stretch>
                  <a:fillRect/>
                </a:stretch>
              </p:blipFill>
              <p:spPr>
                <a:xfrm>
                  <a:off x="1105030" y="5405558"/>
                  <a:ext cx="17208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5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F9D029FC-E1EA-43B3-AD77-C073C5748968}"/>
                    </a:ext>
                  </a:extLst>
                </p14:cNvPr>
                <p14:cNvContentPartPr/>
                <p14:nvPr/>
              </p14:nvContentPartPr>
              <p14:xfrm>
                <a:off x="1327150" y="5333558"/>
                <a:ext cx="155880" cy="366840"/>
              </p14:xfrm>
            </p:contentPart>
          </mc:Choice>
          <mc:Fallback xmlns=""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F9D029FC-E1EA-43B3-AD77-C073C5748968}"/>
                    </a:ext>
                  </a:extLst>
                </p:cNvPr>
                <p:cNvPicPr/>
                <p:nvPr/>
              </p:nvPicPr>
              <p:blipFill>
                <a:blip r:embed="rId256"/>
                <a:stretch>
                  <a:fillRect/>
                </a:stretch>
              </p:blipFill>
              <p:spPr>
                <a:xfrm>
                  <a:off x="1318510" y="5324558"/>
                  <a:ext cx="17352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7">
              <p14:nvContentPartPr>
                <p14:cNvPr id="159" name="Ink 158">
                  <a:extLst>
                    <a:ext uri="{FF2B5EF4-FFF2-40B4-BE49-F238E27FC236}">
                      <a16:creationId xmlns:a16="http://schemas.microsoft.com/office/drawing/2014/main" id="{F91ADCE0-7B82-4B52-9E9A-52BC4F4FFBD6}"/>
                    </a:ext>
                  </a:extLst>
                </p14:cNvPr>
                <p14:cNvContentPartPr/>
                <p14:nvPr/>
              </p14:nvContentPartPr>
              <p14:xfrm>
                <a:off x="1553590" y="5417798"/>
                <a:ext cx="145080" cy="295560"/>
              </p14:xfrm>
            </p:contentPart>
          </mc:Choice>
          <mc:Fallback xmlns="">
            <p:pic>
              <p:nvPicPr>
                <p:cNvPr id="159" name="Ink 158">
                  <a:extLst>
                    <a:ext uri="{FF2B5EF4-FFF2-40B4-BE49-F238E27FC236}">
                      <a16:creationId xmlns:a16="http://schemas.microsoft.com/office/drawing/2014/main" id="{F91ADCE0-7B82-4B52-9E9A-52BC4F4FFBD6}"/>
                    </a:ext>
                  </a:extLst>
                </p:cNvPr>
                <p:cNvPicPr/>
                <p:nvPr/>
              </p:nvPicPr>
              <p:blipFill>
                <a:blip r:embed="rId258"/>
                <a:stretch>
                  <a:fillRect/>
                </a:stretch>
              </p:blipFill>
              <p:spPr>
                <a:xfrm>
                  <a:off x="1544950" y="5409158"/>
                  <a:ext cx="162720" cy="31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9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FA0837DC-7197-4C5B-918C-00D30224E4DF}"/>
                    </a:ext>
                  </a:extLst>
                </p14:cNvPr>
                <p14:cNvContentPartPr/>
                <p14:nvPr/>
              </p14:nvContentPartPr>
              <p14:xfrm>
                <a:off x="1665910" y="5351198"/>
                <a:ext cx="202320" cy="32400"/>
              </p14:xfrm>
            </p:contentPart>
          </mc:Choice>
          <mc:Fallback xmlns=""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FA0837DC-7197-4C5B-918C-00D30224E4DF}"/>
                    </a:ext>
                  </a:extLst>
                </p:cNvPr>
                <p:cNvPicPr/>
                <p:nvPr/>
              </p:nvPicPr>
              <p:blipFill>
                <a:blip r:embed="rId260"/>
                <a:stretch>
                  <a:fillRect/>
                </a:stretch>
              </p:blipFill>
              <p:spPr>
                <a:xfrm>
                  <a:off x="1657270" y="5342558"/>
                  <a:ext cx="2199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1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8E35759D-B161-494A-A470-08023E48C66E}"/>
                    </a:ext>
                  </a:extLst>
                </p14:cNvPr>
                <p14:cNvContentPartPr/>
                <p14:nvPr/>
              </p14:nvContentPartPr>
              <p14:xfrm>
                <a:off x="1994590" y="5402318"/>
                <a:ext cx="34920" cy="336240"/>
              </p14:xfrm>
            </p:contentPart>
          </mc:Choice>
          <mc:Fallback xmlns=""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8E35759D-B161-494A-A470-08023E48C66E}"/>
                    </a:ext>
                  </a:extLst>
                </p:cNvPr>
                <p:cNvPicPr/>
                <p:nvPr/>
              </p:nvPicPr>
              <p:blipFill>
                <a:blip r:embed="rId262"/>
                <a:stretch>
                  <a:fillRect/>
                </a:stretch>
              </p:blipFill>
              <p:spPr>
                <a:xfrm>
                  <a:off x="1985950" y="5393318"/>
                  <a:ext cx="52560" cy="35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3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FC4254AF-CA9E-4FBF-9DBF-73DE0D4E2758}"/>
                    </a:ext>
                  </a:extLst>
                </p14:cNvPr>
                <p14:cNvContentPartPr/>
                <p14:nvPr/>
              </p14:nvContentPartPr>
              <p14:xfrm>
                <a:off x="1911790" y="5531198"/>
                <a:ext cx="239040" cy="15120"/>
              </p14:xfrm>
            </p:contentPart>
          </mc:Choice>
          <mc:Fallback xmlns=""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FC4254AF-CA9E-4FBF-9DBF-73DE0D4E2758}"/>
                    </a:ext>
                  </a:extLst>
                </p:cNvPr>
                <p:cNvPicPr/>
                <p:nvPr/>
              </p:nvPicPr>
              <p:blipFill>
                <a:blip r:embed="rId264"/>
                <a:stretch>
                  <a:fillRect/>
                </a:stretch>
              </p:blipFill>
              <p:spPr>
                <a:xfrm>
                  <a:off x="1902790" y="5522558"/>
                  <a:ext cx="2566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5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7CCFA4EE-8331-4A96-ACE3-1C1227ECD9EB}"/>
                    </a:ext>
                  </a:extLst>
                </p14:cNvPr>
                <p14:cNvContentPartPr/>
                <p14:nvPr/>
              </p14:nvContentPartPr>
              <p14:xfrm>
                <a:off x="2218150" y="5423198"/>
                <a:ext cx="125640" cy="366120"/>
              </p14:xfrm>
            </p:contentPart>
          </mc:Choice>
          <mc:Fallback xmlns=""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7CCFA4EE-8331-4A96-ACE3-1C1227ECD9EB}"/>
                    </a:ext>
                  </a:extLst>
                </p:cNvPr>
                <p:cNvPicPr/>
                <p:nvPr/>
              </p:nvPicPr>
              <p:blipFill>
                <a:blip r:embed="rId266"/>
                <a:stretch>
                  <a:fillRect/>
                </a:stretch>
              </p:blipFill>
              <p:spPr>
                <a:xfrm>
                  <a:off x="2209150" y="5414198"/>
                  <a:ext cx="14328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7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72F76FE8-5973-4F26-80C0-0E8ED570D33D}"/>
                    </a:ext>
                  </a:extLst>
                </p14:cNvPr>
                <p14:cNvContentPartPr/>
                <p14:nvPr/>
              </p14:nvContentPartPr>
              <p14:xfrm>
                <a:off x="2457190" y="5673758"/>
                <a:ext cx="35280" cy="40320"/>
              </p14:xfrm>
            </p:contentPart>
          </mc:Choice>
          <mc:Fallback xmlns=""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72F76FE8-5973-4F26-80C0-0E8ED570D33D}"/>
                    </a:ext>
                  </a:extLst>
                </p:cNvPr>
                <p:cNvPicPr/>
                <p:nvPr/>
              </p:nvPicPr>
              <p:blipFill>
                <a:blip r:embed="rId268"/>
                <a:stretch>
                  <a:fillRect/>
                </a:stretch>
              </p:blipFill>
              <p:spPr>
                <a:xfrm>
                  <a:off x="2448550" y="5665118"/>
                  <a:ext cx="52920" cy="5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9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4D1F175F-7D3C-4A2B-B731-CADFFEE8418F}"/>
                    </a:ext>
                  </a:extLst>
                </p14:cNvPr>
                <p14:cNvContentPartPr/>
                <p14:nvPr/>
              </p14:nvContentPartPr>
              <p14:xfrm>
                <a:off x="2558710" y="5442998"/>
                <a:ext cx="166320" cy="293040"/>
              </p14:xfrm>
            </p:contentPart>
          </mc:Choice>
          <mc:Fallback xmlns=""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4D1F175F-7D3C-4A2B-B731-CADFFEE8418F}"/>
                    </a:ext>
                  </a:extLst>
                </p:cNvPr>
                <p:cNvPicPr/>
                <p:nvPr/>
              </p:nvPicPr>
              <p:blipFill>
                <a:blip r:embed="rId270"/>
                <a:stretch>
                  <a:fillRect/>
                </a:stretch>
              </p:blipFill>
              <p:spPr>
                <a:xfrm>
                  <a:off x="2549710" y="5434358"/>
                  <a:ext cx="18396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1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58774A7F-D987-4C52-BAA8-365485AAB1CA}"/>
                    </a:ext>
                  </a:extLst>
                </p14:cNvPr>
                <p14:cNvContentPartPr/>
                <p14:nvPr/>
              </p14:nvContentPartPr>
              <p14:xfrm>
                <a:off x="2831230" y="5450198"/>
                <a:ext cx="204480" cy="277200"/>
              </p14:xfrm>
            </p:contentPart>
          </mc:Choice>
          <mc:Fallback xmlns=""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58774A7F-D987-4C52-BAA8-365485AAB1CA}"/>
                    </a:ext>
                  </a:extLst>
                </p:cNvPr>
                <p:cNvPicPr/>
                <p:nvPr/>
              </p:nvPicPr>
              <p:blipFill>
                <a:blip r:embed="rId272"/>
                <a:stretch>
                  <a:fillRect/>
                </a:stretch>
              </p:blipFill>
              <p:spPr>
                <a:xfrm>
                  <a:off x="2822230" y="5441198"/>
                  <a:ext cx="222120" cy="29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3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C38ED6FD-5190-4C84-854E-0CAE5879BEE4}"/>
                    </a:ext>
                  </a:extLst>
                </p14:cNvPr>
                <p14:cNvContentPartPr/>
                <p14:nvPr/>
              </p14:nvContentPartPr>
              <p14:xfrm>
                <a:off x="3104110" y="5424278"/>
                <a:ext cx="180000" cy="275040"/>
              </p14:xfrm>
            </p:contentPart>
          </mc:Choice>
          <mc:Fallback xmlns=""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C38ED6FD-5190-4C84-854E-0CAE5879BEE4}"/>
                    </a:ext>
                  </a:extLst>
                </p:cNvPr>
                <p:cNvPicPr/>
                <p:nvPr/>
              </p:nvPicPr>
              <p:blipFill>
                <a:blip r:embed="rId274"/>
                <a:stretch>
                  <a:fillRect/>
                </a:stretch>
              </p:blipFill>
              <p:spPr>
                <a:xfrm>
                  <a:off x="3095470" y="5415278"/>
                  <a:ext cx="19764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5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7EBB65AC-FB8E-4F2A-BFC1-049A4A7EB6F6}"/>
                    </a:ext>
                  </a:extLst>
                </p14:cNvPr>
                <p14:cNvContentPartPr/>
                <p14:nvPr/>
              </p14:nvContentPartPr>
              <p14:xfrm>
                <a:off x="3420910" y="5429678"/>
                <a:ext cx="64080" cy="227520"/>
              </p14:xfrm>
            </p:contentPart>
          </mc:Choice>
          <mc:Fallback xmlns=""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7EBB65AC-FB8E-4F2A-BFC1-049A4A7EB6F6}"/>
                    </a:ext>
                  </a:extLst>
                </p:cNvPr>
                <p:cNvPicPr/>
                <p:nvPr/>
              </p:nvPicPr>
              <p:blipFill>
                <a:blip r:embed="rId276"/>
                <a:stretch>
                  <a:fillRect/>
                </a:stretch>
              </p:blipFill>
              <p:spPr>
                <a:xfrm>
                  <a:off x="3411910" y="5421038"/>
                  <a:ext cx="8172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7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B7993951-E9EB-43F6-99BF-1E5EB55CE36D}"/>
                    </a:ext>
                  </a:extLst>
                </p14:cNvPr>
                <p14:cNvContentPartPr/>
                <p14:nvPr/>
              </p14:nvContentPartPr>
              <p14:xfrm>
                <a:off x="3348190" y="5528678"/>
                <a:ext cx="237960" cy="18720"/>
              </p14:xfrm>
            </p:contentPart>
          </mc:Choice>
          <mc:Fallback xmlns=""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B7993951-E9EB-43F6-99BF-1E5EB55CE36D}"/>
                    </a:ext>
                  </a:extLst>
                </p:cNvPr>
                <p:cNvPicPr/>
                <p:nvPr/>
              </p:nvPicPr>
              <p:blipFill>
                <a:blip r:embed="rId278"/>
                <a:stretch>
                  <a:fillRect/>
                </a:stretch>
              </p:blipFill>
              <p:spPr>
                <a:xfrm>
                  <a:off x="3339190" y="5519678"/>
                  <a:ext cx="25560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9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93A2D6EB-877C-45A9-A828-4AD3762E2181}"/>
                    </a:ext>
                  </a:extLst>
                </p14:cNvPr>
                <p14:cNvContentPartPr/>
                <p14:nvPr/>
              </p14:nvContentPartPr>
              <p14:xfrm>
                <a:off x="3661390" y="5379998"/>
                <a:ext cx="131760" cy="329400"/>
              </p14:xfrm>
            </p:contentPart>
          </mc:Choice>
          <mc:Fallback xmlns=""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93A2D6EB-877C-45A9-A828-4AD3762E2181}"/>
                    </a:ext>
                  </a:extLst>
                </p:cNvPr>
                <p:cNvPicPr/>
                <p:nvPr/>
              </p:nvPicPr>
              <p:blipFill>
                <a:blip r:embed="rId280"/>
                <a:stretch>
                  <a:fillRect/>
                </a:stretch>
              </p:blipFill>
              <p:spPr>
                <a:xfrm>
                  <a:off x="3652390" y="5370998"/>
                  <a:ext cx="14940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1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EBBF097F-637B-4BA7-968D-B7A4F99846F9}"/>
                    </a:ext>
                  </a:extLst>
                </p14:cNvPr>
                <p14:cNvContentPartPr/>
                <p14:nvPr/>
              </p14:nvContentPartPr>
              <p14:xfrm>
                <a:off x="3996910" y="5442998"/>
                <a:ext cx="146160" cy="187200"/>
              </p14:xfrm>
            </p:contentPart>
          </mc:Choice>
          <mc:Fallback xmlns=""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EBBF097F-637B-4BA7-968D-B7A4F99846F9}"/>
                    </a:ext>
                  </a:extLst>
                </p:cNvPr>
                <p:cNvPicPr/>
                <p:nvPr/>
              </p:nvPicPr>
              <p:blipFill>
                <a:blip r:embed="rId282"/>
                <a:stretch>
                  <a:fillRect/>
                </a:stretch>
              </p:blipFill>
              <p:spPr>
                <a:xfrm>
                  <a:off x="3987910" y="5434358"/>
                  <a:ext cx="163800" cy="20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3">
              <p14:nvContentPartPr>
                <p14:cNvPr id="173" name="Ink 172">
                  <a:extLst>
                    <a:ext uri="{FF2B5EF4-FFF2-40B4-BE49-F238E27FC236}">
                      <a16:creationId xmlns:a16="http://schemas.microsoft.com/office/drawing/2014/main" id="{B6D8162C-29D2-48A4-B466-C317565F0FEF}"/>
                    </a:ext>
                  </a:extLst>
                </p14:cNvPr>
                <p14:cNvContentPartPr/>
                <p14:nvPr/>
              </p14:nvContentPartPr>
              <p14:xfrm>
                <a:off x="4467070" y="5382878"/>
                <a:ext cx="147960" cy="254160"/>
              </p14:xfrm>
            </p:contentPart>
          </mc:Choice>
          <mc:Fallback xmlns="">
            <p:pic>
              <p:nvPicPr>
                <p:cNvPr id="173" name="Ink 172">
                  <a:extLst>
                    <a:ext uri="{FF2B5EF4-FFF2-40B4-BE49-F238E27FC236}">
                      <a16:creationId xmlns:a16="http://schemas.microsoft.com/office/drawing/2014/main" id="{B6D8162C-29D2-48A4-B466-C317565F0FEF}"/>
                    </a:ext>
                  </a:extLst>
                </p:cNvPr>
                <p:cNvPicPr/>
                <p:nvPr/>
              </p:nvPicPr>
              <p:blipFill>
                <a:blip r:embed="rId284"/>
                <a:stretch>
                  <a:fillRect/>
                </a:stretch>
              </p:blipFill>
              <p:spPr>
                <a:xfrm>
                  <a:off x="4458430" y="5374238"/>
                  <a:ext cx="165600" cy="27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5">
              <p14:nvContentPartPr>
                <p14:cNvPr id="174" name="Ink 173">
                  <a:extLst>
                    <a:ext uri="{FF2B5EF4-FFF2-40B4-BE49-F238E27FC236}">
                      <a16:creationId xmlns:a16="http://schemas.microsoft.com/office/drawing/2014/main" id="{46DE5DC1-C22C-4630-A4E2-70060CE37025}"/>
                    </a:ext>
                  </a:extLst>
                </p14:cNvPr>
                <p14:cNvContentPartPr/>
                <p14:nvPr/>
              </p14:nvContentPartPr>
              <p14:xfrm>
                <a:off x="4654630" y="5328158"/>
                <a:ext cx="15120" cy="523080"/>
              </p14:xfrm>
            </p:contentPart>
          </mc:Choice>
          <mc:Fallback xmlns="">
            <p:pic>
              <p:nvPicPr>
                <p:cNvPr id="174" name="Ink 173">
                  <a:extLst>
                    <a:ext uri="{FF2B5EF4-FFF2-40B4-BE49-F238E27FC236}">
                      <a16:creationId xmlns:a16="http://schemas.microsoft.com/office/drawing/2014/main" id="{46DE5DC1-C22C-4630-A4E2-70060CE37025}"/>
                    </a:ext>
                  </a:extLst>
                </p:cNvPr>
                <p:cNvPicPr/>
                <p:nvPr/>
              </p:nvPicPr>
              <p:blipFill>
                <a:blip r:embed="rId286"/>
                <a:stretch>
                  <a:fillRect/>
                </a:stretch>
              </p:blipFill>
              <p:spPr>
                <a:xfrm>
                  <a:off x="4645630" y="5319158"/>
                  <a:ext cx="32760" cy="54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7">
              <p14:nvContentPartPr>
                <p14:cNvPr id="175" name="Ink 174">
                  <a:extLst>
                    <a:ext uri="{FF2B5EF4-FFF2-40B4-BE49-F238E27FC236}">
                      <a16:creationId xmlns:a16="http://schemas.microsoft.com/office/drawing/2014/main" id="{C7544EA2-8D11-4AB7-A9F1-75BB80B703C5}"/>
                    </a:ext>
                  </a:extLst>
                </p14:cNvPr>
                <p14:cNvContentPartPr/>
                <p14:nvPr/>
              </p14:nvContentPartPr>
              <p14:xfrm>
                <a:off x="4746430" y="5733878"/>
                <a:ext cx="40680" cy="53280"/>
              </p14:xfrm>
            </p:contentPart>
          </mc:Choice>
          <mc:Fallback xmlns="">
            <p:pic>
              <p:nvPicPr>
                <p:cNvPr id="175" name="Ink 174">
                  <a:extLst>
                    <a:ext uri="{FF2B5EF4-FFF2-40B4-BE49-F238E27FC236}">
                      <a16:creationId xmlns:a16="http://schemas.microsoft.com/office/drawing/2014/main" id="{C7544EA2-8D11-4AB7-A9F1-75BB80B703C5}"/>
                    </a:ext>
                  </a:extLst>
                </p:cNvPr>
                <p:cNvPicPr/>
                <p:nvPr/>
              </p:nvPicPr>
              <p:blipFill>
                <a:blip r:embed="rId288"/>
                <a:stretch>
                  <a:fillRect/>
                </a:stretch>
              </p:blipFill>
              <p:spPr>
                <a:xfrm>
                  <a:off x="4737430" y="5724878"/>
                  <a:ext cx="5832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9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6488D41E-4B84-46F5-B2B1-539A3870C8DF}"/>
                    </a:ext>
                  </a:extLst>
                </p14:cNvPr>
                <p14:cNvContentPartPr/>
                <p14:nvPr/>
              </p14:nvContentPartPr>
              <p14:xfrm>
                <a:off x="4879270" y="5391158"/>
                <a:ext cx="184680" cy="438480"/>
              </p14:xfrm>
            </p:contentPart>
          </mc:Choice>
          <mc:Fallback xmlns=""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6488D41E-4B84-46F5-B2B1-539A3870C8DF}"/>
                    </a:ext>
                  </a:extLst>
                </p:cNvPr>
                <p:cNvPicPr/>
                <p:nvPr/>
              </p:nvPicPr>
              <p:blipFill>
                <a:blip r:embed="rId290"/>
                <a:stretch>
                  <a:fillRect/>
                </a:stretch>
              </p:blipFill>
              <p:spPr>
                <a:xfrm>
                  <a:off x="4870630" y="5382158"/>
                  <a:ext cx="202320" cy="45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1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1ED1B4D6-B016-489D-9011-B0E51B1957FE}"/>
                    </a:ext>
                  </a:extLst>
                </p14:cNvPr>
                <p14:cNvContentPartPr/>
                <p14:nvPr/>
              </p14:nvContentPartPr>
              <p14:xfrm>
                <a:off x="5122270" y="5452718"/>
                <a:ext cx="197640" cy="351000"/>
              </p14:xfrm>
            </p:contentPart>
          </mc:Choice>
          <mc:Fallback xmlns=""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1ED1B4D6-B016-489D-9011-B0E51B1957FE}"/>
                    </a:ext>
                  </a:extLst>
                </p:cNvPr>
                <p:cNvPicPr/>
                <p:nvPr/>
              </p:nvPicPr>
              <p:blipFill>
                <a:blip r:embed="rId292"/>
                <a:stretch>
                  <a:fillRect/>
                </a:stretch>
              </p:blipFill>
              <p:spPr>
                <a:xfrm>
                  <a:off x="5113270" y="5444078"/>
                  <a:ext cx="21528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3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7A908EBC-563D-4992-BA06-621B2B946FF0}"/>
                    </a:ext>
                  </a:extLst>
                </p14:cNvPr>
                <p14:cNvContentPartPr/>
                <p14:nvPr/>
              </p14:nvContentPartPr>
              <p14:xfrm>
                <a:off x="5391910" y="5391518"/>
                <a:ext cx="211680" cy="441360"/>
              </p14:xfrm>
            </p:contentPart>
          </mc:Choice>
          <mc:Fallback xmlns=""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7A908EBC-563D-4992-BA06-621B2B946FF0}"/>
                    </a:ext>
                  </a:extLst>
                </p:cNvPr>
                <p:cNvPicPr/>
                <p:nvPr/>
              </p:nvPicPr>
              <p:blipFill>
                <a:blip r:embed="rId294"/>
                <a:stretch>
                  <a:fillRect/>
                </a:stretch>
              </p:blipFill>
              <p:spPr>
                <a:xfrm>
                  <a:off x="5382910" y="5382878"/>
                  <a:ext cx="229320" cy="45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5">
              <p14:nvContentPartPr>
                <p14:cNvPr id="179" name="Ink 178">
                  <a:extLst>
                    <a:ext uri="{FF2B5EF4-FFF2-40B4-BE49-F238E27FC236}">
                      <a16:creationId xmlns:a16="http://schemas.microsoft.com/office/drawing/2014/main" id="{D079CE05-71B4-4CD4-92B1-1122937C50BF}"/>
                    </a:ext>
                  </a:extLst>
                </p14:cNvPr>
                <p14:cNvContentPartPr/>
                <p14:nvPr/>
              </p14:nvContentPartPr>
              <p14:xfrm>
                <a:off x="4318030" y="5053838"/>
                <a:ext cx="1613880" cy="1104480"/>
              </p14:xfrm>
            </p:contentPart>
          </mc:Choice>
          <mc:Fallback xmlns="">
            <p:pic>
              <p:nvPicPr>
                <p:cNvPr id="179" name="Ink 178">
                  <a:extLst>
                    <a:ext uri="{FF2B5EF4-FFF2-40B4-BE49-F238E27FC236}">
                      <a16:creationId xmlns:a16="http://schemas.microsoft.com/office/drawing/2014/main" id="{D079CE05-71B4-4CD4-92B1-1122937C50BF}"/>
                    </a:ext>
                  </a:extLst>
                </p:cNvPr>
                <p:cNvPicPr/>
                <p:nvPr/>
              </p:nvPicPr>
              <p:blipFill>
                <a:blip r:embed="rId296"/>
                <a:stretch>
                  <a:fillRect/>
                </a:stretch>
              </p:blipFill>
              <p:spPr>
                <a:xfrm>
                  <a:off x="4309390" y="5044838"/>
                  <a:ext cx="1631520" cy="1122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99" name="Group 198">
            <a:extLst>
              <a:ext uri="{FF2B5EF4-FFF2-40B4-BE49-F238E27FC236}">
                <a16:creationId xmlns:a16="http://schemas.microsoft.com/office/drawing/2014/main" id="{31A01893-22FA-4F0C-A6BF-592E537A578C}"/>
              </a:ext>
            </a:extLst>
          </p:cNvPr>
          <p:cNvGrpSpPr/>
          <p:nvPr/>
        </p:nvGrpSpPr>
        <p:grpSpPr>
          <a:xfrm>
            <a:off x="7950070" y="3589358"/>
            <a:ext cx="3543480" cy="968400"/>
            <a:chOff x="7950070" y="3589358"/>
            <a:chExt cx="3543480" cy="968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97">
              <p14:nvContentPartPr>
                <p14:cNvPr id="181" name="Ink 180">
                  <a:extLst>
                    <a:ext uri="{FF2B5EF4-FFF2-40B4-BE49-F238E27FC236}">
                      <a16:creationId xmlns:a16="http://schemas.microsoft.com/office/drawing/2014/main" id="{436B59E8-5C9D-4103-ADC7-4F3F7469AA91}"/>
                    </a:ext>
                  </a:extLst>
                </p14:cNvPr>
                <p14:cNvContentPartPr/>
                <p14:nvPr/>
              </p14:nvContentPartPr>
              <p14:xfrm>
                <a:off x="7958350" y="3987878"/>
                <a:ext cx="128880" cy="39960"/>
              </p14:xfrm>
            </p:contentPart>
          </mc:Choice>
          <mc:Fallback xmlns="">
            <p:pic>
              <p:nvPicPr>
                <p:cNvPr id="181" name="Ink 180">
                  <a:extLst>
                    <a:ext uri="{FF2B5EF4-FFF2-40B4-BE49-F238E27FC236}">
                      <a16:creationId xmlns:a16="http://schemas.microsoft.com/office/drawing/2014/main" id="{436B59E8-5C9D-4103-ADC7-4F3F7469AA91}"/>
                    </a:ext>
                  </a:extLst>
                </p:cNvPr>
                <p:cNvPicPr/>
                <p:nvPr/>
              </p:nvPicPr>
              <p:blipFill>
                <a:blip r:embed="rId298"/>
                <a:stretch>
                  <a:fillRect/>
                </a:stretch>
              </p:blipFill>
              <p:spPr>
                <a:xfrm>
                  <a:off x="7949710" y="3978878"/>
                  <a:ext cx="146520" cy="5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9">
              <p14:nvContentPartPr>
                <p14:cNvPr id="182" name="Ink 181">
                  <a:extLst>
                    <a:ext uri="{FF2B5EF4-FFF2-40B4-BE49-F238E27FC236}">
                      <a16:creationId xmlns:a16="http://schemas.microsoft.com/office/drawing/2014/main" id="{E6FAC192-E877-4BF9-9FD3-D31E7FD34D34}"/>
                    </a:ext>
                  </a:extLst>
                </p14:cNvPr>
                <p14:cNvContentPartPr/>
                <p14:nvPr/>
              </p14:nvContentPartPr>
              <p14:xfrm>
                <a:off x="7950070" y="4154198"/>
                <a:ext cx="138600" cy="11880"/>
              </p14:xfrm>
            </p:contentPart>
          </mc:Choice>
          <mc:Fallback xmlns="">
            <p:pic>
              <p:nvPicPr>
                <p:cNvPr id="182" name="Ink 181">
                  <a:extLst>
                    <a:ext uri="{FF2B5EF4-FFF2-40B4-BE49-F238E27FC236}">
                      <a16:creationId xmlns:a16="http://schemas.microsoft.com/office/drawing/2014/main" id="{E6FAC192-E877-4BF9-9FD3-D31E7FD34D34}"/>
                    </a:ext>
                  </a:extLst>
                </p:cNvPr>
                <p:cNvPicPr/>
                <p:nvPr/>
              </p:nvPicPr>
              <p:blipFill>
                <a:blip r:embed="rId300"/>
                <a:stretch>
                  <a:fillRect/>
                </a:stretch>
              </p:blipFill>
              <p:spPr>
                <a:xfrm>
                  <a:off x="7941430" y="4145558"/>
                  <a:ext cx="156240" cy="2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1">
              <p14:nvContentPartPr>
                <p14:cNvPr id="183" name="Ink 182">
                  <a:extLst>
                    <a:ext uri="{FF2B5EF4-FFF2-40B4-BE49-F238E27FC236}">
                      <a16:creationId xmlns:a16="http://schemas.microsoft.com/office/drawing/2014/main" id="{1A8B73EC-32C0-46C1-984C-5C99FB7947E7}"/>
                    </a:ext>
                  </a:extLst>
                </p14:cNvPr>
                <p14:cNvContentPartPr/>
                <p14:nvPr/>
              </p14:nvContentPartPr>
              <p14:xfrm>
                <a:off x="8295310" y="3633638"/>
                <a:ext cx="206280" cy="645120"/>
              </p14:xfrm>
            </p:contentPart>
          </mc:Choice>
          <mc:Fallback xmlns="">
            <p:pic>
              <p:nvPicPr>
                <p:cNvPr id="183" name="Ink 182">
                  <a:extLst>
                    <a:ext uri="{FF2B5EF4-FFF2-40B4-BE49-F238E27FC236}">
                      <a16:creationId xmlns:a16="http://schemas.microsoft.com/office/drawing/2014/main" id="{1A8B73EC-32C0-46C1-984C-5C99FB7947E7}"/>
                    </a:ext>
                  </a:extLst>
                </p:cNvPr>
                <p:cNvPicPr/>
                <p:nvPr/>
              </p:nvPicPr>
              <p:blipFill>
                <a:blip r:embed="rId302"/>
                <a:stretch>
                  <a:fillRect/>
                </a:stretch>
              </p:blipFill>
              <p:spPr>
                <a:xfrm>
                  <a:off x="8286670" y="3624638"/>
                  <a:ext cx="223920" cy="66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3">
              <p14:nvContentPartPr>
                <p14:cNvPr id="184" name="Ink 183">
                  <a:extLst>
                    <a:ext uri="{FF2B5EF4-FFF2-40B4-BE49-F238E27FC236}">
                      <a16:creationId xmlns:a16="http://schemas.microsoft.com/office/drawing/2014/main" id="{F69B8466-54DB-4E99-AECF-6A1067A02E9D}"/>
                    </a:ext>
                  </a:extLst>
                </p14:cNvPr>
                <p14:cNvContentPartPr/>
                <p14:nvPr/>
              </p14:nvContentPartPr>
              <p14:xfrm>
                <a:off x="8550190" y="4028198"/>
                <a:ext cx="186480" cy="225000"/>
              </p14:xfrm>
            </p:contentPart>
          </mc:Choice>
          <mc:Fallback xmlns="">
            <p:pic>
              <p:nvPicPr>
                <p:cNvPr id="184" name="Ink 183">
                  <a:extLst>
                    <a:ext uri="{FF2B5EF4-FFF2-40B4-BE49-F238E27FC236}">
                      <a16:creationId xmlns:a16="http://schemas.microsoft.com/office/drawing/2014/main" id="{F69B8466-54DB-4E99-AECF-6A1067A02E9D}"/>
                    </a:ext>
                  </a:extLst>
                </p:cNvPr>
                <p:cNvPicPr/>
                <p:nvPr/>
              </p:nvPicPr>
              <p:blipFill>
                <a:blip r:embed="rId304"/>
                <a:stretch>
                  <a:fillRect/>
                </a:stretch>
              </p:blipFill>
              <p:spPr>
                <a:xfrm>
                  <a:off x="8541190" y="4019198"/>
                  <a:ext cx="204120" cy="24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5">
              <p14:nvContentPartPr>
                <p14:cNvPr id="185" name="Ink 184">
                  <a:extLst>
                    <a:ext uri="{FF2B5EF4-FFF2-40B4-BE49-F238E27FC236}">
                      <a16:creationId xmlns:a16="http://schemas.microsoft.com/office/drawing/2014/main" id="{4943C688-05E9-421D-A211-C6D33D304EAB}"/>
                    </a:ext>
                  </a:extLst>
                </p14:cNvPr>
                <p14:cNvContentPartPr/>
                <p14:nvPr/>
              </p14:nvContentPartPr>
              <p14:xfrm>
                <a:off x="8661790" y="4103798"/>
                <a:ext cx="284400" cy="453960"/>
              </p14:xfrm>
            </p:contentPart>
          </mc:Choice>
          <mc:Fallback xmlns="">
            <p:pic>
              <p:nvPicPr>
                <p:cNvPr id="185" name="Ink 184">
                  <a:extLst>
                    <a:ext uri="{FF2B5EF4-FFF2-40B4-BE49-F238E27FC236}">
                      <a16:creationId xmlns:a16="http://schemas.microsoft.com/office/drawing/2014/main" id="{4943C688-05E9-421D-A211-C6D33D304EAB}"/>
                    </a:ext>
                  </a:extLst>
                </p:cNvPr>
                <p:cNvPicPr/>
                <p:nvPr/>
              </p:nvPicPr>
              <p:blipFill>
                <a:blip r:embed="rId306"/>
                <a:stretch>
                  <a:fillRect/>
                </a:stretch>
              </p:blipFill>
              <p:spPr>
                <a:xfrm>
                  <a:off x="8652790" y="4095158"/>
                  <a:ext cx="302040" cy="47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7">
              <p14:nvContentPartPr>
                <p14:cNvPr id="187" name="Ink 186">
                  <a:extLst>
                    <a:ext uri="{FF2B5EF4-FFF2-40B4-BE49-F238E27FC236}">
                      <a16:creationId xmlns:a16="http://schemas.microsoft.com/office/drawing/2014/main" id="{D0D1E011-7E02-4C7B-ADE8-85D7FB4A6AD3}"/>
                    </a:ext>
                  </a:extLst>
                </p14:cNvPr>
                <p14:cNvContentPartPr/>
                <p14:nvPr/>
              </p14:nvContentPartPr>
              <p14:xfrm>
                <a:off x="8982550" y="4272278"/>
                <a:ext cx="132120" cy="188280"/>
              </p14:xfrm>
            </p:contentPart>
          </mc:Choice>
          <mc:Fallback xmlns="">
            <p:pic>
              <p:nvPicPr>
                <p:cNvPr id="187" name="Ink 186">
                  <a:extLst>
                    <a:ext uri="{FF2B5EF4-FFF2-40B4-BE49-F238E27FC236}">
                      <a16:creationId xmlns:a16="http://schemas.microsoft.com/office/drawing/2014/main" id="{D0D1E011-7E02-4C7B-ADE8-85D7FB4A6AD3}"/>
                    </a:ext>
                  </a:extLst>
                </p:cNvPr>
                <p:cNvPicPr/>
                <p:nvPr/>
              </p:nvPicPr>
              <p:blipFill>
                <a:blip r:embed="rId308"/>
                <a:stretch>
                  <a:fillRect/>
                </a:stretch>
              </p:blipFill>
              <p:spPr>
                <a:xfrm>
                  <a:off x="8973550" y="4263638"/>
                  <a:ext cx="1497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9">
              <p14:nvContentPartPr>
                <p14:cNvPr id="189" name="Ink 188">
                  <a:extLst>
                    <a:ext uri="{FF2B5EF4-FFF2-40B4-BE49-F238E27FC236}">
                      <a16:creationId xmlns:a16="http://schemas.microsoft.com/office/drawing/2014/main" id="{E9A6D5BB-163A-4F75-823F-9CFE6BC2318E}"/>
                    </a:ext>
                  </a:extLst>
                </p14:cNvPr>
                <p14:cNvContentPartPr/>
                <p14:nvPr/>
              </p14:nvContentPartPr>
              <p14:xfrm>
                <a:off x="9224830" y="3753518"/>
                <a:ext cx="250200" cy="605160"/>
              </p14:xfrm>
            </p:contentPart>
          </mc:Choice>
          <mc:Fallback xmlns="">
            <p:pic>
              <p:nvPicPr>
                <p:cNvPr id="189" name="Ink 188">
                  <a:extLst>
                    <a:ext uri="{FF2B5EF4-FFF2-40B4-BE49-F238E27FC236}">
                      <a16:creationId xmlns:a16="http://schemas.microsoft.com/office/drawing/2014/main" id="{E9A6D5BB-163A-4F75-823F-9CFE6BC2318E}"/>
                    </a:ext>
                  </a:extLst>
                </p:cNvPr>
                <p:cNvPicPr/>
                <p:nvPr/>
              </p:nvPicPr>
              <p:blipFill>
                <a:blip r:embed="rId310"/>
                <a:stretch>
                  <a:fillRect/>
                </a:stretch>
              </p:blipFill>
              <p:spPr>
                <a:xfrm>
                  <a:off x="9215830" y="3744878"/>
                  <a:ext cx="267840" cy="62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1">
              <p14:nvContentPartPr>
                <p14:cNvPr id="190" name="Ink 189">
                  <a:extLst>
                    <a:ext uri="{FF2B5EF4-FFF2-40B4-BE49-F238E27FC236}">
                      <a16:creationId xmlns:a16="http://schemas.microsoft.com/office/drawing/2014/main" id="{4115E273-A516-452B-A638-22EDFA8996C1}"/>
                    </a:ext>
                  </a:extLst>
                </p14:cNvPr>
                <p14:cNvContentPartPr/>
                <p14:nvPr/>
              </p14:nvContentPartPr>
              <p14:xfrm>
                <a:off x="9635590" y="4011638"/>
                <a:ext cx="122400" cy="23040"/>
              </p14:xfrm>
            </p:contentPart>
          </mc:Choice>
          <mc:Fallback xmlns="">
            <p:pic>
              <p:nvPicPr>
                <p:cNvPr id="190" name="Ink 189">
                  <a:extLst>
                    <a:ext uri="{FF2B5EF4-FFF2-40B4-BE49-F238E27FC236}">
                      <a16:creationId xmlns:a16="http://schemas.microsoft.com/office/drawing/2014/main" id="{4115E273-A516-452B-A638-22EDFA8996C1}"/>
                    </a:ext>
                  </a:extLst>
                </p:cNvPr>
                <p:cNvPicPr/>
                <p:nvPr/>
              </p:nvPicPr>
              <p:blipFill>
                <a:blip r:embed="rId312"/>
                <a:stretch>
                  <a:fillRect/>
                </a:stretch>
              </p:blipFill>
              <p:spPr>
                <a:xfrm>
                  <a:off x="9626590" y="4002998"/>
                  <a:ext cx="14004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3">
              <p14:nvContentPartPr>
                <p14:cNvPr id="191" name="Ink 190">
                  <a:extLst>
                    <a:ext uri="{FF2B5EF4-FFF2-40B4-BE49-F238E27FC236}">
                      <a16:creationId xmlns:a16="http://schemas.microsoft.com/office/drawing/2014/main" id="{66D86AF7-A186-4F49-9020-024E74C1A478}"/>
                    </a:ext>
                  </a:extLst>
                </p14:cNvPr>
                <p14:cNvContentPartPr/>
                <p14:nvPr/>
              </p14:nvContentPartPr>
              <p14:xfrm>
                <a:off x="9661510" y="4124678"/>
                <a:ext cx="162360" cy="21600"/>
              </p14:xfrm>
            </p:contentPart>
          </mc:Choice>
          <mc:Fallback xmlns="">
            <p:pic>
              <p:nvPicPr>
                <p:cNvPr id="191" name="Ink 190">
                  <a:extLst>
                    <a:ext uri="{FF2B5EF4-FFF2-40B4-BE49-F238E27FC236}">
                      <a16:creationId xmlns:a16="http://schemas.microsoft.com/office/drawing/2014/main" id="{66D86AF7-A186-4F49-9020-024E74C1A478}"/>
                    </a:ext>
                  </a:extLst>
                </p:cNvPr>
                <p:cNvPicPr/>
                <p:nvPr/>
              </p:nvPicPr>
              <p:blipFill>
                <a:blip r:embed="rId314"/>
                <a:stretch>
                  <a:fillRect/>
                </a:stretch>
              </p:blipFill>
              <p:spPr>
                <a:xfrm>
                  <a:off x="9652510" y="4115678"/>
                  <a:ext cx="180000" cy="3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5">
              <p14:nvContentPartPr>
                <p14:cNvPr id="192" name="Ink 191">
                  <a:extLst>
                    <a:ext uri="{FF2B5EF4-FFF2-40B4-BE49-F238E27FC236}">
                      <a16:creationId xmlns:a16="http://schemas.microsoft.com/office/drawing/2014/main" id="{C7F42B9F-1A41-4FC2-B827-0B1757A433AF}"/>
                    </a:ext>
                  </a:extLst>
                </p14:cNvPr>
                <p14:cNvContentPartPr/>
                <p14:nvPr/>
              </p14:nvContentPartPr>
              <p14:xfrm>
                <a:off x="10011070" y="3691598"/>
                <a:ext cx="312120" cy="601200"/>
              </p14:xfrm>
            </p:contentPart>
          </mc:Choice>
          <mc:Fallback xmlns="">
            <p:pic>
              <p:nvPicPr>
                <p:cNvPr id="192" name="Ink 191">
                  <a:extLst>
                    <a:ext uri="{FF2B5EF4-FFF2-40B4-BE49-F238E27FC236}">
                      <a16:creationId xmlns:a16="http://schemas.microsoft.com/office/drawing/2014/main" id="{C7F42B9F-1A41-4FC2-B827-0B1757A433AF}"/>
                    </a:ext>
                  </a:extLst>
                </p:cNvPr>
                <p:cNvPicPr/>
                <p:nvPr/>
              </p:nvPicPr>
              <p:blipFill>
                <a:blip r:embed="rId316"/>
                <a:stretch>
                  <a:fillRect/>
                </a:stretch>
              </p:blipFill>
              <p:spPr>
                <a:xfrm>
                  <a:off x="10002070" y="3682598"/>
                  <a:ext cx="329760" cy="61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7">
              <p14:nvContentPartPr>
                <p14:cNvPr id="193" name="Ink 192">
                  <a:extLst>
                    <a:ext uri="{FF2B5EF4-FFF2-40B4-BE49-F238E27FC236}">
                      <a16:creationId xmlns:a16="http://schemas.microsoft.com/office/drawing/2014/main" id="{2CD1AE5C-9D80-48AE-B09A-BA53505B4740}"/>
                    </a:ext>
                  </a:extLst>
                </p14:cNvPr>
                <p14:cNvContentPartPr/>
                <p14:nvPr/>
              </p14:nvContentPartPr>
              <p14:xfrm>
                <a:off x="10340830" y="4103078"/>
                <a:ext cx="167400" cy="144720"/>
              </p14:xfrm>
            </p:contentPart>
          </mc:Choice>
          <mc:Fallback xmlns="">
            <p:pic>
              <p:nvPicPr>
                <p:cNvPr id="193" name="Ink 192">
                  <a:extLst>
                    <a:ext uri="{FF2B5EF4-FFF2-40B4-BE49-F238E27FC236}">
                      <a16:creationId xmlns:a16="http://schemas.microsoft.com/office/drawing/2014/main" id="{2CD1AE5C-9D80-48AE-B09A-BA53505B4740}"/>
                    </a:ext>
                  </a:extLst>
                </p:cNvPr>
                <p:cNvPicPr/>
                <p:nvPr/>
              </p:nvPicPr>
              <p:blipFill>
                <a:blip r:embed="rId318"/>
                <a:stretch>
                  <a:fillRect/>
                </a:stretch>
              </p:blipFill>
              <p:spPr>
                <a:xfrm>
                  <a:off x="10331830" y="4094078"/>
                  <a:ext cx="18504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9">
              <p14:nvContentPartPr>
                <p14:cNvPr id="194" name="Ink 193">
                  <a:extLst>
                    <a:ext uri="{FF2B5EF4-FFF2-40B4-BE49-F238E27FC236}">
                      <a16:creationId xmlns:a16="http://schemas.microsoft.com/office/drawing/2014/main" id="{542E80D7-94BB-41DE-A8CD-B3F16E899B5D}"/>
                    </a:ext>
                  </a:extLst>
                </p14:cNvPr>
                <p14:cNvContentPartPr/>
                <p14:nvPr/>
              </p14:nvContentPartPr>
              <p14:xfrm>
                <a:off x="10477630" y="4137638"/>
                <a:ext cx="172440" cy="309960"/>
              </p14:xfrm>
            </p:contentPart>
          </mc:Choice>
          <mc:Fallback xmlns="">
            <p:pic>
              <p:nvPicPr>
                <p:cNvPr id="194" name="Ink 193">
                  <a:extLst>
                    <a:ext uri="{FF2B5EF4-FFF2-40B4-BE49-F238E27FC236}">
                      <a16:creationId xmlns:a16="http://schemas.microsoft.com/office/drawing/2014/main" id="{542E80D7-94BB-41DE-A8CD-B3F16E899B5D}"/>
                    </a:ext>
                  </a:extLst>
                </p:cNvPr>
                <p:cNvPicPr/>
                <p:nvPr/>
              </p:nvPicPr>
              <p:blipFill>
                <a:blip r:embed="rId320"/>
                <a:stretch>
                  <a:fillRect/>
                </a:stretch>
              </p:blipFill>
              <p:spPr>
                <a:xfrm>
                  <a:off x="10468990" y="4128638"/>
                  <a:ext cx="19008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1">
              <p14:nvContentPartPr>
                <p14:cNvPr id="195" name="Ink 194">
                  <a:extLst>
                    <a:ext uri="{FF2B5EF4-FFF2-40B4-BE49-F238E27FC236}">
                      <a16:creationId xmlns:a16="http://schemas.microsoft.com/office/drawing/2014/main" id="{F65AEBE9-9597-4BA4-A1DB-CD71B44476BB}"/>
                    </a:ext>
                  </a:extLst>
                </p14:cNvPr>
                <p14:cNvContentPartPr/>
                <p14:nvPr/>
              </p14:nvContentPartPr>
              <p14:xfrm>
                <a:off x="10710190" y="4217558"/>
                <a:ext cx="200160" cy="197640"/>
              </p14:xfrm>
            </p:contentPart>
          </mc:Choice>
          <mc:Fallback xmlns="">
            <p:pic>
              <p:nvPicPr>
                <p:cNvPr id="195" name="Ink 194">
                  <a:extLst>
                    <a:ext uri="{FF2B5EF4-FFF2-40B4-BE49-F238E27FC236}">
                      <a16:creationId xmlns:a16="http://schemas.microsoft.com/office/drawing/2014/main" id="{F65AEBE9-9597-4BA4-A1DB-CD71B44476BB}"/>
                    </a:ext>
                  </a:extLst>
                </p:cNvPr>
                <p:cNvPicPr/>
                <p:nvPr/>
              </p:nvPicPr>
              <p:blipFill>
                <a:blip r:embed="rId322"/>
                <a:stretch>
                  <a:fillRect/>
                </a:stretch>
              </p:blipFill>
              <p:spPr>
                <a:xfrm>
                  <a:off x="10701550" y="4208918"/>
                  <a:ext cx="217800" cy="21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3">
              <p14:nvContentPartPr>
                <p14:cNvPr id="197" name="Ink 196">
                  <a:extLst>
                    <a:ext uri="{FF2B5EF4-FFF2-40B4-BE49-F238E27FC236}">
                      <a16:creationId xmlns:a16="http://schemas.microsoft.com/office/drawing/2014/main" id="{61C90500-10E5-44D9-A0DD-DBFBCB571525}"/>
                    </a:ext>
                  </a:extLst>
                </p14:cNvPr>
                <p14:cNvContentPartPr/>
                <p14:nvPr/>
              </p14:nvContentPartPr>
              <p14:xfrm>
                <a:off x="11042110" y="3911198"/>
                <a:ext cx="274320" cy="398520"/>
              </p14:xfrm>
            </p:contentPart>
          </mc:Choice>
          <mc:Fallback xmlns="">
            <p:pic>
              <p:nvPicPr>
                <p:cNvPr id="197" name="Ink 196">
                  <a:extLst>
                    <a:ext uri="{FF2B5EF4-FFF2-40B4-BE49-F238E27FC236}">
                      <a16:creationId xmlns:a16="http://schemas.microsoft.com/office/drawing/2014/main" id="{61C90500-10E5-44D9-A0DD-DBFBCB571525}"/>
                    </a:ext>
                  </a:extLst>
                </p:cNvPr>
                <p:cNvPicPr/>
                <p:nvPr/>
              </p:nvPicPr>
              <p:blipFill>
                <a:blip r:embed="rId324"/>
                <a:stretch>
                  <a:fillRect/>
                </a:stretch>
              </p:blipFill>
              <p:spPr>
                <a:xfrm>
                  <a:off x="11033470" y="3902558"/>
                  <a:ext cx="291960" cy="41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5">
              <p14:nvContentPartPr>
                <p14:cNvPr id="198" name="Ink 197">
                  <a:extLst>
                    <a:ext uri="{FF2B5EF4-FFF2-40B4-BE49-F238E27FC236}">
                      <a16:creationId xmlns:a16="http://schemas.microsoft.com/office/drawing/2014/main" id="{5D956618-5B93-4484-9E20-31B1E3BB8C0A}"/>
                    </a:ext>
                  </a:extLst>
                </p14:cNvPr>
                <p14:cNvContentPartPr/>
                <p14:nvPr/>
              </p14:nvContentPartPr>
              <p14:xfrm>
                <a:off x="11327230" y="3589358"/>
                <a:ext cx="166320" cy="297000"/>
              </p14:xfrm>
            </p:contentPart>
          </mc:Choice>
          <mc:Fallback xmlns="">
            <p:pic>
              <p:nvPicPr>
                <p:cNvPr id="198" name="Ink 197">
                  <a:extLst>
                    <a:ext uri="{FF2B5EF4-FFF2-40B4-BE49-F238E27FC236}">
                      <a16:creationId xmlns:a16="http://schemas.microsoft.com/office/drawing/2014/main" id="{5D956618-5B93-4484-9E20-31B1E3BB8C0A}"/>
                    </a:ext>
                  </a:extLst>
                </p:cNvPr>
                <p:cNvPicPr/>
                <p:nvPr/>
              </p:nvPicPr>
              <p:blipFill>
                <a:blip r:embed="rId326"/>
                <a:stretch>
                  <a:fillRect/>
                </a:stretch>
              </p:blipFill>
              <p:spPr>
                <a:xfrm>
                  <a:off x="11318590" y="3580718"/>
                  <a:ext cx="183960" cy="314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0" name="Group 219">
            <a:extLst>
              <a:ext uri="{FF2B5EF4-FFF2-40B4-BE49-F238E27FC236}">
                <a16:creationId xmlns:a16="http://schemas.microsoft.com/office/drawing/2014/main" id="{E5AAA98D-7F38-4652-9443-F8A065C866E4}"/>
              </a:ext>
            </a:extLst>
          </p:cNvPr>
          <p:cNvGrpSpPr/>
          <p:nvPr/>
        </p:nvGrpSpPr>
        <p:grpSpPr>
          <a:xfrm>
            <a:off x="6390190" y="4929998"/>
            <a:ext cx="2237760" cy="874800"/>
            <a:chOff x="6390190" y="4929998"/>
            <a:chExt cx="2237760" cy="87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7">
              <p14:nvContentPartPr>
                <p14:cNvPr id="200" name="Ink 199">
                  <a:extLst>
                    <a:ext uri="{FF2B5EF4-FFF2-40B4-BE49-F238E27FC236}">
                      <a16:creationId xmlns:a16="http://schemas.microsoft.com/office/drawing/2014/main" id="{394AC68C-C652-4D2B-8FBC-EE8775FFB38F}"/>
                    </a:ext>
                  </a:extLst>
                </p14:cNvPr>
                <p14:cNvContentPartPr/>
                <p14:nvPr/>
              </p14:nvContentPartPr>
              <p14:xfrm>
                <a:off x="6390190" y="5304398"/>
                <a:ext cx="131760" cy="48960"/>
              </p14:xfrm>
            </p:contentPart>
          </mc:Choice>
          <mc:Fallback xmlns="">
            <p:pic>
              <p:nvPicPr>
                <p:cNvPr id="200" name="Ink 199">
                  <a:extLst>
                    <a:ext uri="{FF2B5EF4-FFF2-40B4-BE49-F238E27FC236}">
                      <a16:creationId xmlns:a16="http://schemas.microsoft.com/office/drawing/2014/main" id="{394AC68C-C652-4D2B-8FBC-EE8775FFB38F}"/>
                    </a:ext>
                  </a:extLst>
                </p:cNvPr>
                <p:cNvPicPr/>
                <p:nvPr/>
              </p:nvPicPr>
              <p:blipFill>
                <a:blip r:embed="rId328"/>
                <a:stretch>
                  <a:fillRect/>
                </a:stretch>
              </p:blipFill>
              <p:spPr>
                <a:xfrm>
                  <a:off x="6381550" y="5295398"/>
                  <a:ext cx="14940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9">
              <p14:nvContentPartPr>
                <p14:cNvPr id="201" name="Ink 200">
                  <a:extLst>
                    <a:ext uri="{FF2B5EF4-FFF2-40B4-BE49-F238E27FC236}">
                      <a16:creationId xmlns:a16="http://schemas.microsoft.com/office/drawing/2014/main" id="{77A3244B-C27B-439B-8B6C-F59B7F88DF2D}"/>
                    </a:ext>
                  </a:extLst>
                </p14:cNvPr>
                <p14:cNvContentPartPr/>
                <p14:nvPr/>
              </p14:nvContentPartPr>
              <p14:xfrm>
                <a:off x="6412510" y="5457038"/>
                <a:ext cx="188280" cy="27360"/>
              </p14:xfrm>
            </p:contentPart>
          </mc:Choice>
          <mc:Fallback xmlns="">
            <p:pic>
              <p:nvPicPr>
                <p:cNvPr id="201" name="Ink 200">
                  <a:extLst>
                    <a:ext uri="{FF2B5EF4-FFF2-40B4-BE49-F238E27FC236}">
                      <a16:creationId xmlns:a16="http://schemas.microsoft.com/office/drawing/2014/main" id="{77A3244B-C27B-439B-8B6C-F59B7F88DF2D}"/>
                    </a:ext>
                  </a:extLst>
                </p:cNvPr>
                <p:cNvPicPr/>
                <p:nvPr/>
              </p:nvPicPr>
              <p:blipFill>
                <a:blip r:embed="rId330"/>
                <a:stretch>
                  <a:fillRect/>
                </a:stretch>
              </p:blipFill>
              <p:spPr>
                <a:xfrm>
                  <a:off x="6403510" y="5448398"/>
                  <a:ext cx="205920" cy="4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1">
              <p14:nvContentPartPr>
                <p14:cNvPr id="202" name="Ink 201">
                  <a:extLst>
                    <a:ext uri="{FF2B5EF4-FFF2-40B4-BE49-F238E27FC236}">
                      <a16:creationId xmlns:a16="http://schemas.microsoft.com/office/drawing/2014/main" id="{E796EE7A-C32D-49AB-945C-94DAC7AB7164}"/>
                    </a:ext>
                  </a:extLst>
                </p14:cNvPr>
                <p14:cNvContentPartPr/>
                <p14:nvPr/>
              </p14:nvContentPartPr>
              <p14:xfrm>
                <a:off x="6775750" y="5031158"/>
                <a:ext cx="363960" cy="600480"/>
              </p14:xfrm>
            </p:contentPart>
          </mc:Choice>
          <mc:Fallback xmlns="">
            <p:pic>
              <p:nvPicPr>
                <p:cNvPr id="202" name="Ink 201">
                  <a:extLst>
                    <a:ext uri="{FF2B5EF4-FFF2-40B4-BE49-F238E27FC236}">
                      <a16:creationId xmlns:a16="http://schemas.microsoft.com/office/drawing/2014/main" id="{E796EE7A-C32D-49AB-945C-94DAC7AB7164}"/>
                    </a:ext>
                  </a:extLst>
                </p:cNvPr>
                <p:cNvPicPr/>
                <p:nvPr/>
              </p:nvPicPr>
              <p:blipFill>
                <a:blip r:embed="rId332"/>
                <a:stretch>
                  <a:fillRect/>
                </a:stretch>
              </p:blipFill>
              <p:spPr>
                <a:xfrm>
                  <a:off x="6767110" y="5022158"/>
                  <a:ext cx="381600" cy="61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3">
              <p14:nvContentPartPr>
                <p14:cNvPr id="203" name="Ink 202">
                  <a:extLst>
                    <a:ext uri="{FF2B5EF4-FFF2-40B4-BE49-F238E27FC236}">
                      <a16:creationId xmlns:a16="http://schemas.microsoft.com/office/drawing/2014/main" id="{8AEE2307-9C03-4A69-9F3A-E34B3C2AA87A}"/>
                    </a:ext>
                  </a:extLst>
                </p14:cNvPr>
                <p14:cNvContentPartPr/>
                <p14:nvPr/>
              </p14:nvContentPartPr>
              <p14:xfrm>
                <a:off x="7184350" y="4929998"/>
                <a:ext cx="282600" cy="657360"/>
              </p14:xfrm>
            </p:contentPart>
          </mc:Choice>
          <mc:Fallback xmlns="">
            <p:pic>
              <p:nvPicPr>
                <p:cNvPr id="203" name="Ink 202">
                  <a:extLst>
                    <a:ext uri="{FF2B5EF4-FFF2-40B4-BE49-F238E27FC236}">
                      <a16:creationId xmlns:a16="http://schemas.microsoft.com/office/drawing/2014/main" id="{8AEE2307-9C03-4A69-9F3A-E34B3C2AA87A}"/>
                    </a:ext>
                  </a:extLst>
                </p:cNvPr>
                <p:cNvPicPr/>
                <p:nvPr/>
              </p:nvPicPr>
              <p:blipFill>
                <a:blip r:embed="rId334"/>
                <a:stretch>
                  <a:fillRect/>
                </a:stretch>
              </p:blipFill>
              <p:spPr>
                <a:xfrm>
                  <a:off x="7175350" y="4920998"/>
                  <a:ext cx="300240" cy="67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5">
              <p14:nvContentPartPr>
                <p14:cNvPr id="204" name="Ink 203">
                  <a:extLst>
                    <a:ext uri="{FF2B5EF4-FFF2-40B4-BE49-F238E27FC236}">
                      <a16:creationId xmlns:a16="http://schemas.microsoft.com/office/drawing/2014/main" id="{3CBDD12B-8BBC-4B89-94E3-B90D99BA82EE}"/>
                    </a:ext>
                  </a:extLst>
                </p14:cNvPr>
                <p14:cNvContentPartPr/>
                <p14:nvPr/>
              </p14:nvContentPartPr>
              <p14:xfrm>
                <a:off x="7517350" y="5387198"/>
                <a:ext cx="157320" cy="218160"/>
              </p14:xfrm>
            </p:contentPart>
          </mc:Choice>
          <mc:Fallback xmlns="">
            <p:pic>
              <p:nvPicPr>
                <p:cNvPr id="204" name="Ink 203">
                  <a:extLst>
                    <a:ext uri="{FF2B5EF4-FFF2-40B4-BE49-F238E27FC236}">
                      <a16:creationId xmlns:a16="http://schemas.microsoft.com/office/drawing/2014/main" id="{3CBDD12B-8BBC-4B89-94E3-B90D99BA82EE}"/>
                    </a:ext>
                  </a:extLst>
                </p:cNvPr>
                <p:cNvPicPr/>
                <p:nvPr/>
              </p:nvPicPr>
              <p:blipFill>
                <a:blip r:embed="rId336"/>
                <a:stretch>
                  <a:fillRect/>
                </a:stretch>
              </p:blipFill>
              <p:spPr>
                <a:xfrm>
                  <a:off x="7508350" y="5378558"/>
                  <a:ext cx="17496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7">
              <p14:nvContentPartPr>
                <p14:cNvPr id="205" name="Ink 204">
                  <a:extLst>
                    <a:ext uri="{FF2B5EF4-FFF2-40B4-BE49-F238E27FC236}">
                      <a16:creationId xmlns:a16="http://schemas.microsoft.com/office/drawing/2014/main" id="{504206A1-9F06-48FB-BB44-7D129A71B76E}"/>
                    </a:ext>
                  </a:extLst>
                </p14:cNvPr>
                <p14:cNvContentPartPr/>
                <p14:nvPr/>
              </p14:nvContentPartPr>
              <p14:xfrm>
                <a:off x="7657030" y="5445158"/>
                <a:ext cx="144360" cy="359640"/>
              </p14:xfrm>
            </p:contentPart>
          </mc:Choice>
          <mc:Fallback xmlns="">
            <p:pic>
              <p:nvPicPr>
                <p:cNvPr id="205" name="Ink 204">
                  <a:extLst>
                    <a:ext uri="{FF2B5EF4-FFF2-40B4-BE49-F238E27FC236}">
                      <a16:creationId xmlns:a16="http://schemas.microsoft.com/office/drawing/2014/main" id="{504206A1-9F06-48FB-BB44-7D129A71B76E}"/>
                    </a:ext>
                  </a:extLst>
                </p:cNvPr>
                <p:cNvPicPr/>
                <p:nvPr/>
              </p:nvPicPr>
              <p:blipFill>
                <a:blip r:embed="rId338"/>
                <a:stretch>
                  <a:fillRect/>
                </a:stretch>
              </p:blipFill>
              <p:spPr>
                <a:xfrm>
                  <a:off x="7648390" y="5436158"/>
                  <a:ext cx="16200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9">
              <p14:nvContentPartPr>
                <p14:cNvPr id="206" name="Ink 205">
                  <a:extLst>
                    <a:ext uri="{FF2B5EF4-FFF2-40B4-BE49-F238E27FC236}">
                      <a16:creationId xmlns:a16="http://schemas.microsoft.com/office/drawing/2014/main" id="{ECC36FD9-648F-47C1-B8C1-30340B0EE74E}"/>
                    </a:ext>
                  </a:extLst>
                </p14:cNvPr>
                <p14:cNvContentPartPr/>
                <p14:nvPr/>
              </p14:nvContentPartPr>
              <p14:xfrm>
                <a:off x="7919830" y="5545958"/>
                <a:ext cx="95040" cy="151560"/>
              </p14:xfrm>
            </p:contentPart>
          </mc:Choice>
          <mc:Fallback xmlns="">
            <p:pic>
              <p:nvPicPr>
                <p:cNvPr id="206" name="Ink 205">
                  <a:extLst>
                    <a:ext uri="{FF2B5EF4-FFF2-40B4-BE49-F238E27FC236}">
                      <a16:creationId xmlns:a16="http://schemas.microsoft.com/office/drawing/2014/main" id="{ECC36FD9-648F-47C1-B8C1-30340B0EE74E}"/>
                    </a:ext>
                  </a:extLst>
                </p:cNvPr>
                <p:cNvPicPr/>
                <p:nvPr/>
              </p:nvPicPr>
              <p:blipFill>
                <a:blip r:embed="rId340"/>
                <a:stretch>
                  <a:fillRect/>
                </a:stretch>
              </p:blipFill>
              <p:spPr>
                <a:xfrm>
                  <a:off x="7910830" y="5536958"/>
                  <a:ext cx="112680" cy="16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1">
              <p14:nvContentPartPr>
                <p14:cNvPr id="207" name="Ink 206">
                  <a:extLst>
                    <a:ext uri="{FF2B5EF4-FFF2-40B4-BE49-F238E27FC236}">
                      <a16:creationId xmlns:a16="http://schemas.microsoft.com/office/drawing/2014/main" id="{EC3E84B8-6249-423A-A2E2-417843101A15}"/>
                    </a:ext>
                  </a:extLst>
                </p14:cNvPr>
                <p14:cNvContentPartPr/>
                <p14:nvPr/>
              </p14:nvContentPartPr>
              <p14:xfrm>
                <a:off x="8128630" y="5157878"/>
                <a:ext cx="171720" cy="353520"/>
              </p14:xfrm>
            </p:contentPart>
          </mc:Choice>
          <mc:Fallback xmlns="">
            <p:pic>
              <p:nvPicPr>
                <p:cNvPr id="207" name="Ink 206">
                  <a:extLst>
                    <a:ext uri="{FF2B5EF4-FFF2-40B4-BE49-F238E27FC236}">
                      <a16:creationId xmlns:a16="http://schemas.microsoft.com/office/drawing/2014/main" id="{EC3E84B8-6249-423A-A2E2-417843101A15}"/>
                    </a:ext>
                  </a:extLst>
                </p:cNvPr>
                <p:cNvPicPr/>
                <p:nvPr/>
              </p:nvPicPr>
              <p:blipFill>
                <a:blip r:embed="rId342"/>
                <a:stretch>
                  <a:fillRect/>
                </a:stretch>
              </p:blipFill>
              <p:spPr>
                <a:xfrm>
                  <a:off x="8119630" y="5149238"/>
                  <a:ext cx="189360" cy="37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3">
              <p14:nvContentPartPr>
                <p14:cNvPr id="208" name="Ink 207">
                  <a:extLst>
                    <a:ext uri="{FF2B5EF4-FFF2-40B4-BE49-F238E27FC236}">
                      <a16:creationId xmlns:a16="http://schemas.microsoft.com/office/drawing/2014/main" id="{0DBA75FE-0B50-48B8-AC1D-189A1DFBFAFE}"/>
                    </a:ext>
                  </a:extLst>
                </p14:cNvPr>
                <p14:cNvContentPartPr/>
                <p14:nvPr/>
              </p14:nvContentPartPr>
              <p14:xfrm>
                <a:off x="8555230" y="5227718"/>
                <a:ext cx="69480" cy="18720"/>
              </p14:xfrm>
            </p:contentPart>
          </mc:Choice>
          <mc:Fallback xmlns="">
            <p:pic>
              <p:nvPicPr>
                <p:cNvPr id="208" name="Ink 207">
                  <a:extLst>
                    <a:ext uri="{FF2B5EF4-FFF2-40B4-BE49-F238E27FC236}">
                      <a16:creationId xmlns:a16="http://schemas.microsoft.com/office/drawing/2014/main" id="{0DBA75FE-0B50-48B8-AC1D-189A1DFBFAFE}"/>
                    </a:ext>
                  </a:extLst>
                </p:cNvPr>
                <p:cNvPicPr/>
                <p:nvPr/>
              </p:nvPicPr>
              <p:blipFill>
                <a:blip r:embed="rId344"/>
                <a:stretch>
                  <a:fillRect/>
                </a:stretch>
              </p:blipFill>
              <p:spPr>
                <a:xfrm>
                  <a:off x="8546230" y="5218718"/>
                  <a:ext cx="87120" cy="3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5">
              <p14:nvContentPartPr>
                <p14:cNvPr id="209" name="Ink 208">
                  <a:extLst>
                    <a:ext uri="{FF2B5EF4-FFF2-40B4-BE49-F238E27FC236}">
                      <a16:creationId xmlns:a16="http://schemas.microsoft.com/office/drawing/2014/main" id="{02E6C5CD-4892-44F7-824D-B8D7EF876463}"/>
                    </a:ext>
                  </a:extLst>
                </p14:cNvPr>
                <p14:cNvContentPartPr/>
                <p14:nvPr/>
              </p14:nvContentPartPr>
              <p14:xfrm>
                <a:off x="8526430" y="5363078"/>
                <a:ext cx="101520" cy="18720"/>
              </p14:xfrm>
            </p:contentPart>
          </mc:Choice>
          <mc:Fallback xmlns="">
            <p:pic>
              <p:nvPicPr>
                <p:cNvPr id="209" name="Ink 208">
                  <a:extLst>
                    <a:ext uri="{FF2B5EF4-FFF2-40B4-BE49-F238E27FC236}">
                      <a16:creationId xmlns:a16="http://schemas.microsoft.com/office/drawing/2014/main" id="{02E6C5CD-4892-44F7-824D-B8D7EF876463}"/>
                    </a:ext>
                  </a:extLst>
                </p:cNvPr>
                <p:cNvPicPr/>
                <p:nvPr/>
              </p:nvPicPr>
              <p:blipFill>
                <a:blip r:embed="rId346"/>
                <a:stretch>
                  <a:fillRect/>
                </a:stretch>
              </p:blipFill>
              <p:spPr>
                <a:xfrm>
                  <a:off x="8517790" y="5354438"/>
                  <a:ext cx="119160" cy="36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19" name="Group 218">
            <a:extLst>
              <a:ext uri="{FF2B5EF4-FFF2-40B4-BE49-F238E27FC236}">
                <a16:creationId xmlns:a16="http://schemas.microsoft.com/office/drawing/2014/main" id="{521A9083-D55C-4A0A-8CFA-BC1610C9B3AF}"/>
              </a:ext>
            </a:extLst>
          </p:cNvPr>
          <p:cNvGrpSpPr/>
          <p:nvPr/>
        </p:nvGrpSpPr>
        <p:grpSpPr>
          <a:xfrm>
            <a:off x="8998390" y="4952678"/>
            <a:ext cx="1667160" cy="700560"/>
            <a:chOff x="8998390" y="4952678"/>
            <a:chExt cx="1667160" cy="700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7">
              <p14:nvContentPartPr>
                <p14:cNvPr id="210" name="Ink 209">
                  <a:extLst>
                    <a:ext uri="{FF2B5EF4-FFF2-40B4-BE49-F238E27FC236}">
                      <a16:creationId xmlns:a16="http://schemas.microsoft.com/office/drawing/2014/main" id="{9A498A8B-BD3B-462F-ABAA-463E6CF66C6A}"/>
                    </a:ext>
                  </a:extLst>
                </p14:cNvPr>
                <p14:cNvContentPartPr/>
                <p14:nvPr/>
              </p14:nvContentPartPr>
              <p14:xfrm>
                <a:off x="8998390" y="5147438"/>
                <a:ext cx="220680" cy="374040"/>
              </p14:xfrm>
            </p:contentPart>
          </mc:Choice>
          <mc:Fallback xmlns="">
            <p:pic>
              <p:nvPicPr>
                <p:cNvPr id="210" name="Ink 209">
                  <a:extLst>
                    <a:ext uri="{FF2B5EF4-FFF2-40B4-BE49-F238E27FC236}">
                      <a16:creationId xmlns:a16="http://schemas.microsoft.com/office/drawing/2014/main" id="{9A498A8B-BD3B-462F-ABAA-463E6CF66C6A}"/>
                    </a:ext>
                  </a:extLst>
                </p:cNvPr>
                <p:cNvPicPr/>
                <p:nvPr/>
              </p:nvPicPr>
              <p:blipFill>
                <a:blip r:embed="rId348"/>
                <a:stretch>
                  <a:fillRect/>
                </a:stretch>
              </p:blipFill>
              <p:spPr>
                <a:xfrm>
                  <a:off x="8989390" y="5138798"/>
                  <a:ext cx="238320" cy="39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9">
              <p14:nvContentPartPr>
                <p14:cNvPr id="211" name="Ink 210">
                  <a:extLst>
                    <a:ext uri="{FF2B5EF4-FFF2-40B4-BE49-F238E27FC236}">
                      <a16:creationId xmlns:a16="http://schemas.microsoft.com/office/drawing/2014/main" id="{9FF907E3-9ABB-4160-B3C5-1F7A18563B33}"/>
                    </a:ext>
                  </a:extLst>
                </p14:cNvPr>
                <p14:cNvContentPartPr/>
                <p14:nvPr/>
              </p14:nvContentPartPr>
              <p14:xfrm>
                <a:off x="9288190" y="4965278"/>
                <a:ext cx="224640" cy="659520"/>
              </p14:xfrm>
            </p:contentPart>
          </mc:Choice>
          <mc:Fallback xmlns="">
            <p:pic>
              <p:nvPicPr>
                <p:cNvPr id="211" name="Ink 210">
                  <a:extLst>
                    <a:ext uri="{FF2B5EF4-FFF2-40B4-BE49-F238E27FC236}">
                      <a16:creationId xmlns:a16="http://schemas.microsoft.com/office/drawing/2014/main" id="{9FF907E3-9ABB-4160-B3C5-1F7A18563B33}"/>
                    </a:ext>
                  </a:extLst>
                </p:cNvPr>
                <p:cNvPicPr/>
                <p:nvPr/>
              </p:nvPicPr>
              <p:blipFill>
                <a:blip r:embed="rId350"/>
                <a:stretch>
                  <a:fillRect/>
                </a:stretch>
              </p:blipFill>
              <p:spPr>
                <a:xfrm>
                  <a:off x="9279190" y="4956638"/>
                  <a:ext cx="242280" cy="67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1">
              <p14:nvContentPartPr>
                <p14:cNvPr id="212" name="Ink 211">
                  <a:extLst>
                    <a:ext uri="{FF2B5EF4-FFF2-40B4-BE49-F238E27FC236}">
                      <a16:creationId xmlns:a16="http://schemas.microsoft.com/office/drawing/2014/main" id="{94853D10-5085-4D2A-8F14-7FA4A5B4A4C0}"/>
                    </a:ext>
                  </a:extLst>
                </p14:cNvPr>
                <p14:cNvContentPartPr/>
                <p14:nvPr/>
              </p14:nvContentPartPr>
              <p14:xfrm>
                <a:off x="9474310" y="5161838"/>
                <a:ext cx="39600" cy="369720"/>
              </p14:xfrm>
            </p:contentPart>
          </mc:Choice>
          <mc:Fallback xmlns="">
            <p:pic>
              <p:nvPicPr>
                <p:cNvPr id="212" name="Ink 211">
                  <a:extLst>
                    <a:ext uri="{FF2B5EF4-FFF2-40B4-BE49-F238E27FC236}">
                      <a16:creationId xmlns:a16="http://schemas.microsoft.com/office/drawing/2014/main" id="{94853D10-5085-4D2A-8F14-7FA4A5B4A4C0}"/>
                    </a:ext>
                  </a:extLst>
                </p:cNvPr>
                <p:cNvPicPr/>
                <p:nvPr/>
              </p:nvPicPr>
              <p:blipFill>
                <a:blip r:embed="rId352"/>
                <a:stretch>
                  <a:fillRect/>
                </a:stretch>
              </p:blipFill>
              <p:spPr>
                <a:xfrm>
                  <a:off x="9465310" y="5152838"/>
                  <a:ext cx="57240" cy="387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3">
              <p14:nvContentPartPr>
                <p14:cNvPr id="213" name="Ink 212">
                  <a:extLst>
                    <a:ext uri="{FF2B5EF4-FFF2-40B4-BE49-F238E27FC236}">
                      <a16:creationId xmlns:a16="http://schemas.microsoft.com/office/drawing/2014/main" id="{27AAF8BA-C434-4062-B26C-F44E56F0FC2B}"/>
                    </a:ext>
                  </a:extLst>
                </p14:cNvPr>
                <p14:cNvContentPartPr/>
                <p14:nvPr/>
              </p14:nvContentPartPr>
              <p14:xfrm>
                <a:off x="9605350" y="5451278"/>
                <a:ext cx="24120" cy="32400"/>
              </p14:xfrm>
            </p:contentPart>
          </mc:Choice>
          <mc:Fallback xmlns="">
            <p:pic>
              <p:nvPicPr>
                <p:cNvPr id="213" name="Ink 212">
                  <a:extLst>
                    <a:ext uri="{FF2B5EF4-FFF2-40B4-BE49-F238E27FC236}">
                      <a16:creationId xmlns:a16="http://schemas.microsoft.com/office/drawing/2014/main" id="{27AAF8BA-C434-4062-B26C-F44E56F0FC2B}"/>
                    </a:ext>
                  </a:extLst>
                </p:cNvPr>
                <p:cNvPicPr/>
                <p:nvPr/>
              </p:nvPicPr>
              <p:blipFill>
                <a:blip r:embed="rId354"/>
                <a:stretch>
                  <a:fillRect/>
                </a:stretch>
              </p:blipFill>
              <p:spPr>
                <a:xfrm>
                  <a:off x="9596350" y="5442278"/>
                  <a:ext cx="41760" cy="5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5">
              <p14:nvContentPartPr>
                <p14:cNvPr id="214" name="Ink 213">
                  <a:extLst>
                    <a:ext uri="{FF2B5EF4-FFF2-40B4-BE49-F238E27FC236}">
                      <a16:creationId xmlns:a16="http://schemas.microsoft.com/office/drawing/2014/main" id="{8EBB8CF2-ADF7-4EC3-9646-3E3E7E7CA402}"/>
                    </a:ext>
                  </a:extLst>
                </p14:cNvPr>
                <p14:cNvContentPartPr/>
                <p14:nvPr/>
              </p14:nvContentPartPr>
              <p14:xfrm>
                <a:off x="9711550" y="5194598"/>
                <a:ext cx="178200" cy="308880"/>
              </p14:xfrm>
            </p:contentPart>
          </mc:Choice>
          <mc:Fallback xmlns="">
            <p:pic>
              <p:nvPicPr>
                <p:cNvPr id="214" name="Ink 213">
                  <a:extLst>
                    <a:ext uri="{FF2B5EF4-FFF2-40B4-BE49-F238E27FC236}">
                      <a16:creationId xmlns:a16="http://schemas.microsoft.com/office/drawing/2014/main" id="{8EBB8CF2-ADF7-4EC3-9646-3E3E7E7CA402}"/>
                    </a:ext>
                  </a:extLst>
                </p:cNvPr>
                <p:cNvPicPr/>
                <p:nvPr/>
              </p:nvPicPr>
              <p:blipFill>
                <a:blip r:embed="rId356"/>
                <a:stretch>
                  <a:fillRect/>
                </a:stretch>
              </p:blipFill>
              <p:spPr>
                <a:xfrm>
                  <a:off x="9702910" y="5185958"/>
                  <a:ext cx="195840" cy="32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7">
              <p14:nvContentPartPr>
                <p14:cNvPr id="215" name="Ink 214">
                  <a:extLst>
                    <a:ext uri="{FF2B5EF4-FFF2-40B4-BE49-F238E27FC236}">
                      <a16:creationId xmlns:a16="http://schemas.microsoft.com/office/drawing/2014/main" id="{ADCF9E1A-7C27-45C1-B581-58C99AB83FDF}"/>
                    </a:ext>
                  </a:extLst>
                </p14:cNvPr>
                <p14:cNvContentPartPr/>
                <p14:nvPr/>
              </p14:nvContentPartPr>
              <p14:xfrm>
                <a:off x="9944470" y="5158958"/>
                <a:ext cx="128520" cy="320400"/>
              </p14:xfrm>
            </p:contentPart>
          </mc:Choice>
          <mc:Fallback xmlns="">
            <p:pic>
              <p:nvPicPr>
                <p:cNvPr id="215" name="Ink 214">
                  <a:extLst>
                    <a:ext uri="{FF2B5EF4-FFF2-40B4-BE49-F238E27FC236}">
                      <a16:creationId xmlns:a16="http://schemas.microsoft.com/office/drawing/2014/main" id="{ADCF9E1A-7C27-45C1-B581-58C99AB83FDF}"/>
                    </a:ext>
                  </a:extLst>
                </p:cNvPr>
                <p:cNvPicPr/>
                <p:nvPr/>
              </p:nvPicPr>
              <p:blipFill>
                <a:blip r:embed="rId358"/>
                <a:stretch>
                  <a:fillRect/>
                </a:stretch>
              </p:blipFill>
              <p:spPr>
                <a:xfrm>
                  <a:off x="9935470" y="5149958"/>
                  <a:ext cx="146160" cy="33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9">
              <p14:nvContentPartPr>
                <p14:cNvPr id="216" name="Ink 215">
                  <a:extLst>
                    <a:ext uri="{FF2B5EF4-FFF2-40B4-BE49-F238E27FC236}">
                      <a16:creationId xmlns:a16="http://schemas.microsoft.com/office/drawing/2014/main" id="{B2C7E431-D371-43E6-AC48-8DA3034C07FB}"/>
                    </a:ext>
                  </a:extLst>
                </p14:cNvPr>
                <p14:cNvContentPartPr/>
                <p14:nvPr/>
              </p14:nvContentPartPr>
              <p14:xfrm>
                <a:off x="10183510" y="5167598"/>
                <a:ext cx="112680" cy="300600"/>
              </p14:xfrm>
            </p:contentPart>
          </mc:Choice>
          <mc:Fallback xmlns="">
            <p:pic>
              <p:nvPicPr>
                <p:cNvPr id="216" name="Ink 215">
                  <a:extLst>
                    <a:ext uri="{FF2B5EF4-FFF2-40B4-BE49-F238E27FC236}">
                      <a16:creationId xmlns:a16="http://schemas.microsoft.com/office/drawing/2014/main" id="{B2C7E431-D371-43E6-AC48-8DA3034C07FB}"/>
                    </a:ext>
                  </a:extLst>
                </p:cNvPr>
                <p:cNvPicPr/>
                <p:nvPr/>
              </p:nvPicPr>
              <p:blipFill>
                <a:blip r:embed="rId360"/>
                <a:stretch>
                  <a:fillRect/>
                </a:stretch>
              </p:blipFill>
              <p:spPr>
                <a:xfrm>
                  <a:off x="10174510" y="5158958"/>
                  <a:ext cx="13032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1">
              <p14:nvContentPartPr>
                <p14:cNvPr id="217" name="Ink 216">
                  <a:extLst>
                    <a:ext uri="{FF2B5EF4-FFF2-40B4-BE49-F238E27FC236}">
                      <a16:creationId xmlns:a16="http://schemas.microsoft.com/office/drawing/2014/main" id="{8A958C96-83FA-4157-AD87-F5DD08B242C8}"/>
                    </a:ext>
                  </a:extLst>
                </p14:cNvPr>
                <p14:cNvContentPartPr/>
                <p14:nvPr/>
              </p14:nvContentPartPr>
              <p14:xfrm>
                <a:off x="10231390" y="5184518"/>
                <a:ext cx="191160" cy="15120"/>
              </p14:xfrm>
            </p:contentPart>
          </mc:Choice>
          <mc:Fallback xmlns="">
            <p:pic>
              <p:nvPicPr>
                <p:cNvPr id="217" name="Ink 216">
                  <a:extLst>
                    <a:ext uri="{FF2B5EF4-FFF2-40B4-BE49-F238E27FC236}">
                      <a16:creationId xmlns:a16="http://schemas.microsoft.com/office/drawing/2014/main" id="{8A958C96-83FA-4157-AD87-F5DD08B242C8}"/>
                    </a:ext>
                  </a:extLst>
                </p:cNvPr>
                <p:cNvPicPr/>
                <p:nvPr/>
              </p:nvPicPr>
              <p:blipFill>
                <a:blip r:embed="rId362"/>
                <a:stretch>
                  <a:fillRect/>
                </a:stretch>
              </p:blipFill>
              <p:spPr>
                <a:xfrm>
                  <a:off x="10222390" y="5175518"/>
                  <a:ext cx="20880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3">
              <p14:nvContentPartPr>
                <p14:cNvPr id="218" name="Ink 217">
                  <a:extLst>
                    <a:ext uri="{FF2B5EF4-FFF2-40B4-BE49-F238E27FC236}">
                      <a16:creationId xmlns:a16="http://schemas.microsoft.com/office/drawing/2014/main" id="{DC888646-2D8C-4C9E-9435-3DD8265AA4F9}"/>
                    </a:ext>
                  </a:extLst>
                </p14:cNvPr>
                <p14:cNvContentPartPr/>
                <p14:nvPr/>
              </p14:nvContentPartPr>
              <p14:xfrm>
                <a:off x="10462510" y="4952678"/>
                <a:ext cx="203040" cy="700560"/>
              </p14:xfrm>
            </p:contentPart>
          </mc:Choice>
          <mc:Fallback xmlns="">
            <p:pic>
              <p:nvPicPr>
                <p:cNvPr id="218" name="Ink 217">
                  <a:extLst>
                    <a:ext uri="{FF2B5EF4-FFF2-40B4-BE49-F238E27FC236}">
                      <a16:creationId xmlns:a16="http://schemas.microsoft.com/office/drawing/2014/main" id="{DC888646-2D8C-4C9E-9435-3DD8265AA4F9}"/>
                    </a:ext>
                  </a:extLst>
                </p:cNvPr>
                <p:cNvPicPr/>
                <p:nvPr/>
              </p:nvPicPr>
              <p:blipFill>
                <a:blip r:embed="rId364"/>
                <a:stretch>
                  <a:fillRect/>
                </a:stretch>
              </p:blipFill>
              <p:spPr>
                <a:xfrm>
                  <a:off x="10453510" y="4943678"/>
                  <a:ext cx="220680" cy="718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8" name="Group 227">
            <a:extLst>
              <a:ext uri="{FF2B5EF4-FFF2-40B4-BE49-F238E27FC236}">
                <a16:creationId xmlns:a16="http://schemas.microsoft.com/office/drawing/2014/main" id="{1BAF5ECE-CFD8-4E35-A1BB-576B971877EE}"/>
              </a:ext>
            </a:extLst>
          </p:cNvPr>
          <p:cNvGrpSpPr/>
          <p:nvPr/>
        </p:nvGrpSpPr>
        <p:grpSpPr>
          <a:xfrm>
            <a:off x="10844830" y="4827758"/>
            <a:ext cx="1075680" cy="885960"/>
            <a:chOff x="10844830" y="4827758"/>
            <a:chExt cx="1075680" cy="885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5">
              <p14:nvContentPartPr>
                <p14:cNvPr id="221" name="Ink 220">
                  <a:extLst>
                    <a:ext uri="{FF2B5EF4-FFF2-40B4-BE49-F238E27FC236}">
                      <a16:creationId xmlns:a16="http://schemas.microsoft.com/office/drawing/2014/main" id="{0D0F5FD8-41D7-43D8-8BFA-D84981E99C90}"/>
                    </a:ext>
                  </a:extLst>
                </p14:cNvPr>
                <p14:cNvContentPartPr/>
                <p14:nvPr/>
              </p14:nvContentPartPr>
              <p14:xfrm>
                <a:off x="10868590" y="5198918"/>
                <a:ext cx="90000" cy="5760"/>
              </p14:xfrm>
            </p:contentPart>
          </mc:Choice>
          <mc:Fallback xmlns="">
            <p:pic>
              <p:nvPicPr>
                <p:cNvPr id="221" name="Ink 220">
                  <a:extLst>
                    <a:ext uri="{FF2B5EF4-FFF2-40B4-BE49-F238E27FC236}">
                      <a16:creationId xmlns:a16="http://schemas.microsoft.com/office/drawing/2014/main" id="{0D0F5FD8-41D7-43D8-8BFA-D84981E99C90}"/>
                    </a:ext>
                  </a:extLst>
                </p:cNvPr>
                <p:cNvPicPr/>
                <p:nvPr/>
              </p:nvPicPr>
              <p:blipFill>
                <a:blip r:embed="rId366"/>
                <a:stretch>
                  <a:fillRect/>
                </a:stretch>
              </p:blipFill>
              <p:spPr>
                <a:xfrm>
                  <a:off x="10859950" y="5190278"/>
                  <a:ext cx="107640" cy="2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7">
              <p14:nvContentPartPr>
                <p14:cNvPr id="222" name="Ink 221">
                  <a:extLst>
                    <a:ext uri="{FF2B5EF4-FFF2-40B4-BE49-F238E27FC236}">
                      <a16:creationId xmlns:a16="http://schemas.microsoft.com/office/drawing/2014/main" id="{9FB2D8F8-C6E8-4637-AC2F-14548132AC73}"/>
                    </a:ext>
                  </a:extLst>
                </p14:cNvPr>
                <p14:cNvContentPartPr/>
                <p14:nvPr/>
              </p14:nvContentPartPr>
              <p14:xfrm>
                <a:off x="10881190" y="5274518"/>
                <a:ext cx="92160" cy="31680"/>
              </p14:xfrm>
            </p:contentPart>
          </mc:Choice>
          <mc:Fallback xmlns="">
            <p:pic>
              <p:nvPicPr>
                <p:cNvPr id="222" name="Ink 221">
                  <a:extLst>
                    <a:ext uri="{FF2B5EF4-FFF2-40B4-BE49-F238E27FC236}">
                      <a16:creationId xmlns:a16="http://schemas.microsoft.com/office/drawing/2014/main" id="{9FB2D8F8-C6E8-4637-AC2F-14548132AC73}"/>
                    </a:ext>
                  </a:extLst>
                </p:cNvPr>
                <p:cNvPicPr/>
                <p:nvPr/>
              </p:nvPicPr>
              <p:blipFill>
                <a:blip r:embed="rId368"/>
                <a:stretch>
                  <a:fillRect/>
                </a:stretch>
              </p:blipFill>
              <p:spPr>
                <a:xfrm>
                  <a:off x="10872190" y="5265878"/>
                  <a:ext cx="10980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9">
              <p14:nvContentPartPr>
                <p14:cNvPr id="223" name="Ink 222">
                  <a:extLst>
                    <a:ext uri="{FF2B5EF4-FFF2-40B4-BE49-F238E27FC236}">
                      <a16:creationId xmlns:a16="http://schemas.microsoft.com/office/drawing/2014/main" id="{C249A3B7-416B-4D46-8942-1B4AAE95900B}"/>
                    </a:ext>
                  </a:extLst>
                </p14:cNvPr>
                <p14:cNvContentPartPr/>
                <p14:nvPr/>
              </p14:nvContentPartPr>
              <p14:xfrm>
                <a:off x="11107630" y="5078318"/>
                <a:ext cx="104400" cy="330120"/>
              </p14:xfrm>
            </p:contentPart>
          </mc:Choice>
          <mc:Fallback xmlns="">
            <p:pic>
              <p:nvPicPr>
                <p:cNvPr id="223" name="Ink 222">
                  <a:extLst>
                    <a:ext uri="{FF2B5EF4-FFF2-40B4-BE49-F238E27FC236}">
                      <a16:creationId xmlns:a16="http://schemas.microsoft.com/office/drawing/2014/main" id="{C249A3B7-416B-4D46-8942-1B4AAE95900B}"/>
                    </a:ext>
                  </a:extLst>
                </p:cNvPr>
                <p:cNvPicPr/>
                <p:nvPr/>
              </p:nvPicPr>
              <p:blipFill>
                <a:blip r:embed="rId370"/>
                <a:stretch>
                  <a:fillRect/>
                </a:stretch>
              </p:blipFill>
              <p:spPr>
                <a:xfrm>
                  <a:off x="11098630" y="5069678"/>
                  <a:ext cx="122040" cy="34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1">
              <p14:nvContentPartPr>
                <p14:cNvPr id="224" name="Ink 223">
                  <a:extLst>
                    <a:ext uri="{FF2B5EF4-FFF2-40B4-BE49-F238E27FC236}">
                      <a16:creationId xmlns:a16="http://schemas.microsoft.com/office/drawing/2014/main" id="{9B759492-EC77-42C1-B6E2-21DF73AF4C19}"/>
                    </a:ext>
                  </a:extLst>
                </p14:cNvPr>
                <p14:cNvContentPartPr/>
                <p14:nvPr/>
              </p14:nvContentPartPr>
              <p14:xfrm>
                <a:off x="11309950" y="5334638"/>
                <a:ext cx="20880" cy="21240"/>
              </p14:xfrm>
            </p:contentPart>
          </mc:Choice>
          <mc:Fallback xmlns="">
            <p:pic>
              <p:nvPicPr>
                <p:cNvPr id="224" name="Ink 223">
                  <a:extLst>
                    <a:ext uri="{FF2B5EF4-FFF2-40B4-BE49-F238E27FC236}">
                      <a16:creationId xmlns:a16="http://schemas.microsoft.com/office/drawing/2014/main" id="{9B759492-EC77-42C1-B6E2-21DF73AF4C19}"/>
                    </a:ext>
                  </a:extLst>
                </p:cNvPr>
                <p:cNvPicPr/>
                <p:nvPr/>
              </p:nvPicPr>
              <p:blipFill>
                <a:blip r:embed="rId372"/>
                <a:stretch>
                  <a:fillRect/>
                </a:stretch>
              </p:blipFill>
              <p:spPr>
                <a:xfrm>
                  <a:off x="11301310" y="5325998"/>
                  <a:ext cx="38520" cy="3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3">
              <p14:nvContentPartPr>
                <p14:cNvPr id="225" name="Ink 224">
                  <a:extLst>
                    <a:ext uri="{FF2B5EF4-FFF2-40B4-BE49-F238E27FC236}">
                      <a16:creationId xmlns:a16="http://schemas.microsoft.com/office/drawing/2014/main" id="{9FE46081-9295-4B0B-825E-C0F998246FD2}"/>
                    </a:ext>
                  </a:extLst>
                </p14:cNvPr>
                <p14:cNvContentPartPr/>
                <p14:nvPr/>
              </p14:nvContentPartPr>
              <p14:xfrm>
                <a:off x="11421910" y="5059958"/>
                <a:ext cx="16920" cy="313560"/>
              </p14:xfrm>
            </p:contentPart>
          </mc:Choice>
          <mc:Fallback xmlns="">
            <p:pic>
              <p:nvPicPr>
                <p:cNvPr id="225" name="Ink 224">
                  <a:extLst>
                    <a:ext uri="{FF2B5EF4-FFF2-40B4-BE49-F238E27FC236}">
                      <a16:creationId xmlns:a16="http://schemas.microsoft.com/office/drawing/2014/main" id="{9FE46081-9295-4B0B-825E-C0F998246FD2}"/>
                    </a:ext>
                  </a:extLst>
                </p:cNvPr>
                <p:cNvPicPr/>
                <p:nvPr/>
              </p:nvPicPr>
              <p:blipFill>
                <a:blip r:embed="rId374"/>
                <a:stretch>
                  <a:fillRect/>
                </a:stretch>
              </p:blipFill>
              <p:spPr>
                <a:xfrm>
                  <a:off x="11413270" y="5050958"/>
                  <a:ext cx="3456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5">
              <p14:nvContentPartPr>
                <p14:cNvPr id="226" name="Ink 225">
                  <a:extLst>
                    <a:ext uri="{FF2B5EF4-FFF2-40B4-BE49-F238E27FC236}">
                      <a16:creationId xmlns:a16="http://schemas.microsoft.com/office/drawing/2014/main" id="{68659142-6A82-4158-8982-C3FECA82CD57}"/>
                    </a:ext>
                  </a:extLst>
                </p14:cNvPr>
                <p14:cNvContentPartPr/>
                <p14:nvPr/>
              </p14:nvContentPartPr>
              <p14:xfrm>
                <a:off x="11547550" y="5074718"/>
                <a:ext cx="102600" cy="338400"/>
              </p14:xfrm>
            </p:contentPart>
          </mc:Choice>
          <mc:Fallback xmlns="">
            <p:pic>
              <p:nvPicPr>
                <p:cNvPr id="226" name="Ink 225">
                  <a:extLst>
                    <a:ext uri="{FF2B5EF4-FFF2-40B4-BE49-F238E27FC236}">
                      <a16:creationId xmlns:a16="http://schemas.microsoft.com/office/drawing/2014/main" id="{68659142-6A82-4158-8982-C3FECA82CD57}"/>
                    </a:ext>
                  </a:extLst>
                </p:cNvPr>
                <p:cNvPicPr/>
                <p:nvPr/>
              </p:nvPicPr>
              <p:blipFill>
                <a:blip r:embed="rId376"/>
                <a:stretch>
                  <a:fillRect/>
                </a:stretch>
              </p:blipFill>
              <p:spPr>
                <a:xfrm>
                  <a:off x="11538550" y="5066078"/>
                  <a:ext cx="12024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7">
              <p14:nvContentPartPr>
                <p14:cNvPr id="227" name="Ink 226">
                  <a:extLst>
                    <a:ext uri="{FF2B5EF4-FFF2-40B4-BE49-F238E27FC236}">
                      <a16:creationId xmlns:a16="http://schemas.microsoft.com/office/drawing/2014/main" id="{565ED788-A21B-4D82-A3CE-1A4A7A6480DF}"/>
                    </a:ext>
                  </a:extLst>
                </p14:cNvPr>
                <p14:cNvContentPartPr/>
                <p14:nvPr/>
              </p14:nvContentPartPr>
              <p14:xfrm>
                <a:off x="10844830" y="4827758"/>
                <a:ext cx="1075680" cy="885960"/>
              </p14:xfrm>
            </p:contentPart>
          </mc:Choice>
          <mc:Fallback xmlns="">
            <p:pic>
              <p:nvPicPr>
                <p:cNvPr id="227" name="Ink 226">
                  <a:extLst>
                    <a:ext uri="{FF2B5EF4-FFF2-40B4-BE49-F238E27FC236}">
                      <a16:creationId xmlns:a16="http://schemas.microsoft.com/office/drawing/2014/main" id="{565ED788-A21B-4D82-A3CE-1A4A7A6480DF}"/>
                    </a:ext>
                  </a:extLst>
                </p:cNvPr>
                <p:cNvPicPr/>
                <p:nvPr/>
              </p:nvPicPr>
              <p:blipFill>
                <a:blip r:embed="rId378"/>
                <a:stretch>
                  <a:fillRect/>
                </a:stretch>
              </p:blipFill>
              <p:spPr>
                <a:xfrm>
                  <a:off x="10836190" y="4819118"/>
                  <a:ext cx="1093320" cy="9036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59180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EB1D123-1A89-42FD-B89C-C76061E14DC8}"/>
              </a:ext>
            </a:extLst>
          </p:cNvPr>
          <p:cNvSpPr txBox="1"/>
          <p:nvPr/>
        </p:nvSpPr>
        <p:spPr>
          <a:xfrm>
            <a:off x="5415878" y="0"/>
            <a:ext cx="136024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Solve.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908EC52E-04C5-4576-86B0-EB93DB3898CE}"/>
              </a:ext>
            </a:extLst>
          </p:cNvPr>
          <p:cNvCxnSpPr>
            <a:cxnSpLocks/>
          </p:cNvCxnSpPr>
          <p:nvPr/>
        </p:nvCxnSpPr>
        <p:spPr>
          <a:xfrm>
            <a:off x="0" y="677108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/>
              <p:nvPr/>
            </p:nvSpPr>
            <p:spPr>
              <a:xfrm>
                <a:off x="0" y="677108"/>
                <a:ext cx="5874493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40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unc>
                        <m:funcPr>
                          <m:ctrlPr>
                            <a:rPr lang="en-US" sz="40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4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fName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2+</m:t>
                          </m:r>
                          <m:func>
                            <m:funcPr>
                              <m:ctrlPr>
                                <a:rPr lang="en-US" sz="40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40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4000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4000" i="1"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40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4000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0AA306A-6CDF-492B-B344-9B8D27E80E4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77108"/>
                <a:ext cx="5874493" cy="7078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7" name="Group 26">
            <a:extLst>
              <a:ext uri="{FF2B5EF4-FFF2-40B4-BE49-F238E27FC236}">
                <a16:creationId xmlns:a16="http://schemas.microsoft.com/office/drawing/2014/main" id="{3CBE6A2A-E329-423C-BB69-DDE2FBA3AC80}"/>
              </a:ext>
            </a:extLst>
          </p:cNvPr>
          <p:cNvGrpSpPr/>
          <p:nvPr/>
        </p:nvGrpSpPr>
        <p:grpSpPr>
          <a:xfrm>
            <a:off x="3491110" y="1609507"/>
            <a:ext cx="1057320" cy="849600"/>
            <a:chOff x="3491110" y="1609507"/>
            <a:chExt cx="1057320" cy="84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506BDAA2-E22C-4BDE-83F3-88B7698E2863}"/>
                    </a:ext>
                  </a:extLst>
                </p14:cNvPr>
                <p14:cNvContentPartPr/>
                <p14:nvPr/>
              </p14:nvContentPartPr>
              <p14:xfrm>
                <a:off x="3491110" y="1609507"/>
                <a:ext cx="135720" cy="60948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506BDAA2-E22C-4BDE-83F3-88B7698E2863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482470" y="1600507"/>
                  <a:ext cx="153360" cy="62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63BAF1D3-C166-48E6-9F82-D6BC4D50543E}"/>
                    </a:ext>
                  </a:extLst>
                </p14:cNvPr>
                <p14:cNvContentPartPr/>
                <p14:nvPr/>
              </p14:nvContentPartPr>
              <p14:xfrm>
                <a:off x="3639790" y="2037907"/>
                <a:ext cx="157680" cy="18756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63BAF1D3-C166-48E6-9F82-D6BC4D50543E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3630790" y="2029267"/>
                  <a:ext cx="17532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ABD39D28-836D-4D3E-9929-5EEED51AD105}"/>
                    </a:ext>
                  </a:extLst>
                </p14:cNvPr>
                <p14:cNvContentPartPr/>
                <p14:nvPr/>
              </p14:nvContentPartPr>
              <p14:xfrm>
                <a:off x="3812230" y="2091187"/>
                <a:ext cx="190080" cy="36792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ABD39D28-836D-4D3E-9929-5EEED51AD105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3803230" y="2082187"/>
                  <a:ext cx="20772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8F57DD54-E7E2-45A0-82BE-F20FBEE3104F}"/>
                    </a:ext>
                  </a:extLst>
                </p14:cNvPr>
                <p14:cNvContentPartPr/>
                <p14:nvPr/>
              </p14:nvContentPartPr>
              <p14:xfrm>
                <a:off x="4046590" y="2198107"/>
                <a:ext cx="104760" cy="1915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8F57DD54-E7E2-45A0-82BE-F20FBEE3104F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4037590" y="2189467"/>
                  <a:ext cx="122400" cy="209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7CC6C470-3E36-4E2D-9486-2C32FC8A0A37}"/>
                    </a:ext>
                  </a:extLst>
                </p14:cNvPr>
                <p14:cNvContentPartPr/>
                <p14:nvPr/>
              </p14:nvContentPartPr>
              <p14:xfrm>
                <a:off x="4115710" y="2145187"/>
                <a:ext cx="128880" cy="2484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7CC6C470-3E36-4E2D-9486-2C32FC8A0A37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4106710" y="2136547"/>
                  <a:ext cx="1465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E6FEA65D-013A-4D12-8DA1-5C006DECD1F2}"/>
                    </a:ext>
                  </a:extLst>
                </p14:cNvPr>
                <p14:cNvContentPartPr/>
                <p14:nvPr/>
              </p14:nvContentPartPr>
              <p14:xfrm>
                <a:off x="4320910" y="1804267"/>
                <a:ext cx="227520" cy="40968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E6FEA65D-013A-4D12-8DA1-5C006DECD1F2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4311910" y="1795627"/>
                  <a:ext cx="245160" cy="4273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F060C71-09E6-44A3-86F2-83270137C9E7}"/>
              </a:ext>
            </a:extLst>
          </p:cNvPr>
          <p:cNvGrpSpPr/>
          <p:nvPr/>
        </p:nvGrpSpPr>
        <p:grpSpPr>
          <a:xfrm>
            <a:off x="314470" y="1610227"/>
            <a:ext cx="2989080" cy="926640"/>
            <a:chOff x="314470" y="1610227"/>
            <a:chExt cx="2989080" cy="926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E81FD4A0-4A55-487F-8F7F-E906940C39C9}"/>
                    </a:ext>
                  </a:extLst>
                </p14:cNvPr>
                <p14:cNvContentPartPr/>
                <p14:nvPr/>
              </p14:nvContentPartPr>
              <p14:xfrm>
                <a:off x="314470" y="1610227"/>
                <a:ext cx="172080" cy="701280"/>
              </p14:xfrm>
            </p:contentPart>
          </mc:Choice>
          <mc:Fallback xmlns=""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E81FD4A0-4A55-487F-8F7F-E906940C39C9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305830" y="1601587"/>
                  <a:ext cx="189720" cy="71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0C03A1B4-E1A9-4974-AB9F-2EEE48BD7778}"/>
                    </a:ext>
                  </a:extLst>
                </p14:cNvPr>
                <p14:cNvContentPartPr/>
                <p14:nvPr/>
              </p14:nvContentPartPr>
              <p14:xfrm>
                <a:off x="518230" y="2078947"/>
                <a:ext cx="153720" cy="2354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0C03A1B4-E1A9-4974-AB9F-2EEE48BD7778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509230" y="2070307"/>
                  <a:ext cx="17136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9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9B14DE0-26F3-4C31-BB9A-68121FD747A5}"/>
                    </a:ext>
                  </a:extLst>
                </p14:cNvPr>
                <p14:cNvContentPartPr/>
                <p14:nvPr/>
              </p14:nvContentPartPr>
              <p14:xfrm>
                <a:off x="752590" y="2116747"/>
                <a:ext cx="225000" cy="37512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9B14DE0-26F3-4C31-BB9A-68121FD747A5}"/>
                    </a:ext>
                  </a:extLst>
                </p:cNvPr>
                <p:cNvPicPr/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743950" y="2107747"/>
                  <a:ext cx="24264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1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D0A90D4F-4300-4750-981C-EE4EBEC90756}"/>
                    </a:ext>
                  </a:extLst>
                </p14:cNvPr>
                <p14:cNvContentPartPr/>
                <p14:nvPr/>
              </p14:nvContentPartPr>
              <p14:xfrm>
                <a:off x="1034470" y="1972747"/>
                <a:ext cx="158040" cy="2818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D0A90D4F-4300-4750-981C-EE4EBEC90756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25830" y="1964107"/>
                  <a:ext cx="175680" cy="29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3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AF974884-AF35-48E3-B5D3-564C4F292237}"/>
                    </a:ext>
                  </a:extLst>
                </p14:cNvPr>
                <p14:cNvContentPartPr/>
                <p14:nvPr/>
              </p14:nvContentPartPr>
              <p14:xfrm>
                <a:off x="1076590" y="1895707"/>
                <a:ext cx="148320" cy="39060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AF974884-AF35-48E3-B5D3-564C4F292237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1067950" y="1886707"/>
                  <a:ext cx="165960" cy="40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5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732AD96C-D37D-4114-B190-B00C9C4529C2}"/>
                    </a:ext>
                  </a:extLst>
                </p14:cNvPr>
                <p14:cNvContentPartPr/>
                <p14:nvPr/>
              </p14:nvContentPartPr>
              <p14:xfrm>
                <a:off x="1333630" y="1945747"/>
                <a:ext cx="167400" cy="1684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732AD96C-D37D-4114-B190-B00C9C4529C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1324990" y="1937107"/>
                  <a:ext cx="185040" cy="18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F029ADC6-9207-4178-9DD8-523ACE3728DA}"/>
                    </a:ext>
                  </a:extLst>
                </p14:cNvPr>
                <p14:cNvContentPartPr/>
                <p14:nvPr/>
              </p14:nvContentPartPr>
              <p14:xfrm>
                <a:off x="1676350" y="1667107"/>
                <a:ext cx="214920" cy="61848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F029ADC6-9207-4178-9DD8-523ACE3728DA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1667350" y="1658107"/>
                  <a:ext cx="232560" cy="63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E850D610-A8B0-4CB8-90FD-6031303A48D6}"/>
                    </a:ext>
                  </a:extLst>
                </p14:cNvPr>
                <p14:cNvContentPartPr/>
                <p14:nvPr/>
              </p14:nvContentPartPr>
              <p14:xfrm>
                <a:off x="1958950" y="2049787"/>
                <a:ext cx="125640" cy="1854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E850D610-A8B0-4CB8-90FD-6031303A48D6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1950310" y="2041147"/>
                  <a:ext cx="143280" cy="20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6B098FE1-A01A-44F5-B5D0-01A30A8EA381}"/>
                    </a:ext>
                  </a:extLst>
                </p14:cNvPr>
                <p14:cNvContentPartPr/>
                <p14:nvPr/>
              </p14:nvContentPartPr>
              <p14:xfrm>
                <a:off x="2148310" y="2085067"/>
                <a:ext cx="203400" cy="33984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6B098FE1-A01A-44F5-B5D0-01A30A8EA381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139670" y="2076427"/>
                  <a:ext cx="22104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9E217D8A-75EE-43DF-9D97-54200A06E4C4}"/>
                    </a:ext>
                  </a:extLst>
                </p14:cNvPr>
                <p14:cNvContentPartPr/>
                <p14:nvPr/>
              </p14:nvContentPartPr>
              <p14:xfrm>
                <a:off x="2395270" y="2235547"/>
                <a:ext cx="130320" cy="1800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9E217D8A-75EE-43DF-9D97-54200A06E4C4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386630" y="2226547"/>
                  <a:ext cx="147960" cy="19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A2209C3-6B97-44D9-AC64-F149B48433CF}"/>
                    </a:ext>
                  </a:extLst>
                </p14:cNvPr>
                <p14:cNvContentPartPr/>
                <p14:nvPr/>
              </p14:nvContentPartPr>
              <p14:xfrm>
                <a:off x="2433070" y="2159947"/>
                <a:ext cx="161280" cy="1144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A2209C3-6B97-44D9-AC64-F149B48433CF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424070" y="2150947"/>
                  <a:ext cx="17892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19585D40-5802-4AB1-B3EE-0F989A190D76}"/>
                    </a:ext>
                  </a:extLst>
                </p14:cNvPr>
                <p14:cNvContentPartPr/>
                <p14:nvPr/>
              </p14:nvContentPartPr>
              <p14:xfrm>
                <a:off x="2738350" y="1867267"/>
                <a:ext cx="186840" cy="34416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19585D40-5802-4AB1-B3EE-0F989A190D76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2729350" y="1858267"/>
                  <a:ext cx="204480" cy="36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97294650-AD05-48AC-A37F-7985214663F6}"/>
                    </a:ext>
                  </a:extLst>
                </p14:cNvPr>
                <p14:cNvContentPartPr/>
                <p14:nvPr/>
              </p14:nvContentPartPr>
              <p14:xfrm>
                <a:off x="2935630" y="1684027"/>
                <a:ext cx="118800" cy="20772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97294650-AD05-48AC-A37F-7985214663F6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2926990" y="1675387"/>
                  <a:ext cx="136440" cy="22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956E0626-DEA3-4A8C-839B-0B218E0D0910}"/>
                    </a:ext>
                  </a:extLst>
                </p14:cNvPr>
                <p14:cNvContentPartPr/>
                <p14:nvPr/>
              </p14:nvContentPartPr>
              <p14:xfrm>
                <a:off x="3210310" y="1924507"/>
                <a:ext cx="37080" cy="2566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956E0626-DEA3-4A8C-839B-0B218E0D0910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3201670" y="1915867"/>
                  <a:ext cx="54720" cy="274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3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8DC2C8A-ABD4-482B-B3F6-30C4DA50C208}"/>
                    </a:ext>
                  </a:extLst>
                </p14:cNvPr>
                <p14:cNvContentPartPr/>
                <p14:nvPr/>
              </p14:nvContentPartPr>
              <p14:xfrm>
                <a:off x="3147670" y="2080747"/>
                <a:ext cx="155880" cy="219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8DC2C8A-ABD4-482B-B3F6-30C4DA50C208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3138670" y="2072107"/>
                  <a:ext cx="17352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5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560B7F8-5A26-4662-BD7A-770CB40ACBD4}"/>
                    </a:ext>
                  </a:extLst>
                </p14:cNvPr>
                <p14:cNvContentPartPr/>
                <p14:nvPr/>
              </p14:nvContentPartPr>
              <p14:xfrm>
                <a:off x="964270" y="2392147"/>
                <a:ext cx="61560" cy="1447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560B7F8-5A26-4662-BD7A-770CB40ACBD4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955270" y="2383147"/>
                  <a:ext cx="79200" cy="16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7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CF0ABE0B-B632-4032-A8DC-51C29998DA68}"/>
                    </a:ext>
                  </a:extLst>
                </p14:cNvPr>
                <p14:cNvContentPartPr/>
                <p14:nvPr/>
              </p14:nvContentPartPr>
              <p14:xfrm>
                <a:off x="975790" y="2405107"/>
                <a:ext cx="127440" cy="1440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CF0ABE0B-B632-4032-A8DC-51C29998DA68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966790" y="2396107"/>
                  <a:ext cx="145080" cy="32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482F5E22-B0AE-4AA5-B917-822C40B37528}"/>
              </a:ext>
            </a:extLst>
          </p:cNvPr>
          <p:cNvGrpSpPr/>
          <p:nvPr/>
        </p:nvGrpSpPr>
        <p:grpSpPr>
          <a:xfrm>
            <a:off x="321670" y="2777707"/>
            <a:ext cx="1287000" cy="791640"/>
            <a:chOff x="321670" y="2777707"/>
            <a:chExt cx="1287000" cy="79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9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A0A80FD5-DB6A-47E0-91AF-20694C521AA8}"/>
                    </a:ext>
                  </a:extLst>
                </p14:cNvPr>
                <p14:cNvContentPartPr/>
                <p14:nvPr/>
              </p14:nvContentPartPr>
              <p14:xfrm>
                <a:off x="321670" y="2777707"/>
                <a:ext cx="129600" cy="6364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A0A80FD5-DB6A-47E0-91AF-20694C521AA8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312670" y="2769067"/>
                  <a:ext cx="147240" cy="65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1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F52B4653-7803-4E28-B8A4-7C0FA66B26E4}"/>
                    </a:ext>
                  </a:extLst>
                </p14:cNvPr>
                <p14:cNvContentPartPr/>
                <p14:nvPr/>
              </p14:nvContentPartPr>
              <p14:xfrm>
                <a:off x="501310" y="3182347"/>
                <a:ext cx="195840" cy="17964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F52B4653-7803-4E28-B8A4-7C0FA66B26E4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492310" y="3173347"/>
                  <a:ext cx="213480" cy="19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1E3E0BA9-0813-4E7D-99FC-FD5B9D7BA89A}"/>
                    </a:ext>
                  </a:extLst>
                </p14:cNvPr>
                <p14:cNvContentPartPr/>
                <p14:nvPr/>
              </p14:nvContentPartPr>
              <p14:xfrm>
                <a:off x="679150" y="3201787"/>
                <a:ext cx="174960" cy="36756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1E3E0BA9-0813-4E7D-99FC-FD5B9D7BA89A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670150" y="3192787"/>
                  <a:ext cx="192600" cy="38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CE8B476E-A037-4ED7-A14A-E27622B555E2}"/>
                    </a:ext>
                  </a:extLst>
                </p14:cNvPr>
                <p14:cNvContentPartPr/>
                <p14:nvPr/>
              </p14:nvContentPartPr>
              <p14:xfrm>
                <a:off x="919630" y="3308707"/>
                <a:ext cx="92160" cy="1648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CE8B476E-A037-4ED7-A14A-E27622B555E2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910630" y="3300067"/>
                  <a:ext cx="10980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7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01293938-34BE-47F3-B4F5-F8FA62EACFBC}"/>
                    </a:ext>
                  </a:extLst>
                </p14:cNvPr>
                <p14:cNvContentPartPr/>
                <p14:nvPr/>
              </p14:nvContentPartPr>
              <p14:xfrm>
                <a:off x="955270" y="3248227"/>
                <a:ext cx="155880" cy="532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01293938-34BE-47F3-B4F5-F8FA62EACFBC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46270" y="3239227"/>
                  <a:ext cx="173520" cy="7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9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AECB2C8B-00C3-46F8-BCEB-3774F56EEBC7}"/>
                    </a:ext>
                  </a:extLst>
                </p14:cNvPr>
                <p14:cNvContentPartPr/>
                <p14:nvPr/>
              </p14:nvContentPartPr>
              <p14:xfrm>
                <a:off x="1157230" y="2990827"/>
                <a:ext cx="150480" cy="3060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AECB2C8B-00C3-46F8-BCEB-3774F56EEBC7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1148590" y="2982187"/>
                  <a:ext cx="16812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1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2F081B3-C483-4E45-B73F-FC166071EBCD}"/>
                    </a:ext>
                  </a:extLst>
                </p14:cNvPr>
                <p14:cNvContentPartPr/>
                <p14:nvPr/>
              </p14:nvContentPartPr>
              <p14:xfrm>
                <a:off x="1179910" y="2966347"/>
                <a:ext cx="164160" cy="31788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2F081B3-C483-4E45-B73F-FC166071EBCD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1170910" y="2957347"/>
                  <a:ext cx="181800" cy="33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3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86B356E4-1690-4032-8D6F-3441C890E297}"/>
                    </a:ext>
                  </a:extLst>
                </p14:cNvPr>
                <p14:cNvContentPartPr/>
                <p14:nvPr/>
              </p14:nvContentPartPr>
              <p14:xfrm>
                <a:off x="1439830" y="3084067"/>
                <a:ext cx="120960" cy="1944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86B356E4-1690-4032-8D6F-3441C890E297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1430830" y="3075067"/>
                  <a:ext cx="138600" cy="3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5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B252DD57-3CCF-4193-8850-14A58F8F0AC5}"/>
                    </a:ext>
                  </a:extLst>
                </p14:cNvPr>
                <p14:cNvContentPartPr/>
                <p14:nvPr/>
              </p14:nvContentPartPr>
              <p14:xfrm>
                <a:off x="1479790" y="3210787"/>
                <a:ext cx="128880" cy="21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B252DD57-3CCF-4193-8850-14A58F8F0AC5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1470790" y="3202147"/>
                  <a:ext cx="146520" cy="19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3995F19D-63C1-4E8E-87DF-C03A2C251935}"/>
              </a:ext>
            </a:extLst>
          </p:cNvPr>
          <p:cNvGrpSpPr/>
          <p:nvPr/>
        </p:nvGrpSpPr>
        <p:grpSpPr>
          <a:xfrm>
            <a:off x="1800910" y="2717947"/>
            <a:ext cx="1710000" cy="881640"/>
            <a:chOff x="1800910" y="2717947"/>
            <a:chExt cx="1710000" cy="8816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7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BA561210-61CA-4A05-BD51-85D8B9DD7791}"/>
                    </a:ext>
                  </a:extLst>
                </p14:cNvPr>
                <p14:cNvContentPartPr/>
                <p14:nvPr/>
              </p14:nvContentPartPr>
              <p14:xfrm>
                <a:off x="1800910" y="2717947"/>
                <a:ext cx="207720" cy="6105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BA561210-61CA-4A05-BD51-85D8B9DD7791}"/>
                    </a:ext>
                  </a:extLst>
                </p:cNvPr>
                <p:cNvPicPr/>
                <p:nvPr/>
              </p:nvPicPr>
              <p:blipFill>
                <a:blip r:embed="rId68"/>
                <a:stretch>
                  <a:fillRect/>
                </a:stretch>
              </p:blipFill>
              <p:spPr>
                <a:xfrm>
                  <a:off x="1792270" y="2709307"/>
                  <a:ext cx="225360" cy="62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9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82C5A948-0497-4446-B6CF-ECC1177B98AC}"/>
                    </a:ext>
                  </a:extLst>
                </p14:cNvPr>
                <p14:cNvContentPartPr/>
                <p14:nvPr/>
              </p14:nvContentPartPr>
              <p14:xfrm>
                <a:off x="2033470" y="3137347"/>
                <a:ext cx="142920" cy="20736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82C5A948-0497-4446-B6CF-ECC1177B98AC}"/>
                    </a:ext>
                  </a:extLst>
                </p:cNvPr>
                <p:cNvPicPr/>
                <p:nvPr/>
              </p:nvPicPr>
              <p:blipFill>
                <a:blip r:embed="rId70"/>
                <a:stretch>
                  <a:fillRect/>
                </a:stretch>
              </p:blipFill>
              <p:spPr>
                <a:xfrm>
                  <a:off x="2024470" y="3128347"/>
                  <a:ext cx="160560" cy="22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1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4088FA26-A6F9-4A84-9459-238A6AF7A594}"/>
                    </a:ext>
                  </a:extLst>
                </p14:cNvPr>
                <p14:cNvContentPartPr/>
                <p14:nvPr/>
              </p14:nvContentPartPr>
              <p14:xfrm>
                <a:off x="2153350" y="3188827"/>
                <a:ext cx="175680" cy="39636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4088FA26-A6F9-4A84-9459-238A6AF7A594}"/>
                    </a:ext>
                  </a:extLst>
                </p:cNvPr>
                <p:cNvPicPr/>
                <p:nvPr/>
              </p:nvPicPr>
              <p:blipFill>
                <a:blip r:embed="rId72"/>
                <a:stretch>
                  <a:fillRect/>
                </a:stretch>
              </p:blipFill>
              <p:spPr>
                <a:xfrm>
                  <a:off x="2144710" y="3179827"/>
                  <a:ext cx="19332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3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750173B1-11CA-4758-9A5A-828E6A53B232}"/>
                    </a:ext>
                  </a:extLst>
                </p14:cNvPr>
                <p14:cNvContentPartPr/>
                <p14:nvPr/>
              </p14:nvContentPartPr>
              <p14:xfrm>
                <a:off x="2394550" y="3372067"/>
                <a:ext cx="153720" cy="22752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750173B1-11CA-4758-9A5A-828E6A53B232}"/>
                    </a:ext>
                  </a:extLst>
                </p:cNvPr>
                <p:cNvPicPr/>
                <p:nvPr/>
              </p:nvPicPr>
              <p:blipFill>
                <a:blip r:embed="rId74"/>
                <a:stretch>
                  <a:fillRect/>
                </a:stretch>
              </p:blipFill>
              <p:spPr>
                <a:xfrm>
                  <a:off x="2385550" y="3363427"/>
                  <a:ext cx="171360" cy="24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5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C04F4909-E54D-4977-973B-D09B1FEC3673}"/>
                    </a:ext>
                  </a:extLst>
                </p14:cNvPr>
                <p14:cNvContentPartPr/>
                <p14:nvPr/>
              </p14:nvContentPartPr>
              <p14:xfrm>
                <a:off x="2493910" y="3288187"/>
                <a:ext cx="164160" cy="1620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C04F4909-E54D-4977-973B-D09B1FEC3673}"/>
                    </a:ext>
                  </a:extLst>
                </p:cNvPr>
                <p:cNvPicPr/>
                <p:nvPr/>
              </p:nvPicPr>
              <p:blipFill>
                <a:blip r:embed="rId76"/>
                <a:stretch>
                  <a:fillRect/>
                </a:stretch>
              </p:blipFill>
              <p:spPr>
                <a:xfrm>
                  <a:off x="2485270" y="3279187"/>
                  <a:ext cx="181800" cy="3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7">
              <p14:nvContentPartPr>
                <p14:cNvPr id="44" name="Ink 43">
                  <a:extLst>
                    <a:ext uri="{FF2B5EF4-FFF2-40B4-BE49-F238E27FC236}">
                      <a16:creationId xmlns:a16="http://schemas.microsoft.com/office/drawing/2014/main" id="{71D923A4-726F-422A-87AB-40A3F49E2B58}"/>
                    </a:ext>
                  </a:extLst>
                </p14:cNvPr>
                <p14:cNvContentPartPr/>
                <p14:nvPr/>
              </p14:nvContentPartPr>
              <p14:xfrm>
                <a:off x="2828350" y="2958067"/>
                <a:ext cx="242640" cy="365400"/>
              </p14:xfrm>
            </p:contentPart>
          </mc:Choice>
          <mc:Fallback xmlns="">
            <p:pic>
              <p:nvPicPr>
                <p:cNvPr id="44" name="Ink 43">
                  <a:extLst>
                    <a:ext uri="{FF2B5EF4-FFF2-40B4-BE49-F238E27FC236}">
                      <a16:creationId xmlns:a16="http://schemas.microsoft.com/office/drawing/2014/main" id="{71D923A4-726F-422A-87AB-40A3F49E2B58}"/>
                    </a:ext>
                  </a:extLst>
                </p:cNvPr>
                <p:cNvPicPr/>
                <p:nvPr/>
              </p:nvPicPr>
              <p:blipFill>
                <a:blip r:embed="rId78"/>
                <a:stretch>
                  <a:fillRect/>
                </a:stretch>
              </p:blipFill>
              <p:spPr>
                <a:xfrm>
                  <a:off x="2819710" y="2949427"/>
                  <a:ext cx="260280" cy="38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9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5EEC2C9-6203-4898-9D69-4DD89E269CC1}"/>
                    </a:ext>
                  </a:extLst>
                </p14:cNvPr>
                <p14:cNvContentPartPr/>
                <p14:nvPr/>
              </p14:nvContentPartPr>
              <p14:xfrm>
                <a:off x="3184750" y="3157867"/>
                <a:ext cx="41400" cy="29520"/>
              </p14:xfrm>
            </p:contentPart>
          </mc:Choice>
          <mc:Fallback xmlns=""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85EEC2C9-6203-4898-9D69-4DD89E269CC1}"/>
                    </a:ext>
                  </a:extLst>
                </p:cNvPr>
                <p:cNvPicPr/>
                <p:nvPr/>
              </p:nvPicPr>
              <p:blipFill>
                <a:blip r:embed="rId80"/>
                <a:stretch>
                  <a:fillRect/>
                </a:stretch>
              </p:blipFill>
              <p:spPr>
                <a:xfrm>
                  <a:off x="3175750" y="3149227"/>
                  <a:ext cx="5904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1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7773DDF8-10BC-483D-97BE-7D1C0B7AE115}"/>
                    </a:ext>
                  </a:extLst>
                </p14:cNvPr>
                <p14:cNvContentPartPr/>
                <p14:nvPr/>
              </p14:nvContentPartPr>
              <p14:xfrm>
                <a:off x="3331990" y="2895427"/>
                <a:ext cx="178920" cy="4417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7773DDF8-10BC-483D-97BE-7D1C0B7AE115}"/>
                    </a:ext>
                  </a:extLst>
                </p:cNvPr>
                <p:cNvPicPr/>
                <p:nvPr/>
              </p:nvPicPr>
              <p:blipFill>
                <a:blip r:embed="rId82"/>
                <a:stretch>
                  <a:fillRect/>
                </a:stretch>
              </p:blipFill>
              <p:spPr>
                <a:xfrm>
                  <a:off x="3322990" y="2886427"/>
                  <a:ext cx="196560" cy="459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AAFFA28-5838-4510-88BD-10B69643C541}"/>
              </a:ext>
            </a:extLst>
          </p:cNvPr>
          <p:cNvGrpSpPr/>
          <p:nvPr/>
        </p:nvGrpSpPr>
        <p:grpSpPr>
          <a:xfrm>
            <a:off x="333550" y="3870307"/>
            <a:ext cx="2685960" cy="943920"/>
            <a:chOff x="333550" y="3870307"/>
            <a:chExt cx="2685960" cy="943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3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07A78384-EF02-4031-A57F-BDFFCE8F74C7}"/>
                    </a:ext>
                  </a:extLst>
                </p14:cNvPr>
                <p14:cNvContentPartPr/>
                <p14:nvPr/>
              </p14:nvContentPartPr>
              <p14:xfrm>
                <a:off x="333550" y="3870307"/>
                <a:ext cx="228240" cy="73224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07A78384-EF02-4031-A57F-BDFFCE8F74C7}"/>
                    </a:ext>
                  </a:extLst>
                </p:cNvPr>
                <p:cNvPicPr/>
                <p:nvPr/>
              </p:nvPicPr>
              <p:blipFill>
                <a:blip r:embed="rId84"/>
                <a:stretch>
                  <a:fillRect/>
                </a:stretch>
              </p:blipFill>
              <p:spPr>
                <a:xfrm>
                  <a:off x="324550" y="3861667"/>
                  <a:ext cx="245880" cy="74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5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4CB62F91-0866-4EB2-AB6A-0D60414B3440}"/>
                    </a:ext>
                  </a:extLst>
                </p14:cNvPr>
                <p14:cNvContentPartPr/>
                <p14:nvPr/>
              </p14:nvContentPartPr>
              <p14:xfrm>
                <a:off x="598870" y="4359547"/>
                <a:ext cx="177840" cy="25380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4CB62F91-0866-4EB2-AB6A-0D60414B3440}"/>
                    </a:ext>
                  </a:extLst>
                </p:cNvPr>
                <p:cNvPicPr/>
                <p:nvPr/>
              </p:nvPicPr>
              <p:blipFill>
                <a:blip r:embed="rId86"/>
                <a:stretch>
                  <a:fillRect/>
                </a:stretch>
              </p:blipFill>
              <p:spPr>
                <a:xfrm>
                  <a:off x="590230" y="4350907"/>
                  <a:ext cx="195480" cy="271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7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BCD10595-8EE2-4B6C-9C71-DD65A0910CDA}"/>
                    </a:ext>
                  </a:extLst>
                </p14:cNvPr>
                <p14:cNvContentPartPr/>
                <p14:nvPr/>
              </p14:nvContentPartPr>
              <p14:xfrm>
                <a:off x="785350" y="4382947"/>
                <a:ext cx="163440" cy="43128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BCD10595-8EE2-4B6C-9C71-DD65A0910CDA}"/>
                    </a:ext>
                  </a:extLst>
                </p:cNvPr>
                <p:cNvPicPr/>
                <p:nvPr/>
              </p:nvPicPr>
              <p:blipFill>
                <a:blip r:embed="rId88"/>
                <a:stretch>
                  <a:fillRect/>
                </a:stretch>
              </p:blipFill>
              <p:spPr>
                <a:xfrm>
                  <a:off x="776710" y="4374307"/>
                  <a:ext cx="181080" cy="44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9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EEE9D34-5312-4D81-928D-A03378A28804}"/>
                    </a:ext>
                  </a:extLst>
                </p14:cNvPr>
                <p14:cNvContentPartPr/>
                <p14:nvPr/>
              </p14:nvContentPartPr>
              <p14:xfrm>
                <a:off x="1027990" y="4530907"/>
                <a:ext cx="119160" cy="2246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EEE9D34-5312-4D81-928D-A03378A28804}"/>
                    </a:ext>
                  </a:extLst>
                </p:cNvPr>
                <p:cNvPicPr/>
                <p:nvPr/>
              </p:nvPicPr>
              <p:blipFill>
                <a:blip r:embed="rId90"/>
                <a:stretch>
                  <a:fillRect/>
                </a:stretch>
              </p:blipFill>
              <p:spPr>
                <a:xfrm>
                  <a:off x="1018990" y="4522267"/>
                  <a:ext cx="136800" cy="24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1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3BC36A36-4904-4173-836A-171C0F4CEFC4}"/>
                    </a:ext>
                  </a:extLst>
                </p14:cNvPr>
                <p14:cNvContentPartPr/>
                <p14:nvPr/>
              </p14:nvContentPartPr>
              <p14:xfrm>
                <a:off x="1094590" y="4476547"/>
                <a:ext cx="159120" cy="306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3BC36A36-4904-4173-836A-171C0F4CEFC4}"/>
                    </a:ext>
                  </a:extLst>
                </p:cNvPr>
                <p:cNvPicPr/>
                <p:nvPr/>
              </p:nvPicPr>
              <p:blipFill>
                <a:blip r:embed="rId92"/>
                <a:stretch>
                  <a:fillRect/>
                </a:stretch>
              </p:blipFill>
              <p:spPr>
                <a:xfrm>
                  <a:off x="1085590" y="4467547"/>
                  <a:ext cx="1767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3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A22B3726-E26F-4662-BB68-4F4EA6176587}"/>
                    </a:ext>
                  </a:extLst>
                </p14:cNvPr>
                <p14:cNvContentPartPr/>
                <p14:nvPr/>
              </p14:nvContentPartPr>
              <p14:xfrm>
                <a:off x="1306270" y="4224547"/>
                <a:ext cx="159480" cy="29376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A22B3726-E26F-4662-BB68-4F4EA6176587}"/>
                    </a:ext>
                  </a:extLst>
                </p:cNvPr>
                <p:cNvPicPr/>
                <p:nvPr/>
              </p:nvPicPr>
              <p:blipFill>
                <a:blip r:embed="rId94"/>
                <a:stretch>
                  <a:fillRect/>
                </a:stretch>
              </p:blipFill>
              <p:spPr>
                <a:xfrm>
                  <a:off x="1297270" y="4215547"/>
                  <a:ext cx="177120" cy="311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5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CDCDA051-6D50-452D-8DC6-87D39AD2140D}"/>
                    </a:ext>
                  </a:extLst>
                </p14:cNvPr>
                <p14:cNvContentPartPr/>
                <p14:nvPr/>
              </p14:nvContentPartPr>
              <p14:xfrm>
                <a:off x="1365670" y="4134187"/>
                <a:ext cx="104760" cy="35460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CDCDA051-6D50-452D-8DC6-87D39AD2140D}"/>
                    </a:ext>
                  </a:extLst>
                </p:cNvPr>
                <p:cNvPicPr/>
                <p:nvPr/>
              </p:nvPicPr>
              <p:blipFill>
                <a:blip r:embed="rId96"/>
                <a:stretch>
                  <a:fillRect/>
                </a:stretch>
              </p:blipFill>
              <p:spPr>
                <a:xfrm>
                  <a:off x="1357030" y="4125187"/>
                  <a:ext cx="12240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7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FDC2482B-D599-4D99-8383-9CDC1686A949}"/>
                    </a:ext>
                  </a:extLst>
                </p14:cNvPr>
                <p14:cNvContentPartPr/>
                <p14:nvPr/>
              </p14:nvContentPartPr>
              <p14:xfrm>
                <a:off x="1637470" y="4297267"/>
                <a:ext cx="144720" cy="4428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FDC2482B-D599-4D99-8383-9CDC1686A949}"/>
                    </a:ext>
                  </a:extLst>
                </p:cNvPr>
                <p:cNvPicPr/>
                <p:nvPr/>
              </p:nvPicPr>
              <p:blipFill>
                <a:blip r:embed="rId98"/>
                <a:stretch>
                  <a:fillRect/>
                </a:stretch>
              </p:blipFill>
              <p:spPr>
                <a:xfrm>
                  <a:off x="1628470" y="4288267"/>
                  <a:ext cx="16236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9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7B099DA7-B596-4F11-8367-8A034F12C992}"/>
                    </a:ext>
                  </a:extLst>
                </p14:cNvPr>
                <p14:cNvContentPartPr/>
                <p14:nvPr/>
              </p14:nvContentPartPr>
              <p14:xfrm>
                <a:off x="1685350" y="4398067"/>
                <a:ext cx="129960" cy="2196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7B099DA7-B596-4F11-8367-8A034F12C992}"/>
                    </a:ext>
                  </a:extLst>
                </p:cNvPr>
                <p:cNvPicPr/>
                <p:nvPr/>
              </p:nvPicPr>
              <p:blipFill>
                <a:blip r:embed="rId100"/>
                <a:stretch>
                  <a:fillRect/>
                </a:stretch>
              </p:blipFill>
              <p:spPr>
                <a:xfrm>
                  <a:off x="1676710" y="4389427"/>
                  <a:ext cx="14760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1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66F71115-FEAB-4AD8-BA92-25B772774E5E}"/>
                    </a:ext>
                  </a:extLst>
                </p14:cNvPr>
                <p14:cNvContentPartPr/>
                <p14:nvPr/>
              </p14:nvContentPartPr>
              <p14:xfrm>
                <a:off x="1976230" y="3925747"/>
                <a:ext cx="227520" cy="61992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66F71115-FEAB-4AD8-BA92-25B772774E5E}"/>
                    </a:ext>
                  </a:extLst>
                </p:cNvPr>
                <p:cNvPicPr/>
                <p:nvPr/>
              </p:nvPicPr>
              <p:blipFill>
                <a:blip r:embed="rId102"/>
                <a:stretch>
                  <a:fillRect/>
                </a:stretch>
              </p:blipFill>
              <p:spPr>
                <a:xfrm>
                  <a:off x="1967230" y="3917107"/>
                  <a:ext cx="245160" cy="63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3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F2952340-B310-4410-9B8D-798FA7C97718}"/>
                    </a:ext>
                  </a:extLst>
                </p14:cNvPr>
                <p14:cNvContentPartPr/>
                <p14:nvPr/>
              </p14:nvContentPartPr>
              <p14:xfrm>
                <a:off x="2253790" y="4294027"/>
                <a:ext cx="175680" cy="22680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F2952340-B310-4410-9B8D-798FA7C97718}"/>
                    </a:ext>
                  </a:extLst>
                </p:cNvPr>
                <p:cNvPicPr/>
                <p:nvPr/>
              </p:nvPicPr>
              <p:blipFill>
                <a:blip r:embed="rId104"/>
                <a:stretch>
                  <a:fillRect/>
                </a:stretch>
              </p:blipFill>
              <p:spPr>
                <a:xfrm>
                  <a:off x="2244790" y="4285387"/>
                  <a:ext cx="193320" cy="24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5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B0ABE777-3C6B-4B96-855F-D690F2D37F78}"/>
                    </a:ext>
                  </a:extLst>
                </p14:cNvPr>
                <p14:cNvContentPartPr/>
                <p14:nvPr/>
              </p14:nvContentPartPr>
              <p14:xfrm>
                <a:off x="2437030" y="4351267"/>
                <a:ext cx="133200" cy="39384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B0ABE777-3C6B-4B96-855F-D690F2D37F78}"/>
                    </a:ext>
                  </a:extLst>
                </p:cNvPr>
                <p:cNvPicPr/>
                <p:nvPr/>
              </p:nvPicPr>
              <p:blipFill>
                <a:blip r:embed="rId106"/>
                <a:stretch>
                  <a:fillRect/>
                </a:stretch>
              </p:blipFill>
              <p:spPr>
                <a:xfrm>
                  <a:off x="2428030" y="4342627"/>
                  <a:ext cx="150840" cy="41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7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1CB2F6EB-9CFE-49B3-A56C-A9B69C0CD3D3}"/>
                    </a:ext>
                  </a:extLst>
                </p14:cNvPr>
                <p14:cNvContentPartPr/>
                <p14:nvPr/>
              </p14:nvContentPartPr>
              <p14:xfrm>
                <a:off x="2717110" y="4509307"/>
                <a:ext cx="171360" cy="27684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1CB2F6EB-9CFE-49B3-A56C-A9B69C0CD3D3}"/>
                    </a:ext>
                  </a:extLst>
                </p:cNvPr>
                <p:cNvPicPr/>
                <p:nvPr/>
              </p:nvPicPr>
              <p:blipFill>
                <a:blip r:embed="rId108"/>
                <a:stretch>
                  <a:fillRect/>
                </a:stretch>
              </p:blipFill>
              <p:spPr>
                <a:xfrm>
                  <a:off x="2708470" y="4500307"/>
                  <a:ext cx="18900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9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63BBB197-31DF-4141-8EC4-3E6078D028C9}"/>
                    </a:ext>
                  </a:extLst>
                </p14:cNvPr>
                <p14:cNvContentPartPr/>
                <p14:nvPr/>
              </p14:nvContentPartPr>
              <p14:xfrm>
                <a:off x="2818630" y="4498147"/>
                <a:ext cx="200880" cy="1620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63BBB197-31DF-4141-8EC4-3E6078D028C9}"/>
                    </a:ext>
                  </a:extLst>
                </p:cNvPr>
                <p:cNvPicPr/>
                <p:nvPr/>
              </p:nvPicPr>
              <p:blipFill>
                <a:blip r:embed="rId110"/>
                <a:stretch>
                  <a:fillRect/>
                </a:stretch>
              </p:blipFill>
              <p:spPr>
                <a:xfrm>
                  <a:off x="2809990" y="4489147"/>
                  <a:ext cx="218520" cy="33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49890D1E-19B0-449F-8777-82AE2E5D5DAC}"/>
              </a:ext>
            </a:extLst>
          </p:cNvPr>
          <p:cNvGrpSpPr/>
          <p:nvPr/>
        </p:nvGrpSpPr>
        <p:grpSpPr>
          <a:xfrm>
            <a:off x="3263950" y="4121587"/>
            <a:ext cx="706680" cy="471960"/>
            <a:chOff x="3263950" y="4121587"/>
            <a:chExt cx="706680" cy="471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1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EA0501C6-B023-4AD6-B09F-1001CCC3C612}"/>
                    </a:ext>
                  </a:extLst>
                </p14:cNvPr>
                <p14:cNvContentPartPr/>
                <p14:nvPr/>
              </p14:nvContentPartPr>
              <p14:xfrm>
                <a:off x="3348190" y="4174147"/>
                <a:ext cx="6840" cy="1512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EA0501C6-B023-4AD6-B09F-1001CCC3C612}"/>
                    </a:ext>
                  </a:extLst>
                </p:cNvPr>
                <p:cNvPicPr/>
                <p:nvPr/>
              </p:nvPicPr>
              <p:blipFill>
                <a:blip r:embed="rId112"/>
                <a:stretch>
                  <a:fillRect/>
                </a:stretch>
              </p:blipFill>
              <p:spPr>
                <a:xfrm>
                  <a:off x="3339190" y="4165147"/>
                  <a:ext cx="24480" cy="3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3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C2417B8E-3067-4A8B-A069-512DDE287339}"/>
                    </a:ext>
                  </a:extLst>
                </p14:cNvPr>
                <p14:cNvContentPartPr/>
                <p14:nvPr/>
              </p14:nvContentPartPr>
              <p14:xfrm>
                <a:off x="3263950" y="4179907"/>
                <a:ext cx="231480" cy="3765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C2417B8E-3067-4A8B-A069-512DDE287339}"/>
                    </a:ext>
                  </a:extLst>
                </p:cNvPr>
                <p:cNvPicPr/>
                <p:nvPr/>
              </p:nvPicPr>
              <p:blipFill>
                <a:blip r:embed="rId114"/>
                <a:stretch>
                  <a:fillRect/>
                </a:stretch>
              </p:blipFill>
              <p:spPr>
                <a:xfrm>
                  <a:off x="3254950" y="4171267"/>
                  <a:ext cx="249120" cy="39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5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3826B205-547B-4224-B34B-EFFD9C4C94C1}"/>
                    </a:ext>
                  </a:extLst>
                </p14:cNvPr>
                <p14:cNvContentPartPr/>
                <p14:nvPr/>
              </p14:nvContentPartPr>
              <p14:xfrm>
                <a:off x="3361150" y="4133467"/>
                <a:ext cx="387000" cy="6084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3826B205-547B-4224-B34B-EFFD9C4C94C1}"/>
                    </a:ext>
                  </a:extLst>
                </p:cNvPr>
                <p:cNvPicPr/>
                <p:nvPr/>
              </p:nvPicPr>
              <p:blipFill>
                <a:blip r:embed="rId116"/>
                <a:stretch>
                  <a:fillRect/>
                </a:stretch>
              </p:blipFill>
              <p:spPr>
                <a:xfrm>
                  <a:off x="3352150" y="4124827"/>
                  <a:ext cx="404640" cy="78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7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176B9538-04D5-4904-B70D-AEE13DF59B03}"/>
                    </a:ext>
                  </a:extLst>
                </p14:cNvPr>
                <p14:cNvContentPartPr/>
                <p14:nvPr/>
              </p14:nvContentPartPr>
              <p14:xfrm>
                <a:off x="3654190" y="4121587"/>
                <a:ext cx="316440" cy="47196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176B9538-04D5-4904-B70D-AEE13DF59B03}"/>
                    </a:ext>
                  </a:extLst>
                </p:cNvPr>
                <p:cNvPicPr/>
                <p:nvPr/>
              </p:nvPicPr>
              <p:blipFill>
                <a:blip r:embed="rId118"/>
                <a:stretch>
                  <a:fillRect/>
                </a:stretch>
              </p:blipFill>
              <p:spPr>
                <a:xfrm>
                  <a:off x="3645550" y="4112587"/>
                  <a:ext cx="334080" cy="4896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4407EB09-A285-4E61-AE3B-12A390F27536}"/>
              </a:ext>
            </a:extLst>
          </p:cNvPr>
          <p:cNvGrpSpPr/>
          <p:nvPr/>
        </p:nvGrpSpPr>
        <p:grpSpPr>
          <a:xfrm>
            <a:off x="6125230" y="2482147"/>
            <a:ext cx="3256200" cy="1798200"/>
            <a:chOff x="6125230" y="2482147"/>
            <a:chExt cx="3256200" cy="1798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9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188727A9-D7A5-47C2-B2C5-1895927885E7}"/>
                    </a:ext>
                  </a:extLst>
                </p14:cNvPr>
                <p14:cNvContentPartPr/>
                <p14:nvPr/>
              </p14:nvContentPartPr>
              <p14:xfrm>
                <a:off x="6674230" y="3004147"/>
                <a:ext cx="396720" cy="6199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188727A9-D7A5-47C2-B2C5-1895927885E7}"/>
                    </a:ext>
                  </a:extLst>
                </p:cNvPr>
                <p:cNvPicPr/>
                <p:nvPr/>
              </p:nvPicPr>
              <p:blipFill>
                <a:blip r:embed="rId120"/>
                <a:stretch>
                  <a:fillRect/>
                </a:stretch>
              </p:blipFill>
              <p:spPr>
                <a:xfrm>
                  <a:off x="6665590" y="2995147"/>
                  <a:ext cx="414360" cy="63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1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80182676-032A-4500-AB23-41AADBBD9E79}"/>
                    </a:ext>
                  </a:extLst>
                </p14:cNvPr>
                <p14:cNvContentPartPr/>
                <p14:nvPr/>
              </p14:nvContentPartPr>
              <p14:xfrm>
                <a:off x="6747670" y="2956627"/>
                <a:ext cx="223560" cy="66492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80182676-032A-4500-AB23-41AADBBD9E79}"/>
                    </a:ext>
                  </a:extLst>
                </p:cNvPr>
                <p:cNvPicPr/>
                <p:nvPr/>
              </p:nvPicPr>
              <p:blipFill>
                <a:blip r:embed="rId122"/>
                <a:stretch>
                  <a:fillRect/>
                </a:stretch>
              </p:blipFill>
              <p:spPr>
                <a:xfrm>
                  <a:off x="6738670" y="2947627"/>
                  <a:ext cx="241200" cy="68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3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11601021-4E8C-45CD-9623-6FAA48C6DBBA}"/>
                    </a:ext>
                  </a:extLst>
                </p14:cNvPr>
                <p14:cNvContentPartPr/>
                <p14:nvPr/>
              </p14:nvContentPartPr>
              <p14:xfrm>
                <a:off x="7096150" y="3182707"/>
                <a:ext cx="273240" cy="243000"/>
              </p14:xfrm>
            </p:contentPart>
          </mc:Choice>
          <mc:Fallback xmlns=""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11601021-4E8C-45CD-9623-6FAA48C6DBBA}"/>
                    </a:ext>
                  </a:extLst>
                </p:cNvPr>
                <p:cNvPicPr/>
                <p:nvPr/>
              </p:nvPicPr>
              <p:blipFill>
                <a:blip r:embed="rId124"/>
                <a:stretch>
                  <a:fillRect/>
                </a:stretch>
              </p:blipFill>
              <p:spPr>
                <a:xfrm>
                  <a:off x="7087510" y="3174067"/>
                  <a:ext cx="29088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5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F3A33A4C-885A-4F58-BF7D-7C023D897448}"/>
                    </a:ext>
                  </a:extLst>
                </p14:cNvPr>
                <p14:cNvContentPartPr/>
                <p14:nvPr/>
              </p14:nvContentPartPr>
              <p14:xfrm>
                <a:off x="7549030" y="3126547"/>
                <a:ext cx="322560" cy="423000"/>
              </p14:xfrm>
            </p:contentPart>
          </mc:Choice>
          <mc:Fallback xmlns=""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F3A33A4C-885A-4F58-BF7D-7C023D897448}"/>
                    </a:ext>
                  </a:extLst>
                </p:cNvPr>
                <p:cNvPicPr/>
                <p:nvPr/>
              </p:nvPicPr>
              <p:blipFill>
                <a:blip r:embed="rId126"/>
                <a:stretch>
                  <a:fillRect/>
                </a:stretch>
              </p:blipFill>
              <p:spPr>
                <a:xfrm>
                  <a:off x="7540030" y="3117547"/>
                  <a:ext cx="340200" cy="44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7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23C111E9-BCD4-4F16-AB41-65E50FA76CA4}"/>
                    </a:ext>
                  </a:extLst>
                </p14:cNvPr>
                <p14:cNvContentPartPr/>
                <p14:nvPr/>
              </p14:nvContentPartPr>
              <p14:xfrm>
                <a:off x="7709230" y="3124027"/>
                <a:ext cx="345600" cy="10800"/>
              </p14:xfrm>
            </p:contentPart>
          </mc:Choice>
          <mc:Fallback xmlns=""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23C111E9-BCD4-4F16-AB41-65E50FA76CA4}"/>
                    </a:ext>
                  </a:extLst>
                </p:cNvPr>
                <p:cNvPicPr/>
                <p:nvPr/>
              </p:nvPicPr>
              <p:blipFill>
                <a:blip r:embed="rId128"/>
                <a:stretch>
                  <a:fillRect/>
                </a:stretch>
              </p:blipFill>
              <p:spPr>
                <a:xfrm>
                  <a:off x="7700590" y="3115027"/>
                  <a:ext cx="363240" cy="2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9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E03A3520-F050-447B-8588-5AC59946512E}"/>
                    </a:ext>
                  </a:extLst>
                </p14:cNvPr>
                <p14:cNvContentPartPr/>
                <p14:nvPr/>
              </p14:nvContentPartPr>
              <p14:xfrm>
                <a:off x="8036830" y="3045547"/>
                <a:ext cx="437400" cy="61704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E03A3520-F050-447B-8588-5AC59946512E}"/>
                    </a:ext>
                  </a:extLst>
                </p:cNvPr>
                <p:cNvPicPr/>
                <p:nvPr/>
              </p:nvPicPr>
              <p:blipFill>
                <a:blip r:embed="rId130"/>
                <a:stretch>
                  <a:fillRect/>
                </a:stretch>
              </p:blipFill>
              <p:spPr>
                <a:xfrm>
                  <a:off x="8027830" y="3036547"/>
                  <a:ext cx="455040" cy="63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1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6D2B6BB4-7AD3-4296-996E-2B314C159929}"/>
                    </a:ext>
                  </a:extLst>
                </p14:cNvPr>
                <p14:cNvContentPartPr/>
                <p14:nvPr/>
              </p14:nvContentPartPr>
              <p14:xfrm>
                <a:off x="6125230" y="2482147"/>
                <a:ext cx="3256200" cy="17982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6D2B6BB4-7AD3-4296-996E-2B314C159929}"/>
                    </a:ext>
                  </a:extLst>
                </p:cNvPr>
                <p:cNvPicPr/>
                <p:nvPr/>
              </p:nvPicPr>
              <p:blipFill>
                <a:blip r:embed="rId132"/>
                <a:stretch>
                  <a:fillRect/>
                </a:stretch>
              </p:blipFill>
              <p:spPr>
                <a:xfrm>
                  <a:off x="6116590" y="2473507"/>
                  <a:ext cx="3273840" cy="18158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208342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2781</TotalTime>
  <Words>124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Cambria Math</vt:lpstr>
      <vt:lpstr>Retrospect</vt:lpstr>
      <vt:lpstr>Section 10.5 Laws of Logarithms</vt:lpstr>
      <vt:lpstr>Laws of Logarithms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Michael Kuniega</cp:lastModifiedBy>
  <cp:revision>99</cp:revision>
  <cp:lastPrinted>2020-08-03T16:23:34Z</cp:lastPrinted>
  <dcterms:created xsi:type="dcterms:W3CDTF">2018-08-29T02:57:50Z</dcterms:created>
  <dcterms:modified xsi:type="dcterms:W3CDTF">2020-08-22T22:41:29Z</dcterms:modified>
</cp:coreProperties>
</file>