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Logarithms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5415878" y="0"/>
            <a:ext cx="13602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/>
              <p:nvPr/>
            </p:nvSpPr>
            <p:spPr>
              <a:xfrm>
                <a:off x="0" y="677108"/>
                <a:ext cx="684078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7108"/>
                <a:ext cx="684078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99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8399"/>
            <a:ext cx="12192000" cy="862412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Logarithms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7991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/>
              <p:nvPr/>
            </p:nvSpPr>
            <p:spPr>
              <a:xfrm>
                <a:off x="1616420" y="2217498"/>
                <a:ext cx="828034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𝑀𝑁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420" y="2217498"/>
                <a:ext cx="8280344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C630FA-496C-4235-86FD-13822A71762C}"/>
                  </a:ext>
                </a:extLst>
              </p:cNvPr>
              <p:cNvSpPr txBox="1"/>
              <p:nvPr/>
            </p:nvSpPr>
            <p:spPr>
              <a:xfrm>
                <a:off x="1869695" y="3355781"/>
                <a:ext cx="7773795" cy="155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C630FA-496C-4235-86FD-13822A717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695" y="3355781"/>
                <a:ext cx="7773795" cy="1550361"/>
              </a:xfrm>
              <a:prstGeom prst="rect">
                <a:avLst/>
              </a:prstGeom>
              <a:blipFill>
                <a:blip r:embed="rId3"/>
                <a:stretch>
                  <a:fillRect b="-5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9DBB31A-A73A-4702-99E7-991F4ED90DFA}"/>
                  </a:ext>
                </a:extLst>
              </p:cNvPr>
              <p:cNvSpPr txBox="1"/>
              <p:nvPr/>
            </p:nvSpPr>
            <p:spPr>
              <a:xfrm>
                <a:off x="3199790" y="5198962"/>
                <a:ext cx="5792420" cy="845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9DBB31A-A73A-4702-99E7-991F4ED90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790" y="5198962"/>
                <a:ext cx="5792420" cy="845809"/>
              </a:xfrm>
              <a:prstGeom prst="rect">
                <a:avLst/>
              </a:prstGeom>
              <a:blipFill>
                <a:blip r:embed="rId4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DE457C-6A9D-43E7-AFEA-3F537660D5ED}"/>
                  </a:ext>
                </a:extLst>
              </p:cNvPr>
              <p:cNvSpPr txBox="1"/>
              <p:nvPr/>
            </p:nvSpPr>
            <p:spPr>
              <a:xfrm>
                <a:off x="57690" y="876177"/>
                <a:ext cx="1213431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 the base of a logarithmic function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&gt;0,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≠1)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Let M and N be positive numbers.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DE457C-6A9D-43E7-AFEA-3F537660D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0" y="876177"/>
                <a:ext cx="12134310" cy="1077218"/>
              </a:xfrm>
              <a:prstGeom prst="rect">
                <a:avLst/>
              </a:prstGeom>
              <a:blipFill>
                <a:blip r:embed="rId5"/>
                <a:stretch>
                  <a:fillRect l="-1306" t="-7386" r="-552" b="-21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29B6B06-CD30-4278-A8A5-51F5826D3A69}"/>
              </a:ext>
            </a:extLst>
          </p:cNvPr>
          <p:cNvCxnSpPr>
            <a:cxnSpLocks/>
          </p:cNvCxnSpPr>
          <p:nvPr/>
        </p:nvCxnSpPr>
        <p:spPr>
          <a:xfrm>
            <a:off x="0" y="328500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60B8960-E56A-4CA4-A240-24072C0759BE}"/>
              </a:ext>
            </a:extLst>
          </p:cNvPr>
          <p:cNvCxnSpPr>
            <a:cxnSpLocks/>
          </p:cNvCxnSpPr>
          <p:nvPr/>
        </p:nvCxnSpPr>
        <p:spPr>
          <a:xfrm>
            <a:off x="0" y="50247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31100E2-67E6-4D1A-A898-75501DE94333}"/>
              </a:ext>
            </a:extLst>
          </p:cNvPr>
          <p:cNvCxnSpPr>
            <a:cxnSpLocks/>
          </p:cNvCxnSpPr>
          <p:nvPr/>
        </p:nvCxnSpPr>
        <p:spPr>
          <a:xfrm>
            <a:off x="0" y="204329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174635" y="208659"/>
                <a:ext cx="1184272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35" y="208659"/>
                <a:ext cx="11842729" cy="677108"/>
              </a:xfrm>
              <a:prstGeom prst="rect">
                <a:avLst/>
              </a:prstGeom>
              <a:blipFill>
                <a:blip r:embed="rId2"/>
                <a:stretch>
                  <a:fillRect l="-2935" t="-25225" r="-515" b="-5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174645" y="131385"/>
                <a:ext cx="11842709" cy="7475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5" y="131385"/>
                <a:ext cx="11842709" cy="747577"/>
              </a:xfrm>
              <a:prstGeom prst="rect">
                <a:avLst/>
              </a:prstGeom>
              <a:blipFill>
                <a:blip r:embed="rId2"/>
                <a:stretch>
                  <a:fillRect l="-2935" t="-14754" r="-3347" b="-5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76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319418" y="0"/>
                <a:ext cx="11553163" cy="1085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44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p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44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44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b="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sz="4400" b="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18" y="0"/>
                <a:ext cx="11553163" cy="1085554"/>
              </a:xfrm>
              <a:prstGeom prst="rect">
                <a:avLst/>
              </a:prstGeom>
              <a:blipFill>
                <a:blip r:embed="rId2"/>
                <a:stretch>
                  <a:fillRect l="-3006" r="-1477" b="-20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8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2751462" y="0"/>
            <a:ext cx="668907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as a single logarithm.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BB6CD4-7C85-4160-AB60-6EFEC0E630AE}"/>
              </a:ext>
            </a:extLst>
          </p:cNvPr>
          <p:cNvCxnSpPr>
            <a:cxnSpLocks/>
          </p:cNvCxnSpPr>
          <p:nvPr/>
        </p:nvCxnSpPr>
        <p:spPr>
          <a:xfrm flipV="1">
            <a:off x="6095999" y="677108"/>
            <a:ext cx="0" cy="56592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/>
              <p:nvPr/>
            </p:nvSpPr>
            <p:spPr>
              <a:xfrm>
                <a:off x="649540" y="677108"/>
                <a:ext cx="420384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40" y="677108"/>
                <a:ext cx="420384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/>
              <p:nvPr/>
            </p:nvSpPr>
            <p:spPr>
              <a:xfrm>
                <a:off x="6900212" y="677108"/>
                <a:ext cx="448757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212" y="677108"/>
                <a:ext cx="448757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50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2751462" y="0"/>
            <a:ext cx="668907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as a single logarithm.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/>
              <p:nvPr/>
            </p:nvSpPr>
            <p:spPr>
              <a:xfrm>
                <a:off x="3852211" y="677108"/>
                <a:ext cx="3954031" cy="1257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40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211" y="677108"/>
                <a:ext cx="3954031" cy="1257332"/>
              </a:xfrm>
              <a:prstGeom prst="rect">
                <a:avLst/>
              </a:prstGeom>
              <a:blipFill>
                <a:blip r:embed="rId2"/>
                <a:stretch>
                  <a:fillRect b="-2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0110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218941" y="147653"/>
                <a:ext cx="1219200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0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0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=1.585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0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0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=2.322</m:t>
                    </m:r>
                    <m:r>
                      <a:rPr lang="en-US" sz="40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find the following.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41" y="147653"/>
                <a:ext cx="12192000" cy="615553"/>
              </a:xfrm>
              <a:prstGeom prst="rect">
                <a:avLst/>
              </a:prstGeom>
              <a:blipFill>
                <a:blip r:embed="rId2"/>
                <a:stretch>
                  <a:fillRect l="-2600" t="-25743" r="-450" b="-56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-1" y="89604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BB6CD4-7C85-4160-AB60-6EFEC0E630AE}"/>
              </a:ext>
            </a:extLst>
          </p:cNvPr>
          <p:cNvCxnSpPr>
            <a:cxnSpLocks/>
          </p:cNvCxnSpPr>
          <p:nvPr/>
        </p:nvCxnSpPr>
        <p:spPr>
          <a:xfrm flipV="1">
            <a:off x="6095999" y="896048"/>
            <a:ext cx="0" cy="54403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/>
              <p:nvPr/>
            </p:nvSpPr>
            <p:spPr>
              <a:xfrm>
                <a:off x="0" y="909051"/>
                <a:ext cx="18760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9051"/>
                <a:ext cx="187602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/>
              <p:nvPr/>
            </p:nvSpPr>
            <p:spPr>
              <a:xfrm>
                <a:off x="6095999" y="896047"/>
                <a:ext cx="159229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896047"/>
                <a:ext cx="159229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E6A1C6-5417-4AAC-A241-5021061B2877}"/>
              </a:ext>
            </a:extLst>
          </p:cNvPr>
          <p:cNvCxnSpPr>
            <a:cxnSpLocks/>
          </p:cNvCxnSpPr>
          <p:nvPr/>
        </p:nvCxnSpPr>
        <p:spPr>
          <a:xfrm>
            <a:off x="0" y="346001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1EE8E1-C2C6-4BCC-825D-BAAF9BB6E095}"/>
                  </a:ext>
                </a:extLst>
              </p:cNvPr>
              <p:cNvSpPr/>
              <p:nvPr/>
            </p:nvSpPr>
            <p:spPr>
              <a:xfrm>
                <a:off x="-1" y="3460017"/>
                <a:ext cx="18760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1EE8E1-C2C6-4BCC-825D-BAAF9BB6E0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460017"/>
                <a:ext cx="187602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A7D010F-E3C2-431E-85D0-7A8A9EA3FC70}"/>
                  </a:ext>
                </a:extLst>
              </p:cNvPr>
              <p:cNvSpPr/>
              <p:nvPr/>
            </p:nvSpPr>
            <p:spPr>
              <a:xfrm>
                <a:off x="6002223" y="3429000"/>
                <a:ext cx="1876026" cy="1257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A7D010F-E3C2-431E-85D0-7A8A9EA3F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23" y="3429000"/>
                <a:ext cx="1876026" cy="1257332"/>
              </a:xfrm>
              <a:prstGeom prst="rect">
                <a:avLst/>
              </a:prstGeom>
              <a:blipFill>
                <a:blip r:embed="rId6"/>
                <a:stretch>
                  <a:fillRect b="-2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80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5415878" y="0"/>
            <a:ext cx="13602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/>
              <p:nvPr/>
            </p:nvSpPr>
            <p:spPr>
              <a:xfrm>
                <a:off x="0" y="677108"/>
                <a:ext cx="587449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func>
                            <m:func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40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7108"/>
                <a:ext cx="587449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8342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2769</TotalTime>
  <Words>124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10.5 Laws of Logarithms</vt:lpstr>
      <vt:lpstr>Laws of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97</cp:revision>
  <cp:lastPrinted>2020-08-03T16:23:34Z</cp:lastPrinted>
  <dcterms:created xsi:type="dcterms:W3CDTF">2018-08-29T02:57:50Z</dcterms:created>
  <dcterms:modified xsi:type="dcterms:W3CDTF">2020-08-22T16:57:14Z</dcterms:modified>
</cp:coreProperties>
</file>