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70" r:id="rId3"/>
    <p:sldId id="273" r:id="rId4"/>
    <p:sldId id="277" r:id="rId5"/>
    <p:sldId id="278" r:id="rId6"/>
    <p:sldId id="279" r:id="rId7"/>
    <p:sldId id="282" r:id="rId8"/>
    <p:sldId id="280" r:id="rId9"/>
    <p:sldId id="281" r:id="rId1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54AE7B-31A2-4919-8905-8786434A6D25}" v="1" dt="2020-08-02T02:13:33.5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a72fe4fbff7b9625" providerId="LiveId" clId="{D754AE7B-31A2-4919-8905-8786434A6D25}"/>
    <pc:docChg chg="modSld">
      <pc:chgData name="Michael Kuniega" userId="a72fe4fbff7b9625" providerId="LiveId" clId="{D754AE7B-31A2-4919-8905-8786434A6D25}" dt="2020-08-02T02:13:33.570" v="0"/>
      <pc:docMkLst>
        <pc:docMk/>
      </pc:docMkLst>
      <pc:sldChg chg="addSp">
        <pc:chgData name="Michael Kuniega" userId="a72fe4fbff7b9625" providerId="LiveId" clId="{D754AE7B-31A2-4919-8905-8786434A6D25}" dt="2020-08-02T02:13:33.570" v="0"/>
        <pc:sldMkLst>
          <pc:docMk/>
          <pc:sldMk cId="3697567288" sldId="273"/>
        </pc:sldMkLst>
        <pc:inkChg chg="add">
          <ac:chgData name="Michael Kuniega" userId="a72fe4fbff7b9625" providerId="LiveId" clId="{D754AE7B-31A2-4919-8905-8786434A6D25}" dt="2020-08-02T02:13:33.570" v="0"/>
          <ac:inkMkLst>
            <pc:docMk/>
            <pc:sldMk cId="3697567288" sldId="273"/>
            <ac:inkMk id="3" creationId="{8675DF29-E058-4692-802F-92F199814A52}"/>
          </ac:inkMkLst>
        </pc:inkChg>
      </pc:sldChg>
      <pc:sldChg chg="addSp">
        <pc:chgData name="Michael Kuniega" userId="a72fe4fbff7b9625" providerId="LiveId" clId="{D754AE7B-31A2-4919-8905-8786434A6D25}" dt="2020-08-02T02:13:33.570" v="0"/>
        <pc:sldMkLst>
          <pc:docMk/>
          <pc:sldMk cId="1318119610" sldId="277"/>
        </pc:sldMkLst>
        <pc:inkChg chg="add">
          <ac:chgData name="Michael Kuniega" userId="a72fe4fbff7b9625" providerId="LiveId" clId="{D754AE7B-31A2-4919-8905-8786434A6D25}" dt="2020-08-02T02:13:33.570" v="0"/>
          <ac:inkMkLst>
            <pc:docMk/>
            <pc:sldMk cId="1318119610" sldId="277"/>
            <ac:inkMk id="3" creationId="{0499E101-6EFB-4E42-B367-324230742015}"/>
          </ac:inkMkLst>
        </pc:inkChg>
      </pc:sldChg>
      <pc:sldChg chg="addSp">
        <pc:chgData name="Michael Kuniega" userId="a72fe4fbff7b9625" providerId="LiveId" clId="{D754AE7B-31A2-4919-8905-8786434A6D25}" dt="2020-08-02T02:13:33.570" v="0"/>
        <pc:sldMkLst>
          <pc:docMk/>
          <pc:sldMk cId="4227338240" sldId="278"/>
        </pc:sldMkLst>
        <pc:inkChg chg="add">
          <ac:chgData name="Michael Kuniega" userId="a72fe4fbff7b9625" providerId="LiveId" clId="{D754AE7B-31A2-4919-8905-8786434A6D25}" dt="2020-08-02T02:13:33.570" v="0"/>
          <ac:inkMkLst>
            <pc:docMk/>
            <pc:sldMk cId="4227338240" sldId="278"/>
            <ac:inkMk id="3" creationId="{5BFE0CA2-3F73-4461-AF2F-2E03CF4AC175}"/>
          </ac:inkMkLst>
        </pc:inkChg>
      </pc:sldChg>
      <pc:sldChg chg="addSp">
        <pc:chgData name="Michael Kuniega" userId="a72fe4fbff7b9625" providerId="LiveId" clId="{D754AE7B-31A2-4919-8905-8786434A6D25}" dt="2020-08-02T02:13:33.570" v="0"/>
        <pc:sldMkLst>
          <pc:docMk/>
          <pc:sldMk cId="1881214324" sldId="279"/>
        </pc:sldMkLst>
        <pc:inkChg chg="add">
          <ac:chgData name="Michael Kuniega" userId="a72fe4fbff7b9625" providerId="LiveId" clId="{D754AE7B-31A2-4919-8905-8786434A6D25}" dt="2020-08-02T02:13:33.570" v="0"/>
          <ac:inkMkLst>
            <pc:docMk/>
            <pc:sldMk cId="1881214324" sldId="279"/>
            <ac:inkMk id="3" creationId="{9812689B-8B0C-4C85-8ECD-A542F095F085}"/>
          </ac:inkMkLst>
        </pc:inkChg>
      </pc:sldChg>
      <pc:sldChg chg="addSp">
        <pc:chgData name="Michael Kuniega" userId="a72fe4fbff7b9625" providerId="LiveId" clId="{D754AE7B-31A2-4919-8905-8786434A6D25}" dt="2020-08-02T02:13:33.570" v="0"/>
        <pc:sldMkLst>
          <pc:docMk/>
          <pc:sldMk cId="3075404469" sldId="280"/>
        </pc:sldMkLst>
        <pc:inkChg chg="add">
          <ac:chgData name="Michael Kuniega" userId="a72fe4fbff7b9625" providerId="LiveId" clId="{D754AE7B-31A2-4919-8905-8786434A6D25}" dt="2020-08-02T02:13:33.570" v="0"/>
          <ac:inkMkLst>
            <pc:docMk/>
            <pc:sldMk cId="3075404469" sldId="280"/>
            <ac:inkMk id="3" creationId="{CF5F51E9-C3CA-4848-A9D8-CC6D1F8DA174}"/>
          </ac:inkMkLst>
        </pc:inkChg>
      </pc:sldChg>
      <pc:sldChg chg="addSp">
        <pc:chgData name="Michael Kuniega" userId="a72fe4fbff7b9625" providerId="LiveId" clId="{D754AE7B-31A2-4919-8905-8786434A6D25}" dt="2020-08-02T02:13:33.570" v="0"/>
        <pc:sldMkLst>
          <pc:docMk/>
          <pc:sldMk cId="268886213" sldId="281"/>
        </pc:sldMkLst>
        <pc:inkChg chg="add">
          <ac:chgData name="Michael Kuniega" userId="a72fe4fbff7b9625" providerId="LiveId" clId="{D754AE7B-31A2-4919-8905-8786434A6D25}" dt="2020-08-02T02:13:33.570" v="0"/>
          <ac:inkMkLst>
            <pc:docMk/>
            <pc:sldMk cId="268886213" sldId="281"/>
            <ac:inkMk id="4" creationId="{6EF5AF29-2199-459D-B0ED-233D3475253A}"/>
          </ac:inkMkLst>
        </pc:inkChg>
      </pc:sldChg>
      <pc:sldChg chg="addSp">
        <pc:chgData name="Michael Kuniega" userId="a72fe4fbff7b9625" providerId="LiveId" clId="{D754AE7B-31A2-4919-8905-8786434A6D25}" dt="2020-08-02T02:13:33.570" v="0"/>
        <pc:sldMkLst>
          <pc:docMk/>
          <pc:sldMk cId="3782079517" sldId="282"/>
        </pc:sldMkLst>
        <pc:inkChg chg="add">
          <ac:chgData name="Michael Kuniega" userId="a72fe4fbff7b9625" providerId="LiveId" clId="{D754AE7B-31A2-4919-8905-8786434A6D25}" dt="2020-08-02T02:13:33.570" v="0"/>
          <ac:inkMkLst>
            <pc:docMk/>
            <pc:sldMk cId="3782079517" sldId="282"/>
            <ac:inkMk id="3" creationId="{38B8A153-46F5-4A8F-9B4A-3ED7C70F8978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2T01:59:37.1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6325 3375 200 0,'0'0'74'0,"4"0"-58"0,-4 0 12 0,0 0-1 15,0 0-7-15,0 0 1 16,0 0-3-16,3 0-2 16,1 6-8-16,-1 0 1 0,1-2 2 15,-4 2 0-15,0 0 1 16,0 3-2-16,0 1-1 15,0 2-3-15,0 1 1 16,0 3-4-16,0-1-2 0,0-2 0 16,0 6-1-1,0 6 0-15,0 3 2 0,0 0 1 16,0 7 1 0,0 5 0-16,0-2 0 0,0 0 0 15,0 2 0 1,0-2-2-16,0 0-2 0,-4-1 1 15,1 1 1 1,-1 6-1-16,4 9-1 0,0 7 3 16,-3 2 2-16,-1-2-2 0,1-4-2 31,3 1 2-31,-4 12 0 0,1 0 3 0,-1 9 1 16,1 4-1-1,-1-7 1-15,1 0-2 0,-1 13 0 16,4 12-3-1,0-2 1-15,0-1-2 0,4 3-1 16,-1 13 1-16,1 0-1 16,-1-7 0-16,1 4 2 15,-1 16 1-15,1-1 1 16,-1-9-2 0,1 10-2-16,-1 8 1 0,1-2 1 15,-1-7-1-15,1 20-1 16,-1-7 1-16,1-13-1 15,0 51-3-15,3-7 2 16,-4-15 1-16,1-7 2 16,-1 19-1-16,1-15-1 0,-1-4 1 15,1 22-1 1,-1-15-3-16,1-7 2 16,6 20 1-16,-3-14 2 15,-3-9-1-15,3 10-1 0,0-7 1 16,0-18-1-1,-3-7-3-15,-1 13 2 0,-3-13 1 16,0-18 2-16,0-16-1 0,0-13-1 16,-3-12 1-1,3-1 1-15,-4-12-3 0,4-9 0 32,0-13 1-32,0-2 0 0,-3-11 0 0,-1-5 2 15,1-4-1 1,-1-3-1-16,1-3-2 0,-1 0 1 15,4 0 1 1,-4-3 0-16,1 0-20 16,3 0-7-16,3-4-134 15</inkml:trace>
  <inkml:trace contextRef="#ctx0" brushRef="#br0" timeOffset="1474.32">7214 4917 268 0,'0'0'101'0,"0"0"-78"0,4 0 15 0,-4 0 4 15,0 0-5 1,3 0 0-16,4 0-3 0,0 0 1 16,1 0-19-16,2 0 4 0,8 0 3 15,3 0-1-15,4 0 1 16,6 0-6-16,12 0 0 16,6 0-6-16,4 0 1 15,7 0-3-15,14 0 0 0,14 0-1 16,-3 7 2-1,-18-4-1-15,11 3 0 0,-1 0-3 16,-6 1-1-16,-8 2 1 16,-6-3 3-16,-11 1-2 15,-8-4-2-15,-6 0-2 16,-7-3 0 0,-4 0-2-16,-10 0 2 0,-1 0-2 15,-6-3-1-15,-4 3-28 16,-4 0-14-16,1-3-62 15,-1 0-26-15,1 3-62 16</inkml:trace>
  <inkml:trace contextRef="#ctx0" brushRef="#br0" timeOffset="2279.73">9507 4917 272 0,'-3'-9'101'0,"3"9"-78"0,0 0 24 0,0 0 7 15,0 0-8-15,0 0-2 16,0 0-8-16,3 0 0 0,1 0-20 16,3 0 6-16,4 0 5 15,3 0-4-15,3 0 1 0,15 0-7 16,14-3-2-1,17-3-9-15,4 6-4 0,4-3 1 16,10-4 0-16,18 7 3 16,0-3 3-16,-8 0-6 15,-6 3-2-15,-7 0 1 16,-4 0 1 0,-7 0 5-16,-11 3 3 0,-6 0-6 15,-8-3-1-15,-10 7-2 16,-4-4-2-16,-7-3 3 15,-3 6 0-15,-4-3-4 0,-4-3 1 16,-6 0 0 0,-4 0 2-16,-4 0-43 0,-3-3-17 15,-7-3-70 1,4 3-29-16,-4-7-21 16</inkml:trace>
  <inkml:trace contextRef="#ctx0" brushRef="#br0" timeOffset="3470.01">7934 5115 236 0,'11'-19'88'0,"-8"10"-69"0,4-1 22 0,-3 7 3 16,3-3 0-16,-4 3 3 16,4 0-4-16,-7 3 0 15,7 0-23-15,0 3 6 0,-3 6 2 0,-1 10-7 16,-3 9 1-1,0 16-11-15,0 0-2 0,0 3-5 16,0-3-1 0,0 0-1-16,0 0 1 0,0-3 7 15,0 2 3-15,-3-5-2 16,-1-3-1 0,4-7-4-16,0 0-1 0,0-9-1 15,0-3 2 1,0-4-1-16,4-6 0 0,3-3-1 15,0-3 0-15,4 0 0 16,-1-3 0-16,4-3-5 16,4 0 1-16,3 0 0 0,0-4 2 15,11 1-3 1,14-4 0-16,17 1 3 0,8 2 1 16,7-2-4-1,17-4 1-15,18 7 0 0,7-1 0 16,0-2 0-1,14 2 2-15,-4 4-3 0,-6 3 0 16,3-3 1-16,-25 2 2 16,-21 1 1-16,18 0 1 15,21-3-2-15,-7 0-2 0,-7-1-2 16,-15 4 1 0,-13 0-1-16,-15 3 0 15,-10 0 2-15,-7 0 0 16,-7 0 0-16,-7 0 2 15,-8 0-1-15,-2 3-1 0,-5 0 1 16,-3 0 1-16,-3 1-1 16,0-4-1-16,-4 0 3 15,0 0 0 1,-4 0-6-16,-3 0 0 0,4 0 3 16,-1 0 2-1,-3 0 0-15,0 0 1 0,0 0-2 16,-3-4-1-1,-1 1 7-15,-3-3 3 0,0 0-5 16,-4-4-1-16,1-8-2 0,-4-1-2 16,-4-16 1-1,0-15 1-15,-3-6-3 0,0 2 0 16,0 7 1 0,3 16 2-16,1 0-3 0,6 6-2 15,4 6-29 1,4 0-12-16,6 6-45 0,8-2-21 15,3 5-90-15</inkml:trace>
  <inkml:trace contextRef="#ctx0" brushRef="#br0" timeOffset="4740.09">7803 6344 236 0,'-10'0'90'0,"6"0"-70"0,1 0 15 16,3 0 0-16,0 0 4 0,0 0 5 16,0 0-6-16,0 0-3 15,0 0-19-15,0 0 10 0,7 0 4 16,7 0-2-16,4 0-2 16,6 0 1-16,5-3 0 15,6 3-8-15,4-6-1 16,3 6-9-16,0 0-1 15,4 0-4-15,7 0-1 16,7 6-3-16,0 3-1 0,-4 1 1 16,-3-1 2-1,-7 1-1-15,-3 2-1 0,-8 1-2 16,-7-1 1 0,-3 1 3-16,-4-1 1 15,-3 7 3-15,-4-3 1 16,-4 3-1-16,-3-1-1 0,-3 4-1 15,-4 0 2 1,0-3-1-16,-4 6 0 0,1 3-6 16,-4-2 1-16,-4 5 2 15,-3 0 1-15,-7 4-1 16,-4 2-2-16,-7 7-2 0,-6 13 1 16,-1 12 3-1,-4 0 1-15,5-3-1 0,6-7 1 16,4-2-2-1,-1-4-1-15,8-6 1 0,4-3-1 16,3 0 0-16,3-10 2 16,0-6-1-16,4-6 2 15,0-3-2-15,4-3-1 16,-1-7 1 0,4 1 1-16,-7-4-3 0,7-3 0 15,0-3 1-15,0 0 2 16,7-6-25-16,-7-4-10 15,7-2-38-15,4-4-15 16,3-3-50-16,14 10-19 16,4 0 10-16</inkml:trace>
  <inkml:trace contextRef="#ctx0" brushRef="#br0" timeOffset="5210.22">9186 6843 316 0,'0'0'121'0,"0"0"-95"0,0 0 22 0,0 0 3 16,0 0-6-16,0 3 0 15,-3 3-9-15,-4 7-5 16,-4 2-17-16,1 7 4 0,-8 10 5 16,-3 5-6-16,-7 20-2 15,-8-1-6-15,-6-3-4 16,-7 1-2-16,3-4 0 15,0-3-2-15,7 0 2 16,7 0-4-16,8-9 0 0,2-4 1 16,5-6 0-1,6-9-3-15,1 3 2 0,3-9 3 16,0-4 1 0,-1-3-19-16,5-6-9 0,3-6-31 15,3-7-13 1,5-8-31-16,2 2-15 0,8 0-37 31</inkml:trace>
  <inkml:trace contextRef="#ctx0" brushRef="#br0" timeOffset="5630.02">8939 6887 280 0,'-3'-10'107'0,"3"4"-83"0,-4-3 13 0,4 2-1 15,0-2-2-15,-3 6 5 16,3-4-2 0,0-2 1-16,0 6-20 0,0 3 3 0,0 0 0 15,3 3 4-15,4 6 2 16,0 1-6-16,1 15 0 15,-1 6-8-15,3 16 0 16,1 10-6-16,-1 2 1 16,4-2-1-16,4-1 1 15,0-6-4-15,-1 1-1 16,5-4-1-16,-1 0-2 16,0 3 3-16,-4-9 0 15,1-4-1-15,-4-2 1 0,-3-10-2 16,-1-6-1-1,-3-4 1-15,-3-2 1 0,0-7-12 16,-4-3-6-16,0-3-49 16,0-9-20-16,7-7-128 15</inkml:trace>
  <inkml:trace contextRef="#ctx0" brushRef="#br0" timeOffset="6539.9">6170 6833 272 0,'4'-6'104'0,"3"3"-81"0,-4-3 18 15,4 2 4 1,-3 1 2-16,-1 0 4 0,4 0-12 16,-3 0-4-1,-4 3-20-15,3-3 0 0,-3 3 1 0,4 0 1 16,3 0-1-1,0 0-2-15,7 3 1 0,4-3-2 16,10 0 2-16,11 0-2 0,10-3 0 16,8-3-7-1,-1 2-2-15,1 1 0 0,3 3 2 16,3 0-1 0,1 3 0-16,-4 1-6 0,-4-1-1 15,-3 3 3 1,-18-3 1-16,-3 3 0 15,-4-3-2-15,-7 1 1 16,-3-4 1-16,-4 0-3 0,-3 0-2 16,-4 0-29-16,-7 0-12 15,-4-4-26 1,-6 4-8-16,-8 0-36 0,-7 0-15 16,-3 0-11-1</inkml:trace>
  <inkml:trace contextRef="#ctx0" brushRef="#br0" timeOffset="6900">6050 7222 328 0,'-7'6'123'0,"7"-6"-95"0,4 0 11 16,-4 0-1-16,7-6-1 15,7 3 2-15,3-6-6 16,5-4 0-16,9 0-19 16,1-2-1-16,10-1 0 0,18 0-1 15,4 1 3-15,6-1-8 16,-10 7-4-16,0 6-5 15,-10-4 1-15,-1 7 3 0,-3 7 1 16,-7-4-4-16,-4-3 1 16,-3 6-46-1,-11-3-20-15,0-3-26 0,-7 0-10 16,-3 0-53 0</inkml:trace>
  <inkml:trace contextRef="#ctx0" brushRef="#br0" timeOffset="7779.73">4494 6410 252 0,'-7'-3'96'0,"4"0"-75"0,3 0 17 0,0 3 3 0,0 0-7 16,0 0 3-1,0 0-4-15,7 0 0 0,3 0-18 16,12 0 6-16,-1 3 3 16,11-3-1-16,3 3 0 0,7 0-6 15,4-3 0 1,14 0-1-16,14 3 2 0,7 0-10 15,-14 4-2-15,-3-1-4 16,-8-3-2-16,-3 6 1 16,-14-2-1-16,-4-4 0 15,-7 6 2 1,-3-3 3-16,-11 4 2 0,0-1-3 16,-7 4-1-16,-3 2 3 15,-4 7 1-15,-4 3-3 16,1 7-3-16,-4 9 6 15,-4-1 3-15,1 7-5 16,-12 4-1-16,5 11 0 0,-8 17 2 16,-3-1-3-1,0 4 0-15,-8-10-3 0,5-3-1 16,-1 0 3 0,7-3 1-16,-3 6-4 0,7-13 1 15,3-9 0 1,4-9 2-16,3-13-1 0,4 1-1 15,0-4 1 1,0-10-1-16,0-2 0 0,4-7 0 16,3-3-31-16,0-6-12 0,0-6-60 15,3-7-23 1,11-3-63-16</inkml:trace>
  <inkml:trace contextRef="#ctx0" brushRef="#br0" timeOffset="8809.81">7849 7855 268 0,'-14'0'101'16,"11"0"-78"-16,-4 0 17 0,7 0 5 15,0 0-13-15,0 0-1 0,3 0-3 16,8 0 2-1,3 0-16-15,3 0 3 0,15 4 1 16,-4-4-2-16,11 0 3 0,4 0-1 16,10 0 0-16,17 0-3 15,18 0 1-15,4-4 0 16,7-2-1 0,14 0-10-16,0 3-2 0,-4 3-1 15,-14 0 3-15,-3 0-2 16,-7 0-2-16,-11 3 0 15,-11 0-1-15,-10 0 0 0,-11-3 2 16,-10 6 1 0,-7-2 3-16,-8-4-8 0,-2 6 0 15,-5-3-27 1,-3-3-10-16,0 0-22 0,-7 0-7 16,-3-3-57-1,-4 3-21-15,-4 0 14 16</inkml:trace>
  <inkml:trace contextRef="#ctx0" brushRef="#br0" timeOffset="9339.91">8248 8294 308 0,'-32'13'115'0,"36"-13"-89"0,-4 0 16 16,3 0 4-16,4 0-7 15,7 0-1-15,8 0-6 16,9 0 0-16,12 0-18 15,6-3 5-15,4-3 2 16,7-1-11-16,11 4-3 0,6-3-5 0,4 6 1 16,-10 0 0-1,-8 6 1-15,-10 0-5 0,-7 1 1 16,-7 2 0 0,-11 4 0-16,-3 2 2 0,-11 7 1 15,-3 6 5 1,-8 16 5-16,-6 7-3 0,-8 5 2 15,-10 0-3 1,-11-2 0-16,-10 8-5 0,-8 1-1 16,1 16-1-16,0-7 1 15,6-10-4-15,4-5-2 16,8-10 2-16,6-10 0 16,7-8-15-16,1-7-6 15,10-4-25-15,3-5-9 16,1-7-24-16,3-3-10 15,7-9-77 1</inkml:trace>
  <inkml:trace contextRef="#ctx0" brushRef="#br0" timeOffset="10220.11">4258 8094 260 0,'11'0'99'0,"-8"-3"-77"0,4 3 13 16,-7 0 3-16,7 0-2 0,0 0 0 16,0 0 0-16,4 0 0 15,3 0-19-15,11 0 5 0,17 0 2 16,11-4-1-16,18-2-2 16,-1-3-5-16,29-4 0 15,17-2-9-15,1-1-2 16,6-3-10-16,8 3-2 15,-8 7 8-15,-13 3 4 16,-22 3 0-16,-11 3 2 0,-10 3-4 16,-14 0 0-1,-10 0-3-15,-5 3-3 0,-13-3 4 16,-4-3 3 0,-7 10-1-16,-3-10 0 0,-7 6-23 15,-8-3-12 1,-3-3-32-16,-4 10-12 0,-3-4-88 15,-7 3-54-15,-14 1 101 16</inkml:trace>
  <inkml:trace contextRef="#ctx0" brushRef="#br0" timeOffset="10720.07">4516 8573 284 0,'-32'16'107'0,"35"-16"-83"0,8 0 21 0,0 0 5 16,10-3-10-16,3 0 2 15,8 3-9-15,3 0 0 16,11 0-19-16,0-3 5 0,21-4 4 15,7-2-3-15,11 0 0 16,-4-4-11-16,-3 1-3 16,6-4-4-16,5 6 1 15,-15 7-2-15,-4-3-1 16,-17 6 1-16,-7 9-1 16,-11 1 2-16,-7 6 1 15,-10 6 1-15,-11 6 2 0,-10 6 1 16,-12 1 3-1,-9 9 1-15,-11 6 3 0,-15 16-3 16,4 15-1-16,4-2-9 0,-4-4 0 16,-3-6-1-1,-1-3 0-15,1 12 0 0,10-6 0 16,0-6 0 0,8-13 0-16,9-9-11 0,5-9-3 15,10-7-28 1,0-9-11-16,7-7-34 0,0-12-15 15,7-12-75 1</inkml:trace>
  <inkml:trace contextRef="#ctx0" brushRef="#br0" timeOffset="15000.02">5359 11684 256 0,'-4'-22'96'0,"4"13"-75"0,0-10 21 15,4 9 3-15,-1-5 1 16,1 2 4-16,3-3-5 16,0 1-3-16,0-1-23 15,4 7 6-15,-4 2 3 0,0 7 0 16,-4 10 1-1,4 5-10-15,0 11-4 0,0 5-4 16,0 19-2-16,4 28-5 0,0 10-3 16,-1 6 2-1,1 22 2-15,-4 10-2 0,0-13-2 16,-4-13 0 0,1 3-1-16,-1-8 0 0,1-8 2 15,7-18-3 1,-8-12 0-16,4-17-4 0,-3-11-1 15,-1-14-22 1,1-11-8-16,3-11-31 0,-4-5-12 16,4-7-112-1</inkml:trace>
  <inkml:trace contextRef="#ctx0" brushRef="#br0" timeOffset="15670.73">6276 11875 260 0,'-21'3'99'0,"17"-3"-77"0,1 0 22 0,3 0 5 0,0 0-6 16,0 0-1 0,0 0-4-16,0 0-1 0,3 0-20 15,4 0 5-15,11 10 2 16,0-1 3-16,10 1 1 0,14-1-9 16,11 0-1-1,3-2-5-15,4-4 2 0,-3-3-8 16,10 0-4-1,-4 0 0-15,4 0 0 0,-7-3-1 16,-3-1-2-16,-18 1 1 0,-4-6-1 16,-7 0-22-1,-3-1-8-15,-15 1-20 0,1-1-7 16,-7 1-15 0,-4 9-8-16,-4 0-84 15</inkml:trace>
  <inkml:trace contextRef="#ctx0" brushRef="#br0" timeOffset="15969.64">6477 12493 300 0,'-32'22'112'0,"32"-22"-87"0,4 6 18 0,3-6 0 15,3-6-1-15,5 6 2 16,6-10-2-16,7 1-2 0,0 0-21 16,7-4 2-16,4 0 0 15,7 1-7-15,11 3-3 0,10 2-6 16,-4 4-2 0,-3 3-1-16,-4 3 1 0,-3 0-2 15,-10 1 2 1,-4-1-31-16,-1-3-13 0,-9 0-26 15,-1-3-10-15,-4-1-102 16</inkml:trace>
  <inkml:trace contextRef="#ctx0" brushRef="#br0" timeOffset="16750.02">8671 11483 240 0,'7'-19'90'0,"-3"13"-70"0,3-10 15 16,-4 10 2-16,1 0 3 0,0 3 3 16,-4 3-6-16,-4 3-2 15,0 9-20-15,-6 10 9 0,-4 7 3 16,-7 8-1-1,-4 7 2-15,-10 9-5 0,-15 35-2 16,-13 6-7-16,-4 7-4 0,3 12-3 16,1 12-2-1,-1-9-1-15,4-3 0 0,-3-3-5 16,10-7 1 0,10-9 0-16,12-22 2 0,10-15-3 15,6-17-2 1,8-14-1-16,4-14 0 15,3-12-24-15,7-9-9 16,0-10-14-16,4-3-4 0,-1-3-36 16,4-7-17-16,0 4-30 15</inkml:trace>
  <inkml:trace contextRef="#ctx0" brushRef="#br0" timeOffset="17070.79">8135 11414 348 0,'0'-15'129'0,"4"11"-100"0,6 8 11 0,-3 2-2 15,0 13-6-15,4 12 3 16,3 7-13-16,4 12-3 15,6 13-11-15,5 31 1 0,6 12 4 0,7 16-5 16,0 26 0 0,1-7-6-16,-4-6-4 15,-1-4 1-15,-2-8 2 16,-5-17 0-16,-2-24 2 0,-5-13-24 16,-2-22-11-1,-5-6-41-15,-3-16-18 0,0-13-78 31</inkml:trace>
  <inkml:trace contextRef="#ctx0" brushRef="#br0" timeOffset="18091.16">4974 5714 184 0,'-17'16'71'0,"13"-16"-55"0,0 3 13 0,4-3 4 0,0 0-2 16,0 0 4-1,0 0-2-15,0 0 0 16,8 15-1-16,-5 14 2 16,1 15-5-16,-1 34-1 0,1 25-6 15,-4 29-4 1,3 41-8-16,1 52-2 0,-1 26-2 16,4 34 1-16,4 38-2 15,3 0 2-15,7-25 7 16,-3 0 5-16,6-47-7 0,1-38-2 15,0-6-6-15,3-41-3 16,-10-31 0-16,3-28 1 16,-3-23-1-16,-4-21-1 15,0-6 1-15,-4-14 1 16,-3-11-3-16,0-10 0 16,4-3 1-16,-7-10 2 15,-4-9-28-15,0-6-9 16,-4-10-47-1,1-12-18-15,-5-10-62 16</inkml:trace>
  <inkml:trace contextRef="#ctx0" brushRef="#br0" timeOffset="19050.03">7973 5871 236 0,'-18'0'88'0,"15"-3"-69"0,3 3 13 16,0 0 2-16,0 0-5 0,0 0 3 16,7 0-3-16,3 3 2 15,1 6-17-15,3 10 5 0,4 12 2 16,-1-3 4-1,4 70 2-15,8 27-6 0,6 44 0 16,11 45-6-16,17 24 1 0,18 35 0 16,4 18 2-1,-4-21-6-15,11 0 1 0,3-38-6 16,-3-19-2 0,-14-9 0-16,-15-32-1 0,-14-18-2 15,-10-19-2 1,-7-10 1-16,-7-15 1 0,-8-26-6 15,-3-18-1 1,-3-16-1-16,0-9 2 0,-4-9-9 16,0-11-2-16,0-5-8 15,0-3-2-15,0-7-20 16,0-3-9-16,0-6-103 16,4-13-69-1,-4 7 97-15</inkml:trace>
  <inkml:trace contextRef="#ctx0" brushRef="#br0" timeOffset="20959.59">3933 10818 272 0,'-3'-6'101'0,"10"0"-78"15,0 0 2-15,0 3-3 16,7-1-3-16,4 1 3 0,14 0-1 16,-1 0 2-16,12 0-13 15,3-3-1-15,6-1 1 0,12 1 0 16,14 0 4-16,13-4-3 16,-2 1-1-16,13 0-2 15,21 2 0-15,4-2-2 16,14-1-1-16,22 1-3 15,-5 3-2-15,40-4 3 16,-8-2 0-16,36-7 1 0,0-3 2 16,21-6-5-1,-14 6-1-15,-67 6 0 0,91-3 2 16,1 7-1 0,-25 6 2-16,3 9-4 0,-24 3 0 15,-8 3 1 1,-3 4 0-16,-21-7-3 0,7 4 2 15,-3-10 1-15,-19 0 0 0,5-10 2 16,-4-5 1 0,-47 2-1-16,30-15-2 0,-5-4 1 15,-6 11-1 1,-25-1 0-16,-18 3 0 0,-21 3 0 16,-17 4 0-1,-5-1 2-15,-16 7 3 0,-15 3 0 16,-14 3 0-1,-7 0 1-15,-4 0 3 0,-3-4 0 16,-3 1 0-16,-1-3-3 16,4 6-1-16,0 0-1 15,0 0 0-15,0 0-2 16,-4 16-2 0,-3 21 1-16,-3 17 1 15,-5 15 3-15,-2 6 2 16,-4 41 1-16,-4 25-4 15,-3 25-1-15,-1 29-1 0,1 27 1 16,0 13-2 0,-1 32 2-16,5-19-2 0,2 18 2 15,8-21-2 1,7-1 2-16,7-34-2 0,7-3-1 16,0-19 1-1,4-28 1-15,-1-31-3 0,1-23 0 16,-4-21 1-1,0-19 2-15,0-16-1 0,-4-19 2 16,1-2-2-16,-4-14 2 0,0-5-2 16,-1-4-1-1,1-3 3-15,-3-3 0 0,-1-3-4 16,-3-3 1 0,4 0 0-16,-5-4 0 15,-2 1 0-15,-4-1 2 16,-4 1-1-16,-7-1 2 0,-3 1-2 15,-7 0 2 1,-4 2-4-16,-11 1 0 0,-20 0 3 16,-29 3 3-16,-7 3-4 15,-28 0-1 1,-18 3 0-16,-14-3 0 16,-28 0 0-16,-3-3 0 15,-22-10 0-15,-11 4 0 0,-10 2-3 16,-24 7 2-1,6 4 1-15,-21 14 0 0,4 4 0 16,7 19 0-16,0 9-3 0,28 4 2 16,25-1 1-1,14-9 2-15,31-13-3 0,33-3 0 16,24-6 1 0,17-6 0-16,29-3 0 0,11-7 2 15,17-3-6 1,14 0 1-16,0-3 1 0,11 0 1 15,4-3 1 1,-1 0 2-16,4 0-3 0,3 3-2 16,1 0 4-16,-4-3 1 0,3-1-3 15,0 1 1 1,1-3 0-16,-1-3 0 0,-3-7 0 16,0-12 2-1,-4-10-1-15,1-15-1 0,-8-10 5 16,-3-15 1-1,-8-32 0-15,-2-31 1 0,-15-32-4 16,-4-34 0-16,-10-68-1 16,11-48-2-1,6-44 1-15,12 6-1 0,16 32 2 16,8 12 1-16,7 41-8 16,-3 7-2-16,3 27-40 15,-4 16-19-15,8 16-61 16,17 16-24-16,0 15-7 15</inkml:trace>
  <inkml:trace contextRef="#ctx0" brushRef="#br0" timeOffset="23559.63">26314 3447 248 0,'-4'-6'93'0,"4"6"-72"0,0-7 11 0,0 7 1 16,0 0-5-16,0 0 3 15,0 0-6-15,0 0-1 16,0 0-13-16,0 0 0 0,0 0 2 16,4 7-1-16,-1-4 1 15,1 6-3-15,-1 1-1 16,1 8-3-16,-4 1-1 15,0 6-1-15,0 7 2 16,0 8-1-16,0 14 0 16,0 2 1-16,0 4 3 15,-4 2-4-15,4 11-1 0,0 18 2 16,-3 12 3 0,-1 0-2-16,1 23-2 0,3 12 0 15,0 0 1 1,0 15-3-16,0 10 0 0,0 4-1 15,0 15 1 1,0-10-2-16,0 22-1 0,0-2 1 16,0 5-1-16,0 1-3 15,7-4 2-15,0 13 1 16,7-9 0-16,11 9 2 0,3-10 1 16,4 7-4-1,3 6 1-15,0-19 0 0,-3 22 0 16,-4-12 0-1,-7 6 0-15,-7-6 0 0,-3 3 2 16,-4 12-1-16,-7-19 2 16,0 20-4-16,-3-20 0 15,-1 54-1-15,0-25 0 16,4-29 2-16,0 17 2 16,0-26-1-16,4-16 2 15,7 13-2-15,-1-19-1 16,4-18 1-16,4 5-1 15,0-8 0-15,-1-20 0 16,1-12-3-16,3-10 2 16,-3-5 1-16,-1-11 0 0,1-8-11 15,0-20-5 1,-4-5-8-16,0-17 0 16,0-12-27-16,0-6-9 15,7-19-103 1</inkml:trace>
  <inkml:trace contextRef="#ctx0" brushRef="#br0" timeOffset="24539.89">20179 4990 236 0,'0'-4'88'0,"3"1"-69"0,1 3 6 0,-4 0-2 0,3 0 0 16,5 0 6-1,-1 0-1-15,0 0 3 0,0 0-17 16,3 0 3-16,4 0 1 0,4-3 3 0,7 0 2 16,10 0-4-1,7-3-1-15,8-1-6 0,6 1-2 16,18-3-2 0,14 2 0-16,1 1-2 15,-8 0-1-15,-4 3-1 16,5 3 0-16,-1 0-2 0,-4 0 1 15,-10 0-2 1,-7 3-1-16,-3-3-2 16,-15 0 1-16,-7 0 5 0,-6 0 2 15,-8 0-27 1,-4 0-10-16,-6 0-42 0,-4 0-19 16,-3 6-66-1</inkml:trace>
  <inkml:trace contextRef="#ctx0" brushRef="#br0" timeOffset="25809.98">23936 4927 244 0,'-11'0'93'0,"11"0"-72"0,0 0 7 16,0 0 0-16,0 0-2 16,0 0 4-16,7 0 1 15,4-3 3-15,7-4-18 0,3 7 2 0,11 0 2 16,6 0-5 0,8-3 2-16,7-3-1 0,11 3-1 15,24-3 1 1,25-7 0-16,7 1-6 0,31-4-4 15,5 0-3 1,-5 4-3-16,15-1-2 0,-18 4 1 16,-21 2 1-16,-17 7 2 0,-19 0-1 15,-38 0 2 1,-7 0-31-16,-21 0-11 0,-4 7-35 16,-17-4-14-1,-1 0-65 1</inkml:trace>
  <inkml:trace contextRef="#ctx0" brushRef="#br0" timeOffset="27230.05">20757 5099 236 0,'-7'-15'90'0,"4"8"-70"0,-1-2 8 15,4 3 0-15,0-4-2 0,4 7 4 16,-1-3-12 0,1-3-3-16,-1 9-9 0,-3 0 0 0,4 0 4 15,0 9 3 1,-4 16 4-16,0 16-3 0,-4 9 0 15,-3 10 3 1,0-4 1-16,-4 16-5 0,1 10 0 16,-4 5-6-16,3-8-2 0,0-7 4 15,1-9 2 1,3-7-2-16,0-9 0 0,0 3-3 16,3-15 1-1,1-4-4-15,-1-6 0 0,4-6 5 16,0-3 3-1,0-7 0-15,0 0 1 16,0-2-6-16,0-4-2 16,0 0 0-16,0 0 0 15,0 0-2-15,0-3-2 0,0 0-4 16,4 0 0-16,3 0 2 16,0-3 3-16,0 0-7 15,3 0-3-15,1 0 11 16,0 0 8-16,-1-1-7 15,4 1-1-15,0 0-2 0,8 0 0 16,2 0 0 0,8-3 0-16,7-1 0 0,3 1 0 15,7-3 0 1,19-4 0-16,16-3-3 0,8 7 2 16,17-10 1-1,25 4 2-15,7-7 1 16,18-3 1-16,14-4 0 15,3 1 2-15,22 0-3 16,-50 6-2-16,-35 6 0 0,78-6-1 0,-50 7 0 16,67 2 2-1,-53 4-3-15,60 2 0 16,-56 4 1-16,28 6 2 16,-42-3-3-16,27 10 0 0,-38-4 1 15,-7-3 2 1,-24 7-1-16,-11-4 2 0,-18 0-4 15,-14-3 0 1,-11 0 3-16,-10 1 1 0,-7-1-1 16,-8 0-2-16,-3 0 1 15,-3 0 1-15,-4-3-3 16,-3 0 0-16,-1 0 1 16,-3 0 0-1,0 0 0-15,0 0 0 0,-3 0 0 16,0 0 0-1,-1 0 2-15,1-3 1 0,-4 3-4 16,3-13 1-16,1 1 2 16,-4-16 3-16,0 3 0 15,-7-13 0-15,3 7-3 16,-7-26-2-16,4 16 1 16,-7-34 1-16,4 12-1 0,-4-9-1 15,3 13-4 1,-7-7 0-16,4 16-25 0,-10 3-10 15,2 9-40-15,-9 10-15 16,6 3-87 0</inkml:trace>
  <inkml:trace contextRef="#ctx0" brushRef="#br0" timeOffset="28180.1">20154 3660 216 0,'0'-19'82'0,"0"4"-64"0,4 2 18 0,-4 7 2 0,0-4-5 16,3 10 1-16,-3-9-4 0,4 3 1 16,-1 0-17-1,-3 6 1-15,4-4 1 0,-1 4 3 0,4 0 1 16,-3 0-3 0,3 16 2-16,-3 12 1 0,-1 16 0 15,4 6-7 1,-3 7 0-16,-1-1-6 0,-3 7 1 15,-3 15 6 1,-1 10 3-16,1-6-8 0,-4-7-3 16,-1-6 5-16,1-6 2 15,0-1-6 1,0-5-4-16,0-4 4 0,4-9 3 16,-1-6-5-1,1-7-1-15,3-3-2 0,0-6-2 16,0-6 1-16,0-4-1 15,0 1 2-15,0-4 3 16,0-2-2-16,0-4 0 16,0 0-3-16,0-3-1 15,0 0-19-15,0 0-7 16,0 0-37-16,0 0-16 16,0-6-55-16,10 2-22 0,4-2 17 31</inkml:trace>
  <inkml:trace contextRef="#ctx0" brushRef="#br0" timeOffset="29810.08">20620 6852 292 0,'10'-16'110'0,"1"7"-86"0,0 0 18 0,-4 2 1 15,0 1-8-15,0 3 2 0,0 3-10 16,-7 0-2-16,3 6-14 0,-3 4 2 0,-3 5 3 16,-4-2-2-1,-4 12 0-15,1 0-6 16,-4 6-3-16,-4 4 0 16,0 2-1-16,4 1-2 0,0-3-2 15,3-4 1 1,1-9-1-16,3 3 0 0,3-6 0 15,8-7 0 1,3-2 2-16,7-4 1 0,7-3 1 16,11-6-5-16,7 0 1 15,7-3 2 1,3-1 3-16,0 4-4 0,-3 3-3 16,-3 3 1-1,-5 7 0-15,1 2 1 0,0 7 0 16,-4 9 0-16,0 1 0 15,-3-1-3-15,-4 3 2 16,-3 19 1-16,-4 0 2 0,-7 4 1 16,-3-4 1-1,-7-3 4-15,-8-9 3 0,-3 2 5 16,-4-8 4 0,-3-7-1-16,-7 3 0 0,0-9-4 15,-4-4-1 1,-3-5-4-16,-11-4-1 0,-10-3-5 15,-11-3-3 1,-7-3-3-16,3-3 1 0,8-4 1 16,3-2 2-16,7-4-21 0,11 1-7 15,10 5-22 1,7-6-8-16,11 1-14 0,7-4-4 16,7-6-13-1,8-6-5-15,13 9-47 16</inkml:trace>
  <inkml:trace contextRef="#ctx0" brushRef="#br0" timeOffset="30210.05">20842 6818 252 0,'-25'0'96'0,"18"0"-75"0,0 0 1 16,7 0-3-1,0 0-4-15,0 0 3 0,0 0 7 16,4 0 5-1,6 6-16-15,5-6 3 0,6 0 3 0,10 0 0 16,5-6 0-16,3 6-2 16,10 0-1-16,11 0-9 15,3 0-5-15,1 6 0 16,-4-3 0-16,-4-3-4 16,-13 9 1-16,-5-2-44 0,-6-4-18 15,-4 6-26 1,-6 1-9-16,-1 2-24 15</inkml:trace>
  <inkml:trace contextRef="#ctx0" brushRef="#br0" timeOffset="30682.13">21534 7332 284 0,'-7'-16'107'0,"7"7"-83"0,3-1 10 15,1 4 2-15,-1 0-7 0,1 0 1 16,-1 2-6 0,1 4-3-16,3 4-11 15,-4-1 7-15,4 9 5 16,4 4-7-16,-1 3-3 0,5 0-3 0,2 15 1 16,4-3-5-1,1 7-1-15,-1 0-2 0,3-1 1 16,-2-2-2-1,-1-4 2-15,-4-6-2 16,-2-6 2-16,-1 0-2 0,-4-7 2 16,1-2 0-1,-4-1 1-15,0-3-5 0,-4 1 1 16,-3-4-29-16,0 0-13 16,0-3-31-16,0 0-12 15,0 0-72 1</inkml:trace>
  <inkml:trace contextRef="#ctx0" brushRef="#br0" timeOffset="31260.08">22162 7263 240 0,'0'-13'90'0,"3"10"-70"0,-3-3 8 16,0 6 0-16,0 0-2 0,0 0 2 15,0-3 2-15,0 3 1 16,0 0-16-16,0-7 4 0,0 7 2 16,-3 0 0-1,-5 0 2-15,-2 10-7 0,-4 6-1 16,-4 6-5-16,-3 9 1 15,-4 16 3-15,-6 22 1 16,-12 12-6-16,-10 4-1 0,-14 9-4 16,0 16-1-1,7-4 1-15,7-8 0 0,7-14 0 16,4-5 2 0,7-10-3-16,7-3-2 0,3-7 0 15,7-9-1 1,4-6-3-16,4-9 2 0,3-10-1 15,-1-3 0 1,5-7-16-16,-1-5-5 0,1-7-38 16,3-3-13-16,3-3-100 15</inkml:trace>
  <inkml:trace contextRef="#ctx0" brushRef="#br0" timeOffset="33250.23">22983 7122 248 0,'-7'0'93'0,"7"0"-72"0,-3 0 11 0,3 0 1 0,0 0-5 16,0 0 3-1,3 3 5-15,4-3 4 16,4 6-21-16,7-3 3 0,10-3 1 0,14 0-3 16,8-3 0-1,6-3-5-15,1 6-1 0,3-10-8 16,10 7-2-16,4-3-2 16,-3 3 1-16,-8-3-2 15,-10 6-1-15,-11 0 1 16,-10 0 1-16,-7 6-23 15,-7-3-8-15,-4-3-26 16,-7 9-8-16,-7-9-43 16,-4 7-18-16,-6-4 4 15</inkml:trace>
  <inkml:trace contextRef="#ctx0" brushRef="#br0" timeOffset="33629.68">23428 6771 292 0,'7'-13'110'0,"-3"7"-86"0,-1 3 7 0,-3 3-4 15,7 3-2-15,0 3 2 0,0 7-3 16,-3 5-1-16,-1 7-12 16,-3 7-2-16,-3 21-2 0,-1 10 1 15,-3 12 0 1,-3 0-4-16,-1-3-3 0,0 4-3 16,1 2 1-1,-1 4 1-15,1-13 0 0,3-10 0 16,3-9 2-16,1-12-1 15,3-4-1-15,3-8-19 16,4-8-10-16,4-8-25 0,-1-1-11 16,4-9-80-1</inkml:trace>
  <inkml:trace contextRef="#ctx0" brushRef="#br0" timeOffset="34440.01">24070 6843 220 0,'-14'-16'85'0,"14"16"-66"0,-4-9 12 0,4 9 1 0,4-4-6 16,-1-2 2 0,1 0-3-16,3 0 0 15,4-1-14-15,3-2 2 0,7 0 3 16,11-1 3-16,3-2 1 0,4-1-7 15,7 4 0 1,3 2-2-16,11 7 1 0,7 10-4 16,4-1 0-1,-8 4-1-15,-7 2 1 0,-10 1 0 16,-7 0 2-16,-7 3 1 0,-7-4 1 16,-8-2 0-1,-10 6 0-15,-7-4-6 0,-7 1-2 16,-10 3-2-1,-8 0-2-15,-3-1 1 0,-4 8 1 16,4-8-1-16,3 1 2 16,4 0-4-16,3-3 0 15,4-4-1-15,7 1 0 16,4-1 2-16,6-2 0 16,8 5 0-16,6-2 0 15,8 3 0-15,3-1 0 16,4 4 0-16,0 0 2 15,-1 0-3-15,1 9-2 16,-4-3 4-16,1 0 1 16,-8 0-3-16,-4 3 1 0,-2 4 0 15,-5 5 0 1,-3-2 0-16,-3-1 0 0,-4 4 0 16,-4-7 0-1,-3-6 2-15,0-3 3 0,-7-6 9 16,-7-3 3-1,-7-4-6-15,-11-3-4 0,-11-3-7 16,-6 1 0-16,-1-4 0 0,8-4 0 16,7 1 0-1,3-3 0-15,4 6-9 0,6-3-2 16,8-3-40 0,7 6-19-16,11-10-37 0,13 10-15 15,18-9-23 1</inkml:trace>
  <inkml:trace contextRef="#ctx0" brushRef="#br0" timeOffset="35010.18">25813 6783 276 0,'-7'3'104'0,"10"-6"-81"0,-3 3 9 0,0 0 1 15,4 0 3-15,3 0 5 16,3 0-4-16,8 0-2 16,14-3-20-16,24 0-2 0,15-3 0 15,6-1-7-15,19 1-1 16,13 0-5-16,-3 3-1 15,-11 3 1-15,-14 3 0 0,-14 3-36 16,-14 0-13 0,-21 1-32-16,-11-1-15 0,-10 3-41 31</inkml:trace>
  <inkml:trace contextRef="#ctx0" brushRef="#br0" timeOffset="35230.16">25837 7125 312 0,'0'25'115'0,"11"-16"-89"0,21 7 16 15,-4-13 4-15,25 3-7 16,14-2 1-16,11-1-16 16,27-3-6-16,12 0-11 0,-4 0-5 15,-11 0 1-15,-3 3 0 16,-4 0 1-16,-10-3-29 0,-15 0-10 15,-13 0-34 1,-11-3-13-16,-8 0-70 16</inkml:trace>
  <inkml:trace contextRef="#ctx0" brushRef="#br0" timeOffset="35669.78">27986 6335 296 0,'21'-32'112'0,"-21"32"-87"0,25-28 4 0,-22 22-2 16,4 0-9-16,0 2-1 0,-3 8-3 0,-1-1 1 16,-3 16-8-1,0-4 5-15,-10 20 3 0,3-7 2 0,-14 47 1 16,-15 26-7-1,1-4-4-15,0 6-7 16,3 4 0-16,7-7 2 0,4-12 1 16,4-16-1-16,6-22-2 15,0-12-10-15,4-1-6 16,0-8-30 0,4-4-12-16,3 0-100 15</inkml:trace>
  <inkml:trace contextRef="#ctx0" brushRef="#br0" timeOffset="36460.12">28452 6404 280 0,'0'-7'104'0,"0"7"-81"0,0-3 12 0,0 3-2 15,0 0-3 1,0 0 2-16,0-3-6 0,0 0-4 15,3 0-12 1,1 0 0-16,10 0 1 0,-4-1 2 0,19 1 3 16,-8 0-5-16,17 0 1 15,-2 3-1-15,27 3 3 16,-10 0-1-16,14 4 0 16,-14-1 1-1,0 3 2-15,-11 1-3 0,-10 2 2 16,-4-2 1-16,-14 2-1 15,1-2-7-15,-22 2-3 16,-1 7-3-16,-20 3 1 0,4-3-2 16,-12 6-1-1,8-6-2-15,-7 3 1 0,10-4 1 16,0 1 2 0,4 0-3-16,4 0 0 0,2-3 1 15,5-1 0 1,3 4 0-16,3 0 0 0,1-4-3 15,6 4 2 1,1-3-1-16,10 3 0 0,-3-4 0 16,13 7 0-16,-3-6 2 0,8 12 2 15,-8-6-1 1,11 22-1-16,-11-9-2 0,3 18 1 16,-6-12 3-1,-4-1 1-15,-3 1-4 0,-11-3 1 16,0-10 2-1,-14 0 1-15,3-3-1 16,-21-3 1-16,8-3 0 0,-22-3 1 16,10-4-2-16,-20-8 1 15,10 5-2-15,-21-9 2 16,11 0-2-16,-1 0-1 16,11 0-2-16,4-3-1 15,7-3-38-15,7 6-15 16,3-4-40-16,7-2-17 15,1 6-64 1</inkml:trace>
  <inkml:trace contextRef="#ctx0" brushRef="#br0" timeOffset="38180">23474 8476 232 0,'-7'0'88'0,"3"0"-69"0,4-3 17 0,0 3 3 15,0 0-6 1,0 0 3-16,0 0-9 0,0 0-2 15,0 0-14 1,0 0 0-16,0 0 2 0,0 0 2 0,7 0 3 16,4-3 1-16,7 0 1 0,6-3 0 15,15-4 2 1,14 1-3-16,3 3-2 16,1-4-5-16,-1 1-2 15,4-1-6-15,-3 7-1 0,-8-3-1 16,-7 6-2-1,-6-3 1-15,-15-4-1 16,-3 7 2-16,-4 0 1 16,0 0 1-16,-7 0 2 0,0 0-5 15,0 0-3-15,-4 0-32 16,1-3-15-16,-1 3-24 16,5 0-9-16,-5 0-84 15</inkml:trace>
  <inkml:trace contextRef="#ctx0" brushRef="#br0" timeOffset="38929.97">24384 8056 268 0,'-11'-6'101'0,"11"6"-78"0,0-3 13 0,0 3 0 0,0 0-8 15,0 0-2 1,7-3 3-16,8-4 2 0,6-2-17 15,11-7 3-15,3 7 3 16,-7-1-2-16,25 7 1 0,-11-3-4 16,11 6 1-16,18 0-7 15,-8 9-3 1,-6 10-1-16,-8 0 1 16,-10 3 6-16,-14 3 2 0,-15 3 4 15,-10 4 1-15,-10-7-10 16,-8 3-3-16,-7 0-4 15,1-3 1-15,-1-6-2 16,-3 0-1-16,3 0 1 0,4-7-1 16,3-2 0-1,4-1 0-15,3 0-3 0,1-2 0 16,3-1 2 0,3 0 0-16,4 4-2 0,4-1 2 15,3 0 1 1,3 10 0-16,5 0-3 0,-1 3 2 15,0 3 3 1,0 6 1-16,0-2-1 0,0 8-2 16,-3-5-2-16,-4-4 1 0,-4 0 1 15,-3 0 2 1,0-6-1-16,-3 0 2 0,-4-3-2 16,0-3 2-1,-4-7-2-15,-7 1 2 16,-6-1 0-16,-15-3 1 15,-10-3-5-15,-4 1 1 16,0-1 0-16,3-3 2 0,1 0-1 16,0-3 2-16,3-1-18 15,7 1-4-15,7-3-35 16,4 6-15-16,7 0-30 16,10 9-115-1</inkml:trace>
  <inkml:trace contextRef="#ctx0" brushRef="#br0" timeOffset="39393.58">23283 9150 284 0,'-3'0'107'0,"6"0"-83"0,8-9 19 0,-4 6 6 16,7-3-5-16,4-7 4 0,3 1-12 15,0-1-2 1,7 0-19-16,15 1 2 0,17 2 3 15,10 4 0-15,8 6 0 16,6 0-8-16,29 0-5 16,4 0-2-16,-1 0-1 0,18-3 0 15,4 3 0 1,-11-6-2-16,0 3-2 0,3-4 1 16,-6-2 1-1,-22 6-1-15,-17-3-1 0,-15 2 1 16,-31 1 1-16,-4 3 1 15,-10 0 1-15,-4 3-2 16,-14 1 1-16,0-4-29 16,-10 6-11-16,3-3-29 15,-7-3-10-15,3 0-112 16</inkml:trace>
  <inkml:trace contextRef="#ctx0" brushRef="#br0" timeOffset="40069.67">27594 8138 228 0,'-21'9'88'0,"21"-9"-69"0,-7 9 8 0,7-9-1 15,0 0 8-15,4 7 8 16,3-1 0-16,7-3-1 15,3 0-22-15,8-3 4 0,3 0 4 16,4 0-6-16,10 0 0 16,15 0-10-16,-8-3-4 0,-10 3-7 15,14 0 0 1,14 0 0-16,-7 3 0 16,-7 0-33-16,-11-3-13 15,-10 0-70-15,0 0-29 0,-8-9 13 31</inkml:trace>
  <inkml:trace contextRef="#ctx0" brushRef="#br0" timeOffset="40700.12">28515 7846 328 0,'18'-6'123'0,"-18"6"-95"0,28-10 9 0,-21 7-2 16,7 0-9-16,-3 0-1 15,10 0-5-15,0 0 0 16,21-4-11-16,-6 4 3 0,24-3 2 16,-11 3-3-16,7 0-1 15,-10 3-2-15,-7 0 2 16,-7 0 6-16,-7 3 2 15,-4 0-3-15,-18 6 1 16,1-2-7-16,-29 5-3 0,4-2-6 16,-21 8 0-1,6-5 0-15,-6 15 2 16,3-9-3-16,4 6 0 16,3-3-1-16,4 0 0 0,7 3 0 15,7 0 0 1,-1-6 0-16,12 3 0 0,-1-3 2 15,11 3 2 1,1 0-3-16,9 3 0 0,1-6 1 16,10 6 2-16,-3-7-3 0,3 8 0 15,-7-8 1 1,0 7 2-16,0-3-1 16,-6 3 2-16,-5-3 7 15,-10 3 3-15,0 1 2 16,-14 2 1-16,3-6-2 15,-17 3-1-15,7-10-5 0,-7 4 0 16,3 0-7 0,-10-6-1-16,3-1 0 0,-7-6 0 15,8 1-7-15,-8-7-3 16,-4-3-32-16,8-1-15 16,3 1-19-16,4 3-6 15,0 3-67 1,10 4-71-16,4-4 76 15</inkml:trace>
  <inkml:trace contextRef="#ctx0" brushRef="#br0" timeOffset="41130.07">27418 8818 276 0,'-7'0'104'0,"10"0"-81"0,4 0 23 16,0 0 5-16,4 0 2 15,3 0 5-15,0 0-15 0,-3 0-5 16,10 0-22 0,11 0 5-16,3 0 3 0,4 0-6 0,14 0 0 15,24-3-7 1,22 3-1-16,14 0-4 0,3-3 1 15,-24 0-4 1,70-4 0-16,-35-2-1 0,60 6-2 16,50-3 1-16,-71 2-1 15,-43-2 0 1,18 6 0-16,-31 0-3 0,-12 0 2 16,-20 0 3-16,-18 0 1 15,-11 0-1-15,-17 0 1 16,-7 0-2-16,-15 0 2 15,1 0-20-15,-11 0-6 16,0 0-23-16,-4 0-9 0,1 0-17 16,-4 0-8-1,3 0-91-15</inkml:trace>
  <inkml:trace contextRef="#ctx0" brushRef="#br0" timeOffset="42170.03">24769 6344 192 0,'7'-28'74'0,"0"15"-58"0,3-5 9 0,-3 5 2 15,0 4-5-15,-3-1 1 16,3-2 3-16,-4 2 1 16,1-2-14-16,0 2 12 0,-1 7 7 15,1-6-7-15,-4 3-3 0,0 12-8 16,-4 3-4 0,1 10 12-16,-5 12 8 0,-2 7-3 15,-4 25-1 1,-7 37 1-16,-15 16 2 0,-17 53-11 15,-10 10-5 1,-4 41-6-16,-7 5-2 0,-7 17-3 16,0-23-2-16,3-6 14 0,11-24 5 15,14-39-5 1,11-15-3-16,10-10-4 16,7-21-2-16,4-16-1 15,7-19 0-15,3-13-2 16,4-15 1-16,0-13 0 15,0 0 1-15,4-6 0 0,-1-6 0 16,1-4-2-16,-1-5 1 16,1-4-2-16,-1 0-1 15,4-3-26-15,0-6-12 16,4-4-39-16,-1-2-13 16,8-4-114-1</inkml:trace>
  <inkml:trace contextRef="#ctx0" brushRef="#br0" timeOffset="43311.6">23753 10417 248 0,'38'-53'93'0,"-13"31"-72"0,7-6 20 15,-18 15 7-15,4-3-4 0,-1 1 4 16,1 2-7-16,-4 1-1 16,-3 2-22-1,-1 4 3-15,-3 3 2 0,-3 3-1 0,-4 6 1 16,-4 4-6 0,-6 2-2-16,-5 7-7 0,-6 6 0 15,-3 9-3 1,-8 14 0-16,0-5-6 0,-3 1 1 15,7-6 0 1,6-7 0-16,8-9-3 0,7 3 0 16,11-12 2-16,6 3 0 0,8-10 1 15,7-3 2 1,3-3-3-16,7 0 0 16,4-3 1-16,7-3 0 15,10-1-3-15,8 4 2 16,-4 6 1-16,-7 4 0 15,-4 5 0-15,-3 7 0 0,-7 6 0 16,-4 0 2-16,-7 3-1 16,-7 13-1-16,-3 3-2 15,-7 3 1-15,-4 0 5 16,-7-3 2-16,-4-6 4 16,-3-1 1-16,-7-5 6 15,-7-4 3-15,-7-9-6 16,-8-1-1-16,-6 4-7 15,-7-12-2 1,-1-4-4-16,1-6-1 0,3-6 3 16,0-4 1-16,0-2-12 0,4-7-7 15,0 0-22 1,3 0-11-16,4 4-18 0,6-1-9 16,12 0-112-1,10 1-57-15,3-4 125 16</inkml:trace>
  <inkml:trace contextRef="#ctx0" brushRef="#br0" timeOffset="43610.05">23950 10057 316 0,'-7'0'118'0,"11"0"-92"0,6 0 13 16,1 0 0-16,10 0-3 15,11 0 2 1,17 0-9-16,7 0-3 0,1 0-15 16,3 6-7-16,7-3 0 0,7 6-3 15,7 7-1-15,-7-3 1 16,-7-1 1-16,-3 1-23 15,-8-1-8-15,-6 1-32 16,-8 2-12-16,4 4-84 16</inkml:trace>
  <inkml:trace contextRef="#ctx0" brushRef="#br0" timeOffset="43929.99">24924 10477 400 0,'-11'-16'148'0,"11"13"-115"0,4 6-3 16,-1-3-7-1,4 9-8-15,4 4 0 16,-1 9 1-16,5 6 3 15,2 4-11-15,8 5 9 0,0 1 5 0,3-1-13 16,4 7-5-16,-4 6-3 16,0 4 1-16,-3-4-1 15,-4-6-1-15,0-3-24 16,-7-10-11-16,0-3-29 16,-3-6-9-16</inkml:trace>
  <inkml:trace contextRef="#ctx0" brushRef="#br0" timeOffset="44199.95">25580 10574 344 0,'-14'-25'129'0,"14"15"-100"0,0 4 13 15,0 6 2-15,3 3-16 0,1 7-1 16,-4 9-1-1,-7 2 1-15,-11 17-14 0,-10 9 5 0,-4 28 5 16,-7 16-6-16,-10 7 1 16,-14 11-11-16,-8 23-2 15,0-13-3-15,8-6-2 0,6 3-2 16,12-3 1 0,9-16-21-16,8-6-10 0,10-19-33 15,8-12-11 1,6-23-110-16</inkml:trace>
  <inkml:trace contextRef="#ctx0" brushRef="#br0" timeOffset="44719.83">26303 10229 232 0,'-21'3'88'0,"21"-3"-69"0,-7 6 11 0,7-6-2 0,3 4 8 16,1-1 5-16,3 0 4 16,0 0 4-16,18-3-26 15,28 0 7-15,10-3 1 0,4 0-8 16,0 3-3-16,4 0-14 16,3 0-3-16,-4 3-3 15,-3 0 2-15,-10 0-43 16,-11 0-17-16,-14 0-72 15,-15 7-30 1,-13-1 31-16</inkml:trace>
  <inkml:trace contextRef="#ctx0" brushRef="#br0" timeOffset="44919.96">26331 10633 352 0,'-10'16'132'0,"17"-10"-103"0,18 4 18 15,-4-7 1-15,21 0-15 0,22-3-4 16,6 3-15-16,8 0-6 16,10 1-5-16,4-4-3 0,-4 0 3 15,-7-4-24-15,-7 1-8 0,-3-3-37 16,3-7-15 0,3-2-78-16</inkml:trace>
  <inkml:trace contextRef="#ctx0" brushRef="#br0" timeOffset="45549.95">28335 9843 252 0,'-3'-18'96'0,"6"14"-75"0,4-5 14 16,0 3 3-16,0-4 0 15,4 10 2-15,3-3-3 16,0 6 0-16,4 4-20 16,-1 5 7-16,-3 26 4 15,-3 18-4-15,-4 13-2 0,-7 0-10 16,-3 22-3-16,-1 19 1 15,-3-7 1 1,3-5-5-16,-3-8-2 0,4 1-2 16,-1-9 1-16,1-4-4 0,-1-21 0 15,4-7-17 1,0-16-5-16,0-12-40 0,7-6-14 16,4-16-103-1</inkml:trace>
  <inkml:trace contextRef="#ctx0" brushRef="#br0" timeOffset="46120.04">29468 10057 268 0,'14'-35'101'0,"-7"19"-78"0,-4-6 17 16,1 13 3 0,-4-7-8-16,-4 7 2 0,1 0-6 15,-4-1-1 1,-4 1-17-16,-7 9-1 0,-6 0-1 0,-12 9-2 16,-2 16 2-16,-5 7-2 15,-3 5 0-15,-6 4-3 16,-8 9 1-16,-4 7 2 15,1 15 2-15,6 9-3 16,11 4-3-16,15-10 0 0,6-3 1 16,21 0-1-1,18 0 2-15,11 7-2 0,10-13 2 16,4-7-2 0,4-12 0-16,2-9 1 0,5-13 1 15,13-12 3 1,11-20 1-16,0-12 3 0,1-12 4 15,-8-10-4 1,0-9 0-16,0-13-8 0,-4-24-2 16,-3-11-2-16,-14-8 1 15,-14-23-2-15,-15-5-1 16,-24 21-2-16,-17 19 1 16,-15 18-1-16,-14 17 0 15,-21 24-7-15,-11 10-2 16,7 13-18-16,8 8-9 15,10 11-22-15,7 5-8 16,14 10-40-16,15 3-17 0,6 0-26 31</inkml:trace>
  <inkml:trace contextRef="#ctx0" brushRef="#br0" timeOffset="47140.05">23520 11656 288 0,'3'-10'107'0,"1"7"-83"0,-1-3 2 0,-3 6-4 0,0 0-1 16,0 0 4-1,0 0-4-15,0 0-3 0,0 0-10 16,0 0 4-16,7 0 1 16,7 0 2-16,8 0 4 0,9-3 0 15,15-4 1 1,7 4-5-16,11-3 1 0,34-6-3 15,15-7 0 1,14 0-5-16,29-3-3 0,-1 3-2 16,18-6 0-16,3 6-4 0,-17 7 0 15,10-4 5 1,-10 0 2-16,-22 4-5 0,-20-1-2 16,-11 1-3-1,-18-1 3-15,-18 1 2 16,-17 2 4-16,-10 7 0 15,-15-3 0-15,-7 6-10 0,-7 0-2 16,-7 0-23-16,-3 6-8 16,-8-3-18-16,1 3-5 15,-4-2-108 1</inkml:trace>
  <inkml:trace contextRef="#ctx0" brushRef="#br0" timeOffset="47870.03">24331 11932 340 0,'14'-22'129'0,"-10"15"-100"0,3-2 13 0,-4 3 0 15,-3 6-15 1,0 0-3-16,0 0-10 0,-3 9-1 15,-4 7-8-15,-7 6 1 0,-8 6 1 16,-2 0-3-16,-4 0-3 16,-4 1-3-16,4-1 1 15,3-3-1 1,0-6 0-16,8 6 2 0,6-6 0 16,7-4-3-16,8 1 0 15,10-3 2-15,11-4 2 16,7 0 0-16,3 1-1 15,0-4 1-15,4-3-1 16,3 3 0-16,4-2 0 0,3 5-3 16,1 0 2-1,-1 10 1-15,-3 3 2 16,-7 3-1-16,-4 7 2 16,-3 2-4-16,-7-3 0 0,-4 1 1 15,-4-4 2 1,-2 6-1-16,-5-5-1 0,-3-1 1 15,-3-3 1 1,-4 0 10-16,-7-6 7 0,-7-7 1 16,-8 7 0-16,-6-6-4 0,-11-1 0 15,-7-5-9 1,1-1-2-16,-1-3-5 0,3-6-3 16,-2-3 4-1,2-4 1-15,1 1-20 16,7-1-10-16,3 1-17 15,7-4-5-15,4 4-17 0,3 0-8 16,4 5-199 0,14-11 140-1</inkml:trace>
  <inkml:trace contextRef="#ctx0" brushRef="#br0" timeOffset="48250.07">24363 11866 328 0,'-4'-7'123'0,"8"7"-95"0,-4 0 9 16,0 0-2-16,7 0 2 16,0 7 4-16,4 2-8 15,3-6-3-15,7 7-17 16,18-4 8-16,17-3 2 0,11-3-5 16,7-3-3-16,14-3-8 0,18-4-3 15,0-2-2 1,-11 2-2-16,-3 1-6 0,-14 3-4 15,-15-1-47-15,-13 4-20 16,-12 10-183 0,-9-1 92-1</inkml:trace>
  <inkml:trace contextRef="#ctx0" brushRef="#br0" timeOffset="48940.9">27989 11461 264 0,'-10'-12'101'0,"10"5"-78"0,3-2 11 15,1 3-1 1,3 0-7-16,7-1 2 0,4 1-1 16,6 0 1-1,8-1-15-15,7-2 8 0,24-4 2 0,33-2 0 16,13-4-2-1,39 6-9-15,11 1-3 16,35-1-5-16,0 4-1 0,18 0-1 16,-47 2-2-16,-38 4 1 15,46-3-1-15,18 3 0 16,-47 0 2-16,-31 3-23 16,-53 0-8-16,-10 0-26 0,-40 3-10 15,1-3-97 1</inkml:trace>
  <inkml:trace contextRef="#ctx0" brushRef="#br0" timeOffset="49570.08">29044 11725 364 0,'21'-10'134'0,"-10"7"-104"0,-4-3 7 0,-7 6-2 0,0 0-19 16,-7 0-1 0,-4 6-5-16,-10 0-1 0,-3 1-5 15,-5 2-3-15,1 7 0 16,0-4 1-16,7-2 1 0,3-1-4 15,4 4 1 1,3-4-2-16,8 4-2 0,3-1 5 16,10 1 1-1,1-4-3-15,7 0 1 0,6 7 0 16,8-6 2-16,3-7-3 16,4 6 0-16,3-3 1 15,8 1 0-15,10 5 0 16,3 4 0-16,-13-4-3 15,10 13 2-15,-11-6 1 16,0 10 0-16,-10 2 2 0,-3 0 1 16,-8 1-1-1,-7-1 1-15,-3 0 2 0,-8 1 4 16,-3 2 7 0,-3 1 2-16,-4-4 2 15,-7 0 2-15,-7-2-3 16,-11-1 0-16,-14 0-6 0,-10-6 0 15,-8-3-6 1,1-7 1-16,3-5-5 0,-7-7 0 16,0-7-3-16,-4-5-1 0,4-4 1 15,8-6 0 1,6-3-25-16,7 0-8 0,7 9-25 16,7 1-9-1,4-1-17-15,11 0-5 0,10 4-67 31</inkml:trace>
  <inkml:trace contextRef="#ctx0" brushRef="#br0" timeOffset="49870.01">29125 11574 284 0,'0'0'107'0,"4"-3"-83"0,10 6 21 15,-3-3 7-15,3 3-4 16,7 4 2-16,18-4-13 0,14 0-3 16,10 3-19-1,4-3-7-15,0 4-3 0,7-4-3 0,0 6-2 16,0 0-19-1,-7-2-8-15,-7-4-28 0,-10-3-12 16,-8 0-31-16,-7 6-11 0,-6-12-13 31</inkml:trace>
  <inkml:trace contextRef="#ctx0" brushRef="#br0" timeOffset="50769.68">23830 9771 252 0,'4'-31'93'0,"3"15"-72"0,0-9 9 0,-4 16 2 0,1-4-3 15,-1 4 3-15,1-1-4 16,-1 4 0-16,4 0-16 15,1 6 4-15,-1 3 4 0,0 6 2 16,3 4 2-16,1 6 0 16,-1 3 0-16,5 9-2 15,2 13 1-15,8 19-9 16,10 9-3-16,4 9 2 0,3 10 2 16,4 25-8-1,0 10-2-15,0 24 8 0,-4 13 6 16,-3 3-10-1,0 26-5-15,0-7-2 0,3 15 0 16,7-8-1-16,1-14 2 0,3 14 2 16,-4-26 2-1,0-16-6-15,1-6 0 0,-4-6 1 16,0-15 1 0,-1-23-1-16,1-18-2 0,0-20 1 15,-7-5 1 1,-7-17-1-16,-8-11-1 15,-2-1 1-15,-5-9 1 16,-6-4-17-16,-4-5-4 16,-4-4-20-16,-3-3-5 0,0-3-52 15,11-3-23-15,-4-13-63 16</inkml:trace>
  <inkml:trace contextRef="#ctx0" brushRef="#br0" timeOffset="51619.79">25418 13825 284 0,'3'-37'107'0,"4"27"-83"0,-3-2 19 15,-1 6 3-15</inkml:trace>
  <inkml:trace contextRef="#ctx0" brushRef="#br0" timeOffset="51850.02">25442 13769 563 0,'7'19'43'0,"0"18"-23"0,4 4 8 0,7 6 2 15,3 0 0 1,7 16 0-16,7 15-4 0,4 13 1 15,0-6-13 1,0-4-5-16,-4-5-6 0,0-1-3 16,-3-6 3-1,0 0 0-15,-4-13-1 0,-3-12 1 16,-4-9-2-16,-3-10 2 16,-4-13-2-16,-4-2 2 15,-3-4-11-15,-3-12-4 16,-4-4-43-16,0-2-16 15,-4-4-54-15,8 4-21 16,3-1-9-16</inkml:trace>
  <inkml:trace contextRef="#ctx0" brushRef="#br0" timeOffset="52200">26342 13888 364 0,'18'-34'134'0,"-8"21"-104"0,4 4 14 0,-7 2 0 15,0 7-12 1,-3 13 1-16,-4 9-5 0,-4 12 0 16,-3 10-16-1,-7 16 6-15,-3 25 3 0,-12 24-9 0,-6 7-2 16,-14 35-6-1,-11 2-1-15,-11 14 1 0,8 5 0 16,6-15-5-16,8-13-1 16,6-6 3-16,8-16 1 15,7-24-5-15,3-14 0 16,11-24-37-16,7-16-13 16,4-16-15-16,10-16-4 15,7-12-59-15,14-15-28 16,11-13 35-1</inkml:trace>
  <inkml:trace contextRef="#ctx0" brushRef="#br0" timeOffset="52650.01">27118 14264 252 0,'-35'4'93'0,"24"-1"-72"0,1 3 18 0,6-6 5 15,4 3-3 1,0 0 0-16,7 3-3 0,7 4 1 16,4-1-21-16,7-2 3 0,6-4 0 15,8 3-5-15,14-6 1 16,18 0-10-16,6 0-2 15,1 3-3-15,-8 3 1 16,4-2-2-16,-3 2-1 0,-7-3-43 16,-12-3-21-1,-9 0-26-15,-15 0-7 0,-14 6-44 32</inkml:trace>
  <inkml:trace contextRef="#ctx0" brushRef="#br0" timeOffset="52860.21">27164 14663 276 0,'-42'28'104'0,"38"-16"-81"0,4 7 18 15,7-9 4-15,4 2-2 16,6 1 2-16,12-4-6 0,13-3-1 16,21 1-21-1,19-4 1-15,-1 0 2 0,0-3-11 0,7 0-5 16,0-3-18-1,0-4-6-15,-6 1-47 0,-12 0-22 16,1 0-81 0</inkml:trace>
  <inkml:trace contextRef="#ctx0" brushRef="#br0" timeOffset="53492.31">28466 14202 296 0,'-36'-10'110'0,"29"1"-86"0,-3 9 16 0,6-3 0 16,4 3-9 0,7-7-1-16,7 1-5 0,15-3-2 15,6-1-12 1,7 1 4-16,11-4 5 0,18-2-2 0,13 2 1 15,5 7-8 1,-1 0-4-16,-4 12 4 0,-2 0 3 16,-5 7-3-1,-10 9-1-15,-17 6 0 0,-19 13 4 16,-17 12-4-16,-21 0 0 16,-17 13-2-16,-12-6 0 15,-13 2-4-15,-22 17-3 16,-13 9 2-16,6-7 2 15,4-6-2-15,7 1-2 16,18-11 0-16,13 1-1 0,15-3 0 16,14-7 2-1,18-5 1-15,21-14 1 16,20-12 0-16,15-9 2 16,-3-10-3-16,-1-6-2 0,1-3 0 15,-1-3 1 1,1-4-8-16,-4-2-3 15,-7-4-33-15,-4 7-15 0,-6-1-36 0,-5-2-15 16,-2 6-72 0</inkml:trace>
  <inkml:trace contextRef="#ctx0" brushRef="#br0" timeOffset="55250.07">24857 13528 240 0,'7'-4'90'0,"0"-2"-70"0,0 0 13 0,-4 0 1 16,1-1-7-16,-1 1-1 15,5 3-1-15,-1 0-1 16,0 0-13-16,3 3-2 0,8 0 1 0,7 0 0 16,13 3 4-1,12 0-1-15,10-3 0 0,3 0-3 16,22 0 1 0,28 0 3-16,10 0 3 0,40 0-9 15,9-3-2 1,40-3-4-16,10-1-2 0,36-2 1 15,-32-1-1 1,-61 1 0-16,128-7 0 0,-81 4-3 16,123-10 2-16,-102 6 3 15,102-9 1-15,-99 9-4 16,61 1 1-16,-82 2 0 16,21 7 2-16,-59-3-3 15,17 9-2-15,-50-4 2 0,-6 8 2 16,-29-4 0-1,-13 6-1-15,-22-3 1 0,-14-3 1 16,-11 0 10-16,-10 0 7 16,-7 0-6-16,-8 0-2 15,-3 0-2-15,-7 0-1 16,-3 0-4-16,0 6-3 16,-1-6-3-16,-3 3 1 15,0-3 1 1,0 10 2-16,-3-4 1 15,-1 7 1-15,1-4 2 16,-4 19 3-16,0-9 0 0,-7 22 2 16,3-7 9-16,-6 54 5 0,-15 69-13 15,0 15-5 1,-3 23-2-16,-4 8-1 0,4 14-2 16,4-13 1-1,6 21-2-15,4-33 2 0,3-7 2 16,1-3 2-1,-1-29-3-15,0-31-1 0,1-15-1 16,-1-16 1-16,1-10-2 0,3-18 2 16,0-6-2-1,0-17-1-15,3-11 1 0,0-4 1 16,1-13-1 0,3 4-1-16,-4-7 3 0,1-6 0 15,-1-3-1 1,-3-3-2-16,0 0 1 0,-3 0 1 15,-1 0-3-15,-3 3-2 16,-4 0 2 0,-6 3 2-16,-1 3-2 15,-7 1 0-15,-10 2 3 16,-11 0 1-16,-7 1-4 0,-4-4 1 16,-6 0 0-16,-29 1 2 15,-28-4-1-15,-14 0-1 16,-46-3-2-1,-10 0-1-15,-40 0-1 0,-27 3 3 16,-12-3-2-16,-27 0-1 0,-29 9 0 16,8 1 0-1,-1-4-2-15,-10 4 1 0,18-1 1 16,20 0 2 0,19 1 1-16,24-4 3 0,35 0-1 15,7-3 2 1,36-3-4-16,31-3-2 15,32 0 2-15,22 0 2 16,24 3 0-16,21 0-1 16,17-3-4-16,15-3-2 0,14-1 3 15,7 1 1-15,8 3 2 16,2-3 0-16,8 3 0 16,3-4 0-16,0-2 0 15,4-10 2-15,-4 0-1 16,1-12-1-16,-5-16 3 15,1 3 0-15,0-9-1 16,-4-16 1-16,3-44-4 0,1-16 0 16,-4-49 1-1,0-29 2-15,1-44-3 0,-5-19 0 16,1 4-1 0,-4 15 0-16,-3 28 2 0,-4 38 2 15,0 25-30 1,0 19-13-16,7 25-92 0,18 31-38 15,10 20-11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2T02:00:38.411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66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20-08-02T02:01:44.811"/>
    </inkml:context>
  </inkml:definitions>
  <inkml:trace contextRef="#ctx0" brushRef="#br0">1376 3064 260 0,'-7'0'99'0,"3"-6"-77"0,4 3 11 0,0 3 2 16,0 0-4-1,0 0 2-15,0 0-5 0,0-6 0 16,0 6-16 0,0 0 2-16,4-7 2 0,-1 1 3 0,8-3 3 15,-1-4-6 1,1 1-1-16,7-10-3 0,-1 3 2 15,15-9-3 1,17-16-1-16,8 0 0 0,10 0 1 16,-4 0-5-16,15 7-4 0,7 5 1 15,10 10 0 1,-3 13 1-16,-4 12 0 0,-7 19-2 16,4 12-2-1,6 10 3-15,-16 0 2 0,-5-3 4 16,-13 3 2-1,-5-13-1-15,-13 1-1 0,-3 2-3 16,-5 1 1-16,-10-7-2 16,-6 0 2-16,-8 0-4 15,0 0-2-15,-4-3 0 16,1-6-1-16,-1-3 2 16,-3-3 1-1,0-7-1-15,0 3 1 0,0-9-44 16,0 0-19-16,0 0-72 15,0 0-30-15,-3 0-10 16</inkml:trace>
  <inkml:trace contextRef="#ctx0" brushRef="#br0" timeOffset="1679.73">1422 2942 148 0,'0'-6'57'0,"0"3"-44"0,0 3 14 16,0-7 3-16,0 4-6 16,0-3-2-16,0 6 1 15,0-3 2-15,0 3-13 16,0 0 2-16,0 0 0 0,0 0-1 15,0 0 0-15,3 3 1 16,1-3 2-16,-1 0 2 0,4 0 1 16,0 0 3-1,0 0 1-15,1-3-1 0,-1-3 1 16,0-4-4 0,0 1-2-16,3-7-3 15,4-3-1-15,4-3-1 16,3 0 0-16,0-12 0 0,11-4 0 15,10 7-2 1,-3-4-1-16,4 1-1 0,6 0 0 16,-10-4-2-16,7 7-1 15,10-4-1-15,1 4 0 16,6-7-2-16,-7 7-2 16,8-4 5-16,-11 4 1 15,3-1 0-15,1 1-1 0,17 3-3 16,-7 3 1-1,7 3 0-15,-7 6 1 0,4 1 0 16,-8 5 0-16,11 4-2 16,11 3 1-16,-4 6 0 15,4 6 3-15,3 4-3 16,0 6 0-16,11 15 3 16,0 1 1-16,-4 2-1 15,-11 7-1-15,5 0-3 16,2 3 1-16,-2 0 4 15,-5 16 6-15,-6 6-7 0,-15 0-1 16,1-10-3 0,-8 4 1-16,4-10 2 0,-10 4 2 15,6-1-3 1,-14-2-1-16,1 2-1 0,-1 0 1 16,-14-9 0-1,1-6 1-15,-8 3-2 0,-4-16-2 16,-3 1 5-1,4-8 1-15,-7-2-2 0,-4-6-3 16,-4-1 0-16,1-2 1 0,-4-4-17 16,0-3-6-1,0 0-59-15,0 0-22 0</inkml:trace>
  <inkml:trace contextRef="#ctx0" brushRef="#br0" timeOffset="3379.8">1767 5733 224 0,'-10'-3'85'0,"3"-4"-66"0,0 1 14 0,7 3 2 0,-4-3-5 16,1-4 2-16,-1 10-1 0,4-3 3 15,-3-3-18 1,3 6 2-16,0 0 0 0,0 0 1 0,0 0 3 16,0 0-6-1,0 0 1-15,0 0-4 0,7 0 0 16,3 0-1-1,8 0 0-15,0 0 0 0,3-3 0 16,-4 3-2 0,8-7-1-16,3 7-3 0,8 0 1 15,-5 0 0-15,8 7 1 16,7-4 0-16,-4-3 0 16,1 6-2-1,2-3-1-15,-9-3-1 0,3 7 0 16,-4-4 0-16,-7 0 2 15,-7 0-3-15,0 0-2 0,-3 0 2 16,-4-3 2 0,-3 0 0-16,3 3 0 0,-7-3-6 15,0 0 1 1,-4 3 2-16,-3 1 3 0,0-1-2 16,0 0-2-1,-3 0-22-15,3 0-11 0,0 0-28 16,0 0-12-1,0 1-24-15,3-1-7 0,8 0-51 16</inkml:trace>
  <inkml:trace contextRef="#ctx0" brushRef="#br0" timeOffset="4049.99">2473 5388 288 0,'-7'-10'110'0,"3"7"-86"0,4-3 18 0,0 3 1 16,0 0-8-16,0 0 2 0,0-4-12 16,0 4-6-1,11-9-2-15,3-4 2 0,11-3-5 16,7 0 2 0,-1 1-7-16,8 2-1 0,3 3 0 15,-6 7 0 1,-1 6-2-16,0 6 1 0,-7 7 5 15,-6 6 2 1,-5 6-1-16,-3 6 2 0,-7 4-4 16,-3 5 1-16,-8 17-3 0,-6 9 0 15,-4 3-3 1,-7-7-1-16,-1 1-3 0,-6-3-2 16,4 2 1-1,-1 4 1-15,4-3-3 0,10-10 0 16,4-9-1-1,7-3 0-15,7-13 6 0,4-9 5 16,6-7-1-16,8-5 1 16,3-7-5-16,4 0-1 15,-11 0 1-15,4 0 2 16,-4 0-5-16,0 6-1 16,4-3 0-16,-8-3 2 15,-2 6-1-15,2-2 2 16,-3-4-4-16,-3 6 0 15,0-3-17-15,-1-3-8 16,-3 0-19-16,4 0-10 16,-1-3-21-16,-3-3-7 0,0-4-55 15,4 7-24 1,0-6 39-16</inkml:trace>
  <inkml:trace contextRef="#ctx0" brushRef="#br0" timeOffset="4560.05">3270 5300 268 0,'-3'-16'101'0,"3"4"-78"0,3-4 11 16,-3 7-1-16,4-4-7 0,-1 1 2 16,1-1-3-16,-1 1 2 15,1 2-15-15,-4 1 4 0,0-1 2 16,0 10-4-16,0 7 0 15,0 5-2-15,3 10 2 16,1 9 2-16,-4 4 2 0,3 9-4 16,-3 9 2-1,0 13-9-15,0 19-2 0,0-4 1 16,0-6 1 0,-3 7-3-16,3 3-1 0,0-1 3 15,0-8 3 1,0-11-2-16,0-8 1 15,0-13-7-15,0-10-3 16,3-6 1-16,-3-6 2 0,4-3 0 16,-4-6-1-16,0-4-43 0,0-3-19 15,0-2-46 1,4-8-17-16,-1-8-33 16</inkml:trace>
  <inkml:trace contextRef="#ctx0" brushRef="#br0" timeOffset="5880.05">4008 5438 204 0,'0'-3'77'0,"7"3"-60"16,-7-6 13-16,0 6 3 15,0 0 1-15,0 0 1 0,0 0-5 16,0 0-2-16,0 0-15 0,0 0 5 16,0 0 3-16,0 0-3 15,0 0 2-15,0 0-5 0,0 6-1 32,0-3-4-32,0 13-1 0,0 2-3 15,0 14-1-15,0 9-1 16,0 12 2-16,0-3-1 15,0 0 0-15,3-3-3 16,1-6-2-16,-1-3-2 16,4-1 1-16,0 1 3 0,-3-10 1 15,-1-6-4 1,-3 0 1-16,4-6 0 0,-4-4 2 16,0-2 1-1,0-4 1-15,0-3-9 0,0 0-2 16,0-3-31-16,0 0-15 15,0-6-17-15,0 0-5 16,3-1-60-16</inkml:trace>
  <inkml:trace contextRef="#ctx0" brushRef="#br0" timeOffset="6210.01">3789 5783 256 0,'-7'0'96'0,"10"0"-75"0,1 0 14 0,-4 0 3 0,7-3-5 15,0-4 3-15,7 1-9 16,4 0-2-16,10-3-14 15,11-4 0-15,0-3 2 0,10 1-5 16,4-4 0-16,-11 9-4 0,4 1-1 16,-7 0-1-1,-4 9-2-15,-3 0 3 0,-4 0 0 16,-7 0-30 0,-3 6-12-16,0-3-33 0,-4 6-15 15,7-2-48 1</inkml:trace>
  <inkml:trace contextRef="#ctx0" brushRef="#br0" timeOffset="6799.96">4491 5410 236 0,'-4'-3'90'0,"8"-4"-70"0,-1 4 17 0,4 0 2 0,1-3-8 15,9 0 2-15,1-4-4 16,-1 1 2-16,8-4-17 16,0 1 3-16,0-1 1 0,3 1-4 0,-7 12 0 15,0 0-2 1,-3 12 0-16,-4 1 2 16,-4 9 2-16,-3 3-3 15,-3 9 0-15,-4 7-5 0,-4 9 0 16,1 3-3-1,-4 4 0-15,0-7-1 0,0-3 2 16,0-3-3-16,0-10 0 0,3 4-1 16,1-7 1-1,3 1 0-15,3-7 1 0,4-6 0 16,0 6 0 0,4-10 0-16,3-5 2 0,7-4-1 15,-3-3 0 1,-1-3-3-16,5-3-2 15,2 3 1-15,1-3 1 0,-4 0-17 16,-3 0-4-16,-8 3-37 16,1 0-17-16,-1 0-36 15,5 6-98 1</inkml:trace>
  <inkml:trace contextRef="#ctx0" brushRef="#br0" timeOffset="8210">5302 5344 260 0,'0'-9'96'0,"4"2"-75"0,-1-2 14 0,-3 3 3 16,0-4-2-16,0 1 2 15,0-1-5-15,0 1-3 16,-3 3-16-16,-1-1 2 0,1 1 2 0,-4 0-8 16,3 3-1-16,-3 3-3 15,-3 3-1-15,-5 3-3 16,1 7-2 0,0-1 1-16,0 1-1 0,0 6-3 15,3-4 2-15,1 1 1 16,-1 0 2-16,8-4-1 15,-1 4-1-15,4-4-2 16,4-2 1-16,-1 5 3 0,4-2 1 16,4-4 1-1,3 1 0-15,0 2 0 0,0 1 0 16,4-1-5 0,-1 1 1-16,5 3 0 0,-8-4 2 15,3 13-1 1,1-3-1-16,3 3 1 0,-3 4-1 15,3 2 0 1,0-3 0-16,-3 0 0 0,3-3 2 16,-3 0-1-16,-4-3-1 15,-4-3 1-15,-3 0-1 16,-3 3 6-16,-4-6 4 0,-4 2 1 16,-6-5 3-1,-8 3-5-15,-7-4-3 0,1-2-1 16,-1-1-1-1,-3 0 0-15,3-2 0 16,0-4-2-16,1-3-2 0,3-3 1 16,-8-4 1-16,8-2-3 15,0 6 0-15,3-3-4 16,4-4 1 0,4 1 2-16,10-4 1 0,0 1-2 15,3-4 2 1,8-6-1-16,6-6 0 0,5-7 0 15,2-8-2-15,15-11 0 16,0 1 3-16,10 3 4 16,1 0 3-16,-8 3 0 0,-3-4 1 15,-4 4-2 1,-14 3 0-16,-3 1-1 16,-8 2 0-16,-6 3 0 15,-8 7 0-15,-10 3-2 0,-3 3 1 16,-4 6-2-1,-11 0-1-15,4 6-2 0,3 7 1 16,0 6-1-16,8 3 0 16,-5 3-3-16,8 4 1 15,4 9-22-15,-1-4-8 0,8 4-18 16,3 3-6 0,3 0-17-16,4 0-5 0,11 0-65 31</inkml:trace>
  <inkml:trace contextRef="#ctx0" brushRef="#br0" timeOffset="9268.95">5810 5918 148 0,'4'3'57'0,"-1"-3"-44"0,-3 0 10 15,0 0 2-15,0 0 3 0,4 0 3 16,-1 0-3-16,1 0 0 16,-1 0-16-16,1 0 6 0,-4 0 5 15,0 0 3-15,0 0 2 16,0 0 0 0,0 0 0-16,0 0-4 0,0-6-1 15,0-1 1-15,0-2 0 16,-4-1-2-16,1-5-2 15,-1-1-6-15,1-3-1 16,-1-9-6-16,4-10-2 16,0-9-2-16,0 0 0 0,0 0 2 15,4 7 2 1,-1 2-1-16,4 4 1 16,0 5 0-16,4 4 3 15,0 6-3-15,3 1-2 0,0 8-2 16,7 1-3-1,-7-1 1-15,7 7-1 0,4 0 0 16,0 0 2-16,3 3 1 0,-7 3 1 16,0 3-2-1,0 1 1-15,1-4-2 0,-5 6 2 16,1 1-2 0,0-1 2-16,-11 0-4 0,0 4 0 15,0-7-17 1,-4 0-5-16,1 1-27 15,-1-4-8-15,-3 0-35 16,4 0-14-16,-1 3-47 16</inkml:trace>
  <inkml:trace contextRef="#ctx0" brushRef="#br0" timeOffset="18929.75">6844 5369 212 0,'3'-6'82'16,"-3"3"-64"-16,0-1 9 0,0 4 0 0,0 0 1 16,0 0 6-1,0 0-8-15,0 0-1 0,0 0-14 16,0 0 4-16,0 0 3 0,0 0-6 16,0 4 1-16,0 2-4 15,4 6 2-15,-1 4-4 16,1 6 1-16,3 9-3 15,0 13 0-15,0 10 1 0,0 5 3 16,0-2 2 0,4-7 1-16,-4-3-6 0,-7-3-2 15,3-4-2 1,1 4 1-16,0-9-2 0,-1-1 2 16,1-5 0-1,-1-4 3-15,1-7-3 0,-1-5-2 16,1 0 2-1,-1-4 0-15,-3-6-4 0,0 3 1 16,0-3-9-16,0-3-4 0,-3-3-26 16,-1-3-10-1,4-3-15-15,0-4-3 16,0 1-67 0</inkml:trace>
  <inkml:trace contextRef="#ctx0" brushRef="#br0" timeOffset="19230.08">6660 5792 248 0,'-7'0'93'0,"7"0"-72"0,4 0 9 0,-4 0-1 0,3-6 0 16,8 6 2-16,3-6-8 0,7-4-3 16,8 1-12-1,13 0-1-15,-3-4 3 0,7 0-6 0,3 4 0 16,-7 0-2 0,1-1-2-16,-5 7 3 0,-2-3 0 15,-5 6-45 1,-2-3-22-16,-1 6-80 15</inkml:trace>
  <inkml:trace contextRef="#ctx0" brushRef="#br0" timeOffset="20179.54">7698 5328 264 0,'3'-19'101'0,"1"10"-78"0,-1-7 9 0,1 13-3 0,-4-6-2 15,0 3 3-15,0-1-3 16,0 1-2-16,-7 3-13 15,0 3 3-15,-4 3 3 0,-3 6-4 0,0 4 0 16,-4 3-8 0,1-4-2-16,-5 10-2 0,1-3 1 15,0 0-4 1,0 0-2-16,3-1 4 0,1 7 1 16,-1-3-3-1,0 0 1-15,1 0 0 0,3 0 0 16,3-3 0-1,4 0 0-15,3-7-3 0,1 7 0 16,6-3 2-16,4-4 0 0,4 1 1 16,7 0 2-1,-1-4-3-15,4 0 0 0,1-2 1 16,2 2 0 0,1 0 0-16,0 7 0 15,-1 0 0-15,1-1 0 16,0 4 2-16,3 3 1 15,-3-3-4-15,-1 6 1 16,-2-3 0-16,2 6 0 0,-10 7 2 16,1-1 1-16,-5 7-1 15,1 0-2-15,-4 3 14 16,-4-4 5-16,-3-2-3 16,-3-3-1-1,-4-7-5-15,-4-6-1 0,1 3-1 16,-5-10 0-1,1-2-4-15,-3-4-1 0,-1-2 1 16,0-1 0-16,1-6-2 0,-1-3-2 16,0-7-2-1,1-8 1-15,-1-11-1 16,4-5 0-16,7-4 0 16,3 1 0-16,4-4 0 15,8 3 0-15,2 1 2 16,8-7 0-16,-4-3 0 0,11-13 2 15,10-12-6-15,4 6-1 16,3 0 4-16,0 4 5 16,-3-4-2-16,-7 3-1 15,-7-9 0-15,-11 3-1 16,-11 6 0-16,-6 10 0 0,-11 6-5 16,-8 12 1-1,1 13 6-15,-11 7 6 16,4 9-6-1,0 6-3-15,7 6-3 0,7 3 0 16,-4 4-6-16,8-1-2 0,2 7-24 16,8 0-11-1,8 0-16-15,6 3-6 0,7 3-88 32</inkml:trace>
  <inkml:trace contextRef="#ctx0" brushRef="#br0" timeOffset="20781.33">8319 6172 208 0,'0'15'79'0,"3"-11"-61"0,4 2 6 0,0-6 0 0,0 0 5 16,4-6 4-16,-1 2 7 15,1-2 2 1,-4-3-22-16,0-4 10 0,-3-6 7 0,-4-3 0 16,-4-3 0-1,-3-3-7-15,0-3-4 0,-4-1-8 16,-3-5-3-1,-3-7-7-15,3-16 0 0,-1-6-5 16,5 4 0-16,6 8 3 0,4 7 1 16,7 7-3-1,4 2-3-15,3 10-3 0,7 9 1 16,4 0-1 0,7 7 0-16,-1 2 0 15,1 4 0-15,0 3 4 16,0 3 1-16,-1 0-1 0,-2 0-2 15,-1 0-37-15,0 0-15 16,0-3-27-16,-7-4-9 16,4 7-80-1</inkml:trace>
  <inkml:trace contextRef="#ctx0" brushRef="#br0" timeOffset="21830.1">9387 5435 248 0,'-10'3'93'0,"10"-3"-72"0,-4 0 7 0,4 0-2 16,0 0-5-16,0 0-1 16,0 0 3-16,0 0 2 15,0 0-13-15,7 0 9 0,4 0 2 0,0 0-3 16,3 0 1 0,3 0-6-16,4-3-1 15,4-3-6-15,3 6-3 16,-6-4-2-16,9-2 0 0,1 6-4 15,0 0-2 1,-4-3 2-16,-3-3 2 0,-4 6 2 16,-3 0 1-16,-1-3-2 0,-3-4 1 15,-3 4-33 1,-4 0-12-16,0 0-39 0,-7 6-13 16,-4 3-44-1</inkml:trace>
  <inkml:trace contextRef="#ctx0" brushRef="#br0" timeOffset="22199.64">9356 5855 260 0,'7'-3'99'0,"0"3"-77"0,3-6 11 15,-3 2 0 1,0 1-7-16,4-3-1 0,0 6 0 16,3-3 1-1,3-3-14-15,1 6 2 0,3-3 0 0,4-4-3 16,0 4-1-1,6-3-4-15,5-4 1 16,2 7-2-16,1-3 0 0,0 3-3 0,-4 0-2 16,-3 0 1-1,-7 3-1-15,-8 3-16 0,-2 0-4 16,-5 0-36 0,-6 3-17-16,-1-3-76 15</inkml:trace>
  <inkml:trace contextRef="#ctx0" brushRef="#br0" timeOffset="23570.01">10993 5394 228 0,'3'-9'88'0,"1"2"-69"0,-1-2 11 15,1 3-2-15,-1-1-5 16,1 1-2-16,-4 0-5 0,3-3 0 15,-3-1-9 1,0-2 2-16,4-1 4 0,-4-3-1 0,0 1 1 16,0-1-3-16,0 0-1 15,0 1-1-15,0 2 2 16,-4 1-3-16,1-1-2 16,-1-3 2-16,1 7 0 15,-1 0-1-15,1-1 1 16,-4 7-4-1,0 0 0-15,-1 0-1 0,-2 3 1 16,-1 6 2-16,-3 3 2 0,-3 4-1 16,-5 6 1-1,-2 6-2-15,-1 3 0 0,-3 0-1 16,-4 4 2 0,0-1-3-16,1 3 0 0,-1 4 3 15,0 6 1 1,4 6-1-16,3 3 1 0,4 4-2 15,3-4 0-15,4 1-3 16,0-4-2-16,3-3 1 16,8 0-1-16,3 3-3 0,3-3 0 31,5 0 2-31,6 0 2 0,3-3 0 0,12-3 2 16,2-7-2-1,8-6 2-15,3-6-2 0,1-6-1 16,-4-7 1-1,-1-5 1-15,1-4-1 0,-4-10 2 16,1-9-2-16,-5 1 2 16,-2-11-4-1,-1-2 0-15,-7 0 7 16,-7 2 6-16,-7 1-2 0,-7 3 2 16,-7 3-7-16,-7 3-1 15,-7 7-4-15,-7 2-1 16,-8 4-1-16,-2 12-2 15,-5 7 3-15,4 3 0 16,4 2-2-16,10 4 2 16,8-3-8-16,10-6-4 0,10 2-31 15,11-12-13 1,8-3-106-16,-1-3-70 16,0-3 97-1</inkml:trace>
  <inkml:trace contextRef="#ctx0" brushRef="#br0" timeOffset="24820.04">11769 5429 252 0,'3'-13'96'0,"1"7"-75"0,-1-4 10 15,-3 10 1-15,4 0-5 16,-1-3 2-16,1 0-1 0,3 0 2 0,0 6-16 16,4 3 7-16,-1 4 6 15,1 9-2-15,3 15 0 0,0 13-7 16,-3 13-3 0,3 2-5-16,-4 1 1 15,1 0-6-15,-1 0-1 16,-3 2-2-16,0-21 1 0,1-3-2 15,-5 0-1 1,1-7 1-16,-1-6 1 0,1 4-1 16,-1-10-1-16,1-10-21 15,-1-5-11-15,-3-7-33 16,0-7-11-16,-3 1-92 16</inkml:trace>
  <inkml:trace contextRef="#ctx0" brushRef="#br0" timeOffset="25039.77">11744 5842 328 0,'32'0'123'0,"-1"-9"-95"0,12 0 14 16,-22 6-1-16,7-7-17 0,11-6-1 15,10 4-13-15,8-4-4 16,3-3-4-16,-4 4-4 0,-6-1-1 16,-4 4-58-16,-8 2-24 0,1 1-69 31</inkml:trace>
  <inkml:trace contextRef="#ctx0" brushRef="#br0" timeOffset="25910.12">12390 3287 312 0,'0'-6'115'0,"0"-1"-89"0,0 1 14 16,0 6 1-16,0-3-6 0,0-3 2 16,0-4-5-1,0 7 0-15,3-3-18 0,4-3 1 0,4-1 1 16,3-12 3 0,3 0 1-16,19-3-5 0,13-3-1 15,15 0-4 1,3 0-1-16,3 2-5 0,11 8-1 15,15 5-1 1,2-3-2-16,-2 10-2 0,-5 6 1 16,5 13 1-16,-5-1 0 0,-6 10 2 15,-14 6 3 1,-19 10 2-16,-13 6 1 0,-14 3 0 16,-7-3 0-1,-11-3-4-15,-4-10-3 0,-3-3 2 16,0-9 0-1,0 0-1-15,0-3-2 0,0-7-43 16,-3-3-19-16,-1-3-55 16,1 0-21-1,-1-9-35-15</inkml:trace>
  <inkml:trace contextRef="#ctx0" brushRef="#br0" timeOffset="26509.92">12488 2977 352 0,'-7'0'132'0,"7"0"-103"0,-3-7 7 0,3 4-4 0,0-6-5 16,3 3 1 0,1-1-7-16,3-2-2 0,3-1-11 15,8-2 4-15,10-4 1 16,11-3 0-16,11-6 2 0,6-3-6 16,7-3-1-1,22-4 2-15,24 1 1 0,8 6-3 16,20 2-3-1,15 11 4-15,-4 12 2 0,18 3-4 16,-4 25-2-16,-10 6 4 0,10 16 4 16,-10-3-5-1,-21 0 0-15,-18 0-4 0,-15 0-1 16,-17-7 1 0,-14 4 0-16,-17 3 0 0,-15 3 0 15,-10-3-2 1,-8-3-2-16,-6-16-13 0,0 3-6 15,-4-12-48-15,-4-7-18 16,4-6-131 0</inkml:trace>
  <inkml:trace contextRef="#ctx0" brushRef="#br0" timeOffset="27710.07">12471 5335 272 0,'3'-7'101'0,"8"1"-78"0,6-3 22 16,-2-1 4-16,2 1-6 0,8-1 1 15,3-5-4 1,7-1-3-16,1-3-20 0,2 0 3 0,-2 1 1 15,3-1-3 1,-4 9 0-16,0 7-8 0,-3-3-2 16,0 12-6-16,-8 7-2 15,-6 6 6 1,-7 6 4-16,-8 0-1 0,-6 3 2 16,-5 0-6-16,-2 0-1 15,-4 1 0-15,-4-1 2 16,1 0-3-16,-1 0 0 15,0 0-3-15,1 1-3 16,2-4-1-16,5 3 3 0,6-9-2 16,8 0 1-1,3-7 4-15,7-2 1 16,4-1-6-16,6-3 0 16,5 4-1-16,2 2 2 0,8 7 3 15,0 6 2 1,0 0-4-16,-4 3 1 0,0 1-2 15,-6-1 0 1,-5 0 4-16,-3 10 1 0,-3 2-1 16,-4-2-2-16,-7 9 1 0,-3 0-1 15,-4-6 0 1,-4 3 0-16,-3-10 0 0,-3-5 2 16,-8-1 12-1,-7-3 6-15,-3-6-8 0,-4-7-4 16,1-2-5-1,-1-7-3-15,0-3 1 0,4-7 1 16,0-2-1-16,-1-4-1 16,5 1-2-16,3-1 1 15,3 4-17-15,7 3-8 16,4 3-28-16,7 3-11 16,7-7-26-16,4 7-10 15,10-3-69 1</inkml:trace>
  <inkml:trace contextRef="#ctx0" brushRef="#br0" timeOffset="28179.74">13596 6147 272 0,'0'9'104'0,"0"-12"-81"0,4 3 25 16,-4 0 4-16,3-6-5 0,1-4 1 15,-4-2-6 1,0 2-4-16,0-9-21 0,-4-12-1 0,-3 6 0 15,-4-3 7 1,-3-7 3-16,0-5-9 0,0-14-3 16,0-15-13-16,3 3-3 15,4 7 1-15,4 9 2 16,6 9-2-16,8 6 0 16,3 7-4-16,7 6 1 15,7 7 0-15,8 2 2 16,3 0 1-16,3 4 1 15,4 3 0-15,0-4 0 16,-1 7 0-16,8-3 2 0,0 6-12 16,-3-3-3-1,-1 3-56-15,-7 0-22 0,-6 3-98 32</inkml:trace>
  <inkml:trace contextRef="#ctx0" brushRef="#br0" timeOffset="28589.96">14323 5705 304 0,'-21'-16'112'0,"17"16"-87"0,1 0 18 0,3 0 0 16,0 0-10-16,0 0 0 15,3 0 6-15,4 6 5 0,7-6-24 16,4 0 0-16,10-6 1 16,11-4-6-16,14 1 2 15,3 6-12-15,1-3-3 16,-4 2-11-16,-7 4-2 0,-4 0-51 16,-10 0-24-1,-1 4-104-15</inkml:trace>
  <inkml:trace contextRef="#ctx0" brushRef="#br0" timeOffset="29290.7">14993 5178 280 0,'-7'0'104'0,"7"0"-81"0,0 0 12 0,0 0 0 0,4-3 5 15,3-4 8-15,0 4-6 0,3-3-1 16,4-3-23 0,4-1 5-16,3-6 1 0,7 4-6 0,4 2 0 15,3 4-11 1,1 3-2-16,-5 6-3 0,1 7 1 16,-4 5 0-1,-3 10 1-15,-4 7 4 0,-7 2 5 16,-3 1-3-1,-11 2 0-15,-4 4-2 0,-6 0 2 16,-4 3-5-16,0 12-3 16,0 1-1-1,-1-1-1-15,1-3 2 0,7-6 3 16,0-6-2-16,7-6-2 16,4-4 0-16,6-3-1 15,4-9 2-15,1 0 3 16,2-7-2-16,4-2-2 15,0-1 0-15,4-6-1 16,0-3-38-16,0 0-16 16,3-3-42-16,-4-6-16 0,-2 3-73 31</inkml:trace>
  <inkml:trace contextRef="#ctx0" brushRef="#br0" timeOffset="29779.66">15734 5081 300 0,'-11'-4'112'0,"15"8"-87"0,-8-1 22 0,4 0 5 15,0 0-4-15,4 3 4 16,3 4-5 0,0 2 1-16,4 4-27 0,6-4 1 0,8 1 0 15,14-4-4-15,14-2 2 16,7-7-11-16,-4 0-5 16,-3-7-1-16,-7 7 0 15,-7-3-4-15,-8-3-1 16,-6 6 5-1,-7 6 3-15,-4 4 1 0,-7 2 3 16,-7 16-1-16,-7 4 0 0,-7 5-5 16,-7 4-1-1,-8 12-1-15,-6 16 1 0,0 10-2 16,-1-4-1 0,8-6 1-16,4-9-1 0,6-4 0 15,4-3 0 1,3-3-3-16,4-9 2 0,4 0-4 15,-1-13-1-15,1-6-30 16,3-9-14-16,0-7-47 16,-4-3-21-16,8 0-76 15</inkml:trace>
  <inkml:trace contextRef="#ctx0" brushRef="#br0" timeOffset="32549.94">4625 6413 272 0,'-11'0'101'0,"11"0"-78"0,0 0 15 0,0 0 4 15,7-3-3-15,0 0 1 16,8 0-2-16,-5 3 1 16,4-3-21-1,0 3 9-15,4-4 4 0,3 1-3 0,4 3 0 16,7-3-6-16,6 0-2 15,22 0-11-15,7 0-3 16,4 0-2-16,3 3 0 0,14 0 0 16,15 0 0-1,-15 0 4-15,-4 3 3 0,-6 0-2 16,-14 0 0 0,-1 3-3-16,-14-3 1 0,-6 1-2 15,-1-1 0 1,-14 0-3-16,-3-3 1 0,-4 0-2 15,-7 0 2-15,-3 0 0 16,-8 0 3-16,-3 0-32 16,-3 0-14-16,-4 0-60 15,0 3-25-15,7 3-81 16</inkml:trace>
  <inkml:trace contextRef="#ctx0" brushRef="#br0" timeOffset="33549.99">6911 6633 228 0,'-4'-10'88'0,"4"7"-69"0,0 0 17 0,0 3 5 15,0 0-11-15,0 0 0 16,4 0 0-16,-1 3 4 0,5 0-19 16,2 7 7-16,8-4 5 0,-1 0 0 0,5-3 2 31,2 0-5-31,1 1-1 0,0-4-3 0,3 0-1 16,0-4-4-1,7-5 1-15,8-4-7 0,20-2-3 16,8 2-1-1,6-2-1-15,-3 5-5 16,15 7 1-16,6-3 0 0,-3 6 2 16,-8 6 3-16,-6-3 2 15,-8 3-1-15,1-2-1 16,-8 2-1-16,-3-3 0 16,-7-3 0-16,-7 0 2 15,-7 0-3-15,-7 0-2 16,-4 0 0-16,-7 0 1 15,-3 0-1-15,-4 0 2 16,-3 0-11-16,-4 0-2 16,-4 6-37-16,1-3-14 15,-4 4-24-15,-4-4-10 16,1 6-78-16</inkml:trace>
  <inkml:trace contextRef="#ctx0" brushRef="#br0" timeOffset="34529.71">9497 3096 252 0,'-4'0'93'0,"8"0"-72"0,-1 6 14 15,-3-6 0-15,4 3-5 0,-4-3 2 16,0 10-9-1,0-1-4-15,0 10-11 16,0 0 1-16,0 12 4 0,0 7-3 16,0-1 0-16,0 7-2 0,3 6 2 15,1 7 4-15,3 15 1 16,0 16-2-16,-3 6 2 16,-1 3-4-16,1 19-1 15,-4 16 0-15,-4-7 4 16,1 26-6-16,-1 5-2 15,0 4-1-15,4 19-1 16,0-7 0-16,4 26 2 16,3-7-3-16,4 13-2 15,3 6-3 1,0 16 1-16,4 3 1 0,-1 18 2 0,4-2-1 16,0 25 2-1,-3-4-2-15,0 23-1 0,-1 18 1 16,-2-6-1-1,-1 12-3-15,-4 23 2 0,1 6 7 16,-1-10 4-16,4 16-3 0,1 19-2 16,2 6 0-1,8-22-1-15,3 7 0 16,11 65 2-16,0-56-1 16,-7-25 2-16,-4-29-4 0,-7-34-2 15,-7-31 0 1,-3-16 1-16,-4-47-28 0,0-25-9 15,3-25-25 1,1-26-8-16,7-21-29 0,10-31-14 16,7-23-33-1</inkml:trace>
  <inkml:trace contextRef="#ctx0" brushRef="#br0" timeOffset="36480.01">2498 8263 252 0,'-11'0'93'0,"8"0"-72"0,-4 0 18 0,7 0 5 0,0 0-1 15,0 0 2 1,0-3-3-16,0-3-2 15,0 6-21-15,0-3 4 0,0 3 4 16,3-7-4-16,4 7-1 0,0 0-4 16,4 0 1-16,6 0 1 15,5 0 2 1,6 0-3-16,14-3-2 0,11-3-5 16,-4 0 0-1,18 2-5-15,8 4 1 0,13 0-7 16,3 0-1-16,-13 4 2 15,0 2 3-15,-1 0 0 16,-13-3 2-16,-1 4-2 0,-17-4 0 16,-4 3-3-1,-3-3 1-15,-14-3-2 0,-4 6 2 16,-3-3-2 0,-4-3-1-16,0 0-10 0,-3 0-4 15,-4-3-50 1,3-3-21-16</inkml:trace>
  <inkml:trace contextRef="#ctx0" brushRef="#br0" timeOffset="37229.62">3856 7799 252 0,'0'-9'96'0,"7"2"-75"0,-4 4 19 0,1 0 4 16,3 0 3-16,0 0 4 16,7-7-1-16,0 7 1 0,4-3-28 15,14-3 9-15,10-10 5 16,7 6-7-16,4-2 0 0,0-1-11 15,-3 10-1 1,10 9-5-16,-7 6 0 0,-1 7-3 16,-6 6 1-16,-21 6-2 15,-11 10 0-15,-17 18-3 16,-15 16-1-16,-3 0-1 16,-4 0 0-1,-7 1-2-15,4-1-2 0,3 3 1 16,8-3-1-16,3-6-3 15,10-10 0-15,8-12 2 16,6-9 0-16,8-7 1 0,14-9 2 16,14-7-1-1,6-5-1-15,-2-7 1 0,-1 0-1 16,-10-4-3 0,-4 4 2-16,1 0-34 0,-12 0-15 15,-6 0-45 1,3 4-19-16,0-1-88 15</inkml:trace>
  <inkml:trace contextRef="#ctx0" brushRef="#br0" timeOffset="37609.91">5122 7652 320 0,'4'-35'121'0,"-1"26"-95"0,4-4 33 16,-7 10 10 0,0 3-15-16,0 0-2 0,8 3-1 15,-5 10 0-15,4 6-27 16,0 15 1-16,-3 4 0 0,-4 6-7 15,3 28 0-15,1 15-5 16,3 1 0-16,-4 0-10 16,1 6-3-16,-1 3-1 0,1-3 2 15,-1-9 0 1,4-13 2-16,1-12-9 0,-1-13-3 16,0-16-28-1,3-6-12-15,1-12-51 0,3-10-24 16,11-16-80-1</inkml:trace>
  <inkml:trace contextRef="#ctx0" brushRef="#br0" timeOffset="39049.93">5934 8012 228 0,'-21'10'88'0,"17"-10"-69"0,-3 6 17 0,7-6 5 15,0 0-7-15,0 0 1 16,7 0 2-16,0 0 3 15,11 0-21-15,3 0 9 0,7 0 3 16,4 0-3-16,0 3 0 0,3 0-6 16,0 3-2-1,11 1-7-15,-7-4-3 0,10 0-1 16,4 0-1-16,4-3-4 16,-4 0-1-16,-8 0-1 15,-6-3 1 1,-4 3-2-16,-13 0-1 0,-1-3-4 15,-7 0-2 1,-4 0-33-16,1-1-11 0,-4-2-19 16,-3 0-5-16,-4-4-42 0,0 4-15 15,-7 3 14 1</inkml:trace>
  <inkml:trace contextRef="#ctx0" brushRef="#br0" timeOffset="39409.92">6283 7683 372 0,'4'-6'140'0,"-4"3"-109"0,3 3 16 0,4 3 0 0,0 3-11 16,0 7 2 0,0 5-13-16,0 7-6 0,-3 10-10 15,-1 12 0-15,-3 19 4 16,0 9-5-16,-3 0-2 0,-1-6-6 16,1 3-2-1,-1 1 1-15,1-1 2 0,3-7 0 16,0-5-1-1,3-13-10-15,4-9-4 0,4-10-37 16,3-9-17-16,4-10-37 0,13-9-14 16,-6-9-32-1</inkml:trace>
  <inkml:trace contextRef="#ctx0" brushRef="#br0" timeOffset="40139.98">7101 7780 336 0,'-21'-6'126'0,"18"3"-98"0,3-7 10 0,0 10-1 16,3-3-6-16,1-3 2 0,3-3-3 16,0-1 1-1,3-6-17-15,5-2 5 0,2-4 2 0,8-3-3 16,10 0 2 0,8 3-2-16,2 6 0 0,1 7-3 15,0 5 1 1,-4 8-7-16,-10 5-1 0,-4 0 2 15,-6 10 4 1,-8 0-4-16,-4 0 0 0,-17 3-4 16,-3 0 1-16,-8 0-2 0,-7 0 0 15,-6-4-3 1,2 4-2-16,-6-3-2 0,10 0 1 16,4-3-1-1,7-4 0-15,4 4 0 0,2-4 0 16,8-2 0-1,8-4 0-15,6-3 0 0,7 7 0 16,7-4 0-16,11 0 0 16,-11 4 2-16,4 5 0 15,-4 7 0-15,-3 6 0 16,-1 7-3-16,-2 3 0 16,-5-1 2-16,-3 4 0 15,-3-7 1-15,-1 1 2 16,-2-4-1-16,-5-3 2 15,1-2-2-15,-4-1-1 16,-4-3 3-16,-7 0 0 16,-3-10 1-16,-7 7 0 0,-11-10-2 15,-6 1-2 1,-8-4 1-16,0-3 1 0,0 0 1 16,7-3 1-1,4-3-11-15,7 0-3 0,3 0-19 16,7 0-7-1,4 0-34-15,11-4-15 0,3 4-15 16,10-3-5 0,15-4-58-16</inkml:trace>
  <inkml:trace contextRef="#ctx0" brushRef="#br0" timeOffset="40860.1">8184 7774 248 0,'0'-13'93'0,"4"4"-72"0,0 0 7 0,-1-1-2 16,4 1-3-16,0-1 1 0,0-5 4 16,0-4 5-1,0 3-18-15,-3 1 16 0,-1-1 8 0,-3 0-5 16,0 7 0 0,-3-4-10-16,-1 4-3 0,-3-1-1 15,0 1 0 1,0 3-9-16,0-1-4 0,-3 7 2 15,-1 4 2 1,0 5-2-16,-3 4 0 0,0 5-3 16,-4 11 1-16,-6 5-2 0,-4 4 2 15,-4 2-2 1,-3 7 2-16,-1 13-4 0,5 9 0 16,6 0 3-1,4 0 1-15,10-13-3 0,8 7-1 16,6-13-3-1,8 0-1-15,6-2 3 16,8-5 1-16,3-2-1 0,4-6-2 16,3-10 1-16,-7-10-1 15,8-8 0-15,3-14 2 16,3-8 1-16,4-7 3 16,-4-3-1-16,-7-4 0 15,-6 8-1-15,-12-5 2 16,-10 1 1-16,-10 0 1 15,-11 3-2-15,-11 7-1 0,-3 5-3 16,-4 10-2 0,-3 7 1-16,-4 5-1 0,0 4-3 15,4 3 0 1,3-1-1-16,7 4 3 0,11 0-11 16,7-3-4-1,14-3-30-15,11-7-10 0,7-6-39 16,3-12-18-1,14 6-80-15</inkml:trace>
  <inkml:trace contextRef="#ctx0" brushRef="#br0" timeOffset="41300.78">8703 8323 296 0,'14'6'112'0,"-7"-3"-87"0,0 0 15 0,-7-3 3 16,4 0-6-1,-4 0 2-15,0 0 3 0,0 0 1 16,0 0-23-16,0-3 13 0,0-3 4 15,-4-4-2-15,1 1 0 16,-1-7-18-16,4-12-5 16,4-6-8-16,3-20-1 15,3-5 1-15,4 5 0 0,4 4-2 16,0 16-2 0,-4 2 3-16,0 7 0 0,4 0-1 15,3 13-2 1,0-4 1-16,4 7-1 0,-1 5-3 15,5-2 2 1,-1 6-12-16,0 0-7 0,0 0-27 16,0 0-12-16,1 0-16 0,-5-3-3 31,5 3-106-31</inkml:trace>
  <inkml:trace contextRef="#ctx0" brushRef="#br0" timeOffset="42270.99">9497 7507 240 0,'-4'-6'90'0,"4"-3"-70"0,-3 9 17 16,-1-3 2-16,1-4-8 15,-1 7-1-15,-3 0-3 16,0 0-2-16,0 7-14 16,0-4 11-16,0-3 5 0,3 6-1 15,8-3-1-15,3 3 4 16,4-2 4-16,3-4-3 15,3 0 2-15,4 0-7 16,8-4-1-16,6-2-7 16,7 6-2-16,11-3-7 15,0-3 0-15,0 6-5 0,-4 0 0 16,-6 0 1 0,-4 0 2-16,-8 0-3 0,-6 0-2 15,-7 0 0 1,-4 0 1-16,-4 0-14 0,-3 0-5 15,-3 0-31-15,-4 0-11 0,0 0-21 16,-4 0-5 0,-3 6-99-16</inkml:trace>
  <inkml:trace contextRef="#ctx0" brushRef="#br0" timeOffset="42560.02">9536 7956 332 0,'-11'-3'126'0,"18"3"-98"0,4-3 23 16,-4-1 5-16,7-2-8 16,3-3 1-16,12-1-14 15,6-2-4-15,7-1-18 16,4 4 1-16,0-1 0 0,-4 7-7 15,-3-3-2-15,-7 3-3 16,3 3 1-16,-10-6-13 16,0 6-3-16,-4 0-36 0,0 0-15 15,-3 0-36 1,3 0-12-16,0 0-46 16</inkml:trace>
  <inkml:trace contextRef="#ctx0" brushRef="#br0" timeOffset="44029.72">10608 6429 244 0,'-11'-3'90'0,"8"0"-70"0,-4-1 10 0,3 1-1 15,1 3-9-15,-1 0 1 16,1 0 1-16,-1 3 1 15,1 1-12-15,3-1 9 0,0 0 3 16,0 0 4-16,3-3 3 0,8 6-1 16,6-6 2-16,12 0-6 15,9 0-1-15,12 0-7 16,3 0 0-16,3 0-4 16,1 0 0-16,6-6-5 15,-10 6 0-15,-11-3-3 16,11-3 0-16,-10 2-3 15,-5 1 1-15,1 0-22 0,-14 0-9 16,-4 0-55 0,-10 3-23-16,-1 0-80 15</inkml:trace>
  <inkml:trace contextRef="#ctx0" brushRef="#br0" timeOffset="44810.13">14834 6423 280 0,'-3'0'104'0,"3"0"-81"0,3 0 16 0,-3 0 3 15,0 0-10-15,0 0 1 16,7-4-7-16,-3 1-4 16,14 0-12-16,-4 0 5 0,24 0 2 15,-6 0-1-15,28-4 3 0,-14 1-4 16,35 0 1 0,-14 0-5-16,36-1-1 0,-22 4-2 15,21 0 2 1,-21 0-3-16,18 3-2 0,-22 0-2 15,1 0 0 1,-18 0-4-16,-7-3 0 0,-11 0 3 16,-6 3 3-16,-8 0-11 0,-7 0-3 15,-3 0-53 1,-8 0-24-16,-3 0-104 16</inkml:trace>
  <inkml:trace contextRef="#ctx0" brushRef="#br0" timeOffset="46179.81">10986 6517 284 0,'0'-13'107'0,"0"13"-83"0,0 0-3 0,0 0-4 0,3 3 2 16,-3 3 6-1,4 4 2-15,-1 6 3 0,1 2-16 16,3 1 3-16,-4 9 3 16,1 13 0-16,-4-6 0 0,0 2-8 15,0 1-3 1,0 0-3-16,0-4-1 0,0-6 3 15,3 4 3 1,1-7 2-16,3-7 3 0,-4-5-3 16,4-4 2-16,0-2-6 0,1-4-1 15,2-6-4 1,1-4-1-16,3 7-3 0,3-6-1 16,5 0 1-1,-1 3 2-15,-4 0-1 0,19-4-1 16,-12 4-2-1,15-3 1-15,-7 0-1 0,14-4 0 16,21-2 4-16,10-1 3 16,5 1 0-16,-5 2 2 15,-3 1-2-15,4-1 0 16,10 7-3-16,-10-3-2 16,-18 6 1-16,21-3 1 15,-14-3-3-15,35 6 0 16,-21 0 1-16,29 0 0 15,27 0 2-15,-24-4 1 0,-25 4-1 16,29-3 1 0,-26 0-2-16,51 0-1 0,-33 0 1 15,25 3 1 1,-28 0-1-16,46 0 2 0,-33 0 0 16,26 3 1-1,-32-3-5-15,35 3 1 16,-35 0 0-16,18 0 2 15,-29 1-3-15,25-4 0 0,-28 0 1 16,-1 0 0-16,-20 0 0 0,-4 0 2 16,-14 0-1-1,-7-4 2-15,-11 4-2 0,-3 0-1 16,-7 0 1 0,0 0-1-16,-8 0 0 0,1 0 0 15,-4 0 0 1,0 0 0-16,-3 0 0 0,-4 0 2 15,0 0 3 1,-3 0 2-16,-1 0 1 0,-3-3 2 16,1 3-3-16,-5-3-2 15,1 3-5 1,-1-3-2-16,1 0 1 0,-4-6 2 16,0 2 0-16,-4-15 2 15,1 3-2-15,-8-24-1 16,0 11 1-16,-3-9-1 15,4 4-3-15,-4 2 2 16,3 7-12-16,0 0-5 16,1 6-30-16,-1 3-11 15,4 0-67-15,0 16-26 0,4-3-16 32</inkml:trace>
  <inkml:trace contextRef="#ctx0" brushRef="#br0" timeOffset="47459.87">10908 7711 260 0,'-14'3'96'0,"7"0"-75"0,-7 4 12 0,10-7 0 16,-3 6-5-16,0-3 3 16,0 3-4-16,3-2-2 15,4-4-13-15,0 6 12 0,4-3 6 16,3-3 7-16,4 0 2 15,3-3-6-15,0-3 0 0,3 2-10 16,1-2-4 0,0-3-5-16,3 9-1 0,4-3-1 15,3-4 0 1,7 1-2-16,7-3-1 0,4-1-3 16,4 4 1-1,-12 0-4-15,-2-1-2 16,-5 4 0-16,-6 0 1 15,-7 3-1-15,-4 3 2 0,0 0-2 16,-3 1 2-16,-4-1-13 16,0 0-3-16,-4 0-21 15,1-3-5-15,3 0-22 0,-4 0-7 16,4 0-23 0,0 0-10-16,4 0-58 15</inkml:trace>
  <inkml:trace contextRef="#ctx0" brushRef="#br0" timeOffset="47980.09">11515 7451 316 0,'3'-13'118'0,"1"4"-92"0,3-4 11 0,0 7-1 16,3 0-7-16,1 0 3 16,7-1-5-16,6 1-2 15,5-3-13-15,6 6 3 0,7-4 5 0,-3 7 0 16,-11 0 3 0,-3 0-7-16,3 10 1 0,-3-1-4 15,-4 7 0 1,-3-4 4-16,-4 20 1 0,-4-4-5 15,-6 16 0 1,-11 15-6-16,-4-18-2 0,4-3-2 16,-18 6 0-16,4-10-2 0,-7 13-1 31,3-9 1-31,1 9-1 0,3-6-3 0,6-1 2 16,5-8 5-1,13-7 2-15,1 3 2 16,17-9 0-16,-3-3-4 15,10-10-1-15,-3 0-1 16,6-6 1-16,-6 0 0 0,7-3 1 16,-8 0-5-1,5-3 1-15,-5 2-9 0,1-2-4 16,-4 3-20-16,-3-3-8 16,-4 3-19-16,0-4-5 15,0 4-18-15,-3-3-8 16,-1 0-76-1</inkml:trace>
  <inkml:trace contextRef="#ctx0" brushRef="#br0" timeOffset="48429.94">12326 7423 272 0,'4'-16'104'0,"-4"16"-81"0,3-9 18 15,-3 9 2-15,4-3-3 16,-4-1 0-16,0 1 3 16,0 0 0-16,0 3-23 15,0 0-1-15,3 0 2 0,-3 0 5 16,4 10 7-16,-1-4-5 15,1 19-2 1,-1-3-8-16,1 22-1 0,-1-4-6 16,1 14 1-16,-1-13-3 0,4 18 0 15,-3-15-3 1,3 12-1-16,0-8-1 0,0 5 0 16,0-9-2-1,0-4-2-15,0-8 1 0,-3-1-1 16,-1-6 2-1,1-6 3-15,-1-3-11 0,-3-4-3 16,0-2-27-16,0-7-9 16,0-3-41-16,4-3-15 15,-4-4-99-15,7-5-46 16,4 2 125 0</inkml:trace>
  <inkml:trace contextRef="#ctx0" brushRef="#br0" timeOffset="49140.01">13056 7511 288 0,'4'-19'107'0,"-1"9"-83"0,1-2 21 15,-1 6 5-15,4-1-7 16,1 1 1-16,-1 3-9 16,0 0-2-16,3 3-18 15,1 3 4-15,3 6 2 0,0 7-5 16,0 3-1-16,-3 15-5 15,-1 4 1 1,1 3-6-16,-1-1-3 0,1-2 1 16,0-4 2-16,-1 1-2 0,1-4 0 15,-4-6-1 1,0-3-2-16,0-3 1 0,0 0-1 16,-3-10-7-1,-1 1 0-15,-3-4-26 0,0-3-8 16,-3-3-14-1,-1 0-6-15,-3 0-22 0,0-3-8 16,0-3-48 0</inkml:trace>
  <inkml:trace contextRef="#ctx0" brushRef="#br0" timeOffset="49379.9">12954 7674 276 0,'-4'12'104'0,"8"-6"-81"0,3 1 20 0,0-4 6 0,4 0-5 16,6 0 1-16,12-3-11 15,6 0-6 1,11 0-16-16,0-6-3 0,3 0 1 0,-3-1-4 16,0 1 2-16,3 0-5 15,-3-4-2-15,0 1-44 16,-4 3-21-16,-7-1-96 15,-3 4-59 1,-7-3 94-16</inkml:trace>
  <inkml:trace contextRef="#ctx0" brushRef="#br0" timeOffset="50039.71">13667 7363 348 0,'-7'-6'129'0,"10"6"-100"0,11-9 9 0,-3 5-1 0,6-2-6 15,8 0 4 1,0-4-8-16,3 1-4 0,0 3-13 16,4-1 2-16,7 4 2 15,3 3 4-15,-10 0 1 16,-7 0-4-16,3 3-1 15,4 7 0-15,-15-4 4 0,-3 0-6 16,-14 4-2-16,-7 6-5 16,-7 2-4-16,-3 4 0 15,-5 0 1-15,5 0-3 16,-1-3 0-16,4 0-1 16,3-7 0-16,1 7 2 15,3-9 0-15,0 5 0 16,3-2 0-16,1-1-3 15,3 1 2-15,3-1 1 0,4-2 0 16,7 2-3 0,7-2 2-16,8 5 1 0,2-2 0 15,5 6 0 1,-1-4 0-16,-3 1 0 0,-11-3 0 16,-3-1 0-1,3 1 0-15,0 6 0 0,-3-1 0 16,-4 4 0-1,-4-3 0-15,-3-3 2 0,-7 0 1 16,-3-1-1-16,-4-5 1 16,-4 5 7-16,-7-2 3 15,-6-4-2-15,-8 1-1 0,-7-1-4 16,0-3-1 0,1 1-6-16,2-4 1 0,5 0 0 15,2 0 0 1,5-3 0-16,3 0 0 0,6 0-14 15,5 0-5 1,3 3-30-16,7-3-11 0,7 0-24 16,7 0-10-16,7 0-92 31</inkml:trace>
  <inkml:trace contextRef="#ctx0" brushRef="#br0" timeOffset="50440.07">14658 7956 316 0,'-4'-6'118'0,"11"2"-92"0,-3-2 22 0,0 3 2 15,-1-3-5 1,1-1 0-16,-4-2 0 0,-4 0-1 15,-3-4-24-15,-4-3 2 0,1-2-1 16,-4 2-7-16,3-9-1 16,1-10-7-16,-1-15-2 0,4 0-2 15,3 0-2 1,8 6 1-16,3 6 1 0,4 7-3 16,6 3-2-1,8 9 2-15,3 6 2 16,0 7-2-16,8 3 0 15,2 3 1-15,5 0 0 16,-8 0 0-16,14 6 0 0,-3 1-11 16,-3-7-5-16,-8 6-28 15,-7-3-11-15,-3-3-35 16,-4 0-16-16,-3 6-62 16</inkml:trace>
  <inkml:trace contextRef="#ctx0" brushRef="#br0" timeOffset="52380.01">5048 1926 176 0,'-3'-15'68'0,"3"5"-52"0,-4-9 12 0,4 4 5 0,0-1-4 15,0-6 3 1,0-3 2-16,0 6 1 0,0 3-19 15,-3-5 13-15,-1 8 5 16,4-6 1-16,-3 7 2 0,-1-4-9 16,4 7-3-16,0-1-3 0,0 1-2 15,0 6 1 1,4-4-1-16,-1 4-7 0,4 6 0 16,0 7-2-1,7 24 1-15,4 16 0 16,0 10 2-16,3 3-1 15,4 9 0-15,-4 12-1 0,3 4 0 16,1-3-2-16,0-10 1 16,-1-12-2-16,1-7 0 15,-7-15-3-15,3-3 1 16,-3-7-2-16,-1-9 2 16,1-9-2-16,0-4 0 15,-4-6-1-15,-4-9 0 16,4-7-2-16,0-9 1 15,1-25-2 1,-1-22 2-16,3-9-2 0,1-19-1 16,7-26 1-16,-8 11 1 15,4 14-3-15,-3 29 0 16,-7 10 3-16,-1 12 3 0,-3 19-18 16,0 6-8-1,0 3-22-15,4 12-9 0,0 7-25 16,-4 7-9-1,7 12-25-15,3 12-10 0,5 10-31 16</inkml:trace>
  <inkml:trace contextRef="#ctx0" brushRef="#br0" timeOffset="53029.91">5997 2340 316 0,'0'-38'118'0,"0"17"-92"0,0-11 11 0,0 20-3 16,0-1-4-16,-3-3 4 15,-4 4 2-15,0 6 2 16,-4-4-21-16,-3 20-1 0,-4-1-1 15,1 16-2-15,3 3 2 16,-8 10 1-16,5-4 2 0,3 7-8 16,3-6-3-1,4-4-7-15,3-3 0 0,1-9 0 16,6 0 2 0,4-3 1-16,8-16 1 0,2 0-2 15,1-13-2 1,7 0 7-16,-11-5 3 0,0 8-1 15,0-12 2 1,4-6-2-16,-4 9 2 0,-4 0-4 16,-3 7-2-16,0 9-2 0,4 9-3 15,0 3-2 1,-4 4 1-16,3 3-4 0,4-1-1 16,4-2-2-1,0-1 0-15,3-2 2 16,7-4 4-16,-10-3 1 15,-1-3 3-15,1-3-1 0,-1-6 2 16,1-7 0-16,-4-6 3 16,-3-12 6-16,-1-7 2 15,-6-6-5-15,-4-3-3 16,0 3-3-16,0 6 0 16,0 3-2-16,0 1-1 15,3 15-2-15,1 3 1 16,3 3-17-16,11 4-5 15,10 2-27 1,7 4-10-16,4 6-32 0,0 3-12 16,0 10-75-16</inkml:trace>
  <inkml:trace contextRef="#ctx0" brushRef="#br0" timeOffset="53329.98">6720 2121 444 0,'-3'-4'165'0,"3"4"-129"0,3 0 13 0,1 0-5 15,-1 7-24 1,-3 8-3-16,4 11-11 0,0 5-4 16,-1 7-1-16,4-1-4 0,0-2 2 15,4-7-41 1,3 0-17-16,-7-9-47 0,11 0-19 16,-1-16-30-1</inkml:trace>
  <inkml:trace contextRef="#ctx0" brushRef="#br0" timeOffset="53489.91">6720 1857 388 0,'-3'10'145'0,"6"-7"-112"0,4 9-12 0,1-2-14 0,2-1-33 15,4 1-7 1,11 5-26-16,0-5-10 0,6 2-60 15,8 10-27 1</inkml:trace>
  <inkml:trace contextRef="#ctx0" brushRef="#br0" timeOffset="53819.81">7126 2070 340 0,'0'0'129'0,"-3"0"-100"0,-1 0 13 15,1 0 2-15,-1 4-12 16,-3 2-1-16,-4 6-6 15,-3-2-4-15,-3 9-11 16,3 6-2-16,3 0-1 0,7-6-3 0,1 6-3 16,3-6 2-16,3-10 2 15,8-3 0-15,3-9 2 16,-3-6-4 0,3-4 0-16,-4-12 1 0,1 6 0 15,-4 7 2 1,0-1 1-16,-3 4 1 15,-4 2 0-15,0 14-7 16,0 2 0-16,3 4-3 0,4-1 0 16,0 7-3-16,7 6-1 0,-7-12-35 15,4-1-15 1,0-2-29-16,-1-1-11 0,8-6-66 31</inkml:trace>
  <inkml:trace contextRef="#ctx0" brushRef="#br0" timeOffset="54279.76">7341 1227 412 0,'4'-6'154'0,"-1"6"-120"0,8 9 8 16,-4 1-3-16,-3 12-19 15,-1 15-1-15,-3 13 2 0,0 10 1 16,-3 25-11 0,-1 24-2-16,4-8-2 0,0-1-3 0,0 7-1 15,4-4-1 1,3-15 1-16,0-10-2 0,3-24-1 16,11-11 3-1,1-8 2-15,2-13-2 0,4-6 0 16,1-10-1-1,-1-6-2-15,0-13 3 0,0-6 2 16,1-3 2-16,-5-12 1 0,-3-7 0 16,-3 4 2-1,-7 2-1-15,-11-9 0 0,-7 3-3 16,-11-2 1 0,-7 5-6-16,-10-3-1 0,-7 19-2 15,-1 3-2 1,5 13-4-16,2 0-2 0,12 12-22 15,6-6-6 1,11 3-21-16,10 4-5 0,12-4-17 16,6 0-4-16,7 0-77 31</inkml:trace>
  <inkml:trace contextRef="#ctx0" brushRef="#br0" timeOffset="54799.69">7828 1318 368 0,'4'-100'140'0,"-1"65"-109"0,4 1 31 15,0 24 6-15,0 1-24 0,0-4-5 16,0 10-19 0,-3 9-5-16,0 13-9 0,-4 28-4 0,-4 19-1 15,0 9 1 1,-6 16 1-16,-1 25-1 0,-3-9 1 15,0-7-2 1,0-9-1-16,3-9-10 0,8-13-4 16,3-16-20-16,7-15-5 0,7-10-2 15,4-13 2 1,3-2 9-16,4-7 5 0,3-6 15 16,-4 0 8-1,5 0 2-15,-1 0 3 0,0-12 13 16,0 2 9-1,1-2 12-15,-1-7 4 0,0 0-4 16,0 0 0-16,-14 4-6 16,-3-1 1-16,-8-6-3 15,-3 10 0-15,0 2-14 16,-10 10-4-16,-8 10-7 16,-14 5-3-16,4 4 0 15,0 3-1-15,3 6-3 16,11 10 0-16,0-1-1 15,14 4 0-15,7-13-4 16,7-2 0-16,7-17-25 16,4-6-10-16,3-12-47 0,8-10-17 15,10 0-89 1</inkml:trace>
  <inkml:trace contextRef="#ctx0" brushRef="#br0" timeOffset="55129.85">8643 1870 520 0,'-11'6'192'0,"4"-6"-149"0,0 6 14 0,4-6-5 15,-1 0-28-15,-3 0-8 0,4 0-13 16,-4 3-2 0,0 4-1-16,-4 5-3 0,0 4 2 15,-3 0-1-15,4 6 0 16,3 0 0-16,3 3 0 15,4-7 0-15,7 4 0 16,0 7 2-16,7-1 0 0,1-6 2 16,-5 9 1-16,-3-12 7 15,-3 3 6-15,-8 0-2 16,-6 0 0-16,-8 6-6 16,-10-6-3-16,-11 0-2 15,0-3 0-15,4-7-9 16,3-5-1-16,11-7-53 15,10-10-23-15,18-6-163 16</inkml:trace>
  <inkml:trace contextRef="#ctx0" brushRef="#br0" timeOffset="56014.43">5313 2701 332 0,'-11'6'123'0,"8"-3"-95"0,-1 7 11 0,4-10-1 0,0 9-8 15,0-3 0 1,4 4 2-16,6 2 3 0,11-2-19 16,18-10 11-16,25 0 5 0,13-16-5 15,29-9-3-15,32-3-3 16,24-4 1-1,29 4-10-15,20 0-4 0,4 3-3 16,-10 6 1-16,3-3-1 0,-24 9 0 16,-4 4-3-1,-11 3-2-15,-28 3 1 0,-25 3-1 16,-20 0 0 0,-19 0 2-16,-17 0-1 15,-14 3 2-15,-11-3-15 16,-10 0-5-16,-7 0-42 0,-8 6-16 15,-6-6-140 1,-11 6-71-16,-11-3 139 16</inkml:trace>
  <inkml:trace contextRef="#ctx0" brushRef="#br0" timeOffset="57229.86">11155 2139 236 0,'3'-9'90'0,"1"3"-70"0,-4-1 17 15,0 4 2-15,0 0-4 0,0-6 2 16,0-1-3 0,0 10 1-16,0 0-19 0,0 0 11 0,0 0 3 15,0 0-7 1,3 0 0-16,4 0-3 0,1 19 0 16,2 6-7-1,-3 10 0-15,0 12-6 0,0 3 1 16,0-6-5-1,-3-6-2-15,3 2 0 0,0-5 1 16,-3-10-1-16,3 3 2 16,0-6-2-16,-4-6 2 15,1-4-4-15,-1-2 0 16,1-1-10-16,-1 0-5 16,1-9-28-16,-1 0-9 15,-3 0-38-15,7-6-15 16,0 0-48-1</inkml:trace>
  <inkml:trace contextRef="#ctx0" brushRef="#br0" timeOffset="57560">11402 2155 268 0,'0'-25'101'0,"3"12"-78"0,1 1 20 0,-1 9 2 0,1-7-10 16,-1-2-1-16,-3 2-6 0,0 4 0 16,0 6-16-1,0 0 0-15,0 0 1 0,0 10-3 0,0 8 2 16,0 11 2 0,0 11 1-16,0 7-4 15,4 4 1-15,-1 2-7 16,1-9-1-16,0 0-2 0,-1-4-2 15,4-2 1 1,0-3-1-16,0-10 0 0,0-3 2 16,0-7-28-16,0-5-9 15,0-4-27-15,-3-3-9 16,-4-3-94 0</inkml:trace>
  <inkml:trace contextRef="#ctx0" brushRef="#br0" timeOffset="57900.03">10989 2381 264 0,'-14'-10'101'0,"14"7"-78"0,0-3 15 16,3 0 4-16,5-7-5 0,2 4 2 15,4-4-8 1,11-12-4-16,10 0-15 0,15 0 1 0,6 3 3 16,4-3-6-1,-7 6-1-15,-4 0-3 0,-3 4-1 16,0-1-3-1,-4 0-2-15,-3 7-4 0,-7-4 0 16,-7 13-58-16,-11 0-146 31</inkml:trace>
  <inkml:trace contextRef="#ctx0" brushRef="#br0" timeOffset="58139.65">10978 2538 312 0,'8'12'118'0,"6"-12"-92"0,10-6 19 0,-6 0 5 16,17-4-10-16,18-5 1 0,11-4-14 16,-4-6-5-1,-4 6-12-15,-3-3-4 0,-4 3 0 0,-3 0-5 16,-7 4-1-1,-4-1-33-15,-3 0-13 0,-4 7-39 16,1-1-16-16,-1 7-45 16</inkml:trace>
  <inkml:trace contextRef="#ctx0" brushRef="#br0" timeOffset="58399.94">12033 1945 440 0,'0'-19'165'0,"0"19"-129"0,-3-6-7 0,-1 6-12 15,-3 6-14-15,0-3-2 16,-3 7-3-16,-1 5 1 15,-3 1 1-15,3 3-29 0,1 0-10 16,3 0-32-16,0-1-10 0,7 7-69 31</inkml:trace>
  <inkml:trace contextRef="#ctx0" brushRef="#br0" timeOffset="58789.96">12111 2227 324 0,'-11'-12'123'0,"8"12"-95"0,-4-10 14 0,3 4-1 0,-3 6-19 0,-3 0-4 15,-5 9-9 1,1 1-4-16,0-1-2 0,0 4 0 16,4-1 0-16,-1 4-1 15,4-7-2-15,3 4-2 0,4-1-1 16,4-2 2-1,3-1 2-15,4-6 0 0,6 7 2 16,4 6-4-16,4-4 0 16,0 1 1-1,-1 2 0-15,-2-5 6 0,-5 2 4 16,-3 1 6-16,-7-1 4 16,-7-2 1-16,-3-1 2 15,-4 4-9-15,-4-4-3 16,-3 0-4-16,0-5-2 15,-4 2-3-15,1-3-2 16,3-3-28-16,-4 3-11 16,0 0-49-16,4 4-21 0,-7-4-56 31</inkml:trace>
  <inkml:trace contextRef="#ctx0" brushRef="#br0" timeOffset="59271.26">10876 2836 308 0,'4'-4'115'0,"6"4"-89"0,8-6 19 0,-8 6 1 16,8-3-2-16,0 0 3 15,3-7-6-15,11 1-3 16,14-4-21-16,14 1 7 0,17-7 4 15,1-9-4-15,28 0-2 16,17 9-10-16,4-3-5 0,21 6-4 16,0 1 0-1,-10 2 0-15,0 1 1 0,-8 2-2 16,-17 7-2 0,-21-6 1-16,-22 2-1 0,-17 7 0 15,-14 0 2 1,-11-3-10-16,-10-3-2 0,-11 6-35 15,-7 0-13 1,-4 0-38-16,-6 0-15 16,-1 6-64-16</inkml:trace>
  <inkml:trace contextRef="#ctx0" brushRef="#br0" timeOffset="65779.94">4283 7357 212 0,'-7'-3'82'0,"7"-3"-64"0,-4 2 11 0,4 4-1 15,0-6-5 1,0 3-2-16,-3 0-3 0,-1-3 1 15,-6 2-10-15,2 1 1 0,-2 0 1 16,-1 0-2-16,1 3 2 16,-4 0-2-16,-1 0 2 0,1-3-2 15,0 0 2 1,-3 0-2-16,-5-1 0 0,1 1-1 16,-3 0 2-1,-1-3-1-15,4 0 0 0,-7-1-5 16,3-2-3-1,0 0 0-15,0-1-1 0,4 1 0 16,-7-1 0-16,3 4 2 0,1-3 1 16,-1 9 1-1,0-3 0-15,-6-4 0 0,2 7 0 16,1 0-2 0,3-3 1-16,-6 3-2 0,-1-3-1 15,4 3 1 1,-1 0 1-16,1 0-3 0,-4 0 0 15,8 3 1 1,-1 0 2-16,4 4-3 16,-4-4-2-16,-3 6 4 0,3 0 1 15,1-2-3-15,2-4 1 16,-2 6 0-16,-4-2 0 16,3 2 0-16,-3-3 2 15,3 1-1-15,-7-1-1 16,4 3 1-16,0 1 1 15,3-1-1-15,0 0-1 16,-3-2 3-16,7-1 0 0,0-3-4 16,0 7-1-1,3-4 1-15,0-3 2 16,-6 6 2-16,2 1 1 16,-2-1 0-16,-1 1 0 0,0-1-2 15,-6 3 1 1,2 4-4-16,1 0 0 0,3 0 1 15,1-1 2-15,-4-2-3 0,6 6-2 16,1-4 4 0,4 4 1-16,-1 3-3 0,0 0-1 15,-3-3 1 1,4 9 2-16,-1-3 0 16,-3 0 2-16,7 0-4 15,-4-3 0-15,0 6-1 0,1-6 0 16,3-3 4-1,-4 0 1-15,7-3-1 0,1-4 1 16,-1 7-2-16,4 0 2 16,-3 0-2-16,-1 3 2 15,0 3-4-15,-6 3 0 16,3 9 3-16,0 1 1 16,-1-3-4-16,5-7 1 15,-1 6 0 1,4-5 2-16,4-4 5 0,-1-3 4 15,1 0-9-15,3-4 0 0,0 1 7 16,3-3 5 0,1 0-6-16,-4-1-2 0,3 4-6 15,4-3-1 1,0 9 1-16,0-3 2 0,0 3 8 16,4 3 3-1,0-3-6-15,-1 3-4 0,1 1-2 16,3-4 1-1,0 0 1-15,0 0 3 0,-3-3-1 16,3-3 0-16,0-1-1 0,7-2 0 16,-3 0 0-1,3-1 0-15,-4 1-2 16,1 0-2-16,7-1 1 16,3-2-1-16,7 0 2 0,1-1 1 15,-5 1-1 1,5-1-2-16,2 1 3 0,-6-1 0 15,3 7-1 1,4-6 1-16,-3-4 0 16,-8 7 3-16,4-7-3 0,10 0-2 15,-3-2-3-15,10 2 1 16,7 1 3-16,-6-4 1 16,3 0-1-16,-11 0 1 15,0 1 4-15,4-4 4 16,-7-6-6-16,11-4-1 15,6 1-2-15,4 0-2 16,3 0 1-16,1-1-1 0,-4 4 0 16,-14 0 0-1,3 0-3-15,-10 0 2 0,7 0 1 16,3 3 2 0,-6-4-3-16,2 4 0 0,5 0 3 15,-8 0 1 1,0-3-4-16,4 0 1 0,-10 0 0 15,2-3 2-15,1-4-1 0,-4 7-1 16,4-3 1 0,7 3 1-16,-7-3-1 0,3 6-1 15,1-4-2 1,-8 4 1-16,0 0 1 16,-3 0 2-16,0 0-1 15,-8 0-1-15,1 4-2 0,0-4 1 16,-4 0 1-1,7 0 2-15,-7 0-1 0,8 0-1 16,2 0 1-16,8 0-1 16,-7-4 0-16,3-2 0 15,4 6 0-15,-4-3 0 16,-3-3 0-16,-4 6 2 16,-3 0-1-16,3 0 2 15,-7 0-4 1,0 0 0-16,-3 0 1 0,0-3 0 15,-1-4 0-15,5 7 0 16,-5-3 0-16,1 0 0 16,3-3 0-16,4 0 2 0,-1-1-1 15,8 1 2 1,-7-3-2-16,3-1 2 0,0-2-2 16,4-4-1-1,-7 7 1-15,-1-4 1 0,-2-3-1 16,-1 7-1-1,-4-4-2-15,5 1 1 0,-8-1 1 16,0-2 2-16,0-4-1 0,0-6-1 16,-3 3 1-1,-1-10 1-15,4-5-1 0,-3-1-1 16,6 1 1 0,-2 2-1-16,-5 1 0 0,4-1 2 15,0 1-3 1,0-1 0-16,-3-6 3 0,0-9 1 15,-8-13-1 1,-3 4-2-16,-7-1-2 16,-3 4 1-16,-5 3 1 0,-2-1 2 15,-4-2-1-15,-1-4 2 16,-9 1-2-16,-5-4-1 16,-2 13 1-16,-19 3-1 15,-3 0 0-15,-3 12 2 16,-1-2-3-1,-3 2 0-15,-7-2-1 0,-18 11 0 16,1-2 2-16,13 3 0 0,-3 6 0 16,3 0 0-1,4 7-3-15,-7-4 0 16,0 1 2-16,7-1 2 16,7 3-2-16,7 1-2 0,3 2-1 15,1 4 3 1,3 0-9-16,4 3-1 0,10 3-14 15,-3 3-6-15,10 9-31 16,4 1-12-16,6 6-82 16,19-7-37-16</inkml:trace>
  <inkml:trace contextRef="#ctx1" brushRef="#br0">18630 17334 0,'0'0'16</inkml:trace>
  <inkml:trace contextRef="#ctx0" brushRef="#br0" timeOffset="68251">14259 7087 184 0,'4'-12'68'0,"-4"12"-52"0,0-10 12 0,0 10 3 15,0-3-5 1,0 0-1-16,0 0-5 0,0 0 0 16,-4-4-11-1,1 4 3-15,-4-3 2 0,3 0 1 0,-6 0 4 16,3 2-5-1,-8-2 0-15,5 0-4 0,-11 0-1 16,-11-1-1-16,-3 1 0 0,-1 6-2 16,12-3 1-1,3-3-2-15,-4 6 0 0,-10-10-1 16,3 7 0 0,4-3-2-16,-1-4 1 15,1 7-2-15,0-3 2 16,0 0 0-16,-1 3 3 0,1-1-3 15,0 1-2 1,-7 3 0-16,3 0 1 0,0 0-1 16,0 0-1-1,4 3-2-15,0 1 1 16,3-1 1-16,4 3 0 0,0 0 0 16,0-3 2-16,3 7-1 15,-3-4-1-15,3-3 3 16,-3 7 0-16,-3-1-1 15,-1 4-2-15,0-1-2 16,-3 4-1-16,0-1 2 0,-1 4 2 16,5 3 0-1,-1-3 2-15,0 6-2 0,1-3 2 16,3 0-2 0,-1 0-1-16,1-6 3 0,0 2 0 15,3 1 1 1,1 3 2-16,-1-3-1 0,8-6 0 15,-1-1-6 1,0 4 1-16,1 0 6 0,3 2 4 16,0-2-5-16,0 3-1 0,3-4 2 15,-3 11 1 1,4-4-1-16,-5 6 1 16,5 0 5-16,-1 6 2 15,1-5-5-15,3 2-3 0,0-3 1 16,3 4 2-1,4 5-2-15,1-5 1 0,-1 2-3 16,0-6 0-16,0-3 1 16,3 0 1-16,1 4-3 15,3-1-3-15,7 0 8 16,7 3 4-16,11 1-6 16,7-1-2-16,3 1-1 15,1-4 2 1,-1-3-3-16,1 9 0 0,-1-9-1 15,7 0-2-15,4 1 1 16,4-4-1-16,3-4 2 16,14 4 1-16,-3-3 3 15,3-6 3-15,7-1-4 16,7 1-1-16,-7-1 0 0,-6-2 0 16,2-4-5-1,8-3 1-15,3 3 0 0,-10-3 2 16,-8 7-3-1,-6-10 0-15,0 0 1 0,3 0 2 16,3-10 3-16,1 1 2 0,-4 0-3 16,-7 2-3-1,-7-5 2-15,0-4 0 0,3-3-1 16,8 1-2 0,3-8 1-16,-3 5 1 0,-8-11-1 15,-3-5-1 1,-7-7 1-16,-4-3-1 0,-3 0 2 15,0-4 1 1,-4 11 1-16,-6-1 2 16,-4-3-5-16,-8 6-1 0,-6-6-2 15,-8-9-2-15,-13-6 3 16,-15-7 0 0,-10 12 3-16,-11 1 3 0,-7-3-4 15,8 18-3-15,6 7 3 16,-46-26 3-16,15 10-1 15,-22-12-2-15,18 18-3 16,-42-6 1-16,20 16-1 0,-16 5-2 16,20 4-4-1,-39 13 0-15,26 3-12 0,-12 12-2 16,-55 10-4 0,73-4 1-16,18-2-8 15,-11-1-2-15,-24 1-16 16,35-17-6-16,35-2-90 0,39-1-41 15,0 4 53-15</inkml:trace>
  <inkml:trace contextRef="#ctx0" brushRef="#br0" timeOffset="69899.95">4837 10427 264 0,'-11'-7'99'0,"7"1"-77"0,1 0 13 0,3 3 1 16,0-4-4-1,-4 1 3-15,1 3-2 0,-1-3 0 16,4 3-18-1,0-1 2-15,0-5 1 0,0 3-2 0,7-4 1 16,11-5-3-16,14 2-1 16,21-6 6-16,3 0 5 15,11 1-9-15,-7-1-3 16,11 6-1-16,3 4 0 16,3 3-1-16,-2 2 1 15,-16 4-2-15,-6 4 0 16,-7 2 3-16,-10 3 3 15,-12 4 0-15,-6 3 1 16,-4-1-6-16,-14 7-2 16,-11 3-4-16,-6 10-3 0,-4 2 2 15,-8-2 0 1,1-1-1-16,7-2-2 0,-4-7-2 16,8-3 1-1,3-3 1-15,3-7 0 0,4 4-3 16,3-4 0-1,4-2-1-15,11-1 0 0,3 0 0 16,7 1 3-16,4-1 0 0,3 7 1 16,4 0 0-1,0 2 2-15,-1 1-1 0,-2 13-1 16,-5-1 1 0,1 3-1-16,-4 10-3 0,-3-3 2 15,-1 0 3 1,-6-7 1-16,-4 1-1 0,-7-4 1 15,-3-3-2 1,-4-2 2-16,-8-8-2 0,1 7 2 16,-7-9-2-16,-7-3 2 15,-7-4-2-15,-11-3 2 16,-4-3-2-16,5-3-1 16,-5 0 1-16,8-3-1 15,14 0-9-15,-1 0-2 16,12-3-29-16,6 0-12 15,11-4-24-15,14-6-10 16,22-9-22-16,9-6-7 0,12-7-33 31</inkml:trace>
  <inkml:trace contextRef="#ctx0" brushRef="#br0" timeOffset="70900">6495 10502 256 0,'0'-3'96'0,"3"-4"-75"0,4-2 8 0,-3 3-1 16,-1-1-6-16,1-2 1 15,3 6 1-15,-4-3 0 0,1-4-13 16,-1 1 2-16,1-1 1 16,-4-2-1-16,7-4 2 15,0 1-2-15,4-7 2 16,-1 0-6-16,1 3-1 0,-4 6 0 16,0-6 2-1,0 1-3-15,0 2 1 0,-3 0-3 16,-1 1 0-1,-3-4-1-15,0 6 0 0,0-2 0 16,-3 2 2-16,-1 0-1 0,1 1 0 16,-5-1-1-1,1 1 2-15,0 2-1 0,-3 1 0 16,-1 3-1 0,-3 3 0-16,0 3 0 0,-11 3 2 15,4 3-1 1,-4 0 2-16,1 4-4 15,-4 2-2-15,-1 4 0 0,5 3-1 16,-5 0 2-16,5 9 3 16,-1 3 0-16,-7 13 0 15,4 16-3-15,0 9-2 16,0-4 3-16,-1-2 0 16,1 0-1-16,7 12 1 15,3 7-2-15,8-1 2 16,6-9-4-16,8-9 0 15,6-7 1-15,4-9 0 16,8-3 0-16,-1-6 2 0,11-10-1 16,-8-6-1-1,8-6 3-15,7-7 2 0,3-6-2 16,4-3-2 0,-4-3 0-16,1-3-1 0,-8-3 0 15,-3-4 2 1,-1-3 1-16,-9-2 3 15,-1-8 1-15,-7-8 1 0,-4 6-2 0,-6-7 1 16,-8 1-4 0,-10 2 0-16,-7 4 1 15,-7 6 0-15,-11 10-5 16,0 12-1-16,4 9 1 0,0 10 0 16,3 6-2-1,4 3 2-15,7-3-1 0,7 0 0 16,3-3-14-1,7-3-4-15,4-9-28 0,11-1-9 16,0 0-47-16,17-9-19 16,0-9-41-1</inkml:trace>
  <inkml:trace contextRef="#ctx0" brushRef="#br0" timeOffset="72479.78">7073 11094 196 0,'0'0'74'0,"4"0"-58"0,-1 0 7 16,-3 0 1-16,0 0-9 0,0 0 2 16,0 0-1-1,0 0 2-15,0 0-10 0,0 0 9 0,0 0 3 16,0 0 5-1,0 0 2-15,0 0-3 0,0-6-3 16,0-3-5-16,0 6 0 0,0-7-3 16,0 1 0-1,-3-4-1-15,-1-6 2 0,1-6 4 16,-4-6 1 0,0-3-4-16,-4-4-1 0,0-3-4 15,4 3-1 1,-3 4-3-16,3-4 1 15,0 1-2-15,3-4 0 16,1 0-3-16,3 0 1 0,0 4-2 16,3 2-1-16,4 1 3 15,0 6 0 1,7 3-1-16,-3 3 1 0,3 3 0 16,4 0 3-16,3 6-3 15,0 4 0-15,0 0-1 16,4 9 1-16,-4 6-2 15,4 3 2-15,3 4-2 16,0 9 2-16,0 0-2 0,-3 0 2 16,0 0-2-1,-4-4-1-15,-3-2 3 0,-4 0 0 16,3-4-10 0,-13-2-5-16,3-4-27 0,0-3-13 15,0-3-30 1,0-3-13-16,4-3-68 15</inkml:trace>
  <inkml:trace contextRef="#ctx0" brushRef="#br0" timeOffset="73229.95">8036 10527 312 0,'-7'-3'115'0,"0"3"-89"0,4 0 16 0,3 0 4 0,0 0-5 16,0 0 2-16,0 0-6 16,0 0 0-16,0 0-21 15,0 0 8-15,10 0 4 0,-3-3-4 16,7-1 0-16,1-2-7 16,2 0 0-16,4 0-6 15,0-1-1-15,11 4-6 16,-7 0-3-16,7 3 2 15,-1 3 0-15,-2 0-1 16,-5 4-2-16,-2-1 1 0,-1 0-1 16,-4 0 0-1,-3 1 2-15,-3-4-6 0,0 0 1 16,-1-3-30 0,1-3-13-16,-1-3-27 0,1-1-10 15,-4 1-26 1,4 3-9-16,-4 3-26 15</inkml:trace>
  <inkml:trace contextRef="#ctx0" brushRef="#br0" timeOffset="74159.92">8523 10163 316 0,'-7'-3'121'0,"7"0"-95"0,-3 0 14 15,3 3-3-15,0 0-5 0,0-7 3 16,3 1-6-1,1 0-1-15,3-3-15 0,0-4 5 0,3 0 3 16,4-2-3-16,1-4 0 0,2 6-2 16,4 1 3-1,4 2-5-15,10 1 2 0,1 6-3 16,-1 3 0 0,0 3-1-16,0 3 0 0,-3 4-2 15,-7-1 1 1,-4 10 0-16,-7-3 1 15,-7 2-4-15,-10 1 0 0,-8 0-3 16,-7 3 0-16,-6 0-3 16,-4-3 1-16,-1 0-2 15,1 3-1-15,3-4 1 16,4 1-1-16,7 0-3 16,0-3 2-16,3-4-1 15,4 4 0-15,4-4 0 16,6 1-2-16,4 3 0 15,8-4 3-15,2 1 0 16,8 2 1-16,3 4 0 0,4 0 0 16,0 9 0-1,-1-3 0-15,1 0 0 0,-4 1 2 16,-3-5-3 0,0 8 0-16,-4-4 1 0,-7 0 2 15,-3 0-1 1,-4-3-1-16,-4 6 3 0,-3 0 0 15,-3 1-1 1,-1-1-2-16,-7 0 1 0,-3 0 1 16,-3 0-1-16,-8-2 2 15,-3-8-2-15,-4 1 2 16,-3 0-4-16,0-10 0 0,3-2 1 16,4-4 2-1,3-3-3-15,4 0-2 0,3 0-9 16,4-3-5-1,3-1-20-15,4-8-6 0,7 3-18 16,4-10-6-16,6 0-15 16,8 3-4-16,14-3-83 15</inkml:trace>
  <inkml:trace contextRef="#ctx0" brushRef="#br0" timeOffset="74659.89">9313 10818 260 0,'18'0'99'0,"-7"0"-77"0,-1 0 20 15,-6 0 3-15,-1 0-1 0,-3 0 1 16,0 0-1-16,0 0 0 0,0 0-24 16,0 0 2-16,-3 0 1 15,-1-6 3-15,-3 0 4 0,0-3-7 16,0-4-2 0,0-3-8-16,0-6 0 15,0-6-6-15,3-13-2 16,4-9-5-16,4-3 0 15,3 3 0-15,0 3 2 16,4 3 1-16,-1 12 3 16,4-2-3-16,0 3-2 0,0 9 0 15,1 3-1 1,2 3 0-16,1 4 2 0,-4 2-1 16,4 4-1-16,-1 6 1 15,1 0-1-15,-1 3 0 16,1 3 0-16,0-2-20 15,-1-1-9-15,1 0-27 16,0-3-12-16,-1-3-33 0,4 0-11 16,1-4-50-1</inkml:trace>
  <inkml:trace contextRef="#ctx0" brushRef="#br0" timeOffset="76069.97">9624 9856 264 0,'-7'0'99'0,"7"0"-77"0,-4-3 11 16,4 3 2-16,0 0-4 0,0 0 4 16,0 0-4-1,0 0-1-15,0 0-17 0,0 0 10 0,4-3 4 16,3-1 1-1,3 1 3-15,1 0-2 0,7-3 2 16,6 6-6-16,-3-3-3 16,-3-3-6-16,17 6 0 15,-6-4-7-15,9-2-1 16,-6 6-2 0,0 0-1-16,-4 0-3 0,4 6 1 15,0-2-2-15,-11-4-1 16,-4 0 1-16,-2 6-1 15,-1-6 0-15,-4 0 2 16,1 3-12-16,-4-3-6 16,-4 0-27-16,-3 0-10 0,0 6-23 15,-3-3-10 1,-1 0-85-16,-3 7-53 16,4-4 104-1</inkml:trace>
  <inkml:trace contextRef="#ctx0" brushRef="#br0" timeOffset="76320.03">9684 10113 388 0,'-4'9'145'0,"11"-5"-112"0,4-1 21 0,-1-3 1 15,5 0-13 1,-5 0-2-16,15 0-11 15,-4 0-6-15,14-3-13 0,-6-1-4 0,2 1-2 16,-3 0-2-16,4-3 1 16,0 0-4-16,-7-1 0 15,-4 4-37 1,-11 0-14-16,1-3-40 16,0 6-15-16,6-10-71 15</inkml:trace>
  <inkml:trace contextRef="#ctx0" brushRef="#br0" timeOffset="81229.96">10820 10173 328 0,'-21'0'123'0,"13"-4"-95"0,-2 4 11 0,10 0 1 16,-4 0-13-16,4 0-1 16,0 0-9-16,0 0-2 0,0 0-9 15,11 0 9-15,3-3 7 16,4 0 2-16,3 0 1 0,0 0-1 16,4 0 0-1,-4 0-7-15,4 3 0 0,-4 0-8 16,3 0-1-1,1 0-4-15,3 0-3 0,1 0 0 16,2 0 1-16,1 0-1 0,-4-4-1 16,-3 1 1-1,0 0-1-15,-8 0 2 0,-6 3 1 16,0 0-4 0,-4 0 1-16,-7 0-44 15,0 0-20-15,0 0-32 16,0 0-11-16,7 3-68 15</inkml:trace>
  <inkml:trace contextRef="#ctx0" brushRef="#br0" timeOffset="81799.52">11476 9781 312 0,'-4'-10'115'0,"4"7"-89"0,4-6 16 16,-4 9 2 0,3-7-4-16,4-2 0 0,1 0-6 15,2-1-4 1,4-2-16-16,4-1 2 0,7 4 2 0,3 6-4 15,0-4 2-15,4 7-3 16,-4 10 2-16,0-1 1 16,-3 7-1-16,-7 3-3 0,-4 6 0 15,-7 9-1 1,-4 13 3-16,-6 10-7 0,-8 2-4 16,-3-2-2-1,-4-4-1-15,1-3 0 0,-1 0 0 16,0 4 2-1,4 2 1-15,4-6-1 0,6 0 1 16,4-9 0-16,11-6 3 16,3-4-1-16,7-6 0 15,7-6-1 1,4-7 0-16,0-2-2 0,-4-7 1 16,0 0-2-16,-3-3-1 15,-4 0 1-15,-3 0 1 16,-1-3-1-16,-3 0-1 15,1-3-13-15,-5-1-6 0,1-2-17 16,-1-1-7 0,-3-2-24-16,0-1-9 0,1 1-22 15,-1-1-6 1,3 4-52-16</inkml:trace>
  <inkml:trace contextRef="#ctx0" brushRef="#br0" timeOffset="82271.05">12273 9724 356 0,'-3'-12'134'0,"6"-1"-104"0,1 4 14 16,-1 6-2-16,-3-4-7 0,4-2 2 16,-4 6-5-16,0-4-2 15,0 7-17-15,0 0 1 0,3 0 2 16,1 10 1-16,-1 9 1 16,1 6-3-16,-1 6-1 15,1 19-2-15,-1 19 0 16,1 3 0-16,3 1 0 15,0 2-4-15,0-13-3 16,0-11 0-16,0 21-1 0,4 12-2 16,-1-8-2-1,1-20 3-15,-4-9 2 0,0-12-2 16,0-1 0 0,-3-12-1-16,-1-3-2 15,1-7 3-15,-4-2 2 16,0-4-13-16,-4-3-7 0,1 0-25 15,-1-3-10-15,1-6-40 0,-1 0-15 16,8-4-97 0</inkml:trace>
  <inkml:trace contextRef="#ctx0" brushRef="#br0" timeOffset="83929.93">13342 9843 252 0,'4'-12'93'0,"-1"6"-72"0,-3-4 14 0,4 10 2 0,-4-9 5 15,0 9 4 1,0 0-2-16,0 0-1 0,0 0-23 15,3 0 2-15,4 6-1 16,0 7 2-16,0 12 1 0,0 9-5 16,0 13-1-16,1 3-8 15,-1 0-4-15,0-6-6 16,0 7 0-16,-4-8 2 0,1-2 3 16,-1 6-2-1,-3-6 0-15,0-3-1 0,0 2 1 16,0-8-2-1,0-7-1-15,0-6-2 0,0-1 1 16,0-5 1-16,0-7 0 16,0-6-36-16,0-6-15 15,0-7-29-15,0-5-13 16,4 5-78 0</inkml:trace>
  <inkml:trace contextRef="#ctx0" brushRef="#br0" timeOffset="84229.99">13130 10169 328 0,'-3'0'123'0,"3"0"-95"0,7 4 7 16,0-4-1-1,4 0-5-15,3 6 5 0,3-3-7 16,8-3-2-16,3-3-14 0,4-3 0 16,0-1 0-16,-1 1-6 15,1 0-1-15,7-1-2 16,0 4-2-16,7 0-28 16,0 3-14-16,-1 0-11 0,1 0-6 15,0 0-5 1,0 0-2-16,-4 0-59 15</inkml:trace>
  <inkml:trace contextRef="#ctx0" brushRef="#br0" timeOffset="84779.5">14055 9825 284 0,'-7'-4'107'0,"7"-2"-83"0,3 6 6 0,-3 0-3 0,4-9-2 16,3 6 4 0,3-4 2-16,4-2 1 0,4 3-17 15,3-4 2-15,4 1 1 16,3 3-4-16,0 2 2 0,1 4 0 15,-1 0 2 1,-3 4 1-16,-1 2 3 0,-3 3-3 16,-3 4 0-16,-7-1-4 15,-4 17 1-15,-4 5-7 16,-6 7-3-16,-4 6-3 16,-8 3 0-16,-2-3-2 15,-1 0-1-15,-3-3 1 16,3-6-1-1,4-1 0-15,7-2 0 0,4-4 2 16,6-6 1-16,8-3 3 0,3-9 1 16,4 2-3-1,3-5-1-15,3-7-1 0,5 0 1 16,-1-3-2 0,0 0-1-16,0 0 1 0,-3 0 1 15,0 0-12 1,-4-3-6-16,0 0-22 0,0 0-9 15,-3-1-21-15,-1-5-10 16,-2 6-42-16,2-3-16 16,-10 6 1-16</inkml:trace>
  <inkml:trace contextRef="#ctx0" brushRef="#br0" timeOffset="85139.7">14831 9734 324 0,'3'-22'123'0,"1"9"-95"16,-1-6 22-16,4 16 4 0,-3-3-7 15,-1-4-1-15,-3 10-6 16,4 7 0-16,3 2-22 15,-3 4 5-15,-1 15 1 0,1 10-4 0,-1 18 1 16,1 16-8 0,3 0-3-16,0-3-5 0,0 0-2 15,0-3-1 1,0 3-2-16,0-6 1 0,0-4-1 16,-3-5-3-1,-1-17 2-15,1 1-10 0,-1-13-5 16,-3-6-32-1,0-4-14-15,0-2-18 0,0-7-8 16,4 1-95-16</inkml:trace>
  <inkml:trace contextRef="#ctx0" brushRef="#br0" timeOffset="89139.97">6802 12148 272 0,'-18'-3'104'0,"18"-3"-81"0,-4 6 7 0,4 0-1 15,0 0-3-15,4-10 4 16,-4 7 1-1,7-3 3-15,0-4-18 0,4 4 6 0,6-3 2 16,4-4-1-16,8 1 0 0,6-4-1 16,4 0 1-1,3 1-9-15,0 2-3 0,-3 7-6 16,0 6-4 0,0 6 4-16,-11 7 1 0,0 2 6 15,-7 1 5 1,-10 3 2-16,-7 3 3 0,-8 0-10 15,-3 0-2-15,0 3-4 16,-4 0-1-16,-3 0-3 16,0-3 1-16,0 6-4 0,3-9 0 15,4 6-1 1,-3-6 0-16,3-4 2 0,3-2 0 16,1-4-3-1,3-2 0-15,0 2 2 0,3 0 2 16,4 1 0-1,7-1-1-15,-7 4-2 0,4-1 1 16,3 4 1-16,4 3 2 16,6 3-3-1,5 0 0-15,6 0 1 16,0 3 0-16,0 0 0 0,-3 0 0 16,4 6 0-16,-12-3 2 15,-6 7-1-15,-8-1-1 16,-3 4 1-16,-7 3-1 15,-7-4 2-15,-3-2 1 0,-11-4 7 16,-4-3 6 0,-10-9-6-16,3-3-3 0,-3-3-4 15,3-4 0 1,-3-3-2-16,-1-3-1 0,1 0 1 16,3-3-1-1,-3 0-9-15,17-3-2 0,1 3-23 16,10-3-10-1,3-6-19-15,15-7-6 0,6-6-7 16,12-6-1-16,13-7-91 16</inkml:trace>
  <inkml:trace contextRef="#ctx0" brushRef="#br0" timeOffset="89989.61">7733 12095 344 0,'-21'0'129'0,"17"-3"-100"0,4-1 11 0,0 4 0 16,0 0-9-16,4-3-1 0,3-3-3 15,3 0-2 1,4-1-14-16,4-2-2 0,7 0 1 0,7-1 5 15,10 1 5-15,4-1-8 16,0 4-4-16,-4 6-3 16,-3 0-1-16,0 10 0 0,-8-1 2 15,-2 0 1 1,-5 4 3-16,-13 3 1 0,-4-1 1 16,-7 4 0-1,-7 3 0-15,-4-3-6 0,-6 3-2 16,-5-3-2-1,1 3-2-15,0-1 1 0,0 1-1 16,0 0 0-16,3 0 0 16,4 0-3-1,0-3 2-15,7 0-1 0,3-3 0 16,4-1 0-16,7-2-2 16,4-4 3-16,7 7 0 15,-1-4-2-15,4 1 2 16,1 3 1-16,2 2 2 15,1 4-1-15,0 3-1 16,-1 1 1-16,1 2-1 16,-4 0-3-16,0 6 2 0,-3 1 1 15,0 3 2 1,-4-1-1-16,-7 7-1 0,-4-6 3 16,-3-4 2-1,-7-6 7-15,-3 1 4 0,-4-4-2 16,-8-6 0-1,1-4-6-15,-3-2-3 0,-5-4-2 16,-6-6-3-16,-4-3-4 0,-3-3-2 16,0 0 0-1,3 0 4-15,7 0-15 16,7 0-3-16,11 0-32 16,4-4-12-16,20 1-17 15,4-3-7-15,11-4-54 16,7 0-21-16,10 1 40 15</inkml:trace>
  <inkml:trace contextRef="#ctx0" brushRef="#br0" timeOffset="90419.57">8784 12891 436 0,'0'-9'162'0,"-3"-4"-126"0,-1-6 18 0,4 7 0 0,-3-4-18 15,-4-3-3 1,-1 0-11-16,-2-3-1 0,-1-3-12 15,1-3-1-15,-4-6-1 0,0-10-3 16,3-16-3-16,0-6 0 16,4 10 1-16,4 3-3 0,3 9-2 31,3 3 2-31,4 10 0 0,11 6-2 16,7 6 2-16,10 6-1 15,7 7 0-15,4 3 2 16,0 3 0-16,0 0-3 15,-4 3 2-15,-3-3-6 16,0-3 0-16,7-3-48 0,0-4-18 16,3-2-67-1,0-4-28-15,-6-6 9 16</inkml:trace>
  <inkml:trace contextRef="#ctx0" brushRef="#br0" timeOffset="91129.89">9490 12214 324 0,'3'-6'123'0,"4"-1"-95"0,0-2 25 0,0 6 4 16,0-4-11-16,4 4 0 16,0 0-9-16,-1 0-2 15,4 0-20-15,8 0 0 0,9 0 1 16,12-4-6-16,10 4-3 0,3-3-4 15,0 6 0 1,-3-3-2-16,0 3 2 0,-7 0-2 16,0 0-1-16,-4 3 1 15,-3-3-1-15,-7 0 2 16,-7 6 1-16,-4-6-19 16,-7 0-9-16,-4 0-18 15,-3 0-8-15,-3 0-15 16,-8 3-6-1,-3 0-67-15,4 4-61 16,-4 2 73-16</inkml:trace>
  <inkml:trace contextRef="#ctx0" brushRef="#br0" timeOffset="91399.93">9581 12571 280 0,'-17'13'104'0,"17"-13"-81"0,7 3 25 0,0-3 4 16,4 0-5-16,6 0 1 0,11-3-4 15,11-3-3 1,7-1-22-16,3 1 4 0,4 0 1 0,-7-1-6 16,0 4-3-1,0 3-8-15,-7 0-5 0,0 3-1 16,-1-3-1-1,1 0-20-15,0 0-9 0,0-3-40 16,0-3-19-16,-1 3-96 31</inkml:trace>
  <inkml:trace contextRef="#ctx0" brushRef="#br0" timeOffset="92749.87">11758 11991 264 0,'-3'-6'99'0,"3"0"-77"0,3-4 13 0,1 4 1 15,3-3-4 1,0-4 1-16,0 0-3 0,3-2 1 16,-3-1-17-1,0-3 12-15,-3 0 4 0,-4 7-2 0,-4-1-2 16,-3 1-6-1,-7 2 0-15,-3 4-7 0,-8 3-3 16,-3 3-3-16,-8 6-2 0,5 4-1 16,-5 5 0-1,1 7-2-15,0 10 1 16,-4 8-4-16,-3 1 0 16,-4 3-1-16,-3 0 0 15,-1 3 4-15,1 13 3 16,6 12 0-16,8 0 0 0,7-3-1 15,10-6 2 1,11-7-1-16,18-9 2 0,13-3-4 16,22-3 0-16,4-10 3 15,3-9 1 1,10-9 1-16,15-10 2 0,6-6-3 16,1-7-2-16,-7-9 0 15,-4-6-1-15,-4-16 0 16,-6-15 0-1,-8-4 0-15,-10 1 2 0,-14-1-1 16,-18 1 0-16,-14-10-1 0,-11-3 0 16,-6-7-5-1,-11 7-1-15,-11 9 1 0,-14 16 2 16,-11 10-5 0,-3 21 1-16,7 16-12 0,4 9-6 15,10 17-21 1,11-1-11-16,10 0-36 0,11-3-14 15,14-7-86 1</inkml:trace>
  <inkml:trace contextRef="#ctx0" brushRef="#br0" timeOffset="93649.89">6816 13468 232 0,'-25'0'88'0,"18"0"-69"0,0 0 22 16,7 0 6-1,0 0-7-15,0 0-1 0,7-6-3 16,4-1 3-16,10 1-22 0,14-3 10 0,14 6 4 16,1-7-1-1,3 4 2-15,10-3-7 16,15 5-3-16,17-2-4 16,0 0 1-16,18-4-1 0,21-5-2 15,4 2-4 1,13-6 0-16,15 1-7 0,-10-1-1 15,6 3-2 1,-7 4 1-16,-21 5-2 0,-18 4-1 16,-17 3 1-16,-14 0 1 15,-11 0-1-15,-10 3-1 16,-8-3 1-16,-10 0 1 16,-7-3-1-16,-8 0 2 15,-6 0-2-15,-7-3 2 16,-8-1-33-16,-6 1-14 15,-8 0-33-15,-3 3-15 16,-7 0-85-16,0 9-62 16,0 3 101-1</inkml:trace>
  <inkml:trace contextRef="#ctx0" brushRef="#br0" timeOffset="94289.79">7585 13709 340 0,'-7'-9'129'0,"10"0"-100"0,1-1 20 15,-1 7 4-15,4-3-14 0,4-4-2 16,-1 1-8-16,5 0-4 16,6-1-13-16,0 1-3 0,14 2 1 15,4 4-2-15,3 3 1 16,1 3 1-16,-5 1 1 16,-2 2 1-16,-19 3 0 15,-2 4 2-15,-5-1 4 16,-10 7-10-16,-7 9-4 15,-4 1-3-15,-6 2 1 0,-1-3-1 16,1 7 2 0,-1-7-4-16,4-3 0 0,3-3-1 15,8-6 0 1,3 2 0-16,7-8-2 0,7 6 5 16,3-7 1-1,8 0-3-15,3 4 1 0,4-1 0 16,0 4 0-1,0 0-3-15,-4-1 2 16,-3 4 1-16,-8 0 2 0,-3-3 5 0,-3 6 6 16,-4-3-1-1,-7-4 1-15,-4 1-5 16,-3 0-3-16,-7-4 0 16,-7 7 1-16,-4-3-8 0,-6-1 0 15,-5 1 4 1,-2-4 4-16,2-5-10 0,1-4-2 15,7 3-17-15,3-6-8 16,7-6-30-16,11 0-11 16,7-7-15-16,15-3-4 15,6-2-87 1</inkml:trace>
  <inkml:trace contextRef="#ctx0" brushRef="#br0" timeOffset="94909.76">8488 13581 348 0,'-28'6'129'0,"14"-3"-100"0,-8 0 13 15,15 1 2 1,0-4-12-16,0 0 1 0,4 0-5 15,3 0-3 1,10 0-13-16,4-4 3 0,8-2 5 0,6 0-2 16,3 0 1-16,1-4-6 0,4 10-3 15,2 0-1 1,5 0-1-16,-1 0 0 0,-10 6 0 16,-8-2 2-1,-6 5 4-15,-7 0-6 0,-8 1-2 16,-6-1-3-1,-4 4 0-15,-4-1-2 0,-3 1-1 16,3-1-2-16,1 4 1 16,-1-3 1-1,4 9 0-15,4-4 0 0,3 1 0 16,7 0-3-16,7 0 0 16,7 0 2-16,7 6 0 15,4 0 1-15,0 3 0 16,-1 0 0-16,-2 0 2 15,-5 1-3-15,-6-4 0 16,-7 0 3-16,-4 0 3 16,-7-3 0-16,-7 3 2 0,-8-3 2 15,-6 3 5 1,-7-3-6-16,-7 0-2 0,-4-3-3 16,0 6 0-1,-3-10-2-15,-1 1-1 0,-2-6-6 16,-1-4-1-1,3-3-19-15,8-3-6 0,10-3-29 16,15-3-14-16,10-4-31 0,14-2-11 16,14-4-56-1</inkml:trace>
  <inkml:trace contextRef="#ctx0" brushRef="#br0" timeOffset="95609.75">10936 13070 228 0,'-32'15'85'0,"25"-11"-66"0,-3 2 16 0,10-6 28 16,10 0-10 0,4 0-4-16,8-3-4 15,2-4-25-15,5 1 10 16,9 0 7-16,15 0-5 0,7-1 1 15,7-2-7-15,-3 0-4 0,3-1-8 16,14-6-4 0,11 4-8-16,-1-4-1 0,-6 1-1 15,-7 2 2 1,-4 4-1-16,-4 2-1 0,-10 7-4 16,-14 3 0-1,-11 4-36-15,-10 2-13 0,-11 4-26 16,-10 2-11-1,-4 4-81-15</inkml:trace>
  <inkml:trace contextRef="#ctx0" brushRef="#br0" timeOffset="96229.72">11105 13556 320 0,'0'-10'121'0,"8"7"-95"0,2-6 18 0,-3 3 2 15,4-1-5-15,3-2 2 16,0-1-6-16,7-2-2 16,0-4-20-16,8-3 4 0,2-6 4 15,5 7-6-15,-1 2-2 16,0 0-11-1,-3 1-2-15,-4 5-2 0,-3 7 2 16,-4 3-1-16,-3 6 2 0,-8 4 2 16,-3 8 4-1,-7-2-2-15,-3 9-2 0,-4-3-2 16,-4 0 0 0,-3 3-4-16,0 0 0 0,0-3 1 15,0 0 0 1,-1 0-3-16,8-3 2 0,4-3-1 15,3-4 0 1,7 1 0-16,4-1 0 0,6-2 2 16,4-1 0-16,4 4-3 15,3-4 2-15,4 13 1 16,0-3 0-16,-4 3 0 16,-3 3 2-16,-8 0 10 15,-6 0 4-15,-4 0-3 0,-7-3 0 16,-7 0-4-1,-4-6 0-15,-6 2-5 0,-4-8-1 16,-1-1-1-16,1 4-2 16,-4-7 1-1,1 0-1-15,-1-3-7 0,4-3 0 16,3-3-24 0,4-3-7-16,4-3-24 0,6-4-11 15,8-6-19 1,3-6-5-16,14 0-66 15</inkml:trace>
  <inkml:trace contextRef="#ctx0" brushRef="#br0" timeOffset="96789.9">11875 13236 404 0,'-8'-9'151'0,"8"5"-118"0,0 4 9 0,0 0-5 0,0 0-16 16,8 0 1-16,-1 0-2 16,3 0 2-16,4 0-12 15,4 0 5-15,3 0 3 0,4-3-4 0,-1 3 0 16,5 3-6 0,-5 4 0-16,-2 5 1 15,-5 4 5-15,-3 3 1 16,-7 0 0-16,-7 9-5 15,-7-3-4-15,0 3-3 16,-3-6 0-16,-1 0-2 16,0-6-1-16,4-1 1 15,0-2-1-15,0-1-3 16,4 1 0-16,-1-1 2 0,4 1 0 16,4-4-2-1,3 1 2-15,3-1 1 0,8 4 0 16,7-4-3-1,3 10 2-15,4-3 1 0,-1 2 0 16,-2 1 0-16,-5 3 0 0,-6 0 2 16,-11 13 1-1,-7-4 3-15,-7 4 3 0,-7-1 0 16,-7 1 0 0,-7-4-5-16,-4-6-1 0,0-3-1 15,4-3-2 1,0-7 3-16,3 1 0 0,0-4-15 15,4-3-4-15,0-2-23 16,3 2-8-16,4-3-37 16,4 0-16-16,2 0-106 15</inkml:trace>
  <inkml:trace contextRef="#ctx0" brushRef="#br0" timeOffset="97629.56">9571 16390 296 0,'0'0'110'0,"0"0"-86"0,0 0 18 0,0 0 3 16,0-3-4-1,0-3 0-15,0-7 2 0,-4 1 0 16,1-4-23-1,-4-3 6-15,0-6 2 0,-4-6-7 0,-3-7 1 16,0-3-9-16,-4-6-3 0,-3 4-3 16,-4-23-2-1,1-19-6-15,-1 0 1 16,4 10 0-16,7 3 2 16,3 3-1-16,8-6 2 0,6 6-2 15,8 3-1 1,6 10 1-16,5 8-1 0,2 17 0 15,4 9 2 1,1 13-1-16,-1 12 2 0,4 13 0 16,-1 12 1-1,5 3-2-15,2 1-2 0,-2-4 1 16,-1 0 1-16,-3-3-3 16,0-9 0-16,-4-1-10 15,-4-5-3-15,1-7-28 16,-4-3-11-16,-3-3-29 15,0-3-14-15,3-4-83 16</inkml:trace>
  <inkml:trace contextRef="#ctx0" brushRef="#br0" timeOffset="97999.62">10354 15638 304 0,'-28'0'115'0,"24"0"-89"0,1-3 23 0,3 3 4 0,0-7-2 16,3-2 4-1,1 0-4-15,3 5 1 0,3-2-29 16,8-3 0-16,0 2 1 0,6-2-9 16,5-4-1-16,-1 1-8 15,4 3-4-15,6-1-1 16,8 4-1-16,0 0 0 16,-4-1 0-16,-3 4-14 15,-7-3-3-15,-7 6-22 16,-8 0-10-16,-3 0-40 15,-6 6-16-15,-8 0-75 16</inkml:trace>
  <inkml:trace contextRef="#ctx0" brushRef="#br0" timeOffset="98260.33">10368 15964 420 0,'-17'9'159'0,"17"-12"-124"0,3 3 15 16,4-3-3-16,4 0-5 0,6-3 2 0,4-1-20 16,4 4-7-1,3 3-10-15,1 0-1 0,6 3 4 16,7 0-6-16,8-3 0 16,3 0-2-16,-1-6-2 0,-2-3 1 15,-8-4 1 1,-7-2-23-16,-6-7-11 0,-5 3-38 15,-6-3-18 1,0 3-117 0</inkml:trace>
  <inkml:trace contextRef="#ctx0" brushRef="#br0" timeOffset="99080.06">11628 15537 260 0,'0'-9'99'0,"0"3"-77"0,3-4 13 0,-3 1 1 0,0 6-2 16,0-7 5 0,0-5-2-16,0 5 1 0,0-5-20 15,-3-4 7-15,-1 0 3 16,-3-3-2-16,0 0 2 0,-4 0-5 15,-3 3 0-15,-3 7-3 0,-1 2-3 16,-3 10-7 0,-4 13-2-16,-3 9-2 0,-4 12-1 15,0 7-3 1,-3 6-2-16,0 19-2 0,3 16 1 16,7 5-1-1,8-8-2-15,13-7 3 0,15-3 0 16,13-10 3-1,12 1 1-15,6-16 3 0,18-13 3 16,18-15-2-16,6-13 1 0,1-12-3 16,-4-1 0-1,4-12 5-15,-4-3 4 16,-3-6-5-16,-11-16-1 16,-11-10-2-16,-10-5-1 15,-14-1-1-15,-18 3 2 16,-21 1-1-16,-18-16 0 15,-17-10-3-15,-8 0-2 0,-17 4 1 16,-17 18 1 0,-8 10-10-16,7 21-2 15,8 10-11-15,6 10-1 16,11 9-33-16,7 6-12 0,11 3-31 16,10 4-11-1,11 2-74-15</inkml:trace>
  <inkml:trace contextRef="#ctx0" brushRef="#br0" timeOffset="100795.67">8654 14973 348 0,'10'0'129'0,"-3"0"-100"0,7 0 11 15,-7 0-2-15,8 0-10 16,6 0-2-16,7 0-3 0,7-3 0 16,8-3-13-1,2 2 5-15,1-2 3 0,4 3-6 0,10 3 1 16,10 3-6-1,8-3-2-15,-1 0 0 16,1 6-1-16,10-2 2 0,18-4 3 16,7-4-2-16,3-2 1 15,29-6-1-15,7-7 1 16,6-6-2-16,19-3-1 16,-11-4-3-16,14 7-2 15,-4 3 1-15,-17 0 1 16,7 7-1-16,-11 2-1 15,-18 4-2-15,-10-1 1 0,0 1 1 16,-3-1 0 0,-11 1 0-16,-15-4 2 0,-9 1-3 15,-5-4 0 1,1 4 1-16,-4-1 2 0,-21 4-1 16,0-4-1-1,-14 4 1-15,-7 6 1 0,-8-4-1 16,-6 7-1-1,-4 0-2-15,-3-3 1 0,0-3 3 16,-1 6 1-16,-6 0-4 0,-1 0 1 16,-3-3 0-1,1 3 2-15,-5 0 5 16,-3 0 4-16,4 3-2 16,-4-3 0-16,0 0-3 0,0 6-1 15,0-6-3 1,0 3 1-16,0-3-4 0,0 7 0 15,0-4 1 1,0 12 0-16,3 7 0 0,1 22 2 16,3 22 3-16,0 9 4 15,3 16 0-15,1 16 0 16,3 15-8-16,-3 0 0 16,-4 10 1-1,-4 12 3-15,1-6-2 0,-4-15-2 16,-4-4 0-16,1-3-1 15,-1-13 0-15,-3-15 2 16,0-16-3-16,0-9 0 0,-4-13 1 16,1-6 2-1,3-10-1-15,0-8-1 0,0-5 1 16,0-2 1 0,0-6-1-16,-1-1 2 15,-2-2-2-15,-1-1-1 16,-3-3 1-16,-3 1 1 15,-5 2-1-15,-2-6 2 16,-1 7-4-16,0-1 0 0,1-3-1 16,-1-2 0-16,-3 5 2 0,-1-9 0 15,1 0 0 1,4 0 0-16,-5 0 0 0,-6-3 2 16,-21-3-3-1,-15 12-2-15,-14-3 4 0,1 16 3 16,-12 0-1-1,-23 6 0-15,-1-3-1 16,3 0-2-16,-13-4-4 0,-11-2 0 16,10-3 4-16,-10-1 2 15,-14-2 0-15,7-1-2 16,-11 3 1 0,-11 1 1-16,12 0-1 0,-8 5-1 15,0 1-2-15,14 0 1 16,8 0-1-16,-1 0 0 15,15-1 0-15,24 1 0 0,10-6 2 16,15 6 2 0,7-4-1-16,14 1-1 15,7-4-2-15,11 1 1 16,10-4 1-16,11-2 0 0,7 2-5 16,7-6-1-1,3-3 3-15,4 0 1 0,11-3-1 16,3-6 2-1,4 2 1-15,-1 1 2 0,1-3-1 16,-4-1-1-16,0-2 1 0,-7-1-1 16,0-6 0-1,-7-6 0-15,0-12 0 16,-3-32 0-16,-4-19 2 16,-4-12 1-16,1-38-1 0,-1-22-2 15,0-28-2 1,4-10 1-16,4 4 1 15,3-7 0-15,7 22-16 16,4 29-6-16,-1 15-29 0,-3 31-12 16,-3 36-73-16,-15 30-30 15,-10 19-12 1</inkml:trace>
  <inkml:trace contextRef="#ctx0" brushRef="#br0" timeOffset="105040.17">27143 3064 264 0,'3'-9'101'0,"-3"9"-78"0,0 0 9 15,0 0 0-15,0 0-7 0,4 0 3 16,3 3-3 0,0 3 0-16,0-2-14 0,0 2 0 0,0-3 2 15,0 6 2 1,-3 1 3-16,-1-1-4 0,-3 1 0 15,0 8-4 1,-3 1 1-16,-1 6-4 0,1-6-2 16,-1 6 0-16,1 3-1 15,-1 1-2 1,4 2 1-16,0-3 0 0,0 0 1 0,-4 7 0 16,1-4 0-1,-1-3 0-15,1 4 2 16,-1 5-3-16,-3 7 0 15,0 0 1-15,0 13 2 16,0-7-3-16,4 3 0 0,-1 4 1 16,4 5 2-16,0 20-3 15,4 9 0-15,-1-3 1 16,1-1 0-16,-1 14-5 16,-3 12 1-16,0-10 4 15,-3-6 2-15,-1 0-2 16,-3 23-3-16,0-8 0 15,4-8 1-15,-1-1-1 16,4 7-1-16,0 12 1 16,4-12-1-16,3 0 2 0,0 12 1 15,0 7-4 1,3-7-1-16,-3 0 1 0,0 19 0 16,0-3 1-1,-3-9 2-15,3 43-1 0,-3-65-1 16,-1-19 1-1,1 37 1-15,-1-28-3 0,-3 48-2 16,0-32-1-16,0 56 3 16,0-41 0-16,0 39 3 15,0 102-1-15,0-52 2 16,4-10-4-16,3-10 0 16,3-18 1-16,1 3 0 0,-1-7 0 15,1-5 2 1,0 15 1-16,-4-10 1 0,0-6 0 15,0 16 0-15,-4-18-2 16,-3 11 1 0,0 1-2-16,0-16 2 0,0 10-2 15,0 2-1-15,0-12 1 16,0 16 1-16,4-7-3 16,-4-12 0-1,0 19 1-15,3-10 2 0,4-15-1 16,-3-41-1-16,-1-25 3 15,8 37 0-15,-4-28-1 16,7 54-2-16,4 56 1 0,-8-19-1 16,-2-3 0-1,-8-32 0-15,-4-18 0 0,-3-9 2 16,-4-1-1 0,-3-6 2-16,4-15-4 0,-4-16-2 15,-1-10 2 1,1-3 2-16,0 0-2 0,0-2 0 15,0-8-4 1,3-8-1-16,4-10-17 0,4-6-8 16,-1-16-45-16,4-13-19 15,-10-21-93 1</inkml:trace>
  <inkml:trace contextRef="#ctx0" brushRef="#br0" timeOffset="106410">22056 3111 220 0,'-4'4'82'0,"4"-8"-64"0,0 4 20 0,0 0 3 16,0-6-4-1,0-3 3-15,4 6-5 0,-4-4 1 16,0-2-20-16,3 6 4 0,-3 0 1 16,0 0-3-16,4-1 0 15,-1-5-4-15,4 3 1 16,7-4-2-16,11 1 0 16,14 0-1-16,10-10 2 15,8-3-1-15,6 3 0 16,18 0-3-16,15 3 1 15,2 4-6-15,-9 9-3 0,-5 6-1 16,4 6-1 0,-3 10 0-16,-7-3 2 0,-15 3-1 15,-10 3-1 1,-10 3 1-16,-12 0 1 0,-6 3-1 16,-7 0 2-1,-4 0-4-15,0 1 0 16,0-4 1-16,0-3 2 15,0 0-1-15,-3-13-1 0,-1 0-26 16,-3 1-12-16,0-4-39 0,-3-3-13 16,-4 3-87-1</inkml:trace>
  <inkml:trace contextRef="#ctx0" brushRef="#br0" timeOffset="107079.79">22102 2948 264 0,'-11'-3'99'0,"7"3"-77"0,1 0 11 16,3-3 2-16,0 3-6 0,0 0 3 16,0 0-12-1,0 0-2-15,10 0-10 16,8-9 10-16,10-1 8 0,11-5 1 15,7-4 2-15,3-9-8 16,4-1-2-16,18-2-7 0,21-10-2 16,13 7-2-16,12-1 0 15,31 7-2-15,4 3-1 16,24 3-3-16,0 10-2 16,-3 8-6-16,4 4-1 15,-15 10 9-15,-17 15 6 16,-8 9-6-16,-3 7 0 15,-14 9-2-15,-17 0 2 16,-15-6-3-16,-4 0 0 16,-2-6 1-16,-8-4 0 0,-7-2 4 15,-11-4 2 1,-14-3-18-16,-13-9-6 0,-15-1-45 16,-14 1-17-1,-4 3-103-15</inkml:trace>
  <inkml:trace contextRef="#ctx0" brushRef="#br0" timeOffset="108009.67">19921 5974 292 0,'-17'-3'110'0,"13"3"-86"0,1-3 11 16,3 3-1-1,0 0-10-15,0 0-2 16,7 0 5-16,3 0 3 15,4 0-16-15,8 0 12 0,2 0 4 0,8-3 0 16,10-4 2-16,11-2-12 16,14-3-2-16,7 2-6 15,-3 1-2-15,-4 2-9 16,-7 1 0-16,-7 3-1 16,-7 3 2-16,-11 0-1 15,-7 3-1-15,-7 0-21 16,-6 0-11-16,-5 1-26 15,-3-1-11-15,0 0-18 0,-3-3-6 16</inkml:trace>
  <inkml:trace contextRef="#ctx0" brushRef="#br0" timeOffset="108459.88">21050 5407 296 0,'4'-16'112'0,"-1"13"-87"0,1 0 4 0,-4 3-4 16,0 0-4-16,3 3 2 0,1 3 1 15,-1 0 0 1,-3 13-13-16,-3 0 0 0,-4 15 2 0,-4 7-3 16,-3 9 0-16,-3 7 2 15,-1-1 5 1,-3-2-5-16,3-7-2 0,7-3-1 16,8-4 1-16,6-2-1 15,12-7 2-15,6-6 3 16,7-6 3-16,11-6-5 15,10-7 1-15,4 0-8 16,0 1-1-16,-7-4-2 0,-4 0-2 16,-7 0 1-1,-6-3-1-15,-8 0-33 0,-3 0-15 16,-4-3-25 0,-4-3-7-16,1-1-39 0,-1 1-16 15,-3 3 17 1</inkml:trace>
  <inkml:trace contextRef="#ctx0" brushRef="#br0" timeOffset="108829.78">21467 5541 348 0,'3'-9'129'0,"1"9"-100"0,-1 0 9 0,1 0-1 0,3 3-3 16,-4 3 4-16,1 7-8 16,-1 15-3-16,1 10-15 15,-4 9 6-15,0 6 2 0,0 10-2 16,-4 15 2-16,-3 19-11 16,0-9-3-16,0 3-4 15,4-9 1-15,3-1-2 16,3-2-1-16,1-7 1 15,3-10 1-15,0-11-1 16,-4-11-1-16,1-5 1 16,-1-13 1-16,1-10-28 0,-1-5-9 15,1-7-34 1,3-7-13-16,0-5-70 16,4-4-67-1,6 0 77-15</inkml:trace>
  <inkml:trace contextRef="#ctx0" brushRef="#br0" timeOffset="109219.84">21890 6576 320 0,'-7'0'121'0,"7"-3"-95"0,-4-10 16 0,4 4 1 0,0-3-2 15,-3-4 3-15,-1-3-5 16,-3 0-1-16,0-6-21 16,0-3 3-16,0-7 1 0,0-12-7 15,3-15-3 1,1-7-4-16,-1 12-2 0,1 7-3 16,3 3 1-16,0 16-2 15,3-1 2-15,4 7-7 16,4 3 1-16,3 4-1 15,4 2 2-15,3 3 1 16,4 4 1-16,-1 3 0 0,1-1 2 16,3 4-3-1,-3 3 0-15,0 3-19 0,-1-3-7 16,1 3-32 0,-4 1-15-16,0 2-34 0,-3 0-12 15,-4-3-20 1</inkml:trace>
  <inkml:trace contextRef="#ctx0" brushRef="#br0" timeOffset="109819.44">22408 6181 288 0,'-7'0'110'0,"7"0"-86"0,7 0 13 0,-7 0 0 0,8 0-3 16,2 0 2 0,4 0-6-16,0 0-2 0,7 0-15 15,8 0 3-15,10 0 4 16,10 0-11-16,-3 0-5 0,3 0-2 15,-3 0 0 1,-7 0-1-16,0 0 2 0,-8 0-24 16,-9-3-11-16,-5-3-19 15,1 6-6 1,-4-3-64-16,-3 3-68 16,-1-4 59-16</inkml:trace>
  <inkml:trace contextRef="#ctx0" brushRef="#br0" timeOffset="110159.92">22631 5905 340 0,'0'0'129'0,"0"0"-100"0,7-3 9 0,-7 3-1 15,7 0-3 1,0 0 4-16,0 3-6 0,7 7-2 16,0 5-16-16,-3 10-2 0,-1 16 1 0,-3 9-3 15,0 10 0 1,-3-4-6-16,-4-2-1 0,0-7-3 16,-4-3-1-1,1 3 3-15,-1-4 1 0,1-2-1 16,-1-3-2-1,4-7-6-15,0-6-1 16,4-6-24-16,6-6-7 0,1-10-26 16,7-3-10-16,3-7-100 15</inkml:trace>
  <inkml:trace contextRef="#ctx0" brushRef="#br0" timeOffset="110719.86">23188 5814 288 0,'-10'-19'107'0,"10"19"-83"0,10-12 17 0,-10 12 4 16,11-6-9-16,-1-1 2 15,15-2-9-15,-7 0-3 16,10-4-14-16,-3 4 6 0,6-1 2 16,8 4-4-16,0 9 1 0,-4 6-1 15,-3 10 2 1,-7 3-1-16,-11 6-1 0,-11 7-4 15,-6-4-2 1,-1-3-2-16,-10 29 2 16,-11 21-3-16,1-6-2 0,-5-6-2 15,1-9 0 1,4-7-2-16,2-6 2 0,5-7-2 16,3-2-1-1,7-4 3-15,7-6 2 0,10 0 0 16,8-12 2-16,6 0-2 15,8-10 2-15,11-3-4 16,6-3 0-16,4-1-1 16,-11 4 1-16,-7 0-2 15,4 0-1-15,-7 0-24 0,0 0-11 16,3 0-26 0,-14 0-10-16,-3 0-17 0,0-3-8 15,6 3-71 1</inkml:trace>
  <inkml:trace contextRef="#ctx0" brushRef="#br0" timeOffset="111439.72">24359 5723 328 0,'0'-25'123'0,"4"16"-95"0,-1-4 11 0,1 7-1 16,-1 3-10-16,4 3 0 0,4 3 0 15,0 6 2 1,-1 7-16-16,4 6 3 0,0 6 3 0,1 7-7 16,-5-1-2-1,-3 10-2-15,0 13-1 0,-3 5-4 16,-1 1-3-1,-3-3 0-15,0-7 1 0,4-6-1 16,-1-6-1-16,1-7-13 0,-1-9-4 16,-3-3-31-1,0-9-14-15,-3-4-31 0,-1 1-14 16,1-10-40 0</inkml:trace>
  <inkml:trace contextRef="#ctx0" brushRef="#br0" timeOffset="111659.62">24190 5949 324 0,'-7'0'121'0,"14"6"-95"0,14-3 14 16,-3 4-3-16,6-4-7 0,8 3 2 16,7-3-9-16,10 0-4 15,11 1-11-15,4-1-5 0,-4 0-2 16,-4 0-1-16,-6 0 2 15,-8 0-17-15,-3 0-4 16,-7 1-26-16,-4-1-9 0,-3 0-18 16,-4-3-8-1</inkml:trace>
  <inkml:trace contextRef="#ctx0" brushRef="#br0" timeOffset="111989.99">25132 5714 324 0,'0'-25'123'0,"0"25"-95"0,18-10 14 0,-15 7-1 16,8-3-8-1,-4 6 1-15,7 0-6 16,-4 0 0-16,1 19-16 15,0-10 2-15,-4 19 2 0,0 13-6 0,-4 3-3 16,-6 9-4-16,-1 13 0 16,-3 3-2-16,0-3 2 15,0-3-2-15,0-10 2 16,0-6-7-16,3-9-1 16,1-7-25-16,3-6-8 15,3-6-13-15,4-6-6 16,4-4-77-1,3 0-70-15,-3-6 69 0</inkml:trace>
  <inkml:trace contextRef="#ctx0" brushRef="#br0" timeOffset="112529.93">25686 5764 340 0,'0'-12'126'0,"0"12"-98"0,3-16 8 16,1 13-2-16,-1-4-7 15,1 1 4-15,-4 0-4 0,0 0-2 16,-4 3-13 0,1-4-5-16,-11 17-1 0,0-7-1 0,-18 16 0 15,-14 9 1 1,4 0 1-16,3 10-3 0,4 2-1 15,3 7 3-15,7 0 1 16,7 10-1-16,8-7 1 16,6 3-4-16,4-9-2 15,7-6 2 1,11 0 2-16,7-10 2 16,7-6 1-16,6-7 0 0,8-5 0 15,0-7-2-15,3-6 1 16,-3-7-2-16,-3-8 2 15,-1-11-4-15,-3-8 0 16,0-10 3-16,-8-3 1 0,-6 2-1 16,-14 11-1-1,-1 6-6-15,-17-26 1 0,4 16 0 16,-15-18 2 0,4 15-1-16,-14 3-1 0,3 7-4 15,-7 12-2 1,4 3-8-16,7 19-4 0,3 0-17 15,11 16-5 1,0-4-19-16,18 10-7 0,3 9-20 16,3 1-7-16,8-1-50 15</inkml:trace>
  <inkml:trace contextRef="#ctx0" brushRef="#br0" timeOffset="112959.67">26250 6266 236 0,'4'3'88'0,"-4"-3"-69"0,7 3 11 0,-7-3 1 16,7 0-4-16,0 0 4 15,0 0 7-15,0 0 6 16,-3-6-24-16,-1 3 13 0,1-10 5 15,-1 4-3-15,-3-13 0 16,0 9-9-16,-3-15-4 16,-1 6-6-16,1-9-2 0,-1 2-8 15,0-5-2 1,1 6-2-16,3-4 1 0,0 4 0 16,0 0 1-1,0 3-5-15,3 6 1 0,1 0 0 16,7-3 0-1,-4 7-3-15,10 2 2 0,-3 4 1 16,22 6 0-16,-12-4 0 16,12 7 0-16,-8 0-9 15,4 0-2-15,-4 0-29 0,0 0-14 16,-3 0-25 0,-1 0-11-16,-2 0-75 15</inkml:trace>
  <inkml:trace contextRef="#ctx0" brushRef="#br0" timeOffset="113609.55">26825 5833 260 0,'0'0'96'0,"0"0"-75"0,0 0 19 0,0 0 2 16,0 0 0-16,0 0 2 16,0 0-5-1,0 0-1-15,0 0-21 0,0 0 5 0,0 0 2 16,0 0 1 0,11 0 2-16,-4 0-4 0,18 0 0 15,-4 0-10-15,18 0-3 16,-8-3-2-16,15-3 0 15,-7 6-2 1,7 0-1-16,-11 0-3 0,11 0-2 16,-11 0 1-16,8 0 1 0,-8 0-1 15,0 0-1 1,-7 0-2-16,-6 0 1 0,-5 0-37 16,-10 0-14-1,0 0-23-15,-10 0-6 16,-1 0-60-1,-6 6-68-15,-1-3 69 0</inkml:trace>
  <inkml:trace contextRef="#ctx0" brushRef="#br0" timeOffset="113869.92">26832 6065 340 0,'0'9'129'0,"0"-9"-100"0,14 10 15 0,-10-10 1 0,14 0-8 0,-4 0 1 16,21 0-8-16,-7 0-4 15,15-3-14 1,-8 3 1-16,7-7 1 0,-7 7-10 0,4-3-1 16,-7-3-1-1,3 6 1-15,-7-3-30 0,1-3-14 16,-5 6-34-16,1-3-14 15,-4-4-82 1</inkml:trace>
  <inkml:trace contextRef="#ctx0" brushRef="#br0" timeOffset="114609.64">28201 5501 288 0,'4'-16'110'0,"-4"16"-86"0,7-13 20 15,-7 13 2-15,7-3-7 16,-4 0 0-16,4 3-5 16,0 0-1-16,0 10-18 15,0-1 4-15,1 29 2 0,-1-10-5 16,0 25 1-16,-4 19-8 15,-3-3-1 1,0 0-4-16,0 6-3 0,0-6 0 16,-3 4-1-16,3-14 0 0,0-9 2 15,0-9-1 1,3-6-1-16,1-10 1 0,3-7-1 16,3-5-31-1,4-7-12-15,4-6-38 0,3-3-13 16,7-6-74-1</inkml:trace>
  <inkml:trace contextRef="#ctx0" brushRef="#br0" timeOffset="115179.81">29016 5610 328 0,'18'-37'123'0,"-18"37"-95"0,10-22 9 15,-6 16 0 1,-4-4-17-16,0 1-1 0,-11 3-5 16,1-1-1-16,-12 4-7 15,5 0 0-15,-15 3 1 0,4 0 1 16,-7 16 2-16,3-4-3 15,-4 26-2-15,5-10 2 16,-8 19 0-16,7-9-1 0,-3 9-1 16,-4 15-1-1,14 4 2-15,11 3 1 0,11-3 1 16,10-9-2 0,7-7-1-16,4-6-1 0,6-10 2 15,12-6 3 1,13-6 2-16,11-12 1 0,7-13 0 15,-4-10-2-15,-3-12 1 0,-3-6-4 16,-1-10-2 0,-6-3 0-16,-19 13 1 0,-6 2-3 15,-14-21 0 1,-1 6 1-16,-20-22 0 0,3 13-2 16,-22-6-2-1,8 12-4-15,-28 3-2 16,10 15 0-16,-10 11 2 15,6 2-16-15,8 16-6 0,3 0-18 16,18 12-5-16,4 1-9 16,24 12-4-16,-4-6-17 15,22 9-7-15,-7-6-47 16</inkml:trace>
  <inkml:trace contextRef="#ctx0" brushRef="#br0" timeOffset="115519.92">30028 5648 336 0,'4'-44'126'0,"-4"44"-98"0,0-22 17 0,0 13 1 16,0 9-14-16,0-3-3 16,0 3-6-16,0 0-3 15,-4 12-10-15,4 1-2 0,-3 18-1 0,-1-6-1 16,1 13-1 0,-1-4-3-16,4 10 1 0,0-9-2 15,0 15 2 1,0-6-13-16,-3 0-6 0,-1 0-31 15,1-7-15 1,-1-5-33-16,-3-4-14 0,0-6-27 16</inkml:trace>
  <inkml:trace contextRef="#ctx0" brushRef="#br0" timeOffset="115759.61">29662 5842 308 0,'-15'-9'115'0,"15"9"-89"0,15 9 12 0,-12-9 1 16,15 0-8-1,-1 0-1-15,29 0-5 0,-7 0-4 16,17 0-11 0,-10 0 0-16,14 0 3 0,-14 0-7 0,14 4-3 15,-10-4-2 1,6 0 1-16,-10 0-17 0,0 0-4 15,-11 0-35 1,0-4-15-16,-7 4-92 16</inkml:trace>
  <inkml:trace contextRef="#ctx0" brushRef="#br0" timeOffset="116410.41">30854 5598 340 0,'18'-10'129'0,"-18"10"-100"0,14-6 11 16,-14 6-2-16,0 0-12 15,0 0-1-15,-4-3-10 16,1-3-4-16,-15 6-6 15,0 0-4-15,-6 9 0 16,3-3-4-16,-1 4 0 0,5-4 2 16,-1 4 0-16,4-4 1 0,3 3 0 15,1-2 0 1,3 2 2-16,0-3-3 0,3 4-2 16,1-1 2-1,-1 0 2-15,1 1-2 0,6-1-2 16,1 1 2-1,6-1 2-15,1 0-2 0,6 1 0 16,-2-1 1-16,9 1 0 16,-3-1-3-16,4 4 2 15,-4-4-1-15,4 10 0 0,-4-3 2 16,0 2 2 0,-3-2-1-16,0 9 2 0,-4-6 2 15,0 9 4 1,-4-6 5-16,1 6 3 0,-4-3 4 15,-3 4 2 1,-1-7-4-16,-3-1 1 16,0-2-5-16,-14-3-1 0,3-3-6 15,-17-7 0 1,3 0-5-16,-10-6-2 0,3 0 0 16,-3-3-1-16,7 0 0 15,-4 0 2-15,7 0-3 16,1-4 0-16,3 4-12 15,3 0-7-15,4 0-27 16,3-3-10-16,4 2-19 0,7-2-5 16,0 0-84-1</inkml:trace>
  <inkml:trace contextRef="#ctx0" brushRef="#br0" timeOffset="116719.88">30812 5545 320 0,'-7'-10'121'0,"7"10"-95"0,7-3 11 0,-7 3-2 16,7-6-5-16,0 6 4 15,3 0-3-15,1 0 1 0,10 0-18 16,-3 0-1-16,10 6 0 0,-7-3-5 16,14-3 0-16,-6 6-4 15,16-6-3-15,-9 0 0 16,10 0 1-16,-8 0-23 16,1-6-8-16,-7 6-41 15,-7-3-18-15,-4 3-79 16</inkml:trace>
  <inkml:trace contextRef="#ctx0" brushRef="#br0" timeOffset="117229.83">31542 6216 332 0,'7'-10'126'0,"-7"10"-98"0,0-15 19 0,0 11 3 15,0-11-10-15,0 8-1 0,-4-11-14 16,1 2-5-16,-4-6-11 16,0 3 0-16,0-6 4 0,0 6-1 15,3 0 1 1,1 1-5-16,-1-7-3 0,4-1 0 16,4-2 1-16,-4 6-1 15,7-12 0-15,0 6-6 16,7-4-1-16,-4 13 1 31,8 4 0-31,-4 2 3 0,11 13 3 0,-4 0-7 16,11 10-3-16,-8-4 3 15,8 6 2-15,-4 4-1 16,4-3 0-16,-7-4-6 16,0 4-3-16,-4-4-38 0,0 0-17 15,-3-2-26 1,-4 2-8-16,-4-3-55 15</inkml:trace>
  <inkml:trace contextRef="#ctx0" brushRef="#br0" timeOffset="118339.93">20666 6930 236 0,'-4'4'88'0,"4"-4"-69"0,11 3 19 0,-11-3 6 0,10 0-3 16,-3 0 2 0,15 3-3-16,-5 0-3 0,15 0-20 15,-7-3 3-15,17 0 3 16,-7 0-3-16,29-3 0 0,-11 0-7 15,45-3-3-15,-20 2-5 16,49-2-2-16,-21 3-3 16,17 0-1-16,-27 3 1 0,20-3 2 15,-24 0-1 1,7 0-1-16,-22 3-13 0,-3-4-4 16,-14 4-40-1,-7-3-17-15,-11 0-99 16</inkml:trace>
  <inkml:trace contextRef="#ctx0" brushRef="#br0" timeOffset="119179.49">24846 6670 228 0,'-10'0'88'0,"10"0"-69"0,-7 0 8 0,7 0-1 16,0 0-8-16,0 0 0 0,0 0 1 15,0 0 0 1,0 3-10-16,0 1 6 0,3-1 4 0,1 0 7 16,6 3 5-16,1-3-6 0,31-3-1 15,-7 0-2 1,43-3 1-16,-18 0-4 0,67-3-2 16,-32-1-7-1,39 1-4-15,-31 3-3 16,38 3 0-16,-32 0-2 15,4 0 2-15,-25 0-2 0,4-3 2 16,-22 3-4-16,-10 0 0 16,-10 0-41-16,-19 0-19 15,-6 0-60-15,-18 3-25 16,0 0 11 0</inkml:trace>
  <inkml:trace contextRef="#ctx0" brushRef="#br0" timeOffset="120099.84">22468 8225 220 0,'-3'0'85'0,"3"0"-66"0,-4 0 8 0,4 0 0 15,0 0 1-15,0 0 6 16,0 0 7-16,4-6 5 0,-1 0-25 16,1 0 6-16,3-1 3 15,0-2-7-15,0 0-1 0,4-1-4 16,3-6 0 0,7 4-3-16,14-13 1 0,8 0 0 15,10 0-1 1,3 3-3-16,0-3 0 0,1 6-5 15,6 0 1 1,4 10-3-16,-14 2 0 0,-10 1 3 16,6 6 3-16,4 9-2 0,-11 10 2 15,-10 3 3 1,-14 16 1-16,-11-1-4 0,-18 4 1 16,-14 3-7-1,-10 0-1-15,-7 3 0 16,-1 13 0-16,1 2-5 15,0 4 1-15,3-6 0 0,4-7 2 16,7-6-1-16,6-9-1 16,12-1-2-16,6-8-1 15,8-4 4-15,6-3 3 16,8-10 1-16,10-2 2 16,18-4-4-16,11-6 0 15,6 0 1-15,-3 0 2 16,-7-6-5-16,-7 6-1 15,-7-4 0 1,-4-2 0-16,-7 6 0 0,-3-3 2 16,-4 3-1-16,-7-6-1 15,-3 6-4-15,-1 0 0 16,-3 0-18-16,0-3-6 0,-7 3-34 16,4-7-12-1,3 7-24-15,-4-3-6 0</inkml:trace>
  <inkml:trace contextRef="#ctx0" brushRef="#br0" timeOffset="121629.93">21819 7203 256 0,'7'-25'96'0,"0"19"-75"0,0 0 8 0,1 3-1 0,-1-1 3 16,-4 1 5-16,4 3-6 16,0 0-1-16,0 7-16 15,0-1 3-15,0 6 4 0,-3 1-5 16,-1 6 0-16,1 9-5 16,0 0-1-16,-4 0-1 15,3-3 0-15,1-3 0 16,-4 0 0-16,0 0-4 15,3-6-1-15,1-4 3 16,-1-2 1-16,1-1 5 16,-1-2 3-16,4-4-2 0,4-3 0 15,-1 0-7 1,5 0-4-16,-1 0-4 0,0-3 1 16,3-1 1-1,5 1 0-15,2 3 0 0,4 0 2 16,8-3-3-1,-4 3 0-15,-8 0 1 0,15 0 0 16,-7 0 0-16,10-3 0 0,-7 3 0 16,22-3 0-1,-11 0 2-15,24 3 3 0,-6 0-2 16,13 0 0 0,-17 0-1-16,43-3 1 0,-22-1 0 15,28 1 1 1,-21 0-2-16,46-3-2 0,-31 3 1 15,20 0-1 1,-28 0 0-16,43-4 0 0,-32 4 0 16,28 0 0-16,-32-3 0 15,50 6 2 1,-36 0-1-16,32 0-1 0,-31 0-2 16,31 0 1-16,-32 0 3 15,8 0 1-15,-29 0-4 16,18 0 1-16,-28 0 0 15,-1 0 2-15,-17 0-3 16,-3 0 0-16,-11 0 3 0,-7 0 1 16,-7 0-4-1,-4 0 1-15,-7 0 0 0,-3 0 0 16,-4 0 0 0,-3 0 0-16,-4 0 0 0,-4 0 2 15,1 0 1 1,-4 0 3-16,0 0-3 0,-4-3-2 15,1-4 0 1,-1-2-1-16,1 6 0 0,-4-13 2 16,0 4 1-16,0-20 1 0,0 7-2 15,-7-22-2 1,3 9-2-16,-6-5 1 0,3 5 1 16,-7 3 2-1,3 4-17-15,1 6-4 0,-1 3-42 16,4 3-15-1,0 10-47-15,3 6-17 0,4-4-5 16</inkml:trace>
  <inkml:trace contextRef="#ctx0" brushRef="#br0" timeOffset="122549.76">24285 8119 280 0,'4'-28'107'0,"-1"12"-83"0,4-6 15 0,-3 13 3 0,-1-4-5 16,4 0 2-1,1-2-1-15,-1 5 0 0,0 7-20 16,0-3 1-16,0 6-1 0,0 6 1 16,-4 7 3-16,1 15-1 15,-1 7 2-15,-3 5-11 16,0 7-2-16,0-3-6 16,0 0-3-16,0-3 0 15,0 6 1 1,4-6-1-16,-1-4-1 0,1-2 1 15,-1-10-1-15,1-3-14 0,0-7-5 16,-4-5-32 0,-4-4-13-16,0-6-30 0,-6-6-11 15,-4 3-52 1</inkml:trace>
  <inkml:trace contextRef="#ctx0" brushRef="#br0" timeOffset="122759.96">24017 8260 280 0,'-14'3'107'0,"18"-3"-83"0,6 9 17 0,1-9 4 16,13 7-9-16,15-4 2 15,11-3-9-15,3 6-3 0,3-6-14 16,7 0 6-16,8 0 2 16,0 0-10-16,-8 0-3 0,-6 0-3 15,-8-6 2 1,-7 6-45-16,-3-3-18 15,-7-4-45-15,0 7-16 0,3-9-19 32</inkml:trace>
  <inkml:trace contextRef="#ctx0" brushRef="#br0" timeOffset="123421.58">25365 7950 288 0,'10'-22'110'0,"1"12"-86"0,3-2 9 16,-7 2 0-16,4 7-6 0,-4-6 4 15,0 2-6 1,-4-2-1-16,1 6-13 0,-1-3 7 0,-3 2 4 16,0 4-9-16,-3-6-4 15,-1 6-4-15,-6 6-1 16,-1-2 2-16,-7 5 1 16,1-3-1-16,-15 16-1 15,7-6-1-15,-20 25 2 16,-15 18-1-16,3-2 0 15,8-7 1-15,3 6 3 16,11-9-2-16,6-6 1 0,8 6-3 16,7-3 0-1,11-3 1-15,6 0 1 0,15-4 1 16,3-15 0 0,-3 3-2-16,20-6 1 0,19 0-2 15,-4-10 0 1,-4-6 5-16,0-9 4 0,1-10-1 15,-8-2 0 1,-7-8-3-16,-6 5-1 0,-8-5-3 16,-11 1-1-16,-10 0-1 15,-7 6 2-15,-3 1-5 16,-8 5-1-16,-3 4 0 0,3 6 0 16,4-1-3-1,-7 4 0-15,3 0-3 0,1 7 1 16,3-4-8-1,3 6-2-15,4-2-12 0,7 2-3 16,4 3-22-16,3-2-6 16,0 6-23-16,0-4-7 15,0-2-78 1</inkml:trace>
  <inkml:trace contextRef="#ctx0" brushRef="#br0" timeOffset="123999.69">25830 8533 292 0,'0'6'110'0,"0"-6"-86"0,0-6 24 0,0 6 7 16,4-3-9-16,-1-4-2 16,1-2-1-16,-4 6 2 15,0-13-24-15,0 10 4 0,-4-10 2 16,1 0-6-16,-1-2-2 16,1 2-11-16,-1-9-3 15,1 6-3-15,-1-6-2 16,1 6 1-16,3-3-1 15,0 3-3-15,7-3 2 16,-4 10-4-16,8-4 1 0,-4 4 2 16,11 2 3-1,-4 1-2-15,14 3 0 0,-7-1-1 16,11 4 0 0,-7 0-27-16,3 0-13 0,-4 0-14 15,-2 3-3 1,-5 0-1-16,-6 0 2 0,-1 0-65 31,-10 6-62-31,0 0 66 0</inkml:trace>
  <inkml:trace contextRef="#ctx0" brushRef="#br0" timeOffset="124709.74">25294 8370 228 0,'0'0'88'0,"0"0"-69"0,4 0 13 0,-4 0 2 16,3-3-3 0,-3 3 2-16,4-4-5 0,-1 1 0 15,-3 3-16-15,0 0 2 0,0 0 2 16,0 0-2-16,0 0 2 15,0 0-9-15,-3 3-4 16,3 1 2-16,-4 5 1 0,1-6-2 16,3 13-3-1,0-7 0-15,0 4-1 0,0-4 0 16,0 1 2 0,0-1-43-16,3-6-19 0,1 0-100 31</inkml:trace>
  <inkml:trace contextRef="#ctx0" brushRef="#br0" timeOffset="125700.15">26776 7928 252 0,'-7'0'96'0,"7"0"-75"0,0 0 6 16,0 0-2-16,0 0 1 0,0 0 5 15,3 0 0 1,1 0 3-16,3 0-18 16,0 0 6-16,7 0 5 0,-3 0 0 15,17-4 4-15,-3 4-6 0,27-3-3 16,-9 0-8-1,20-3-4-15,-13 3-3 0,31-4 0 16,-18 1-4-16,15 3-2 16,-18-3-9-16,-7 6-3 15,-11 0-40-15,-14 0-19 16,-3 0-37-16,-21 6-15 16,-1-3-17-1</inkml:trace>
  <inkml:trace contextRef="#ctx0" brushRef="#br0" timeOffset="125909.77">26889 8191 312 0,'-4'12'118'0,"4"-12"-92"0,28 13 17 0,-6-10 3 16,6 0-5-16,-3 0 0 15,24 1-9-15,-7-1-3 0,32 0-16 16,-14-3-6-16,21 0 0 15,-17 0-4-15,3 0 0 0,-14-3-45 16,0-4-19-16,7 1-118 16,3-6-59-1,-10-7 116-15</inkml:trace>
  <inkml:trace contextRef="#ctx0" brushRef="#br0" timeOffset="126299.99">28275 7583 388 0,'7'-19'145'0,"-7"19"-112"0,14-10 3 0,-10 7-4 0,3 6-8 16,0 1 3-1,0 11-2-15,-3-2 2 0,-4 15-15 16,0-6 0-16,-4 22 1 16,0-10-3-16,-3 20 2 0,0-10-7 15,0 21-1 1,4 17-2-16,-1-10-2 0,1-12 1 15,-1-4 1-15,1-12-17 16,-1-10-6 0,1-5-37-16,-1-11-14 0,1 1-34 15,3-3-13 1</inkml:trace>
  <inkml:trace contextRef="#ctx0" brushRef="#br0" timeOffset="126809.89">28755 7821 336 0,'11'-13'126'0,"-11"13"-98"0,17-15 8 16,-13 12-5-16,6-4-4 0,1 1 1 15,3-3-2 1,-3-1-1-16,-1 1-14 0,-3 3 0 0,-3-4 2 15,-4 7-7 1,-11 3-1-16,1 0-3 0,-12 3-2 16,5 7-2-16,-15 8-1 0,7-2 2 15,-17 12 2 1,7-6 0-16,-11 25-1 16,11-9 7-16,3 15 3 15,7-9-1-15,18 3 0 0,0-9-1 16,21 6 0-1,-3-10 0-15,17-3 2 0,-3-5 1 16,24-11 3-16,-10 4-3 16,35-13-1-16,-14-3 2 15,10-6 3-15,-13-3-6 16,-1-22-1-16,-10 12-2 16,-7-34 1-16,-7 9-2 15,-15-21 0 1,-3 14-6-16,-17-24 1 0,-1 13 0 15,-34-7 0-15,6 13-11 0,-14 9-3 16,11 6-24 0,-1 16-8-16,8 3-27 0,11 10-11 15,2 6-59 1,19 6-23-16,0-3 36 16</inkml:trace>
  <inkml:trace contextRef="#ctx0" brushRef="#br0" timeOffset="127489.88">29757 7689 260 0,'3'-22'96'0,"-3"22"-75"15,11-31 19-15,-8 22 2 16,5-4 0-16,-1-3 2 16,3 4-9-16,-3-1-4 15,0 4-17-15,0 3 0 0,0 12 2 0,0 0 1 16,0 22 1-1,-3-9-5-15,-4 25 0 0,0-9-10 16,-4 18-2-16,1-9-1 16,3 22 0-16,3 25 0 15,5-38 2-15,-5-3-1 16,8-6 2-16,-1-3-4 16,4-10-2-16,-3-6-38 15,0-6-17 1,-1-3-51-16,-3-10-20 0,-3 0-12 15</inkml:trace>
  <inkml:trace contextRef="#ctx0" brushRef="#br0" timeOffset="127709.91">29584 7877 316 0,'-7'10'118'0,"7"-10"-92"0,14 15 19 0,-10-15 5 16,13 4-10-16,-3-1 1 0,32 0-17 16,-7 0-4-1,32 0-12-15,-15 0-5 0,7-3 0 0,-10 0-2 16,4 0-1 0,-11 0-59-16,-8 0-25 0,-6 0-90 31</inkml:trace>
  <inkml:trace contextRef="#ctx0" brushRef="#br0" timeOffset="128309.93">30596 7696 324 0,'7'-16'123'0,"-7"16"-95"0,4-13 22 16,-4 13 6-16,0 0-23 0,0 0-7 16,-4 0-13-1,4 0-4-15,-7 3-5 0,0 1-3 0,-7 5 0 16,0-3-1 0,-3 4 0-16,2-4-3 0,1 3 2 15,4-2 1 1,3-4 0-16,0 6 0 0,7-3 0 15,0-2-3-15,10 5 2 0,-3-3 1 16,11-3 0 0,-4 7 0-16,11-4 2 0,-4 0-3 15,14 4 0 1,-7-4-1-16,11 3-2 16,-7 1 3-16,7 2 2 15,-8 1 4-15,1 3 2 0,-4 2-1 16,1 11-1-1,-8-7 3-15,0 15 3 0,-3-9-4 16,-4 7 1-16,-4-4 1 16,-3 1 5-16,-3-7 3 15,-8 3 4-15,1-6-5 16,-18-3 1-16,3-4-4 16,-17-2 0-16,7-4-3 15,-11-2-1 1,7-4-8-16,-3-3 0 0,6 0-1 15,-2-3 0-15,6-1 0 0,-3-2 0 16,7 0-20 0,-1 0-7-16,5-1-19 15,3 1-7-15,0 3-26 16,3-3-10-16,4 3-83 16</inkml:trace>
  <inkml:trace contextRef="#ctx0" brushRef="#br0" timeOffset="128689.87">30558 7558 252 0,'-7'-19'93'0,"7"19"-72"0,0-10 16 0,0 10 4 0,3-3-7 15,1 0 1-15,3 0-3 16,0 0 0-16,0 3-17 16,0 0 6-16,7 0 3 0,-3 0-1 15,10 3-2-15,-4 0-3 16,26 3-1-16,-8-3-5 15,21 4 0-15,-10-4-7 16,21 0-3-16,-14 0-6 0,21-3-2 16,-14 0-52-1,-3 3-24-15,-11 0-66 16,-18 4-66 0,-4-1 76-16</inkml:trace>
  <inkml:trace contextRef="#ctx0" brushRef="#br0" timeOffset="129263.61">31581 8263 252 0,'7'6'93'0,"-7"-6"-72"0,3 3 7 0,-3-3 0 0,0 0 7 15,0 0 8-15,0 0 1 16,0 0 1-16,0-9-25 16,0 6 8-16,0-13 5 0,0 7-6 0,-7-10-1 15,4 0-9 1,-8-12-2-16,4 3-5 16,-4-13-1-16,4 10-5 15,0-4-3-15,4 7 0 0,3 0-1 16,0 6 0-1,3 0 0-15,1 6 0 0,10-3 0 16,-3 10 2-16,20-4 3 16,-6 4-2-16,28-1 0 15,-11 4-1-15,11 3 1 16,-10 0 0-16,2 3 1 16,-9 0-13-16,-5 3-4 15,-2 0-25 1,-8-3-10-16,-4 6-19 0,-6-2-6 15,0 2-36-15,-8 3-15 0,1-6 2 32</inkml:trace>
  <inkml:trace contextRef="#ctx0" brushRef="#br0" timeOffset="130190">30579 7511 228 0,'0'0'88'0,"0"0"-69"0,3-4 13 16,-3 4 2-16,0 0 0 15,0 0 1-15,4-6-5 0,-1 6-2 16,1-3-15-16,-4 3 1 0,0 0 2 16,0 0-4-16,-4 9 1 15,4-5-8-15,-7 17-1 16,4-5 0-16,-4 9 0 16,0-3-5-16,0 0-1 15,3-3 1 1,1 0 0-16,-1-4 5 0,1-2 5 15,-1 0-1-15,4-4 1 16,0-3-3-16,4-3 1 16,-4 0-4-16,0-3 0 0,0 0-1 15,3-9-2 1,1 3 3-16,-1-10 0 16,1 4-1-16,-1-7-2 15,1 0-2-15,-1 6 1 0,1-2 1 16,-4 5 0-1,0 1-3-15,0 9 0 0,0 0 2 16,0 6 0-16,0-3 1 0,0 13 2 16,0-7-1-1,0 4-1-15,0 0-26 0,-4 2-10 16,4-2-138 0</inkml:trace>
  <inkml:trace contextRef="#ctx0" brushRef="#br0" timeOffset="133899.81">20511 2400 236 0,'-4'-19'88'0,"8"9"-69"0,-1-2 13 0,1 9 2 0,-1-10-3 16,1 4 4-16,-1-1-2 15,4 7 0-15,0-3-18 16,0 3 6-16,4 6 6 0,-1 3-2 0,5 7 0 16,2 15-7-1,4 0-3-15,4 7-9 0,0-4-2 16,-1 4-2 0,1-1-2-16,3 1 1 0,1-1 1 15,-5-3-1 1,1-2-1-16,0-14 7 0,-4-2 3 15,0-7 3 1,-3-15 3-16,-1-4-7 0,-3-6-3 16,1-6-1-16,-5-6-1 0,1-10-2 15,-4-12-2 1,-4-13 1-16,-3 10-1 16,0 2 0-16,0 10 0 15,0 10 0-15,-3 6 0 0,3 3-25 16,0 15-8-1,3-5-16-15,4 5-5 0,4 4-9 16,3 6-2-16,0 6-86 16</inkml:trace>
  <inkml:trace contextRef="#ctx0" brushRef="#br0" timeOffset="134499.53">21251 2478 248 0,'-7'0'93'0,"7"0"-72"0,-3-9 7 0,3 9-2 16,0 0-1-1,-4 0 4-15,1-10 2 0,-1 10 1 16,-3 0-17-1,-3 10-5-15,-1-10 1 0,-3 9-5 0,0 7-1 16,0-4-2-16,0 4-3 0,3 3 1 16,0 0-1-1,4-4-3-15,7 1 2 16,4-13 1-16,6-3 2 16,8-3 3-16,3-3 2 0,0-4 5 15,1 1 3 1,-1-10-2-16,-4 3 0 15,-3 1-5-15,-3-1 0 0,-4 3-3 16,0 4 2 0,0 0-4-16,-3 9-4 15,-1 9 0 1,1 0 1-16,3-2 2 0,3 5-14 16,1 4-5-16,3-10 4 15,0 4 3-15,4-4 6 16,-4-3 2-16,4-3 2 15,-4-6 0-15,0-4 2 16,-4 1 1-16,1 0 3 0,-7-10 3 16,-1 3 0-1,1-3 2-15,-4 0-6 0,3 4-1 16,1-7-4 0,-1 9-1-16,1 4-1 0,3-1-2 15,0 7-22 1,3 3-10-16,5 0-25 0,2 3-10 15,4 7-77 1</inkml:trace>
  <inkml:trace contextRef="#ctx0" brushRef="#br0" timeOffset="134649.79">21802 2469 296 0,'0'0'110'0,"3"0"-86"0,1 0 2 0,-4 9-5 0,0-9-12 16,0 13-3-1,0-1-6-15,0 1-2 0,0 2 1 16,0-2-51-16,3 3-22 0,4-1-46 16</inkml:trace>
  <inkml:trace contextRef="#ctx0" brushRef="#br0" timeOffset="134859.42">21809 2149 312 0,'-18'-3'118'0,"15"3"-92"0,3 9-7 0,3-9-10 15,4 6-12 1,0 4 2-16,4-1 1 0,3 10 2 16,4-3-1-1,-1 3-1-15,1-1 1 0,-1 1-28 0,1 0-9 16,0 3-90-1</inkml:trace>
  <inkml:trace contextRef="#ctx0" brushRef="#br0" timeOffset="135159.81">22052 2340 300 0,'0'-9'112'0,"-3"2"-87"0,-1 4 7 0,1 3-3 16,-1 3-12-16,-3 4 1 0,0 2-5 15,0 7 2 1,-4-4-8-16,4 4-4 0,0 0 0 15,4-1-2-15,-1-2-1 0,4-1 1 16,4-2 1 0,3-4 1-16,0-3 3 0,3-3-1 15,1 0 0 1,0 0-1-16,-1-3 0 0,1-3 2 16,-4 6 3-1,0-3-4-15,0 3-3 0,-4 0-1 16,1 0 1-1,-1 3-3-15,1-3 0 0,3 6-21 16,0-3-10-16,0-3-26 0,0 0-9 16,4 10-74-1</inkml:trace>
  <inkml:trace contextRef="#ctx0" brushRef="#br0" timeOffset="135649.85">22285 1917 316 0,'-4'-16'118'0,"12"16"-92"0,-5 0-7 15,4 3 42-15,0 7-17 16,0 5-12-16,-3 1-9 15,-4 12-14-15,-4 7-2 0,-3 12 3 16,0 15-6-16,0 1-2 0,4-6-4 16,3-10-1-1,3-7 2-15,4-5 0 0,4-10 3 16,3-6 1 0,0-7 3-16,0-2 3 0,0-4-4 15,0 0-3 1,0-3 1-16,0 4 0 0,1-4-1 15,-5-3 1-15,4-3-4 0,-3-4 0 16,-1-2 3 0,1-3 3-16,-4-7 0 0,-3 0 2 15,-4-6-4 1,-7-7 0-16,-1 10-1 0,-6-3 1 16,-3 7-4-1,-4-4 0-15,3 9-15 0,0-3-4 16,4 7-12-1,4 0-3-15,10-1-38 16,7 10-5-16,7 0-3 16,7 0-49-1</inkml:trace>
  <inkml:trace contextRef="#ctx0" brushRef="#br0" timeOffset="136149.9">22772 2014 332 0,'-14'-16'126'0,"14"7"-98"0,0 0 19 0,3-1 0 16,1 4-10-16,-4 6-2 0,0 0-8 15,0 6-3 1,-4 4-13-16,-3 2-2 0,-3 13-2 0,-1 3-6 16,0 10-2-1,1 15 0-15,3-9 2 0,3 0-7 16,4 0-1-1,4-10-34-15,3-12-13 0,0-3 4 16,3 0 1-16,1-10 18 0,0 1 6 16,-4-10 10-1,0 3 7-15,0-3 5 0,0-3 2 16,3-3 1 0,5-4 2-16,2 1 12 0,4-13 8 15,4 0 9 1,0-3 3-16,-1 0-3 0,1 0-1 15,-4 3-2-15,-7-3 2 16,-3 6-5-16,-7 3-1 16,-4 7-11-16,-8-1-5 15,-2 10-8-15,-4 10 0 16,0 2-2-16,0 10 0 16,-1 6 0-16,5 4 0 15,6-1 0-15,4 0-2 16,11-12 3-16,3-6 2 15,7 3-16-15,7-10-4 16,8-19-33-16,6 4-14 0,4-4-106 31</inkml:trace>
  <inkml:trace contextRef="#ctx0" brushRef="#br0" timeOffset="136499.78">23541 2027 304 0,'0'-10'112'0,"0"7"-87"0,-4-3 22 16,4 3 3-16,-3 3-12 16,-1-7-2-16,-3 4-14 15,-3 3-4-15,-1 0-10 16,-3 3-1-16,0 4 0 0,-4 2-3 0,1 0-3 16,2 4 0-1,1-4-1-15,4 10-5 0,6 0 1 16,4 3 2-1,4 9 3-15,3-9-2 0,0 0 0 16,0 13 10-16,0-13 5 16,-3 3 11-16,-4-3 7 15,0 0-11-15,-4-4-2 16,-3-2-9-16,-4 0-2 16,-3-10-6-16,-3 3-4 15,-1 1 3-15,0-10 1 16,4 3-51-16,7-6-24 15,11-3-135 1</inkml:trace>
  <inkml:trace contextRef="#ctx0" brushRef="#br0" timeOffset="137719.73">20638 3021 252 0,'0'-7'96'0,"3"7"-75"0,1 0 3 0,-1 0-4 32,4 0 0-32,4 0 4 0,-1 0 3 0,4 0 1 15,4 0-15 1,7-3 8-16,7 3 5 0,6-9-5 0,5-4 0 15,3 4-6 1,10-4 1-16,22-6-9 0,13-3-2 16,5-3-3-16,20-6-2 15,22-3 7-15,3-1 3 16,24 1-5-16,8 2-3 16,11-2 5-16,10 2 3 15,-7 1-5-15,21-3-1 16,-25 2-2-16,1 1-2 15,-8 3 1-15,-21-7 1 16,-21 7-1-16,-10 6-1 0,-11 3-2 16,-14 3 1-1,-22 4 3-15,-17 2 1 0,-17 4-1 16,-15 0 1 0,-14 3-35-16,-7-10-16 0,-7 10-41 15,-4 3-17 1,1-6-45-1</inkml:trace>
  <inkml:trace contextRef="#ctx0" brushRef="#br0" timeOffset="138744.6">29570 2005 260 0,'3'-25'96'0,"4"15"-75"0,0-12 25 16,-3 19 8-16,0-6-13 16,-4 2-3-16,0 7-9 15,3 0-1-15,1 7-16 16,-4 5 9-16,0 10 5 0,0 0-5 15,0 9 0-15,-4 10-3 16,1 19 0-16,-1 6-5 0,0-4 0 16,1-2-8-1,3-7-3-15,3-3-1 0,5-6 1 16,-1-6-3 0,0-7 0-16,0-9 1 0,-4-6 0 15,1-7-49 1,-1 1-19-16,-3-10-59 0,7 0-24 15,0-10 5 1</inkml:trace>
  <inkml:trace contextRef="#ctx0" brushRef="#br0" timeOffset="139019.46">30000 1813 340 0,'0'-18'129'0,"0"14"-100"0,7 4 13 0,-3 0 0 0,3 4-11 16,0 5 2-16,0 0-6 16,0 16 1-16,-3 4-16 15,-4 5 2-15,0 4 0 0,-7 12-5 16,-4 13-3-16,0 15-3 16,-3-9 0-16,4 3-2 15,-1-12-1-15,4-10-4 16,3-6 0-16,1-13-47 15,-1-9-20-15,1 0-52 16,-1-6-21-16</inkml:trace>
  <inkml:trace contextRef="#ctx0" brushRef="#br0" timeOffset="139289.79">29143 2155 324 0,'21'13'123'0,"4"-13"-95"0,31-3 9 16,-13-1 0 0,24 1-10-16,7 0 1 0,25-6-11 15,17-7-5 1,-3 0-7-16,3 4-2 0,11-7 1 15,0 0-2-15,-10 0 1 16,-19 7-7-16,-16 2-1 0,-15-5-42 16,-18 5-17-16,-17 4-99 31</inkml:trace>
  <inkml:trace contextRef="#ctx0" brushRef="#br0" timeOffset="139509.68">29217 2431 324 0,'-25'16'121'0,"29"-13"-95"0,17 6 20 15,0 1 1-15,25-10-10 0,21-10-2 16,11 10-6 0,28-9-4-16,17-1-13 0,-3 1-5 0,11-7-3 15,-1 1-2 1,-14-4 1-16,-17-6-35 15,-14 0-13-15,-11-4-55 16,4 8-24-16,-11 2-22 16</inkml:trace>
  <inkml:trace contextRef="#ctx0" brushRef="#br0" timeOffset="139739.81">31143 1415 328 0,'-21'0'123'0,"7"13"-95"0,-11 6-2 16,11-4-5 0,-3 4-13-16,-8 6-2 0,-7-3-3 15,4 9 0-15,7 4-2 16,7 9-34-16,10 3-14 0,11 3-94 15</inkml:trace>
  <inkml:trace contextRef="#ctx0" brushRef="#br0" timeOffset="140109.64">31256 2092 392 0,'4'-9'148'0,"-1"6"-115"0,-3-3 17 0,0 6-1 16,-7-4-18-1,-7-2-4-15,-7 6-15 0,-4 0-5 16,-7 0-5-16,-6 6-2 0,-5-2 3 0,-3 5-4 16,4 0-2-1,3 4 2-15,8 3 0 0,9 9-4 16,12 3-1 0,10 6-2-16,10 4 0 0,8 0 2 15,0-1 4 1,-1-2-1-16,1-1-1 15,-4-9 3-15,-3 0 0 16,-1-6 9-16,-3 0 7 0,-7-3 2 16,-3-7 1-16,-4 1-7 15,-7-1-4-15,-8-6-4 16,-9 0-3-16,-8 0-2 16,-4-3-1-16,-2 0-42 15,2 4-18-15,1-1-34 16,0 0-15-16,-8 12-43 15</inkml:trace>
  <inkml:trace contextRef="#ctx0" brushRef="#br0" timeOffset="140469.84">29065 2854 324 0,'4'0'121'0,"6"0"-95"0,1 0 20 0,-4 0 1 0,4 0-5 16,6 0-1-1,15 0-3-15,25 0-1 0,27 0-20 16,22-9 1-16,49-10 0 0,25 7-10 16,35-1-2-16,29-9-2 15,-8 10 0-15,4 2-2 16,-25 10 1 0,-42 0-20-16,-32 0-8 0,-31 0-60 15,-26 0-25-15,-17 0-75 16</inkml:trace>
  <inkml:trace contextRef="#ctx0" brushRef="#br0" timeOffset="143099.56">23361 7761 212 0,'7'-9'82'0,"-7"9"-64"0,11-19 11 16,-8 16-1-16,4-6-3 15,-3 2 0-15,3-5 3 16,-4 2 5-16,1 1-18 16,-1 0 3-16,-6-1 2 0,-1 4-7 15,-6 0-2-15,3-1 0 0,-11 4 3 16,4-3-2-1,-7 6 1-15,3-3-5 0,-10-3 0 16,7 2-5-16,-11-2 0 16,4-3-1-16,-4 6-2 15,4-4 3-15,-4 4 0 16,4 0 1 0,-7 3 2-16,-15 3-3 0,11 0-2 15,8-3 2-15,-19 10 2 16,-10-1 0-16,4 7 0 15,6-7-3-15,8 4 1 16,3-1-2-16,4 1 2 16,0 3-2-16,-4 2 2 15,0 1-2-15,-3 6-1 16,-4-3 5-16,0 0 1 0,0 3 0 16,4-3 1-1,3 13-4-15,4-1 0 0,3 7 3 16,4 0 3-1,3 3-2-15,4-4-2 0,0 4 0 16,3-6-1-16,0-1 2 0,1-5 1 16,3-4 1-1,3 7 2-15,1-7-3 0,-1 3 1 16,0 0-5 0,4 10-2-16,0-3 4 15,0-1 1-15,0 1 0 16,0-3-1-16,4-4-1 15,-1-3 0-15,4-6 0 0,4 6 2 16,3-6-3-16,3 0 0 16,1-3 3-16,3-3 3 15,0 3-4-15,4-1-1 16,3-2 0-16,7 0 2 16,4 3-1-16,3-1 2 15,7 7-4-15,4-3-2 16,4 0 2-16,-4 0 0 15,-1 0 1-15,-2 0 0 16,3-3-2-16,6 6-2 16,5-3 3-16,3-3 2 15,-4 0-4-15,-6-4-1 0,-1 1 0 16,-3 0 2 0,-4-4-1-16,1-2 2 0,3 5-2 15,-1-5-1 1,5-1 1-16,-1 1 1 0,1-4-1 15,-5 0-1-15,8 0 1 0,-7-6 1 16,-3 0 1 0,-5-6 1-16,-2 0-2 15,-1-4 1-15,0-2-2 16,0-7 2-16,4 6-2 0,0-5-1 16,0-4-2-1,3-6 1-15,-3-1 1 0,0-5 2 16,-4 2-1-1,-3 1 2-15,3-3-2 0,-10-4-1 16,-4 7 1-16,-7-10 1 16,-3-3-1-16,-4-12-1 15,-4-13 1-15,-6 3-1 16,-1-3 0 0,-6 3 0-16,-5-3 0 0,1 22 2 15,4 6-6-15,-29-34-1 16,-32-32-3-16,29 51 2 15,7 6-3-15,-11 3 1 0,7 6-3 16,-10-6 0 0,10 15-5-16,-10-2-3 0,6 6-5 15,-10 9 0 1,11 3-5-16,-4 10-1 0,7-3-6 16,8 9-1-1,-12 6-23-15,22-3-9 0,28-3-103 31</inkml:trace>
  <inkml:trace contextRef="#ctx0" brushRef="#br0" timeOffset="145939.6">31598 7241 196 0,'7'-3'74'0,"-7"3"-58"0,7-10 14 0,-7 10 1 15,4-6-10 1,-1-3 1-16,1-1-7 0,0 7-1 16,-4-6-8-1,0-1 3-15,0-2 1 0,0 2 1 0,-8-2 1 16,1 2-2-1,-3-2-1-15,-1 2 1 0,-6-2 1 16,-1-4-3-16,-10 7-3 0,3-1 0 16,-14 1 1-1,8 0-1-15,-19-1 2 0,15 4-4 16,-7 0 0 0,6-1-1-16,-3 1 1 0,8 3-2 15,-8-3-1 1,7 3 3-16,-14-4 0 15,7 1 1-15,-13 6 2 0,9-3-3 16,-6 3-2-16,6 0 0 16,-2 0 1-16,6 0 1 15,-4 0 1-15,8 0-2 16,-7 3-2-16,7-3 1 16,-8 0 1-16,8 6-1 15,-4-3-1-15,7 1 1 16,-6 2-1-16,6 0 0 15,-3 4 2-15,3-1-1 16,0 3-1-16,4-2-2 0,0 6 1 16,3-4 1-1,-3 1 2-15,7 2-1 0,-8 4-1 16,5-3 3 0,-1 3 2-16,4-4 0 0,-7 1 0 15,6 0-3 1,-9-1 1-16,6-2-2 0,-7 3 2 15,4-4-2 1,-4 4-1-16,4-4 3 0,0 4 0 16,3-3-4-16,0-1 1 15,8 4 2-15,-4-4 3 16,3 7 0-16,-3 0 2 0,3-3-4 16,-3 9 0-1,3-6 1-15,-6 9 0 0,6-3-2 16,-7 6 1-1,4-6 2-15,0 7 2 0,3-10 1 16,1 9 2-16,3-9-1 16,3 3 0-16,4-6-1 15,3 9 0-15,4 6-2 16,0-2 1 0,4-1 2-16,3 7 2 0,0 3-3 15,4-1-3-15,3 1 2 16,3 0 0-16,1 0 3 15,7-4 1-15,-1 1-3 16,8-4 0-16,11 1-5 16,24 2 0-16,7 7-1 0,0 0 1 15,-7 0-2 1,-4 0 2-16,4 3-2 0,-17-19 2 16,-4-9-2-1,17 12-1-15,-10-9 1 0,10 4 1 16,-10-8 1-1,32 1 3-15,-18-3-1 0,25-1 0 16,-18-2-3-16,14 0-2 0,-17-4 1 16,31 0-1-1,-21-2 0-15,11-1 2 0,-18-3-1 16,21-3-1 0,-21 0 1-16,36-6 1 0,-26 0-1 15,8-10 2 1,-18 3-2-16,32-15 2 15,-21 3-2-15,17-16 2 16,-21 7-4-16,14-13 0 0,-21 9 1 16,22-21 2-16,-22 11 1 15,0-39 1-15,-18 18-5 16,-24-19 1-16,-7 16 0 16,-47-38 0-16,8 25 0 15,-46-18 0-15,14 21-3 16,-52-18 0-16,24 19-3 15,-64-17 1-15,36 20-6 16,-29 3-1-16,32 15-15 0,-38 7-6 16,31 12-17-1,4 13-7-15,21 3-20 0,3 9-9 16,18 4-81 0</inkml:trace>
  <inkml:trace contextRef="#ctx0" brushRef="#br0" timeOffset="147289.49">24172 10521 200 0,'29'-29'74'0,"-19"17"-58"0,8-7 7 0,-8 10 1 15,1-4-2 1,0 1 2-16,-1-1 0 0,1 0 2 15,-4 1-14-15,0-1 11 0,0 1 6 16,-4 2 0-16,1 1 3 16,-4 0-5-16,0-1-2 15,0 1-2-15,-4-1 0 16,-3 7-7-16,-3-3-1 0,-8 0-5 16,-3 3-1-1,-7-1-3-15,-4 4 1 0,-3 4-4 16,-1 5 0-1,1 0-1-15,0 16-2 16,0 4 3-16,-4 11 0 16,-4 8-1-16,-6 2 1 0,-4 0 4 15,-10 3 6-15,6 10-3 16,4 15 0 0,7 4-9-16,8-4 0 0,6-9 1 15,11 0 3-15,7-12 0 16,7 5 0-16,10-8-3 15,15 5 1-15,13-6 0 0,15-6 1 16,7-6 0 0,0-6 2-16,4-10-1 0,-1-6 0 15,11-10-3 1,4-12-2-16,3-13 1 0,-4-12-1 16,-10-6 0-1,-7-1 2-15,-11-3 5 0,-10 4 4 16,-11-4-4-1,-10 4-2-15,-7-4-2 0,-12 7 0 16,-13 3-4-16,-14 9 0 16,-11 6 1-16,-3 13 2 15,-1 3-3-15,5 19 0 16,2 0-1-16,4 3 0 16,1 4 2-16,6 8 2 15,7 7-3-15,11-3 0 16,10-4-8-16,8-5-2 15,10-10-12-15,7-13-3 0,11-9-26 16,10-9-11-16,8-7-38 16,3-3-13-16,-11 10-44 31</inkml:trace>
  <inkml:trace contextRef="#ctx0" brushRef="#br0" timeOffset="147869.88">24903 11399 268 0,'7'-7'101'0,"-4"4"-78"0,1 0 22 0,-4 3 4 16,0 0-11-16,0-3 0 15,0-3-6-15,-4-4 0 16,1 7-18-16,-1-6 5 0,1-1 4 0,-1-2-3 16,-3-4 0-1,0 0 0-15,0-2 2 0,0-4-6 16,0-7 1 0,0-2-12-16,3-10-3 0,4-12 0 15,4 3 1 1,3 0-1-16,3 6-2 0,4 3 1 15,8 6 1-15,6 4-1 0,7 3-1 16,7 9-2 0,1 3-1-16,3 4-1 0,-8 6 3 15,-6 2 2 1,-4 4 2-16,-3 4-4 0,-7 5-1 16,-4 4-19-1,0 2-7-15,-3 1-31 0,-1 9-15 16,-3 0-5-1,0-3-2-15,0 0-68 16</inkml:trace>
  <inkml:trace contextRef="#ctx0" brushRef="#br0" timeOffset="148231.04">25379 11154 336 0,'-11'0'126'0,"11"0"-98"0,4 0 12 16,3 0 0-16,0 0-7 0,7 0 3 16,7 0-14-1,11-3-3-15,10 0-11 0,4 0-5 0,0-1-2 16,-4 1-1 0,-3-3 0-16,0 0-40 0,-7-4-15 15,-4 1-52 1,4 0-20-16,-4-1-6 15</inkml:trace>
  <inkml:trace contextRef="#ctx0" brushRef="#br0" timeOffset="148799.92">26116 10743 340 0,'-3'-12'126'0,"-1"12"-98"0,-6 0-3 0,2 0-7 16,-2 6-10-16,-8-3 1 15,-6 3-5-15,-1 1-3 0,0 2 0 16,0 0 3-16,4 1 2 16,7-1-2-16,0 1-1 0,3-1-3 15,8 0-1 1,3 1 3-16,3-1 1 15,8 1-4-15,3-4 1 0,7 3-2 0,8-5 0 16,2 8 2 0,5-3 2-16,-1 1-1 0,0 2-1 15,-3 4-2 1,0 3 1-16,-4 0 3 0,-3 9 1 16,-1-3 1-1,-3 0 0-15,-3 0 2 0,-4 3 1 16,-3 4 5-1,-4-7 5-15,-4 3-3 0,1-3 2 16,-4 3-7-16,0 4-1 16,0-7 5-16,0 0 1 15,0-3 1-15,-4-3 1 16,1-7 3-16,-8-2 2 16,1-4-9-16,-8-6-4 15,-7-6-5-15,-6 2 0 16,-8-2-4-16,-4-3 0 15,-2-1-12-15,2 1-5 16,8 3-19-16,7-1-6 16,3 1-20-16,7 0-8 0,8-4-41 15,13 1-16 1,8 0 8-16</inkml:trace>
  <inkml:trace contextRef="#ctx0" brushRef="#br0" timeOffset="149069.91">26010 10712 288 0,'-28'-10'107'0,"28"7"-83"0,4-3 8 0,3 6-2 15,7-3-1 1,10 0 5-16,8 0-2 0,7 3 3 15,0-3-19 1,3 3-7-16,4 0-4 0,3 0-3 0,8 3 1 16,3 0-2-16,-4 0-1 15,-3 0-37-15,-7-3-15 16,-7 0-31-16,-7 0-14 16,-4 0-31-1</inkml:trace>
  <inkml:trace contextRef="#ctx0" brushRef="#br0" timeOffset="149569.91">26730 11364 296 0,'-4'-9'110'0,"4"-1"-86"0,4-2 11 0,-4 5-1 16,0-2-4-1,0 0 4-15,0-4-3 0,0 1 1 16,-4-4-18-16,1 0 1 0,-1-3 1 16,1-3-4-16,-1-3-2 15,1-6-1-15,-1-10 1 16,4 0-3 0,0 4 1-16,0-1-3 0,4 4 2 15,3 9-4-15,0 3-2 16,4 6 0-16,3 3-1 15,0 4 0-15,3 6 0 0,8 3-3 16,3 3 2 0,4 3 1-16,-4 1 0 0,0-1-42 15,-3 0-19 1,-4 0-22-16,-3 1-7 0,3-4-61 31</inkml:trace>
  <inkml:trace contextRef="#ctx0" brushRef="#br0" timeOffset="150199.91">27044 10624 192 0,'-11'-3'74'0,"11"3"-58"0,4-6 7 0,-4 6-1 0,3-3-3 15,1-4 1 1,-1 7 6-16,-3 0 6 0,0 0-17 15,0 0 12-15,0 0 3 16,0 0-2-16,0 0 0 0,0 0-6 16,0 0-4-16,0 0-6 15,4 0 0-15,0 0 4 16,6 0 2-16,1 0 2 16,10 0 0-16,14-3-7 15,4-3 0-15,3 6-6 16,8 0 1-16,3 6-1 15,-15-6 1-15,-6 0-7 0,0 3 0 16,-4-3-1-16,-3 0 0 16,-4 0-29-16,-3 0-13 15,-4 0-18-15,-4 0-6 16,1 0-4 0,-4 0 1-16,-7 0-61 15</inkml:trace>
  <inkml:trace contextRef="#ctx0" brushRef="#br0" timeOffset="150439.5">27104 10781 304 0,'-25'3'115'0,"25"-3"-89"0,4 0 10 0,-4 0 0 0,10 0-7 16,1 0 3-1,10 0-7-15,0 0-3 0,15-3-12 16,13 0-4-16,4 0 0 0,0-1-5 16,0 1-1-16,-4 0-22 15,-3 0-8-15,-4-3-40 16,-3 0-15-16,3-13-60 16</inkml:trace>
  <inkml:trace contextRef="#ctx0" brushRef="#br0" timeOffset="151286.9">28102 10427 316 0,'0'-44'121'0,"0"22"-95"0,7-3 14 0,-3 15-1 16,3 1-8-16,0-1-1 15,0 10-1-15,-3-3 1 0,6 6-16 16,1 13 10-16,-1 19 3 0,1 18-3 16,-4 3 0-16,0 4-2 15,0-1 1-15,0 14-15 16,0-1-5-16,4 6-4 16,-1-9-1-16,1-6 4 15,3-13 1-15,0 0-4 16,0-12 1-16,-3-10-24 15,-1-3-10-15,-3-9-31 16,4-7-11-16,-4-6-35 16,11-9-15-16,-1-13-16 15</inkml:trace>
  <inkml:trace contextRef="#ctx0" brushRef="#br0" timeOffset="151809.82">28797 10621 272 0,'-3'-25'104'0,"6"15"-81"0,4-11 7 0,-3 8-3 15,3-3-6-15,0-6 2 0,-4 0-4 16,-3 0 0 0,-3 1-10-16,-8 2 10 0,1 3 4 15,-4 3-5-15,-4 7-3 16,4 0-4-16,-14 12 0 0,-4 7-4 15,-3 12-2-15,-8 9-2 16,-3 7-3-16,1 3 3 16,6 0 2-16,7 3 2 15,11 3 1-15,14 7 2 16,14-1 1-16,14 0 3 16,14-9 4-16,4-12-1 15,3-1-1-15,11-9 0 16,14-12 0-16,11-10-2 15,3-15-1-15,0-13-5 16,-7-7-3-16,-3-2 0 0,-8-4-1 16,-13-3-2-1,-15 1 1-15,-17-11 2 0,-15-11 2 16,-13-7-1 0,-11 3-1-16,-15 6-6 0,-17 4-1 15,-14 15-2 1,-3 7 3-16,6 12-2 0,4 12-1 15,14 10-8-15,18 10-5 0,7-4-16 16,14 19-4 0,11 16-24-16,24-7-9 0,25 4-20 15,14-7-9 1,3-15-48-16</inkml:trace>
  <inkml:trace contextRef="#ctx0" brushRef="#br0" timeOffset="152179.93">29810 10627 308 0,'-36'-3'115'0,"36"3"-89"0,4-3 12 0,-4 3-1 16,14 0-3-1,-3 0 2-15,17 0-11 0,-3 0-2 16,13 3-14-1,-6-3-5-15,10 3-1 0,-6 0-2 0,10-3 2 16,-11 0-4-16,21 0-2 0,-13 0-38 16,6-6-15-1,-7 0-47-15,1-7-20 0,-8 4 0 32</inkml:trace>
  <inkml:trace contextRef="#ctx0" brushRef="#br0" timeOffset="152679.84">30536 10317 252 0,'-14'-16'93'0,"14"16"-72"0,7-3 22 0,-7 3 6 15,7-3-11-15,1 3 0 0,6-3-4 16,-4 3 1-1,8-3-19-15,-4-1 6 0,18 1 2 0,-8 0 1 16,22 3 0-16,-7 0-6 0,7 3-1 16,-7 0-6-1,0 13 0-15,-8-3-1 0,-10 18 3 16,4 10-1 0,-25 15 0-16,-14 4-5 15,-18-4 0-15,-10-2-1 16,-4-1 3-16,4 3-3 0,3 1-2 15,4-7-5-15,3 3 0 16,7-6 0-16,8-6 2 16,6-7-1-16,11-5 2 15,7-7 0-15,11-4 1 16,17-5 0-16,14-10 0 0,4 7-2 16,0-10 1-1,-3 0-2-15,-8 0 2 16,-3 0-4-16,-8 0-2 15,-2 0-18-15,-8 0-9 0,-3 0-15 16,-4-4-5-16,-4 4-13 16,-3-6-5-1,-3 6-23-15,3 0-7 0,0-9-47 32</inkml:trace>
  <inkml:trace contextRef="#ctx0" brushRef="#br0" timeOffset="155322.76">25294 12603 232 0,'0'-4'88'0,"4"1"-69"0,-4-3 22 0,0 3 6 15,0-3-10 1,0 3 1-16,0-1-8 0,0 4-2 16,0 0-15-1,0 0 3-15,0 0 4 0,0 0 2 0,3 4 4 16,4 2 1-1,0 6 3-15,0 7-1 0,0 6 0 16,1 16-8-16,-1 9-2 16,0 10-7-1,0 6-2-15,0-4 0 0,3-2 4 16,1-4-8-16,-4 4-3 16,4-4 0-16,-4 4 0 15,0-10-1-15,0-6-2 16,-4-6 1-16,1-10 1 15,-1-3-1-15,-3-9 2 0,4-1-7 16,-4-12-1 0,0-3-29-16,7-3-13 15,0-6-28-15,4-7-13 16,-1 4-11-16,4-7-3 0,4 6-41 31</inkml:trace>
  <inkml:trace contextRef="#ctx0" brushRef="#br0" timeOffset="155769.72">25940 13449 288 0,'-7'3'107'0,"10"-9"-83"0,1-3 24 0,-1 2 4 16,1-2-7-16,-1-4 0 16,-3-5-8-16,0-7-2 15,-3-1-20-15,-4-2 4 0,0 0 4 16,-4 0-3-16,1-7-2 16,-1-5-8-16,0-1-2 15,1-13-2-15,-1-5-1 16,4 6-3-1,0 6-2-15,4 9-2 0,3 3 1 16,7 10-1-16,7 3-2 0,10 0 3 16,12 13 0-1,10 0 5-15,3 9 2 0,0 0 0 16,-3 9-1 0,-7 0-3-16,-4 1-2 15,-3-1-2-15,-4-2 1 16,-3-1-10-16,0-3-5 0,-4-3-34 15,4-3-13-15,-4-3-22 16,0-4-8-16,7 1-68 16</inkml:trace>
  <inkml:trace contextRef="#ctx0" brushRef="#br0" timeOffset="156309.51">26991 12684 228 0,'-28'6'85'0,"21"-6"-66"15,3 4 8-15,4-4 0 0,4 0 4 0,3 0 3 16,3 0 4 0,8 0 1-16,3 0-21 15,7 0 9-15,8 0 4 0,3-4-3 16,3-2-2-16,14 0-12 15,1-4-4-15,-11 10-8 16,21-3-2-16,14 3 0 16,-7 0 2-16,-7 0-39 15,0 3-14-15,-14-3-35 16,-11 7-13-16,-14 2-40 16</inkml:trace>
  <inkml:trace contextRef="#ctx0" brushRef="#br0" timeOffset="156519.57">27277 13013 304 0,'-39'22'112'0,"35"-15"-87"0,1-4 20 0,6 3 4 0,1-3-7 16,7-3 2 0,6 6-13-16,15-2-7 0,14-4-13 15,14 0-5-15,3-4 0 16,-3-2-3-16,-3 3-2 0,-1-3-31 15,1-4-13 1,-4 7-29-16,-1-6-12 0,5-7-68 16</inkml:trace>
  <inkml:trace contextRef="#ctx0" brushRef="#br0" timeOffset="157389.82">28716 12352 352 0,'0'-38'132'0,"0"38"-103"0,4-22 16 16,-4 13 0-1,0 6-14-15,0-4-3 0,-4 4-14 16,-6 6-4-1,-5 4-6-15,1-4-3 0,-24 16 0 0,6-4-1 16,-25 20 2-16,-13 9-3 16,10 0 0-1,7-4 1-15,7-5 0 0,4 2 0 16,6-5 0-16,12-4-3 16,6 0 2-16,11 0 1 15,7 4 0-15,11-4 2 16,13 0 3-16,19-3-2 15,17 4 0-15,3 2 1 0,1 3 0 16,-4 1-5 0,-8 2 1-16,-6 1 0 0,-3-7 0 15,-8 7 0 1,-3-7 2-16,-11 1 5 0,-7 2 6 16,-7 1 4-1,-7-1 4-15,-7 1-5 0,-4-4 1 16,-6-3-6-1,-8 1 1-15,-10-7-3 0,-11-4 0 16,-11-8-5-16,-2-7-3 0,-1-3-3 16,7-6 1-1,7-4 1-15,7-9 2 0,4-3-1 16,10-3-1 0,7-3 1-16,11-6-1 15,11-7 0-15,10-9 0 16,21-10-5-16,25-15 1 0,11 6 2 15,-1 3 3-15,8 3-2 16,3 1 0-16,0 8 1 16,-7-2 2-16,-17-1-1 15,-11 7 2 1,-18 3-2-16,-21 3 2 16,-18 7-9-16,-13 5-3 15,-12 7-13-15,5 6-4 0,6 4-17 16,-7 2-8-1,4 1-12-15,10 5-4 0,4 1-38 16,0 6-18-16,3 0 0 16</inkml:trace>
  <inkml:trace contextRef="#ctx0" brushRef="#br0" timeOffset="158889.85">24684 12270 244 0,'0'3'93'0,"3"-3"-72"0,4 0 18 0,-3 0 3 16,3 0-9-1,4 0-2-15,3 0-6 0,0 0-2 16,3 7-12-16,8-4 2 0,3-3 3 0,15-3 1 16,20-4 1-1,15 7-5-15,7-9 0 0,24 0-4 16,25 5 2 0,14-5 3-16,39 0 1 15,18-1-11-15,24 1-1 16,39-4-3-16,4 1 2 0,24-4-1 15,29 0 2-15,3 4-2 16,-7-4-1-16,10 4 3 16,-17 2 0-16,-24 1-4 15,-29 3 1-15,-25 2 0 16,-45 1 0-16,-43 3 0 16,-32 0 0-16,-28 0 2 15,-24 0 3-15,-15 0 4 16,-14 0 5-1,-10 0-6-15,-7-3-2 0,-8 3-3 16,-3-3-3-16,0 3 1 0,-3 0 1 16,-4 0-1-1,0 0 2-15,0 0 0 0,0 0 3 16,0 0 3 0,0 0 2-16,0 0 1 0,0 0 0 15,4 3-6 1,-4 3-2-16,-4 7 0 0,0 6 2 15,-6 31 3-15,-8 35 5 16,-6 21 1-16,-8 16 3 16,-7 45-8-16,0-11-3 0,4 26-2 15,3-9-1 1,0-20 0-16,4 10 0 0,4-12 0 16,-1-26 0-1,4-18 2-15,3-26 1 0,4-8-3 16,3-20-1-1,1-6-1-15,3-13 1 0,3-12-2 16,1-3 2-16,-1-9-2 16,1-7 2-1,-1 3-2-15,1-6 2 0,-5-6-2 16,-2-4 2-16,-4 1-4 16,-4-1 0-16,0 4 1 15,-6-6 0-15,-4 2-3 16,10 4 2-16,0 0 3 15,-17-1 1-15,-32-5-4 16,0 2-1-16,-11 4-2 16,-31 0 3-16,-14 0-5 0,31-4 0 15,14 10-2 1,-91-3 0-16,38-3 0 0,-119 6 2 16,-124 9-1-1,7 1 2-15,7 5 9 0,29 1 5 16,-1 9-7-1,-7-3-2-15,43 6-6 0,3 4-1 16,50-4 4-16,20-3 3 0,26-3 3 16,45-6 3-1,39-7-5-15,29-6-1 0,24 3-2 16,21-2 0 0,14-4 0-16,11 6 0 15,4-3 0-15,6-3 0 16,0 0 2-16,4 0 0 0,0 0 0 15,0-3 2-15,4-13-1 16,0-3-1-16,-1-3 3 16,1-9 0-16,3-7 3 15,0-9 3-15,3-31-4 16,-3-32-3-16,-3-6-4 16,-8-50 1-16,-6 0-6 15,-4-25-3-15,-8-1-8 16,-2 26-1-1,-1 19-8-15,0 24 0 0,8 20-46 16,13 25-19-16,32 24-117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2T02:04:13.6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20528 3190 256 0,'-3'-3'96'0,"-1"3"-75"0,1 0 8 0,3 0-1 15,0 0 5-15,-4 3 6 16,1 0-5-16,3-3-3 15,0 0-17-15,0 0 4 0,0 0 3 16,0 0-3-16,7-6 0 16,0-4-4-16,3-2 1 0,4-4 1 15,11 0-1 1,10-12 1-16,18 9 0 0,14-3-2 16,7-6-1-1,15 3-5-15,23 0-3 0,1 0-2 16,-7 9 0-1,11 7-2-15,-8 9-1 0,-14 6 5 16,-14 0 4-16,-17 7-1 0,-15 3 1 16,-14-4-3-1,-6 4-1-15,-8 0-1 0,-7-4 0 16,0 1-7 0,-3-1-2-16,-4 1-58 0,3-7-25 15,1 3-74 1,-1 7-33-16,-2-3 53 15</inkml:trace>
  <inkml:trace contextRef="#ctx0" brushRef="#br0" timeOffset="829.71">20489 3068 272 0,'4'6'101'0,"-4"-3"-78"0,3-3 13 16,-3 0 2 0,4 0-2-16,3 0 2 0,0 0-7 15,0 0-4 1,4-3-15-16,-1-3 3 0,8-4 5 16,7-2 2-16,13-7 2 15,19-3-2-15,10-6-2 0,10-16-4 16,26-10 0-1,24-2-7-15,7 3-1 0,32 3 0 16,-4 18 0-16,18 7-2 0,3 16 1 16,-6 9-2-1,10 18 0-15,-18 26 3 0,-21 10 5 16,-7 2-7 0,-7 7-1-16,-14 0 1 0,-14 18 3 15,-14-3 0 1,-11-2 2-16,-7-14-6 15,-7-2-1-15,-10-13 0 0,-12-6 2 16,-6-13-5-16,-11-6-1 16,-6-6-5-16,-5 2 1 15,-3-8-58-15,0-4-23 16,4-3-146 0</inkml:trace>
  <inkml:trace contextRef="#ctx0" brushRef="#br0" timeOffset="1951.03">25224 3093 252 0,'3'-16'93'0,"1"13"-72"0,-1-3 16 16,1 2 2-16,-4 4-4 15,3-6 2-15,-3 3-7 0,0 3-4 16,0 0-14 0,0 0 8-16,4 0 3 0,-1 3-3 0,-3 7 1 15,0-1-6 1,0 10 1-16,0 9-3 0,0 13 2 16,0 6-6-1,0 6-1-15,0-6-2 0,-3 6 1 16,-1 16 2-1,-3 19 5-15,0 6-4 0,0 10 2 16,0 15-1-16,0 16 3 0,3 0-1 16,4 37 0-1,4 7 1-15,3 18 2 0,4 1-9 16,-1 21-2 0,1 1-3-16,-1 21-2 0,1-9 1 15,-4 25 1 1,0-18-1-16,0 18 2 0,-3-13-2 15,-1 13-1-15,-3-18-2 16,0 18 1-16,0-25 1 16,4 12 0-16,-1-21 0 15,1 3 0-15,-1-19 0 16,4-13 2-16,4-3-1 16,0-24-1-16,-1-23 1 15,8 3-1-15,-1-18-3 16,1-16 2-16,0-22-1 15,-1-16 0-15,-3-19-5 16,-3-15-3-16,-4-10-1 0,-7-18-14 31,-3-10 2-31,-5-12-43 0,-2-10-16 16,10 0-125 0</inkml:trace>
  <inkml:trace contextRef="#ctx0" brushRef="#br0" timeOffset="3470.11">20959 5375 264 0,'-8'-3'99'0,"5"0"-77"0,-1 3 18 15,4 0 2-15,-3 0-7 16,-1 0 2-16,1 0-6 15,3 0-1-15,0 0-17 0,7-3 3 0,3-3 2 16,8-1-2 0,7-2 1-16,7 0-1 0,10 2 0 15,11 1 0 1,3 6 0-16,-3 3 0 0,-3 3 3 16,-5 4-2-1,-13-1 1-15,-7 4 2 0,-7 2 2 16,-8 1-12-1,-10 0-3-15,-7 9-3 0,-4-3 2 16,-6 3-3-16,-4 0 0 0,3 0-3 16,0-3-1-1,4-3 1-15,0 6 0 16,7-3-3-16,4-3 2 16,10-4 1-16,10-2 0 0,4-1 0 15,4-2 2 1,3-1-3-16,1 7 0 0,2 3 1 15,1 0 0-15,-4 2-3 16,1 1 2-16,-8 7 1 16,-7 2 2-16,-7 3-1 15,-7-2-1-15,-4 12 3 16,-3-3 0-16,-3-1 5 16,-4 7 5-16,-8-6-3 15,-6-3 0-15,-7-10-6 16,-4 3-1-16,-3-9 1 15,-1-6 2-15,1-7-5 16,7-2-3-16,3-7-2 0,4-4 3 16,3-2-11-1,8-3-4-15,6-1-45 0,4-2-18 16,7-4-41 0,14-3-14-16,11 7-44 15</inkml:trace>
  <inkml:trace contextRef="#ctx0" brushRef="#br0" timeOffset="3920.05">21668 5805 380 0,'-18'-3'143'0,"18"3"-112"0,4 0-8 31,3 3 40-31,3 6-21 16,4 1-2-16,4 12-5 0,3 0-20 16,4 6 4-16,7-3 4 0,3 3-1 15,0 3-1-15,0-5-3 16,4-8-1-16,0-5-3 15,7-7-1-15,0-9-3 16,0-6-1-16,-1-7-3 16,-6-3 1-16,-7 0-2 0,-11-9 2 15,-7 6-2 1,-10-9 0-16,-11-4-3 0,-7 4-2 16,-1 6-2-1,1 3 1-15,0 6 1 0,4 7 2 16,3 3-19-1,7 6-6-15,10 3-37 0,8 3-14 16,7 3-45-16,10 4-17 16,-3-1-49-1</inkml:trace>
  <inkml:trace contextRef="#ctx0" brushRef="#br0" timeOffset="4279.8">22991 5501 400 0,'-4'-19'151'0,"4"13"-118"0,0-4 18 0,4 4 1 15,-1 3-15-15,-3 3-1 0,4-3-3 16,-4 3-1-16,7 12-11 0,-7 10-5 16,0 13-9-1,0 15-3-15,0 6-4 16,3 1-1-16,1-1 3 16,3-3 1-16,0-2-4 0,3-4-1 15,1-10-19 1,-4-9-7-16,0-2-38 0,-3-14-17 15,-4-9-43-15,0-3-18 16,0-3-5 0</inkml:trace>
  <inkml:trace contextRef="#ctx0" brushRef="#br0" timeOffset="4449.68">22821 5651 392 0,'4'6'145'0,"13"-2"-112"0,12 2 1 15,-12-3-5-15,11-3-9 0,15 6 3 16,13-6-9-16,11 0-3 0,0 0-6 16,-7 3-4-16,-7-3 0 15,-7 0-52-15,-4 0-20 0,1-3-110 32</inkml:trace>
  <inkml:trace contextRef="#ctx0" brushRef="#br0" timeOffset="5000.12">23971 5375 292 0,'7'-9'110'0,"0"3"-86"0,-3-4 18 15,-1 4 1-15,4-3-6 0,1-4 1 16,-5 0 1-16,1-2 0 16,-4 5-21-16,-4 1 5 15,1 6 4-15,-5 6-4 0,-2 3 1 16,-4 7-2-16,-4 6 1 16,-3 6-4-16,-7 6 0 15,-8 7-6-15,-6 18-3 16,-11 16-3-16,4 0 0 15,-1 0-2-15,12-3 2 0,6 4-4 16,11 2 0 0,14-3 3-16,14-6 1 0,17-10-1 15,19-12-1 1,3-13-1-16,3-9 0 0,0-9-2 16,11-16 1-1,7-16 0-15,7-12 1 0,-3-7 0 16,-11-6 0-1,-11 3-2-15,-10-3 1 16,-14 1 0-16,-15-1 1 0,-24 6 0 0,-24 13 0 16,-19 16-5-1,-3 9 1-15,-7 9 0 0,0 3 0 16,7 4-9 0,14-3-2-16,11 2-43 0,21-2-19 15,10-4-70 1,8 4-32-16,-1 6-15 15</inkml:trace>
  <inkml:trace contextRef="#ctx0" brushRef="#br0" timeOffset="5789.98">24910 5476 288 0,'-11'-4'107'0,"11"4"-83"0,0 4 6 16,0-4-1-16,0 0 13 0,4 3 8 16,3 0-2-1,3-3 0-15,4 3-26 16,4-3 3-16,10 0 2 0,15 0-9 16,9-3-2-16,8 3-9 15,0-3-3-15,4 0-2 16,-11 3-2-16,-11 0-10 0,8 0-4 15,-12 0-64-15,-2 3-27 16,-8 0-84 0</inkml:trace>
  <inkml:trace contextRef="#ctx0" brushRef="#br0" timeOffset="5979.7">25248 5723 268 0,'-63'41'101'0,"63"-41"-78"0,-43 28 22 15,40-25 6-15,-4 4-1 0,7 2 3 16,7-6-5-16,11 7 0 0,10-10-27 16,7-3-1-16,0-4 1 15,4 7-10-15,-4-3-3 0,-6-3-14 16,9 6-6 0,-6 0-71-16,14 0-33 15,-11 0-66 1</inkml:trace>
  <inkml:trace contextRef="#ctx0" brushRef="#br0" timeOffset="6639.98">26158 5372 344 0,'-31'-12'129'0,"31"12"-100"0,7-10 0 0,-7 10-5 16,14-6-3-16,-4 0 4 15,19-7 0-15,-8 1 2 16,25 2-15-16,-11 1 6 0,29 9 3 15,-15 0 4-15,4 6 2 0,-11-3-8 16,-3 13-1 0,-7-7-2-16,-11 7 2 0,-3-4-8 15,-11 4-1 1,-4-3-5-16,-13 2-1 0,-1-5-1 16,-14 9 1-1,4-1-2-15,-4 1 2 0,4-3-4 16,0 6-2-1,3-3 2-15,4 3 0 0,7 15-2 16,7-2 2-16,11-1 1 0,6-9 0 16,-2-6-3-1,13 6 2-15,-4-3 1 0,8 6 0 16,-7-3 0 0,3 4 0-16,-7 2 0 0,0 7 2 15,-3-10 10 1,-7 9 4-16,-1 11-1 0,-6-17-1 15,-1-6 0-15,-13-3 2 16,-18 12-9-16,-11-9-4 16,-7-6-5-16,-4-3 1 15,5-7 1-15,2-5 2 16,4-4-12-16,4-10-6 16,3 7-24-16,11-6-10 15,7-1-31-15,7 1-14 16,7-1-37-1,18 1-17-15,14 3 7 16</inkml:trace>
  <inkml:trace contextRef="#ctx0" brushRef="#br0" timeOffset="7033.78">27002 5830 416 0,'-25'-16'154'0,"25"16"-120"0,-4-9 10 16,4 9-4-16,0 0-10 16,0 0 0-16,7 6-2 0,1-3 2 15,2 7-16 1,8 8 3-16,-4-2 3 0,0-3-2 0,7 15 1 16,11 10-6-1,0-1-3-15,-4-2 1 0,4-7 0 16,-1-9-1-1,5-4-1-15,-1-12-1 16,4-12 2-16,-4-10-3 0,-7 0-2 16,-3-6-2-1,-11-3 0-15,-7-6-2 0,-10-1 2 16,-5-6-4-16,-6 7 0 16,0 6 1-16,0 3 2 15,4 6-6-15,3 9 1 16,-1 1-32-16,8 6-12 15,0 0-58-15,8 6-22 0,-5 0-93 32</inkml:trace>
  <inkml:trace contextRef="#ctx0" brushRef="#br0" timeOffset="7739.93">28049 5632 332 0,'-38'7'126'0,"38"-7"-98"0,-4 3 19 0,8-3 0 0,6 0 3 16,11-3 5-1,8 0-6-15,2-1-1 0,8-2-26 16,14 0 0-16,11 3 2 0,-1 3-13 0,-14 3-6 16,-10-3-3-1,4 3-2-15,2 3-3 0,-6-3 2 16,-4 1-34 0,-6-4-17-16,-5 0-44 0,-9-4-19 15,-1 1-71 1</inkml:trace>
  <inkml:trace contextRef="#ctx0" brushRef="#br0" timeOffset="8549.9">29108 5234 204 0,'0'-9'77'0,"0"9"-60"0,0-10 10 16,0 10 4-16,0-3-6 15,0 0 3-15,0 0-3 0,0 3 0 16,-4 0-14 0,1 0 9-16,-1 0 3 0,1 0 4 0,-1 0 1 15,1 0-2 1,-1 0 1-16,4 0-6 0,0 0-3 16,7-3 7-1,4 0-7-15,6 3-1 16,4 0-3-1,11 3-1-15,14 3-1 0,-7 0 2 16,-4 1 2-16,7 8 2 0,-6-2-1 16,-4 6-1-1,-1 3 7-15,-17 0 5 0,-17 0-11 16,-15-1-4 0,-14-2-6-16,-3 0 0 15,3-3-6-15,8-1-1 16,3-2 0-16,3 3 2 0,4-4-3 15,0 4 0-15,3 3-1 16,4 0 0-16,7-4 0 16,7 1-2-16,0-4 3 15,14 10 2-15,-3-3 2 16,14 13 1-16,-8-7-5 16,12 9 1-16,6 16-2 15,-14-15-2-15,-3-10 5 16,-4 16 1-1,0 15 0-15,-7-3-2 0,-7-2 5 16,-7-17 4-16,0-9-1 0,-10 10 1 16,-15 2-1-1,-7-9 0-15,-6-6-4 0,-5-9-1 16,1-4-1 0,3-9-2-16,0-9 1 0,1-4-1 15,-1-9-3 1,3-6 2-16,8 0-17 0,11 3-5 15,6 3-24-15,11 6-10 16,0 1-32-16,11-1-13 16,-1 3-103-16</inkml:trace>
  <inkml:trace contextRef="#ctx0" brushRef="#br0" timeOffset="9130.1">29951 5360 392 0,'0'-13'148'0,"7"10"-115"0,3-3 24 16,-2 3 4-16,-1-1-21 16,0 1-3-16,-7 3-12 15,0 0-6-15,-11 0-11 16,-10 3-5-16,-11 4 0 0,-7 2-2 15,1 4-1-15,2-1-2 0,5 4 1 16,6-4 1 0,4 4 2-16,7-3-3 0,6-4 0 15,5 7 1 1,6-4 0-16,8 1 0 0,7-4 0 16,6 4 0-1,8-1 2-15,7 1-1 0,0 2-1 16,3 4 3-1,-3 3 0-15,-4 3-1 0,-10-3 1 16,-4-3-2-16,4 12 2 0,3 10-2 16,-7 0-1-1,0-7 7-15,0 4 5 0,-3 12 3 16,-4-3 0 0,-3 3-1-16,-4-3-1 15,-7-3-1-15,-4-3 0 16,-3-6 0-16,-3-10 2 0,-4 0-7 15,-4-6-4-15,-10-7-2 16,-4-6 1-16,-10-6-1 16,-11-6 2-16,-4-6-4 15,4-7 0 1,4 0 1-16,3-3 0 16,7 0-14-16,8 0-5 15,6 0-34-15,7 3-14 0,11 4-53 16,14-1-24-1,14 7-49-15</inkml:trace>
  <inkml:trace contextRef="#ctx0" brushRef="#br0" timeOffset="9389.79">29930 5309 472 0,'10'-15'176'0,"18"5"-137"0,22-2 9 0,-25 2-5 16,17 1-23-16,28-7-3 0,12 1-11 15,-8-1-2 1,-7-3-2-16,-7 7-2 0,-11-4 1 0,-7-3-30 16,-6 10-13-1,-8-7-33-15,-10 7-14 0,-8-1-95 31,1 10-44-31,-4 0 117 0</inkml:trace>
  <inkml:trace contextRef="#ctx0" brushRef="#br0" timeOffset="10350.04">22264 2136 236 0,'-7'-12'90'0,"7"5"-70"0,3 1 19 0,1-3 3 16,3-1-5-16,0 1 3 16,0-4 6-16,0-2 4 15,0 5-27-15,0 1 11 0,0 3 6 0,0 3-4 16,0 6 2-1,0 6-7-15,-3 7-1 16,3 12-15-16,0 19-4 0,4 3-3 16,3-6 2-1,7-6 1-15,0-4 3 0,0-6-1 16,0-9 2 0,4-3-2-16,-4-10 0 0,4-9-5 15,-4-9-3 1,4-14-2-16,-4 4 0 0,-7-12-2 15,0-7-1-15,-3 4 1 0,-4 8 1 16,-4 4-3 0,-3 0 0-16,-3 6-8 15,-1 1-2-15,1 8-40 16,3 10-19-16,7 0-48 0,3 0-18 16,5 16-60-1</inkml:trace>
  <inkml:trace contextRef="#ctx0" brushRef="#br0" timeOffset="10962.16">22948 2074 400 0,'14'-19'148'0,"-10"19"-115"0,-1-10 22 0,-3 10 0 15,0 0-15-15,-3 0-3 16,-4 7-15-16,-4-4-6 15,-3 12-9-15,-7-2-5 0,0 15 1 16,0 0-2-16,3 1-1 16,7-1-2-16,4-6 1 0,7-3 1 15,4-7 2 1,3-9-3-16,3-6 0 0,5-6 1 16,-1-7 2-1,-4-3-1-15,1 4-1 0,-1-1 3 16,-2 3 2-1,-1 7-4-15,-4 0-1 0,1 12 0 16,-1 4 0-16,4 5 0 0,0 4 0 16,4 0-3-1,3-3 2-15,4-7 1 0,3-6 2 16,-4 0 1 0,12-18 1-16,-1-4 4 0,-3-6 5 15,-4 0-3 1,-4-1 0-16,-6-2-4 0,-4 9-1 15,0-3-3-15,-3 4-2 16,-1 5-2-16,1 1-1 16,6 8-89-1,8-2-9-15,3 6-10 16,4 6-31-16,3-2-10 16,0 5 34-1,-7 0 304 16,-3 1-69-31,0-1-14 16,-4 7-49-16,-4-4-28 0,1 1-15 16,-1 3-7-1,1 2-3-15,0-2-19 0,-1 3-5 0,1-3-68 16,6-1-28 0,1 4-27-16</inkml:trace>
  <inkml:trace contextRef="#ctx0" brushRef="#br0" timeOffset="11162.59">23495 1926 404 0,'-28'-59'151'0,"24"34"-118"0,-3 6 3 0,4 9-9 16,3 10-22-1,0 0-4-15,3 0-10 0,4 10-3 16,0-4 7-1,0 13-37-15,4-7-14 0,3 10-18 0,4-3-5 16,6 6-45 0</inkml:trace>
  <inkml:trace contextRef="#ctx0" brushRef="#br0" timeOffset="11469.76">23837 2014 400 0,'-14'0'148'0,"0"0"-115"0,-4 0 13 0,8 3-3 16,-8 3-16-16,-7 4-3 16,1-1-12-16,-1 4-5 15,4 2-4-15,7-2-5 0,7-4 1 16,10 4 3-16,8-7 1 0,6-3 3 16,8-3 3-1,0-3 2-15,0-3 3 0,-8 3 2 16,-3-7-1-1,0 10-3-15,-7 0 0 0,1 10-7 16,2-7-3-16,-3 3-4 0,0 0 1 16,0 1-26-1,0 5-9-15,0-12-24 0,0 3-8 16,-3-3-18 0,3 0-7-16,0 0-61 15</inkml:trace>
  <inkml:trace contextRef="#ctx0" brushRef="#br0" timeOffset="11890.03">24014 1497 344 0,'-7'-35'129'0,"10"26"-100"0,1 3 18 0,-4 6 0 16,3 0-5-16,4 0-1 15,0 0-3-15,-3 15 1 16,-1 4-21-1,-3 6-6-15,-7 13-4 0,-3 21-2 0,-1 13 1 16,0 1-6-16,4-8-1 0,0-2 0 16,4-13 2-1,3-6-3-15,0-9-2 0,7-4 2 16,3-6 2 0,8-3 0-16,3-3-1 0,4-10 1 15,7-6 1 1,-1 0-1-16,1-6-1 0,0 0 1 15,-4-16 1-15,-7 7 1 16,-3-7 1-16,-7-3 2 16,-11-3 1-16,-15 0-6 15,-9-6-2-15,-11 9-3 16,-4 6 3-16,3 3 0 0,5 7 1 16,6 0-11-1,4 3-3-15,7 3-39 0,7 0-16 16,7 0-32-1,14 0-15-15,7 0-41 16</inkml:trace>
  <inkml:trace contextRef="#ctx0" brushRef="#br0" timeOffset="12149.98">24476 1472 408 0,'3'-19'154'0,"-6"19"-120"0,3 3 12 16,-4 3-2 0,1 4-17-16,-4 2-3 15,-4 13-12-15,0 10-3 16,1 15-5-16,-1 6-5 0,4 10 0 0,4-3-1 16,-1-4 0-1,1-5-47-15,3-10-19 0,0-10-21 16,3 1-6-1,1-17-30-15,6-8-37 16,1-4 63-16</inkml:trace>
  <inkml:trace contextRef="#ctx0" brushRef="#br0" timeOffset="12420.01">24553 2008 260 0,'29'-10'96'0,"-8"4"-75"0,21-3 17 16,-21 6 3-16,7-7 2 15,1-6 6-15,-5 7 2 16,-2-10 1-16,-8 4-28 0,-4-1 8 0,-10 3 5 15,-7 7-18-15,-10 12-7 16,-12 4-6-16,-6 9-2 16,-4 6-5-16,4-7 1 15,7 8-2-15,7-11 0 16,10 4 4-16,11-3 1 16,14-4-1-16,11-2-2 15,7-1-2-15,-1-6-1 16,1 7-40-1,-4-4-17-15,0-3-11 0,-6-3-4 16,-8 9-69-16,-7 1-54 16,-14-1 85-1</inkml:trace>
  <inkml:trace contextRef="#ctx0" brushRef="#br0" timeOffset="12879.93">22655 2544 272 0,'-35'3'104'0,"21"0"-81"0,-7 3 18 0,14-6 4 16,-4 4-6-16,-3 2 1 16,4-6-5-1,2 0-1-15,1 6-19 0,4-3 9 0,6-3 5 16,12-3 11-16,16-3 8 16,15 0-11-16,11 2-2 15,3-5-9-15,10 3-2 16,22 0-2-16,21-1-2 15,3 1-8-15,29 0-5 0,3-4-4 16,-7 1-3 0,4 3 3-16,-8-7 0 15,-20 4-4-15,-19-1-1 16,-16-2 3-16,-12-4 1 0,-10 10-18 16,-7-10-7-1,-11 0-50-15,-6 4-22 0,-1-10-134 31,-3 3-68-31,-8 3 146 0</inkml:trace>
  <inkml:trace contextRef="#ctx0" brushRef="#br0" timeOffset="13590.14">28088 1622 312 0,'11'-9'118'0,"-8"9"-92"0,1 0 24 16,-4 0 3-16,0 0-2 0,0 0 2 16,0 0-5-1,0 6-3-15,0 6-24 0,-4 14 3 0,1 14 3 16,-4 14-9 0,0-1 0-16,3 10-6 0,4-10-2 15,4 10-6 1,6-1-1-16,1 7-3 0,3-3-1 15,0-19 1-15,-3-6 2 0,-1-7-1 16,1-15 2 0,-4-6-29-16,-4-4-11 0,-3-9-42 15,4-9-17 1,-4-4-97-16,7-6-56 16,0-2 117-1</inkml:trace>
  <inkml:trace contextRef="#ctx0" brushRef="#br0" timeOffset="13909.92">28437 1606 356 0,'7'-18'132'0,"4"11"-103"0,0-2 23 15,-4 6 2-15,3 3-5 16,1 3 1-16,3 3-17 15,0 4-6-15,-3 5-15 0,-1 13-3 0,-3 20-2 16,-3 11 3 0,-4 7 1-16,-4 3-5 15,-3 6-2-15,0 10-2 16,4-1 1-16,-1-5-2 0,4-16-1 16,4-16 1-1,3-10-1-15,0-12-20 0,0-9-9 16,-4-10-40-1,-6-6-19-15,-4-15-94 16,-4-4-58-16,-6-13 108 0</inkml:trace>
  <inkml:trace contextRef="#ctx0" brushRef="#br0" timeOffset="14269.72">27573 2005 312 0,'-25'-13'115'0,"25"10"-89"0,-3 3 19 0,3 0 1 16,0 0-11-16,0 0-1 0,7-9-2 15,4 9 2-15,3-10-18 16,7 4 11-16,11-4 3 0,6 1 0 15,26-10 2-15,24 0-14 16,7 4-5-16,25-10-8 0,21 6-4 16,0 0 0-1,15-6 1-15,-1 6-3 0,-21 3 0 16,-11-9 1 0,-13 7 0-16,-18-1 0 0,-22 0 0 15,-17 10-31 1,-21-1-14-16,-22 1-41 0,-13 9-18 15,-11 6-84 1</inkml:trace>
  <inkml:trace contextRef="#ctx0" brushRef="#br0" timeOffset="14539.99">27732 2121 328 0,'-57'28'123'0,"50"-19"-95"0,0 4 25 0,7-4 4 0,7 1-5 16,4-4 2-16,7 3-8 16,13-6-4-16,33-6-23 15,21-6 4-15,20-7 4 0,40-6-11 16,3 0-1-16,21 0-9 16,-6 10-4-16,-26-7-1 15,-24 10 1-15,-14 5-8 16,-21-2-3-16,-15 3-48 15,-13-3-22-15,-15 6-29 0,-11 0-10 16,-6 0-55 0</inkml:trace>
  <inkml:trace contextRef="#ctx0" brushRef="#br0" timeOffset="14929.88">27287 2845 300 0,'-21'0'112'0,"21"0"-87"0,0 0 31 15,0 0 6-15,0 0-6 16,4 0-1-16,3-9-6 16,3 9-1-16,8-4-27 15,21-2 8-15,24 0 2 0,18-10-5 16,46-6-3-16,25-3-9 16,46-12-4-16,6 8-8 15,29 10-1-15,-25 1-1 16,-14-1 2-16,-24 3 1 15,-40 7 3-15,-31-7-21 16,-28 4-7-16,-26-4-60 0,-20 6-24 16,-11-2-117-1</inkml:trace>
  <inkml:trace contextRef="#ctx0" brushRef="#br0" timeOffset="17509.97">27164 5109 224 0,'18'-22'85'0,"-18"22"-66"0,10-19 3 0,-6 16-1 0,-1-3 0 16,1-1 2 0,-1-2 3-16,-3 9 1 0,0-9-14 15,0 5 3-15,-3-2 4 16,3-3-5-16,-7 2 2 0,0 1-6 15,-8-3-1-15,1-1-4 0,-14 1 1 16,7 0-4 0,-18-1 0-16,7 4-1 0,-10-4-2 15,7 4 1 1,-8 0-1-16,8 6 2 0,-14 0 1 16,10 0-4-1,-14 0-1-15,11 0 1 0,-11 9 0 16,11-6 3-1,-8 7 1-15,11-4 5 0,-3 7 5 16,7-1-3 0,-8 4 2-16,8 3-7 0,-18 0-3 15,11 6 3-15,-11 9 1 16,-14 13 0-16,7-9-1 16,11 3-3-16,6-4 1 15,4-2 0-15,8-1 3 16,2-3-3-16,5 1 0 15,3-1 3-15,-1 4 1 0,1 2 1 16,0 7 2 0,0 3-3-16,0 0-2 0,0 0 2 15,-1-3 0 1,5-3 5-16,6-7 3 0,4 4-6 16,7 0-1-1,4 6-2-15,6-1-1 0,1 8-3 16,3-4 1-1,0 6 0-15,0-6 1 0,4-3 0 16,-1-3 2-16,5-4 3 0,6-2 2 16,11-4-5-1,10-3-4-15,11 4 1 0,0 2 0 16,-4 4 1 0,1-1 2-16,-1 1-3 0,8-3-2 15,10 8 0 1,3-8-1-16,-6-7 0 0,-4-3 0 15,-3-6 0-15,3-6 2 16,7-4 3-16,3-6 2 16,-3-9-3-16,-3-7-1 15,-4-9-1-15,-7 0-2 16,3-9 3-16,8-7 0 16,0-5-1-16,-4-1-2 15,-4-3 1 1,-6-16 1-16,-8-9-1 0,-14 3-1 15,-7 16 1-15,1-32 1 16,-8 16-3-16,-11-35 0 16,-3 20 1-16,-28-26 2 15,7 29-6-15,-56-36-1 0,17 27-12 16,-36-8-3 0,19 20-12-16,-29 6-5 15,22 15-22-15,6 10-8 16,15 7-61-16,20 11-25 0,5 4 5 31</inkml:trace>
  <inkml:trace contextRef="#ctx0" brushRef="#br0" timeOffset="18659.96">23802 5043 200 0,'39'-19'77'0,"-39"19"-60"0,24-16 8 0,-17 13 0 16,4-3-7-1,-4 0 0-15,4-4 1 0,-1 4 2 16,1-3-11-16,-4 2 12 0,0-2 5 15,0 3-1-15,-3-1-1 16,-4 1-7-16,-4 0-3 0,1-4-7 16,-8 7 0-1,4-3-3-15,-14-3 2 0,3 6-2 16,-24-4 2 0,3 7-2-16,-18 0 2 0,12 0-6 15,-15 7-1 1,14-4 0-16,-28 3 0 0,-25 6 4 15,7 4 5-15,11 0-1 0,11 6 3 16,6 6-2 0,4 7 0-16,4 12-5 0,-8 9-3 15,-3-6 0 1,0 7 1-16,4-7-1 0,6 9 2 16,4-2 0-1,7 9 1-15,4-1 2 0,10-2 3 16,8-6 0-1,6 2 2-15,11-6-2 0,7 4 2 16,10 9-2 0,8 6 0-16,17 0-1 0,22-3 2 15,13-6 1-15,4-1 3 16,18-11-1-16,28-11 2 16,0 1-4-16,21-16-1 15,14-9-6-15,-10-7-3 16,14-9 2-16,0-9 0 15,-11-13-1-15,-7-13 1 0,3-21-2 16,-13-13 2 0,-18-3-2-16,-21-7 2 0,-18-8-2 15,-21-20-1 1,-18-6 1-16,-21 0-1 0,-25-15-5 16,-27 31 1-1,9 24-9-15,-45-8-2 0,14 18-1 16,-53 10 0-1,25 6-11-15,-14 25-3 16,21 3-37-16,0 25-14 0,17-2-106 16</inkml:trace>
  <inkml:trace contextRef="#ctx0" brushRef="#br0" timeOffset="19774.41">21583 7598 220 0,'-11'-9'85'0,"8"3"-66"0,3-1 21 0,0 1 7 16,0 0-7-16,0-4 1 0,0 1-6 15,0-4-1 1,3 1-19-16,4-1 0 0,4-2-1 0,10-4-1 16,18 10 2-1,17-4-4-15,8 4-1 0,3-1-2 16,18 4 2-1,6 3 4-15,-27 3 1 16,-11 0 3-16,-4 6 1 0,-10 0 9 16,-14 10 7-16,-4-3-14 15,-28 15-4-15,-21 19-9 16,-8-3-3-16,1-10-5 16,7-2 0-16,7-11-2 15,-4 8 0-15,4-7 2 16,7 0 0-16,0 12-3 15,6-12 2-15,5-3-1 16,6 9-2-16,12 13 3 16,6 12 2-16,7 0 0 0,0-12-1 15,-3-9 1 1,14 8-1-16,-8-2 0 0,5 3 0 16,6 9 2-16,-17-16 1 15,-4-5-4 1,-7 2 1-16,0 10 6 15,-7-4 6-15,-10-2-4 0,-8-13 0 16,0-3-4-16,-27 2-1 0,-22 14-3 16,3-10-1-1,-3 0 1-15,0-3 2 16,-3-3-1-16,6-10-1 16,8 1-4-16,7-1 0 0,13-9-18 15,15 0-6 1,14-3-25-16,14-13-9 0,11 1-29 15,7-7-12 1,14 0-66-16</inkml:trace>
  <inkml:trace contextRef="#ctx0" brushRef="#br0" timeOffset="20259.88">22687 7962 336 0,'4'-16'126'0,"-4"16"-98"0,14-6 1 16,-14 6-5-16,7 3 4 0,0 0 4 15,0 22-3-15,0-3-3 0,4 22-14 16,3 19 3-16,3-7 3 16,8 1 1-16,0-7 1 0,3 3 4 15,0-12 2 1,0-10 0 0,4-12-1-16,7-12-6 0,3-14-1 15,1-2-8-15,-5-4-2 16,-2-9-2-16,-12-3-1 15,-6-6-3-15,-7-13 1 16,-11-3-2-16,-7-6 2 0,-11-1-4 16,4 20-2-16,0 6 2 15,-4 3 2-15,4 3-5 16,3 6 1-16,1 3-26 16,6 7-10-16,11 6-38 15,7 6-13-15,8 7-59 16,-5 3-25-16,1-4 33 15</inkml:trace>
  <inkml:trace contextRef="#ctx0" brushRef="#br0" timeOffset="20599.75">23573 8000 352 0,'10'0'132'0,"-10"0"-103"0,50-7 7 16,-40 4-4-16,18 3-18 16,-3 0-3-16,10 0-7 15,-6 0-3-15,6 3 0 16,-3-3-1-16,-1 10 0 0,-6-10-64 16,3 9-27-1,-3-3-60-15</inkml:trace>
  <inkml:trace contextRef="#ctx0" brushRef="#br0" timeOffset="21159.67">24014 7627 324 0,'-22'-19'121'0,"22"19"-95"0,11-3 18 0,-11 3 2 15,14-7-12 1,0 7-2-16,18-3-10 0,-7 0-1 16,17 6-12-16,-7-3 8 0,4 13 3 0,-7-4 3 15,-4 7 3 1,-3-4-3-16,-8 7 0 0,-2-3-10 16,-12 6-3-1,1-3-6-15,-8-1-1 0,1-5-1 16,-8 9 1-1,4-6-4-15,-4-1 0 16,1-2 1-16,-1 3 0 0,4-4-3 16,4 1 2-16,3 2 1 15,7 7 2-15,-4-3-3 16,8 12-2-16,-1-6 2 16,4 13 0-16,1-7 1 15,-1 4 2-15,-4-4-3 16,1 7 0-16,-4-10 1 15,-4 3 2-15,1-5-1 0,-8-1-1 16,1-7 9 0,-8 8 4-16,4-8-4 0,-14 1-1 15,3-3-4 1,-13 3-3-16,6-4 0 0,-10-2-1 16,3 3 2-1,0-4 1-15,7 1-10 16,4-4-5-16,4-3-30 15,10 1-10-15,3-4-33 0,15-3-13 16,-4 0-91-16</inkml:trace>
  <inkml:trace contextRef="#ctx0" brushRef="#br0" timeOffset="21519.82">24490 8144 304 0,'-7'-9'112'0,"7"9"-87"0,-4 3 20 16,4-3 4-16,-3 6-7 16,3-3 0-16,-4 13-1 15,4-4-1-15,4 10-22 16,-1-3 5-16,11 0 1 0,-3 0 1 16,17 6 2-1,-3-6-2-15,14 3 0 0,-8-4-6 16,12-5 1-16,-8-4-7 15,0-9-3-15,-6 0-3 16,-1-6-2-16,-7 0-1 16,-7-10 2-16,-3 4-3 15,-8-17 0-15,1 1-3 0,-11-6-1 16,0 2-1 0,-4 1 0-16,4 3-5 0,0 6-3 15,0 3-27 1,3 6-14-16,1 4-33 0,6 6-14 15,1 0-111 1</inkml:trace>
  <inkml:trace contextRef="#ctx0" brushRef="#br0" timeOffset="22080.08">24927 7667 336 0,'-10'-3'126'0,"10"3"-98"0,-7 0-3 15,7 0-7-15,0 0-12 0,0 0-1 16,0 3 13-16,0-3 7 16,3 3-12-16,1 1 15 0,6-1 6 15,-3 0-3-15,18 3 2 16,-4-3-10-16,22 0-2 16,-8 1-10-16,18 2-4 0,-11-3-4 15,18 6 0 1,-11-2-2-16,18-4 2 15,-14 6-4-15,4-3 0 0,-11-2 1 16,-4-4 2-16,-7 0-39 16,-6 0-14-1,-5 0-32-15,-10 0-11 16,0 0-78-16</inkml:trace>
  <inkml:trace contextRef="#ctx0" brushRef="#br0" timeOffset="22300.11">25044 7909 312 0,'-53'12'115'0,"53"-12"-89"0,-4 10 25 15,4-10 8-15,11 3-8 0,-4 0 2 16,28 0-16 0,-7-3-8-16,25 3-16 0,-14 0-9 0,25-3 0 15,-15 0-1 1,15 4 1-16,-12-1-7 0,5 3-2 15,-11-3-40-15,3 0-18 0,-10 0-20 16,3-3-9 0,-6 0-60-1</inkml:trace>
  <inkml:trace contextRef="#ctx0" brushRef="#br0" timeOffset="23290.16">26180 7934 296 0,'-29'3'110'0,"29"-3"-86"0,0 3 22 0,0-3 6 0,7 3-4 16,4 0 2-1,0-3-11-15,3 0-4 0,7 0-19 16,0 0 5-16,7-3 6 16,8 0-9-16,9 0-2 0,8 3-9 15,-14 0-5 1,-7 0-1-16,3 3 1 0,4 3-25 15,-7 1-10-15,-8 2-58 0,-2-3-26 16,-5 4-65 0</inkml:trace>
  <inkml:trace contextRef="#ctx0" brushRef="#br0" timeOffset="24080.09">26836 7655 316 0,'21'-32'121'0,"-21"32"-95"0,67-31 25 0,-56 25 4 16,24 0-9-16,-7-1-2 16,11 4-3-16,-7 0-1 15,3 3-22-15,-3 0 1 0,-1 3-1 16,-6 0 1-16,3 4 1 15,-6-4-7-15,-1 0 0 16,-4 0-8-16,4 0-1 16,-3 0-2-16,7 0-2 0,-4-3 1 15,0 0-1 1,-3 7-3-16,-1-4 0 0,-2 6 4 16,-5 1 1-1,-3-4 0-15,-3 6-2 0,-4-2 1 16,0 2-1-1,0 1 0-15,-7-1 2 0,3 1-1 16,-6 3-1-16,-1-4 1 0,-7 4 1 16,4-4-1-1,-7 10 2-15,3-6-4 16,-3 3 0-16,4-3 1 16,2-4 0-16,1 1-3 0,4-4 2 15,3 0 1 1,3-2 0-16,1-4 0 0,3 3 2 15,0-3-3-15,3-3 0 16,1 6 1-16,3-2 2 16,0-1-1-16,3 0-1 15,1 0 1-15,7 3-1 16,-1 1-3-16,12 2 2 16,-8 0 1-1,7 10 2-15,-3-3-3 0,3 12 0 16,-7-6 3-16,-3 9 1 15,-1-2-4-15,-6 8-1 16,-4-9 1-16,-7 4 0 0,0-7 7 16,-7-3 4-1,0 3-3-15,-7-3 1 0,0-3-1 16,-11 0 3 0,4-4-5-16,-11 1-1 0,7-4 0 15,-10-5 0 1,7 2-9-16,-18-3-2 0,11-3 6 15,-11-3 5-15,10 7-4 0,1-7-2 16,-7 0-24 0,24-7-71-16,15 7-8 31,3-3-54-31,17-3-18 0,15-13 31 16</inkml:trace>
  <inkml:trace contextRef="#ctx0" brushRef="#br0" timeOffset="24629.66">28071 7661 372 0,'7'-16'140'0,"-7"16"-109"0,3-12 38 0,1 6 10 15,-4 6-27-15,0-4-9 16,-4-2-23-16,4 6-11 15,-14 0-5-15,0 6-4 0,-14 7 1 16,3 0-1-16,-7 2 0 16,8-2-3-16,-1-1 2 0,4 1-1 15,0-1 0 1,3-2 2-16,7-1 0 0,1 1-3 16,6 5 2-1,4-5 1-15,11 2 0 0,-1 1-3 16,19-1 2-1,-5 1 1-15,15 6 0 0,-7-7 0 16,10 16 2-16,-10-9-3 0,10 16-2 16,-10-7 2-1,10 16 2-15,-10-10 0 16,3 7-1-16,-6-10 14 16,-5 7 5-16,-3-7 2 0,-10-6-1 15,0-3-2 1,-15-3-1-16,4-3-5 0,-14-4 0 15,3 4-7-15,-10-3-1 16,4-4-4-16,-12-3-3 16,5 1 2-16,-15-4 2 15,7 0 0-15,-10-6-1 16,6 3-15-16,-2-6-5 16,6-1-32-1,0-5-14-15,4 2-25 0,7-9-8 16,3 10-92-1</inkml:trace>
  <inkml:trace contextRef="#ctx0" brushRef="#br0" timeOffset="24859.96">27982 7608 424 0,'25'-10'159'0,"-25"10"-124"0,60-12 9 15,-49 9-5 1,20-4-23-16,-6 1-4 0,31 0-5 16,-10 0-2-16,14 2-3 0,-10 1-6 0,-1 6-2 15,-7 1-35 1,-3 2-15-16,-7 0-13 0,0 7-3 16,-4-4-82-1</inkml:trace>
  <inkml:trace contextRef="#ctx0" brushRef="#br0" timeOffset="25259.98">28727 7924 324 0,'-18'-3'123'0,"18"3"-95"0,4 0 11 0,-4 0 1 0,3 0 0 16,1 0 3-16,10 0-8 0,0 0-2 16,21-3-18-1,-7 3-7-15,22 0-3 0,-8 0-3 16,4 0 1-16,-7 0-4 16,3 0 0-16,-7 0-30 0,8 0-12 15,-8 0-24 1,11-3-9-16,-11 3-87 15</inkml:trace>
  <inkml:trace contextRef="#ctx0" brushRef="#br0" timeOffset="25829.57">30050 7699 292 0,'17'-13'110'0,"-17"13"-86"0,14-12 18 0,-10 8 3 0,-1-2-4 16,1 0 0 0,-1-3-9-16,1 2-5 0,0-2-15 15,-1 3 3-15,-3-4 3 16,0 1 1-16,-3-1 1 0,-1 7-5 15,-7 0-1-15,4 0 0 16,-14 9 4-16,4-3-4 16,-29 22 0-16,10-6-4 15,-16 16 1-15,6-7 0 16,-14 16 1-16,14-7-4 0,-14 32 0 16,10-12-3-1,8 12 0-15,7-16-1 16,17 7 0-16,4-10 4 15,25 6 5-15,-4-12-9 16,17 6-2-16,-2-9-4 0,27-9 0 16,-10-11 4-1,24-5 3-15,-13-3-2 0,6-13 0 16,-10 0 5 0,-4-13 3-16,-6 4-4 0,-12-10 1 15,-6 3-5 1,-15-6-2-16,-3 7 0 0,-38-1-1 15,6 3-3 1,-25 7 2-16,12 0 1 0,-12 6 0 16,11 0-18-16,0 0-8 0,8 6-50 15,13-3-23 1,4 0-136-16</inkml:trace>
  <inkml:trace contextRef="#ctx0" brushRef="#br0" timeOffset="27929.99">23523 9803 228 0,'11'-10'88'0,"-4"4"-69"0,3 0 8 0,-2 3-1 0,-1-4-3 16,0 1 1-16,0 0 4 15,0-1 5-15,0 1-18 16,0 0 9-16,-4 0 4 0,-3-4-4 16,-3 4-2-16,-1 0-1 15,-3-1-1-15,0 1-7 16,-3-3-3-16,-1 9 1 15,-3-3 0-15,0 3 1 16,-4 3 0-16,1-3-2 16,-5 9 1-16,1 7 3 0,-7-1 1 15,-7 4-4 1,-8 6-1-16,-6 13-4 0,-4 12 1 16,0 10 0-1,4-1 1-15,3 4 0 0,4-3 0 16,6-4-2-1,8 0-1-15,10 1-1 0,8-4 0 16,6 4-2-16,8-10 1 0,10-7 0 16,14 1 1-1,15-9 0-15,13-7 0 16,4-10-2-16,3-5 1 16,1-10 2-16,10-16 2 0,11-9-1 15,-1-19 1 1,-3-3-4-16,-10-3 0 15,-7-7 1-15,-8-2 0 0,-3-20 0 16,-14-5 0-16,-8 5-2 16,-13 4-2-16,-11 0 1 15,-10-7 1-15,-8 1-3 16,-3 21 0-16,3 10-1 16,-27 0 0-1,6 12 0-15,-28 20-2 0,-11 11-6 16,11 17-4-16,11 8-25 15,10 8-10-15,11 2-28 16,10 3-9-16,8 0-14 0,6-2-2 16,15 8-46-1</inkml:trace>
  <inkml:trace contextRef="#ctx0" brushRef="#br0" timeOffset="29085.49">25008 9856 240 0,'-7'3'90'0,"7"-3"-70"0,-3 0 15 16,3 0 0-16,0 0-7 0,0 0 0 15,-4 0-6-15,4 0-2 16,0 0-11-16,0 0 8 0,0 0 3 16,0 0 5-16,0 3 2 15,0-3-3-15,4 0-1 16,-1 0-1-16,8 0 1 16,0 0-7-16,6 0 1 15,-3 0-4-15,11 3 0 16,0-3-3-16,6 0 1 15,-6 0-2-15,14 0 2 16,-7 0-4-16,24-3-2 0,-10 0 0 16,21 3-1-1,-14 0-2-15,3 0-2 0,-10 0 5 16,0 0 1 0,-11 0 2-16,1 0 2 0,-8 0-5 15,-3 0-3 1,-4 0-1-16,-4 0 1 0,-3 0-1 15,1 0 2 1,-5 0-4-16,-3-3 0 0,0 0-32 16,0 0-13-16,-3 3-28 0,-4 0-11 15,0 0-27 1,0 3-12-16,0 0-17 16</inkml:trace>
  <inkml:trace contextRef="#ctx0" brushRef="#br0" timeOffset="29469.99">25044 10245 288 0,'-53'9'110'0,"46"-9"-86"0,0 3 18 0,7-3 1 15,0 0-12-15,0 0-1 0,3 0-2 16,4 0 2 0,7 0-16-16,4 0 7 0,3 0 3 0,7 0 1 15,8 0 0 1,-5 0-3-16,5 0-2 0,3 0-10 16,-1 3-4-1,5-3 0-15,6 0 1 0,7 0-3 16,4 0-1-1,0 0 1-15,-7 0 0 0,-7 0-2 16,-7 0 1-16,-7-3-2 0,-4 3 2 16,-7-3-2-1,-7 3-1-15,-3-3-21 0,-4 3-11 16,-7 0-48 0,0 0-21-16</inkml:trace>
  <inkml:trace contextRef="#ctx0" brushRef="#br0" timeOffset="30870">26571 9853 348 0,'-14'6'129'0,"14"-3"-100"0,4-3 4 0,-4 0-2 16,10 0 0-16,4 0 5 15,8-3-2-15,6 3 0 16,3-3-19-16,5-3 4 0,3 2 2 15,6 1 0-15,5 0-1 0,-1 3-8 16,-3 0-5 0,-4 3-4-16,-3 0-3 0,-7 1 1 15,-4-1 1 1,-3 0-14-16,-4 0-5 0,0 0-57 16,-3-3-26-1,-4 0-209 1,4 10 130-1</inkml:trace>
  <inkml:trace contextRef="#ctx0" brushRef="#br0" timeOffset="31710.15">27615 9357 232 0,'8'-9'88'0,"-8"9"-69"0,7-9 17 15,-7 9 5-15,3-4-7 16,1 1 3-16,-4 0-8 0,0 3-1 16,0-3-15-1,0 3 1-15,0 0 2 0,0 0-2 0,-4 0 0 16,4 0 3-16,-10 13 3 16,2-1-4-16,-16 26 1 15,6-7-1-15,-7 19 2 16,-6 13-1-16,6-10-1 15,7-3-2-15,11-9 1 0,7-6 3 16,11-7 1 0,10-3-2-16,7-6 2 0,8-7-4 15,-5-2-1 1,8-1-4-16,-4-3 1 0,4-2-4 16,0-4-2-1,3 6-2-15,-10-3 0 16,-7-3-2-16,3 0-1 15,-3 6 1-15,-4-3 1 0,-4 0-3 16,1 1 0-16,-4-1-12 16,4-3-5-16,-4 0-34 15,4-3-14-15,-4-1-23 16,0-2-8-16,0 0-90 16</inkml:trace>
  <inkml:trace contextRef="#ctx0" brushRef="#br0" timeOffset="32160.02">28173 9364 340 0,'0'-22'129'0,"0"22"-100"0,10-16 15 0,-6 13 3 16,-1 0-11-16,1-4 2 16,3 7-5-16,-3 0 2 15,-1 10-19-15,1-4 4 0,-1 22 3 0,-3-3 1 16,-3 29 3 0,-1-10-6-16,-6 21-3 0,-5 48-6 15,1-3 0 1,0-10-7-16,4-12-3 0,3-9-1 15,3-10-1-15,4-7 2 16,0-8 3-16,4-1 0 16,-1-12 2-16,4-10-4 15,-3 4-2 1,-1-14 0-16,1-2-1 0,-1-6 2 16,-3-7 1-16,0-6-12 15,0-6-4-15,0-7-32 16,0-2-10-16,4-4-34 15,-1-6-11-15,4 0-79 16,7-10-55-16,1-6 104 16</inkml:trace>
  <inkml:trace contextRef="#ctx0" brushRef="#br0" timeOffset="32629.7">28695 9367 304 0,'-4'-32'112'0,"4"32"-87"0,11-22 20 0,-7 22 4 0,-1-9-16 16,1 0-1-1,3-1-4-15,0 7 2 16,0-3-16-16,0 0 7 0,0 2 3 15,-4 1 7-15,1 10 6 0,-1-1-7 16,-6 22-1-16,-1-3-7 16,-3 44-4-16,-3 28 1 15,-1 19 0-15,1 16-10 16,-1-13-5-16,4-9-3 16,0-7 1-16,3-5 5 15,4-1 4-15,0-16-4 16,4-9 1-16,-1-15-5 15,1-10 0-15,-1-9-1 0,1-7-2 16,0-6 5 0,-1-6 1-16,1-7-5 0,-1 1 0 15,-3-4-1 1,0-2 2-16,0-4-6 0,-3-3-1 16,-1-3-29-1,1-4-13-15,3 1-55 0,0-3-24 16,7-7-93-1</inkml:trace>
  <inkml:trace contextRef="#ctx0" brushRef="#br0" timeOffset="34070">26254 8755 260 0,'7'-3'99'0,"-7"3"-77"0,7-6 9 0,-7 6 1 0,3-3 0 16,1 0 5-16,-4 3-7 15,0 0-3-15,0 0-15 16,0 0-1-16,-4 0 0 15,4 0-2-15,-3 0 2 0,-1 0 0 16,4 0 1-16,0 0-2 0,0 0-1 16,0 0-3-1,0 0-1-15,0 0 1 0,-3 0 1 16,3 0 1 0,0 0 2-16,0 0 1 0,0 0 3 15,0 0-1 1,0 3 0-16,0 0 4 0,-7 6 1 15,0 1-1 1,-22 34 2-16,5-13 1 0,-43 69 2 16,-39 79 1-16,-39 15 3 0,-3 45-8 15,-11 5-3 1,-6 1-6-16,20-22-1 0,21-7-3 16,12-37 2-1,23-35-4-15,19-28 0 16,13-25-3-16,15-22-1 15,10-16 3-15,8-15 1 0,6-10 1 16,7-6 0-16,4-10-2 16,4-2-2-16,-1-4 1 15,4-3-1-15,0-3 0 16,0 6 2 0,0-2-3-16,0-4 0 0,0 0 1 15,0 0 0-15,0 0 0 16,7-4 0-16,-3-2 0 15,3 6 2 1,-4-3-3-16,1-3-2 0,-1 6-20 16,1-10-8-16,3 7-50 0,4-6-23 15,3-7-132 1</inkml:trace>
  <inkml:trace contextRef="#ctx0" brushRef="#br0" timeOffset="35359.94">22500 12324 268 0,'-7'-41'101'0,"7"31"-78"0,4-2 17 0,-1 6 3 0,-3-4-3 16,4 7 3-1,-1-3 0-15,1-1 1 0,-1 1-24 16,1 3 10-16,-1 6 7 0,4 7 0 16,0 12 0-16,1 31-9 15,-5 10-3-15,1 15-10 0,-4 25-2 16,-4 20-1 0,1-4 2-16,-1 3-3 0,-3 7-1 15,3-7-4 1,1-22-1-16,-1-6-1 0,1-15 2 15,-1-17-3-15,4-27-2 16,0-1 0-16,0-8-1 16,0 2 0-16,0-6 2 15,0-10-10 1,-3-9-2-16,3-3-30 0,0-9-12 16,0-7-37-16,3-6-16 15,4-9-103 1</inkml:trace>
  <inkml:trace contextRef="#ctx0" brushRef="#br0" timeOffset="35870.06">22514 12358 300 0,'0'-31'112'0,"4"9"-87"0,3-3 13 0,0 9-1 16,4 3-7 0,-1-2 0-16,4 2-6 0,-7 4-1 15,0 6-12 1,0 6 7-16,0 12 4 0,-3 20 2 0,3 31 3 16,0 9 2-1,4 13 2-15,6 31-1 16,4 3-1-16,11-9-16 15,7 9-6-15,3-2 2 0,1-17 2 16,3-18-4 0,6-10 1-16,8-15 1 0,4-20 2 15,-1-15-1-15,-6-15 1 16,-8-20-2-16,-3-27 2 16,-4-10-8-16,-6-13-2 15,-8-9 1-15,-3-25 3 16,-8-3-2-16,-6-3-2 15,-11 2 0 1,-7 4 1-16,-11 13-1 0,-7 12 2 16,-3 22-7-16,-3 19 1 0,2 12-4 15,5 10 0 1,6 6-21-16,7 9-8 16,11 7-24-16,11 3-10 15,10 6-35-15,7 3-14 0,8 19-59 31</inkml:trace>
  <inkml:trace contextRef="#ctx0" brushRef="#br0" timeOffset="36350.01">23887 13214 316 0,'-11'-13'118'0,"11"4"-92"0,-4-3 13 0,4 2 0 16,-3-2 1-16,-1-4 3 16,-3 6-6-16,-3-2-2 15,-4 3-20 1,-7 2 0-16,-4 7-1 0,0 7-5 16,-3 5-1-16,-4 7-4 15,0 9-1-15,8 22 1 0,3 7 2 16,6-1 3-16,12 1 2 15,10-10-1-15,14-7 1 16,11-8 0-16,7-7 3 0,3-13 2 16,0-12 2-1,4-3-1-15,7-16 1 0,7-15 0 16,0-16 0 0,-7 3-5-16,-7-7-3 0,-11 1-1 15,-14 3-1 1,-14-6-4-16,-17-7-3 0,-18 0 0 15,-11 10 1-15,-4 12-3 0,-2 10 0 16,2 21-12 0,1 10-7-16,7 10-22 0,13 5-11 15,15 1-27 1,14-3-12-16,11-1-28 16,21-6-12-16,7-2-22 15</inkml:trace>
  <inkml:trace contextRef="#ctx0" brushRef="#br0" timeOffset="37269.71">25933 12217 268 0,'21'-19'101'0,"-11"13"-78"0,5 3 22 16,-8 0 4-16,0 3 2 0,-7 0 5 16,0 3-9-16,-11 3-4 15,-7 3-24-15,-6 7-5 0,-4 0 0 16,-8 12-4-16,-13 13 0 15,-11 6-4-15,-7 0-1 16,0 3-3-16,7-3-2 0,7 0-2 16,4-6-1-1,10-4 2-15,7 1 0 0,11-7-2 16,7 1 2 0,10-4 1-16,11-6 0 0,18-3 2 15,17 0 1 1,18-1-1-16,4 7 1 0,-1 4 0 15,1 8 1 1,6 4-7-16,1 0 0 16,-4 0 1-16,-7-1 3 15,-11 1 15-15,-10 3 7 16,-11 0 4-16,-10 0 1 0,-11-3-7 0,-11-7 0 16,-10-3-8-1,-14 1 0-15,-4-7-6 16,-3-3-2-16,-4-3-5 15,-3-1 0-15,-11 1 0 0,-7-3 2 16,-3-4-3-16,-1-8 0 16,8 2 1-16,10-6 0 15,10 0-11-15,8-6-5 16,7 2-21-16,7-2-9 16,10 0-6-16,12-4-3 15,9 1-12 1,15-3-5-16,10-1-65 15,8-3-70 1,10 4 69-16</inkml:trace>
  <inkml:trace contextRef="#ctx0" brushRef="#br0" timeOffset="37700.08">26649 13073 268 0,'10'-28'101'0,"-3"18"-78"0,-3-9 22 16,-4 10 4-16,-4 0-6 16,-6-1-1-16,-4 4-8 15,-11 6-1-15,-3 6-19 0,-7 7 5 0,-4 2 2 16,0 11-3 0,4 2 0-16,6 3-8 15,5 7-2-15,6 3-2 16,8 9-1-16,10-3 1 15,17 3 3-15,15-9 2 0,17-7 3 16,8-6 2 0,-1-6-1-16,-3-12 4 0,0-10 2 15,4-16 0 1,-1-9-1-16,-7-10-6 0,-13-2-4 16,-12 2 1-16,-17-2 0 15,-14 2-5-15,-10-2-2 16,-12-1-2-1,-2 7-2-15,-8 6-4 0,-3 6-2 16,3 6-19-16,7 7-9 0,11 0-33 16,10 3-15-1,11 3-16-15,11-4-7 0,6-2-72 32</inkml:trace>
  <inkml:trace contextRef="#ctx0" brushRef="#br0" timeOffset="38049.83">27316 12076 400 0,'-7'-47'148'0,"7"47"-115"0,3-16 13 16,-3 13-1-16,4 6-8 0,-1-3 0 16,4 25-7-1,0-6-2-15,-3 41-15 0,-4 49-3 0,-4 4-3 16,-3 19-3 0,-3 12-1-16,-1-6-1 0,0-9 1 15,1-1-4 1,3-15 0-16,0-19-6 0,3-19-3 15,4-15-43-15,4-13-17 0,3-16-25 32,3-15-6-32,15-16-64 15</inkml:trace>
  <inkml:trace contextRef="#ctx0" brushRef="#br0" timeOffset="39219.94">27690 13104 248 0,'7'-12'93'0,"-7"12"-72"0,7-13 16 0,-4 7 2 15,-3 6 1-15,0 0 5 0,4-3-2 16,-4 3-2-16,0 0-22 16,0 0 0-16,0 6 1 0,-7 7 0 15,0 5 3-15,-4 7-2 16,0 4-1-16,1 15-4 16,3 0-2-16,7-1-2 15,7-2 2-15,7-6-1 16,7-4 2-16,11-12 1 15,10-7-1-15,11-5-1 16,4-7 1-16,-5-7-2 16,-6-2 2-16,-3-10-4 0,-8 3-1 15,-7-9-6 1,-3 0-3-16,-7-6 2 0,-8 3 2 16,-3 3-2-1,-3 3-2-15,-4 3 0 0,-4-6-1 16,1 0 0-1,-4 3 0-15,0 3-3 0,-1 0 0 16,1-3-23-16,0 7-10 16,7 2-25-16,4 7-12 15,-1-4-12-15,4 10-2 0,4 0-28 16,3 0-12 0,4-9 0-16</inkml:trace>
  <inkml:trace contextRef="#ctx0" brushRef="#br0" timeOffset="39609.69">28660 12264 324 0,'3'-41'121'0,"-3"41"-95"0,7-34 18 0,-3 27 0 16,-1-2-9-1,1 3 0-15,-1-1-7 0,1 1 0 16,-1 9-16 0,1 0 6-16,-1 13 5 0,1-3-1 0,0 31 1 15,-1-13-3 1,1 44-1-16,-4 26-4 0,3 11-1 15,1 4-8 1,-1-9-4-16,1-10 1 0,-1-9 0 16,1-13-4-16,-4-3 1 0,0-18 0 15,-4-7 2 1,1-13-19-16,-1-9-8 0,-3-15-51 16,-3-4-23-1,2-12-106 1</inkml:trace>
  <inkml:trace contextRef="#ctx0" brushRef="#br0" timeOffset="40009.74">28307 12747 308 0,'3'6'115'16,"19"-3"-89"-16,31 7 12 0,-18-1 1 0,14 0-1 15,8 1 4-15,13-4-8 16,11-3-3-16,4 4-17 15,-4 2-11-15,-10 0-3 16,-11 1 0-16,-11-1 2 0,-7 1-14 16,-6-1-5-16,-8 0-18 0,-7-2-7 15,-3-1 11 1,-1-3 7-16,-3-3 15 0,-3 0 5 16,0 0 6-1,-4-3 1-15,0-3 14 0,0 6 8 16,-7 0 12-1,0 0 7-15,3 0-9 0,-3 9-1 16,-3 10-8-16,3 0-4 16,-4 15-12-16,1 1-4 15,-1-1-4-15,4 1-2 0,0 2 1 16,0 1-1 0,0 0-22-16,0-4-10 0,0-3-20 15,0-9-7 1,4-3-12-16,-1-19-4 0,8-3-74 15</inkml:trace>
  <inkml:trace contextRef="#ctx0" brushRef="#br0" timeOffset="40189.9">29393 12568 312 0,'-21'-85'115'0,"0"60"-89"0,-11 3 14 0,29 19 3 0,-11 3-22 16,0 0-6-16,0 10-9 15,-1-1-5-15,5 10 0 16,3-3-6-16,7 9-1 0,0-3-2 0,7 6 0 16,0-6-35-1,11 6-16-15,17 19-80 16</inkml:trace>
  <inkml:trace contextRef="#ctx0" brushRef="#br0" timeOffset="40583.28">29623 12979 232 0,'10'3'88'0,"-6"-6"-69"0,3 3 28 0,-7 0 8 16,0 0-5-16,0 0 0 0,0 0-14 15,-4-3-7 1,-3 3-17-16,-3 6 3 0,-11 7 3 0,-4 5 1 16,-7 4 1-1,0 3-7-15,4 0 0 16,3 1-2-16,11-1 3 15,14 0 2-15,14 0 2 0,11-3-4 16,7-7 2-16,3-5 0 16,0-10 2-1,4-6-6-15,0-4 1 0,-4-6 3 16,-3-5 4 0,-11 2-4-16,-10-6-1 0,-11-10-9 15,-11-6-4 1,-3-3-1-16,-7 10 1 0,0 6-6 15,-4 9 1 1,4 3-1-16,0 16 2 0,3 0-30 16,8 10-11-16,6 5-27 0,11 1-11 15,4 3-11 1,3 0-6-16,11-1-67 16</inkml:trace>
  <inkml:trace contextRef="#ctx0" brushRef="#br0" timeOffset="40839.6">30071 13161 400 0,'14'0'151'0,"-7"-10"-118"0,4 1 20 0,-8-1 0 15,1-2-8-15,-4-4 0 0,0-3-16 16,0-6-5 0,0-9-14-16,0-4-6 0,3 1-1 15,4-4-4-15,4 10 0 16,6 2-1-16,5 4 0 0,-5 6 0 15,26-3-2-15,2 13 3 16,1 0 0-16,0 5 1 16,-4 4 2-16,-3 4-36 15,-7-4-15 1,-4 6-35-16,-3-3-12 0,3 6-88 31</inkml:trace>
  <inkml:trace contextRef="#ctx0" brushRef="#br0" timeOffset="42709.74">25358 15105 208 0,'3'-10'77'0,"1"4"-60"0,-4-3 19 0,0 9 5 16,0 0-4-16,0-7 1 15,-4 4-6-15,4-3-2 0,-3 0-17 16,3-1 3-16,0-2 4 16,0 0 4-16,0-4 3 0,0-3 1 15,0 1 0 1,-4-1 2-16,1 7 4 0,-4-1-8 16,-4 7-3-1,-3 6-11-15,-11 7-5 0,-10 8 2 16,-11 8 2-1,-3 5-4-15,-4 10-2 0,-4 24-2 16,8 4-3-16,0 10 1 0,6-4-1 16,4 22 6-1,11 7 4-15,14-7-5 16,14-19-1-16,14-6 2 16,21-18 1-16,29-13-1 0,17-13 1 15,7-9 0 1,4-10 1-16,10-9 0 0,1-13 2 15,-8-21 1-15,-7-19 3 16,-3-10-5-16,-4-6-3 16,-7 0-3-16,-18-28 0 15,-17-7-2-15,-21 7 2 16,-18 0 0-16,-18-16 1 16,-7 3-2-16,-10 13 1 15,-11 12-7-15,-14 16 1 16,-10 19 1-16,3 16 1 15,3 15-4-15,8 10-1 16,3 18-22-16,7 16-8 0,11 13-18 16,7 2-6-1,10 1-18-15,11 6-8 0,7-6-27 16,10-3-9 0,8 6-16-16</inkml:trace>
  <inkml:trace contextRef="#ctx0" brushRef="#br0" timeOffset="43199.63">26296 14183 324 0,'11'-22'121'0,"-11"16"-95"0,3-1 18 0,-3 1 2 16,0 3-5-16,0 0 0 16,-3 0-9-16,-4 3-5 15,-4 3-15-15,-3 9 6 0,-11 13 2 16,-21 38 1-16,-21 19-1 15,-10 34 1 1,-26 47-1-16,-38 59-5 0,0 26-1 16,-11 12-2-16,4-6 2 15,25-22-3-15,28-44 1 16,17-24-7-16,32-55-1 16,11-15 0-16,3-3 2 15,-3 0-3-15,10-22-2 0,7-19 4 16,4-15 1-1,4-13-2-15,3-13-3 16,0 1-7-16,3-10-4 0,-3-10-36 16,4-6-15-16,3-2-53 15,10-1-20-15,1-3-61 16</inkml:trace>
  <inkml:trace contextRef="#ctx0" brushRef="#br0" timeOffset="45749.57">21276 11753 292 0,'-3'0'110'0,"3"0"-86"0,3-3 2 0,-3 3-3 0,7-7-2 16,0 7 2-1,14-3-4-15,-7-3 1 0,8 6-11 16,-5-3 6-16,8 3 4 0,-4 0-1 16,11 0 1-16,-4 0-4 15,29 0-1-15,-12 0-2 16,33 0 2-16,31 0-5 16,25 0-1-16,4 0 2 15,14 0 1 1,21 0-3-16,-1-6-3 0,37 6-2 15,-8-3 0-15,28-1 0 0,4 1 1 16,14 0-2 0,21-3 1-16,-7 0-2 15,25-1-1-15,-8 4-2 16,5 0 1-16,9 3 3 0,-20 0 1 16,21 3 1-1,-11 3 0-15,14-2-5 0,15-1 1 16,-4-3 2-1,10 0 1-15,29-7 1 0,7 1 0 16,-11-3-2-16,-3-1-2 0,10 4 1 16,-32 0-1-1,-10 3-3-15,-17 3 2 0,-19 3 1 16,-27 3 2 0,34 0-1-16,-52 4 2 0,-32-1-4 15,-21 1 0 1,-32-1 1-16,-28 0 0 0,-28-2 0 15,-22-1 2 1,-14-3-1-16,-13 3-1 0,-12-3 3 16,-2-3 0-16,-8 0 3 15,-4 0 3-15,-3 0-2 16,-7 0 1-16,0 0-3 16,0 0 0-16,0 0-1 15,0 0 0-15,0 0-5 16,0 0 1-16,-3 10 0 15,-1-1 0-15,-6 16 8 16,-8 22 5-16,-14 29-9 0,-14 8-1 16,-13 32-5-1,-1 38 0-15,0 31 2 0,0 25 2 16,-4 22-3 0,-14-3-2-16,-10 22 4 0,4-13 3 15,6 7-3 1,7-13-1-16,4 6 2 0,0-19 3 15,4-30-4 1,3 11-1-16,7-34 0 0,7-21 2 16,4-10-3-16,3 2 0 0,7-5-1 15,4-16 0 1,3-12 2-16,4-10 2 0,7-10-3 16,3-8-2-1,4-20 2-15,4-12 0 0,3-13-2 16,0-9 2-1,0 0 1-15,0-9 0 0,-4-1 2 16,1 1 1-16,-1 3-4 16,-3-4 1-16,0 7 0 15,0-3 2-15,4-4-3 16,-1 1 0-16,1-4 1 16,-1-3 0-16,4 1-3 15,-3-1 2-15,-1 0 1 16,0 0 0-16,1 1 0 15,-1-1 0-15,1 0 0 0,-1 0 0 16,1 1 0 0,-1-4 2-16,1-3-3 0,-1 6 0 15,1-6 3 1,-1 3 1-16,1-3-4 0,-1 0 1 16,1 0 0-1,-4 0 2-15,-4 0-3 0,-3 0 0 16,-7 0 1-1,0 0 0-15,-4 0 0 0,-3 0 0 16,-4 0 0-16,0 7 2 0,0-4-1 16,1-3-1-1,-8 6 1-15,-4-3 1 0,-20-3-1 16,-15 9-1 0,-6-2-2-16,-1-1 1 0,-7-3 1 15,-17 3 2 1,-4-2-1-16,4 2-1 0,-4-6 1 15,-18 3-1-15,1 0 0 16,6-3 0 0,-24 3 0-16,0 0 0 0,0 1 0 15,-18-1 2 1,0 6-1-16,0-3-1 0,-17 4 1 16,17-1 1-16,-10 1-1 15,-4-1-1-15,21 0 1 16,-10-5-1-16,-4-4 0 15,18-4 0-15,-15-2-3 16,-3-3 2-16,15 6 1 0,-19-4 2 16,8 7-1-1,-4-3-1-15,-17 3 1 0,13 3-1 16,-20-3 0 0,6 10 0-16,1-10-3 0,-8 6 2 15,15-3 1 1,-11-3 2-16,10 10-1 0,8-1-1 15,-8 0-2 1,15 10 1-16,10-3 1 0,-10-1 2 16,14 1-1-16,14 0-1 0,-1 0 1 15,-2-7-1 1,24 0 0-16,18-2 0 16,10-4-3-16,11-3 0 15,3 0 2-15,11 0 2 0,7 0 0 16,7 0 2-1,7 0-4-15,11-10 0 0,3 1 1 16,8 0 0-16,2-7 0 16,5-3 0-16,3-3-3 15,3-3 2-15,4-3 1 16,0-7 2-16,0 4-1 16,0-10 2-16,0-15-4 15,0-20-2 1,0-14 2-16,0-5 2 0,-4-17 0 15,4-23 2-15,-4 0-2 0,-3-25 2 16,-3-12-2 0,-1-1 2-16,-7-28-4 0,-6 10 0 15,-12-25 3 1,-3 18 1-16,-6-9-4 0,9 7-1 16,8 8 3-1,7-2 1-15,7 18-3 0,6 7 1 16,8-6-2-1,7 15 0-15,7 12 2 0,4-15 2 16,0 10-1-16,-1 15-1 0,1-7-4 16,-1 1 0-1,1 22-3-15,-1 25 2 0,1 18-2 16,0 17 2 0,-4 18-26-16,-4 12-11 0,-3 23-144 31,0 9-25-31</inkml:trace>
  <inkml:trace contextRef="#ctx0" brushRef="#br0" timeOffset="47289.76">30505 12756 184 0,'0'0'68'0,"0"0"-52"0,3-3 10 16,-3 3 1 0,0 0-4-16,0 0-2 0,0 0-3 15,0-3 1 1,0 3-10-16,-3 0 1 0,3 0 3 0,0 0 2 15,0 0 3-15,0 0 3 0,0 0 4 16,3 0 2 0,1 0 1-16,3 3-4 15,0 0-3-15,0 3-5 16,0 4 0-16,-3-7-5 16,3 22 1-16,-4-6-5 15,4 12 1-15,0 10-1 0,0-3 3 16,0-4-1-1,-3-12 0-15,-1-3-3 0,1 3 1 16,-4-6-2-16,0-4 2 16,0 7-4-16,0-7 0 15,0 1-3-15,-4 0-1 16,1-4 1-16,-1 0 2 16,4 1-1-16,0-7-1 15,0 6 1-15,0-9-1 16,0 10-5-16,0-10 1 15,0 6-33-15,0-3-13 16,0-3-28-16,0 0-9 16,0 6-70-16</inkml:trace>
  <inkml:trace contextRef="#ctx0" brushRef="#br0" timeOffset="57519.95">8255 2820 228 0,'0'0'88'16,"4"0"-69"-16,-4 0 15 0,0 0 1 0,3 3-1 16,1 0 5-16,-4 16-13 15,3-10-6-15,-3 20-11 16,0 2 0-16,-3 7 2 0,-1 24-2 16,1 20 0-16,-1 9-3 15,-3-4 1-15,0 36 5 16,3-1 2-16,1 3 1 15,3 13 4-15,0 10 0 0,0-7 1 16,0 22-7 0,3 6-3-16,-3-3-5 0,4 26-2 15,-1-14 1 1,4 23 0-16,4-16-5 0,7-3 1 16,-1 9 0-1,5-15 0-15,2 6 4 0,1 3 2 16,-4-16 0-1,-3 16 1-15,-8-6-4 0,-3-13 0 16,-3 19-1-16,-4-10 1 0,0-2-2 16,0 6-1-1,0-16 1-15,0-7-1 16,3 11 0-16,-3-11 0 16,4-14 0-16,-1 14 0 0,1-2 0 15,-4-4 0 1,0 13 0-16,0-6 2 0,0-6-1 15,-4 46 2-15,1-9-2 16,3-31-1-16,0 6 1 16,0 0-1-16,3-15-3 15,1-4 0-15,3 13 2 16,4-16 0-16,-1-13 1 16,4 13 2-16,0-3-3 15,-3-22 0-15,0-18 1 16,-1-14 2-16,-3-8-1 15,0-4 2-15,-3 0-4 16,-1-3 0-16,1 0 1 0,3-10 0 16,-4-5 0-1,1-4 0-15,0-6 0 0,-4-10 2 16,0 1-1 0,-4-10-1-16,0-6-4 0,1-4-2 15,-4-2-17 1,3-4-5-16,1 7-35 0,-1-4-14 15,4-2-98-15</inkml:trace>
  <inkml:trace contextRef="#ctx0" brushRef="#br0" timeOffset="58449.97">9211 3180 312 0,'-14'0'118'0,"14"0"-92"0,-4 7 2 16,4-7-5-16,0 0-4 16,4 0 3-16,3 0 5 15,4-7 6-15,3-5-18 16,7-4 7-16,11-3 2 0,6 1-6 15,5-1 0-15,3 6-5 16,3 1 0-16,11-1-10 0,11 10-1 16,6 3 7-16,-3 0 5 15,-3 9-2-15,-8 10-2 16,1 3 3-16,-8 16 4 16,-6-1-9-16,-5 4-2 15,-6-3-2-15,-3-4 0 16,-8-5-2-16,-7-8-2 15,-3-2 1-15,-4-6 1 16,-7-1-23-16,0-8-11 0,-4 2-32 16,4-12-14-1,-3-4-56-15,3-6-25 0,-4 4 21 16</inkml:trace>
  <inkml:trace contextRef="#ctx0" brushRef="#br0" timeOffset="59001.13">9172 3096 288 0,'-10'-10'110'0,"13"1"-86"0,8 0 13 0,-4-1 0 15,7-2-7-15,4-4 0 16,6-3-2-16,4-3 2 15,8 0-16-15,3-12 1 0,3-1 1 0,7-9 3 16,15 0 3 0,28-9-3-16,17 6-2 0,25 0 2 15,32 6 2 1,17 10-5-16,18 0 1 0,11 15 1 16,7 13 1-1,-11 9-8-15,7 13-4 0,-28 15-2 16,-14 20 1-1,-4 8 6-15,-17 1 2 0,-25-6-5 16,-21 5-1-16,-18-12-4 0,-11 13-1 16,-13-3 1-1,-15 2 0-15,-6-5 0 0,-12-10 0 16,-6-10-2 0,-7-8 1-16,-4-7-18 0,-4-10-4 15,-2-2-70 1,-1-4-29-16,3-16-107 15</inkml:trace>
  <inkml:trace contextRef="#ctx0" brushRef="#br0" timeOffset="60009.81">9529 5614 256 0,'3'-41'96'0,"4"22"-75"0,-3 0 17 0,-1 10 1 15,1 6-6 1,-1-4 3-16,-3 7-5 15,0 0 1-15,0 7-18 0,0 5 5 0,0 23 4 16,0 9-8-16,-3 9-1 16,-1 3-8-16,-3 4-2 15,0 9 2-15,0 9 1 16,0 1 5-16,3-14 5 16,4-5-3-16,4-13 0 15,3-9 0-15,7-4 2 16,4-9-3-16,6-6 2 15,12-9-4-15,6-1 1 16,4 0-7-16,3-9-1 0,-3 7-2 16,-7-7-2-1,-7 0 3-15,-4 0 0 0,0 0-1 16,-7 0-2 0,-3 0-30-16,-4 0-13 0,-3 0-29 15,-1 0-10 1,-3-7-18-16,4 4-7 0,-1-12-35 15</inkml:trace>
  <inkml:trace contextRef="#ctx0" brushRef="#br0" timeOffset="60409.95">10051 5610 328 0,'0'-15'123'0,"3"8"-95"0,-3-2 11 0,4 3 1 16,-1 6-9 0,-3 0 2-16,4 0-4 0,-1 22 2 15,1 12-17-15,-1 13-6 0,-3 10-1 16,0 15-2-16,-3 41 2 15,-1 3 0-15,-3 12 3 0,0 13-1 16,0-6 2 0,4-16-4-16,-1 1 1 0,4-14-5 15,0-9 0 1,4-15-1-16,-1-16 1 0,1-16-2 16,-1-22-1-1,1-3 1-15,-1-9-1 0,4-4-3 16,-3-5 0-1,-4-7-40-15,3-10-17 0,1-2-35 16,-1-7-14-16,8 0-49 16</inkml:trace>
  <inkml:trace contextRef="#ctx0" brushRef="#br0" timeOffset="61149.98">10403 7125 208 0,'7'6'79'0,"-7"-6"-61"0,4-6 17 0,-4 6 3 15,4 0 8-15,-4 0 7 16,0 0-13-16,0-10-4 0,0 7-21 16,0-3 11-16,-8-3 6 15,1-1-1-15,-3-5-1 0,-1-4-8 16,4-3-3 0,0 0-5-16,4 0-1 0,3-3-3 15,3 0-1 1,4-3-3-16,4-4 1 0,3-9 0 15,4 1 1 1,3-14-2-16,0 1 1 0,4 0 0 16,-1 3 3-16,1 18-5 15,0 7-1-15,-1 13 0 16,-2 15 2-16,-1 22-3 0,-4 16 0 16,-6 15 1-1,-1-9 0-15,1-6 0 0,-4 3 0 16,0-10 2-1,-3-6 3-15,-1-9-4 16,1 3-1-16,-1-9 0 0,1-4 2 16,-1-6-3-16,1-6-2 15,3-6 0-15,4-7 1 16,3-3-1 0,7-9-1-16,3 0 1 0,5-7-1 15,-1 1 0-15,0 2 0 16,0 7-3-16,-3 10 0 15,0 5 4-15,-1 10 3 0,1 10 1 16,0 12 2 0,0 0-4-16,-4 6-2 0,-4 3 0 15,-3-3 1 1,-3 1-1-16,0-1 2 0,-4 0-7 16,0-3-1-1,-4-6-7-15,1-3-3 0,-1-4-33 16,4-6-14-1,4 1-28-15,3-14-11 0,7 1-91 16</inkml:trace>
  <inkml:trace contextRef="#ctx0" brushRef="#br0" timeOffset="61960.21">11980 6112 272 0,'0'-19'101'0,"4"10"-78"0,-4-4 13 0,0 4 2 15,3 0-7-15,1-1 2 0,-4 1-2 16,0 2 3 0,0 4 10-16,0 13-24 0,0 12 5 15,3 18 3 1,1 7-5-16,0 7 1 0,-1 5-4 16,1 10-1-1,-1 13-10-15,4-1-3 0,4-9-4 16,3-9-2-1,0-6-2-15,4-17 1 0,-1-2 1 16,-3-10 2-16,0-6 1 16,-3-6 1-16,-7-4-35 15,-4-2-17-15,0-4-37 16,-4-3-14 0,4 4-82-16</inkml:trace>
  <inkml:trace contextRef="#ctx0" brushRef="#br0" timeOffset="62261.04">11772 6651 356 0,'-7'-3'132'0,"11"3"-103"0,3-6 7 0,-4 3-1 16,4-3-6-1,4-4 3-15,-1 4-6 0,8 0-2 16,3-1-13-16,4-2 2 0,3 0 1 0,11-1-7 16,10-2-4-1,11-1-2-15,4 1-1 0,-1 2-3 16,1 1 2 0,-4-1 3-16,0-2 1 0,3-1-45 15,1 4-22 1,-11-1-36-16,0 1-13 15,-15 3-34-15</inkml:trace>
  <inkml:trace contextRef="#ctx0" brushRef="#br0" timeOffset="62909.58">12919 6118 272 0,'-7'-6'104'0,"7"3"-81"0,-4-6 14 0,4 2 1 16,0-2-7-16,0-1-1 0,4 1-3 16,3 0-2-1,0-4-14-15,7-3 7 0,7 4 2 0,11-1-4 16,10 1-1-1,4 2-5-15,0 7 1 0,-4 6 5 16,-3 7 4-16,-7 9 3 16,-8 12 3-16,-6 13-5 15,-7 6-1-15,-11 3 0 16,-4 1 2 0,-10 2-14-16,-7 10-5 0,-4 3-2 15,0 3-1-15,4-9 0 16,4-13 2-16,3-3-1 15,7-13 2-15,3-5 0 0,11-4 1 16,7-10 0 0,7-2 0-16,8-7-2 15,2-6 1-15,-2-3-4 16,-1 0 0-16,0 0 1 0,-3 0 2 16,-4 0-3-1,-4 3-2-15,1 0-38 0,0-4-15 16,-1 1-27-1,1-3-9-15,3-3-1 0,-3-4 0 16,7-3-50 0</inkml:trace>
  <inkml:trace contextRef="#ctx0" brushRef="#br0" timeOffset="63465.09">13903 6259 228 0,'4'-25'85'0,"-1"10"-66"0,1 5 3 0,-1 1-3 16,-3 0 1-16,4-1 2 0,-4 1 6 16,0 2 3-16,0-5-17 15,0 2 12-15,-4-2 4 0,1 3 0 16,-1-1 0-16,-3 4-4 15,0 6 1-15,-4 3-6 16,-3 10-3-16,-3 12-4 0,-1 6 1 16,-3 7-6-1,0 2-1-15,-1 1 0 0,1 6 0 16,0 19-2 0,0 3 1-16,7 0 2 0,7-13 2 15,7 4-1 1,10-16-1-16,15-7 3 0,7-5 5 15,3-7-9-15,11-9-4 0,14-7-1 16,10-9 2 0,1-13 4-16,-4-12 2 15,-7-15 1-15,-7-17 2 16,-7 4-3-16,-11-10 1 0,-10 0-5 16,-15-12 1-1,-10-9-5-15,-17-1-2 0,-19 7 0 16,-16 15 1-1,-12 9-1-15,4 14 2 0,0 12-11 16,7 9-2-16,7 6-17 16,11 7-8-16,7 6-39 15,10 3-17-15,8 0-40 16,13 7-16 0,8 2-9-16</inkml:trace>
  <inkml:trace contextRef="#ctx0" brushRef="#br0" timeOffset="64920.22">8156 6470 252 0,'-17'0'96'0,"13"-4"-75"0,-3-2 25 0,3 6 6 16,1 0-5 0,-1 0-1-16,1-3-10 0,-1 3-3 15,4 0-18 1,0 0 6-16,7 0 6 0,8-6 2 0,9 6 3 15,8-10-9 1,17 10-3-16,8-9-8 0,3 9-2 16,-4-3-4-16,-6 0 1 15,-5 0-4-15,-2-1 0 16,-4 4-1-16,-8 0-2 16,-2 0 1-16,-5 0 1 15,-6 0 1-15,-4 4 1 16,-3-1-35-16,-4 0-14 15,0 0-31-15,-4-3-10 16,-3 6-60-16,7-3-26 0,0 7 47 31</inkml:trace>
  <inkml:trace contextRef="#ctx0" brushRef="#br0" timeOffset="65267.05">8223 6883 292 0,'-42'22'110'0,"35"-15"-86"0,0 2 16 16,7-6 2-16,0 0-10 15,0-3 1-15,0 0-1 0,7 0 0 16,3-3-17-1,5-3 6-15,9 0 6 0,8-1-2 0,7 4 3 16,3 3-12-16,4 0-2 16,0 3-4-16,0 1-1 15,0-1-5-15,3-3-3 16,0 0 0-16,4-3 1 16,-10-4-1-16,-8 4-1 15,-7-3-19-15,-7 0-8 16,-7-1-37-16,-3 1-16 15,3-6-112-15</inkml:trace>
  <inkml:trace contextRef="#ctx0" brushRef="#br0" timeOffset="66190">3926 6021 276 0,'0'-41'104'0,"0"32"-81"0,4-4 18 0,-4 13 2 16,0 0-14-16,0 0-5 16,3 0 2-16,1 7 0 15,-4 12-13-15,0 15 5 0,0 13 3 16,-4 13-7-16,1 2-1 15,-4 4-1-15,3 13 0 0,-3 5 0 16,0-2 0 0,7-13-2-16,4 0-1 15,6-19 3-15,8-9 3 16,14-10-4-16,14-6 1 0,-1-9-5 16,8-10 1-1,0-3-5-15,-7-3 0 0,0-3-1 16,0 0 1-1,-7 0-2-15,-8 0 2 0,1 0-13 16,-14 3-3-16,-1 0-40 0,-2 0-18 16,-5-4-16-1,-3-2-7-15,4-6-65 16</inkml:trace>
  <inkml:trace contextRef="#ctx0" brushRef="#br0" timeOffset="66509.95">4484 5955 324 0,'0'-18'123'0,"7"11"-95"0,0-5 11 0,0 9 1 15,4 3-7-15,-1 6 1 16,1 13-8-16,-4 25-2 15,0 18-13-15,0 14-2 0,-7 11 1 16,-4 39-4-16,1 9 2 0,-4 24-5 16,3-2 0-1,1-19 1-15,3-16 0 0,7-12-5 16,0-16 1 0,7-15 0-16,4-17 0 0,3-21-11 15,0-19-5 1,0-12-47-16,-3-14-19 0,-4-2-92 15</inkml:trace>
  <inkml:trace contextRef="#ctx0" brushRef="#br0" timeOffset="67089.95">4967 7326 320 0,'-3'0'121'0,"3"-4"-95"0,0 1 14 16,0 0-1-16,-4-3-6 0,1 0 3 15,-5-7-7-15,1-3-1 16,-3-9-15-16,-1-3 1 0,4-13 0 15,0-6-3-15,0-3-1 0,7 0-4 16,4-3-1 0,6 9-8-16,1-3 0 0,10 3 7 15,4 12 5 1,-1 7-2-16,5 13-2 0,-12 12 0 16,4 9 1-1,-7 7-1-15,1 6 0 0,-5 0-3 16,-3 3 1-1,0 0-4-15,0 3 0 0,0-3 1 16,8-3 2-16,-5-6-3 0,1-7 0 16,6-15 3-1,4-3 1-15,4-10 1 0,3-3 0 16,4 0-5 0,-4 3 1-16,4 3 2 0,0 7 1 15,0 9 5 1,-15 9 5-16,1 13-5 15,-4 13 0-15,0 6-6 0,-3 6-2 16,-4-3 0-16,0-4 2 16,0-8-1-16,-4-4-1 15,1-6-41 1,3-3-18-16,-3-4-25 0,-1-2-9 16</inkml:trace>
  <inkml:trace contextRef="#ctx0" brushRef="#br0" timeOffset="67740.02">6085 6501 228 0,'4'-35'85'0,"-1"20"-66"15,5-7 23-15,-5 9 8 16,1-2 0-16,-1-4 3 0,1 0-10 16,-1 0-1-1,1 10-24-15,-1-1-2 0,8 7 1 0,3 6 0 16,-3 16-1-1,-4 9-4-15,3 19-2 0,1 22-6 16,-1 7-3-16,-3 2 0 0,4-3-1 16,-4 4 0-1,4-4 2-15,-1-9-1 16,-3-13 2-16,0-9-29 16,-3-13-9-16,-4-18-38 15,0-4-14-15,0-18-75 16</inkml:trace>
  <inkml:trace contextRef="#ctx0" brushRef="#br0" timeOffset="67919.97">5976 6902 348 0,'0'-6'129'0,"14"3"-100"0,18 0 9 0,-14-4-1 16,10-2-17-16,7-3-1 15,11-4-9-15,-7-3-4 16,10 6-3-1,1-2-3-15,-1 2 3 0,0 4-29 0,-6-1-11 16,-5 4-59-16,1-3-26 0,-7-4-9 31</inkml:trace>
  <inkml:trace contextRef="#ctx0" brushRef="#br0" timeOffset="68319.98">6590 6360 272 0,'-14'-16'104'0,"14"7"-81"0,0-1 18 16,0 10 4-16,3-3-9 15,4-3-1 1,4-3-4-16,3-1-2 0,0 1-16 16,4 2 3-16,-1 4 4 0,1 6 2 15,3 10 4-15,4 6-1 16,0 3 2-16,3 12-2 15,-14 13 0-15,0 13-6 16,-7 3 1-16,-7-7-9 0,-3 7-4 16,-4-10-2-1,-4-3 1-15,4-3-5 0,-4-9-1 16,1 3 0 0,3-7 0-16,3-3-3 0,4-5 2 15,7-14-1 1,11 1 0-16,0-13 2 0,10-7 0 15,3-2 0-15,1-7 0 0,-4 7-22 16,1-4-10 0,-5 1-42-16,-2-4-15 0,-1 0-76 31,3-2-72-31,-13-4 86 0</inkml:trace>
  <inkml:trace contextRef="#ctx0" brushRef="#br0" timeOffset="68729.66">7186 6335 332 0,'-7'-19'126'0,"4"10"-98"0,-5 2 21 0,5 7 2 0,-1 3-15 15,1 7-1-15,-11 2-9 16,0 20-4-16,0 12-12 15,-1 21 2-15,5 11 2 0,-1-4-1 0,8 0 2 16,6-3-6 0,11-6-1-16,4-10 0 0,3-12 0 15,7-13 2 1,11-16 4-16,7-12 1 0,3-9 0 16,1-7-3-1,-1-9 0-15,-3-12-1 0,-11-17 3 16,-6-12-5-1,-12-2-3-15,-10-5 3 0,-21 4 4 16,-14-9-9-16,-14-7-2 0,-11 10-2 16,3 16 0-1,1 12-9-15,0 15-2 0,3 13-25 16,7 10-9 0,7 3-48-16,7 3-20 0,11-1-92 31</inkml:trace>
  <inkml:trace contextRef="#ctx0" brushRef="#br0" timeOffset="69599.98">4223 1785 272 0,'-18'-16'104'0,"11"7"-81"0,4-3 25 16,3 5 6-16,0 1-8 0,0-3 0 16,3-1-9-1,1 1 0-15,3 9-21 0,3 12 13 0,1 17 5 16,3 18-7-1,7 9-3-15,-3 13-10 0,-1 25-1 16,8 3-4 0,7-9 0-16,7-6-5 0,-4-20-1 15,4-5 3-15,0-20 3 0,-4-5 2 16,-3-23 1 0,-4-9 0-16,-4-22 2 15,5-25-5-15,-8-19-3 16,0 0-6-16,-3-21 0 15,-4-20 2-15,-4 7 3 0,-3 12-4 16,-7 16-1-16,-3 22-2 16,-4 12-2-16,0 10-19 15,0 15-10-15,3 7-32 16,4 6-13-16,4 9-12 16,3 20-2-16,7-4-82 15</inkml:trace>
  <inkml:trace contextRef="#ctx0" brushRef="#br0" timeOffset="70129.63">4985 2234 324 0,'-4'-26'121'0,"4"8"-95"0,0 2 14 16,0 7-1-16,-3-1-3 0,-1 1 0 15,-3 2-6-15,-3 7-4 0,-5 7-14 32,1 12 1-32,4 12 3 0,-4 10-4 0,3 3-2 0,0-4-8 15,8-5-1 1,3-1-1-16,3-12 0 0,8-6-3 16,3-7 2-1,0-9 5-15,4-9 2 0,3-16-2 16,0-13-1-1,-3-3-1-15,3 1 1 0,-7 8 2 16,-7 7 2 0,0 6 1-16,0 10 0 0,0 15-4 15,4 13-1-15,3 6-3 16,0 3-1 0,4 1 1-16,-1-11 0 0,5 1-3 15,-12-6 2-15,4-7 1 16,0-3 2-16,-3-6 1 15,-4-3 1-15,-3-16-2 0,-4 9-2 16,0-18 1 0,0 0 1-16,3-1-3 0,1 1 0 15,-1 3 1 1,4 6 0-16,0 6-29 0,-3 0-10 16,3 13-27-1,0 3-9-15,7 0-88 16,4 0-58-1,6 6 95-15</inkml:trace>
  <inkml:trace contextRef="#ctx0" brushRef="#br0" timeOffset="70279.59">5440 2114 428 0,'0'7'159'0,"3"2"-124"0,8 7 2 0,-4-7-9 16,0 16-20-16,4 0-2 15,-1 10-13-15,4 2-5 16,-3-8 6-16,3-1-39 0,-3-6-15 15,-4-10-66-15,7-18-76 16</inkml:trace>
  <inkml:trace contextRef="#ctx0" brushRef="#br0" timeOffset="70439.98">5465 1860 364 0,'-43'22'134'0,"36"-9"-104"0,-7 3-6 0,14-13-9 0,4 3-14 16,3 0-1 0,3-3-11-16,8 4-5 0,3-7 8 15,7 0-60-15,8 0-26 0,-8 0-34 16</inkml:trace>
  <inkml:trace contextRef="#ctx0" brushRef="#br0" timeOffset="70773.35">5750 2064 272 0,'0'0'104'0,"0"0"-81"0,0 0 23 0,0 0 3 16,0 0-9-16,-3 0 0 15,-1 10-15-15,-3-1-2 16,0 13-14-16,-3 12-1 0,-1 7-1 16,0-6-3-16,4-10-1 15,4-3-3-15,3-7-1 16,7-15 3-16,3-15 3 15,5-1 2-15,-5-3 1 16,1 0 4-16,-1 1 3 0,-3 8-2 16,0 1 2-1,4 12 3-15,-4 3-10 16,0 13-4 0,0-3-3-16,4 3 1 0,3-10-8 15,0 0-1 1,0-2-40-16,4-7-17 0,-1-10-31 15,8 1-13-15,-11 3-39 16</inkml:trace>
  <inkml:trace contextRef="#ctx0" brushRef="#br0" timeOffset="71210.03">5803 1384 368 0,'-14'-60'137'0,"14"54"-106"0,4 0 4 0,-4 6-6 16,7 6-6-16,3 6 1 16,1 17 0-16,-1 5 0 15,1 1-13-15,-4 18-2 0,0 16 1 16,0 12-2-16,0 4 3 16,0-16-6-16,4 3-1 15,7-9 2-15,-4-3 1 16,10-13-3-16,8-4-1 15,3-2-1-15,1-6-2 0,-1-16 1 16,-3-4 1 0,6-15 1-16,-13-6 3 0,3-7-1 15,-6-2 0 1,-5-10 1-16,-6 6 3 0,-8-9 0 16,-6 9 2-1,-8-3-6-15,-6 3-3 0,-8-3 1 16,-10 10 0-1,-8-4-4-15,1 10-1 0,3-4-6 16,7 10-2-16,4-3-22 0,7 3-6 16,7 0-16-1,7 0-4-15,7 0-13 0,3-9-3 16,15-1-81 0</inkml:trace>
  <inkml:trace contextRef="#ctx0" brushRef="#br0" timeOffset="71309.91">6315 1318 408 0,'-14'-35'154'0,"14"26"-120"0,0 6 17 0,0 3-2 16</inkml:trace>
  <inkml:trace contextRef="#ctx0" brushRef="#br0" timeOffset="71749.92">6308 1290 740 0,'7'37'27'16,"0"7"-15"-1,0 13-6-15,0 5 0 0,-4 17-5 0,1 2-1 16,-1-2 0-16,5-13 0 16,-1-4 0-16,0-12 0 15,0-9-22-15,3-6-10 0,4-10-11 16,1-10-1 0,6-5 19-16,0-4 10 0,4-3 10 15,-1-3 5 1,4-3-1-16,-3-3-2 0,0-4 4 15,3 1 1-15,-3-10 15 0,-1 4 8 16,-2-17 1 0,-5 10 2-16,-3-9-1 0,-7 3 1 15,-3 9-7 1,-8 0 0-16,-6 13-14 0,-4 21-5 16,-4 7 1-1,0 10 0-15,-3 2-1 16,7-6-2-16,4 7-2 15,6-7 1-15,8 0 5 0,10 1 2 16,7-11 2-16,-3 4 0 16,6-6-4-16,8-7-3 15,7-2 0-15,3-4-1 16,-3-3-27-16,0 0-9 16,-8-3-24-16,-6 3-10 15,-7-7-20-15,-8 4-8 16,-6 3-55-1</inkml:trace>
  <inkml:trace contextRef="#ctx0" brushRef="#br0" timeOffset="72229.7">4251 2977 368 0,'7'0'137'0,"7"0"-106"0,7-10 17 0,-7 1 3 15,8-1-7 1,13-2 4-16,21-7-3 0,8 0 2 16,10-15-26-16,28 15 1 0,25-6 2 15,7-3-9-15,43 3-3 16,6-13 1-16,29 10 4 15,-11-4-7-15,14 7-1 16,-32-3-7-16,-27 6-2 0,-36 3 0 16,-25 10 2-1,-21-1-1-15,-25 1 2 0,-10 0-22 16,-7-1-7 0,-14 4-73-16,3-3-32 0,0-17-96 31</inkml:trace>
  <inkml:trace contextRef="#ctx0" brushRef="#br0" timeOffset="72849.82">12894 2359 4 0,'-3'12'0'0</inkml:trace>
  <inkml:trace contextRef="#ctx0" brushRef="#br0" timeOffset="73289.92">12905 2334 264 0,'-7'-32'101'0,"10"7"-78"0,1-15 20 15,-1 27 5-15,1-12-4 16,-1 16 1-16,4-10 2 0,-3 6 0 16,-1 4-25-1,1-1 14-15,-1 7 7 0,1-9-6 16,-1 24 12-1,1 7-14-15,-1 16-12 0,1 9-5 16,0 9-11-16,-1 3-2 16,1 4-5-1,3 6-1-15,0 3 1 0,0-3 0 16,0-7 0 0,0-12 2-16,0 0-3 0,-4-16 0 15,-3-5-23-15,4-14-10 16,0-2-35-16,-1-20-14 15,1-6-7-15,3-15 0 16,0-10-3-16,3 1-2 16,4-4-27-16</inkml:trace>
  <inkml:trace contextRef="#ctx0" brushRef="#br0" timeOffset="73529.71">13201 1980 316 0,'11'-35'118'0,"-11"29"-92"0,0 3 30 16,0 3 10-1,3 0-14-15,1 9-3 0,-1 0-3 16,1 7 0-16,-1 9-25 16,1 7 1-16,-1 21 0 15,1 22-8-15,-1-6-1 0,4 0-7 0,0 0-2 16,0-3-2 0,1 0 1-16,-1-4-2 0,0-5-1 15,-4-7-19 1,1-12-8-16,-1-4-32 15,-6-9-13-15,-4-9-22 0,-4-7-6 16,0-9-67 0</inkml:trace>
  <inkml:trace contextRef="#ctx0" brushRef="#br0" timeOffset="73790">12682 2400 384 0,'-17'15'143'0,"17"-11"-112"0,10 2 16 16,1-6 1-1,10-6-16-15,11-4-1 0,7-6-12 16,10-6-4 0,25-9-8-16,14-3-3 0,-3-1 0 15,-7 4-2-15,-11 6-2 16,-14 0 1-16,-11 9-1 0,-10 3-33 15,-11 7-15-15,-7 0-49 16,-7 6-18-16,-7 9-46 16</inkml:trace>
  <inkml:trace contextRef="#ctx0" brushRef="#br0" timeOffset="74001.11">12950 2440 272 0,'-45'38'101'0,"27"-22"-78"0,-7 6 17 16,18-16 3-1,0 3-3-15,4 1 3 0,3-1-9 16,7 1-1-16,10-4-18 16,12-6-2-16,20-10 0 0,18-5-5 15,7-10-2-15,0-4-3 0,-3-2 0 16,3 0-2 0,-7 6-1-16,-7 0-4 0,-11 6-2 15,-10 6-66 1,-7 4-28-16,-11-1-67 15</inkml:trace>
  <inkml:trace contextRef="#ctx0" brushRef="#br0" timeOffset="74259.95">13776 1813 440 0,'-21'-18'165'0,"21"18"-129"0,0 9 19 16,0-9 1-16,0 9-25 16,0 16-8-1,0-3-11-15,-4 10-6 0,-3 2-3 16,0-2-5-16,-3 8 1 0,3-2-1 16,-4 0 0-16,7-1-40 15,4-2-19-15,11-13-31 16,0 0-11-16,10-7-67 15</inkml:trace>
  <inkml:trace contextRef="#ctx0" brushRef="#br0" timeOffset="74600">13949 2155 328 0,'0'-16'123'0,"0"13"-95"0,3 3 33 16,-3 0 9-16,0-6-13 15,-3 6-1-15,-4 0-21 0,-4 6-9 16,-3 4-15-1,0-1-5-15,-4 10-2 0,4-3-2 0,0 9-2 16,4 0-2-16,2-3-1 16,5 3-1-16,6 0 3 15,8-3 0-15,3 0 1 0,4 3 0 16,7-6 0 0,-1 6 0-16,1-10 2 15,0 4 8-15,-8 0 5 16,-3-6-3-16,-7 2 1 0,-10 1-6 15,-4-3 1-15,-7-1-5 16,-7 7 0-16,-4-10-3 16,-7 10-1-16,-7-3-15 15,-3-1-4-15,-4-2-39 16,4 3-14-16,-1-10-57 16,15 6-24-16,7-2-1 15</inkml:trace>
  <inkml:trace contextRef="#ctx0" brushRef="#br0" timeOffset="74900">12855 3143 488 0,'4'-6'181'0,"6"2"-141"0,12 4 14 0,-8-9-4 16,21 0-20-16,28-10-5 16,19 0-14-16,13-3-5 0,28-12-4 15,8-7 1-15,-4 3 2 16,7-6 0-16,0 0 0 0,-21 16-3 16,-18 12-2-1,-17-2-2-15,-15 5 1 0,-13 10-30 16,-12-6-12-1,-6 9-66-15,0 0-160 16</inkml:trace>
  <inkml:trace contextRef="#ctx0" brushRef="#br0" timeOffset="77620.03">10379 5168 212 0,'-7'-9'82'0,"7"0"-64"0,-4-1 9 0,4 7 0 16,0-3-10 0,-3-4 1-16,-1 4 0 0,1 0 1 15,-1-1-10 1,1-2 8-16,-5 3 3 0,1 0 3 0,-3-1 1 15,-1-2-5 1,1 3 1-16,-4-1-5 0,-1-2 1 16,-2 6-5-16,-1-3-1 15,1-4-4-15,-1 10 1 16,0-3 0-16,1-3 1 16,-1 6-4-16,0 0-3 15,1-7 4-15,-1 4 1 16,0 0-2-16,1 0-3 15,-1 3 0-15,-3 0 1 16,0 0 1-16,-4 0 1 0,0 0-2 16,-3 0 1-1,-4 0-2-15,1 0-1 0,2 0-2 16,1 3-1-16,0 0 4 16,3 0 3-16,1 4 1 15,2-1 0 1,1 3-6-16,0 4 1 0,3 9 0 15,1 0 2-15,-1 0-1 0,-3 6-1 16,0 0 1 0,0 0 1-16,0 1-1 0,-1-1-1 15,1-3 1 1,0 3 1-16,0 4-1 0,0-7-1 16,3 0-2-1,-3 0 1-15,0 9 5 0,3 1 2 16,-3 2 0-1,3 7-1-15,1 0-1 0,-1 0 2 16,4-3-5-16,0-4-3 16,0 1 3-16,0-7 3 15,3 7-3-15,0 0-1 16,1 6 2-16,3-1 3 16,0 11 0-16,3-4 0 15,1 0-1-15,3-3 2 16,3-6-3-16,4 6-2 15,4-6 0-15,-1 3 1 0,5 6 1 16,2 9 1 0,4 4 0-16,0-3 0 0,4-4 2 15,0-3 1 1,0-6-1-16,3-3-1 0,0 0-1 16,-3 0 2-1,-1 6-3-15,1 0 0 0,0 7 1 16,-1-4 0-1,-2-9-2-15,2 6 1 0,5-9 0 16,-1-7 1-16,4 4 2 0,10 0 3 16,4-7-4-1,3 4-1-15,1-1-2 0,-5-3 1 16,1 1-4 0,-7-1 0-16,-4 0 1 0,1 1 0 15,-1-4 0 1,4-3 2-16,-1 0 1 0,5-9 3 15,-1-4-1-15,0-5 0 16,1-4-3-16,-4-3 1 16,-1 0-2-16,-2 0-1 15,-5 0 1 1,1 0-1-16,-4 3 0 0,1 0 2 16,2 0-1-16,1-3 2 15,3 0-2-15,4-3 2 16,0-3-2-1,0-4 2-15,0-2-2 0,-4-4-1 16,0 1 1-16,-3-4 1 0,-4 6-3 16,0-2 0-1,-3-1 1-15,3-3 2 0,4 0-1 16,3 0-1 0,1-6 1-16,2 7 1 0,5-4 1 15,-4 0 1 1,-4 3-2-16,-3 0-2 0,-4 0 1 15,-3 4-1 1,-4-1 0-16,0-3 0 0,-4-3 0 16,-2-6 0-16,-1-13 0 0,0-9 2 15,0-10-1 1,0-2-1-16,0 2 1 0,-3 0-1 16,-1-5 0-1,1-1 0-15,-4-6 0 0,-4 3 2 16,-3-3-3-1,-3 15 0-15,-4-12 1 0,-4-6 0 16,-3-22 0-16,0-4 2 16,-4 4-1-1,-3 0 2-15,-3-3-2 0,-8 2 2 16,-10 14-2-16,-11 15-1 16,-11 9-2-16,-3 4 1 15,0 12 1-15,-11-3 2 16,-10-6-3-16,-7-10 0 15,7-3-4-15,3 0 1 16,0 13 2-16,1 3 1 16,3 9-4-16,3 13-1 0,11 3-8 15,11 9-2 1,6 3-18-16,8 7-7 0,7 3-30 16,6 0-12-1,8 0-22-15,11 3-8 0,-5 0-39 31</inkml:trace>
  <inkml:trace contextRef="#ctx0" brushRef="#br0" timeOffset="79660">6883 5554 296 0,'-25'0'110'0,"18"0"-86"0,0 0 5 0,3-3-5 16,1-3-8-16,-1 6 1 15,1-4-1-15,-1-2 3 16,1-3-11-16,-4 6 9 0,0-4 3 15,-4 1-2-15,-3 3 0 16,3 0-6-16,-10 0 0 16,0 3-5-16,0 0-2 0,-4 0-2 15,0 0-3 1,-6 0 3-16,-1 0 0 0,0 0-1 16,4 3 1-1,-7 0 0-15,6 0 1 0,1 3-2 16,0 4-2-1,0-1 1-15,3 10-1 0,0 0 0 16,4 3 2-16,0 0-3 0,7 0-2 16,-7 0 2-1,3 6 2-15,1-3 0 0,-1 0-1 16,0 3 1 0,1 0-1-16,3-2 0 15,-11-1 2-15,4 0-1 16,3 3-1-16,0-6-2 0,1 6 1 15,-1-3 1 1,4 3 0-16,-7 4 0 0,3-1 2 16,1 4-1-16,2-1-1 15,-2-3 1-15,3 1 1 16,0-1-1-16,3-3 2 16,-7 1-2-16,4-7-1 15,4 6 1-15,-1-3 1 16,0-3-1-1,1 3 2-15,3 0-2 0,0 3-1 16,0 4-2-16,0-1 1 0,0 3 1 16,3 1 2-1,4 2 5-15,-3-2 6 0,3-7-7 16,0 7-3 0,3-4 0-16,-3-3 0 0,4 0 1 15,-1 1 0 1,1-1-2-16,-4 3 1 0,3 4-2 15,-3 6 2 1,4-1-2-16,-1-2 2 0,4 0-2 16,0-7-1-16,4 0 3 0,0-6 2 15,3-3 0 1,3 3 0-16,4-3-1 0,-6-3 0 16,6 0-2-1,0 0-2-15,0-4 1 0,4 1 1 16,3 0 1-1,-7-4 1-15,4 4-2 0,0-3 1 16,-1-1-2-16,8-3 2 16,-11-2-2-1,11 2-1-15,3-3 1 0,8-2 1 16,-8-1 1-16,7-3 3 16,0 0-3-16,-3-3 0 15,4 3-1-15,-5-4-2 16,-6 1 1-16,0 0 1 15,0 0-1-15,-1-3-1 16,-6-4 3-16,3 4 0 16,4-3-1-16,3 2 1 0,-3 1-2 15,3-3-1 1,1-1 1-16,-1 10 1 0,0-9-1 16,0 9-1-1,-3-9 1-15,0 5-1 0,-4-2 0 16,0 0 2-1,-3-4-1-15,3 4-1 0,-6 0-2 16,2 0 1-16,-3-1 3 0,1 1 3 16,2-3-4-1,1-1-1-15,0-2 4 0,-1-7 2 16,1 0 0 0,0-6 1-16,6 0-4 15,-6-3-2-15,3-1-3 16,-3 1 1-16,3 6 1 0,-10 0 0 15,3 0 0-15,-3-3 0 16,3 0 2-16,-3 0 1 16,-1-6-4-16,-3-1 1 15,0-5 0-15,1-1 2 16,-1-9-1-16,0-3 2 16,0 0-2-16,0-7-1 15,0 13-2-15,4 1 1 16,-1-4 1-1,-3 3 0-15,1-16 0 0,-1-15 2 16,-4-7-1-16,-3 13 2 0,-3 10-2 16,-4 2-1-1,-4 7 1-15,-3 3-1 0,-7 0 0 16,-7-9 0 0,-4-1 0-16,-3 1 2 0,-4 2-1 15,-6 4 2 1,-8-3-2-16,-11 12-1 0,-10-3-2 15,-3 4 1 1,-1-1 1-16,8 9 0 0,-4 11 0 16,-11 8 0-16,-10 10 0 15,0 9 0-15,6 7-5 16,-2 9 1-16,-1 3-7 16,4 0-1-16,-4 12-4 15,18-2-1-15,14-1-6 0,11-5-2 16,14-1-29-1,10-6-10-15,11-3-29 0,18-10-11 16,6-6-54 0</inkml:trace>
  <inkml:trace contextRef="#ctx0" brushRef="#br0" timeOffset="80819.99">4477 8856 268 0,'0'-13'101'0,"3"4"-78"0,-3 6 11 0,0 3 1 0,0 0-8 15,0 3-1 1,0 6-6-16,-3 16 0 0,-1 22-11 16,1 13-1-16,-4 6 2 15,-4 3-2-15,0 9 1 0,1 19 1 16,-1 0 1-1,8-9 1-15,-1-13 0 0,4-2-4 16,4-11 0 0,3-12-1-16,14-9 3 0,11-9-1 15,10-10 0-15,0-7 1 16,4-2 1-16,4-7-5 16,-8-3-2-16,4 0-2 15,0 0-2-15,-11 4 3 16,0-1 0-16,1 0-1 15,-15 1 1-15,0-1-37 0,-3 0-17 16,-4-3-12 0,0-3-2-16,-4-6-2 0,1-3 2 15,7-7-59 1</inkml:trace>
  <inkml:trace contextRef="#ctx0" brushRef="#br0" timeOffset="81220.14">5031 9041 240 0,'-4'-54'90'0,"4"32"-70"0,0-9 17 0,0 15 4 16,0 7 0-16,0 0 5 0,0-1-16 15,-3 10-6 1,-1 19-14-16,-3 19-4 0,3 18 0 0,1 10-1 16,-1 15 2-16,1 42 0 15,3-1 1 1,0 28 4-16,0 14 5 0,0-17 2 16,3 10 1-16,4-7-7 15,8-21-3-15,-5-16-5 16,4-22-2-16,0-19-3 15,4-7-1-15,0-14 1 16,-4-14 2-16,0-8-1 16,-4-8-1-16,1-8-2 15,-4-7 1-15,-7-6-50 0,4-6-20 16,-1-7-71 0,1-12-71-16,-4-9 73 15</inkml:trace>
  <inkml:trace contextRef="#ctx0" brushRef="#br0" timeOffset="81839.56">5376 10665 332 0,'0'0'123'0,"0"-3"-95"0,0-4 16 0,0 1 0 0,0-3-15 16,-3-4-5-16,-1 1-5 16,1-7 0-16,-4 0-10 15,0-3 1-15,0-9 1 0,0-7-4 16,3-6-2-16,4 3-2 16,0-15-3-16,7 0 1 15,7-23 1-15,7 1-1 16,11 3 2-16,-7 15 2 15,7 4 4-15,-1 18-4 16,1 7-1-16,-7 9 0 16,-1 12 0-16,-2 13 0 0,-5 13 0 15,-3 15 0 1,0 10 2-16,-3 3-5 0,-4-3-3 16,-3-4 1-1,3-5 2-15,0-7-2 0,0-3 0 16,0-7 1-1,3-5 2-15,5-16 1 0,2-13 1 16,4-13-7-16,11-5 0 0,-4 2 1 16,4 10 1-1,0 10 3-15,0 8 1 0,-8 17 1 16,1 15 2 0,-4 3-5-16,-3 3-1 15,-4 7 2-15,0-4 3 16,-7 1-4-16,-7 3-1 0,0 2 0 15,0 4 0-15,0 3 0 16,-3 3 0-16,3-9-31 16,0 0-14-16,3-10-19 15,1-9-6-15,6-9-8 16,4-13-2-16,4-16-55 16</inkml:trace>
  <inkml:trace contextRef="#ctx0" brushRef="#br0" timeOffset="82109.88">6385 9821 400 0,'-31'13'148'0,"27"-13"-115"0,4 9-3 0,7-6-9 15,4 1-10-15,6-4 3 16,8 0-5-16,7-4-1 16,3-2-4-16,4 0-3 0,-4-3 2 15,-3 5-4-15,-4-2 0 16,-7 6 1-16,4 0 0 16,-11 0-51-1,4 0-20-15,-1 6-102 0</inkml:trace>
  <inkml:trace contextRef="#ctx0" brushRef="#br0" timeOffset="82485.36">7006 8981 344 0,'0'0'129'0,"0"3"-100"0,4 13-4 16,-4-4-10-16,0 10-7 0,-4 13 0 15,1-1 4 1,-4 4 5-16,-4 0-9 0,0 9 7 0,1 9 2 16,-1 7-3-1,8 0 0-15,3-7-8 0,7-9-2 16,3-6-2-1,8-10-2-15,3-6 1 0,7-3-1 16,-6-12 4-16,2-4 2 16,1-6-5-16,0-3 0 15,-1 0-1-15,-6-4 2 0,3 1-3 16,-3-3-2 0,-4 2-47-16,0 4-19 15,-3-3-104 1</inkml:trace>
  <inkml:trace contextRef="#ctx0" brushRef="#br0" timeOffset="82799.66">7348 8890 304 0,'4'-37'115'0,"-1"30"-89"0,1 4 14 0,-4 3 20 16,3 13-13-16,1 18-8 0,-4 16-7 16,0 16-18-1,0 3-2-15,-4 12 1 0,-3 32-5 0,-3 6-2 16,-1 3-3 0,1 25-3-16,-1-9 1 15,4-13-1-15,4-9 0 16,3-6 2-16,3-7-1 0,1-12 2 15,3-16-35-15,0-12-13 16,0-17-66-16,7-30-108 31</inkml:trace>
  <inkml:trace contextRef="#ctx0" brushRef="#br0" timeOffset="83339.89">7507 10270 316 0,'0'0'121'0,"4"0"-95"0,-1-3 9 16,-3 3-1 0,0-7-11-16,0 1 1 0,0 0-4 15,0-4-1 1,0-2-10-16,0-4 3 0,0-12 4 0,4-7-2 15,-1-15 0-15,8-3-8 16,-4 0-2-16,7-1 4 16,0 4 3-16,4 3-2 0,-4 10 0 15,0 8-5 1,-3 11-1-16,-1 11 1 0,-3 14 2 16,4 11-1-1,-8 14 0-15,4 8-6 0,-3 8 1 16,-1-1 2-1,4 0 1-15,1-10-4 0,-1-5 1 16,0-7 0-16,3-10 2 16,4-8 5-16,4-14 4 15,3-8-6-15,4-10-3 16,3-7 1-16,0 4 0 16,0 6-1-16,-3 6-2 15,-4 23 5-15,-3 15 1 16,-4 12 0-16,-3 1 1 15,-4 5-6-15,3-5-1 0,-3-1 0 16,4-9 2 0,0 4-39-16,-4-7-14 0,3-7-17 15,1 1-4 1,-1-4-4-16,-3 4-3 0,4 0-62 31</inkml:trace>
  <inkml:trace contextRef="#ctx0" brushRef="#br0" timeOffset="83789.67">8128 9583 356 0,'-14'16'134'0,"14"-13"-104"0,0 0 14 0,3-3-2 0,4 3-2 16,8 0 5-1,2 4-9-15,11 2-4 0,15-6-18 16,10 0-7-16,3-3 0 16,1 0-4-16,-4 0 0 0,-4 0-1 15,-3 3 1 1,-4 1-2-16,-7-1 2 0,-3 0-33 15,-4 3-14-15,-6 0-42 0,-5-3-16 16,1 4-74 0</inkml:trace>
  <inkml:trace contextRef="#ctx0" brushRef="#br0" timeOffset="83986.4">8474 10003 372 0,'-25'38'140'0,"25"-32"-109"0,7 4 16 0,0-10-2 16,7 0-14-16,7-4-1 16,4-8-15-1,3-4-4-15,4-6-7 0,3 0-3 0,4 0 2 16,0 4-2-16,-7 5-1 16,-4 4-50-16,-3-1-21 15,-1 4-117 1</inkml:trace>
  <inkml:trace contextRef="#ctx0" brushRef="#br0" timeOffset="84900.89">9511 9320 252 0,'-18'0'96'0,"11"0"-75"0,0 0 14 0,4 0 3 15,-1 0 0 1,-3-7 4-16,4 7-10 0,-1 0-2 16,0-3-17-1,4-3 1-15,8-3 0 0,6-4 4 0,7-3 1 16,3 1-4-1,12-1 1-15,13 4 0 0,8 5-1 16,3 7 4-16,-4 10 0 16,-7 2 1-16,-6 10 0 15,-12 10 2-15,-2 15 3 16,-15 12-11-16,-11 7-5 16,-6-3 0-16,-11-1 2 15,-11 7-6-15,0 7-1 16,-3 5-4-16,3-6-1 15,8-9 1-15,10-12 0 0,10-11 2 16,15-11 1 0,10-7 3-16,7-13 1 0,8-5-3 15,-1-4-3 1,0-3 0-16,4 0 1 0,-3 0-1 16,-5 3-1-1,-2 0-10-15,-5 0-6 0,-2 0-36 16,-5-3-14-1,1 0-21-15,0-6-9 16,-4-3-93-16</inkml:trace>
  <inkml:trace contextRef="#ctx0" brushRef="#br0" timeOffset="85459.94">10643 9426 260 0,'4'-53'96'0,"-1"37"-75"0,4 1 10 0,-3 8 1 15,-1 1-5 1,-3 0 4-16,0-4 3 16,-3 7 3-16,-4-3-20 0,0-3 4 0,-4 9 2 15,1-3-1-15,-4 3-1 16,-1 3-7-16,-2 3-4 15,-1 3-5-15,-3 10-4 16,0 12 0-16,-4 20-1 0,0 8 2 16,1 4 3-1,3 0 4-15,3 9 5 16,11 6-4-16,7 1 2 16,10-7-1-16,12-13 1 0,6-9-2 15,7-9-1 1,18-13-1-16,11-9 2 0,6-16 1 15,-3-18 1-15,0-23 2 16,0-12 4-16,0-7-1 16,0-8-1-16,-7-14-4 15,-24 10 0-15,-8 13-5 16,-18-16 1-16,-13-16-3 0,-18 9 0 31,-11 7-3-31,-14 10 1 0,-17 24-4 16,-15 16-2-16,4 13 2 15,10 12 0-15,8 6-10 0,10 4-5 16,14 2-23-16,11 4-10 16,11-3-27-1,10-4-10-15,14 4-14 0,17-3-5 16,8 2-50 0</inkml:trace>
  <inkml:trace contextRef="#ctx0" brushRef="#br0" timeOffset="85799.59">11529 9495 316 0,'-46'-6'118'0,"35"6"-92"0,-3 6 22 15,11-3 2-15,-1 1-12 16,4-1-2-16,7 3-1 16,4-3 3-16,10 0-21 15,11-3 4-15,17-6 0 0,8 0-7 16,3-4-3-16,-8 4-6 0,-2 0-2 15,-4 3-8-15,-7 0-4 16,-4-1-66 0,0-2-30-16,7 0-89 15</inkml:trace>
  <inkml:trace contextRef="#ctx0" brushRef="#br0" timeOffset="86539.53">12386 9085 240 0,'-3'-26'90'0,"3"11"-70"0,0 5 21 15,0 1 7-15,0 0-8 0,3 5 1 16,1-2-10 0,-1 0-2-16,4 0-16 0,4-1 10 0,3-2 4 15,7-4-1 1,21 4-1-16,11 3 0 0,7 6-1 15,0 9-5-15,-3 10 1 0,-8 12 0 16,-17-6 0 0,-4 4 0-16,-10 11 0 0,-4 23-5 15,-18 12 1 1,-17 10-9-16,-11-22-4 0,8-13-2 16,-22 9 1-1,-11 14-1-15,11-8-1 0,8-11 1 16,9-4 1-1,12-9-3-15,6-7 0 16,11-6 1-16,14-9 2 0,15-6 1 16,9-4 3-16,8-3-1 15,4-2 0-15,-5-4-3 16,-2 0-2-16,-4 0 1 16,-4 0 1-16,0 0-1 15,-10-4-1-15,-4 4-28 16,4-3-11-16,6-3-36 15,1 0-15-15,-4-4-29 0,1 1-13 16</inkml:trace>
  <inkml:trace contextRef="#ctx0" brushRef="#br0" timeOffset="87049.81">13455 9232 364 0,'-11'-25'134'0,"11"12"-104"0,-3-12 12 0,3 16-4 16,0-10-17-16,0-6-2 16,0-3-2-16,0 3 1 0,0 3-10 15,-4 6 7-15,-3 7 2 16,-3 9-1-16,-4 18 1 0,-4 14-5 15,-3 12-2-15,-4 6 0 16,0 19 4-16,4 15-4 16,7 1 2-16,7-6-1 15,11-11 3-15,10-8-3 16,10-7-1-16,8-12-4 16,14-10 1-1,10-5 0-15,8-11 1 0,3-5 0 16,-4-13 0-16,-3-10 0 15,4-9 0-15,-4-12 0 16,-4-20 0-16,-6-12-2 0,-15 1-1 16,-21-1 1-1,-17-10 1-15,-15-11-1 0,-10 5-1 16,-15 4-3 0,-17 12-2-16,-17 13-2 0,-4 24 1 15,10 11-8 1,8 11-2-16,10 10-27 0,10 7-11 15,12 6-38-15,9-1-17 0,8 1-84 32,11-4-63-32,-1-2 106 0</inkml:trace>
  <inkml:trace contextRef="#ctx0" brushRef="#br0" timeOffset="88980.1">6763 11712 260 0,'10'-12'99'0,"-6"5"-77"0,-4-2 15 0,0 6 5 16,0-4-10-16,0 1-1 15,0 0-9-15,0 0-1 16,0 3-12-16,-4-1 6 0,4 1 4 15,-7 0 1-15,0 3 0 16,-3 6-4-16,-1 10-2 0,-7 9-2 16,-3 16 0-16,-7 28 0 15,-4 9 2-15,-3 10-5 16,0 22-3 0,3 12 1-16,7-9 2 0,11-6-2 15,11-1 1 1,13-2-3-16,15-20 0 0,3-15 3 15,11-15 3-15,3-17-2 0,18-18 0 16,14-19 3 0,-3-19 3-16,-1-12-2 0,1-10 2 15,0-9-6 1,-1-19-1-16,1-25 0 16,-11 3 0-16,-11 3-4 15,-14 0-1-15,-17-15 1 0,-18-4 0 16,-21 20 0-1,-11 5 2-15,-10 10-3 16,-15 19-2-16,-20 9-3 0,-8 6 1 16,7 19-1-16,11 13 0 15,4 6-3-15,13 6 1 16,15 4-31-16,14-1-12 16,17 7-49-16,19-13-19 15,27-3-89 1</inkml:trace>
  <inkml:trace contextRef="#ctx0" brushRef="#br0" timeOffset="89759.94">8089 11985 264 0,'-10'0'101'0,"10"0"-78"0,0 6 17 0,0-6 5 16,0 0-9 0,3 3-1-16,1-3-4 0,-1 7 0 15,4-4-17 1,0-3 5-16,7 6 4 0,1-6 1 0,9 0 1 16,4 3-8-1,11-3-2-15,11 0-5 0,3 0 1 16,3 6-4-1,-3-2-2-15,-4-4 0 16,-3 9-1-16,0-3-2 0,-4 0 1 16,4 1-2-16,-10-4 2 15,-5 0-2-15,-3 0 2 16,-3-3 0-16,-7 0 1 16,-4 0-2-16,-3 0-2 15,-8 0-28-15,-6 3-14 16,-5 4-33-16,-6-1-16 15,-3 3-90-15</inkml:trace>
  <inkml:trace contextRef="#ctx0" brushRef="#br0" timeOffset="90079.98">8255 12408 308 0,'-21'19'115'0,"24"-19"-89"0,1 6 19 16,-1-6 1-16,4 3-4 0,-3 1 1 16,10 2-8-1,4 0-4-15,3 0-17 16,11-3 4-16,6-3 3 0,5-3-5 16,3-3 1-16,7-3-6 0,10-1-1 15,8 1-6 1,3-1-3-16,-7 4 0 0,-7 3-1 15,-11 3 2-15,-7 0 1 16,-6 3-1 0,-5-3-2-16,-6 6-48 0,-4-2-22 15,-3-1-34 1,0-3-10-16,3-7-47 16</inkml:trace>
  <inkml:trace contextRef="#ctx0" brushRef="#br0" timeOffset="90769.72">10089 11775 276 0,'-10'-22'104'0,"6"12"-81"0,4-8 18 0,0 15 4 16,0-7-6-1,-3 1-1-15,-1-1-6 16,1-2-2-16,-1 2-17 0,1 1 8 0,-1 3 5 16,1-1-3-16,-4 4 1 15,-4 3-11-15,0 7-5 16,-6 8-5-16,-8 10-3 16,-7 22 1-16,-10 22 1 15,0 7 1-15,3-1 1 16,4 9 4-16,3 11 5 15,11 2-1-15,10-9 1 0,11-13-1 16,14-13 0 0,18-8-2-16,10-10-1 0,8-7-1 15,6-15 0 1,18-9 2-16,11-13 1 0,0-13-3 16,-4-18 0-1,-7-22-1-15,-4-13 1 0,-6-3 2 16,-8-3 1-1,-10-10-3-15,-18-9-3 0,-17-3 2 16,-15 9 0-16,-13 4-3 0,-15 3-3 16,-24 5 0-1,-22 11 1-15,-3 18-3 16,0 25 0-16,-8 19-4 16,1 9 1-16,11 10-14 0,13 0-5 15,18 0-30 1,22-3-14-16,20-4-28 0,15-2-13 15,13 2-88 1</inkml:trace>
  <inkml:trace contextRef="#ctx0" brushRef="#br0" timeOffset="92589.82">30166 9492 248 0,'-3'-6'93'0,"3"3"-72"0,0 0 14 15,0 3 2-15,0-3-1 0,0-1 2 16,0-2 4-16,0 0 1 0,3 0-23 16,-3-1 6-16,0 4 2 15,0-3-7-15,0 15 1 0,0-6-4 16,-3 26 0 0,-8 18-7-16,0 9-4 0,-3 4-4 15,7-4-3 1,4 16 3-16,3-3 0 0,0-3-1 15,3-13-2-15,4 1-2 16,0-14 1-16,4-8 1 16,-8-4 2-16,-3-9-39 15,0-4-14-15,-3-5-52 16,3-4-22-16</inkml:trace>
  <inkml:trace contextRef="#ctx0" brushRef="#br0" timeOffset="92861.23">30198 9364 336 0,'-7'-10'126'0,"10"4"-98"0,1 3 17 0,-1 0 1 15,4 0-16-15,0-1-5 0,15 1-8 16,6-3-3 0,0 3-8-16,-7 0-4 0,18 3-1 0,10 0-1 15,-6 3 2 1,-8 0-3-16,-14 3 0 16,-3-3-54-16,-11 7-25 15,-4 12-90-15</inkml:trace>
  <inkml:trace contextRef="#ctx0" brushRef="#br0" timeOffset="93026.96">29979 9774 348 0,'-18'19'132'0,"29"-16"-103"0,17 4 1 16,-10-7-6-16,14 0-10 15,13-7 2-15,8 7-9 16,-10-3-2-16,20 3-3 15,-13 0-28-15,3 3-10 0,10 4-123 16</inkml:trace>
  <inkml:trace contextRef="#ctx0" brushRef="#br0" timeOffset="93439.94">30667 9831 344 0,'-4'-6'129'0,"4"6"-100"0,0-4 13 16,0 4 0-1,0 0-11-15,0 0 2 0,0 0-17 16,0 0-7 0,-10 4-5-16,3-4-4 0,-14 15 1 0,3-2 1 15,-10 12 3 1,3-3 0-16,0 6 0 0,8-6-1 15,10 3 0-15,0-6 2 16,14-7 1-16,0 1 3 16,10-10 1-16,-2 0 3 15,2-3 4-15,-3 0-1 16,0 0 1-16,-3 0-5 16,-4 3 0-1,0-3-8-15,-3 7-3 0,-1-4-1 16,1 3 1-16,-1-3-14 15,1 7-5-15,-1-1-26 16,1-3-13-16,-1-3-12 0,1 7-4 16,-1-10-26-1,1 9-13-15,-1-3-17 16</inkml:trace>
  <inkml:trace contextRef="#ctx0" brushRef="#br0" timeOffset="93729.75">30999 9285 376 0,'-4'-59'140'0,"4"59"-109"0,4-32 13 0,-1 26-1 16,1 3-23-16,-1-3-6 15,1 15 0-15,-1-3 3 0,4 16-9 16,0-3 2-16,-7 28 3 15,0-9-5-15,-7 31 0 16,4-13-4-16,-11 19-1 0,0-15-1 16,-4 31 1-16,4-22-9 15,7 3-3-15,0-12-39 16,10-10-19-16,1-6-64 16,6-13-27-16,8-6 23 15</inkml:trace>
  <inkml:trace contextRef="#ctx0" brushRef="#br0" timeOffset="94429.98">31447 9721 420 0,'7'-9'159'0,"-7"9"-124"0,3-7 15 0,-3 7-3 16,-3 0-27-1,-1 0-8-15,-13 0-8 0,2 0-1 16,-23 7-2-16,9-4-1 0,-6 6 1 0,3-3-1 16,1 4 0-1,6-4-3-15,4 7 2 16,3-4-1-16,8 7-2 16,-1-4 0-16,14 7 3 0,-3 0 0 15,22 12 1 1,-5-6-3-16,15 7 0 0,-7-7 10 15,-1 0 8-15,-2-6 7 16,-5 0 4-16,-3-4-7 16,-17-2-4-16,3-4-8 15,-21 7-5 1,3-7-1-16,-10-6-1 0,7 7-14 16,-4-10-3-1,7 6-22-15,1-6-10 0,3 0-23 16,3-6-7-16,4-4 0 15,3 7 3-15,1-3-10 16,10-3-5-16,0 5 35 16,14-2 91-1,-3 0 54-15,13 0-12 0,-6-1-7 16,18 1-15 0,-8 0-5-16,7-4-28 0,-3 1 5 0,17-7 3 15,-10 4-7 1,21-10-1-16,-14 3-11 0,-3-3-2 15,-12 3 6-15,-20 0 4 0,-4 4-7 16,-28 5-4 0,0 1-5-16,-21 15-3 15,3-3 1-15,-18 22 1 16,8-6 3-16,-4 16 2 0,11-1-3 16,21 1-3-1,3-7 2-15,29-3 2 16,-4-3-2-16,32-3-2 15,-7-4-9-15,24-5-3 16,-10-1-40-16,0-2-17 0,-11-1-93 31,1-3-78-31,-8-3 88 0</inkml:trace>
  <inkml:trace contextRef="#ctx0" brushRef="#br0" timeOffset="95139.93">29764 8925 240 0,'0'-7'90'0,"3"7"-70"0,1-3 17 16,-4 3 4-16,0 0 2 0,0 0 4 15,0 0-8 1,-7 10-4-16,-7 15-19 0,-7 19 5 0,-8 15 6 15,-2 7 0 1,-12 34 2-16,-6 20-3 0,0 5-1 16,10 25-12-16,21-2-5 15,25-23-3 1,18-6 1-16,14-9-1 0,14-10 2 16,10-15-4-16,4-19 0 15,-7-13-28-15,-11-15-12 16,-6-16-44-16,-8-10-16 15,-3-8-86 1</inkml:trace>
  <inkml:trace contextRef="#ctx0" brushRef="#br0" timeOffset="95569.97">32329 9003 316 0,'14'-28'118'0,"-14"28"-92"0,17 16 30 0,-13-16 7 16,3 18-9-16,-4-2 0 16,4 22-6-16,-3-7 0 15,10 25-27-15,-3-9 6 0,17 48 1 16,-7-20-7-16,28 38-1 16,-10-22-8-16,14 47 0 15,-14-35-5-15,-7 44-2 16,-11-34-9-16,-35 6-3 15,3-18 6-15,-31-4 5 0,14-25-9 16,-32 0-1 0,10-19-17-16,-13-6-5 0,10-9-50 15,7-10-19 1,11-6-120-16</inkml:trace>
  <inkml:trace contextRef="#ctx0" brushRef="#br0" timeOffset="96579.89">11952 10931 236 0,'11'-47'88'0,"-4"29"-69"0,-4-1 17 0,-3 9 3 0,4 7 1 0,-4-3 3 16,0-4 1-1,0 10 0-15,0 0-24 16,-4 7 2-16,-3 21 1 0,-7 25-3 16,-7 13 0-16,-4 22-2 0,-3 37-2 15,0 1-2 1,3 15-1-16,7 6-7 0,8-12-4 15,10-13-1-15,10-9-1 16,5-12 0-16,6-14 2 16,3-15-3-16,1-18-2 15,0-13-47-15,0-23-21 16,6-21-125 0</inkml:trace>
  <inkml:trace contextRef="#ctx0" brushRef="#br0" timeOffset="96889.9">11934 11367 288 0,'-21'-9'110'0,"25"6"-86"0,3-4 18 15,0-2 3-15,7 3-15 0,7-7-3 16,15-3-6 0,16 1-2-16,15-4-10 0,4-3-1 15,7-3 2-15,6 6-2 16,8 0 3-16,-18 4-8 0,7-1-2 16,-10 0-3-1,-11-6 0-15,-7 13-29 0,-11-4-12 16,-7 4-18-1,-10 0-7-15,-7 5-73 16</inkml:trace>
  <inkml:trace contextRef="#ctx0" brushRef="#br0" timeOffset="97229.94">12213 11348 364 0,'35'-31'137'0,"-17"22"-106"0,3 2 13 0,-10 7-2 0,3 3-11 16,0 10 2-1,-3 15-10-15,-1 16-2 0,1 9-12 16,-1 7-1-16,-3 3-1 15,1 9-3-15,-1 6-1 0,0 1-3 16,0-14-1-16,0 1 1 0,3-16 0 16,-3-6 0-1,0-12 0-15,0-7-47 16,-3-6-18-16,3-7-20 16,-3-9-8-16,-1 4-59 15</inkml:trace>
  <inkml:trace contextRef="#ctx0" brushRef="#br0" timeOffset="97569.81">12608 11878 232 0,'4'44'88'0,"3"-28"-69"0,7 12 17 0,-7-22 5 15,7 1 2-15,0-1 6 16,0-6 5-16,0 0 1 16,1-6-30-16,-5-10 8 0,-3-6 4 15,0-6-9-15,-7 0-4 0,0-7-9 16,-3 10-2 0,-4 0-6-16,0-3-2 0,3-1-5 15,1 4 0 1,3 3 0-16,3 0 0 0,4 4-3 15,7-1 2-15,4 6-1 0,3-2 0 16,4 2-25 0,-1 4-9-16,5 2-39 15,-1 4-15-15,4 6-90 16</inkml:trace>
  <inkml:trace contextRef="#ctx0" brushRef="#br0" timeOffset="98139.96">13102 11671 244 0,'-3'0'93'0,"3"-3"-72"0,0 3 14 0,0 0 0 16,0 0-3-16,-4 3 3 15,1 0 1-15,-4 7 2 16,-1 6-21 0,1 6 8-16,7-1 3 0,4 14-2 0,10-7 2 15,11-6-1-15,10-6 3 16,4-13-3-16,0-6-2 15,-1-10 0-15,-2-6 1 0,-8-3-5 16,-3-6-3 0,-8 6-8-16,-6-6-4 0,-8 3-1 15,-3 0-1 1,-7 0-7-16,-3 6 0 0,-1 7-15 16,1-4-3-1,-1 6-7-15,4 1-2 0,0 3-9 16,3 6 0-1,8 3 12-15,3 3 6 0,4 4 6 16,3-4 4-16,3 3 5 0,4 1 1 16,15-10 3-1,6 0 1-15,11-3 1 16,0-13 2-16,0-9 10 16,-7-3 4-16,-4-1-3 15,-14 4-3-15,-10 6 3 16,-11 10 4-16,-11 9-7 15,-10 9-3-15,-7 20-2 0,-11-1-1 16,1 6 9 0,2 1 3-16,8-1-7 0,11-2-5 15,13-1-1 1,15-6 2-16,14-3-2 0,6-6 0 16,8-13 1-1,4 3 0-15,10-12-16 0,0 3-4 16,-4-4-52-1,-3 7-20-15,-4 0-111 16</inkml:trace>
  <inkml:trace contextRef="#ctx0" brushRef="#br0" timeOffset="98729.6">13914 10875 312 0,'-22'-60'118'0,"22"35"-92"0,7-9 17 0,1 18 1 0,2-3-9 15,11 0 0 1,11 4-1-16,14 5 2 0,10 14-20 16,1 8 11-16,-1 23 5 15,-3 27-1-15,0 23 2 16,-7 3-8-16,-7 37-1 15,-8 10-13-15,-9-10-4 0,-12 10-7 16,-6 0-1-16,-4-13 1 16,-4-21 2-16,-3-14-8 15,0-21-1-15,-3-3-40 16,2-16-19-16,-2-6-32 16,-1-10-14-16,1 1-70 15</inkml:trace>
  <inkml:trace contextRef="#ctx0" brushRef="#br0" timeOffset="100949.87">7066 13738 220 0,'-10'0'85'0,"6"-3"-66"0,1 3 16 0,-1 0 4 0,0 0-10 16,1 0 0-1,-1 0-1-15,4-4 0 0,-3 4-15 16,3 0-3-16,0 0 0 0,0 0 3 16,0 0 2-16,3 0 0 15,1 0 4-15,3 0 0 0,0 0 1 16,0 4-5 0,4-1-1-16,-1 0 0 0,4 0 2 15,8 0-1 1,-1-3 1-16,10-3-2 15,12-3 1-15,10-1-4 0,7-2-1 16,3 3-6-16,1-1-1 16,-8-2-1-16,4 6 1 15,0-3-2 1,0-4-1-16,-4 10 1 0,-6-3 1 16,-4-3-1-16,-11 6 2 15,-3 0-2-15,-8 0-1 16,-2 0 1-16,-8 0 1 15,0 0-1-15,-4 0 2 16,-3 0 0-16,-7 0 3 0,-3 0-43 16,-1 0-17-1,-3 6-39-15,-3-3-17 0,3 7-65 32</inkml:trace>
  <inkml:trace contextRef="#ctx0" brushRef="#br0" timeOffset="101819.98">7468 13885 196 0,'7'-13'74'0,"-3"4"-58"0,-1-10 12 0,1 10-1 16,-1-4-4-16,1-2-2 16,0 2 0-16,-1 1-1 15,1-1-11 1,-1 4 6-16,1-1 2 0,-4 1-1 0,0 3 3 16,0-1-1-16,0 7-2 15,0 0 3-15,0 0 0 16,0 13-4-1,0 12-1-15,3 6 0 16,1 13 2-16,-1 0-1 0,4 3-3 16,-3 3 0-1,-4 7-3-15,3 12 0 0,-3 6-3 16,4-6-1 0,-4-13-1-16,3 1 0 0,1-13-2 15,-4-10 1 1,3 1 0-16,1-10 1 0,0-6-5 15,-4-4-1-15,0-2 1 0,0-4 0 16,0-3-26 0,0-2-11-16,0 2-45 0,0-6-17 15,0-6-56 1</inkml:trace>
  <inkml:trace contextRef="#ctx0" brushRef="#br0" timeOffset="102120.13">7225 14622 276 0,'-7'0'104'0,"7"-3"-81"0,3 3 18 0,-3 0 4 16,0 0-9-16,7-3-1 15,0-1-4-15,8-2 0 16,2 6-17-16,11-9-1 0,8 6 0 15,10-7-5-15,7-5 0 0,-1 2-2 16,5-3-1 0,3 1-3-16,3 2-2 15,1 4 1-15,-4 2-1 16,-7 4-7-16,-7 3-3 0,-4-3-27 16,-7 0-14-1,-3-3-13-15,-7-7-6 0,-1-2-71 31</inkml:trace>
  <inkml:trace contextRef="#ctx0" brushRef="#br0" timeOffset="102789.86">8463 14126 260 0,'-7'-6'99'0,"4"3"-77"0,-4-3 7 0,3 3-3 16,0-4-1-16,-3 1 2 15,-3-3-1-15,-4 6-1 16,0-4-14-16,-4 7-2 0,-7 7 1 15,1-4-4-15,-1 9-1 16,4 4-2-16,-8 12-3 0,8 3 1 16,0 7-1-1,4 12 0-15,2-3 0 0,8-3 0 16,4-6 2 0,3-4-3-16,3-5 0 0,4-11 7 15,4 1 6 1,0-6 5-16,13-10 4 0,4-6-5 15,4-10-1-15,4-15-5 0,-1-16 1 16,-3-6-4 0,-4 0-2-16,-4-4-2 0,-2-2 0 15,-5-16-2 1,-6-19 2-16,-4 3-2 0,-7 3 2 16,-7 1-2-1,-11-4 2-15,-6 0-2 16,-1 13 2-16,-3 15 0 15,3 13 1-15,4 16-2 0,3 18-2 16,4 20-2 0,3 12 1-16,1 18-1 0,6 4 0 15,4 6 2-15,7 25 2 16,4 19 3-16,7-3 4 16,6-7-6-16,4 1-2 15,4 3 1-15,4-1 1 16,-1-5-1-16,-3-20 1 15,-1-9-35-15,-2-12-13 0,-1-10-31 16,-4-9-10 0,1-10-80-16</inkml:trace>
  <inkml:trace contextRef="#ctx0" brushRef="#br0" timeOffset="103289.64">8700 14158 264 0,'-15'12'101'0,"15"-2"-78"0,-3 2 11 16,6-2-1-16,4-1-7 16,4 1 2-16,3-4-1 15,7-3 3-15,11-9-16 0,0-7 5 0,3 1 2 16,0-7-3 0,-3-3 0-16,-7-3-4 0,-11 0-1 15,-7 3-3 1,-11 3-1-1,-6 0-1-15,-11 13 0 0,-4 6-7 0,-3 6-2 16,-4 10-3-16,4 6 3 16,3 22 0-16,7 6 1 15,8 6-3 1,10-3 2-16,10-9-1 16,12-9 0-16,9-13 6 15,5-16 2-15,2-15 4 0,-2-13 4 16,-1-10-2-16,-3-2 3 15,-8 3-4-15,-2 2 1 16,-5 7-3-16,1 7 0 0,-4 2-1 16,4 7 0-1,-1 6-2-15,4 0-1 0,1 9-3 16,2 1-2 0,1 5 1-16,3-2 1 0,0-1-1 15,-3-2 2 1,0-4-24-16,0-3-8 0,-4-6-35 15,0-3-13-15,0-4-31 0,0-2-12 16,-7-1-28 0</inkml:trace>
  <inkml:trace contextRef="#ctx0" brushRef="#br0" timeOffset="103439.63">9451 13296 352 0,'-11'-22'132'0,"11"12"-103"0,-3 4 18 0,3 3 4 16,0 0-16 0,0 3-2-16</inkml:trace>
  <inkml:trace contextRef="#ctx0" brushRef="#br0" timeOffset="103609.86">9437 13267 701 0,'3'38'14'0,"1"15"-1"0,3 7-10 0,4 9-2 15,3 19 1-15,3 9 1 0,4-9-1 16,1-7 1 0,-1-12-2-16,0-9 2 15,0-13-4-15,-3-10-2 16,-4-8-42-16,0-11-20 0,-7-8-27 16,-3-10-8-1,3-7-47 1</inkml:trace>
  <inkml:trace contextRef="#ctx0" brushRef="#br0" timeOffset="103922.4">9391 13910 292 0,'-21'3'110'0,"21"3"-86"0,0-2 5 0,7-4-5 16,3 6-5 0,8-6 3-16,7-6-6 0,3 2-1 15,4-5-9 1,-1 0-4-16,8-1 1 0,4 4 0 15,-1 3 1-15,0 3-22 0,-3 3-10 16,-4 0 0 0,-3 3 4-16,-4 4 12 0,-3-1 6 15,-4 10 14 1,-3-3 6-16,-4 3 11 16,0 2 7-16,4 1-4 15,-4 4 0-15,0-5-13 0,0-2-6 16,0 3-6-1,0-6 0-15,0 0-24 0,0-10-11 16,1-3-120 0,2-3-65-16,1-3 100 15</inkml:trace>
  <inkml:trace contextRef="#ctx0" brushRef="#br0" timeOffset="104119.69">9811 13584 384 0,'-28'-9'143'0,"24"5"-112"0,4-2-3 16,0 6-12-1,0 0-12-15,7 0-3 16,4 0-18-16,3-3-6 0,3-3 11 16,5 6-27-16,2-3-8 0,1-4-27 15,3 7-11-15,0 0-23 16</inkml:trace>
  <inkml:trace contextRef="#ctx0" brushRef="#br0" timeOffset="104459.81">10206 13158 360 0,'-14'-19'134'0,"10"12"-104"0,1 1 12 0,3 6-4 0,0 0-17 15,0 0-4 1,0 3-4-16,3 7-1 0,1 9-6 16,3 18 3-16,0 26 1 15,3 6-1-15,5 6 0 16,2 4-5-16,4 15-1 15,4 0 1-15,3-10 0 0,1-12-5 16,-5-9-1-16,1-10 1 16,-4-9 2-16,-3-9-16 15,-1-10-6-15,-3-3-48 16,-3-6-17-16,3-7-84 16</inkml:trace>
  <inkml:trace contextRef="#ctx0" brushRef="#br0" timeOffset="104689.58">10121 13760 328 0,'7'6'123'0,"14"-6"-95"0,22-6 20 0,-19-1 5 16,15-5-18-1,7-1-3-15,0-2-18 0,0-1-9 16,-4 0-3-16,-3 7-27 0,-4-1-8 16,-3 1-40-16,-4 3-19 15,4-1-55 1</inkml:trace>
  <inkml:trace contextRef="#ctx0" brushRef="#br0" timeOffset="105119.96">10749 13637 380 0,'-21'-6'143'0,"21"3"-112"0,4 3 14 0,-4 0-2 16,7 6-12-16,3 7 2 16,8 2-8-16,6 10-3 0,5 7-12 15,-1 2-9-15,4 1-1 16,-1-7 0-16,-2 3 2 0,-1-6-34 16,-3-6-13-1,-1-6-40-15,1-7-16 16,3-6-63-1</inkml:trace>
  <inkml:trace contextRef="#ctx0" brushRef="#br0" timeOffset="105359.92">11102 13575 392 0,'-21'-4'145'0,"21"4"-112"0,-4 4 10 15,4-4-2-15,0 12-3 16,0 7 4-16,0 12-8 15,0 23-1 1,0 21-18-16,0 3-7 0,0 1-1 0,0 18-4 16,4 9 0-16,3-11-1 0,0-11-2 15,0-9-10 1,0-12-6-16,-3 3-45 0,-1-10-18 16,1-5-98-1,6-14-72-15,1-9 102 16</inkml:trace>
  <inkml:trace contextRef="#ctx0" brushRef="#br0" timeOffset="110769.81">6731 15152 220 0,'0'-3'82'0,"-4"-1"-64"0,4 1 9 0,0 3-2 16,0 0-7-16,0 0 2 0,0-3 0 16,-3 0 2-1,-1-3-12-15,-3 3 5 0,-3-7 5 0,-4 7 0 16,-4-3 3-1,0 3-7-15,-13-4 1 0,-1 7-6 16,-3 0-1 0,-4 0-6-16,-4 0-1 15,5 0-1-15,6 0-2 0,-3 0 1 16,6-3-1-16,5-3 0 16,3 6 2-16,6-9-1 15,-6 5-1-15,7 1 3 16,0 0 0-16,3 0 1 15,4 0 2-15,0 3-5 0,4 0-1 16,-4 0-2 0,3 0 0-16,1 0 2 0,3 0 2 15,0 0-3 1,0 0 0-16,0 0 1 0,0 0 2 16,-4 0-1-1,4 3 2-15,0 0-2 0,0 0 2 16,0 0-4-1,0 1 0-15,0 5 1 0,0 10 2 16,0 9-1-16,0 22 2 0,0 16 0 16,4 9 1-1,-4 16-2-15,3 22 1 0,-3 3-2 16,4 0 2 0,-1 10-2-16,-3-1 2 15,0-12-2-15,0-3 2 16,0-1-2-16,-3 1 2 0,-1-16 0 15,1-12 1 1,3-16-5-16,0-16-1 0,0-13 1 16,0-2 0-16,0-10-2 15,0-6 0-15,3-4 4 16,1-2 3-16,-4-4-1 16,0 1-2-16,3-4 0 15,-3-3-1-15,4-3-3 16,-1 6 2-16,4-2 1 15,0-1 0-15,4 0 0 16,3 0 2-16,14-3 1 0,8 0 1 16,17-3 0-1,7-3 2-15,3-4-3 0,-3 1 0 16,0-1-1 0,0 7 1-16,-4-3-2 0,-3 6-1 15,-17 0 3 1,-8 0 0-16,-11 0-48 0,-9 0-19 15,-1-13-116 1</inkml:trace>
  <inkml:trace contextRef="#ctx0" brushRef="#br0" timeOffset="111469.98">6576 15591 228 0,'-4'0'85'0,"8"6"-66"0,3 7 5 16,0 5 1-16,0 26-5 0,4 19 0 16,-1 9 7-1,1 6 5-15,-4 13-17 0,0 3 12 0,0-9 5 16,-4-7-7-1,-3-9-3-15,0-9-8 0,-3 3-1 16,-4-13-6-16,3-9-2 0,1-4 2 16,-1-12 0-1,1-18 10-15,3-14-7 16,3-11-3 0,1-17-4-16,3-31 0 0,7-25-2 15,-7-12 2 1,7-32-4-16,0 6 0 0,0 7 1 15,4 25 0-15,-4 15-3 16,0 20 2 0,0 15-1-16,4 22 0 0,-7 12 4 15,6 16 3-15,1 13 4 16,-1 22 2-16,5 27 1 16,-1 4 0-16,0 10-2 15,0 5-1-15,0 20-5 16,0-7-3-16,1-9 0 15,-1-13 1-15,-4-12-1 16,1-7 2-16,-4-15-4 0,-3-10 0 16,-1-9-8-1,-3-12-2-15,-3-10-40 0,-4-7-17 16,-4-5-36 0,-3-7-12-16,-10-12-26 15</inkml:trace>
  <inkml:trace contextRef="#ctx0" brushRef="#br0" timeOffset="111639.97">6717 16130 212 0,'-11'25'79'0,"15"-12"-61"0,3 5 12 15,0-11 4 1,7-4-5-16,7-3 3 0,7-6-12 16,11-7-2-1,7 1-10-15,0-4-7 0,0 6-2 0,-4 1-19 16,-3 6-9-1,0 3-98-15</inkml:trace>
  <inkml:trace contextRef="#ctx0" brushRef="#br0" timeOffset="111969.88">7207 15591 304 0,'-3'-19'112'0,"3"3"-87"0,3-3 13 0,-3 13 1 15,4 0-12 1,-1 0-1-16,1 6-4 0,3 9-2 16,0 13-10-1,0 12-4-15,0 29-2 0,0 6-2 16,-3 3 1-16,-1 0-2 15,1 7 2-15,3 5-2 0,3 4-1 16,-6-13 1-16,6-15 1 16,5-7-8-16,-1-12-3 15,0-10-35-15,0-5-16 0,4-17-11 16,-4-6-4 0,7-12-50-1</inkml:trace>
  <inkml:trace contextRef="#ctx0" brushRef="#br0" timeOffset="112219.97">7546 15368 320 0,'-4'10'121'0,"8"5"-95"0,-1 20 14 0,1-20-1 0,3 7-10 16,0 13-2-16,0 12-9 15,0 16-3-15,0 18-9 16,-3-9-4-16,3 10 1 0,0 2-2 0,-4 7 2 16,4-3-4-1,1-10-2-15,-1-9-14 0,0-9-4 16,7-13-35 0,-7-9-14-16,10-16-81 15</inkml:trace>
  <inkml:trace contextRef="#ctx0" brushRef="#br0" timeOffset="113019.89">8269 15509 260 0,'0'-15'96'0,"0"15"-75"0,4-4 10 16,-4 4-2-16,7 0-4 15,-4 4 2 1,8 5 0-16,3 7 1 15,4 9-15-15,-1 22 5 0,1 25 3 0,-1 0-5 16,-2 3-1-16,-1 4-9 0,-4 8-4 16,1 4-1-1,-1-12 1-15,1-13-3 0,-4-13 0 16,0-12 3 0,4-10 1-16,-4-9-4 0,0-13 1 15,0-9-24 1,-4-12-12-16,-3-7-91 15,-3-9-84-15,-8 0 70 16</inkml:trace>
  <inkml:trace contextRef="#ctx0" brushRef="#br0" timeOffset="113539.67">8259 15443 252 0,'-15'-18'93'0,"15"5"-72"0,4-9 16 0,-1 6 2 0,5-9-1 16,2-3 2-1,1-6-9-15,3-1-4 0,3 4-15 16,5 3 3-16,2 2 3 16,5 4-4-16,2 4 2 0,1 8-5 15,3 1-1 1,1 15-2-16,-1 4 0 0,0 5 4 15,4 7 5-15,0 6-3 0,-4 7 2 16,-7 2-7 0,-10 7-1-16,-15-3-2 0,-10 3 1 15,-10 0-4 1,-8 3 0-16,-3 3 1 16,-7 3 0-16,-1 1-2 15,1-1-2-15,3-9-2 0,8 0 1 16,6-10-1-1,7-2-2-15,11-7 3 0,7 6 2 16,4-3 11-16,7 1 4 16,3-1 1-16,3 0 0 15,5 10-9-15,-1 2-5 16,4 7 0-16,3 4 0 16,-3-4-1-16,-4-10-2 15,-3 1-8 1,-1-10-3-16,-3-6-32 0,1-6-11 15,2-13-13-15,-3-16-1 0,1-15-16 16,-1-13-7 0,0-3-54-16</inkml:trace>
  <inkml:trace contextRef="#ctx0" brushRef="#br0" timeOffset="113889.91">9049 15976 296 0,'7'19'112'0,"0"-13"-87"0,3-2 13 16,-2-4-1-16,2-4-11 0,1-2-1 16,3-3-8-1,0-4 0-15,0 1-10 0,-3-7-4 0,-8-3 0 16,-3 0 0 0,-7 0 3-16,-4 6-1 0,-6 4 2 15,-8 9-2 1,-3 9 0-16,0 13-3 0,-4 9-2 15,4 6-2-15,3 7 1 16,4-9 5-16,10 33 5 16,4-14-5-16,21 8-2 15,8-12 1-15,6-19 2 16,3-2 2-16,8-17 1 16,7-15-4-16,7-4-3 15,0-9-16-15,0-6-7 16,-4 0-38-16,-6 0-16 15,-1 0-84 1</inkml:trace>
  <inkml:trace contextRef="#ctx0" brushRef="#br0" timeOffset="114289.73">9589 15958 260 0,'-11'-16'99'0,"7"6"-77"0,1-2 13 0,3 9 1 16,-4 0-4 0,-3 3 1-16,-3 6-12 0,-1 6-5 15,-3 4-9 1,0 6 2-16,0 3 3 0,0 3-2 16,3 4 0-16,4 2-4 15,4-2 1-15,6-4-4 0,4-3 0 16,4-13 5-1,3-8 3-15,0-14-2 0,4-9 0 16,-4-6 1-16,0 0 1 16,0 0 1-16,-4 3 2 15,1 6-7-15,0 4-2 16,-4-1 1-16,0 13 3 16,0 0-4-16,3 10-3 15,1-4-1 1,0 0-1-16,3 1-3 0,0-4 2 15,0 0-32-15,0-3-13 0,4-3-17 16,-1-4-6 0,-3 1-92-16</inkml:trace>
  <inkml:trace contextRef="#ctx0" brushRef="#br0" timeOffset="114560">9850 14907 388 0,'-7'0'145'0,"10"3"-112"0,4 13 3 0,-3-7-6 16,3 7-12 0,3 6 2-16,-3 19-5 0,0 25 1 15,0 25-9 1,0 6-2-16,1 25-1 0,-5 13-2 0,4-10 1 15,7-12-4-15,0-16 0 16,4-3-4 0,0-25-1-16,-1-9-46 0,1-22-18 15,7-10-109 1</inkml:trace>
  <inkml:trace contextRef="#ctx0" brushRef="#br0" timeOffset="115519.97">10520 15029 260 0,'0'-25'99'0,"3"13"-77"0,1-7 15 0,-1 19 3 15,-3 0-7-15,4 0 1 16,3 6-4-16,0 7-1 15,0 15-16-15,-3 7 1 0,-1 18 2 16,1 25-4-16,3 1-2 0,-4-4-5 16,1 13-2-1,-1 3 1-15,4-4 0 0,0-5-5 16,4-16-1 0,0-10 3-16,-1-9 1 0,1-9-3 15,-1-10-1 1,1-6-37-16,-4-6-14 0,0-10-17 15,-7-6-5-15,0-6-60 16</inkml:trace>
  <inkml:trace contextRef="#ctx0" brushRef="#br0" timeOffset="115959.92">10597 15045 280 0,'-14'-16'104'0,"11"13"-81"0,-1 3 9 0,4 0 1 16,0 0-15-16,0 0 0 16,4 0 5-16,3 7 3 15,3 2-14-15,5 10 6 0,2 18 5 16,8 26-1 0,7 9-1-16,6 10-9 0,5 2-3 15,-1 11-5 1,0-8-1-16,1-5 1 0,-4-19 0 15,-4-7 2-15,0-12 3 16,-3-13 5-16,0-12 3 16,-4-16 4-16,-3-15 2 0,-1-29-10 15,-3-9-3 1,-3-7-4-16,0-9-1 0,-15-28-1 16,-10-3 0-1,-14 3-2-15,-4 6-2 0,1 10 1 16,-1 12-1-1,4 10 2-15,0 21 1 0,3 13-12 16,4 10-4-16,7 9-23 0,3 6-7 16,8 3-15-1,6 6-6-15,8 4-5 16,7 3 0-16,10 6-77 16</inkml:trace>
  <inkml:trace contextRef="#ctx0" brushRef="#br0" timeOffset="116330.14">11494 15531 280 0,'-11'-19'107'0,"7"10"-83"0,1-4 15 15,-1 7 3-15,1-3-12 0,-1 9-2 16,1 6-10-1,-4 3-1-15,0 4-10 0,3 12 5 0,1 3 1 16,3 4 2-16,3 5 1 0,4-5 0 16,4-4 0-1,3-6 0-15,7-13 3 0,4-9-7 16,6-9 1 0,1-7-2-16,0-6 1 0,-4-3-4 15,-3-3 0 1,-7 3-3-16,-8 0 0 0,-6 0-1 15,-8-1 2-15,-6 5-1 16,-1 8 0-16,0-3-28 16,1 10-11-16,3 3-30 15,3 3-12-15,8 6-10 16,6 4-2-16,8 2-56 16</inkml:trace>
  <inkml:trace contextRef="#ctx0" brushRef="#br0" timeOffset="116710.02">11882 15744 316 0,'3'0'118'0,"-3"-9"-92"0,0-4 22 0,0 4 2 16,0 0-16-1,0-4-5-15,-3 1-8 0,-1-4-3 16,4 0-10 0,0-3-1-16,0-3 0 0,4 0 1 0,3-3 2 15,3 0-1 1,1 0 2-16,-1 0-2 0,1 3 2 15,0 6-8-15,-1 4-4 0,1 9 0 16,-1 6 0 0,1 6 1-16,-1 4 2 15,1 3 1-15,0 2 1 16,-1 1-5-16,1 0-1 16,-1-3-2-16,4-4 3 15,1 1 0-15,-1-4 1 0,0 1 2 16,3-7 1-1,1 6 1-15,0-3 0 0,-1-2-5 16,-3 2 1-16,1-3-2 16,-5 3-2-16,1-3-22 15,-1-3-7-15,1 7-33 16,0-7-12-16,3 0-91 16</inkml:trace>
  <inkml:trace contextRef="#ctx0" brushRef="#br0" timeOffset="117739.95">12372 14565 348 0,'-4'-6'132'0,"8"6"-103"0,-4 0-4 16,3 0-9 0,-3 16-1-16,0 12 2 15,0 28 7-15,0 17 2 16,4 11-13-16,0 17 1 0,-1 11 2 15,4-5-4-15,0-10-2 16,0-9-3-16,-3-10-2 16,3-5-1-16,0-8 0 0,-4-11 2 15,1-7 1-15,-1-13-3 16,4-6-1-16,4-6 3 16,-4-9 3-16,4 3-2 15,3-13 1-15,3 3-3 16,8-12 0-16,3-4-3 15,1 1-2-15,-1-7 1 16,0-3 1-16,0-2 3 0,-3-1 2 16,-7-7-1-1,-4 1-1-15,-11-3-1 0,-10-1 2 16,-14-2-1 0,-11 3 0-16,-10 2-3 0,0 11-2 15,-8 8-6 1,1 10-4-16,-1 3-10 0,12 7-5 15,9-1-11-15,12 0-4 0,10-2-6 32,14-1 1-32,7-3 14 0,7 0 6 0,7 4 8 15,4-4 6 1,10 6 6-16,1-3 3 16,3-2 10-16,-1 2 5 15,1-3 18-15,0-3 7 16,-4-9-6-16,-3-1-2 15,0-2-13-15,-4-7-5 0,-3-3-7 16,-4-3-4-16,-7-3 2 16,-6 9 2-16,-8 0 2 15,-11 6 1-15,-3 7-4 16,-4 9-3 0,-3 10 0-16,-3 9-1 0,-1 6 4 15,4 0 2-15,0 3-2 16,7-2-3-16,3 5-3 15,4-2 1-15,7-4 1 0,7-6 0 16,4-3 0 0,3-13 0-16,7-6 4 0,8-6 2 15,6-7-2 1,0-3-1-16,1 1-1 16,-8 2-2-16,-7 1 5 15,-7-1 4-15,-6 0-5 0,-8 1 0 16,-7-7-4-1,-7-6-1-15,-1-9 1 0,-2-1 2 16,3 4-3-16,0 2 0 0,7 4-4 16,3 3 1-1,4 4 0-15,7-4 2 0,4 9-30 16,3-3-11 0,8 1-40-16,-1-1-17 15,11 4-64 1</inkml:trace>
  <inkml:trace contextRef="#ctx0" brushRef="#br0" timeOffset="118119.91">13642 15124 376 0,'-7'6'143'16,"7"-6"-112"-16,-4 0 10 0,4 0-3 0,-3 0-18 16,-4 0-3-16,-4 0-6 15,-3 3-2-15,-4 6-5 16,-3 4-1-16,0 6 1 0,0 3 0 15,3-4 0-15,4 8-5 16,4-8 1-16,-1-2-2 0,4-3 0 16,3-1 0-1,4 1 0-15,7-1 2 0,4 4 0 16,3 3 0 0,4 6 0-16,3-3 2 0,4 0 1 15,-4 0 7 1,0-7 4-16,-3 4 6 15,-4 0 2-15,-7-3-3 0,-7-1-1 0,-7 1-10 16,-7 0-3 0,-4-4-3-16,-3 1 1 0,0-4-2 15,3 1-1 1,0 5 1-16,4-12-1 16,0 7-16-16,4-10-6 15,3 0-55-15,-1-3-25 0,16-4-93 31</inkml:trace>
  <inkml:trace contextRef="#ctx0" brushRef="#br0" timeOffset="118999.85">13423 13998 304 0,'-42'19'115'0,"31"-10"-89"0,-3 4 23 15,11-10 4-15,-1 0-13 0,1 0-3 16,3 6-4-16,0-9-1 0,0 10-17 16,3-4 4-16,4 4 2 15,4 2-3-15,3 1 2 0,4-1-9 16,10 7-4 0,14-3 0-16,15 2 0 0,6 1-1 15,1 6 1 1,6-6 2-16,-3 0 5 0,0-3-8 15,-3-4-3-15,-8 1-2 16,-10-4-1 0,-7-6 2-16,-8 7 3 0,-2-10-2 15,-8 6-2 1,-3-3 0-16,-4-3 1 0,-4 6 1 16,-3-2 3-1,0 2-1-15,-3 3 0 0,-4 4-6 16,0 2 1-1,0 4 0-15,0 0 2 0,0 3 1 16,0 6 1-16,0 4 0 0,-4 15 0 16,1 37 0-1,-1 7 2-15,1 16-3 0,-1 37-2 16,1-9 0 0,3-10-1-16,3 1 0 0,1-1 2 15,3-12-3 1,0-16 0-16,-4-18 3 0,1-17 3 15,-1-12-4-15,-3-9-3 16,0-9 3 0,0-7 1-16,0-3-3 0,0-4 1 0,0-2-2 15,-3-3 0 1,-1-1 4-16,1-2 1 16,-1-1-1-16,1-3-2 15,-1 1 1-15,-3-4 1 16,0 0 1-16,-3 0 1 15,-8-3 0-15,-7 3 0 16,-10-3-2-16,-4 3 1 0,-3-3-2 16,-8 0-1-16,-13-3 1 15,-11 3-1-15,0 0-5 16,0 3 1 0,14-3-31-16,10 10-14 0,12-10-74 15,13 9-33 1,11-9-47-16</inkml:trace>
  <inkml:trace contextRef="#ctx0" brushRef="#br0" timeOffset="121519.89">4907 13286 244 0,'7'19'93'0,"-3"-13"-72"0,3 4 9 0,-4-7 2 15,4 0 0-15,4 0 5 16,0 3-9-16,6 1-2 16,4 2-15-16,11 0 4 0,-4 1 3 15,8 2-4-15,2-5 2 16,-2-1-3-16,17-6 0 15,17-3-1-15,4-4 0 16,4-2-2-16,3-3-1 0,-3 2-1 16,20 1 0-1,5-1-4-15,3 1-1 0,-1-4 1 16,26-5 2 0,3-1-3-16,0 0 0 0,18-3-1 15,-1 3-2 1,8-3 1-16,10 3 1 0,-10 1-1 15,11 2 2-15,9 3-4 0,-16 4-2 16,6 3 2 0,0-1 0-16,-10 4-2 0,10 0 2 15,-3-3 3 1,-7 0 1-16,7-1-1 0,-4-2-2 16,-14 0 1-1,11-1 1-15,-4 7-1 0,-10-3-1 16,0 6 3-1,10 6 2-15,14-3-7 0,-14-3 0 16,8 6 2-16,-12-6 4 16,-13 0-6-16,10-6 0 15,4-3 2-15,-15-4 2 16,4 4-3-16,8-1-1 16,-8-2 1-16,-18 9 2 15,8 3-2 1,6 3 0-16,-10 0 3 0,-7 6 3 15,11 1-7-15,6-1 0 0,-13-6 2 16,-4 7 4 0,14-10-1-16,0 0-2 0,-14-3-3 15,7-4 1 1,7-2 3-16,-4 6 1 16,-13-4-4-16,6 7 1 15,4 0 0-15,-3 0 0 0,-18 7 0 16,-4-4 0-1,0 6 0-15,1-2 0 0,-12-4 0 16,-10 6 0-16,-10-3-3 0,-11 1 2 16,-4-1 1-1,-3 0 2-15,-3 0-1 0,-8 1-1 16,-3-1-4 0,-4 0 0-16,-10 1 6 0,-4-4 4 15,-7 0-1 1,-3 0 2-16,-4 0 2 0,0-3 2 15,-4 0-3-15,-3 0-3 16,7 0-2 0,0 0-3-16,0 0 1 0,0-3-1 15,1 0 0-15,-1 0 0 16,-7 3-3-16,0 0 2 16,7 0 1-16,-7 0 2 15,3 0 1-15,1 3 1 16,-1 3-2-16,1 3 1 15,-4 7 0-15,-4 16 3 16,1 33-1-16,-4 23 0 0,0 9-3 16,0 44 1-1,3 7 0-15,0 12 3 0,1 25-3 16,-1-10-2 0,-3 26 0-16,0-16 1 0,0 6-1 15,4 13 2 1,-4-19-2-16,0 31-1 0,0-27 1 15,0 17-1-15,3-17-3 0,4-26 0 16,-4-3-1 0,4-7 0-16,-3-31 3 0,-4-24 0 15,-7-23 1 1,0-15 2-16,-4-13-3 16,-3-10 0-16,0 1 1 15,0-7 0-15,3-3 0 0,0-3 2 16,1-6-3-1,2 0-2-15,-2-6 2 0,3-1 0 16,-4-2 1-16,4 2 2 16,-4-2-1-16,-3-4-1 15,-4 3 1-15,-3 7-1 16,-3-4 0-16,-8 1 2 16,-7-1-3-16,-4 1 0 15,1 0 3 1,-7-4 1-16,-18 0-4 0,-18-2 1 15,-3-1 0-15,-1-3 0 0,-13 0 0 16,-22 3 0 0,-3-2 0-16,-7 2 2 0,-21-3-1 15,7 3-1 1,-25-3 1-16,0-3-1 0,-7 7 0 16,-14-14 0-1,7 7 0-15,-21-9 0 0,17 0 0 16,-21-1 0-1,11 4 0-15,-18 0 0 0,8-1 0 16,-15 4 0-16,7 0 0 0,-7 0 2 16,4 3-3-1,-11 0 0-15,11 0 1 0,-4 3 0 16,4 0 0 0,3 7 0-16,0-4-3 0,14 0 2 15,-3 4 3 1,21-10 1-16,11 9-4 0,-1-9 1 15,26-3 0-15,13-3 0 16,-7-4 0 0,8 4 0-16,20-7 0 0,8 1 0 15,-4-1 0 1,-4-2 2-16,18 2-1 0,8-3-1 16,9 7-2-16,5-4 1 15,-1-2 1-15,4 9 0 16,14-1 0-16,3 1 0 15,12 0 0-15,9 6 0 16,4 0 0-16,8 0 0 0,6 0-3 16,-3 0 2-1,7 0 1-15,3 0 0 0,4 0 0 16,0 0 2 0,3 0-3-16,8 0 0 0,-4 0-1 15,3 0 0 1,1 0 0-16,-1-3 0 0,4-4 2 15,-4 1 0 1,-3-3 0-16,0-4 2 0,0-3-3 16,-3-6 0-16,-1-3 1 0,-3-12 0 15,0-23 0 1,-4-28 0-16,1-6 0 16,-8-22 0-16,-7-37 0 15,-10-20 2-15,0-34-1 0,-11-22 2 16,0-21-2-1,-18-23 2-15,11 22-4 16,7-6 0-16,21 50-1 0,11 34 0 16,11 17 2-1,6 2 0-15,11 19-3 0,4 29 2 16,-1 15-6-16,1 9 0 16,3 4-13-16,-3-4-2 15,-1 4-19 1,4 3-9-16,4 12-9 0,0 10-1 15,-1 12-110-15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2T02:06:29.2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5627 6476 160 0,'3'-19'60'0,"4"3"-47"0,4 7-3 16,-4 0-3-16,0-4-2 0,0-3 2 16,4 1 8-16,-1-4 2 0,1-6-8 15,3 6 6-15,-3-3 4 16,-1 0 1-16,1 3 3 16,-4 0 7-16,0 1 5 15,3 2 10-15,-2-3 5 0,-5 10 1 16,1-1 3-1,-1 4-5-15,-3 0-3 0,0 6-14 16,0 3-5-16,-3 9-12 16,-4 14-2-16,-11 8-3 15,-3 10-1-15,-11 9 1 16,-10 22 1-16,-18 13-5 16,3-6-4-16,1 2 3 15,6-8 4-15,12-1-5 16,-5 0-2-16,8-6-1 15,7-6 1-15,10-13-3 16,-3-12-2-16,7-4 2 16,3-12 0-16,4-3 3 0,0-7 1 15,4-5-4 1,-1-4-1-16,1-3-4 0,-1-3-1 16,4-4-45-1,0-2-20-15,0-7-38 0,0-2-14 16,4-1-53-1</inkml:trace>
  <inkml:trace contextRef="#ctx0" brushRef="#br0" timeOffset="459.87">5260 6012 332 0,'-4'-19'126'0,"4"13"-98"0,0 3 17 16,0 3-1-16,0 0-15 15,0 0-5-15,4 3 6 16,-1 6 3-16,8 10-17 15,0 12 13-15,-1 13 7 0,15 9-2 16,7 4 3-16,3 18-8 0,7 25-3 16,4 4-10-1,0-7-5-15,-11 10-4 0,1-4 0 16,-5-6-2 0,1-9 2-16,-11-16 0 0,0-12 1 15,-3-13-4 1,-4-13-1-16,-3-8 1 0,-1-8 0 15,-3-5-2-15,0-4 1 0,0-2-2 16,-3-4-1 0,-4-3-21-16,0-3-11 15,0-4-53-15,4-5-22 16,3-7-59-16,7-6-23 0,10 0 33 31</inkml:trace>
  <inkml:trace contextRef="#ctx0" brushRef="#br0" timeOffset="4589.8">6311 6479 304 0,'-10'-9'112'0,"6"9"-87"0,1-4 18 0,3 4 2 0,0-6-6 15,3 3 1 1,1-3-9-16,3 3-2 0,0-4-16 16,3 7 1-16,4-3 0 0,4 3-3 15,3 0 1-15,11 0-3 16,-4 0 0-16,7 0-1 16,4 0 2-16,4-6-1 15,2 3 2-15,12-7-6 16,-4 1-3-1,10 0-1-15,-13 2 1 0,-8 1-3 16,-3 3 0-16,-14 3 1 0,-8 0 2 16,-3 0-25-16,-3 0-12 15,-4 0-22-15,-7 0-7 16,0 0-15 0,-7 3-3-16,-4 3-65 15</inkml:trace>
  <inkml:trace contextRef="#ctx0" brushRef="#br0" timeOffset="4859.96">6265 6883 328 0,'-7'0'123'0,"14"-3"-95"0,11-3 18 0,-7-3 1 0,13 6-14 16,15-7-2-16,10 1-12 16,1-1-4-1,-1 1-8-15,-3 3 2 0,0-1 1 0,-7 4-5 16,0 3-1-16,-4 0-2 16,-3 0-2-16,3-3-48 15,-7 0-22-15,4 0-111 16</inkml:trace>
  <inkml:trace contextRef="#ctx0" brushRef="#br0" timeOffset="6209.82">7832 6244 248 0,'-7'-10'93'0,"7"4"-72"0,-4-3 16 16,4 9 2-16,0 0-8 15,0 0 2-15,0 0-8 16,4 0-3-1,-1 9-12-15,4 1 9 0,4 2 4 0,6 4 2 16,1 6 2-16,7 3-6 0,-4 3-3 16,0 6-6-1,0 7 0-15,0 3-5 0,1 6 1 16,-1-3 1 0,0-3 2-16,0-3-1 0,0-10 1 15,0-2-2 1,-3-11 0-16,-4 1-3 0,-3-6 1 15,-1-4-2-15,-3 1 2 16,0-4-4-16,-3-3 0 16,0 0-12-16,-4 0-7 0,0 0-38 15,0-3-15 1,0-3-19-16,0 0-8 0,0 0-63 31</inkml:trace>
  <inkml:trace contextRef="#ctx0" brushRef="#br0" timeOffset="6649.62">8474 6307 256 0,'-7'-13'96'0,"7"7"-75"0,-4-1 17 0,4 4 1 16,-3 0-8 0,-1 0 2-16,1 3-10 0,-4 0-2 15,-1 3-12 1,1 7 8-16,-3 2 3 0,-4 7 3 0,-4 9 3 16,-7 10-5-1,-3 21-1-15,0 13-9 0,0 1-4 16,-4 8-4-1,4-3 0-15,0 4-2 0,3 6-1 16,0-13 1-16,4-3-1 0,3-12-3 16,4-10 0-1,4-9 4-15,3-4 1 0,0-2-3 16,3-10 1 0,0-6 2-16,1-4 3 15,-1-2-2-15,1-4-2 16,-1 1-18-16,1-1-6 0,3-6-40 15,0-3-16-15,7-6-91 16</inkml:trace>
  <inkml:trace contextRef="#ctx0" brushRef="#br0" timeOffset="7079.77">9010 6325 280 0,'-4'-9'104'0,"4"6"-81"0,0-3 16 0,0 6 3 15,0 0-8 1,0 0 1-16,0 0-1 0,7 6 2 16,1-3-20-16,-1 3 8 0,0 7 6 15,0 9-3-15,-4 6-1 16,1 10-12-16,-4 9-6 0,0 9-5 16,0 0 0-1,0 1-4-15,3-7 0 16,1-9 1-16,-1 0 2 15,4-10-3-15,0-6 0 16,1 0 1-16,-1-12 0 0,0-1 0 16,-4-6 2-1,1-2-32-15,-1-1-12 0,-3-3-34 16,0 0-15 0,0 0-81-16</inkml:trace>
  <inkml:trace contextRef="#ctx0" brushRef="#br0" timeOffset="7401.17">8692 6617 312 0,'-3'-13'115'0,"6"4"-89"0,5 0 14 0,-1 5 1 16,3-2-6-16,8-3 2 16,6 6-5-16,8-4-2 15,7 4-17-15,7 0-1 0,0 0-1 16,3 0-6-16,4 0-3 16,7-4-1-16,4 4-1 15,-1-3 0-15,-3 0 0 16,-4-1-40-16,-3 1-15 15,-3-3-50-15,3 6-19 0,0 3-16 32</inkml:trace>
  <inkml:trace contextRef="#ctx0" brushRef="#br0" timeOffset="8039.53">9723 6256 296 0,'-39'0'110'0,"32"3"-86"0,-4 4 18 0,8-7 3 15,3 3-9-15,0 0 2 16,7 0-5-16,7-3 0 16,7 0-18-16,11-3 4 0,10-3 2 15,4-4-7-15,3 1-1 16,-3 3-5-16,4-1 0 16,-5 7-1-16,1 4 3 15,-3 2-3-15,-5 0-2 16,-6 3 4-1,-7 4 2-15,-11 3-2 0,-7 3 2 16,-11 6-2-16,-6 0 0 0,-8 3-1 16,-3 6 2-1,0 7-3-15,0 3-2 0,0 0 0 16,-1 3-1 0,1 0-5-16,0-9 1 0,3-7 0 15,8 3 0 1,3-5 2-16,7-7 1 0,7-4 1 15,3-5 2-15,5-4-3 16,2-2 0-16,8-4 1 16,7-3 0-16,3 0-2 0,4 6 1 15,0-6-4 1,-1 0 0-16,-2 3 1 0,-1-3 2 16,-3 0-3-1,-4-3 0-15,-3-3-8 0,-4 6-2 16,-4-3-14-1,-3 3-4-15,-3 0-27 0,-7 0-9 16,-4 0-26-16,0 0-7 16</inkml:trace>
  <inkml:trace contextRef="#ctx0" brushRef="#br0" timeOffset="8509.59">9850 6507 320 0,'-11'-3'121'0,"11"0"-95"0,0 0 18 0,0 3 0 16,0 0-7 0,0 0 1-16,11-3-4 15,3 3-1-15,3 0-18 16,1 0 6-16,0 0 3 0,3 0-4 0,0 0 1 15,0 0-3-15,4 0-2 16,3 0-6-16,11-3-4 16,7-1-1-16,7 4-1 15,0 0-2 1,-4 4-2-16,-7-1 1 0,-6 3-1 16,-8 0 0-16,-7-3 2 15,-3 0-32-15,-4-3-14 16,-4-3-47-1,-3-3-19-15,-7 6-81 16</inkml:trace>
  <inkml:trace contextRef="#ctx0" brushRef="#br0" timeOffset="15789.92">4914 8918 224 0,'4'-18'85'0,"-1"8"-66"0,1 1 16 0,-1 9 4 0,1-10-4 16,-1 7 2-1,1 0-3-15,-1 0-1 16,-3 3-18-16,0 0 9 0,0 0 3 16,0 0-1-16,0 0 2 15,0 3-5-15,-3 10 0 0,-8 9-6 0,-3 12 0 16,-7 13-8 0,-11 6-3-16,4 7-1 15,-4-4-1-15,-6 17 0 16,-5 5 0-16,-3 0-2 0,4-6 1 15,0-6-2-15,3-9 2 16,11-10-2-16,-4 0-1 16,7-10 1-16,4-5-1 15,3-7 0-15,11-6 2 16,-3-4-1-16,-1-5 2 16,4-1-2-16,-3 1 2 15,6-4-2-15,0-3-1 16,1-3-35-16,3-9-16 15,3-1-18-15,5 1-8 16,6-4-31-16,0-2-14 0,0-7 0 31</inkml:trace>
  <inkml:trace contextRef="#ctx0" brushRef="#br0" timeOffset="16229.55">4516 8881 296 0,'-15'-3'110'0,"15"3"-86"0,0 0 9 0,0 0-3 0,0 0 1 0,0 0 6 16,4-7-7-1,0 4-3-15,6 3-15 16,-3 10 10-16,4 2 7 0,-4 26-4 0,7 15-2 16,0 0-7-1,4 13 0-15,-1 3-7 0,1 13-1 16,3 6 0 0,-3-7 2-16,-1-6-3 0,1-9 1 15,0-6-3-15,-1-4 2 16,1-9-2-16,3-6 0 15,-7-10-1-15,-3-2 0 16,-1-4-2-16,1-7-2 16,-4-2 3-16,0-3 0 0,-3-4-4 15,-4-3-1 1,0-6-43-16,3-3-18 0,4-6-28 16,4-7-10-1,10 0-76-15</inkml:trace>
  <inkml:trace contextRef="#ctx0" brushRef="#br0" timeOffset="19029.9">7041 5720 288 0,'-3'10'110'0,"3"-4"-86"0,0 3 7 15,0-6-2-15,0 4-7 16,3 2 1-16,-3 0-1 15,4 4 1-15,-4-4-13 0,0 10 3 0,0 0 1 16,0 6 4 0,0 3 3-16,0 7-5 0,-4 12-1 15,1 12-5 1,-1 4-1-16,1 0-3 0,-8 3-1 16,4 15-1-1,0 23 2-15,0 5 3 0,0 11 2 16,4 27 1-1,-1 0 0-15,4 23-4 0,4 5 0 16,3 10-5-16,3 19-2 0,4-6 2 16,4 27 0-1,0-5-1-15,-1 15-2 16,1 0-2-16,-4 22 1 16,0 4 3-16,0-8 1 15,4 27-1-15,-8-11-2 16,5 13 1-16,-1-3-1 0,3-6 0 15,4 3 0-15,8-22 0 16,2-6 0-16,1-13 0 16,3-28 0-16,1 3 0 15,-1-25 0-15,-3 13 0 16,-4-29 0-16,-7-9 0 16,0-32 2-1,-10-30-1-15,-1-17-1 0,-2-28 1 16,-5-9 1-1,1-19-30-15,-1-15-13 0,4-23-28 16,0-21-9-16,7-16-104 16</inkml:trace>
  <inkml:trace contextRef="#ctx0" brushRef="#br0" timeOffset="19829.79">6699 9069 248 0,'-3'0'93'0,"-1"0"-72"0,4-3 14 0,0 3 0 15,0 0-1-15,0 0 5 16,0 0-5-16,0 0 2 16,0 0-20-16,0 0 2 0,0 3 0 0,4 3 3 15,3 0 2 1,0 1-4-16,7-1 1 0,11-6-2 16,13-3-2-1,15-7 3-15,7-2 2 0,-7 2-9 16,4 1-4-1,-4 3-5-15,-4 3 0 0,0 3 0 16,-6 0 1-16,-8 0-13 0,-7 0-7 16,-7 3-44-1,-6-3-21-15,-8 9-42 16,-4 4-16-16,-3-4-4 16</inkml:trace>
  <inkml:trace contextRef="#ctx0" brushRef="#br0" timeOffset="20069.64">6717 9571 404 0,'10'3'151'0,"1"-3"-118"0,14 0 14 0,-4 0-4 16,14-10-16-16,15-2-1 15,6-4-11-15,0 4-4 16,-3-1-6-16,-10 0-2 0,-1 4 1 0,-3 0-11 16,-4 2-5-1,-3 1-52-15,-4 0-20 0,4 6-105 32</inkml:trace>
  <inkml:trace contextRef="#ctx0" brushRef="#br0" timeOffset="25189.44">8206 5930 228 0,'0'-3'88'0,"0"-3"-69"0,0 3 17 0,0 3 5 0,0-3-7 16,0-1 1-16,0-2-5 15,0 0-1-15,-4 0-16 16,1-1 5-16,-1 1 5 0,1 0-3 0,-1 0 0 16,0-1-5-1,-3 1-1-15,0 3-4 0,-3 0-1 16,-1 3-3 0,-3 0 1-16,0 0-2 0,0 0 2 15,-4 3-2 1,1 0 0-16,-1 3-3 0,-3 1 1 15,0-1-2 1,-1 3 2-16,1-3-2 0,0 1-1 16,-4-1 1-16,4 0 1 0,-7 4-1 15,3-1 2 1,4 1-2-16,0 2 2 0,3 4-2 16,1-1-1-1,-1 7 1-15,4 3-1 0,0 4 2 16,0-1 3-1,0 6 0-15,0 1 2 16,-1-7-2-16,1 10 0 0,0-7-1 16,0 0 0-16,3-5-5 15,1 2 1-15,-1-3 2 16,1 0 3-16,3 3 0 16,0 0 0-16,0 10 1 15,0 3 1-15,-1 3-1 16,-2-4 1-16,3 7-4 15,-7-6-2-15,7-3 2 0,0-4 2 16,0-2 0 0,-1-4 2-16,5 0-2 0,-1-3 0 15,4 3-1 1,4 4 0-16,-1-1-2 0,5 4 1 16,-1-1-2-1,0 4-1-15,0-7 3 0,3 7 0 16,-6-7-1-1,3-6-2-15,0-3 1 0,0 3 1 16,0-6-1-16,4 0 2 0,-1-4 0 16,1 1 3-1,-1 0-3-15,4 0 0 16,1-7-1-16,-1 7 1 16,0-1-2-16,0-5 2 0,4-1 0 15,3 0 1 1,3 1-2-16,1-1-2 0,3 1 3 15,4-4 0-15,0 0 1 16,0 1 0-16,-1-7-2 16,1 6-2-16,-4-6 1 15,1 0 1-15,-5 0-1 16,1-6-1-16,3 6 1 16,-3-7 1-1,0-2-1-15,-1-4 2 0,4 1 0 16,1-1 1-16,2-2-5 15,5-4 1-15,-5 0 0 16,-2 6 0-16,-1 1 0 0,-7-1 0 16,0 4-3-1,-3-1 2-15,0 1 1 0,-4-3 2 16,0-1-1 0,3-6 2-16,1-6-2 0,0-6-1 15,-4-4 1 1,0 1-1-16,0-1-3 0,0 4 0 15,-3 0 2-15,-1 2 2 0,1 1 0 16,-1 3 2 0,1 0-4-16,0 0 0 15,-1-3 1-15,8-10 0 16,-1-6 0-16,5-19 0 16,-5-2 2-16,1-4 3 15,-4 12-4-15,-7-2-1 0,-7 2-2 16,-3-12 0-1,-8 3 2-15,-3-3 0 16,-4 13 0-16,1 6 2 0,-1 3-3 16,-3 12 0-1,-4 1-1-15,0-4 0 0,-3 10 2 16,-7-4 0 0,-4 1-3-16,-10 6 0 0,-4 6-1 15,0 7 0 1,3 5-6-16,8 4-4 0,3 6-3 15,4-3 0-15,7 7-7 0,7-4 1 16,7-3-28 0,3 6-9-16,7-3-33 0,4-3-14 15,11-9-63 1</inkml:trace>
  <inkml:trace contextRef="#ctx0" brushRef="#br0" timeOffset="27249.56">5168 9329 236 0,'-3'-3'90'0,"3"3"-70"0,0-3 15 15,0 3 0 1,0 0-9-16,0 0-3 0,0 0-7 16,0 0 0-1,0 0-9-15,0 0 7 0,0 0 3 0,0 0-1 16,0 0 1-1,0 0 2-15,0 0 2 0,3 0 0 16,4 0 2-16,4 0-4 0,-1 3 0 16,5-3-6-1,-1 0-3-15,0 0-1 16,0 0-1-16,7 0 2 16,-3 0 1-16,6-3-1 0,5 3-1 15,-1-3-3 1,0-4 1-16,-7 7-4 0,0 0 0 15,-7-3-1-15,1 3 1 16,-5 0-2-16,-3 0-1 16,0 0 1-16,-3 0 1 15,-4 0-1-15,3 0 2 16,-3 0-15-16,4 0-5 16,3-6-26-16,4 6-11 15,-1 0-17-15,-3-3-7 16,4-3-87-1</inkml:trace>
  <inkml:trace contextRef="#ctx0" brushRef="#br0" timeOffset="27726.42">5655 9025 252 0,'-25'-9'93'0,"22"2"-72"0,-1 4 16 15,4 3 4-15,0 0-15 16,0 0-3-16,7 3 7 0,0 4 4 16,8 2-17-16,-5 0 8 0,1 10 3 15,3 6-2-15,0-3 2 16,4 0-10-16,-1-3-3 16,1 6-6-16,7-3-1 15,-4 0-5-15,3-3-2 16,1 0 2-16,-4-4 0 15,0-2-4-15,1-4 1 0,-12 1 0 16,4-1 2 0,-3 0-1-16,-4-2-1 0,0-4 3 15,-4 0 0 1,1 0-41-16,-4-3-19 0,0 0-24 16,0 0-8-1,0 0-67-15</inkml:trace>
  <inkml:trace contextRef="#ctx0" brushRef="#br0" timeOffset="28109.93">6124 8981 264 0,'-3'-16'99'0,"3"10"-77"0,0-3 18 0,0 6 4 15,0 3-1-15,0 0 4 16,0 0-11-16,0 0-2 16,0 0-19-16,0 3 6 0,0 9 3 15,0 13 1-15,-4 13 0 16,-3 9-8-16,-3 3-2 16,-5 13-5-1,-6 25-1-15,-3 9-3 0,-1-3-1 16,0-3-3-1,0 12 1-15,4-2-2 0,7-10-1 16,4-19 1-16,3-3 1 0,3-13-3 16,1-9 0-1,-1-9 1-15,4-10 0 16,-4-6-3-16,-3-3 0 16,7-10-53-16,0 1-25 0,7-4-69 15,4-16-28 1,-4-15 39-16</inkml:trace>
  <inkml:trace contextRef="#ctx0" brushRef="#br0" timeOffset="29079.7">8156 8806 252 0,'-10'-7'96'0,"6"1"-75"0,4 3 21 0,0 3 3 16,-3 0-6 0,-1 0 0-16,1 0-9 0,-1 0-2 15,4 0-15 1,0 0 8-16,4 0 2 0,3 3 4 0,0-3 3 16,7 0-5-1,7 0-1-15,7 0-9 0,11-3-2 16,7-3-3-1,0 6-1-15,0 0-5 0,-4 6-1 16,-3-3 5-16,-8 3 3 0,-6 4 2 16,-4 2 3-1,-7 7-7-15,-7 6-3 0,-7 10-1 16,-3 8 1 0,-8 5-1-16,-3 2 0 0,-10-3 1 15,-8 0 1 1,0-3-3-16,-3-4-3 0,3 4-3 15,4 3 1-15,3-3 1 16,11 0 2-16,7-6 1 16,10-4 1-16,12-9 2 15,9-3 3 1,8-6-2-16,3-13 1 0,1 3-3 16,-1-3 0-16,-3-3-3 15,-4 0-2-15,0 0 1 16,-7 0 1-16,0 0-1 15,-3 0-1-15,0 0-10 16,-1 0-6-16,-3 0-23 0,1-3-8 16,-1-3-26-1,-4-3-11-15,1-4-28 0,-1-3-12 16,-3 4-35 0</inkml:trace>
  <inkml:trace contextRef="#ctx0" brushRef="#br0" timeOffset="29419.81">8132 9204 284 0,'-15'0'107'0,"15"0"-83"0,0 3 15 0,4-3 3 16,3 0-1-16,4 0 5 0,6 0-3 16,1-3 0-16,14 0-23 15,10-4 6-15,7-2 2 0,4-7-7 16,-3 7-1-16,-1-4-10 16,0 4-2-16,1-1-6 15,3 4-2-15,0 3 0 16,0 3 2-16,-8 3-6 15,-2 0-1-15,-4 0-38 0,-4 1-16 16,-7-1-28 0,-3-3-8-16,-1-3-70 15</inkml:trace>
  <inkml:trace contextRef="#ctx0" brushRef="#br0" timeOffset="31379.81">3577 8442 236 0,'-3'-3'88'0,"6"0"-69"0,1 3 17 0,-1 0 3 16,4 0-6 0,4 0 1-16,7 0-6 0,3 0-3 15,0 0-13 1,-4 0 6-16,8 0 4 0,3-4-2 0,11-2 0 16,7 0-5-1,7 0-1-15,-7-1-6 0,28 4 0 16,53-13-3-1,21 7 2-15,-3 0-4 0,-4 2-2 16,-28 1 8-16,84-3 4 16,61-4-9-16,17 1-1 15,-3-1-1-15,6 1 1 16,26 2-1-16,-4 1-2 16,-1-1 1-16,22 4 1 0,-10-3-1 15,-8 9-1 1,-3 0 5-16,-32 0 4 0,-10 9-12 15,-18-3-2-15,-36 4 2 16,-6-1 3-16,-22 1-1 16,-28 2 0-16,-17-2 5 15,-15-4 2 1,-17 0-5-16,-11-3 0 0,-21 0-1 16,-14 0 2-16,-14-3 12 15,-7 0 6-15,-4 0-8 16,-7 0-4-16,-7 0-5 15,0-3 0-15,-3 0-4 16,-4 0 0-16,0 3 3 0,-7 0 3 16,0 0 2-1,0 0 1-15,0 0-4 0,4 0-1 16,-4 6-3 0,-4 7-3-16,-3 12 4 0,-4 28 1 15,-6 22 6 1,-4 13 5-16,-4 9-7 0,-3 35-3 15,0 6-5-15,3 3 1 0,0 16 10 16,-3-6 3 0,0-7-5-16,-4 16-4 0,0-22 4 15,0-16 5 1,1-12-4-16,-1-1-2 0,7-2-1 16,8-16-1-1,3-22 0-15,3-13 0 16,4-15-2-16,3-10 1 15,1-12 0-15,-1 0 3 16,1-10-1-16,-1-2 0 0,1-4-3 16,-4-3-2-16,0 0 1 15,-4-6 1-15,0-1-1 16,-3-2 2-16,-3 0-4 16,-4-7 0-16,-4 3 1 15,0-2 0-15,-7-1 0 16,-6 0 0-16,-15 4 0 15,-28-1 0-15,-11 4 0 0,-7-1 0 16,-24-2 0 0,-19 2 0-16,-2 7-3 0,-33-3 2 15,1 3-1 1,-25-3 0-16,0 6 0 0,-32 0 0 16,4 6 2-1,-39-3 0-15,3 6-5 16,-14 4 1-16,-24 3 0 15,10 2 2-15,-7-2-1 0,0 3-1 16,25-3 3-16,0-1 0 16,25-2 1-16,13-4 0 15,19 4 0-15,27-7 0 16,15 0 0-16,6-3 0 16,33 1-3-16,20-4 2 0,26 3 1 15,13-3 0 1,18 0 0-16,11-3 2 15,17-1-3-15,4 1 0 16,10 0-1-16,7-3-2 16,8 0 3-16,6-4 0 0,8-9 1 15,3 1 2 1,4-11-3-16,-1-8 0 0,1-13 3 16,7 3 1-1,-1-16-1-15,5-15-2 0,6-35 1 16,-3 0 1-16,3-25 1 15,4-25 1-15,-8-10-5 16,1-31 1-16,4 13 0 0,-5-22 0 16,-10 22 0-1,1 25 0-15,-5-1-7 0,-3 17-3 16,4 31-60 0,7 9-27-16,10 3-137 15</inkml:trace>
  <inkml:trace contextRef="#ctx0" brushRef="#br0" timeOffset="39489.51">20814 6363 296 0,'14'-9'112'0,"-14"9"-87"0,11-10 11 15,-4 10-2-15,-4-3-4 0,-3 3 2 16,4-6-6 0,-4 3-4-16,0-4-12 0,0 4 5 0,-4-3 2 15,1-3-1 1,-4 5 1-16,0-2-3 0,-8-3 1 16,-6-1-2-1,-3 4 0-15,-5 3-7 16,1 3-2-16,-4 3 0 15,1 3 0-15,-1 1 0 0,-3 2 0 16,-8 4-2-16,-3 2-2 16,-7 4 3-16,-6 3 2 15,2 6 0-15,1 13 2 16,6 6-4-16,1 6-2 16,7 1 4-16,6 2 1 15,12-9 0-15,9-6 1 16,12 3-2-16,10-7 0 15,7-2-3-15,11-4 1 0,14-6-2 16,10-3 2 0,7-3 0-16,1-10 3 0,-4-2 1 15,-4-14 1 1,-3-5-4-16,0-7-1 0,3-9-1 16,1-10 1-1,-1-15 0-15,-3-10 1 0,-4-3-5 16,-6-3 1-1,-8 16 0-15,-7 6 0 0,-7 9 2 16,-7 10 1-16,-7 9-1 16,0 13-2-16,0 0 1 15,-3 9-1-15,-5 10-3 0,5 5 2 16,6 20 3 0,5 12 3-16,6 7 4 0,3 5 2 15,1-8-1 1,3 5-1-16,0-2-3 0,0 5-1 15,-3-5-3-15,0-7-2 16,-1-9 3-16,-3-10 0 16,-3-12 1-16,0 0 0 15,-1-13-2 1,-3-6 1-16,-3-6-13 16,-1-4-6-16,1 1-46 15,-1-1-22-15,1-5-76 0,10 5-31 16,7 1 19-1</inkml:trace>
  <inkml:trace contextRef="#ctx0" brushRef="#br0" timeOffset="39899.96">21766 6388 348 0,'-38'0'132'0,"27"3"-103"0,4 0 14 16,7-3-1-16,7 0-4 0,-3 0 2 15,20 0-9-15,-3 0-2 16,25 0-16-16,21 0-3 0,-7 0 0 16,-10 0-6-16,20 0 0 15,-13 0-2-15,-4 7 1 16,-8-4-37-16,-6 3-15 15,-7 0-79-15,-14 7-34 0,-4-1 7 32</inkml:trace>
  <inkml:trace contextRef="#ctx0" brushRef="#br0" timeOffset="40079.85">21904 6752 332 0,'-28'19'126'0,"28"-19"-98"0,17 0 28 16,-2-4 6-1,2 1-15-15,-3 0-5 0,29 0-16 16,-8 0-6-16,25 0-11 16,-14 0-8-16,3 3-2 0,-7 0-23 15,1 0-12-15,-8 0-52 0,4 0-23 16,-7 0-52 0</inkml:trace>
  <inkml:trace contextRef="#ctx0" brushRef="#br0" timeOffset="41249.69">24042 5814 228 0,'10'-28'85'0,"-3"15"-66"0,4-12 19 0,-4 13 3 16,0-4-4-16,4-6 3 15,-4 10-5-15,0-4 1 0,3 0-20 16,1 1 6-16,3 2 5 16,-3 4 0-16,3 12 2 0,0 0-3 15,-3 28-1 1,-4-6 1-16,-7 32 1 0,0-13-10 16,-15 59-3-1,-9 26-6-15,-1-1-3 0,4 7 4 16,0-9 4-1,3-17-3-15,4-18 2 0,3-9-5 16,1-16-2-16,3-16 4 16,0-13 2-16,0-2-4 15,0-10-2-15,3-12 9 16,1-7-9 0,-1-3 1-16,0-3-11 15,4-3-4-15,0-3 9 16,0-1 6-16,0 1-2 15,0 0 0-15,0-1-9 0,4-2-4 16,0 0 9 0,3-4 6-16,0-3-9 0,3-2-2 15,4-14 8 1,11-12 5-16,10-9-6 0,8 0-2 16,-1-1-1-1,-7 17 0-15,-7 9-4 0,18-10 1 16,21 0 2-1,-10 13 1-15,-11 3 3 0,10 7 3 16,-10 2-4-16,0 13-1 0,-7 0-2 16,-1 13 0-1,-6-1 0-15,-7 20 0 0,-4-4 2 16,-3 22 2 0,-4-9-1-16,-7 9 2 0,-4-6-2 15,-6 0-1 1,-1-13 3-16,-17 7 0 0,4-10-1 15,-26-3-2-15,-20 6 3 16,17-12 2-16,11-6-2 16,-11-4-2-16,-18 0 0 15,22-5 1-15,7-1-6 16,-1-3-1-16,8 0-23 16,10 0-8-16,4 0-42 15,18 0-15-15,6 3-101 16,8 3-71-1,3 0 115-15</inkml:trace>
  <inkml:trace contextRef="#ctx0" brushRef="#br0" timeOffset="53339.9">23989 6883 192 0,'-4'4'74'0,"4"-4"-58"0,-3 0 9 15,3 0 0-15,0 0-2 0,0 0 3 16,0 0-3 0,0 0-2-16,0 0-11 0,0 0 2 0,0 0 4 15,3 0 3 1,4 0 1-16,-3 0-3 0,3 0 2 16,0 0-4-1,0 3 1-15,0-3-5 0,4 0 1 16,3 0-3-1,0 0 2-15,0 0-4 0,11-3-2 16,-4-1-2-16,11-2-3 0,-8 3-2 16,5 0 1-1,-8-3 1-15,0 6 0 0,-3 0-14 16,-8 0-5 0,1 0-149-16</inkml:trace>
  <inkml:trace contextRef="#ctx0" brushRef="#br0" timeOffset="55089.71">25714 6401 284 0,'11'-10'107'0,"-11"10"-83"0,10-12 17 0,-6 8 4 0,3-2-4 16,-4 0 0-1,4-3-5-15,0-1 0 0,-3-2-20 16,-1 2 4-16,1-5 1 16,-1 8 2-16,-3-5 3 15,0-1-5-15,-7 1-1 16,0-1-2-16,-7 4-2 0,0-1-6 15,-18 10-2-15,-21 13-2 16,1 9-1 0,2 6-3-16,1 3-2 0,6 10 1 15,8 6-1 1,10 6 2-16,11 4 3 0,11-4 0 16,10-6 2-1,18 0 0-15,20-9 1 0,15-7-2 16,7-3 1-1,0-9-4-15,8-3 0 0,-1-7 3 16,-21-2 1-16,-8-7-1 0,-2 6-1 16,-8-3-3-1,-7-3-2-15,-7 0-13 0,-3 0-6 16,-4 0-70 0,0-3-28-16,0-3-111 15</inkml:trace>
  <inkml:trace contextRef="#ctx0" brushRef="#br0" timeOffset="56619.98">23495 7294 268 0,'-11'3'101'0,"11"-3"-78"0,-3 0 15 0,3 0 2 16,0 0-11-16,0 0-2 15,0 0 9-15,7-3 4 16,0 0-21 0,4 0 7-16,-1 3 2 0,4-3-4 0,0 3-2 15,4 0-4-15,3 0-1 16,4 3-5-16,7-3 0 15,6 0-1-15,5-3 1 0,6-3-2 16,18-4-1 0,18-2-5-16,14-4-1 15,-1 6 3-15,-2 7 3 16,-22-3-2-16,46 3-2 0,49-3-2 16,-35 6 0-1,-32-3-2-15,25-4-1 0,39 7 5 16,-49-3 1-1,-26 3-2-15,5-3-3 0,-22 3 0 16,0 0-1-16,-14 0 0 0,0 0 0 16,-11 0 2-1,-3 0 1-15,-7 0-1 0,-4-3-2 16,-7 0-10 0,-7 0-6-16,1-1-39 0,-12 1-14 15,1 0-52 1,-11 6-23-16,0 0-23 15</inkml:trace>
  <inkml:trace contextRef="#ctx0" brushRef="#br0" timeOffset="57392.6">24903 7724 256 0,'10'-7'96'0,"-3"4"-75"0,0 0 8 15,-3 0-1-15,3 0 3 0,0 0 5 16,0 0 1-16,0-4-1 16,0 1-19-16,0-3 7 0,0-1 4 15,0-2-2-15,-3-1 2 16,-1-2-3-16,-3 5 0 16,-3-2 1-16,-4-1 3 15,-4 4-9-15,-6 2-4 16,-5 7-5-16,-2 4 0 15,-8 8-6-15,-7 4-1 0,-10 12-2 16,-8 6-2 0,1 1 3-16,-1 3 0 0,4 5 3 15,4 14 1 1,7 12 1-16,10 0 0 0,11-3-2 16,14-7 1-1,17-2 0-15,22-13 1 0,28-7-2 16,14-9-1-1,0-2-1-15,11-11 0 0,3-5 0 16,-3-7 2-16,-11 0-3 0,-11-3 0 16,-6-3 1-1,-11 0 0-15,-8-4-2 0,-6 1-2 16,-7 0 1 0,-4 0 1-16,-7-1-17 0,0-2-4 15,-7 6-29 1,0-4-11-16,-3-2-60 15,-4 9-23-15</inkml:trace>
  <inkml:trace contextRef="#ctx0" brushRef="#br0" timeOffset="58469.89">19794 7464 288 0,'4'0'107'0,"-1"0"-83"0,1-4 13 0,-4 4 1 15,7 0-2-15,0 0 0 16,4 0-4-16,-1 4-2 16,4-4-17-1,4 0 8-15,3 6 2 0,0-6 0 0,4 3 0 16,3-3-3-1,0 0-1-15,11-9-4 0,11 2 1 16,17-2-9-16,10-1-2 0,4 4-1 16,4 0 0-1,14 0-2-15,-22 2-2 0,-13 1 1 16,10 3-1 0,-14 0 2-16,0 3 1 15,-11-3-1-15,-6 4 1 16,-8-4-2-16,-3 0-1 15,-8 0 1-15,-2 0-1 0,-5 0-5 0,1 0-1 16,-4 0-17 0,0 0-5-1,0 0-8-15,-3 0-1 16,-1 0-14-16,-6 3-8 0,-4 0-103 16,0 9-61-1,0 4 100-15</inkml:trace>
  <inkml:trace contextRef="#ctx0" brushRef="#br0" timeOffset="59020.01">20581 7937 280 0,'11'-16'107'0,"-1"7"-83"0,1-1 13 0,-4 4-1 0,0-3 1 16,0 6 2-1,0-4-4-15,0-2-1 0,-7 6-19 16,0-3 9-16,-3-4 5 0,-4 4-2 0,-8 0-1 16,1-1-1-1,-7 4-1-15,-7 3-7 16,-7 7 0 0,-11 5-6-16,-11 16-1 0,-3 19-9 15,7 13-2-15,4 3 0 16,10-1 0-16,11 1 7 15,14-7 6-15,14-2 0 0,28-1 1 16,32-6-3 0,11-3-1-16,17-10-5 15,25-8-1-15,-4-8 3 16,-7-5 3-16,-10-4-4 0,-11 1-3 16,-10-4-1-1,-15-3-1-15,-10-3 2 0,-7-3 3 16,-11-3-13-1,-7-7-7-15,-3-3-54 0,-4-2-25 16,0 5-141-16</inkml:trace>
  <inkml:trace contextRef="#ctx0" brushRef="#br0" timeOffset="60079.69">26137 5786 200 0,'14'-16'77'0,"-14"16"-60"0,15-22 8 0,-12 16 2 16,4-10-7-16,0 4 0 16,0-7 9-16,0 3 5 15,0-2-17 1,0 8 8-16,-3 1 3 0,-1-1 2 0,-3 7 4 16,0 0-7-16,-7 16-2 15,4-4-8-15,-22 22 0 16,4 1-1-16,-28 34-1 15,-25 59 6-15,-15 13 3 0,-31 53-10 16,-7 19-3-16,-17 41-5 16,-19 16 1-16,19-16-4 15,10 3 0 1,10-32 1-16,22-31 0 0,14-6 0 16,10-18 2-16,15-36-3 15,13-21-2-15,8-19 0 16,10-22 1-16,8-10-1 15,6-15-1-15,4-12-2 16,7-13-5-16,7-10 1 16,3-9-28-1,4 0-10-15,4-9-59 16,3-10-23-16,0-6-43 16</inkml:trace>
  <inkml:trace contextRef="#ctx0" brushRef="#br0" timeOffset="63411.63">22017 10264 244 0,'7'-7'90'0,"-4"1"-70"0,5 0 13 16,-5-1-1-16,-3 7-4 0,4-3 1 15,-1 0-1-15,1-3 0 16,-1 0-15-16,1-4 3 0,-1 7 4 15,-3-6 2-15,0-1 4 0,0 1-5 16,0-4-3 0,-3-2-2-16,-1-4 0 15,-3 0-2-15,0-3 1 16,-4-3 1-16,-3 0-1 0,-3 3-5 16,-4 6-2-1,-4 7-4-15,-10 9-1 0,-4 6-3 16,-4 13-1-1,1 6-1-15,0 3 0 0,3 7 0 16,4 2 0-16,3 1 2 0,0 15 2 16,7 4-6-1,4 2 1-15,11 1 1 0,3-10 3 16,7-6 2 0,10-10 3-16,15-5 3 0,10-4 5 15,11-13-6 1,7 1 0-16,-4-13-2 15,-3-13-1-15,-3-6-1 0,-1-15 2 16,-3-10-1-16,0-3 0 16,-8 3-1-16,-2-3 2 15,-5 3-1-15,-6 10 0 16,-4 2-1-16,-3 7 0 16,-4 6 2-16,-7 4 3 15,-4 15-6-15,-3 9-4 16,0 7 0-16,0 6 0 15,0 9 1-15,0 16 0 16,0 13 0-16,7-4 2 0,3-2-1 16,4-4 2-1,4-3 0-15,-1-3 1 0,5-4-5 16,-1-5 1 0,-4-1 0-16,-3-9 2 0,0-3 1 15,-3-6 1 1,-1-7-18-16,-3-2-7 0,0-4-34 15,-3-3-13-15,-1 0-35 0,-3 0-12 16,7 0-62 0</inkml:trace>
  <inkml:trace contextRef="#ctx0" brushRef="#br0" timeOffset="63839.89">21368 11138 316 0,'-18'3'121'0,"15"-3"-95"0,3 0 16 0,0 0 1 16,0 0-11-16,7-6 1 15,0 3-3-15,0-3-1 0,3-4-16 16,4 1 5-16,4 6 3 16,7-3 2-16,3 2 1 0,14 4-5 15,25 0 1 1,15-6-7-16,6 6-3 0,18-3-3 16,17-6 0-1,0-1-2-15,-6-2 2 0,3-1-2 16,-7 1 2-1,-18-1-4-15,-14 4-2 0,-24 2 2 16,-12 4 2-16,-13 3 0 0,-11 0 0 16,-3 3-17-1,-7-3-6-15,-4 0-31 0,0-3-11 16,-4-3-31 0,1 3-10-16,-4 3-80 15</inkml:trace>
  <inkml:trace contextRef="#ctx0" brushRef="#br0" timeOffset="64590.01">22094 11596 228 0,'0'0'88'0,"4"-6"-69"0,0 6 15 0,-4 0 3 16,3 0 1-16,1-3 2 16,-1-4 2-16,-3 1 1 15,0 0-23-15,0-4 8 0,-3-2 5 16,-4-4 0 0,-1 1 1-16,-2-7-6 0,-4 3 0 15,-4 6-7-15,-3 1-3 16,0 5-8-16,-4 11-2 15,-7 11-4-15,-3 7-1 0,0 13-1 16,0 2 1 0,-1 4-4-16,8 6 0 15,7 13 5-15,14-1 5 16,14 7-1-16,14-9 1 16,14-17 1-16,8-8 4 15,10-7-4-15,14-13 0 0,10-5-4 16,1-14 1-1,-11-5-4-15,-7-4-2 0,-11 0 0 16,-10-2 1-16,-7-1 1 0,-8 3 1 16,-6-3-9-1,-4 0-4-15,-3 1-39 0,-1-1-19 16,1 0-60 0,7 3-27-16,10-2-33 15</inkml:trace>
  <inkml:trace contextRef="#ctx0" brushRef="#br0" timeOffset="65109.81">23781 10728 324 0,'-7'0'123'0,"7"0"-95"0,3 0 11 16,-3 0 1-16,0 0 0 15,4 0 3-15,3 3 1 16,0-3 0-16,3 6-24 15,1-3 4-15,10 3 0 0,0-2-4 16,4-4-1-16,14 0-11 0,10-4-5 16,8-2-2-1,-1 3 1-15,-6-3-3 0,-5 6 0 16,-9 0-52 0,-12 0-22-16,-6 0-57 0,-11 15-22 15,-10 1-4 1</inkml:trace>
  <inkml:trace contextRef="#ctx0" brushRef="#br0" timeOffset="65299.59">23876 11010 336 0,'-25'28'126'0,"25"-22"-98"0,7 7 25 0,0-10 5 0,4 3-10 16,10-3-1-1,11 0-4-15,21-3-3 16,10-3-21-16,1-3-9 0,-8 3-3 15,-6 3-4-15,-8 0 0 0,-7 3-25 16,-3 0-11-16,-4 3-45 16,-3-2-17-16,3-1-94 15</inkml:trace>
  <inkml:trace contextRef="#ctx0" brushRef="#br0" timeOffset="66019.47">25266 9806 392 0,'11'-13'145'0,"-1"7"-112"0,1 12 8 0,-4-3-5 16,0 7-6-16,-4-4 2 0,1 38-2 15,-4 31-1 1,-7 13-16-16,-4 31 3 0,-3 13 2 15,0-7-6-15,3 1 1 0,4-1-2 16,4-15 1-16,3-19-2 16,0-16-1-16,3-15-1 15,1-10 0-15,-1-13-2 16,1-8-1-16,-1-14 1 16,1-2 1-16,-4-13-1 15,0-19-1-15,0-9-3 16,4-10-2-16,-1-12 1 15,4 9-1-15,0 0-3 16,4 4 2-16,3 2 1 0,4 7 0 16,3 3-5-1,7 3 1-15,11 3 0 0,10 7 2 16,4 2 1 0,7 7 1-16,0 6 0 0,-4 7 0 15,1 12 0 1,-1 9 2-16,-3 10 1 0,-10 6 1 15,-12 0 4-15,-10-3 3 0,-13-4-2 16,-16-5 2 0,-9-4-4-16,-11-6 1 15,-11-3-5-15,-4-6 0 16,8-3-1-16,-35-1-2 0,10-2 1 16,-11-4-1-1,15 0-9-15,-8-3-4 0,15-3-31 16,3 0-11-1,4 0-56-15,13 0-23 0,12-6-73 16</inkml:trace>
  <inkml:trace contextRef="#ctx0" brushRef="#br0" timeOffset="67689.89">19995 9379 232 0,'-38'-9'88'0,"38"9"-69"0,-29-6 13 15,26 2 0-15,-4 1-8 0,3 3 0 0,4 0 2 16,0 0 1 0,11 7-14-16,-4-4 8 0,18 6 2 15,21 1 0-15,10-7-2 16,-14 0-5-16,50 0-2 0,-18 0-2 16,78-3 2-1,-36 0-5-15,96-6-3 0,91-4-1 16,4 1-1-1,4 3-2-15,27-4 1 0,19-2-2 16,6-1-1-16,-3-6-2 16,14 7 1-1,14-7 1-15,-7 3 2 0,-25 1-1 16,-14 2 2 0,-3 4-2-16,-43 3 2 0,-3-4-2 15,-88 7 2-15,-54 0-2 16,61-3 2-16,-57 2-4 15,8 1 0-15,-40-3-1 0,-3 6 0 16,-28 0 8 0,-22 0 4-16,-10 0 3 15,-28 0 5-15,-7 6-8 16,-18-3-3-16,0 1-2 0,-11 5 1 16,4-3-5-1,-3 7-1-15,-1-1 0 0,-3 17 2 16,-10 46 5-1,-12 19 4-15,-13 12-2 0,-22 48 2 16,-10 12-6-16,4 22-3 0,-1 10 5 16,8 0 5-1,-4 8-2-15,0-24 0 0,-4 25-4 16,8-19 1 0,10-25-4-16,7-3-2 0,11-12 0 15,6-29-1 1,8-19 0-16,7-28 2 15,4-18-1-15,-1-17-1 0,4-12 5 16,0-9 1-16,0-13 0 16,-4-6 1-16,1-3-6 15,-1-4-1-15,-3-2 0 16,-4-1 2-16,1 1-3 16,-5 2-2-1,-2 1 2-15,-4-1 2 0,-8 1 0 16,-3 3-1-16,-10 0 1 15,-4 6-1-15,-7 9 0 16,-24 3 0-16,-29 1-3 0,0 3 2 16,-21-1 3-1,-29 4 1-15,1-6-1 0,-39 6-2 16,7-4 1 0,-35-2 1-16,-4-7-3 0,-28 0 0 15,-39-6 1 1,0 0 2-16,-21 0-3 0,-25 3-2 15,-13 4-1 1,23 2 3-16,12 4 2 0,6 2 2 16,33 4-4-16,6-3 1 15,35-4 0-15,19 4 2 16,13-3-3-16,32-4-2 16,25-3 2-16,10 1 2 15,18-4 0-15,25 0-1 16,21-3 3-16,21-3 0 15,17-7-4-15,15-2-1 16,18-10-2-16,17 3 0 0,17-9 0 16,22 0 3-16,14-13-2 15,0-19 1-15,11-24 2 16,21-4 2 0,10-16-1-16,0-40-1 0,0-16 1 15,18-56 1 1,4-23-3-16,-15-27 0 0,-14-32-4 15,-17 6 1-15,-11 17-5 0,-14 55 1 16,-11 13-12 0,-6 35-2-16,-8 40-74 0,4 38-34 15,-8 12-70 1</inkml:trace>
  <inkml:trace contextRef="#ctx0" brushRef="#br0" timeOffset="69231.11">21364 13803 244 0,'-3'-59'90'0,"6"37"-70"0,4 0 26 16,-3 13 7-1,3-1-1-15,0 1 4 0,0-1-16 16,4 10-6-16,3 7-20 0,0 11 7 0,0 30 2 16,0 20 0-1,-3 17-2-15,-1 37-7 0,-3 13-1 16,-3 0-4 0,-1 12 0-16,-3-9-1 0,-3-18 2 15,-1-14-3 1,1-9 1-16,-1-12-3 0,1-13 0 15,3-9-3-15,0-13 1 16,0-12-2-16,0-10 2 16,0-22 13-1,-4-15-6-15,4-13-2 16,0-10-8-16,0-8 0 16,4-23 0-16,3-12 0 15,3-1 0-15,4 7 0 16,1 10-3-16,6 6 2 15,7 12-1-15,11 3 0 16,10 7 2-16,4 6 2 0,3 6-3 16,-3 16 0-1,0 6-1-15,11 13-2 0,6 9 5 16,-6 19 1 0,-8 6 0-16,-10 9 1 0,-14-5 7 15,-18-4 5 1,-14-6-1-16,-18-4 0 0,-13-8-4 15,-5 2 1-15,-6-9-6 0,-14-6-1 16,-22 0-2 0,-7 0-2-16,8-3 1 0,3-1 1 15,10-2-8 1,8-1-3-16,10 1-20 0,18-7-8 16,13-6-56-1,19-9-23-15,28-4-95 16</inkml:trace>
  <inkml:trace contextRef="#ctx0" brushRef="#br0" timeOffset="69709.89">22842 14076 300 0,'-14'0'112'0,"14"7"-87"0,0-4 20 15,0-3 1-15,4 0 0 16,6 6 2-16,4-3-4 15,4 0-3-15,7 0-22 0,7-3 0 0,13-3 1 16,12 0-11-16,6 0-2 16,-3 3-5-16,-7 3-2 15,-7 3-48-15,-7 1-20 16,-7 5-50-16,-1 10-20 16,-2 0-11-1</inkml:trace>
  <inkml:trace contextRef="#ctx0" brushRef="#br0" timeOffset="69889.99">23022 14377 328 0,'-49'35'123'0,"38"-23"-95"0,4 4 11 0,7-13-1 0,7 7-8 16,7-10 2 0,11 6-14-16,17-6-3 15,15-6-9-15,3 6-4 0,0 0 1 16,-4 9-7-16,-3-3 1 0,4 4-61 15,6-1-26-15,8-6-72 16</inkml:trace>
  <inkml:trace contextRef="#ctx0" brushRef="#br0" timeOffset="70909.97">24176 14161 408 0,'-7'0'151'0,"14"0"-118"0,18-3 20 16,-8 3 2-16,11 0-13 0,8 0-3 16,17 0-10-1,28-3-4-15,14 3-14 0,7 0-4 0,18-3-3 16,11-1-2 0,-11 1 1-16,-4-3-2 15,-3 0-1-15,-7-1 1 16,-14 1 1-16,-18 3-14 0,-18 3-5 15,-14 0-40-15,-24 3-160 32,-14 10-60-32,-8 2 105 0</inkml:trace>
  <inkml:trace contextRef="#ctx0" brushRef="#br0" timeOffset="71419.64">25065 14672 280 0,'7'-16'107'0,"0"7"-83"0,7-4 17 16,-7 7 4-16,0-3 0 0,0-4 5 15,0 4-1 1,-7-4 2-16,0-2-28 0,-7 5 9 0,-3-2 5 16,-15-1-5-1,-3 4 1-15,-8 2-9 0,-6 7-5 16,-7 10-9-1,-15 5-2-15,-13 11-4 0,-1 21-1 16,7 15-3-16,12 7-3 0,9-3 4 16,15 0 1-1,17-6 0-15,15-7 1 0,20 0 2 16,33-9 2 0,10 0-6-16,3-13 0 15,1-12-1-15,3-13 2 16,3-9-1-16,1-6 2 0,-8-4-7 15,-6-2 1-15,-8-1-26 16,-10-3-10-16,-7 3-51 16,-8-2-22-1,-6 5-100 1</inkml:trace>
  <inkml:trace contextRef="#ctx0" brushRef="#br0" timeOffset="75639.87">24917 13484 280 0,'-4'-3'104'0,"8"3"-81"0,-1 0 9 15,-3 0 1-15,4-4-8 0,3-2 3 16,-4 0 1-16,1 0 5 16,-1-1-19-16,-3 1 9 0,0 0 4 15,0-4-2-15,-3 7 2 16,-1-6-10-16,-3-1 0 15,-3 4-7-15,-1 0 1 16,-3 0-5-16,0-1-2 16,-4 4-2-16,-3 3-3 0,-4 3-2 15,-3 4 1 1,-7 2 1-16,-7 4 0 0,-4 12-3 16,3-3 2-1,1 0-1-15,7 3 0 0,3-3 2 16,4 6 0-1,7-9 0-15,7 6 0 0,6-3 4 16,5-4 5-16,10-5-1 0,14-4 3 16,14 1-4-1,11-1 1-15,4-9-5 0,-4 6 0 16,-4-6-1 0,-3-6 1-16,-4 3-2 15,-3-6 2-15,-4-7-2 16,-3 7 2-16,-4-4-2 0,0-3-1 15,-7 4 1-15,0-4-1 16,-7 0 0-16,0 1 0 16,-7 5 6-16,0-2 6 15,0 2-6-15,0 1-3 16,0 3-2-16,-3 6 1 16,-1 3-1-16,1 3 2 15,-1 4 0-15,1 8 3 16,-1 1-1-1,4 6 2-15,0 0-2 0,7 4 2 16,0-1-4-16,4 6 0 0,-1-2 1 16,5-4 0-1,-5-6 0-15,1 3 0 0,-4-13 0 16,0 4 2 0,0-10-3-16,0-2 0 0,-7-4-1 15,3-4-2 1,-3-2-17-16,0 0-9 0,0-4-52 15,0 1-25 1,7 0-122-16</inkml:trace>
  <inkml:trace contextRef="#ctx0" brushRef="#br0" timeOffset="78289.85">20405 13111 236 0,'17'-4'88'0,"-17"4"-69"0,29-6 11 0,-22 3-2 0,7 3-8 16,-4 0 1-16,8 0-3 15,-4 0-2-15,14 3-8 16,-7 0 6-16,32 0 3 0,-10 1-3 16,24-1 2-16,-11 0-5 15,50-3 1-15,-21 0-3 16,56-6 0-1,-32 2-5-15,78-5-1 0,-49 3-1 16,91-4-2-16,-60 1-2 0,103-4 1 16,-74 4 1-1,115-10 0-15,-90 3 0 0,101-2 0 16,-91 2 0 0,106-9 2-16,-99 6-3 0,109-9-2 15,-102 15 2 1,81-5 2-16,-92 5 0 0,43 7-1 15,-78-1-2-15,21 7 1 0,-56 0 3 16,-4 4 1 0,-35-1-1-16,-17 3-2 0,-22 0 1 15,-17-3-1 1,-15 1 8-16,-10-1 7 0,-7-3-1 16,-11 0 0-1,-7 0-6-15,-3 0-3 0,-4 0 0 16,-7 6-1-1,0-6-2-15,-4 3 1 0,1 6 2 16,-4 10 2-16,0-3 3 16,-4 18 1-16,1-5 3 15,-4 46 4-15,0-16-1 16,-7 61-1-16,3-26-11 16,-10 81-2-16,3-43-3 15,-6 69 2-15,-12 97 3 16,12-41 2-16,6-47-3 15,4-22-1-15,3-13-1 0,1-27 1 16,-4-35-2 0,-4-16 2-16,0-22 2 0,-3-15 2 15,-4-10-3 1,1-9-3-16,-4-7 0 0,-1 1 1 16,1-10-1-1,7-3 2-15,0-7 0 0,3-2 1 16,0-4-2-1,4-2-2-15,0-7 1 0,4 0 1 16,-1-4 1-16,-7-2 1 0,4 0-5 16,0 0 1-1,-3-1 4-15,-5 1 2 0,-6 0-2 16,-11 3-3 0,-14 3 0-16,-14 0 1 0,-7 0-1 15,-17-3-1 1,-40-1 1-16,-10 4-1 0,-35 0 0 15,-11 4 0-15,-36-1-3 16,1 3 2-16,-32 6 1 16,4 1 2-16,-22 6-1 15,-17 0-1-15,7 3-4 16,-25 6 0-16,-4 6 4 16,15 1 2-16,-18-1-3 15,28-2 1-15,7-1 0 16,25-3 2-16,7-3-1 15,46-6-1-15,25-10 1 16,21-2-1-16,24-4 0 16,29-3 2-16,24-3-1 15,22 0-1-15,17-1-4 0,14-2 0 16,15 0 0 0,13-7 2-16,15 4 3 0,10-10 2 15,15 0-4 1,2-18 1-16,5-23 0 0,-1-9 0 15,1-9 0-15,-1-19 0 0,-3-44 0 16,-7 6 2 0,-8-47-1-16,-6-13-1 0,-4-46 1 15,4-13-1 1,3-16 0-16,7-15 0 0,1 40-3 16,-12 32 2-1,-13 13-23-15,-25 37-10 0,-28 34-110 16,-11 13-50-1,-43 6 14-15</inkml:trace>
  <inkml:trace contextRef="#ctx0" brushRef="#br0" timeOffset="79729.75">4830 13537 324 0,'-15'0'121'0,"12"6"-95"0,3-6 11 0,0 0 0 0,0 0-6 15,7 3 4 1,4-3-6-16,3 0-1 16,14 0-15-16,11 0 3 0,7 0 2 15,6 0-10-15,5 7-4 0,-1 2-1 16,1 0 0-1,-1 7 5-15,1 0 3 0,-15 6 2 16,-10 3 3-16,-15 12-7 0,-17 14-1 16,-10 5 0-1,-8 4 2-15,-7-1-5 0,-6 10-3 16,-8 6-4 0,-3 16 1-16,-1-9 1 0,12-13 0 15,6-13-3 1,14-12 2-16,18-9 3 0,11-10 3 15,14-13 0-15,-4-2 2 16,14-7-4-16,11-3-2 16,-3-3 2-16,-1 0 0 15,-7-4-1-15,-6 7-2 16,-5 0-37-16,-2-3-15 16,-12-3-38-16,1 3-14 15,-4-7-78 1</inkml:trace>
  <inkml:trace contextRef="#ctx0" brushRef="#br0" timeOffset="79999.77">4858 14054 336 0,'-7'-6'126'0,"14"6"-98"0,14-3 30 0,-3 0 5 16,6 0-11 0,22-4-3-16,11 1-20 0,-5-3-5 15,16 2-14 1,2 1-6-16,8 3-3 0,-4 3-4 16,-11 0 0-16,-10 0-38 15,-3 0-17-15,-15 3-64 0,-3-3-27 16,-8-3-1-1</inkml:trace>
  <inkml:trace contextRef="#ctx0" brushRef="#br0" timeOffset="80719.77">7098 13816 252 0,'-28'-3'93'0,"17"3"-72"0,-7 3 20 16,15-3 4 0,-1 0-12-16,4 0-2 0,0 6-3 15,0-3 2 1,7 4-16-16,8-4 12 0,6 0 4 0,3-3-4 15,8-3-3-15,14 0-7 0,14-4-2 16,7 7-8 0,-3 0-4-16,-4 7-1 0,-11-1-1 15,-7 0 0 1,-10 1 2-16,-4-1-67 0,-7 0-31 16,-3 0-88-1</inkml:trace>
  <inkml:trace contextRef="#ctx0" brushRef="#br0" timeOffset="80939.58">7151 14120 336 0,'-14'6'126'0,"17"-6"-98"0,8 0 21 0,-4 0 4 15,3-6-7-15,12 3 2 16,9 0-15-16,15-3-8 15,7-1-14-15,4 4-5 0,-1 0-2 0,-7 3-2 16,1 0-2 0,-15 3-10-16,0 0-6 0,-3 0-61 15,0 1-24 1,3-1-80 0</inkml:trace>
  <inkml:trace contextRef="#ctx0" brushRef="#br0" timeOffset="81539.73">9331 13258 280 0,'14'-13'104'0,"-7"10"-81"0,-3 3 27 0,-1 3 8 0,-3 4-5 15,-3 5 2 1,-4 10-16-16,-7 16-6 0,-11 3-19 16,-3 6-2-16,-4 3-1 0,-3 0-6 0,-4 3-3 15,-4 16-1 1,-2 6 1-16,-1-6-3 16,0-3 0-16,4-9 1 15,6-7 2-15,8-9-1 0,7-7-1 16,3-6-2-1,8-6-1-15,3-3-27 0,3-6-10 16,4-7-29-16,0-3-9 16,7-9-86-1</inkml:trace>
  <inkml:trace contextRef="#ctx0" brushRef="#br0" timeOffset="81839.59">9010 13361 272 0,'-21'-40'101'0,"21"24"-78"0,-4-3 22 15,4 10 4 1,4 6-9-16,-1-4 0 0,4 4-10 16,4 6-2-1,0 13-15-15,3 15 1 0,0 13 0 0,0 10-5 16,0 8-3-1,0 10-3-15,4 26-3 0,-1-4 3 16,1-7 2-16,3-8-2 0,0-7 0 16,4-6-1-1,0-10-2-15,-1-9-41 0,-2-19-18 16,-1-9-36 0,3-9-14-16,-6-10-29 15</inkml:trace>
  <inkml:trace contextRef="#ctx0" brushRef="#br0" timeOffset="82039.89">9440 13744 308 0,'11'9'115'0,"3"-2"-89"0,11-1 16 15,-11-6 4-15,7 0-14 0,11-3-1 16,7-4-18-1,6 1-8-15,5 3-3 0,-4 0-5 0,-4 3 2 16,-3 3-63-16,-7 6-29 0,-11 7-59 31</inkml:trace>
  <inkml:trace contextRef="#ctx0" brushRef="#br0" timeOffset="82299.72">9945 13556 348 0,'-11'-10'132'0,"11"10"-103"0,4 0 5 0,3 0-5 15,3 10-8 1,1-1 2-16,3 10-4 0,4 3 0 16,-1 6-10-1,5 7-3-15,-1 2-2 0,7 7-5 0,0-6 1 16,4-1 0-1,3 1 0-15,0-10-29 0,-3-6-10 16,-4-6-56-16,-6-13-21 16,-12-3-24-1</inkml:trace>
  <inkml:trace contextRef="#ctx0" brushRef="#br0" timeOffset="82549.56">10453 13556 452 0,'-4'0'167'0,"1"0"-129"0,3 15 13 0,0-11-4 0,-4 14-16 15,1 7-3 1,-8 19-12-16,-10 32-3 16,-11 2-7-16,-10 19-4 0,-8 29-1 15,1 2-1-15,3-6 0 0,7 7 0 16,4-7 2-1,7-15-12-15,3-22-6 0,8-10-24 16,6-25-10-16,4-3-40 16,3-22-15-16,8-15-73 15</inkml:trace>
  <inkml:trace contextRef="#ctx0" brushRef="#br0" timeOffset="84099.82">4487 12882 220 0,'7'0'82'0,"-7"0"-64"0,-3 9 18 0,-1-9 4 16,1 9-10 0,-1 1 0-16,4-1-4 0,7 1-1 15,7 5-14 1,11-5 4-16,3-1 3 0,15-3-4 0,6 1 2 15,11-4-5-15,32 0 1 0,21-6-1 16,14-3 1 0,28-7-2-16,21-3-1 0,32-2-1 15,25-8 0 1,11 1-4-16,38 3-3 0,14-3 2 16,8 0 0-1,20 6-4-15,18 1 1 0,-6 2 0 16,-12 7 0-1,15 2 0-15,-18 1 0 0,-18 6 0 16,-3 0 0-16,-32 3-3 16,4 0 0-16,-29 4 2 15,-6-4 2-15,-15 3 0 16,-67-3-1-16,-39 0 1 16,47 7-1-16,-40-4 0 15,-3 13 0-15,-28-4 0 16,-11 7 0-16,-18-6 2 15,-13 3 1-15,-8-3 12 0,-14-4 7 16,-3-3-2 0,-7 1-2-16,-4-1-8 0,-4 1-2 15,-2-4-4 1,-1 0-3-16,0 0 2 0,-4 13 0 16,1-3 5-1,-4 25 5-15,-7 59-3 0,-7 26 0 16,-11 5-6-1,-10 42-1-15,-8-4-3 0,-10 19-1 16,0 0 3-16,8-9 1 0,2-3-1 16,4-10-2-1,4-25 1-15,3-3-1 16,1 0 2-16,-1-13 1 16,0-21-1-16,4-13-2 0,0-13-2 15,-1-9 1 1,5-3 1-16,-1-7 2 0,-3-8-1 15,-4-11 2-15,4-8 0 16,-4-10 1-16,-3-7-2 16,-4-2-2-16,-7-4-2 15,-17-3 1-15,-18-6 1 16,-4-3 2-16,-3-6-1 16,-22-7-1-1,-20-3 1-15,-4-6-1 0,-36 0 0 16,-10 0 2-16,-45 3-3 15,-8 3 0-15,-35 4 1 16,-36 5 0-16,-10 1-3 0,-10 9 2 16,-25 6 1-1,-18-3 0-15,3 4-3 0,12 2 2 16,-8 7 1 0,-4-1 0-16,29 1 0 0,14 6 0 15,14 0 0 1,39-3 0-16,7 9 0 0,28-6 0 15,32 0 0-15,28-3 2 0,11-7-3 16,32-9 0 0,31-3 1-16,14-3 0 0,29-9 0 15,13-7 0 1,15-12-3-16,14-10 0 0,14-6 2 16,18-10 2-1,20-24 0-15,26-35-1 0,3-7 1 16,0-33-1-1,7-26 0-15,14-44 2 0,0-12-3 16,-13-41 0-16,-16-41-15 16,-13 25-6-16,-7 22-20 15,-14 63-9-15,0 54-49 16,-1 21-21-16,15 25-45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2T02:08:07.61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3203 6811 236 0,'14'-28'90'0,"-7"9"-70"0,0-15 17 15,1 15 4-15,-1-6-4 0,0-3 0 16,3-1-1 0,-3 1 0-16,0 9-19 0,0 4 7 0,0 12 4 15,-7 15-2 1,0 23-1-16,-7 18 0 0,-3 10 1 16,-15 28-5-1,0 21-3-15,-6-5-6 16,-1 9 0-16,-7 10-3 15,7-14 0-15,4-21-1 0,10-15 0 16,4-17 0-16,0-15 0 16,4-13-2-16,6-15 1 15,8-13-2-15,6-22 0 16,1-24-3-16,6-11 1 16,5-9-4-16,6-24 0 15,7-32 1-15,7-4 0 16,-6-18 0-16,3 3 0 15,-1 19 0-15,-2 16 0 0,2 15-3 16,8 22 2 0,-3 16-4-16,3 12 1 0,3 10 2 15,-10 22 1 1,3 9 3-16,-7 16 3 0,-10 31 7 16,-4 19 2-1,-10 25-3-15,-11 28 1 0,-4 7-7 16,-6-7-1-1,-1 13-2-15,0-7-2 0,4-15 1 16,7-25 1-16,0-19-3 16,0-19 0-16,0-6-10 15,0-16-5-15,0-9-17 0,-3-13-4 16,-4-9-44 0,-7-16-20-16,-4-9-106 15</inkml:trace>
  <inkml:trace contextRef="#ctx0" brushRef="#br0" timeOffset="193.49">3231 7062 384 0,'-7'16'145'0,"18"-7"-112"0,17 10 5 0,-14-10-2 15,7-2-20-15,18-4-3 16,21-3-8-16,0 9-4 15,7-2 0-15,-10 2-30 0,3 4-10 16,-14-1-76-16,10 1-30 0,0-10 11 31</inkml:trace>
  <inkml:trace contextRef="#ctx0" brushRef="#br0" timeOffset="613.51">4212 6855 336 0,'-10'-3'126'0,"10"3"-98"0,-4 3 14 0,4-3 0 16,0 0-9-16,7 0 1 15,4 7-8-15,6-4-2 0,8-3-13 16,10 0-4-16,11 0-3 16,14 0-2-16,-3 0-2 0,-4 6-15 15,-4-3-7 1,-10 3-62-16,-11 4-25 0,-10 5-54 31</inkml:trace>
  <inkml:trace contextRef="#ctx0" brushRef="#br0" timeOffset="793.22">4300 7178 396 0,'0'10'148'0,"7"-7"-115"0,15-3 15 0,-5-3 0 16,22-4-18 0,14-2-5-16,7 0-12 0,0 2-6 15,-4 1-4 1,-3 6-7-16,0 0 0 0,4 3-53 0,-8 0-22 15,4 4-110 1</inkml:trace>
  <inkml:trace contextRef="#ctx0" brushRef="#br0" timeOffset="1653.49">6015 6303 228 0,'7'-9'85'0,"-4"3"-66"0,5-7 25 0,-5 7 7 0,4-4-4 16,0 1-1-1,4 3-10-15,-4 0-3 0,3 6-18 16,-3 6 9-16,-3 6 5 0,-8 10-2 16,-3 7-1-16,-10 5-8 15,-8 16-1-15,-7 16-8 0,1 3-3 16,2-9-1 0,8 2 1-16,11-12-1 0,6-9 2 15,8-9-2 1,17-4 2-16,14-9 0 0,7-10 1 15,4 0-4-15,-3 1-1 16,6-10-1-16,-14 6 1 16,0-3-4-16,-3-3 0 15,0 7 3 1,-14-4 1-16,3-3-23 0,-4 0-9 16,1-3-24-16,0-4-8 15,-4 4-19-15,3-3-7 16,-6-4-72-1</inkml:trace>
  <inkml:trace contextRef="#ctx0" brushRef="#br0" timeOffset="1973.61">6533 6335 328 0,'-7'-13'123'0,"7"7"-95"0,0-3 25 0,0 2 6 16,0 7-14 0,0 0-4-16,0 3-15 0,0 10-6 31,0 6-11-31,-3 15 3 0,-4 26 3 0,0 21-1 0,-4 4 0 16,-3 22-4-1,-4 15-1-15,4-6-8 16,0-13 0-16,4-5-1 15,3-8 0-15,7-5 0 0,0-10 0 16,3-15-18-16,4-19-8 16,0-4-30-16,4-15-15 15,-1-15-28-15,8-7-11 16,-7-7-36 0</inkml:trace>
  <inkml:trace contextRef="#ctx0" brushRef="#br0" timeOffset="2303.55">7377 5921 348 0,'14'-25'132'0,"0"22"-103"0,-11-4 23 0,-3 7 4 0,-3 0-26 16,-15 10-8-16,-3 12-6 16,-7 28 0-16,-4 25-9 15,-3 13 11-15,-4 31 5 0,-3 19-9 0,3 9-3 16,-4 26-7 0,15-19-3-16,14-17 0 0,14-5-1 15,14-13-3 1,7-12 0-16,4-16-20 15,3-19-10-15,-6-12-32 0,2-13-13 16,8-10-100 0</inkml:trace>
  <inkml:trace contextRef="#ctx0" brushRef="#br0" timeOffset="2833.48">8086 6698 312 0,'10'-21'115'0,"1"5"-89"0,-4-6 23 15,-4 6 4-15,1 4-4 16,-4-4 3-16,-7 7-12 15,-7-1-4-15,-11 10-20 16,-14 10-1-16,-10 8-1 0,-8 14-3 0,1 2 1 16,7 7-9-1,6 3-2-15,1 6 3 0,10 10 2 16,11 9-2 0,14 0-1-16,14-4 5 0,21-8 5 15,29-4-3 1,13-12 0-16,1-13-9 0,6-9 0 15,5-6 1-15,2-7 3 0,-17-6-7 16,-7-3-3 0,-10-4-50-16,-5-2-21 0,-2 0-147 31</inkml:trace>
  <inkml:trace contextRef="#ctx0" brushRef="#br0" timeOffset="3183.45">9042 6629 420 0,'7'-37'156'0,"0"21"-121"0,0 7 12 15,-7 9-3-15,0 0-15 0,3 6 0 16,-3 3-7 0,0 13-2-16,0 16-11 0,0 3-3 0,0 6-2 15,0 6 0 1,4 10 0-16,-1 9-2 0,1-3-2 16,0-3 1-1,-1-13 1-15,1-3-32 0,-4-9-12 16,0-10-25-1,-4-9-9-15,1-9-78 16,-5-4-70-16,-6-9 82 16</inkml:trace>
  <inkml:trace contextRef="#ctx0" brushRef="#br0" timeOffset="3363.52">8774 6930 368 0,'0'-9'137'0,"14"3"-106"0,14 3 6 0,-7 0-2 0,14-1-19 15,8-2-3-15,3 3 3 16,6 0 3-16,8 0-9 16,4 0-6-16,-1 3 0 0,-3 0-12 15,-7 0-2 1,-7 0-39-16,-3 0-16 0,-5 0-105 16</inkml:trace>
  <inkml:trace contextRef="#ctx0" brushRef="#br0" timeOffset="3843.42">9977 7166 336 0,'-4'3'126'0,"4"-3"-98"0,0 0 14 0,0 0 0 0,4-3 2 15,-4-4 6 1,0-2-1-16,0-4 2 0,-4-9-28 16,1 1 2-16,-5-8 3 15,-2 1-12-15,-1-3-1 16,1-4-7-16,-1-2-3 15,8-7-2-15,3-10-3 0,3-5-2 16,8 2 1-16,-1 7 1 16,1 3 0-16,-1 10-3 15,5 5 2-15,-5 7 1 16,4 3 0-16,0 7-3 16,4 2 2-16,3 4-1 15,4-1 0-15,7 10 0 16,10 0 0-16,4 10 2 15,0-1 0-15,-4 4 0 0,-3-1 0 16,-4 1-29 0,-3-1-10-16,-7-2-43 0,-4-1-15 15,0 0-101 1</inkml:trace>
  <inkml:trace contextRef="#ctx0" brushRef="#br0" timeOffset="4263.49">10590 5971 332 0,'4'-13'123'16,"3"13"-95"-16,7 0 22 0,-10 0 4 0,10 0-3 15,-4 7 2 1,15 15-7-16,10 28-2 0,4 16-24 16,0 9 8-16,3 22 5 0,1 25-4 15,-1 1-2-15,-3 8-15 16,-8 1-5-16,-2-10-5 15,-12-15-2-15,-6-16 3 16,-8-10 2-16,-6-5-2 0,-4-7 0 16,-11-7-10-1,-3-11-5-15,-14-11-10 0,-8 1-3 16,-6-6-25 0,0-4-8-16,3-3-46 0,7-3-21 15,11-12-60 1</inkml:trace>
  <inkml:trace contextRef="#ctx0" brushRef="#br0" timeOffset="5643.27">6152 7796 208 0,'-14'9'77'0,"14"-9"-60"0,-3 7 8 0,3-7 0 15,0 3 4-15,0 0 5 16,-7 0 4-16,7-3 1 0,0 3-21 16,0-3 5-16,0 0 1 15,0 3-1-15,7 0 0 0,0 1-1 16,7-1 1-16,-3-3-4 16,10 0 0-16,7 0-4 15,11-3-1 1,14-1-2-16,10-2 0 0,1 0-4 15,-1 0 0-15,8-1 1 0,-8 1 2 16,-10 3-3 0,28-3 0-16,-17-1-3 0,24 4 0 15,-17 0-3 1,38 0 1-16,-21 0 0 0,25 3 1 16,-21 0 0-1,49-3 0-15,-39-4 2 0,46 7 1 16,-28 0-1-1,35-3 1-15,-31-3-2 0,56 6 2 16,-43-3-4-16,54-3-2 16,-50 6 0-16,28 0 1 15,-38 0-1-15,45 0-1 16,-42 0-2-16,32 0 1 16,-39 0 1-16,32 0 2 15,-36-4-3-15,29-2 0 16,-36 6 1-16,15-9 2 15,-29 6-1-15,4-1-1 0,-21 1 1 16,14 0-1 0,-22 0 0-16,-3 3 2 0,-14 0-1 15,-10 0-1 1,-12 0-13-16,-13 0-4 0,-4 0-42 16,-21 3-19-1,0 0-36-15,-21 7-17 0,4-4-28 31</inkml:trace>
  <inkml:trace contextRef="#ctx0" brushRef="#br0" timeOffset="6173.37">8357 8235 308 0,'11'-16'115'0,"-11"16"-89"0,3-6 14 0,-3 6 1 0,0 0-8 16,0 0 1-1,0 0-11-15,0 0-3 0,0 3-12 16,0 0-1-16,-14 10 0 16,4-4-1-16,-8 10-1 0,-3 3 5 15,10 0 4 1,4-6 4-16,7 5 1 0,11 8 1 15,10-11 2 1,-3-2-6-16,20 3 1 0,-6-3-10 16,11-4-2-16,17 1-3 0,0-4 1 15,-4-6 0 1,-10-3 1-16,-11 0-2 0,0-3-2 16,-6 0-24-1,-8-3-9-15,-4-1-25 0,-6 1-11 16,0 0-29-1,-8 0-14-15,1 3-38 16</inkml:trace>
  <inkml:trace contextRef="#ctx0" brushRef="#br0" timeOffset="6483.47">8894 8272 384 0,'10'-18'145'0,"-10"18"-112"0,18-10 16 0,-15 7 0 0,4-3-10 16,0 6 0 0,0 0-9-16,1 0-4 0,-1 9-14 15,0 1 1-15,-7 18 3 16,0-6-6-16,-11 41-3 0,0-13 0 16,-3 22 2-1,4-19-6-15,6 22-2 0,1 23 1 16,3-11 1-1,3-8-4-15,4-13 1 0,0-13 0 16,-3-12 2-16,-1-10-14 0,-3-6-7 16,0-6-32-1,0-7-13-15,0-2-34 0,4-7-16 16,-4-9-58 0</inkml:trace>
  <inkml:trace contextRef="#ctx0" brushRef="#br0" timeOffset="7293.58">2536 8128 288 0,'0'-9'107'0,"8"6"-83"0,6-7 19 0,-4 4 3 0,8 0-4 16,7-1 1-1,10 1-8-15,-3 0-4 0,6-3-17 16,12-4 2-16,10-6 2 15,31-3 1-15,5 3 1 0,3 1-7 16,-4 2-3-16,-18 3-1 16,29 4 1-16,25 3-5 15,-36 3-1-15,-17-1-4 0,10 8-1 16,-25-1 1 0,1 3 2-16,-18-3-21 0,-11 7-7 15,0-4-25 1,-17 6-7-16,-8-2-27 0,-17 5-12 15,-3 14-55 1</inkml:trace>
  <inkml:trace contextRef="#ctx0" brushRef="#br0" timeOffset="7473.5">3044 8329 316 0,'15'-16'118'0,"-5"10"-92"0,4 0 22 16,-7 3 4 0,0-1-10-16,0 1-3 0</inkml:trace>
  <inkml:trace contextRef="#ctx0" brushRef="#br0" timeOffset="7683.54">3101 8298 681 0,'-7'12'19'0,"-7"4"-8"0,0 3-7 15,-4 6-4 1,11 0 1-16,0 3-1 0,3 0 4 16,11-3 5-16,4-6-3 0,14 0-1 15,6-3 0 1,8-7 1-16,-7-6-3 0,-4 3 0 16,0-6-1-1,-3 0-2-15,0-6-4 16,-8 3-2-16,-6-3-37 15,0-4-14-15,-1 1-31 0,-3-1-10 16,4 1-55 0</inkml:trace>
  <inkml:trace contextRef="#ctx0" brushRef="#br0" timeOffset="7973.37">3373 8326 292 0,'0'-16'110'0,"0"10"-86"0,0-4 22 0,0 10 6 0,3-3-6 16,1 0 0 0,-4 3-8-16,0 0-1 0,10 3-21 15,-3 7 8-15,-3 5 6 16,-4 10-12-16,0 19-2 0,-4 16-10 16,1-1-4-1,-1 10-1-15,4-6-1 0,0 0 0 16,0-7 0-1,4 4 0-15,3-7 2 0,0-6-1 16,0-12-1-16,0-10-46 16,0-6-19-16,4-10-99 15,6-6-42-15,1-6 61 16</inkml:trace>
  <inkml:trace contextRef="#ctx0" brushRef="#br0" timeOffset="9223.48">5574 6231 176 0,'-18'-15'66'0,"11"8"-52"0,-3 4 10 15,6-3 0-15,1 6-1 16,-4 0 3-16,-4 0 1 15,4 0 1-15,0 6-15 0,0-3 1 0,0 7 2 16,0 2 7 0,0 4 6-16,3 0-5 0,4 2 0 15,7 4-2 1,7 0-2-16,11 3 1 16,3 4 1-16,7 2-6 15,1 7-1-15,6 6-3 0,7 3 2 16,26 0 4-1,6 6 3-15,7-6-7 0,14-3-3 16,29 3 2-16,-4 3 4 0,10 10-9 16,15 15-2-1,-7 3 2-15,6-3 3 0,12 10 0 16,-15 9 1 0,3 10-4-16,12-10-3 0,-15-6 2 15,-3-13 0 1,10-6 3-16,-7 6 1 0,-14-6-3 15,0 6 0-15,-3-6-3 16,-12-6 0-16,-13-3-3 16,-17-7-2-1,-12-6 1-15,-6-3 1 16,10 9-1-16,-7-6 2 16,-7-9 0-16,-4-7 1 0,-10-6-2 15,-7-9-2-15,-11-4 3 16,-6-2 0-16,-12-7-1 15,-3 6-2-15,-6-2 1 16,-8 2-1-16,-4 0-27 0,-3 1-9 16,3-4-44-1,1 0-16-15,3-3-102 16,0-3-67 0,-4-9 120-16</inkml:trace>
  <inkml:trace contextRef="#ctx0" brushRef="#br0" timeOffset="10643.49">4360 9859 280 0,'7'-28'104'16,"-3"22"-81"-16,-4-4 16 0,0 10 1 0,0 0-7 16,-4-3 1-16,1 3-8 15,-1 3-2-15,-3 3-13 16,0 7 4-16,-3 12 3 0,-4 16-6 16,-1 15-2-16,-2 7-3 15,-4 3 0-15,-11 6-6 16,4 13-1-16,-1-4 9 15,8-6 3-15,-3-15-3 0,6-13-1 16,4-9 2 0,7-13 1-16,3-7 3 0,4-18 4 15,7-9-10 1,7-19-2-16,4-16-4 0,3-3 1 16,-3-6-2-1,3-10-1-15,0-12-2 0,0-13 1 16,1 0 1-1,2 7 2-15,-6 8-1 0,7 11-1 16,-4 12-2-16,3 12-1 0,5 13 2 16,-5 9 0-1,-3 13 1-15,4 6 2 0,0 10 3 16,0 9 2 0,-4 18 1-16,-7 20 2 0,0 6-3 15,0 0 1 1,-3-4-5-16,-1 1 0 0,-3 6-1 15,-3 3-2 1,-1-6 1-16,-3 3 1 0,0-22-1 16,-3-6-1-16,-1-10 3 15,-3-9 0 1,0-3-23-16,-3-7-12 0,-5-5-27 16,1-4-11-16,4-13-31 15,-4-2-12-15,7-13-43 16</inkml:trace>
  <inkml:trace contextRef="#ctx0" brushRef="#br0" timeOffset="10853.32">4240 10260 324 0,'18'-6'121'0,"0"6"-95"0,-1 0 16 0,-6 0 1 15,3 0-20-15,4 0-2 0,3 3-13 16,0 0-3 0,7 1-3-16,-7-1-4 0,4-3-1 0,0 3-45 15,-4 0-17 1,4 0-89-16</inkml:trace>
  <inkml:trace contextRef="#ctx0" brushRef="#br0" timeOffset="11433.09">3849 10837 300 0,'-4'-3'112'0,"8"-3"-87"0,3 6 18 16,0 0 2-16,4-3-4 0,13-4 0 15,4 4-9-15,18-3-3 0,11 0-16 16,-1 0-1-16,11-1-1 16,4-2 0-16,17 3 1 0,7-4-2 15,-14 4-1 1,-3 3-8-16,0 0 0 0,-11 0 1 16,0 3 3-1,-14 3-2-15,-4 0-2 0,-10 3-5 16,-18 3 0-1,-7 1-22-15,-10-1-11 0,-8 1-24 16,-7 2-12-16,-6 1-98 16</inkml:trace>
  <inkml:trace contextRef="#ctx0" brushRef="#br0" timeOffset="11814.92">4332 11022 348 0,'0'-19'132'0,"0"13"-103"0,0 0 12 0,0 6 6 15,-3 6-18 1,-4 7-10-16,-4 6-4 15,0 3-10-15,4-1-1 0,-3 5 2 16,-1 2-1-16,4-6 0 0,0 0-1 16,7-4 2-1,11-2 1-15,3-6 1 0,0-1-4 16,7 0-1 0,7-9-3-16,0 7-1 0,4-7 3 15,-7 0 1 1,3 0-17-16,-3-7-5 0,-4 7-35 15,0-3-15-15,-7-3-24 0,-3 6-9 16,3-3-27 0</inkml:trace>
  <inkml:trace contextRef="#ctx0" brushRef="#br0" timeOffset="12059.14">4636 11032 356 0,'-4'-16'134'0,"4"13"-104"0,0 3 16 0,0 0 14 16,0 12-17 0,0 7-9-16,-4 6-7 15,1 4-15-15,-4 11-5 0,3 1-1 16,1 9-3-16,3 7-2 16,0 2-3-16,3-2 1 15,4-10 3-15,0-7 3 16,8-5-31-16,-5-4-12 15,4-9-36-15,-7-9-16 0,11 3-80 32</inkml:trace>
  <inkml:trace contextRef="#ctx0" brushRef="#br0" timeOffset="12473.44">6262 10351 308 0,'-21'0'115'0,"17"0"-89"0,4 0 27 0,0 0 7 15,0 0-12-15,7 0-1 16,4 3-14-16,13-3-5 15,8 0-16-15,18 0 1 0,3 0 3 16,-1 0-10-16,-2 4-4 0,-4-1-10 16,-8 6-3-1,-9 10-56-15,-5 3-25 0,-6 6-94 32</inkml:trace>
  <inkml:trace contextRef="#ctx0" brushRef="#br0" timeOffset="12683.53">6315 10790 340 0,'-7'7'126'0,"17"-7"-98"0,15-4 23 0,-7 1 5 15,13 0-8 1,12-3-1-16,6 0-11 0,4 2-3 16,-7 1-18-1,3 3-9-15,-3 3-4 0,0 1-2 0,-4 2 0 16,-3 0-14-1,-7 0-3-15,0 1-42 0,-1-1-19 16,-6-3-113 0</inkml:trace>
  <inkml:trace contextRef="#ctx0" brushRef="#br0" timeOffset="13423.11">8724 10317 308 0,'0'-10'115'0,"0"4"-89"0,0-3 23 0,0 2 4 15,-3 1-6-15,-1 0 1 16,-3-3-15-16,-3-1-6 0,-5 1-15 16,-2-1 1-16,-8 4 1 15,0 6-1-15,-6 6 0 0,-12 7-7 16,-13 15-4 0,-4 22-4-16,3 22-1 0,5 0 2 15,13 1 2 1,3-4 4-16,19 0 4 0,17-7 2 15,24-8 3-15,26-14 4 0,6-2 3 16,4-10-5 0,-3-6-1-16,3-3-9 0,0-10-4 15,0 1-1 1,0-10 1-16,-11-3 1 16,-3-7 1-16,-7-5-18 15,-4-1-7-15,-3 0-41 0,-8 0-17 16,-2 1-30-1,-5-1-12-15,1 13-47 16</inkml:trace>
  <inkml:trace contextRef="#ctx0" brushRef="#br0" timeOffset="13833.54">9546 10220 340 0,'0'-19'126'0,"4"9"-98"0,-4 1 23 16,3 0 5-16,1 9-8 0,-4 0 1 16,3 0-14-1,4 0-6-15,0 9-17 0,0 0 3 0,1 16 5 16,-1 7-7 0,0 18-2-16,0 16-6 0,3 3-2 15,1-6-1 1,-1-4 1-16,1-2-2 0,0-1-1 15,-1-6-4-15,1-6 0 16,-4-9-31 0,0-7-12-16,-7-9-27 0,-7-10-9 15,-4-6-103 1</inkml:trace>
  <inkml:trace contextRef="#ctx0" brushRef="#br0" timeOffset="14051.57">9313 10624 364 0,'7'0'137'0,"18"0"-106"0,24-3 8 16,-20 0-1-1,6 0-9-15,14 3 1 0,18 0-4 16,11 0 1 0,-4 0-15-16,-3 3-5 0,-11 3-2 0,-7 0-6 15,-4 1 1 1,-3-1-44-16,0 0-18 0,-4 0-53 15,7 1-20-15,-6-7-7 32</inkml:trace>
  <inkml:trace contextRef="#ctx0" brushRef="#br0" timeOffset="14493.49">10746 10790 364 0,'0'3'134'0,"0"-3"-104"0,0 0 7 0,0 0-5 15,0 0-5-15,0 0 3 16,0 0 6-16,0 0 4 16,0-6-21-16,-4-3 9 0,-6-1 5 15,-8-5-4 1,-3-1 0-16,-4-9-14 0,0 0-4 15,1-10-5-15,2-12-1 0,1 0-3 16,7-6-2 0,4 0 1-16,3-1-1 15,3 1-3-15,4 12 2 16,4 1 1-16,3 5 0 16,7 4 0-16,14 6 0 15,11 6 0-15,10 6 0 0,8 4 0 16,3 6 2-1,-4 6 1-15,7 3 1 0,1 0-2 16,-18 1-2-16,-7-1 1 16,-1 3-1-16,-6-2-20 15,-4 8-7-15,8-2-37 16,-12 2-16-16,-6-5-35 16,0-4-121 15</inkml:trace>
  <inkml:trace contextRef="#ctx0" brushRef="#br0" timeOffset="17383.43">8618 9671 244 0,'-3'-10'93'0,"-1"7"-72"0,1-6 7 0,-1 3-2 15,1 3-1-15,-4-1 2 0,0-2-6 16,-4 3 0 0,-3-3-12-16,0 6 3 0,-4 0 4 0,1 0-4 15,-5 6 1 1,1-3-6-16,-3 0 1 0,-5 4-3 15,1-1 2-15,0 3-2 16,0-3 0 0,-1 4-3-16,5-1 1 0,-1 1 2 15,0-1 2-15,1 7-1 16,-1-1-1-16,0 1-6 16,1 0 1-16,-5 3 2 15,1-4 1-15,0 4-1 16,3 6-2-16,0-3 1 15,1 3 1-15,3 0-1 16,-4 4 2-16,4 2 0 0,0-3 3 16,-1 0-1-1,1-3 0-15,4-3-3 0,-1 7 1 16,4-7 0 0,0 3 1-16,-4-3 0 0,4 6 2 15,0-3-3 1,3 3 0-16,1 3-1 0,-1 1-2 15,1 2 3-15,3 7 0 0,-1-3 1 32,1-1 2-32,0-2-1 0,4-1 2 0,-1-2-2 15,4 2 0 1,-3-3 1-16,3 1 1 16,0-4-1-16,0 7 1 15,3-1 0-15,-3 1 1 0,7-4-2 16,4 7 1-1,3-4-2-15,4 1 2 0,6-7-2 16,5 6 0-16,2-6-1 16,1 1 0-16,0-4-2 15,3 0 1-15,0 0-2 16,-3-3 2-16,0 0 0 16,0 0 1-16,-1-3-2 15,1-1 1 1,0 1-2-16,3 0 2 0,0 0-2 15,4 0-1-15,0-1 3 0,3-5 0 16,-3 6-1 0,0-10 1-16,0 7 0 0,-4-7 3 15,-3-2-5 1,0-1-1-16,-1-3 0 16,1-3 0-16,-4 0 0 15,4-3 2-15,3 0-1 0,-3 0-1 16,0-1 1-1,0-2-1-15,-1 0 0 0,5-4 0 16,-1 1 0-16,-3 0 2 0,-4-7-1 16,0 3-1-1,-3-5 1-15,-4-4 1 16,0 0-1-16,-3-3 2 16,-1-4-2-16,-2-2-1 0,-5-3 1 15,1-13-1 1,-1 9 0-16,-3-3 0 15,0 0 0-15,0 1 2 0,0 2-1 16,4 4 2 0,0 2-4-16,-1 4-2 0,1 0 2 15,-1-4 2 1,1-2 0-16,-4-10 2 16,0-9-2-16,-7-4-1 15,0 4 1-15,-3 0-1 0,-1 9 0 16,-3 0 0-1,-4 3 0-15,1 0 0 0,-4-6 0 16,0-9 0-16,-4-4 0 0,0-2 0 16,1 2 0-1,-1 10 0-15,0 6 0 0,1 3 0 16,-4 4 0 0,-4 8 2-16,-3 1-3 0,7 12 0 15,3 4 1 1,-14-7 2-16,-21-12-6 0,4 9 1 15,6 3-1-15,5 10 2 16,2 2-15-16,1 10-3 16,3 7-14-16,8 2-4 15,3 1-18-15,6-4-6 16,8 1-7-16,7-1 0 16,7-3-74-1,11-6-48-15,7-6 85 16</inkml:trace>
  <inkml:trace contextRef="#ctx0" brushRef="#br0" timeOffset="18913.27">4314 12496 256 0,'-3'-38'96'0,"3"20"-75"0,3-14 19 0,1 23 2 16,0-4-9-16,-4 4 0 15,0-1-12-15,0 4-3 16,3 12-1-16,-3 7-2 16,0 6 4-16,0 15 0 15,0 4-4 1,-3 6-1-16,-5 15-6 0,-2 13-3 15,-1 10-2-15,1-4 0 0,-8-5 4 16,-3-8 4 0,7-11-2-16,0-7 0 0,0-10-1 15,3-5 0 1,0-10 9-16,4-7 4 0,4-8-9 16,-1-7-2-1,4-10-6-15,4-6-3 0,-1-9 0 16,8-18-1-1,3-20 0-15,4-9 2 0,3-4-1 16,7-21 2-16,0-9-4 0,11-1-2 16,0 25 2-1,3 10 0-15,-6 22-2 0,-5 13 0 16,5 8 6 0,-8 20 3-16,-7 6-3 0,0 12-2 15,0 16 4 1,-3 19 4-16,0 6-1 0,-8 13 3 15,1 0-6-15,-8 15-3 16,4 16-1 0,0-6-1-16,0-10 0 0,4-12 2 15,0-12-1-15,-4-11-1 16,0-8 3-16,0-10 0 16,-4-9-4-16,1-10 1 15,-4-6-33-15,0-6-15 16,-4-4-36-16,-3-8-14 15,0-11-89 1</inkml:trace>
  <inkml:trace contextRef="#ctx0" brushRef="#br0" timeOffset="19123.61">4307 12762 340 0,'-14'4'126'0,"14"-4"-98"0,0 0 10 15,7 0-1-15,4-4-10 0,7-2-1 16,6 6-14 0,8-3-5-16,7 0-5 15,0 0 1-15,3 3 0 0,-3 0-15 16,-4 0-6-16,0 3-42 16,1 3-18-16,-5 4-75 15</inkml:trace>
  <inkml:trace contextRef="#ctx0" brushRef="#br0" timeOffset="19813.23">3881 13515 248 0,'-11'-6'93'0,"11"3"-72"0,-4-1 16 0,4 4 2 16,4-6 1-16,0-3 3 16,-1-1-6-16,4 1-2 15,7-4-20-15,0 4 2 0,0 0 1 16,15-1 1-16,9 4 3 15,15 3-3-15,-3-3 0 16,13 6 1-16,8-10 0 0,24 1-7 16,4-4-3-1,0-6-3-15,-8 1-2 0,8 2-6 16,-7 0 1 0,-11 1 2-16,-21 5 1 0,-14 7-1 15,-7-3 1 1,-18 3-20-16,-11 6-8 0,-10 3-25 15,-7 3-11-15,-7 4-18 0,-14 3-8 16,7 6-70 0</inkml:trace>
  <inkml:trace contextRef="#ctx0" brushRef="#br0" timeOffset="20173.13">4322 13659 308 0,'0'-12'115'0,"3"5"-89"0,1-5 21 0,-1 6 5 16,-3 6-17-16,0 0-5 15,0 0-9 1,0 3-3-16,-3 6-10 0,-1 7-3 0,1 6 1 15,-1 6 3-15,0 3 2 0,4 4-1 16,0-4 1 0,4-3-4-16,3 4 1 0,4-10-1 15,6-3 1 1,8-7-4-16,7-3-3 16,-4-5 0-16,4 2-1 15,-4-3 2-15,0-3 1 0,-10 0-43 16,3-3-18-1,-3-3-22-15,-4 2-8 0,0-2-69 16</inkml:trace>
  <inkml:trace contextRef="#ctx0" brushRef="#br0" timeOffset="20423.47">4660 13659 332 0,'-10'-15'123'0,"10"11"-95"0,-4-2 22 16,4 6 4-16,0 0-14 15,0 0-3-15,0 0-4 0,4 3-1 16,3 7-17 0,-4 5 2-16,4 23 1 0,-3 12-8 0,3 7-1 15,0 5-3-15,0-2-1 16,0-1-3-16,4 1-2 16,-1 6 1-1,1-7-1-15,-1-8-11 0,1-11-3 16,0-8-37-1,3-13-17-15,-4-16-26 0,1-3-9 16,13-10-53 0</inkml:trace>
  <inkml:trace contextRef="#ctx0" brushRef="#br0" timeOffset="25043.69">5673 13148 368 0,'-7'0'140'0,"10"-6"-109"0,1 6 0 15,-4 0-6-15,7 0-2 16,0-6 6-16,3-1-3 0,1 1 2 16,3 3-16-1,0 0 4-15,4 3 2 0,3 0 3 0,-3 0 2 16,10 0-4-1,4 0 1-15,6 0-11 0,5 0-3 16,-1 0-2-16,-3 0 2 16,0 0-5-16,-8 3-1 15,-2 0 0-15,-5 0 0 16,-2 0 2-16,-12 0 3 16,1 1-7-16,-4-1 0 15,0-3-44-15,-4 0-19 16,4 0-27-16,0 0-10 15,4 0-77 1</inkml:trace>
  <inkml:trace contextRef="#ctx0" brushRef="#br0" timeOffset="25643.47">6974 13013 264 0,'15'-22'101'0,"-8"7"-78"0,7-7 13 15,-7 9 0-15,3-2 3 0,-3-1 3 16,-3-3-5-16,3 7 0 16,-3-4-21-16,-1 3 11 0,-3 1 5 15,0-1-5-15,0 1-1 16,0-1-4-16,-3-3-2 16,-1 7 1-16,-3-4-1 15,0 1-5-15,-11 3 1 16,1-1-5-16,-5 4 1 15,-2 6-7-15,-8 9-3 16,-3 10-1-16,-1 12-1 0,-2 20 0 16,2 2 0-1,-2 0-3-15,6 1 2 16,4-4 1-16,10 3 0 16,11 0-3-16,7 4 2 0,10-10 7 15,12-6 6 1,13-7-4-16,14-6 0 15,11-3 0-15,0-9 2 0,-3-3-3 0,-8-4-2 16,-7 0-5 0,-6-2 0-16,-5-4 2 0,-2 3 3 15,-1-12-18 1,-7 3-8-16,7-13-33 0,0 3-14 16,1-2-28-1,-5-1-10-15,5 0-84 16</inkml:trace>
  <inkml:trace contextRef="#ctx0" brushRef="#br0" timeOffset="26048.57">7719 12784 304 0,'-18'0'112'0,"18"0"-87"0,4 0 24 0,-1 0 6 16,4 7-5-1,7-4 0-15,4-3-14 16,14 6-7 0,0-3-17-16,10 4-1 0,0-1 0 0,-3 0-6 0,0 0-1 15,-4-3-2 1,-7 1-2-16,-3 2-70 0,-4 0-32 15,4 4-86 1</inkml:trace>
  <inkml:trace contextRef="#ctx0" brushRef="#br0" timeOffset="26273.41">7719 13167 424 0,'-11'9'159'0,"15"-9"-124"0,6 0 20 0,4 0-2 16,15 0-17-16,9 0-1 0,12 0-14 16,3 0-5-1,-4 4-9-15,-3-4-5 0,-4 6 1 0,-3-3-4 16,-4 0 0 0,4-3-26-16,-11 0-11 0,4-3-45 15,-4-6-20 1,8 5-86-1</inkml:trace>
  <inkml:trace contextRef="#ctx0" brushRef="#br0" timeOffset="27273.57">9056 13361 252 0,'0'4'96'0,"3"-8"-75"0,-3 4 21 0,0 0 6 16,0 0-4-16,0 0 1 0,0 0-2 16,0-3 0-1,0-3-24-15,-3-3 3 0,-1-1 1 16,-3-2-1-16,0-4 1 16,-3-3-3-16,-1-6-1 0,0-3-6 15,1-4 0 1,-4-8-6-16,0-10-2 15,3-10-2-15,0 0 0 0,1 4-4 16,6 3 0-16,4 12-1 16,4 3 0-1,6 1 0-15,5 8-2 16,2 1 3-16,8 3 0 0,0 0-2 16,3 6 2-16,4 7 3 15,3-4 3-15,7 7 0 16,1 5 2-16,2 4-4 15,-2 4-2-15,-4 2-3 16,-4 6 1-16,-3 7 3 0,-4-3 1 16,-4-4-4-1,-2 4 1-15,-5-3 0 0,1-4 2 16,-4-3-28 0,0-3-11-16,0-3-26 0,0-3-9 15,-3 0-32 1,7 0-13-16,3 3-29 15</inkml:trace>
  <inkml:trace contextRef="#ctx0" brushRef="#br0" timeOffset="30723.48">3334 11828 212 0,'3'-6'82'0,"1"3"-64"0,3 0 9 0,0 3 0 0,4 0-7 16,-1 0-2 0,11 0-2-16,0 0 0 15,8 3-8-15,9 0 4 0,12 0 1 16,-4 3 0-16,14 1 0 15,-7-4-1-15,24-3 0 16,15 0-4-16,7 0-3 16,10-3 0-16,25-1 1 0,7 4-3 15,14-3-2-15,18 3 0 16,4-6 1-16,27 0-1 16,-3-4 2-1,25 1 2-15,-4-1 2 0,15 4-3 16,3 0-1-16,3 3-1 15,1-3-2-15,-1 6 1 16,-3 0-1-16,-4 0 0 0,-3-7 0 16,0 7-3-1,-14 0 2-15,10 0 1 0,-21 0 0 16,7-3 0 0,-17 3 2-16,-22 0-1 0,-3 0-1 15,-11 3-2 1,-24-3 1-16,-22 7 1 15,-13-4 2-15,-15 0-1 0,-7 0-1 0,0 0 1 16,-21 0 1 0,-14-3 14-1,-25 0 7-15,-3 0-3 0,-4 0 1 16,7 0-10-16,-10 0-4 16,-1 0-4-16,1 0-3 15,6 0-2-15,-3 0 1 16,-3 0 1-16,-4 0 0 15,0 0 0-15,0 0 0 16,0 0 0-16,0 3 2 0,7 7 3 16,-3 2 2-1,0 4-6-15,-1 0 0 0,4 2 3 16,-3 17 2 0,-1 3 2-16,-6-10 0 0,0-6-2 15,-4 19 1 1,0-1 0-16,-8 51 3 0,-2 63-3 15,3-54 1-15,3-15-7 16,4 53-1-16,0-28 2 16,7 56 1-16,4 66-1 15,-4-32 1-15,0-15-2 16,-7-37-1-16,0-23 3 0,-3-24 2 16,-5-20 0-1,1-12 2-15,0-9-4 0,-3-7 0 16,3-12 1-1,-4-10 2-15,4-6-3 0,-3-3 0 16,-1-3 1-16,-3-3 0 16,3-4-2-16,-3-2-2 15,4-1 1-15,-1 0-1 16,0-6 2 0,4 1 1-16,0-4 1 0,-3 0 0 15,-1-4-2-15,-3 1 1 16,0 0 0-16,-4-3 1 15,1 3-5-15,-5-3 1 0,1 6 0 16,0-4 0 0,-4-2 0-16,-3 6 0 15,-7-9 0-15,-14 9 0 16,-22-3 2-16,-7 3 1 0,1 0-4 16,-11 0-1-1,-25 0 1-15,-4 3 2 0,1-3 0 16,-15 6 2-1,-13-6-2-15,6 0-1 0,-14 0 1 16,-17 0 1-16,3 0-3 0,-24 3 0 16,10 7 1-1,-18-1 0-15,1 0 0 0,-1 4 0 16,-10-1 0 0,18 1 2-16,-15-1-3 0,21-2 0 15,-3-4 1 1,-3 0 0-16,10-2 0 15,0-1 2-15,0 6-1 0,14-3-1 16,-17 4 1-16,7-7-1 16,6 6-3-16,-13 1 2 15,21-7 1-15,10 3 2 16,-7 0-1-16,4 1-1 16,17-4-2-16,4 3 1 15,-3 4 1-15,10-1 0 16,14 0 0-16,10 4 0 15,5-7 0-15,-1 10 0 16,7-7 0-16,18 1 0 0,14-1 0 16,14 0 0-1,4-2 0-15,14-4 0 0,7 0 0 16,10 0 0 0,0-3-5-16,4 0 1 0,4 0 0 15,3-6-1 1,0-4 4-16,3 1 0 0,4-7 1 15,4 4 0-15,0-7 0 0,6-9 0 16,11-19 0 0,15-16 0-16,-1-9 0 15,7-3 2-15,4-23-3 16,-10-27 0-16,-8-10 1 0,0-28 2 16,-10-16 1-1,-7-21 1-15,3-10-5 0,0 9-1 16,4-3 1-1,10 29 0-15,-3 27-2 0,6 17 0 16,1 18-9 0,-14 16-5-16,3 18-31 0,4 16-11 15,0 10-34-15,-1 6-11 16,5 19-62 0</inkml:trace>
  <inkml:trace contextRef="#ctx0" brushRef="#br0" timeOffset="31883.18">4946 16425 276 0,'11'6'104'0,"-11"-6"-81"0,0 0 27 0,0 0 8 16,-4-6-13-16,-3-4-2 0,0-5-11 16,-4-7-3-1,1-10-16-15,-1-2 1 0,-3-4 0 0,-4 1-3 16,1-1 1-1,3-12-7-15,3 0-1 0,0-19 0 16,1-13 0-16,3 1-2 0,3 2-2 16,4 7 1-1,7 6-1-15,7 0-3 0,11 7 0 16,14-1-1 0,10 16 3-16,4 10 2 0,4 12 4 15,-4 13 0 1,0 12 0-16,-8 6-3 15,5 13-2-15,-4 3 1 0,-4 0-1 16,-7 0 2-16,1 4 3 16,-12 2-2-16,1-6-2 15,-4 0-7-15,-3-3-4 16,3-9-45-16,4 2-21 16,-8-12-14-16,8-3-5 15,3 7-47 1</inkml:trace>
  <inkml:trace contextRef="#ctx0" brushRef="#br0" timeOffset="32213.52">5838 15647 356 0,'-21'0'132'0,"21"0"-103"0,0 0 5 15,4 0-5-15,6-3-4 0,12-3 2 16,9 6-12-1,15-3-4-15,4-4-7 16,3 7-3-16,-8 0 0 0,5 0-1 0,-1 0 0 16,-7 10-44-16,-6-4-20 15,-4 13-107 1</inkml:trace>
  <inkml:trace contextRef="#ctx0" brushRef="#br0" timeOffset="32413.1">5997 16023 340 0,'-53'25'129'0,"53"-21"-100"0,4-1 20 0,3-3 2 0,3 0-15 15,12 0-1 1,13-3-20-16,-3-4-7 0,6-2-5 16,5-4 0-16,-4 4 0 15,3 0-19-15,4-1-7 0,3 1-37 16,1-1-16-1,-1-5-88-15</inkml:trace>
  <inkml:trace contextRef="#ctx0" brushRef="#br0" timeOffset="33323.44">7380 15036 284 0,'4'-7'107'0,"-1"4"-83"0,1 0 13 0,-4 3 1 16,0 0-5-1,3 3 3-15,-3 10-11 16,-3 9-6-16,-1 12-10 16,-6 23-4-16,-1 5 1 0,0 1 8 15,-3-10 3-15,0 1 3 16,4-13 2-16,-1-7-6 0,4-9-1 15,0-6 2-15,3-7 1 0,1-8-9 16,6-11-3 0,4-11-4-16,4-4-2 15,7-19 1-15,3-12-1 16,4-7 0-16,10 0 0 0,-7 1 0 16,4 2 2-1,0 1-3-15,-1 9-2 0,-6 6 2 16,0 13 0-1,-1 9 3-15,-2 13 3 0,6 6-2 16,-7 15 0-16,7 4 3 16,0 6 3-16,-3 4-2 15,0 8 1-15,-11 17-5 16,0 5 0-16,-3 1-1 16,-1-7 1-16,-3-9-2 15,0-6 2-15,0-4-2 16,-3-12-1-16,-1-3-24 15,1-10-11-15,-4-6-29 0,-4-3-9 16,-3 0-28 0,-7-6-11-16,4-13-35 15</inkml:trace>
  <inkml:trace contextRef="#ctx0" brushRef="#br0" timeOffset="33612.99">7489 15309 284 0,'-14'3'107'0,"7"-3"-83"0,-3 0 10 0,6 0 0 0,1 0-2 16,3 0 4 0,0 0-12-16,0 0-4 0,7-7-11 15,0 1 5-15,7 0 5 16,4-4-4-16,3 4 2 0,0 0-8 15,4 0-3-15,-1-1-1 16,1 1-1-16,0 3-2 16,-1-3-2-16,1 6-26 15,0 0-12-15,-1 6-21 16,-2-3-6-16,2 3-91 16</inkml:trace>
  <inkml:trace contextRef="#ctx0" brushRef="#br0" timeOffset="34163.44">7186 15716 316 0,'0'0'121'0,"4"0"-95"0,-1-3 18 16,1 0 0 0,3 0-11-16,3-4 0 0,1 4-9 15,7 0-5-15,3 0-11 16,10 3-1-16,8 0 3 0,11 3-2 15,6 3 1-15,1-2-5 0,10-1-3 16,21 0 0 0,0 0-1-16,0 0 0 0,-3-3 2 15,-4-3-1 1,-3-3 2-16,-11-1-2 0,-14 4-1 16,-15 0-21-1,-9 3-9-15,-15 3-18 0,-7 4-8 16,-18 5-20-1,-3 4-7-15,0 3-49 16</inkml:trace>
  <inkml:trace contextRef="#ctx0" brushRef="#br0" timeOffset="34543.4">7616 16005 344 0,'15'-13'129'0,"-8"7"-100"0,0-4 9 0,0 7-3 0,-7 3-11 16,3 0 0-16,-3 3-7 15,0 7 0-15,-3-1-10 16,-8 10-4-16,4 0-2 0,0 6 1 0,0 0 1 15,3 3-4 1,1 0 1-16,3-2 2 0,7-5 1 16,4-2 1-1,3-3 0-15,7-7 2 0,4-2 1 16,3-7-3 0,0 0-3-16,4 0 0 0,-11-7 1 15,0 1-36 1,-3-3-17-16,-1-1-18 0,-6 1-6 15,0-1-76-15</inkml:trace>
  <inkml:trace contextRef="#ctx0" brushRef="#br0" timeOffset="34793.51">7938 16001 328 0,'-15'-6'123'16,"15"6"-95"-16,-3 0 16 0,3 0 0 15,0 0-9-15,0 10 2 0,0-1-4 16,0 10 0-16,0 12-18 16,-4 16 0-16,1 13-1 0,-1 2-1 15,1-2 2-15,3-3-10 16,0 2-3 0,3-6-2-16,1 1 2 0,3-4-3 15,0-9-2-15,0-7-34 16,4-15-15-16,-1-3-17 15,1-16-8-15,3-7-93 16</inkml:trace>
  <inkml:trace contextRef="#ctx0" brushRef="#br0" timeOffset="35513.57">8858 15688 276 0,'-28'12'104'0,"21"-8"-81"0,-4 5 16 0,8-6 1 16,-1-3-7-16,4 0 3 16,0 0-7-16,0 0-1 15,11-3-15-15,7-3 10 0,3-1 4 0,3 1 1 16,5 0 1-1,2 3-14-15,1 3-4 16,-4 0-5-16,1 0-1 16,2 0-3-16,1 0 1 15,7 0-4-15,0 0-2 0,3 0 2 16,-3 0 0 0,0 0-24-16,-8 3-10 0,-2 3-26 15,-8 0-12 1,0 4-102-16</inkml:trace>
  <inkml:trace contextRef="#ctx0" brushRef="#br0" timeOffset="36062.56">9955 15638 260 0,'0'-10'96'0,"7"7"-75"0,4-12 14 0,-4 5 3 16,0 7 0-16,0-6 2 15,0-1-9-15,-3 1-4 16,-1-1-15-16,-3 1 8 0,0-4 3 15,-3 1-3-15,-1-1 1 0,-3 1-6 16,-3-4-1 0,-4 7-4-16,-4 6 1 0,-3-4-8 15,-11 14-2 1,0-4-1-16,-3 16 0 0,0-1 4 16,-1 11 2-1,5 14-5-15,2 20 0 0,5 3 3 16,6-3 5-1,4-4-1-15,7-5 3 0,10-1-2 16,15-9 0-16,14 0-1 0,17-13 0 16,8-9 2-1,3-16 1-15,10-9-1 0,4-6 1 16,0-4-8 0,-10 1-2-16,-11-4-1 0,-11 3 2 15,-10 1-28 1,-11 2-11-16,-7 1-33 0,-3 0-13 15,-4 2-275 1,-7-15 194 0</inkml:trace>
  <inkml:trace contextRef="#ctx0" brushRef="#br0" timeOffset="39151.19">3856 14876 200 0,'7'-10'77'0,"-4"7"-60"0,5-3 4 16,-1 6-1 0,3 6-3-16,1-3-1 15,3 7-4-15,0-1 0 16,11 1-7-16,6-4 4 0,15-3 3 0,-3-3 5 15,10 0 2-15,6-3-6 0,23 0-3 16,9-4-3 0,8-2 0-16,14 3-2 0,28-7 2 15,0 4-2 1,32-7 2-16,-4 7-4 0,-17-7 0 16,-35 4 1-1,91-10 2-15,-53 6-5 16,102-9-1-1,-59 6 0-15,91-6 2 0,-77 6-3 0,91-3 0 16,-84 3 1-16,81 4 2 16,-85 2-1-16,67 4 2 15,-77-1-4-15,56 10 0 16,-67 0 3 0,42 0 1-16,-63 0 3 0,35 0 1 15,-49 0 1-15,42 0 0 16,-49 0-4-16,38-3-3 15,-48-3 2-15,9 6 0 16,-34 0-1-16,3 0-2 16,-29 0 3-16,5 0 0 0,-22 0-4 15,-4 0-1 1,-13 0 3-16,-8 0 1 0,-7 0 4 16,-6 0 3-1,-8 0-4-15,-3 0-3 0,-1 0-1 16,-6 0 1-1,-4 0 3-15,0 0 4 0,-3 0 0 16,-4 0 2-16,0 0-4 16,0 0-2-16,0 0-2 15,-4 0 0-15,1 0 0 0,-1 0 3 16,1 6 1 0,-8 7 3-16,1 2-5 0,-8 42-1 15,4-13 9 1,-7 47 6-16,-7 97-10 15,7-19-5-15,3 7-2 16,1 6 0-16,-1-22 1 0,-3-7 1 16,0 7-2-16,-4-22-2 15,-3-13 5 1,0-2 1-16,0-7-2 0,3-10-1 16,4-15-3-16,0-15-1 15,3-11 1-15,1-14 2 16,-1-8 1-16,4-11 1 15,0-10-2-15,0-3-2 16,-4-10 3-16,4 0 2 0,0 1-2 16,0-1-2-1,0-9 0-15,0 6-1 0,0-2 0 16,4-4 0 0,-1 0 0-16,-3 0 0 0,0 0 0 15,0 0 0 1,-7 0 4-16,0 0-4 15,-4 0 0-15,-3 0 2 0,-4 0 3 16,-3 0-4 0,-4 0-3-16,-7 0 1 15,1 0 0-15,-1 0 1 16,0 0 2-16,-3 0-1 0,-8-4 2 16,-10-2-4-1,-17-3 0-15,-4 9 1 16,-4-3 2-1,-14-4-1-15,-21 7-1 0,0 7 1 16,0-4-1-16,-21-3 0 0,0 6 0 16,0-3 0-1,-18-3 0-15,0 6-3 0,-3-2 2 16,-18-4 1 0,0 6 2-16,-17-3-3 0,3 3 0 15,-18 1 1 1,0 8 0-16,-6 1 0 0,-5 9 2 15,5-6-3-15,-5 9 0 16,15 3-1-16,-10-6 0 16,20-3 2-16,-10-3 2 0,10 0-1 15,18-3-1 1,-10-4 1-16,17-2 1 0,14 2-3 16,8-2 0-1,-1-4 1-15,28 0 0 16,26-3 0-16,6 0 2 15,18-3-3-15,10-6 0 0,11 0-1 16,8-4 0-16,13-2 2 16,4-4 0-1,3-3-5-15,11 1 1 0,7-1 2 16,7-6 3-16,7-7-2 16,7 1 0-16,11-3 1 15,-1-4 0-15,-3 0 0 16,8-9 0-16,-1-9 0 15,4-23 0-15,-8-5 0 0,1-4 0 16,-4-19 2-16,-3-27 1 16,-11-11-1-16,-11-27-2 15,-3 6-2 1,-7 9 1-16,-3 16 1 0,2 12 0 16,1 29-3-1,7 22 2-15,0 15-54 0,7 13-23 16,7-1-126-1</inkml:trace>
  <inkml:trace contextRef="#ctx0" brushRef="#br0" timeOffset="48385.91">18789 7884 276 0,'0'-25'104'0,"0"15"-81"0,0-2 20 16,0 5 3 0,0 1-9-16,0 6 1 15,0 0-11-15,0 0-4 16,0 0-13-16,7 0 11 0,7 6 8 0,4 7 2 16,3 12 4-1,4 25-8-15,-1 22-2 0,1 7-3 16,0 18-2-1,3 16-6-15,0-7-4 0,0-8-3 16,1-14 0-16,2-12-2 0,1-12 2 16,7-13 0-1,0-13 1-15,0-15 2 0,-1-12 4 16,1-14-6 0,0-18 0-16,0-28-2 0,-4-29-1 15,-3-9-3 1,-4-21 1-16,-7-4 0 0,-7 15 1 15,-7 17-2-15,-7 15 1 16,-3 15 0-16,-1 17 1 16,1 5-5-16,-1 10-1 15,4 3-17-15,4 4-5 16,3 5-19-16,7 7-5 16,4-3-28-16,3 3-9 15,0 6-74-15,7 6-32 16</inkml:trace>
  <inkml:trace contextRef="#ctx0" brushRef="#br0" timeOffset="48753.43">20130 7968 428 0,'-8'0'159'0,"8"0"-124"0,4 0 13 15,-4 0-2-15,7 0-12 0,7 0 1 16,7 0-18-16,15-3-5 16,9 0-8-16,5 3-1 0,-1 3 3 15,-3 0-5-15,-7 4-1 16,-7 2-33-16,-8 7-13 16,-6 2-50-16,-4 4-19 15,-3 0-62 1</inkml:trace>
  <inkml:trace contextRef="#ctx0" brushRef="#br0" timeOffset="48933.41">20122 8313 472 0,'-17'13'178'0,"20"-13"-138"0,4 3 11 16,4-3-4-1,10-3-24-15,18-3-4 0,14-1-12 16,3 1-3-1,-3 0-2-15,-3 3-4 0,-8 3 1 0,-7 0-37 16,-7 3-16-16,-3 0-44 0,0 3-16 16</inkml:trace>
  <inkml:trace contextRef="#ctx0" brushRef="#br0" timeOffset="49783.4">22031 7062 264 0,'11'-31'99'0,"-11"31"-77"0,17-35 15 0,-13 29 5 0,6-6-1 16,-3 2 3 0,0 1-7-16,0 2 0 0,1 4-21 15,-1 0 8-15,0 16 4 16,-4-1-2-16,-3 32 2 0,0-6-5 16,0 21-2-1,-3 26-3-15,3 15 1 0,0 7-8 16,3-13-4-1,4-12 2-15,7-10 4 0,0-10-9 16,4-5-2-16,0-10 0 0,-4-16 1 16,-4-3-1-1,-3-3-2-15,-3-9 3 0,-4-6 2 16,-4-7-20 0,1-3-9-16,-4-3-32 15,0-1-13-15,-4-2-34 16,1 0-12-16,6 6-54 15</inkml:trace>
  <inkml:trace contextRef="#ctx0" brushRef="#br0" timeOffset="50195.16">21477 8069 304 0,'-21'12'112'0,"21"-6"-87"0,-7 7 9 0,3-10-4 15,1 3-1-15,3 1 5 0,0 5-4 16,0-5 0 0,3 2-17-16,1-6 8 0,6 6 5 0,5-9 1 15,6 7 4 1,14-4-6-16,21 0-3 0,19 0-6 15,6 0-2-15,21 0-8 16,29 1-2-16,-4-1-4 16,10 0-1-16,4 0 5 0,-17 0 2 15,-18 0-5 1,-29 0 0-16,-13-3-1 0,-15 0 0 16,-10 0 2-1,-11 0 1-15,-7 0-1 0,-3 0 1 16,-4 0-37-1,-7 0-15-15,0 0-26 0,-7 0-11 16,-3 3-96 0,-4 1-51-1,-1-1 114-15</inkml:trace>
  <inkml:trace contextRef="#ctx0" brushRef="#br0" timeOffset="50683.43">21886 8501 340 0,'-10'-18'126'0,"13"8"-98"0,8-2 8 0,-4 5-5 0,4 1-2 16,3 0 2-1,3 0-3-15,1-1 0 0,3 1-16 16,11 0 2-16,7 6 2 16,6 3 12-16,8 3 4 0,-3 10-8 15,-8 9-4-15,-7 3-3 0,-13 10-1 16,-12 6-2 0,-13-4 1-16,-15 1-4 15,-14 0 1-15,-7 0-5 16,1-1-2-16,2 1-2 15,5 0 0-15,2 3-2 0,8-7-1 16,7-2-2 0,7-4 1-16,11-6 1 0,13 0 2 15,18-9 3 1,18-10 4-16,4-6-6 0,-4-3-2 16,-7-3-1-16,-4 0 0 15,-7-1-5-15,-7 1 1 16,-3-3-27-1,-4 6-9-15,0-4-44 0,1-2-19 16,2 6-110-16</inkml:trace>
  <inkml:trace contextRef="#ctx0" brushRef="#br0" timeOffset="51774.09">23523 8504 268 0,'0'0'101'0,"0"7"-78"0,-3 2 13 16,3-6 2-16,0 4-5 0,0 2 1 15,0 4-6 1,3 2-3-16,1 1-13 0,-1 0 8 0,4-4 3 16,4-2 8-1,3-4 4-15,0-3-4 0,4-6-1 16,3-10-11-1,4-6-4-15,-1-9-4 0,5-6-2 16,-1-4-3-16,-4 0-1 16,1-12-1-16,0 0 0 15,-4-19-2-15,-3 10-2 16,-8 8 1-16,4-24-1 16,-3 16 0-16,0-42 0 0,-4 23 0 15,-4-16 0 1,1 19 0-16,-4-4 2 0,0 23-1 15,-4 2-1-15,4 11-2 16,0 14-1-16,0 4-3 16,0 10-1-16,0 2 6 15,0 16 2-15,0 0 9 16,-3 25 4-16,-4 29-1 16,-1 15 0-16,5 0-5 15,3 10-3-15,0 12-2 16,3 0 0-16,5-3-2 15,-1-10-1-15,0-5 1 16,0-11-1-16,0-5 0 0,0-10 2 16,0-6-1-1,-4-10-1-15,1-5 1 0,-1-10-1 16,1-10-25 0,0-9-8-16,-1-6-32 0,1-10-13 15,-4-9-50 1,3-3-18-16,-3-10-11 15</inkml:trace>
  <inkml:trace contextRef="#ctx0" brushRef="#br0" timeOffset="51983.25">23513 7931 376 0,'-4'6'140'0,"18"3"-109"0,25 4 24 16,-11-7 6-1,11 0-16-15,-7 1-4 16,24-1-19-16,32 3-8 16,8-2-9-16,-8-7-4 0,-10-7 2 0,-11 7-20 15,-11-9-6-15,-7 6-45 16,-6-3-19-16,-1 6-100 16</inkml:trace>
  <inkml:trace contextRef="#ctx0" brushRef="#br0" timeOffset="52703.18">24504 8028 344 0,'14'-44'129'0,"-14"44"-100"0,25-25 18 0,-18 19 3 0,3-4-10 15,-3 4-1-15,1 0-5 16,-1-1 1-16,0 4-19 16,-4 0 2-16,-3 6 0 0,0 0 3 15,-10 29 4-15,3-7-9 16,-4 22-4-16,0-9 1 16,4 5 2-16,4 1-8 15,10 3-4-15,10 7-2 16,1-14 1-16,0-8-1 15,10-7 2-15,-7-6 0 16,7-13 3-16,-6-3-3 16,2-3-2-16,-3-3 0 15,-3-6 1-15,-4 2-1 16,-3 1 2-16,-1 0-4 16,-3 3 0-16,0 3-1 0,0 6 0 15,-3 0 0 1,7 13 0-16,-4-7 4 0,10 20 1 15,15 2 1-15,0-15 2 0,-8-3 1 16,19-13 1 0,-8 0-2-16,4-19-1 0,0 4-1 15,-11-13 0 1,-3 3 0-16,-8-22 0 0,-3 9-2 16,-7-27 1-1,-3 12-2-15,-8-4-1 16,1 14-2-16,-4-1-1 15,3 13-16-15,1 2-5 16,-1 8-12-16,4 5-3 0,0 4-47 16,7 2-20-1,0 7-107-15</inkml:trace>
  <inkml:trace contextRef="#ctx0" brushRef="#br0" timeOffset="59613.16">21357 7837 180 0,'4'0'68'0,"-4"0"-52"0,0 0 8 0,0 0 0 16,0 0 1-16,0 0 2 16,0 0 1-16,0 0 0 0,3-3-15 31,1-1 5-31,-1 1 5 0,1 0-3 0,-1-3 0 16,1 3-2-16,-1-4 0 15,1 4-3-15,-4-3 1 16,0 0 0-16,0-1-1 15,0 4 1-15,-4 0 0 16,1 0-4-16,-4 3-2 0,0 0-9 16,-7 3 0-1,3 0 1-15,-7 4 3 0,-3 2-2 16,0 0-2-16,11 1-3 16,6-4 1-16,0 0 10 15,8-2 5 1,0-1-2-16,10 0 1 0,0-3-2 15,3 0 3-15,1 0-1 0,0-6 0 16,-4 2-3 0,0-5 1-16,-4 0-4 0,1-4 1 15,-4 4-3 1,-3-4 0-16,-4 4-3 0,-7 2 1 16,0-2-2-1,-11 9-1-15,4 0-2 0,-11 9 1 16,4-9-1-1,0 13-2-15,-4 3 0 0,14-4 3 16,8 1 2-16,6-4 2 16,-3-3 1-16,15 1 2 15,-5-4 6-15,15-3 2 16,-8 0-1-16,1-6 0 16,-4-1-3-16,0-2 1 15,-3-1-2-15,-4 1 2 16,-3 3-6-16,-4-1-3 15,0 1-1-15,-8 3-1 0,5 3-3 16,-1 0 2 0,1 0-1-16,-1 0 0 0,4 0-22 15,0 0-10 1,0 0-44-16,0 0-17 0,0 0-121 31</inkml:trace>
  <inkml:trace contextRef="#ctx0" brushRef="#br0" timeOffset="60363.27">20895 7231 300 0,'0'-18'112'0,"0"18"-87"0,0-10 13 0,0 7 1 16,0-3-8-16,0 0 2 0,-3-1-10 16,-1 4-2-1,0 0-12-15,1 0 10 0,-1 0 4 0,1 3 0 16,3-3 0 0,0 0-1-16,7-4 1 15,0 1-4-15,7-3-2 16,-3 2-1-16,6-2 0 0,-3-1-6 15,4 10-2-15,0-3-2 0,-1 3-1 16,-3 0 1 0,4 10 3-16,-4-1 0 0,-3 7 2 31,-1 0 0-31,-3 2 1 0,-3-2-4 0,-4 6 0 16,0-3-1-1,-4 6 1-15,1-6-4 0,-11 6-1 16,3-3-1-16,-10 6 1 15,3 0-2-15,-10 10-1 16,3-7-2 0,-3 7 1-16,-3 9 1 0,13-19 0 15,4-3-3-15,14-3 0 16,0-3 6-16,17-7 3 16,12 1-1-16,-8-7 0 15,-4-3-3-15,5 0-2 16,-5 1 1-16,-3-1 1 15,4 0-1-15,-4 3-1 0,-3-3 1 16,-1 0-1 0,1 1-20-16,-4-4-9 0,0 0-18 15,0 0-9 1,0 0-40-16,-7 0-16 0,11 0-89 31</inkml:trace>
  <inkml:trace contextRef="#ctx0" brushRef="#br0" timeOffset="61423.37">18274 8294 244 0,'-14'-6'90'0,"14"6"-70"0,-7-6 13 0,7 6 1 15,0 0-3-15,0 0 2 16,0 0 10-16,0 0 5 15,0 6-25-15,3-3 5 0,1 4 2 0,3-1-3 16,0 0 1 0,3-3-4-16,5 0-1 0,-1 1-3 15,0-4-1 1,3-4 1-16,-2-2 0 16,-1 0-5-16,-4-4 1 15,-3-2-5-15,-3 2 1 0,-4-2-3 16,-4 3 0-16,-3-1-3 0,-3 4-1 15,-4 6-3 1,-1 0-2-16,-2 9 1 0,-1 1 1 16,4-1-3-1,3 10 0-15,4-3-1 16,4-4 0-16,3 1 4 16,10-4 1-16,8-6-4 0,7-3-1 15,0-3 9 1,-1-3 8-16,1-7-4 0,-7 1-1 15,-4-7-3-15,-11 9-2 16,1-2-3-16,-11-4 1 16,-7 7 0-16,-8 6 1 15,-2 3-5-15,3 3 1 16,3 3 0-16,0-3 0 16,4 7-3-1,7-4 2-15,0-3-8 0,3-3-2 16,4 6-18-16,0-3-9 15,0-3-49-15,0 7-21 16,0 2-113-16</inkml:trace>
  <inkml:trace contextRef="#ctx0" brushRef="#br0" timeOffset="62013.46">17438 7884 312 0,'0'-16'118'0,"3"13"-92"0,1-7 19 16,-1 4 2-16,1 0-1 0,-1 3 2 16,8-3-7-16,7-7 0 15,10 0-23-15,0-2 3 0,0-1 2 16,4 0-1-16,3 7-1 16,4 0-5-16,4 15 0 15,-1-3-5-15,-10 6 1 16,-8 1 4-16,-6 9 4 15,-4-4-4-15,-21 29-1 0,-14 28-7 16,-4 0-3 0,-3-6 0-16,-4-6-1 0,0 3-2 15,-3-10-2 1,0-6 1-16,3 6-1 0,4-3 0 16,10-6 2-1,8-3-6-15,10-7 1 0,14-5 3 16,10-10 4-1,5-7-1-15,6-3-2 0,7-2-3 16,4-4 1-16,0 0 3 16,-4 0 3-16,-6 0-4 15,-8 0-1-15,-7 1-2 16,-3-1 0-16,-4 0-29 16,0 0-14-16,0-3-85 0,4-3-36 15,-4-7-46 1</inkml:trace>
  <inkml:trace contextRef="#ctx0" brushRef="#br0" timeOffset="63783.53">20934 6855 200 0,'7'-9'74'0,"0"-1"-58"0,4-2 25 0,-8 6 8 16,1-4-1 0,-1 1 4-16,-6-1-7 0,-4 1-3 15,-1 3-23 1,1-1 2-16,-10 4 0 0,3 0 2 0,-7 3 1 15,-8 3 0-15,8 0 0 0,7 1-5 16,3 2 1 0,4 0 0-16,7 0 2 0,4 1-1 15,-1-1-1 1,1 0-6-16,3 4-1 16,0-4-6-16,4 6 1 15,-1-2-5-15,8-1 0 0,7 16 3 16,-1 0 3-1,1 4 0-15,3 5 0 16,7 7-3-16,18 6-1 0,14 3-1 16,7 3 0-16,-3 1-2 15,3-1-2-15,7 10 1 16,15 21 1-16,-5-5-1 16,-6 5-1-16,-7-5 3 15,-8 9 0-15,-3 12-1 16,4 0 1-16,-1-9-2 15,1-6 2-15,-4 15-2 0,0-3-1 16,-4 1 5 0,4-11 1-16,0-11-5 0,0-7 0 15,-3-4-1 1,-11-2 0-16,-11-3 0 0,-7-4 2 16,-6-12-1-1,-5-6 2-15,-2-7-2 0,-5-9-1 16,-3-3 1-1,-3 0 1-15,-1-7-1 0,1 1-1 16,0-4 1-16,-4-3-1 0,0 1 0 16,-4-4 2-1,1 0-3-15,-1 0 0 0,1 0 1 16,-1-3 2 0,-3 0-6-16,0 0-1 0,4-6-27 15,-4 0-9 1,0-1-52-16,-14-5-22 0,-14-4-110 15</inkml:trace>
  <inkml:trace contextRef="#ctx0" brushRef="#br0" timeOffset="66293.17">18510 10721 312 0,'-21'-19'118'0,"14"16"-92"0,0-3 22 0,3 6 2 16,1-3-12-1,-1 3-2-15,1-3-9 0,-1 3-3 16,4 0-13-1,0 0 0-15,7-6 2 0,8-4 6 0,6-2 5 16,7-7 1-16,4-6 0 16,6-4-3-16,19 1-2 15,10 6-8-15,7 7-5 16,-7 8-2-16,-7 14 1 16,-7 8 1-16,-7 7 1 15,-11 6 2-15,-7 4 4 16,-10 5-2-16,-7 7 3 15,-11 13-6-15,-11 12-1 0,-7 3-4 16,-13-6-1 0,-12 6-1-16,-10 0 1 0,-3 22-2 15,6-6-1 1,8-10-2-16,7-12 1 0,3-10 1 16,14-8 2-1,8-11-3-15,10-12-2 0,14-6 4 16,18-10 1-1,17 1 0-15,4-10-2 0,0 0 1 16,-7 0-1-16,-4 0-3 0,-3 0 2 16,-4 0 3-1,-3 0 1-15,0 0-1 0,-1 0-2 16,1 0-2 0,0 0-1-16,0-3-9 0,-4-4-3 15,-3-2-25 1,-4 6-9-16,-7-3-50 0,-3-4-21 15,-4 1-87 1</inkml:trace>
  <inkml:trace contextRef="#ctx0" brushRef="#br0" timeOffset="66803.5">19533 11044 400 0,'-7'-25'151'0,"7"16"-118"0,4-1 7 15,-1 1-7 1,1 9-8-16,-4 0 0 0,3 0 3 15,4 9 3-15,0 7-17 0,-3 9 3 0,0 6 1 16,3 4-2 0,0 12 1-16,3 0-5 0,4 3 0 15,4 0-1 1,7-3 3-16,6-6-5 16,8-13-1-16,0-9 7 15,0-13 2-15,0-12-4 16,-4-13 0-16,-3-6-8 15,-8-9-3-15,-2 2-1 0,-5-5 1 16,-3-10 1-16,-3 0 1 16,-4-7-2-16,-4 1-2 15,1 19 1-15,-4 2 1 16,0 7-1-16,0 6 2 16,0 4-7-16,0 15-17 15,7 0-2 1,4 9-31-16,6 1-10 15,-3-1-48-15,0 13-21 0,8-6-64 32</inkml:trace>
  <inkml:trace contextRef="#ctx0" brushRef="#br0" timeOffset="67173.57">20556 10803 416 0,'-10'-10'156'0,"10"10"-121"0,0-3 14 0,0 3-2 15,0 0-7-15,0 0 0 16,0 0-8-16,7 0-3 16,3 0-16-1,5 0-1-15,2 0 1 0,11 3-3 16,4 1 0-16,-7-4-9 0,21 6 0 16,-11-3-3-16,7 6 0 15,-6-6 4-15,-1 7 3 16,7-4-20-16,-10-3-9 15,-4-3-52-15,-14 0-21 16,0 0-120-16</inkml:trace>
  <inkml:trace contextRef="#ctx0" brushRef="#br0" timeOffset="67373.44">20556 11132 408 0,'-10'3'151'0,"17"-3"-118"0,7 3 25 15,-3-3 3-15,10 0-16 0,14 3-4 16,0 1-21 0,-3-4-8-16,14 3-7 15,-7 0-2-15,3 3 1 0,7 4-44 16,-6-4-20-16,-4 0-52 0,3-3-19 16,0-9-41-1</inkml:trace>
  <inkml:trace contextRef="#ctx0" brushRef="#br0" timeOffset="68313.14">21721 11185 300 0,'0'3'112'0,"3"-6"-87"0,-3 6 22 0,4-3 3 16,-1 4-5-16,1 2 3 15,3-3-7-15,0 0-3 16,7 7-21-1,4-10 5-15,6 0 5 0,8 0-4 0,0 0 1 16,-1-10-11-16,5 7-5 0,3-6-1 16,3-4 2-1,0-3-4-15,4-6-1 0,3-15 2 16,1-13 1 0,-1-7-3-16,-3-2-3 0,-4-4 0 15,-10 3-1 1,-7 13 2-16,7-40 1 0,3-20-1 15,-14 29-2-15,-3 15 1 0,-8-44 1 16,-3 32-1 0,-3-13-1-16,-4 19 1 0,0 3-1 31,0 13 0-31,0 9 0 0,0 7-7 0,-4 11-3 16,4 4 6-1,-3 16 3-15,-1 0 0 16,1 34-2-16,-1 29 4 15,-3 12 1-15,0 9 4 0,-3 29 1 16,-1 12-1-16,4-6 1 16,3-4-4-16,4 4-2 15,4-9 0-15,6-7 1 16,1-16-1-16,3-18 2 16,0-3-2-1,-3-16 2-15,-1-13-2 0,1 0 2 16,3-12-9-16,-3-9-1 15,-4-7-27-15,0-6-10 0,-4-4-46 16,-6-5-20 0,3-7-92-16</inkml:trace>
  <inkml:trace contextRef="#ctx0" brushRef="#br0" timeOffset="68633.47">21989 10536 376 0,'-7'-9'143'0,"10"6"-112"0,1-4 10 16,-4 7-3-16,7-9-4 15,3 0 4-15,1-1-10 16,7 1-2-16,6-1-15 15,8 7 4-15,10 3 5 0,11 3-9 0,4 10-1 16,-1 0-4 0,4 5 1-16,11 1-6 0,10 0-1 15,3-3 0 1,-9 2 2-16,-5-8-14 0,-10-1-7 16,-4 1-32-1,-10-4-15-15,-7 0-58 0</inkml:trace>
  <inkml:trace contextRef="#ctx0" brushRef="#br0" timeOffset="69353.41">23252 10690 300 0,'-4'-13'112'0,"4"13"-87"0,11-15 24 0,-8 12 6 16,4-7-7-1,0 4-1-15,0-4-7 16,0 1 0-16,0 0-22 15,1-1 5-15,-5 7 1 0,1-3-1 16,-1 12-2-16,1-3 0 0,-8 10 1 16,1-1-6-1,-4 17-1-15,-1-7-5 0,-2 34 1 16,-1 25-6 0,8-8-3-16,6-11-1 0,4-2 1 15,4-13-1 1,3-9 2-16,4-4 0 0,3-15 1 15,0-7-2-15,0-8 1 0,4-11 0 16,-4-5 3 0,4-4-5-16,-4-9-1 0,-3 6 0 15,-4 7 2 1,-4 2-1-16,-3 7 2 0,-3 6-4 16,-1 7 0-1,4 2-1-15,4 7 0 16,7 0 0-16,-1-7-2 15,-3 1 3-15,22-1 2 0,10 4 4 16,-1-3 2-16,-2-7-3 16,-4-6-1-16,3-6-1 15,-10-7 1-15,-8-9 0 16,-3-22 1-16,-6-12-2 16,-5-10 1-16,-6 3-2 15,-4 13 2-15,0 9-2 16,-7-6 2-16,0 7-2 15,0 2-1-15,-1 13-4 0,1 3 0 16,4 3-14 0,3 10-3-16,0-1-18 0,0 10-5 15,0 0-54 1,3 3-22-16,1 0-89 16</inkml:trace>
  <inkml:trace contextRef="#ctx0" brushRef="#br0" timeOffset="70723.2">21572 11474 188 0,'-7'6'71'0,"4"-6"-55"0,-4 3 9 16,7-3-1-16,-4 0 8 0,1 6 4 15,-1-2 6 1,1-4 1-16,-1 6-23 0,1-3 6 0,3-3 2 16,0 6 2-1,3 1 4-15,4-1-1 0,4 0 2 16,6 0-6 0,8-2-3-16,14-1-1 0,0-3-1 15,-8 0-5 1,29-3 1-16,50-4-2 0,-8 1-2 15,-21 0-11-15,71-1-2 0,-36-2-1 16,71 9 1 0,-42 0-1-16,45-3 1 0,-45 3 0 15,42-6 3 1,-46 6-3-16,11-10 0 0,-36 10-1 16,4-9 1-1,-25 9-2-15,-10-3-1 16,-18-4 1-16,-10 7 1 15,-12-3-1-15,-9 0-1 0,-8 3-4 16,-7-3-2-16,-3 0-48 16,-18 3-21-16,0 0-61 15,-21 9-25-15,3-6-9 32</inkml:trace>
  <inkml:trace contextRef="#ctx0" brushRef="#br0" timeOffset="71453.41">22426 12063 320 0,'-7'-12'121'0,"7"12"-95"0,4-7 16 0,-4 7-1 0,3-3 1 15,1 0 7 1,-1 0-5-16,1 0-2 0,3 6-23 15,0 0 6-15,0 10 3 0,3 12-4 16,-3 9 0-16,-3 13-4 16,0 19-3-16,3 9-5 15,3-2-2 1,4-8-4-16,7-5-1 0,11-13-1 16,3-6 0-16,8-13-5 15,-1-9-1-15,0-10 7 16,-3-9 4-1,0-9-4-15,-7-10-3 0,-7-6 1 16,-8 0 0-16,-3 6-1 0,-3-9 1 16,-1 6 0-1,-2 3 1-15,-5 10-5 0,-3 12 1 16,0 9-5 0,4 4 1-16,-1 9 0 0,4-3 2 15,7 3 1 1,4-3 1-16,10-3 2 0,11-7 1 15,7-2 3-15,3-10 1 0,1-10-1 16,-8-5-1 0,-7-10-3-16,-7-16 1 15,-6-16 0-15,-8-5 1 16,-7-7 0-16,-7 15 0 16,0 11-2-16,-18-11-2 15,4 10-2-15,-7 7 1 16,3 12-1-16,-3 3-2 15,3 6-8-15,8 7-5 0,-1-1-16 16,11 7-4-16,0 0-42 16,11 3-16-1,-4 0-127 1</inkml:trace>
  <inkml:trace contextRef="#ctx0" brushRef="#br0" timeOffset="72173.45">24388 10151 280 0,'7'-10'107'0,"-7"10"-83"0,7-6 17 16,-7 6 4-1,0 0-4-15,0 0 0 0,0 0-18 16,0 0-6-16,-4 3-11 0,1 0 3 0,-12 13 3 16,1-4 3-1,-28 20 0-15,7-7 8 16,-43 66 3-16,18-10-1 16,-88 104 0-16,-57 94-12 0,-10 4-3 15,25-4-8 1,3-19-2-16,10-16 2 0,33-43 1 15,20-25 3-15,18-13 3 16,15-22 0-16,10-25 0 16,21-22-5-16,14-22-3 15,10-12 0 1,15-16-1-16,11-13 0 0,6-12 0 16,8-4 0-16,-1-8 2 15,4-7-3-15,-3-7-2 16,-1 1-40-16,1-3-19 0,3-10-67 15,0 3-28 1,-4-9-8-16</inkml:trace>
  <inkml:trace contextRef="#ctx0" brushRef="#br0" timeOffset="73051.5">18200 12126 288 0,'3'-6'110'0,"4"3"-86"0,8-7 31 0,-5 7 7 16,4-3-8-16,4 3-2 16,3 0-14-16,4-1-4 15,-1 4-19 1,5 0 2-16,6 0 3 0,7 0-2 0,4-3 1 16,14 0 1-16,32-3 0 15,17-7-9-15,25 1-2 16,25-4-3-16,-4 4 1 15,18-1-4-15,-42 4 0 16,-29 2-1-16,11-2 1 0,-25 3-4 16,4-1 0-1,-18 1 1-15,0 0 2 16,-18 0-1-16,-3-4-1 16,-7 4 3-16,0-4 0 0,-11 1-1 15,-3 0-2 1,-7-4-26-16,-15 10-12 0,1-3-52 15,-32 6-22-15,3 6-91 16</inkml:trace>
  <inkml:trace contextRef="#ctx0" brushRef="#br0" timeOffset="73723.49">18694 12556 348 0,'10'-32'132'0,"-3"13"-103"0,7-6 21 0,-3 13 1 0,0-1-4 16,-1 4 2 0,8 3-10-16,-4 6-4 0,-3 9-19 15,-1 13 5-15,-3 9 3 16,-7 7-8-16,-3 3-2 0,-1 15-4 16,4 10 1-1,4 3-4-15,6-6-2 0,8-10-2 16,3-12 0-16,4-4-2 0,6-15 2 15,1-9 0 1,-7-13 3-16,-4 0-3 16,4-19 0-16,3-16-1 15,-3-2-2-15,-4 9 3 16,-3 3 0-16,-4 6-1 16,-4 3-2-16,-3 10-2 0,-3 12-1 15,-1 13 2 1,4 6 0-16,4 6-2 0,3 1 2 15,11-7 3-15,10-3 3 16,7-10 0-16,8-9 2 16,-4-12 0-16,-1-16 3 15,-2-13-5 1,-8 1-1-16,-7-7 0 0,-10-3 0 16,-7-10-2-16,-8-9 1 15,-6-9 0-15,-12 6 1 16,-6 16-2-16,-3 12 1 15,-1 10-7-15,0 12 1 16,8 10-10-16,6 5-4 0,0 1-27 16,11 10-11-1,7 2-57-15,8 10-26 0,-1-10-66 32</inkml:trace>
  <inkml:trace contextRef="#ctx0" brushRef="#br0" timeOffset="75103.46">19156 14098 224 0,'-21'-3'85'0,"14"-6"-66"0,0 9 19 0,7 0 3 16,0-3 1 0,0-4 2-16,0-2-5 0,3-1 1 15,1 1-22 1,3 0 9-16,0-4 4 0,3-3-3 0,11-2 0 15,11-4-2 1,14 3-1-16,11 0-6 0,3 10-1 16,-4 5-4-16,0 14-1 0,-3 2-3 15,-7 7 1 1,-11 9 5-16,-13 1 4 0,-15 2 1 16,-11 7-1-1,-3 15-10-15,-11 0-4 0,-3 10-4 16,-7-10 1-1,-7 7-7-15,0-10-1 0,-4-6 6 16,7 3 6-16,4-3-5 16,7-3-1-16,6-4-1 15,12-5 2-15,10-10 1 16,11-4 3-16,10-2-3 16,7-13 0-16,4 3-1 15,0-6 1-15,0-6-2 16,-4-3 2-16,0 6-4 15,-3-4 0-15,-7-2-10 0,-4 6-5 16,-4-3-25 0,1-1-9-16,-4 1-31 15,-3 0-14-15,-1 3-55 16,4 6-84 0</inkml:trace>
  <inkml:trace contextRef="#ctx0" brushRef="#br0" timeOffset="75543.03">19883 14415 316 0,'-4'-13'121'0,"8"7"-95"0,-1 0 20 15,1 3 1 1,3 0-5-16,0 3 1 0,0 3 1 15,3 6 0-15,1 7-24 16,0 6 2-16,-1 3-1 0,1 3-5 16,-1 3 1-16,4 1-1 15,4 2-1-15,3-2 1 16,7-4 3-16,1-9-2 16,2-10-1-16,8-9-2 15,4-6-1-15,-5-7-5 16,-2-6 0-16,-8-3-5 0,-7-6 0 15,-7-6-1 1,-7-7 1-16,-3 0-2 0,-8 7 2 16,1 5-2-1,-1 4 2-15,1 7-7 0,-1 2 1 16,1 7-15 0,3 5-5-16,0-2-4 0,0 6-1 15,3 6-33 1,1-2-13-16,3 2-25 0,0-3-9 15,3 3-69-15</inkml:trace>
  <inkml:trace contextRef="#ctx0" brushRef="#br0" timeOffset="76113.31">19054 14935 356 0,'-8'0'134'0,"8"0"-104"0,0 0 9 16,0 0-1-16,4 0 2 0,3 0 6 16,4 0-1-1,3 0 0-15,3 0-25 0,8-3 4 0,10-3 3 16,15 0-6-1,13-1-2-15,8-2-9 0,3 3-2 16,21 3-4-16,22 3-1 0,3 3 1 16,17 3 2-1,15-3-1-15,-18 0 2 16,-4 0-9-16,-3-3 0 16,-14 0 4-16,-17-3 6 0,-22 0-4 15,-14 0 0 1,-15 3 0-16,-9 0 2 15,-8 0-3-15,-7-3 0 0,-7 0-1 16,-3-4-2-16,-4 1-21 16,0 0-11-16,-4-3-37 15,-3 5-14 1,-7 4-51-16,-3 10-20 16,-11-7-15-16</inkml:trace>
  <inkml:trace contextRef="#ctx0" brushRef="#br0" timeOffset="76938.28">19530 15280 280 0,'-7'-22'104'15,"7"13"-81"-15,0-7 23 0,0 13 3 0,0-6-2 16,0-1 2-16,3 1-5 16,1 3-3-16,-1-1-22 15,1 1 11-15,-1 3 4 16,4 6-7-16,0 10-1 0,1 15-4 15,-1 13 1-15,0 6-9 0,0 0-1 16,3 3-3 0,1-3 1-16,-1-3-6 0,1-3-1 15,3-4 0 1,0-5 2-16,4-7-3 0,7-13-2 16,3-9 2-1,4-9 2-15,-1-10-2 0,1-2 0 16,-4 5-1-16,-3-3-2 0,-7 1 1 15,-4 5-1 1,-4 1 2-16,-3 6 1 0,-3 6-4 16,-4 6 1-1,3 7-2-15,1 3 0 0,7 0 0 16,3 9 0 0,3-3 4-16,4-6 1 0,4-7-1 15,3-9 1 1,-3-9 0-16,3-10 3 0,1-2-1 15,-5-11 0-15,-3 1-3 16,-7-3 1-16,-3-13-2 16,-7-16 2-16,-4 7-2 15,-4 6 2 1,-3 9 0-16,0 7 1 0,0 9-5 16,3 6 1-1,1 1-2-15,-1 5-2 0,4 7-6 16,0-3-4-16,4-4-25 0,6 7-10 15,5-3-54 1,2 3-22-16,8 6-86 16</inkml:trace>
  <inkml:trace contextRef="#ctx0" brushRef="#br0" timeOffset="77513.28">21541 14597 300 0,'-18'-10'112'0,"11"10"-87"0,-4 0 26 15,8-3 8-15,-4 3-12 0,3 3 0 16,1-3-12-1,3 10-4-15,7-4-17 0,7-3 13 0,7 3 9 16,18-6-10-16,17-6-3 16,8 6-13-16,-4 0-4 15,-7 0-4-15,-7 6 1 16,-8-2-35-16,-9 2-13 16,-8 6-55-16,-11 10-21 15,-10 7-65 1</inkml:trace>
  <inkml:trace contextRef="#ctx0" brushRef="#br0" timeOffset="77713.09">21488 15048 308 0,'-36'25'115'0,"36"-18"-89"0,4 2 32 0,3-9 8 0,7 6-4 16,11-6 2-16,21-6-20 15,21 6-7-15,7-3-21 16,0 3-10-16,-7 0-2 0,0 3-3 0,0-3-1 15,0 6-8 1,-4-3-5-16,-3 7-31 0,-7-10-11 16,-3 0-36-1,-1 0-13-15,-3 0-59 16</inkml:trace>
  <inkml:trace contextRef="#ctx0" brushRef="#br0" timeOffset="78223.46">22475 15070 344 0,'-14'3'129'0,"18"0"-100"0,3 7 24 0,0-7 7 15,4-3-20-15,6 6-5 16,8-3-3-16,10-3 2 15,8-9-19-15,2 0 5 0,1-4 3 16,-3-9-3-16,-5-12 0 0,1-17-9 16,-4-11-2-1,-3-7-5-15,0-3-1 0,0-19-1 16,-1-19 1 0,-2 3 0-16,-5 1 1 0,-2-16-2 15,-12-4-2 1,-3 23 1-16,-7 18-1 0,-3 22 2 15,-1 16 1-15,-3 19-4 0,0 15-1 16,-4 23 1 0,1 31 0-16,-1 18 3 15,1 16 3-15,-1 32 2 16,-3 18 1-16,0 10-4 0,0 16-1 16,7-7-1-1,3-15 1-15,4-7-4 0,4-12 0 16,3-13 1-1,0-25 2-15,0-16-3 0,0-21-2 16,0-16-9-16,0-19-3 16,0-13-36-16,-3-12-17 15,-4 0-46-15,0-13-20 16,0-15-48 0</inkml:trace>
  <inkml:trace contextRef="#ctx0" brushRef="#br0" timeOffset="78493.46">22535 14490 384 0,'-24'-9'143'0,"20"6"-112"0,1-4 32 0,3 7 7 0,7 0-18 16,7 0-5-1,14 0-14-15,25 0-4 0,11 0-16 16,6-9-3-16,18 0-3 15,18-1-1-15,3-2-1 0,-10-1-3 16,-11 4-2-16,-6-4-6 0,-15 1-1 16,-11-1-30-1,-14 0-13-15,-10 1-23 16,-11-1-7-16,-7 4-80 16,1 3-72-16,-5-4 85 15</inkml:trace>
  <inkml:trace contextRef="#ctx0" brushRef="#br0" timeOffset="79923.42">18486 13412 240 0,'3'-10'90'0,"-3"10"-70"0,0-3 13 16,0 3 1-16,0-3-3 15,0 0 4-15,-3 0-15 0,-1 3-4 16,4 0-10-1,0 0 9-15,4 3 5 0,-1 0 3 0,11 3 3 16,-3 0-1-16,13-2 0 16,15 2-6-16,14-6 1 15,25-6-2-15,-4 2 0 16,-18-2 0-16,75 0-2 16,-29-4-6-16,99-8-4 15,-49 5-1-15,127-9 1 16,-78 3-3-16,176 1-2 15,-116-1 0-15,170-3-1 0,-139 6-3 16,146 0 2 0,-142 4 3-16,113 2 3 0,-126 4-2 15,34 6-2 1,-91 0 0-16,7 0 1 0,-60 0-1 16,-22 0-1-1,-31 0 1-15,-21 0 1 0,-21 0-1 16,-15-3 2-1,-10 0 9-15,-11 0 7 0,-6-3-8 16,-8 6-1-16,-3-4-6 0,-4-2-3 16,-4 6 0-1,-2 0-1-15,-5 0 0 0,-3 6 2 16,-3-2 1 0,-4 17 1-16,0-2 0 0,-14 38 2 15,3-4 6 1,-24 66 2-16,7-31-5 0,-29 97-1 15,-28 97-4-15,18 7-1 16,18-39 1-16,14 4 0 16,10-22 0-16,11-18 0 15,3-11-2-15,4-30-2 16,0-29-2-16,0-18 1 16,4-20 1-16,-1-15 2 15,1-28 1-15,3-13 1 16,0-16 0-16,-4-12 0 0,1-3-2 15,-1-9-2 1,-3-4 1-16,0-6 1 0,-4-6-3 16,1 3 0-1,-1-4 1-15,-3-2 2 0,-4-1-1 16,-6 7-1 0,-19-3 1-16,-10 3-1 0,-14 6 0 15,0-3 2 1,-10 9-1-16,-40 1-1 0,-10-1 1 15,-24 1-1-15,-29-4-3 0,-14 0 2 16,-29-3 1 0,-23 4 2-16,-8-4-3 0,-39 0 0 15,-18 3-1 1,1 0-2-16,-11 4 3 0,-14 6 2 16,24-4 0-1,-3 13-1-15,25-6-2 0,17 0 1 16,29 0 1-1,17-4 0-15,43 1-3 0,38-4 2 16,36-5 1-16,24-4 2 16,25 3-3-16,14-3-2 15,11-3-1-15,10 0 0 16,11 7 3-16,4-7 0 16,2 0-2-16,8-7 0 15,8-2-1-15,6-10 3 16,7-12 0-16,3-26 1 15,8-21 0-15,4-4 0 0,6-18 2 16,0-44 3 0,1-7-4-16,-1-56-1 0,-3-15 0 15,-4-32 0 1,-7-44-3-16,-3 13 2 0,-11 5-8 16,-11 48-4-1,-10 44-4-15,-3 32 0 0,-1 40-31 16,11 34-11-1,18 32-53-15,24 25-23 0,22 12-50 16</inkml:trace>
  <inkml:trace contextRef="#ctx0" brushRef="#br0" timeOffset="81023.42">27033 15020 232 0,'-31'0'88'0,"17"3"-69"0,-11 3 13 0,14-2 2 0,1 2-7 15,-1 3 1 1,4 4 5-16,3-1 3 0,1 1-19 16,3-1 8-16,3-2 5 15,5 6-3-15,2-7 1 0,8-3 0 16,6-3 0-1,8-6-7-15,7-3-2 0,3-10-3 16,1-3 0-16,-1-3-4 16,4-12-2-16,3-26 0 15,4-5 4-15,-3-14-8 16,-5 4-1-16,-2-29-3 16,-8-12 1-16,-3 0-2 15,-8-12-1 1,-2-10 1-16,-8 13-1 0,-4 12 0 15,4 12 0-15,-6 1 0 0,-5 15 2 16,1 13-1-16,-1 25-1 16,-3 10-2-16,0 21 1 15,-7 22-1 1,0 16 0-16,-7 13 2 0,3 24 0 16,-3 35 2-1,0 10 3-15,3 18-2 0,4 25 0 16,4-9-1-1,3 16 1-15,7 0-2 0,4-23 2 16,3-21-4-16,0-22 0 0,3-10 1 16,1-21 0-1,-4-20 2-15,0-15 1 0,0-12-12 16,0-14-7 0,-3-11-27-16,-4-17-10 0,-3-15-25 15,-4-12-9 1,-4-7-96-16</inkml:trace>
  <inkml:trace contextRef="#ctx0" brushRef="#br0" timeOffset="81243.13">27231 14076 364 0,'-18'-12'137'0,"18"5"-106"0,4 4 13 16,-1-3 0-16,8 6-5 15,7 0 1-15,10 0-6 16,21 6-4-16,22-3-16 0,3-3-4 0,3 10-3 16,15-1-6-1,7 1 0-15,-4-1-1 0,-7 0 2 16,-10 1-50 0,-7-4-19-16,-4 4-88 0,0-1-36 15</inkml:trace>
  <inkml:trace contextRef="#ctx0" brushRef="#br0" timeOffset="81513.6">28159 14208 272 0,'-21'-9'104'0,"24"9"-81"0,1 3 18 0,-4-3 2 0,7 0-1 16,3 6 2-16,4-3-9 16,4-3-2-16,3 6-18 15,11-6-5-15,7 0 1 0,3 0-5 16,4 0-1-16,0 4-22 16,-7 2-11-16,-4 3-59 15,-3 7-24 1,-15 0-39-16</inkml:trace>
  <inkml:trace contextRef="#ctx0" brushRef="#br0" timeOffset="81693.53">28222 14565 356 0,'-39'13'134'0,"36"-13"-104"0,3 0 25 16,7-3 5-16,7-3-22 15,7 6-4-15,18-4-22 0,10-2-8 16,8 6-3-1,-4-3-1-15,0 0 2 0,-7 0-32 0,-4-4-14 16,-3 1-38-16,-4-3-13 0,7-7-60 31</inkml:trace>
  <inkml:trace contextRef="#ctx0" brushRef="#br0" timeOffset="82463.45">29531 13446 244 0,'-14'-28'93'0,"7"22"-72"0,-7-4 20 0,7 10 4 0,-4 0-8 16,-3 0 1-1,3 6-7-15,1-2 1 0,6 5-18 16,4-3 10-16,11-3 5 0,10-3-2 16,7-3 1-16,8-3-2 15,9-3 1-15,15 9-4 16,-7 0 0-16,-7 0-6 16,14 15 0-16,7 4-6 15,-10 3 1 1,-15 3-1-16,-10 3 3 0,-18 7 2 15,-18-7-1-15,4-3-3 0,-42 38 0 16,-22 18-7 0,8-9-1-16,0 1-4 0,10-14-1 15,7-6 1 1,11-6 0-16,7-6 0 0,10 0 0 16,11-10 2-1,7-9 3-15,11-3-2 0,10-3-2 16,11-10 0-1,7-6 1-15,-1-3-8 0,1-3-1 16,-3-1-27-16,-5-2-13 0,-6 0-41 16,-7-1-20-1,-4 4-105-15</inkml:trace>
  <inkml:trace contextRef="#ctx0" brushRef="#br0" timeOffset="82893.46">30134 13948 308 0,'-7'-16'115'0,"4"13"-89"15,3-7 25-15,0 4 8 0,0 6-14 16,0 0-2-16,0 0-11 15,0 6-3-15,0 7-16 16,0 3 8-16,3 6 2 0,1 6 2 0,-1-6 0 16,4-3-1-1,4 6 0-15,14 6-2 0,10 0-2 16,14-9-4 0,-6-12 0-16,-8-1-5 0,7-9-1 15,8-9-2 1,-12-7 0-16,-6-12-4 0,-14 0-1 15,-4 6 1-15,-3-22 0 0,-1 6-2 16,-6-3-2 0,-1 7 1-16,-3 6-1 0,0 3-5 15,4 6 1 1,-4 0-9-16,3 10-2 16,1-1-23-16,3 1-8 15,0 6-53-15,3 0-24 0,1-1-87 31</inkml:trace>
  <inkml:trace contextRef="#ctx0" brushRef="#br0" timeOffset="83603.38">29210 14412 248 0,'-18'9'93'0,"11"-9"-72"0,0 3 22 16,4-3 6-16,-1 3-4 15,1 1 3-15,-1-1-7 16,4-3-1-16,-3 9-22 0,3 1 3 0,3 5 2 16,8-2 3-1,13-4 4-15,29-3-3 16,7-2 1-16,-10-1-5 16,66 0 0-16,-24-3-8 0,70 3-4 15,-38 0-6 1,52 3-4-16,-38 1 0 0,31-4-1 15,-39 0 0-15,-17-3 2 0,-21 0-21 16,-18-6-9 0,-14-1-33-16,-18 1-11 15,-6 0-17-15,-15 3-5 16,-3 0-72 0</inkml:trace>
  <inkml:trace contextRef="#ctx0" brushRef="#br0" timeOffset="84243.27">29714 14964 320 0,'11'-32'121'0,"0"10"-95"0,-1-9 25 0,-3 15 4 15,0 1-5 1,0 5 0-16,0 1-12 16,1-1-6-16,-1 17-18 15,0 5 7-15,0 7 5 0,-4 15-1 0,-3 1 0 16,4-1-9-16,3-2-3 15,3 9-5-15,4-4-3 16,4 1 0-16,3-1-1 0,4-5 0 16,3-10 0-1,4-10 0-15,0-9 0 16,-1-12-2-16,1 3 1 16,-4-7-2-16,-6 1-1 15,-5-1 3 1,1 4 0-16,-8 2 1 0,-2 4 0 15,-8 3-5-15,0 7-1 0,0 2-2 16,3 7 3 0,4-1 0-16,7 1 1 15,7 0 4-15,11-7 2 16,7-9 0-16,3-9 1 0,-3-7 0 16,-4-6 1-1,-6-3-4-15,-8-6-1 0,-7-7 1 16,-7 0 0-1,0 10-2-15,-11-22 1 0,-10-3-2 16,4 18 2-16,3 4-9 0,-4 6-1 16,4 3-12-1,0 3-3-15,0 3-21 0,7 4-10 16,3-1-49 0,8-2-20-16,0 15-81 15</inkml:trace>
  <inkml:trace contextRef="#ctx0" brushRef="#br0" timeOffset="85733.27">26208 13092 304 0,'-4'-3'115'0,"4"3"-89"0,11-4 10 0,-11 4 0 15,11-3-11-15,-1 0 0 16,11-3-1-16,-3 3 0 16,28 0-13-16,-7 0 0 0,31-1 2 15,-13-2-1 1,52 6 3-16,-21 0-4 0,64 6-1 15,-36-2 0-15,96 2 1 0,-53-3-3 16,112 3-3 0,-70-3-5-16,106 0 0 0,-88 1 6 15,106-4 4 1,-93 0-5-16,114 0-3 0,-102 0-1 16,105-4-1-1,-106 4 0-15,78-3 2 0,-95 0-3 16,17-3 0-1,-66 0 3-15,-1-7 1 0,-42 10 5 16,-24-6 5-16,-26 2 2 0,-13-2 3 16,-15 9-10-1,-10-3-2-15,-11-4-4 0,-3 7 1 16,-7 0-2 0,0 7-1-16,-4-7 3 0,-4 3 2 15,-3-3 0 1,-6 9 2-16,-1 1 0 0,-14 9 3 15,-1-4 1-15,-16 38 3 16,3-9-1 0,-11 47 0-16,7-19-5 15,-10 88-3-15,-18 119-2 16,7-15 0-16,4 12-2 0,3-25-1 16,-3 15 3-16,-4-31 0 15,-4 0 1-15,-6-25 0 16,7-28-2-16,-1-9 1 15,11-20-2-15,8-27-1 16,9-29 1-16,5-15 1 0,6-20-1 16,1-18-1-1,-1-12 3-15,0-7 0 0,1-10-1 16,-1-5-2 0,1-1 1-16,-1-9 1 0,1 0-1 15,3-3-1 1,-1-3-2-16,-2 3 1 15,-1-4 1-15,-13-2 2 0,2 6-1 0,-27-4 2 16,-39-2-4 0,28 3 0-16,10 3 1 0,-62-4 0 15,-100 4 0 1,-17-6 2-16,-32 3-1 16,3-4-1-16,-31-6 1 15,-18-2-1-15,7 5-3 0,-10-12 0 16,10 16-1-1,17 2 3-15,-6 7 0 0,32 0 1 16,10 0 2-16,24 0 3 16,33 0-4-16,21-3-3 15,17-3 1-15,36 0 0 16,31-1-2-16,25 1 2 16,35 0-6-1,22-4 2 1,20-2 2-16,19-4 0 0,6-3 1 15,4-9 2-15,3-3 0 0,8-7 0 16,10-3 2 0,0-9 1-16,-4-31 1 15,-6-16-2-15,-8-10-2 16,-7-37 1-16,-6-29-1 0,-8-40 0 16,-14 59 2-1,-3 38-1-15,-1-134 2 0,-3 71-4 16,-10-66 0-1,-1 73-1-15,-17-41 0 0,7 56-14 16,-4-34-4-16,4 53-43 0,18-13-17 16,24-50-156-1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2T02:09:38.98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3306 6056 296 0,'-15'0'112'0,"12"-3"-87"0,-1-4 11 0,4 7 0 16,0 0 0-16,0 0 5 16,0 0-2-16,0 0 0 15,0 0-21-15,0 0 3 0,0 0 0 16,4 0-7-16,6-6-1 15,12-7-1-15,20-5 0 16,25-1 0-16,11 3 2 16,-1 7-5-16,11 2-3 15,-6 7-1-15,-1 7 1 0,-7 5 6 16,-21 7 2 0,-14 6 4-16,-11 7 1 15,-21 5-4-15,-14 4-1 16,-14-3-4-16,-4-1-1 0,-3-2-8 15,-1-4-2-15,5-3 0 0,-4-3 2 16,6-6-2 0,5-3 0-16,6-4 1 15,4 1 0-15,4-1-5 16,3 1 1-16,7 0 2 0,3 2 1 16,8 4 1-1,10 9 2-15,11 13-3 0,0 9-2 16,3 10 2-1,4-7 2-15,-14 0 0 0,-4-2-1 16,-7-1 1-16,-3 3 1 16,-15-3 5-1,-6 0 6-15,-15-6-5 0,-7-6-2 16,-6-4-1-16,-5-5 1 16,-10-7-3-16,4-4-2 15,0-2 0-15,-11-10-1 16,0 4 0-16,-11-13 2 15,4-10-3-15,8-3-2 0,6 1-14 16,14-1-6 0,7 0-15-16,11-3-4 0,25 1-15 15,17-4-4 1,7 0-29-16,15 3-12 0,6 3-74 31</inkml:trace>
  <inkml:trace contextRef="#ctx0" brushRef="#br0" timeOffset="568.72">4738 6557 380 0,'0'-28'143'0,"0"12"-112"0,0-2 14 0,0 11 0 16,0-2-11-16,-4 0 1 15,-3-1-5-15,0 1-1 16,-7-1-16-16,-4 10-1 0,-3 0-1 16,-14 10-6-16,-7 15-1 15,-4 22 0-15,0 6 2 16,4 13-5-16,6-6-1 15,12-7-2-15,2-3 0 16,15-3 4-16,11-9 1 0,10-13 1 16,18-10 2-1,7-8-1-15,6-10 0 0,1-7 3 16,0-9 5 0,-7-6 2-16,-4-9 0 0,-10 2-1 15,-4 1 1 1,-7 3-6-16,-3 3-1 15,-4 12-2-15,0 7 1 0,-4 15-6 16,1 1-1-16,0 9 0 16,6 3 0-16,-3 3-3 0,4-3 0 15,-1 6 2 1,4-3 2-16,4 0 0 16,0 0-1-16,6 0 1 15,-2-3 1-15,-5-3-14 0,-3-7-5 16,7-5-31-16,1-10-11 15,-1-10-43-15,0 4-17 16,4-4-78 0</inkml:trace>
  <inkml:trace contextRef="#ctx0" brushRef="#br0" timeOffset="898.77">5655 6109 364 0,'-7'-53'134'0,"11"37"-104"0,3-6 25 0,-4 13 5 16,1 2-18-16,3 4-1 15,0 3-13-15,0 13-5 0,0 18-13 16,0 16 0-16,0 10 3 15,0 5-1-15,0 20 1 0,0 12-7 16,4 0-4-16,-4-6-1 0,0-7 1 16,0-18-1-1,3-3 2-15,-6-17-20 0,0-11-6 32,-4-13-34-32,0-4-16 0,-8-8-90 0,-2-7-37 15,-15-13 60 1</inkml:trace>
  <inkml:trace contextRef="#ctx0" brushRef="#br0" timeOffset="1078.57">5309 6586 416 0,'4'-4'154'0,"17"-5"-120"0,32-10 8 0,-21 7-5 16,24-1-9-16,11-6 3 15,18 1-8-15,14 2-4 16,-4 0-11-1,-7 13-3-15,-17 3-1 0,-8 0-22 0,-6 3-8 16,6 3-40-16,-14-2-17 0,11 5-107 31</inkml:trace>
  <inkml:trace contextRef="#ctx0" brushRef="#br0" timeOffset="1839.05">7027 5921 320 0,'7'-28'121'0,"-3"9"-95"0,3 0 22 16,-3 13 5 0,-1 3-16-16,-3 3-3 0,0 6-9 15,-7 10-4-15,-4 5-11 16,-6 11 5-16,-4 12 4 0,-1 12-1 15,1 4-1-15,4-7-5 0,3-6-2 16,6 0-2 0,12-6 2-16,10-7 1 15,11-2 1-15,10-7 0 16,7-6 0-16,1-7-4 16,10-2 0-16,7-4-5 15,-4-3 0-15,-7 0-1 0,-10 0-2 16,-7 0-4-1,-11-3-2-15,0 0-41 0,-7 0-17 16,1 0-20-16,-5-3-8 0,1-3-87 31,-1 0-41-31,-3-7 111 0</inkml:trace>
  <inkml:trace contextRef="#ctx0" brushRef="#br0" timeOffset="2188.8">7465 5893 376 0,'10'-32'143'0,"-3"26"-112"0,8 0 16 16,-8 3-1-16,3 3-9 16,4 6 3-16,-7 6-7 15,4 13-3-15,0 7-16 16,-4 21 0-16,-4 16 0 0,1 3-5 15,-4 4-1-15,-4 18-4 16,4 9-1-16,0-3-1 0,0-6 1 16,4-6-4-1,3-9-2-15,0-10 4 0,0-4 1 16,0-14 0 0,3-14-2-16,1-5 1 0,0-14 1 15,-1-8-14 1,1-10-5-16,-8-3-35 0,1-4-16 15,-1-2-38-15,4-4-13 0,4 4-45 32</inkml:trace>
  <inkml:trace contextRef="#ctx0" brushRef="#br0" timeOffset="2628.97">8086 5855 360 0,'3'-25'134'0,"1"19"-104"0,-4-4 14 15,0 10-2-15,0 0-9 0,3 7 3 16,1 2-3 0,3 7 0-16,-4 9-18 0,1 22 4 0,-4 19 4 15,0 12-3 1,3 7-2-16,-3 9-4 0,0 9 1 16,4 4-8-1,-1-13-4-15,1-6 0 0,0-19 0 16,-4 0-4-1,3-16 1-15,1-12 0 0,-1-4 2 16,1-12-1-16,-4-6 2 0,3-6-11 16,-3-10-4-1,0-3-52-15,0-10-22 0,0-5-53 16,7-13-23 0,4-16 5-16</inkml:trace>
  <inkml:trace contextRef="#ctx0" brushRef="#br0" timeOffset="2958.95">8498 6228 324 0,'11'-3'121'0,"-7"12"-95"0,3 10 29 0,-7-9 7 0,0 2-4 16,0 4 0-16,-7 0-10 15,-8 9-5-15,-9-3-24 16,-15-4-5-16,-7 4 0 0,0 0-6 15,4 0 0-15,7 0-6 16,3 6-2-16,7 1-5 0,4-1 1 16,10 3 6-1,11-3 4-15,15 7-1 0,13-7 0 16,14-6-6 0,4 0 1-16,0-3 2 0,-4-4 3 15,-3 1-4 1,-7 0-1-16,-4-4-5 0,-3 1-1 15,-4-4-44-15,-4-2-18 0,1 2-39 16,3-3-13 0,11-6-55-1</inkml:trace>
  <inkml:trace contextRef="#ctx0" brushRef="#br0" timeOffset="3329.07">9038 6187 364 0,'-10'-6'134'0,"17"6"-104"0,7 0 27 16,-4 0 4-16,12 0-13 0,9 0-4 16,19 10-13-1,6-4-5-15,4 3-15 0,-3 1-4 0,-5-1-3 16,-6 0-2-16,-7 1 1 0,-7-4-44 15,-4 0-19 1,-7 4-89-16,0-4-37 16,-3-3 31-1</inkml:trace>
  <inkml:trace contextRef="#ctx0" brushRef="#br0" timeOffset="3528.97">9169 6479 400 0,'-18'9'151'0,"25"-9"-118"0,7 4 22 0,4-4 3 0,17-4-19 16,18 1-2 0,4-3-20-16,-1-3-8 0,0-1-5 15,4 1-4-15,-3 6 3 0,-4-4-15 16,0 4-7-16,-4-3-39 16,-3 6-17-16,-4-3-87 15,-3 3-71 1,0-3 87-16</inkml:trace>
  <inkml:trace contextRef="#ctx0" brushRef="#br0" timeOffset="4008.92">10679 6316 356 0,'-43'9'134'0,"33"-2"-104"0,-1 2 16 15,11-6-1-15,4-3-3 16,10 10 4-16,14-7-12 15,18 0-3-15,10-3-18 0,4 0-1 0,7 0-1 16,7 0-6 0,0 0-3-16,-3 0-1 15,-8 0-1-15,-6 0-25 16,-11 0-8-16,-4 0-43 0,-3 0-18 16,-4-3-90-1</inkml:trace>
  <inkml:trace contextRef="#ctx0" brushRef="#br0" timeOffset="4608.64">12411 5958 356 0,'14'-21'132'0,"-14"21"-103"0,21-22 5 0,-14 18-3 0,4-5-9 16,-1 0-1 0,8-10 4-16,3-3 4 0,-3 0-16 15,-4-3 2-15,-4 0 1 0,-3 0 5 16,-7 6 4-16,0 3-7 16,-7-6 0-1,4 10-7-15,-8 2-1 0,1 1-6 16,-8 9-3-1,0 0 2-15,-20 22 2 0,2 0-2 16,-31 22-2-16,-24 34 6 0,-5 29 5 16,-6-1-4-1,-4 4 0-15,7 15 0 0,22-2 0 16,24-14-2 0,21-11-1-16,22-7 1 0,24-7 1 15,21-8-3 1,11-14-1-16,0-15 1 15,10-9 0-15,15-22 2 0,10-16 1 16,0-10-3-16,-7-9-1 16,-10-6 1-16,-12-3 2 15,-9-10-1-15,-11-12 2 16,-15-16-4-16,-13-3 0 16,-15 7 1-16,-21 5 0 15,-31 16-5-15,-11 16 1 16,-4 13-2-16,-7 18-2 15,1 16-2-15,10 9 1 16,14 7-19-16,14 3-7 0,18-10-30 16,14-3-12-1,10-3-43-15,15-3-16 0,-1-9-49 32</inkml:trace>
  <inkml:trace contextRef="#ctx0" brushRef="#br0" timeOffset="5868.95">9585 5385 228 0,'14'-35'85'0,"-3"16"-66"0,-1-9 14 16,-3 16 4 0,0-4 3-16,-3 10 3 0,-1-1-8 15,1 1-4 1,-4 6-17-16,0 0-2 0,0 3 1 0,-4 4-3 15,1 2 2-15,3 0-3 0,0 10 2 16,0 6 0 0,0 7 1-16,-4 5 0 15,1 23 2-15,-1 18-1 16,1 7 2-16,-4 6-6 0,0 22-1 16,0 12-4-1,-4-3-1-15,-3 23-1 0,-4 11 1 16,1 11 9-1,-8 24 7-15,0-6-10 0,-3 25-5 16,0 0-2-16,0 25 0 16,3-12 1-16,0 21 1 15,1-9-2-15,2 16-2 16,1-12 1 0,4 15-1-16,-5-7 2 0,1 7 1 15,-3 10-1-15,2-10-2 16,-2 15 1-16,2-15 1 15,1 16 1-15,4-22 1 0,3 9-2 16,3-25-2 0,0 3 1-16,4-22 1 15,0 29-3-15,7-20 0 16,0-34 1-16,4-34 2 0,3-19-1 16,0-16-1-1,0-16 1-15,0-18-1 0,0-16 0 16,0-16 2-1,0-15-3-15,-3-10-2 0,3-9-9 16,3-13-3-16,1-12-3 0,7-13-2 16,3-18-15-1,7-4-7-15,0-3-44 0,-3 3-18 16,-7 0-57 0</inkml:trace>
  <inkml:trace contextRef="#ctx0" brushRef="#br0" timeOffset="8119.16">4445 5661 232 0,'7'-32'88'0,"4"13"-69"0,-1-6 11 0,-3 13 1 0,0-1-4 16,0-2 2-1,-3 5-1-15,-4 1 0 0,-4 3-15 16,-3-4 3-16,0 4 2 0,0 0-2 0,-10-4 1 16,-8 1-5-1,7-1 0-15,1 4-1 16,-15-3 3-16,11 2-5 16,-15-2-1-16,8 0-4 0,-21 5-3 15,-11-2 0 1,-4 3 1-16,11-3-1 15,4 3 2-15,0 3-4 0,3 3-2 16,-7-3 2 0,-4 9 2-16,-3 1 2 0,-3 5 3 15,3 4-3 1,0 6 0-16,7 3-3 0,4 1-1 16,3 11 3-1,-11 1 1-15,4 3-1 0,-10 0 1 16,3 0 0-16,4 0 3 15,-1 6 1-15,8 9 3 16,-4 7-3-16,10 3 1 0,-6-3-5 16,3-6 0-1,7 2-1-15,-3 1 1 0,3 6 2 16,11 6 4 0,3 4-4-16,11-13-1 0,4 3 2 15,13-13 1 1,11-3-1-16,4 1-1 0,0 8-1 15,6 1 2-15,5 0-1 16,2-7 2-16,1-3 0 16,-4-2 3-16,11-7-3 15,10-4 1 1,4-5-3-16,11-1 2 0,-8 4-2 16,11 3 0-16,-7-4-1 15,14-2 2-15,4-4-1 16,7 4 0-16,3-7-1 15,-7 0 0-15,7-3 0 16,11-6 2-16,0 0-3 0,-11-7-2 16,-3-5 2-1,3-4 2-15,0-3-2 0,4-7 0 16,-8-5 1 0,15-10 2-16,-21 3-5 0,-1-9-1 15,5-3 2 1,2-7 1-16,4 0-1 0,-10-2-2 15,-7-11 1-15,-1-21 1 0,-3-25 1 16,7 0 1 0,-3-10-2-16,-8-34 1 0,-13 0-2 15,-8-9 2 1,-24-20 0-16,-18 17 1 0,-18-1-5 16,-28-6-1-1,-7 16 1-15,11 69 0 0,7 12-2 16,-71-6 0-1,28 16-7-15,-81 18-2 0,-63 7-2 16,35 18-1-16,32 17-12 16,28 8-5-16,32 17-30 15,28 15-10-15,17 6-46 16,29 0-20-16,11 7-23 16</inkml:trace>
  <inkml:trace contextRef="#ctx0" brushRef="#br0" timeOffset="8948.54">5976 8439 372 0,'11'-25'140'0,"-8"18"-109"0,1 7 11 0,-4 0-3 15,3 0-7-15,-3 13 1 16,-3 12-7-16,-8 16-4 16,-7 12-12-16,-6 3 0 0,-4 4 3 15,-1 12-1-15,1 10 1 0,7-1-3 16,3-6-1-16,8-9-3 15,10-9 1-15,17-13 0 16,22-10 3-16,18-12 1 16,3-3 3-16,3-10-5 15,-3-6-1-15,7 1-2 16,-7-4-1 0,-3 0-3-16,-15 0-2 0,-7 0-6 15,-7 0-4-15,-3-4-27 16,-7-2-14-16,-4 0-17 15,-4-4-8-15,1-2-17 0,-4-4-6 16,4-6-52 0</inkml:trace>
  <inkml:trace contextRef="#ctx0" brushRef="#br0" timeOffset="9338.67">6650 8429 340 0,'3'-41'129'0,"1"23"-100"0,-1-1 18 0,5 9 0 0,-5 1-5 16,1 0 1 0,-1 6-10-16,1 3-5 0,-1 6-16 15,1 6 6-15,-4 20 4 16,0 21 0-16,-4 19 1 15,-3 13-3-15,-3 24-3 0,2 20-7 16,-2 3-4-16,-1 9-6 16,4-3 0-16,0-19 0 15,4-16 2-15,3-12-1 16,0-12 2-16,0-10-2 16,0-10 2-16,3-12 0 15,1-9 1-15,-1-10-2 16,1-6-2-16,-1-9-13 15,-3-10-4-15,0-9-37 16,0-7-18-16,0-9-39 0,0-6-18 16,-3-16-46-1</inkml:trace>
  <inkml:trace contextRef="#ctx0" brushRef="#br0" timeOffset="9729.04">7056 8395 352 0,'10'-25'132'0,"-10"25"-103"0,11-7 10 0,-8 4-4 15,1 0-5-15,-4 3 20 16,3 10-10-1,1 11-21-15,-4 23 2 0,-4 19 2 0,-3 12 3 16,-3 23 4-16,-4 27-14 16,-1 0-4-16,8 1-8 15,-7 5-3-15,7-11 0 16,4-20-1 0,3-15 0-16,3-20 2 0,1-5 1 15,-1-10 1-15,4-15-2 16,-3-4-2-16,-1-9 1 15,-3-6 1-15,0-7-30 0,-3-6-13 16,-1-3-32 0,-6-9-14-16,6-7-113 15,1-18-49 1,-4-17 129-16</inkml:trace>
  <inkml:trace contextRef="#ctx0" brushRef="#br0" timeOffset="10149">7437 8827 356 0,'3'0'134'0,"1"4"-104"0,3 5 25 0,-4-3 3 0,1 4-12 16,-4 5-2 0,-7 10-8-16,-7 7 0 0,-11 5-20 15,-10 4-5-15,-1-3-3 16,1 3-2-16,0-10-1 15,-4 0 1-15,0-3 1 0,4-2-3 16,0-1-3 0,3 0-3-16,7 0-1 0,8 3-1 15,13 10 3 1,11 2 4-16,7-2 3 0,7 3 2 16,4-4 2-1,7-2-1-15,3-7 0 0,7 0-5 16,-3-3-1-16,-4 4 1 15,-3-11 0-15,-4 8-2 16,-6-4-2-16,-5-4 1 0,4-2 1 16,-3-3-14-1,-4-4-5-15,4-3-11 16,-1-3-3-16,-2-3-32 16,-1 0-11-16,3-3-70 0,-6-3-30 15,3-13 26 1</inkml:trace>
  <inkml:trace contextRef="#ctx0" brushRef="#br0" timeOffset="10938.64">8597 8890 272 0,'-32'0'101'0,"18"6"-78"0,-3-2 15 0,13-4 2 15,1 6 2-15,-1-3 4 0,4-3 2 16,7 6 0-1,4-3-26-15,3-3 11 0,4 7 5 0,3-4-7 16,7-3-3-16,18 6-10 0,-4-3-3 16,-7 0-9-1,22 4-2-15,17-1-2 0,-4 0 1 16,-3-3-2 0,-14 0-1-16,-10 1 1 0,6-1 1 15,4 3-14 1,-14 0-7-16,-14 4-41 0,-15 2-16 15,-13 7-29-15,-12 0-10 16,1 3-46 0</inkml:trace>
  <inkml:trace contextRef="#ctx0" brushRef="#br0" timeOffset="11199.03">8650 9411 392 0,'-10'9'148'0,"13"-9"-115"0,4 6 26 0,0-6 3 0,14 0-17 16,11 0-3-1,14-6-16-15,7 6-6 0,7 0-11 16,0-3 0-16,3-3 2 16,4-4-6-16,0 10-3 0,-3 0-1 15,-8 0 1 1,-10 7-19-16,-7-4-6 15,-4 6-34-15,-7-3-16 0,-3-3-33 0,0 7-13 16,-4-4-42 0</inkml:trace>
  <inkml:trace contextRef="#ctx0" brushRef="#br0" timeOffset="12379.05">10305 8881 268 0,'-18'0'101'0,"11"0"-78"0,0 0 17 0,7 0 5 0,0 0-6 16,0 0 1 0,0 0 0-16,3 0 2 15,8 0-23-15,0 0 7 0,6 6 2 16,4-3-2-16,4-3-1 0,3 6-7 16,4-6-1-1,0 0-4-15,3-6 0 0,4 6-5 16,3 0-3-1,-3 0 0-15,0 0-1 0,-4 0-2 16,-3 0-2-16,-4 0 1 0,-3 0 1 16,-4 0-1-1,0-3-1-15,-3-3-32 16,-4 6-16-16,-4 0-34 16,1 0-13-16,-4 0-92 15</inkml:trace>
  <inkml:trace contextRef="#ctx0" brushRef="#br0" timeOffset="13119.04">11733 8743 280 0,'22'-19'104'0,"-22"19"-81"0,17-19 9 0,-13 16-2 0,6-10-5 16,1-8 2 0,3 2-4-16,0-3-2 0,-3-3-11 15,-1-4 7-15,1-2 5 16,-1 3 0-16,1 6 1 0,-4-3 1 15,-3 9 0-15,-1 1-9 0,1-1-4 16,-1 3-4 0,-3-6 0-16,-3 7-2 15,-4-4 2-15,-7 4-2 16,-1 5 0-16,5 1-3 0,-18 6 1 16,3 0 2-1,-14 13 2-15,7-4-1 0,-10 22-1 16,-18 26-1-1,-3 2 0-15,-8 10 0 0,-10-3 0 16,0 16 0-16,10 6 2 16,11 3 1-16,14-10 1 15,15-9-2 1,13-6-1-16,18-6-1 16,18 5 0-16,13-5 0 0,15 3 0 15,0-10-2-15,0-9 1 16,0-13 2-16,-4-9 2 15,4-12 1-15,10-17 2 16,8-15-5-16,-1-6-1 16,-6-3 0-16,-11-7 0 0,-7 4 0 15,-15-4 0 1,-10-6-5-16,-14 13 1 0,0 3 0 16,-28-10 0-1,-21 0 4-15,-4 16 5 0,-4 10-10 16,-3 12-1-1,-3 9-1-15,-1 7-2 0,1 9 4 16,10-3 0-16,14 6-8 0,14-3-4 16,15-3-18-1,17 0-7-15,18-3-38 0,6-3-16 16,5-1-114 0</inkml:trace>
  <inkml:trace contextRef="#ctx0" brushRef="#br0" timeOffset="13579.03">12245 8981 312 0,'-14'-3'118'0,"14"3"-92"0,3 0 24 16,-3 0 5-16,11 0-5 15,-4 0 0-15,14 0-8 16,-3 0-1-16,6 0-23 0,-2 0 1 0,6 0-1 16,14 0-10-1,8 0-2-15,3 0-4 0,-11 0-2 16,-7 0-6-1,11 0-4-15,-7 0-49 0,3 0-22 16,-7 0-81 0,4 3-77-1,11 0 87-15</inkml:trace>
  <inkml:trace contextRef="#ctx0" brushRef="#br0" timeOffset="14328.56">13003 8599 304 0,'-17'-13'112'0,"17"13"-87"0,-7-9 22 0,7 9 5 0,0-7-8 16,0 4 1-1,0-6-10-15,0 3-2 0,7-7-18 16,-4-3 6-16,15-3 3 0,0 7-4 16,24-4 1-1,-7 1-6-15,18 5-1 0,-11 1-2 16,18 3 0-16,-10 2-6 16,20 11-2-16,-10-4 4 15,0 12 3-15,-10-2 2 16,-12 6 3-16,-6-4-1 15,-18 4 1-15,0 0-6 0,-28 9-4 16,-17 7-1 0,-5-4-1-16,1-3-2 0,10-9-2 15,4-3-2 1,-4 3 1-16,4-4 1 0,0 1 0 16,4-3-3-1,2-1 2-15,1-2-1 0,7-1 0 16,0 4 0-1,7-1-2-15,0-3 0 0,11 4 3 16,-4 0 0-16,14 2 3 0,-3-2-1 16,17 15-1-1,-7-9-2-15,11 18 1 16,-7-8 3-16,6 8 1 16,-6-5-6-16,0 8 0 15,-7-8 1-15,-4 2 3 16,0 1 2-16,-7-4 3 0,-3-3-3 15,-8 1 0-15,1-8-1 16,-15 1 1-16,4-3 2 16,-28-3 2-16,-15-4-6 15,12-5 0-15,6-1-1 16,-14-6 0-16,11 0 0 16,-18 0 2-16,11 0-3 15,-8 0 0-15,11 0-10 16,4 0-3-16,-4 0-15 0,15 0-4 15,16-3-27 1,16 0-9-16,-1 0-37 16,21 3-15-16,18 3-56 15</inkml:trace>
  <inkml:trace contextRef="#ctx0" brushRef="#br0" timeOffset="14938.96">14506 8984 276 0,'11'-15'104'0,"-11"15"-81"0,10-16 16 0,-6 13 1 0,-1-7-2 16,1 4 4-1,-4-3 3-15,0 2 2 0,-7-2-25 16,3 0 3-16,-10 5 2 15,4-2-4-15,-8 3-1 16,4 3-10-16,-11 3-3 0,4-3-3 16,-14 19-1-1,7-10-3-15,-25 29-2 0,10-10 5 16,-6 13 4-16,7-13-3 16,10 13 2-16,4-10-5 15,17-6 0-15,4 4 3 16,21-7 3-16,-3-4-4 15,17-5-1-15,-3-4 4 0,6-9 5 16,-6 0-5 0,3-12 0-16,-3 2 2 0,0-15 4 15,-4 0-6 1,-4-6 0-16,-2 3-2 0,-5 3 1 16,-3 3 0-1,-3 3 1-15,-1 6-7 0,-3 16 0 16,0-3-3-1,4 19-2-15,-4 3 5 0,7 13 1 16,-4-7-3-16,12 3 1 0,-1 1 0 16,10 8 0-1,-3-5-3-15,1 9 2 16,-5-10 3-16,1 4 1 16,-4-10-6-16,-3 3 0 15,-1-5-15-15,-3-5-3 16,0-2-27-16,-3-3-9 0,-1-4-47 15,1-2-21-15,-1-1-71 16</inkml:trace>
  <inkml:trace contextRef="#ctx0" brushRef="#br0" timeOffset="16358.91">5461 10035 272 0,'0'-4'101'0,"0"1"-78"0,0 3 11 0,0 0 1 15,0 0-6-15,0 0 1 16,4 3-9-1,3 1 0-15,0-1-12 0,0 0 6 0,3 0 4 16,4-3 1-16,8 0 3 0,-1-3-2 16,7-3-1-1,0-1-4-15,7 4-2 0,-3 0-4 16,11 3-1 0,13 0-1-16,-3 0 0 0,-7 0 0 15,31-9 2 1,64-13 1-16,-17 3 3 0,-32 3-1 15,77-3 0-15,-38 4-7 16,52-4-4-16,-42 6-1 16,14 7 1-16,-35 0-1 0,14 3-1 15,-24 0 1 1,-4 6-1-16,-22 0 0 0,-10 0 0 16,-10 0 0-1,-15 0 2-15,-7-3 1 0,-6 0 1 16,-8 0 0-1,-3 0 0-15,-4 0-5 0,-11 0-1 16,1 0-19-16,-4 0-7 16,0 0-18-16,-3 0-7 15,-1 0-13-15,-3 0-6 16,0 0-102 0</inkml:trace>
  <inkml:trace contextRef="#ctx0" brushRef="#br0" timeOffset="16959">6572 10273 272 0,'11'-9'101'0,"-11"9"-78"0,21-16 15 0,-17 13 2 16,6-4-2-16,-3 1 4 16,0 0-8-1,0 0-1-15,4 6-18 16,-8 0 4-16,-3 12 4 0,0-2-3 0,-14 12-2 16,4-4-4-16,-11 26 1 15,3-9 1-15,-3 12-1 16,3-13-3-1,8 7 0-15,6 3-3 0,11-13 0 16,11-3 3-16,6-2 3 0,5-11-4 16,9-2-1-1,1-4-4-15,0-6 1 0,-7 0-2 16,7 1 0 0,-8-1-3-16,1-3-2 0,-7 0 1 15,-1 0 1 1,-2 0-10-16,-5-3-4 0,-3 3-30 15,-3-7-10-15,0 4-19 0,-1-6-7 16,1-1-17 0,-1-5-7-16,1 2-44 15</inkml:trace>
  <inkml:trace contextRef="#ctx0" brushRef="#br0" timeOffset="17309">7066 10273 336 0,'4'-25'126'0,"-4"25"-98"0,7-19 21 0,-4 16 4 16,1-3-9-16,-4 2-1 16,0 4-11-16,0 0-5 15,3 4-15-15,1-4 3 0,-4 18 3 16,0-5 1-16,0 31 1 15,0-13-3-15,0 41 2 0,0 13-10 16,3 0-5 0,1 2-3-16,3 1 1 0,0-6-3 15,0-13 0 1,0-10 3-16,0-5 1 0,0-10-4 16,4-10-1-1,-8-6-13-15,1-3-5 0,3-9-42 16,-4-7-20-1,5-2-76-15,6-10-34 0,3-13 46 16</inkml:trace>
  <inkml:trace contextRef="#ctx0" brushRef="#br0" timeOffset="18179.02">10559 9950 304 0,'-11'-9'112'0,"11"5"-87"0,0 4 9 0,0 0-4 16,0 0-5-16,0 0 2 16,4-6 2-16,3 6 5 15,7-9-19-15,7 6 5 0,18-7 3 16,14 4 1-16,10 0 3 15,4-1-6-15,7 1-1 0,-14 0-5 16,64 0 1 0,-29-1-5-16,92 1 1 0,-46 0-3 15,106-4 0 1,-67 1-3-16,106 0 1 0,-82-1 0 16,96 1 3-1,-88-1-1-15,66-2 0 0,-76 2-3 16,20-2-1-1,-53 2-3-15,18 1 1 0,-46 0 0 16,-10 2 3-16,-29 1-3 0,-17 0 0 16,-15 3-1-1,-13 0-2-15,-11-1 1 0,-11 4-1 16,-7 0-5 0,-7 0-1-16,-3 0-19 15,-8 4-7-15,-2-1-27 16,-8 0-10-16,0 0-17 0,-11 3-6 15,0 0-82 1</inkml:trace>
  <inkml:trace contextRef="#ctx0" brushRef="#br0" timeOffset="18700.25">12174 10235 316 0,'25'-15'121'0,"-25"15"-95"0,32-19 18 16,-25 16 2-16,7-7-7 16,-3 4 1-16,3-3-7 0,-4 5 0 15,1 1-19 1,-1 0 3-16,-6 9 3 0,-1-2-9 0,-17 21-1 16,4-7-4-1,-22 23 1-15,-10 19 2 0,6 6 5 16,8-16-6-1,14 3 0-15,11-12 2 16,13-10 4-16,15-3-2 0,14-2 3 16,7-11-6-1,-1-2-3-15,5-4-1 0,3-3-1 16,3-2 0-16,-21-1 0 16,-3-3-5-16,0 0 1 15,-4 0-7-15,0-3 0 16,-3-1-24-16,0-2-9 15,-4 0-26-15,0-4-10 0,-3 4-13 16,-4-3-3 0,0-4-68-16</inkml:trace>
  <inkml:trace contextRef="#ctx0" brushRef="#br0" timeOffset="19078.88">12852 10260 356 0,'3'-18'132'0,"-3"18"-103"0,4-16 14 15,-1 10-1-15,1 2-7 16,-1-2 2-16,1 6-7 16,-4 0-2-16,3 0-15 15,1 0 10-15,-1 10 4 0,1 2-1 16,-4 23 2-16,0-7-7 0,0 38-3 15,-4 25-6-15,1 6-2 16,-1 6-4-16,1 1-1 16,-1-13-1-16,4-7 0 15,0-12-2-15,0-12 1 16,4-10 0-16,-1-3 1 16,-3-9-2-16,0-13-2 15,4 3 1-15,-4-9-1 16,0-6-16-1,0-4-4-15,0-3-36 0,0-3-17 16,0-3-45-16,3-6-18 0,5 0-45 31</inkml:trace>
  <inkml:trace contextRef="#ctx0" brushRef="#br0" timeOffset="19988.82">7154 12110 236 0,'-3'-25'88'0,"3"10"-69"0,3-1 22 16,1 6 3-16,-4-2 6 15,3-7 5-15,1 0-4 16,-1 4-1-16,5-1-28 16,-1 3 5-16,0 4 1 0,0 9-2 15,3 16-1-15,1 12-7 0,3 10-1 16,0 5-4-1,4 20 0-15,-1 25 1 0,5 3 4 16,-5-3-10-16,1-4-2 0,-4 7 0 16,0 6 3-1,-3-9-2-15,-4-13-2 0,-4-15-5 16,-3-4 0 0,0-12 2-16,0-9 3 0,0-7-2 15,0-6-2 1,0-6 2-16,0-4 0 0,-3-2-1 15,-1-4 1-15,-3-3-4 16,0 0 0-16,0-3-21 16,3-6-10-16,4-3-28 15,0-4-10-15,7-6-25 16,1-9-8-16,6-7-70 16</inkml:trace>
  <inkml:trace contextRef="#ctx0" brushRef="#br0" timeOffset="20459.07">7694 12220 296 0,'4'-19'112'0,"-1"16"-87"0,4 0 18 0,0 3 0 15,0 3-3 1,0 3 0-16,0 7 1 15,-3 6 1-15,-8 9-23 0,-3 10 9 0,-7 5 3 0,-3 1-10 16,-8 3-2 0,-7-3-9-16,-10-3-4 0,-8-6-1 15,1-4 1 1,3-3-3-16,7-3 0 0,1 0-1 16,13-6-2-1,4 0-4-15,10 0 0 16,11 3 8-16,11 0 5 15,10 6 2-15,11 0 1 0,14 3-2 16,-4-2-1-16,4-1 1 16,3 3 1-1,4-3-5-15,0 1-2 0,-4-4-2 16,-6-3-2-16,-8-3 1 16,-7-1 1-16,-3-2 1 15,-8 0 1-15,-6-4-13 16,0-2-4-16,-1-4-27 15,-6 0-12-15,3-3-25 0,0-3-10 16,3-3-72 0,1-9-72-16,0-10 80 15</inkml:trace>
  <inkml:trace contextRef="#ctx0" brushRef="#br0" timeOffset="21138.98">8558 12371 284 0,'-14'0'107'0,"14"0"-83"0,-3 0 24 16,3 0 6-16,0 0-8 0,0 0 0 15,0 0-9-15,0 0-2 16,3-4-20-16,4 1 9 0,4 0 3 16,7-3-3-16,6-4-2 0,15 1-8 15,7 0-4 1,-11 2-3-16,22 1-2 0,17 3-6 16,-11 0 1-1,1 3 2-15,-4 0 1 0,-4 0-1 16,-3 3 1-1,-7 0-2-15,-4 0-1 0,-3 0 1 16,-4 1-1 0,-6-4-3-16,-8 0 0 15,-4 0-27-15,-10 0-12 0,-7 0-19 16,-10 3-7-16,-8 0-16 16,-14 6-7-16,1 7-59 15</inkml:trace>
  <inkml:trace contextRef="#ctx0" brushRef="#br0" timeOffset="21448.58">8495 12697 296 0,'-21'0'112'0,"24"0"-87"0,-3 0 20 0,0 0 1 16,4 0-2-1,3 0 1-15,3 0-6 0,8 0-1 16,3-3-21-16,7-1 5 0,11-2 5 0,14 0-9 16,18-4 0-1,-1 7-6-15,-3-3 0 0,-3 3-7 16,-4 3-1 0,0 0-4-16,-7 0-1 15,-7 0-1-15,-4 0-2 16,-7 0-33-16,-7 0-12 0,-3 0-18 15,-7 0-4-15,-4 0-34 16,0-6-15-16,-7 2-13 31</inkml:trace>
  <inkml:trace contextRef="#ctx0" brushRef="#br0" timeOffset="22728.86">10442 12233 220 0,'-14'-4'85'0,"11"1"-66"0,-4 0 19 0,7 3 3 16,0-3-1-16,0 3 3 15,0 0-7-15,0 0-1 16,3 0-20-16,4 3 11 0,4 0 4 0,-1 0-2 16,4 1 0-1,4-4-4-15,3 0-3 0,11-4-5 16,7 1 0 0,7 0-7-16,3 0-3 0,-3 0-3 15,-4 3-3 1,-10 0 1-16,-4 0-1 0,-7 0 0 15,1 3 2-15,-5 0-17 0,-3 0-6 16,0 0-32 0,0 1-14-16,1-4-13 15,-1 0-3-15,3 0-65 16</inkml:trace>
  <inkml:trace contextRef="#ctx0" brushRef="#br0" timeOffset="23658.8">11772 11850 208 0,'14'-16'77'0,"-7"7"-60"0,4 0 8 15,-4 2 0-15,0 1-2 0,0 0 1 16,0-1 2 0,0 1 3-16,-3-3-15 0,-1 3 7 0,1-1 6 15,-4-2-4 1,0-1-1-16,0 10-4 15,-4-9 1-15,4 6-6 0,-3-3-3 16,-1 3-1-16,-3-1 1 16,4 1-5-16,-8 0-1 15,4 0 0-15,-7 0 2 16,3 3 1-16,-10 0 3 16,-7 3-3-16,-7 3-2 15,-1 4 2-15,1-1 0 16,3 10-3-16,1 6-1 15,-1 0 1-15,0 6 0 16,0 10 0-16,1 0 0 0,-1 0 0 16,0-4 2-1,4 7 1-15,0-6 1 0,6-4-4 16,5 10-1 0,6-3 1-16,11 0 0 0,7 6 0 15,11 3 2 1,3-6 1-16,7-7 1 0,1-2-4 15,2-4-3-15,5-6 2 0,6-6 2 16,7-9 2 0,4-1 1-16,4-9-2 15,-8-9-1-15,-3-10-1 16,-11-3 2-16,-7-6 1 0,-10-4 1 16,-11-2-2-1,-14 6-1-15,-11-1-6 0,-13 7 1 16,-12 4 0-1,-3 5 0-15,4 7-3 0,0 12 2 16,-1 3 1-16,5 7 0 16,2 3-3-16,12 0 2 15,6 0-17-15,11-4-5 16,7-2-13-16,7-4-5 16,4-3-20-16,6-2-7 15,4-8-34-15,11-2-15 16,11-3-21-1</inkml:trace>
  <inkml:trace contextRef="#ctx0" brushRef="#br0" timeOffset="23958.72">12016 12157 336 0,'-11'0'126'0,"11"-3"-98"0,4 3 10 16,3 0-1-16,3 0-10 0,11 0-1 15,4 0-8 1,-4 0-3-16,22 0-9 0,13 0-4 0,-3 0 1 15,-4 3 0-15,1-3 1 16,3-3-51-16,3-3-22 16,4 6-103-1</inkml:trace>
  <inkml:trace contextRef="#ctx0" brushRef="#br0" timeOffset="24648.59">12764 11762 300 0,'-18'-9'112'0,"18"9"-87"0,0 0 7 15,0 0-3 1,0 0 2-16,0 0 3 0,3-3-3 15,-3 3 1-15,11-7-18 16,-4 7 7-16,14-3 6 0,-3-3-2 16,14 3 0-16,-8-3-7 0,33 6-1 15,-11-3-6 1,17 6 1-16,-10-3-1 0,0 9 1 31,-7 0 0-31,-7 7 0 0,-1 6 5 0,-13 3 1 16,-14 0-7-1,-15 3-4-15,-10 1-4 16,-11 2-3-16,-6-3 1 0,-5-3-1 16,1-3 0-1,3-3 2-15,8-3-3 0,2-1 0 16,8-2-1-16,7 0-2 16,7-1 3-16,11 1 0 15,6-1-2-15,12 1 2 16,2 2 1-16,5 4 2 15,-1 0-3-15,-3 3-2 0,-4 3 2 16,-3 0 2 0,-4 10 0-16,-7-1-1 0,-3 1 1 15,-4-4 1 1,-4 3-1-16,-3-2-1 0,-3-7 3 16,-4-3 2-1,-8-3 2-15,-9-7 3 0,-12 4-5 16,-9-7-3-16,-8-2 1 0,0-4 0 15,3 0-4 1,5-3 1-16,2 0 0 0,4 0 0 16,8 0-9-1,6 0-2-15,18-10-47 16,10-2-13 0,8-4-5-16,10-3-33 15,14 1-12-15,11-1-41 16</inkml:trace>
  <inkml:trace contextRef="#ctx0" brushRef="#br0" timeOffset="25158.99">13917 12129 340 0,'7'-9'126'0,"0"6"-98"0,0-7 8 0,-7 10-5 0,4-6-2 15,-1 0 2 1,-3-4 3-16,0 4 2 0,-3-3-20 16,-1 2 6-16,-6 1 2 15,-1 3-4-15,-10 9-1 0,3-3-9 16,-13 13-2 0,2-3-4-16,-6 5-3 0,-7 17 2 15,10-1 2 1,14 1-2-16,15-4 0 0,10-3 1 15,7 1 2-15,11-11 1 16,-4-8 1-16,4-10 0 16,-1-10 2-16,1-5-3 15,0-7-2-15,-4 3 2 16,-4-3 2-16,-2 3 2 0,-5 4 1 16,-3 2 0-1,-3 4 0-15,-4 9-6 0,-4 6-2 16,-3 6-4-1,0 10-1-15,4 7-1 0,3 11 0 16,3 4 2 0,4-3 2-16,11 3-3 15,3-10-2-15,4-2-1 0,-1-7 3 16,1-6-22-16,-7-4-9 16,-4-2-37-16,-4-4-16 15,-6 1-46-15,-4-1-17 16,-4-6-16-1</inkml:trace>
  <inkml:trace contextRef="#ctx0" brushRef="#br0" timeOffset="25999.02">10513 13004 236 0,'21'-13'88'0,"-7"7"-69"0,7 0 24 15,-10 3 5 1,3-4-1-16,0 4 4 0,4 0-11 15,-1 3-2-15,1 0-21 16,0 0 3-16,-1 3 3 0,-3-3-3 16,11 7-2-16,10 2-6 0,4 0 0 15,3 4-1 1,4-1 1-16,14-2 2 16,0-10 2-1,-10 6-3-15,41-12 2 0,-17 6-2 16,78-10 2-16,-35 1-6 15,91-16-1-15,-50 6-2 0,100-9-1 16,-68 3 3-16,107 3 3 16,-86 3-4-1,72 0 1-15,-79 4-3 0,33-1 2 16,-61 3-4 0,18 1 0-16,-46 2 1 0,-14 7 0 15,-28-3-5 1,-18 6 1-16,-17 0 2 0,-15 6 3 15,-10-6 0-15,-14 3 0 0,-4-3-19 16,-14 7-5 0,0-4-24-16,-10-3-8 0,-1 6-28 15,-17 0-13 1,4 1-76-16,-22 8-67 16,7-2 91-1</inkml:trace>
  <inkml:trace contextRef="#ctx0" brushRef="#br0" timeOffset="26479.91">12171 13371 296 0,'39'-47'112'0,"-39"47"-87"0,56-38 29 16,-45 35 7-16,6-6-8 0,-3-1-1 16,4 4-16-1,-4 0-7-15,-3 6-17 16,-1 0-1-16,-6 12 2 0,-4-2-3 15,-11 21 0-15,-10 22-6 0,0-3-1 16,0-6 1-16,3-3 0 0,11-6 2 16,7-1 3-1,14-6 0-15,11-6 0 16,7-3-1-16,6-6 2 16,12-7-3-16,10-3 1 0,0-3-5 15,-4 0 0 1,-10 0-1-16,-7 0-2 0,-7 0-2 15,-4 0 1-15,-7 0-32 16,-7 0-15-16,0 0-16 16,-3 0-6-16,-4 0-19 15,-4-3-6-15,-3 3-57 16</inkml:trace>
  <inkml:trace contextRef="#ctx0" brushRef="#br0" timeOffset="26829.02">12876 13305 296 0,'0'-28'110'0,"0"28"-86"0,7-16 24 16,-3 13 5-16,-4-3-6 0,0 3 1 15,0-1-9 1,0 1-4-16,0 3-19 15,0 0 1-15,0 3 1 0,0 16 1 0,0 13 3 0,0 15 1 16,-4 12 3 0,1 7-5-16,-1 12-3 0,-3 26-6 31,0-7 0-31,0-3-7 0,4-3-3 16,3 0-4-16,0-3 1 15,3-10 1-15,1-15 2 0,-1-16-8 16,1-9-1-1,-1-7-38-15,1-9-18 16,-1-7-42-16,1-2-19 16,-4-13-62-16</inkml:trace>
  <inkml:trace contextRef="#ctx0" brushRef="#br0" timeOffset="29918.98">5623 11816 220 0,'-17'-7'82'0,"17"7"-64"0,0-6 7 0,0 6-1 0,3-3-4 15,1 0 3-15,-1 0-4 16,1-1 0-16,3 1-10 15,-4 0 1-15,4 0 1 0,4 0 2 0,0 3 3 16,-4 0-3 0,3-3 2-16,1 0-4 0,10-7 1 15,-3 10-3 1,20-9 0-16,-6 9-1 0,25-10 0 16,-8 10-2-1,7-9-1-15,26 0 1 0,13 2 3 16,4-2 0-1,-22 0 0-15,-13 2-3 0,34-2-1 16,40-4-3-16,-4 1 1 0,0 2-2 16,18-2 2-1,-11 2 0-15,-7 7 1 16,18-3-5-16,-36-3 1 16,-24 9 2-16,53-10 1 15,41 1-1-15,-9 3 1 16,13-4-2-16,-45 1 2 0,-36-1 0 15,75-2 1-15,27-1-2 16,8-2-2-16,-18 2 1 16,-10 0 1-16,6 4-3 15,-17 0 0 1,39-1 1-16,-11 1 0 0,-24-1 0 16,13 1 2-1,-10 6-1-15,-70-3 2 0,-22-1-4 16,56 1 0-1,93-6 1-15,-18 5 0 0,-29-2 0 16,8-1 2-16,-15 4-1 0,-10 3-1 16,11-3 1-1,-22 6-1-15,-7 0 0 0,8 0 0 16,-19 9-3 0,-66-9 2-16,-18 6 1 0,42-2 2 15,-20-4-1 1,13 12-1-16,-21-6 1 0,18 4 1 15,-22-4-3-15,22 4-2 16,-21-4 4-16,-1 0 1 16,-13 0 0-16,-8 1-2 15,-10-4 1-15,-7 0 1 16,-7 0 8-16,-7 0 3 16,-4-3-4-1,-4 0-1-15,-3 0-4 0,1 0-3 16,-5 0-3-16,1 0 1 15,-1 0-1-15,1 0 0 16,-4 0 2-16,0 0 0 0,0 0 0 16,0 0 0-1,0 0-3-15,0 3 2 0,0 0 1 16,0-3 0 0,-3 7 0-16,3-4 0 0,0 6-3 15,0-3 2 1,0-2 1-16,0 5 2 0,0 0-1 15,0 1-1-15,-3-1 1 0,3 1-1 16,-4-1 2 0,1 7 1-16,-1-4 3 0,-3 10 1 15,0-3-3 1,0 16-1-16,0-7 3 0,-3 41 1 16,-1-13-1-1,1 26-1-15,-1-13-3 0,4 50 1 16,0-25 0-1,7 28 1-15,0-25-2 0,4 38-2 16,0 63 5-16,-4-38 1 0,-11-7 0 16,-3-8 1-1,-7-23-4-15,3-12 0 16,-3-10 1-16,4 0 2 16,-1-3-5-16,0-9-1 15,4-9 0-15,0-14 2 16,4-5-3-16,-1-13 0 15,1-3 1-15,-4-3 2 0,3-4-3 16,-3 1 0 0,0-4 1-16,0 1 2 0,0-4-1 15,0-2 2 1,3-1-4-16,1-6 0 16,-1-4 1-16,1-2 2 15,3-6-1-15,-4-1-1 0,4-6 1 16,0 3 1-1,0-2 1-15,0-4 1 0,0 6-2 16,0-6 1-16,0 0-2 0,0 0-1 16,0 0 1-1,0 0 1-15,0 0-1 0,0 0-1 16,-3 0 1 0,3 0 1-16,-4 0-3 0,-3 0 0 15,0 3 1 1,-3-3 2-16,-5 6-3 0,-6-3 0 15,-3 4 1-15,6-4 2 16,4-3-3-16,-7 3 0 16,-18 3 1-16,0 0 0 15,7 1 0-15,4-1 2 16,0-3-1-16,3 0-1 16,4 0-2-16,7 1 1 15,0-4 1-15,-7 3 0 16,3 0 0-16,-24 0 2 0,6 0-1 15,-20 3-1 1,-36 4 1-16,39-7 1 0,11 0-1 16,-29 0-1-1,-52-3 1-15,14 6-1 0,10-6-3 16,42 0 2 0,11 0 1-16,-38 0 2 0,-54 0-1 15,18 0-1 1,7 0-2-16,-10 0 1 0,-1 0 1 15,15 0 2-15,7 0-1 0,-8-6-1 16,-6 6 1 0,10-3 1-16,14-3-3 0,8 3-2 15,-8-4 2 1,-7 4 2-16,-3-3 0 0,10 0 2 16,8 3-4-1,-8-1 0-15,-14 1 1 0,0 0 2 16,7-3-1-1,-3 3-1-15,-7-4 1 16,-8 1 1-16,11-3-3 0,8-1 0 16,-15 1 1-16,-11 0 0 15,11-4 0-15,-3 4 2 16,-14-1-3-16,-8 1 0 16,7-1-1-16,-3 1 0 15,-10 3 2-15,10-1 2 16,0-2-3-16,-15 0-2 15,5-1 2-15,13 1 2 0,-13-7 0 16,-8 13-1 0,18-3 1-16,-4-4 1 0,-13 7-1 15,9 3-1 1,8-6-2-16,-10 6 1 0,3 0 1 16,17-3 0-1,4-4 0-15,4-2 0 0,3 0 0 16,14-1 2-1,15 1-3-15,9-4-2 0,12 1 4 16,-8-4 1-16,11 7-3 0,-7-1 1 16,14 1 0-1,-3-1 0-15,10 7 0 16,7-3 0-16,11 0 0 16,3 0 0-16,8-1 0 0,3 4 2 15,3-3-3 1,1 3 0-16,6-4 1 0,0-2 0 15,1 3 0-15,-1-1 0 16,-3 1 0-16,7-6 0 16,-3 2 0-16,-1 1 0 15,1-1 0 1,-1-5 0-16,1-1-3 0,-1-6 2 16,1-6 1-1,-1-10 2-15,4-12-1 0,0-3-1 16,4-7 1-16,-1-15 1 0,-3-19-1 15,0-19-1 1,0-3 1-16,-3-22-1 0,-4-6 0 16,-8 12 2-1,1 13-1-15,-7 0-1 0,0 0 1 16,-7 18-1 0,3 14-3-16,15 5 2 0,10 1-12 15,10-4-7 1,8-6-36-16,6 6-13 0,-6 16-148 15</inkml:trace>
  <inkml:trace contextRef="#ctx0" brushRef="#br0" timeOffset="57268.96">19921 6996 276 0,'14'-25'104'0,"-14"25"-81"0,22-9 16 0,-15-1 3 15,0 10 6-15,0-3 5 0,0 0-4 16,-4 0-1-1,1 0-26-15,-1 0 0 0,-3 6 2 0,0-3 0 16,-10 22 1-16,3-6-10 16,-25 37-2-16,-21 22-7 15,0 0-4-15,0 10 7 16,4 6 4-16,0 9 0 16,-1-15 0-16,1-10-3 15,-1-6-1 1,5-3-3-16,-1 3-1 0,7-13-6 15,7-9 1-15,7-9 0 0,8-7 2 16,6-12-3 0,4-3 0-16,7-13 3 0,4-12 1 15,3-1-17 1,0-9-5-16,-4 7-33 0,1-4-12 16,-1 1-23-1,1-1-9-15,3 3-89 16</inkml:trace>
  <inkml:trace contextRef="#ctx0" brushRef="#br0" timeOffset="57778.94">19523 6937 264 0,'-4'-10'99'0,"4"4"-77"0,7-3 20 16,-7 2 3-16,4 1-1 15,-1 0 3-15,1-4-2 16,3-2 2-16,0 3-26 15,0-1-1-15,0 4 1 0,0 12 3 16,4 7 3-16,-1 12-3 0,1 19-1 16,3 21-3-1,0 8-1-15,7 2-6 0,4 9-3 16,3 23 1 0,7 0 0-16,4-16-1 0,-3-10-1 15,-5 4-1 1,-2-7 0-16,-5-9-4 0,-6-3-1 15,-1-16-1-15,-2-12 1 0,-1-4-2 16,-4-12 2 0,1-9-2-16,-1-7 2 0,1-9 0 15,-4-6 1 1,0-7-18-16,0-3-5 16,4 0-40-16,-4 0-16 15,0-3-52-15,7 4-21 16,7 2-35-1</inkml:trace>
  <inkml:trace contextRef="#ctx0" brushRef="#br0" timeOffset="58198.76">20567 7250 432 0,'-7'0'162'0,"7"0"-126"0,0 7 12 0,0-7-2 16,7 0-14-16,0 0 1 16,11-7-12-16,-4 7-5 0,28-3-9 15,-7-3-5-15,18 6 1 16,-7-3-4-16,4 3 0 15,-12 0-1-15,-2 3-2 0,-5-3-57 16,-6 9-26 0,-4-2-124-16</inkml:trace>
  <inkml:trace contextRef="#ctx0" brushRef="#br0" timeOffset="58398.7">20652 7501 376 0,'-29'10'140'0,"29"-10"-109"0,15 6 29 16,-1-12 4-16,10 6-19 0,-3-4-6 16,25-2-18-1,-7-3-8-15,7 9-8 0,-7-3-4 0,3 3 0 16,-7 0-17 0,1 3-6-16,-8-3-53 0,0 9-24 15,14 10-87 1</inkml:trace>
  <inkml:trace contextRef="#ctx0" brushRef="#br0" timeOffset="59508.96">22320 6651 236 0,'0'-22'90'0,"0"22"-70"0,11-34 28 0,-8 31 7 0,4-13-1 16,0 7 5-1,1-7-6-15,-1 4 0 0,3-4-30 16,-3 3 7-16,4 1 3 0,-4 2-4 0,0 1-2 16,0 9-4-1,-3 16-3-15,-1-4-4 0,-3 38 0 16,0-12-5 0,-3 28-1-16,-1 18-9 0,4-2 0 15,4 0-1 1,3-13 0-16,3-16 0 0,4-12 2 15,4-16 1-15,3-10 1 16,7-21-2 0,8-13 1-16,2-6-2 0,-13 3 2 15,-4 3-2-15,0 1-1 16,-3 2 3-16,0 0 0 16,-4 7-4-16,-7 9-1 15,0 0 1-15,0 9 2 16,0 1-2-16,7 12-2 0,11 6 2 15,0-6 0 1,3-3 3-16,0-7 3 0,0-9 2 16,-3-12 1-1,0-10-2-15,-4-6-1 0,0-3-1 16,-7 3 2 0,-3 6-3-16,-4-16 0 0,0 4-1 15,-4-38-2 1,1 19 1-16,-8-7-1 0,4 17 0 15,-3 2 0-15,-1 0-5 0,1 20 1 16,-1-1-9 0,4 12-4-16,0 1-20 0,11 19-6 15,-4-4-40 1,17 19-14-16,-2 1-112 16,9 5-52-1,-6-9 134-15</inkml:trace>
  <inkml:trace contextRef="#ctx0" brushRef="#br0" timeOffset="59778.96">23421 6818 396 0,'-18'-4'148'0,"18"4"-115"0,4-3 13 0,-4 3-1 0,7 0-6 16,0 0 1 0,14-3-10-16,-3 0-6 15,24 0-14-15,-7 0-6 0,18 0-1 16,-10 0-2-16,6 3-1 0,11 0-17 16,-7 3-6-1,3 0-51-15,-6 3-19 0,3 3-100 31</inkml:trace>
  <inkml:trace contextRef="#ctx0" brushRef="#br0" timeOffset="60198.69">24363 7115 340 0,'10'-9'126'0,"-6"6"-98"0,-1-3 12 0,-3 3 0 16,0-4 4 0,-3-2 6-16,-1-4-3 0,-3-2-2 15,0-4-24-15,0-6 5 0,0 0 4 16,0-7-7-16,4 4-4 16,-1 6-8-16,1-22-5 15,-1 7-3-15,4-17 0 16,0 10 2-16,4-3 2 0,-1 10-6 15,8-4-2 1,-4 13 0-16,10 6 0 0,-3 0-2 16,22 3 2-1,-8 3-1-15,28 7 0 0,-10 0 2 16,14 9 2 0,-10 0-3-16,3 9 0 0,-8-3 1 15,5 10 0 1,-11-4-9-16,-1 7-2 0,-6-3-25 15,-7 3-11-15,-4-4-38 0,-7 4-16 16,-3-3-94 0</inkml:trace>
  <inkml:trace contextRef="#ctx0" brushRef="#br0" timeOffset="60798.68">22338 7413 260 0,'-14'-3'99'0,"14"3"-77"0,-4 0 18 16,4 0 4-1,0 0 1-15,0 0 5 0,0 0-5 16,0 0-3-1,0 0-23-15,0 0 4 0,4 0 1 0,-4 0 5 16,10 0 5-16,1 0-8 0,10 0-3 16,-3 0-7-1,17 0-2-15,-7 0-6 0,50 3-3 16,-15 0 6 0,68-3 3-16,-29 0-3 0,103 0-1 15,-53 0-6 1,87 10-3-16,-62-4 4 0,66 7 4 15,-66-4-5-15,27 1 0 16,-49-1-2 0,39 0 1-16,-45-2-2 0,9-14-1 15,-38 7 3-15,0-9 0 16,-28 6 1-16,-25-7 2 16,-14 1-16-16,-28 0-8 15,-4 2-40-15,-14 1-17 16,0 0-52-16,-7 3-19 15,0 3-38 1</inkml:trace>
  <inkml:trace contextRef="#ctx0" brushRef="#br0" timeOffset="61530.13">23347 8533 372 0,'17'9'140'0,"-9"1"-109"0,6 5 16 0,-7-9-2 15,3 1-12 1,-3-1 0-16,4 0-3 0,0 1 1 15,-1-4-17-15,4-3 5 0,0-7 2 0,4-2-5 16,3-10 1 0,4-6-8-16,3-6-1 0,4-1-2 15,-4 4-1 1,-7 6-1-16,7-19 0 0,11-31-2 16,-11 10-2-1,-6 11 1-15,-1-17 1 0,-4 8-1 16,-2-15 2-1,-1 15-2-15,-4-12 2 0,-3 19-4 16,0-1 0-16,0 17 1 0,-3 5 0 16,-1 7 0-1,1 19 0-15,-1 3 2 0,-3 22 1 16,0-4 3 0,0 23 3-16,-3 28 0 0,3 22 0 15,0-1-3 1,3 1 1-16,5-3-6 0,6-4-1 15,0 1 0-15,3-10 0 16,1-9 0 0,3-13 2-16,-3-12-1 0,-1-10 2 15,-2-9-4-15,-5-10-2 16,-6-9-12-16,-4-6-5 16,-4-4-38-16,-3-5-15 15,-3-1-52-15,2 0-24 16,1-3-30-1</inkml:trace>
  <inkml:trace contextRef="#ctx0" brushRef="#br0" timeOffset="61808.93">23439 7984 460 0,'3'0'173'0,"-3"0"-135"0,35 0 21 16,-10 0-2-16,7 0-17 0,-7 0-3 31,27 6-15-31,-6-3-6 0,18-3-9 16,24 10-3-16,-14-10 0 0,-17 6-2 15,13-3 1-15,-10-3-20 16,7 0-8-16,18-9-42 15,-1 6-20-15,-2-4-135 16</inkml:trace>
  <inkml:trace contextRef="#ctx0" brushRef="#br0" timeOffset="63398.96">21057 6438 312 0,'-10'-9'115'0,"10"6"-89"0,0 3 5 0,0 0-3 16,0 0-3-1,3 3 2-15,4 0 3 0,0-3 4 16,4 9-19-1,0 1 5-15,3 5 1 0,0 11-5 0,-4 11 1 16,1 10-8-16,-4 6-1 16,0 1 2-16,0-1 4 15,0 10-4-15,0 21 0 0,0 11 5 16,4-1 2 0,-1 22-2-16,1 25 1 0,0 3-3 15,3 44 2 1,0-9-8-16,0 37-4 0,7-9 0 15,11 34 2-15,0-15 0 16,3 25 2 0,0-9-4-16,4 18-2 0,3 16 2 15,8-10 0-15,6 32-1 16,1 3-2-16,-1-3 1 16,-3 28-1-16,-7-6 0 15,-4-10 0-15,-3 20 0 16,-4-14 2-16,0-9-1 15,1 4 2-15,6-35-4 16,4 6 0-16,3-41-1 0,1 10 0 16,-1-34 2-1,-7-39 0-15,-3-8-11 0,4 12-5 16,-5-41-43 0,-2-32-16-16,-1-27-68 0,14-23-28 15,4-24 6 1</inkml:trace>
  <inkml:trace contextRef="#ctx0" brushRef="#br0" timeOffset="68154.07">26049 7438 316 0,'0'-6'121'0,"0"6"-95"0,-3-3 14 0,3 3-1 16,0-3-8-16,-4 3-1 15,4 0-1-15,0 0-1 0,-3 0-15 16,-1 3 1-16,0 3 2 15,1 1 3-15,-1 2 3 0,1 4-10 16,-1-4-4-16,4 10-3 16,4-10-1-16,3 7 2 15,0-10 1-15,0-3 1 16,7-6 0-16,-3 0 4 16,3-10 3-16,0 4-2 15,-3-7 2-15,-1 4-6 16,-6-4-1-16,-1 4-2 0,-3-4-1 15,0 3-6 1,-7 4 1-16,0 3 0 16,-11 6 0-16,-10 6 0 0,4 3 0 15,2 7 0 1,8 3 0-16,7-3-3 0,4 2 2 16,10 1 1-16,3-9 2 15,1 2 5-15,10-15 4 16,-3 0 2-1,3-13 3-15,-3 7-5 0,-4-4 1 16,-4-2-3-16,-10 5 2 0,0-2-8 16,-10 2-2-1,3 4-6-15,-4 3-1 0,-3 0-15 16,3 3-4 0,4 3-27-16,7 0-9 0,0 0-43 15,11 13-16 1,-4-4-71-16</inkml:trace>
  <inkml:trace contextRef="#ctx0" brushRef="#br0" timeOffset="68758.94">26589 7793 380 0,'3'3'143'0,"4"-3"-112"0,4 0 16 16,-4 0 1-16,4 3-14 15,3 0-2-15,3-3-7 16,1 0-2-16,0 0-12 0,-4 0 4 0,0-3 5 15,0-3-2-15,0-4 1 0,0-5-8 16,4-14-4 0,3-11-2-16,4-14 1 15,-1-2-5-15,8-4-1 16,0-9 0-16,-4-3 2 0,-3 10 1 16,7-23 1-1,-8 16-2-15,1-25-2 0,-4 22 1 16,-7-13-1-1,-3 19 2-15,-4 10 1 0,-4 9-4 16,1 6-1-16,0 13-2 16,-4 6 0-16,0 3 0 15,0 19 3-15,0 0 9 16,-8 28 4 0,5-6-1-16,-8 31-1 0,4-9-2 15,-3 57 2-15,-1 24-5 16,8 7-3-16,3-4-1 15,3-12-1-15,4-25 0 16,0-12 0-16,0-23 0 16,0-6 0-16,0-15-9 0,0-13-2 15,1-13-34 1,-5-9-13-16,1-9-60 0,-1-7-25 16,-10-12-48-1</inkml:trace>
  <inkml:trace contextRef="#ctx0" brushRef="#br0" timeOffset="69009.06">26575 7031 484 0,'17'-3'181'0,"-17"3"-141"0,50 6 22 0,-40-6 2 15,15 3-28-15,14 3-5 0,14 1-17 16,17-1-6-16,-10-3-5 16,-10 0 0-16,20 0 2 0,29 0-2 15,-25 1-2-15,-14-1-40 16,7 6-19-16,7 4-56 16,-17-4-25-16,-26 0-59 15</inkml:trace>
  <inkml:trace contextRef="#ctx0" brushRef="#br0" timeOffset="70118.72">18397 7448 200 0,'-7'0'74'0,"7"-3"-58"0,7 3 9 0,-3 0 0 0,3 0 15 16,0 3 10-16,0 0 4 15,0 0 2-15,0 0-30 16,-3 0 2-16,-1-3 3 0,1 0-6 15,-1 0 0-15,4 0-5 16,0-3-1-16,4-3-4 0,0 0-1 16,3-4-4-1,-4 1 1-15,1-4 0 0,-1 1 1 16,-3 2 2 0,1 1 2-16,-5-7 2 15,-3 16 1-15,-3 0-8 16,-5 7-4-16,-2 2-7 0,-1 4 0 15,1 2 0-15,-1 7 2 0,8 0-1 16,3-3-1 0,7 0 1-16,3-10 1 15,4-3 5-15,4-12 4 16,0-6 2-16,-1-4 3 0,-3 3-7 16,-3-2-1-1,-4-1 0-15,-3 3 0 0,-4 1-2 16,-4 3-1-1,1 2-3-15,-1 4-2 16,0 3-2-16,1 0-1 0,-1 0-1 16,4 0 0-16,0 0-30 15,0 0-13-15,0 0-62 16,4 0-27 0,-11 6-75-16</inkml:trace>
  <inkml:trace contextRef="#ctx0" brushRef="#br0" timeOffset="70844.8">17254 7968 284 0,'-7'10'107'0,"7"-4"-83"0,0 3 19 0,4 1 3 16,-1-1-2-16,1 1 1 15,3 8-8-15,4-2-2 0,3 0-20 16,7-4 6-16,7-5 3 16,7-7 3-16,4-10 1 0,0-5-9 15,3-7-1-15,1-10-7 16,-8 4 1-16,-3-10-5 16,-1-6 1-1,1-12-5-15,0-19-2 0,0-10-3 16,-1-3 1-1,-2-9 1-15,-1-22 2 0,-7 0-3 16,-7 15 0-16,-7 7 1 0,-7 6 2 16,-3 13-1-1,-8 12-1-15,0 13 1 0,1 9 1 16,-1 6-3 0,4 13 0-16,0 6-1 0,4 4 0 15,-1 2 0 1,1 16 0-16,-1 16 0 15,4 12 0-15,0 7 6 0,-3 15 2 16,-1 29 4-16,0 18 4 16,1 4-8-16,-1 12-3 15,4 9-2-15,0-9 1 16,4-16-3-16,3-12 0 16,4-9 1-16,-1-10 0 15,1-10 0-15,-1-12 0 16,1-9 0-16,0-10 2 15,-4-15-10-15,3-13-2 16,1-10-35-16,-4-6-13 0,-4-2-34 16,-6-7-12-1,-1-4-82-15</inkml:trace>
  <inkml:trace contextRef="#ctx0" brushRef="#br0" timeOffset="71128.86">17459 7075 356 0,'-18'-16'132'0,"18"10"-103"0,4-7 18 15,3 7 4-15,0-3-16 0,4 2 0 16,6 4-5-1,11 3 1-15,1 3-17 0,6 4-1 0,11-1-2 16,21-6-4-16,17-3-2 16,8 0-2-16,0-4 0 15,10-2-4-15,8-1-2 16,-12 1-111 0,1 9-50-16,-14 0-23 15</inkml:trace>
  <inkml:trace contextRef="#ctx0" brushRef="#br0" timeOffset="72278.69">19156 9834 264 0,'10'-28'101'0,"-3"28"-78"0,-3-13 33 0,0 7 9 31,-4 6-14-31,3 0-3 0,1 0-5 0,-4 6-3 16,-4 7-21 0,-3 21 2-16,-4 16 0 0,-6 10 0 0,-8 12 2 15,-10 0-11 1,-11 16-2-16,-7 12-6 15,4-6-3-15,3-12 2 0,7-7 0 16,4-12-4-16,6-4 1 16,8-12 0-16,0-9 0 15,11-7-3-15,-1-5 2 16,4-8 1-16,0-8 2 16,3-7-41-16,1-6-18 15,3-7-20-15,3-5-5 16,4-4-97-1</inkml:trace>
  <inkml:trace contextRef="#ctx0" brushRef="#br0" timeOffset="72628.66">18877 9853 288 0,'-10'-13'107'0,"10"13"-83"0,3-6 6 0,-3 6-1 16,4 0 2 0,3 0 5-16,0 0 5 15,3 0 2-15,4 12-23 16,4 10 8-16,3 22 3 0,0 13-3 0,1 5-2 16,-1 7-12-1,0 19-4-15,-3 9-4 0,-1 1-1 16,1-14-3-1,-4-8-2-15,-3-7 1 0,-1-7 1 16,-3-8-1-16,0-11-1 16,0-8-8-1,0-13-5-15,4-6-48 0,-1-13-20 16,1-13-58 0,7 1-22-16,-1-4 25 15</inkml:trace>
  <inkml:trace contextRef="#ctx0" brushRef="#br0" timeOffset="73168.67">19308 10646 324 0,'-11'6'123'0,"14"-3"-95"0,5 7-4 0,-1-7-6 0,3 3-5 16,4 4 4-1,7-1 4-15,4 0 2 0,3-2-12 16,1-4 7-16,-1-3 2 0,0-10 1 0,0 1-1 16,0-10-4-1,1-9-2-15,-1-16-6 0,4-12-3 16,-1-4-2 0,1-3-3-16,0-15 1 15,-4-25-1-15,-3-4 0 16,-11 3 2-16,-7-8-1 15,-7-1-1-15,-7 16 1 0,-4 18 1 16,1 13 1-16,-1 26 1 16,1 8-7-16,-1 20 0 15,4 18-1-15,3 19 2 16,1 9 10-16,3 17 4 16,0 8 3-16,0 26 1 15,-4 15-6-15,1 1-2 16,-1 5-4-16,4 13-1 15,4-6-1-15,3-16-2 16,7-15-2-16,0-13 1 0,4-19 1 16,-1-3 2-1,-2-16 1-15,-1-5 1 0,0-14-2 16,0-3 1 0,-4-2-22-16,-2-7-7 0,-5-7-33 15,-3-5-15 1,-3-7-93-16,-1-15-69 15,-7-7 96-15</inkml:trace>
  <inkml:trace contextRef="#ctx0" brushRef="#br0" timeOffset="73578.98">19477 10104 268 0,'-11'-10'101'0,"11"1"-78"0,0 6 6 16,0-4 0-16,0 4-7 0,0-3 1 15,-3 6-6-15,-1 0-2 16,1 6-9-16,3-3 7 0,0 4 4 15,3-4 10-15,8 6 6 16,3-6 0-16,7 0 2 16,7-3-6-16,11 0-1 0,18 0-9 15,13 0-1 1,4 0-7-16,0 4 1 0,-7 2-7 16,-7 0-1-1,0-3-2-15,-7 0 1 0,-7-3 0 16,-7-3 1-1,-7-3-66-15,-4-3-28 0,-3-4-120 16,-8-3-53-16,-6-2 138 16</inkml:trace>
  <inkml:trace contextRef="#ctx0" brushRef="#br0" timeOffset="74138.96">21001 9881 284 0,'-11'-3'107'0,"11"3"-83"0,0-3 19 16,0 3 6-16,0 0-9 15,0 0-1-15,4 3-5 0,-1 0 1 16,4 3-19-16,0 1 8 0,18-1 6 15,28 0-10 1,4 0-1-16,-12 1-11 0,22 2-3 16,-10-6-3-1,24 7 1-15,-18-1-2 0,8 0-1 16,-11 4-30 0,-14-4-13-16,-7-2-44 0,-22 5-20 15,-3-2-62 1</inkml:trace>
  <inkml:trace contextRef="#ctx0" brushRef="#br0" timeOffset="74358.57">21040 10326 332 0,'-36'16'123'0,"36"-16"-95"0,7 3 36 16,4-3 11-1,10-3-18-15,32-3-5 0,25-4-26 16,6 7-9-1,15-6-10-15,7 2-3 0,-4 4 0 0,-13 3 0 16,-15 3 0-16,-11-3-29 16,-10 7-10-16,-7-7-47 15,-7 0-18-15,7 3-79 16</inkml:trace>
  <inkml:trace contextRef="#ctx0" brushRef="#br0" timeOffset="75228.98">22811 8454 280 0,'3'-3'107'0,"4"3"-83"0,4 0 10 16,-8 0 2-16,4 3-2 0,0 0 4 15,4 1-6-15,0-1 1 0,3-3-19 16,3-7 5-16,5-2 4 16,9-3-1-16,22-4 1 15,18-6-1-15,10 3 1 16,11 0-13-16,3-3-3 16,-21 7-3-16,74-26 2 15,-35 10 1-15,116-45 3 0,-63 17 4 16,127-45 3-1,-81 35-7-15,165-72-3 0,-112 44-4 16,98-32 0-16,-113 42-4 16,50-20-2-16,-81 29 4 15,7-4 1-15,-60 29-3 16,28-1 1 0,-46 14-2-16,14 2 0 0,-38 7 4 15,20 3 1-15,-31 2-4 16,-11 11 1-16,-20-1-2 15,-19 4 0-15,-10 2 2 0,-25 1 0 16,-7 2-51 0,-28 1-23-16,0 0-48 0,-14 6-19 15,3 0-24 1</inkml:trace>
  <inkml:trace contextRef="#ctx0" brushRef="#br0" timeOffset="76318.63">22775 9906 304 0,'4'-28'115'0,"3"12"-89"0,4-12 23 16,-1 19 6 0,4-10 0-16,0 0 1 0,4-3-11 15,-4 3-2 1,0 3-25-16,0 7 3 0,-3 9 0 0,-1 9 4 15,-2 13 2-15,-5 13-10 0,-3 24-3 16,0 7-2 0,4 6 0-16,3-9-4 0,0 3-3 15,3-6-2 1,4-4-3-16,8-9 3 16,6-9 0-16,7-16-8 15,11-16-2-15,3-12 10 0,1-7 7 16,-4-6-4-1,-8-6-3-15,-2-3 0 0,-8 3 0 16,-7 6-1-16,-7 3 1 16,-3 13-4-16,-4 6-2 15,-4 7 2-15,1 9 0 16,-1 6-2-16,4-3 0 16,4 0 2-16,7-7 2 0,6-5 0 15,12-7 2 1,6-13 2-16,4-2 2 15,0-13-1-15,-4-10-1 0,-10-18-3 16,-8-13 1 0,-6-6-2-16,-11-3 2 0,-10-10 0 15,-8 16 1 1,0 19-2-16,-13 0-2 0,-12 3-2 16,5 22-1-1,6 15-1-15,11 10 0 0,14 10-2 16,14 2-1-1,18 4-23-15,10 0-8 0,7-4-51 16,8 10-20-16,13-3-113 16</inkml:trace>
  <inkml:trace contextRef="#ctx0" brushRef="#br0" timeOffset="76656.44">24201 10022 380 0,'-36'-12'143'0,"36"12"-112"0,-3-7 16 0,3 7-1 15,7-6-6-15,0 3 0 0,14-3-6 16,-3-1-4-16,17 1-16 16,21 0-2-16,18-4-1 15,8 7-6-15,-5 3-3 0,-6 0-1 16,-11 0-1 0,-7 0-58-16,-11 3-25 0,-7-3-57 15,4 7-98 1</inkml:trace>
  <inkml:trace contextRef="#ctx0" brushRef="#br0" timeOffset="77128.81">25266 10238 232 0,'11'7'88'0,"-4"-7"-69"0,3 0 24 0,-3-3 5 16,0-1 12-16,0-2 8 15,-3 0-10-15,-1-4-5 16,-3-5-30-16,0 2 4 0,0-6 3 16,0-9-7-16,0-6-1 15,0-10-4-15,0-3 0 16,0-3-3-16,0-4 1 15,-3-5-5-15,3-10 1 0,0-3-3 16,0 0 0 0,0 6-5-16,3 12-1 0,4 11-3 15,4 5-1 1,3 0-1-16,4 19 0 0,-4 1 4 16,28 2 3-1,-6 3 0-15,16 4 0 0,-6-4-3 16,11 13 1-1,-11-3 0-15,14 6 1 0,-11-3-2 16,11 13-2-16,14 3 1 0,-10-4-1 16,-12 1-20-1,-9-1-9-15,-11-2-38 0,-8 2-15 16,-10-2-39 0,-7 8-13-16,-10-2-35 15</inkml:trace>
  <inkml:trace contextRef="#ctx0" brushRef="#br0" timeOffset="80208.88">25012 9059 176 0,'-4'-6'68'0,"4"6"-52"0,-3-9 8 0,3 9 2 0,0 0-6 0,0-3 0 16,-4-4-2 0,1 7-2-16,-1-3-8 15,1 3 4-15,-1-6 3 0,1 6-1 16,-4 0 0-16,3 0-2 15,-3 0 0-15,0 0-4 0,-4 0-3 16,4 0 2-16,-3 6 0 16,3-3-3-16,-4 4-1 15,4-4 5 1,-3 3 3-16,2-3-6 0,-2 7-1 16,3-4 2-16,-4 3 1 15,1-2-3-15,-4 5-1 16,3-2-1-1,-3 2 1-15,0 1-4 0,-4 2 0 16,4-2 3-16,-7-4 1 0,3 7 1 16,-6-4 2-1,-12 7-1-15,4-3 2 0,1 0-4 16,6-1-2 0,0-2 0-16,4-4 1 0,0 7-1 15,3-4 2 1,1 4 2-16,-1 3 2 0,0 0-3 15,1 3-3-15,-4 0 2 0,-1 6 0 16,1 3 1 0,0-3 2-16,-4-2-1 15,4-5 2-15,0 8 0 16,0-4 1-16,0 3-2 16,3-3-1-16,1 0 1 15,-1 3 3-15,0 1 0 16,1 5 2-16,-5 4-4 0,1 15 1 15,4 0-3 1,-1 1 0-16,0-4-1 0,1 0 0 16,-1-3 0-1,4-3 2-15,0 0 1 0,3 3 3 16,4 3-3 0,7 3 1-16,7 4-1 0,11-7 3 15,14-3-1 1,14-3 2-16,10 0-4 0,0-4 1 15,1-5-5-15,3-4-2 0,10-2 2 16,8-4 0 0,3 0 3-16,0-6 3 0,0-10-2 15,22-6-2 1,10-3-2-16,-4-6 0 0,14-7-2 16,11-6-1-1,-3-2 1-15,-8-11 1 0,19-18-1 16,-1-22 2-1,-14 0 0-15,-4-10 1 0,4-15-2 16,-10-13-2-16,-15 1 1 16,-7-26-1-16,-31-3 2 15,-40 50 1-15,-2 19-1 16,-40-22 1-16,4 19 0 16,-43-25 1-16,11 18-5 15,-56-8 1-15,17 21-5 16,-27 9 1-16,23 13-11 15,-41 22-6-15,31 7-21 0,-3 27-11 16,21 1-27 0,3 15-10-16,-17 28-97 15</inkml:trace>
  <inkml:trace contextRef="#ctx0" brushRef="#br0" timeOffset="81378.98">19110 12242 212 0,'7'-6'79'0,"0"-4"-61"0,-3 1 34 0,-1 6 12 0,1-3-5 15,-1-1 1-15,-3 7-12 16,0 0-3-16,-3 0-25 16,-4 3-9-16,0 10-4 0,-4 6 5 15,-7 18 2-15,-3 14 1 16,-4 2 4-16,-6 0-5 16,-1 0 2-16,-3-2-5 15,-4 2-1-15,4 6-4 16,-1-2 1-1,8-4-6-15,3 1-1 16,1-14-2-16,6-8 0 0,4-4 2 0,3-9 0 16,4-1-11-1,0-11-3-15,4-7-28 0,-1-7-13 16,4-5-15 0,0-7-7-16,7-6-88 15</inkml:trace>
  <inkml:trace contextRef="#ctx0" brushRef="#br0" timeOffset="81700.09">18733 12189 296 0,'-4'-19'110'16,"8"13"-86"-16,-1-1 13 0,-3 7 0 15,0 0-7-15,7-3 2 0,0 6-3 16,4 4 0-16,3 5-16 16,0 10 3-16,4 16 4 15,3 24-7-15,7 1 0 0,4 3-7 16,3-3-2-16,-3 3-2 16,0 6 1-16,-4-6-2 15,-4-4-1-15,1-8 1 16,-4-11 1-16,-7-8-19 15,1-13-6-15,-5-3-28 0,-3-10-12 16,4-18-108 0</inkml:trace>
  <inkml:trace contextRef="#ctx0" brushRef="#br0" timeOffset="82188.94">19156 12744 236 0,'-11'12'90'0,"11"-2"-70"0,4-1 17 0,-1-3 4 0,4-3-4 16,7-3 0-1,8 7-9-15,6-7-5 0,4-7-13 16,-1 4 5-16,1-6 2 16,0-7 2-16,-4 4 3 15,-3-10-8-15,-1-3-3 16,-2-7-4-16,-1-15-2 15,0-12-6-15,-3-7 1 0,-4-3 2 16,-4 0 1-16,-3-13-4 16,-7-5 1-16,-7-4 0 15,0 9 2 1,-3 13-1-16,-1 13-1 0,4 9-2 16,0 12 1-16,3 7 3 15,1 9 1-15,3 10 1 16,0 9 0-1,7 12 2-15,0 23 1 0,0 18 1 16,0 22 0-16,4 1-2 0,-4 24-1 16,0 7-6-1,0-7 1-15,0-9 0 0,0-7 2 16,4-11-3 0,-1-14 0-16,-3-6 1 0,0-15 0 15,0-13-22 1,0-12-8-16,-3-7-20 0,-4-6-9 15,0-9-41-15,0-7-16 16,-11-9-10 0</inkml:trace>
  <inkml:trace contextRef="#ctx0" brushRef="#br0" timeOffset="82420.22">19262 12270 308 0,'-4'0'115'0,"11"-6"-89"0,11 3 19 0,-4-3 1 0,11-4-9 16,10 7-2-1,4-3-17-15,0-1-9 0,3 4-5 16,0 0-4-16,1 3 1 16,2 0-1-16,5 0 2 0,-4 3-17 15,0 0-6-15,-8 1-50 16,1-4-19-16,-7 3-57 15</inkml:trace>
  <inkml:trace contextRef="#ctx0" brushRef="#br0" timeOffset="82938.75">20412 12048 296 0,'-4'-4'112'0,"8"4"-87"0,-1 0 9 0,-3 0-1 0,4 0 3 16,3 4 5-16,0 2-8 0,3 6-3 15,1 7-17 1,-4 6 1-16,0 13 0 0,0 6-7 0,0 9-2 16,0 10-1-1,0-7 0-15,-3-2-2 0,-1-7-2 16,1-7 1 0,-4-2 1-16,0 0-1 15,-4-10 2-15,-3 0-18 16,0-6-6-16,-3 3-26 0,-1-9-9 15,1-7-24-15,-1-3-8 16,4-6-45 0</inkml:trace>
  <inkml:trace contextRef="#ctx0" brushRef="#br0" timeOffset="83198.89">20137 12468 324 0,'0'0'121'0,"10"0"-95"0,15-3 18 0,-4-1 2 0,14-2-7 16,15 0 1-1,3 0-13-15,-4 3-7 0,-3 3-11 16,0 3-6-16,-4 3 0 16,-3 0-2-16,0-3 2 0,-1 0-2 15,-2 1-1 1,-1-4-15-16,0 0-5 0,1-4-30 15,-5 1-10-15,-6 3-35 16,3 0-15-16,-10 0-16 16</inkml:trace>
  <inkml:trace contextRef="#ctx0" brushRef="#br0" timeOffset="83659.06">21114 12697 332 0,'3'-10'123'0,"-3"4"-95"0,4-7 7 0,-1 10-1 16,-3-3-5-16,0-3 5 15,-3-10-5-15,-1-3-3 0,-3-9-14 16,-3-13 6-16,-1-7 2 16,-3-5-4-16,0 0 1 0,3 5-4 15,4 4 0 1,0 10-7-16,4 2-2 0,3 7-2 16,3 0 1-1,4 3-4-15,4 6-2 0,3 0 6 16,7 0 5-1,7 4-2-15,11 2 2 0,3 1-3 16,1 8 0-16,-1 4-6 0,0 4 1 16,-6 2 2-1,-1 3 1-15,-7 4-1 0,0-4-2 16,-6 1-30 0,-1-1-15-16,-4-3-21 0,1 1-7 15,-4-1-102 1,4-3-58-16,-1-6 107 15</inkml:trace>
  <inkml:trace contextRef="#ctx0" brushRef="#br0" timeOffset="84170.31">21721 12283 288 0,'-22'6'107'0,"19"-6"-83"0,-1 3 21 0,4-3 5 16,0 0-10-1,0 0 0-15,0 0-6 0,0 0-1 16,0 0-18-1,0 0 0-15,7-3-1 0,4 3 10 0,7-6 7 16,10 6-5-16,7-3-3 16,4-4-11-1,3 4-5-15,1-3-2 0,-1-3-1 16,0 5-5-16,1-2-1 16,-8 6-4-16,-3 0 1 15,-8 0-48-15,-10 10-19 16,-7-1-24-16,-10 0-6 15,-1 13-61-15</inkml:trace>
  <inkml:trace contextRef="#ctx0" brushRef="#br0" timeOffset="84398.92">21590 12615 428 0,'-7'3'159'0,"10"-3"-124"0,19 3 24 0,-5-3 1 0,15 0-21 16,14 0-2-16,7 0-20 0,0 0-8 16,0 0-5-1,0 0-4-15,3 7 3 0,0-7-7 0,-6 3-1 16,-4-3-47 0,-4 0-20-16,-3-10-36 15,-4 4-13-15,-7-10-45 16</inkml:trace>
  <inkml:trace contextRef="#ctx0" brushRef="#br0" timeOffset="86078.58">22969 12148 304 0,'-7'-19'112'0,"7"10"-87"0,0-7 26 0,4 7 8 15,-1-4-17-15,1-6-1 16,-1 0-2-16,1-2 0 15,-1 8-21-15,1-3 3 0,3 13 2 0,-3 6 3 16,-1 13 4 0,1 12-5-16,-4 10-3 15,0 12-6-15,0 16-2 16,3 6-6-16,4-6-3 0,7-7-2 16,8-8-3-1,2-8 1-15,4-11-1 0,4-7 4 16,3-9 2-1,4-10-2-15,0-12-1 16,-4-16-1-16,1 0 1 0,-8-7-2 0,-3 4-1 16,-8 3 3-1,-3 7 0-15,-3 2-1 16,-4 19-2-16,0 7-2 16,-3 6 1-16,3 3-1 15,0 0 0-15,7 0 0 16,7-4 0-16,11-5 4 15,6-4 1-15,5-5 1 0,3-8 2 16,-4-5-1 0,-3-10 0-16,-7-9-1 0,-8-10 2 15,-6-2-3 1,-8-7 0-16,-6 3 1 0,-8-10 0 16,-6 1-5-1,-11-7 1-15,-4 10 2 0,4 10 1 16,3 8-6-1,4 7-2-15,7 6-16 0,11 16-6 16,10 3-35-16,10 3-15 0,5 4-76 16,6-4-32-1</inkml:trace>
  <inkml:trace contextRef="#ctx0" brushRef="#br0" timeOffset="88389.02">17487 11734 252 0,'4'-9'96'0,"-4"9"-75"0,7-3 14 0,-7 3 1 15,3-4-15-15,4 1-2 16,4 0-5-16,-4 0-1 16,11 0-7-16,-4 0 5 0,10 3 4 0,-2 0-3 15,16-3 1 1,-2-1-2-16,34 1 1 0,-13 0-4 16,27 0-3-1,-17 0 0-15,60 0-1 0,-28 0 0 16,71-4 0-1,-40 1-2-15,75-3 1 0,49-4-2 16,10-3-1 0,-13 7 1-16,24-10-1 15,7 4 4-15,4-11 5 0,24-5-7 16,11-3-1-16,-10-1-1 16,20 7 0-16,-3-3 2 15,-28 5 1-15,7 8-1 16,-32 2-2-16,-6 7-2 15,-40-1-1-15,-14 4 4 0,-21 0 1 16,-32 2 0 0,-28 1-2-16,-17 0-2 0,-36 0 1 15,-18 0 3 1,4-3 3-16,11-1-2 0,-14 4-2 16,-15 0 2-1,-10 0 0-15,0 0 7 0,-11 3 4 16,-7 0-3-1,-7 0-1-15,-3 0-6 0,-4 0-1 16,0 0-3-16,-4 0-3 0,1 0 2 16,3 3 2-1,-4 0-2-15,1 3 0 0,-1 7 3 16,-3 6 3 0,-3 9 2-16,-4 22 1 15,-4 7 0-15,1 8 0 16,-1 11 2-16,4 30 4 0,4 17-8 15,3-42-1-15,0-18-1 16,0 59 0-16,0-25 6 16,0 32 4-16,0-29 1 15,0 35 1 1,0-28-8-16,0-1-5 0,0-21 2 16,0 3 4-16,0-16-5 15,-4-3 0-15,4-13-2 16,0-12 1-1,0-3 2-15,-4-13 2 0,1-3-1 16,-4-12 1-16,3 2-4 16,-3-11-2-16,4 2 0 15,-4-6 1-15,3 0 1 0,-3-6 1 16,4 6-5 0,-4 0 1-16,0-4-2 0,-4 4 0 15,0 0 2 1,-6 0 0-16,3 0 0 0,-8 4 0 15,5-4 0-15,-11 0 2 16,3 0-3-16,-25 6 0 16,8-6 1-16,-35 3 2 0,17-3-3 15,-64 0 0 1,29-3 1-16,-78-3 2 0,42 6-3 16,-94-4 0-1,59 4 1-15,-109 4 0 0,74 2 0 16,-117 6 0-1,96 1-3-15,-141 12 2 0,109-6 1 16,-120 12 2-16,116-12-1 16,-102 9-1-1,110-9 1-15,-96 3 1 0,99-6-1 16,-70 2 2-16,91-5-2 16,-49-4-1-16,74 1-2 15,-39-1 1-15,63-9 1 16,-10 0 2-16,46 0-3 15,0-3 0-15,-39-6 1 0,57-1 2 16,34 4-1 0,47 3-1-16,10-3-2 0,8 6 1 15,-12-4-1 1,22 1 0-16,0 0 0 0,7-3 0 16,4-10 2-1,13-12 2-15,18-19-1 0,-3 19 2 16,-4-4-2-1,22-18-1-15,-5 6 3 0,12-43 2 16,31-67-2 0,-3 3-2-16,-11-24 0 0,-14 9 1 15,-18 18-3-15,-14-2-2 16,-18 21-7-16,-10 26-2 16,-7 31-46-16,0 15-19 15,11 23-157 1</inkml:trace>
  <inkml:trace contextRef="#ctx0" brushRef="#br0" timeOffset="90538.97">25742 14308 312 0,'-3'-56'118'0,"3"37"-92"0,-4-3 22 0,4 13 2 16,0-1 1-1,4 1 5-15,-1-1-5 0,1 4-1 16,-1-3-28 0,4 3 5-16,0 6 3 0,0 6-3 15,4 19 1-15,0 25-9 16,-1 16-4-16,4 6-6 0,4 6-4 15,3 16-2-15,14 1-3 16,8-14 1-16,6-12-1 16,4-19 0-16,-4-6 2 15,-3-19-1-15,-7-15 2 16,-4-20-2-16,-3-15 2 16,-7-19-2-16,-1 3-1 15,-2 1 1-15,-8 5-1 16,0 7 0-1,-4 6 0-15,1 9 0 0,-11 13 2 16,0 7-1-16,4 12-1 0,3 6-2 16,3-3 1-1,4 6-1-15,7-9 0 0,8-10 0 16,2-12 0 0,5-13 4-16,-5-12 1 0,1-3 1 15,-7-7 0 1,-4-9-2-16,-10-22-2 0,-8-16 1 15,-6 13 1-15,-8 6-1 16,-3 7-1-16,-4 9 1 16,1 9 1-16,3 10-1 0,3 5 2 15,4 4-7 1,0 4 1-16,3 8-10 0,8 7-4 16,3-3-40-1,7 6-15-15,7 0-73 0,4 0-30 16,10 0-7-1</inkml:trace>
  <inkml:trace contextRef="#ctx0" brushRef="#br0" timeOffset="90888.52">27076 14111 444 0,'-18'-7'165'0,"18"4"-129"0,7 3 13 0,4 0-3 0,10 0-12 16,7 0 3-16,7 0-15 0,11 3-5 16,14 1-10-1,7 2-5-15,0 0-1 0,-10 7-10 0,-11-7-2 16,-11 3-76 0,-10 4-34-16,-18 6-86 15</inkml:trace>
  <inkml:trace contextRef="#ctx0" brushRef="#br0" timeOffset="91079.02">27217 14443 428 0,'-32'16'162'0,"39"-22"-126"0,7 12 27 0,0-6 3 16,15 0-27-16,20 0-8 15,18 0-18-15,0-6-9 16,-3 2-2-1,-8-2-9-15,-10-3 0 0,-4 6-52 0,-10-1-21 16,-4-2-27-16,4-3-12 0,0-4-39 31</inkml:trace>
  <inkml:trace contextRef="#ctx0" brushRef="#br0" timeOffset="91628.94">28603 14048 260 0,'11'-12'99'0,"-8"5"-77"0,4 1 26 15,-3 0 10 1,-4 6 0-16,0 0 2 0,0 0-8 16,0 0-3-1,0 3-27-15,-7 6 0 0,-7 7 0 0,-7 6-8 16,-8 9-1-1,-6 19-7-15,-4 10-4 0,0 3-1 16,4-7-1-16,3 1 0 0,4-10 2 16,7-7-14-1,3-8-7-15,8-7-48 0,-1-6-21 16,4-7-51 0,7-6-23-16,7-12 32 15</inkml:trace>
  <inkml:trace contextRef="#ctx0" brushRef="#br0" timeOffset="91891.03">28243 14014 356 0,'-3'-10'134'0,"6"10"-104"0,4-3 16 0,1 3-1 15,2 0-5-15,4 3 3 16,4 3-7-1,3 4-1-15,0 6-20 0,-3 5-5 0,-4 17-2 16,0 15-4-16,0 10-3 0,4 6 0 16,-1-12 1-1,8-1-3-15,0-9-2 0,3-6-49 16,0-7-20 0,0-9-26-16,1-9-7 0,2-7-53 31</inkml:trace>
  <inkml:trace contextRef="#ctx0" brushRef="#br0" timeOffset="92318.98">28698 14509 312 0,'4'9'115'0,"7"-5"-89"15,10-1 19-15,-7-3 4 0,11-3-7 16,6-4 2-16,1 1-9 15,3-7-2-15,4-12-18 16,-7-3 2-16,-7-6 1 0,-4-10-6 0,-4-3-2 16,-2 0-5-1,-1-7-2-15,-4-18-1 0,1-25-2 16,-1 6 1 0,1-6-1-16,-4-3 0 0,-3-1 0 15,-4 17 0 1,0 15 2-16,0 18 1 0,-4 17 1 15,0 15-5-15,1 19-1 0,3 19-2 16,0 15 3 0,3 10 6-16,1 13 5 0,3 34-3 15,0 6-2 1,0 0-2-16,0 10-3 0,0 2 1 16,0-5 1-1,-3-16-1-15,-1-19-1 0,1-16-4 16,-1-12-2-1,1-19-33-15,-4-3-13 0,0-19-21 16,-4-10-7-16,-3-12-95 16</inkml:trace>
  <inkml:trace contextRef="#ctx0" brushRef="#br0" timeOffset="92528.98">28716 13970 352 0,'0'9'132'0,"7"-3"-103"0,14 4 12 16,1-7-1-16,16 0-15 16,15 0-3-16,14-3-12 0,0 3-6 15,7 0-3 1,4 4 1-16,3-4 1 0,-3 0-1 0,-11 0 1 16,-4 0-33-1,-6-3-14-15,-4 3-108 16,7-6-70-1,-4-3 93-15</inkml:trace>
  <inkml:trace contextRef="#ctx0" brushRef="#br0" timeOffset="92999.05">30152 13813 312 0,'-4'-25'118'0,"4"22"-92"0,0 0 17 0,0 3 3 16,0 0-10 0,4 3 2-16,3 0 0 0,0 6 3 15,4 16-22 1,-1 7 3-16,1 8 1 0,-1 4-8 0,-3 6-1 15,4 7-8-15,0 12-4 16,3 6-4-16,0-6 1 16,0-12 1-16,-3-10 2 0,-4-10-28 15,-4-9-9 1,-6-6-29-16,-8-9-13 0,0-4-106 31</inkml:trace>
  <inkml:trace contextRef="#ctx0" brushRef="#br0" timeOffset="93238.94">29863 13982 340 0,'-29'0'129'0,"29"10"-100"0,7 5 9 16,4-8-1-16,17 2-3 15,11 0 1-15,7 4-3 16,10-4-2-16,1-6-17 15,-11 4-1-15,31-4-1 0,12-3-9 0,-15 0 0 16,-7 0-2 0,-11 0 2-16,-3-3-56 0,-7-4-23 15,-4 7-61 1,-7 0-26-16,-6 0 35 16</inkml:trace>
  <inkml:trace contextRef="#ctx0" brushRef="#br0" timeOffset="93678.94">30960 14503 288 0,'-18'0'110'0,"18"0"-86"0,0-10 33 16,0 10 11-16,4-9-16 16,-1 3-5-16,1-13-3 15,-4 3-1-15,-4-22-23 16,4 7-1-16,-10-16 2 0,-1 16-1 16,-10-26 3-16,-7-34-11 15,-1-9-4-15,8 12-5 16,4 10-3-16,6 9-2 0,8 12 1 15,3 10-1 1,7 19-2-16,0 0 3 0,14 15 0 16,-4 1 1-1,15 9 0-15,-4 0 0 0,15 6 0 16,-8 0 0 0,18 6 0-16,-7-2-3 0,10 2 2 15,-10 0-10 1,3-2-5-16,-6-4-56 0,-4 3-23 15,-8-3-110-15</inkml:trace>
  <inkml:trace contextRef="#ctx0" brushRef="#br0" timeOffset="95449.04">24807 13772 184 0,'-21'-6'71'0,"21"6"-55"0,-14-6 15 0,14 2 5 0,-3 1-11 16,3 3-3-16,0 0-1 0,0 0 1 16,0 0-12-1,0 0 12-15,7 0 7 0,0 0-2 0,7-6 1 16,-4 3-4 0,15-6-1-16,-4-1-3 0,25-2-3 15,-11-1-1 1,32 4 0-16,-14-1-8 0,43 1-5 15,-22-1 0-15,49-5 0 16,-28 2-1-16,82-6-2 16,-43 4 12-16,92-10 4 0,-57 6-8 15,134-22-4 1,-88 10-6-16,152-26 1 0,-113 20 3 16,191-23 1-1,-149 22-4-15,166-5-1 16,-151 14 1-16,133 4 2 15,-144 6 0-15,74 4 2 16,-113 5-2-16,57 1-1 0,-93 3 1 16,51-10-1-1,-75 7 0-15,32-13 0 0,-64 6 0 16,18-12 2 0,-46 9-1-16,-7 0-1 0,-28 3 1 15,-14 1-1 1,-22 2 15-16,-17-3 7 0,-7 4-6 15,-18-4-2-15,-3 7-4 0,-11-1-1 16,-4 1-1 0,-2 0 0-16,-1 9-7 15,-7 0 0-15,0 6-1 16,-4 13 0-16,1-7 6 0,-12 32 4 16,5-12-3-1,-29 46-2-15,7-15-2 0,-31 59-3 16,13-28 3-1,-13 75 2-15,14-43 2 0,-11 65 3 16,14-47-3-16,-14 57 1 16,-21 69-3-16,14-57 0 15,7-16-3-15,7-21 1 0,10-35-2 16,8-28 2 0,7-28 0-16,7-13 1 15,3-19-5-15,4-15 1 16,3-13 4-16,4-7 2 0,0-5-5 15,-3-10 0-15,-1 3-1 16,0-12 0 0,-3 3 2-16,4-3 3 0,3 6-4 15,-22-7-1 1,8 4-2-16,-28 0 0 0,3 0 2 16,-17 3 0-1,13 0-3-15,-56 3 2 0,22 0 3 16,-68 4 1-1,36-4-4-15,-103 6 1 0,57 1 0 16,-114 8 2-16,-154 4-1 0,176-9 2 16,67-4-4-1,-145 10-2-15,96-3 2 0,-103 3 2 16,100-1-2 0,-104 11 0-16,100-11-1 0,-96 11-2 15,103-7-2 1,-71 3 1-16,88-7 3 0,-45 4 1 15,73-6 3-15,-38 3 3 16,-50 3-7-16,75-10-3 16,48-2 3-16,40-1 0 15,31-9 2-15,25 6 0 16,18-6-3-16,10 0 2 16,11-6 1-16,3 6 0 15,4-9 0-15,4-1 2 16,6-2-1-16,8-20-1 15,3-24-2-15,7-16 1 16,3-10-1-16,1-24 0 0,0-26 4 16,-8 41 1-1,-3 19-1-15,0-78-2 0,-3 34-4 16,-15-76 0 0,4 48-11-16,-21-35-6 0,7 44-4 15,-7-6-2 1,7 32-27-16,21 11-13 0,24-18-143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2T02:11:21.1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3256 8360 252 0,'-3'3'93'0,"6"-3"-72"0,4 7 16 0,-7-7 4 16,4 0-2-16,-1 9 4 15,1 0-7-15,-4 1-1 16,3-1-20-16,1 4 2 0,-1-7 3 16,1 0 0-16,3 1 0 15,0-1-4-15,7-6-2 16,0-3-4-16,0-7 1 15,0-2-2-15,1-4 0 16,-1-3-1-16,-4-6 0 0,1-9-4 16,-1-20-3-1,-3-18 0-15,4-9 1 0,0 6-1 16,-4-13-1 0,-4-19 3-16,-3 10 0 0,-3 3-1 15,-4 3-2 1,-4-3-2-16,-3-6 1 0,3 9 1 15,1 12 0-15,-1 23 0 0,1 6 0 16,3 15-3 0,3 7 2-16,1 6-4 0,-1 6-1 15,4 7 0 1,0 9 4-16,0 16 1 0,0 18 1 16,4 16 4-1,-1 22 2-15,1 26 0 0,3 21-1 16,7 6-3-16,0 10 1 15,0 9-4 1,7-18 0-16,0-20-1 0,4-9 0 16,0-9 2-16,-4-16 2 15,-7-12 1-15,0-13 1 16,-3-16 0-16,-4-2 0 16,-7-11-24-16,0-5-9 15,-4-7-21-15,-3-6-7 16,0-6-20-16,0-4-9 15</inkml:trace>
  <inkml:trace contextRef="#ctx0" brushRef="#br0" timeOffset="389.41">3203 7633 288 0,'-28'-16'110'0,"24"13"-86"0,1-3 13 0,3 6 0 15,7-10-5 1,0 7 1-16,7-3-1 0,4 3 0 15,-1 0-17-15,5 3 2 0,9 0 3 16,-6 0-9-16,14 0-1 16,10 3-8-16,1-3-2 15,10 0 2-15,-4 0 1 16,4 0-1-16,-7-6-2 16,-4-4-19-1,8-2-10-15,-8-1-47 0,4 4-21 16,-4 5-62-1</inkml:trace>
  <inkml:trace contextRef="#ctx0" brushRef="#br0" timeOffset="920.08">4269 7551 324 0,'-14'7'123'0,"17"-7"-95"0,4 0-8 31,7-4 55-31,4-2-21 0,14-3-19 16,13-1-10-1,15 1-17-15,0 0-3 0,-3 9 1 0,-4 0-3 16,-4 6 0-1,-17-3-19-15,-4 16-7 0,-7 3-54 16,-7 3-23-16,-3-3-63 16</inkml:trace>
  <inkml:trace contextRef="#ctx0" brushRef="#br0" timeOffset="1109.47">4445 7887 352 0,'11'6'132'0,"10"-6"-103"0,28-6 16 0,-24 3 0 16,14-4-16-16,3-2-2 16,7 0-16-16,4-1-4 15,7 7-5-15,0 0-2 0,4 0 3 16,-15 3-22 0,-3 0-7-16,-4 0-40 15,-3 0-15-15,0 0-75 16</inkml:trace>
  <inkml:trace contextRef="#ctx0" brushRef="#br0" timeOffset="1609.85">6840 6774 324 0,'11'-19'121'0,"-8"9"-95"0,1-5 20 16,-4 5 1-16,0 7-10 0,0-3-2 16,0-3-11-16,-4 9-2 15,-3 9-13-15,-3 0 6 0,-4 13 2 16,-4 3-3 0,-3 7 2-16,-4 5-5 0,-7 17 1 15,-3 8-9 1,0 11-2-16,-7-11-1 0,3 1 0 15,4-13 0-15,3-3 0 0,4-9 0 16,6-7 2 0,1-3-1-16,7-6-1 0,0-3-15 15,3-6-7 1,-6-4-40-16,6-3-17 0,1-3-105 31,6 1-50-31,1-4 120 0</inkml:trace>
  <inkml:trace contextRef="#ctx0" brushRef="#br0" timeOffset="1869.46">6311 6786 324 0,'-10'-9'123'0,"10"9"-95"0,0 0 11 15,3 0 1-15,8 3-4 16,6 3 2-16,5 7-3 0,6 2 1 15,4 7-20-15,3 4 2 0,0 11 0 16,-3 16-8-16,0 7-1 16,-1 0-3-16,-2-7 1 15,-1 3-6 1,0-15-1-16,0 0 0 0,0-10 0 16,-3-6-53-1,-4-6-24-15,-3-3-272 31,0 6 176-31</inkml:trace>
  <inkml:trace contextRef="#ctx0" brushRef="#br0" timeOffset="2429.84">7613 6814 272 0,'-4'-21'104'0,"8"11"-81"16,-4 1 23-16,3 6 3 16,-3 3-13-16,4 0-1 0,3 3-5 15,0 6 1 1,0 7-17-16,4 3 3 0,-8 15 1 0,1 4-6 16,-1 9-2-1,1 6-5-15,-4 3-2 0,3-5-3 16,-3-1-1-1,0-6-8-15,0-4-2 16,-3-2-43-16,-4-7-19 0,0-9-31 16,-11-6-12-16,0-6-7 15</inkml:trace>
  <inkml:trace contextRef="#ctx0" brushRef="#br0" timeOffset="2629.73">7257 7015 288 0,'-7'-16'107'0,"14"16"-83"0,14 4 8 0,-7-1 1 16,18 0-8 0,14 0 0-16,10 0-2 0,0 0 0 15,8-3-13 1,10-3 1-16,4 3 0 0,-4 0-6 0,-11 3-1 16,-10 4-4-1,-11-1-3-15,-10 0-56 0,-11 0-25 16,1 7-70-1</inkml:trace>
  <inkml:trace contextRef="#ctx0" brushRef="#br0" timeOffset="2879.86">8029 6836 356 0,'-10'0'132'15,"10"0"-103"-15,10 0 10 0,-6 0-2 0,6 7-8 16,4-4 3-16,4 6-7 16,0 7-3-16,3 0-12 15,4 2-2-15,3 7-1 0,0 4-3 16,4 2-3-16,-4 4 0 16,0-1 1-16,-3 1-25 15,-4-4-10-15,-7-6-49 16,-3 0-20-16,-4-9-62 15</inkml:trace>
  <inkml:trace contextRef="#ctx0" brushRef="#br0" timeOffset="3139.67">8580 6774 364 0,'0'-7'134'0,"0"7"-104"0,0 10 9 0,0-4-1 15,0 7-11-15,-4 5 1 0,1 4-4 16,-5 16-3 0,-2 15-11-16,-8 16-2 0,-6 3 2 0,-5 1-6 15,-2-1-2 1,2 6-1-16,1 4 1 0,7-4-21 16,3-9-9-1,4-13-30-15,0-9-14 0,-4-6-65 31,8-3-67-31,-1-7 73 0</inkml:trace>
  <inkml:trace contextRef="#ctx0" brushRef="#br0" timeOffset="3619.45">6346 7868 248 0,'-14'-9'93'0,"11"-1"-72"0,-4 10 16 0,3-3 2 0,1 3-4 15,-1-3 4 1,4 3-15-16,0 0-6 0,4 0-11 16,6 0 10-16,4 3 9 15,8 0-1-15,2-3 0 16,8 0-5-16,3 6 0 16,4-2-5-16,7-4-1 0,0 6 0 15,28-3 4 1,25-3-6-16,14-3 1 15,45-3-8-15,5-4-1 0,31 4-2 16,0 0-2-16,0-1 1 16,-7 4 1-16,-29-3-1 15,-24 0 2 1,-21-4-2-16,-17 1-1 0,-22-1-19 16,-21 1-8-1,-22 3-37-15,-20 3-16 0,-11 9-108 16</inkml:trace>
  <inkml:trace contextRef="#ctx0" brushRef="#br0" timeOffset="4339.37">7602 8116 368 0,'4'-25'140'0,"-1"15"-109"0,-3-2 18 0,0 5-1 16,0 1-20-16,-7 3-3 0,-3 3-9 16,-11 3-2-1,-15 3-8-15,-6 7-2 0,-4 3 0 0,4 2 2 16,-8 1 1-1,12 0-3-15,9 6-1 16,5-6-3-16,3 3-1 0,6 0-1 16,8-3 0-16,7-1 0 15,7 1-2-15,11-3 0 16,17 0 3-16,8-1 2 16,13 4 4-16,4 3-7 15,-3 6-3-15,-5 7 5 16,1 9 1-16,0 3 1 15,-10-3-2-15,-8 0 5 0,-10-7 4 16,-11-2 10 0,-7-7 8-16,-18-3-5 0,-3-6-1 15,-7 0-10 1,-7-10-4-16,-8-3-2 0,-6-3-1 16,-7 1-5-1,3-4 1-15,-11-4 0 0,12-5 0 16,2-4 0-1,11-5 0-15,11-4-3 0,11-10 0 16,13-8-1-16,15-7 3 0,17-1-2 16,7 5 1-1,4 2 2-15,0 0 0 16,0 0-3-16,0 4 2 16,0-4 1-16,-11-6 2 15,0-6 1-15,-6-7 3 16,-12 0-3-16,-13 17 0 15,-11-1-3-15,-7 15-1 0,-8 7-1 16,-2 10-2-16,-5 9-13 16,5 6-4-16,-1 3-35 15,11 4-17-15,10-4-49 16,15 3-23-16,14-6-9 31</inkml:trace>
  <inkml:trace contextRef="#ctx0" brushRef="#br0" timeOffset="5189.66">9437 7777 252 0,'-4'-3'96'0,"8"0"-75"0,-4 0 21 0,0 3 3 16,0 0-1-1,0-7 1-15,0 7-3 0,-4-3 1 16,1-3-24-1,-1 6 3-15,-3 6-1 0,0-3-5 0,0 7 1 16,0-1-10-16,3 1-2 16,8-4-5-16,3 0-1 15,4-3 12-15,3 0 5 16,3-3-4-16,1-6 1 16,-4 0-4-16,0-4 2 15,-3-2 3-15,-1-1 1 16,-3-5-4-16,-7 5-1 15,0-3-6-15,-3 4-1 0,-4 2-1 16,-4 4-2 0,-3 9 1-16,-3 7 1 0,-5 2-3 15,5 1 0 1,3 6 1-16,3-1 0 16,4-2-3-16,7-3 0 15,7-4 4-15,4-3 3 0,-1 1 3 16,1-4 3-1,-1-3-5-15,-3-3-1 0,-7 3-4 16,-3-7-1-16,-8 4-43 0,1 0-18 16,-1 0-66-1,8 3-28-15,-1-6-24 16</inkml:trace>
  <inkml:trace contextRef="#ctx0" brushRef="#br0" timeOffset="5841.09">10167 7385 368 0,'-32'-31'140'0,"25"15"-109"0,-7 10 13 0,7 0-1 16,-3-1-19-16,-5 1-1 15,-2 3-4-15,-4 0-3 16,-4 3-8-16,-3 0-3 0,-8 3-1 15,-2 6-2-15,2 4 1 16,1-1-4-16,0 1-2 0,7 12 2 16,6 0 0-1,8 0-4-15,7 3 1 0,11 1 2 16,10-1 1 0,18-3 1-16,6 3 0 0,8 0 4 15,7 1 2 1,4 8 0-16,10-2-1 0,0-1-1 15,-4 4 0-15,-6 3 2 0,-12 6 3 16,-9 3 11 0,-15 0 5-16,-10-6-2 0,-11 3 0 15,-15-10-3 1,-13-5-3-16,-7-4-3 0,-4-9-1 16,0-10-7-1,-3-2-2-15,0-7-2 0,-4-4-2 16,-4-8 1-1,5-7-1-15,2-12-3 0,8-1 0 16,14 1-1-16,10 0 3 16,18-1-2-16,11-2-1 15,10-4 0-15,11-3 3 16,7-9 0-16,17-19 1 16,15-3-3-16,-4 3 2 15,-7 6 1-15,-14 1 2 16,-11 12 1-16,-10-1 1 15,-14 8-2-15,-11 11 1 0,-14 13-4 16,-11 10 0 0,-10 3-12-16,-4 6-5 0,0 3-21 15,4 0-8 1,7 0-43-16,7-3-20 0,14-6-81 31</inkml:trace>
  <inkml:trace contextRef="#ctx0" brushRef="#br0" timeOffset="6742.63">2314 7834 328 0,'4'-7'123'0,"-1"4"-95"0,1 0 14 0,-4 3 1 15,0 0-9-15,0 0 3 16,0 3-10-16,0 0-2 16,0 4-14-16,0-4-2 0,3 0-2 15,1 0 1-15,3 0 2 16,4-3-3-16,-1 0 1 15,4-3-3-15,4-3 2 0,-4-4 2 16,-3-2 2 0,-4-1 3-16,-4-3 4 15,-3 1-1-15,0 2 1 16,0 4-7-16,-7 3-4 0,0 2-7 16,-4 8 0-1,1 5-2-15,-4 0 0 16,3 10 2-16,4-3 0 15,4 0 0-15,3-4 0 0,3 1 0 16,1-4 0-16,3-6 4 0,0-3 2 16,3 0-2-1,-6 0-1-15,-1-6 1 0,-3 3 0 16,-3 0-22 0,-1 0-10-16,1 3-57 0,-8-4-24 15,4 4-98 1</inkml:trace>
  <inkml:trace contextRef="#ctx0" brushRef="#br0" timeOffset="7523.16">1704 7231 336 0,'28'-43'126'0,"-17"21"-98"0,6-3 14 15,-10 15 0 1,0 4-9-16,-3-4 1 0,-4 17-13 15,-4 5-5-15,-6 13-9 0,-15 4-5 0,-3 2-1 16,-4 0 1 0,-3 7 1-16,0-4-4 0,6 7 1 15,5 9 0 1,-1 1 2-16,4-4-1 0,3 9-1 16,8-6-2-1,3 3-1-15,7-6 2 0,3-6 2 16,11 0-2-16,18-3 0 15,7 2-1 1,17 1 0-16,4 0 4 0,-7 0 1 16,7-1-4-16,-10 1 1 15,2-3 0-15,-16-1 2 16,-5-2 8-16,-13-4 5 16,-11-2 4-16,-10-1 1 15,-8 0-5-15,-7 0-1 16,-3-3-4-16,-7-6 1 15,-14-3-4-15,-4-4-2 0,0-2 0 16,-7-4-1 0,14-6-2-16,0-6-2 15,1-7 1-15,9-6 1 16,12-12-6-16,3-19 1 0,10-22-1 16,18-7 2-1,14-5-1-15,25-1 1 16,0-22 0-16,11 4 0 0,10-1 2 0,11 4 0 15,-8-10 0 1,-6-2 0-16,-18 24 0 16,-15 12 2-16,-20 17 3 15,-21 12 2-15,-19 15-3 16,-16 14-3-16,2 15-3 16,5 15-1-16,-8 7-5 0,11 3 0 15,6 6-40 1,8 3-16-16,11-2-24 0,6-1-11 15,15-9-65 1</inkml:trace>
  <inkml:trace contextRef="#ctx0" brushRef="#br0" timeOffset="8662.85">2593 10220 212 0,'-7'-19'82'0,"7"9"-64"0,0 1 11 16,3 0-1 0,4-4 1-16,4-3 5 0,3-2 5 15,4-4 3 1,-4 3-22-16,-4 0 13 0,-2 10 4 16,-8 5-4-16,-8 8 0 15,-13 14-16-15,-14 4-8 16,0 3-3-16,3 4 0 15,-7-1-3-15,4 0-2 0,3 0 0 16,7-3-1-16,1 0 0 16,-1-3 0-16,11-3-3 15,0 0 0-15,10 3-1 16,4 0 3-16,7-3 0 16,11 3 3-16,0 0-1 15,10 6-1-15,4 0 1 16,14 3 1-16,6-2-3 15,-6 5 0-15,0-3 1 0,-4 4 0 16,-13-1 0 0,-5 1 2-16,-9 6 14 15,-8-1 7-15,-11 8-3 16,-7 2-1-16,-10-13-9 0,-7 1-2 16,-11-4-2-1,-3-8 1-15,3-5-4 0,4-5 0 16,-4 3-1-1,4-10 1-15,3 4-4 0,-7-10 0 16,0-3 1-16,11-6 0 16,7-13-3-16,3-3 2 15,11-6-1-15,11-7 0 0,10-5 0 16,7 2 0 0,4 0 0-16,14-2 0 0,17-8 2 15,8 1 0 1,6-22 0-16,1-3 0 0,-8-6 0 15,-6 3 0-15,-8 6 0 16,-17-3 2-16,-8 12 1 16,-9 0 1-16,-8 10-2 15,-11 6-2 1,-3 7 1-16,-7 5 1 0,-7 10-3 16,-4 10-2-16,-3 9-1 15,-4 6 0-15,7 6-24 16,4 1-11-16,4-1-16 0,6 7-3 15,0-4-11 1,4 4-2-16,7 0-82 16</inkml:trace>
  <inkml:trace contextRef="#ctx0" brushRef="#br0" timeOffset="9263.16">2822 10963 304 0,'4'6'112'0,"3"-3"-87"0,3 3 15 0,-3-2 3 0,4-4-9 16,3 0 3-16,11-10-8 15,3 1-3-15,11-10-14 16,7-6 1-16,-4 0 1 0,0-3-3 16,4-1 1-16,-14-5-3 15,0-1 2-15,-4-5-4 16,0-11-2-16,-7-8-2 15,-7-7 0-15,1 0-4 0,-5-3 0 16,-3-12 3 0,-7-1 1-16,-3-6-4 0,-4 7 1 15,-4 15 0 1,0 13 0-16,4 9 2 0,-3 19 1 16,-1 9-8-1,-3 16-4-15,7 19 5 16,0 22 1-16,4 12 3 0,3 10 0 0,0 15 0 15,0 25 2 1,3 1 1-16,4-4 1 16,0-6-5-16,7-3-1 15,-3-6 1-15,3-13 0 0,-7-19 3 16,4-6 1 0,-4-12-4-16,-4-19-38 15,1-13-17 1,-4-13-69-16,0-2-27 0,-14-7 8 15</inkml:trace>
  <inkml:trace contextRef="#ctx0" brushRef="#br0" timeOffset="9469.76">2946 10483 348 0,'10'-3'129'0,"15"-7"-100"0,31-8 11 15,-24 5 0-15,14 1-15 16,14-4-5-16,-4-3-11 16,19-3-4-16,9 6-3 15,-6 4 1-15,-1-4 0 0,-10 7-32 0,-3-4-13 16,3-2-80 0,7-4-34-16,0-9 30 15</inkml:trace>
  <inkml:trace contextRef="#ctx0" brushRef="#br0" timeOffset="10329.84">6541 8818 280 0,'10'-12'107'0,"8"5"-83"0,6-8 15 0,-9 11 1 0,2-2-11 16,11-3 0-16,-3 6-3 15,17-4 1-15,18-5-15 16,7-10 9-16,15-13 5 0,27-21-5 0,29-4 0 16,31-6-3-1,35-12 0-15,43-22-7 0,-28 9-2 16,-57 28-3 0,152-31 1-16,-88 28-4 15,116-31 0-15,-102 31 1 16,109-34 2-16,-105 31-3 0,63-13 0 15,-88 23-1-15,17-10-2 16,-63 15 1-16,-25-5 1 16,-32 21-50-1,-45 7-21-15,-11 6-118 16,-42 12-71-16,-4 1 116 16</inkml:trace>
  <inkml:trace contextRef="#ctx0" brushRef="#br0" timeOffset="11169.56">4939 6698 272 0,'14'-28'101'0,"-7"19"-78"0,-3 3 2 0,-4 6-3 16,3 3-8-16,-3 6 2 0,0 10-7 16,-3 3-3-1,3 0-3-15,0 6 4 0,0 0 3 0,0 4 1 16,0 5 1-1,0 29 0-15,0 12 2 0,-4 7-1 16,1 19 0-16,-5 27-1 16,1 7 2-16,-3 28-9 15,-4 7-3-15,3 15-2 0,-3 22 2 16,-4 19 1 0,1 6 1-16,6 35 6 0,1-1 4 15,3 17-7 1,3 27-2-16,4 1-3 15,4 3 1-15,3 21-2 0,0 13-1 16,0-3-2-16,3-9 1 16,8 18 3-16,-4-2 1 15,-7-20-4 1,0 7 1-16,-7 3 0 0,0-31 0 16,0 2 0-16,4-30 2 15,3-17-1-15,0-31-1 16,10-12 1-16,5-34 1 15,-1-33-3-15,3-30-2 16,1-32-64-16,-7 0-28 0,-11-28-71 31</inkml:trace>
  <inkml:trace contextRef="#ctx0" brushRef="#br0" timeOffset="11799.53">4251 10307 264 0,'-18'-3'99'0,"15"0"-77"0,3 0 9 16,0 3-2-16,0-3-2 16,3 0 1-16,4 0 7 15,4-1 2-15,10 4-19 0,0 0 12 0,4-3 4 16,21 0-7 0,10-3-1-16,11 3-9 0,0-3 0 15,4-1-10 1,7 1-2-16,6 0-1 0,-10 3 0 15,-7-1-2-15,-14 1 1 16,-10 3-66-16,-22 3-29 16,-11 7-102-1</inkml:trace>
  <inkml:trace contextRef="#ctx0" brushRef="#br0" timeOffset="12049.94">4269 10825 388 0,'3'3'145'0,"11"-3"-112"0,11-10 19 0,-4 4 0 0,25-3-18 16,21-4-2 0,7-2-13-16,-7-1-4 0,11 3-8 15,-8 7-5-15,-3 3-1 16,-7 6-4-16,-3 3 2 0,-18 1-28 15,-1 2-13-15,1 0-27 0,-7 1-9 16,0-1-43 0,-1 4-17-16,5-1 20 15</inkml:trace>
  <inkml:trace contextRef="#ctx0" brushRef="#br0" timeOffset="31209.79">6512 9853 288 0,'0'-3'110'0,"4"-1"-86"0,6 1 13 16,-6 0 2-16,3-3-8 0,-3 6 2 15,3-3-4-15,-4-3 2 16,-3 6-17-16,0 0 7 0,-3 9 3 16,-4 7-1-16,-4 15 0 15,-14 10-8-15,-3 9-2 16,-4 0-5-16,-3 0 0 0,3-3-3 16,4 0 0-1,0-3-1-15,3 3 0 0,7-6-5 16,-3-3-1-1,11-10 1-15,-1 0 0 0,4-9 1 16,0-7 0-16,3-8 0 16,4-8-31-1,0-2-14-15,0-6-35 0,0-1-12 16,0 1-79 0</inkml:trace>
  <inkml:trace contextRef="#ctx0" brushRef="#br0" timeOffset="31599.35">6152 9806 308 0,'-3'0'115'0,"3"0"-89"0,3 0 12 0,1 0 1 0,3 0 1 16,0 9 3-1,4 7-8-15,3 6-4 0,0 6-17 16,4 10 2-16,3 9 4 16,7 0-2-16,-3-3 1 15,3 6-8-15,4-3-2 16,-1 0-1-16,1 9 0 0,3-6-4 15,1-3-1-15,-1-3-1 16,-7-12 1-16,0-10-4 16,-3-4 0-16,-7-2 3 15,-4-6 1-15,0-4-32 16,-11-3-13-16,1-3-52 16,-4 0-20-16,-4-3-63 15</inkml:trace>
  <inkml:trace contextRef="#ctx0" brushRef="#br0" timeOffset="31999.82">7183 9796 356 0,'0'0'134'0,"0"0"-104"0,0 0 9 16,3 0-1-1,1 7-9-15,-1 5 1 0,1 7-6 16,-4 19-3-16,3 2-11 15,1 14 7-15,-1-4 3 0,1 0-8 16,-1-3-2-16,4-3-6 0,0-3-3 16,-3-1 0-1,-1 1 1-15,1-3-1 16,-4 3-1-16,0-7-10 16,0-9-4-16,0-3-46 15,0-9-20-15,-4-7-72 16,4-6-70-1,-3-6 81-15</inkml:trace>
  <inkml:trace contextRef="#ctx0" brushRef="#br0" timeOffset="32249.64">6925 10163 324 0,'7'0'123'0,"11"3"-95"0,13-3 14 0,-13 0 1 16,14-3-4-16,0 0 1 0,6 0 1 15,12 3-1 1,-1-3-22-16,8 3-6 0,-1 0-1 0,-3 0-9 16,0-3-1-1,-7-1-1-15,-7 1 2 0,-1-3-21 16,-6 0-7 0,-4 0-31-16,-3-1-12 0,-7 4-51 15,-1 0-21 1,-3 0 12-1</inkml:trace>
  <inkml:trace contextRef="#ctx0" brushRef="#br0" timeOffset="32579.76">7743 9821 316 0,'0'-6'118'0,"11"6"-92"0,14 0 22 15,-15 0 4-15,8 0-8 0,7 10 1 16,3 11-8 0,0 8 0-16,4 5-21 0,0 4-3 0,-1 3-1 15,-2-4-7 1,-1-5-3-16,-3-4-1 0,-1 0 1 15,-3-6-1-15,-3-3 2 0,-4-7-9 16,0 1-1 0,-10-4-47-16,-1-6-19 15,-3 7-64-15,0-10-28 16,0-10 29 0</inkml:trace>
  <inkml:trace contextRef="#ctx0" brushRef="#br0" timeOffset="32889.85">8382 9712 412 0,'14'-13'154'0,"-7"10"-120"0,0-3 12 0,-7 6 0 0,4 0-9 15,-1 0 2-15,-3 9-8 16,-7 13-4-16,-7 6-15 15,-7 26-1-15,-7 24 0 0,-8 7-2 0,5 12 0 16,-8 22-5 0,0 6-3-16,4 1 0 0,0-1 1 15,3 1-3 1,7-17 0-16,7-15 1 0,4-18 0 16,4-7-3-1,6-16 2-15,-6-9-32 0,3-13-13 16,3-6-54-16,-3-9-21 0,-4-3-71 31</inkml:trace>
  <inkml:trace contextRef="#ctx0" brushRef="#br0" timeOffset="34391.07">6297 9408 196 0,'-3'-19'74'0,"6"9"-58"0,-3-5 9 0,0 8 2 15,0-2-5 1,-3 0 1-16,-1 2 8 0,1 1 4 15,-1 0-18 1,-7 6 6-16,-3 0 1 0,-3 3 3 0,-5 3 1 16,-9 4-4-16,-5 8-1 15,-20 14-1-15,0 8 1 16,3 14-9-16,0-1-3 16,3 7-2-16,1 5 1 15,3 17-3-15,-3 9 1 0,6 3-3 16,12-3 0-1,2 16 1-15,22 9 3 0,14-13-2 16,18 1-2-16,3-10-2 16,29 0 0-16,20-3 0 15,12-13 3-15,-5-12-3 16,11-13 0 0,8-15 3-16,-4-19 3 0,-8-23 2 15,-6-21 3 1,3-15-5-16,7-7-3 0,-10-7-3 15,-7-15-3-15,-11-22 3 0,-14-3 0 16,-22-12 1 0,-17-39 0-16,-24 7-2 0,-25-15-2 15,-18-4-2 1,-11 19 1-16,-28 25-6 0,-17 29 0 16,0 30-4-1,-11 20 2-15,7 15-22 0,7 19-7 16,18 12-29-1,21 10-10-15,21 7-43 0,21-4-18 16</inkml:trace>
  <inkml:trace contextRef="#ctx0" brushRef="#br0" timeOffset="35889.87">2113 12145 252 0,'4'-6'96'0,"-1"2"-75"0,1-2 10 0,-4 6 1 16,3 0 0-16,4-3 3 16,-7 3 0-16,0 0 4 0,0 0-22 15,-7 0-1-15,-3 3 1 16,-8 7 2-16,-3 8 1 0,-4 1-9 16,4 6-4-1,-11 7-2-15,4 5-1 0,3 1-2 16,4 3-2-16,4-4 1 0,-1-2-1 15,4-4-5 1,7-6 1-16,3-6 2 0,4 0 1 16,7 0 1-1,7-10 0-15,4 4 2 0,7-4 1 16,10-3-1 0,14 1-2-16,1-1-2 0,3 3-1 15,3 4 4 1,-10 9 1-16,0 0 0 15,-11 12 1-15,-7 7 0 0,1 0 1 16,-12 9 4-16,1-3 5 16,-11-3 2-16,-4-4 3 15,-6-2-1 1,-4-7 1-16,-14-2-5 0,-4-1-3 16,-14-6-3-16,0-3 0 15,-14-4-4-15,8-2 0 16,-5-4-1-16,8-9-2 15,7 0-2-15,-1-9-1 16,1-1 2-16,10-5 2 0,8-4-5 16,10-3 1-1,7-9 1-15,7-1 3 0,10-12-2 16,22-9 0 0,18 0-1-16,-1 0 0 0,11-7 0 15,-10-12-2 1,2-16 5-16,-9 3 3 0,6 7-3 15,-17 6-1-15,-18 6 0 0,-10 6 2 16,-11 10-1 0,-11 6-1-16,-6 7 3 15,-5 9 0-15,-16 9-6 16,-5 9-2-16,8 10-7 0,0 3 0 16,7 4-12-1,13 5-4-15,12 1-12 0,14 3-2 16,6 2-31-1,8 7-11-15,0 10-74 16</inkml:trace>
  <inkml:trace contextRef="#ctx0" brushRef="#br0" timeOffset="36429.83">2529 12988 316 0,'-17'13'121'0,"10"-10"-95"0,7 3 7 0,7-3-3 0,0 0-4 16,3-3 2-1,5-3 2-15,2-3 1 0,11-6-16 16,8-10 0-16,2-7-1 15,-6 1-3-15,0-6 1 0,3 5-5 16,-10-2 1-16,-4-7-5 0,0 7 0 16,-3-10-1-1,0-6 1-15,-4-15-2 0,3-7-1 16,-10 0 1 0,0 3-1-16,-7 3 0 0,-3 0 0 15,-4 4 2 1,-4 5 3-16,-6 4-2 15,6 19-2-15,-3 9 0 0,0 13 1 16,3 12-1-16,1 9 2 16,3 10-2-16,3 10-1 15,4 15 3-15,4 25 0 16,3 12-1-16,3 1-2 16,4 6 1-16,0 6 1 15,1 4-3-15,6-20 0 16,-4-9-1-16,1-19-2 0,-7-6-2 15,3-12-1 1,-4-10-27-16,1-9-10 0,-4-13-33 16,-7-3-12-1,3-10-71-15</inkml:trace>
  <inkml:trace contextRef="#ctx0" brushRef="#br0" timeOffset="36639.85">2656 12659 296 0,'-7'0'112'0,"18"0"-87"0,14-3 26 15,-4-3 6-15,7-4-16 16,11-2-1-16,3-4-19 0,15 0-5 16,3 4-10-1,-4-1-4-15,-3 7 1 0,-14 0-13 0,-7 3-6 16,-4 3-55-1,-11 3-24-15,-6-3-61 16</inkml:trace>
  <inkml:trace contextRef="#ctx0" brushRef="#br0" timeOffset="36929.53">3302 12599 304 0,'-7'7'115'0,"7"-4"-89"0,0 0 21 0,3-3 5 0,1 0-10 16,3 0-3-1,7-3-15-15,4 0-5 0,7-4-11 16,10 4-5-16,-3 0-2 15,6 0-1-15,-2 3 0 0,-1 0-27 16,-10 0-9-16,-4 3-59 0,-7 0-24 16,0-3-24-1</inkml:trace>
  <inkml:trace contextRef="#ctx0" brushRef="#br0" timeOffset="37289.9">4078 12189 272 0,'7'-7'104'0,"-7"7"-81"0,0-3 20 0,0 3 6 16,-3 0-5-16,-4 3 1 15,-4 4-7-15,-3 2-3 16,0 7-20-16,-4 6 2 0,-7 15 1 0,4 10-6 16,0 4-2-1,3-1-3-15,4 0-2 0,0 0-6 16,0 0 1 0,-3 0 0-16,2 7 2 0,1-4-1 15,4-3-1 1,-1-3-15-16,1-9-5 0,-1-7-12 15,4-9-3-15,3-12-23 0,1-4-10 16,3-12-90 15</inkml:trace>
  <inkml:trace contextRef="#ctx0" brushRef="#br0" timeOffset="37620.36">3743 12145 340 0,'-14'-6'126'0,"17"-4"-98"0,1 1 17 0,-1 6-1 16,5-4-2 0,2 1 4-16,4 3-5 0,0 6-1 15,-3 3-22-15,3 10 1 0,4 6 1 16,3 16-5-16,0 21 0 15,7 16-9-15,-3-6-4 0,7 7-1 16,-1-7 1 0,5 9-1-16,-8 0 2 15,0-12-7-15,-3-9 1 16,-4-13-4-16,0-10 2 0,-10-9-43 16,-1-6-21-1,-6-7-46-15,-4-8-18 0,-4-8-30 31</inkml:trace>
  <inkml:trace contextRef="#ctx0" brushRef="#br0" timeOffset="38309.86">4336 12399 324 0,'-11'-3'123'16,"8"-4"-95"-16,-5 7 14 0,5 0-1 0,-1 0-6 15,1 0 2-15,3 7-9 0,3-4-3 16,8-3-14 0,14 6 2-16,24-12 3 0,11 3-8 0,11-7-4 15,-8 1-3 1,8-1 1-16,-8 1-1 0,4 3-1 15,-14 3 1-15,0 3-1 0,-25 3-55 16,-7 3-23 0,-10 7-106-1,-7-4-49-15,-4 7 117 16</inkml:trace>
  <inkml:trace contextRef="#ctx0" brushRef="#br0" timeOffset="38525.07">4459 12621 340 0,'-32'29'126'0,"36"-20"-98"0,10 0 12 16,4-2-2-16,13-4-4 15,15 0 5-15,4-3-13 16,10-3-4 0,0-7-12-16,10 1-2 0,-6 6-1 0,6-3-3 15,-20-4-3-15,-5 10-5 16,-6-3-2-16,-11 3-59 15,-3 0-26-15,-7 3-86 16</inkml:trace>
  <inkml:trace contextRef="#ctx0" brushRef="#br0" timeOffset="38821.37">5239 12264 360 0,'-7'-19'134'0,"10"16"-104"0,1-3 20 0,-4 6 2 0,7 6-9 16,3-3-1 0,8 7-10-16,0-1-3 0,3 16-16 15,7 6-3-15,4 7 0 16,7 0-6-16,-4-1 0 15,0-2-2-15,4-1 1 0,-11-2-2 16,0-4-1-16,-3 0-15 16,-7-3-7-16,-4 0-53 15,-4-6-24-15,-10 3-94 16</inkml:trace>
  <inkml:trace contextRef="#ctx0" brushRef="#br0" timeOffset="39109.53">5874 12170 384 0,'-11'-16'143'0,"15"10"-112"0,-4 3 27 16,0 3 6-16,0 0-15 0,0 0-4 15,0 3-10 1,-4 16-2-16,-6 12-19 0,-5 26-8 0,-2 21-2 15,-4 10-3-15,-4 25-1 0,-7 12-2 16,4-3 1 0,0-12 1-16,3 9 2 15,-3-9-19-15,10-16-8 16,1-16-20-16,2-15-8 0,5-16-33 16,3-9-13-1,0-10-75-15</inkml:trace>
  <inkml:trace contextRef="#ctx0" brushRef="#br0" timeOffset="40789.64">847 11819 272 0,'7'-3'104'0,"3"-1"-81"0,15 1 7 0,-14 3-1 15,6-3 2-15,1 0 3 0,10 0-5 16,14 0-1 0,8 0-15-16,10-4 5 0,7 4 3 15,-7 0-5-15,17-3-1 16,26 0-5-16,3-1-1 16,6 7-5-16,-6-3-3 15,-18-3 0-15,68 3 1 16,-36-4-1-16,95-2 2 15,67-3 2-15,21 2 4 0,-13 1-2 16,6 2-2-16,14 1-2 16,-17 3 0-16,14 3 0 15,-14 3 1-15,-11 3 0 16,11-2 2 0,-28 2-8-16,-1 0 0 0,-24 4 0 15,-7-1 1-15,-36 3 3 16,-31 4 3-16,-39 3-4 15,-24-3-3-15,-26-1 3 0,-17-2 1 16,-14-4 2 0,-11 1 0-16,-6-4 0 0,-8-3 2 15,-4-3-3 1,-10 0 0-16,0 0-3 0,1 0-1 16,-5 0 3-1,1-6 3-15,-4 6 0 0,0-6 0 16,0 6-1-1,0 0 0-15,0 0 0 0,0 6 0 16,-7 16 0-16,-4 25 2 16,-3 9-1-16,-14 13 0 15,-15 32 1-15,-6 33 1 0,-18 11-3 16,7 30-3 0,0-2-3-16,3 5 1 0,1 1 1 15,0-25 2 1,-4-1 1-16,0 1 3 15,7-25-3-15,7-26-2 0,7-12-3 16,7-19 1-16,8-15 1 16,6-17 0-16,4-5 4 15,3-7 5-15,4-9-3 16,-3-7 2-16,-1-2-3 16,4-7 0-16,-11-3-3 15,1-3-2-15,-4-4 1 16,-4-2-1-16,-10 0 0 15,-18-4 0-15,-18 1 0 16,-7-7 0-16,-10 3 0 0,-35 4 2 16,-18-4-1-1,-25 6-1-15,-25 1 1 0,-24 3-1 16,-18 0-3 0,-24 6 2-16,10 0 1 0,-25 0 0 15,11 0-3 1,-17-4 2-16,6 4 1 0,11 0 0 15,-14 4 0-15,24-1 0 0,-6 3 0 16,20-3 0 0,12 6-3-16,20-2 0 15,25-4 2-15,21-3 2 16,11 0-2-16,21 0 0 16,25 0 1-16,17-3 2 15,25-4-1-15,11-2-1 0,13-3-2 16,19-7-1-1,3-13 2-15,14-12 0 0,10-12 1 16,11-4 0-16,15-2 0 16,6-10 2-16,0-22-1 15,-3-19 2-15,4-10-4 16,-8-30 0 0,-7-10 1-16,0-19 0 0,4-6-3 15,-4 9 0-15,-3 10-3 16,7 9-1-16,3 28-29 15,0 19-12-15,4 10-61 0,7 2-27 16,-11 10-46 0</inkml:trace>
  <inkml:trace contextRef="#ctx0" brushRef="#br0" timeOffset="41599.76">9521 12487 316 0,'-7'-29'118'0,"14"26"-92"0,4 6 17 16,0 4 1 0,3 8-4-16,3 10 0 0,5 13-4 15,-1 6 0 1,3 19-20-16,5 9 0 0,-1 0-2 0,0 0-5 15,0-9-1-15,4-7-4 0,-4-6-3 16,4 0 0 0,-4-6 1-16,0-12-14 0,1-1-5 15,-8-12-35 1,0-7-16-16,-3-8-40 0,-4-8-15 16,-4-5-16-1</inkml:trace>
  <inkml:trace contextRef="#ctx0" brushRef="#br0" timeOffset="41889.79">10160 12505 304 0,'0'-9'112'0,"4"9"-87"0,-1 0 24 0,1 0 6 16,-1 6-3-16,1 7 4 15,-1 6-9-15,-6 18-2 16,-8 23-25-16,-3 28-3 0,-7 12 0 15,-4 19-7-15,-3 25-3 16,-7 4-4-16,-4 24 0 16,-4-9-4-16,1-15-2 15,7-7 2-15,7-10 2 16,3-18-7-16,7-22-1 0,8-22-23 16,3-19-10-1,3-21-19-15,4-20-8 0,7-18-22 16,0-10-8-1,0-3-45-15</inkml:trace>
  <inkml:trace contextRef="#ctx0" brushRef="#br0" timeOffset="42169.65">10492 12794 404 0,'-14'-3'151'0,"14"-4"-118"0,3 7 5 0,1 0-8 16,6 0-14-16,8-9-1 15,10 0-7-15,18-1-3 16,10 4-2-16,4 0-3 0,-3 3 1 15,-4 3-4-15,-11 6 2 16,-7 9-63-16,-14 7-29 0,-17 10-81 31</inkml:trace>
  <inkml:trace contextRef="#ctx0" brushRef="#br0" timeOffset="42349.72">10488 13368 332 0,'-14'22'126'0,"28"-22"-98"0,11-7 21 0,-4-5 2 0,21-7-15 16,25-9-1-16,7 0-18 15,0-1-8-15,1 7-5 16,-5 4-4-16,-6 5 1 0,-11 4-19 0,-11 2-5 16,-10 1-60-1,-4 3-25-15</inkml:trace>
  <inkml:trace contextRef="#ctx0" brushRef="#br0" timeOffset="43399.64">11882 12396 264 0,'0'-44'99'0,"3"28"-77"0,4-6 11 0,-3 13 2 16,-4-1 1-16,0-2 5 16,-4 9-7-16,-3 3-3 15,-7 3-17-15,-11 19 0 0,-10 9 0 16,-4 10-5-16,-3 3-3 15,3-4 1-15,4 1 0 16,7-3-1-16,3 0-1 0,7-1-6 16,1 4-1-1,6 0 1-15,4-4 0 0,3 1 1 16,4-4 0 0,11-5-3-16,10-7 2 0,11-7-1 15,14-5 0 1,7-1 2-16,3 0 2 0,1 7-3 15,6 9-2-15,4 7 2 0,-3 2 2 16,-11 4 0 0,-11 9 2-16,-10 3-2 15,-15 16 2-15,-13-7 9 16,-11-2 4-16,-11-4 4 0,-7-12 0 16,-3-7-7-1,-4-5 0-15,-6-8-6 0,-8-2-2 16,-11-6-2-1,-3-4-3-15,0-6-2 0,7-3 1 16,8-3 1-16,6-12 0 16,11-14 0-16,6-8 0 15,15-13-5-15,14-1 1 16,18 1 2 0,17-3 1-16,11-7-2 0,7-12 2 15,7-12 1-15,14-1 0 16,8 0-3-16,-8-12 0 15,-11-10 6-15,-13 7 3 16,-18 12-3-16,-18 13 0 16,-14 12-1-16,-14 10 1 0,-18 9-2 15,-10 13-1 1,-4 9-6-16,-3 12-4 0,6 10-3 16,5 10 0-1,9 9-6-15,8 6-3 0,11 9-19 16,17 7-9-1,14 6-42-15,11 0-18 0,0 0-28 16</inkml:trace>
  <inkml:trace contextRef="#ctx0" brushRef="#br0" timeOffset="43869.44">12502 13161 284 0,'-24'19'107'0,"17"-10"-83"0,3 7 4 0,4-10-4 16,0 3-5-1,4 4 1-15,3-4-3 16,7-2 2-16,7-4-10 0,7-6 8 0,8-7 5 16,2-2-2-16,1-7 0 15,0-3-5-15,-4-6-1 16,-3-13-2-16,-4-16 0 15,-3-15-4-15,-4-6-3 16,-3-13-2-16,-4-19-3 0,-7 0 3 16,-7 7 2-1,-7 15-2-15,-7 16 0 0,-4 16 1 16,0 12 0 0,-3 22-2-16,-3 9 1 0,2 16-4 15,8 13 0 1,7 25-1-16,7 22 0 0,7 9 2 15,7 15 2-15,4 29-1 16,0 7 2-16,-1-10-2 16,1-7-1-16,0-2 1 15,-1-13-1-15,-3-16-3 16,-3-19 2-16,0-12-32 16,-4-19-15-16,0-18-25 15,-4-17-9-15,-6-9-73 16</inkml:trace>
  <inkml:trace contextRef="#ctx0" brushRef="#br0" timeOffset="44089.84">12513 12725 288 0,'18'-3'110'0,"10"-4"-86"0,18 1 31 0,-18 0 7 15,11 0-12-15,7-1-3 0,0 1-20 16,-1 0-8 0,8-4-12-16,4 10-5 0,-4-3-1 0,0-3-21 15,-8 6-9 1,-6-3-62-16,-11-3-29 0,-10 2-30 31</inkml:trace>
  <inkml:trace contextRef="#ctx0" brushRef="#br0" timeOffset="44869.86">13526 12762 264 0,'-25'0'99'0,"14"0"-77"0,-3 4 20 15,11-4 3-15,-1 0 1 0,1 0 2 16,-1 0-9 0,0 0-4-16,4 0-19 0,0 0 1 0,4 6 3 15,7-3-2 1,3 3 1-16,14-3-4 15,11 7 1-15,14-4-7 0,3 4-1 16,4-4-2-16,7-3 1 16,7 0-4-16,0 0 0 0,-10-3-1 15,-8 0-2 1,-10 0-17-16,-11-3-9 0,-6-3-37 16,-8 0-17-1,-4-4-49-15,-6 4-18 0,-8 6 16 31</inkml:trace>
  <inkml:trace contextRef="#ctx0" brushRef="#br0" timeOffset="45429.57">14887 12270 368 0,'7'-15'140'0,"-3"15"-109"0,-1-4 11 0,-3 4-1 0,0 0-3 16,-3 4 2-16,-4 14-11 16,-7 17-5-16,-8 12-14 15,-6 6-2-15,-7 7 2 0,-11 2-6 16,-7 11-2-16,0 11-4 16,7-5 1-16,8-10 3 15,6-13 1-15,7 0-4 16,8-12-1-16,2-9-4 0,8-7 1 15,0-3-37 1,4-9-16-16,3-7-37 0,3-2-14 16,4-14-49-1</inkml:trace>
  <inkml:trace contextRef="#ctx0" brushRef="#br0" timeOffset="45681.35">14531 12255 356 0,'-7'-19'132'0,"7"16"-103"0,0 3-8 15,10 9 61-15,5 10-22 16,2 15-13-16,4 16-9 0,1 4-23 16,-1 8-2-16,0 1-2 15,-3 12-6-15,-1 13-1 0,1-3-2 16,-1-10-2-1,-2-6 1-15,-1-6 1 0,-4-7-34 16,1-9-13-16,-4-9-31 16,-4-7-10-1,1-6-95-15</inkml:trace>
  <inkml:trace contextRef="#ctx0" brushRef="#br0" timeOffset="47531.46">8601 12129 228 0,'-4'0'85'0,"8"0"-66"0,3 0 12 0,0 0 3 16,0 0-3-16,3 0 2 15,8-3-5-15,10-3 0 16,-3 3-16-16,-4-4-5 0,25 4 0 0,18-3 0 16,-1 0 3-1,4-1-3-15,18 1-2 0,14-6 0 16,3-7 1-16,14-3 1 15,22-13 1-15,3 4-2 16,21-7-1-16,15 1-1 16,6-4 2-1,15 6-3-15,-1 1 0 0,18-1-1 16,-3 4 1 0,21-3 0-16,-11-1 3 0,14-2-1 15,-6-1 0-15,13 3-6 16,-10-5 1-16,14 8 0 15,-18 1 0-15,8 3 0 0,-22 3 2 16,11 6-3 0,-18 0 0-16,-14 10 1 15,0-1 0-15,-21 4-3 16,-4-4 2-16,0 4 1 0,-17 3 2 16,-14-3-1-1,-4 0-1-15,-14 2 1 0,-15 1-1 16,5 0 0-1,-29 3 0-15,-25 0 0 0,-13 0 2 16,-12 0 10-16,-9 0 7 16,-5-3-8-16,-6 3-1 15,-4 0-8-15,0 0-2 16,-7 0-2-16,0 0 0 16,7 0 0-16,-7 0 0 0,4 3 6 15,-4 7 5 1,-4 5-3-16,-3 17 2 15,-7 15-3-15,-7 22 0 0,-8 3 3 16,1 16 5 0,-3 40-1-16,-1 7 1 0,7 31-7 15,4 7-2-15,3-10-2 16,4 28 1-16,0-19 0 16,0-15 1-16,-4 6 0 15,1-12 0-15,-1-23 2 16,-3-9 3-16,0-9 0 15,0-10 0-15,3-6-5 16,0-18-1-16,8-17-1 0,-1-9-2 16,4-12-2-1,3-3 1-15,1-10 1 0,-1-7 2 16,1-2 1 0,-1-3 3-16,1-7-3 0,-1 0 0 15,1-3 1 1,-4 0 0-16,0-3-5 0,-4 0 1 15,-3 0 0-15,-4 0 2 16,-6 0-3-16,-8 0 0 16,-7 4 1-16,-7-1 0 15,-7 3-3-15,-7 3 2 16,-21-2 1-16,-25 5 0 16,-3 7 0-16,-22 0 2 15,-24 9-3-15,4 7 0 16,-29 2 1-16,3 4 0 15,-20 0 0-15,-4-4 2 16,-8-5-3-16,-13 5 0 0,-11-5-1 16,-6-1 0-1,-26-6 0-15,7 10 0 0,-24 2 2 16,11 1 0 0,-8 6 0-16,7 9 0 0,15-9 0 15,10 0 2 1,14-3-3-16,28-7-2 0,4-9 4 15,28 0 1-15,32-6 0 16,21-6 1-16,18-1-4 16,17-6 0-16,15-2 1 0,13-1 2 15,15-3-3 1,14 0-2-16,10-3-1 0,11-7 0 16,11-5 0-1,10-11 0-15,7-5 5 0,4-16 1 16,3-13 0-1,4 1-2-15,-4-4 1 0,0-12-1 16,4-29 2-16,-4-12 1 16,-3-6-1-16,-4-44-2 15,-4-3 1-15,-6-35 1 16,-11 3-1-16,-7-15-1 16,-4 18 1-16,-3 26-1 15,0 9 0-15,0 15 0 16,0 20-14-16,3 21-5 15,4 10-54-15,4 6-23 0,13 6-111 32</inkml:trace>
  <inkml:trace contextRef="#ctx0" brushRef="#br0" timeOffset="50279.6">19117 6034 216 0,'-11'-7'82'0,"11"4"-64"0,-3 3 18 16,3 0 4-1,0 0-3-15,0 0 2 16,-4 0-1-16,4 0 0 0,0 0-20 16,0 0 1-16,0 0 1 15,0 0-7-15,4 0 0 0,3 0-3 16,7 0 1-16,14 0-2 16,15-3 2-16,13 3-6 15,8 3-1-15,-4 7-2 16,-8-1 1-16,-2 4 0 15,-11 2 1-15,-11 4 6 0,-7 9 4 16,-10 4 1 0,-11 5 4-16,-7 4-11 0,-8 3-4 15,-9 0-3 1,-11 12 1-16,-8 4-1 0,-3 9 2 16,4-6-2-1,3-7 2-15,7-3-2 0,8-9 2 16,6-6 0-1,8-7 1-15,6-6 0 0,8-3 2 16,6-9-1-16,8 3 2 0,10-7-4 16,4-3 0-1,7-3 1-15,-4 0 0 16,-3-3-2-16,-1 4-2 16,1-4 1-16,-4 0 1 15,0-4-21-15,-3 1-7 16,-7-3-22-16,-4 3-8 0,-11-3-67 15,-3-4-59 1</inkml:trace>
  <inkml:trace contextRef="#ctx0" brushRef="#br0" timeOffset="50699.41">19106 6423 308 0,'-3'-7'115'0,"6"7"-89"0,-3-3 8 0,0 3-1 16,0 0-6-16,4-6 2 16,3 0-3-16,0-1-1 0,0 4-14 15,0 0 2-15,0 0 1 16,4 3-1-16,6 0 0 0,8 3-3 16,7 0-1-1,14 0-1-15,10 0 2 0,4 1-1 16,4-1 2-16,13-3-6 15,-10 0-1-15,-14 0-2 16,7-3-2-16,-10-1-19 16,-8 4-10-1,0 0-43-15,-17 0-16 0,-4 0-86 16</inkml:trace>
  <inkml:trace contextRef="#ctx0" brushRef="#br0" timeOffset="51069.48">20122 6285 296 0,'-21'-4'112'0,"21"4"-87"0,-3 0 13 0,3 0-1 15,0 0-11-15,3 0-1 16,4 0 1-16,-3 0 3 0,14 0-15 15,-4 0-4-15,24 0-2 0,-6 0-4 16,11 4-1-16,-8-4-3 16,0 6-3-16,-7 0-58 15,-3 4-24-15,-4 8-76 16</inkml:trace>
  <inkml:trace contextRef="#ctx0" brushRef="#br0" timeOffset="51269.41">20133 6548 364 0,'0'0'134'0,"0"0"-104"0,39-13 9 16,-32 10-1-16,28-3-22 16,-3 0-4-16,14 3-7 0,-7-1-4 15,3 4 0 1,-7 0-28-16,4 0-11 0,-7 0-47 0,7 4-19 15,-8-1-29 1</inkml:trace>
  <inkml:trace contextRef="#ctx0" brushRef="#br0" timeOffset="52260.59">21142 6780 268 0,'4'-3'101'0,"-4"3"-78"0,7-6 22 0,-7 6 6 0,3-7-12 16,1 4 0-1,-4-3-9-15,0 3-2 16,-4-4-15-16,1 1 8 0,-4-6 2 16,3-4 2-16,-3-3 0 15,0 0-6-15,0-9 1 16,3 3-7-16,1-9 0 0,-1 12-4 15,4-16 0-15,0 7-5 16,4-13-1 0,-1 12 1-16,8-21 0 0,-4 12-2 15,7-15-2-15,-3 6 1 16,10 3-1-16,-4 6-3 16,8 0 2-16,-4 7 1 15,4 12 0-15,-4 0 0 16,11 9 0-1,-11 4 2-15,4 21 1 0,-4-2-1 16,0 31 1-16,-3-10 0 0,-4 19 1 16,0-12 4-1,-3-1 3-15,-1 1-4 0,-3-7 1 16,0-6-3 0,0-3 0-16,-3-3-1 0,-1-6 2 15,1-1-1 1,-1-6 2-16,1-2-6 0,3-8-1 15,0 1 2-15,7-12 1 16,-3 2-4-16,13-15 1 16,-2 9 0-16,13-6 0 0,-7 3-3 15,7 6 0 1,-3 1 2-16,0 15 0 0,-4 0-2 16,-3 15 2-1,-4-5-1-15,-3 12-2 0,-1-3 3 16,-6 9 2-1,-1-6 0-15,-3 22 2 16,-3-10-2-16,0 13-1 0,-1-9 1 16,1 3 1-1,-4-7-1-15,3-6-1 16,1 0-8-16,-1-6-3 0,1-6-21 16,-1-3-9-16,1-4-36 15,3-9-13 1,0 0-87-16,10-9-63 15,1 2 102-15</inkml:trace>
  <inkml:trace contextRef="#ctx0" brushRef="#br0" timeOffset="52869.61">22511 6341 288 0,'3'-16'110'0,"-3"16"-86"0,7-9 13 0,-7 9 0 0,4-3-5 16,-1-3 1 0,1-1-3-16,-1 1 1 15,-3-3-17-15,0 2 1 0,-3-5 1 16,-1 2 1-16,-3-2 1 0,4 2-7 15,-8 1-2-15,1 3-5 16,-8 6-3-16,0 0 0 16,-17 19-1-16,7-7 2 15,-18 10 1 1,11-3-1-16,-8 6-2 0,12 0 5 16,2 6 4-1,5-2-5-15,13 8 0 0,4-5 4 16,21 5 5-1,-3-5-1-15,21-7 3 0,-8-7-2 16,15-14 0-16,-7-4-3 0,7-13 1 16,-8 0-6-1,1-8-1-15,-4 2 0 16,-3-9 0-16,-4 6 0 16,-7-10 0-16,-3 7-2 15,-4 3 1-15,-4 3-2 16,-3 7 2-16,0 2-2 15,0 14-1-15,0-4 1 0,0 12 1 16,0-3 1-16,11 10 1 16,-4-3 0-16,21 12 2 15,-7-6-5-15,8 10-1 16,-5-4 0-16,1 0 0 16,-7-3-18-16,-4-3-5 15,0-6-51-15,-3-4-19 16,-1 4-124-1</inkml:trace>
  <inkml:trace contextRef="#ctx0" brushRef="#br0" timeOffset="53509.71">23305 6313 280 0,'-11'-6'104'0,"11"6"-81"0,-21 0 20 16,17 0 6-1,-3 0-9-15,0 0 1 0,0 0-17 16,0 0-6-16,3 0-11 0,4 0 13 0,11 0 6 31,0 0 0-31,17 0 2 0,-3-4-14 0,17 1-5 16,-7 0-15-1,25-3-4-15,-10 3 14 0,6 0 8 16,-10-1-27 0,-4 4-11-16,-7 0-39 15,-3 4-14-15,-4-1-90 16,-3 3-48-16,-4-3 107 15</inkml:trace>
  <inkml:trace contextRef="#ctx0" brushRef="#br0" timeOffset="54329.54">24402 5940 264 0,'10'-19'101'0,"-10"19"-78"0,11-19 26 0,-8 16 9 16,1-7-9-16,-1 4-1 16,1-6-12-16,-1 2-5 0,-3 1-17 15,0-1-2-15,-7 1-1 16,4 6-9-16,-15 3 0 0,1 0-4 15,-19 9 0-15,8-2 2 16,-14 5 0-16,6-2-3 16,1 8 2-16,7-5-1 0,0 3 0 15,7-4 0 1,3 1 0-16,4 2 2 0,10 4 0 16,1-3 0-1,17 3 0-15,-4-4 2 0,22 4 1 16,-7-6-1-16,14 15 1 15,-8-9 0 1,12 12 3-16,13 7-3 16,-3-1-2-16,-7 1 0 15,-14-13 1-15,-8-3-1 0,-2 0-1 16,-5 3 12-16,-3-3 4 16,-3-3-2-16,-11 3 2 15,-7 3-3-15,-7-3 2 16,-7-3-4-16,-4-4-1 15,0-5-4-15,4-7-1 0,3 0-6 16,-10-6 1 0,-14-3 0-16,10-1 2 0,7 1-3 15,-3-3 0 1,-7-4 1-16,17-3 2 0,4 7-1 16,14-4-1-1,0-2-4-15,18-10 0 0,-4 3 2 16,18-13 3-1,-4 7-2-15,32-19 0 0,-11 6-1 16,22-6 0-16,-15 10 4 0,4-11 1 16,-14 17-1-1,-7-10 1-15,-7 7 0 16,-11-7 1-16,-4 7-5 16,-13-10 1-16,0 9 0 15,-15 1 0-15,0 2-3 16,-10 4 2-16,4 3-1 0,-5 9 0 15,5-2-5-15,-1 18 0 16,4-4-28-16,10 14-9 16,4-1-16-16,11 13-5 15,0-3-41-15,6 12-18 16,1-2-11 0</inkml:trace>
  <inkml:trace contextRef="#ctx0" brushRef="#br0" timeOffset="55009.79">25037 5770 260 0,'3'-34'96'0,"-3"34"-75"0,4-28 19 0,-1 18 2 0,-3 1-2 15,0 6 0-15,0-4-13 16,0 4-4-16,0 6-13 16,0-3 9-16,0 16 4 0,0 0-3 15,-3 15 1-15,-1-6-1 16,-10 22 0-16,3-3-7 0,-3 35-3 16,4-20-1-1,-4 7-1-15,3-13 2 16,1 1 1-16,2-14-3 15,1 1 0-15,0-10-1 0,4-5 1 16,-1-8 7-16,1 1 4 16,-1-6-9-1,1-10-3-15,3 0-7 0,0-12-1 16,0-1 1-16,3-12 2 16,1 0-1-16,3-9 2 15,0 6-4-15,7-3 0 16,0 3-1-16,11 6 0 15,-4 0 2-15,11 9 0 0,-4 1-3 16,7 12 2 0,-7 0-1-16,1 13-2 0,-5-3 3 15,-2 9 0 1,-5 3 1-16,1 6 0 0,-4-6 0 16,-4 3 0-1,-2-3 2-15,-5-6 3 0,1 3 0 16,-11-6 0-1,-1-4-3-15,-16-5-2 16,3-1 1-16,-22-3 1 0,8 0-1 0,-11 0-1 16,4 0-2-1,-1-3-1-15,12 0-18 0,3 0-7 16,3 0-14 0,14 0-6-16,4 0-14 15,21 0-4-15,-3 0-114 16,28 0-53-16,-8 0 117 15</inkml:trace>
  <inkml:trace contextRef="#ctx0" brushRef="#br0" timeOffset="55529.74">25492 5554 288 0,'-18'-9'107'0,"18"9"-83"0,-3-4 10 0,3 4 0 0,3-6-8 15,-3 6-1 1,14 0 2-16,-3-3 2 0,13-3-15 16,-2 3 7-16,13 0 3 0,-7 3-1 0,7 3-2 15,-3 0-3 1,0 6 1-16,-4 1-1 0,-3 8-2 16,-4-2-2-1,-10 15-1-15,-1-5-3 0,-13 8 1 16,-1-6-4-1,-10 4-2-15,3-7-2 16,-6 3 0-16,3-6-4 0,0-3 0 16,3 3 3-1,11-4 1-15,0 1 1 0,18 0 2 16,-1-3-3-16,22-4 0 16,-7-2-1-16,21-4-2 15,-11-3-6-15,4 3-4 16,-7-3-47-16,-4-3-22 15,-7 7-57-15,-7-1-22 0,-3 0 5 32</inkml:trace>
  <inkml:trace contextRef="#ctx0" brushRef="#br0" timeOffset="58229.63">25435 5197 164 0,'-3'-4'63'0,"3"4"-49"0,0-6 5 0,0 6-2 0,0 0 1 15,0-3 1 1,0-3-4-16,0 6-1 0,-4-3-8 16,1-4 5-16,-4 7 2 15,0-3-4-15,-4 3-1 0,4 0 0 16,-4 0 0-1,1 0 2-15,-4-6 1 0,3 6-3 16,-3 0-3-16,3-3 0 16,-6-3 1-16,3 6-3 15,-8-4 0-15,5 4 1 16,-4-6 0-16,3 6-5 16,-7 0 1-16,8 0 0 15,-8 0 0-15,4 0 4 16,0 0 2-16,0 0-2 15,-1 0-1-15,5 0 1 0,-4 0 2 16,3 0-5 0,-3 0-1-16,3 0 0 0,-3 0 0 15,3 0 0 1,1 0 2-16,-1 0-1 0,-3 0-1 16,3 0 1-1,-3 0-1-15,3 0 0 0,-10 0 2 16,7 0-1-1,-11 0-1-15,8 6 1 0,-12-2 1 16,8 5-3-16,-4 0 0 0,4-2 1 16,-4 2 0-1,8 0 0-15,-5 4 2 0,5-4-1 16,-8 4-1 0,7-1 1-16,-10 4-1 0,7-3 0 15,-11 2 2 1,7-5-3-16,-10 9 0 0,10-7 3 15,-7 4 1-15,8-4 3 16,-8 7 1-16,7-3-1 16,-3-4-1-16,-11 13-6 15,11-12-1 1,6 3 1-16,-9 2 2 0,-15 8 0 16,3-1-1-16,4-3 9 15,4 6 6-15,3-3-9 16,4-3-4-16,3 3-3 0,1 0-1 15,2 0 2 1,5 0 2-16,-1 0-3 0,0 0 0 16,4 0 5-1,0 1 2-15,3-1 0 0,1-3 1 16,-1 6-4 0,0-3-2-16,-3 3 2 0,0 10 0 15,-4 2 1 1,1 4 0-16,-1 0-2 0,0 0 1 15,4-3-2-15,0-3 2 0,3-4 0 16,-3 7 1 0,3-10 0-16,4 7 0 0,7-4 0 15,4 1 0 1,6 12 0-16,8 0 2 0,14 0 3 16,6 0 5-1,8-3-6-15,3-7-2 0,1 1-3 16,-1-3-3-1,-3-4 3-15,3-9 0 0,11 3 7 16,14-3 4-16,11-3-5 16,3-1-1-1,0 1-4-15,21-6-3 0,15 6 4 16,-4 6 4-16,3-10-3 16,22-2 2-16,3-4-7 15,-7-12-1-15,21-9 2 16,0-7 1-16,-3-9 1 15,24-7 2-15,-10-9-1 0,-4-15 0 16,11-26-1 0,-70 29 0-16,-26 12-2 0,33-32-2 15,-26 20 1 1,22-44 1-16,-25 18-1 0,0-12 2 16,-21 16-2-1,-3-29 2-15,-15 19-4 0,-10-18 0 16,-7 21 1-1,-40-12 0-15,5 25 0 0,-61-19 0 16,15 25-5-16,-89 0 1 0,36 16 0 16,-71 19-1-1,46 2 1-15,-25 20 0 16,39 0-28-16,14 9-14 16,22 0-34-16,38 0-12 15,11 0-79 1</inkml:trace>
  <inkml:trace contextRef="#ctx0" brushRef="#br0" timeOffset="59209.34">20542 5651 228 0,'0'-19'85'0,"0"19"-66"0,4-3 10 16,-4 3-1-16,0 0 1 15,0 0 2-15,3 7-3 16,1-1-3-16,-1 9-13 0,1-2 3 0,-1 12 3 16,1 16-4-1,-4 3 0-15,0 0-2 0,-4 25 0 16,1 6 2-1,-4 10 2-15,3-1-3 0,1 7 2 16,-1 16 1-16,4 9-1 16,0 0-1-16,0 9-1 15,0 19 8-15,0-2 4 16,0 24-13-16,-3 6-7 16,-1 13-3-16,1 10 0 15,-1-4-3-15,1 19 0 16,3-6-1-16,0 18 0 15,3-8 2-15,4 21 2 0,0-13-1 16,0 23 2 0,0-4-2-16,0 16 2 0,0-3-4 15,1 13-2 1,-1-4 4-16,3-2 3 0,4 18-3 16,4-29-3-1,7 14 1-15,10-26 0 0,7 10 1 16,4-26 2-1,3-11-1-15,1-5-1 0,-8-24 1 16,-3-19-1-16,3 32-7 16,-6-32 0-16,-8-31-57 15,-3-26-22-15,-1-24-20 0,12-7-8 16,-1-16-25 0</inkml:trace>
  <inkml:trace contextRef="#ctx0" brushRef="#br0" timeOffset="60439.83">17240 7937 252 0,'0'0'93'0,"0"-3"-72"0,0 3 9 0,0 0 2 16,0 0-16-16,0 0-1 15,0 0 2-15,0 0 3 16,4 0-10-16,3 0 8 0,0 0 2 16,3 0 1-16,8 0 2 15,7-3-7-15,10 0 1 16,11-4-6-16,3 4-1 15,1 3-6-15,3 0-3 16,-7 0 0-16,-1 3-1 0,-2 4 0 16,-4 2 2-1,-8 10 5-15,-10 9 6 0,-10 10 2 16,-7 6 0 0,-8-1-1-16,-7 4 1 0,-3 0-4 15,-7-6 1 1,-4 9-5-16,-3 1-2 0,-4 2-2 15,-3 6 0-15,3-5-2 0,1-7 2 16,6-6-4 0,7-4-2-16,8-5 4 15,20-4 1-15,8-6 4 16,10-3 3-16,8-7-4 0,2-6-1 16,8 1 0-1,0-4 2-15,-4-3-3 0,-10 6-2 16,-4-6 0-1,-10 3 1-15,-4-3-10 0,-7 6-4 16,-3-2-38-16,-4-4-18 16,0 6-13-16,0-6-5 15,7-6-77 1</inkml:trace>
  <inkml:trace contextRef="#ctx0" brushRef="#br0" timeOffset="60869.64">17314 8272 236 0,'4'-3'90'0,"-1"-3"-70"0,4 6 15 16,1 0 2-16,-1-3 1 16,3-3 4-16,1 6-3 0,-1-3-2 15,1-4-20 1,-1 7 1-16,1 0 0 0,3 0-6 0,4 0 1 15,7 0-6-15,6 0 1 16,8 7-3-16,0-4 0 16,0-3-3-16,-8 0 1 15,-2 0-2-15,13 0 2 16,14 0-4-16,-6 0 0 16,-8 0-45-16,-14 0-22 15,-3 0-51-15,3 0-21 16,-3 0 18-1</inkml:trace>
  <inkml:trace contextRef="#ctx0" brushRef="#br0" timeOffset="61279.55">18496 8282 252 0,'-21'-3'96'0,"21"3"-75"0,-4 0 21 16,4 0 3-16,0 0-8 0,0 0 1 16,8 0-5-16,9-7 2 15,4 7-19-15,4-3 2 0,7-3 0 16,0 6-8-16,10 0-1 16,4 0-7-16,3 0-4 15,4 0 1-15,-7 0 2 16,-7 0-18-16,-8 0-8 15,-6 0-31-15,-7 0-15 16,-8-3-86 0</inkml:trace>
  <inkml:trace contextRef="#ctx0" brushRef="#br0" timeOffset="61659.43">18665 7981 292 0,'0'-22'110'0,"0"22"-86"0,4-19 11 16,-4 16-1-16,0-3-10 15,0-1 0-15,4 4-11 16,-4 0-3-16,3 6-6 15,-3 10 6-15,0 12 3 0,0 16 2 0,0 12 1 16,0 3-2-16,0 10 1 16,-3 0-10-16,-1 3-6 15,0 0 3 1,4 3 2-16,-3-12-3 0,3-10-3 16,0-6 1-16,0-10 2 15,0-9 0-15,3-6 2 16,5-6-29-1,-1-7-9-15,3-6-54 0,4-6-22 16,7-10-30-16</inkml:trace>
  <inkml:trace contextRef="#ctx0" brushRef="#br0" timeOffset="62379.39">19410 8034 308 0,'-4'-25'115'0,"4"25"-89"0,4-25 14 15,-1 25 3-15,-3-9-15 16,0 2-1-16,-3-2-14 16,-1 0-3-1,-10 2-6-15,-14 1-5 0,-4 6 0 0,0 6-1 0,1 4 0 16,3 5 2-1,3 1 2-15,4 3-3 0,10 0 0 16,0-7-1-16,4 4-2 16,4 6 3-1,3 0 2-15,3-7 0 0,8 11 2 16,7-8-4 0,3 1 0-16,7 0 1 0,4 0 2 15,0 0-1-15,3-4-1 16,-3 4 1-16,-4 6-1 15,-4-3 2-15,-2 6 3 0,-5 4-2 16,-3-4 0 0,-3 10 8-16,-4-4 4 0,-7 0-1 15,-3-5 0 1,-5 5-2-16,-2-9 0 0,-4-3 2 16,-7-6 2-1,-1 0-5-15,-2-7-1 0,-1-6-4 16,0 3-1-1,1-12-3-15,2 3-2 16,5-13 3-16,-1 1 0 0,4-14-1 0,4-2-2 16,6 0-2-1,4-1 1-15,11 1-1 16,10 0-2-16,7-1 0 16,0 4 3-16,-7 9 0 15,15-21 1-15,6-20 0 16,-14 16 0-16,-7 6 2 15,-3-5 1-15,-4 5 1 0,-7 3 0 16,0 7-5 0,-7 3 1-16,0 0-2 0,-3 12-2 15,-1-2-4 1,1 5-2-16,-1 1-26 0,1 3-9 16,3-1-10-1,3 4-4-15,4 6-14 0,0 4-6 16,4 5-50-1</inkml:trace>
  <inkml:trace contextRef="#ctx0" brushRef="#br0" timeOffset="62989.72">19681 7946 236 0,'8'-22'88'0,"-8"22"-69"0,10-22 8 0,-6 16 1 0,-1-3 5 15,1-1 4-15,-4 1 3 16,0 0 0-16,0-1-22 16,0 10-6-16,0 6-1 0,0-6 6 15,-4 13 4 1,-3 15 1-16,-3 22 1 0,-1 7-7 16,0 9 1-1,1-7-8-15,-1 1-3 0,4-4-3 16,0-6 0-16,0-3 2 0,4-9 4 15,-1-10 2 1,0-6 3-16,1-6 6 0,3-10 2 16,0-6-11-1,3-9-7-15,1-7 0 16,0-3-1-16,3-3-1 16,0 0-2-16,0-3 1 0,3 7-1 15,1-1-3 1,3 0 0-16,4 9-1 0,3 1 3 15,3 0-2-15,-2 9 1 0,-5 0 0 16,4 9 0 0,-3-3 0-16,3 7 0 0,4 15 2 15,-7 3 0 1,-4-2 0-16,-4 8 0 0,-3-5 4 16,-3-1 5-1,-4-6 1-15,-7-6 4 0,-7 0-5 16,-11-4-1-1,-7-5-6-15,-3-4-4 16,0-3 1-16,3-3 2 0,0-3 0 16,4-3-1-1,3-4-2-15,11 4 1 0,4-3-30 16,6-1-14 0,8 1-17-16,10-10-7 0,10 3-39 15,15 4-19-15,-4-1-20 16</inkml:trace>
  <inkml:trace contextRef="#ctx0" brushRef="#br0" timeOffset="63519.5">19974 7636 340 0,'7'-19'129'0,"-7"19"-100"0,18-19 4 0,-14 19-4 0,3-6-11 15,0 0 2-15,3 0-7 16,1 2 0-16,-1 1-8 16,1 3 6-16,0 3 4 0,-1-3-1 15,1 10 2-15,-1-1 0 16,1 10 2-16,-4-6-1 16,-7 12-1-1,0-7-2-15,-7 8-1 0,3-5-3 16,-10 5 1-16,4-8-6 15,-4 4-3-15,3-6-1 16,0 0-1-16,4-1 0 0,4-2 0 16,-1-1 6-1,11 1 4-15,0-4-3 0,11 1-2 16,-4-4-5 0,11-3 0-16,-4-3 0 0,11 6 0 15,-8-2-14 1,-2-1-3-16,-1 0-55 0,-7 0-23 15,0 6-105-15</inkml:trace>
  <inkml:trace contextRef="#ctx0" brushRef="#br0" timeOffset="64029.73">20320 8216 288 0,'0'-3'107'0,"0"3"-83"0,0-3 24 0,0 3 6 16,0 0-13-16,0 0-1 15,0 0-12-15,0 0-5 16,14 0-13-16,-3 0 5 0,20 0 2 16,-2 0-7-16,24 0-1 0,-11 0-5 15,21 3-3 1,-10 0 0-16,0 0-1 0,-10 0-51 15,-12 4-20-15,-6-1-113 16</inkml:trace>
  <inkml:trace contextRef="#ctx0" brushRef="#br0" timeOffset="64249.56">20324 8448 348 0,'-25'0'132'0,"25"0"-103"0,7 0 27 16,-7 0 5-16,18-3-13 0,-4 0-1 16,21 0-16-1,-7 0-4-15,18-1-16 0,-7 1-7 0,21 3-2 16,-11 0-2 0,4 3 2-16,-7 1-36 0,-4 2-17 15,-6 0-40 1,-5 0-18-16,-2 1-61 15</inkml:trace>
  <inkml:trace contextRef="#ctx0" brushRef="#br0" timeOffset="65419.56">22059 8367 236 0,'0'9'90'0,"0"-9"-70"0,0 3 17 0,0-3 4 0,0 0 0 15,0 0 3-15,0 0-7 16,0 0 0-16,0 0-21 16,0 0 4-16,0-3 1 15,0 3 4-15,0-6 4 0,0 6-2 16,-3-7-2-1,-1 1-2-15,1-6-3 0,-1 2-4 16,1-9-2-16,-1-15-8 16,1-4-2-16,3-9 0 15,0 6 0-15,0 4-5 0,7-7 1 16,0 6-2 0,7-6 0-16,0 10 2 0,11-7 0 15,-4 10 0 1,10-7 0-16,-2 13 2 0,2 0 1 15,-6 3-1 1,3 6 1-16,-6 7 2 0,-1 15 2 16,-4-3-3-16,1 16-1 15,-4-3-1-15,4 9-2 16,-4-3 3-16,0 3 0 16,-3 3 3-1,3-3 1-15,-4-3-3 0,1-3-3 16,-4-3 2-16,0-4 2 15,0 1 2-15,0-13 1 16,0 6-2-16,4-15-1 0,-1 2-3 16,22-11 1-1,-4 2-4-15,22-12 0 16,-12 6 1-16,8-3 0 16,-7 6 0-16,0 3 0 0,-7 4-3 15,-1 9 0 1,-2-1 2-16,-1 11 0 0,-7-1 1 15,0 10 2-15,-3 2 1 0,-1 23 3 16,-2-6-1 0,-1 15 0-16,-4-9-3 0,-3 6-2 15,0-10 1 1,0 4-1-16,-3-10 0 0,3-2 2 16,0-7-1-1,0-4-1-15,0-5-6 0,4-1-4 16,-4-5-14-1,3-4-7-15,1 0-48 16,7-6-21-16,-4 0-87 16,14-7-66-16,-7 1 102 15</inkml:trace>
  <inkml:trace contextRef="#ctx0" brushRef="#br0" timeOffset="66029.45">23954 7921 328 0,'10'-25'123'0,"-10"25"-95"0,7-9 7 0,-7 9-4 15,0-10-2-15,0 10 2 16,0-9-1-16,0 9-1 15,-3-9-16-15,-1 9 3 0,-3-10 4 0,0 7-5 16,-7-3 2-16,0 3-6 0,-14 3-1 16,6 0-4-1,-27 6-1-15,7-3-6 16,-11 19 1-16,7-3 2 16,0 18 3-16,7-5 0 0,8 12 2 15,6-7-2 1,14 1 2-16,1-7 2 0,17 1 2 15,-4-7 1-15,22-6 0 16,-4-4-2-16,18-9 1 16,-7 1-4-16,7-14 1 15,-8 1-1-15,1-13 1 16,-7 4 0-16,-1-13 0 16,1 2-2-1,-7 4 1-15,-4 4-2 0,-4 5 0 16,1 1-6-16,-4 15 1 15,-3 0 0-15,3 22 0 16,-4-6 2-16,4 15 1 16,4 16-1-16,3-9-2 15,4-6 1-15,-1 5 1 0,1-8-1 16,-1-4 2 0,-2-3-2-16,-1-6 2 0,-4 0-13 15,1-7-3 1,-4-2-47-16,0-1-20 0,-3 0-83 15,6 4-112 1</inkml:trace>
  <inkml:trace contextRef="#ctx0" brushRef="#br0" timeOffset="104219.76">21675 8840 256 0,'-18'0'96'0,"15"0"-75"0,-1 0 8 16,4 0-1-1,0 0-6-15,0 0 1 0,0 0 5 16,0 0 3-1,0 0-17-15,4 0 5 0,3 3 2 0,0 0-3 16,3 0 2-16,1 1 0 0,-1-1 0 16,1-3-7-1,7 3-3-15,-4 0-1 0,14 0-1 32,-3-3 2-32,13 0 4 0,-6 0-2 15,42-3 3-15,-14 0-2 16,46-3 2-16,-21 2-6 15,63-2-1-15,-32 0-2 0,68-4 1 16,-50 4-2 0,32 0 2-16,-39 0-6 0,31 3-1 15,-38-1 4 1,4 1 2-16,-29-3-2 0,11 6-3 16,-21-3 0-1,3 3 1-15,-21 0-1 0,-7 0 2 16,-11 0-2-16,-10 0 2 15,-4 0-2-15,-7 0 2 16,-6 0-2-16,-5 0 2 0,-3 0-31 16,-3-6-13-1,0 6-34-15,-4 0-16 16,-4-4-33-16,-6 8-12 16,-1-4 0-16</inkml:trace>
  <inkml:trace contextRef="#ctx0" brushRef="#br0" timeOffset="105479.71">23156 9614 220 0,'22'-9'82'0,"-8"3"-64"0,3-4 9 16,-6 4 0 0,3-3-1-16,0-1 4 0,0 1-1 15,0-1 0 1,-3 1-16-16,-1 0 8 0,1-4 5 15,0-3-1-15,-4 1 0 0,0-4-2 16,0 0 0-16,-4 0-2 16,1 4 2-16,-1 2-4 15,-3-3-2-15,0 4-1 16,-7-4 0-16,0 1-2 16,-10-1-1-16,-1 3-5 15,-14-2 0-15,-17 5-3 16,3 1 0-16,0 3-1 0,0 6 0 15,0 3-2 1,-7 6-2-16,-6 4 3 0,-5 5 2 16,4 17-2-1,4 9-2-15,10 3 2 16,10 0 0-16,19 0 1 16,13-6 0-16,22-4 2 0,17-2 1 15,11-10-1 1,3 0 1-16,1-9 0 0,3-7 3 15,3-6-3-15,1-6 1 0,-1-6-3 16,-14-7 0 0,-6 0-3-16,-1-12-2 15,-3 3 1-15,-4-16 1 16,-7 10 3-16,-3 0 2 0,-4 5-1 16,-7 11-1-1,-7 9-3-15,-4 15-2 0,1 13-6 16,-1 12-1-16,4 4 5 15,4 0 6-15,6 2-4 16,5-2 0-16,-1 3 0 16,3 0 0-16,1-4 0 15,-4-6 0-15,-3-9-11 16,-1-9-3 0,1-7-59-16,-1-9-24 0,5 0-132 15</inkml:trace>
  <inkml:trace contextRef="#ctx0" brushRef="#br0" timeOffset="106299.8">17279 9119 304 0,'4'0'115'0,"-4"0"-89"0,0 0 21 0,0 0 3 0,0 0-10 16,0 0 0 0,0 3-8-16,0 0-2 15,0 4-17-15,0-1 1 0,7 3 0 16,3 1-1-16,11-1 0 0,18-6 4 16,0-3 3-1,-7 0-4-15,31-9 1 0,-6 6-4 16,59-19 2-16,-24 3-6 15,84-9-3-15,-42 6-3 16,85-10 0-16,-53 14-2 16,74-4-1-16,-60 6 1 15,38 0-1 1,-55 7 0-16,2 3 0 16,-38 2 0-16,-17 1 2 0,-26 0-1 15,-13 0 2-15,-15-3 0 16,-13 3 1-16,-8-4-5 15,-10 7-1-15,-4-3-46 0,-10-3-20 16,-1 6-47 0,-13 9-20-16,-1-2-43 15</inkml:trace>
  <inkml:trace contextRef="#ctx0" brushRef="#br0" timeOffset="106989.75">18965 9580 324 0,'32'-35'123'0,"-21"17"-95"0,3-4 14 15,-11 19-1 1,4-7-10-16,-3 1-1 0,-1-4-3 16,1 4 0-16,-4-1-15 15,0-2 9-15,-11 2 5 0,4 1-3 16,-17 6 1-16,-22-3-4 15,7 12-3-15,7-3-5 16,-17 16-2-16,10-3-6 0,-32 18-1 16,19-6 1-1,-19 10 0-15,-7 9-2 16,18 0 1-16,15-9-2 16,16-4 2-16,19 1-2 0,20-4 2 15,19-3-2 1,9 7 2-16,5-10 0 0,6-13 1 15,11-9 2-15,14-12 1 16,4-7-1-16,-4-6 1 16,-11-6-4-16,-6 0 0 15,-11-3 1-15,-11-13 0 16,-7-7 2-16,-10 1 1 16,-8 10-1-16,-6 14 1 15,-1 8-4-15,-10 18-2 16,4-3 0-16,-8 21-1 15,4-5-3-15,4 21 0 16,3 17-1-16,7-4 3 0,7 6 0 16,3 3 1-1,1 4-3-15,0-4 2 0,-1-2 3 16,1-10 3 0,-4-13-29-16,-3-6-13 0,3-6-98 15,7-13-42 1,4-12-26-16</inkml:trace>
  <inkml:trace contextRef="#ctx0" brushRef="#br0" timeOffset="107769.93">24123 7401 248 0,'28'-13'93'0,"-28"13"-72"0,18-3 16 0,-15 0 4 16,4-3 0-16,0 3 5 16,1 3-5-16,-1 0-3 15,-7 3-21-15,0 3 7 0,-22 22 4 16,8-6-7-16,-32 47 1 15,11-6 2-15,-64 87 2 16,-45 82-9-16,-19 16-3 0,-13 25-4 16,21-22-1-1,14 3 3-15,14-41 5 16,17-25-9-16,22-16-2 16,21-21-4-16,21-41-2 0,18-19 1 15,17-29-1 1,11-15-14-16,8-18-3 15,2-20-51-15,1-15-22 0,-8-10-119 16</inkml:trace>
  <inkml:trace contextRef="#ctx0" brushRef="#br0" timeOffset="108839.81">22267 12631 220 0,'-10'-3'85'0,"6"3"-66"0,1 3 12 0,3-3 3 16,0 0 0-16,0 0 4 15,0 0 12-15,0 0 6 16,0 0-30-16,3-10 10 0,-3-2 2 0,-3-4-5 15,-1-9 0 1,1-9-9-16,-1-10-3 0,1-6-8 16,3-4-3-1,3-2-1-15,4-10 1 0,7-19-3 16,7-6-2 0,4 7 0-16,0 5-1 0,3 1 2 15,0 6 1 1,4 3-1-16,0 0-1 0,3 16-1 15,4 9 0-15,3 19-2 0,-7 18-2 16,1 20 3 0,-8 9 2-16,-7 6 0 15,-7 7 0-15,-3 5-1 16,-8 7 2-16,-3 3-3 0,0 7-2 16,0-7 0-1,0-3-1-15,4-9 0 0,3-7 0 16,7-12 2-1,7-3 1-15,7-16-1 0,8-16 1 16,3-12-2-16,6-10-1 16,8-3-2-16,4 10 1 15,-8 6-1-15,-3 9 0 16,-11 13 2 0,-10 25 0-16,-14 28 2 0,-11 10 1 15,-11-1-1-15,-7 17-2 16,-6 8 1-16,-1-2 1 15,4-1-1-15,0-12-1 0,3-9 1 16,4-10-1 0,3-12-20-16,4-1-7 0,4-12-32 15,3-9-15 1,3-10-41-16,4-6-14 0,7-15 237 16,1-10 113-1</inkml:trace>
  <inkml:trace contextRef="#ctx0" brushRef="#br0" timeOffset="109569.87">20288 11841 276 0,'-17'0'104'0,"17"-3"-81"0,3-1 23 0,4 1 5 16,4-3 6-16,6 0 5 15,5-1-9 1,6 1-3-16,0 3-28 0,4 3 7 0,0 0 2 16,-1 0-8-16,1 0 0 15,10 0-14-15,15 3-3 16,10 0-4 0,3 4 1-16,1 2-2 0,-4-3-1 15,4 1 1 1,-1-1 1-16,-6-3-1 0,-8 0-1 15,-10-3-10-15,-11 0-4 0,-14 0-20 16,-10 0-5 0,-11 0-22-16,-14 6-7 0,-11 7-29 15,-7 12-14 1,-10-3-39-16</inkml:trace>
  <inkml:trace contextRef="#ctx0" brushRef="#br0" timeOffset="109829.45">20302 12255 344 0,'-45'9'129'0,"41"-3"-100"0,4-3 22 16,4 4 5-16,6-4-6 16,11-3 0-16,11 6-12 0,10-3-4 15,8-3-19 1,3-9-5-16,17 6 1 0,4-4-7 15,0 4 0-15,-7 3-2 0,-10 0-2 16,-8 3-8-16,-10-3-3 16,-7 7-38-16,-8-4-16 15,-2-3-32 1,-8 9-15-16,-7 1-49 16</inkml:trace>
  <inkml:trace contextRef="#ctx0" brushRef="#br0" timeOffset="110719.69">17424 11395 272 0,'-4'-3'104'0,"4"3"-81"0,4 0 20 0,-4 0 3 16,3 3-4-16,1 1-1 0,-1-1-5 16,4 0 0-16,4 3-20 15,3 0 0-15,7-2-2 0,11-1-5 16,0 0-1-16,-1 0-4 16,5 3-1-16,-1 7 3 15,0 2 1-15,1 4 1 16,-8 0 2-16,-11 3 8 15,-6 3 6-15,-15 6-7 0,-6-2 1 16,-4 11-9 0,-7 4-1-16,-8 6-4 15,1 13-1-15,-4-3-1 16,4-4 1-16,7-12-4 0,3-6 0 16,11-7 3-1,7-6 1-15,11-3-1 0,7-6 1 16,3-7-2-1,7-6 2-15,4 7-2 0,3-10 2 16,0 6-4-16,-3-3 0 0,-7-3-1 16,-8 0 0-1,-3 0-36-15,-3 0-14 16,-4 0-40-16,-7 0-15 16,4-9-77-16</inkml:trace>
  <inkml:trace contextRef="#ctx0" brushRef="#br0" timeOffset="110989.59">17395 11828 340 0,'-3'-12'126'0,"6"5"-98"0,12-5 14 0,-5 5 2 0,4 1-16 16,0 0-1-16,18 0-12 0,7 3-2 16,-4-4-7-1,4 7-4-15,3 0-1 0,4 7-1 0,7-4 2 16,0 0-3 0,0 3-2-16,0 0-60 0,-7 1-25 15,-7 5-79 1</inkml:trace>
  <inkml:trace contextRef="#ctx0" brushRef="#br0" timeOffset="111269.82">18274 11511 364 0,'3'-22'134'0,"8"7"-104"0,7 5 16 0,-8 7 1 0,4 3-11 16,4 3-1-16,3 7-11 16,0 5-2-16,-3 11-13 15,-7 2-1-15,-4 6-1 0,-4 4-3 16,-3 6-1-16,0 9-3 16,-3 7-1-16,-1-1-15 15,4-2-4-15,0-10-43 16,-3-10-19-16,-1-8-50 15,-3-11-19-15,0-8 27 16</inkml:trace>
  <inkml:trace contextRef="#ctx0" brushRef="#br0" timeOffset="111458.05">18207 11646 336 0,'-4'3'126'0,"8"1"-98"0,10 2-1 15,-3-3-8-15,10 0-8 0,14 0 3 16,11 0-7-16,3 0-4 0,1 1-2 16,-4-4-4-16,-4 0 2 15,-3 0-41-15,-8 0-17 0,1-4-85 32</inkml:trace>
  <inkml:trace contextRef="#ctx0" brushRef="#br0" timeOffset="112069.72">18976 11358 300 0,'3'-22'112'0,"1"16"-87"0,3-4 20 15,-3 4 1 1,-1 0-4-16,1 2 1 0,-4 4-14 16,-4-3-6-16,-3 3-13 15,-11 7-4-15,-10 2 0 0,-11 10-3 16,1 3-2-16,-1 9 0 15,7 1 1-15,0-4-3 16,11-3 0-16,7 3-1 0,7-3 0 16,3-6 0-1,11 0-2-15,8-4 0 0,9-5 3 16,12 9 0 0,2-10 1-16,1 10 0 0,0-3 0 15,-4 2 0 1,-7 1 0-16,-3 0 0 0,-4 3 2 15,-7 0 5-15,-3 0 6 0,-7 0-1 16,-4 3 3 0,-8 0-6-16,-9 3-1 0,-8-6 9 15,-7-3 4 1,-6 0-7-16,-1-4-1 0,4-5-9 16,3-4-3-1,4-6-1-15,3-6 2 0,4-10-1 16,7-9-1-1,7-6-2-15,7-1-1 16,10 1-1-16,18 0 3 0,8-4 0 16,9 1 1-16,5-4-3 15,-1-12 2 1,-3 0 1-16,-7-7 2 0,-7 1-1 16,-8 12 2-16,-6 0 0 15,-11 6 1-15,-7 10-2 16,-3 12-2-16,-1 1-2 15,-10 9-1-15,-7 2-5 0,3 8 0 16,4 2-31 0,3 3-14-16,8 4-31 0,6 2-12 15,4 7-72 1</inkml:trace>
  <inkml:trace contextRef="#ctx0" brushRef="#br0" timeOffset="112639.4">19382 11220 296 0,'0'-32'112'0,"0"26"-87"0,0-3 24 0,0 9 6 16,0 0-16-16,0 0-5 16,0 3-4-16,0 0-2 0,-7 13-15 15,-11 18 3-15,-3 20 4 16,-4 8-5-16,4 4 2 0,0-3-8 15,3-7-3-15,4-6 3 16,0-6 2-16,3-6-4 16,1-10 1-16,3-6-3 15,0-3 2-15,3-7 0 16,1-2 3-16,-1-4-5 16,4-6-3-1,4-6-1-15,3-4-1 16,3-2 2-16,4-4-3 15,4 1-2-15,7-1 2 16,-1 0 0-16,1 4-2 0,3 2 0 16,-3 1 2-1,0 9 0-15,-4 6 1 0,0 4 0 16,-3 2 0 0,-4 4 0-16,-4 3 0 0,1 6 2 15,-1 3 1 1,-2 3 3-16,-1 1 3 0,-4-4 5 15,1-3-4-15,-8 0 0 0,-3-9-4 16,0-10 1 0,0 0-4-16,-18-9 0 15,-17-6-1-15,0-7-2 16,-1 0-2-16,4-6 1 16,4 7-8-16,7-1-2 15,7 3-36-15,7 1-16 0,7-1-26 16,7 4-9-16,10 6-86 31</inkml:trace>
  <inkml:trace contextRef="#ctx0" brushRef="#br0" timeOffset="113149.34">19569 11079 320 0,'-18'0'121'0,"18"0"-95"0,-4-7 22 0,4 7 3 16,4-6-17-16,7-3-2 0,3-4-8 16,7 4-3-1,7-1-11-15,7 4 5 0,1 3 4 0,-8 0-1 16,7 9-1 0,-3 0-1-16,-11 10 0 15,-3-3 0-15,-22 9 3 16,-14 9-9-16,-6 10-1 15,-4-7-3-15,3-2-1 0,4-4-1 16,3-3 2 0,4-3-5-16,7-3-1 15,7-7 2-15,10-2 3 16,12-4-2-16,2-3 0 0,-2-3-1 16,13 6 1-1,-7-3-4-15,4-3 0 0,3 7-32 16,-7-4-15-16,-3-3-62 0,-22 19-150 31</inkml:trace>
  <inkml:trace contextRef="#ctx0" brushRef="#br0" timeOffset="113699.76">17247 12524 324 0,'7'-3'123'0,"0"-3"-95"0,11 3 20 15,-7-4 3 1,6 7-8-16,4 0 1 0,8 0-13 15,6 0-4-15,4 10-16 16,7-4 4-16,10 3 3 0,15 1-4 16,34-7 2-16,15-3-7 15,36 0-1-15,9-9-2 16,19-4 1-16,3-6 5 0,-14 4 2 16,3-4-3-1,-14 3-1-15,-24 0-4 0,-18 1 1 16,-11-7-4-1,-28 9-2-15,-14-2 0 0,8 5 1 16,6-6-14-16,-18 4-5 16,-17 3-40-16,-14 5-15 15,-18 8-47-15,-18 11-17 16,-6 1-32 0</inkml:trace>
  <inkml:trace contextRef="#ctx0" brushRef="#br0" timeOffset="114329.87">18969 12678 336 0,'-4'-10'126'0,"4"1"-98"0,-3 9 14 16,-1 0 2-16,-3-3-7 0,-3 3 0 15,-8 0-3-15,-7 3 1 16,-6 3-19-16,-5 7 2 0,-3 9 2 16,-6 15-9-16,-1 17-1 15,-4 5-4-15,1 1-1 16,7-4-3-16,13-6-2 16,19-6-2-16,13-6 1 15,11-7 3-15,11-9 1 16,3-12 3-16,8-10 1 15,6-3 1-15,4-13 0 16,0-6 0-16,0-13 0 0,-11-8 2 16,-3-4 4-1,-8 3-2-15,-6 3 3 0,-4 13-4 16,-7 12 1 0,-7 10-5-16,0 15 1 0,-3 13-3 15,3 6 0 1,0 10-6-16,3 0-1 0,4-1-2 15,4-2 3-15,3-1-2 16,0 1 1-16,0-4-3 16,4-3 1-16,-4-3-40 0,0-9-18 15,0-7-56 1,0-2-26-16,-3-7-49 16</inkml:trace>
  <inkml:trace contextRef="#ctx0" brushRef="#br0" timeOffset="116469.33">16764 10815 244 0,'-18'-3'93'0,"18"0"-72"0,0-3 5 0,4 0-1 0,-1-1-1 16,1 1 3-1,-1 0 1-15,1-1 0 0,-4 7-15 16,0 0 3-16,4 0 2 16,3 4-6-16,3-1 1 0,8 3-2 15,7 0 1 1,13 1 0-16,12-1 0 0,6 0 5 15,8-3 3-15,20-3-6 16,26 0-1-16,3-3-1 16,24-3 2-16,22 3-5 0,3-4-3 15,22 1-1 1,-4 3-1-16,24 0-2 0,-3 0-2 16,25-4 1-1,-11 1-1-15,22-3 0 0,-8-4 0 16,25 1 2-1,-18-1 3-15,25-3-2 0,-24 7 0 16,10 3-3-16,-25-4-1 16,4 4 1-16,-18 0 2 15,-18 0-1-15,8-1-1 16,-18 1 1-16,-7 3-1 16,7-3 0-16,-15-1 0 15,12 1 0-15,3 0 0 16,-15 0 0-16,12-1 0 15,27-2 0-15,-31-1 0 0,-7 10 0 16,-7-3 0 0,-25-3 0-16,-21 3 2 0,-18-3-3 15,-7 6-2 1,-7 0 2-16,-7 6 2 0,-7-3-2 16,-10-3 0-1,-11 6 1-15,-11-3 0 0,-7 4 2 16,-7-4 3-1,-6-3-2-15,-5 6-2 0,1-3 4 16,-4-3 1-16,-4 7 0 0,-3-1 1 16,-3 3 2-1,-4 4 2-15,-4 6-3 0,-6 3-3 16,-8 9 2 0,-7 22 2-16,-3 35-2 0,0 9-2 15,3 13 0 1,4 40-1-16,6-2-5 0,5 18 1 15,-1 10 2-15,0-10 3 16,-3 12 2-16,-3-8 1 16,-8-20 0-16,-7 10 2 15,-10-6-5 1,-4-26-3-16,0-15 1 16,3-6 0-16,8-4-1 15,7-9-2-15,3-12 1 0,7-10-1 16,8-19-3-1,3-6 0-15,3-12 2 0,4-10 2 16,3-6 0-16,1-10 2 0,-4 1 0 16,0-1 3-1,0-3-3-15,-4-3-2 0,1 1 0 16,-8-1 1 0,-3 0-3-16,-4 0-2 0,-3 0 2 15,10 0 2 1,4-3 0-16,-14 0 2 0,7 0-2 15,-15 3-1-15,5 0 1 0,-19 1-1 16,12-1 0 0,-51 0 0-16,-55 3 0 15,48-3 2-15,22 0-1 16,-60 1-1-16,-88 2 1 0,3 3 1 16,18-6-3-1,-14 7 0-15,17 5 1 16,61-5 0-16,28-7-3 0,-71 16 2 15,-110 12 1 1,43-6 2-16,0-3-1 0,36-3-1 16,3-3 1-1,3-1-1-15,15 1 0 0,-4 3 0 16,17-3-3 0,11-1 2-16,-3 1 3 0,10-7 1 15,22-6-4 1,-1 7-1-16,-3-10 1 0,17-3 2 15,15-4 0-15,7-2-1 16,0 6-2-16,-8-3 1 16,8-4 1-16,10 10 0 0,4 0 0 15,-4 0 0 1,-7 10 0-16,8-4 0 0,6-3 0 16,14-3 0-1,8 0-3-15,3 0 2 0,4 0 1 16,3 0 2-1,0-3-6-15,0-3-1 0,3 6 4 16,5-4 5-16,6-2-4 16,3 0 0-1,8 0 0-15,7-4 0 0,0-2 0 16,3-1 2-16,4-2-3 16,4-4 0-16,3-6-1 15,-1 6 0-15,1-6 2 16,4 0 0-16,-1-4 0 15,1-8 2-15,-1-1-3 0,1-15 0 16,-1-26 1 0,1-11 2-16,3-8-1 0,0-21 2 15,0-31-2 1,0-13-1-16,3-29 1 0,1-8-1 16,-1-20-3-1,1 13 2-15,-4-6 1 0,-4 37 2 16,1 29-3-1,-4 22-2-15,0 12-5 0,3 9 0 16,11 7-31-16,7 19-12 0,15 12-62 16,16 35-27-1,-6 18-55-15</inkml:trace>
  <inkml:trace contextRef="#ctx0" brushRef="#br0" timeOffset="119569.8">26539 11681 296 0,'-7'6'112'0,"7"-3"-87"0,0 3 9 0,0-2-1 0,0-1-6 16,0 0 2-1,0 0-3-15,-3 0 1 16,-1 0-15-16,1 0 13 0,-1-3 5 15,1-3-2-15,-1-3 0 16,1-3-4-16,-1-4-1 0,4-6-8 16,0-12-4-1,7-7-6-15,4-9-2 0,3-6 1 16,4 0 0 0,3 6-2-16,0-4-2 0,4 4 1 15,3-3-1 1,0-3 0-16,-3 6 2 0,-1 3 1 15,-2 13 3-15,-5 9-3 0,-3 12 0 16,-3 17 1 0,-4 8 2-16,0 7-5 0,-3 3-1 15,-1 7 0 1,4-4 0-16,0 0 0 0,0-6 0 16,4 3 0-1,-1-9 0-15,8-7 2 0,7-6 1 16,7-6 1-1,6-3 0-15,5-4-2 0,-5-5-2 16,1 5-2-16,-3 1 1 16,-8 0 1-1,-4 9 2-15,-6 9-1 0,-4 7-1 16,-7 12 1-16,-10 19 1 16,-4 6-1-16,-4 7-1 15,1-7 1-15,2-6-1 16,1-6 2-16,0-3 1 15,4-7-4-15,3-6-1 0,0-9-21 16,3-1-10 0,1-5-34-16,-1-4-12 0,4-3-45 15,1 0-19 1,2-3-5-16</inkml:trace>
  <inkml:trace contextRef="#ctx0" brushRef="#br0" timeOffset="119989.75">27658 11292 356 0,'0'0'132'0,"3"0"-103"0,1 6 16 0,-1-3 2 0,4 4-13 16,4 2-2-1,3 4-16-15,4-4-5 0,3 7-7 16,7-7-3-16,7 0 2 16,4 1-9-16,-3-1-3 0,-5 1-55 15,-3-1-25 1</inkml:trace>
  <inkml:trace contextRef="#ctx0" brushRef="#br0" timeOffset="120159.74">27679 11584 324 0,'-14'6'121'0,"21"0"-95"0,3-3 5 15,1-3-4-15,7 0-16 0,6 0-1 16,12 0-6-1,10 0-1-15,-11 0-1 0,-7 0-41 0,4 0-19 16,3 10-85 0</inkml:trace>
  <inkml:trace contextRef="#ctx0" brushRef="#br0" timeOffset="121527.92">28783 10753 260 0,'0'-7'99'0,"0"4"-77"0,0 0 18 16,0 3 2-16,0 0 0 0,0 0 4 15,0 0-12-15,0 0-3 16,7-3-18-16,4-3 3 16,3-4 2-16,7 10-2 0,0-3 1 15,0-3-5-15,8 6 0 16,-5 0-3-16,5 9 2 16,-8-2 0-16,0 2 1 15,-3 0 0-15,-11 13 2 16,0-6-3-1,-18 18-1-15,4-5-4 0,-14 15 1 16,-11 9-4-16,4-6-2 0,3-6 0 16,8-10 1-1,2-6-3-15,5 3 0 0,6-6 3 16,18-9 1 0,-7-1 1-16,15-2 2 0,-5-4-5 15,8 0-1 1,-4 1-2-16,-3-4 0 0,-4 0-31 15,-4 0-13 1,1 0-37-16,-7-3-14 0</inkml:trace>
  <inkml:trace contextRef="#ctx0" brushRef="#br0" timeOffset="121829.62">28670 10972 264 0,'-3'0'101'0,"3"0"-78"0,14 6 17 0,-11-6 5 15,8 4 0-15,7 2 5 16,10-3-12-16,11 3-3 15,-4-6-20-15,-7 0-9 0,22 0-2 0,-12 0-5 16,8 0 0 0,-7 0-8-16,3 0-2 0,11 3-51 15,-3 0-22 1,-5 4-76-16</inkml:trace>
  <inkml:trace contextRef="#ctx0" brushRef="#br0" timeOffset="122169.66">29616 10771 320 0,'0'-15'121'0,"0"15"-95"0,7-10 20 16,-7 10 1-16,3-3-14 16,1 0-4-16,3 3-6 0,0 0-3 15,0 10-10 1,-3-4 0-16,-1 19 1 0,1-6-9 0,-1 25 0 16,-3-10-2-1,0 16 2-15,0-9-1 0,0 6-1 16,0 9-4-16,0-21 0 0,0-4-29 15,0-9-11 1,0-3-28-16,0-6-12 0,0-4-65 31</inkml:trace>
  <inkml:trace contextRef="#ctx0" brushRef="#br0" timeOffset="122384.48">29439 10891 312 0,'0'-4'115'0,"0"4"-89"0,29-6 16 16,-22 3 4-16,14 3-12 15,-4 0-2-15,12 0-12 16,-5 0-2-16,19 0-11 16,-8 0-4-16,11 0-2 0,-7 0-10 15,3 3-2-15,-7 0-71 16,-3 4-33-16,-7-1-36 15</inkml:trace>
  <inkml:trace contextRef="#ctx0" brushRef="#br0" timeOffset="123069.41">30321 10677 352 0,'14'-12'132'0,"-14"12"-103"0,25-13 14 0,-21 10 1 16,3-3-7-16,0 0 0 16,-4-1-14-16,1 1-6 0,-15 3-10 15,1 0-5-15,-15 3-1 16,4 0-1-16,-7 6 2 0,6-3-3 16,1 7-2-1,4-4-1-15,-1 3 3 0,4-2-2 16,0 2 1-1,3-3 0-15,4 4 0 0,0-4 0 16,3 3 0-16,1 1 0 16,3-1 0-16,0 1 2 15,11 2 0-15,-4-2 0 16,14 5 0-16,-4-2 0 16,12 15 0-16,-5-6-3 15,1 16 0-15,-4-4 2 16,-3 7 2-16,-4-10 2 15,-11 7 3-15,1-10-3 0,-11 3-2 16,0-6 4 0,-7-3 1-16,0 7 9 0,-8-11 4 15,5-2 0 1,-4-7 0-16,3-2-10 0,0-4-3 16,4-3-2-1,0-3 0-15,0 0-5 0,3-7 1 16,4 1-2-1,7-10 0-15,0 3 0 0,7-15 0 16,1 12 2-16,20-15 0 0,-4 5-3 16,26-8 2-1,-8 2-1-15,8 4 0 0,-8 3 4 16,0-10 1 0,-7 10-1-16,-6-10 1 0,-5 7-2 15,-13-7-1 1,-4 10 1-16,-10 6-1 0,-1 3-3 15,-14 7 0-15,4 2-5 16,-3 4-2-16,2 0-33 16,5 6-11-16,-1 0-37 15,8 0-15-15,-1 0-56 16</inkml:trace>
  <inkml:trace contextRef="#ctx0" brushRef="#br0" timeOffset="123699.45">30766 10539 288 0,'3'-28'110'0,"-3"28"-86"0,7-31 22 16,-3 21 6-16,-1 7-15 0,1-3-1 15,-1 3-12-15,1-3-5 0,0 15-11 16,-4 0 4-16,-4 23 1 16,0-7-2-16,-10 16-1 0,0-7-6 15,-3 23-1 1,-1-14 3-16,4 20 3 0,0-13 2 16,3 1 1-1,1-11 0-15,3-5 2 0,-1-7-5 16,1-6-1-1,4-3 2-15,-1-7 1 0,1 1-5 16,3-10-2-16,0 0-2 16,3-12-2-16,1-1 1 15,6-15 1-15,1 6-3 16,10-6 0-16,-3 7-1 16,7-1 0-16,-4 3 0 15,7 7 0-15,-7 2 2 16,4 10 2-16,-4 1-1 15,0 8-1-15,-3 1 1 16,-1 12-1-16,-2-6 2 16,-5 9 3-16,-3-6 0 0,-3 6 2 15,-1-6-2 1,-6 3 0-16,-1-6-1 0,-10 3 0 16,3-7-2-1,-13-5 1-15,6-1-2 0,-14-9-1 16,8 0 1-1,-8-6 1-15,7 3-3 0,-3-7-2 16,7 1-5-16,3-7 0 0,4 7-47 16,7 0-20-1,0 5-57-15,14-5-24 0,0 3 1 32</inkml:trace>
  <inkml:trace contextRef="#ctx0" brushRef="#br0" timeOffset="124290.88">31009 10345 340 0,'7'-9'126'0,"-7"9"-98"0,11-10 8 0,-11 10-2 15,7 0-7-15,0-3 4 0,0-3-6 16,0 6-3 0,0-3-12-16,0-4 0 0,7 7 1 0,0-3-2 15,11 0 0 1,-4 0-3-16,11 6 1 0,-7 0 9 16,3 10 5-1,-3-4-3-15,-11 10 2 0,-4 3-2 16,-13 9-2-1,-1-9-4-15,-17 7-2 16,7-8-4-16,-7 5-1 0,3-8-1 16,1 4 0-1,2-6-5-15,5 0 1 0,3 2 0 16,10 1 2 0,1-3-1-16,24 0 2 15,-7-4-2-15,18 1 2 16,-7-4-4-16,0 1 0 0,-4-4-41 15,-7-3-19-15,-3 0-84 0,-18-3-34 16,0 6 5 0</inkml:trace>
  <inkml:trace contextRef="#ctx0" brushRef="#br0" timeOffset="125049.54">28624 11549 296 0,'4'0'110'0,"-4"0"-86"0,18 6 13 0,-15-6 0 15,8 3-3-15,-4 1 2 16,7 2-2-16,-4-3 1 0,15 3-19 16,-4-3 13-16,29 1 5 15,-12-1-7-15,37-3-1 0,-19 0-6 16,75-7-1-1,-29 1-8-15,88-10-4 16,-45 4-2-16,98-10-1 0,-63 6-2 16,81-9 1-1,-70 6-4-15,38 4 0 0,4-1 1 16,-53 0 2 0,-39 4-1-16,-28 2 2 0,-21 1-4 15,-15 0 0-15,-17 5 1 16,-10-2 2-16,-12 6-14 15,-9 0-7-15,-15 0-41 0,-11 10-16 16,-10-1-100 0,-3 4-74-16,-12-1 98 15</inkml:trace>
  <inkml:trace contextRef="#ctx0" brushRef="#br0" timeOffset="125799.46">30071 12019 292 0,'14'-9'110'0,"-14"9"-86"0,18-9 16 16,-15 2 2-16,4 4-8 0,0-3 1 15,0 3-3 1,0-4 0-16,0 1-17 0,-3 0 4 0,-4-3 4 16,0 2-3-1,-4-2 0-15,4-1-2 0,-10 1-2 16,3 0-2 0,-11-4-1-16,4 10-5 0,-18 3-3 15,8 0 0 1,-22 16-1-16,10-4-2 0,-6 13 1 15,7-3-2-15,3 3 2 16,7 4-2-16,11-1 2 16,4-6 0-16,24 0 3 15,-4-7-1-15,22 4 2 16,-4-9-2-16,11-1 2 16,-7 0-2-16,7-12 2 15,-8 3-2-15,1-9 2 16,-7-1-2-16,0-5 2 15,-4 2-2-15,-4-2 2 16,-3 2-2-16,-6 7 2 16,-5-1-4-16,-3 11-2 15,0-1 0-15,0 12 1 0,0-2-3 16,0 6-2 0,0 0 2-16,7 15 2 0,-3-9-2 15,10 10 0 1,3 5 3-16,1-2 1 0,0-13-10 15,-4-6-3-15,-4-10-46 0,-3-6-18 16,-3-6-63 0,3 3-28-16,-3-3-12 15</inkml:trace>
  <inkml:trace contextRef="#ctx0" brushRef="#br0" timeOffset="127829.56">25820 10085 272 0,'-7'-10'101'0,"7"10"-78"0,0 0 4 15,0 0-3 1,0 0 3-16,0 0 6 15,7 0-6-15,3 7-2 0,1-4-14 0,3-3 2 0,7 6 3 16,11-3 1 0,17 0 1-16,15-3 0 0,6 0 0 15,29 0 0 1,0-3-2-16,-18 0-6 0,78-6-2 16,-36 2 2-1,82-5 4-15,-50 2-6 16,82 1 0-16,-61 0 5 15,89 5 3-15,-75 1-4 0,82 6-2 16,-75 1-3-16,78 5-2 16,-74-6-3-16,82 7 1 15,-82-1-2-15,74-9 2 16,-74 6 0-16,60-3 1 16,-67-3-2-16,42 7-2 15,-63-4-2-15,35 3 1 16,-52-3 1-16,41 0 2 15,-49-3-1-15,8 0 2 0,-40 0-2 16,15-3-1 0,-29 0 1-16,0-3-1 0,-21 3 0 15,-3-4 0 1,-15 4 0-16,1-3 0 16,-11 6 0-16,10-3 0 15,-10-3 0-15,18 6 0 0,-15-4 0 16,4 4 2-1,25-6-3-15,-25 6 0 0,-18 0 1 16,-10 0 2-16,-11 0 1 0,-7 6 1 16,-3-2-5-1,-4-4 1-15,0 6-2 0,-4-3 0 16,1-3 2 0,-4 0 0-16,0 6 0 0,-4-3 0 15,1 7 2 1,-8-1 3-16,1 4-2 0,-4 2-2 15,-4 4 2-15,-3 3 0 16,-4 3-1-16,-3 7 1 16,-7 8-2-16,-8 26 2 15,-3 19 0-15,-3 6 1 16,-4 9-5-16,-10 29 1 16,-4 6 2-16,7-10 3 15,3 32 2-15,15-10 1 16,7-12-4-16,6 12-1 15,5 1-1-15,3-14 1 16,-1-8-2-16,1 6 2 0,0-7-2 16,-4-15 2-1,-3-16-2-15,-7-10-1 0,-4-2 1 16,-3 6-1 0,-1-7 2-16,1-9 1 0,3-15-1 15,7-4-2 1,8-12 1-16,3-10 1 0,3-12-1 15,4 0 2-15,3-7 0 0,4-5 1 16,0-4-2 0,0-6 1-16,0 0-2 0,-4-4-1 15,1-2 1 1,-1 0-1-16,1-4-3 16,3 7 2-16,0-4 1 15,-11 1 0-15,4 6 0 0,-21-7 0 16,3 1-3-1,-28 0 2-15,7-1 3 0,-39-2 1 16,22 2-4-16,-68-2 1 16,-116-10 0-1,102 9 2-15,36 4-1 0,-96-7-1 16,-144-3-2-16,137 7 1 16,57 2 1-16,-131 1 2 15,-123-4-3-15,42 10 0 16,28-3 1-16,50 3 2 15,7-7-3-15,42-2 0 16,17-1 1-16,12-2 2 16,27-1-1-16,4 0-1 0,4 1-2 15,31-1 1 1,14 0 1-16,15-3 2 0,21 10-3 16,24-4 0-1,22-2-1-15,24-1-2 0,21 0 0 16,18-5 0-1,11-5 0-15,7-5 3 0,6-3 0 16,-2-4 1-16,2-3 2 0,1 4 1 16,0-4-1-1,3-6-2-15,8 0-2 0,6-25 1 16,4-35 1 0,0-12 2-16,-4-47-3 15,-7-19 0-15,-10-38 5 16,-7 7 2-16,-11-13-5 0,-3 31-2 15,-4 26 0-15,0 6 0 16,3 12-28-16,8 25-13 16,17 4-209-1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1.7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Equations with One Variable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for Solving an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51371" y="977900"/>
                <a:ext cx="12140629" cy="513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Do Distributive Property (If Necessary)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Combine Like Terms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(If Necessary)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Use the Addition or Subtraction Property of Equality (Undo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doing the Opposite)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Use Multiplication or Division Property of Equality (Undo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÷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doing the Opposite)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71" y="977900"/>
                <a:ext cx="12140629" cy="5139869"/>
              </a:xfrm>
              <a:prstGeom prst="rect">
                <a:avLst/>
              </a:prstGeom>
              <a:blipFill>
                <a:blip r:embed="rId2"/>
                <a:stretch>
                  <a:fillRect l="-1857" t="-2370" b="-3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5184" y="-71263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727681" y="1288876"/>
                <a:ext cx="225946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681" y="1288876"/>
                <a:ext cx="2259465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269918" y="1288876"/>
                <a:ext cx="298716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+3+4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918" y="1288876"/>
                <a:ext cx="2987164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675DF29-E058-4692-802F-92F199814A52}"/>
                  </a:ext>
                </a:extLst>
              </p14:cNvPr>
              <p14:cNvContentPartPr/>
              <p14:nvPr/>
            </p14:nvContentPartPr>
            <p14:xfrm>
              <a:off x="1397160" y="1215000"/>
              <a:ext cx="9597600" cy="4703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675DF29-E058-4692-802F-92F199814A5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87800" y="1205640"/>
                <a:ext cx="9616320" cy="472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756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5184" y="-71263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6021607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95685" y="1116397"/>
                <a:ext cx="563023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3−4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=6+3(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−9)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85" y="1116397"/>
                <a:ext cx="5630238" cy="492443"/>
              </a:xfrm>
              <a:prstGeom prst="rect">
                <a:avLst/>
              </a:prstGeom>
              <a:blipFill>
                <a:blip r:embed="rId2"/>
                <a:stretch>
                  <a:fillRect r="-108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6021607" y="1116397"/>
                <a:ext cx="60676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1+5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=10+5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607" y="1116397"/>
                <a:ext cx="606764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499E101-6EFB-4E42-B367-324230742015}"/>
                  </a:ext>
                </a:extLst>
              </p14:cNvPr>
              <p14:cNvContentPartPr/>
              <p14:nvPr/>
            </p14:nvContentPartPr>
            <p14:xfrm>
              <a:off x="491400" y="401040"/>
              <a:ext cx="11262960" cy="5839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499E101-6EFB-4E42-B367-32423074201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2040" y="391680"/>
                <a:ext cx="11281680" cy="585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811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5184" y="-71263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6021607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95685" y="1116397"/>
                <a:ext cx="563023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+20=4(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85" y="1116397"/>
                <a:ext cx="5630238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6021607" y="1116397"/>
                <a:ext cx="60676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−35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607" y="1116397"/>
                <a:ext cx="606764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BFE0CA2-3F73-4461-AF2F-2E03CF4AC175}"/>
                  </a:ext>
                </a:extLst>
              </p14:cNvPr>
              <p14:cNvContentPartPr/>
              <p14:nvPr/>
            </p14:nvContentPartPr>
            <p14:xfrm>
              <a:off x="1405800" y="457560"/>
              <a:ext cx="10363680" cy="5771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BFE0CA2-3F73-4461-AF2F-2E03CF4AC17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96440" y="448200"/>
                <a:ext cx="10382400" cy="579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733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86829" y="-1974"/>
            <a:ext cx="10618342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Formula for the Given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4205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085546" y="1254898"/>
                <a:ext cx="39162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46" y="1254898"/>
                <a:ext cx="3916200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084983" y="1260769"/>
                <a:ext cx="347402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𝑏𝑐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983" y="1260769"/>
                <a:ext cx="3474028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812689B-8B0C-4C85-8ECD-A542F095F085}"/>
                  </a:ext>
                </a:extLst>
              </p14:cNvPr>
              <p14:cNvContentPartPr/>
              <p14:nvPr/>
            </p14:nvContentPartPr>
            <p14:xfrm>
              <a:off x="1159560" y="2022120"/>
              <a:ext cx="8660520" cy="3759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812689B-8B0C-4C85-8ECD-A542F095F08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50200" y="2012760"/>
                <a:ext cx="8679240" cy="377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121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86829" y="-1974"/>
            <a:ext cx="10618342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Formula for the Given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4205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085546" y="1254898"/>
                <a:ext cx="444980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=4(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46" y="1254898"/>
                <a:ext cx="4449808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084983" y="1260769"/>
                <a:ext cx="3819251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𝑡𝑤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983" y="1260769"/>
                <a:ext cx="3819251" cy="921984"/>
              </a:xfrm>
              <a:prstGeom prst="rect">
                <a:avLst/>
              </a:prstGeom>
              <a:blipFill>
                <a:blip r:embed="rId3"/>
                <a:stretch>
                  <a:fillRect b="-6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8B8A153-46F5-4A8F-9B4A-3ED7C70F8978}"/>
                  </a:ext>
                </a:extLst>
              </p14:cNvPr>
              <p14:cNvContentPartPr/>
              <p14:nvPr/>
            </p14:nvContentPartPr>
            <p14:xfrm>
              <a:off x="912960" y="2118960"/>
              <a:ext cx="10567080" cy="4132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8B8A153-46F5-4A8F-9B4A-3ED7C70F897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03600" y="2109600"/>
                <a:ext cx="10585800" cy="415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82079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86829" y="678"/>
            <a:ext cx="10618342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Formula for the Given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495461" y="1301132"/>
                <a:ext cx="477412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=−6,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61" y="1301132"/>
                <a:ext cx="4774127" cy="492443"/>
              </a:xfrm>
              <a:prstGeom prst="rect">
                <a:avLst/>
              </a:prstGeom>
              <a:blipFill>
                <a:blip r:embed="rId2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6766484" y="1125635"/>
                <a:ext cx="4203202" cy="843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484" y="1125635"/>
                <a:ext cx="4203202" cy="843436"/>
              </a:xfrm>
              <a:prstGeom prst="rect">
                <a:avLst/>
              </a:prstGeom>
              <a:blipFill>
                <a:blip r:embed="rId3"/>
                <a:stretch>
                  <a:fillRect b="-7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F5F51E9-C3CA-4848-A9D8-CC6D1F8DA174}"/>
                  </a:ext>
                </a:extLst>
              </p14:cNvPr>
              <p14:cNvContentPartPr/>
              <p14:nvPr/>
            </p14:nvContentPartPr>
            <p14:xfrm>
              <a:off x="945000" y="1892160"/>
              <a:ext cx="10763640" cy="3868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F5F51E9-C3CA-4848-A9D8-CC6D1F8DA17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5640" y="1882800"/>
                <a:ext cx="10782360" cy="388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540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86829" y="678"/>
            <a:ext cx="10618342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Formula for the Given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6663742" y="1254898"/>
                <a:ext cx="486306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𝑚𝑎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3742" y="1254898"/>
                <a:ext cx="4863063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D60C6D7-819E-43C7-BF4B-957CD79E4D02}"/>
                  </a:ext>
                </a:extLst>
              </p:cNvPr>
              <p:cNvSpPr txBox="1"/>
              <p:nvPr/>
            </p:nvSpPr>
            <p:spPr>
              <a:xfrm>
                <a:off x="554044" y="1125635"/>
                <a:ext cx="3980449" cy="894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D60C6D7-819E-43C7-BF4B-957CD79E4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44" y="1125635"/>
                <a:ext cx="3980449" cy="894540"/>
              </a:xfrm>
              <a:prstGeom prst="rect">
                <a:avLst/>
              </a:prstGeom>
              <a:blipFill>
                <a:blip r:embed="rId3"/>
                <a:stretch>
                  <a:fillRect b="-6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EF5AF29-2199-459D-B0ED-233D3475253A}"/>
                  </a:ext>
                </a:extLst>
              </p14:cNvPr>
              <p14:cNvContentPartPr/>
              <p14:nvPr/>
            </p14:nvContentPartPr>
            <p14:xfrm>
              <a:off x="191880" y="1850400"/>
              <a:ext cx="11649960" cy="3884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EF5AF29-2199-459D-B0ED-233D3475253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2520" y="1841040"/>
                <a:ext cx="11668680" cy="390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88862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331</TotalTime>
  <Words>225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Retrospect</vt:lpstr>
      <vt:lpstr>Section 1.7 Solving Equations with One Variable</vt:lpstr>
      <vt:lpstr>Steps for Solving an Equation</vt:lpstr>
      <vt:lpstr>Solve the Equation</vt:lpstr>
      <vt:lpstr>Solve the Equation</vt:lpstr>
      <vt:lpstr>Solve the Equation</vt:lpstr>
      <vt:lpstr>Solve the Formula for the Given Variable</vt:lpstr>
      <vt:lpstr>Solve the Formula for the Given Variable</vt:lpstr>
      <vt:lpstr>Solve the Formula for the Given Variable</vt:lpstr>
      <vt:lpstr>Solve the Formula for the Given Variable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22</cp:revision>
  <cp:lastPrinted>2018-09-28T22:52:40Z</cp:lastPrinted>
  <dcterms:created xsi:type="dcterms:W3CDTF">2018-08-29T02:57:50Z</dcterms:created>
  <dcterms:modified xsi:type="dcterms:W3CDTF">2020-08-02T02:13:36Z</dcterms:modified>
</cp:coreProperties>
</file>