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0" r:id="rId3"/>
    <p:sldId id="273" r:id="rId4"/>
    <p:sldId id="277" r:id="rId5"/>
    <p:sldId id="278" r:id="rId6"/>
    <p:sldId id="279" r:id="rId7"/>
    <p:sldId id="282" r:id="rId8"/>
    <p:sldId id="280" r:id="rId9"/>
    <p:sldId id="281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2428CD-0DFE-4CCD-9603-FDEEC3B07BD9}" v="2" dt="2020-08-02T02:14:2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a72fe4fbff7b9625" providerId="LiveId" clId="{70B2FE2D-4939-4F94-B09C-BCE5D1893420}"/>
    <pc:docChg chg="undo custSel modSld">
      <pc:chgData name="Michael Kuniega" userId="a72fe4fbff7b9625" providerId="LiveId" clId="{70B2FE2D-4939-4F94-B09C-BCE5D1893420}" dt="2020-08-02T01:47:37.119" v="0" actId="1076"/>
      <pc:docMkLst>
        <pc:docMk/>
      </pc:docMkLst>
      <pc:sldChg chg="modSp mod">
        <pc:chgData name="Michael Kuniega" userId="a72fe4fbff7b9625" providerId="LiveId" clId="{70B2FE2D-4939-4F94-B09C-BCE5D1893420}" dt="2020-08-02T01:47:37.119" v="0" actId="1076"/>
        <pc:sldMkLst>
          <pc:docMk/>
          <pc:sldMk cId="3782079517" sldId="282"/>
        </pc:sldMkLst>
        <pc:spChg chg="mod">
          <ac:chgData name="Michael Kuniega" userId="a72fe4fbff7b9625" providerId="LiveId" clId="{70B2FE2D-4939-4F94-B09C-BCE5D1893420}" dt="2020-08-02T01:47:37.119" v="0" actId="1076"/>
          <ac:spMkLst>
            <pc:docMk/>
            <pc:sldMk cId="3782079517" sldId="282"/>
            <ac:spMk id="13" creationId="{835E4BB6-6654-4D00-9492-7C58D77628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1.7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Equations with One Variable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Solving an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 Distributive Property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Combine Like Terms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(If Necessary)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the Addition or Subtraction Property of Equality (Undo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</a:t>
                </a:r>
              </a:p>
              <a:p>
                <a:pPr marL="742950" indent="-742950">
                  <a:buFont typeface="+mj-lt"/>
                  <a:buAutoNum type="arabicPeriod"/>
                </a:pPr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Use Multiplication or Division Property of Equality (Undo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by doing the Opposite)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1" y="977900"/>
                <a:ext cx="12140629" cy="5139869"/>
              </a:xfrm>
              <a:prstGeom prst="rect">
                <a:avLst/>
              </a:prstGeom>
              <a:blipFill>
                <a:blip r:embed="rId2"/>
                <a:stretch>
                  <a:fillRect l="-1857" t="-2370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727681" y="1288876"/>
                <a:ext cx="22594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1" y="1288876"/>
                <a:ext cx="225946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269918" y="1288876"/>
                <a:ext cx="29871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+3+4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18" y="1288876"/>
                <a:ext cx="2987164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56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3−4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=6+3(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−9)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blipFill>
                <a:blip r:embed="rId2"/>
                <a:stretch>
                  <a:fillRect r="-10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1+5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=10+5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11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5184" y="-71263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Equation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+20=4(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85" y="1116397"/>
                <a:ext cx="5630238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607" y="1116397"/>
                <a:ext cx="606764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33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-1974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085546" y="1254898"/>
                <a:ext cx="3916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46" y="1254898"/>
                <a:ext cx="3916200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084983" y="1260769"/>
                <a:ext cx="34740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𝑏𝑐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983" y="1260769"/>
                <a:ext cx="347402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21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-1974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4205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1085546" y="1254898"/>
                <a:ext cx="44498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=4(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46" y="1254898"/>
                <a:ext cx="4449808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7084983" y="1260769"/>
                <a:ext cx="3819251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𝑡𝑤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983" y="1260769"/>
                <a:ext cx="3819251" cy="921984"/>
              </a:xfrm>
              <a:prstGeom prst="rect">
                <a:avLst/>
              </a:prstGeom>
              <a:blipFill>
                <a:blip r:embed="rId3"/>
                <a:stretch>
                  <a:fillRect b="-6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079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678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/>
              <p:nvPr/>
            </p:nvSpPr>
            <p:spPr>
              <a:xfrm>
                <a:off x="495461" y="1301132"/>
                <a:ext cx="47741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57FC8-0AE0-4C45-8BF6-D87C85DA7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61" y="1301132"/>
                <a:ext cx="4774127" cy="492443"/>
              </a:xfrm>
              <a:prstGeom prst="rect">
                <a:avLst/>
              </a:prstGeom>
              <a:blipFill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766484" y="1125635"/>
                <a:ext cx="4203202" cy="84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484" y="1125635"/>
                <a:ext cx="4203202" cy="843436"/>
              </a:xfrm>
              <a:prstGeom prst="rect">
                <a:avLst/>
              </a:prstGeom>
              <a:blipFill>
                <a:blip r:embed="rId3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40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6829" y="678"/>
            <a:ext cx="10618342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the Formula for the Given Variable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5844284" y="842053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/>
              <p:nvPr/>
            </p:nvSpPr>
            <p:spPr>
              <a:xfrm>
                <a:off x="6663742" y="1254898"/>
                <a:ext cx="486306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35E4BB6-6654-4D00-9492-7C58D7762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742" y="1254898"/>
                <a:ext cx="4863063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60C6D7-819E-43C7-BF4B-957CD79E4D02}"/>
                  </a:ext>
                </a:extLst>
              </p:cNvPr>
              <p:cNvSpPr txBox="1"/>
              <p:nvPr/>
            </p:nvSpPr>
            <p:spPr>
              <a:xfrm>
                <a:off x="554044" y="1125635"/>
                <a:ext cx="3980449" cy="894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𝑠𝑜𝑙𝑣𝑒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D60C6D7-819E-43C7-BF4B-957CD79E4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44" y="1125635"/>
                <a:ext cx="3980449" cy="894540"/>
              </a:xfrm>
              <a:prstGeom prst="rect">
                <a:avLst/>
              </a:prstGeom>
              <a:blipFill>
                <a:blip r:embed="rId3"/>
                <a:stretch>
                  <a:fillRect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8862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</TotalTime>
  <Words>225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Section 1.7 Solving Equations with One Variable</vt:lpstr>
      <vt:lpstr>Steps for Solving an Equation</vt:lpstr>
      <vt:lpstr>Solve the Equation</vt:lpstr>
      <vt:lpstr>Solve the Equation</vt:lpstr>
      <vt:lpstr>Solve the Equation</vt:lpstr>
      <vt:lpstr>Solve the Formula for the Given Variable</vt:lpstr>
      <vt:lpstr>Solve the Formula for the Given Variable</vt:lpstr>
      <vt:lpstr>Solve the Formula for the Given Variable</vt:lpstr>
      <vt:lpstr>Solve the Formula for the Given Variable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21</cp:revision>
  <cp:lastPrinted>2020-08-02T02:14:36Z</cp:lastPrinted>
  <dcterms:created xsi:type="dcterms:W3CDTF">2018-08-29T02:57:50Z</dcterms:created>
  <dcterms:modified xsi:type="dcterms:W3CDTF">2020-08-02T02:14:54Z</dcterms:modified>
</cp:coreProperties>
</file>