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70" r:id="rId3"/>
    <p:sldId id="284" r:id="rId4"/>
    <p:sldId id="279" r:id="rId5"/>
    <p:sldId id="285" r:id="rId6"/>
    <p:sldId id="278" r:id="rId7"/>
    <p:sldId id="286" r:id="rId8"/>
    <p:sldId id="287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3T16:13:16.02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2910 5921 248 0,'0'-6'93'0,"0"6"-72"0,0-4 14 16,0 4 2-16,0 0-6 15,0 0-1-15,0 0-10 16,0 0-2-16,0 0-11 16,0 0 2-16,4 4 2 0,-1-1 2 15,1 0 3-15,0 13-1 16,-4 5 1-16,3 30 0 15,4 14 3-15,0 8-2 0,0 8-1 16,0 23-4-16,4 5-2 16,-1-5-2-16,1-1 0 15,0 7-4-15,3-3-1 16,-4-13-1-16,-3-13 1 16,0-15 2-16,0-6 4 15,-3-13 0-15,3-10 0 16,-3-8-8-16,-1-8 0 15,1-5 1-15,-4-3 3 16,0-4-2-16,-4-3-2 16,1-2-11-16,-1-4-6 15,4-4-28-15,0-2-9 16,0 0-10-16,0-4-3 16,4-2-72-1,6-7-57-15,1-9 78 16</inkml:trace>
  <inkml:trace contextRef="#ctx0" brushRef="#br0" timeOffset="720.04">2974 5949 240 0,'-4'-3'90'0,"4"-3"-70"0,0-4 8 0,0 1 0 0,4 6-2 15,-1-4 2-15,1 1 0 16,0 0 2-16,3 0-16 15,0-1 5-15,7 1 2 0,0-3 2 16,3-1 1-16,1 1-2 16,10-1-2-16,4 1-6 15,7 6-1-15,-4-3-6 16,4 12 1-16,7 3-1 16,0 10 1-16,14 12-2 15,-4 20 1-15,4 18-4 16,-3 6-2-16,-8 0 2 15,-3 4 2-15,-18 8 2 0,-3 7 3 16,-11-6 1-16,-7-9 3 16,-7 2-3-16,-7-12 1 15,-7 3-1-15,-11 7 1 16,-10-4 2-16,-18-6 2 16,7-13-9-16,0-2-2 15,0-11-1-15,7-8 0 16,-6-13-2-16,6 3-2 15,3-9 1-15,5-4-1 16,-1-2-9-16,7-4-4 16,4 0-20-16,7-3-8 15,10 0-26-15,4-3-9 16,4 0-77-16,3-3-31 0</inkml:trace>
  <inkml:trace contextRef="#ctx0" brushRef="#br0" timeOffset="1471.66">3990 6322 272 0,'-7'-6'104'0,"3"6"-81"0,1-3 25 0,3 3 4 15,-4 0-12-15,4 0-3 16,0 3-2-16,7-3 1 16,4 6-20-16,7-6 6 0,10 0 2 15,0-6-4-15,7 3-1 16,8-7-9-16,-8 1-2 15,4 0-4-15,0 2-3 16,-1 4-3-16,-9 3-1 16,-5 6-36-16,-6 4-16 15,-8-1-67-15,8 7-29 16,-7 3 2 0</inkml:trace>
  <inkml:trace contextRef="#ctx0" brushRef="#br0" timeOffset="1685.65">4106 6661 372 0,'25'0'140'0,"3"-13"-109"0,8-15 24 16,-15 12 4-16,3 4-29 16,8-7-8-16,0 6-14 15,3 4-4-15,0 6-2 16,1 3-6-16,-8 6 0 0,0 4-40 15,0-1-18-15,1 0-74 16,-5 1-31-16,1-7 39 16</inkml:trace>
  <inkml:trace contextRef="#ctx0" brushRef="#br0" timeOffset="3208.17">5560 5595 264 0,'3'-10'101'0,"1"7"-78"0,-1-6 11 0,1 9-1 16,-1-3-5-16,-3 3 3 16,4-7-2-16,-4 7 2 0,0 0-17 15,0 0 5-15,0 0 2 16,-4-3 0-16,1-3-1 15,-4 6-4-15,-4 0 0 0,-3 0-3 16,4 6 0-16,-12-3-5 16,1-3 0-16,-3 10-5 15,-1-4-2-15,0 0 2 16,4 4 0-16,-4-1-4 16,4 1 1-16,0 2 2 15,-4 1 1-15,8 5-4 16,-12 1 1-16,1 3 0 15,0 0 0-15,-4 0-3 16,0-3 2-16,4 0 1 0,4-4 2 16,2-5-1-16,5 6-1 15,6-4 7 1,1 7-6-16,-1-7 0 16,7 7 1-16,1-3 3 15,-1 0 2-15,4-4 1 16,0 1-2-16,0 5 1 15,4-2-4-15,3-3-2 16,4 2 2-16,-1-2 0 16,1 3-1-16,3-1 1 15,0 1-2-15,0-4-1 16,0 7 1-16,-3-3 1 16,-1 3-3-16,1-4 0 0,7 1 1 15,-8-3 0-15,1 2 0 16,3-2 2-16,0-4-3 15,0 7 0-15,4-7 3 16,-1 1 1-16,5-1-1 16,-8 1-2-16,-4-1 3 15,4 0 2-15,-3 1 4 16,-4-1 2-16,-4-2-3 16,-3 2 0-16,-3 7-3 15,-4-4 0-15,-4 4-3 16,-3-1-2-16,0 1 1 15,-11 0-1-15,4 0 0 16,0-7 2-16,0 7-3 16,0-4 0-16,7-2-1 15,0 5 0-15,-4-2 2 0,7-1 0 16,4 1 0-16,4-1 0 16,3 1-3-16,3 3 2 15,8-4-1-15,3-2-2 16,7 5 3-16,-7-2 2 15,7 2-2-15,-3 1 0 16,0 0 1-16,-4 3 0 16,0-1 0-16,4 1 0 15,-8 0 0-15,-3 0 2 16,-3 3 1-16,-4 0 1 16,-4 3-2-16,-3-3-2 15,-3 9 5-15,-8 1 1 16,-3 5-2-16,-4 7-1 15,-3 9 1-15,3-2 0 0,-7-4-5 16,8-4 1-16,6 1-2 16,4-3 0-16,10 0 0 15,8-3 0-15,10 9 2 16,4-10 0-16,6-5 4 16,12-4 2-16,-8-3-2 15,7-6-3-15,7-4 0 16,4-2 1-16,4-4-1 15,-1 1 2-15,-7-4-7 16,-3 0 1-16,0-3-23 16,-14-3-11-16,3 0-33 15,-7 0-14-15,0-3-127 16</inkml:trace>
  <inkml:trace contextRef="#ctx0" brushRef="#br0" timeOffset="4681.71">5779 6200 236 0,'-4'-9'88'0,"4"5"-69"0,-4-2 6 15,4-3-2-15,0 6-2 16,0-4 4-16,0 1-4 16,0 0-1-16,0-1-11 15,0 1 3-15,0 0 2 0,4-3 1 0,3-4 1 16,4-3 3-16,6-3 0 16,11 1-2-1,11 5 0-15,7 1-1 0,4 2 3 16,2 7-7-1,-13 3-2-15,0 6-1 16,0 10-1-16,-11 9 4 0,-3 13 3 16,-8 6 0-1,-6 0 1-15,-7 6-4 0,-8 3-2 16,-7 10-4-16,-3 12-1 16,-7 3-3-16,-4-2-2 15,-10-4 1-15,7-10 1 16,3-5-1-16,8-1 2 15,6-6-4-15,8-3 0 16,6-6 5-16,8-9 2 16,10-7 2-16,3-10 2 15,5-5-1-15,10-7 0 0,-11-3-5 16,7 0-1-16,4 0-1 16,-4 0-2-16,-3 0 3 15,-4 0 0-15,-3 0-28 16,-1 0-10-16,-9 0-21 15,2 0-5-15,-3 0-11 16,0 0-5-16,1 0-86 16</inkml:trace>
  <inkml:trace contextRef="#ctx0" brushRef="#br0" timeOffset="5118.28">6678 6711 304 0,'4'-31'115'0,"-1"18"-89"0,1 1 8 0,-1 5-1 0,-3 7-10 15,0 0 1-15,4 7 7 16,-1-4 4-16,1 22-18 16,-1 3 6-16,-3 13 4 0,0 3-13 15,-3 12-2-15,-1 13-8 16,1 0-1-16,-1 3-1 15,1-9 1-15,-1-7-2 16,1-6-1-16,3-6 1 16,0-6-1-16,0-7-20 15,0-9-9-15,0 7-18 16,3-14-6-16,1-2-23 16,-1-4-7-16,8 1-54 15</inkml:trace>
  <inkml:trace contextRef="#ctx0" brushRef="#br0" timeOffset="6288.39">7299 6269 228 0,'21'-28'88'0,"-7"6"-69"0,4-6 2 0,-8 18-5 15,1-6 0-15,0 1 4 16,-4-1 5-16,7 4 4 16,-11-1-15-16,-3 0 7 0,-3 1 6 15,-11 2-4-15,3 7-1 16,-3-3-6-16,-4 12-2 15,-3-3-4-15,0 7-1 16,-4 9-5-16,1 0-1 16,-1 2 1-16,-3 8 0 15,0-1-2-15,-4 3-2 16,4-3-2-16,-1 1-1 16,5-4-1-16,6-3 3 15,7-3 0-15,8-4 3 0,6 1-3 16,4-4 0-16,8-2 1 15,6-1 2-15,0-2-1 16,4-1 2-16,6-3-4 16,1 6 0-16,10 1 1 15,8 5 2-15,-8-2-1 16,4 12-1-16,3 0 1 16,-6 6-1-16,-4 1 0 15,-4 5 2-15,-10-2-1 16,-4-1-1-16,-4-2 1 0,-3 5 1 15,-7-2 5 1,-3-1 6-16,-8 1 2 16,-3-1 3-16,-3 4-4 15,-8 0 2-15,-3-1-7 0,-7 1-1 16,-4-7 0-16,-3 4 0 16,-4-10-2-16,0-6-1 15,7-4-3-15,4-8-2 16,4-7 1-16,2-10 1 15,5-12-1-15,3-12-1 16,3-10-2-16,7 6 1 16,4-6-1-16,11-3 0 15,7-6 2-15,13-16 2 16,12-9-3-16,6 2 0 0,4-2-1 16,0 6 0-1,-4-19 2-15,4 0 0 0,-3 3 0 16,-11 13 2-16,-11 12 1 15,-14 10 1-15,-11 9-5 16,-10 6 1-16,-3 13 2 16,-11 7 1-16,-4 8-4 15,-3 4-1-15,-8 6 1 16,-2 0 0-16,6 9-2 16,-3 1 2-16,10 5-6 0,7 4-3 15,8 3-21 1,6 6-10-16,11 4-14 15,11 2-5-15,3 4-109 16</inkml:trace>
  <inkml:trace contextRef="#ctx0" brushRef="#br0" timeOffset="6712.92">7945 6827 340 0,'-7'6'126'0,"3"-3"-98"0,0 7 12 16,4-4 0-16,-3 7-13 16,-1 5-3-16,-3 14-10 15,-3 12-4-15,-1 12-5 16,-3 1-2-16,0-4 1 0,3-3-5 0,4-6-1 15,0-6 3 1,4-4 1-16,-1-3-22 16,4-5-9-16,4-8-30 15,3-2-13-15,7-7-78 16</inkml:trace>
  <inkml:trace contextRef="#ctx0" brushRef="#br0" timeOffset="7685.57">8819 6200 216 0,'18'-28'82'0,"-11"12"-64"0,4-3 11 0,-8 10-1 16,1-1-3-16,-1-2 0 15,-3-1-6-15,0 1 1 16,0-4-11-16,-3 7 3 0,-1-4 2 16,1 1-1-16,-1-1 2 15,1 1-4-15,-4 2 1 16,0 1 2-16,-4-1 1 16,-3 4-4-16,0 0 1 15,-4-1-3-15,0-2 0 16,-3 6-1-16,4-3 0 0,-4 6 2 15,-1 0 1-15,-6 6-5 16,3-3-2-16,1 16-2 16,-8 9 1-16,-3 16 0 15,-8 9 1-15,-2 4 0 16,-1 2 0-16,0 4 2 16,3 9 3-16,12 10-4 15,-1-1-1-15,7-6-2 16,8-2 1-16,6-11-2 15,11-5-1-15,7-4 3 16,14-3 2-16,15-3 0 16,9-3 0-16,8-9-1 15,0-7 2-15,0-9-1 16,0-10 0-16,4-6-3 16,2-12 1-16,5-7-2 0,-4-6 2 15,-7-6 0-15,-7-7 3 16,-7 4-3-16,-11-3 0 15,-11-7 1-15,-13 3 0 16,-15-3 0-16,-17 4 0 16,-18 9-5-16,-3 12 1 15,-4 10 0-15,-3 15 0 16,-12 10-3-16,5 3 0 16,7 6 2-16,10-3 0 15,7 0-2-15,14-6 2 0,15 0-12 16,13 0-7-16,15-7-22 15,10 1-9 1,7-4-30-16,1-3-12 0,13-2-62 31</inkml:trace>
  <inkml:trace contextRef="#ctx0" brushRef="#br0" timeOffset="8119.29">9186 6780 300 0,'7'-16'112'0,"0"13"-87"0,4 3 13 0,-4 0 1 16,0 6-6-16,4 4 1 16,-1 6-6-16,-3 5-3 15,-3 8-13-15,-4 11-3 0,-7 20 1 16,-4 6-4-16,-3-3 2 0,0-4-7 15,-4-6-1-15,4-6 2 16,0 4 3-16,0-11-4 16,3-5-1-16,1-4-20 15,3-9-7-15,3-6-21 16,1-7-10-16,3-6-29 16,7-6-10-16,7-3-25 15</inkml:trace>
  <inkml:trace contextRef="#ctx0" brushRef="#br0" timeOffset="9081.42">10015 5996 236 0,'4'-9'88'0,"-4"2"-69"0,3 1 11 0,-3 6 1 0,0 0-4 15,0-3 4-15,-3 0-2 16,-1-7 0-16,1 10-16 16,-4-9 5-16,0 6 3 0,0-3-3 15,0-4 2-15,0 7-2 16,0-6 0-16,-1 2-7 15,-2-2-2-15,-1 3-3 16,-3-1 1-16,-3 1 0 16,-1-3 1-16,-3 6 0 15,-4 0 2-15,0 3 1 16,-3 0 1-16,0 3-6 0,0 0-4 16,3 6 1-16,0 1 0 15,1 2-4-15,-1 4-1 16,0 3 1-16,4 12 2 15,0 4 0-15,0 2-1 16,3 4 3-16,4 0 0 16,7-4 3-16,3-2 3 15,4-4-2-15,7-6-2 16,8-3-2-16,2-3 0 16,4-6-2-16,8 2 2 15,6-5-2-15,4-7 2 16,3-3 0-16,-3-3 1 15,0-7 0-15,-4-5 0 0,-7-4-2 16,-3-6-2-16,-1-4 1 16,-6 1 1-16,0 0-1 15,-4 0 2-15,-4 3-4 16,-2 3 0-16,-1 3 3 16,0 9 3-16,-7 10 0 15,0 10 2-15,0 6-4 16,-4 9-2-16,1 9 2 15,-1 7 0-15,4 0 3 16,0 6 3-16,-3 9-2 16,3 23-2-16,0 2-2 15,0-3-3-15,-4-2 1 16,0-7-1-16,1-3 0 16,-1-4 0-16,4-5 0 0,0-7 0 15,0-9 0-15,0-7 0 16,0-9 0-16,0-9 0 15,0 0-5-15,0-13 1 16,0-3-33-16,0-10-16 16,4 1-27-16,-1-7-11 15,8-3-99 1</inkml:trace>
  <inkml:trace contextRef="#ctx0" brushRef="#br0" timeOffset="10475.9">10089 5607 236 0,'0'-9'88'0,"4"3"-69"0,0-1 13 0,-4 4 0 15,3 0-2-15,1-3 2 0,-1 6-2 16,1-3 1-16,-1-4-17 16,1 7 5-16,3-3 2 0,0-3 2 15,3 6 1-15,4-3-9 16,8-3-4-16,2 6-2 16,8-4-1-16,7 4 0 15,0 0 0-15,3 4-4 16,-3 2-1-16,0-3 1 15,-1 6 0-15,1 1 0 16,0-1 2-16,-4 1-3 16,-3-1 0-16,-4 0 1 15,-3 1 2-15,-4 2-3 16,-3 1 0-16,-4-1 1 16,-3 1 2-16,-1 6 1 0,-3-3 1 15,-3 2-2-15,-1-2-1 16,-3 0-1-16,0-1 2 15,-3 1-3-15,-4 0 0 16,-4-4 3-16,0 7 1 16,-3-3-3-16,0-4-1 15,0 7 1-15,0-6 0 16,-4 2-2-16,1-2-2 16,3 3 1-16,0-4-1 15,-1 7 0-15,1-3 2 16,0 2-3-16,-3 1 0 15,-1 3 1-15,0 0 2 0,1 3-3 16,-5 0 0 0,5 0 1-16,-1 0 2 15,4-3-3-15,0-3 0 16,7-6-1-16,0 6 0 0,7-4 0 16,0-2-2-16,7-1 5 15,3 1 3-15,5-4-1 16,-1-2-2-16,3 2 0 15,1-3 1-15,0-3 1 16,-1-3 1-16,4 0-2 16,-3 0-2-16,0-3 1 15,-1-3 1-15,-3 6-3 16,-3 0 0-16,-4 0 3 16,-3 0 1-16,-4 6-1 0,-4-3-2 15,-6 7 1-15,-1 5 1 16,-3-2-1-16,0 3 2 15,0 2-4-15,-4 1 0 16,4 3 1 0,0 0 0-16,3 6 0 0,1 1 0 15,3-1-3-15,3-6 2 16,8 6 1-16,3-6 0 16,0 3 0-16,3-3 0 15,1 0 0-15,3 0 0 16,0 0 0-16,0 0 0 15,4 3 0-15,-1-3 0 16,1-3-3-16,0 9 2 16,-1 3 3-16,-3 7 1 0,1 9-4 15,-5 3 1-15,-3 0 0 16,-7-6 2-16,-3 3-1 16,-4-6 2-16,-8-7 4 15,-2-2 4-15,-4-4 0 16,-4 0 1-16,-3-6-6 15,-11 3-2-15,-7-3 0 16,-10-6 0-16,-1-4-5 16,4-2-1-16,7-7-15 15,11 0-6-15,7-6-74 16,17 3-34-16,8 0-78 16</inkml:trace>
  <inkml:trace contextRef="#ctx0" brushRef="#br0" timeOffset="12306.9">2879 9053 244 0,'0'-19'90'0,"7"7"-70"0,-4-1 8 0,1 7-2 16,-1 0-1-1,-3 0 2-15,0-1-1 0,0 4-1 16,0 3-14-16,0 0 0 0,0 0 2 16,0 3-1-16,0 4 1 15,0 8-3-15,0 13-1 16,0 7 1-16,4 9 1 16,-1 9 1-16,1 22 0 15,-1 23 0-15,-3 2 0 16,0 6-4-16,0 20 0 15,-3-4-3-15,-1-12 0 16,1-10-1-16,-1-6 0 16,1-9-2-16,-1-10-2 15,1-15-2-15,3-10 1 16,0-9 1-16,0-16 2 16,0 0 1-16,0-16 1 15,0-6-2-15,0-3-17 16,0-3-5-16,0-6-21 15,0-7-7-15,3 4-23 16,1-7-10-16,6 0-58 16</inkml:trace>
  <inkml:trace contextRef="#ctx0" brushRef="#br0" timeOffset="13616.13">2939 8881 216 0,'-4'-13'82'0,"4"10"-64"0,0-3 7 16,0 6-1-16,4-6-4 16,-1-1 3-16,1 1 0 15,-1 0 1-15,1-1-13 16,-1 1 7-16,4-3 4 0,0 3 0 15,8-7 1-15,2 4-6 16,11-1 0-16,4 1-4 16,10-4 0-16,8 1-1 15,-8 2 0-15,-7 4-4 16,15 9 0-16,-4 3-3 0,0 7 0 16,-1 6 1-16,-13 0 1 15,-7 15 3-15,-7 7 4 16,-11 9-4-16,-11 6 2 15,-7-5-1-15,-6 2 3 16,-4-6-7-16,-4-3-2 16,-7 3-3-16,-14-3-2 15,0 0 3-15,-13 9 0 16,2-6-4-16,4-3 1 16,7-6 0-16,11-10 0 15,10-6-3-15,1-4 2 0,10 1-4 16,6-9 1-1,8 9 2-15,11-7 3 0,17 4 9 16,4 6 5 0,3-4 2-16,8 8-1 0,-1 2-2 15,-7 6-1-15,1 4-5 16,-1 9-3-16,-11 6-2 16,5-3 0-16,-5-6-2 15,-2-3-1-15,-1-6 3 16,-7-7 0-16,-4 0-1 15,-3-6-2-15,1-3-2 16,-1-4 1-16,-4-2 1 16,1-4 2-16,-1 1-28 0,4-4-9 15,4-6-21-15,3-6-5 16,4-4-24-16,10 1-9 16,0-13-69-1</inkml:trace>
  <inkml:trace contextRef="#ctx0" brushRef="#br0" timeOffset="14124.54">3828 9392 304 0,'-11'0'112'0,"11"-3"-87"0,-3 3 20 0,3 0 4 15,0 0-12-15,7-3 1 16,3-1-6-16,4-2-2 15,7 0-17-15,15 0 1 0,-1-1 0 16,11 4-7-16,7 3-4 16,-7 6-2-16,0 4 1 15,-4 2-1-15,-7 7-1 16,-3 6-30-16,-4 4-15 16,-7-1-32-16,-10-3-15 15,-1 0-65 1</inkml:trace>
  <inkml:trace contextRef="#ctx0" brushRef="#br0" timeOffset="14336.75">3930 9771 296 0,'-21'16'112'0,"21"-10"-87"0,3-3 9 16,4-3-1-16,4 0 1 15,14-3 4-15,10-3-7 16,14 3-4-16,-6-3-15 15,6-1-5-15,-3 4-3 0,0 3-5 16,3 0 1-16,-10 3-13 0,3 0-7 16,1 1-44-16,-8-1-19 15,4 3-69 1</inkml:trace>
  <inkml:trace contextRef="#ctx0" brushRef="#br0" timeOffset="15670.54">5719 8774 176 0,'10'0'68'0,"-6"-3"-52"0,-1-3 10 0,1 3 4 16,3-4-3-16,-4 1 2 15,1 0 3-15,-1 3 5 16,-3 3-20-16,0 0 10 0,0 0 6 16,0-3 0-16,-3-1 1 15,-1 4-2-15,1 0 0 16,-1-3-6-16,-3 3-4 15,0-3-4-15,-3 0-1 0,-5 0-5 16,-2 0 0 0,-4 0-7-16,-8 3-3 15,-6 0-1-15,-4 3 1 0,1 0-1 16,-5 3 2-16,8 0-2 16,3 1-1-16,0 2 1 15,4-3 1-15,3 10-6 16,1-3-1-16,3 5 4 15,-11 1 5-15,0 6-7 16,0 7 1-16,4-1 0 16,-7 7 1-16,10-4 1 15,4-3 2-15,7 1-3 16,3-4-2-16,8-3-1 0,6 0 3 16,8-6 0-16,7 0 1 15,3 0-3-15,3 3 2 16,5-7 5-16,-5 1 2 15,1-4-2 1,0 1-3-16,-4 0 2 0,4-1 0 16,-11-2 1-16,0 2 2 15,-4-3 1-15,-3 10 3 16,-7-3-1-16,-3 6 0 16,-4 3-5-16,0 0-3 15,-4 0 0-15,4 0 1 16,-7 0-1-16,0-3 2 15,3-3-2-15,1 0-1 0,-1 0 1 16,4-4-1-16,0-2 0 16,0-1 0-16,3 4-3 15,4-6 2-15,8 2-4 16,2-3 1-16,4 1 2 16,0-1 1-16,8 1-2 15,-1-1 2-15,7 1 1 16,0-1 0-16,-3 3 0 15,0 1 0-15,-8 0 0 16,-10 2 2-16,0 7 1 16,-7 6 1-16,-7 7-2 15,-3 3-2-15,-8-1 3 0,-7 7 0 16,4-3 3 0,0-4 3-16,0 1-4 0,3-3-1 15,-7-1-4-15,8-3-1 16,3 10-1-16,3 3 0 15,4 3 0-15,7 0 0 16,4 0 0-16,3-6 0 16,3-3 2-16,1-4 0 15,6-6 0-15,8 0 0 16,-4-9-3-16,11 3 2 16,7-6 1-16,3-4 0 15,1-2 0-15,-1-1 0 16,0-2-16-16,-3-4-6 0,-4-3-25 15,4 0-9-15,-7-3-24 16,7-4-8-16</inkml:trace>
  <inkml:trace contextRef="#ctx0" brushRef="#br0" timeOffset="16345.09">6230 8940 232 0,'0'-15'88'0,"0"8"-69"0,0 4 19 15,0 3 4-15,0 0-5 16,0 3 1-16,0 7-8 15,0 15-4-15,-3 9-14 16,-1 4-1-16,0 12 2 0,1-3 2 16,-1 0 0-16,4 0 1 15,0 3 3-15,4-3-9 16,3 0-1-16,4-6-1 16,-1-6 2-16,8-4-3 15,7-6 1-15,10-3-5 0,4-9 0 16,3 2-1-16,-7-2 1 15,0-4-2-15,-3 1 2 16,0-4-7-16,-14 0-1 16,3-3-34-16,-4 1-11 15,-2-4-24-15,-5 0-8 16,1 0-66 0</inkml:trace>
  <inkml:trace contextRef="#ctx0" brushRef="#br0" timeOffset="16724.52">6643 9081 304 0,'0'-22'115'0,"7"7"-89"0,-4 2 16 0,1 7 2 0,-1-3-9 15,-3 9 0-15,4 0-9 16,0 15-4-16,-1 7-12 16,1 10 0-16,-4 8 3 0,-4 4-1 15,1 19 1-15,3 9-5 16,0 13 0-16,0-4-3 16,0-6 0-16,0 13-6 0,3-3 1 15,1 0 2-15,-1-10 1 16,1-12-4-16,-1-4 1 15,1-12 0 1,-1-9 0-16,-3-4-20 16,0-9-7-16,0-9-10 0,4-3-5 15,-1-13-15-15,1 0-4 16,3-4-90 0</inkml:trace>
  <inkml:trace contextRef="#ctx0" brushRef="#br0" timeOffset="17203.04">7158 9796 336 0,'0'0'126'0,"0"7"-98"0,0-4 17 0,3-3-1 15,1 15-13-15,-4 10-3 16,0 16-8-16,-4 13-2 16,1 8-10-16,3 1-3 0,-4 0 1 15,-6 6-3-15,6 3 0 16,4-6-3-16,0 3-1 15,0-16 1-15,4-9 0 16,3-10-27-16,0-5-11 16,-7-8-28-16,7-5-8 15,0-6-82 1</inkml:trace>
  <inkml:trace contextRef="#ctx0" brushRef="#br0" timeOffset="18840.53">7585 9016 228 0,'0'0'88'0,"3"0"-69"0,-3 0 8 0,0 0 1 15,0 0 0-15,0 0 3 16,0 0 1-16,4-4 0 15,3-5-17-15,3-3 4 0,1-1 4 16,7-3-3-16,3 1 0 16,7-4-5-16,11 9 1 15,7-2-7-15,3 2-3 16,-3 4 3-16,-4 6 2 0,-3 0 2 16,-7 6 3-1,-7 4-1-15,-8 2 4 0,-6 7-5 16,-4 3 2-1,-7 6-7-15,-11 7-3 16,-6-4-3-16,-8 4-3 0,-3-4 1 16,-4 0 1-16,0-6-1 15,4 1-1-15,3-4-4 16,8-4 0-16,3-2 2 16,3-3 3-16,4-1-2 15,3 1 0-15,8-4-1 16,3 0 0-16,7-2 2 15,7-1 0-15,7-3 0 0,4 3 0 16,3 1 0-16,1 5 0 16,-1 4-3-1,0 6 2-15,-3 3 1 0,0 6 0 16,3 7 0-16,-3 0 0 16,0-1 0-16,-4-2 0 15,-4-1 2-15,-2-3 1 16,-8-5-1-16,-7-1-2 15,-4 0 5-15,-6-3 1 16,-8-3 6-16,-6-1 3 16,-5-2-8-16,-2-3-2 15,-4 2-3-15,-8-5 1 16,-6-4-2-16,-7-3-1 16,-1 0 1-16,1 0-1 0,6 0-3 15,8-3 2-15,7 4-8 16,3-1-2-16,11 0-23 15,7 0-10-15,11 0-8 16,10 0-1-16,10-3-6 16,8-3-3-16,7 3-76 15,7 3-51 1,3 4 82-16</inkml:trace>
  <inkml:trace contextRef="#ctx0" brushRef="#br0" timeOffset="19184.1">8682 9734 328 0,'0'-4'123'0,"0"4"-95"0,0 0 16 0,0 4 0 16,0 2-9-16,-4 3 2 16,1 7-10-16,-1 12-4 15,1 13-13-15,-1 12 2 0,-3 7 2 16,4-1-5-16,-1-2-3 16,1-1-3-16,3-2-3 15,-4 8 1-15,4-2-1 0,0-4-3 16,-3-2 2-1,3-10-30-15,0-10-14 16,0-6-32-16,0-6-12 0,7-9-72 16</inkml:trace>
  <inkml:trace contextRef="#ctx0" brushRef="#br0" timeOffset="20250.62">9599 8909 208 0,'11'-13'79'0,"-4"4"-61"0,0 0 15 0,-4-1 1 16,1 4 0-16,-1 0 2 16,1-1-4-16,-1 1 0 15,-3 0-18-15,0 0 3 16,0-1 3-16,0 1-2 0,0 0-1 16,-3 0-1-16,-1-1 3 15,1 1-5-15,-4-3 2 16,-4 5-3-16,-3-2 0 15,-4-3-3-15,-3 6 1 16,-3-4-6-16,-8 7-1 16,-3 0-2-16,-4 0-2 15,-4 10 1-15,1-1-1 16,3 10 0-16,0 6 0 16,8 10 0-16,3 12 2 15,6 0-3-15,8 3 0 16,4-6 1-16,10 0 0 15,7-7 4-15,14-2 2 16,11-7 2-16,6-6 2 0,8-3 1 16,0-7 1-16,-4-6 0 15,-3-2 0-15,-3-14-4 16,-1-2-3-16,-3-10 0 16,-1-13 1-16,1 1-1 15,-7-4 0-15,-4 4-3 16,-3 5-2-16,-4 7 9 15,-4 7 6-15,-6 5-5 16,-4 10-3-16,-4 10-7 16,1 15 0-16,-4 6 0 15,0 13 0-15,-4 0 4 16,0 16 2-16,1 15-2 0,-1 9-3 16,4 4 2-16,0-9 0 15,4-4-4-15,-1 3 1 16,4 1 0-16,4-7 0 15,-1-9-3-15,1-10 2 16,-1-9 1-16,1-7 2 16,-1-8-6-16,1-11-1 15,-4 4-23-15,3-9-8 16,-3-7-24-16,4-6-8 16,3-9-34-16,7-13-12 15,7-10-46 1</inkml:trace>
  <inkml:trace contextRef="#ctx0" brushRef="#br0" timeOffset="26000.73">9994 8385 200 0,'-10'-6'74'0,"6"3"-58"0,1-3 9 0,3 6 2 0,0 0-1 15,-4-3 2-15,1 3 2 16,-1 0 1-16,0 0-16 15,1 0 4-15,-1 3 4 0,1-3-3 16,3 0-2-16,0 6-4 16,3-3 1-16,4-3-2 15,8 0 2-15,2 0-6 16,1 0-1-16,3 0 0 16,0 0 0-16,7 0-2 15,4 0 1-15,0 6-2 16,3-3 0-16,4-3-3 15,0 7-2-15,3-4 3 16,-3 3 2-16,-4-3-4 16,-3 7-1-16,-4-4 0 15,-3 0 2-15,-4 4-1 0,0-1-1 16,-3 4 1-16,-4-1 1 16,0 4-1-16,-3-1 2 15,-4 4-2-15,0 0 2 16,0 3 2-16,0 0 4 15,-4-3-2-15,-3 0 1 16,0-4-5-16,-3 4-2 16,-1 0 4-16,-3-3 4 15,0-1-3-15,0 1-1 16,-3 0-2-16,-1-1 0 16,0-5 2-16,1 5 2 15,-4-2-3-15,0 0-3 0,0-1 2 16,-1 1 0-16,-2-1-4 15,-4 1-1 1,-1-1 1-16,-2 1 0 0,-1 2-2 16,4-2 2-16,0-4 3 15,3 7 1-15,4-3-4 16,0-1 1-16,3 1-2 16,4-1 0-16,4 1 2 15,3 2 0-15,7-2-3 16,3 3 0-16,4-4 4 15,8 1 1-15,2-1 0 16,5-2 1-16,-1-4 0 16,0 3 3-16,0-2-5 0,0 2-1 15,-3-3 0-15,-4 4 0 16,-7-4 2-16,0 3 1 16,-6 1 3-16,-5-1 1 15,-3 1-3-15,-3 5-1 16,-5-2 1-16,-2-1 0 15,-1 1 2-15,-3-1 3 16,-3 1-6-16,-1 3-2 16,0-4-3-16,1 4 0 15,3-4 2-15,3 1 0 16,0 0-3-16,4-1 2 16,4 1 1-16,3-1 0 15,0 1 0-15,0-4 2 0,3 1-1 16,1 2-1-16,3-3 1 15,0 7-1-15,4-3-3 16,-1-1 2-16,4 1 1 16,0 2 0-16,0 1 0 15,1 3 2-15,-1 0-1 16,0 3 2-16,0 3-4 16,0 3-2-16,-3-3 4 15,-1 3 1-15,-3-9 0 16,0 12 1-16,0 1-4 15,0-1 0-15,-3 1 1 16,-1 8 0-16,-3 1 0 16,0 0 0-16,-3 0 0 15,-1-1 2-15,-3-2-1 16,0 0-1-16,-3-4 1 0,-1 1 1 16,-7-7 8-16,1 3 3 15,-8-9-2-15,-3 0-1 16,-7-6-6-16,-4-1-1 15,-3-5-1-15,-1-4-2 16,1-3 1-16,3 3 1 16,4-2-1-16,3-4-1 15,4 9-21-15,3-3-11 16,7-3-37-16,15-3-139 16,10 0-12-1,11-3 63-15</inkml:trace>
  <inkml:trace contextRef="#ctx0" brushRef="#br0" timeOffset="34034.42">3803 12875 204 0,'-4'-37'77'0,"8"21"-60"0,-4-3 13 16,0 10 1-16,0-4 1 15,0-2 6-15,-4 5-4 16,1-2 0-16,3-1-19 16,-4 4 4-16,4-1 4 0,0 4-1 15,4 12 6 1,3 16-7-16,4 19-2 16,-1 15-3-16,4 10-2 0,4 13-1 15,3 24-1-15,4 7 0 16,-4-3-4-16,4 9-3 15,-1 9-2-15,1-3 0 16,3-18 0-16,-7-10 1 16,4-3-5-16,-4-7-1 15,-3-8 1-15,0-11 2 16,-1-11-2-16,-6-13-2 16,-4-10-14-16,-4-12-6 15,-3-13-24-15,0-15-9 16,-3-10-53-16,-1-6-20 15,-3-4 0 1</inkml:trace>
  <inkml:trace contextRef="#ctx0" brushRef="#br0" timeOffset="34450.11">3789 12584 288 0,'-11'6'110'0,"11"-3"-86"0,-3 3 7 0,3-2-2 16,0 2-5-16,0-3 1 15,3 3-1-15,4 4 2 16,4-7-14-16,-1-3 4 0,8 0 4 16,10-3-2-16,15-7 1 15,6 1-6-15,15-7-3 16,-1-9-5-16,1-3-4 16,3-7 0-16,10-5-1 15,-3-1 0-15,4 6 0 16,-11 4 0-16,-7 6 2 15,-11 6-17-15,-3 7-6 16,-18 8-28-16,-3 8-11 16,-11 8-41-16,-7 13-16 15,-14 3-6-15</inkml:trace>
  <inkml:trace contextRef="#ctx0" brushRef="#br0" timeOffset="34740.72">3979 13223 284 0,'-14'26'107'0,"18"-17"-83"0,6 0 8 0,1-2-2 15,7-7 4-15,10-7 3 16,0 4-2-16,11-9-1 15,7-4-19-15,-4-3-5 0,4 0 1 16,7 1-7-16,-4-1-2 16,8 6-1-16,-12 1-1 15,1-1-29-15,0 1-13 16,-11 2-31-16,1 1-14 16,-4-4-53-1</inkml:trace>
  <inkml:trace contextRef="#ctx0" brushRef="#br0" timeOffset="35534.06">4861 13506 208 0,'-3'-16'79'0,"3"10"-61"0,-4-1 17 16,4 7 3-16,0-3-3 15,0 0 4-15,-3 3-12 16,-1 6-5-16,4 7-12 15,0 6 0-15,4 6 1 0,3 6 0 16,7 19 3-16,0 13-1 16,11 6 0-16,-1-9-1 15,8-1 2-15,7-12-3 16,3-9 1-16,4-7 2 16,-4-12 1-16,1-10 0 15,3-9 1-15,3-9 0 16,-10-16 0-16,0-19 0 0,-4-3 0 15,-7-3-2-15,-7 0-1 16,-10 6-5-16,-11 0-3 16,-7 0 0-16,-11 3-1 15,4 0-5-15,-11 4 1 16,8 5 0-16,3 7 0 16,0 3-9-16,3 7-2 15,4 5-36-15,7 7-14 16,3 6-20-16,8 7-5 15,7 5-76 1</inkml:trace>
  <inkml:trace contextRef="#ctx0" brushRef="#br0" timeOffset="35863.14">5711 13709 328 0,'-7'0'123'0,"4"-9"-95"0,-4 6 14 16,3-3 1-16,1-4-11 15,-1 1-1-15,-3-1-11 16,0 1-2-16,4-7-11 16,-4-3 5-16,3-2 1 0,4-5 0 15,4-8 0-15,3-7 1 16,0-3 4-16,7 0-4 16,3 1 0-16,1 8-6 15,3 7-3-15,11 9 0 16,-4 13-1-16,4 12 2 15,0 16 1-15,3 19-1 16,-10 3-1-16,-1-4-3 16,-2-2-2-16,-1 0-2 0,-4-7 1 15,5-3-32-15,-8-3-15 16,3-9-34-16,-3-7-11 16,0 1-89-1</inkml:trace>
  <inkml:trace contextRef="#ctx0" brushRef="#br0" timeOffset="36252.61">6329 13167 232 0,'0'-16'88'0,"3"4"-69"0,-3-4 15 16,0 10 3-16,0-4 1 16,-3 1 2-16,-1 0 0 15,-3 2 0-15,-3 7-22 16,-4 3 3-16,3 10 0 0,-7 6-3 16,1 6 0-16,-1 19-4 15,4 6-1-15,0 6-5 0,7-2-3 16,7-4-2-16,3-6-3 15,4-3 1 1,4-10-1-16,7-6-3 0,6-6 2 16,8 0 1-16,10-13 0 15,8-6-3-15,3-6 0 16,0-7-34-16,-4-6-12 16,-10-6-29-16,0-6-9 15,3-4-59 1</inkml:trace>
  <inkml:trace contextRef="#ctx0" brushRef="#br0" timeOffset="36613.33">6414 12327 316 0,'-22'-66'121'0,"12"41"-95"0,-1-7 9 16,8 23-1-16,-1 0-5 15,1-1 3-15,3 4-4 16,0 6 0-16,3 9-16 16,4 7 2-16,4 22 2 0,10 21-6 15,4 10-3-15,10 6-2 16,4 13 1-16,3 25-3 0,0-6-2 15,-3-10 0 1,4-3-1-16,-5-6-9 0,1-4-4 16,0-11-11-16,-14-14-3 15,-4-15-20-15,-7-13-8 16,-4-15-77 0,-6-13-67-16,-4-9 72 15</inkml:trace>
  <inkml:trace contextRef="#ctx0" brushRef="#br0" timeOffset="37049.94">6318 12947 284 0,'-21'7'107'0,"28"-10"-83"0,7-1 10 0,0 1 0 0,11-3-4 16,10-3 2-16,11-10 5 15,4 6 1-15,-1-5-20 16,0-1-6-16,8 0-1 0,3 3-9 15,0 4-1-15,-4-1 1 16,-3 4 1-16,-3 2-28 16,-8 4-12-16,-7-3-18 15,0 6-5-15,-13 6 14 16,-1-3 8-16,-4-3 15 16,-3 7 7-16,-3-4 7 15,-4-3 6-15,0 0 2 16,-3 0 1-16,-1-3 8 15,1-4 7-15,-4 7 15 16,0 0 6-16,7 7 11 0,-4 2 8 16,1 10-16-16,-4 9-6 15,7 7-13-15,0 2-5 16,0 4-11-16,4 0-2 16,3-7-2-16,3 4 2 15,1-10-6-15,3-3 1 16,0-9-32-16,-7 0-14 15,1-7-35-15,-1-6-12 16,-4 3-37 0</inkml:trace>
  <inkml:trace contextRef="#ctx0" brushRef="#br0" timeOffset="37249.08">6876 12399 348 0,'-36'-10'129'0,"33"10"-100"0,-1 0-7 16,4 0-9-16,7 0-14 16,4 0 1-16,7 0-2 15,3 0-2-15,7 7 3 16,4-4-16-16,3 3-3 0,7 3-34 16,-10 10-15-16,7 3-52 15</inkml:trace>
  <inkml:trace contextRef="#ctx0" brushRef="#br0" timeOffset="37708.75">7518 12650 208 0,'3'-4'77'0,"4"-2"-60"0,-3-3 13 0,-4 9 1 16,0-3 1-16,0-7 6 15,-11 7-1-15,4 0 1 16,-3 3-20-16,-5 0 3 0,1 6 0 16,0 7-5-16,-3 2 1 15,-1 7-8-15,4 19-1 16,7 6-4-16,-7 13-1 16,14-7-1-16,17-6-2 0,-3-6 1 15,11-7-1 1,7-9 2-16,0-9 3 15,-1-6 0-15,1-7 2 16,0-13-2-16,-4-2 2 0,-3-16 2 16,-4-10 5-16,-3-9 1 15,-11 6 3-15,-7 0-1 16,-4-3-1-16,-6 10-6 16,-5-1-4-16,-2 7-3 15,-1 6-3-15,1 7 1 16,-1 11-1-16,0 4-9 15,4 4-2-15,0 5-29 16,7 0-14-16,3 13-10 16,12 0-3-16,2 7-14 0,8 5-4 15,3-3-36 1</inkml:trace>
  <inkml:trace contextRef="#ctx0" brushRef="#br0" timeOffset="37964.08">7874 12944 272 0,'35'-15'104'0,"-24"2"-81"0,-1-21 25 0,-6 21 4 15,0-9-5-15,-4-6 1 16,0 0-11-16,-4-1-3 16,0-2-19-16,1 0 2 0,3-1 1 15,3 4-4-15,5 3 0 16,2 6-4-16,4 7-1 16,4 2-5-16,3 7-1 15,7 6-3-15,-3 7-1 0,7 2 3 16,6 4 1-1,5 3-4-15,-1-4-1 0,0-2-2 16,-3 3 3-16,-3-4-44 16,-5-2-17-16,-6-4-24 15,-4 0-10-15,-7 0-60 16</inkml:trace>
  <inkml:trace contextRef="#ctx0" brushRef="#br0" timeOffset="39016.99">7606 11446 304 0,'-49'-35'112'0,"27"10"-87"0,-13-13-2 15,17 26-6-15,-6-7-11 16,-8 0-1-16,-10-3 2 0,-1-3 0 16,-6 6-3-16,-11 7 4 0,-18-4 2 15,-20 7 3-15,-5 2 3 16,-24 4-5 0,-10 3-1-16,-8 0 5 15,-24 7 4-15,3 2-5 16,-10 0-1-16,-8 4-3 0,4 6 1 15,-17 6-4-15,10 9 1 16,-22 13-5-16,15 10-2 16,-3-4-3-16,-1 0 1 15,18 1 1-15,-7-4 2 16,8 9-1-16,20 10 2 16,0 10-2-16,4 6-1 0,21 2 1 15,14 26-1-15,18 16-3 16,17 12 2-16,7 25 1 15,22 3 0-15,10 26 0 16,21-13 0-16,18 12-3 16,14 0 2-16,14-18-1 15,25 22 0-15,28-20 6 16,25-5 2-16,32 15 6 16,31-25 5-16,81 16 0 15,18-16-1-15,32-25-6 16,28-29-2-16,14-30-2 15,18-48 1-15,0-40-2 16,31-32 2-16,12-25-2 16,9-37 2-16,-3-35-2 15,-6-13 2-15,-12-34 5 16,1 3 4-16,-19-25-2 0,-41 10 0 16,-15-13-6-16,-56 9 0 15,-38-9-3-15,-36-3 0 16,-46-10-3-16,-60-6 1 15,-60-28-4-15,-46 6 0 16,-63-21-1-16,-53 14-2 16,-60 8 3-16,-29 52 0 15,-31 54 1-15,-46 59 2 16,-35 48-3-16,-18 55-2 16,7 39-31-16,14 5-15 15,8 11-61-15,52 14-25 16,39-2-55-1</inkml:trace>
  <inkml:trace contextRef="#ctx0" brushRef="#br0" timeOffset="41462.11">19657 5946 288 0,'-4'-9'110'0,"8"2"-86"0,-4 7-4 0,0 0-7 15,0 0 1-15,3 0 3 16,1 7 3-16,-1 2 2 16,1 3-12-16,-1 23 10 0,4 12 3 15,1 13 4-15,-1 5 1 16,0 8-4-16,3 14-3 15,1 20-7-15,-1-7-1 16,-3-9-6-16,1 6 1 16,-1 1-3-16,0-7 2 0,0-10 0 15,0-15 1 1,0-10 0-16,-4-12 0 0,1-9-4 16,-1-7-1-16,1-6 1 15,-1-3 0-15,-3-4 0 16,0-5 2-16,0-1-3 15,0-3 0-15,0-2-12 16,0-1-7-16,0-3-24 16,0 0-12-16,4-7-17 15,3-2-7-15,0-3-91 16</inkml:trace>
  <inkml:trace contextRef="#ctx0" brushRef="#br0" timeOffset="42016.43">19639 6056 208 0,'-3'-29'77'0,"6"20"-60"0,4-10 10 0,-3 10 4 0,3-1-10 15,0-2 0-15,0-1-1 16,3 4 2-16,1 0-12 16,3-1 5-16,4 1 3 0,10-1 1 15,0 4 1-15,-3 0-5 16,21-1 1-16,-7 1-5 15,31 6 1-15,-10 0-1 16,32 13 3 0,-22-4-5-16,8 26-1 0,7 40 0 15,-15 3 2-15,-17 1 1 16,-18 8 1-16,-10 11 0 16,-14-4 0-16,-8-6 2 15,-10-10 4-15,-7-9-8 16,-11-10-3-16,-13-5 0 0,-15 2 0 15,-4-2-3-15,1-4-1 16,-1-3-3-16,1-3-1 16,-1-7 3-16,1 1 1 15,7-10-1-15,10-3-2 16,7-6-4-16,11-6 0 16,10-4-33-16,11-6-13 15,11-3-19-15,7-3-7 16,6-6-87-1</inkml:trace>
  <inkml:trace contextRef="#ctx0" brushRef="#br0" timeOffset="42397.41">20955 6316 288 0,'-7'0'110'0,"7"0"-86"0,7 0 13 0,-7 0 2 16,11-3-8-16,-4-3 2 15,10 6-13-15,-3-4-2 16,11 4-10-16,-4 0-5 0,15 4-2 16,-8-4-12-16,7 9-3 15,-7 0-86-15,0 10-35 16,-6 0 2-1</inkml:trace>
  <inkml:trace contextRef="#ctx0" brushRef="#br0" timeOffset="42560.98">21033 6673 260 0,'-29'19'99'0,"29"-19"-77"0,-3 10 11 0,3-10 0 0,7 0-9 15,0 0-2-15,14-4-10 16,-3-2-3-16,28 3-5 15,-11-3-7-15,18 0-1 0,-7 2-42 16,7 4-19-16,-8 0-62 16</inkml:trace>
  <inkml:trace contextRef="#ctx0" brushRef="#br0" timeOffset="43745.82">22948 5476 212 0,'14'-10'79'0,"-14"10"-61"0,14-9 10 15,-10 6 3-15,3-4-8 16,0 4 1-16,4-3 0 16,-1 3 0-16,1-3-13 15,-1 6 2-15,-3-4 3 0,1-2 3 16,-5 6 3-16,1 0-3 15,-8 0 0-15,1 0-6 0,-8 6 0 16,0-2-4 0,-6 2 2-16,3-3-6 15,-11 6-1-15,4-2-4 0,-18 5-3 16,7-2 2-16,-24 12 0 16,10-4 1-16,-11 11 0 15,12-1 0-15,-8 6 0 16,10-5 0-16,-3 2 0 15,11-9-3-15,3 9 2 16,8-9 3-16,6 0 3 16,4-3 0-16,7 0 0 15,0-7-1-15,7 7 2 16,0 0 1-16,10-3 1 16,-2-1-4-16,6 1-3 15,0-4 2-15,10-2 2 0,-2 6 0 16,13-4 2-16,-7 4-2 15,7 3 2 1,-10-4 0-16,-4 10 3 16,-3-3-3-16,-11 6 1 0,-7 10-1 15,-7 0 3-15,-7-7-5 16,-4-3-1-16,-3 1-2 16,7-11-2-16,0-2 3 15,-11 3 0-15,7-3-4 16,-3 2 1-16,4-2 0 15,-1 0 2-15,0-4-3 16,8 4 0-16,3-4 1 16,7 1 0-16,0 0-3 15,7 2 2-15,7 4 3 0,0 0 1 16,0 0-4-16,-3-1 1 16,-1 4 0-16,-3 0 0 15,-7 3 2-15,-3 4 1 16,-4 2-1-16,-4 0 1 15,-7 4 0-15,-3-1 1 16,-10 1-2-16,-8 2-2 16,-11 11 1-16,-3 8-1 15,1 7 0-15,6 2 0 16,7-8-3-16,11-4 2 16,6-6 1-16,12 0 0 15,10-9 0-15,10-4 0 0,19 1 0 16,13 3 2-16,7-1-1 15,1 1 2 1,-1-7-2-16,1 4-1 0,-1-7 1 16,0-6 1-16,1-3-1 15,-8-7-1-15,-3-2-30 16,-11-1-15-16,-7-3-39 16,-3 4-17-16,-4-7-74 15</inkml:trace>
  <inkml:trace contextRef="#ctx0" brushRef="#br0" timeOffset="45396.7">23449 6263 212 0,'7'-16'82'0,"0"10"-64"0,0-7 4 16,-3 4-1-16,3-1-7 15,0 1 0-15,4-10 0 16,-1 7 2-16,1-4-9 0,-1 0 2 16,-3 1 4-16,0-1-1 15,-3 0 3-15,-4 0-2 16,-4 7 2-16,1 6-4 0,-4-3 1 16,-7-4-3-16,0 10 0 15,-4 0-1-15,-3 7 0 16,-4 5 0-16,-7 7 0 15,-10 19 0 1,-7 2 2-16,-4 4-5 0,0 0-1 16,3 3-2-16,5 6 1 15,2 7-2-15,4 6 2 16,4 3 0-16,3-3 1 16,8-4 0-16,10-5 0 15,7-4 0-15,7 0 0 16,10-2 0-16,4-1 0 15,-3-16 0-15,28 13 2 16,6-9 1-16,8-7 1 0,4-6-2 16,-1-12-1-16,-3-13 1 15,0-3 1-15,0-16-1 16,3-9 1-16,-3-4-4 16,-7 4-2-16,-10 0 2 15,-15 3 0-15,-14 0 1 16,-14 0 0-16,-11 3-5 15,-3 3-1-15,-7 3 1 16,-4 7 2-16,-10 6-2 16,-8 6-2-16,-3 3 2 15,0 7 0-15,4 2-2 16,3 4 2-16,11 0-1 16,10 0-2-16,11-4-6 0,7 1-4 15,14-6-30-15,14-7-13 16,11 6-117-1</inkml:trace>
  <inkml:trace contextRef="#ctx0" brushRef="#br0" timeOffset="45805.88">23999 6874 360 0,'15'-19'134'0,"-5"16"-104"0,1 3 9 16,-4 0-1-16,-4 3-9 16,1 7 1-16,-8 2-9 15,-6 10 0-15,-4 19-12 0,-4 9-5 16,-3 6-3-16,3-5-1 0,1 2 2 16,2-6-3-16,1-6 0 15,7-7-1-15,0-2 0 16,4-7-38-16,3-6-15 15,3-1-26-15,4-2-7 16,7 0-59 0</inkml:trace>
  <inkml:trace contextRef="#ctx0" brushRef="#br0" timeOffset="46399.93">24709 6006 272 0,'-4'-7'104'0,"4"7"-81"0,0-3 7 0,0 3-3 15,0 0 2-15,0 0 5 16,7 6 1-16,-3-2 1 16,3 17-19-16,-4-2 3 0,4 19 3 15,-3 0-6-15,-1 12-2 16,1-3-4-16,-4 22 0 15,0 28-4-15,0-6 1 16,0-10-5-16,0-5 0 16,3-17-1-16,1-9-2 15,-1-6 3-15,1-12 0 16,-1-4-1-16,1-3-2 0,-4-6 3 16,0-4 0-16,0-5-30 15,0-4-12-15,0 0-29 16,0-3-12-16,4 1-85 15</inkml:trace>
  <inkml:trace contextRef="#ctx0" brushRef="#br0" timeOffset="46732.08">25160 6720 376 0,'14'-9'140'0,"-14"9"-109"0,14 0 11 0,-10 0-3 16,3 9-11-16,-4-2 0 15,-3 11-11-15,-3 14-3 16,-8 5-8-16,-6 4-2 0,-4 16 0 15,-4 2-2-15,4 7-2 16,-4-9-2-16,11-7 1 16,0-3 1-16,3-7 2 15,1 1-30-15,-1-6-13 0,4-4-23 16,3-3-11 0,1 1-87-16</inkml:trace>
  <inkml:trace contextRef="#ctx0" brushRef="#br0" timeOffset="47529.13">25756 6153 300 0,'-7'-10'112'0,"7"10"-87"0,0-9 9 16,0 9-1-16,4-6-12 15,-4 0-2-15,7-1-5 16,-4 1 1-16,11-3-8 16,1-1 2-16,16-6 2 0,-6 7-2 0,24 0 2 15,-6 6 0-15,6 6 1 16,-7-3 0-16,1 15 0 15,-11-2 0-15,-4 18 0 16,-7-6 2 0,-14 16 4-16,0-6-4 0,-25 12 0 15,-20 25-4-15,-8 6-1 16,0 1-3-16,7-7 1 16,4-3-4-16,7-13 0 15,6-6-1-15,8-6-2 16,4-3 3-16,10-10 0 15,10-3 5-15,11-9 5 16,11-6-5-16,7-4-2 16,3-3-3-16,1 1 0 15,-4-4-2-15,-8 0-1 16,-3 0 1-16,1 0 1 0,-1-3-21 16,0 0-9-16,0-3-17 15,4-3-7 1,0 0-16-16,3-1-8 15,-3 4-95-15</inkml:trace>
  <inkml:trace contextRef="#ctx0" brushRef="#br0" timeOffset="48967.57">26610 5588 256 0,'0'-9'96'0,"0"9"-75"0,0-6 6 16,0 6-4-16,0 0-11 15,0 0 1-15,0 6-2 0,0-6 3 16,4 3-7-1,-4 0 2-15,7 4 4 0,0-1 2 0,3 3 0 16,1 1 1 0,6-1 3-16,-2-3-5 0,6 4 0 15,-4-1-4-15,15 1 1 16,-7-1-6-16,17 0-1 16,-7 1-2-16,15 6-2 15,-11-7 1-15,3 3 1 16,-7-2 3-16,4-1 2 15,-7 1-1-15,0-1-1 16,-8-3-1-16,1 4 2 16,-4-4-3-16,-3 0 0 15,-4-3-1-15,0 7-2 16,-3-4 1-16,-1-3 1 0,1 7 1 16,-1-4 1-16,-3-3 2 15,-3 6 3-15,-1-2-2 16,-3 2 1-16,0-3-3 15,-7 4 0-15,0-1-3 16,-3 1-2-16,-1-1 1 16,-10 0 1-16,3 1-3 15,-6-1-2-15,2 1 2 16,-6 8 2-16,4-5 0 16,-8 6-1-16,7-3 1 15,-7 5-1-15,8-2 0 16,-5 0 0-16,-6 12-3 15,7-2 2-15,3-4 1 0,8-3 0 16,3-3 0-16,3-1 0 16,4 1 0-16,0-3 2 15,7-1-1-15,3 1 2 16,8 0-2-16,3-4-1 16,4 1 1-16,6 3 1 15,1-4-1-15,-4-2-1 16,-3-4 1-16,0 0 1 15,-1 0 1-15,1 1 1 16,-4-1-2-16,-4 0 1 16,1 0 0-16,-4-2 1 15,-3 2 2-15,-8 0 3 16,-10 4-4-16,-11-1-1 16,-6 0-2-16,-5 10-2 0,1 0 1 15,3 0-1-15,4 3 0 16,3 0 0-16,4 0-3 15,7 0 2-15,0-4 1 16,3 1 0-16,8 3-3 16,-1-3 0-16,8-3 4 15,3-4 1-15,3 7-3 16,1-3-1-16,3-1 1 16,0 1 0-16,4 0 1 15,0-1 0-15,3 4 0 16,0-3 0-16,0 3 0 15,-3 0 0-15,-1-1 0 0,1 7 2 16,-4 10 5-16,0 6 4 16,-7 6-6-1,0 0-1-15,-7 0 0 0,0-3 0 16,-3-7 2-16,-4 1 3 16,-4 0 5-16,-6-7 3 15,-8-3-3-15,-3 7 2 16,-8-1-5-16,1-6-1 15,-4-3-4-15,-3-3-1 16,0-3-6-16,3 3 1 16,7-6 0-16,4-4 2 15,10 1-58-15,11-4-27 16,11 1-152 0</inkml:trace>
  <inkml:trace contextRef="#ctx0" brushRef="#br0" timeOffset="49990.87">19576 8849 252 0,'7'-15'93'0,"0"8"-72"0,0-5 18 0,0 6 3 0,0-1-2 16,0-2 3-16,0 6-11 15,-3-3-2-15,3 6-17 16,-4 0 3-16,1 9 2 16,-1 13-6-16,1 16 1 0,-4 18-2 15,3 16 3-15,1-3-1 16,-1 6 0-16,1 10-5 16,3 9-3-16,0-6-2 15,4-10 0-15,-1-12-4 16,1-3 0-16,-4-10 3 15,0-9 1-15,0-6 1 16,-4-7 0-16,1-9-5 16,-1-3 1-16,-3-4-18 15,0-11-8-15,0-4-19 0,0-4-8 16,0-11-28-16,4-4-12 16,7-6-49-1</inkml:trace>
  <inkml:trace contextRef="#ctx0" brushRef="#br0" timeOffset="50606.53">19706 8630 272 0,'-7'-16'101'0,"7"4"-78"0,4-4 4 0,-1 7-3 0,4-4-1 16,0-3 6-16,4 1-3 16,3-4-1-16,4 0-13 15,6-3 3-15,8 0 3 0,10 0 1 16,4 0 3-16,4 10-8 16,6-4-1-16,18 7-1 15,4 9 0-15,-4 0-2 16,-7 9-1-16,-11 7-3 15,-6 3 1-15,-11 3 2 16,-11 3 2-16,-7 6 3 16,-14 0 2-16,-11 10-7 15,-13-3-3-15,-18-1-3 16,-15 1 0-16,-6-4-4 16,-1-2 0-16,1-1 1 0,3-3 2 15,0 4-1-15,4 2-1 16,-1 4-2-16,8-1 1 15,10 1-1-15,7-3-2 16,11 2 3-16,11 1 0 16,10-7 7-16,7-3 6 15,7 7 0-15,4-1 1 16,3 4-5-16,4 6-3 16,-4 9-2-16,4 4-3 15,0-1 1-15,-1-6 1 16,1-6-3-16,-4-6 0 15,0-1 3-15,-3-12 1 16,0-6-1-16,0 0 1 0,-4-6-13 16,-4-4-3-16,1 0-36 15,0-2-13-15,-4-4-32 16,3-3-13-16,5-3-62 16</inkml:trace>
  <inkml:trace contextRef="#ctx0" brushRef="#br0" timeOffset="50880.25">20902 8925 348 0,'-7'0'132'0,"7"0"-103"0,7 0 7 0,0 0-1 16,4 0-14-16,3 0 0 15,7 3-12-15,0-3-3 16,4 9-4-16,0 1-2 0,3 2 1 16,0 7-23-16,-3 3-10 15,-4 3-138 1</inkml:trace>
  <inkml:trace contextRef="#ctx0" brushRef="#br0" timeOffset="51088.21">20832 9335 352 0,'-22'4'132'0,"26"-4"-103"0,14 0 12 15,-4 0-3-15,7-4-8 16,7 1 0-16,4 0-17 15,0 0-6-15,3 3-4 16,0 0-5-16,4 0 1 0,3 0-28 16,4 0-10-16,0 0-27 15,3 0-9-15,8 3-72 16</inkml:trace>
  <inkml:trace contextRef="#ctx0" brushRef="#br0" timeOffset="57915.63">22511 8282 192 0,'7'0'74'0,"-4"-3"-58"0,4-4 7 0,-3 7-1 16,3 0-6-16,0-3 3 16,0-3 1-16,4 6 2 15,-1 0-12-15,1-3 8 0,-4-3 4 16,0 6-2-16,0 0 0 15,-3 0 0-15,-4 0 2 16,0 0-3-16,0 0-2 16,0 0-3-16,0 0-1 15,0-3-3-15,0-4-1 16,-4 7 1-16,0-3 1 16,1-3-5-16,-4 6-2 0,0 0 2 15,-4 0 1-15,1 0-6 16,-4 0 0-16,3 0-1 15,0 6 0-15,1-3 2 16,-1-3 1-16,1 7 1 16,-1-4 2-1,0 6-3-15,1-3 0 0,-4-3 1 16,0 7 0-16,0 2-2 16,-1-2 1-16,-2-1 0 15,-1 1 1-15,1-1-2 16,-1 0-2-16,0-2 1 15,1 2 1-15,3 1-1 16,-1-1-1-16,1 0 3 16,0 4 2-16,0-4-2 15,0 7 0-15,3-3-1 16,1 2 1-16,3 1 0 0,0 0 3 16,0-4-1-16,3 7 0 15,1-3-6-15,-1 2 1 16,1-2 2-16,-1 0 3 15,4-1-2-15,0 1-2 16,4 0 2-16,-1-4 2 16,4 4 0-16,0-3 0 15,4-1-3-15,-1 1-2 16,1-1 1-16,-1 1 1 16,1-4-1-16,0 1 2 15,-1 2-2-15,1-6-1 16,3 4 1-16,-3-1-1 15,-1 1 0-15,1-1 2 0,-1-3-1 16,1 1 2-16,-4-1-2 16,0 0-1-16,0 0 1 15,-3 1 1-15,-1-1-1 16,1 3-1-16,-1-2 1 16,-3-1-1-16,0 0 0 15,0 0 2-15,0 4-1 16,-3-4 2-16,-1-3-2 15,1 7 2-15,-5-1-2 16,1 0 2-16,0 1 0 16,-3-1 1-16,-1 1-2 15,1-4-2-15,-1 0 1 16,0 0-1-16,1 1 0 16,-1-1 0-16,-3 3 0 0,0 1 0 15,0-1 0 1,0 1 0-16,0-4 0 0,0-3 0 15,3 6 0-15,0-2 0 16,4-4-3-16,0 6 2 16,4-9 1-16,-1 6 0 15,1-2 0-15,3-1 0 16,0 0 0-16,3 0 2 16,4 0-3-16,0 0-2 15,4 0 2-15,0 1 0 16,3-1 1-16,0 0 2 15,0 0-1-15,0 3 2 0,0 1-4 16,-3-1-2-16,-1 0 2 16,1 0 2-16,-4-3 0 15,0 4-1-15,0-1 1 16,-3 0 1-16,-1-3-3 16,1 7 0-16,-1-4 1 15,1-3 2-15,-1 7-1 16,-3-4-1-16,0 3-2 15,-3 1 1-15,-1-1 1 16,1 1 0-16,-4-1 2 16,0 3 3-16,-1-2-4 15,-2 2-1-15,-1-2 2 0,1-1 1 16,-4 7-4-16,-1 3-1 16,-2 0 3-16,-4 6 1 15,0 3 0-15,-1 0 1 16,5 7-2-16,-1-4-1 15,4 0-2-15,3-3-1 16,1-2 2-16,3-1 2 16,0-3-2-16,3 3 0 15,1-7 1-15,-1 1 2 16,1 6-1-16,3-6 2 16,0 0-4-16,0-3 0 15,0-1 3-15,3-2 3 16,4-4 2-16,4 1 1 15,10-1-4-15,7-9-1 16,11 6 1-16,0-2 0 0,3-4-2 16,-3 6 1-16,-4-3-2 15,-3 6-1-15,-4-2 1 16,-3-4-1-16,-4 0 0 16,0 0 0-16,-3-3 0 15,-1 0 2-15,-2-3-39 16,-1 0-16-16,-4 0-56 15,1-1-23-15,6 8-54 16</inkml:trace>
  <inkml:trace contextRef="#ctx0" brushRef="#br0" timeOffset="59839.86">22835 8702 200 0,'-21'6'77'0,"14"-6"-60"0,-3 0 24 0,6 0 8 0,4 0-12 16,0 0-1-16,0 0-4 15,0-3 0-15,4-3-17 16,6 0 6-16,1-1 3 0,3-2-4 16,3 0 1-16,8-4-3 15,3-3 0-15,11 7-5 16,11-7-3-16,6 4-1 15,7-1-1 1,-3 7 0-16,-7 6 2 0,-7 3-1 16,-7 3 2-16,-11 4 5 15,-7 5 4-15,-6-2-6 16,-8 12-1-16,-11-3-5 16,-3 0-3-16,-7 0-2 15,-7-3 0-15,0-4-2 16,-4 4 2-16,0-3-4 15,0-4 0-15,8 1-1 0,3-4 0 16,3 1 2-16,4-1 0 16,7 1-3-16,7-1 0 15,4 0 2-15,6 1 0 16,5 5 1-16,2 4 2 16,1 3-3-16,-4 6 0 0,0 4 1 15,0 5 2 1,-3-2-3-16,-4-1 0 15,-3-2 1-15,-1-1 0 16,-3-9 2-16,-3 6 3 16,-4-6 4-16,-4-3 2 15,-3-3-1-15,-7-4-1 16,-7 4-8-16,-7-4 0 16,-7 1-1-16,-4 0 0 0,-4-4 0 15,5-3 2-15,2 0-1 16,5-2-1-16,2-4 1 15,8 0-1-15,4 0-14 16,2 0-5-16,5 0-32 16,3 0-13-16,3 0-21 15,4 3-10-15,11 0-76 16</inkml:trace>
  <inkml:trace contextRef="#ctx0" brushRef="#br0" timeOffset="60169.43">23805 9276 348 0,'0'-6'129'0,"8"2"-100"0,-5-2 18 0,8 0 0 15,-8 6-5-15,4 0 1 16,-3 3-6-16,-1 0-2 16,-3 7-20-16,-7 2-2 0,-3 1 0 15,-8 15-7-15,-3 6-3 0,-4 7-5 16,0 6 1-16,4-3 3 16,4-6 1-16,-1-1-6 15,7-2-2-15,1-7-29 16,3-6-13-16,0-3-24 15,3-7-8 1,4 4-90-16</inkml:trace>
  <inkml:trace contextRef="#ctx0" brushRef="#br0" timeOffset="60813.62">24398 8542 332 0,'0'-9'123'0,"0"6"-95"0,0 3 9 0,0 3-2 16,-3 3-11-16,-1 3 0 15,-3 4-9-15,-4 3-2 16,-3 6-7-16,-3 0-2 0,-1-4 0 16,4 1-2-16,-4 3 1 15,1-3-2-15,3-3 2 16,3-1 0-16,0-2 1 16,4-4-7-16,4 1 0 15,3-1 1-15,10 0 3 0,4-5-2 16,4 5 0-16,0-3 1 15,3 1 0-15,0-1 0 16,0 0 2-16,4 3-3 16,0 1-2-16,-1 2 2 15,1 7 2-15,0 9 2 16,-4 4 1-16,0 5-2 16,-3 4 1-16,-1-3 4 15,-3-1 6-15,-3-2 2 16,-4-4 3-16,-3-3-1 15,-4-2 1-15,-4-4-3 0,-3-1-1 16,-4-2-4-16,-3-6-1 16,-3 6-3-1,-1-10-1-15,0 7-3 16,1-7-2-16,-1 1 1 0,-3-4 1 16,0-3-1-16,3 0 2 15,1-3-2-15,-1-3-1 16,4 0-28-16,0-3-11 15,3-1-36-15,1 1-13 16,2 0-72 0,5-4-56-16,-1-8 89 15</inkml:trace>
  <inkml:trace contextRef="#ctx0" brushRef="#br0" timeOffset="61055.55">24370 8649 308 0,'3'-10'115'0,"8"7"-89"0,10-6 12 16,-3 3-1-16,17-4-7 16,18-6 0-16,7 1-11 15,0 2-4-15,-4 1-8 16,-3-1-5-16,0 10 1 0,0 3-20 15,-3 3-6-15,-5-3-56 16,1 10-24-16,-7-4-37 16</inkml:trace>
  <inkml:trace contextRef="#ctx0" brushRef="#br0" timeOffset="61537.34">25107 9169 320 0,'4'0'121'0,"-4"0"-95"0,10 0 14 0,-10 0-3 15,7 0-7-15,-3 6 0 16,-1 7-11-16,-6 6-4 16,-4 6-8-16,-7 3-3 0,-4 4 2 15,-7 5-3-15,4 4 0 16,4 0-1 0,2 3-2-16,5-7-2 0,3-2 1 15,3-7-4-15,4 0-1 16,0-9-41-16,7-3-19 15,7-4-98 1</inkml:trace>
  <inkml:trace contextRef="#ctx0" brushRef="#br0" timeOffset="62451.92">26074 8567 256 0,'3'-19'96'0,"-3"19"-75"0,-3-6 19 16,3 6 4-16,-7 0-12 0,3 0-3 16,-13 0-6-16,2 6-3 15,-6 1-10-15,4-4-2 0,-8 3 2 16,4 0-6-16,-7 4 0 16,6-4-2-16,-9 7-2 15,6-4-2-15,-14 7 1 16,-10 6 3-16,3-4 1 15,7-2-4 1,7 0 1-16,8-4-2 0,10 1 0 16,7-4 4-16,14 1 3 15,7-1-2-15,7-3 0 16,7 10 1-16,0-3 0 16,1 2 0-16,-1 1 2 15,0 3-1-15,4 0 2 16,3 9 0-16,0 0 3 0,1 6-1 15,-12-5 0-15,-3-4-1 16,1 3 0-16,-5 0 2 16,-3 4 1-16,-3-7-3 15,-11 0 0-15,-11 6-1 16,-6-3 1-16,-8-6 2 16,0 0 4-16,-3-6-4 15,0-4 2-15,0-2-7 16,-4-4-1-16,0-3 0 15,4-3 0-15,0 0-2 16,3 0-2-16,7 0-2 16,8-9 1-16,3 3 3 15,7-7 1-15,10-6-1 16,4-9-2-16,8-13 1 0,2-3-1 16,4-9-3-1,8 3 0-15,10 0 2 16,-8 12 0-16,-6 4 3 0,21-13 1 15,-11 9-4-15,8-15-1 16,-8 12 1-16,-3-6 0 16,-7 3 1-16,-4 6 2 15,-3 7 1-15,-11 0 1 16,-4 5-2-16,-10 5-2 16,0 2-2-16,-10 6 1 15,-1 1-1-15,-10 5 0 0,3 1 0 16,-3 3-2-16,4 3-15 15,2 3-5-15,5 0-39 16,10 10-14-16,0-4-44 16,10 13-16-16,1-6 2 15</inkml:trace>
  <inkml:trace contextRef="#ctx0" brushRef="#br0" timeOffset="62839.12">26353 9169 348 0,'-8'-3'129'0,"8"3"-100"0,0 3 7 0,0-3-5 16,0 10-6-16,0-10 0 16,-3 15-6-16,-4 7-1 15,0 3-10-15,0 0-1 0,0-6 0 16,3 0-1-16,-3 16-1 15,-3 8-3-15,-1 1-2 0,0-3-2 16,1-3 1-16,3-7-39 16,0 4-18-16,0-10-21 15,3-7-7-15,4 1-54 16</inkml:trace>
  <inkml:trace contextRef="#ctx0" brushRef="#br0" timeOffset="63290.06">26973 8445 292 0,'4'-6'110'0,"-4"6"-86"0,3-3 13 0,-3 3 2 16,0 0-8-16,0 0 2 15,0 6-4-15,0-3 0 16,-3 16-16-16,-1-4 3 0,-3 20 4 0,0-7-5 15,-3 13 0-15,3-10-5 16,0 10-1 0,0-7-5-16,-1 14-1 15,1-11-1-15,4 16-2 0,-1-9 1 16,1 10-1-16,-1-14 2 16,1-2 1-16,-1-7-4 15,4-2 1-15,0-4-13 16,-3-3-5-16,-1-7-41 15,1-2-19-15,3-4-98 16</inkml:trace>
  <inkml:trace contextRef="#ctx0" brushRef="#br0" timeOffset="63652.31">27259 8504 296 0,'4'-9'112'16,"-4"9"-87"-16,3-3 18 0,-3 3 0 16,0 0-12-16,0 0-3 15,4 9-3-15,-4-6 1 16,0 26-14-16,0-7 4 0,-4 15 2 15,1-5-2-15,-4 18 3 0,0-9-8 16,-4 28-2-16,0-10-5 16,1 13-1-16,3-15-3 15,0 2-1-15,3-9 3 16,1-3 1-16,3-9-4 16,0-3 1-16,0-7-35 15,0-6-17-15,0-7-33 16,-4-5-14-16,4-1-55 15</inkml:trace>
  <inkml:trace contextRef="#ctx0" brushRef="#br0" timeOffset="65483.53">27478 8178 212 0,'0'-6'82'0,"0"6"-64"0,0-6 15 0,0 6 2 15,0 0-5-15,0 0 0 16,0 0-2-16,0 0 0 16,0 0-15-16,0 0-1 0,0 0-1 15,0 0 0-15,3-3 1 16,-3 3 0-16,11 0 2 16,-4 0-3-16,7 0 1 15,0 0-3-15,4 0 0 16,0 0-3-16,3 3-1 15,-4 0 1-15,8 3 1 16,-7-3-6-16,6 7 0 16,-6-4 1-16,7 3 3 0,-4-2-2 15,7 2 0-15,-7 1-1 16,7-4 1-16,-6 3-2 16,2 1-1-16,-2-1 1 15,-1 0-1-15,-4-2 0 16,1-4 2-16,0 6-1 15,-4-2 2-15,0-1 0 16,0 0 1-16,-3 0 2 16,-1 1 3-16,-3-1-4 15,0 0-1-15,0-3-2 16,-3 4 1-16,-1-4-2 16,-3 3-1-16,0-3 3 15,0 3 0-15,0-2 1 0,-3-1 2 16,-1 3-3-16,-3-3 0 15,4 6-1-15,-8 1 1 16,4-4 0-16,-7 4 1 16,3-1-2-16,-6 4 1 15,3-1-4-15,-4 4 0 16,4-4-1-16,-4 7 0 16,4-3 2-16,0-4 0 15,0 7-3-15,0-3 2 16,3-4 1-16,1 4 2 15,3-3-1-15,-4 2 2 16,4-2-2-16,0-1-1 16,0-2 1-16,0-1-1 15,3 1-3-15,1 5 2 16,-1-5 3-16,4-1 1 16,0-3 1-16,4 4 0 0,-1-4-2 15,8 3 1-15,-4-2-2 16,7 2-1-16,-3-3-2 15,3 1-1-15,0-4 4 16,0 6 3-16,-4-3-3 16,1-2-1-16,0 2-2 15,-1-3 0-15,-3-3 2 16,0 6 0-16,0-3 0 16,-3 1 2-16,-1-1-1 15,1 0-1-15,-1 0 1 16,-3 0-1-16,0-3 4 0,-7 3 2 15,0 0-2-15,-3 0-3 16,-1 1 0 0,-3-1-1-16,4 0 0 0,-5 0 2 15,5 0-1-15,-4 3-1 16,3-2-2-16,1 2 1 16,-1-3 1-16,0 3 2 15,4 4-3-15,0-7 0 16,0 6 1-16,0-3 0 15,0-2 0-15,4 5 2 16,-1-3-3-16,4-3-2 16,0 7 2-16,4-4 2 0,-1 0 0 15,4 4-1-15,0-4 1 16,4 3-1-16,-1 1-3 16,4 2 2-16,-3-2 1 15,3 2 2-15,0 4-1 16,0 0-1-16,-3-4 3 15,-4 7 0-15,0-3-4 16,-3-1 1-16,-1 1-2 16,1 0 0-16,-4-4 2 15,0 1 2-15,3 6-3 16,-3-4 0-16,4 1 1 16,-4 0 0-16,0 2 0 15,0 1 2-15,0 0-3 16,0 3-2-16,0 0 4 0,-4 0 1 15,1 3 0-15,-4 0 1 16,0 3 2-16,0 1 2 16,-4-1-3-16,0 0-1 15,1-3-1-15,-1 0-2 16,-3-3 1-16,0 0 1 16,0 0 1-16,-4-6 1 15,1-1-5-15,-5-2 1 16,1-4 2-16,-3 1 1 15,-1-1-1-15,0-3 1 16,4-2-4-16,-4-4 0 16,8 0-1-16,-1 0-2 15,4-4-59-15,0-2-25 16,3 3-84 0,4-3-70-16,0-4 92 0</inkml:trace>
  <inkml:trace contextRef="#ctx0" brushRef="#br0" timeOffset="68618.23">20560 11975 256 0,'-18'-15'96'0,"15"5"-75"0,-8 1 21 0,8 3 6 16,-1-1-13-16,1 1-2 16,3 0 0-16,0 3 2 15,0 3-19-15,3 3 17 0,4 9 7 16,0 14-1-16,0 11 2 16,0 13-17-16,0 19-4 15,4 22-8-15,0 10-2 16,-4-4-4-16,3 19-1 15,1 9-3-15,-1-9-2 16,1-19-2-16,0-6-1 16,-1-3 2-16,1-6 2 0,-1-16-2 15,1-7-2-15,-4-15-40 16,0-13-19-16,-4-6-17 16,-3-18-6-16,0-17-93 15</inkml:trace>
  <inkml:trace contextRef="#ctx0" brushRef="#br0" timeOffset="69115.47">20567 11982 260 0,'-7'-47'99'0,"10"22"-77"0,4-26 9 0,-3 36 1 15,3-7-3-15,0 3 5 16,0 3-5-16,0 4-3 16,0 6-14-16,0 12 10 0,0 22 7 15,4 25-6-15,3 13-1 16,7 6-7-16,7 26-1 16,8 18-4-16,6 0-1 15,4 9-1-15,0 10 0 16,0-10-2-16,-4-15 1 0,0-19-4 15,4-10-2-15,0-12 0 16,0-12 1-16,-7-16 3 16,0-13 4-16,-4-16-2 15,-3-12 1-15,3-12-3 16,-7-13 2-16,-3-19-2 16,-4-31 0-16,-7-10-1 15,-10-12 0-15,-11-29-2 16,-11-2-2-16,-7 12 1 15,-3 15-1-15,3 20 0 16,1 18 2-16,6 13-3 16,7 12 0-16,8 10-6 15,3 16 0-15,10 5-39 16,5 7-17-16,13 10-27 16,0 5-9-16,7 10-66 15</inkml:trace>
  <inkml:trace contextRef="#ctx0" brushRef="#br0" timeOffset="69580.4">21851 12684 304 0,'0'-16'112'0,"4"13"-87"0,-1-12 13 0,-3 5-1 0,0 1-7 16,-3-1 2-16,-1 1-1 15,-3 0 3-15,-4 2-18 16,-6 7 0-16,-1 3 0 16,-3 7-4-16,-4 9-2 0,1 3-5 15,2 9-2-15,5 10-3 16,3 9-1-16,7 0 1 16,10 0 0-16,11-6-3 15,14-3 2-15,8-7 3 16,6-9 1-16,4 1 1 15,-4-14 0-15,4 1 6 16,4-13 4-16,-1-13-1 16,-3-6 2-16,-7-18-2 15,-11-14 2-15,-11 1-2 16,-17 3 0-16,-14 0-3 0,-10-3-1 16,-8 0-8-16,-3-3 0 15,-8 12-1 1,-3 10 2-16,1 12-6 0,6 3-1 15,7 13-23-15,7 3-8 16,11 3-26-16,11 3-11 16,10 1-10-16,10-4-1 15,8-6-71 1</inkml:trace>
  <inkml:trace contextRef="#ctx0" brushRef="#br0" timeOffset="69910.83">22430 11838 348 0,'-4'-88'129'0,"4"63"-100"0,0 6 13 15,0 9 2-15,0 4-12 16,0 3 1-16,-3 6-12 15,-1 7-5-15,1 5-9 16,-1 13 2-16,0 29 1 0,4 12-1 16,4 9 2-16,3 10-6 15,4 25-1-15,3 3 0 16,0-9 0-16,0 2-5 16,4-5 1-16,-1-7-11 0,-3-22-3 15,0-18-20-15,-3-17-5 16,3-14-29-16,-7-23-11 15,0-13-82 1</inkml:trace>
  <inkml:trace contextRef="#ctx0" brushRef="#br0" timeOffset="70123.5">22186 12236 416 0,'-49'0'154'0,"45"0"-120"0,8 0 4 0,6 0-8 0,12-3-12 15,9-4 2-15,15 1-2 16,4 0-2-16,2 0-8 16,5-1-3-16,-1 4-1 0,1 0-5 15,-1 3-1 1,-6 0-48-16,-4 0-21 0,-4 0-72 16,-3 0-29-16,-4-3 37 15</inkml:trace>
  <inkml:trace contextRef="#ctx0" brushRef="#br0" timeOffset="70857.77">23813 12298 252 0,'10'-15'93'0,"-6"5"-72"0,-1-2 20 16,-3 6 4-16,0-4-1 15,0 1 1-15,-3 6-10 16,-8-4-4-16,0 4-17 16,-6 3 0-16,-8 6 0 0,-3 7-5 15,-7 9-1-15,-4 12-4 16,0 10-1-16,4 3-1 16,3 0 1-16,7-3 0 0,8-3 3 15,3-3-3 1,6-7-2-16,8-6 0 0,11-9 1 15,10-7 1-15,11-3 3 16,7-12 1-16,3-6 1 16,0-13-2-16,-3-4 1 15,-7-2 5-15,-4 0 2 16,-7 6 4-16,-3 6 1 16,0 3-4-16,-8 16-1 15,-3 9-6 1,0 10-5-16,0 3-2 15,0 0 0-15,4 10-1 16,0-4 0-16,-1-3 2 16,4 3-21-16,0-6-9 15,4-3-28-15,3-3-10 0,4-4-31 16,3-6-14-16,0 4-44 16</inkml:trace>
  <inkml:trace contextRef="#ctx0" brushRef="#br0" timeOffset="71395.34">24811 11580 264 0,'-14'-25'99'0,"10"13"-77"0,4 2 20 0,0 10 6 16</inkml:trace>
  <inkml:trace contextRef="#ctx0" brushRef="#br0" timeOffset="71576.95">24793 11543 548 0,'4'15'51'15,"-1"11"-26"-15,4 5-2 0,0 13-2 16,0 22-7-16,1 12-1 16,-1 7-7-16,0-7-2 15,0 7-2-15,-4 3-2 16,4 2 1-16,0-11 1 15,0-10-3-15,0-10 0 16,0-12-28-16,1-15-13 16,2-4-29-16,1-15-13 15,3-17-70 1</inkml:trace>
  <inkml:trace contextRef="#ctx0" brushRef="#br0" timeOffset="71849.61">24793 11348 284 0,'-32'-9'107'0,"25"9"-83"0,4 9 10 16,6-9 2-16,4 0-5 0,4 7 4 16,7-7-8-16,3-7-2 15,11 4-14-15,13-6 4 0,19-1 3 16,10 1-8-16,4 0-3 15,-1-1-2-15,8 4-1 16,3 3-5-16,-7 3 1 16,-10 3-16-16,-15 3-6 15,-10 4-49-15,-14 2-21 16,-14 7-62 0</inkml:trace>
  <inkml:trace contextRef="#ctx0" brushRef="#br0" timeOffset="72053.85">24878 12076 336 0,'-32'34'126'0,"39"-24"-98"16,11-1 10-16,-4-9-3 0,21 0-18 15,22 0-2-15,13-9-9 16,4-4-4-16,-3 4-1 15,-1-1-17-15,-3 1-4 0,-3 3-34 16,-8 3-13-16,-3-1-73 16</inkml:trace>
  <inkml:trace contextRef="#ctx0" brushRef="#br0" timeOffset="72820.93">25658 12129 296 0,'-4'0'112'0,"8"0"-87"0,-4 0-2 0,0 6-6 16,-4-2-4-16,0 5 2 16,1 7 5-16,-1 2 2 0,-3 8-11 15,4 11 2-15,-1 10 3 0,8 6 3 16,6-2 3-16,8-4-10 15,7-7-2-15,7-8 0 16,3-13 4-16,4-1 1 16,10-11 3-16,4-14 1 15,3-11 1-15,-6-20-7 16,-8 0 0-16,-7-6-8 16,-6 1-1-16,-12 5-2 15,-3 3-2-15,-7 1 1 16,-7 6-1-16,-3 6-11 15,-8 3-3-15,1 6-17 0,-4 7-6 16,-1 3-13-16,5 6-4 16,3 3-2-1,7 7 2-15,7 3 10 0,3 6 5 16,8 0 15-16,3 6 7 16,0 3 26-16,1-6 11 15,-5-3 28-15,1-6 14 16,-4-4-1-16,0-12 0 15,0-9-14-15,0-7-5 16,0-6-17-16,1-3-5 16,-1-3-8-16,3 0-2 0,4 0-2 15,8-1 2-15,-1 4-1 16,0 6 0-16,-3 7-5 16,0 3-3-16,-1 9 0 15,1 6-1-15,0-3 2 16,-1 9 1-16,5 1-21 15,-1 3-8-15,0-1-31 16,0 1-12-16,0-3-25 16,1-1-11-16,2 4-45 15</inkml:trace>
  <inkml:trace contextRef="#ctx0" brushRef="#br0" timeOffset="73106.28">27189 12041 332 0,'-7'-47'123'0,"-1"28"-95"0,-2-2 9 0,3 14-2 16,-7 7-14-16,-7 7 1 16,-8 8-7-16,-2 1 1 15,-1 12-9-15,4-3-4 0,3 3 0 16,7-2-2-16,8-1 2 15,10-3-2-15,10 6-1 16,15-6-2-16,10 3 1 16,4-3-4-16,7-3 1 15,0-4-29-15,3-5-13 16,1-7-47-16,6-3-18 0,-7-3-15 16</inkml:trace>
  <inkml:trace contextRef="#ctx0" brushRef="#br0" timeOffset="73408.31">27506 11264 304 0,'-49'-60'112'0,"42"35"-87"0,0-6 7 15,7 15-3-15,3-3-9 16,4 4 0-16,0 2 2 0,0 7 1 15,-3 6-12-15,-1 9 7 0,-3 10 2 16,0 15-4-16,0 7-1 16,0 28-9-1,0 13-2-15,4 2-2 0,3 1-2 16,7 22 1-16,4 2-1 16,3-11-14-16,-4-11-5 15,-2-18-28-15,-1-12-10 16,-7-10-5-16,-4-13-3 15,-6-9-65 1</inkml:trace>
  <inkml:trace contextRef="#ctx0" brushRef="#br0" timeOffset="73723.83">27227 11700 292 0,'-3'0'110'0,"10"0"-86"0,11 3 2 15,-4-3-3-15,14 0-2 16,14 0 2-16,15 0 10 16,6 0 6-16,1 0-21 15,-1 0 1-15,11 0 2 0,-3 0-12 16,-4 0-2-16,-7 3-3 16,-7 3 0-16,-7 0 4 15,-8 7 5-15,-9-1 2 16,-5 17 3-16,-6 5-4 15,-7 10 0-15,-4 3-8 0,-4 3-4 16,1-12-1-16,-1 0 1 16,1-1-14-16,-1-9-5 15,1-6-44-15,3-3-20 16,0-3-104 0</inkml:trace>
  <inkml:trace contextRef="#ctx0" brushRef="#br0" timeOffset="74320.75">27993 11223 348 0,'-32'-3'129'0,"29"6"-100"0,6 3-9 0,4-3-10 0,7 4-21 16,4 2-5-16,7 10-10 15,-1 9-1-15,5 7 14 16,-1 8 0-16,-3 5 2 0,-1-5-2 16,-3 8 0-16,1-8-9 15,-1-5 0-15,0-7 9 16,0 1 7-16,4-10 6 16,3-7 3-16,0-2 14 15,-3-4 6-15,-4-2 2 16,0-7 2-16,-7 6 5 15,-3-6 2-15,-4 0-7 16,-4 3-2-16,-6-3-5 0,-8 9-3 16,-6 1-1-1,-4 6 3-15,3-4-5 0,-3 19 0 16,3 7-8-16,11 0-2 16,7-1 4-16,11-2 3 15,10-10-2-15,7 0 0 16,7-12-3-16,1-1 1 15,-1-9 2-15,-3-9 2 16,-4-7 1-16,-7-12 0 16,-3 0 0-16,-8-9 0 15,-3-4-4-15,-7-3-3 16,-7 7-2-16,-3 2 0 0,-12 4-7 16,-2 9 1-16,-4 10 1 15,-1 0 1-15,1 6-2 16,7 3 0-16,7 3-18 15,7 6-7-15,10 7-25 16,11 3-11-16,8 2-15 16,6 5-6-16,4 2-59 15</inkml:trace>
  <inkml:trace contextRef="#ctx0" brushRef="#br0" timeOffset="74579.9">28758 11975 288 0,'22'-6'107'0,"-15"-3"-83"0,3-4 17 16,-3 4 4-16,0-4-4 15,0-2 0-15,0-7-9 0,4 0-3 16,0-3-16-16,-1 0 3 0,1 3 2 16,3 3 5-16,-3 6 3 15,-1 4-7-15,1-1-1 16,6 10-7-16,4 10-1 16,4-1-4-16,0 16 1 15,0 0-6-15,-1 4-1 16,4-1 2-16,-3 0 1 15,0-9-28-15,0-7-10 16,-1-2-29-16,-3-7-13 16,1 0-13-16,-5-6-7 15,4 0-46 1</inkml:trace>
  <inkml:trace contextRef="#ctx0" brushRef="#br0" timeOffset="75718.28">29605 10728 324 0,'-35'-7'123'0,"17"4"-95"0,-17-3 0 0,17 6-4 16,-6-10-7-16,-8 1 1 15,-3 3-7-15,-8-7-2 16,1-2-5-16,-4-1-1 0,-10 0 1 16,-22-6-2-16,-10 3-2 15,0 1 3-15,-15 2 0 16,-13-3 1-16,-1 0 2 16,1-3 1-16,-14 0 3 15,-8 1-3-15,7-1 1 16,-10 0-5-16,-14 3 0 15,7 0 1-15,-21 3 2 16,-8 7-3-16,4-1 0 0,-21 4 1 16,7-3 0-16,-21 6 0 15,11-4 0-15,-22 1-5 16,11 3 1-16,-14-3 0 16,3 3 0-16,-14-1 0 15,0 8 0-15,-17 2 0 16,3 6 0-16,-25 7 0 15,-3 13 2-15,-7 8-1 16,-18 4-1-16,18 0-2 16,-8 0-1-16,5-6 2 15,9 9 0-15,5-3 1 16,17 6 0-16,-53 28 0 0,28 13 2 16,18 3-1-16,18-3-1 15,24 0-2-15,7 6-1 16,36 7 2-16,28-13 2 15,28-4-2-15,21 7 0 16,21 29 1-16,29-4 0 16,24 6 0-16,22 29 0 15,17-4 0-15,14 10 0 16,22 13-3-16,34-20 2 16,22-2 10-16,25-1 3 15,45-12-1-15,21-18-1 0,29-8-2 16,42-11 0-16,15 12-7 15,16-13 0-15,33-12-1 16,14-13 2-16,3-6 5 16,11-13 4-16,17-9 5 15,29-9 2-15,24-19-3 16,18-16 1-16,18-15-7 16,14-23-1-16,3-15-4 15,15-25-1-15,-4-13 1 16,-8 9 0-16,-13 7-5 15,-18 0 1-15,-14-9 0 16,-14-23 2-16,-46-6-3 16,-28-9 0-16,0-37 1 15,-57-4 2-15,-10-38-1 16,-57 1-1-16,-53-23 1 0,-63 10-1 16,-60-9 0-16,-85 12 0 15,-70 18-3-15,-88 8 2 16,-75 18 1-16,-56 28 2 15,-35 31-1-15,-8 20-1 16,8 11-2-16,-4 4-1 16,43 4-20-16,31 5-8 15,64 4-41-15,49 5-17 16,42 14-107 0</inkml:trace>
  <inkml:trace contextRef="#ctx0" brushRef="#br0" timeOffset="77357.73">26074 3532 184 0,'25'-22'71'0,"-8"9"-55"16,4-12 6-16,-10 16 2 0,-1-7 5 15,1-6 6-15,-4 0 2 16,0-6 1-16,-7 9-20 15,-3 0 5-15,-11 7 4 0,-11 9-4 16,-10 12-1-16,-8 7-8 16,-6 2-1-16,-4 17-6 15,-11 6-2-15,-17 9 4 16,-10 35 2-16,2 5-6 16,8-5-1-16,4 22 7 15,10 9 2-15,17-10-4 16,22-12-1-16,21-6 2 0,14-9 4 15,25-7 1-15,31-13 3 16,18-18-6-16,4-13-2 16,21-12 3-16,17-19 2 15,-6-10-2-15,6-15 0 16,1 0-1-16,-8-19 0 16,-14-22-4-16,-20-10-3 15,-19-2 0-15,-17-19-1 16,-14-20-2-16,-22-2 1 15,-17-3-9-15,-25-10-3 16,-17 19-2-16,-4 25 1 16,0 19-5-16,0 18-1 15,-3 17-20-15,3 12-7 16,7 19-41-16,4 9-16 16,6 9-74-16</inkml:trace>
  <inkml:trace contextRef="#ctx0" brushRef="#br0" timeOffset="78241.81">19847 3522 200 0,'18'-34'77'0,"-4"9"-60"0,11-13 6 0,-15 13-1 15,8-19-3-15,0 0 1 16,-1-3 4-16,-3 3 5 16,-3 10-16-16,-4 2 11 0,-3 10 3 15,-12 4-6-15,-9 8-1 16,-22 16-10-16,-17 26-4 16,-8 18 1-16,-6 16 0 15,-22 9 1-15,-18 35 2 16,5 15-5-16,-5 16-3 15,-3 26 1-15,15-11 2 16,23 7 2-16,37-6 1 16,41-22 2-16,25-25 4 15,36-26 3-15,38-21 2 16,15-25 1-16,27-20 0 16,4-27 2-16,4-41 1 0,14-19 1 15,-14-9 2-15,-25-26-14 16,-18-9-5-16,-21-3-4 15,-28-19-3-15,-28 1 3 16,-29 5 0-16,-34-3-6 16,-43 7 0-16,-11 18-8 15,-21 32-1-15,-10 25-9 16,10 28-1-16,21 12-49 16,15 14-20-16,20 5-99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3T16:14:45.60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2103 11135 228 0,'7'-3'85'0,"-4"0"-66"0,1 0 8 15,-4 3 0-15,3-10-5 16,1 10 1-16,-1-3-6 16,8-3 0-16,-11 6-10 0,0 0 5 0,0 0 1 15,0 0 7-15,0 0 4 16,0 0-3-16,0 0-3 15,-4 0-8-15,-3 0-2 16,4 6-2-16,-4-3 1 16,0-3-2-16,-4 10 2 15,0-7-2-15,-3 3 2 16,0 0-2-16,0 1 0 16,0 2-3-16,0 1-2 15,-4-1 1-15,4 0-1 16,0 4 0-16,0-1 0 15,0 1 0-15,0-4 0 16,7 7 0-16,-4-3 0 16,-3 2 0-16,3 1 0 15,-3-4 0-15,4 10 2 0,-1 0 1 16,1 3 1-16,-1 1 0 16,4-4 0-16,0-1 0 15,3 1 0-15,1-3 0 16,3 0 2-16,0 3-3 15,0-3 0-15,3-4 1 16,1 1 0-16,3-3-2 16,0-1 1-16,4-2-4 15,-1 5 0-15,4-2 1 16,4-1 0-16,-4 1 2 16,4-4 1-16,-4 4-1 15,0-4 1-15,0 1 0 16,0-1 1-16,-3 4 2 15,-1-4 3-15,-3 10 0 0,-7 0 0 16,-3 6-1-16,-1 3 0 16,-3-3-2-16,-3 13 1 15,-1-10-2-15,0-3 0 16,1-3-3-16,-1 0-2 16,4-3-2-16,0-4 1 15,0-2 1-15,0-1 0 16,3 1-3-16,1-4 2 15,3 1-1-15,3-4 0 16,5 0 2-16,-1-2 2 16,3-1-3-16,1 0-2 15,6 0 2-15,5 0 0 0,-1 3 3 16,0 1 1-16,-3 2-1 16,-4 4-2-16,-4-4 1 15,-3 7-1-15,0-1 0 16,-7 1 2-1,0 3-1-15,-3 0-1 0,-4 3 3 16,-4-4 0-16,4 11 3 16,-3-4 1-16,-1 6-3 15,-3 0-1-15,-4 7-3 16,8-4-3-16,-1-2 2 16,4-1 0-16,0 1-2 15,3-4 2-15,1 0-1 16,3 0 0-16,0 7 2 0,0-4 0 15,0 7-3-15,0 2 2 16,0 4 1-16,0 0 2 16,0 0-1-16,0-3 2 15,0 0-7-15,3-4 1 16,1-2 3-16,3-4 2 16,7-3 0-16,7-6 1 15,11-3 0-15,0-3 1 16,10-7-2-16,7-6 1 15,-10 0 0-15,0-3 3 16,-4 0-27-16,-6 0-13 16,-5 0-122-16,8 7-54 15</inkml:trace>
  <inkml:trace contextRef="#ctx0" brushRef="#br0" timeOffset="825.56">2695 11289 244 0,'-3'-6'93'0,"3"2"-72"0,0 4 11 0,0 0 3 16,0 0-6-16,-4 0 1 15,1 4 0-15,-4 5 1 16,3 13-16-16,-7 12 6 0,1 23 3 16,-1 2 3-16,-3 7 1 15,4 22-4-15,-4 25-3 16,3 0-5-16,0 22 0 15,4 6-9-15,7-16-4 16,4-12-2-16,6-6 1 16,8-7-1-16,14-6-1 15,0-19 3-15,-1-15 0 16,5-13-1-16,-1-9-2 0,-7-10 3 16,0-6 0-16,-7-7-41 15,-3-5-19-15,0-4-29 16,-4-9-9-16,3-13-64 15</inkml:trace>
  <inkml:trace contextRef="#ctx0" brushRef="#br0" timeOffset="1381.67">2953 11690 272 0,'0'-16'104'0,"3"7"-81"0,1 0 16 0,-1 2 1 0,-3 7-5 16,0 0 2-16,0 4-12 15,0 2-5-15,-3 6-11 16,-1 7 0-16,1 6 2 0,-4 10 2 15,3 9 5-15,1 6-6 16,-1 3-2-16,4 0-3 16,0-9-2-16,4 0-3 15,3-6 1-15,3-7 2 16,8-3 4-16,3-6 0 16,11-3 0-16,-4-9-5 15,11-1-1-15,-4-6-1 16,4 0-2-16,-14 0 1 15,-1-3 1-15,-2 0-1 16,-5 0-1-16,1 0-32 16,-8 0-14-16,1 0-23 0,-8-3-8 15,5-3-84 1</inkml:trace>
  <inkml:trace contextRef="#ctx0" brushRef="#br0" timeOffset="1803.81">3313 11668 288 0,'-7'-9'110'0,"7"6"-86"0,0 0 13 15,0 3 0-15,0 0-9 16,0 0 0-16,3 3 0 16,1 3 0-16,-1 6-15 15,1 4 3-15,-1 9 4 0,1 13-7 16,-1 18 0-16,-3 10-5 16,0 0 0-16,0 3-3 15,0 3 0-15,0 10-3 16,0-1-2-16,4-6-2 15,-1-9 1-15,-3-9 1 16,4-10 2-16,-1-7-1 16,1-5-1-16,-1-7 1 0,1-6-1 15,-1-6-22-15,1-1-10 16,-4-5-28-16,0-7-10 16,0 3-80-1,7-12-48-15,0 3 90 16</inkml:trace>
  <inkml:trace contextRef="#ctx0" brushRef="#br0" timeOffset="2122.38">3602 12289 356 0,'10'3'132'0,"-6"3"-103"0,3 13 7 15,-3-6-1-15,-4 12-12 16,0 9-1-16,0 10-10 16,0-3-3-16,-4 0-5 15,1 0-5-15,3-4 0 0,0 1 1 16,0-1 2-16,0-2-8 15,3-1-1-15,1-5-31 0,-1-4-13 16,8-3-16-16,-8-7-6 16</inkml:trace>
  <inkml:trace contextRef="#ctx0" brushRef="#br0" timeOffset="2627.06">3976 11615 260 0,'0'-16'99'0,"3"16"-77"0,4-3 13 0,-3 3 3 15,3 3-5-15,0 7 3 16,4 8-3-16,-1 4 0 16,1 10-18-1,-1 21 4-15,-6 16 2 0,3 6-5 0,0-6 1 16,-3 3-8-16,-1 7-3 16,1 5-3-16,-4-2 0 15,3-10-4-15,1-9 0 16,3-10 1-16,0-9 0 15,0-10 0-15,0-5 0 16,3-7-25-16,1-7-10 16,3-5-26-16,-7-4-10 15,4-6-85 1</inkml:trace>
  <inkml:trace contextRef="#ctx0" brushRef="#br0" timeOffset="3006.63">4251 11264 272 0,'4'0'104'0,"6"0"-81"0,4 3 20 15,-7 0 3-15,0 10-4 16,7 15 1-16,4 19-8 0,3 19-2 16,0 3-18-1,-3 25 2-15,0 19 1 0,-8-1-6 0,-6-2 1 16,-4 12-8-16,-7 1-1 16,-4-10-2-1,-3-13 1-15,0-6-2 16,0-3 2-16,3-6-4 0,1-13 0 15,-1-13-19-15,4-15-7 16,0-9-30-16,3-16-12 16,4-10-18-16,7-15-6 15,8-4-36 1</inkml:trace>
  <inkml:trace contextRef="#ctx0" brushRef="#br0" timeOffset="3530.08">4847 12352 300 0,'4'0'112'0,"3"0"-87"0,10 9 9 0,-10-3-4 15,4 7-10-15,-4 6-1 16,0 6-5-16,-3 3 1 16,-4 7-8-16,-4 2-4 0,-3 1 0 15,-7 6 0-15,0 9 1 16,-4 3-2-16,1 1 1 15,2-4-2-15,-2-6-1 16,3-9 1-16,7-4-1 16,-4-9 0-16,-3-3 2 15,7-6-10-15,0-7-4 0,3 1-30 16,1-4-12-16,3-12-93 16</inkml:trace>
  <inkml:trace contextRef="#ctx0" brushRef="#br0" timeOffset="3966.16">4759 11950 280 0,'-4'-6'104'0,"4"3"-81"0,4 3 9 0,-4 0-2 15,0 0-7-15,0 0-2 16,0 3 0-16,0 3-1 16,0 4-11-16,0-1 1 0,0 1 1 15,0-4-2-15,0 0 2 16,0-3-6-16,0-3-3 15,4-3 1-15,3-6 0 0,0-1-1 16,0-2-2-16,-4-1 1 16,1 4-1-16,-4 3 4 15,0 2 5-15,0 4-5 16,0 4 0-16,0 2-2 16,-4 0-2-16,1 0 1 15,3 1-1-15,0-1-14 16,0 3-5-16,0-2-34 15,3-1-14-15,1 0-86 16</inkml:trace>
  <inkml:trace contextRef="#ctx0" brushRef="#br0" timeOffset="4522.42">5549 11182 268 0,'0'-6'101'0,"0"-3"-78"0,4-1 13 15,-4 4 0-15,0 0-2 16,0 6 2-16,0-4-4 15,-4 8-2-15,-6 5-17 16,-1 7 3-16,-14 12 2 0,1 31 3 16,-5 23 2-16,-2 12 1 15,-1 28 2-15,4 13-5 16,3 6-1-16,7 19-11 16,8-12-3-16,3-14-6 15,7-8-1-15,7-10 1 16,3-3 2-16,8-19-1 0,7-22 2 15,10-6-2-15,0-16-1 16,4-13 1-16,0-8-1 16,-4-10-29-16,-3-7-10 15,-4-9-60-15,0-9-24 16,8-10-51 0</inkml:trace>
  <inkml:trace contextRef="#ctx0" brushRef="#br0" timeOffset="5122.31">5948 11637 260 0,'0'-13'96'0,"3"7"-75"0,1-6 19 0,-1 5 2 16,-3-2-9-16,0 6 0 16,0 3-3-16,4 3 1 15,-1 6-17-15,-3 10 1 0,-3 6 1 16,-1 3-2-16,-3 13 0 0,0 9-8 15,-3 13-4 1,3-3 3-16,0-7 4 16,3-6-3-16,1-9-1 0,6-1 0 15,4-9-1-15,4-6-2 16,6-3-2-16,8-9 3 16,3-1 0-16,4-3-1 15,-7-3-2-15,-1-3 1 16,1 0 1-16,0-3-1 15,-4 3-1-15,-10-6-32 16,-1 6-14-16,1-3-26 16,-4-3-9-16,3 2-74 15</inkml:trace>
  <inkml:trace contextRef="#ctx0" brushRef="#br0" timeOffset="5479.81">6251 11653 300 0,'0'-26'112'0,"7"17"-87"0,-3-10 20 0,-1 10 4 16,4 3-9-16,-3-4-1 15,-1 1-9-15,1 6-4 16,0 6-14-16,-4 9 3 0,0 7 3 15,-4 9-8-15,0 10-1 0,1 18-3 16,-1 13-1-16,-3 3 1 16,4 10 1-16,-1-10-3 15,4 16-3 1,0 0-3-16,0-4-1 16,0-12 2-16,0-9 2 0,0-6 2 15,0-17 3-15,0-2-16 16,0-10-8-16,4-9-24 15,-4-6-9-15,3-7-26 16,4-6-11-16,4-6-66 16</inkml:trace>
  <inkml:trace contextRef="#ctx0" brushRef="#br0" timeOffset="5800.86">6593 12220 316 0,'7'-6'121'0,"-3"3"-95"0,3 0 22 0,-7 3 5 15,4 0-11-15,3 6-3 16,-7 9-15-16,0 11-7 15,-4 17-10-15,-6 14-3 0,-5-4 0 16,1 4-2-16,0-7-2 16,0-3-2-16,7-3 1 0,0 0-6 15,7-10-3-15,0-3-34 16,4-5-14-16,3-11-45 16,3 1-17-16,1-7-10 15</inkml:trace>
  <inkml:trace contextRef="#ctx0" brushRef="#br0" timeOffset="6564.07">7144 11753 228 0,'0'-3'88'0,"0"-4"-69"0,7 4 11 0,-4-3 1 16,1 3-6-16,-4-3 3 15,3-1-3-15,1 1 0 16,-1-3-14-16,1-1 0 0,0 1 0 16,-4-4 0-16,0 1 3 15,0-4-3-15,3 0-1 0,1 7 0 16,-4-3 4-16,0-4 1 16,-4 10 0-1,1-1 1-15,-5 4 3 0,-2 3-7 16,3 6-2-16,-11 4-1 15,-3-1-1-15,-4 10-4 16,1 0-1-16,-5 6-1 16,-2 6 1-16,-5 16 4 15,1 19 6-15,3 6-1 16,-3-3 1-16,7-3-7 16,3 13-2-16,8-7-2 15,9 0-2-15,8-10 1 16,11-5 1-16,10-13 3 0,11-3 2 15,7-13-3-15,3-9-3 16,0-10 0-16,-3 0-1 16,-3-9 0-16,-1-9 2 15,-3-4-1-15,3-12 2 16,-10-6 0-16,-4-7 3 16,-4 10-1-16,-6 0 0 15,-11 0-3-15,-7 6-2 16,-4 3 1-16,-6 6 1 15,-5 4-1-15,-6 3-1 16,-4 12-2-16,1 3-1 16,-1 4-1-16,4 6 3 15,7 3 0-15,6-3 1 16,8-1-11-16,7-2-5 0,7-3-30 16,4-4-10-16,3-3-28 15,7-3-13-15,-3-3-66 16</inkml:trace>
  <inkml:trace contextRef="#ctx0" brushRef="#br0" timeOffset="7162.96">7585 11336 264 0,'0'-16'101'0,"7"10"-78"0,0 3 17 16,0 3 5-16,0 3-4 16,4 6 2-16,-1 7-6 15,8 12-2-15,-4 16-20 16,4 3 6-16,3 6 3 0,0 13-1 16,-4 25 0-16,-6 10-8 15,-7 5-2-15,-11 4-7 16,-4 15-4-16,-7-6-1 15,1-15 1-15,-4-13-1 16,3-13 2-16,4-12-2 0,-4-16-1 16,8-9 1-16,-1-13 1 15,4-9-32-15,0-10-12 16,3-5-36 0,1-4-16-16,3 0-78 15</inkml:trace>
  <inkml:trace contextRef="#ctx0" brushRef="#br0" timeOffset="8094.23">8093 12333 252 0,'7'-19'96'0,"-4"10"-75"0,4-1 17 0,0 4 1 15,0 0-6-15,1 6 3 16,2 0-3-16,4 6 0 15,-7 10-18-15,4 15 6 0,-4 13 3 16,-4 6-4-16,-3 3 1 16,-3 4-10-16,-4 9-2 15,-7 6-5-15,-4 3-1 16,0-9-1-16,1-6-2 16,-1-10-2-16,1-10 1 15,2-8-1-15,1-7-2 0,4-6-35 16,6-10-16-16,-3 1-23 15,4-7-7-15,3-10-60 16</inkml:trace>
  <inkml:trace contextRef="#ctx0" brushRef="#br0" timeOffset="8670.06">8139 11875 284 0,'-4'-16'107'0,"4"13"-83"0,0-6 4 0,0 9-4 15,4-6-12-15,-4 6-2 16,0 0-1-16,0 0 1 16,0 0-5-16,0 0 1 0,0 0 1 0,0 3 3 15,0 0 4-15,0 0-4 16,0-3 0-16,0 6-2 15,0-6 0-15,3 0-2 16,4-6 1-16,0-3-2 16,0-4 2-16,0 1-2 15,0-1 0-15,0 0 3 16,-3 4 3-16,-4 0 0 16,-4 6 3-16,1-4-7 15,-4 14-2-15,0-1-3 16,0 3-2-16,3 4 1 15,-6-1 1-15,6 1-6 16,1-1 1-16,3-2 3 16,0-4 2-16,3 3-3 0,1-2 1 15,-1-4-44-15,4 6-18 16,-7-2-62-16,11-4-25 16,3 6 27-1</inkml:trace>
  <inkml:trace contextRef="#ctx0" brushRef="#br0" timeOffset="9204.74">8992 11160 232 0,'7'-9'88'0,"-3"6"-69"0,-1 0 13 0,-3 3 2 15,0 0 2-15,0 3 3 16,-3 3 3-16,-4 3 1 16,-4 7-23-16,-6 3 2 0,-8 12-1 15,-7 26-3-15,-10 15 2 16,-4 16 2-16,0 15 1 15,4 26-1-15,3 2-2 16,7 17-10-16,4-1-4 16,17-18-6-16,11-20-1 15,11-15 1-15,10-9 2 16,11-10-1-16,0-12-1 16,-1-7-6-16,-2-15-1 15,-1-3-37-15,-3-13-15 16,-1-9-19-16,4-10-4 15,1-12-75 1</inkml:trace>
  <inkml:trace contextRef="#ctx0" brushRef="#br0" timeOffset="9730.78">9225 11653 272 0,'4'-4'101'0,"-1"4"-78"0,-3 0 11 0,0 0-1 0,0 4-5 15,0 2 1-15,-3 3-5 16,-4 4-3-16,-4 9-11 15,0 6-2-15,-3 10 2 0,0 5 0 16,4 4 2-16,3 1-4 16,3-8 0-16,4-5-3 15,7-4 0-15,7-6-1 16,11-3 2-16,3-6-1 16,7-4 2-16,1-2-6 15,-5-4-3-15,1 0 3 16,-7-6 3-16,-4 0-21 15,-3 0-8-15,-1 0-34 16,-3 0-15-16,-3-3-80 16</inkml:trace>
  <inkml:trace contextRef="#ctx0" brushRef="#br0" timeOffset="10090.03">9529 11700 276 0,'-8'-10'104'0,"8"7"-81"0,0 0 23 0,0 3 3 16,0 0-11-16,0 0 0 15,0 6-4-15,4 4-1 16,-4 8-18-16,0 7-2 0,0 22 0 15,-4 13-5-15,1 6-2 16,-4 0 1-16,-4 6 0 0,1 9-1 16,-4 7-1-16,0-6-3 15,3-10-2 1,0-9-2-16,4-7 1 0,4-12 1 16,3-6 0-16,3-10-7 15,4-3 0-15,0-10-35 16,4-5-14-16,0-7-33 15,-1 3-14-15,-3-12-38 16</inkml:trace>
  <inkml:trace contextRef="#ctx0" brushRef="#br0" timeOffset="10425.6">9716 12226 336 0,'21'-9'126'0,"-7"6"-98"0,0 3 10 0,-7 0-1 15,0 6-14-15,-3 3-1 16,-4 17-9-16,-8 14 0 0,-2 14-8 15,-8 2 1-15,-3 0 1 0,0-2-3 16,3 5-3-16,1-2 0 16,3-1 1-16,3-6-6 15,4-6 1-15,3-6-28 16,4-10-9 0,4-9-40-16,6-10-16 0,8-9-42 15</inkml:trace>
  <inkml:trace contextRef="#ctx0" brushRef="#br0" timeOffset="11245.61">9984 11731 228 0,'-14'-6'88'0,"10"6"-69"0,4-3 17 0,0 3 5 0,4-4-9 15,-1 1 1-15,4 0-1 16,4 0 2-16,3 0-18 16,3 0 4-16,5-4 3 0,9 4 1 15,8 0 1-15,7 3-8 16,7 0 0-16,-4 3-1 15,-3 4-1-15,-7-1 4 16,-7 3 0-16,-8 1 1 16,-2-1 0-16,-12 0-7 15,-3 7 0-15,-7 0-6 16,-7 3 1-16,4-7-7 16,-19 10-1-16,8-3 0 15,-10 3 0-15,-1-3 0 16,0 3 0-16,4-4 0 0,3-2 0 15,4-3-3-15,4-1 2 16,3 1 1-16,7-1 0 16,7-2-3-16,3 5 2 15,8-2 1-15,3-1 2 16,4 4-1-16,0 0-1 16,-1 3 1-16,1 3-1 0,-7 0-3 15,-1-1 2 1,-6 1 1-16,-4 0 2 15,-4 0-1-15,-3 3 2 16,-7-3-2-16,-3 10-1 16,-4-4 1-16,-8 0 1 15,-6-3-1-15,-7-3-1 0,-4 0 1 16,0-3 1 0,1-3-1-16,2-4-1 0,8-2-2 15,0-4 1-15,3-3 1 16,4-3 2-16,3 0-21 15,4 0-9-15,4-3-22 16,3-3-8-16,7-1-18 16,3-2-5-16,4-4-86 15</inkml:trace>
  <inkml:trace contextRef="#ctx0" brushRef="#br0" timeOffset="11772.02">10573 11358 252 0,'-4'-10'93'0,"8"7"-72"0,-4-3 16 15,0 3 2-15,3-3-4 16,1 2 2-16,3 1-3 15,3 3-1-15,5 10-18 16,6 5 4-16,7 23 4 0,4 9 3 16,3 3 2-16,-3 13-4 15,-1 9-3-15,-6 25-5 16,-4 0 0-16,-7 1-5 16,-3-7-1-16,-7 3-4 15,-8 0 1-15,-3-10-6 16,-4-12-1-16,1-9 2 15,-4-13 1-15,0-6-1 0,-1-12 1 16,-2-7-13-16,-1-3-3 16,1-7-32-16,2-5-10 15,5-4-29-15,-1-3-10 16,11-9-71 0</inkml:trace>
  <inkml:trace contextRef="#ctx0" brushRef="#br0" timeOffset="13449.73">10918 11010 236 0,'-3'-3'88'0,"3"3"-69"0,0 0 11 0,0 0 1 0,0 0-4 15,0 0 2-15,0 0-5 16,0 0-1-16,0 0-12 15,0 0 0-15,0 0 2 0,3 0-1 16,1 3 1-16,0 0-3 16,3 0 1-16,0 0-2 15,0 3 2-15,3 1-2 16,1-4 2-16,3 3-4 16,0 0-2-16,4-2 0 15,-1-1-1-15,1 0 0 16,3 0 0-16,0 0 0 15,1 3 0-15,-1-3-2 0,-7 1-2 16,0-1 1-16,0 3-1 16,4-3 0-16,-4 3 0 15,-4-2 2-15,1 5 1 16,-4-3-1-16,0-3-2 16,0 10 5-16,0-7 1 15,0 0-2-15,-3 1-1 16,-1-1-1-16,1 0 1 15,-1 1-2-15,-3 2-1 16,0-3 1-16,0 4 1 16,0-4 1-16,-3 0 1 15,-1 4 0-15,-3-1 0 16,0-3-2-16,-3 4-2 0,-8 2 1 16,0 1-1-16,1-1 2 15,-5 4 1-15,5 0-1 16,-1 2-2-16,4 1 1 15,0 0-1-15,0 0 0 16,3 0 0-16,1 0-3 16,3-1 2-16,0 1 1 15,0-3 0-15,3 3 0 16,0-4 2-16,1 1-1 16,-1 0-1-16,4-4 1 15,0 1-1-15,0-1 2 16,4 1 3-16,3-4-2 0,0 1 0 15,4-1-1-15,-1 0-2 16,4 1 3-16,4-4 0 16,0 0-4-16,-1 1 1 15,1-1 0-15,-4-3 0 16,4 0 0-16,-1 0 0 16,4 4 0-16,1-4 2 15,-5 0 1-15,-3 0 1 16,-3 0-5-16,-4-3-1 15,0 0 3-15,-3 3 3 16,-1-3 1-16,-6 3 0 16,-8 4-6-16,-3-1-1 15,0 0 3-15,-4 1 1 16,1 2-3-16,-5 0 1 0,1 4 0 16,-7-4 0-16,3 10 0 15,4 0 2-15,0 0-3 16,3 3 0-16,4-4-1 15,4 1-2-15,3 0 3 16,3-3 0-16,4-1-2 16,0 1 2-16,4 0 1 15,3-1 0-15,3-5 0 16,8 9 0-16,-1-4-3 16,5 1 2-16,2 0 3 15,5-1 1-15,2 1-4 16,-2 0 1-16,-5-4 0 15,-3 7 2-15,-3 0-3 16,-4 3 0-16,-3 0 3 0,-4 6 1 16,-4 3-1-16,-3 7-2 15,0 3 1-15,-3 0 1 16,-4-4-3-16,-4 7 0 16,-3-6 1-16,0-4 0 15,0 4 2-15,-4-7 1 16,1 4 5-16,-5-4 3 15,1 0 0-15,-4 1 1 16,1-1-4-16,-1-3-3 16,0-3 0-16,1-3-1 15,-1-3-2-15,-3-6-2 0,0-4-2 16,3-6 1-16,0 0 1 16,0-3 0-1,4-3-40-15,4-3-15 0,3 0-74 16,3 3-32-16,0-1-4 15</inkml:trace>
  <inkml:trace contextRef="#ctx0" brushRef="#br0" timeOffset="17399.48">5800 14547 236 0,'-4'-16'90'0,"4"10"-70"0,0 3 26 0,0 3 5 0,0 0-9 16,0 0-2-16,0 0-7 16,4 3-1-16,-1 6-18 15,4 7 10-15,0 12 3 0,4 22-6 16,-1 22 1 0,1 10-9-16,0 2 0 0,-4 29-6 15,-4 3 1-15,1-6-5 16,-4-3 0-16,0 6-1 15,0-7-2-15,0-9-2 16,0-21 1-16,3-17-6 16,1-9-3-16,-1-15-36 15,1-13-15-15,-1-7-22 16,-3-11-6-16,7-23-58 16</inkml:trace>
  <inkml:trace contextRef="#ctx0" brushRef="#br0" timeOffset="17894.32">5789 14663 260 0,'0'-32'99'0,"0"17"-77"0,0-7 13 0,4 12 1 15,-1 1-2-15,1-1 5 16,-1 1-5-16,1 3 2 15,-1 6-20-15,4 6 4 0,0 7 1 16,0 15 2-16,4 28 1 0,7 13-2 16,6 6-2-16,8 13-13 15,10 19-4-15,8 9 0 16,-1 0 0-16,1-3-1 16,10 3-2-16,3-10 1 15,4-15 1-15,0-22-1 16,-7-15 2-16,-7-17 0 15,0-15 1-15,-18-12 4 16,0-23 5-16,-3-21-3 16,-4-17 2-16,-10-2-7 15,0-28-1-15,-8-20-2 16,-6-9 1-16,-11-12-2 0,-11-16-1 16,-7 16 1-1,-6 22-1-15,-1 12 0 16,0 28 0-16,4 13-5 0,-4 10-1 15,8 11-26-15,2 8-9 16,8 8-14-16,7 4-4 16,4 6-6-16,6 6-1 15,8 7-83 1,6 12-42-16,5 6 93 16</inkml:trace>
  <inkml:trace contextRef="#ctx0" brushRef="#br0" timeOffset="18483.5">7126 15224 208 0,'0'-13'77'0,"4"7"-60"0,-4 0 19 0,0 0 5 16,0 2 3-16,0 1 5 15,-4 0-9-15,1 3-4 16,-4 6-20-16,-4 7 3 0,0 9 4 15,-3 6-6-15,0 16-2 16,0 0-6-16,0 0-1 16,7 3-7-16,-4-3-1 15,8 15 2-15,3-2 1 16,14 5-1-16,-4-11-2 16,12-14 1-16,2-15 1 15,1-9 3-15,3-20 4 16,4-18 0-16,3-3 0 15,1-9 1-15,-1-4 1 16,-14-6-1-16,-3 0 1 16,-11-13 3-16,-11 4 3 15,-10-4-7-15,-4 7-3 0,-3 3-7 16,-3 6 0-16,-1 3 0 16,0 10 2-16,-3 6-6 15,0 6-1-15,3 3-9 16,4 13-4-16,3-3-28 15,8 6-12-15,3 0-21 16,7 0-6-16,7 0-69 16</inkml:trace>
  <inkml:trace contextRef="#ctx0" brushRef="#br0" timeOffset="18811.8">7609 14384 260 0,'-7'-47'99'0,"7"37"-77"0,-3 1 22 0,3 9 7 16,0 0-9-16,-4 6-3 15,1 13-8-15,-1 12-5 16,1 7-14-16,3 9 6 0,0 19 2 15,0 28-2-15,3 0 0 16,1 12-10-16,-1 17-5 16,4-1-2-16,0-12 1 15,4-13-3-15,0-9 0 16,-1-7 1-16,4-9 0 16,-10-12-14-16,3-13-5 0,3-28-92 15,1-19-71 1</inkml:trace>
  <inkml:trace contextRef="#ctx0" brushRef="#br0" timeOffset="19040.84">7391 15042 356 0,'-36'9'132'0,"43"-5"-103"0,8-1 7 0,-1-3-4 16,17-3-7-16,8-4 2 15,7 1-11-15,4 0-2 16,13 3-8-16,15 3-4 16,6 0-1-16,-6 3-1 15,0 0 2-15,-1 3-25 16,1 0-10-16,-1 1-65 0,-3-7-28 16,-7-3-17-1</inkml:trace>
  <inkml:trace contextRef="#ctx0" brushRef="#br0" timeOffset="19742.59">9140 14274 332 0,'-3'-35'126'0,"3"32"-98"0,3 3 8 0,1 6-5 16,0 16-13-16,3 19 0 16,0 12-2-16,0 10 2 15,0 25-10-15,0 19 9 0,0-1 3 16,-4 10 3-16,-3 19 1 16,0-19-5-16,-3-16 1 15,-1-18-7-15,4-16-3 16,0-19-5-16,0-13-4 15,0-12 2-15,0-16 2 16,0-15-2-16,0-22 0 16,4-19-3-16,-1-10-1 15,1-12 1-15,-1-19 0 16,5-25-3-16,-1 0 2 16,7-22 1-16,3-3 0 15,8 15-3-15,3 17 0 0,0 18 2 16,1 16 2-16,-5 18-2 15,1 19-2-15,0 16 2 16,-4 22 0-16,4 16 3 16,-4 31 3-16,0 25 2 15,0 13 3-15,-3 15-5 16,-4 26-1-16,0-4-2 16,-3-3 1-16,-1 10-2 15,-3-7-1-15,0-15 1 16,-3-23-1-16,-1-5-11 15,1-23-3-15,-4-9-39 0,0-12-18 16,-4-10-34 0,1-16-12-16,-1-12-36 15</inkml:trace>
  <inkml:trace contextRef="#ctx0" brushRef="#br0" timeOffset="19944.48">9338 14973 316 0,'-25'6'121'0,"29"-6"-95"0,6 0 11 0,1-6 0 16,7 3-10-16,6-3-1 15,5-4-14-15,-1 10-8 0,0-3-2 16,0 3 0-16,0 3 1 0,4-3-30 16,0 6-12-16,0-2-64 15,7-14-28-15,-4 1 10 16</inkml:trace>
  <inkml:trace contextRef="#ctx0" brushRef="#br0" timeOffset="22671.51">10478 14471 220 0,'0'-18'82'0,"3"14"-64"0,1-2 18 0,-4 6 4 16,0-3-6-16,0 3 1 15,0 0-3-15,3 0 0 16,1 3-17-16,3 7 4 0,0 8 4 16,0 11-3-16,0 11-2 15,-4 17-4-15,1 24-1 16,-1 1-5-16,1-4 0 15,-1 4-5-15,1-4-2 16,-4-3 0-16,4-6-1 0,-4-9-3 16,3-13 2-16,1-9-1 15,-1-13-2-15,1-10-37 16,3-15-15-16,-4-9-36 16,4-16-12-16,4 0-24 15</inkml:trace>
  <inkml:trace contextRef="#ctx0" brushRef="#br0" timeOffset="22960.71">10474 14173 304 0,'-11'7'115'0,"11"-7"-89"0,7 3 12 0,1 3-1 15,2-3-9-15,4-3 0 16,4 0-6-16,10 0-2 16,18-9-11-16,10 6 1 0,4-4 1 15,-3-2-6-15,-4 0-1 16,-4-1-4-16,-3 4-1 16,-11 0 1-16,1 3 0 15,-8-1-38-15,-7 4-16 16,-7 4-31-16,-3-1-11 15,-8 9-35 1</inkml:trace>
  <inkml:trace contextRef="#ctx0" brushRef="#br0" timeOffset="23169.87">10552 14619 308 0,'-25'25'115'0,"21"-13"-89"0,1-2 8 16,3-7-4-16,3 0-10 15,1 3-1-15,6-3-3 16,8-3 0-16,14-3-8 16,17-3-1-16,8 0 0 0,-1-1-6 15,-3 1 0-15,-7 3-28 16,-7 3-11-16,-4 3-89 16,0 3-73-16,-3 1 74 15</inkml:trace>
  <inkml:trace contextRef="#ctx0" brushRef="#br0" timeOffset="23886.99">11197 14863 248 0,'-3'-19'93'0,"3"13"-72"0,-11 3 11 0,8 3 3 15,-1 3-8-15,-3 7-1 16,-4 5-3-16,1 10-3 16,-1 0-10-16,4 4-2 0,0 2 2 15,4 0 7-15,3 1 7 16,3 2-2-16,4 1-1 15,7-1-5-15,11-2 0 16,10-7-3-16,1-7 2 16,-1-8 1-16,0-10-1 15,4-10-1-15,-4-2-1 16,0-10-3-16,1-3-1 0,-5-3-5 16,-2-1-3-16,-8 1 2 15,-7 0 2-15,-7 0-2 16,-7 3-2-16,-4 0-3 15,1 6-1-15,-4 9-25 16,3 1-11-16,1 0-33 16,-1 5-12-16,4 8-51 15,4 2-63 1,6 3 64-16</inkml:trace>
  <inkml:trace contextRef="#ctx0" brushRef="#br0" timeOffset="24201.46">11716 15127 316 0,'3'3'121'0,"-3"-3"-95"0,4-3 25 0,-4 3 2 16,0-3-13-16,0-4-1 15,0-2-11-15,0 6-3 16,0-7-14-16,0 1-4 0,3-7-1 16,4-3 1-16,4-3 1 15,7-3 0-15,3-6 2 16,0 0-1-16,0-1 2 15,4 7-2-15,0 3 0 16,-4 13-5-16,0 9-3 16,0 12 0-16,-3 13-1 15,-1 1 0-15,1 2 2 0,-4 0-1 16,-3 3-1-16,-1-2 1 16,-3-4 1-16,0-7-39 15,0-5-14-15,0 3-37 16,4-7-14-16,3-6-70 15</inkml:trace>
  <inkml:trace contextRef="#ctx0" brushRef="#br0" timeOffset="24561.6">12442 14713 328 0,'0'-19'123'0,"4"6"-95"0,-4-2 14 0,0 8-1 16,0 1-6-16,-4 0 4 16,-3 3-12-16,-3 3-7 15,-4 6-11-15,-7 7-4 0,-4 9 1 16,-3 15-3-16,3 10 0 15,4-3-1-15,7-3-2 16,7 0-2-16,7-7-1 16,7-9 2-16,7 3 0 15,3-9-2-15,5-3 2 16,-1-7-10-16,3-2-3 16,1-7-35-16,3-4-13 0,4-2-28 15,3-6-8-15,1-10-32 16</inkml:trace>
  <inkml:trace contextRef="#ctx0" brushRef="#br0" timeOffset="24875.87">12622 13992 296 0,'-10'-35'112'0,"13"10"-87"0,1-9 18 0,-1 18 2 16,1-3-2-16,-1 3 2 16,-3 7-12-16,4 3-3 15,0 15-17-15,-1 13 1 0,1 13 2 16,3 8-6-16,0 11-1 16,0 24-3-16,3 22-1 15,1-5-1-15,-1-5 0 16,1 5-2-16,0 8 1 15,-1-12-4-15,1-16 0 16,-4-6-26-16,0-16-9 16,-4-9-31-16,-3-12-10 15,0-13-93 1</inkml:trace>
  <inkml:trace contextRef="#ctx0" brushRef="#br0" timeOffset="25241.37">12393 14531 316 0,'-3'6'118'0,"10"-3"-92"0,10 0 8 15,-6 1 0-15,10-1 2 16,14 0 8-16,11-3 4 16,7 0 3-16,7 0-27 15,-4 3-7-15,-3 0-3 0,-3-3-8 16,-1 6-1-16,-3-2-3 0,0-4 1 15,-4 6-4 1,-3-3 0-16,0-3 1 0,-7 6 2 16,-4-3-3-16,-7-3 0 15,-7 7 3-15,-7-4 1 16,-3 6-4-16,-8 4 1 16,-3 2 2-16,0 4 1 15,0 3-1-15,0 6-2 16,3 1-2-16,1 8 1 15,-1-5-17-15,4-4-8 16,0-3-39-16,4-3-18 16,3-10-103-1</inkml:trace>
  <inkml:trace contextRef="#ctx0" brushRef="#br0" timeOffset="25511.86">13120 14067 324 0,'-18'-25'121'0,"18"19"-95"0,-3 2 7 16,3 4-3-16,-4 4-17 15,1-1-4-15,-4 3-6 16,-1 3-3-16,1 1 1 15,4 2-1-15,-1-2 0 0,4 5-3 0,4-2 2 16,6 3-23-16,5-4-12 16,6 1-28-1,3 5-9-15,1 11-46 16</inkml:trace>
  <inkml:trace contextRef="#ctx0" brushRef="#br0" timeOffset="26243.33">13423 14534 184 0,'4'0'68'0,"-1"0"-52"0,1-3 17 0,-4 3 6 0,0 0 6 15,0 0 6-15,0 0-4 16,0 0-2-16,0-3-24 15,-4 0 5-15,1 3 2 0,-4 3-11 16,0 3-2 0,-4 3-5-16,0 7-1 0,-3 3-3 15,4 0-1-15,-1 12-6 16,4 0 1-16,4 4 6 16,3-7 4-16,3 7-3 15,4-7 1-15,7-3-3 16,0-6 0-16,4-4-3 15,3-2-2-15,0-7 3 16,4-6 0-16,3-15 3 0,1-4 1 16,-5-9 3-16,-3-4 4 15,-7 4-6-15,-6 0 0 16,-12-4-2-16,-7 1-1 16,-3 3-3-16,-3 3-2 15,-1 3-2-15,0 6 1 16,4 4-4-1,0 5 1-15,0 4-22 0,3 9-8 16,4 4-16-16,4 6-6 16,3 2-3-16,7 1-1 15,4 6 22-15,3-3 10 16,7 0 17-16,4-3 9 16,3-10 11-16,0 1 6 0,-3-4 17 15,3-6 7-15,-3-6 2 16,-4-4 2-16,-4 1-11 15,5-4-4-15,-8-2-8 16,0-1 0-16,0-3-5 16,4 4-1-16,-1-4 0 15,-3 9 4-15,0 1-1 16,0 9 1-16,1 9-5 16,-1 1 0-16,0 12-8 15,-4 3-1-15,5 6-2 16,-5-3-2-16,1 1 1 15,-1-1-1-15,1-9-38 16,-1-7-16-16,5-6-35 16,-1-2-12-16,3-8-72 15</inkml:trace>
  <inkml:trace contextRef="#ctx0" brushRef="#br0" timeOffset="29651.69">12598 13584 208 0,'-25'-9'79'0,"11"-1"-61"0,-4 7 6 16,11-3-2-16,0 3-10 15,-3-4 1-15,-1-2-4 16,-3 0 2-16,-4 2-6 16,-10-2 1-16,0-1 1 0,-15 1 3 15,-9-3 4-15,-12-1-2 16,1 0 1-16,-4-2-3 15,-8 2-1-15,-13-2-1 16,-11 2 0-16,4 0-4 16,-4-5-1-16,-13 2 1 15,-5 3 0-15,4 1 0 16,-7-1 0-16,-17 1 0 16,6 6 2-16,1-4-3 15,-15 1-2-15,0 9-3 0,4 0 1 16,-14 0 1-16,3 0 0 15,11 0 2-15,-10 0 3 16,-1 6 0-16,14-6 0 16,-3-6-3-16,-11 6-2 15,11 6 1-15,-3-6-1 16,-15 3 0-16,4 7 0 16,3-1 0-16,-14 10 0 15,7 0 0-15,1 6 0 16,-15 6 0-16,14-3 0 0,-35 10 0 15,-3-4 0-15,27-5 0 16,8 5 0-16,-18-3 0 16,21 4 0-1,4-1 0-15,-11 17 0 0,15 2 0 16,6 6 2-16,-3 1-1 16,7-4-1-16,17 1 1 15,4-1 1-15,-7 10-3 16,4 16 0-16,13 5-1 15,15-2 0-15,7-6 2 16,0 2 2-16,14 7-1 16,10 3-1-16,8-10 3 15,13-5 0-15,12-7-1 16,-5 0-2-16,12 12 1 16,6 16 1-16,4-3-1 0,7-6 2 15,10 6 2-15,11 19 4 16,22 0 0-16,17-13 2 15,3-9-2-15,15 13 2 16,10 5-2-16,28-8 2 16,8-13-6-16,-1-10-1 15,25-6 0-15,7-6 0 16,15-7 2-16,13-2 1 16,4-10-1-16,28 3-1 15,-7-9-1-15,28-7 2 16,-20 1-1-16,23-7 0 0,-13-6-1 15,25-3 2-15,-19-7-1 16,15-2 2-16,-7-4 2 16,25-12 5-16,-12 3-6 15,23-13-2-15,-8-3-1 16,3-6-1-16,1-3-2 16,-4-7-2-16,3 1 1 15,-17-4 1-15,14-6 3 16,-17-3 4-16,17 7-4 15,-25-8-1-15,15-2 2 16,-25-6 3-16,6-10-4 16,-13 10-3-16,-7-4-1 15,-4 13 1-15,-25 3-1 16,1 0 2-16,-4 13-4 16,-25-1 0-16,-3-2 3 15,3 6 1-15,-21-13-4 0,-14-6 1 16,-4-13 2-16,8-2 3 15,-4-1-2-15,-11 0 0 16,-10 1-1-16,3-4 1 16,0-3-2-16,-10 3-1 15,-7 6 1-15,-18 4 1 16,-11-1-1-16,-6 4 2 16,-12-10 0-16,-2-15 1 15,-8-16-2-15,-7-6-2 16,-3-13-2-16,-4-22 1 15,-7 6 1-15,-7 7 0 0,-7-13 0 16,-7 0 2-16,-14 19-1 16,-22 16-1-1,-34 6 1-15,-19 0 1 0,-31 6-6 16,-32 13 1-16,-17 6-1 16,-29 13 2-16,-17 5-1 15,-11 20-1-15,-21 0-2 16,18 6-1-16,-18 6-1 15,28 9 0-15,-11 7-9 16,22 9-3-16,10 10-17 16,4 25-4-16,28 15-22 15,14 10-8-15,22-6-99 16,34-1-50 0,36-12 110-16</inkml:trace>
  <inkml:trace contextRef="#ctx0" brushRef="#br0" timeOffset="41676.21">18835 11323 200 0,'-4'0'74'0,"8"0"-58"0,-4-3 7 0,0 3 1 16,0 0-4-16,0 0 0 16,0 0 1-16,0 0-1 15,0-3-11-15,0 0 1 0,0 0 3 16,-4 0-1-16,1-1 1 15,-1 4-3-15,1 0-1 16,-1 0-1-16,1-3 0 16,-1 3-2-16,-3 0 1 15,0 0-2-15,0 0 2 16,0 0 0-16,0 0 1 16,-4 0-2-16,4 0 1 15,0 0-2-15,-3 3 2 16,-1 1-2-16,4-1 0 0,0 0-3 15,0 0 1-15,-4 0-2 16,4 0 2 0,-3 0-4-16,3 1 0 0,-4 2 3 15,0-3 1 1,1 3-1-16,3-3-2 16,-4 7 1-16,1-4 1 0,-1 3-1 15,0 1 2-15,1 2-2 16,-1 1 2-16,1 3 0 15,-4-1 1-15,-1 1-5 16,1 0 1-16,0-4 2 16,0 7 1-16,4-3 1 15,-1-4 0-15,0 1 0 16,1-1 2-16,-1 1-3 0,1-1 0 16,3-2-1-16,-4 6-2 15,0-4 3-15,4-3 0 16,0 7 1-16,0-6 0 15,0-1-2-15,4 0 1 16,-1 1 0-16,1-1 1 16,3 1 0-16,0-1 0 15,3 0-5-15,1-2 1 16,-1 2 2-16,1 0 1 16,3 1 1-16,0-1 2 15,0 1-3-15,0-1 0 16,3 0-3-16,1 4-1 15,0 0 3-15,-1-1 1 16,4-2-1-16,0 2 1 0,-3-3-2 16,3 10-1-16,-3-9 1 15,-1 5 1-15,1-2-3 16,-1 3 0-16,1-4 3 16,0 4 1-16,-4-4-4 15,0 1 1-15,0-4-2 16,0 7 0-16,0-3 2 15,0-4 2-15,0 0-1 16,-3 1 2-16,-1-1-2 16,1 1-1-16,-1-1 1 15,-3 0 1-15,0 1-1 16,0-1-1-16,0-6 3 16,0 7 0-16,0-1 5 15,0 1 3-15,0-4-9 16,-3-3 0-16,-1 6-2 0,1-2 2 15,-4 2-3-15,-1-3 0 16,1 4 1-16,-3-4 2 16,-1 0-1-16,1 1 2 15,-1-1-2-15,0 0-1 16,1 0-2-16,-1-3-1 16,1 1 4-16,-1-1 1 15,1 6 0-15,-1-3 1 16,0-2-4-16,1-4-2 15,3 6 2-15,0-3 0 16,3-3-2-16,1 6 0 16,-1-3 4-16,4-3 1 0,0 10-3 15,0-10 1 1,4 6 0-16,3-3 0 0,0 0 0 16,3 0 0-16,1-3 2 15,0 0 1-15,-1 0-1 16,1 0 1-16,-1 4-4 15,1-1 0-15,-1 0 1 16,1 0 0-16,0 0 0 16,-1 3 0-16,-3 1 0 15,0 2 0-15,0 0 0 16,0 1 0-16,-3-1 0 16,-1 4 0-16,1-1 2 15,-4 4 1-15,0 0 1 0,-4-1 0 16,1 4 0-16,-1 0 0 15,1 0-2-15,-4 0-2 16,0-1 3-16,0-5 2 16,0 6-2-16,0-3 0 15,0-1 1-15,-1 1 0 16,-2 3-2-16,-1-7 1 16,1 7-4-16,-1-3 0 15,-3 3 1-15,0-1 0 16,0 4 0-16,-4 0 2 15,4 13-1-15,-4-4 2 16,4 4-4-16,0-4 0 16,0 0 1-16,4 4 0 0,-1-7 2 15,0 0 1-15,4-3-4 16,0 0-1-16,0-3 1 16,4 0 2-16,3 0 0 15,0-6-1-15,3 3 3 16,4 0 0-16,4-1-1 15,3-2 1-15,4 0 0 16,-1-4 1-16,4 1-2 16,1-1 1-16,-1-2 0 15,3-1 1-15,-2-3-2 16,-1-2 1-16,0 5-2 16,0-3-1-16,-3-3-2 15,-4 4 1-15,0-4 1 16,0 0 0-16,-3 0 0 15,-1 0 0-15,-3-3 2 0,0 0 1 16,-3 0-1-16,3 0-2 16,-4-3 1-16,4-3 1 15,-3-4-3-15,0 7-2 16,-1-3-27-16,-3 6-10 16,0-3-48-16,0-3-19 15,0 6-83 1</inkml:trace>
  <inkml:trace contextRef="#ctx0" brushRef="#br0" timeOffset="48909.56">19184 11762 196 0,'7'-9'74'0,"-3"6"-58"0,-1-4 12 0,-3 7 2 16,4-3-5-16,-1-3 0 15,-3 3-2-15,0-3 0 16,0 6-13-16,4 0 8 0,-4 0 4 16,0 0 6-16,0 0 6 15,-4 0-6-15,1 6 0 16,-4 3-4-16,0 4-3 16,0 12-5-16,-4 9 0 0,0 13-5 15,-3 13 1-15,0 3-1 16,0 9 1-16,0 19 2 15,-4 9 2-15,4-6-3 16,4-6 2-16,-1 0-4 16,7-4-1-16,4 1-2 15,8-13 2-15,-1-12 1 16,3-10 3-16,1-6-5 16,-1-10-1-16,1-5 2 15,0-7 1-15,-1-4-5 16,-3-5-2-16,0 3-2 0,-3-7 1 15,-1-6 0-15,-3 3 3 16,0-6-14-16,0 0-7 16,4-6-23-16,-1-3-11 15,4-10-21-15,0 3-6 16,4-9-19-16,3-3-7 16,7 0-51-1</inkml:trace>
  <inkml:trace contextRef="#ctx0" brushRef="#br0" timeOffset="49330.93">19389 12505 356 0,'-4'0'134'0,"4"0"-104"0,4 0 18 15,-1 0 3-15,4 0-7 0,0 7 1 16,4-4-9-16,3 3-3 16,0-3-18-16,0 7-2 0,4-4-2 15,0-3-4-15,3 3-2 16,0-3-2-16,0 1-3 16,0-4 1-16,4 0 1 15,0-4-1-15,-1 1 2 16,-3-3-40-16,1 6-14 15,-5-9-50-15,1 5-19 16</inkml:trace>
  <inkml:trace contextRef="#ctx0" brushRef="#br0" timeOffset="50066.82">19897 12098 276 0,'-18'-3'104'0,"18"0"-81"0,0-1 12 0,0 4 0 15,7-3 1-15,0 0 3 16,0 0-4-16,0 0 1 15,4-3-20-15,3-1 4 0,4 1 3 16,3-3-6-16,0 2-2 16,4 1-2-16,3 6 1 15,-3 3-1-15,-1 7 0 16,1 2 1-16,-4 7 2 16,-3 3 2-16,-8-3 1 0,-6 9-4 15,-4 3-1 1,-7 7-8-16,-4 6-2 0,1 6-2 15,-4 0 1-15,-1-3-2 16,1-3 2-16,0-3 2 16,4-10 2-16,-1 4-3 15,4-7-1-15,3-3 1 16,1 0 0-16,3-3 0 16,7-6 2-16,0-1 1 15,7-5 1-15,0-1-2 16,4-3 1-16,3 1-4 15,0-1-2-15,4 3 0 16,0 1-1-16,-1-1 0 0,-3 1 0 16,1-1 2-16,-1-3 1 15,0-3-8-15,0-3-4 16,-3-3-15-16,-1-3-5 16,-2-3-25-16,-5 5-8 15,-3-2-35-15,0-3-16 16,-7 9-70-1</inkml:trace>
  <inkml:trace contextRef="#ctx0" brushRef="#br0" timeOffset="50652.56">20680 12524 312 0,'0'-9'118'0,"3"-1"-92"0,4 1 24 0,0 3 3 16,1-1-4-16,-1 4 1 15,3 3-9-15,1 7 0 16,-1 2-23-16,1 16 3 0,0-3 0 16,-4 13-11-16,-4-1-6 0,-6 10 0 15,-1 6-1-15,-3 6-1 16,0 1 1-16,0-7-2 15,0-9-1-15,0-7 1 16,3-5 1-16,1-7-21 16,-1-4-9-16,1-5-26 15,-1-4-9-15,4 1-19 16,0-10-6-16</inkml:trace>
  <inkml:trace contextRef="#ctx0" brushRef="#br0" timeOffset="60502.33">21078 11781 268 0,'-10'0'101'0,"10"0"-78"0,-4 3 17 16,4-3 3-16,0 0-1 0,0 0 4 15,0 0-8-15,0 0 0 16,0 0-22-16,0 0 4 0,0 0 3 15,0 0-3-15,4-3 0 16,3 0-2-16,0 0-2 16,7-3-2-16,7-1-1 15,11-2-5-15,7 6 0 16,3-4-1-16,4 7 3 16,-4 0-3-16,-6 10-2 15,-8-1 4-15,-7 4 4 16,-3 2-1-16,-8 4 1 15,-6 3-5-15,-4-3 0 16,-7 9-3-16,-4-9 0 16,-3 6-6-16,-4-6-1 15,-3 0 5-15,0 0 3 0,-4-4-6 16,-3 4-1-16,3 3 0 16,4-6 2-16,4-4-2 15,3 1-2-15,6-4-1 16,5 1 3-16,10-1-2 15,4-3-1-15,6 4 3 16,8-4 2-16,3-3 0 16,4 7-1-16,-4 5 1 15,-3 1-1-15,0 3 0 16,-1 6 0-16,-3 6 0 16,1 7 0-16,-5 3 0 15,1-1 0-15,-4-5 0 16,-3 2 0-16,-4-5 0 15,-4-7 2-15,-3-3 3 16,0-3 4-16,-7-1-2 0,-4-2 1 16,-3-3-5-16,-7-1-2 15,-7 1 0-15,-7-4 1 16,-8-3-3-16,1 1-2 16,3-4 4-16,0-3 1 15,8 0-3-15,6-3 1 16,4-4-18-16,3 4-5 15,8-3-22-15,6 0-9 16,4-1-15-16,7 1-7 16,4 0-21-16,3 3-6 15,3-3-51-15</inkml:trace>
  <inkml:trace contextRef="#ctx0" brushRef="#br0" timeOffset="60935.85">21569 11558 324 0,'-4'-12'123'0,"4"9"-95"0,7 0 20 0,-3 0 3 16,3 3 0-16,4 3 7 16,3 6-8-16,3 4-3 15,4 5-26-15,4 8 1 0,7 5-1 16,0 19-5-16,3 25-1 16,-3 13-5-16,-4 6 1 15,-7 13-4-15,-10 12 1 16,-8-9-1-16,-10-13 3 15,-7 0-3-15,-7 0 1 16,-4 0-3-16,-3-15 0 16,0-16-3-16,3-10-2 15,4-12-4-15,3-9-2 16,1-10-17-16,6-3-8 16,0-10-41-16,8-6-18 0,3 1-57 15,14-14-22-15,4-11 11 16</inkml:trace>
  <inkml:trace contextRef="#ctx0" brushRef="#br0" timeOffset="61507.83">22331 12618 356 0,'0'-9'132'0,"3"9"-103"0,1-3 29 16,-1 0 9-16,1 3-19 15,3 0-3-15,0 3-6 16,0 3-3-16,0 10-19 15,0-4 3-15,-7 16 3 0,0 13-8 16,-7 12-3-16,-3 7-3 16,-8-3-1-16,0-7 0 15,-3-3 0-15,0-7-4 16,3-2-1-16,1-7-6 16,-1-5-2-16,4-8 6 15,0-5 4-15,0 3-2 16,3-7 0-16,1-6-3 15,-1 3-3-15,4-6-23 0,0 0-10 16,3-6-34-16,4 3-16 16,0-6-27-16,7-1-12 15,4-9-40 1</inkml:trace>
  <inkml:trace contextRef="#ctx0" brushRef="#br0" timeOffset="61973.94">22334 12135 316 0,'-3'-6'118'0,"6"3"-92"0,-6 3 19 16,3 0 2-16,0 0-5 16,-4 3 1-16,1-3-12 15,-1 6-4-15,1-2-16 16,3 5-2-16,0-3-2 0,3 0-1 16,4-2 1-16,4-1-2 15,-1-3 0-15,1 0 1 16,0-3 3-16,-1-4 0 15,1-2 0-15,-4 6 3 16,-4-3 3-16,-3-4-4 0,0 10-1 16,-3 0-4-16,-4 0-1 15,0 6-3-15,0-2 1 16,0 2-2-16,0-3-1 16,3-3-2-16,1 9 1 15,-1-6 1-15,4 4 0 16,0-4-42-16,0 3-19 15,4 0-29-15,-1 1-11 16,4 2-76 0</inkml:trace>
  <inkml:trace contextRef="#ctx0" brushRef="#br0" timeOffset="62786.6">23125 11750 252 0,'10'-16'96'0,"-3"13"-75"0,-3-3 17 15,-1 3 1-15,-3 3-6 16,4-4 3-16,-4 4-5 16,0 0 1-16,0 0-18 15,3-3 7-15,-3 3 3 0,0 0 3 16,0-3 1-16,-3 3-4 15,-8 3-1-15,-3 7-1 16,-7 18-2-16,-4 28-6 16,1 13-4-16,-5 10 3 15,-2 18 2-15,-5 25-2 16,1-6 0-16,7-3-5 0,7 6 0 16,14 3-5-16,7-24 0 15,10-14 1-15,8-15 0 16,3-12-2-16,4-10-2 15,3-13 1-15,4-2 1 16,-1-10-1-16,1-7 2 16,-4-5-11-16,-3-4-2 15,-4-6-37-15,-3-3-14 16,-4-3-35-16,0-4-13 16,0-2-75-1</inkml:trace>
  <inkml:trace contextRef="#ctx0" brushRef="#br0" timeOffset="63221.32">23382 12001 296 0,'4'-22'112'0,"3"15"-87"0,-7 1 24 0,0 6 4 16,3 3-11-16,-3 7-2 16,-3 5-9-16,-1 4-5 15,-3 9-14-15,0 1-1 16,-4 2 0-16,1-3 0 0,3 10 3 15,3-4-1-15,4 1 2 16,4 2-4-16,3 1-1 16,0-7-2-16,4-2 0 15,3-4-4-15,0-3-1 16,0-7-1-16,0-2-2 16,4-7 1-16,-1-3 1 15,1-3-14-15,-4-3-5 16,0-6-22-16,-3-1-8 15,-1-2-26-15,-3-4-11 0,4 0-85 16</inkml:trace>
  <inkml:trace contextRef="#ctx0" brushRef="#br0" timeOffset="63593.68">23583 11985 356 0,'4'-13'132'0,"3"4"-103"0,7-10 23 0,-7 10 2 16,0-1-7-16,4 4 1 16,-1 6-9-16,1 6-1 15,-1 16-22-15,-3 10 0 0,-3 2-2 16,-4 16-5-16,-4 13-1 15,-3 22-4-15,-3 2-1 16,-1-5-1-16,1-1-2 16,-1-8 3-16,4 5 0 15,3-6-4-15,1-9 1 16,3-10 0-16,0-9 0 16,3-9 0-16,1-4 0 15,-1-12-9-15,1-1-2 16,-4-5-25-16,0-4-11 15,0-2-34-15,0-7-11 0,7 0-96 16</inkml:trace>
  <inkml:trace contextRef="#ctx0" brushRef="#br0" timeOffset="63909.07">23901 12621 364 0,'3'7'134'0,"1"-4"-104"0,3 12 25 0,-4-11 3 16,1 11-8-16,-1 4 0 16,1 9-14-16,-1 10-7 15,-3 6-17-15,0 9 1 0,-3-3 1 16,-8 4-5-16,-3-7-3 15,0 0-3-15,-4-3-3 16,1-4-10-16,-1-2-4 16,4-7-26-16,-4-2-9 15,8-7-17-15,-1-4-6 16,1 1-1-16,3-9 2 16,3 5-75-1</inkml:trace>
  <inkml:trace contextRef="#ctx0" brushRef="#br0" timeOffset="65742.57">24349 12352 300 0,'-7'-10'112'0,"7"4"-87"0,0-3 18 15,0 2 2-15,3 1-4 16,1 0 2-16,-1 3-6 15,-3 3 0-15,7 0-21 16,0 0 6-16,4 0 5 0,0 0-2 16,-1 0 3-16,4 0-7 15,4 0-3-15,7-3-8 16,3-1-2-16,4 1-4 16,3 3-1-16,0-3-3 15,-3 3-1-15,-4 0 1 0,-7 0 0 16,-3 3-11-16,-8 0-3 15,1 1-39-15,-4-1-16 16,-3 0-28-16,-1 0-12 16</inkml:trace>
  <inkml:trace contextRef="#ctx0" brushRef="#br0" timeOffset="66251.33">24843 12060 304 0,'-7'-6'112'0,"7"3"-87"0,7-4 15 15,-4 4 1-15,4-3-6 16,0-6 4-16,0 8-8 15,4-5-2-15,-1 3-16 16,5 3 5-16,6 3 5 0,3 3-1 16,5 6 1-16,-1 7-1 15,0 3-2-15,0 6 3 16,1 3 0-16,-12 0-8 16,-6 10-4-16,-11 6-2 15,-7 9 1-15,-7 3-3 0,-11-5-2 16,0 2 0-1,1-9-1-15,2-7 0 16,5 1 2-16,-1-3-3 0,8-7-2 16,2-3 2-16,5 0 0 15,6-13-4-15,8 4 1 16,10-10-2-16,7 1 0 16,1-4 4-16,-1 0 1 15,4 0 1-15,-8 0 0 16,-3 0-16-16,1-3-6 15,-5 3-24-15,1-3-9 16,0 0-22-16,-4-3-8 16,0-3-26-16,3 0-7 15,1 0-36-15</inkml:trace>
  <inkml:trace contextRef="#ctx0" brushRef="#br0" timeOffset="66687.5">25305 11709 300 0,'7'-22'112'0,"0"9"-87"0,3 1 22 0,-2 6 5 16,-1 3-2-16,0-1 5 15,0 8-4-15,3 2-1 16,1 6-28-16,3 10 3 0,4 19 2 16,3 22-6-16,7 9 0 15,4 9-6-15,-1 10 1 16,-2 22-5-16,-8-3 1 15,-7-3-5-15,-10-1-2 16,-12 10 2-16,-9-6 0 16,-4-19-1-16,-4-16-1 15,0-15-3-15,4-7-2 16,7-19-13-16,3 1-4 0,1-13-24 16,6-6-9-16,4-7-29 15,4-3-13-15,6-3-113 16</inkml:trace>
  <inkml:trace contextRef="#ctx0" brushRef="#br0" timeOffset="67182.8">25986 12700 340 0,'0'-13'129'0,"3"4"-100"0,4-1 18 0,0 10 0 0,0-3-3 16,0 3 1-16,0 0-6 16,0 3 1-16,-3 7-22 15,0 9 1-15,-4 18-1 0,-4 13-6 16,-3 13 1-1,-4-3-4-15,-3-4 2 0,0-3-4 16,0-2-2-16,0-7-2 16,0-4-3-16,3-11 1 15,4-1-1-15,0-13-9 16,0-5-4-16,0-7-33 16,0-3-15-16,3-6-30 15,-3-4-13-15,4 4-74 16</inkml:trace>
  <inkml:trace contextRef="#ctx0" brushRef="#br0" timeOffset="67771.3">25936 12139 356 0,'-3'-4'132'0,"3"4"-103"0,0 0 7 0,0 0-1 0,0 0-12 16,0 4-1-16,-4 2-6 15,1-3-2-15,-1 6-8 16,1 1-2-16,3-1 2 0,3-3 1 16,1 1 1-16,3-4-2 15,3 0 1-15,1-3 0 16,3-3 3-16,0 0 4 16,-3 0 1-16,-4-1-4 15,0 1 1-15,0 0-1 16,-4 0 3-16,-3 3-3 15,-3 3-1-15,-4 0-9 16,0 4 0-16,0-1-1 16,0 0 2-16,3-3-3 0,1 0 0 15,3 1 1-15,3-4 0 16,8 0-3-16,-4-4 2 16,0 1 1-16,3-3 0 15,1 3 2-15,-4-3 1 16,0 2-1-16,-3 1 1 15,-1 0-4-15,-3 3-2 16,-3 0-27-16,-1 0-10 16,1 0-24-16,3 0-10 15,0 0-40-15,7 0-92 32</inkml:trace>
  <inkml:trace contextRef="#ctx0" brushRef="#br0" timeOffset="68786.45">26677 11781 252 0,'7'-9'96'0,"0"-1"-75"0,-3 7 12 0,-1-3 2 15,1-4-4-15,-1 7 4 16,1-3-4-16,-1 3-1 16,1-3-17-16,-4 6 12 0,0 0 5 0,0 0-2 15,0 0 0-15,-7 9-4 16,-4 7-3-16,-3 18-3 15,-7 20-1 1,-4 11-3-16,-3 4-1 16,-4 19-1-16,-3 22 2 0,7-7-3 15,3 1 1-15,7-1-3 16,11 7 2-16,11-6-6 16,10-17-1-16,7-11 0 15,7-14 0-15,1-8 0 16,2-14 0-16,-2-8-2 15,-1-7-2-15,-3-10 3 16,-4-2 0-16,-4-7-4 0,-3-3 1 16,-3 1-16-16,-4-8-6 15,0 1-42-15,-3-3-19 16,-4-3-25-16,3 2-10 16</inkml:trace>
  <inkml:trace contextRef="#ctx0" brushRef="#br0" timeOffset="69508.89">26995 12148 252 0,'7'-9'96'0,"0"5"-75"0,0-5 14 0,0 3 1 15,0-4-4 1,0 4 1-16,0-3-5 15,4-1 0-15,-4 1-16 0,0-1 6 0,-4 4 5 16,-3 0 1-16,0 0 1 16,-3 2-1-1,-4 4 0-15,-4 4-2 0,-3 2-2 16,0 0-4-16,-4 4 0 16,1-1-5-16,-1 4 1 15,-3 2-5-15,0 7-2 16,-1 3 0-16,-2 13-1 15,3 12 0-15,-1 13 2 16,1-1-1-16,4 1 0 16,2-3-3-16,8-7 1 15,4 0-2-15,6 1 2 16,4 2-2-16,8-6-1 16,6-6 1-16,7-3 1 15,7-10-3-15,4-12 0 16,3-10 1-16,1-9 2 15,-5-18-1-15,-2-1 2 16,-4-9-2-16,-8-1 2 0,-6-2 0 16,-8 3 1-16,-3-4 0 15,-10-2 0-15,-11-1 0 16,-7 1 0-16,-8 9-5 16,-6 9 1-16,-4 10-2 15,1 6 0-15,2 6 2 16,5 1 0-16,6 2-3 15,4 3 0-15,10 1-14 16,8 6-4-16,6-10-22 16,11 7-10-16,7-4-34 0,4 1-12 15,3 6-82 1</inkml:trace>
  <inkml:trace contextRef="#ctx0" brushRef="#br0" timeOffset="70078.03">27443 12668 284 0,'3'-3'107'0,"1"-3"-83"0,3 6 26 0,-4-3 8 16,4-3-2-16,0 6 3 15,0 6-4-15,-3-3-1 16,-1 6-30-16,1 13-1 0,-4 10 1 15,-4 12-4-15,-3 15 0 16,-3-2-7-16,-4-4-3 16,-4-3-8-16,0-3-1 15,1-3-1-15,-1-3 2 16,1-7-1-16,2 1-1 16,5-10-19-16,-1-6-8 15,4-7-26-15,4-2-9 0,-1-4-20 16,4-3-6-16,4 0-87 15</inkml:trace>
  <inkml:trace contextRef="#ctx0" brushRef="#br0" timeOffset="71501.63">27802 12135 280 0,'-3'-9'107'0,"3"3"-83"0,3-4 15 16,1 4 3-16,3-3-3 15,0-1 1-15,0 1-8 16,-3-1-3-16,-1 4-16 16,4 3 10-16,-3 6 4 0,-1 7 1 15,1 5 3-15,-1 7-6 16,1 10-1-16,-4 8-7 15,0 17-2-15,0 9-7 16,3-1 0-16,1-5-5 16,-1-4 0-16,-3-5-1 15,0 2-2-15,0-3 1 16,0-3 1-16,0-6-1 0,0-10-1 16,0-3 1-16,0-2 1 15,4-11-1-15,0-5 2 16,-1-7-9-16,-3-3-1 15,4-7-23-15,-1 1-8 16,1-3-22-16,-1-1-10 16,-3-2-35-16,7 2-14 15,0 1-31 1</inkml:trace>
  <inkml:trace contextRef="#ctx0" brushRef="#br0" timeOffset="71921.87">28056 11759 296 0,'7'-16'112'0,"4"7"-87"0,3 0 20 15,-3 9 4-15,-1 0-5 16,4 0 1-16,1 9-2 16,-1 10-3-16,0 15-21 15,0 17 6-15,0 8 5 0,-3 10-3 0,-1 9 1 16,-3 23-6-16,-3-1-2 16,-4 7-7-16,-4-7-3 15,-3 4-5-15,0-1-2 16,-3-12-1-16,-1-13-2 15,-3-15 3-15,0-3 0 16,0-16-6-16,3-13-2 16,0-3-9-16,1-3-2 15,3-9-11-15,0-7-3 16,3-2-33-16,4-7-14 16,4 0-43-16,3-4-17 15,3-2-13 1</inkml:trace>
  <inkml:trace contextRef="#ctx0" brushRef="#br0" timeOffset="72302.69">28526 12700 384 0,'3'-3'145'0,"4"0"-112"0,4 6 14 16,-4-3 1-16,0 6-12 16,0 6 2-16,-4 7-11 0,-3 13-2 15,-3 12-14-15,-4 9 2 0,-7-6 1 16,-4 3-7-16,1-6-4 15,-5-3-2-15,5-4 1 16,-1-2-1-16,4-10-1 16,3 3-6-16,1-9-1 15,3-3-26-15,0-4-10 16,0-2-20-16,3-4-6 16,1-3-34-16,3 0-11 15,3 3-26 1</inkml:trace>
  <inkml:trace contextRef="#ctx0" brushRef="#br0" timeOffset="72812.89">28554 12308 300 0,'-4'-3'112'0,"1"3"-87"0,-1 0 9 0,4 0-1 15,-3 0-4-15,-4 3 3 16,3 3-6-16,-3 0-4 15,4 1-12 1,-1-1-4-16,1 0 0 0,3 0-1 0,3-2 2 16,4-1 0-16,0-3 1 15,4-7 0-15,-1 1 2 16,1-3 1-16,-4 3 3 16,0-1 2-16,-3 1 2 15,-1 0-1-15,-3 6-1 16,-3 0-8-16,-5 3-3 15,1 3-3-15,0 0 1 16,0 1-4-16,4-1 0 16,-1 0 1-16,1 0 0 0,-1-2-3 15,4 2 2-15,0-3-26 16,0 3-9-16,4-3-22 16,3 1-8-16,0-4-20 15,3 6-7 1,8-6-46-16</inkml:trace>
  <inkml:trace contextRef="#ctx0" brushRef="#br0" timeOffset="73530.32">29362 11743 264 0,'-4'-9'99'0,"4"9"-77"0,4-3 15 15,-1-3 3-15,1 3-5 16,-1-4 4-16,1 1-4 16,-4 6 1-16,0 0-20 15,0 0 8-15,-4 0 4 0,-6 6-7 0,-8 4-1 16,-3 24-4-16,-7 16 3 15,-1 16-5 1,-6 3 0-16,-4 6-2 16,-3 16 2-16,0 13-3 0,10-10 1 15,11-6-3-15,10-7 0 16,8 1-3-16,10-1 1 16,7-2-2-16,0-14 0 15,4-5-3-15,3-13-2 16,0-9 1-16,0-7 1 15,-3-6-1-15,-1-3 2 16,1-6-2-16,-4-4-1 16,0-2-10-16,-3-1-6 15,-4-3-36-15,0-2-14 0,-4-4-63 16,8-4-25-16,0-11-12 16</inkml:trace>
  <inkml:trace contextRef="#ctx0" brushRef="#br0" timeOffset="76334.93">30064 12612 280 0,'7'-6'104'0,"-7"3"-81"0,3-1 3 0,-3 4-4 16,0 0 6-16,0 0 4 15,0 0 3-15,0 0 1 16,0 0-19-16,0 0 3 0,0 0 1 15,0 0-5-15,0 0 1 16,0 0-6-16,0 0 1 16,0 0-5-16,0 0 1 15,4 0 6-15,-1 4 3 16,-3 2-2-16,0 3-1 16,-3 4-4-16,-1 6 1 15,1 6-4-15,-4 3-2 0,0 10 0 16,0 5-1-16,-4 4-2 15,4-3 1-15,-4-3 0 16,1-3 3-16,-1-4-3 16,1-6 0-16,-1 1-1 15,4-7-2-15,0-7 3 16,0 1 0-16,0-3-4 16,3-4 1-16,1-3-24 15,-1-3-12-15,4 0-19 16,0-3-6-16,0 0-18 15,0-6-7-15,4 0-75 16</inkml:trace>
  <inkml:trace contextRef="#ctx0" brushRef="#br0" timeOffset="92221.61">29376 12110 276 0,'-11'0'104'0,"8"0"-81"0,-1 0 12 0,4 0 0 16,0 0-6-16,0 0 3 16,0 0-5-1,0 7 1-15,0-7-16 0,0 3 4 0,0-3 4 16,4 0 2-16,3 0 2 16,0 6-5-16,3-6-1 15,5 0-4-15,2 0 1 16,4 0-4-16,8 0 1 15,-1-6-5-15,4 6 1 16,-4 0-3-16,0 0 0 16,0 0-3-16,-3 0-2 15,-4 0 1-15,0 0-1 16,-3 0 4-16,-1 0 5 16,-2 0-5-16,-5 0-2 15,1 0-1-15,-4 6 1 16,0-3 1-16,0-3 1 0,-4 0-2 15,1 6 1-15,0-2 0 16,-4-4 1-16,0 6-2 16,0-3 1-16,-4 6 0 15,0 1 1-15,-3 2 0 16,-3 4 0-16,-1 3 0 16,1 12 0-16,-1 7 0 15,-3 15 2-15,0 0-3 16,0 1-2-16,0-1 0 0,0-6 1 15,-1 6-3-15,5 1 0 16,-1-4 1-16,1-3 2 16,3-10-1-16,0 1-1 15,-1-10 1-15,5-3-1 16,-1-9 0-16,4 0 0 16,0-7-3-16,0-6 2 15,0 4-6-15,0-4-3 16,0-3-34-16,0 0-14 15,4-10-32-15,-1 1-13 16,8-1-82 0</inkml:trace>
  <inkml:trace contextRef="#ctx0" brushRef="#br0" timeOffset="93691.85">30452 12182 220 0,'0'-9'82'0,"0"6"-64"0,3-7 13 0,-3 7 3 16,0-6-3-16,4 6 2 16,-4-3 1-16,3-4 2 0,-3 7-20 15,4-3 13-15,-4 3 5 0,0 3 1 16,0 0 2-1,0 0-7-15,0 0-2 0,0 3-4 16,-4 12-1-16,1 4-3 16,-1 13-3-16,-3 18-3 15,4 12-1-15,-1 4-3 16,1-3 1-16,3-7-4 16,3-5 1-16,1 2-3 15,-1-3 0-15,1-6-1 16,-1-3 0-16,1-7-2 15,-1-6-2-15,1-6 3 16,-1-3 2-16,1-3-2 16,-1-4-2-16,1-2 0 15,-4-4-1-15,0-3 2 0,0-3 1 16,4-6-23-16,-1-3-9 16,1-1-32-16,-1-2-12 15,4-1-23-15,0 1-7 16,4 2-71-1</inkml:trace>
  <inkml:trace contextRef="#ctx0" brushRef="#br0" timeOffset="94552.85">30589 11794 264 0,'0'-4'101'16,"0"4"-78"-16,0 0 13 0,0 0 0 0,0 0-2 15,0 0 2-15,0 0-2 16,4 0 1-16,-1 4-19 16,4-1 4-16,1 3 3 0,2 3-1 15,4 7-1-15,4 6-5 16,3 16-2-16,7 9 5 15,4 0 2-15,0 6-2 16,0 13-1-16,-1 19-4 16,-6 2-1-16,-4-5-1 15,-7-7 0-15,-7-9-2 16,-7 6-1-16,-3-3-3 0,-8-3 1 16,-3-7-4-1,-4-2-2-15,1-10 4 0,-4-6 1 16,3-7-5-16,0-6 0 15,1-6-1-15,3-3 2 16,3-3-1-16,4-7-1 16,0-2-2-16,3-4 1 15,1-3-30-15,3 0-14 16,0 0-32-16,0-10-15 16,3 7-265-1,11-16 183 1</inkml:trace>
  <inkml:trace contextRef="#ctx0" brushRef="#br0" timeOffset="95992.52">31027 11508 252 0,'-7'-6'93'0,"7"6"-72"0,0 0 7 0,0 0-2 15,0 0-1-15,0 0 2 16,3 6 3-16,-3-3 1 16,0 4-16-16,4-1 9 0,-1 0 3 0,-3 1-3 15,4-1-2-15,-1 0-4 16,1 0 1-16,-1 1-4 16,5-1-1-16,-1 3-2 15,0 1 2-15,3-7-5 16,1 6-3-16,3-2 3 15,0 2 2-15,4-6-6 16,3 6-1-16,7-2 0 16,0-4 0-16,4 6-2 15,3 1-2-15,1-4 1 16,-5 3 1-16,1 1-1 16,0-1-1-16,-4 1 1 15,-3-1 1-15,-4 0-1 16,0-2-1-16,-3 2 3 15,-1 0 2-15,-3 1-2 0,1-1-2 16,-1 4 2-16,-4-4 0 16,-3 1 1-16,0 2 0 15,0 1 0-15,-3-1 2 16,-4 1 1-16,0-1 3 16,-4 1-5-16,1 6-1 15,-4-4 2-15,0 1 3 16,-4 0-4-16,1-1-3 15,-4 1-1-15,-1 0-1 16,1-4 0-16,-3 7 0 16,-1 3 2-16,-3-6 1 0,0-1-1 15,0 1-2-15,-1-3-2 16,-2-1 1-16,6 1 1 16,4-4 2-1,0 7-3-15,3-4 0 0,4 1 1 16,0-1 2-16,4-2-3 15,3-1 0-15,3 1 1 16,4-1 2-16,4 0-1 16,3-2 2-16,3-1-2 15,1-3 2-15,3 7-2 16,-7-4-1-16,1-3 1 16,-5 3-1-16,1-3 0 15,-4 7 2-15,-4-4 1 0,-3 3 1 16,-3 4-5-16,-4 0 1 15,-4 2 0-15,-3 1 2 16,0 0-1-16,-4 2-1 16,4 1 1-16,-4 0-1 15,1-3-3-15,-1 2 2 16,1-2 3-16,-1 0 1 16,0-4-1-16,4 4-2 15,0-3-2-15,3-4 1 16,4 7-1-16,4-7 0 15,3 1 2-15,7-1 0 16,0-3 0-16,7 4 0 16,0-1 0-16,4 0 0 15,0 1-3-15,-1-1 2 0,4 7 1 16,0-4 2-16,1 10-1 16,-1 0-1-16,-4 3 1 15,-2 4-1-15,-5 8 0 16,-6-2 2-16,-4-1-1 15,-7 1-1-15,-4-1 3 16,-7-2 0-16,-6-4-1 16,-5-3 1-16,-2 3 2 15,-1-3 4-15,-3 0-2 16,3 0 1-16,0-3-7 16,0 3-1-16,1-3 0 15,2-3 0-15,1-3 0 16,0-4 0-16,3-5-18 15,1-4-5-15,2-3-46 0,5 0-18 16,-1 3-54-16,4 6-21 16,0 1-4-1</inkml:trace>
  <inkml:trace contextRef="#ctx0" brushRef="#br0" timeOffset="97897.4">22518 15014 284 0,'0'-22'107'0,"0"12"-83"0,0-8 6 0,0 8-3 0,0 1-4 16,0 3 1-16,0-4-9 16,0 4-2-1,0 0-7-15,0 2 9 0,3 1 5 0,-3 3 7 16,0 0 4-16,4 3-4 15,-1 7-2-15,1 6-2 16,-1 9-3-16,5 9-6 16,-1 23-4-16,3 24-1 15,1 7-1-15,-1-3-2 16,1 9-1-16,-1 12-3 16,-2-27 1-16,-1-14-2 15,-4 8 2-15,1-14-2 16,-4 13 2-16,0-15-2 15,-4 5 2-15,1-5-2 16,-1-7-1-16,1-12-21 16,-1-10-11-16,4-3-20 15,0-22-7-15,0-3-19 16,4-16-8-16,-1 4-69 16</inkml:trace>
  <inkml:trace contextRef="#ctx0" brushRef="#br0" timeOffset="98380.28">22588 14666 316 0,'0'-3'121'0,"0"3"-95"0,0-4 11 0,0 4-2 16,0 0-3-1,7-3 6-15,0 3-6 0,8 0-2 16,2 0-16-16,4 0 0 0,8 0 0 16,6 0 1-16,7 0 4 15,4-3-5-15,3 0 0 16,11 0-8-16,7-3-2 16,4 3-2-16,-7-1-2 15,-4 4 1-15,-11 0-1 16,-10 0 2-16,-8 0 1 15,-6 4-26-15,-4-4-11 16,-7 0-16-16,-7 3-7 16,-7 0-27-16,-7 3-11 15,-10 10-53 1</inkml:trace>
  <inkml:trace contextRef="#ctx0" brushRef="#br0" timeOffset="98632.82">22581 15224 292 0,'-42'37'110'0,"38"-21"-86"0,1 6 18 15,3-12 1-15,3 2-6 16,5-3 1-16,2 7-4 16,15-6-1-16,10-7-18 15,14-6 2-15,4-7 1 0,0-6-8 16,-3 10-3-16,-4-3-4 15,-1 3-3-15,-2-1-21 0,-4 7-9 16,-1 0-27-16,1 3-11 16,-4 1-52-16,4 5-24 15,-11-3 28 1</inkml:trace>
  <inkml:trace contextRef="#ctx0" brushRef="#br0" timeOffset="99219.39">23234 15575 284 0,'0'-6'107'0,"0"3"-83"0,0-1 10 16,0 4 0-16,0 0-8 15,0 4-1-15,-4 2-2 16,1 3 0-16,-1 7-13 0,1 15 3 0,3 10 1 16,0 9 4-16,7 0 3 15,3-3-5-15,5-3 1 16,6-6-4-16,3-7 2 16,5-9-2-16,-1-6 2 15,4-10 5-15,-8-6 2 16,-2 0-3-1,9-12-1-15,12-23-8 0,-5-12-4 16,-6 0-1-16,-11 0 1 16,-7 3-5-16,-3 3-1 15,-7 7 2-15,-4 3 1 16,0 2-10-16,-4 11-3 16,0 5-24-16,1 4-8 15,-1 5-18-15,4 8-7 16,0 5-4-16,7 7-1 0,4 12-4 15,0 10-3-15,6 2-33 16</inkml:trace>
  <inkml:trace contextRef="#ctx0" brushRef="#br0" timeOffset="99519.73">23827 15911 328 0,'17'-4'123'0,"-10"-2"-95"0,0-10 14 16,-3 7 1-16,-1 0-15 15,1-7-4-15,-1 3 0 16,1-9-1-16,-4-6-12 15,0-6 2-15,4 2 1 0,3-2 6 16,0 3 4-16,0-1-6 0,3-2 0 16,4 15-5-16,4 0 0 15,3 7-3 1,7 5-1-16,4 7-1 16,0 7 0-16,0 5-4 15,-4 7-3-15,-3 6 0 0,-4 6-1 16,-4 1 0-16,-2 2 2 15,-1-2-17-15,0-4-4 16,0 0-24-16,-4-6-10 16,5-6-14-16,-1-7-4 15,0-6-21-15,3-6-6 16,5-10-36 0</inkml:trace>
  <inkml:trace contextRef="#ctx0" brushRef="#br0" timeOffset="99862.99">24790 15459 304 0,'-7'-3'115'0,"3"3"-89"0,-3 0 16 15,4-3 4-15,-1 0-3 16,-7-4 2-16,1 1-6 15,-4 3-1-15,-4 3-21 16,-7 3 3-16,-3 6 1 0,-4 4-7 16,4 3-1-16,0 3-7 15,3 2-2-15,4 5-4 0,7 5-1 16,7-3-1-16,10 10 0 16,8-1 0-16,10-2 0 15,7-1 0-15,8 1 0 16,-1-7 0-16,0-3 0 15,-3-6-33-15,0-3-17 16,-4-7-22-16,0-9-7 16,4-9-86-1</inkml:trace>
  <inkml:trace contextRef="#ctx0" brushRef="#br0" timeOffset="100179.46">25051 14728 324 0,'-21'-72'123'0,"21"54"-95"0,0-4 9 16,3 12 0-16,1 1-8 16,-4-1 3-16,3 7 2 15,-3 3 1-15,0 3-19 16,-3 16 6-16,-1 22 2 0,4 22-4 15,0 6-1-15,4 6-9 16,3 16-4-16,7 15-3 16,3-2-3-16,8-16 1 0,-7-1 1 15,-1-8-12 1,-2-7-6-16,-5-3-22 16,-3-13-11-16,-3-9-29 15,-4-12-14-15,-4-16-74 16</inkml:trace>
  <inkml:trace contextRef="#ctx0" brushRef="#br0" timeOffset="100536.77">24772 15214 364 0,'-35'-9'137'0,"35"9"-106"0,7 6 13 0,3-6-2 15,8 3-11-15,10-3-1 0,11 0-3 16,21 0-2-16,11 7-14 15,3 2 2-15,0 4 1 0,-7 2-3 16,0 4-1-16,0 3-4 16,-4-3 1-16,-6 0-4 15,-4-7-2-15,-4 4 0 16,-3-7-1-16,-7 1 6 16,-7-1 4-16,-4 4 3 15,-4 2 3-15,-2 4-7 16,-5 0-1-16,-3 3-4 15,-7 0-1-15,0 0-1 16,-3 0 1-16,-4 3-7 16,0 3-1-16,0 7-20 15,-4-4-9-15,1-6-20 0,-1 6-6 16,1-2-41-16,3-7-15 16,3-10-47-1</inkml:trace>
  <inkml:trace contextRef="#ctx0" brushRef="#br0" timeOffset="100834.6">25573 14895 392 0,'-7'-13'148'0,"10"10"-115"0,8-6 0 0,-4 5-8 0,0 1-15 16,0-3-1-16,0 6-3 15,-3 9 1-15,-1 1-4 16,1-1-2-16,-1 4 0 0,4-1-4 16,4 4 2-16,3 0-19 15,7-4-9-15,4 7-34 16,0 0-14-16,6 6-75 15</inkml:trace>
  <inkml:trace contextRef="#ctx0" brushRef="#br0" timeOffset="101696.55">26201 15393 312 0,'-4'-3'115'0,"4"-3"-89"0,0 0 8 0,4-4-1 16,-4 7-6-16,3-3 4 15,-3 6 5-15,0 0 2 16,0 0-20-16,-3 0 1 0,-4 6 1 0,-4 3-5 15,-3 7 2-15,-7 3-8 16,0 3-1 0,0 3-2-16,-1 0-1 15,5-3-6-15,6 9 1 0,8-3 0 16,10 1 2-16,7-4 1 16,7-3 3-16,4 0-3 15,3-10 0-15,-3-5 1 16,-1-7 2-16,1-7-1 15,-4-5 2-15,0-10 0 16,-3 0 1-16,-4-3 2 16,-3-4 4-16,-4-5-6 15,-7-4-2-15,-4-2-3 16,1 2-3-16,-4 4 1 16,-4 5 1-16,-3 10-3 0,0 10 0 15,0 3-19-15,0 6-9 16,3 9-21-16,4 7-8 15,3 3-7-15,8 6 0 16,3 0 3 0,4 3 1-16,3-3 20 0,3-3 10 15,1 3 21-15,0-9 8 16,-1-4 22-16,1-2 10 16,7-4 9-16,-8-3 3 15,1 0-9-15,-1-3-5 16,-2 0-1-16,-1-3 0 15,-4 0-3-15,1 0-3 16,-1-3 2-16,1-4 0 16,0-2-1-16,-1-7 1 0,4 0-4 15,0-3 0-15,4-6-1 16,3 0-2-16,0 0-4 16,4-1-2-16,-4 10-2 15,0 10 2-15,-3 6 1 16,0 9 1-16,-4 7-2 15,0 9-1-15,-3 6-3 16,-4 0-1-16,0 3-3 16,0-2-2-16,0 5 1 15,0-6-1-15,0-6-3 16,0-3 0-16,0-6-18 16,-4-4-7-16,5 1-25 15,-1-10-9-15,0 0-44 0,3 0-18 16,4 6-51-1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3T16:16:37.97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8879 5523 212 0,'0'-7'82'0,"0"4"-64"0,0-3 13 0,0 6 1 16,0 0-8-16,0 0 0 16,0-3-7-16,0 3 0 15,0 0-10-15,0-3 2 0,0 3 2 16,0 0 2-16,0 0 3 15,0 0-3-15,0 0 2 16,0 0 1-16,0 0 2 16,4 0-1-16,-1 3 1 15,1 3-7-15,0 4-2 16,-1 2-3-16,1 1-1 16,-1 5-1-16,1 4 0 0,-1 0 2 15,-3 3 1 1,4 0 1-16,-4-3 2 0,0 7-3 15,3-4-2 1,-3 0 0-16,4-3 1 0,-4 0-1 16,3 0 0-16,-3 0 1 15,4 0 1-15,-1 3-1 16,1-3-1-16,-1 3-1 16,1 3 0-16,-1 3 0 15,1 4 0-15,0-4 0 16,-1 10 0-16,1-7 2 15,-1-2 1-15,1 2-3 16,-1-6-1-16,-3 1-1 16,0-4-2-16,0 0 3 0,0-3 0 15,0 0-1-15,4 0 1 16,-4 3-2-16,3 3 2 16,-3 0 0-16,4 10 1 15,-1-4 0-15,-3 1 2 16,4 2-3-16,-4 1-2 15,0-7 0-15,0-2 1 16,0-1 1-16,-4 3 1 16,4-6-2-16,-3 0 1 15,3 0-4-15,0 1 0 16,0-1 1-16,0 3 2 16,0 0-1-16,0 0-1 15,0 10 1-15,-4-1 1 0,1-5-1 16,-1 5-1-16,1 1 3 15,-1-3 0-15,1-4-4 16,-1 0 1-16,1-2 0 16,-1 2 0-16,0-3 0 15,1 7 0-15,3 2-3 16,0 1 0-16,0 3 2 16,0-1 2-16,0-2 2 15,0 0 1-15,0-7-5 16,0 7 1-16,0-4 0 15,0-3 0-15,0 4 0 16,3-1 0-16,1 4 0 16,0 3 0-16,-1 6 0 15,1 0 0-15,-1-6-3 0,1 6 2 16,-4-7 1-16,0-2 2 16,0 0 1-16,0-4 1 15,0 1-5-15,0-7-1 16,0 10 1-16,0 9 0 15,0 3 1-15,0 0 0 16,0-3 0-16,0 3 0 16,0-6-3-16,0-6 2 15,0-4 1-15,3-3 2 16,-3 1-1-16,0-4-1 16,0 0 1-16,0 4 1 15,-3 5-1-15,-1 10-1 16,4 0 1-16,0 3-1 0,0-3-3 15,0-3 2 1,0-6-1-16,0 6 0 16,4-6 4-16,-1-1 1 0,1 4-1 15,-1 6-2-15,-3 6-2 16,4 1 1-16,-4-1 3 16,0-6 1-16,3 0-4 15,-3-6 1-15,0-4-2 16,0-2 0-16,0-1 2 15,4 4 0-15,-4 0 0 16,0 12 0-16,3-3 0 16,-3 6 2-16,0-3-1 15,4-3-1-15,-1-3 1 0,1 3-1 16,-1 0 0-16,1 10 0 16,-1 2 0-16,1 4 0 15,0-3-3-15,-4-10 2 16,0-6 1-16,0-4 0 15,0-2 0-15,0 0 2 16,-4-4-1-16,0 4-1 16,1 12 1-16,-1 3-1 15,1 4 0-15,-1-4 2 16,1 3-1-16,-1-5-1 16,1-8-2-16,-1 4 1 15,1-6 1-15,-1 0 0 16,1 12 0-16,-1 1 0 15,-3 2 0-15,4-3 0 0,-1-3 0 16,1-2 2-16,-1-5-1 16,0-5-1-16,-3 9-2 15,0-3 1-15,0 6 3 16,0 7 1-16,4 2-4 16,-4-6-1-16,0-6 1 15,0-3 0-15,-1 0 3 16,1-3 3-16,0 3-7 15,0 3 0-15,4 9 0 16,-4 4 1-16,3-4 1 16,1-5 0-16,-1-8 0 15,1-2 2-15,-1-3-1 16,1-4-1-16,-1-2 1 16,1 2-1-16,-5 4 0 0,5 3 2 15,-1 2-3-15,1 5 0 16,3 2 1-16,0-3 2 15,3-3-3-15,1-7 0 16,-1-2 1-16,5-4 0 16,-5 0 0-16,1-2 0 15,-1-1 0-15,-3 0 2 16,0 3-1-16,0 7 2 16,0 6-2-16,0 0-1 15,0 0-2-15,4-3 1 16,-1-4 1-16,1-2 0 15,-1-4 0-15,4-3 0 16,0-6 0-16,-3 3 0 16,3 0 0-16,-4 0 0 0,1-3 0 15,-4 7 2-15,0 5-3 16,0-6 0-16,0 1 1 16,0-4 0-16,0-7 0 15,0-2 0-15,0-3-7 16,0-4-3-16,0-3-14 15,0 1-5-15,0-4-23 16,-4-3-9-16,1-3-18 16,-4-10-6-16,-4-6-77 15</inkml:trace>
  <inkml:trace contextRef="#ctx0" brushRef="#br0" timeOffset="1067.83">11906 5262 216 0,'-7'-28'82'0,"7"13"-64"0,-3-7 24 0,3 12 6 16,-4-2 3-16,1-4 7 15,-4 3-6-15,0 1 1 16,-1-4-30-16,1 7 7 0,4 2 1 16,-1 7-5-16,4 10-3 15,4 18-5-15,3 10 1 16,0 6-4-16,4 6 1 15,3 13-7-15,0 18-1 16,0 10-4-16,0-6-1 16,0-7-3-16,-3 4-1 15,-1-4 3-15,-3 0 1 0,0-12-8 16,0-9-4-16,1-14-46 16,-5-5-19-1,1-13-28-15,-4-9-10 0,7-16-51 16</inkml:trace>
  <inkml:trace contextRef="#ctx0" brushRef="#br0" timeOffset="1517.61">11836 5134 300 0,'-21'-38'112'0,"17"32"-87"0,0 3 4 0,4 3-2 16,0 0-3-16,8 0 3 15,-1 3 3-15,3 3 1 16,4 4-16-16,4 5 6 0,3 14 6 16,0 5-2-16,7 7 3 15,8 6-12-15,10 9-2 16,7 16-4-16,3 16-1 16,0-13-8-16,-3-6 0 15,-7-12-1-15,-3-7 2 16,-5-12 5-16,-2-13 6 15,-5-13 2-15,1-5 0 16,-7-14 1-16,-8-21 3 16,-2-13-5-16,-12-15 0 15,-6-7-8-15,-8-9-4 0,-3-10-1 16,-11-15 1-16,-7 6-3 16,1 22 0-16,2 13-4 15,5 9 1-15,6 12-16 16,11 10-35-1,7 16-2-15,7 6-2 16,7 6 4-16,4 19-7 16,3 9-3-16,7 13-81 15,15 3-48 1,-1 0 90-16</inkml:trace>
  <inkml:trace contextRef="#ctx0" brushRef="#br0" timeOffset="1926.67">12873 5435 264 0,'0'-16'101'0,"3"7"-78"0,-3-1 26 0,0 4 9 16,0-3-13-16,-3 2-2 16,-4 1-9-16,0 0-1 15,-4 6-19-15,-3 3 3 0,-4 3 1 16,-3 7-8-16,0-1-1 16,0 13-5-16,3-3-1 15,4 13-1-15,4 3-2 16,6-4-2-16,11 7-1 15,7-7 2-15,7-2 0 16,4-7 1-16,0-6 0 16,-1-4 2-16,1-5 1 15,0-4 7-15,3-9 4 0,0-10 8 16,1-18 4-16,-1-7-6 16,-7-3-1-16,-3 1-9 15,-8 2-2 1,-10 0-4-16,-7 1-1 0,-7-4-1 15,-4 0-2-15,1 4 1 16,-4 8-1-16,-1 4-7 16,5 16 0-16,3 3-21 15,0 6-9-15,3 6-19 16,4 0-5-16,3-3-20 16,8 7-7-16,6-4-71 15</inkml:trace>
  <inkml:trace contextRef="#ctx0" brushRef="#br0" timeOffset="2205.94">13208 4877 340 0,'-21'-25'129'0,"14"6"-100"0,0-6 18 0,7 9 3 16,0 4-10-16,0-4 1 15,0 6-14-15,0 10-7 16,3 0-11-16,4 16-2 0,4 6 3 0,3 6-6 16,7 4 0-1,0 5-4-15,4 13-1 16,0 10 1-16,-4 6 0 0,0 3-20 16,-3-10-9-1,-4-5-29-15,-7-7-14 0,-4-3-34 16,1-13-13-16</inkml:trace>
  <inkml:trace contextRef="#ctx0" brushRef="#br0" timeOffset="2389.59">12996 5150 360 0,'4'-4'134'0,"14"-8"-104"0,24-13 3 0,-14 12-5 16,18-2-19-16,3-1-2 15,4 0-5-15,4-3-2 16,6 4 1-16,1 2-1 0,-8 1 2 16,-6 5-43-16,-8 7-19 15,-7 3-96 1</inkml:trace>
  <inkml:trace contextRef="#ctx0" brushRef="#br0" timeOffset="3124.82">12943 6385 256 0,'-7'-13'96'0,"7"4"-75"0,0 0 25 0,0 5 6 15,0 4-7-15,0 0-2 16,0 4-16-16,4 5-6 16,-1 7-12-16,-3 12 3 0,4 16 3 15,-1 18-7-15,1 1-2 16,0 0-2-16,-1-10 2 15,-3-6 3-15,4-6 5 16,-1-10-4-16,1-9 0 16,-1-9-2-16,1-4 2 15,-1-18 4-15,1-1 1 16,-1-15-8-16,1-15-2 0,-4-20 1 16,0 4 1-1,0-13-6-15,-4 6-2 0,1-9 0 16,3-4 2-16,0 8 0 15,3 8-1-15,4 13 1 16,4 16 1-16,3 12-1 16,7 19 2-16,7 15 0 15,4 11 3-15,3 11-1 16,1 1 2-16,-1 3-4 16,-3 6-2-16,-4 6 0 15,0 0 1-15,-3 7-3 16,-7-13 0-16,-4 0-21 15,-4-10-8-15,-3-8-34 16,-7-7-11-16,-7-7-18 16,-3-5-8-16,-15-10-43 15</inkml:trace>
  <inkml:trace contextRef="#ctx0" brushRef="#br0" timeOffset="3278.1">12996 6567 356 0,'14'0'132'0,"1"0"-103"0,16-7 3 0,-10 1-4 16,11-3-19-16,7-4-5 16,3 1-2-16,-3-1 0 15,0 1-1-15,-4 2-64 0,4 1-28 16,0 3-55-16</inkml:trace>
  <inkml:trace contextRef="#ctx0" brushRef="#br0" timeOffset="3949.88">13085 7413 256 0,'-22'-9'96'0,"19"3"-75"0,-4 3 10 16,7 3 1-16,0 0-9 16,0 0-1-16,0 0 7 15,7 0 4-15,0 6-17 16,7 6 6-16,4 10 5 0,3 16-4 15,4 12 1-15,3 3-9 16,0-2-2-16,0 5-9 16,-3-6-3-16,0 3-1 0,-4-5 0 15,0-8 0 1,-3-8 0-16,-4-10-16 0,0-10-6 16,-4-9-27-16,-3-9-9 15,-3-7-20-15,-4-2-8 16,-4-17-40-1</inkml:trace>
  <inkml:trace contextRef="#ctx0" brushRef="#br0" timeOffset="4178.81">12972 7257 280 0,'-14'9'104'0,"17"-3"-81"0,1 4 14 0,3-10 1 0,3 3 0 16,4 0 2-16,11-3-5 15,10-6 1-15,11-4-20 16,4-12 0-16,-1 0 0 0,0-6-8 16,-3 0-2-16,0 0-4 15,-4-1-2-15,-3 11-28 16,-11-1-11-16,-6 9-41 16,-8 4-16-16,-4 9-53 15</inkml:trace>
  <inkml:trace contextRef="#ctx0" brushRef="#br0" timeOffset="4389.88">13208 7605 352 0,'-4'37'132'0,"15"-30"-103"0,17-4 7 0,-10-10-4 15,3-2-20-15,4-10-5 16,3 0-4-16,0-3 0 15,4 0-2-15,0 4-7 0,-1 2-1 16,1 3-35-16,-4 7-14 16,1 6-31-16,-1 0-11 15,-3 10-13 1</inkml:trace>
  <inkml:trace contextRef="#ctx0" brushRef="#br0" timeOffset="4744.04">13698 7586 264 0,'-14'-3'101'0,"11"0"-78"0,-1 3 4 15,4 0-3-15,0 6-3 16,0 6 2-16,0 7 3 16,4 0 1-16,3 9-14 15,3-6 8-15,1 0 2 0,7-6-3 16,-1 3 1-16,1-10-1 15,3 0 0-15,0-9-7 16,0-3 0-16,1-6-2 16,-1-7 3-16,-4-6-1 15,-3-6 0-15,-3-3 1 0,-7-4 2 16,-4 1-9-16,-4 2-2 16,-3 4-3-16,-4 3-2 15,1 6-8-15,3 4-3 16,0 2-32-16,3 4-14 15,4 2-17-15,0 7-4 16,7 7-18-16,4 5-6 16,6 7-14-1</inkml:trace>
  <inkml:trace contextRef="#ctx0" brushRef="#br0" timeOffset="4971.24">14086 7708 336 0,'22'6'126'0,"-19"-12"-98"0,4-13 23 0,-3 7 5 0,-4-10-17 16,0-6-2-16,0-4-11 15,-4-2-2-15,4-1-13 16,0 1 4-16,0 12 5 0,4 0-7 16,-1 3 0-16,4 6-7 15,4 4-4-15,3 6 1 16,7 3 0-16,0 3-4 16,0 3 1-16,1 4-13 15,-1-1-7-15,-4 1-36 16,1-4-16-16,-4 0-26 15,0-6-10-15,4 0-40 16</inkml:trace>
  <inkml:trace contextRef="#ctx0" brushRef="#br0" timeOffset="5224.35">14386 7231 356 0,'-10'0'134'0,"6"0"-104"0,1 10 1 0,3-1-7 16,0 1-1-16,-4 2 3 16,1 4-5-16,3 0 0 15,0 2-12-15,3 4-1 0,4 0 2 16,4 0-4-16,3-3-1 16,7-6-5-16,11-4-2 15,7-3-21-15,-1-6-8 16,1-3-17-16,-7 0-8 0,-4-3-11 15,-7-4-4 1,-3-2-58-16</inkml:trace>
  <inkml:trace contextRef="#ctx0" brushRef="#br0" timeOffset="5493.7">14305 6752 376 0,'-53'-41'143'0,"39"16"-112"0,4-3 3 16,10 15-5-16,0 1-11 0,3-4-1 16,4 3 4-1,0 4 1-15,4 15-11 16,3 10 7-16,4 15 4 0,3 7-5 0,7 6-2 16,7 6-11-16,11 13-4 15,7 9-4-15,0 0 3 16,0-6-29-16,-7-13-9 15,-11-3-19-15,-7-12-6 16,-10-10-7-16,-8-9-4 16,-10-10-64-1</inkml:trace>
  <inkml:trace contextRef="#ctx0" brushRef="#br0" timeOffset="5809.5">14323 7018 356 0,'-21'19'132'0,"24"-16"-103"0,8 7-4 0,-1-10-6 0,4 0-9 16,8-4 4-16,9-2 10 15,12-3 5-15,6-4-15 16,4 1 3-16,-4-4 1 0,-3 7-10 16,-3-4-2-16,-8 4 0 15,-7 2 1-15,-3 4 3 16,-4 3 4-16,-3 3-4 15,-1 7 2-15,1 9-5 16,-4-1 1-16,0 8-3 16,0 2 2-16,0-3-4 15,0 3-2-15,1 0-3 16,-1-6 1-16,0-3-41 0,-4-3-17 16,1-4-45-16,7-2-17 15,-8-1-37 1</inkml:trace>
  <inkml:trace contextRef="#ctx0" brushRef="#br0" timeOffset="6041.63">14630 6601 324 0,'-21'3'121'0,"21"4"-95"0,0 2-8 0,3 0-13 0,4 1-6 15,4 2 2-15,-1 4-2 16,8 0 0-16,0-7 1 16,-1 7-7-16,8-4-3 0,3-2-19 15,0 5-8-15,4 1-56 16,7-3-53 0,7-1 47-16</inkml:trace>
  <inkml:trace contextRef="#ctx0" brushRef="#br0" timeOffset="6395.62">15138 6902 292 0,'-7'0'110'0,"3"0"-86"0,-3-3 11 16,4 0 1-16,-1 0-11 15,0 0 0-15,1 3-8 16,-4 3 0-16,0 3-10 0,0 4 2 0,3 5 2 16,1 4-4-16,3 6 1 15,3-3-5-15,4 3-2 16,4-6 2-16,3-7 2 15,4-2 0-15,-1-10 2 16,-3-6-2-16,1-7 2 16,-1-6-4-16,-4 0 0 15,-3-2 5-15,-3-5 5 16,-4 8 4-16,-4-1 2 16,-3 0-6-16,-3 3-3 15,-1 1-5-15,-3 5-2 16,0 7-3-16,-4-3-1 0,1 6-4 15,2 0-1-15,1 6-6 16,7-3-3 0,4 7-22-16,6 2-9 0,8-2-27 15,6-1-9-15,8 0-71 16</inkml:trace>
  <inkml:trace contextRef="#ctx0" brushRef="#br0" timeOffset="6622.95">15378 6937 300 0,'10'-10'112'0,"-6"4"-87"0,-1-3 31 16,-3 2 6-16,0 1-10 16,0-3-3-16,0-4-17 0,0 1-8 15,0-1-13-15,0-3 1 0,4 7 4 16,-1 0-4-16,4 9-2 16,4 0 3-16,3 9 2 15,4 7-8-15,3-4-4 16,4 4-2-1,-1-4-1-15,-3-2-11 0,1-4-3 16,-5-6-55-16,-3-6-22 16,-3-13-105-1</inkml:trace>
  <inkml:trace contextRef="#ctx0" brushRef="#br0" timeOffset="9068.65">21735 6379 220 0,'3'-13'82'0,"-3"10"-64"0,4-6 15 0,-4 5 2 16,0-2-12-16,0-3 0 15,0 9-10-15,0-3 0 16,0 3-8-16,0 0 4 0,0 0 1 16,0 0 3-16,3 0 5 15,1 3-1-15,3-3-1 16,0 9 3-16,-4 1 0 15,1-1-4-15,-1 3 1 16,1 4-3-16,0 6 0 16,-4 3-3-16,0 7 1 15,0 11-4-15,0 1 1 0,0 0-3 16,3 3 2 0,1-6-2-16,-1-3 2 0,1-4 0 15,-1 1 1-15,1 2-2 16,-1 4-1-1,1 6-1-15,-1 3 0 16,1 0-2-16,-1 1 1 0,-3-8-4 16,0-2 0-16,0-6 3 15,0-4 3-15,0 4-2 16,0-7-2-16,0 0 4 16,0 3 1-16,0 7-5 15,4 0-2-15,-1 6 0 16,1-10 2-16,-4-6 0 0,0 10 2 15,0-10-2-15,0 7-1 16,-4 8 1-16,1-2-1 16,-1-3 0-16,1-1 2 15,-1 4-1-15,4 6 2 16,0 3-2-16,0-9-1 16,0-13 1-16,0 19 1 15,0-12-3-15,0 6-2 16,0-4 2-16,-3 4 2 15,3-6 0-15,-7 15 2 16,3-9-2-16,-3 18-1 16,4-6 1-16,-1 4-1 15,1-13-3-15,-1 9 0 16,4-9 4-16,0 9 1 16,0-9 0-16,0 22-2 0,0-6-2 15,0 5 1-15,0-8 1 16,0 2 2-16,0-8-3 15,0 14 0-15,0-5-1 16,0 22 0-16,0-20 2 16,0 4 2-16,0-6-1 15,0-4-1-15,0-3 3 16,0 10 0-16,0-16-4 16,-4 25-1-16,1-18 3 15,-4 15 1-15,0-16-3 16,0 10 1-16,0-16 0 0,0 25 0 15,0-19-3 1,0 29 2-16,3-20 1 16,-3 13 0-16,0-15 0 0,0 18 0 15,0-15 2-15,0 28 1 16,0-13-6-16,3 7 0 16,1-10 1-16,-1 29 3 15,4-23-2-15,0 17 0 16,0-17-1-16,0 7-2 15,0-19 3-15,4 25 0 16,-4-22-10-16,7 19-3 16,-4-19-2-16,8 3 2 15,-1-12-3-15,4 3-2 16,-3-7 4-16,3 7 1 0,0-12-11 16,-3-7-6-16,-4-7-116 15,-7-30-75 1,0-7 93-1</inkml:trace>
  <inkml:trace contextRef="#ctx0" brushRef="#br0" timeOffset="10373.74">23509 6278 180 0,'4'-25'68'0,"-4"13"-52"0,3-4 21 0,-3 7 9 15,0-1-2-15,0 1 1 16,0-1-5-16,0 1-2 15,0 3-21-15,0 3 1 0,0 6 2 16,-3 6-5-16,3 7 2 16,0 6-4-16,0 3 0 15,0 6 4-15,0 7 3 16,0 9 1-16,-4 22 2 16,4 12-4-16,-3 4-2 0,-1 6-7 15,1 16-4 1,3 5-1-16,0-5-1 15,0-4 4-15,0-15 5 0,0-19-5 16,0 25 0-16,0-15 0 16,0 15 0-16,0-19-4 15,0 35-1-15,0-26-1 16,0 10-2-16,0-18 1 16,-4 18-1-16,4-19 0 15,-4 29 0-15,4-26 2 16,-3 10 1-16,3-19-1 15,-4 12-2-15,1-18 3 16,-1 28 0-16,4-22-4 0,0 9-1 16,0-12 1-1,0 0 0-15,0-13 1 0,0 1 0 16,0-11 0-16,-3 8 2 16,3-11-3-16,-4 14 0 15,4-4 1-15,-3 6 0 16,3-6 0-16,-4 7 2 15,4-13-1-15,0 9-1 16,0-6-2-16,0 6 1 16,0-9 1-16,0 13 0 15,0-7 0-15,0 6 0 16,0-9 0-16,0 13 2 16,0-13-3-16,0 13 0 15,0-13 1-15,0 25 2 0,0-16-1 16,-3 7-1-1,-1-10-2-15,1 7 1 0,3-13 1 16,-4 12 2-16,1-9-3 16,3 19-2-16,0-12 2 15,0 9 0-15,0-13-2 16,0 4 2-16,0-10-4 16,0 6 1-16,0-9-3 15,0 18 0-15,0-15-1 16,0 13 0-16,0-10-11 15,0 0-3-15,0-3-19 16,0-6-9-16,0-6-31 16,-4-13-11-16,1-4-66 15</inkml:trace>
  <inkml:trace contextRef="#ctx0" brushRef="#br0" timeOffset="11574.58">25389 6156 220 0,'0'-22'82'0,"0"16"-64"0,0 3 15 15,0 3 4-15,0 0-6 16,0 0 2-16,0 0-10 16,0 0-4-16,0 0-11 15,4 3 8-15,-1 9 4 0,1 10-4 16,0 7 1-16,-4 8-4 15,3 7 0-15,-3 9 6 16,0 35 2-16,0 6 1 16,0 3-2-16,0 29-4 15,4 9-2-15,-1-10 3 16,1 10 3-16,-1 15-6 0,1-40-1 16,-1-31-1-16,1 52 0 15,-4-30-6-15,0 21-2 16,0-25 0-16,0 28 0 15,0-27-2-15,-4 18-2 16,4-22 3-16,-3 3 2 16,-1-19 0-16,1 29 0 15,-1-26-3-15,1 17 1 16,-1-17-2-16,1 10-1 16,-1-19 1-16,0 25 1 15,1-15-1-15,-1 9-1 16,1-19-2-16,-1 13-1 15,1-20 4-15,-1 39 1 16,1-29 0-16,-1 16 1 0,4-19-4 16,0 13 0-16,0-16 1 15,-3 25 2-15,3-19-1 16,-4 10-1-16,4-16 1 16,0 9 1-16,0-18-3 15,-3 15 0-15,3-9 1 16,0 12 0-16,0-15 0 15,0 6 0-15,0-16-3 16,-4 4 0-16,4-10 2 16,0 6 0-16,0-9-4 0,0 9-1 15,0-12-4-15,0 6-1 16,0-9-8-16,0-4-2 16,0-6-18-16,0-3-5 15,0-6-37 1,-3-12-13-16,3-4-71 15</inkml:trace>
  <inkml:trace contextRef="#ctx0" brushRef="#br0" timeOffset="12552.06">27651 6360 264 0,'0'-38'101'0,"3"10"-78"0,4-19 22 0,-3 19 6 16,-1 0-12-16,1-1 0 16,-1 4-5-16,1 6-1 15,-1 4 12 1,1 24-24-16,0 19 0 0,3 13 0 16,-4 22-6-16,1 25 2 15,-1 21-6-15,1 17 1 16,-1 27-7-16,-3 1-3 15,0 3-1-15,0 6-1 16,-3-19 0-16,-4-12 2 16,0-22-1-16,0-13 2 0,-1-16-15 15,1-31-7-15,4-9-30 16,-1-13-11-16,-3 1-22 16,0-20-6-1,4-12-72-15</inkml:trace>
  <inkml:trace contextRef="#ctx0" brushRef="#br0" timeOffset="12853.39">27644 5946 276 0,'-21'0'104'0,"21"3"-81"0,0-3 9 0,0 0 1 15,7 0 1-15,0 0 4 16,3-3-5-16,4 3-3 16,4-6-16-16,3 6 0 0,7-3 2 15,15-4-6-15,17 4-3 16,10-3-7-16,4 3 0 16,4-7 0-16,10 1 2 15,7-1-1-15,-3-5-1 16,-14 2-2-16,-11-2 1 15,-14 2-50-15,-11 4-23 16,-10-1-94 0</inkml:trace>
  <inkml:trace contextRef="#ctx0" brushRef="#br0" timeOffset="13094.23">27700 6836 312 0,'-53'63'118'0,"46"-50"-92"0,7 5 22 16,7-8 2-16,4-1-14 15,10 1-3-15,7-7-13 16,22-6-5-16,20-7-8 16,11-2-7-16,-3-1-1 0,-1 1 1 0,-2 2 0 15,-5 4-20 1,-6 6-7-16,-8 6-35 15,-10 4-12-15,-4 5-79 16</inkml:trace>
  <inkml:trace contextRef="#ctx0" brushRef="#br0" timeOffset="13540.59">28427 7213 324 0,'-14'-22'123'0,"10"19"-95"0,-3 3 7 16,4 3-1-16,-4 6-20 15,0 4-2-15,-4 12-6 16,0 6 1-16,1 7-4 16,-1 9 7-16,4 15 3 0,7 1 5 15,11-3 1-15,13-10-2 16,12-6 2-16,10-13-1 16,3-6 0-16,0-12 2 15,1-10 2-15,6-16-6 16,1-15 1-16,-4-13-6 0,-8-6-1 15,-6 3-6-15,-4 1-1 16,-13-1-6-16,-8 0-2 16,-4-3-31-16,-3 6-14 15,-3 7-16-15,-1 5-5 16,-3 17-40-16,4 5-17 16,-1 7-3-1</inkml:trace>
  <inkml:trace contextRef="#ctx0" brushRef="#br0" timeOffset="13826.54">29132 7548 384 0,'-7'-16'143'0,"7"4"-112"0,7-10 12 0,0 6-4 0,1 4-11 16,2-7-2-16,1-3-3 15,6-6 0-15,8-10-13 16,7 1 5-16,7-4 5 0,3-3-9 15,0 16-3-15,-3 6-5 16,0 12 0-16,-7 13-2 16,-4 13-1-16,-3 6 1 15,-4 6-1-15,-4 7 0 16,-3-4 2-16,1 1-23 16,-1-4-8-16,-4-3-32 15,1-6-14-15,-1-4-46 16,15 1-91-1</inkml:trace>
  <inkml:trace contextRef="#ctx0" brushRef="#br0" timeOffset="14155.45">30230 6959 280 0,'-8'-16'104'0,"5"10"-81"0,-4-1 18 0,3 4 4 0,1 3-11 15,-4 0 0-15,-4 3-6 16,-6 4-3-16,-5 8-13 16,-2 4-1-16,-1 19 0 0,0 3-2 15,8 3 0-15,6-1-8 16,8-2-2-16,10-6 2 15,7 2 1-15,7-8 0 16,7-4 1-16,18-7-2 16,7-5-1-16,3-4-17 15,-3-5-9-15,0-8-37 16,-3-5-17-16,6-10-75 16</inkml:trace>
  <inkml:trace contextRef="#ctx0" brushRef="#br0" timeOffset="14472.3">30903 6015 240 0,'-17'-57'90'0,"17"45"-70"0,0-13 15 0,3 12 0 16,1 1-1-16,-1 2 2 15,1-2-2-15,-4 12 1 16,3 6-19-16,1 7 13 0,-1 12 7 16,1 28-6-16,-4 19 0 15,-4 7-13-15,-3 8-5 16,0 20-7-16,4 9-4 0,-1-6 0 16,4-7-1-16,4 1 0 15,-1-1 0-15,1-9-25 16,3-15-10-16,-4-17-29 15,1-12-12-15,-1-15-91 16</inkml:trace>
  <inkml:trace contextRef="#ctx0" brushRef="#br0" timeOffset="14922.77">30600 6629 320 0,'0'32'121'0,"11"-13"-95"0,10 9 18 0,-4-19 0 15,12 4-2-15,13 2 2 16,11-2-11-16,3 0-5 16,-3-1-16-16,-7-2-8 0,0-4 0 15,-4 0-3-15,1-3 2 16,-1 0-2-16,4 0-1 15,0-3 1-15,-4 0-1 16,-3 0 0-16,-4-3 0 16,-7 3-3-16,-3-3 2 15,-4 3-8-15,0-3-2 0,-7 3 6 16,-7 0 2-16,1 0 0 16,-8 3 2-16,0 0-1 15,-4 4 0 1,-3 8 2-16,0 4 2 0,0 6-1 15,-4 10-1-15,4 5 3 16,4 14 0-16,-1-7-1 16,4-3 1-16,0-7-4 15,0-5 0-15,0-7-17 16,0-6-8-16,4-7-44 16,3-6-19-16,7-12-71 15</inkml:trace>
  <inkml:trace contextRef="#ctx0" brushRef="#br0" timeOffset="15149.45">31471 6027 336 0,'-31'7'126'0,"20"5"-98"0,0 7-8 0,11-3-10 15,0 6-10-15,7 6 0 16,4 3 0-16,3 4 0 0,0-1 0 16,4 1-14-16,3 2-3 15,0 1-26-15,0 6-13 16,4 9-65-16</inkml:trace>
  <inkml:trace contextRef="#ctx0" brushRef="#br0" timeOffset="15825.52">31979 6846 280 0,'4'-10'107'0,"-4"1"-83"0,0 0 13 16,0 5-1-16,-4-2 1 16,1-3 2-16,-4-1-8 15,-4 1-2-15,-3 3-16 0,-7 6-1 16,-7 3-1-16,-8 3-2 15,-2 7 0-15,-1 5-3 16,0 4 1-16,7 7-4 0,4 2-2 16,7 7 2-16,10 6 2 15,8-1-4-15,10 1-1 16,10-3 2-16,8-10 1 16,3-5 1-16,4-8 0 15,0-8 2-15,0-13 1 16,-1-13 8-16,1-9 2 15,-4-7 0-15,-3-5 0 16,-7-4-7-16,-4 0-2 16,-4-3-4-16,-3 7-3 15,-3 2-3-15,-4 1 1 16,0 15-4-16,-4 3 1 0,1 10-16 16,-1 6-6-1,1 6-12-15,3 7-3 16,3 6-7-16,4 3 0 0,4 3 21 15,3 0 11-15,0 0 11 16,0-3 5-16,0-6 3 16,1-7 3-16,-1-6 12 15,3-6 8-15,1-6-4 16,3-1-3-16,7-6-5 16,8 4 1-16,2-7-6 15,8-3-3-15,-3 0 3 0,-5 0 2 16,-2 13 9-1,-8 6 5-15,-3 6-5 0,-8 13 1 16,-3 2-10-16,-3 11-2 16,-4 5-7-16,0 4-2 15,-3 2 0-15,-1-5 0 16,1-4-29-16,-1-3-13 16,1-2-20-1,-1-4-7-15,-3-4-14 0,0-2-3 16,4 0-54-1</inkml:trace>
  <inkml:trace contextRef="#ctx0" brushRef="#br0" timeOffset="18136.62">27167 8335 244 0,'4'3'90'0,"3"4"-70"0,7-1 8 0,-7-6 0 16,7 0 0-16,4 0 3 15,10 0-3-15,14-3-3 16,4 0-13-16,-7-1 1 0,28-5 3 16,-10 3 1-16,59-10-1 15,-28 4-6-15,57-14-2 16,-36 14 0-16,68-19 2 16,-43 5-3-16,81-11 1 0,-53 9 1 15,92-13 5-15,-70 13-4 16,94-4 0-16,-77 7-6 15,92-3-3-15,-85 12 0 16,89-9-1-16,-86 10 0 16,72-11 2-16,-79 8-3 15,50-7 0-15,-67 12 1 16,28-9 2-16,-56 6-1 16,21 1 2-16,-42 2-2 15,3 1-1-15,-32 2 3 16,-7 1 0-16,-21-1-4 15,-6 4 1-15,-19-3 2 16,-7 6 1-16,-6-1 3 16,-8-2 1-16,-7 3-1 15,-3 0 1-15,-4 0-6 0,0 0-1 16,-3 0-2-16,3-1 0 16,-3 1 2-16,6 0 0 15,-2 0 2-15,-5 0 1 16,1 0-4-16,-4 0 1 15,-3-1 0-15,-4 1 0 16,0 0 0-16,-4-3 0 16,1 0 0-16,-4-4 0 15,0 4 2-15,-4-7 1 16,4-2 5-16,-3-1 5 16,-1 0-7-16,-3-6-3 15,0 4 0-15,0-7 0 16,0 6-1-16,0-13-2 15,0 7-2-15,0-15 1 16,3 2 1-16,1-25 0 0,-1 10 0 16,4-10 2-16,0 10-3 15,4-22 0-15,-1 12 1 16,8-34 2-16,-1 18-3 16,4-12-2-16,-3 19 4 15,0-34 1-15,-4 24-3 16,-4-12-1-16,-3 19 1 15,-3-16 0-15,-1 25 1 16,-3-28 0-16,4 19-3 0,-4-16 0 16,3 22 4-16,-3-10 1 15,0 14-3-15,0-4 1 16,3 9 0-16,-3-12 2 16,0 12-1-16,-7-56 0 15,7 69-1 1,0 7-3-16,-4 2 2 15,4 3 1-15,-3 4 0 16,3 6-3-16,-4 0 2 16,1 6 1-16,-1 10 0 15,0-7-3-15,-3 7 2 16,4-1 1-16,-11 4 2 16,3 0-1-16,-17 3-1 15,6-1-2-15,-20 4-1 16,10 0 4-16,-14 4 1 0,11-1-3 15,-32 0-1-15,17-3 1 16,-41 3 0-16,20 0 3 16,-63 0 3-16,32-3-2 15,-61 0-2-15,40 0 0 16,-54 3-1-16,43-3 0 16,-60 3 2-16,-92 1-3 15,36 2-2-15,27-6 2 16,-9 3 2-16,16 0 0 15,-17 3-1-15,15 1 1 16,-22-1-1-16,24 3-3 16,-2 1 2-16,20 2 1 15,32-2 0-15,11-1 0 0,14 4 0 16,24-1 0-16,25 1 2 16,22-4-1-16,10 4-1 15,14-7-2-15,7-3 1 16,7 7 1-16,4-4 0 15,3-3 0-15,-7 6 0 16,8-9 0-16,-1 7 0 16,4-4 0-16,3-3 0 15,4 6 0-15,3-3 2 16,4-3-1-16,3 0-1 16,1 0-2-16,3 0-1 15,0 0 2-15,0 0 2 16,3 6-2-16,1-6-2 15,3 0 2-15,-4 0 2 16,1 4-2-16,-1 2 0 0,4 3-1 16,0 7 0-16,0 9 0 15,0 6 0-15,0 13 0 16,-3 16 0-16,-8 43 8 16,-3 20 6-16,-4 30-6 15,-3 29-3-15,-4 28 0 16,1 10 0-16,-1 21-1 15,0-15-2-15,1 6 3 16,-8-13 0-16,-3-24-1 16,-8-1 1-16,-3-25-2 15,4-31 2-15,3-22-2 0,7 7 2 16,11-17-2-16,7-12-1 16,7-15 1-16,7-17-1 15,11-11-3-15,3-11 2 16,3-8 1-1,1-10 2-15,0-10-25 0,-8-2-10 16,-6-7-23-16,-8-3-7 16,-3-6-64-16,4-13-28 15,-1-13 20 1</inkml:trace>
  <inkml:trace contextRef="#ctx0" brushRef="#br0" timeOffset="21170.72">11038 4999 272 0,'0'-13'104'0,"0"4"-81"0,0 0 9 0,0 6-2 15,0 3-5-15,4-4 2 16,-1 1-9-16,1 0-3 16,3 0-8-16,4 0 6 0,3 3 6 15,7 0 1-15,7 6 0 16,7 4-2-16,11 8 1 16,-3 14 1-16,-1 18 0 15,4 6-5-15,-4 1-1 16,4 2-2-16,3-2 0 15,4 9 2-15,4 12 4 16,3 4-10-16,-4-4-2 16,1 0 5-16,-12 1 2 15,1 12-2-15,-7 3-1 0,0-3-4 16,-4-7 1-16,1-8-4 16,-1 8 0-16,-3 7-1 15,-1 0-2-15,1-6 5 16,0-7 4-16,0 0-5 15,-1 1 0-15,1-1-4 16,0 7-1-16,-4-7 3 16,0-9 3-16,-3 0-2 15,-4-3-2-15,0 6 0 16,0 10 1-16,4 2-1 0,-4-5-1 16,0-10 1-16,11 22-1 15,3-4 0-15,4 11 2 16,7-4-1-16,0-13 2 15,0-5-2-15,-4-8-1 16,-3 1 1-16,0 13 1 16,-4 3-1-16,4-10-1 15,0-3 1-15,0-9-1 16,-1-7 0-16,1 4 0 16,-4 2 0-16,-3 1 2 15,-4 0-3-15,1-10 0 16,-5-6 1-16,-6-6 2 15,0-10-1-15,-4-6-1 0,-4 4 1 16,1-11-1-16,-4-2 0 16,0-3 0-16,-4-4 0 15,1-3 2-15,-4 1-3 16,4-4 0-16,-4 0 1 16,0 0 2-16,0-3-1 15,0 0 2-15,0 0-2 16,0 0-1-16,3 0-2 15,4 0-1-15,0 0 2 16,0 0 2-16,0 0-2 16,4-3 0-16,-1 0 1 15,1-4 2-15,3 1-1 16,4-3-1-16,6-4-2 16,8-6 1-16,7-9 1 0,10-9 2 15,4-7-1-15,4-3-1 16,3 3-2-16,3 0 1 15,15 0 1-15,14 6 0 16,3 1 0-16,-3 2 0 16,10-2-3-16,18-14 2 15,0-11 1-15,-4-1 2 16,22 0-3-16,3 4 0 16,-4 2 3-16,12 4 1 15,2-3-1-15,-17-7-2 16,-3 6-2-16,3-5 1 15,-11 12 1-15,-17 6 0 16,-14 6 0-16,-14 7 2 16,-4 6-3-16,-4 3 0 0,-10 0 1 15,-7 6 0-15,-7 3 0 16,-7 1 0-16,-4-1 0 16,-7 4 2-16,-3 3-1 15,-7-1 2-15,-1 1-4 16,-3 0 0-16,-3 0 1 15,-4-1 2-15,-7 7-1 16,0 0-1-16,4-6 1 16,-4 6-1-16,0-6 0 15,0-4 2-15,-4 10-3 16,0-3 0-16,1-3 1 16,-4-3 2-16,0-1-1 0,0 1-1 15,-4-4 1-15,1-6-1 16,-4-6-3-16,-1-9 0 15,-2-7 2 1,-8-3 0-16,-3-3 3 0,-4 6 1 16,0-6 1-16,-3-12 0 15,0-16-5-15,0-10 1 16,-4-3 0-16,-7 3 2 16,-7-27-8-16,-4-17-1 15,-2 7 8-15,-1-19 4 16,7-7-2-16,7 17-2 15,3 15 0-15,-2 6 1 16,-5-3-1-16,-6 0-1 0,-8 25-2 16,1 10 1-16,3 3 1 15,3 6 0-15,8-7 0 16,0-11 2-16,3 8-1 16,0 4-1-16,-4 9 1 15,1 7-1-15,0 2 0 16,-1-3 0-16,1-5-3 15,7 2 2-15,-1 3 1 16,8 7 0-16,3 6 0 16,0 3 0-16,-3 7 0 15,-4 2 0-15,-3 4 2 16,-4-1 1-16,0-2-4 16,0 2 1-16,4-2 0 15,3-4 0-15,4 4 0 0,3-1 0 16,4 10-3-16,3 0 2 15,1 3 1-15,2 3 0 16,1 1 0-16,0 2 2 16,4 0-3-16,-1 4 0 15,0-1 1-15,1 4 0 16,-1 3 0-16,0-4 2 16,1 4-3-16,-1 3 0 15,0 3 1-15,1 0 2 16,-1 3-3-16,0 0 0 15,-3 0 1-15,0 0 0 16,0 4-3-16,0-1 2 16,0 0 1-16,-4 3 0 15,0 4 0-15,1-7 0 16,-8 1 0-16,-7 2 2 0,-10 0-1 16,-11 1-1-16,-11 5 1 15,4-2-1-15,0 6 0 16,-7-4 0-16,-21 14 0 15,-11-4 2-15,4 3-3 16,-8 6 0-16,-17 1 3 16,4-1 1-16,3-5-6 15,-7-1-2-15,-11 3 4 16,15-9 5-16,10 3-4 16,0-3 0-16,-3 3 2 15,6 4 1-15,15 2-4 16,10 0 1-16,4 4 0 15,4-1 0-15,-1-6-5 16,4 1 1-16,7 2 4 0,14-9 2 16,3 0-5-16,15-6 0 15,11-4-28-15,20 1-84 16,18-7-14 0,11-3-87-1</inkml:trace>
  <inkml:trace contextRef="#ctx0" brushRef="#br0" timeOffset="23418.94">10128 6303 244 0,'-3'-3'90'0,"3"0"-70"0,3 0 6 0,-3 3-1 16,0 0-3-16,0 0 2 15,0 0 2-15,0 0 1 16,0 0-14-16,0 0 1 0,0 0 2 15,0 3-4-15,0 0-2 16,0 4-3-16,0 2 0 16,0 0-2-16,0 1 2 15,0 5-2-15,0 1 0 16,0 0-1-16,0 3 2 16,0 3-3-16,0 3 0 0,0 6 1 15,0 7 2 1,0 2 3-16,4-2 5 0,-4 9-6 15,3-9 0-15,-3-7-2 16,0 7 1-16,0-4-6 16,0 1-3-16,0-1 3 15,0 4 3-15,0 2-1 16,0 1 0-16,0 3 3 16,0 0 1-16,0-6-3 15,0 2-3-15,0-5 0 16,0-4 1-16,0 4 5 15,0-4 4-15,-3-3-6 16,3 1-1-16,0 2-2 16,0 3-2-16,0 4 1 0,0 3-1 15,0 0 0-15,0 6 2 16,0-7-1-16,0-2-1 16,0-4 1-16,0 1-1 15,-4-1 0-15,1 1 0 16,-1-1 0-16,1 4 2 15,-1 3-1-15,4 6 2 16,0 0 2-16,0 0 4 16,0-3-4-16,0-7-3 15,0 7-1-15,0-6 1 16,0-4-1-16,0 1-1 16,0-1-2-16,0 7 1 15,-3 3 1-15,3 6 2 16,0 0-3-16,0 1 0 15,0-4 1-15,0-3 2 16,0-7-1-16,0 7-1 0,0-3 1 16,0 0-1-16,0 12 0 15,0 0 0-15,0 4 0 16,3-4 0-16,1-3 0 16,-1-3 0-16,1-3 0 15,-1 3 0-15,-3-3 0 16,0 0 2-16,0 12-3 15,0 1 0-15,0-1 1 16,0-3 2-16,0-6-1 16,0 4-1-16,0-1 1 0,0-6-1 15,0 6-3 1,4-3 2-16,-1 9 1 16,1-2 2-16,-1-1-3 15,1-3 0-15,-1-3 3 0,1 10 1 16,-1-7-4-16,1-3 1 15,0 6 0-15,-1 0 0 16,1 7 0-16,-1 3 0 16,-3-7 0-16,4-3 0 15,-1-6 0-15,1 4 2 16,-1-4-3-16,1 6 0 16,-1 10 1-16,-3 3 2 15,0 3-1-15,0-13-1 16,-3-3 1-16,3-3-1 0,-4 4 0 15,1-1 0-15,-1 13 0 16,1 6 0-16,3 6 0 16,0-12 0-16,0 6 0 15,0 0 0-15,3 13-3 16,4 6 2-16,0-6 3 16,0-10 1-16,-3-9-1 15,-1-3-2-15,-3 2 1 16,0 7-1-16,0 4 0 15,0-10 0-15,-3-1 0 16,-1-11 0-16,-3-10 0 16,0-10 0-16,0-3-7 0,-3-9 0 15,-1-3-28-15,0-9-9 16,1-1-40-16,-1-18-14 16,4-10-69-1</inkml:trace>
  <inkml:trace contextRef="#ctx0" brushRef="#br0" timeOffset="24741.64">9567 6677 208 0,'0'-4'77'0,"0"4"-60"0,4 0 4 0,-4 0-1 15,3 4 1-15,1 2 4 16,-1 3 2-16,-3 1 3 0,4 5-16 15,-4-2 5-15,0 9 2 0,0 0-5 16,0 3 1-16,0 3-4 16,-4 10 2-16,1 12-6 15,-1 6-1 1,1 4 0-16,-1-4 2 16,1 7-1-16,-1-10 0 0,1 10-3 15,-1 6 1-15,1 6 0 16,-1-3 1-16,4-3-2 15,0-3 1-15,0 6-2 16,-3 0 0-16,-1 7-1 16,4-1 0-16,0-3 0 15,-3-6 2-15,-1-3-1 16,1 3 0-16,-1-3-1 0,4 9 0 16,0-6-2-16,0 3-2 15,0-9 1-15,0 3-1 16,0-6 0-16,0 2 2 15,0 7 1-15,0 3 1 16,0 0-2-16,0-3-2 16,0-6 1-16,0-3 1 15,4 2 1-15,-4 4 1 16,3 0-5-16,1 0 1 16,-4-6 0-16,0-4 2 15,0-3-3-15,0 1 0 0,0-1-1 16,0 3 0-16,0 4 4 15,0 6 1 1,0-7-4-16,3 4 1 0,1-7 0 16,-4-5 0-16,3-4 0 15,-3-3 2-15,0 3-1 16,0 9-1-16,0 0 1 16,0 4-1-16,0-3 0 15,0-1 2-15,0-3-3 16,4 1 0-16,-1 2 1 15,1-3 0-15,-1 7 0 16,1-4 0-16,-1-2 0 16,1-4 0-16,-1-3 0 15,1-3 0-15,-1 0 0 16,1-4 2-16,0 14-3 16,-1-1-2-16,1 3 2 15,3 4 0-15,0 0 1 16,0-7 0-16,-4-3 0 0,4-6 2 15,-3-3-1-15,-1-1-1 16,1 1 1-16,-4 0 1 16,3 3-1-16,1 6-1 15,-1-3-2-15,1 6 1 16,0-9 3-16,-1 3 1 16,1 0-4-16,-1-9-1 15,1-7 1-15,-1-6 2 16,-3-6 0-16,0-3-1 0,0-4-21 15,0-5-9-15,-3-10-49 16,-4-13-21-16,7-19-65 16</inkml:trace>
  <inkml:trace contextRef="#ctx0" brushRef="#br0" timeOffset="26169.74">7165 6648 212 0,'0'0'82'0,"0"0"-64"0,0 0 7 0,0 0-1 15,0 0-2-15,0 3 2 0,0 4-5 16,-4 2-1-16,1 4-10 16,3 5 4-16,-4 4 1 0,1 10-2 15,-4-1 1-15,3 4-3 16,1 2 2 0,-1 17-2-16,1 5 2 0,-1 7 0 15,1-3 1-15,-1-4 0 16,1-2 0-16,-1 2-2 15,0 7-1-15,1 9-3 16,3-6-1-16,0-3-1 16,0-6 0-16,0 2 0 15,0-8 0-15,0 8-5 16,0 1 1-16,0 3 2 16,0-3 3-16,-4-4 0 0,4-2 0 15,-3 2-1-15,3-2 0 16,0 2-2-16,0 4 1 15,0 3-2-15,3-3-1 16,-3-10 1-16,4 3-1 16,-4-9 4-16,0 0 2 15,0 0-2 1,0-3-3-16,0 13 0 0,0-1-1 16,0 4 0-16,0-1 2 15,0-5-3-15,0-4 0 16,3-3 3-16,1 3 1 15,-4-3-4-15,4-6 1 16,-4 9 0-16,3 3 2 16,-3 4-1-16,0-1-1 0,0-3-2 15,0 7 1-15,0-7 1 16,0-2 2-16,-3-1-1 16,3-3-1-16,0 9-2 15,0 1-1-15,3-1 4 16,1-6 3-16,-4-3-1 15,3-3 0-15,1 0-1 16,-1-6 1-16,1-4-2 16,-4 1 2-16,-4-4-2 15,4-3 2-15,-3 4 0 16,-1-4 3-16,1-6-3 16,3-3 0-16,-4-4-1 15,4 1 1-15,0-4-2 16,0 1-1-16,0-4-2 15,0 1 1-15,0-4 1 0,0-3 0 16,4 0-31-16,-1-6-14 16,4-6-41-16,4-7-16 15,-11 0-52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3T16:17:20.9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6826 4739 260 0,'-7'-10'96'0,"7"4"-75"0,-3-3 10 0,3 2 1 0,0 1-5 15,0 0 2-15,0 0-1 16,0-1 0-16,0 1-15 16,0 3 10-16,0 3 4 0,0 0 1 15,0 0 1-15,0 0-5 16,3 9-3-16,4 7-3 16,0 12 1-16,0 10-8 15,0 6-2-15,0 6-5 16,1 9-3-16,-1 23 2 15,0-4 2-15,0-5 2 16,0-4 1-16,3-13-2 16,-3-3-1-16,-3-6-3 15,3-6-2-15,0-10 1 16,-3 1-1-16,-1-7 0 0,1-6 2 16,-4-7-17-16,0-2-6 15,0-4-32-15,-4-6-14 16,1-6-26-16,3-4-12 15,0 1-49 1</inkml:trace>
  <inkml:trace contextRef="#ctx0" brushRef="#br0" timeOffset="391.34">6865 4463 292 0,'0'0'110'0,"4"0"-86"0,3 0 16 16,-7 0 0-16,7 0-9 15,0 0 2-15,3 0-8 16,1 0-3-16,3 0-12 16,7 0-2-16,7-3 2 0,4-4-6 15,0 1-2-15,3 0-1 0,4-4 1 16,7 1-1-16,3 0-1 16,-10-1 1-16,14 1-1 15,-7 3-3 1,-7-4 2-16,-4 10-32 0,-10 0-13 15,-8 0-54-15,-6 6-24 16,-11-2-5 0</inkml:trace>
  <inkml:trace contextRef="#ctx0" brushRef="#br0" timeOffset="614.13">6914 4996 328 0,'-10'19'123'0,"13"-13"-95"0,1-3 5 0,3-3-5 0,7 0-5 15,7 0 3-15,7-9-12 16,4 2-5-16,7-2-6 16,0-4-3-16,3 1 3 0,4 3-4 15,0-1 0-15,-4 4-56 16,-3 0-25-16,-4 2-70 15</inkml:trace>
  <inkml:trace contextRef="#ctx0" brushRef="#br0" timeOffset="1412.27">7482 5178 252 0,'0'-10'93'0,"4"1"-72"0,-4 0 16 0,0 9 4 15,0-10 0-15,0 10 3 0,0 0-13 16,0 6-4-16,-4 4-16 16,1 9-2-16,-1 9 1 0,1 0 0 15,-1 3 4-15,8-2-1 16,3-7 2-16,3 3-4 15,8-7 1-15,7-2-1 16,-4-6 1-16,7-7-2 16,0-6 1-16,1-7 0 15,-1-2 3-15,0-10-1 16,-3-13 2-16,-4 1-6 0,-7-7-1 16,-7 0-4-16,-3 4-3 15,-4-1 0-15,-4 10-1 16,-3 6-3-16,0 3 2 15,0 10-23 1,0-1-12-16,3 10-21 0,4 10-9 16,4 8-7-16,3 11 0 15,0 5-50 1,7 7-50-16,7-10 66 16,-7 4 292 15,15-10-64-31,-5-10-11 15,-3-8-39-15,-3-10-18 16,0-10-10-16,-8-9-4 0,4-6-22 16,1-7 5-16,-1 1 2 0,0-1-4 15,0 7 1-15,0 6-10 16,0 7-2-16,0 5-5 16,0 7-1-16,0 6 1 15,1 7 0-15,-5-1-5 16,4 10 1-16,-3 3-13 15,-1 3-7-15,1 6-31 16,0-3-13-16,-1 1-26 16,-3-4-11-16,4 0-62 15</inkml:trace>
  <inkml:trace contextRef="#ctx0" brushRef="#br0" timeOffset="1819.07">8463 4924 324 0,'-7'-10'123'0,"7"4"-95"0,0 3 14 0,0-3-1 16,0 6-10-16,-3-3-1 15,-4 3-8-15,-4 0-1 0,0 3-12 16,-3-3-1-16,-3 9 2 0,-1 0-6 16,0 7 0-16,4 0-2 15,4 3 1-15,6-1-4 16,4 4 0-16,11-6 1 15,6 3 0-15,8 3 0 16,3-6 0-16,4-1-3 16,-4-2 2-1,0-1-28-15,-3 1-10 0,-4-7-36 16,0 0-15-16,1-2-60 16</inkml:trace>
  <inkml:trace contextRef="#ctx0" brushRef="#br0" timeOffset="2147.19">8562 4278 316 0,'-7'-28'118'0,"7"15"-92"0,0-3 11 0,3 10-1 16,-3 0-2-16,0 6 1 16,4 3-1-16,3 13-1 15,0 9-18-15,0 16-7 0,0 2-3 16,4 17-3-16,-1 9 1 0,1 13-2 16,3-4 2-16,4-6-4 15,3-6-2 1,-4-7-14-16,1-8-6 15,-4-11-17-15,-3-8-5 0,-1-10-25 16,-6-10-8-16,3-6-59 16</inkml:trace>
  <inkml:trace contextRef="#ctx0" brushRef="#br0" timeOffset="2464.39">8407 4648 296 0,'-7'6'110'0,"17"-3"-86"0,8 13 7 0,-4-7-4 16,4-2 5-16,6-1 7 16,5 0 10-16,2 0 6 15,8 1-29-15,7-4 5 0,7 0 1 16,0 0-13-16,-4 0-5 16,-3 0-7-16,-7 4-2 15,-4-1-3-15,-3 6-2 16,-4 4 7-16,-7 3 5 15,-3 3-6-15,0 0-3 16,-4 3 0-16,-4 0 0 16,1-3-4-16,-4 0 1 15,0-3 0-15,-4-7 0 16,1-2-29-16,-4-4-13 0,0-3-33 16,0-6-14-1,-4-3-97-15</inkml:trace>
  <inkml:trace contextRef="#ctx0" brushRef="#br0" timeOffset="2676.25">8841 4378 344 0,'-4'0'129'0,"8"0"-100"0,-1 10 7 15,1-4-2-15,3-3-18 0,3 3-1 16,1-3-11-16,3 7-3 15,4 2-1-15,3-2 0 0,0-1 0 16,4 1-29-16,3 5-10 16,0-5-27-16,0 2-9 15,1 7-55 1</inkml:trace>
  <inkml:trace contextRef="#ctx0" brushRef="#br0" timeOffset="3274.95">9289 4701 260 0,'10'13'96'0,"-3"-10"-75"0,0 0 14 0,-3-3 1 16,-1 0-4-16,1 0 1 16,-4 0 1-16,0 0 4 15,0 0-21-15,-4 0 6 0,-3 0 1 0,-3 3-8 16,-4 3-2-16,0 4-6 16,-1 5-3-16,1 4-2 15,0 6 0-15,0-3-2 16,4 0-1-16,2 0-2 15,8-3 1-15,8-3 1 16,2-7 0-16,8 0 2 16,6 1 1-16,5-10 1 15,-8 0 0-15,-4 0 0 16,8 0 0-16,3-10 0 16,-3-2 2-16,-7-4 10 15,-8 4 5-15,1 2-5 16,-8-8-1-16,1 2-5 15,-11-6 1-15,-11-6-8 0,1-1-4 16,-1 11 0-16,4 5 0 16,0 4-2-16,3 9 0 15,4 6-3-15,7 7-1 16,4 2-18-16,6 1-9 16,4 3 7-16,4-1 3 15,3-5 14-15,0-4 6 16,0-2 3-16,1-7 3 15,-1-7-1-15,-4-2 2 16,1-7 0-16,-4-2 3 16,0-8 8-16,0 11 3 15,-3 2-2-15,0 4-1 16,-1 9-2-16,1 9 0 0,3 4-9 16,3 2-1-16,5 4 0 15,2-9 1-15,-2 5-4 16,9-2-1-16,12-1-26 15,-15-5-11-15,-3-4-38 16,-1 0-13-16,4 0-83 16</inkml:trace>
  <inkml:trace contextRef="#ctx0" brushRef="#br0" timeOffset="5001.22">6668 5842 244 0,'-4'0'90'0,"4"0"-70"0,0 0 17 15,0 0 4-15,0 0-9 16,0 0 1-16,0 0-1 15,0 0 2-15,7 0-18 0,0 0 6 16,4-3 5-16,-1 3-4 16,4-6 1-16,8 6-2 0,9 0 1 15,12 0-4-15,10 0-2 16,7 0-5-16,3-9-2 16,22-1 0-1,28-18 4-15,14-6 1 0,45-20 0 16,12 1-5-16,42 0-2 15,14-4 2-15,14 10 4 16,24-6-10-16,-20-7-2 16,13-6-2-16,-27 4 0 15,3 2 2-15,-36 13 3 16,-27 6-2-16,-25 10-2 16,-29 6 2-16,-28 12 0 15,-24-2 1-15,-18 8 0 16,-21 4 6-16,-11 3-3 15,-7 0-1-15,-7 0-3 16,-3 0-3-16,-4 0-2 16,0 0-1-16,0 0 6 15,-7 0 3-15,0 0-3 16,4 0 0-16,-4 0-3 16,3-3-1-16,-3 3-1 15,0 0 0-15,0 0 0 16,0 0 0-16,0 0 0 15,0 0-2-15,0 0 3 16,0 0 0-16,0 0 1 16,4-3 0-16,-4-3 0 0,0-1 0 15,-4 1 6-15,1-3 4 16,-4-4-8-16,-4 1 0 16,-7-10-2-16,1-13 2 15,-4-15-3-15,-1-19 0 16,1-6 3-16,0-7 1 15,0-21-4-15,0-13-1 16,-4 0 1-16,0 22 0 16,1 6-4-16,-5 13 1 15,1 18 0-15,0 10 2 16,3 16-1-16,4 0-1 16,3 9 3-16,4 6 0 15,0 7-2-15,4-7 2 16,3 6 1-16,0-2 2 0,-1 9-3 15,1-4 0-15,0 7 1 16,0 0 0-16,0 0 0 16,-3 7 0-16,-4-4 0 15,-4 6 0-15,0-2 0 16,-3-1 2-16,0 0-3 16,0 4 0-16,-4-7 3 15,-7 3 1-15,-3 0-1 16,-14 0 1-16,-22 4 0 15,-6 2 1-15,-8-5-5 16,-10 2 1-16,-29 10 0 16,-3-10 2-16,-18 7-6 15,-24 3 1-15,3 0-1 0,-31-1 2 16,6-2 5 0,-13 0 3-16,3 3-7 15,7-10-1-15,-11 7 0 0,18 3 1 16,-11-1 1-16,15 7 0 15,21 4-3-15,-1-1 2 16,12 0 1-16,24-6 2 16,21-3-3-16,21-7-2 15,18-2 4-15,18-1 1 16,10-9-3-16,11 0-1 16,7 0-2-16,10 0 3 15,4 0-5-15,0 0 2 16,0 0 2-16,7 6 3 0,0-2 0 15,0-4-1-15,0 0 1 16,0 6-1-16,0-6 0 16,0 0 0-16,7 0 0 15,-7 0 0 1,7 0 0-16,-3 0 0 0,-1 3-3 16,4 10 2-16,-3 8 1 15,3 17 2-15,-4 15-1 16,1 45 2-16,3 27 0 15,0 10 1-15,7 18 0 16,7-5 0-16,18-20 0 16,3-8 2-16,11-4-3 15,-3-19-2-15,-5-16 0 0,-9-21 1 16,-8-13-1-16,-14-13 2 16,-3-5 0-16,-8-11 1 15,-3-2-16-15,-3-6-6 16,-1-7-49-16,4-3-18 15,4-19-149 1</inkml:trace>
  <inkml:trace contextRef="#ctx0" brushRef="#br0" timeOffset="8142.76">991 14848 256 0,'-7'-10'96'0,"7"1"-75"0,0-1 17 15,0 4 3-15,4-3-7 16,-1-1 3-16,1-2-6 15,-1 2 1-15,4 1-18 16,-7 3 7-16,4 3 3 0,-1 6 3 16,1 12 3-16,0 20-10 15,3 6-2-15,0 18-1 16,0 7-2-16,3 31-3 16,-3 4 0-16,4-7-1 15,3 0 1-15,-7 12-4 16,0-2 0-16,0-10-1 0,0-16 3 15,-3-12-5 1,-1-13-1-16,1-9-2 0,-4-9-2 16,0-10 3-16,0-3 0 15,0-7-1-15,-4-2 1 16,1-7-4-16,-4-3 0 16,0-3-17-16,3-3-5 15,1-3-29-15,3-7-9 16,0-2-12-16,3-4-3 15,1-9-22-15,6-13-8 16,8 0-22 0</inkml:trace>
  <inkml:trace contextRef="#ctx0" brushRef="#br0" timeOffset="8738.28">1041 14732 268 0,'-7'-22'101'0,"7"6"-78"0,0 0 9 0,0 10-3 16,0-3-6-16,0-1 0 15,0 4-1-15,0 0-2 16,0 6-10-16,0 0 2 0,7-3 4 16,0-1 1-16,3 1 1 15,1-3 2-15,14 0 0 16,3-7-7-16,11 4 0 16,-4 6-6-16,7-4 1 15,4 14 4-15,-7 2 2 16,7 7 1-16,10 15 1 15,-3 22-4-15,11 13-2 16,-8 0-2-16,1 6 2 16,-15 3-1-16,-3 16 2 15,-8-3 0-15,-13-6 3 16,-11-4-1-16,-10-6 2 16,-19 7-8-16,-16 5-2 0,-8-2-3 15,0-7-2-15,-3-9 1 16,6-10-1-16,-6-12 0 15,3-3 0-15,7-10 0 16,-7-6 0-16,7-6-3 16,8-9 0-16,-5-1-1 15,1-9 3-15,7-3-20 16,3-3-8-16,1-4-14 16,6 1-4-16,0-1-7 15,8 10-4-15,6-3-10 16,4 3-3-16,11 0-78 15</inkml:trace>
  <inkml:trace contextRef="#ctx0" brushRef="#br0" timeOffset="9265.79">2074 15080 340 0,'-3'0'126'0,"3"-4"-98"0,3 1 12 16,-3 3 0-16,0 0-9 0,4 0-1 15,-1 0-1-15,4 0 1 16,1 0-16-16,2 3 5 0,4 1 4 16,7-4-6-16,4 0 1 15,0 0-11-15,3 6-4 16,0-3-2 0,4-3 1-16,-7 6-3 0,-1-3 0 15,1-3-19-15,-7 10-7 16,-1-4-32-16,-10 4-13 15,-7-1-35-15,0 7-12 16,-7 6-21 0</inkml:trace>
  <inkml:trace contextRef="#ctx0" brushRef="#br0" timeOffset="9465.67">2148 15446 332 0,'-28'16'126'0,"28"-16"-98"16,0 3 17-16,0-3 1 0,7-3-1 15,11 0 3-15,0-3-24 16,-1-1-9-16,8 1-10 16,0 0-4-16,6 0 0 0,-2 3-4 15,-8 3 2-15,0 0-34 16,4 3-17-16,-4 0-31 16,3-3-10-16,1-6-55 15</inkml:trace>
  <inkml:trace contextRef="#ctx0" brushRef="#br0" timeOffset="11290.21">3355 14487 160 0,'7'-6'63'0,"-3"3"-49"0,3-4 11 0,-4-2 5 16,1 6-3-16,3-3 4 15,-4 2-4-15,1-2-2 16,-4 6-13-16,0 0 8 0,0 0 3 16,3-3 11-16,-3 3 5 15,0 0-7-15,0 0-2 16,-3-6-2-16,3 6 0 15,-4-3-7-15,1-1 0 0,-8 1-6 16,4 0 1-16,0-3-3 16,-4 3 2-16,-3 0-4 15,-3 3 1-15,-1 0-5 16,0 3 1-16,-10 0-5 16,3 3 0-16,-3 0-1 15,0 1 1-15,0 8-2 16,-11-2 2-16,7 6-4 15,4 0 0-15,-4 3 1 16,4-1 0-16,3-5-3 16,4 9 2-16,4-6-1 15,6 0 0-15,4 0 2 16,0-4 0-16,3 4 0 16,4-3 0-16,4 3 0 0,3-7 0 15,3 7 0-15,1-3 2 16,3-4-1-16,4 1-1 15,-1-1 1-15,5-2-1 16,-1 2 2-16,-4 1 1 16,-6-4-1-16,3 7 1 15,-7 0 4-15,-3 2 4 16,-4 1-6-16,-4 0-1 16,-3 0 4-16,-3-4 3 15,-1-2-6-15,-3 6-3 16,0-3-1-16,-4-1-1 15,8 1-3-15,-1 0 2 0,0-1 1 16,1-5 0 0,3 5-3-16,3-2 2 15,4-4-1-15,4 4 0 0,6-7 2 16,4 0 0-16,8 1 0 16,2-1 2-16,1 3-1 15,-7 1 2-15,3 2-4 16,-4 7 0-16,-2 0 3 15,-8 9 1-15,0-3-1 16,-7 0-2-16,-4-3 1 16,1 0-1-16,-4-3-3 15,-4 0 2-15,0 0-1 16,-3 3 0-16,0-1 2 0,0 5 0 16,3 2 0-16,-3 3 0 15,-3 4 0-15,6 9 2 16,4 6-3-16,4-3-2 15,-1-3 2-15,4-4 2 16,0-2-2-16,4-7 0 16,-1 7 5-16,4-4 2 15,4-2-2-15,6-1-1 16,4-3-1-16,4 1-2 16,7-4 1-16,7-3-1 15,-8-4 0-15,-2-5 2 16,-1 3-1-16,0-7-1 0,-3-3 3 15,-8-2 0-15,-2-1-28 16,-1 0-10-16,-4 0-58 16,1-3-25-16,3 0-79 15</inkml:trace>
  <inkml:trace contextRef="#ctx0" brushRef="#br0" timeOffset="12419.01">3750 14964 248 0,'0'-4'93'0,"4"-2"-72"0,-1 6 11 0,-3 0 3 16,0 0-10-16,0 0 0 16,0 0 1-1,7 0 1-15,-7 6-14 0,0-2 3 0,-7 5 2 16,4 7-2-16,-4-1 3 15,-4 7-1-15,-7 7-2 16,-3 5-4-16,-4 19-2 16,1 4-6-16,-12 2-3 15,5-5 0-15,2-7-1 16,8 0-3-16,4-7 0 16,-4-5 4-16,10-4 1 15,0-6 0-15,4-3-2 16,0-6-2-16,4-3 1 15,-1-4-4-15,1-6 1 16,3 3-33-16,0-6-16 16,3-6-23-16,1-3-10 15,6-1-49 1</inkml:trace>
  <inkml:trace contextRef="#ctx0" brushRef="#br0" timeOffset="12791.91">3464 14885 220 0,'-10'-9'82'0,"6"3"-64"0,4 2 15 0,0 4 2 16,0 0-5-16,0 4 0 15,4 5 5-15,3 3 4 16,3 7-20-16,4 3 7 0,4 6 4 16,7 4-5-16,-4 9-2 15,4 15-9-15,3 16-4 16,0-3-1-16,0-3-1 16,-10-6-4-16,3-7-1 15,-3-3-1-15,-1-6 1 16,-2-6-2-16,2-7-1 15,-6-6-2-15,-1-12 1 16,1 2-43-16,-4-12-18 16,0-6-75-1,4-6-74-15,-1 3 70 0</inkml:trace>
  <inkml:trace contextRef="#ctx0" brushRef="#br0" timeOffset="13262.27">4096 15020 268 0,'-4'-3'101'0,"4"3"-78"0,0 0 6 0,0 0-2 16,-3 3-6-16,-1 0-1 16,1 3 3-16,-1 1 0 15,1-1-12-15,-1 0 7 0,4 1 2 16,0-1-4-16,0-3 1 16,0 0-8-16,4 0-1 15,-1-3 0-15,4-3 0 16,0-3-4-16,0 0-1 15,0-4 1-15,-3 1 0 16,-1-1 6-16,-3 4 4 16,-3 3 1-16,-1 3 1 15,-3 3-11-15,0 0-2 0,0 3 1 16,0 1 5-16,4-1-12 16,-1-3-2-16,4 0 0 15,4 0 2-15,-1 1-22 16,4-1-11-16,0 0-47 15,-3 3-20-15,-1 3-56 16</inkml:trace>
  <inkml:trace contextRef="#ctx0" brushRef="#br0" timeOffset="13695.8">4110 15509 252 0,'-4'13'93'0,"8"-10"-72"0,-4 0 14 0,0-3 2 15,0 0-4-15,0 0 3 16,3-3-3-16,4 0 0 16,-3 0-18-16,0-1 2 0,-4 4 1 15,0 0-2-15,0 0 1 16,0 0-1-16,0 4 0 15,0 2-6-15,0 0-2 16,0 0-2-16,0-2-1 0,0-1-6 16,0 0 1-1,3-3 0-15,8 0 2 0,-4-3 1 16,0-4 3-16,0 1 1 16,0-3 1-16,-4 2 0 15,1 1 2-15,-4 0-1 16,0 6 0-16,-4 0-5 15,1 0-3-15,-4 6 0 16,0-3-1-16,0 4-14 16,3-4-5-16,1 0-23 15,-4 0-9-15,3-3-28 16,1 0-13-16,-1-3-65 16</inkml:trace>
  <inkml:trace contextRef="#ctx0" brushRef="#br0" timeOffset="16757.52">4674 15130 300 0,'-3'-3'112'0,"6"0"-87"0,-3 3 15 0,0 0 3 16,0 0-11-16,0 0 1 15,0 0-3-15,0 0 1 16,0 0-17 0,0 0 5-16,0 0 2 0,0 0 0 0,0 0 2 15,0 0-4-15,4 0 0 16,3 0-4-16,0 0 1 15,4 0-9-15,-1 0-2 16,4-7 3-16,0 7 5 16,4-3-7-16,7-3-3 15,-8 6 2-15,8-3 1 16,0-4-2-16,3 7-1 16,-3 0 1-16,-8 7 0 15,1-4-2-15,-4-3-2 16,0 6 1-16,-3-3 1 15,-1-3-1-15,1 7 2 16,-4-4-2-16,0-3-1 0,0 0 1 16,-3 0-1-16,-4 0 0 15,0 0 2-15,0 0-1 16,0 0-1-16,0 0-19 16,0 0-10-16,0 0-10 15,0 0-3-15,0 0-6 16,7-3-2-16,0-4-20 15,0 4-7-15,7-3-87 16</inkml:trace>
  <inkml:trace contextRef="#ctx0" brushRef="#br0" timeOffset="17675.34">5218 14738 256 0,'-7'-6'96'0,"7"6"-75"0,-4 0 19 16,4 0 4-16,0 0-3 15,0 0 0-15,0 0-7 16,0-4-1-16,0-2-19 15,4 3 7-15,-1-3 6 0,4-4-2 16,0 1 0-16,4 0-5 16,3 2-2-16,7-2-6 15,-3 3-2-15,6-1-6 16,5 4-1-16,2 3 3 16,5 0 3-16,-12 3 7 0,1 7 2 15,-4 5-5-15,-3 7 0 16,-8 3-2-16,-6 7 1 15,-4 2-6-15,-7 1-2 16,-4-7-2-16,1 6 1 16,-4-8-4-16,-1-4 0 15,1-7 1-15,-3 4 2 16,6-3-3-16,-3-4 0 16,-4 1 1-16,4-1 0 15,4-2 0-15,-1-1 0 16,4 1-3-16,4-1 2 15,3-3 1-15,3 0 0 16,4-2 0-16,7-4 0 16,4 6 0-16,7-3 0 0,-4-3 0 15,3 9 0-15,1 1 0 16,0-1 0-16,3 7 0 16,-7 3 2-16,0 3-3 15,-3 3 0-15,-4 0 1 16,-3 0 0-16,-4 0 0 15,0-3 0-15,-4 0 2 16,-3 0 1-16,-3-3-1 16,-8 6-2-16,-3-3 1 15,-7-3-1-15,-4-1 0 16,1-2 2-16,-12 0-1 0,5-7 2 16,-1 1-2-16,7-1-1 15,-7-9-2-15,11 0-1 16,4 0 2-1,2 0 0-15,5-3-21 16,3-3-10-16,3 2-33 0,4-5-11 16,4 0-33-16,6-4-11 15,8-6-42 1</inkml:trace>
  <inkml:trace contextRef="#ctx0" brushRef="#br0" timeOffset="18605.82">6294 14744 200 0,'10'-12'77'0,"-3"8"-60"0,4-5 17 16,-4 3 4-16,0-4-3 15,0 7 2-15,0-3-3 16,0 6-1-16,0-3-18 15,0 3 9-15,-7 0 3 0,4 3 1 16,-4-3 3-16,-4 9-2 16,-6 7 2-16,-1 3-8 15,-3 3-2-15,-4 6-6 16,1 3-1-16,-1-2-6 0,-7 8-3 16,4-5-2-1,0-4-3-15,0 0 1 0,0 3 1 16,7-6-1-1,-4-3-1-15,4-6 7 16,7-3 3-16,3 2-5 0,4-5-1 16,4-1 0-16,3 1 0 15,7-4-2-15,4 0 1 16,-4 0-4-16,3-3 0 16,4 1 1-16,8-1 2 15,6 0-1-15,-3 0-1 16,3 0 1-16,-3 0-1 15,3 0 0-15,-10 1 2 16,-1-1-1-16,-2 0-1 16,-5 0 1-16,-3 0 1 0,0-3-1 15,-3 0 2-15,-7-3-26 16,-1 0-12-16,1 0-31 16,-4 3-13-16,-4-3-38 15,-3 6-15-15,0 6-7 16</inkml:trace>
  <inkml:trace contextRef="#ctx0" brushRef="#br0" timeOffset="18887.7">6170 15459 288 0,'-18'16'110'0,"15"-10"-86"0,3-3 20 0,3-3 2 16,1 0-2-16,3 6 3 15,-3-2-4-15,6-4 0 16,1 6-23-16,3-6 2 0,3 0 1 16,8 0-3-16,7 0 0 15,0 3-9-15,6-3-4 16,1 6-4-16,-3-3-3 16,-5 0 1-16,-2 1-1 15,-8-1 0-15,3 0 2 16,-9-3-43-16,-1-3-17 15,0-4-39-15,-4-5-15 16,-3-7-57 0</inkml:trace>
  <inkml:trace contextRef="#ctx0" brushRef="#br0" timeOffset="19641.24">7179 14747 180 0,'11'-25'68'0,"-8"16"-52"0,4-1 10 16,-3 1 4-16,-1 6-1 15,1-3 3-15,-1-1 13 16,-3 7 7-16,0 0-28 16,0 3 11-16,-3 7 5 0,-1 9-1 15,-3 3-1-15,-3 15-8 16,-1 1-2-16,-3 3-13 0,0 6-6 15,-7-7-6-15,-1-2-3 16,-2 6 3 0,-1 0 0-16,0 3-4 0,-3 0-1 15,3-3 1-15,4-3 2 16,0-4 0-16,4-5-1 16,2-11-2-16,-2-2 1 15,6 0-21-15,1-9-8 16,3-4-25-16,3-6-8 15,4-6-23-15,7-7-9 16,4-3-37 0</inkml:trace>
  <inkml:trace contextRef="#ctx0" brushRef="#br0" timeOffset="20029.82">6911 14719 236 0,'-4'-19'90'0,"8"10"-70"0,-1-4 19 16,5 7 3-16,-1-3 0 0,0-1 4 15,0 4-8-15,0 0 0 16,3 6-22-16,1 3 4 15,-1 6 3-15,5 13-3 16,-1 16 0-16,7 12-9 16,-7 0-2-16,4 7 1 0,3-1 4 15,-4 0-6-15,5 10 0 16,-5-6-2-16,1 3-1 16,0-10-3-16,-1 0-2 15,-3-12-2-15,0-10-1 16,-3-2 4-16,0-4 1 15,-1-10-29-15,1-5-12 16,-4-7-37-16,3-3-17 16,1-3-77-1</inkml:trace>
  <inkml:trace contextRef="#ctx0" brushRef="#br0" timeOffset="20600.78">7930 14663 248 0,'4'-4'93'0,"-4"1"-72"0,4 3 18 0,-4 0 5 16,0 0-1-16,0 0 4 15,0 0-11-15,-4 3-2 16,0 4-19-16,-3 2 4 0,-3 1 2 16,-1 8 2-16,-13 11 1 15,-1 5-7-15,0 4-2 16,-3-4-3-16,7 10 0 15,-7-6-6-15,3-4-2 16,4-6-2-16,0 4-2 16,6-10 1-16,5-3-1 15,6-4 2-15,1 1 1 16,3-4 1-16,3-2 0 0,1-1 0 16,3 1 2-16,3-4-3 15,5-3-2-15,6 0 0 16,3-3-1-16,8 0 2 15,0 0 1-15,0-3 1 16,-1 3 0-16,-2 0-2 16,-8 0-2-16,-4 0 1 15,-2 0 1-15,-1 0-1 16,-4 0-1-16,-3 0-37 16,0 0-15-16,-3 0-31 15,-4 0-14-15</inkml:trace>
  <inkml:trace contextRef="#ctx0" brushRef="#br0" timeOffset="20929.36">7585 15490 324 0,'-11'4'123'0,"11"-4"-95"0,0 0 14 0,0 0 1 16,4 0-4-16,3 6 1 16,0-3-4-16,3-3-2 15,1 0-19-15,3 0 2 0,4 0 1 16,3 0-4-16,7 0 0 16,7 0-8-16,4 0-2 0,4 0-2 15,-1 0-2 1,-3 6-2-16,-8-6 1 15,-2 3 3-15,-5-3 1 16,-3-3-28-16,-3-3-12 0,3 3-24 16,-3-7-7-16,0-5-32 15,3 2-12-15,0-6-26 16</inkml:trace>
  <inkml:trace contextRef="#ctx0" brushRef="#br0" timeOffset="21721.6">8283 14675 264 0,'-3'-6'101'0,"3"3"-78"0,0 0 13 16,0-4 2-16,3 4 0 0,1-3 4 15,-1 0-6-15,4-1-1 16,4-2-20 0,3 0 4-16,7-1 2 0,7 1-3 0,4-1 0 15,7 1-8-15,0 0-2 16,0-1-2-16,-4 10 1 16,0 0 2-16,-3 10 5 15,-4-1 1-15,-7 10 0 16,-10 18-3-16,-11 10-2 15,-7 10-2-15,-11-1 2 16,4-2-5-16,-7 5-1 16,0-6 0-16,0 1 2 15,-1-1-3-15,1 4 0 16,4-4-1-16,2-6 1 16,8 0 0-16,4-9 1 15,6-7-2-15,8-6 1 16,3-6 2-16,7-10 4 15,4-3-2-15,7 1-2 16,7-4-2-16,3 0 0 0,-3 0-4 16,-4 0 0-16,-7 0 1 15,-3 1 2-15,-7-1-28 16,-1-3-11-16,1-7-33 16,-1-5-13-16,1-7-36 15,3-6-14-15,-3 0-22 16</inkml:trace>
  <inkml:trace contextRef="#ctx0" brushRef="#br0" timeOffset="23106.04">8784 14192 292 0,'-7'-3'110'0,"7"-3"-86"0,0 6 13 0,0 0 0 16,0 0-9-16,0 0-2 16,0 0-1-1,0 0 1-15,0 0-14 0,4 0 9 0,-1 0 2 16,4 0-3-16,0 6 1 16,0-3-3-16,4-3-2 15,7 0-4-15,3 0 0 16,7 0-3-16,4 7 2 15,-1-4-4-15,1 3 1 16,0-3-5-16,0 7 0 16,-1-1-1-16,1 3-2 15,0 1 1-15,0 0 1 16,-4-1-1-16,0 1 2 16,-3-7 4-16,-4 3 4 15,0 1-6-15,-3-1-1 16,-4 1-2-16,-3-1-2 15,-1 3 7-15,-6-2 5 16,-4-1-6-16,-4 4-3 0,-6 2-2 16,-5 1-1-16,-2-3 4 15,-4 6 2-15,-4-4-2 16,0 1-1-16,1 3-3 16,2 0-1-16,1-1 1 15,0 1 2-15,3 0-3 16,1 0 0-16,-1 0 1 15,4-4 0-15,3 4 0 16,4-3 0-16,0 3-3 16,4-4 2-16,-1-2 1 15,4 6 0-15,4-4 0 0,3-2 2 16,0-1-1 0,3-2 2-16,1-1-4 0,3-3 0 15,0 4 1 1,4-1 2-16,0 1-1 0,-1-1-1 15,1 0 1-15,-4-5-1 16,-3 5 0-16,-1 0 0 16,-3 1 0-16,0-4 2 15,-3 0-1-15,-4 1-1 16,-4 2 1-16,1 0 1 16,-4 1-1-16,0-1 2 0,0 4-4 15,-4-4 0 1,0 7 1-16,1-4 2 15,-4-2-3-15,3 6 0 0,0-4-1 16,1 1 0-16,-1-4 2 16,4 0 0-16,0-2-3 15,4-1 2-15,3 0 1 16,0 0 0-16,3-2 0 16,4-4 0-16,4 6 0 15,-1-3 0-15,5 3 0 16,2-3 2-16,1 4-1 15,3-4-1-15,4 6-2 16,-1 4 1-16,5-1 1 16,-1 4 0-16,0 6 0 15,-3 9 2-15,-1 1-1 16,-2 8-1-16,-5-2 1 0,-3 0-1 16,-3-4 0-16,-4 1 2 15,-3-4-1-15,-4-6 2 16,-4 3-2-16,-3-3-1 15,-7 0 5-15,-4 1 1 16,-7-4 2-16,-6 6 0 16,-5-3-7-16,1-3-2 15,3-3 2-15,4-4 3 16,4-2-3-16,-1-10-1 16,7 3-20-16,4-6-9 15,3-6-60-15,4-7-25 16,11 1-104-1</inkml:trace>
  <inkml:trace contextRef="#ctx0" brushRef="#br0" timeOffset="24502.25">10086 14612 260 0,'0'-6'99'0,"0"-3"-77"0,0-1 11 0,0 7 0 0,0-3-9 16,0 6-2-16,0 0-1 16,0 0 1-16,0 0-12 15,0 0 12-15,3 0 7 0,1 6 0 16,0 4 1-16,-1 2-4 16,1 16 1-16,3 10-9 15,0 12-3-15,0 7-8 16,0-1-3-16,0 4-2 15,0-4 1-15,0 1-4 16,0 5 0-16,0 1 3 16,-3-3 1-16,-1-10-1 15,1-3-2-15,-4-13 3 16,0-9 2-16,0 0-4 0,0-9-3 16,0-7-21-16,3-5-8 15,1-8-22-15,-1-5-8 16,1-7-19-16,-1-9-5 15,4 0-58 1</inkml:trace>
  <inkml:trace contextRef="#ctx0" brushRef="#br0" timeOffset="25116.29">10058 14553 228 0,'-14'-13'88'0,"14"7"-69"0,-4-6 4 0,4 5-2 15,0-2 0-15,4-1 2 0,-1-2 3 16,4-1 3-16,0-5-15 16,0 5 3-16,0-3 1 0,4-3-2 15,0-2 3-15,3-1-4 16,7-3-1-16,7-4-2 15,11 7 0-15,7-3-2 16,3 6-1-16,0 4-1 16,-3 5 0-16,-7 4-2 15,-4 6-1-15,-3 10 10 16,-11 8 7-16,-7 7 0 16,-7 10 1-16,-10 3-6 0,-4-1-2 15,-7 1-9 1,-7-7-2-16,-4 4-4 15,-3-7-1-15,-4-3 3 0,0 0 1 16,4-3-1-16,3-3 1 16,1 0-4-16,2 3 0 15,5 6 1-15,6 6 2 16,4 4 3-16,7 3 2 16,11-1-1-16,6-2-1 15,5 0 3-15,6-4 5 16,0 1-7-16,0-1-1 15,0 1-3-15,-3 2-2 16,-4 7 1-16,-3 3-1 16,-4-3 2-16,-3 3 1 0,-4-6-4 15,0-7-1-15,-4-5 3 16,1-7 1-16,-1-7-22 16,1-5-12-16,-1-7-19 15,4-6-6-15,0-4-24 16,1-2-11-16,-1-10-77 15</inkml:trace>
  <inkml:trace contextRef="#ctx0" brushRef="#br0" timeOffset="25935.17">10809 14754 352 0,'-7'0'132'0,"7"0"-103"0,4 0 5 0,-4 0-3 0,7 0-3 16,3 0 6-16,4-4-8 15,4 1-3-15,0 0-13 16,-1 3-6-16,1 0-3 0,0 0-1 15,-1 3 2-15,-3 0-1 16,-3 4-1-16,-1-1-41 16,-2 0-18-16,-5 0-58 15,1 4-24-15,-4-1 9 16</inkml:trace>
  <inkml:trace contextRef="#ctx0" brushRef="#br0" timeOffset="26107.78">10837 14935 308 0,'-14'10'115'0,"14"-1"-89"0,0-3 8 0,4-6-4 16,3 0-10-16,3 0 1 15,5-6-6-15,2 6-1 16,4-9-8-16,0 6-6 0,1-4-1 16,-1 4 1-16,-4 0 0 15,1 3-47-15,-4 0-20 16</inkml:trace>
  <inkml:trace contextRef="#ctx0" brushRef="#br0" timeOffset="27250.46">11723 14224 264 0,'3'-7'99'0,"1"1"-77"0,-1 3 11 0,-3 3 2 0,4-6-4 15,-4 3 2-15,0 3-3 16,-4-7-1-16,1 4-16 16,-4-3 3-16,-4 6 4 0,-3 0 0 15,-4 0 3 1,-3 6-9-16,0-3-3 0,-4-3-4 15,4 10 0-15,0-4-2 16,0 3 0-16,0 4-3 16,0-1-2-16,-1 7-2 15,1 0 1-15,0 0 1 16,-4 6 0-16,4-3 0 16,0 0 0-16,7-3 0 0,3-4 0 15,4-2 0 1,4-1 0-16,3 1 0 15,7 0 0-15,3-4 2 16,1 0 3-16,3-2-4 0,0 2-1 16,0-3 0-16,4 1 2 15,-4-1-1-15,0 0-1 16,0 4 1-16,-3-1 1 16,0 0 1-16,-4 1 3 15,-4-1 8-15,-3 7 5 16,-3-4-5-16,-4-2-1 15,-1-1-3-15,1 4 1 16,0-1-6-16,-3-2-1 16,3-1-4-16,0 0-1 15,0 1-1-15,0-1 0 16,-1 4 2-16,5-4 2 16,-1 1-3-16,4-1-2 15,4 0 2-15,3 1 0 0,4-1 1 16,3 1 0-16,0-1 0 15,-4 4 0-15,1 2 0 16,-4 4 2-16,-3 3-1 16,-4 0-1-16,-4 9 1 15,-3-6 1-15,0 1-1 16,-4-1-1-16,4 0 1 16,-3-3-1-16,-1 0 0 15,4 0 2-15,0-1-6 16,0 1 1-16,0 13 1 15,0 3 3-15,3-4 0 16,1 4-1-16,3-1 1 16,3-5-1-16,8-7-3 15,3-3 2-15,4-3 1 0,-1-4 2 16,8 1-3-16,3-4-2 16,0 1 2-16,1-4 0 15,-1 1-13-15,-3-4-5 16,-4-3-41-16,-4-3-18 15,-3 0-51-15,4-12-18 16</inkml:trace>
  <inkml:trace contextRef="#ctx0" brushRef="#br0" timeOffset="27929.86">11822 14653 344 0,'-4'-9'129'0,"4"6"-100"0,0 0 9 16,0 3-3-16,4 0-7 15,3 3 1-15,3 3-1 16,1 6 0-16,3 4-15 16,0 3 3-16,0 9 2 0,0 7-8 15,0-1-3-15,0 1-4 16,1-4-3-16,-1 0 1 15,0-6 1-15,0-3-1 16,0-6-1-16,0-3-32 16,0-4-14-16,0 0-37 0,-3 1-14 15</inkml:trace>
  <inkml:trace contextRef="#ctx0" brushRef="#br0" timeOffset="28194.57">12118 14678 360 0,'0'-9'134'0,"7"6"-104"0,0 3 16 0,0 0-1 16,0 3-5-16,0 6 0 16,-3 7-6-16,-1 22-4 0,-6 9-16 15,-4 3 0-15,-4 12 0 0,-3-2-7 16,-4 12-4-1,1 3-2-15,3 7 1 0,3-13-1 16,0-6 2 0,4-10-11-16,0-6-4 0,4-9-32 15,-1-4-11-15,1-6-32 16,-1-3-10-16,4-3-69 16</inkml:trace>
  <inkml:trace contextRef="#ctx0" brushRef="#br0" timeOffset="30210.34">12538 14575 304 0,'-7'-6'115'0,"7"2"-89"0,-4-2 12 0,4 6 1 0,0 0-14 16,-3 6-3-16,-1-2-6 16,1 5-2-16,-1-3-8 15,4-3-4-15,0-3 1 0,4 7 4 16,3-7 4-16,3-7-2 16,1 4 0-16,-1-6 3 15,1 3 5-15,-4-4 2 16,-3 7 1-16,-8 0-7 15,-3 6-3-15,-4 0-8 16,1 7-3-16,-1-1 0 16,1 0 2-16,3-2-22 15,3-4-11-15,4 6-23 16,4-3-8-16,-1 1-22 16,4-1-7-16,4 10-38 15</inkml:trace>
  <inkml:trace contextRef="#ctx0" brushRef="#br0" timeOffset="30526.86">12513 14964 308 0,'0'0'115'0,"0"6"-89"0,4-6 21 0,-4 0 5 16,0 0-4-16,3 0 2 15,4 0-17-15,-3 0-6 16,-1-6-15-16,1 6-5 0,3 0-1 15,-4 0-5-15,1 0-1 16,-4 0 0-16,3 0 2 0,-3 0-1 16,0 0 2-16,4 0 0 15,-4 0 1-15,0 6-5 16,0-3 1-16,0 3-2 16,0-3-2-16,0-3 3 15,0 7 0-15,0-4-8 16,0-3-2-16,0 6-16 15,0-3-8-15,-4 0-28 16,1 1-10-16,3-1-89 16</inkml:trace>
  <inkml:trace contextRef="#ctx0" brushRef="#br0" timeOffset="31153.88">13046 14368 268 0,'3'-13'101'0,"1"10"-78"0,-4-3 17 0,0 6 3 15,0 0-1-15,3 6 4 16,1 0-5-16,-1 10-1 15,1 6-22-15,-1 6 1 0,-3 7 1 16,0 2-7-16,-3 10-2 16,-1 13-4-16,1 9-2 15,-1-3-3-15,1-7-2 16,3-8 1-16,0-4-1 16,3-10 0-16,1-5 2 15,-1-7-1-15,1-6 2 16,-1-4-9-16,-3-2-1 15,0-7-38-15,0 0-18 16,4-3-22-16,-4-3-8 16,11-6-54-1</inkml:trace>
  <inkml:trace contextRef="#ctx0" brushRef="#br0" timeOffset="31860.87">13628 14380 272 0,'3'-9'101'0,"1"3"-78"0,-1-1 17 0,1 4 5 0,-1 0-6 15,1-3 1-15,0 6-7 16,-4 0-3-16,3 0-16 16,-3 0 4-16,-3 12 5 0,-5 7-1 15,-9 3-1-15,-8 6-9 16,-3-2-3-16,0 8-1 15,-1-3 0-15,1 1-7 16,4-4-2-16,-1 0 4 16,7 0 5-16,4-6-4 15,4 0 0-15,2-6-2 16,5 3 1-16,3 0 0 16,3-7 3-16,5-2 1 15,2-1 1-15,8-6-4 16,3-3-1-16,7 0 1 0,0 0 0 15,1 0-2-15,-5 0-2 16,-3 0 1-16,-3 3 1 16,-4 0-1-16,0 0-1 15,-3 1-13-15,-1-1-4 16,-2-3-29-16,-1 0-12 16,0-3-19-16,0-1-7 15,-4-2-42 1,-3 6-62-16,-3 3 61 15</inkml:trace>
  <inkml:trace contextRef="#ctx0" brushRef="#br0" timeOffset="32176">13317 15036 260 0,'-17'15'96'0,"13"-8"-75"0,1-1 19 16,3-3 2-16,0 0 0 16,3 0 2-16,1 0-2 15,3 1-2-15,3-4-21 16,4 6 2-16,1-6 2 0,-1 3-3 16,3-3-2-16,1 6-6 15,0-3-2-15,-1-3-9 16,1 7 0-16,3-7-1 15,4-7 2-15,3 7-8 16,0-9-1-16,0 0-40 16,1 2-17-16,-5-2-55 0,-2-4-25 15,-8-2 6 1</inkml:trace>
  <inkml:trace contextRef="#ctx0" brushRef="#br0" timeOffset="33063.07">13942 14528 300 0,'-14'0'112'0,"14"-3"-87"0,-4 3 15 0,4 0 1 16,0 0-10-16,4 0 2 15,3 3-4-15,3 3 0 16,4 3-16-16,4 4 3 0,3 0 4 16,4 2-7-16,0 4 0 15,-1 3-7-15,1 3-2 16,0 3-2-16,-4-3 1 15,0 4-2-15,-3-1 2 16,-4-6-18-16,0-3-6 16,-4-4-41-16,-2-2-17 15,-1-7-80 1,-4-3-51-16,-6-3 97 16</inkml:trace>
  <inkml:trace contextRef="#ctx0" brushRef="#br0" timeOffset="33343.99">14302 14522 312 0,'-4'0'118'0,"8"3"-92"0,-4 3 17 16,3-3 3-16,-3 3-7 16,0 1-1-16,0 5-6 15,-3 4-2-15,-4 6-17 16,0 19-1-16,-8 15-1 0,-2 10-4 0,-4 0 1 15,-1-1-3-15,1-2 0 16,0 3-3-16,0 0 1 16,3-3-7-16,4-7 1 15,4-9-4-15,3-6 0 16,-1-10-34-16,1-6-13 16,4-9-25-16,-1-3-11 15,4-13-61 1</inkml:trace>
  <inkml:trace contextRef="#ctx0" brushRef="#br0" timeOffset="33556.68">14771 14478 292 0,'10'-16'110'0,"-6"13"-86"0,3-7 16 16,-3 4 2-16,-4 6-8 16,0 0 3-16</inkml:trace>
  <inkml:trace contextRef="#ctx0" brushRef="#br0" timeOffset="33811.87">14792 14449 617 0,'-4'10'23'0,"-3"2"-5"0,-3 4-7 15,-4 3 0-15,-4 3-2 0,-7 3 0 16,1 0-3 0,-1 3-1-16,4 0 1 0,3 1 3 15,4-7-6-15,7 6-2 16,7-9-1-16,7-1 2 16,7-5-1-16,4-4 2 15,3-2-2-15,4-1 2 16,-4 0 0-16,0-3 1 15,-3 0-2-15,-1 1-2 16,1-4-15-16,-4 0-5 16,-3 0-32-16,-1 0-12 15,-3 0-12-15,-3 0-6 16,-1 3-59-16</inkml:trace>
  <inkml:trace contextRef="#ctx0" brushRef="#br0" timeOffset="34038.96">14556 15058 316 0,'-43'18'118'0,"36"-14"-92"0,4 2 19 15,3-3 2-15,3-3-10 16,4 6-2-16,4-3-6 16,7-3-4-16,6 0-13 15,4 0-3-15,4 0-2 0,-4 0-3 16,-3 0-1-16,-4 0-3 15,-3 0-1-15,0 0-43 16,-4 0-20-16,-4 0-30 0</inkml:trace>
  <inkml:trace contextRef="#ctx0" brushRef="#br0" timeOffset="35082.37">15092 14471 208 0,'3'-9'79'0,"-3"0"-61"0,0-1 19 0,0 7 6 16,0-3-4-16,4-4-1 16,-4 1-4-16,0-1 1 15,3 1-19-15,-3 0 4 0,0 2 1 16,4 1 0-16,-4 6-1 15,3 10-4-15,-3 5-2 16,0 4-4-16,0 6 1 16,0 0-4-16,0 0-2 15,0 0 2-15,4 0 2 16,3 1-2-16,0-8-2 0,4 1 0 16,3 0 1-16,0-10 1 15,4-2 1-15,3-4-2 16,0-3 1-16,0 0-4 15,-3-3-2-15,-1 3 0 16,-3 0-1-16,-3 0-11 16,-4 0-3-16,-3 3-24 15,-1 0-10-15,1-3-8 16,-4 0-4-16,0 0 1 16,3 0 1-16,4-3-72 15</inkml:trace>
  <inkml:trace contextRef="#ctx0" brushRef="#br0" timeOffset="35518.54">15388 14453 224 0,'0'-19'85'0,"0"12"-66"0,0-2 10 0,0 3-1 16,4-1-1-16,-4 1 3 15,0 6 4-15,0 0 3 16,0-3-20-16,0 0 13 0,-4 3 4 16,4 3-1-16,-3 3 1 15,3 7-8-15,0 6-2 16,-4 0-11-16,1 15-3 15,-1 1-6-15,1 8-3 0,3 14 2 16,0 6 2-16,0-1 0 16,0-5 0-16,3-13-1 15,1 3 2-15,3-10-3 16,0-9-2-16,0-6 0 16,0 0-1-16,0-6 0 15,0-7 2-15,0-2-10 16,0-4-2-16,0-3-39 15,-3 0-16-15,-1-6-26 16,1-4-10-16,3-5-50 16</inkml:trace>
  <inkml:trace contextRef="#ctx0" brushRef="#br0" timeOffset="36754.42">15427 14067 208 0,'-11'0'77'0,"11"-3"-60"0,4-4 10 16,-4 7 1-16,0 0 3 16,0 0 4-16,0 0 3 15,0 0 3-15,0 0-22 16,0 0 3-16,0 0 1 0,0 7-3 15,0-4-2-15,0-3-4 16,0 9-1-16,3-2 1 16,8-4 2-16,3 6-1 15,7-3 1-15,4 1-2 16,7-4 1-16,3 3-2 16,0 3 0-16,1-5-5 15,-5-1-3-15,1 3-2 0,-4-3-3 16,1 3 1-16,-5-2 1 15,-3-1-3-15,1 0-2 16,-5 3 4-16,1-3 3 16,-4 3 5-16,0 1 5 15,-3-4-6-15,-4 6-2 16,0-2 3-16,-7 2 2 16,-4 4-6-16,-6 2-1 15,-4 7 2-15,-1 0 1 16,-2 3-3-16,-1-3-3 15,1 6 0-15,-1-3 1 16,0-3-1-16,4 0-1 16,0-3-2-16,0-3 1 0,3-4 3 15,1 7 1-15,3-6-4 16,0-1-1-16,0 1 1 16,3-1 0-16,1 1 1 15,-1-1 2-15,0-2-1 16,1-1-1-16,3-6-2 15,0 7 1-15,0-1 1 16,3-3 0-16,1 1 0 16,3-4 0-16,0 0 0 15,0 3 2-15,0 1-1 16,4-1-1-16,-4 0 1 16,3 0 1-16,1 4-3 15,0-1-2-15,-4 1 4 0,3 5 1 16,-3-2 0-16,0 6-2 15,0-1 1-15,-3-2-1 16,-1 0 0-16,-3-1 2 16,0 1-1-16,-3 0-1 15,-4-7 1-15,0 7-1 16,0-4 0-16,0 4 0 16,0-7 0-16,0 1 2 15,0-1-3-15,-1 1 0 16,1-1 1-16,0 1 0 15,4 2 0-15,-1 1 0 16,1-4-3-16,-1 7 2 0,4-1 1 16,4-2 2-16,-1 3-1 15,4-1-1 1,4 1-2-16,0 0 1 0,-1 9-1 16,4 0-2-16,-3 6 5 15,-1 7 1-15,1 3 0 16,0-1-2-16,-4-2 3 15,-4-7 0-15,-3 4-1 16,-3-7-2-16,-4 0 1 16,0-3 1-16,-8-6 5 15,1 0 6-15,-7 0-5 16,-4-4-2-16,-3 1-3 16,-4 0-3-16,-3-1-2 15,0 1 1-15,3-6-41 0,4 5-17 16,7-12-69-16,10-3-31 15,4 0-24 1</inkml:trace>
  <inkml:trace contextRef="#ctx0" brushRef="#br0" timeOffset="45235.3">23453 4253 252 0,'0'-16'93'0,"0"10"-72"0,3 3 18 16,-3 3 3-16,0 0-11 15,0 0-1-15,4 6-2 16,-4 13 0-16,0 9-15 0,0 19 1 0,0 13 2 15,-4 24 1-15,1-15 1 16,-1-12-9-16,1 27-3 16,-1-21-4-1,4 31 1-15,0-19-2 16,4 7-1-16,-4-16 1 0,3-4 1 16,1-8-25-16,-1-4-12 15,-3-12-31-15,0-10-11 16,0 0-71-1</inkml:trace>
  <inkml:trace contextRef="#ctx0" brushRef="#br0" timeOffset="45700.93">23453 4240 280 0,'0'-6'107'0,"3"3"-83"0,1 0 6 16,3 3-1-16,0 6 2 15,3 3 5-15,1 20-4 16,3 5 1-16,4 10-19 16,3 22-1-16,4 22-2 0,-1 9-4 15,8-6-2-15,3 0-2 16,1 9 0-16,-1-9-4 15,0-13 0-15,-3-15 3 16,0-10 1-16,-4-18 5 0,-3-13 5 16,-1-22 6-16,1-25 3 15,-4-16-7-15,-3-9-4 16,-4-7-6-16,-4-15-4 16,-6-22 0-16,-8-3-1 15,-3 0-3-15,-3-7 2 16,-1 10 1-16,1 16 0 15,-1 12 0-15,1 13 2 16,2 18-12-16,5 7-6 16,3 15-20-16,3 13-10 15,8 13-15-15,3 6-7 16,11 9-65-16,7 10-55 16,3 9 73-1</inkml:trace>
  <inkml:trace contextRef="#ctx0" brushRef="#br0" timeOffset="46121.65">24416 4820 340 0,'-11'-22'126'0,"8"13"-98"0,-4-7 3 15,3 16-3-15,1 0-15 16,-5 0 0-16,-2 10-3 15,-4 8-1-15,-4 4-5 0,1 4-3 0,-1 2 2 16,0 0-2-16,4 3-1 16,7 1 3-16,7-1 0 15,11 0-1-15,3 1-2 16,7-7 1 0,4-3 1-16,3-7-1 0,4-5 2 15,3-13 7-15,0-10 5 16,-3-6 4-16,-4-6 3 15,-3 0-6-15,-8-3 1 16,-9-3-4-16,-12-1 0 16,-10 1-7-16,-7-7-2 15,0 1-4-15,-4-1-3 16,4 4-1-16,0 5 3 16,6 7-16-16,5 4-5 15,-1 5-18-15,8 4-7 16,-1 2-19-16,4 7-9 0,7-6-76 15</inkml:trace>
  <inkml:trace contextRef="#ctx0" brushRef="#br0" timeOffset="46405.49">24811 4309 284 0,'-7'-59'107'0,"7"24"-83"0,3-15 21 0,1 31 7 16,-1 0-13-16,-3 10-2 16,4 0-13-16,-4 9-2 15,3 6-13-15,1 16-1 0,0 25 2 16,-1 0-6-16,1 9-2 16,-1 7-4-16,1 15 1 15,3 7 1-15,0-3 2 16,0-10-1-16,0-3-1 15,0-13-35-15,-4 1-14 16,1-17-24-16,-4-2-9 16</inkml:trace>
  <inkml:trace contextRef="#ctx0" brushRef="#br0" timeOffset="46586.21">24642 4500 316 0,'-8'-18'118'0,"19"15"-92"0,21-4 2 16,-11-2-5-16,11 3-15 16,7-1-4-16,10 4-3 15,18 3 1-15,11 0-1 16,-1 3-1-16,-3 4 1 0,-7-1-50 16,4 3-19-16,3-6-63 15</inkml:trace>
  <inkml:trace contextRef="#ctx0" brushRef="#br0" timeOffset="47245.2">25823 4394 204 0,'7'-35'77'0,"-3"13"-60"0,-4-9 10 0,0 15 4 0,0-6-8 15,0-3 1-15,0 10-4 16,0-7-1-16,3 6-10 15,1 10 6-15,0 6 4 0,3 15 5 16,0 23 3-16,-4 6-6 16,1 16 0-16,-4 15-8 15,0 3 0-15,-4 4 1 16,1-10 3-16,-4-13-3 16,3-12 2-16,1-3-3 15,-1-12 0-15,-3-10-3 16,0-13-1-16,3-9-5 15,1-9-1-15,-1-10-1 16,1-13-2-16,3-15-2 16,3 0 1-16,4-12 1 15,4-4 0-15,3-28 0 16,7-9 0-16,7-7 0 0,8 10 0 16,-1 9-3-16,-3 16 0 15,-4 19 2-15,0 21 0 16,-3 20 5-16,0 12 2 15,-1 16 0-15,1 12-1 16,0 16-3-16,-1 25 1 16,-2 3-2-16,-1 0-1 15,-4 9 3-15,-3 17 0 16,-3-7-1-16,-4 0 1 16,-3-10-13-16,-4-12-3 15,-4-13-32-15,-3-8-12 16,0-20-35-16,-4-16-15 15,-6-5-37-15</inkml:trace>
  <inkml:trace contextRef="#ctx0" brushRef="#br0" timeOffset="47413.8">25897 4441 316 0,'-17'-3'118'0,"17"3"-92"0,10 0-7 15,1 0-8-15,14-3-6 16,17-1 4-16,11 1-6 15,3 0-2-15,1 3-1 16,-1 0 0-16,1 3 0 0,3 4-33 16,0-1-13-16,-4 0-85 15</inkml:trace>
  <inkml:trace contextRef="#ctx0" brushRef="#br0" timeOffset="47819.18">27143 4018 212 0,'-4'-10'82'0,"4"4"-64"0,0 6 13 0,0 0 1 0,4 0 3 16,-1 6 3-16,4 4 2 16,0-1 0-16,0 13-22 15,0 16 3-15,1 12 0 0,-5 16-11 16,1-1-3-16,-4 4-5 15,0 10 1-15,0-1-2 16,0 4 2-16,0-13-2 16,0-10-1-16,0-9-2 15,0-12-1-15,0-3-47 16,0-13-21-16,3-16-83 16</inkml:trace>
  <inkml:trace contextRef="#ctx0" brushRef="#br0" timeOffset="48042.64">27044 3867 284 0,'0'0'107'0,"14"10"-83"0,14 8 10 0,-10-18 0 15,10 10-8-15,7-1 2 16,11 1-12-16,14-1-4 15,11 0-7-15,-1 1-4 0,-6-1 2 0,-8 4-2 16,-6-4 2-16,-8 7-22 16,-14-4-7-16,-7-2-128 15</inkml:trace>
  <inkml:trace contextRef="#ctx0" brushRef="#br0" timeOffset="48253.92">27125 4394 324 0,'-10'22'123'0,"27"-13"-95"0,22-3 3 0,-14-6-4 16,17-3-12-16,21-3 0 16,8 0-14-16,-4 3-3 15,-3-4 1-15,-12 7-16 0,-6 7-5 16,-3-4-33-16,-8 3-13 15,0 0-59 1</inkml:trace>
  <inkml:trace contextRef="#ctx0" brushRef="#br0" timeOffset="48702.78">27771 4500 280 0,'-4'0'104'0,"1"0"-81"0,-1 4 7 16,4-4-1-16,-3 9-9 16,-1 7 0-16,-3 6-5 15,0 9-1-15,0 7-8 0,3-1 3 0,4 4 1 16,7-6 3 0,0-7 3-16,8-6 2 0,2-7 1 15,4-2-2-15,8-7 2 16,2-9-4-16,1-10 1 15,0-15-9-15,0 0-2 16,-4-10-3-16,-7-2 1 16,-3 11-15-16,-8-5-7 15,-6 6-37-15,-4 6-16 16,-4 6-33-16,4 0-12 16,-3 16-3-1</inkml:trace>
  <inkml:trace contextRef="#ctx0" brushRef="#br0" timeOffset="49030">28155 4701 324 0,'0'0'123'0,"0"-3"-95"0,0 0 9 16,0 0-2-16,0-4-11 15,4-2-2-15,-1-3-6 16,1-4-2-16,-1-3-8 15,4-3 5-15,0-3 2 0,4-3-2 16,3-4-1-16,0 4-2 16,4 6 0-16,0 0-2 15,-1 7 1-15,4 8-2 16,0 7 0-16,1 10-3 16,-1 2 1-16,-4 10-2 15,1 6 2-15,-4 4-2 0,0 9 2 16,0-7-15-16,1-3-5 15,-1-5-40-15,3-5-15 16,1-5-58-16,0-10-24 16,-4-2 34-1</inkml:trace>
  <inkml:trace contextRef="#ctx0" brushRef="#br0" timeOffset="49377.97">28921 4331 284 0,'-11'-22'107'0,"8"10"-83"0,-8-4 10 15,8 7 2-15,-5 9-11 16,-9 0 0-16,3 0-10 15,-4 9-2-15,0 7-7 16,1 2-2-16,-1 4 0 0,4 4 0 16,3 5 0-16,4-9-5 15,4 9-1-15,3-3 1 16,7 1 0-16,4 5-2 0,6 1 2 16,8-1 1-16,3-3 2 15,0-5-21-15,8-8-9 16,-5-2-24-16,-2-10-9 15,-1-6-70 1</inkml:trace>
  <inkml:trace contextRef="#ctx0" brushRef="#br0" timeOffset="49829.59">29210 3751 300 0,'-4'-19'112'0,"4"19"-87"0,0 0 4 16,0 0-2-16,0 7-3 16,4 5 5-16,0 16-2 0,-1 7-2 15,1 6-13 1,-4 6-3-16,0 25-2 0,0 6-3 0,3-3-3 15,4 4 0-15,0-13 1 16,4-1-1-16,-4-5-1 16,0-7-19-16,0-9-8 15,0-16-24-15,-3-18-111 32,3-10-31-32,-7-3 82 15</inkml:trace>
  <inkml:trace contextRef="#ctx0" brushRef="#br0" timeOffset="50129.75">29009 4062 280 0,'-11'-7'104'0,"22"7"-81"0,10 7 3 0,-7-7-6 0,4 3-2 16,7 3 1-16,3 0 9 16,7 4 7-16,11-1-18 15,3 4-5-15,1 2-1 0,-4-2 4 16,-1 6 3-16,-6 9-1 15,-7-6 0-15,-7 3-3 16,-4 6-1-16,-7-6-7 16,-3 3-2-16,-4 1-2 15,-4-4-2-15,1 9 1 16,-1-6 1-16,-3 1-1 16,0-1-1-16,0-3-2 0,0 3 1 15,-3 4-43-15,-1-7-18 16,-3-3-46-16,4-4-20 15,-5-11-4 1</inkml:trace>
  <inkml:trace contextRef="#ctx0" brushRef="#br0" timeOffset="50861.04">29626 3770 348 0,'-17'-10'129'0,"17"17"-100"0,0 5-7 0,3-5-9 16,1 5-14-16,3 7 1 0,3 3 0 15,1-3 0-15,3 9 0 16,0 0 0-16,0 0 0 0,4 4-3 16,0 5 0-16,-1 7-20 15,4 3-10-15,1-3 10 16,-1-6 5-16,0-7 9 15,0-3 6-15,0-9 2 16,-3 0 1-16,-4 0 0 16,-3-7 2-16,-4 1 8 15,-7-1 5-15,-7 1 4 16,-8 0 3-16,-6 2 1 16,-7 4 1-16,0 0 0 15,0 6 0-15,-1 0-11 16,5 3-3-16,6 0-4 0,7 4-1 15,4-4-1-15,11-3 0 16,10-6 0-16,14-16 0 16,11-3 2-16,3-13 1 15,1-5 8-15,-4-4 2 16,-4-6-4-16,-7-1-3 16,-7-2-5-16,-7-4-2 15,-7-2-1-15,-7 5 1 16,-3 1-7-16,-4 6 1 15,3 9-6-15,1 10 1 16,3 6-14-16,3 6-3 16,4 10 2-16,4 6 3 0,-1-3 1 15,5 9 2-15,2-3 7 16,1-3 3 0,3-3 5-16,0-7 3 15,7-2 2-15,1-7 1 0,2-6 6 16,5-3 4-16,2-7 4 15,1 0 1-15,-3 1-8 16,-8 2-2-16,-4 4-1 16,-6 3 0-16,-4 6-2 15,-3 7 1-15,-1 2-4 16,1 4-2-16,0 3-3 16,3 3 1-16,0-4-17 15,3 11-5-15,1-7-44 0,0 0-19 16,6-4-68-1</inkml:trace>
  <inkml:trace contextRef="#ctx0" brushRef="#br0" timeOffset="52184.06">30932 3732 208 0,'0'-9'79'0,"-4"6"-61"0,1-10 6 0,-1 7 0 16,-3-3 0-16,-4 2 3 16,-3-5-1-16,0-1-1 15,-4 1-14-15,-3-1 0 0,0-6 0 16,0 10 0-16,0-7 3 16,0 4-3-16,-4-1-1 15,0 4 0-15,-3-1 4 16,-4-2-8-16,-10 2-1 15,-11-5 3-15,-14 5 3 16,-4 1-4-16,-3-4 1 16,-10-2-7-16,-19 8-3 15,-9-5 3-15,6-1 3 16,-14 4 1-16,-14-4 0 16,7 1-3-16,-7 2-2 15,-18-12 1-15,11 10-1 0,-4-13 0 16,-17 6 2-16,10 0-3 15,-3 3 0-15,-14 7 1 16,10-7 2-16,-14 16-3 16,-3 0 0-16,-1 0 3 15,-24 10 3-15,14-4-2 16,-24 3-2-16,9 1-3 16,-20 6-1-16,11-1 4 15,-22 4 1-15,-28 3-3 16,3 9-1-16,18-2 1 0,14-1 0 15,-6 0 1-15,23 0 2 16,-13 10-1-16,21 3-1 16,-11 12 1-16,11 0-1 15,4 1 0-15,-8-1 2 16,18 6-3 0,-10-8-2-16,10 8 2 0,17 1 0 15,1 18-2-15,10-3 2 16,36-6 1-16,24-6 0 15,25-3 0-15,21 9 0 16,18 6-3-16,17 6 0 16,18 1 2-16,25-7 0 15,28 0 3-15,21 7 1 0,7 12-4 16,21 0-1-16,32-3 5 16,7-9 5-16,36-1-4 15,6 10 0-15,43 6 0 16,10-6 0-16,40-9-2 15,34-13 1-15,15-13-2 16,20-9 2-16,26-9-4 16,24-10 0-16,18-9 3 15,21-10 1-15,-1-6 1 16,5-6 0-16,-1-3 0 16,-13-4 2-16,-15-2-1 15,-10-7 2-15,-4-3-2 16,-11-12 0-16,-38-13-3 15,-15-16-2-15,-24-19 1 0,-28 7-1 16,-21-9 2-16,-18-29 1 16,-43-10-1-16,-21-2 1 15,-17-29-4-15,-32 1 0 16,-35 2 3-16,-39-21 1 16,-46 12-1-16,-49 19 1 15,-33-10-4-15,-66 7 0 16,-42 19-6-16,-50 9 0 15,-60 3-4-15,-28 6 0 16,-3 7-10-16,3 15-1 16,3 19 0-16,50 22 3 15,32 10-40-15,31 15-16 16,43 28-71-16</inkml:trace>
  <inkml:trace contextRef="#ctx0" brushRef="#br0" timeOffset="55395.6">20906 6488 176 0,'0'-9'66'0,"0"9"-52"16,0-9 10-16,0 9 2 0,0 0-4 15,0 0-1-15,0 0-3 16,0 0-1-16,0 0-9 16,0 0 4-16,0 0 1 0,0 0 5 15,0 0 1-15,0 0-2 16,3 0 2-16,1 6-4 15,-4-3-1-15,3 6-6 16,-3 1 0-16,0-1-3 16,0 4 2-16,0 2-2 15,0 4 2-15,0 0-2 16,0 3 2-16,-3 3-4 16,-1 3 0-16,1-3-1 0,-1-6 1 15,4 6-2-15,-3-3 2 16,3-3 0-16,-4 0 1 15,1 0 2-15,-1-1 1 16,0 1-3-16,1 0-1 16,-1 0-1-16,1 3-2 15,3 0 1-15,0 0-1 16,0 3 2-16,0 0 1 16,-4 3-1-16,4-6 1 15,0-3-2-15,-3 3-1 16,3 3 1-16,0 3 1 15,0-6-3-15,0 3 0 16,0-3 1-16,0 0 2 0,0-3-1 16,0 3-1-16,0-3 3 15,0-1 0-15,0-2-1 16,0 6-2-16,0-3 3 16,0 9 0-16,0-9-4 15,0 9-1-15,0-3 1 16,3 7 2-16,-3-4 0 15,4 3-1-15,-1-6 1 16,1 0-1-16,-1 4 2 16,1-4 1-16,-4-3-4 15,4 3 1-15,-1-3 0 0,1 0 0 16,-1 3 0-16,1 3 2 16,-1-6-1-16,1 9 2 15,-1-3-4 1,-3 13 0-16,0-9 1 15,0 8 2-15,0-8-1 0,0 5 2 16,0-5-2-16,4 5 2 16,-4-9-2-16,3 4 2 15,1-7-2-15,-1 3-1 16,-3-6 3-16,4 9 0 16,-4-5-4-16,0 8 1 15,0-9 0-15,0 16 0 16,0-10 0-16,3 10 0 0,-3-10 0 15,4 7 0-15,-1-7 0 16,1 4 2-16,-1-7-3 16,1 0 0-16,0-3 1 15,-1 4 2-15,-3-11-1 16,0 11-1-16,0-4 1 16,0 6 1-16,0-6-1 15,0 10-1-15,0-7 1 16,0 13-1-16,0-13-3 15,0 6 2-15,0-6 1 16,0 1 0-16,0-7 0 16,0 3 0-16,0-3 0 15,0 0 0-15,0 3 0 16,0 0 2-16,0-3-3 0,0 3-2 16,0 3 2-16,-3 7 2 15,-1-7 0-15,0 6-1 16,1 1-2-16,-1 2-1 15,1-5 4-15,3-1 3 16,0-3-1-16,0 7-2 16,0-7-3-16,0-3 1 15,0-6 1-15,0 9 0 16,0-6-3-16,0 3 2 16,0-3 1-16,0 6 2 15,0-3-1-15,-4 13 2 16,1-7-4-16,-1 10-2 15,1-6 2-15,-1 2 2 16,1-5-2-16,-1-1 0 16,1 0 3-16,3-2 1 0,0-4-1 15,0-3-2-15,0 3-2 16,0 3-1-16,0-6 4 16,0 15 1-16,0-5 0 15,3 12-2-15,-3-4-2 16,0 1 1-16,0 0 1 15,0-3 0-15,0-7 0 16,0 0 2-16,0-2-1 16,0-4-1-16,0-3-2 15,0 3 1-15,0-7 1 16,-3 11 0-16,3-1 0 0,-4 16 0 16,1-10 0-16,-1 13 0 15,1-9-3-15,-1 3 2 16,1-4 1-1,-1 4 2-15,0-10-1 0,4 4-1 16,0 3-2-16,0 9 1 16,0-10 1-16,4 17 2 15,-4-11-1-15,4 8-1 16,-1-11-2-16,1 1 1 16,-4-6 1-16,3 2 0 15,-3-9 0-15,0 4 0 16,0-4 0-16,0 7 0 15,0-10 0-15,0 6 0 16,0-6 0-16,0 3 0 0,0-3 0 16,0-3 2-16,0-3-3 15,0-3 0-15,0-4-1 16,0-2-2-16,0 2 3 16,0-5 0-16,0-4 1 15,0 3 0-15,0-3-9 16,0-3-2-16,0 0-21 15,0-9-9-15,0 9-36 16,-3-13-13-16,3-3-46 16</inkml:trace>
  <inkml:trace contextRef="#ctx0" brushRef="#br0" timeOffset="60020.85">26896 7373 248 0,'-4'-16'93'0,"4"7"-72"0,0 5 20 0,0-2 7 16,0 6-11-16,0 0-1 16,0 0-9-16,0 0-5 15,0 0-12-15,0 0 2 0,4 0 4 16,3 0 3-16,0 6 1 15,0 4-5-15,0 9 1 0,0 15 0 16,-3 13 2-16,-4 10-6 16,-4-1 1-16,1 0-4 15,-1-2 2-15,0-7-4 16,1-3-2-16,3-4 0 16,0-2 1-16,3-7-5 15,1 4-1-15,0-7 2 16,-1-6 3-16,-3-3 0 15,0-7 0-15,0 4-1 16,0-7 2-16,0-5-3 16,0 5-2-16,0-6 0 15,0 0-1-15,4 0 0 16,-4 1 0-16,0-4 0 16,0 0 2-16,0 0-1 0,0 0-1 15,0 0 3-15,0 0 0 16,0 0-1-16,0 0-2 15,0 0-2-15,0 0 1 16,0 0 1-16,7 0 0 16,0-4 0-16,7-2 0 15,3-6-3-15,5 2 2 16,2 1 1-16,1-4 0 16,3 1 0-16,-3-1 0 15,0 1 0-15,-1-4 2 16,1-6-1-16,0-6-1 15,-1 0 1-15,1-13 1 0,-4-16-1 16,0-2-1-16,-6-7 1 16,-5 10-1-1,-6-4 2-15,-8-3 1 16,-6-6-4-16,-8-6 1 0,-7 12-5 16,-7 13-1-16,-10 13-4 15,0 18-1-15,-1 12-12 16,8 17-3-16,14 6-21 15,10 5-8-15,15-2-28 16,10 9-13-16,0 1-58 16</inkml:trace>
  <inkml:trace contextRef="#ctx0" brushRef="#br0" timeOffset="62460.84">27517 7413 248 0,'-7'0'93'0,"7"0"-72"0,0 0 5 15,0 0-3-15,0 0-4 16,0 0 3-16,3 0 1 16,1 0 1-16,3 0-13 15,0 0 2-15,3 3 3 0,8 1 1 16,0-1-1-16,-1 0-4 0,4 0-2 15,-3 3-4 1,-4 1-1-16,0-1-1 16,0-3 0-16,-3 0-2 15,0 0 1-15,-4 0-2 0,0 1-1 16,0-4-48-16,-7 0-20 16,0 0-89-1</inkml:trace>
  <inkml:trace contextRef="#ctx0" brushRef="#br0" timeOffset="62672.05">27481 7627 276 0,'-3'6'104'0,"6"-3"-81"0,8 3 14 16,-4-3 1-16,4 1-7 15,6-1 2-15,1 0-17 16,3 0-7-16,0 3-5 15,-3 0-4-15,3-2 1 0,-7-1-23 16,0 0-8-16,-3 0-45 16,3 0-16-16,0-6-30 15</inkml:trace>
  <inkml:trace contextRef="#ctx0" brushRef="#br0" timeOffset="68083.47">28667 7072 196 0,'3'-7'74'16,"-3"7"-58"-16,7-6 9 0,-7 6 0 0,0 0-7 16,0 0 0-16,4-3 1 15,-4 3 2-15,0 0-11 16,0 0 5-16,3-3 5 0,1 0-2 15,-4-1 1-15,0 4 1 16,3-3 0-16,-3 0-7 16,0 0 0-16,0 3 1 15,0-3 1-15,0 3-4 16,0-3-1-16,0 0-2 16,-3 0 0-16,-1 3 0 15,1-4 0-15,-1 4-2 0,-3 0-1 16,0 0-3-16,-3 0 1 15,3 0-2-15,-8 0-1 16,5 0 1-16,-11 7-1 16,3-1 0-16,-10 3 2 15,7 1-1-15,-8 2-1 16,5-2-2-16,-4 2 1 16,3-2 1-16,0-1 2 15,4 0-1-15,3 7-1 16,4-6 1-16,0-1-1 15,4 0-3-15,2 1 0 16,1-1 2-16,0 1 2 16,4-4 0-16,-1 3 2 15,1-2-4-15,3 2 0 16,0 0-1-16,0 1 0 0,0-7 2 16,3 6 0-16,1 4 0 15,3-4 0-15,0-2 0 16,0 2 2-16,0 0-3 15,0 1 0-15,0-4 3 16,-3 3 1-16,-1-2 7 16,-6 2 4-16,-1 1-7 15,-6-1-2-15,3 7-1 16,-4 2 2-16,0-5-1 16,1-1 0-16,-1 1-3 15,1 0 1-15,3-4-4 0,0 0 0 16,-4 4-1-16,4-4 0 15,0 1 2 1,3-1 0-16,4 1 0 16,0 2 0-16,4-3-3 0,-1-2 2 15,4-1 1-15,0 3 0 16,4 1 0-16,-4-1 0 16,0 1 0-16,-3 2 2 15,-1 1 1-15,-3 6 1 16,-3-1 2-16,-4 1 1 15,0 0-3-15,0 0-1 16,-4 0-1-16,0-1 1 16,1 1-2-16,-1-3-1 15,4-4 1-15,-3 4-1 0,2-3 0 16,-2 6 0-16,3-4-3 16,0 4 0-16,0 9-1 15,3 4 3-15,4-4 0 16,0 0 3-1,0 0-3-15,4-3 0 0,-1 0 1 16,4 0 2-16,4-3-1 16,-1 4-1-16,5-5-2 15,-1-2 1-15,3-3 3 16,-3 0 1-16,1-4-59 16,2-2-26-16,4-10-107 15</inkml:trace>
  <inkml:trace contextRef="#ctx0" brushRef="#br0" timeOffset="69496.34">28691 7410 224 0,'4'-12'85'0,"-1"5"-66"0,1 1 12 0,-4 6 1 0,0 0-2 15,0 0 2-15,4 0-2 16,-4 6 1-16,0 10-17 15,-4 12-1-15,0 10-2 0,-3 9-4 16,0 0-2-16,-3-6 6 16,-1 3 3-16,-3-10-3 15,4-3 1-15,-1-5-1 16,0-8 1-16,1 1-2 16,3-3 1-16,0-7-2 15,0 1 0-15,3-4-3 16,1-3-1-16,-1-3-3 15,4-6 1-15,4-7-4 16,6-6 0-16,4-15 1 0,4-13 2 16,3-13-1-1,4 1-1-15,-1-1 1 0,5 4-1 16,-5 9 0-16,-2 9 0 16,-1 7 2-16,-4 15 1 15,1 13 1-15,0 6 0 16,-4 13-2-16,-4 6 1 15,4 12-2-15,-7 7 2 16,1 6 2-16,-1 0 4 16,0-3-4-16,-4-6-3 15,1-1-4-15,-4-5 1 16,0-4 3-16,0-3 1 16,-4-3-4-16,1-7 1 15,-4-2-42-15,-4 0-19 16,0-4-27-16,-6-6-8 15,6 0-52-15</inkml:trace>
  <inkml:trace contextRef="#ctx0" brushRef="#br0" timeOffset="69694.63">28617 7617 312 0,'4'10'115'0,"6"-4"-89"0,8-3 8 0,-4-3-1 15,4 0-12-15,7 0 0 16,6 0-12-16,8 0-5 16,3 0-3-16,-3 6-1 0,-3-3 0 15,-8 4-47-15,-4-4-20 16,-2 0-79 0</inkml:trace>
  <inkml:trace contextRef="#ctx0" brushRef="#br0" timeOffset="70040.78">29210 7307 340 0,'7'-16'126'0,"-3"10"-98"0,-1 3 6 16,-3 3-4-16,4 0-8 15,-1 6 1-15,-3 3-6 16,0 7-2-16,0 6-9 16,-3 9-4-16,-1 16 1 0,1 4-2 15,-1 2-1-15,1-3 1 16,3-3-1-16,0-6 0 15,0-4 0-15,0-5-25 16,0-7-8-16,0-3-45 16,0-7-17-16</inkml:trace>
  <inkml:trace contextRef="#ctx0" brushRef="#br0" timeOffset="70309.85">29386 7304 312 0,'0'-4'118'0,"4"4"-92"0,3 0 11 0,-7 0-3 0,7 0-2 16,-3 0 6-16,3 10-10 15,-4 9-2-15,-3 6-15 16,-3 19-7-16,-4 9-2 0,0 3-2 15,3 1 0 1,0-4 0-16,1-6 0 0,-1-6-25 16,4-7-8-16,0-2-34 15,0-7-15-15,0 0-66 16</inkml:trace>
  <inkml:trace contextRef="#ctx0" brushRef="#br0" timeOffset="71450.67">29820 7319 260 0,'7'-12'99'0,"0"5"-77"0,0 4 13 0,1 3 3 16,-5 0 0-16,1 0 2 16,-1 10-14-16,1-1-5 15,-1 13-12-15,-3 16-4 0,0 9 1 0,-3 3-3 16,-1 0 0-1,1-3-1-15,-1-9 1 0,1-1-4 16,-1-5 0 0,0-7 1-16,1-3 2 15,3-7-23-15,-4-2-11 0,4-7-32 16,-3-3-14-16,3-6-56 16</inkml:trace>
  <inkml:trace contextRef="#ctx0" brushRef="#br0" timeOffset="71910.78">29838 7122 232 0,'-11'-16'88'0,"11"13"-69"0,4-3 6 0,-1 6-2 16,4-10 0-16,4 7 3 15,0-3 4-15,-4 0 1 16,10-4-16-16,1 1 4 0,7-1 4 15,6 1-6-15,1 3 1 16,-4 6-7-16,1 3 1 16,-5 6-3-16,1 7 0 15,-4-4-1-15,7 17 0 16,-6 5 0-16,-5 1 2 16,-6-4-5-16,-4-6-3 15,-7 3 3-15,-4 1 1 16,-3-4 0-16,-3-3-1 0,-4-4-1 15,-4-5 0-15,-7 3 0 16,8-4 2-16,2-2-3 16,-6 2 0-16,4-3-3 15,-4 10-1-15,3-3 1 16,4 6 2-16,3 3-1 16,11 3-1-16,7 10 1 15,7-4 1-15,4-5-1 16,3-4 2-16,-3-3-2 15,-1 0-1-15,-2-7-19 16,-5-2-8-16,1-4-43 16,-1-3-20-16,8-2-77 15</inkml:trace>
  <inkml:trace contextRef="#ctx0" brushRef="#br0" timeOffset="72240.98">30339 7689 252 0,'18'-3'93'0,"-18"3"-72"0,35-19 7 0,-28 16 0 16,3-6-11-16,1-1 1 15,-4-8 2-15,0 8 2 16,-10-9-11-16,-1 10 0 0,-14 0 2 0,-10 2-1 15,0 10 3-15,0 7-10 16,3 2-3-16,4 7-4 16,7 6-2-16,7-3 0 15,7-3 3-15,7-3 2 16,10-4 2-16,8-2-4 16,0-7 1-16,-4 3 0 15,7-3 0-15,-7-3-51 16,8 0-23-16,-8 0-66 15</inkml:trace>
  <inkml:trace contextRef="#ctx0" brushRef="#br0" timeOffset="72602.14">30780 7589 296 0,'-4'0'112'0,"4"0"-87"0,-7 0 15 0,7 0 1 16,-3 0-10-16,-1 0 2 16,-10 3-8-16,4 0-3 15,-5 7-12-15,-6 2-2 0,7 4-1 16,4-4-3-16,-1 1-1 16,4-1-3-16,3 1-1 15,1-4 1-15,10-2 2 16,0-1-3-16,11-3 0 15,-1 0 3-15,4-3 3 0,-3 0 0 16,0 0 0-16,-4 0-3 16,-4 3 1-16,1 0-4 15,-4 4 0-15,0-7-26 16,0 9-11-16,0-9-19 16,4 6-5-16,-1-2 1 15,4-4 2-15,-3 0-57 16</inkml:trace>
  <inkml:trace contextRef="#ctx0" brushRef="#br0" timeOffset="72873.36">31059 7200 320 0,'0'-47'121'0,"0"47"-95"0,0-6 16 0,0 6 1 15,0 0-11-15,0 0-1 16,3 9-6-16,-3 1-2 16,4 12-12-16,-1-7 0 0,-3 20 2 15,0-10-7-15,0 19-3 16,0-7 0-16,0 26 0 16,0-16-4-16,0 10 1 15,0-14-51-15,4 1-20 16,-4-6-66-16,7 0-26 15,-4-10 40-15</inkml:trace>
  <inkml:trace contextRef="#ctx0" brushRef="#br0" timeOffset="73441.81">31549 7203 272 0,'0'-6'104'0,"0"6"-81"0,0-3 16 0,0 3 3 0,0 0-8 16,0 0 3-16,0 9-8 16,0 1-1-16,0 8-15 15,0-2-3-15,0 12-3 0,0-6-6 16,0 13 0-16,0-10-1 15,0 19 2-15,0-13-1 16,0 1-1-16,0-4-8 16,-4 3-3-16,4-9-27 15,0-3-13-15,0-3-24 16,-3-4-8-16,-1 1-42 16</inkml:trace>
  <inkml:trace contextRef="#ctx0" brushRef="#br0" timeOffset="73697.1">31641 7197 320 0,'0'-16'121'0,"0"16"-95"0,3-3 14 0,-3 3-3 16,4 0-9-16,-1 0 0 15,1 6 0-15,-1 1 0 16,1 5-15-16,-1 7-3 0,1 6 0 15,-1-3-8-15,-3 16-1 0,0-10 1 16,0 22 1-16,0-9-1 16,0 6-2-16,0-9-19 15,4-1-8 1,-4-9-30-16,3-6-14 16,-3 3-92-16</inkml:trace>
  <inkml:trace contextRef="#ctx0" brushRef="#br0" timeOffset="73983.83">31362 7285 260 0,'-7'6'99'0,"7"-6"-77"0,14 6 18 0,-10-6 2 15,10 0-9-15,-4 0 0 16,15 0-7-16,-4 0-4 16,11 0-12-16,-7 0-4 0,24 0 0 15,-10 0-3-15,17 0 0 16,-10 0-1-16,3 0-2 16,-6 0-4-16,-8 0-2 15,-3 0-52-15,-11 0-22 16,0 0-67-1</inkml:trace>
  <inkml:trace contextRef="#ctx0" brushRef="#br0" timeOffset="74225.52">31454 7435 296 0,'-11'7'110'0,"11"-7"-86"0,18 6 9 16,-15-6 0-16,11 0-10 15,-3 0-1-15,17-3-4 16,-7 0-1-16,29-1-9 16,-11 1-5-16,17 0 0 0,-10 3-2 15,3 0-1-15,-10 0-4 16,0-3-2-16,-7 0-33 16,3 0-13-16,-7 0-58 15,4-4-62-15,-4 4 52 16</inkml:trace>
  <inkml:trace contextRef="#ctx0" brushRef="#br0" timeOffset="74500.16">32131 7021 336 0,'4'-18'126'0,"-4"18"-98"0,10-13 14 0,-10 13 0 0,4 0-15 16,-1-3-1-16,-3 6-9 15,0 3-2-15,-3 16-9 16,-1-3-4-16,-6 16 1 16,2-4-11-16,-2 3-4 0,3-5-34 15,0 5-13-15,0-6-31 16,7 1-11-16,0-7-23 15</inkml:trace>
  <inkml:trace contextRef="#ctx0" brushRef="#br0" timeOffset="74914.61">32350 7357 304 0,'3'0'115'0,"-3"0"-89"0,4-3 21 0,-4 3 3 16,0-6-18-16,0 6-4 15,-11 0-12-15,1 0-5 16,-12 0-6-16,5 0-2 0,-4 6 3 16,3-3-3-16,0-3 0 15,4 6-3-15,4-3-3 16,-1-3-1-16,8 7 0 16,-1-4 3-16,8 6 0 15,-1-3 1-15,8 4 2 16,-4-1-1-16,3 7-1 15,1-4 1-15,-1 10-1 16,1-3 0-16,-4 3 2 16,0-3-1-16,-3 3-1 15,-1-3 14-15,-3-4 5 16,0 1-3-16,-3-3 1 0,-1-4-10 16,-10 0-2-1,-11 1-3-15,8-7-2 0,3 3-2 16,-4-3 1-16,0-3-1 15,4 0-2 1,0 0-30-16,7-3-15 0,0-3-19 16,11 3-8-16,-4-3-78 15</inkml:trace>
  <inkml:trace contextRef="#ctx0" brushRef="#br0" timeOffset="76161.8">32434 6893 268 0,'-3'0'101'0,"3"0"-78"0,0 0 9 0,0 0-3 0,0 0-2 15,0 0 3-15,0 0-5 16,0 0-3-16,3 0-12 15,1 0 2-15,3 3 4 0,-3 0-2 16,3 0 0-16,0 0-6 16,7 1 0-16,-4-1-3 15,8 3 0-15,-4-3-1 16,11 3 0-16,-4-3-2 16,11 4-2-16,-8-1 1 15,8 3 1-15,-4 1-1 16,1-1-1-16,-5 1 1 15,1-1-1-15,-7 0 0 16,-1 1 2-16,-3-1-1 16,0 1 2-16,-3-4 2 15,0 3 4-15,-4-2 0 0,0 2 2 16,-4-3-2-16,-3 4 0 16,0-7-3-16,-3 6 1 15,-1 1-4-15,-6 5-2 16,3-5 2-16,-8 2 2 15,1 1-2-15,-3-1 0 16,-1 1 1-16,-3 3 0 16,3-4 0-16,-3 1 0 15,3-4-2-15,1 7-2 16,-1-4-2-16,4 1 1 16,0-1 1-16,3 1 2 15,1-4-1-15,-1 4-1 16,4-4 1-16,0 1 1 15,0-1 1-15,4-3 1 16,-1-2-2-16,0 5-2 0,1-3 1 16,3-3-1-16,0 7 0 15,0-1 0-15,0-3 0 16,3 1 2-16,1-4-1 16,3 3-1-16,0-3-2 15,7 3 1-15,0-2 1 16,0 2 0-16,-3-3 0 0,0 0 2 15,-1 0-1 1,1 0 2-16,-4 1-2 16,-7-1 2-16,0 0-2 0,-4 0-1 15,1 0 1-15,-11 3-1 16,7-2 0-16,-4 2 2 16,-3 6-3-16,3-2-2 15,1 5 2-15,-1-2 0 16,4-1-2-16,0 1 2 15,0 0 3-15,3-4 1 16,1 0-4-16,-1-2 1 16,1-1 0-16,-1 3 0 15,1 1 0-15,3-1 0 16,0 1 0-16,0-1 2 16,0 4-3-16,3 2-2 15,1-2 2-15,-1 6 2 16,1-4-2-16,-1 7 0 15,1 6 1-15,0-6 2 0,-1-3-3 16,-3 6 0-16,0 7 1 16,-3 5 2-16,-1-2-1 15,4-10 2-15,0-6-2 16,-4-1-1-16,-3 11 1 16,0-7 1-16,-3-7-1 15,-1-2 2-15,-3-4-4 16,-4-3 0-16,1 1 1 15,-1-4 0-15,1-3-11 16,6 0-5-16,0 0-47 16,4-3-21-16,0 0-111 15</inkml:trace>
  <inkml:trace contextRef="#ctx0" brushRef="#br0" timeOffset="77451.7">26984 8937 292 0,'11'-19'110'0,"-11"19"-86"0,7-9 18 16,-7 9 1-16,0 0-8 15,0 0 2-15,0 0-15 16,0 0-3-16,3 6-11 15,-3-3 1-15,0 16 4 0,0-3-1 16,0 25 1-16,0-10-1 16,4 22 2-16,-4 10-3 15,0 15 1-15,0 4-7 0,-4-4-1 16,1-9 0-16,3-9 0 16,0-13-2-16,-4-3-2 15,4-7 3-15,0-12 0 16,0-6-1-1,0 0 1-15,0-6-2 0,0-4 2 16,-3-3 0-16,-1-3 1 16,1-3-16-16,-1-3-6 15,-3-3-27-15,0-3-8 16,3-4-22-16,1-6-5 16,3-9-74-1</inkml:trace>
  <inkml:trace contextRef="#ctx0" brushRef="#br0" timeOffset="78126.4">27012 8909 212 0,'0'-9'79'0,"0"9"-61"0,14-10 4 15,-10 7-4-15,3-3 2 16,0-4 2-16,0 4 4 16,0 0 3-16,0 0-15 0,0-1 12 15,0 1 4-15,0 0-2 16,0-1-2-16,0 4-8 0,4-3-1 16,0 0-1-16,6 0 2 15,-3 2-6-15,7 1 1 16,1-3-4-16,6 6 0 15,-3-3-3-15,10 3-1 16,-7 0 1-16,4 3 1 16,-7-3 5-16,-8 13 5 15,1-7-3-15,-15 13 0 16,-13 12-6-16,-4 7-3 16,-8 2-2-16,-2-2 0 15,-1 0-2-15,0-10-1 16,1 3 1-16,3-12 1 0,3-3-3 15,-3-1 0 1,3-2 1-16,0-1 0 16,1 4 0-16,3-3 0 15,0 12 0-15,7-3 0 0,7-4 2 16,7 1 3-16,7 0 0 16,3 3 2-16,4 3-4 15,1 3 0-15,-5 4 1 16,-3-1 0-16,-3 7-2 15,0-1-2-15,-4 1-2 16,-4-7 1-16,1 1 3 16,-4-7 1-16,0-3-1 15,3-7-2-15,-3-5 1 16,0-1-1-16,4-6-3 0,-1 7 2 16,1-10 1-16,-4 0 0 15,0 0-27-15,0 0-9 16,3 0-42-16,4-10-15 15,4-2-92 1</inkml:trace>
  <inkml:trace contextRef="#ctx0" brushRef="#br0" timeOffset="78431.55">27524 9169 368 0,'-7'-3'137'0,"7"3"-106"0,3 0 2 16,-3 0-5-16,7 0-8 15,0 0 3-15,7 3-9 16,-3-3-1-16,10 0-7 15,-3 6-4-15,7-2 1 0,-8 5-2 16,1-3-1-16,-4 1 1 16,0-1-1-16,-3 0-62 15,-4 4-25-15,0-1-83 16</inkml:trace>
  <inkml:trace contextRef="#ctx0" brushRef="#br0" timeOffset="78622.89">27499 9348 316 0,'4'3'118'0,"-4"-3"-92"0,28 3 13 0,-21-3-2 16,10 0-16-16,-2 0-4 16,9-3-10-16,1 3-5 15,0-3-1-15,-4 0 1 0,4 0 1 16,-4 0-50-16,0-1-20 0,7 4-82 15</inkml:trace>
  <inkml:trace contextRef="#ctx0" brushRef="#br0" timeOffset="80048.81">28483 8793 244 0,'0'0'90'0,"0"0"-70"0,4 0 8 15,-4 0-2-15,3-3-3 16,-3 3 3-16,4-6-1 15,-4 6 2-15,0 0-15 16,0 0 6-16,0 0 3 0,0 0 0 16,0-4-1-16,0-2-6 15,-4 6-1-15,1-3-4 16,-8-3 2-16,4 6-6 16,-3-3-1-16,-1 3-2 15,-3 0 1-15,3 0 0 0,-6 0 1 16,3 0-5-16,-4 3 1 15,0-3-2-15,1 0 0 16,-1 6 2-16,0-3 2 16,4-3-1-16,-3 6-1 15,3-2 3-15,-4 2 0 16,4-3-4-16,0 6-1 16,3-2 1-16,-3-1 0 15,3 0 1-15,1 4 0 16,-1-4 0-16,1 3 0 15,3 1 0-15,0-1 2 16,3 4-1-16,0-1 2 16,4 4-2-16,0-4-1 15,8 10 3-15,-1-3 0 16,0 0-1-16,3-3-2 0,1-1-2 16,-1 1 1-16,1 0 1 15,3-4 2-15,-3 4-1 16,-1-4 2-16,1 1-4 15,-4-4 0-15,0 1 5 16,-4-1 2-16,1 1 2 16,-4-1 0-16,0 0 0 15,0 1 0-15,-4-1-2 16,-3 1-1-16,0-1-1 16,0 7 2-16,-3-4-5 15,-1 1-1-15,1-4 0 16,-1-3 2-16,4 1-1 0,0-1-1 15,-4 0-2 1,4 1 1-16,0-1-1 16,0 0 0-16,4-3 2 0,-1-3 0 15,4 7-3-15,4-4 0 16,-1-3 4-16,4 6 3 16,0-3-3-16,4 6-3 15,-1-2 3-15,1 2 1 16,0 1-5-16,-1-1 0 0,1 0 1 15,-4 1 3 1,0-1 0-16,-4 1-1 16,1-1 3-16,-4 4 2 0,-4-1 0 15,1 4 2 1,-4-1-4-16,0 1 0 0,0 0-1 16,-4-1-2-16,0 4 1 15,1 0 1-15,-1 0-1 16,1 0-1-16,-1 3-2 15,4-4 1-15,0 4 3 16,0-6 1-16,3 0-4 16,1 3-1-16,3-1 1 15,0-2 0-15,0 0-2 16,0-1 2-16,-4 4 1 16,1-3 0-16,3 9-3 15,0-3 2-15,0 0 3 16,0 0 1-16,3-3-4 0,4-4 1 15,1 1-2-15,2-3 0 16,1-4 2-16,-1-3 2 16,1-3-52-16,-4 7-23 15,3-4-122 1</inkml:trace>
  <inkml:trace contextRef="#ctx0" brushRef="#br0" timeOffset="86173.93">28430 9219 264 0,'-7'0'99'0,"7"0"-77"0,4 4 4 0,-4-4 0 0,0 0-6 16,0 0 0-16,0 0-2 15,0 0-1-15,0 0-9 16,0 0-1-16,3 0 0 0,1 3 8 16,-1 3 4-16,1 3-5 15,3 4-3-15,0 3-4 16,0-1 0-16,4 4 0 15,3 3 1-15,3 0 0 16,1 3 0-16,0 3-2 16,3-3 1-16,-3 0-2 15,-1 1 0-15,-3-5-6 16,0-2 1-16,-3-3 0 16,0-7 2-16,-4 1 1 15,0-7 3-15,-4 6-3 16,1-9 0-16,-4 7 1 0,0-7 0 15,0-7-27 1,0 4-9-16,3-6-17 16,1-1-5-16,-1-5-6 0,-3 5-3 15,4 1-64 1</inkml:trace>
  <inkml:trace contextRef="#ctx0" brushRef="#br0" timeOffset="86606.4">28723 9292 244 0,'0'-7'93'0,"4"-2"-72"0,-1 9 11 16,-3 0 3-16,0 0-1 15,4-3 4-15,-4 3-8 16,0 0-3-16,0 0-15 15,3 0 3-15,1 3 5 0,-1 3 2 16,-3 7 2-16,-3 2-9 16,-4 17-4-16,0 8-4 15,-4 7-2-15,-3 13-3 16,-4-7 1-16,1 1-2 16,-1-4 2-16,0-6-2 15,1 3-1-15,-1-3 1 16,4-4 1-16,0-2-1 0,3-3-1 15,1-7 1-15,3-3 1 16,0-6-3-16,3-4 0 16,1-2 1-16,-1-4 2 15,4 1-3-15,0-4 0 16,0-3 1-16,0 0 0 16,0-3-20-16,0 0-7 15,4-6-32-15,-1-3-13 16,4-4-90-1</inkml:trace>
  <inkml:trace contextRef="#ctx0" brushRef="#br0" timeOffset="87167.46">29087 9207 236 0,'3'-6'88'0,"-3"6"-69"0,4-7 24 0,-4 7 7 15,0 0-13-15,0 0-1 16,0 0-10-16,0 0-4 16,-4 0-12-1,4 0 0-15,-3 3 1 0,-5 4-2 0,5-4 0 16,-1 0-5-16,4 0-1 16,0 0 3-16,0 0 1 15,0-3 1-15,7 0 0 16,1-3 0-16,-1 0 2 15,0-3-5-15,0 3-1 16,0-4 4-16,-7 7 3 16,3-3-2-16,-3 3 2 15,0 0-4-15,0 0-2 16,-3 0-5-16,-1 0 0 0,1 3 0 16,3 1 2-16,0-1-3 15,0 0-2-15,0-3 2 16,0 0 0-1,0 3 1-15,-4 0 2 0,1 0-39 16,-1 0-14-16,1 1-37 16,-4 5-12-16,-1 3-48 15</inkml:trace>
  <inkml:trace contextRef="#ctx0" brushRef="#br0" timeOffset="87781.59">29030 9545 280 0,'4'-3'104'0,"-1"3"-81"0,4-6 3 0,-7 6-6 15,0 0-7-15,4 0 2 16,-4 0 5-16,0 0 2 15,0 0-11-15,0 0-2 0,0 6-2 16,-4-3 1-16,1-3 2 16,-1 10-5-16,1-10-1 15,3 6 0-15,0-3 0 16,0-3-2-16,0 0 1 16,0 0 0-16,7 0 3 0,0-9 1 15,0 6 3-15,0-7-3 16,0 1-2-16,-4 0 2 15,1 2 2-15,-1 1 0 16,-3 0 2-16,0 3-4 16,-3 3-2-16,-1 3-5 15,-3 3 0-15,0 0 0 16,0 4 2-16,4-1-1 16,-1 0-1-16,1-2 1 15,-1-4-1-15,4 6 2 16,4-9 1-16,-1 0 1 15,4 0 2-15,0 0-1 16,4-3 2-16,-4-3-4 16,0 3 0-16,-3-4 8 15,-1-2 4-15,-3 6-5 0,0 3-1 16,0-6-7-16,0 6-2 16,-3-3 2-16,-1 3 1 15,0 0-6-15,1 3 0 16,-1-3-17-16,1 6-4 15,3-3-28-15,0-3-9 16,3 6-23-16,1-3-8 16,-1-3-49-1</inkml:trace>
  <inkml:trace contextRef="#ctx0" brushRef="#br0" timeOffset="89747.68">29415 9304 216 0,'-7'0'82'16,"7"0"-64"-16,-4 0 13 0,4 0 1 0,0 0-4 15,0 0 3-15,0 0-4 16,0 0 1-16,0 0-16 16,0 0 6-16,0 0 5 0,0 0-3 15,0 0 0-15,0 0-5 16,4-3-1-16,-1 3-2 15,4-6 0-15,0 6 0 16,4 0 2-16,-1 0-5 16,8-3-1-16,3 3-2 15,-7 0 1-15,0 0-4 16,1 0 0-16,2 0 1 16,1 0 0-16,-4-7 0 0,-4 7 0 15,-2 0-2-15,-1 0 1 16,0 0-2-16,0 0-1 15,0 0 1-15,0 0-1 16,0 0 0-16,0 0 2 16,-4 0 1-16,1 0 1 15,0 0-5-15,-1 0 1 16,-3 0 0-16,0 0 0 16,0 0-18-16,0 0-8 15,0 0-24-15,4-3-8 16,-4 3-14-16,3-6-3 15,4 6-63-15</inkml:trace>
  <inkml:trace contextRef="#ctx0" brushRef="#br0" timeOffset="90480.88">29852 8997 200 0,'4'-13'74'0,"-4"13"-58"0,3-12 16 0,1 9 2 15,-4-4-4-15,0 4 0 16,0-3-2-16,0 3 2 0,0 0-16 15,0-1 3-15,0 1 3 0,0 0 0 16,0 0 0-16,0 3-2 16,0 0 1-16,0 0-1 15,0 0-2-15,0 0-2 16,0 0 1-16,0 0-6 16,0 0-1-16,0 0 0 15,0 0 0-15,0 0 0 16,0 6 2-16,0-3-3 15,0 10-2-15,0-4 0 16,0 13 1-16,0-6-1 16,0 12 2-16,-4 10-4 15,1 0-2-15,-1-4-3 0,1 0 1 16,3 1 3 0,0-4 1-16,0 1 7 15,0-4 4-15,0 0-7 0,0 0-2 16,0-3-5-16,0-6-1 15,0 0 3-15,0 0 1 16,3-7-1-16,-3-2-2 16,0-1 1-16,4-2 1 15,-4-4-1-15,0 0-1 16,0-3-10-16,0-3-4 16,-4 0-33-16,1-4-12 15,-1 1-24-15,0 0-9 16,8-1-69-16</inkml:trace>
  <inkml:trace contextRef="#ctx0" brushRef="#br0" timeOffset="92302.24">30431 9059 224 0,'7'-6'85'0,"-7"6"-66"0,7-12 12 0,-7 12 1 16,3-7-6-16,1-2 2 16,-1 6-5-16,1-3-2 15,-1 6-11-15,1-4 5 0,-4 4 2 16,0 0-3-16,0 0 2 15,0 0-3-15,0 4 2 16,0-4-4-16,-7 15 1 16,0-5-5-16,-7 12 1 15,3-7-5-15,-7 7 0 16,-6 6-1-16,3-6-2 16,-1 7 1-16,5-7 1 0,3-4-1 15,3-2 2-15,1-3-2 16,2-1 2-16,5-2 0 15,3-4 1-15,3 3-2 16,8-2 1-16,7-4 0 16,-1-3 1-16,-3 0-2 15,11 0-2-15,-4 0 1 16,4 0 1-16,-4 6-1 16,0-6-1-16,-3 0 1 15,0 3-1-15,-4-3 0 16,0 6 0-16,-4-6 0 15,1 0 0-15,-4 0-18 0,0 0-5 16,0 0-20-16,0 0-8 16,-3 0-10-16,-4 0-2 15,0 0-67 1</inkml:trace>
  <inkml:trace contextRef="#ctx0" brushRef="#br0" timeOffset="92645.1">30180 9552 276 0,'-3'3'104'0,"3"-3"-81"0,3 0 3 15,-3 0-4-15,4 6 1 16,-1-3 3-16,1-3 0 15,3 7 1-15,0-4-15 16,3-3 2-16,5 0 2 0,6 0-2 16,-4 0 2-16,1 0-5 15,7 0-1-15,-4 0-4 16,7 0-1-16,-7 0-3 16,7 6-2-16,-6-6-2 15,2 0 1-15,-3 0-4 16,1 0-1-16,-5 0-41 0,-3 0-17 15,1 0-55-15,-5 0-22 16,1 0 28 0</inkml:trace>
  <inkml:trace contextRef="#ctx0" brushRef="#br0" timeOffset="93505.31">30868 9147 224 0,'0'-9'85'0,"0"9"-66"0,0-16 16 15,0 13 4-15,0-3-8 16,0 0-1-16,0 6-8 0,0 0-1 15,4 3-12 1,-1 0 8-16,4 9 3 0,-3 1-8 0,3 9-2 16,0-3-4-16,3 3 1 15,1-4-4-15,3 4-2 16,-3-3-3 0,3 3 1-16,-4-9 3 0,4 5 1 15,-3-5-6-15,0-4-2 16,-1 1-42-16,-3-7-19 15,0 0-81 1</inkml:trace>
  <inkml:trace contextRef="#ctx0" brushRef="#br0" timeOffset="93862.36">31133 9107 264 0,'7'-10'99'0,"-7"10"-77"0,10-9 15 16,-10 9 5-16,4 0-5 16,-4 0 2-16,3 3-4 15,1 0-1-15,-4 13-19 16,0-1 0-16,-7 10-1 0,3 0-5 15,-6 13-3-15,-1-7-6 0,-3 20 0 16,3-11 0 0,-3 14 2-16,4-14-1 0,-1 11-1 15,1-14 1 1,3-2-1-16,-1-4-3 0,1-6 2 16,4 0-26-16,-1-6-11 15,1-3-34-15,3-13-15 16,0 6-57-1</inkml:trace>
  <inkml:trace contextRef="#ctx0" brushRef="#br0" timeOffset="94237.97">31521 9132 252 0,'3'-10'93'0,"-3"10"-72"0,7-3 16 16,-7 3 4-16,0 0-4 16,0 0 2-16,0 0-8 15,0 0-4-15,-3 6-15 16,3 1-1-16,-4 2 0 0,1 0-2 16,-4 7 0-16,0-7-5 15,0 4-1-15,-1 3-1 16,5-4-2-16,-1 1 3 15,4-1 0-15,0-2 1 16,7-1 2-16,1-3-3 0,6 1-2 16,-4-4 0-16,8-3 1 15,-4 6-3-15,4-6-2 16,-4 0-3-16,-4 0-1 16,1 0-40-1,-4 0-19-15,-4 0-28 0,-3 0-12 16,0 0-13-1</inkml:trace>
  <inkml:trace contextRef="#ctx0" brushRef="#br0" timeOffset="94484.76">31341 9429 252 0,'-25'22'96'0,"25"-22"-75"0,0 16 19 0,0-16 2 0,7 6-5 15,0 1 3-15,7-1-9 16,-3 0-4-16,10-3-15 16,-3 0-5-16,6-3-3 0,-6 0-2 15,3 0-2-15,-3 0 1 16,-1 0 1-16,1 0-30 16,-4 0-13-16,-3 0-30 15,-1 0-13-15,-3 0-46 16</inkml:trace>
  <inkml:trace contextRef="#ctx0" brushRef="#br0" timeOffset="95767.68">31919 8972 216 0,'-7'-3'82'0,"7"3"-64"0,-10-4 15 0,10 4 4 0,-4-3-4 16,4 3 3-16,-3 0-7 15,-1 0-1-15,1 0-15 16,3 0 3-16,0 0 2 0,0 0-4 15,7-3 2-15,-4 0-3 16,11 0 2-16,-3 0 1 16,10 0-1-16,-3-1-3 15,6 1-2-15,-2 0-6 0,9 3-1 16,-2 0 3 0,2 0 1-16,-6 0 1 0,0 3 0 15,-4-3 4-15,-4 3 3 16,-2 1-2-16,-15 2 0 15,0 0-5-15,-11 7-3 16,4-4 0-16,-11 4 1 16,4-1-5-16,-3-2-1 15,2 5 0-15,1-2 2 16,0-4-3-16,0 4-2 16,4-4 2-16,-1 1 2 15,4-1-2-15,3 0 0 16,1-2 1-16,3 2 2 15,0-3-1-15,7 4-1 0,0-4-2 16,7 10 1-16,-3-7-1 16,6 4 0-16,-3-4 2 15,4 10 2-15,-4-3-1 16,0 2-1-16,-3-2 1 16,-1 3 1-16,-3 0-3 15,-3 6 0-15,0-6 3 16,-12 6 1-16,5-7 7 15,-8 1 4-15,1 0-3 16,-8 0 1-16,4-7-9 16,-7-2-2-16,3-1-1 15,-6-2 2-15,6-1-3 16,-3-3 0-16,3 0 1 16,0-3 0-16,4 0-11 0,4 0-3 15,-1 0-26-15,8-6-12 16,3 3-23-16,7-4-11 15,0 1-70 1,10 0-52-16,-3 0 92 16</inkml:trace>
  <inkml:trace contextRef="#ctx0" brushRef="#br0" timeOffset="97237.06">32237 8702 244 0,'-7'0'93'0,"7"0"-72"0,0 0 7 0,0 0-2 16,0 0-3-16,0 0 3 16,3 0-1-16,-3 0 0 15,4 0-14-15,-1 0 2 0,1 3 3 16,-1 0 1-16,4 0-1 16,-3 1-2-16,7-1-1 15,-4 0-3-15,10 0 1 16,-3 0-2-16,8 0 0 15,-5 0-3-15,4 1-1 16,-3-1-1-16,3 0 0 16,-3 0-5-16,3 3-1 0,-3-3 1 15,-1 4 2-15,-3-4 0 16,4 3-1-16,-4-3 1 16,0-3 1-16,0 6-1 15,0-2 2-15,-3-4 4 16,0 6 4-16,-1-3-9 15,1-3 0-15,-4 6-2 16,0-3 0-16,0 1 2 16,-4-1 1-16,1 0 1 15,-4 0 0-15,0 0 0 16,0 0 2-16,0 0-1 16,-4 4 2-16,1-4-2 15,-1 3 0-15,1-3-3 0,-4 3 1 16,0 1-2-16,0-1 2 15,0 0-4-15,0 7 0 16,0-7 1-16,-4 3 2 16,4 1-1-16,-4-1-1 15,4 1 3-15,-3 2 0 16,3-2-1-16,-4 2 1 16,4-2-2-16,0 2-1 15,0-2 1-15,0 2-1 16,0 1 0-16,3-4 0 15,1 7 0-15,3-4 2 0,0-2-1 16,0-1-1-16,0 0 1 16,3 1 1-16,1-4-3 15,3 0 0-15,0 1 1 16,0-1 2-16,-4-3-1 16,5 0-1-16,-5 0 1 15,1 0-1-15,-1 1 0 16,1-1 0-16,-1 0 0 15,1 0 0-15,-1-3 0 16,1 6 2-16,-1-3-1 16,-3-3-1-16,0 7 1 15,0-4-1-15,0-3 0 16,-3 6 2-16,-1-3-1 16,-3 3-1-16,0-2 1 0,-3 5 1 15,2-3-3-15,-2 1 0 16,-1-1 1-16,4 0 0 15,0 0 0-15,0 1 0 16,0-1 0-16,0 0 0 16,4 0-3-16,-1 1 2 15,0-1 1-15,4 0 2 16,0 1-3-16,4-1 0 16,0 0 1-16,-1-3 2 15,1 7-1-15,3-1-1 16,0-3 1-16,0 4-1 15,0-1 0-15,0 4 0 16,0-1-3-16,0 4 2 0,0-4 1 16,-3 7 2-1,-1-3-1-15,1 6 2 0,-1-3-4 16,-3 6 0-16,0-3 3 16,0 6 3-16,0-6-2 15,-3 3 0-15,-1-3 1 16,-3 6 2-16,3-6 1 15,-3-3 1-15,0 0 0 16,-7 0 0-16,4-4-4 16,-8-2-3-16,4-4 0 15,-11 1-1-15,8-1 0 16,-8-3 2-16,4 1-1 16,0-1-1-16,3-3-2 15,0-3-1-15,4 6-64 0,0-3-30 16,3-3-114-1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3T16:19:13.57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5955 10144 132 0,'0'3'52'0,"0"-3"-41"0,0 4 11 0,0-4 3 0,3 0-5 15,-3 0-2-15,0 3 3 16,0-3 1-16,0 0-11 16,4 0 9-16,-4 0 3 0,0 0 0 15,0 0-2-15,0 0 0 16,0 0-1-16,0 0 0 15,0 0 2-15,0 0-8 16,0 0-1-16,0 0-3 16,0 0 1-16,0 0 3 15,0 0 1-15,0-7-2 16,0 1 0-16,-4 0-1 16,1 3 0-16,-1 0 2 15,1 0 4-15,-1 3-8 16,1 3-1-16,-1 3-5 0,-3 0-1 15,0 4-1-15,4-1-2 16,-1 0 1-16,1 1 1 16,3-1-1-16,0 1-1 15,3-1-2-15,4 0 1 16,0-5 1-16,4 5 0 16,-1-3 2-16,4-3 1 15,-3-3 1-15,0 0 2 16,3 0 1-16,-4-6 1 15,4 0 0-15,-3-4 2 16,-7-5-5-16,-1 2-3 16,-6-6 3-16,-1-3 4 15,-7-3-3-15,-6 0-1 16,3 3 2-16,0 10 2 0,-4 2-4 16,0 4-1-16,1 16-4 15,3-1-1-15,3 10 1 16,-3 0 0-16,3 3-3 15,4-1 2-15,4-2-1 16,3-3 0-16,7 3 2 16,3-10 0-16,8 7-3 15,-4-7 2-15,7-2 3 16,4-4 1-16,-4-6-1 16,0-4 1-16,4-2 2 15,-11-7 2-15,0 4-3 16,-7-13-1-16,-3-4-1 0,-4-2-2 15,-7-7 1-15,-7 7 1 16,0 0-3-16,-11 6-2 16,0 3 2-1,0 6 2-15,1 16-2 0,3 16 0 16,-1 9-1-16,5 6-2 16,6 4 3-16,1-1 2 15,3 1 0-15,7-1-1 16,3-6-2-16,8-6 1 15,6 0 1-15,8-6 0 16,-4-7 2-16,7-6 3 16,-3-3 0-16,0-6 0 15,-1-3-1-15,-9-7 2 16,-5-3-1-16,-3-9 2 0,-3 3-4 16,-8-6-2-16,-6-1 2 15,-1 4 0-15,-10 3-4 16,0 6 1-16,0 13-2 15,-4 12-2-15,4 10 3 16,3 3 2 0,-3 9-2-16,10-3-2 0,4 0-1 15,4 0 3-15,3-3 0 16,7-3 1-16,7 0 0 16,7-4 2-16,-3-2-1 15,3-7-1-15,0 0 1 16,0-6 1-16,0-3 1 0,1-3 3 15,-12-3-3-15,1-4 0 16,-4-6-1-16,-7 0-2 16,-7-6 1-16,-4-3 1 15,-3-3-3-15,-11 6 0 16,4 6-1-16,0 9 0 16,0 14 2-16,0 14 0 15,7 4-5-15,-8 3 1 16,12 0 2-16,3 1 3 15,3 2-2-15,8-3 0 16,6-6 1-16,4-4 2 16,8-5-1-16,2-4 2 15,1-6 0-15,0-3 3 16,-4-3 1-16,0-7 1 16,-10 1-7-16,-1-4 0 15,-6 0 1-15,-4-3 1 0,-4 7 1 16,-3-1 0-16,0 4-2 15,4 6-2-15,-8 6-2 16,-3 6 1-16,7 4 1 16,0-1 0-16,3-2-3 15,4 5 2-15,0-2 1 16,4-4 0-16,3 1-3 16,3-4 2-16,4 0 3 15,-3-2 1-15,0-4-1 16,-1-7 1-16,1-2-2 15,-4-1 2-15,0-2 0 0,-7-4 3 16,0 7-1-16,-4-1 0 16,1 7 1-1,-4-3 1-15,-4 12-6 0,1-3 0 16,-1 7-3-16,8-4 0 16,-5-3 0-16,5 7 0 15,3-4 0-15,0-3-2 16,3-3-17-16,5 0-9 15,-5-3-39-15,4-3-16 16,4-4-132 0</inkml:trace>
  <inkml:trace contextRef="#ctx0" brushRef="#br0" timeOffset="4087.69">6706 11734 228 0,'-3'6'85'0,"3"-3"-66"0,0-3 23 0,0 0 8 16,0 0-8-16,0 0 0 16,0 0-13-16,0 0-3 15,3 0-15-15,1 0-2 0,-1 7-2 16,1-4-1-16,-1-3 1 15,1 6-4 1,3-6 0-16,-3 0 1 0,3 0 0 16,0-6 2-16,0 6 1 15,-7 0 1-15,7-10 0 16,-4 7 4-16,4-3 5 16,-7-3-3-16,0 6 2 15,-7-4-5-15,0 1 1 16,0 3-3-16,0 0 0 15,0 3-3-15,0 0-1 16,0 3-3-16,0 3-2 16,0 0-2-16,3 7 1 0,1-1 1 15,-1 7 0-15,1 3-3 16,3-3 2-16,3 0 1 16,1-3 0-16,3-4-3 15,0-6 2-15,3-3 1 16,5-6 2-16,-1-3 1 15,3-3 3-15,-6-4 1 16,0-3 1-16,-4-2 0 16,-4-1 0-16,-3-3 0 15,-3 3 0-15,-1 3-2 16,-3 1-1-16,0-1-3 16,-4 3 1-16,-3 4-2 15,4 3 2-15,-1 6-2 0,0 3 2 16,1 6-4-16,3 4 0 15,0 3-1-15,3 2 0 16,1 4 0-16,3 0 0 16,3-3 2-16,4-3 0 15,4-4 0-15,3-2 2 16,0-4 1-16,4-3 1 16,3-6-2-16,-10-3-2 15,3-4 1-15,-4-2 1 16,-3-4-1-16,-3-3 2 15,-8 0 0-15,-3 1 1 16,-3-4-2-16,-4 0 1 16,3 0-4-16,-10 0 0 15,7 12 1-15,-4 1 2 16,4 15-3-16,0 4 0 0,0 2 1 16,3 7 0-16,4 3-3 15,4 3 0-15,3-3 2 16,3 6 2-16,4-3-2 15,4-6 0-15,3-3 1 16,3-7 2-16,1-6-1 16,3-6 2-16,4-3 0 15,-11-3 1-15,0-7 0 16,-3-3 2-16,-4 0-3 16,-7-3-2-16,-4 0 0 15,-3-3-1-15,-7 0 0 16,0-6 0-16,0 9 0 15,-7 3 0-15,3 7 0 0,0 8 0 16,1 11-3 0,3 2 0-16,3 4-1 0,1 12 0 15,2-3 5-15,8 3 1 16,4 0-5-16,3 0 0 16,7-3 1-16,0 3 1 15,7-9 3-15,4-7 3 16,7-3-2-16,-7-6 0 15,3-3-1-15,-4-6-2 16,-2-7 3-16,-8-3 2 16,0-3-2-16,-11-3-2 15,-6 0 0-15,-15-3-1 16,-3-7 0-16,-4-2 2 0,1 9-3 16,3 6-2-16,3 12-1 15,-3 13 3-15,3 10-2 16,0 6 1-16,4 3 0 15,4 0 0-15,3 6 2 16,7-3 0-16,3 3 0 16,4-3 0-16,4-6 0 15,3 0 2-15,4-10-1 16,3 1-1-16,0-7 3 16,4-3 0-16,-4-6-1 15,-4-4 1-15,-2-6-2 16,-5 4 2-16,-6-7-2 0,-4-3 2 15,-7 0-4-15,-8-3 0 16,-2 0 1-16,-4 3 0 16,3 10 0-16,4 8 2 15,-4 11-3-15,4 5-2 16,4 7 2-16,-1 0 2 16,4 9-2-16,3-3 0 15,4 0-1-15,4 0 0 16,3-6 2-16,4-6 0 15,6-7 0-15,8-3 2 16,0-3 1-16,-1-6 1 16,1-7 0-16,-4 4 0 15,-7-10 0-15,0 7 0 16,-10-7-2-16,-8 0 1 0,-3 0-2 16,-10 0-1-16,-1 0 1 15,0 10-1-15,1 6-3 16,-1 3 2-16,4 3-1 15,3 6 0-15,4 1 0 16,0 6 0-16,-3-4 2 16,6-3 0-16,4 1-3 15,0-1 2-15,4-2-10 16,-1-4-3-16,4 0-31 16,0-3-10-16,-3-3-40 15,3-4-15-15,4-5-72 16</inkml:trace>
  <inkml:trace contextRef="#ctx0" brushRef="#br0" timeOffset="13775.56">11317 10508 360 0,'-3'-69'134'0,"3"44"-104"0,-4-3 16 0,4 22 1 16,0-4-13-16,0 4-2 15,4 9-5-15,-1 0-2 16,8 38-14-16,6 25-2 0,1-7-2 16,-4-12 1-16,11 63 2 15,7 31-3-15,-36-138-4 16</inkml:trace>
  <inkml:trace contextRef="#ctx0" brushRef="#br0" timeOffset="14101.25">11299 10332 296 0,'-35'-6'112'0,"35"6"-87"0,-10 10 11 16,10-10-2-16,3 6-6 15,4 3 1-15,4 1 3 16,6-4 5-16,8-6-20 16,7-6 10-16,10-10 4 0,15-3-8 15,13 0-3-15,4 4-14 16,-3 2-3-16,-8 4-3 0,-6-1 0 16,-8 4-25-16,-14 0-8 15,-6 3-34 1,-1-4-12-16,-3 1-93 15</inkml:trace>
  <inkml:trace contextRef="#ctx0" brushRef="#br0" timeOffset="14330.83">11398 10972 372 0,'-3'10'140'0,"6"-1"-109"0,8 3 0 0,-4-8-8 16,7-1-3-16,7-6 2 15,11-13-9-15,21-6-3 0,17-6-6 16,1 3-3-16,-4 3 2 0,-7 3-33 16,-7 6-14-16,-7 7-132 15</inkml:trace>
  <inkml:trace contextRef="#ctx0" brushRef="#br0" timeOffset="15555.57">11197 10304 200 0,'0'-12'77'0,"4"2"-60"0,-1 4 13 15,-3 6 3-15,0-3 1 16,0-3 4-16,0 6-6 15,0 0 1-15,0-3-19 16,0 3 10-16,0 0 3 0,0 0 1 16,0 0 1-16,0 0-8 15,0 0 0-15,0 3-3 16,4 6 0-16,-1 10 0 16,4 3 0-16,0 3-5 15,11 31 0-15,7 13-8 16,3 0-3-16,0 0 1 15,0 13 0-15,-3-1 5 0,-7-21 5 16,-4-10-5-16,0 13 0 16,4 15-2-16,-8 1 1 15,1 2-4-15,-1-3-2 16,-3-9 0-16,0-6 1 16,1-13-3-16,2-6 0 15,1-9 3-15,-4-7 1 16,0-6 1-16,0-6 0 15,-4-4-2-15,1 1 1 16,-4-4 0-16,0-3 1 16,0-3-2-16,0 7-2 15,0-4 1-15,0-3-1 0,0 0 0 16,0 1 2-16,0-1-3 16,0 0 0-16,0-3 1 15,0 0 0 1,0 0 0-16,0 0 0 0,-4 3 0 15,4-3 0-15,-3 0-3 16,-1 0 2-16,4 0-8 16,-3 0-4-16,3 0-18 15,-4-3-5-15,4-3-36 16,0-1-16-16,4-5-100 16</inkml:trace>
  <inkml:trace contextRef="#ctx0" brushRef="#br0" timeOffset="16399.16">11973 11204 244 0,'-7'-6'93'0,"7"3"-72"0,0 0 14 15,0 3 2-15,0 0-6 16,0 0-1-16,0 3 1 16,0 3 0-16,0-3-16 15,0 13 4-15,0-4 2 0,-3 7-5 16,3 6 1-16,3 7-6 16,4-1 1-16,0 7-1 15,4-7 1-15,10-3-2 16,4-9 1-16,10-10 3 15,4-2 3-15,3-14 6 16,-3-8 3-16,-4-7-5 0,-3-6 0 16,-4-4-6-16,-7 1 1 15,-3-4-9-15,-7 4-2 16,-8 0-3-16,-6 2 1 16,-4 1-2-16,-4 3-1 15,0 3-13-15,1 3-4 16,-1 10-29-16,4 0-10 15,4 9-13-15,3 9-3 16,7 0 7-16,3 7 4 16,4 3 13-16,4 3 4 15,0 3 10-15,-1-3 6 16,1-3 33-16,-4-7 18 16,0 1 18-16,0-7 10 15,-3-3 4-15,-1-6 3 16,1-6-6-16,-4-4-2 0,0-3-10 15,0-6-5-15,0-3-11 16,4-6-2-16,3-7-4 16,4 10-2-16,-1 3-6 15,1 13-4-15,-4 2-1 16,11 16 1-16,6 10-1 16,1 6 2-16,-4 0-4 15,-6 3-2-15,-5-9-3 16,4 3-1-16,4 2-20 15,-7-5-8-15,-1 0-37 0,-3-7-14 16,-3-6-30-16,0-3-10 16,-11 0-24-1</inkml:trace>
  <inkml:trace contextRef="#ctx0" brushRef="#br0" timeOffset="17223.55">13303 10681 276 0,'4'-4'104'16,"-1"1"-81"-16,1-3 23 0,-1 0 3 0,-3-1-6 16,0 1 1-16,0 3-7 15,-3 0-2-15,-8 3-20 16,-3 3 4-16,-3 3 2 0,-8 4-5 16,-3 2 1-16,-4 7-8 15,0 6-3-15,4 10-3 16,3 15 0-16,8 9-2 15,6-2 2-15,11-13-4 0,14 0 0 16,11-13 5-16,10-9 2 16,11-10-2-16,0-8-1 15,0-4-1-15,-1-7 1 16,1-2-2-16,0-7-1 16,0-3-39-16,-4-6-19 15,-3-3-36-15,-4-6-15 16,-10 5-53-1</inkml:trace>
  <inkml:trace contextRef="#ctx0" brushRef="#br0" timeOffset="17521.14">13448 10006 356 0,'-18'-47'134'0,"18"47"-104"0,-7-28 9 15,7 25-3-15,0-6 1 16,0-1 7-16,0 4-13 16,0 0-4-16,4 6-15 15,-4 0 3-15,7 31 3 0,0-9-8 16,10 34-3-16,15 23-4 16,4 15 0-16,2 6-4 15,1-9 0-15,-4-9 3 16,-3-10 1-16,-7-13-26 15,-4-9-9-15,-7-12-19 16,-7-7-7-16,-10-12-28 16,-8-9-12-16,-14-1-54 15</inkml:trace>
  <inkml:trace contextRef="#ctx0" brushRef="#br0" timeOffset="17868.66">13335 10442 324 0,'-7'-9'121'0,"14"9"-95"0,7 6 9 0,-3-6-1 16,-1 0 0-16,1 0 6 16,14-6 5-16,20 3 2 15,8-10-25-15,4-3 7 0,-1 1 2 16,-3-4-10-16,0 6-2 0,-11 4-11 16,-6 0-5-16,-5-1 4 15,-2 10 5 1,-5 0-2-16,-2 0 2 15,-5 10-5-15,1-1-2 0,-4 16 0 16,0 6-1 0,0 1-5-16,-3 5 1 0,-1 4 0 15,4-6 2-15,1-4-3 16,-1-3 0-16,-4-3-1 16,1-3 0-16,-1-6-27 15,-3-3-10-15,-3-4-36 16,-4-6-13-16,-4-3-39 15,4-6-17-15,-3-19-3 16</inkml:trace>
  <inkml:trace contextRef="#ctx0" brushRef="#br0" timeOffset="18662.02">13871 9919 348 0,'-21'-29'129'0,"21"29"-100"0,-3 4-2 0,3-1-8 16,0 3-14-16,3 3-3 15,4 10-1-15,4 6-1 16,3 0 0-16,3 0 0 0,8 4 0 16,3-7-5-16,4 6 1 15,3-3-25-15,1 0-10 16,-5 0 6-16,-2-3 7 16,-1-3 15-16,-3-10 9 15,-8 1 6-15,1 2 5 0,-4-6 7 16,-3 1 4-16,-1-1 10 15,-3-3 3-15,-3 0-9 16,-4 0-4-16,0 4 0 16,-4 2 1-16,1 4 4 15,-4 2 2-15,0 4-6 16,-4 3 0-16,4 16-8 16,0-4-3-16,0 1-5 15,7-1-4-15,3-6 0 16,8-3 1-16,3-6-1 15,7-9 2-15,0-1 0 16,4-3 3-16,-4-6-3 16,0-9-2-16,4-7 4 15,-4-9 4-15,-3-9-1 0,-4-4 3 16,-3 4-2-16,-8-1 2 16,-6 1-8-16,-4 2-2 15,-4 1-1-15,-7 3 2 16,-3 6-3-16,0 6 0 15,-4 3 1-15,1 7 0 16,-1 12-3-16,4-2 0 16,7 11-1-16,7 1 3 15,7 6-18-15,10 9-7 16,4 7-2-16,7 0 2 16,1-7 12-16,-1-9 5 15,3-3 7-15,1-10 1 16,0-9 3-16,0-9 1 15,-1-4 10-15,1-9 3 0,-4-3 1 16,0-3 0-16,-3 0-5 16,0 6-2-16,-1 0-4 15,1 6-1-15,-1 4 1 16,5 5 3-16,-1 7 0 16,3 7 2-16,-2 2-6 15,2 7-1-15,1 2-4 16,0 1-1-16,-4 0 3 15,0-3 1-15,-3-7-4 16,-1-3-1-16,1-6-43 16,-4-6-18-16,0 0-36 15,0-4-16-15,0 1-51 16</inkml:trace>
  <inkml:trace contextRef="#ctx0" brushRef="#br0" timeOffset="27281.83">20017 10847 236 0,'0'-3'90'0,"0"3"-70"0,0-7 13 0,0 7-1 16,0 0-6-16,0 0-1 15,-4 0-7-15,1 0-1 16,-1 0-10-16,1 0 2 0,-1 0 2 16,0 7 0-16,1 2 3 15,-1-6 2-15,1 16 2 16,-1-7-8-16,4 7-3 16,0-3-2-16,0 0-1 15,0-1-2-15,4-5 1 16,-1-1 4-16,4-3 6 15,1-2 6-15,-1-14 3 16,0 7-7-16,3-13-4 0,4 7-2 16,-7-10-1-16,0 3-4 15,-3-2-1-15,-1 2 1 16,-3-3 2-16,0 7 1 16,-3-4 3-16,-1 6-5 15,-3 1-1-15,0 3-2 16,-7 3 1-16,7 0-2 15,-3 12-1-15,-1 0-2 16,0 20 1-16,4-7 1 16,4 15 0-16,-1-9-3 15,4 4 2-15,0-7 1 16,7-3 2-16,0-3 3 16,4-4 2-16,0-2 1 15,3-10 0-15,0 0 0 16,0-12 2-16,-4 2-3 0,1-15-2 15,0 4-2-15,-4-11 0 16,0 4 0-16,-7 3 1 16,0 0 0-16,-7 0 0 15,3 1-2-15,-10 2 1 16,3 6-2-16,-10 4-1 16,0-1-2-16,-4 13-1 15,4-3 2-15,-3 29 0 16,2-10 1-16,5 21 0 15,3-8-3-15,10-1 0 16,4-3-1-16,11-3 0 16,-1-6 5-16,11-3 1 0,-3-4 2 15,3-9 0-15,0 1 2 16,1-11 1-16,-1 4-1 16,-4-16-1-16,-2 4-1 15,-5-14 0-15,-3 8-2 16,-3-8 1-16,-1 4 0 15,-6 0 1-15,-1 3-2 16,-6 3-2-16,3 4-2 16,-8 2 1-16,1 4-1 15,-7 12 0-15,7-3 2 16,-4 19 0-16,4-4 0 16,4 17 0-16,3-7-3 0,7 6 2 15,0-9-1-15,7 6 0 16,0-9 2-16,7-3 0 15,0-4-3-15,4-5 2 16,-1-4 1-16,1-9 2 16,-4-1-1-16,0-15-1 15,0 3 1-15,-3-12 1 16,-1 3 1-16,-6 0 1 16,-1 3-2-16,-6-4 1 15,-1 4-2-15,-10 3 2 16,4 4-2-16,-11 5-1 15,3 0 1-15,-10 13-1 16,7 0-3-16,-4 13 0 16,7 0 2-16,4 18 0 15,3-3-2-15,11 10 2 0,0-7-1 16,15-3 0-16,-5 1 0 16,11-11 0-16,-3-2 4 15,3-7 1-15,0-2-4 16,0-10 1-16,-3-1 2 15,-4-14 3-15,0 2 0 16,-7-12 0-16,0 6-3 16,-7-6-2-16,0 6 1 15,-7-3 1-15,0 6-1 16,-7 0 2-16,4 9-2 16,-4 7 2-16,-1 0-4 0,1 19-2 15,-3 3-1 1,10 18 0-16,0-5 3 0,7-4 2 15,0 0-5-15,7-3 1 16,0-6 1-16,10-13 3 16,-6 1-2-16,3-17 0 15,-3 1 3-15,-1-13 3 16,1 3 0-16,-4-6 2 16,0 6-4-16,-7 3 0 15,0 4-1-15,-4 9 1 16,1 3-4-16,-1 9 0 15,1-3-10-15,-1 4-3 16,1-1-33-16,-1-2-14 16,1-4-30-16,6-10-13 0,-3 4-83 15</inkml:trace>
  <inkml:trace contextRef="#ctx0" brushRef="#br0" timeOffset="29699.47">21594 9263 228 0,'-4'-3'85'0,"4"3"-66"0,-4-3 1 0,4 3-4 15,0 0-5-15,0 0 1 16,0-3 7-16,0 0 5 16,0 0-13-16,0-1 14 0,-3 1 7 15,-1 0-3-15,1 3 0 0,-1 0-5 16,-3 6-3-16,4-2-7 16,-4 5-4-16,3 0-3 15,1 1 0-15,-1 6-2 16,4-4 2-16,0-3-2 15,4-2 0-15,-1-4 5 16,4-3 6-16,0 0 3 16,4-3 1-16,-4-4-7 15,4-2 0-15,-4 6-2 16,0-13 1-16,0 7-4 16,-4-1-3-16,1-2 0 15,-8-4 1-15,4 4-3 16,-7-1 0-16,4 4 3 15,-4 2 3-15,0 4-6 0,-4 10-2 16,4-1-1-16,-4 10 2 16,4-4-1-16,-3 10 2 15,3-3-7-15,3 9 1 16,1-6 3-16,3 3 2 16,0-3 0-16,7-3 1 15,0-3-2-15,3-7 2 16,1 0 0-16,6-15 1 15,-2 6 2-15,6-12 1 16,-4 2 1-16,-2-9 0 16,-1 4-2-16,-7-4 1 15,-4 3-4-15,-6-9 0 16,-1 6 1-16,-6 0 0 16,-1 1-2-16,-3-1-2 15,0 3 1-15,-4 10-1 16,4 3-3-16,-4 12 2 0,4-3-1 15,0 13 0-15,4-3 2 16,-1 15 0-16,4-3-3 16,3 16 0-16,4-9 2 15,4 2 2-15,-1-8-2 16,5-4-2-16,-1-3 2 16,3-10 0-16,1-2 1 15,6-13 2-15,-3-1 1 16,8-18 1-16,-5 4-2 15,1-11 1-15,-4 7-2 0,-3-6-1 16,-4 9 3-16,-11-6 2 16,1 7-4-16,-8-1-1 15,0 3 2-15,-6 7 1 16,3-1-4-16,-4 10 1 16,0 0 0-16,1 10 0 15,3-1 0-15,0 13 0 16,3-3-3-16,4 9 0 15,0-6 2-15,7 3 0 16,0 0-2-16,7-3 2 16,0-3-1-16,4-7 0 15,-1-2 2-15,8-10 2 16,-4 0 1-16,7-19 1 16,-3 3-2-16,3-9 1 0,-3 3 0 15,-8-3 1-15,1 10 0 16,-11-7 2-16,0 3-1 15,-7-3 0-15,0 3-6 16,-8 7 1-16,5-4 0 16,-8 16 0-16,4 0-3 15,0 9 2-15,0 1 1 16,3 15 0-16,1-6-3 16,6 9 2-16,1-3-1 15,3 3 0-15,0-3 0 16,7-3 0-16,0-3 2 15,7-7 0-15,-4-2 0 16,12-13 2-16,-5 3-1 0,4-19 2 16,-3 3 0-16,3-9 1 15,-3 0 0-15,-8 3 0 16,-2 3-2-16,-12-3-2 16,0 4 3-16,-10-1 2 15,4 3-2-15,-8 7-2 16,4 6 0-16,-4 6-1 15,4 6-3-15,-3 10 2 16,3-3-1-16,3 9-2 16,4-7 3-16,3 1 0 15,1 0-2-15,3 0 2 16,0-7 1-16,7-8 0 16,0-1 0-16,4-13 0 15,-1 1 0-15,1-10 2 16,-1 10-1-16,-3-7 2 0,-3 0 0 15,-8 4 1-15,4 2-2 16,-7 7-2-16,0 0-4 16,-3 6-2-16,3 0-17 15,-4 4-8-15,4-4-23 16,0 3-9-16,3-3-32 16,1 0-13-16,3 7-76 15</inkml:trace>
  <inkml:trace contextRef="#ctx0" brushRef="#br0" timeOffset="32654.79">24807 10113 212 0,'-3'0'82'0,"3"0"-64"0,-4 0 7 0,4 0-3 16,0 0-8-16,0 0 2 16,0 0 11-16,0 0 4 15,0 0-15-15,0 0 15 0,0 0 6 16,0 0-4-16,0 3 0 15,0 0-9-15,-3 7-5 16,-1-4-11-16,1 6-3 0,-1-2-3 16,1 2-2-16,3-2-2 15,0-1 1-15,0-6-1 16,7 4-2-16,0-4 9 16,3-3 6-16,-3 0 4 15,4-10 0-15,-4 10 1 16,0-9 0-16,0 0 0 15,0-7 0-15,-3 3-6 16,-4-2-2-16,0 2 0 16,0-3 2-16,0 1-3 15,-7 5-2-15,3 1 0 16,-3 6-1-16,0-3 0 16,-4 15 0-16,4-3-2 0,0 7-2 15,-3 15 1 1,6-15-4-16,4 5 2 15,0-2 1-15,7-3 2 16,-3 2-3-16,6-5 0 16,-3-7 1-16,4 3 2 15,0-6 1-15,-1-6 3 16,1 3-1-16,-1-13 2 16,-3 7 2-16,0-7 2 15,-3 0-5-15,-4-6-2 16,0 3 0-16,-4-6 0 15,1 3-2-15,-8 0-2 16,4 4 1-16,-7 8 1 16,4 1-1-16,-4 18-1 15,-1-2-2-15,1 14 1 0,4-5-1 16,3 12 0-16,0-9 2 16,10 3 0-16,1-3-3 15,6 0 0-15,-3-4 2 16,7-2 0-16,1-4 1 15,2-2 2-15,-3-4 1 16,4-6 3-16,0-4-1 16,-1-2 2-16,-3 0-2 15,0-20 0-15,-3 7-1 16,-7-15 2-16,-1 5-1 16,-10-8 2-16,3 5-6 0,-6-2-1 15,-8 5 0-15,4 13 2 16,4 4-1-16,-8 12-1 15,4-1-2-15,-4 26-1 16,4-6 2-16,3 19 0 16,1-1-2-16,10 4 0 15,0-7 2-15,7 0 0 16,0-6-2-16,7 1 0 16,-3-8 2-16,3-2 2 15,0-3 0-15,4-7-1 16,-4-3 1-16,3-3 1 15,-3-3 1-15,1-13 3 16,-5 4-1-16,-6-20 0 0,-1 4-3 16,-10-16 1-1,4 16-2-15,-12-7-1 0,5 7 1 16,-4 3 1-16,0 13-3 16,-4 15 0-16,0-3-1 15,-3 34 0-15,7-9 0 16,0 13 0-16,3-10 2 15,8 10 0-15,-1-10-3 16,11 0 0-16,-3-6 2 16,10-3 0-16,-3-3-2 15,3-7 2-15,0-6 1 16,3-3 2-16,-2-3-1 16,2-13 2-16,-3 7 0 15,-3-13 3-15,0 0-3 0,-11-19 0 16,-4-9 1-16,-3 9 0 15,-4 13-2-15,-3 16-2 16,0 15-2-16,4 12 1 16,-1-2 1-16,-3 15 0 15,3-6-3-15,4 3 2 16,0-3-1-16,7 0 0 16,0-3 0-16,4-3 0 15,-1-4 2-15,4-2 0 16,0-4 0-16,0-3 0 15,-3-3-18-15,-1 6-8 16,1-3-28-16,-4-3-13 0,0 0-38 16,0 0-14-16,0 0-62 15</inkml:trace>
  <inkml:trace contextRef="#ctx0" brushRef="#br0" timeOffset="44517.21">21565 11784 220 0,'0'0'82'0,"0"0"-64"0,4-6 9 16,-4 6 0-16,3-3-7 16,1 0-2-16,-1-7-2 15,1 10 0-15,-1-9-8 16,-3 6 10-16,4-4 8 0,-4-2 1 15,0 6 2-15,0-3-3 16,0 3-1-16,0-1-10 16,-4 4-4-16,1 0-4 0,-1 7 0 15,1-7-2-15,-1 15 0 16,1-5-6-16,-1 9 1 16,1-4 0-16,3 1 0 15,0 0 4-15,3-7 5 16,1 0-3-16,6-9 2 15,-3 0-3-15,8-9 0 16,-5 3-1-16,4-4 2 16,-3 1 3-16,-1-4 2 15,1 1-1-15,-7-4-1 16,-1 0-1-16,-6-2 2 16,3 5-1-16,-7-6 2 15,-1 4-2-15,-2-1 0 16,-1 3-3-16,1 10 1 15,-1 0-4-15,1 13 0 0,-1-4-3 16,0 13-1-16,4-4 1 16,0 14 2-16,4-8-3 15,3 14 0-15,0-10-1 16,3 0 0-16,1-6 2 16,3-7 2-16,0-2-1 15,7-10 2-15,-3 0-2 16,3-10-1-16,-4 1 3 15,1-10 0-15,-1 4-1 16,-2-7 1-16,-5 3 2 16,-6-13 2-16,-1 14-3 15,-7-14-1-15,1 7 1 16,-4 0 2-16,3 0-3 16,-3 16 0-16,0 6-1 15,0 6-2-15,0 6-2 0,3 7 1 16,1-1-1-16,2 10 0 15,1-3 2-15,7 7 2 16,0-1-1-16,4 0-1 16,-1-3 1-16,8-3 1 15,-4-3-1-15,7-10-1 16,-3-6 1-16,6-6-1 16,-2-3 2-16,-1-13 1 15,0 4-1-15,-4-4-2 16,-3 3 1-16,-7-6 1 15,0 3-1-15,-7-6 2 16,0 6-2-16,-7 1-1 0,4 2 1 16,-5 10 1-16,5-1-1 15,-4 14-1 1,0-1-2-16,0 13 1 0,3-4-1 16,4 14-2-16,3-11 3 15,8 20 2-15,-4-10-2 16,11 4 0-16,-4-7 1 15,10-3 2-15,-3 0-1 16,7-13 2-16,-3-3-2 16,3-12 2-16,-3 0-2 15,0-19 2-15,-1 6-4 16,-6-6 0-16,-1 3 3 0,-13-6 1 16,3 6-1-16,-14-10-2 15,3 7 1-15,-6 3 1 16,2 3-1-16,-2 10-1 15,3 0 1-15,-4 15-1 16,4-3 0-16,0 13 0 16,3-4-3-16,4 13 2 15,0-3-1-15,7 10 0 16,0-7 2-16,4 3 2 16,-1-6-1-16,8 0 2 15,-1-3-2-15,8 0-1 16,-4-7 1-16,7-12-1 15,-3 0 2-15,3-16 1 0,-3 1-1 16,-4-7 1-16,0 3-4 16,-7-6 0-16,-4 6 3 15,-10-6 1-15,4 6-1 16,-11-6-2-16,0 9-2 16,-4 4 1-16,4 2-1 15,0 10 0-15,0 0 0 16,0 16 0-16,3-3 2 15,0 12 0-15,4-3 0 16,7 12 0-16,0-6 0 16,7-3 0-16,-3 4-3 15,10-10 2-15,-3-4 1 16,6-9 2-16,-3 1-1 16,4-17-1-16,-4 4 1 0,0-16 1 15,0 3-1-15,-7-9 2 16,0 6 0-16,-10-6 1 15,-1 6-5-15,-6-3 1 16,-1 6 0-16,-3 3 2 16,4 4-3-16,-5 15-2 15,1-3 2-15,0 13 0 16,4-4-2-16,-1 10 2 16,4-7-1-16,3 7 0 15,1-6 2-15,3-4 2 16,0 0-10-16,3-5-4 15,1-1-25-15,0-3-11 16,-1 0-41-16,4-3-19 0,-3-1-85 16</inkml:trace>
  <inkml:trace contextRef="#ctx0" brushRef="#br0" timeOffset="48250.23">21562 6065 236 0,'0'-19'90'0,"0"19"-70"0,3-3 13 0,-3 3 1 16,0 0 2-16,0 0 3 15,0 0-2-15,0 0 2 16,0 0-21-16,0 0 1 0,0 0-1 15,0 0-2-15,0 3 1 16,0-3-1-16,4 10 0 16,-4-4-2-16,3 6 1 15,-3-2-6-15,0 12-1 16,0-6 0-16,4 5 0 16,-4-2-2-16,3 6-1 15,-3-6-3-15,4 6 1 16,-4-6-2-16,0 6 2 15,0-6 0-15,0 3 3 16,0 3 1-16,0 0 3 16,0-3-5-16,0 9-1 15,0-9 2-15,0 16 1 16,0-10-3-16,0 10-3 0,0-7 2 16,0 4 0-16,0-4 3 15,0 0 1-15,0-6-3 16,0 4-1-16,0-4-1 15,0 3-2-15,0-6 3 16,0 3 0-16,0 0-1 16,0 6 1-16,0-5-2 15,0 8 2-15,0-6-4 16,0 10 0-16,0-7 1 16,0 4 2-16,0-7-1 15,0 6-1-15,0-5 1 0,0 2 1 16,0-6 3-16,0 3 2 15,0-6-3-15,0 6-3 16,0-2 0-16,0 5-1 16,0-3 0-16,3 7 0 15,1-7 0-15,0 6 2 16,-1-5-1-16,1 8-1 16,-1-9 1-16,1 4-1 15,-1-4-3-15,1 0 0 16,-4-3 4-16,3 3 3 15,-3-6-1-15,4 0-2 16,-4 3-3-16,3 1-1 16,1-4 2-16,-1 3 2 15,-3 3-2-15,4 6 0 16,-4-5 3-16,0 5 1 16,0-6-4-16,3 7 1 0,-3-7 0 15,0 3 2-15,0-2-1 16,4-1-1-16,-4-6 1 15,3 3-1-15,-3-3-3 16,0 0 2-16,0-4 1 16,0 4 0-16,0-3 0 15,0 6 2-15,0-3-1 16,0 6 2-16,0-2-4 16,0 5 0-16,0-6 3 15,0 6 1-15,0-9-4 16,0 10-1-16,0-7 1 15,0 0 2-15,0-3 0 0,0 0-1 16,0-3 1-16,0 6-1 16,0-7-3-1,0 1 2-15,0-3 3 0,-3 3 1 16,3-4-1-16,-4 7-2 16,1-3-2-16,-1 6 1 15,1-3 1-15,-1 10 2 16,1-7-3-16,-1 6-2 15,4-6 4-15,-3 6 1 16,3-2-3-16,0-1 1 16,0-3 0-16,-4 3 0 15,4-9 0-15,-3 9 2 16,3-9-1-16,-4 3-1 0,1-3 1 16,-1 3 1-16,1-3-3 15,-1 6-2-15,0-7 4 16,1 17 1-16,3-10-3 15,-4 3 1-15,4 0 0 16,0 4 0-16,0-7-3 16,-3 3 2-16,3-6 3 15,0 6 3-15,0-6-7 16,0 3 0-16,0-3 0 16,-4 3 3-16,1-6 0 15,-1 3 2-15,4-3-2 16,-3 6-1-16,3-6 1 15,-4 6-1-15,4-6-3 0,-3 9 2 16,3-6 1-16,0 3 0 16,0-3 0-16,-4 6 0 15,4-9 0-15,-3 12 0 16,3-9 0-16,-4 6 2 16,4-2-3-16,0 2 0 15,0-6 1-15,-3 3 2 16,3-3-3-16,-4 3 0 15,4-3 1-15,-3 3 0 16,3-3 0-16,0 3 0 16,0-3 0-16,-4 6 2 15,4-6-1-15,-3 13 2 16,3-10-4-16,0 3-2 16,0 0 2-16,0 0 0 0,0-3 1 15,0 4 2-15,0-7-3 16,0 6 0-16,0-6 1 15,0 6 0-15,0-6 0 16,0 6 0-16,0-9 0 16,0 12 2-16,0-9-1 15,0 6-1-15,0-3-2 16,0 4 1-16,0-1 1 16,0 6 2-16,0-5-3 15,0 2 0-15,0-9 1 16,0 9 2-16,0-6-3 0,0 4 0 15,0-7 1-15,0 6 0 16,0-6 0-16,0 3 0 16,0-3 0-16,0 3 0 15,0-3 0 1,0 6 0-16,0-6 0 0,0 6 0 16,0-3-3-16,0 3 2 15,0-2 1-15,0-1 0 16,0-3 2-16,0 3 1 15,0-7-4-15,0 4 1 16,0-3 0-16,0 0 0 16,0-3 0-16,0 3 0 15,0-4 0-15,0 4 0 0,0-3 0 16,0 3 0-16,0-4 0 16,0 4 2-16,0-3-1 15,0 3-1-15,0-7-2 16,0 13 1-16,0-6 1 15,0 6 0-15,0-3 0 16,0 3 2-16,0 3-3 16,0 1 0-16,0-8 1 15,0 5 0-15,0-5 0 16,0 5 0-16,0-8 0 16,0 4 0-16,0-3 0 15,0 3 0-15,0-3 0 16,0 6 0-16,0-6 0 15,0 6 0-15,0-3 0 0,0 9 2 16,0-9-3-16,0 16 0 16,0-10 3-16,0 10 1 15,0-10-4-15,0 3-1 16,0 1 1-16,0-1 0 16,0-6 1-16,0 9 0 15,0-5 0-15,0 5 0 16,0-6-3-16,0 16 2 15,0-9 3-15,0 12 1 16,0-10-4-16,0 10-1 16,0-9 1-16,0 3 0 15,0 0 1-15,0-1 2 16,0-5-6-16,0 12 1 16,0-6 1-16,0 15 1 0,0-12 1 15,0 9 0-15,0-6 0 16,0 10 2-16,0-10-3 15,3 6 0-15,-3-9 1 16,0 16 2-16,0-7-3 16,0 10 0-16,0-13 1 15,4 6 2-15,-4-2-1 16,3 2-1-16,-3-12-2 16,4 28 1-16,-4-19 1 15,3 23 0-15,-3-17 0 16,4 10 0-16,-4-16 0 0,0 13 2 15,0-12-1-15,0 21-1 16,0-16-2-16,0 17-1 16,0-17 4-16,0 10 1 15,0-12 0-15,0 18-2 16,0-16 1-16,0 20-1 16,0-16-3-16,0 9 2 15,0-16 3-15,0 16 1 16,0-18-4-16,0 24 1 15,0-19 0-15,0 17 2 16,0-14-1-16,0 4-1 16,0-12-2-16,0 8-1 15,0-12 2-15,0 13 0 16,0-16 3-16,0 19 1 0,0-16-4 16,0 7-1-16,0-10 1 15,0 3 2-15,0-6 0 16,-4 3-1-16,4-6 1 15,-3 9-1-15,3-10-3 16,-4 7 0-16,4-3 4 16,-3 0 1-16,3-6 0 15,-4 0 1-15,4-7-4 16,-3-3 0-16,-1-3 1 16,4-3 0-16,0-3 0 15,-4 0 0-15,4-4 0 16,0 1 0-16,0 0 0 15,-3-4 2-15,3 4-3 0,0-3 0 16,0-1 1-16,0-2 0 16,0-1-3-16,0-3 2 15,0 0 1-15,-4 1 0 16,4-4 0-16,0 0 0 16,0 0-7-16,0-3 0 15,0 0-15-15,-3 0-3 16,-1 0-38-16,1-6-16 15,-1 3-111 1,-6-19-67-16,3 6 114 16</inkml:trace>
  <inkml:trace contextRef="#ctx0" brushRef="#br0" timeOffset="49560.74">27217 7373 284 0,'-11'-47'107'0,"11"25"-83"0,-3 0 17 0,3 12 2 16,0 1-3-16,0 3 0 16,0-1-2-16,3 7-1 15,1 13-20-15,-1 12 10 0,4 16 5 16,0 34-10-16,0 13-2 16,1 18-6-16,-1 26-1 15,0 6-7-15,0-3-2 16,-4 9-2-16,1-37-2 15,-1-20 3-15,1 11 0 16,-1-23-4-16,1 16 1 0,-1-22-29 16,-3-3-10-16,0-13-34 15,-3-15-11-15,3-7-46 16,-4-22-18-16,1 1 24 16</inkml:trace>
  <inkml:trace contextRef="#ctx0" brushRef="#br0" timeOffset="49991.71">27270 7815 268 0,'-11'-98'101'0,"8"55"-78"0,-4-14 22 0,3 38 6 15,-3-6-14-15,0-3-3 16,0 0-5 0,3 3 1-16,1-3-16 0,3 9 3 0,0 0 1 15,7 6-2-15,0 7 3 16,4 12 7-16,-1 29 4 15,4 34-8-15,7 12-2 16,4 35-12-16,10 16-3 16,11-7-3-16,7 4 1 15,4 0 0-15,-5-20 1 16,-2-18 2-16,-1-19 3 16,-3-15 0-16,0-16 2 15,-4-13 0-15,1-16 1 0,-5-24-2 16,-2-23 1-16,-8-15-4 15,-7-3-2-15,-7-29-2 16,-10-27-3-16,-11-7 1 16,-7-16 1-16,-8-3-3 15,-2 22-2-15,3 25-1 16,-1 23 3-16,5 14-7 16,6 23 1-16,4 16-15 15,7 18-3-15,11 16-27 16,10 9-11-16,11 10-31 15,10 6-11-15,0 19-70 16</inkml:trace>
  <inkml:trace contextRef="#ctx0" brushRef="#br0" timeOffset="50411.94">28631 8235 368 0,'4'-19'140'0,"-4"3"-109"0,-4-12 18 0,1 12 2 15,-4-2-14-15,-7-1 1 16,-7 0-15-16,-8 6-4 16,-6 10-11-16,-7 16-5 0,-4 9 0 15,4 12 0-15,-1 4 3 16,8 3 1-16,7-1 1 16,7 14-4-16,14-1-1 15,10 0 1-15,15 1 0 16,24-10 0-16,18-10 0 0,3-9-2 15,-3-12 1-15,-3-13 7 16,3-16 5-16,-4-15 4 16,-3-10 3-16,-10 3-1 15,-12-2 2-15,-13-8-11 16,-15-8-2-16,-13-16-6 16,-11-3-3-16,-7-1 0 15,-11 17-1-15,-11 9-5 16,-3 15 1-16,0 10-5 15,8 13-1-15,6 5-15 16,14 10-4-16,18 7-23 16,18 6-6-16,17 5-38 15,7 1-17-15,7 7-69 16</inkml:trace>
  <inkml:trace contextRef="#ctx0" brushRef="#br0" timeOffset="50699.78">29221 7705 348 0,'10'-78'129'0,"-3"27"-100"0,11-27 15 0,-11 50 3 16,0-7-2-16,-3 4 5 16,-1 0-12-16,-3 12-5 15,0 3-19-15,-3 16-7 0,-5 16 0 16,1 18-4-16,0 29 0 0,4 15-1 15,-1 7 1-15,4 18-2 16,4 14-1-16,3-8 3 16,0-8 0-16,0-7-19 15,0 0-9 1,0-19-25-16,-3-19-8 0,-8-34-71 16,1-19-49-1</inkml:trace>
  <inkml:trace contextRef="#ctx0" brushRef="#br0" timeOffset="50877.56">29034 7752 392 0,'-22'-38'145'0,"22"32"-112"0,11 0 12 0,0 3-2 16,10 3-23-16,11 3-3 16,13 3-5-16,22 0 2 15,15 1-7-15,-1-4-4 0,-7 6-2 16,-4 1-8-16,1-1 0 15,-8 7-63-15,-6-7-26 16,-4-3-81 0</inkml:trace>
  <inkml:trace contextRef="#ctx0" brushRef="#br0" timeOffset="51690.37">28233 9687 288 0,'-7'-60'107'0,"7"44"-83"0,0 10 21 0,0 9 5 15,3 10-3-15,1 12 2 16,3 6-14-16,0 10-4 15,-4 22-18-15,1 15 1 0,-4 4 0 16,-4-1-5-16,-3 4-1 16,-3 6 7-16,-1-22 2 15,4-13-4-15,-3 1-3 16,3-14-3-16,3-14-2 0,0-1-3 16,4-38-2-16,8-11 1 15,2-17-1-15,1-15 0 16,3-20 2-16,0-30-3 15,4-7 0-15,-1-31-1 16,4-6 0-16,4 18 2 16,0 19 2-16,-4 32-6 15,0 19 1-15,4 18 5 16,3 19 6-16,7 19 2 16,1 18 4-16,-1 26-1 15,0 19 2-15,-3 9-4 0,-4 6-1 16,-7 22-4-1,-3 10 1-15,-8-4-4 16,-6-9 0-16,-4-3-1 16,0-6-2-16,-4-16-4 0,1-28-2 15,-1-7-35-15,-6-21-15 16,-11-7-48-16,-15-12-22 16,-9-13-61-1</inkml:trace>
  <inkml:trace contextRef="#ctx0" brushRef="#br0" timeOffset="51850.17">28190 9994 368 0,'25'19'140'0,"0"-13"-109"0,24 0 11 0,-13-6-3 0,16-3-20 16,8 0-3-16,0 3-12 16,-3 0-5-16,-4 3 0 15,-7 6-99-15,3 1-44 0,-7-4-10 16</inkml:trace>
  <inkml:trace contextRef="#ctx0" brushRef="#br0" timeOffset="52908.97">27499 11558 244 0,'-39'-25'93'0,"36"19"-72"0,6 0 11 0,4 3 3 15,4 0 12-15,7 3 10 16,3 6 1-16,3 10 1 16,1 9-32-16,-4 9 9 0,0 13 2 15,1 22-12-15,-8-3-2 16,-4-13-12-16,-3 38-3 16,0-22-5-16,-7 41-1 15,0-25-3-15,0 2-1 16,0-11 1-16,4-1 2 15,-1-16-17-15,-3-8-6 16,0-4-41-16,0-19-17 16,0 0-32-16,-3-25-11 15,-1 7-24 1</inkml:trace>
  <inkml:trace contextRef="#ctx0" brushRef="#br0" timeOffset="53161.17">27566 11405 364 0,'-14'6'134'0,"17"-3"-104"0,8 4 14 15,0-7-2-15,3-4-9 16,10-2 1-16,1-3-11 16,7-4-1-16,10-9-13 15,18 3-1-15,11 4 2 0,-1 2-6 16,-3 1-2-16,-7 5-1 15,-7 1-1-15,-7 3 0 16,-7 3 0-16,-11 3-33 16,-10 3-13-16,-11 10-59 15,-4 6-22-15,-10 3-31 16</inkml:trace>
  <inkml:trace contextRef="#ctx0" brushRef="#br0" timeOffset="53361.3">27640 12107 416 0,'4'10'156'0,"-4"-10"-121"0,31-7 12 0,-24 7-1 0,15-6-23 16,13 0-4-16,7 0-15 16,8-1-2-16,3 1-2 15,-1 3 0-15,-2 0 0 0,-1 0-62 16,-3-1-28-16,-4 1-97 31</inkml:trace>
  <inkml:trace contextRef="#ctx0" brushRef="#br0" timeOffset="53837.89">28293 12305 276 0,'0'-50'104'0,"0"31"-81"0,-4-3 27 0,4 12 8 16,0 1-16-16,0 0-1 16,-3 5-18-16,-1 11-6 15,1 8-10-15,-1 17 4 0,1 15 2 16,3 15 7-16,0-18 2 16,0-6 2-16,10 3 0 0,15 6-7 15,10-10-2-15,11-8-3 16,3-14 0-16,4-12-4 15,-3-12 0-15,-1-16-1 16,1-16 1-16,-5-15-4 16,-6 2-1-16,-11 1 1 15,-13 3 0-15,-12 3-9 16,-6 6-2-16,-5 10-38 16,1 9-15-16,0 6-32 15,4 10-12-15,-1 6-72 16</inkml:trace>
  <inkml:trace contextRef="#ctx0" brushRef="#br0" timeOffset="54078.65">28825 12452 320 0,'18'19'121'0,"-7"-19"-95"0,3-3 31 0,-4-4 6 16,1-5-5-16,3-13 3 16,7-10-14-16,4 4-7 15,3-10-22-15,7-3-5 0,1-3-1 16,-1 0-7-16,0 7-1 15,1 18 0-15,-5 9 2 16,-6 13-3-16,-7 6 0 16,-4 13-1-16,-4 6-2 15,1 0-8-15,0 7-5 16,3-1-35-16,3-3-16 16,4-6-31-16,4-6-13 0,0-4-66 15</inkml:trace>
  <inkml:trace contextRef="#ctx0" brushRef="#br0" timeOffset="54392.7">29792 12044 356 0,'-28'-3'134'0,"21"0"-104"0,-7 0 16 0,7 0-1 16,0 3-12-16,-4 0 0 16,-3 6-7-16,-4 7-4 15,1 6-12-15,-5 3-6 0,5 3-1 16,-1 3-2-16,8 3-1 16,6 4 1-16,8-1 1 15,10-6-3-15,7-9-2 16,14-13-1-16,18-6 3 15,7-9-33-15,4-7-12 16,-8 7-56-16,0-10-23 16,1 0-27-1</inkml:trace>
  <inkml:trace contextRef="#ctx0" brushRef="#br0" timeOffset="54693.05">30328 11270 360 0,'-56'-78'134'0,"35"34"-104"0,0-25 23 15,13 41 1-15,5-1-18 16,-1 4 3 0,4 19-12-16,0 28-14 15,0 12 0-15,0 13 1 0,0 32-7 16,0 21-4-16,-3 4 0 0,3 8 0 15,3 14-1-15,8-7 1 16,3-19-7-16,4-12 1 16,3-19-28-1,-3-16-11-15,-1-15-28 16,1-13-11-16,-4-15-82 16,-3-17-48-16,-11-5 97 15</inkml:trace>
  <inkml:trace contextRef="#ctx0" brushRef="#br0" timeOffset="54979.34">30081 11540 288 0,'-24'6'110'0,"20"6"-86"0,4 10 18 0,4-12 1 16,6-1-8-16,4 1 0 16,8 8-3-16,9-2 2 0,19-3-18 15,6-4 11-15,8 0 5 0,-4 1-7 16,-4 2-3-16,-7 1-10 15,-6 3-5-15,-4 12 4 16,-4 3 3-16,-7 10-5 16,-3 9-3-16,-8-6-3 15,1-3-3-15,-7-7 1 16,-1 4-1-16,-3-7 0 16,0-2 0-16,-3-4-27 15,-4-3-11-15,0 3-30 16,0-10-12-16</inkml:trace>
  <inkml:trace contextRef="#ctx0" brushRef="#br0" timeOffset="55193.32">30787 11214 360 0,'-49'0'134'0,"34"9"-104"0,-6 0 1 0,14 1-9 16,0-1-15-16,0 13-4 16,4 0-2-16,3 3 1 15,3 3-1-15,4 10-16 0,4 0-5 16,6-1-34-16,8 1-13 16,7 3-71-1</inkml:trace>
  <inkml:trace contextRef="#ctx0" brushRef="#br0" timeOffset="55743.99">31059 11847 264 0,'10'3'99'0,"-3"-6"-77"0,0 0 11 16,-7 3 2-16,0 0 3 15,0 0 4-15,0 0-5 16,0-3-2-16,-7 6-20 16,-3 3 2-16,-4 13 1 0,-8 6-2 15,-6 3 1-15,0 4-7 16,3-1-4-16,8-3-3 15,10-3-3-15,10-6 1 16,15-6-1-16,6-7 0 16,8-9 0-16,3-7 0 15,1-5 2-15,2-10-1 16,-2-7-1-16,-8-2 5 0,-10-4 4 16,-11-3 4-16,-11 7 4 15,-6 6-9-15,-5 2-2 16,-2 5-6-16,-4 5-1 15,-1 13 1-15,1 3 0 16,4 3-3-16,-1 6 0 16,7 10-20-16,8 9-10 15,6 4-12-15,8 5-2 16,7-5 3-16,13-4 4 16,12-6 18-16,6-10 11 15,1-9 7-15,-5-9 3 16,-2-13 18-16,-4-6 9 0,-1-3 15 15,-9-3 7-15,-1 6-1 16,-4 3 1 0,-2 6-12-16,-5 7-4 0,-3 12-10 15,1 12-3-15,-5 14-11 16,1 8-3-16,-1 1-5 16,4-4-1-16,0-5-8 15,4-7-2-15,3-10-51 16,4-12-24-16,3 0-82 15,0-12-75 1,-6-4 89-16</inkml:trace>
  <inkml:trace contextRef="#ctx0" brushRef="#br0" timeOffset="63520.08">12725 9273 224 0,'10'-16'85'0,"-3"3"-66"0,4-5 5 0,-4 8 1 16,4-5-7-16,-1-1 1 15,1-3 3-15,-4 0 1 0,0 0-12 16,0 4 9-16,-4-1 3 0,-3 0-3 16,-3 1 1-16,-4-1-6 15,-7 0-1-15,-4 7-4 16,-7 0-1-16,-6 2-3 16,-5 7-1-16,-6 3 1 15,0 1 1-15,-1 5-3 16,8 0-1-16,7 1 5 15,-32 12 3-15,-21 3-4 16,7 0-2-16,7 0-5 16,17-6-2-16,11-4-2 15,-10 7 3-15,-25 7 2 16,-4 2 2-16,-3 4 3 0,4 5 1 16,3 4-3-16,-4 9-1 15,-7 1-1-15,-3-1-2 16,0-3 1-16,10 4-1 15,4-7 0 1,4 0 2-16,-1 6-3 0,1 6 0 16,-1 7 1-16,4 0 0 15,0 0 0-15,10 3 0 16,1 9-3-16,3 10 2 16,0 3 1-16,0-3 2 15,0-7-3-15,0 4 0 16,4 3 7-16,7 0 6 15,6-10-4-15,12-6-2 16,6-6-1-16,8-6 1 0,6 18-3 16,8 0-2-16,10 4 6 15,7-4 3-15,7-9-5 16,4-6-3-16,3-3-1 16,0-7 1-16,1 10 1 15,2-4 3-15,8-2 3 16,14-7 5-16,18 0-2 15,3-16 1-15,4-2-7 16,10-4-2-16,21-6 0 16,1 0 0-16,-33-6-2 15,40 6 1-15,6-4-2 16,-6 1 2-16,-11-3 4 16,7-4 6-16,7-2-7 15,-4-1-3-15,-6-3-2 0,13-2-1 16,11-4 6-16,-10 0 6 15,6-7-6-15,12-2-3 16,-8-4-2-16,0 1-1 16,14-7 0-16,-3-9 2 15,-8-13 1-15,26-15 3 16,-15-4-3-16,-14-3-2 16,7-3 0-16,-7 4 1 15,-17-14 1-15,-18-8 3 16,-4-4 1-16,0 16 1 15,-3 0-4-15,-7 9-1 16,-15-9-1-16,-6 0 1 16,-4-13-4-16,3 1 0 15,4 11 1-15,1-8 0 0,-5-26 0 16,-6-2 0-16,-15 2 0 16,-10 7 2-16,-11-10-1 15,-10-3 2-15,-11 16 0 16,-11 6 1-16,-13 9-5 15,-19-5-1-15,-13-8 1 16,-15-2 2-16,-3 6-2 16,-3 7-2-16,-15 2 2 15,-21 1 2-15,-3 5-5 16,-4 4 1-16,-25 13-1 16,-3 15 2-16,-7 9-8 15,-25 13-1-15,11 13-5 16,-11 6-1-16,0 12-8 15,18 7-2-15,10 6-18 16,8 6-7-16,13 3-21 0,19 1-8 16,23-4-100-1</inkml:trace>
  <inkml:trace contextRef="#ctx0" brushRef="#br0" timeOffset="73638.59">4346 10950 124 0,'-3'13'49'0,"3"-13"-38"0,3 9 10 0,-3-9 2 16,0 0-2-16,0 0-1 15,0 0 3-15,4-3 2 16,-1-3-13-16,-3-4 4 0,0 7 2 16,0-3 9-16,0 0 8 15,0-1-1-15,0 4 2 16,-3 0-7-16,-1 0-3 16,1 0-6-16,-1 3-2 0,1-3-2 15,-1 3 0-15,1 0-2 16,-1 0 1-16,1 0 1 15,-1 0-1-15,0 0-3 16,1 3-2-16,-1 3-4 16,1 0 1-16,3 4-4 15,0 2-2-15,0-2 0 16,0 5-1-16,3-2-3 16,1-1 2-16,-1-2 1 15,1-1 2-15,3-2 1 16,0-4 3-16,0-6 1 15,4-4 3-15,-1-2-3 0,1-4 1 16,-4-5-3 0,0-1 0-16,0-6 3 15,-7 0 3-15,-7-1-6 0,0 1-3 16,0 0 1-16,-4 6 0 16,-3-2-4-16,0 5 1 15,0 3 2-15,0 7 3 16,3 6-2-16,4 6-2 15,-3 7-3-15,3 9 1 16,3 3 3-16,-3 13 3 16,7-1-4-16,7-2-1 15,0-1 0-15,4-6 2 16,-1-3-1-16,-3-6 2 16,7-3 0-16,1-7 3 15,-1-2-1-15,0-7 0 0,0-7 1 16,0-8 1-1,0-10 1-15,-7-7 0 16,-7-2-4-16,0-1-3 16,-7 4 0-16,-7 0-1 0,0 2 0 15,0 7 0-15,-4 0 0 16,-3 7 0-16,3 2 0 16,4 10 2-16,-3 6-1 15,-1 10-1-15,4 9 1 16,3 6-1-16,4 16-3 15,7 0 2-15,4-7 1 16,3 1 0-16,3-4 0 16,5-8 2-16,6-5-1 0,-4-5-1 15,1-6 1-15,7-10 1 16,-1 0-1-16,1-4 2 16,0-11 0-16,-11-4 1 15,0-9 0-15,-7-4 0 16,-7 1 0-16,-4 0 0 15,-6 2 0-15,-1 4 0 16,-3 3-5-16,-7 7-1 16,3 2 1-16,1 7 2 15,3 15-2-15,0 10-2 16,-1 12 2-16,1 7 2 16,7 0-2-16,0 2 0 15,4-5 1-15,6-4 0 16,4-2 0-16,0-11 0 15,4 7 0-15,3-12 0 0,4-4 2 16,3-5 1-16,4-4-1 16,3-7 1-16,-11-2-2 15,1-10-1-15,-4-15 3 16,-3 2 0-16,-8-5 1 16,-6-4 0-16,-11 3-2 15,-4 4 1-15,0 2-2 16,-3 4-1-16,-7 6 1 15,7 6-1-15,0 16-3 16,3 7 2-16,0 12 1 16,8 12 0-16,3 10-3 15,3-4 0-15,4 7 2 16,4-6 2-16,3-4-2 0,3-5 0 16,1 2 1-16,7-9 0 15,3-6-3-15,3-4 2 16,8-6 1-16,-7-3 0 15,0-6 2-15,-4-6 3 16,-4-4 0-16,-3-5 2 16,-6-11-4-16,-8-2 0 15,-8-7 1-15,-6-2 2 16,-10-4-5-16,-1 9-1 16,0 4 0-16,-6 6 0 15,2 9 0-15,5 7 0 16,-1 18-3-16,7 19 2 0,-3 10-1 15,0 3-2 1,10 6 3-16,8-6 0 0,3-4-2 16,7 1 2-16,7-7 1 15,7-6 0-15,-3-6-3 16,-1-6 2-16,5-7 1 16,2-6 2-16,1-6-1 15,3-4 2-15,-10-2 0 16,-1-10 1-16,-6-10-2 15,-4-8 1-15,-10-4-2 16,-8-3-1-16,-7 3 3 16,1 3 0-16,-8 6-4 15,4 14 1-15,0 8 0 16,0 13 0-16,3 13-3 0,7 21 2 16,1 7-1-16,3 0-2 15,7-4 3-15,3-5 0 16,4-4 1-16,0-9 0 15,7-1 0-15,1-5 0 16,-1-10 0-16,0-6 2 16,-4-10 1-16,-3-5 1 15,-3-4-2-15,-4-7 1 16,0 4 0-16,-4 3 1 16,1 4-5-16,-4 8 1 15,0 10 0-15,0 0 0 16,0 0-9-16,3 6-2 15,1-2-25-15,3-4-11 0,0 0-47 16,3-10-17-16,8-2-101 16</inkml:trace>
  <inkml:trace contextRef="#ctx0" brushRef="#br0" timeOffset="78441.2">30413 7470 260 0,'-60'-28'99'0,"39"12"-77"0,-14 0-2 16,24 7-4-16,-3-4-8 16,0-9 1-16,0 4 1 15,0-1 4-15,-1-6-8 16,-2-4-1-16,-8 1-1 0,-3-6 0 16,-14 5 0-16,-11-5 0 15,-7-1 2-15,-4 4-1 0,1 3 0 16,3 0-1-16,-4-1 2 15,-6 1 3-15,-1 3 2 16,-3 0-1-16,7 0 1 16,3 0-6-16,1 0-1 15,-1 6 0-15,-3-3 0 16,-3-3-2-16,-4 0 1 16,3 0-2-16,8-3-1 15,-4 6 3-15,3-3 0 16,-3 3 1-16,-7 0 0 15,0 6-2-15,3 7-2 16,8-1 3-16,3 7 2 16,0-3-2-16,-3 3-2 0,-8 3 0 15,-3 3 1-15,3 3-1 16,8 3-1-16,-1 1 1 16,4 2 1-16,0 7-1 15,0 6 2-15,-14 7 2 16,0-4 2-16,7 0-3 15,11-3-3-15,3 0 2 16,7 3 0-16,0-6-1 16,0 7 1-16,-3 2 0 15,-8 3 3-15,-6 7-5 16,-1 13-1-16,4-1 2 16,8 0 3-16,6-3-2 15,3 0 0-15,5-6-1 16,-1 3-2-16,0 7 1 0,0 12 1 15,0 3-1-15,1-4 2 16,-1-5 0-16,3 6 1 16,1-7-2-16,0 17 1 15,3 5-4-15,4 4-2 16,0-4 4-16,-1 1 1 16,5-4 0-16,3 10 1 15,3 6-4-15,0-6 0 16,1 0 5-16,3-4 2 15,3 14-5-15,4 8 0 16,0-9 1-16,3-6 1 16,1-3-1-16,3 12 1 0,0 7-2 15,0-10-1 1,0-6 3-16,3-3 0 16,4 9-1-16,4 7-2 0,0-7 1 15,-1-6-1-15,4-3 0 16,0 6 0-16,-3 3 2 15,0 6 1-15,-1-12-1 16,1 0-2-16,-4 9 1 16,0 7-1-16,3-3 0 15,8-10 0-15,-4 3 0 16,4 13 2-16,6-1 1 16,5-11 1-16,2-11 0 15,1 4 0-15,7 13-2 16,-4-1-2-16,4-2 1 0,0-14 1 15,-4 14-3-15,0 8 0 16,4-2 3-16,11-10 1 16,6 0-1-16,8 16 1 15,6 3 0 1,-3-9 3-16,-3-10-3 0,6-3 0 16,15 13-1-16,10-1 1 15,0-8 0-15,-6-11 1 16,13 1-5-16,11 3 1 15,0 0 0-15,-7-3 0 16,10-7 0-16,14-12 2 16,-6-6-3-16,-1-7 0 0,19-2 1 15,-5 2 2-15,-3-6-1 16,11 1-1-16,3-11 1 16,-10-2 1-16,10-4-3 15,10-9 0-15,-9-6 1 16,13 0 2-16,4-9-1 15,-8-1-1-15,12-3 3 16,-4-6 0-16,-18-6-1 16,0 3-2-16,0-3-2 15,-14-7-1-15,-17 0 2 16,3 1 0-16,3-4 1 16,-7-6 0-16,-10-3 0 15,-11-3 0-15,4-7 0 16,0 4 0-16,-7 0-3 0,-15-4 2 15,-13 7-1 1,-11-6 0-16,-7-10 0 0,-11 3-2 16,-7-12 3-16,-3-10 2 15,-4 0 0-15,-3 0-1 16,-4 1 1-16,0-7-1 16,-4-6 0-16,-2-16 0 15,-5 3 0-15,-6 0 0 16,-5 0 0-16,-2-12 0 15,-4-7 0-15,-4 1 2 16,-3-1-1-16,0-18-1 16,0-10 1-16,3 6-1 15,4-21-3-15,3-4 2 16,4 4 1-16,0-23 2 16,-3 4-3-16,-5 6 0 0,-2-19 1 15,-8 6 2-15,-7 4-1 16,-3-16-1-16,-4 9-2 15,-3-12 1-15,0 6 1 16,-1 0 2-16,-6-6-1 16,-15 15-1-16,-20-12-2 15,-8 9-1-15,0 16-1 16,-17-3 0-16,-18-3 3 16,0 15 0-16,3 10-2 15,-13-13 2-15,3 16 1 16,14 9 0-16,0 4-3 15,-7-4 2-15,7 16-8 0,14 16-2 16,4 9-5-16,-7 6-1 16,-8 0-1-1,15 13-2-15,10 13-2 16,11 12-1-16,7 12-27 0,14 16-12 16,18 10-96-1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customXml" Target="../ink/ink5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3.10</a:t>
            </a:r>
            <a:b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15829" y="-42773"/>
            <a:ext cx="3811712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52227" y="846662"/>
                <a:ext cx="12087545" cy="3123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</a:t>
                </a:r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Relation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any set of ordered pairs.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Domain (D)</a:t>
                </a: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The input of the function (x – value in the Ordered Pair)</a:t>
                </a:r>
              </a:p>
              <a:p>
                <a:pPr lvl="1"/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Range (R)</a:t>
                </a: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The output of the function (y – value in the Ordered Pair)</a:t>
                </a:r>
                <a:endParaRPr lang="en-US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Examples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7" y="846662"/>
                <a:ext cx="12087545" cy="3123932"/>
              </a:xfrm>
              <a:prstGeom prst="rect">
                <a:avLst/>
              </a:prstGeom>
              <a:blipFill>
                <a:blip r:embed="rId2"/>
                <a:stretch>
                  <a:fillRect l="-1362" t="-2734" b="-6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6798091C-C94F-4B5F-8125-FEA35C1A7CE6}"/>
              </a:ext>
            </a:extLst>
          </p:cNvPr>
          <p:cNvSpPr/>
          <p:nvPr/>
        </p:nvSpPr>
        <p:spPr>
          <a:xfrm>
            <a:off x="333910" y="4150760"/>
            <a:ext cx="1099335" cy="174147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DF64A2D-A48F-4F38-B495-E72FB253785D}"/>
              </a:ext>
            </a:extLst>
          </p:cNvPr>
          <p:cNvSpPr/>
          <p:nvPr/>
        </p:nvSpPr>
        <p:spPr>
          <a:xfrm>
            <a:off x="2068530" y="4138630"/>
            <a:ext cx="1099335" cy="174147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AB7D582-0D92-42AE-8249-42BB46A58A28}"/>
                  </a:ext>
                </a:extLst>
              </p:cNvPr>
              <p:cNvSpPr txBox="1"/>
              <p:nvPr/>
            </p:nvSpPr>
            <p:spPr>
              <a:xfrm>
                <a:off x="590763" y="4282831"/>
                <a:ext cx="585627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AB7D582-0D92-42AE-8249-42BB46A58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763" y="4282831"/>
                <a:ext cx="585627" cy="14773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7D062E7-9054-404D-B672-81E036FE2844}"/>
                  </a:ext>
                </a:extLst>
              </p:cNvPr>
              <p:cNvSpPr txBox="1"/>
              <p:nvPr/>
            </p:nvSpPr>
            <p:spPr>
              <a:xfrm>
                <a:off x="2295235" y="4547700"/>
                <a:ext cx="58562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7D062E7-9054-404D-B672-81E036FE2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235" y="4547700"/>
                <a:ext cx="585627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1A70B7-381F-4B1C-83F5-29BA839E46C8}"/>
              </a:ext>
            </a:extLst>
          </p:cNvPr>
          <p:cNvCxnSpPr/>
          <p:nvPr/>
        </p:nvCxnSpPr>
        <p:spPr>
          <a:xfrm>
            <a:off x="940085" y="4474396"/>
            <a:ext cx="1539881" cy="267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B209295-FFBA-47BF-97B0-D40987B897C2}"/>
              </a:ext>
            </a:extLst>
          </p:cNvPr>
          <p:cNvCxnSpPr>
            <a:cxnSpLocks/>
          </p:cNvCxnSpPr>
          <p:nvPr/>
        </p:nvCxnSpPr>
        <p:spPr>
          <a:xfrm flipV="1">
            <a:off x="980947" y="4814828"/>
            <a:ext cx="1499019" cy="7271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D995AAB-FA16-48BC-9C50-0EF43B61BF0A}"/>
              </a:ext>
            </a:extLst>
          </p:cNvPr>
          <p:cNvCxnSpPr>
            <a:cxnSpLocks/>
          </p:cNvCxnSpPr>
          <p:nvPr/>
        </p:nvCxnSpPr>
        <p:spPr>
          <a:xfrm>
            <a:off x="1048167" y="5034154"/>
            <a:ext cx="1479276" cy="2688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20">
                <a:extLst>
                  <a:ext uri="{FF2B5EF4-FFF2-40B4-BE49-F238E27FC236}">
                    <a16:creationId xmlns:a16="http://schemas.microsoft.com/office/drawing/2014/main" id="{3060F6B9-B59E-4FB9-A315-46DA68B3C0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4481503"/>
                  </p:ext>
                </p:extLst>
              </p:nvPr>
            </p:nvGraphicFramePr>
            <p:xfrm>
              <a:off x="4599398" y="3727237"/>
              <a:ext cx="2212370" cy="217518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106185">
                      <a:extLst>
                        <a:ext uri="{9D8B030D-6E8A-4147-A177-3AD203B41FA5}">
                          <a16:colId xmlns:a16="http://schemas.microsoft.com/office/drawing/2014/main" val="3533133330"/>
                        </a:ext>
                      </a:extLst>
                    </a:gridCol>
                    <a:gridCol w="1106185">
                      <a:extLst>
                        <a:ext uri="{9D8B030D-6E8A-4147-A177-3AD203B41FA5}">
                          <a16:colId xmlns:a16="http://schemas.microsoft.com/office/drawing/2014/main" val="1731284297"/>
                        </a:ext>
                      </a:extLst>
                    </a:gridCol>
                  </a:tblGrid>
                  <a:tr h="5437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R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9767728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67929933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4712841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979766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20">
                <a:extLst>
                  <a:ext uri="{FF2B5EF4-FFF2-40B4-BE49-F238E27FC236}">
                    <a16:creationId xmlns:a16="http://schemas.microsoft.com/office/drawing/2014/main" id="{3060F6B9-B59E-4FB9-A315-46DA68B3C0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4481503"/>
                  </p:ext>
                </p:extLst>
              </p:nvPr>
            </p:nvGraphicFramePr>
            <p:xfrm>
              <a:off x="4599398" y="3727237"/>
              <a:ext cx="2212370" cy="217518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106185">
                      <a:extLst>
                        <a:ext uri="{9D8B030D-6E8A-4147-A177-3AD203B41FA5}">
                          <a16:colId xmlns:a16="http://schemas.microsoft.com/office/drawing/2014/main" val="3533133330"/>
                        </a:ext>
                      </a:extLst>
                    </a:gridCol>
                    <a:gridCol w="1106185">
                      <a:extLst>
                        <a:ext uri="{9D8B030D-6E8A-4147-A177-3AD203B41FA5}">
                          <a16:colId xmlns:a16="http://schemas.microsoft.com/office/drawing/2014/main" val="1731284297"/>
                        </a:ext>
                      </a:extLst>
                    </a:gridCol>
                  </a:tblGrid>
                  <a:tr h="5437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R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9767728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49" t="-110112" r="-101648" b="-2033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0549" t="-110112" r="-1648" b="-2033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67929933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49" t="-207778" r="-101648" b="-10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0549" t="-207778" r="-1648" b="-10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4712841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49" t="-311236" r="-101648" b="-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0549" t="-311236" r="-1648" b="-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797667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2" name="Picture 2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A8F360DA-0FF0-41A3-AF9D-4B0B5E427B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61" y="3367081"/>
            <a:ext cx="2752769" cy="2644257"/>
          </a:xfrm>
          <a:prstGeom prst="rect">
            <a:avLst/>
          </a:prstGeom>
        </p:spPr>
      </p:pic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014FA4B4-E701-4D8E-88ED-0F87F6A0EE1B}"/>
              </a:ext>
            </a:extLst>
          </p:cNvPr>
          <p:cNvSpPr/>
          <p:nvPr/>
        </p:nvSpPr>
        <p:spPr>
          <a:xfrm>
            <a:off x="9865751" y="4477109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66AAC629-BEF3-4DFF-B053-72B4040C84D1}"/>
              </a:ext>
            </a:extLst>
          </p:cNvPr>
          <p:cNvSpPr/>
          <p:nvPr/>
        </p:nvSpPr>
        <p:spPr>
          <a:xfrm>
            <a:off x="9209572" y="4040712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ED1CB781-D270-48B8-8179-5FC1E639BF93}"/>
              </a:ext>
            </a:extLst>
          </p:cNvPr>
          <p:cNvSpPr/>
          <p:nvPr/>
        </p:nvSpPr>
        <p:spPr>
          <a:xfrm>
            <a:off x="9646310" y="4474396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95609" y="-11950"/>
            <a:ext cx="5042898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CEC590-A6A4-48B8-8D37-E0B07506BB66}"/>
              </a:ext>
            </a:extLst>
          </p:cNvPr>
          <p:cNvSpPr txBox="1"/>
          <p:nvPr/>
        </p:nvSpPr>
        <p:spPr>
          <a:xfrm>
            <a:off x="143838" y="839699"/>
            <a:ext cx="119745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a relation with all unique x-values.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x-values Cannot Repeat</a:t>
            </a:r>
          </a:p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20">
                <a:extLst>
                  <a:ext uri="{FF2B5EF4-FFF2-40B4-BE49-F238E27FC236}">
                    <a16:creationId xmlns:a16="http://schemas.microsoft.com/office/drawing/2014/main" id="{E79E3EDB-ED6B-4758-97E8-E9B11AD00E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1481164"/>
                  </p:ext>
                </p:extLst>
              </p:nvPr>
            </p:nvGraphicFramePr>
            <p:xfrm>
              <a:off x="4989815" y="3429000"/>
              <a:ext cx="2212370" cy="217518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106185">
                      <a:extLst>
                        <a:ext uri="{9D8B030D-6E8A-4147-A177-3AD203B41FA5}">
                          <a16:colId xmlns:a16="http://schemas.microsoft.com/office/drawing/2014/main" val="3533133330"/>
                        </a:ext>
                      </a:extLst>
                    </a:gridCol>
                    <a:gridCol w="1106185">
                      <a:extLst>
                        <a:ext uri="{9D8B030D-6E8A-4147-A177-3AD203B41FA5}">
                          <a16:colId xmlns:a16="http://schemas.microsoft.com/office/drawing/2014/main" val="1731284297"/>
                        </a:ext>
                      </a:extLst>
                    </a:gridCol>
                  </a:tblGrid>
                  <a:tr h="5437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R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9767728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67929933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4712841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979766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20">
                <a:extLst>
                  <a:ext uri="{FF2B5EF4-FFF2-40B4-BE49-F238E27FC236}">
                    <a16:creationId xmlns:a16="http://schemas.microsoft.com/office/drawing/2014/main" id="{E79E3EDB-ED6B-4758-97E8-E9B11AD00E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1481164"/>
                  </p:ext>
                </p:extLst>
              </p:nvPr>
            </p:nvGraphicFramePr>
            <p:xfrm>
              <a:off x="4989815" y="3429000"/>
              <a:ext cx="2212370" cy="217518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106185">
                      <a:extLst>
                        <a:ext uri="{9D8B030D-6E8A-4147-A177-3AD203B41FA5}">
                          <a16:colId xmlns:a16="http://schemas.microsoft.com/office/drawing/2014/main" val="3533133330"/>
                        </a:ext>
                      </a:extLst>
                    </a:gridCol>
                    <a:gridCol w="1106185">
                      <a:extLst>
                        <a:ext uri="{9D8B030D-6E8A-4147-A177-3AD203B41FA5}">
                          <a16:colId xmlns:a16="http://schemas.microsoft.com/office/drawing/2014/main" val="1731284297"/>
                        </a:ext>
                      </a:extLst>
                    </a:gridCol>
                  </a:tblGrid>
                  <a:tr h="5437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R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9767728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110112" r="-101648" b="-2033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549" t="-110112" r="-1648" b="-2033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67929933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207778" r="-101648" b="-10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549" t="-207778" r="-1648" b="-10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4712841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311236" r="-101648" b="-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549" t="-311236" r="-1648" b="-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79766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8FA7C31-14F5-42AB-8983-2E73EE2CD261}"/>
                  </a:ext>
                </a:extLst>
              </p:cNvPr>
              <p:cNvSpPr txBox="1"/>
              <p:nvPr/>
            </p:nvSpPr>
            <p:spPr>
              <a:xfrm>
                <a:off x="4278330" y="2042017"/>
                <a:ext cx="32774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{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2,1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−5,2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8FA7C31-14F5-42AB-8983-2E73EE2CD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330" y="2042017"/>
                <a:ext cx="3277456" cy="584775"/>
              </a:xfrm>
              <a:prstGeom prst="rect">
                <a:avLst/>
              </a:prstGeom>
              <a:blipFill>
                <a:blip r:embed="rId3"/>
                <a:stretch>
                  <a:fillRect r="-18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29DEC66B-2443-409E-B7F7-E016306A5016}"/>
              </a:ext>
            </a:extLst>
          </p:cNvPr>
          <p:cNvSpPr/>
          <p:nvPr/>
        </p:nvSpPr>
        <p:spPr>
          <a:xfrm>
            <a:off x="1111321" y="3662737"/>
            <a:ext cx="1099335" cy="174147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8B6DC69-7A6D-45D6-8E85-9E63649B320E}"/>
              </a:ext>
            </a:extLst>
          </p:cNvPr>
          <p:cNvSpPr/>
          <p:nvPr/>
        </p:nvSpPr>
        <p:spPr>
          <a:xfrm>
            <a:off x="2845941" y="3650607"/>
            <a:ext cx="1099335" cy="174147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5AF0778-900F-4BF3-BBA3-176E6ACEFC40}"/>
                  </a:ext>
                </a:extLst>
              </p:cNvPr>
              <p:cNvSpPr txBox="1"/>
              <p:nvPr/>
            </p:nvSpPr>
            <p:spPr>
              <a:xfrm>
                <a:off x="1368174" y="3794808"/>
                <a:ext cx="585627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5AF0778-900F-4BF3-BBA3-176E6ACEFC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174" y="3794808"/>
                <a:ext cx="585627" cy="14773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3FCCC5-3817-4D8F-B0F4-3B5F9FD1CEFD}"/>
                  </a:ext>
                </a:extLst>
              </p:cNvPr>
              <p:cNvSpPr txBox="1"/>
              <p:nvPr/>
            </p:nvSpPr>
            <p:spPr>
              <a:xfrm>
                <a:off x="3072646" y="4059677"/>
                <a:ext cx="58562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3FCCC5-3817-4D8F-B0F4-3B5F9FD1C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2646" y="4059677"/>
                <a:ext cx="585627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2A68427-EFB2-4DFF-82AC-730961505B89}"/>
              </a:ext>
            </a:extLst>
          </p:cNvPr>
          <p:cNvCxnSpPr/>
          <p:nvPr/>
        </p:nvCxnSpPr>
        <p:spPr>
          <a:xfrm>
            <a:off x="1717496" y="3986373"/>
            <a:ext cx="1539881" cy="267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3EF7235-9B35-4AB8-86CD-3BAD5C508280}"/>
              </a:ext>
            </a:extLst>
          </p:cNvPr>
          <p:cNvCxnSpPr>
            <a:cxnSpLocks/>
          </p:cNvCxnSpPr>
          <p:nvPr/>
        </p:nvCxnSpPr>
        <p:spPr>
          <a:xfrm flipV="1">
            <a:off x="1800867" y="4326805"/>
            <a:ext cx="1456510" cy="7280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DF9698D-1D93-4996-BE7A-EEA1425AA46C}"/>
              </a:ext>
            </a:extLst>
          </p:cNvPr>
          <p:cNvCxnSpPr>
            <a:cxnSpLocks/>
          </p:cNvCxnSpPr>
          <p:nvPr/>
        </p:nvCxnSpPr>
        <p:spPr>
          <a:xfrm>
            <a:off x="1825578" y="4546131"/>
            <a:ext cx="1479276" cy="2688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FC45E913-3497-4877-917D-6417F76670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61" y="3367081"/>
            <a:ext cx="2752769" cy="2644257"/>
          </a:xfrm>
          <a:prstGeom prst="rect">
            <a:avLst/>
          </a:prstGeom>
        </p:spPr>
      </p:pic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EAFB50BA-D64B-4723-8EE6-7E3F104162AF}"/>
              </a:ext>
            </a:extLst>
          </p:cNvPr>
          <p:cNvSpPr/>
          <p:nvPr/>
        </p:nvSpPr>
        <p:spPr>
          <a:xfrm>
            <a:off x="10523297" y="4247722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3794145B-AF2D-4065-B13F-B1477272C9AA}"/>
              </a:ext>
            </a:extLst>
          </p:cNvPr>
          <p:cNvSpPr/>
          <p:nvPr/>
        </p:nvSpPr>
        <p:spPr>
          <a:xfrm>
            <a:off x="8557163" y="4254244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B6C89277-F5F1-4616-AE57-495199403ADC}"/>
              </a:ext>
            </a:extLst>
          </p:cNvPr>
          <p:cNvSpPr/>
          <p:nvPr/>
        </p:nvSpPr>
        <p:spPr>
          <a:xfrm>
            <a:off x="10088099" y="4467048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44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2" y="136872"/>
            <a:ext cx="12191999" cy="533805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the Domain &amp; Range for each Relation. Is the Relation a Function?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6021607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FFC82A-27E3-4721-A9A9-B61C4A5C434F}"/>
                  </a:ext>
                </a:extLst>
              </p:cNvPr>
              <p:cNvSpPr txBox="1"/>
              <p:nvPr/>
            </p:nvSpPr>
            <p:spPr>
              <a:xfrm>
                <a:off x="656507" y="1162566"/>
                <a:ext cx="32774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{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2,4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8,3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6,4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;(9,9)}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FFC82A-27E3-4721-A9A9-B61C4A5C43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507" y="1162566"/>
                <a:ext cx="3277456" cy="584775"/>
              </a:xfrm>
              <a:prstGeom prst="rect">
                <a:avLst/>
              </a:prstGeom>
              <a:blipFill>
                <a:blip r:embed="rId2"/>
                <a:stretch>
                  <a:fillRect r="-413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B164A3-18F3-4C8D-88EC-1F93B41F497C}"/>
                  </a:ext>
                </a:extLst>
              </p:cNvPr>
              <p:cNvSpPr txBox="1"/>
              <p:nvPr/>
            </p:nvSpPr>
            <p:spPr>
              <a:xfrm>
                <a:off x="6567572" y="1162565"/>
                <a:ext cx="32774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{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6,3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1,5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6,8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;(2,11)}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B164A3-18F3-4C8D-88EC-1F93B41F4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7572" y="1162565"/>
                <a:ext cx="3277456" cy="584775"/>
              </a:xfrm>
              <a:prstGeom prst="rect">
                <a:avLst/>
              </a:prstGeom>
              <a:blipFill>
                <a:blip r:embed="rId3"/>
                <a:stretch>
                  <a:fillRect r="-481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E4D150B6-E3D2-487C-8111-0F73F4609889}"/>
                  </a:ext>
                </a:extLst>
              </p14:cNvPr>
              <p14:cNvContentPartPr/>
              <p14:nvPr/>
            </p14:nvContentPartPr>
            <p14:xfrm>
              <a:off x="1013400" y="1117800"/>
              <a:ext cx="10284840" cy="43732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E4D150B6-E3D2-487C-8111-0F73F460988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04040" y="1108440"/>
                <a:ext cx="10303560" cy="439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8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2" y="136872"/>
            <a:ext cx="12191999" cy="533805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 the Ordered Pairs in the given relation. Is the relation a function?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6021607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D92396CA-BE8A-436E-A855-137EBEA87175}"/>
              </a:ext>
            </a:extLst>
          </p:cNvPr>
          <p:cNvSpPr/>
          <p:nvPr/>
        </p:nvSpPr>
        <p:spPr>
          <a:xfrm>
            <a:off x="1242950" y="1784359"/>
            <a:ext cx="1171630" cy="164464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5C7EA10-6B7C-4647-9254-9DABCCE90632}"/>
              </a:ext>
            </a:extLst>
          </p:cNvPr>
          <p:cNvSpPr/>
          <p:nvPr/>
        </p:nvSpPr>
        <p:spPr>
          <a:xfrm>
            <a:off x="3377447" y="977900"/>
            <a:ext cx="1593534" cy="302466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5FCC91-647B-4D68-B356-7B4E100A92AC}"/>
                  </a:ext>
                </a:extLst>
              </p:cNvPr>
              <p:cNvSpPr txBox="1"/>
              <p:nvPr/>
            </p:nvSpPr>
            <p:spPr>
              <a:xfrm>
                <a:off x="3840304" y="1179038"/>
                <a:ext cx="66782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:endParaRPr lang="en-US" sz="3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3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:endParaRPr lang="en-US" sz="3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5FCC91-647B-4D68-B356-7B4E100A9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304" y="1179038"/>
                <a:ext cx="667820" cy="255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>
            <a:extLst>
              <a:ext uri="{FF2B5EF4-FFF2-40B4-BE49-F238E27FC236}">
                <a16:creationId xmlns:a16="http://schemas.microsoft.com/office/drawing/2014/main" id="{A2487D28-5467-44E7-B55B-ACA731E5F76A}"/>
              </a:ext>
            </a:extLst>
          </p:cNvPr>
          <p:cNvSpPr/>
          <p:nvPr/>
        </p:nvSpPr>
        <p:spPr>
          <a:xfrm>
            <a:off x="7140020" y="977901"/>
            <a:ext cx="1593534" cy="302466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023B6F-D7BC-4C4B-898E-C05A089E8348}"/>
              </a:ext>
            </a:extLst>
          </p:cNvPr>
          <p:cNvSpPr/>
          <p:nvPr/>
        </p:nvSpPr>
        <p:spPr>
          <a:xfrm>
            <a:off x="9676025" y="977900"/>
            <a:ext cx="1593534" cy="302466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DE8EBE-3A98-4240-A453-C68FD2763EAA}"/>
              </a:ext>
            </a:extLst>
          </p:cNvPr>
          <p:cNvSpPr txBox="1"/>
          <p:nvPr/>
        </p:nvSpPr>
        <p:spPr>
          <a:xfrm>
            <a:off x="7598259" y="1457042"/>
            <a:ext cx="6678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</a:p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A9E164-E1ED-46DF-823C-D17A86369E9D}"/>
              </a:ext>
            </a:extLst>
          </p:cNvPr>
          <p:cNvSpPr txBox="1"/>
          <p:nvPr/>
        </p:nvSpPr>
        <p:spPr>
          <a:xfrm>
            <a:off x="10138882" y="1734040"/>
            <a:ext cx="6678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6453426-67DC-4F1A-8EE3-A569E20B475B}"/>
              </a:ext>
            </a:extLst>
          </p:cNvPr>
          <p:cNvCxnSpPr>
            <a:cxnSpLocks/>
          </p:cNvCxnSpPr>
          <p:nvPr/>
        </p:nvCxnSpPr>
        <p:spPr>
          <a:xfrm>
            <a:off x="8086281" y="1696023"/>
            <a:ext cx="2270589" cy="7602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83A406-5E72-420D-8286-7D077E89EA97}"/>
              </a:ext>
            </a:extLst>
          </p:cNvPr>
          <p:cNvCxnSpPr>
            <a:cxnSpLocks/>
          </p:cNvCxnSpPr>
          <p:nvPr/>
        </p:nvCxnSpPr>
        <p:spPr>
          <a:xfrm flipV="1">
            <a:off x="8017786" y="2085654"/>
            <a:ext cx="2270589" cy="120277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9D396A9-2C46-4E5A-9DD1-C44BB273425E}"/>
              </a:ext>
            </a:extLst>
          </p:cNvPr>
          <p:cNvCxnSpPr>
            <a:cxnSpLocks/>
          </p:cNvCxnSpPr>
          <p:nvPr/>
        </p:nvCxnSpPr>
        <p:spPr>
          <a:xfrm>
            <a:off x="8017786" y="2229990"/>
            <a:ext cx="2270589" cy="7602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58CEB70-0E43-4DEB-B167-0B2DD4C6C943}"/>
              </a:ext>
            </a:extLst>
          </p:cNvPr>
          <p:cNvCxnSpPr>
            <a:cxnSpLocks/>
          </p:cNvCxnSpPr>
          <p:nvPr/>
        </p:nvCxnSpPr>
        <p:spPr>
          <a:xfrm flipV="1">
            <a:off x="8054604" y="1934436"/>
            <a:ext cx="2302266" cy="7862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5EE5732-801C-48F4-9445-F94AE77F0BAA}"/>
                  </a:ext>
                </a:extLst>
              </p:cNvPr>
              <p:cNvSpPr txBox="1"/>
              <p:nvPr/>
            </p:nvSpPr>
            <p:spPr>
              <a:xfrm>
                <a:off x="1497676" y="2288304"/>
                <a:ext cx="6678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5EE5732-801C-48F4-9445-F94AE77F0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676" y="2288304"/>
                <a:ext cx="66782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8297A62-86F4-45D3-BC44-7446FE2D771D}"/>
              </a:ext>
            </a:extLst>
          </p:cNvPr>
          <p:cNvCxnSpPr>
            <a:cxnSpLocks/>
          </p:cNvCxnSpPr>
          <p:nvPr/>
        </p:nvCxnSpPr>
        <p:spPr>
          <a:xfrm flipV="1">
            <a:off x="2207738" y="1520625"/>
            <a:ext cx="1742729" cy="101450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01CA858-E703-404D-9129-98A9A77DD513}"/>
              </a:ext>
            </a:extLst>
          </p:cNvPr>
          <p:cNvCxnSpPr>
            <a:cxnSpLocks/>
          </p:cNvCxnSpPr>
          <p:nvPr/>
        </p:nvCxnSpPr>
        <p:spPr>
          <a:xfrm>
            <a:off x="2207738" y="2548835"/>
            <a:ext cx="1812088" cy="9395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52B1424-12C4-4CB8-B094-ABF12ECF2F70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2197173" y="2456311"/>
            <a:ext cx="1643131" cy="788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0ADFE317-9100-41CF-918C-58DC4D8A0DB3}"/>
                  </a:ext>
                </a:extLst>
              </p14:cNvPr>
              <p14:cNvContentPartPr/>
              <p14:nvPr/>
            </p14:nvContentPartPr>
            <p14:xfrm>
              <a:off x="651600" y="3962520"/>
              <a:ext cx="10730520" cy="212796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0ADFE317-9100-41CF-918C-58DC4D8A0DB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2240" y="3953160"/>
                <a:ext cx="10749240" cy="214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6705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95609" y="-11950"/>
            <a:ext cx="5042898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Vertical Line Test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CEC590-A6A4-48B8-8D37-E0B07506BB66}"/>
              </a:ext>
            </a:extLst>
          </p:cNvPr>
          <p:cNvSpPr txBox="1"/>
          <p:nvPr/>
        </p:nvSpPr>
        <p:spPr>
          <a:xfrm>
            <a:off x="97604" y="839699"/>
            <a:ext cx="120053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relation is a function if and only if no vertical line intersects the graph more than once.</a:t>
            </a:r>
          </a:p>
        </p:txBody>
      </p:sp>
      <p:pic>
        <p:nvPicPr>
          <p:cNvPr id="12" name="Picture 1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43EE05B0-5C94-4239-A211-87D68771E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035" y="2296827"/>
            <a:ext cx="2752769" cy="2644257"/>
          </a:xfrm>
          <a:prstGeom prst="rect">
            <a:avLst/>
          </a:prstGeom>
        </p:spPr>
      </p:pic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9122E6CB-AA69-4F97-88E2-85820032367B}"/>
              </a:ext>
            </a:extLst>
          </p:cNvPr>
          <p:cNvSpPr/>
          <p:nvPr/>
        </p:nvSpPr>
        <p:spPr>
          <a:xfrm>
            <a:off x="3150624" y="3391738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250BFE79-67A3-4B06-82F5-54004662DF14}"/>
              </a:ext>
            </a:extLst>
          </p:cNvPr>
          <p:cNvSpPr/>
          <p:nvPr/>
        </p:nvSpPr>
        <p:spPr>
          <a:xfrm>
            <a:off x="2510724" y="3183990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3889C83A-B8D3-4976-B994-5E6D7E56CE80}"/>
              </a:ext>
            </a:extLst>
          </p:cNvPr>
          <p:cNvSpPr/>
          <p:nvPr/>
        </p:nvSpPr>
        <p:spPr>
          <a:xfrm>
            <a:off x="3599873" y="3396794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C3E1B07F-5C91-4C57-AF00-473225FEF3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912" y="2296827"/>
            <a:ext cx="2752769" cy="2644257"/>
          </a:xfrm>
          <a:prstGeom prst="rect">
            <a:avLst/>
          </a:prstGeom>
        </p:spPr>
      </p:pic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707CC530-ECB2-4929-BF00-AD51653D4398}"/>
              </a:ext>
            </a:extLst>
          </p:cNvPr>
          <p:cNvSpPr/>
          <p:nvPr/>
        </p:nvSpPr>
        <p:spPr>
          <a:xfrm>
            <a:off x="9107948" y="3177468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56545680-BED3-423D-988E-19F98F984B92}"/>
              </a:ext>
            </a:extLst>
          </p:cNvPr>
          <p:cNvSpPr/>
          <p:nvPr/>
        </p:nvSpPr>
        <p:spPr>
          <a:xfrm>
            <a:off x="7794219" y="3183990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A9B7DE37-07E1-4DFD-8357-4A6E478D3040}"/>
              </a:ext>
            </a:extLst>
          </p:cNvPr>
          <p:cNvSpPr/>
          <p:nvPr/>
        </p:nvSpPr>
        <p:spPr>
          <a:xfrm>
            <a:off x="8462133" y="2970423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Connector 39">
            <a:extLst>
              <a:ext uri="{FF2B5EF4-FFF2-40B4-BE49-F238E27FC236}">
                <a16:creationId xmlns:a16="http://schemas.microsoft.com/office/drawing/2014/main" id="{313BEE1C-74CB-4419-B161-C6678B44D718}"/>
              </a:ext>
            </a:extLst>
          </p:cNvPr>
          <p:cNvSpPr/>
          <p:nvPr/>
        </p:nvSpPr>
        <p:spPr>
          <a:xfrm>
            <a:off x="3146706" y="2968704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506F98E1-262F-4F3D-A58D-C0C1AACE779D}"/>
              </a:ext>
            </a:extLst>
          </p:cNvPr>
          <p:cNvSpPr/>
          <p:nvPr/>
        </p:nvSpPr>
        <p:spPr>
          <a:xfrm>
            <a:off x="3380695" y="3830019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FC0BD312-6897-455D-A916-01C34BFB9D06}"/>
                  </a:ext>
                </a:extLst>
              </p14:cNvPr>
              <p14:cNvContentPartPr/>
              <p14:nvPr/>
            </p14:nvContentPartPr>
            <p14:xfrm>
              <a:off x="2555280" y="1455480"/>
              <a:ext cx="9388080" cy="354132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FC0BD312-6897-455D-A916-01C34BFB9D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45920" y="1446120"/>
                <a:ext cx="9406800" cy="356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4128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95609" y="-11950"/>
            <a:ext cx="5042898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Vertical Line Test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CEC590-A6A4-48B8-8D37-E0B07506BB66}"/>
              </a:ext>
            </a:extLst>
          </p:cNvPr>
          <p:cNvSpPr txBox="1"/>
          <p:nvPr/>
        </p:nvSpPr>
        <p:spPr>
          <a:xfrm>
            <a:off x="97604" y="839699"/>
            <a:ext cx="120053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the domain and range of each relation graphed below. Is the relation a function?</a:t>
            </a:r>
          </a:p>
        </p:txBody>
      </p:sp>
      <p:pic>
        <p:nvPicPr>
          <p:cNvPr id="12" name="Picture 1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43EE05B0-5C94-4239-A211-87D68771E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035" y="2296827"/>
            <a:ext cx="2752769" cy="2644257"/>
          </a:xfrm>
          <a:prstGeom prst="rect">
            <a:avLst/>
          </a:prstGeom>
        </p:spPr>
      </p:pic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250BFE79-67A3-4B06-82F5-54004662DF14}"/>
              </a:ext>
            </a:extLst>
          </p:cNvPr>
          <p:cNvSpPr/>
          <p:nvPr/>
        </p:nvSpPr>
        <p:spPr>
          <a:xfrm>
            <a:off x="2510724" y="3183990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3889C83A-B8D3-4976-B994-5E6D7E56CE80}"/>
              </a:ext>
            </a:extLst>
          </p:cNvPr>
          <p:cNvSpPr/>
          <p:nvPr/>
        </p:nvSpPr>
        <p:spPr>
          <a:xfrm>
            <a:off x="3599873" y="3396794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C3E1B07F-5C91-4C57-AF00-473225FEF3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912" y="2296827"/>
            <a:ext cx="2752769" cy="2644257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D643158-7AAD-4EFD-9AE0-D50AA77FB6D1}"/>
              </a:ext>
            </a:extLst>
          </p:cNvPr>
          <p:cNvCxnSpPr>
            <a:cxnSpLocks/>
            <a:stCxn id="28" idx="7"/>
          </p:cNvCxnSpPr>
          <p:nvPr/>
        </p:nvCxnSpPr>
        <p:spPr>
          <a:xfrm flipV="1">
            <a:off x="2577888" y="2796778"/>
            <a:ext cx="628465" cy="39833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19DE33D-245A-4F9F-A538-1A7400A37DEA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3190126" y="2782491"/>
            <a:ext cx="421270" cy="62542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8A4365D9-64EF-4408-BF76-F021E15D4CC7}"/>
              </a:ext>
            </a:extLst>
          </p:cNvPr>
          <p:cNvCxnSpPr>
            <a:cxnSpLocks/>
          </p:cNvCxnSpPr>
          <p:nvPr/>
        </p:nvCxnSpPr>
        <p:spPr>
          <a:xfrm>
            <a:off x="7160654" y="3009363"/>
            <a:ext cx="2270974" cy="888643"/>
          </a:xfrm>
          <a:prstGeom prst="bentConnector3">
            <a:avLst>
              <a:gd name="adj1" fmla="val 16163"/>
            </a:avLst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B82B2BEE-7883-49BA-91C0-1B3871B20BA3}"/>
                  </a:ext>
                </a:extLst>
              </p14:cNvPr>
              <p14:cNvContentPartPr/>
              <p14:nvPr/>
            </p14:nvContentPartPr>
            <p14:xfrm>
              <a:off x="354240" y="1124640"/>
              <a:ext cx="11476080" cy="4698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B82B2BEE-7883-49BA-91C0-1B3871B20BA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4880" y="1115280"/>
                <a:ext cx="11494800" cy="471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5638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45939" y="282470"/>
            <a:ext cx="11500122" cy="84137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each relation. State if it is a function. If it is not a function, draw a vertical line that intersects the graph more than once.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1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43EE05B0-5C94-4239-A211-87D68771E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4" y="2442771"/>
            <a:ext cx="3612706" cy="3470296"/>
          </a:xfrm>
          <a:prstGeom prst="rect">
            <a:avLst/>
          </a:prstGeom>
        </p:spPr>
      </p:pic>
      <p:pic>
        <p:nvPicPr>
          <p:cNvPr id="4" name="Picture 3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E8A34A06-5B92-45FA-AC6F-87B17B71CE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015" y="2442771"/>
            <a:ext cx="3612706" cy="3470296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152FF47-E41F-4FFB-81BF-6D0E852E3E25}"/>
              </a:ext>
            </a:extLst>
          </p:cNvPr>
          <p:cNvCxnSpPr>
            <a:cxnSpLocks/>
          </p:cNvCxnSpPr>
          <p:nvPr/>
        </p:nvCxnSpPr>
        <p:spPr>
          <a:xfrm>
            <a:off x="0" y="108163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E416B68-FCF3-4B70-8D45-3645E43BA0EA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096000" y="1123845"/>
            <a:ext cx="0" cy="51984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21D80B-68E3-4793-A599-BACB326B1CE8}"/>
                  </a:ext>
                </a:extLst>
              </p:cNvPr>
              <p:cNvSpPr txBox="1"/>
              <p:nvPr/>
            </p:nvSpPr>
            <p:spPr>
              <a:xfrm>
                <a:off x="6434579" y="1165254"/>
                <a:ext cx="32774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{(−2,1);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0,3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;(0,0)}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21D80B-68E3-4793-A599-BACB326B1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579" y="1165254"/>
                <a:ext cx="3277456" cy="584775"/>
              </a:xfrm>
              <a:prstGeom prst="rect">
                <a:avLst/>
              </a:prstGeom>
              <a:blipFill>
                <a:blip r:embed="rId3"/>
                <a:stretch>
                  <a:fillRect r="-504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819097-7264-46B0-ACD3-08397D2F261F}"/>
                  </a:ext>
                </a:extLst>
              </p:cNvPr>
              <p:cNvSpPr txBox="1"/>
              <p:nvPr/>
            </p:nvSpPr>
            <p:spPr>
              <a:xfrm>
                <a:off x="656507" y="1162566"/>
                <a:ext cx="32774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{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1,2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2,0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−1,1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819097-7264-46B0-ACD3-08397D2F2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507" y="1162566"/>
                <a:ext cx="3277456" cy="584775"/>
              </a:xfrm>
              <a:prstGeom prst="rect">
                <a:avLst/>
              </a:prstGeom>
              <a:blipFill>
                <a:blip r:embed="rId4"/>
                <a:stretch>
                  <a:fillRect r="-18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A15100FD-0709-40B8-B05C-4B6BE17F5267}"/>
                  </a:ext>
                </a:extLst>
              </p14:cNvPr>
              <p14:cNvContentPartPr/>
              <p14:nvPr/>
            </p14:nvContentPartPr>
            <p14:xfrm>
              <a:off x="1518840" y="2175480"/>
              <a:ext cx="10209960" cy="394092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A15100FD-0709-40B8-B05C-4B6BE17F526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09480" y="2166120"/>
                <a:ext cx="10228680" cy="395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94326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1454</TotalTime>
  <Words>260</Words>
  <Application>Microsoft Office PowerPoint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Section 3.10 Relations</vt:lpstr>
      <vt:lpstr>Relations</vt:lpstr>
      <vt:lpstr>Functions</vt:lpstr>
      <vt:lpstr>Give the Domain &amp; Range for each Relation. Is the Relation a Function?</vt:lpstr>
      <vt:lpstr>List the Ordered Pairs in the given relation. Is the relation a function?</vt:lpstr>
      <vt:lpstr>Vertical Line Test</vt:lpstr>
      <vt:lpstr>Vertical Line Test</vt:lpstr>
      <vt:lpstr>Graph each relation. State if it is a function. If it is not a function, draw a vertical line that intersects the graph more than once.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41</cp:revision>
  <cp:lastPrinted>2020-08-03T01:55:21Z</cp:lastPrinted>
  <dcterms:created xsi:type="dcterms:W3CDTF">2018-08-29T02:57:50Z</dcterms:created>
  <dcterms:modified xsi:type="dcterms:W3CDTF">2020-08-03T17:36:35Z</dcterms:modified>
</cp:coreProperties>
</file>