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0" r:id="rId3"/>
    <p:sldId id="284" r:id="rId4"/>
    <p:sldId id="279" r:id="rId5"/>
    <p:sldId id="285" r:id="rId6"/>
    <p:sldId id="278" r:id="rId7"/>
    <p:sldId id="286" r:id="rId8"/>
    <p:sldId id="287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2428CD-0DFE-4CCD-9603-FDEEC3B07BD9}" v="2" dt="2020-08-02T02:14:28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3.10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15829" y="-42773"/>
            <a:ext cx="3811712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/>
              <p:nvPr/>
            </p:nvSpPr>
            <p:spPr>
              <a:xfrm>
                <a:off x="52227" y="846662"/>
                <a:ext cx="12087545" cy="3123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 </a:t>
                </a: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Relation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any set of ordered pairs.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9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Domain (D)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input of the function (x – value in the Ordered Pair)</a:t>
                </a:r>
              </a:p>
              <a:p>
                <a:pPr lvl="1"/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Range (R)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The output of the function (y – value in the Ordered Pair)</a:t>
                </a:r>
                <a:endParaRPr lang="en-US" sz="11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Examples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ACEC590-A6A4-48B8-8D37-E0B07506B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7" y="846662"/>
                <a:ext cx="12087545" cy="3123932"/>
              </a:xfrm>
              <a:prstGeom prst="rect">
                <a:avLst/>
              </a:prstGeom>
              <a:blipFill>
                <a:blip r:embed="rId2"/>
                <a:stretch>
                  <a:fillRect l="-1362" t="-2734" b="-6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6798091C-C94F-4B5F-8125-FEA35C1A7CE6}"/>
              </a:ext>
            </a:extLst>
          </p:cNvPr>
          <p:cNvSpPr/>
          <p:nvPr/>
        </p:nvSpPr>
        <p:spPr>
          <a:xfrm>
            <a:off x="333910" y="4150760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DF64A2D-A48F-4F38-B495-E72FB253785D}"/>
              </a:ext>
            </a:extLst>
          </p:cNvPr>
          <p:cNvSpPr/>
          <p:nvPr/>
        </p:nvSpPr>
        <p:spPr>
          <a:xfrm>
            <a:off x="2068530" y="4138630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B7D582-0D92-42AE-8249-42BB46A58A28}"/>
                  </a:ext>
                </a:extLst>
              </p:cNvPr>
              <p:cNvSpPr txBox="1"/>
              <p:nvPr/>
            </p:nvSpPr>
            <p:spPr>
              <a:xfrm>
                <a:off x="590763" y="4282831"/>
                <a:ext cx="58562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B7D582-0D92-42AE-8249-42BB46A58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763" y="4282831"/>
                <a:ext cx="585627" cy="14773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D062E7-9054-404D-B672-81E036FE2844}"/>
                  </a:ext>
                </a:extLst>
              </p:cNvPr>
              <p:cNvSpPr txBox="1"/>
              <p:nvPr/>
            </p:nvSpPr>
            <p:spPr>
              <a:xfrm>
                <a:off x="2295235" y="4547700"/>
                <a:ext cx="5856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D062E7-9054-404D-B672-81E036FE2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235" y="4547700"/>
                <a:ext cx="585627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1A70B7-381F-4B1C-83F5-29BA839E46C8}"/>
              </a:ext>
            </a:extLst>
          </p:cNvPr>
          <p:cNvCxnSpPr/>
          <p:nvPr/>
        </p:nvCxnSpPr>
        <p:spPr>
          <a:xfrm>
            <a:off x="940085" y="4474396"/>
            <a:ext cx="1539881" cy="26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B209295-FFBA-47BF-97B0-D40987B897C2}"/>
              </a:ext>
            </a:extLst>
          </p:cNvPr>
          <p:cNvCxnSpPr>
            <a:cxnSpLocks/>
          </p:cNvCxnSpPr>
          <p:nvPr/>
        </p:nvCxnSpPr>
        <p:spPr>
          <a:xfrm flipV="1">
            <a:off x="980947" y="4814828"/>
            <a:ext cx="1499019" cy="727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D995AAB-FA16-48BC-9C50-0EF43B61BF0A}"/>
              </a:ext>
            </a:extLst>
          </p:cNvPr>
          <p:cNvCxnSpPr>
            <a:cxnSpLocks/>
          </p:cNvCxnSpPr>
          <p:nvPr/>
        </p:nvCxnSpPr>
        <p:spPr>
          <a:xfrm>
            <a:off x="1048167" y="5034154"/>
            <a:ext cx="1479276" cy="268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0" name="Table 20">
                <a:extLst>
                  <a:ext uri="{FF2B5EF4-FFF2-40B4-BE49-F238E27FC236}">
                    <a16:creationId xmlns:a16="http://schemas.microsoft.com/office/drawing/2014/main" id="{3060F6B9-B59E-4FB9-A315-46DA68B3C0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481503"/>
                  </p:ext>
                </p:extLst>
              </p:nvPr>
            </p:nvGraphicFramePr>
            <p:xfrm>
              <a:off x="4599398" y="3727237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0" name="Table 20">
                <a:extLst>
                  <a:ext uri="{FF2B5EF4-FFF2-40B4-BE49-F238E27FC236}">
                    <a16:creationId xmlns:a16="http://schemas.microsoft.com/office/drawing/2014/main" id="{3060F6B9-B59E-4FB9-A315-46DA68B3C0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4481503"/>
                  </p:ext>
                </p:extLst>
              </p:nvPr>
            </p:nvGraphicFramePr>
            <p:xfrm>
              <a:off x="4599398" y="3727237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9" t="-110112" r="-101648" b="-203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549" t="-110112" r="-1648" b="-2033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9" t="-207778" r="-101648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549" t="-207778" r="-1648" b="-1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549" t="-311236" r="-101648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549" t="-311236" r="-1648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2" name="Picture 2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8F360DA-0FF0-41A3-AF9D-4B0B5E427B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61" y="3367081"/>
            <a:ext cx="2752769" cy="2644257"/>
          </a:xfrm>
          <a:prstGeom prst="rect">
            <a:avLst/>
          </a:prstGeom>
        </p:spPr>
      </p:pic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014FA4B4-E701-4D8E-88ED-0F87F6A0EE1B}"/>
              </a:ext>
            </a:extLst>
          </p:cNvPr>
          <p:cNvSpPr/>
          <p:nvPr/>
        </p:nvSpPr>
        <p:spPr>
          <a:xfrm>
            <a:off x="9865751" y="4477109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66AAC629-BEF3-4DFF-B053-72B4040C84D1}"/>
              </a:ext>
            </a:extLst>
          </p:cNvPr>
          <p:cNvSpPr/>
          <p:nvPr/>
        </p:nvSpPr>
        <p:spPr>
          <a:xfrm>
            <a:off x="9209572" y="4040712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ED1CB781-D270-48B8-8179-5FC1E639BF93}"/>
              </a:ext>
            </a:extLst>
          </p:cNvPr>
          <p:cNvSpPr/>
          <p:nvPr/>
        </p:nvSpPr>
        <p:spPr>
          <a:xfrm>
            <a:off x="9646310" y="4474396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95609" y="-11950"/>
            <a:ext cx="5042898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EC590-A6A4-48B8-8D37-E0B07506BB66}"/>
              </a:ext>
            </a:extLst>
          </p:cNvPr>
          <p:cNvSpPr txBox="1"/>
          <p:nvPr/>
        </p:nvSpPr>
        <p:spPr>
          <a:xfrm>
            <a:off x="143838" y="839699"/>
            <a:ext cx="11974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relation with all unique x-values.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x-values Cannot Repeat</a:t>
            </a:r>
          </a:p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20">
                <a:extLst>
                  <a:ext uri="{FF2B5EF4-FFF2-40B4-BE49-F238E27FC236}">
                    <a16:creationId xmlns:a16="http://schemas.microsoft.com/office/drawing/2014/main" id="{E79E3EDB-ED6B-4758-97E8-E9B11AD00E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1481164"/>
                  </p:ext>
                </p:extLst>
              </p:nvPr>
            </p:nvGraphicFramePr>
            <p:xfrm>
              <a:off x="4989815" y="3429000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800" b="1" i="1" dirty="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20">
                <a:extLst>
                  <a:ext uri="{FF2B5EF4-FFF2-40B4-BE49-F238E27FC236}">
                    <a16:creationId xmlns:a16="http://schemas.microsoft.com/office/drawing/2014/main" id="{E79E3EDB-ED6B-4758-97E8-E9B11AD00E5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1481164"/>
                  </p:ext>
                </p:extLst>
              </p:nvPr>
            </p:nvGraphicFramePr>
            <p:xfrm>
              <a:off x="4989815" y="3429000"/>
              <a:ext cx="2212370" cy="2175180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1106185">
                      <a:extLst>
                        <a:ext uri="{9D8B030D-6E8A-4147-A177-3AD203B41FA5}">
                          <a16:colId xmlns:a16="http://schemas.microsoft.com/office/drawing/2014/main" val="3533133330"/>
                        </a:ext>
                      </a:extLst>
                    </a:gridCol>
                    <a:gridCol w="1106185">
                      <a:extLst>
                        <a:ext uri="{9D8B030D-6E8A-4147-A177-3AD203B41FA5}">
                          <a16:colId xmlns:a16="http://schemas.microsoft.com/office/drawing/2014/main" val="1731284297"/>
                        </a:ext>
                      </a:extLst>
                    </a:gridCol>
                  </a:tblGrid>
                  <a:tr h="5437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R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9767728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110112" r="-101648" b="-203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110112" r="-1648" b="-2033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7929933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207778" r="-101648" b="-10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207778" r="-1648" b="-10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47128416"/>
                      </a:ext>
                    </a:extLst>
                  </a:tr>
                  <a:tr h="54379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549" t="-311236" r="-101648" b="-22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549" t="-311236" r="-1648" b="-22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79766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FA7C31-14F5-42AB-8983-2E73EE2CD261}"/>
                  </a:ext>
                </a:extLst>
              </p:cNvPr>
              <p:cNvSpPr txBox="1"/>
              <p:nvPr/>
            </p:nvSpPr>
            <p:spPr>
              <a:xfrm>
                <a:off x="4278330" y="2042017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FA7C31-14F5-42AB-8983-2E73EE2CD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30" y="2042017"/>
                <a:ext cx="3277456" cy="584775"/>
              </a:xfrm>
              <a:prstGeom prst="rect">
                <a:avLst/>
              </a:prstGeom>
              <a:blipFill>
                <a:blip r:embed="rId3"/>
                <a:stretch>
                  <a:fillRect r="-18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29DEC66B-2443-409E-B7F7-E016306A5016}"/>
              </a:ext>
            </a:extLst>
          </p:cNvPr>
          <p:cNvSpPr/>
          <p:nvPr/>
        </p:nvSpPr>
        <p:spPr>
          <a:xfrm>
            <a:off x="1111321" y="3662737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8B6DC69-7A6D-45D6-8E85-9E63649B320E}"/>
              </a:ext>
            </a:extLst>
          </p:cNvPr>
          <p:cNvSpPr/>
          <p:nvPr/>
        </p:nvSpPr>
        <p:spPr>
          <a:xfrm>
            <a:off x="2845941" y="3650607"/>
            <a:ext cx="1099335" cy="17414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5AF0778-900F-4BF3-BBA3-176E6ACEFC40}"/>
                  </a:ext>
                </a:extLst>
              </p:cNvPr>
              <p:cNvSpPr txBox="1"/>
              <p:nvPr/>
            </p:nvSpPr>
            <p:spPr>
              <a:xfrm>
                <a:off x="1368174" y="3794808"/>
                <a:ext cx="585627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5AF0778-900F-4BF3-BBA3-176E6ACEF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174" y="3794808"/>
                <a:ext cx="585627" cy="14773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3FCCC5-3817-4D8F-B0F4-3B5F9FD1CEFD}"/>
                  </a:ext>
                </a:extLst>
              </p:cNvPr>
              <p:cNvSpPr txBox="1"/>
              <p:nvPr/>
            </p:nvSpPr>
            <p:spPr>
              <a:xfrm>
                <a:off x="3072646" y="4059677"/>
                <a:ext cx="58562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43FCCC5-3817-4D8F-B0F4-3B5F9FD1C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46" y="4059677"/>
                <a:ext cx="585627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2A68427-EFB2-4DFF-82AC-730961505B89}"/>
              </a:ext>
            </a:extLst>
          </p:cNvPr>
          <p:cNvCxnSpPr/>
          <p:nvPr/>
        </p:nvCxnSpPr>
        <p:spPr>
          <a:xfrm>
            <a:off x="1717496" y="3986373"/>
            <a:ext cx="1539881" cy="26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3EF7235-9B35-4AB8-86CD-3BAD5C508280}"/>
              </a:ext>
            </a:extLst>
          </p:cNvPr>
          <p:cNvCxnSpPr>
            <a:cxnSpLocks/>
          </p:cNvCxnSpPr>
          <p:nvPr/>
        </p:nvCxnSpPr>
        <p:spPr>
          <a:xfrm flipV="1">
            <a:off x="1800867" y="4326805"/>
            <a:ext cx="1456510" cy="7280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DF9698D-1D93-4996-BE7A-EEA1425AA46C}"/>
              </a:ext>
            </a:extLst>
          </p:cNvPr>
          <p:cNvCxnSpPr>
            <a:cxnSpLocks/>
          </p:cNvCxnSpPr>
          <p:nvPr/>
        </p:nvCxnSpPr>
        <p:spPr>
          <a:xfrm>
            <a:off x="1825578" y="4546131"/>
            <a:ext cx="1479276" cy="2688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FC45E913-3497-4877-917D-6417F76670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61" y="3367081"/>
            <a:ext cx="2752769" cy="2644257"/>
          </a:xfrm>
          <a:prstGeom prst="rect">
            <a:avLst/>
          </a:prstGeom>
        </p:spPr>
      </p:pic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EAFB50BA-D64B-4723-8EE6-7E3F104162AF}"/>
              </a:ext>
            </a:extLst>
          </p:cNvPr>
          <p:cNvSpPr/>
          <p:nvPr/>
        </p:nvSpPr>
        <p:spPr>
          <a:xfrm>
            <a:off x="10523297" y="4247722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3794145B-AF2D-4065-B13F-B1477272C9AA}"/>
              </a:ext>
            </a:extLst>
          </p:cNvPr>
          <p:cNvSpPr/>
          <p:nvPr/>
        </p:nvSpPr>
        <p:spPr>
          <a:xfrm>
            <a:off x="8557163" y="425424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B6C89277-F5F1-4616-AE57-495199403ADC}"/>
              </a:ext>
            </a:extLst>
          </p:cNvPr>
          <p:cNvSpPr/>
          <p:nvPr/>
        </p:nvSpPr>
        <p:spPr>
          <a:xfrm>
            <a:off x="10088099" y="4467048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4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2" y="136872"/>
            <a:ext cx="12191999" cy="533805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the Domain &amp; Range for each Relation. Is the Relation a Function?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FFC82A-27E3-4721-A9A9-B61C4A5C434F}"/>
                  </a:ext>
                </a:extLst>
              </p:cNvPr>
              <p:cNvSpPr txBox="1"/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8,3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6,4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;(9,9)}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FFC82A-27E3-4721-A9A9-B61C4A5C4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blipFill>
                <a:blip r:embed="rId2"/>
                <a:stretch>
                  <a:fillRect r="-41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B164A3-18F3-4C8D-88EC-1F93B41F497C}"/>
                  </a:ext>
                </a:extLst>
              </p:cNvPr>
              <p:cNvSpPr txBox="1"/>
              <p:nvPr/>
            </p:nvSpPr>
            <p:spPr>
              <a:xfrm>
                <a:off x="6567572" y="1162565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1,5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6,8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;(2,11)}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B164A3-18F3-4C8D-88EC-1F93B41F49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7572" y="1162565"/>
                <a:ext cx="3277456" cy="584775"/>
              </a:xfrm>
              <a:prstGeom prst="rect">
                <a:avLst/>
              </a:prstGeom>
              <a:blipFill>
                <a:blip r:embed="rId3"/>
                <a:stretch>
                  <a:fillRect r="-481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8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2" y="136872"/>
            <a:ext cx="12191999" cy="533805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Ordered Pairs in the given relation. Is the relation a function?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60CD34-5E6D-4D5B-B9EC-048D50FC312C}"/>
              </a:ext>
            </a:extLst>
          </p:cNvPr>
          <p:cNvCxnSpPr/>
          <p:nvPr/>
        </p:nvCxnSpPr>
        <p:spPr>
          <a:xfrm>
            <a:off x="6021607" y="819150"/>
            <a:ext cx="0" cy="55200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D92396CA-BE8A-436E-A855-137EBEA87175}"/>
              </a:ext>
            </a:extLst>
          </p:cNvPr>
          <p:cNvSpPr/>
          <p:nvPr/>
        </p:nvSpPr>
        <p:spPr>
          <a:xfrm>
            <a:off x="1242950" y="1784359"/>
            <a:ext cx="1171630" cy="164464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5C7EA10-6B7C-4647-9254-9DABCCE90632}"/>
              </a:ext>
            </a:extLst>
          </p:cNvPr>
          <p:cNvSpPr/>
          <p:nvPr/>
        </p:nvSpPr>
        <p:spPr>
          <a:xfrm>
            <a:off x="3377447" y="977900"/>
            <a:ext cx="1593534" cy="30246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5FCC91-647B-4D68-B356-7B4E100A92AC}"/>
                  </a:ext>
                </a:extLst>
              </p:cNvPr>
              <p:cNvSpPr txBox="1"/>
              <p:nvPr/>
            </p:nvSpPr>
            <p:spPr>
              <a:xfrm>
                <a:off x="3840304" y="1179038"/>
                <a:ext cx="66782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:endParaRPr lang="en-US" sz="3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5FCC91-647B-4D68-B356-7B4E100A9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0304" y="1179038"/>
                <a:ext cx="667820" cy="25545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>
            <a:extLst>
              <a:ext uri="{FF2B5EF4-FFF2-40B4-BE49-F238E27FC236}">
                <a16:creationId xmlns:a16="http://schemas.microsoft.com/office/drawing/2014/main" id="{A2487D28-5467-44E7-B55B-ACA731E5F76A}"/>
              </a:ext>
            </a:extLst>
          </p:cNvPr>
          <p:cNvSpPr/>
          <p:nvPr/>
        </p:nvSpPr>
        <p:spPr>
          <a:xfrm>
            <a:off x="7140020" y="977901"/>
            <a:ext cx="1593534" cy="30246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023B6F-D7BC-4C4B-898E-C05A089E8348}"/>
              </a:ext>
            </a:extLst>
          </p:cNvPr>
          <p:cNvSpPr/>
          <p:nvPr/>
        </p:nvSpPr>
        <p:spPr>
          <a:xfrm>
            <a:off x="9676025" y="977900"/>
            <a:ext cx="1593534" cy="302466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DE8EBE-3A98-4240-A453-C68FD2763EAA}"/>
              </a:ext>
            </a:extLst>
          </p:cNvPr>
          <p:cNvSpPr txBox="1"/>
          <p:nvPr/>
        </p:nvSpPr>
        <p:spPr>
          <a:xfrm>
            <a:off x="7598259" y="1457042"/>
            <a:ext cx="6678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A9E164-E1ED-46DF-823C-D17A86369E9D}"/>
              </a:ext>
            </a:extLst>
          </p:cNvPr>
          <p:cNvSpPr txBox="1"/>
          <p:nvPr/>
        </p:nvSpPr>
        <p:spPr>
          <a:xfrm>
            <a:off x="10138882" y="1734040"/>
            <a:ext cx="6678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6453426-67DC-4F1A-8EE3-A569E20B475B}"/>
              </a:ext>
            </a:extLst>
          </p:cNvPr>
          <p:cNvCxnSpPr>
            <a:cxnSpLocks/>
          </p:cNvCxnSpPr>
          <p:nvPr/>
        </p:nvCxnSpPr>
        <p:spPr>
          <a:xfrm>
            <a:off x="8086281" y="1696023"/>
            <a:ext cx="2270589" cy="7602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83A406-5E72-420D-8286-7D077E89EA97}"/>
              </a:ext>
            </a:extLst>
          </p:cNvPr>
          <p:cNvCxnSpPr>
            <a:cxnSpLocks/>
          </p:cNvCxnSpPr>
          <p:nvPr/>
        </p:nvCxnSpPr>
        <p:spPr>
          <a:xfrm flipV="1">
            <a:off x="8017786" y="2085654"/>
            <a:ext cx="2270589" cy="120277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9D396A9-2C46-4E5A-9DD1-C44BB273425E}"/>
              </a:ext>
            </a:extLst>
          </p:cNvPr>
          <p:cNvCxnSpPr>
            <a:cxnSpLocks/>
          </p:cNvCxnSpPr>
          <p:nvPr/>
        </p:nvCxnSpPr>
        <p:spPr>
          <a:xfrm>
            <a:off x="8017786" y="2229990"/>
            <a:ext cx="2270589" cy="76028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58CEB70-0E43-4DEB-B167-0B2DD4C6C943}"/>
              </a:ext>
            </a:extLst>
          </p:cNvPr>
          <p:cNvCxnSpPr>
            <a:cxnSpLocks/>
          </p:cNvCxnSpPr>
          <p:nvPr/>
        </p:nvCxnSpPr>
        <p:spPr>
          <a:xfrm flipV="1">
            <a:off x="8054604" y="1934436"/>
            <a:ext cx="2302266" cy="7862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EE5732-801C-48F4-9445-F94AE77F0BAA}"/>
                  </a:ext>
                </a:extLst>
              </p:cNvPr>
              <p:cNvSpPr txBox="1"/>
              <p:nvPr/>
            </p:nvSpPr>
            <p:spPr>
              <a:xfrm>
                <a:off x="1497676" y="2288304"/>
                <a:ext cx="6678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5EE5732-801C-48F4-9445-F94AE77F0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676" y="2288304"/>
                <a:ext cx="66782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8297A62-86F4-45D3-BC44-7446FE2D771D}"/>
              </a:ext>
            </a:extLst>
          </p:cNvPr>
          <p:cNvCxnSpPr>
            <a:cxnSpLocks/>
          </p:cNvCxnSpPr>
          <p:nvPr/>
        </p:nvCxnSpPr>
        <p:spPr>
          <a:xfrm flipV="1">
            <a:off x="2207738" y="1520625"/>
            <a:ext cx="1742729" cy="10145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01CA858-E703-404D-9129-98A9A77DD513}"/>
              </a:ext>
            </a:extLst>
          </p:cNvPr>
          <p:cNvCxnSpPr>
            <a:cxnSpLocks/>
          </p:cNvCxnSpPr>
          <p:nvPr/>
        </p:nvCxnSpPr>
        <p:spPr>
          <a:xfrm>
            <a:off x="2207738" y="2548835"/>
            <a:ext cx="1812088" cy="93953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52B1424-12C4-4CB8-B094-ABF12ECF2F70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2197173" y="2456311"/>
            <a:ext cx="1643131" cy="788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70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95609" y="-11950"/>
            <a:ext cx="5042898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 Line Test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EC590-A6A4-48B8-8D37-E0B07506BB66}"/>
              </a:ext>
            </a:extLst>
          </p:cNvPr>
          <p:cNvSpPr txBox="1"/>
          <p:nvPr/>
        </p:nvSpPr>
        <p:spPr>
          <a:xfrm>
            <a:off x="97604" y="839699"/>
            <a:ext cx="120053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relation is a function if and only if no vertical line intersects the graph more than once.</a:t>
            </a: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3EE05B0-5C94-4239-A211-87D68771E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035" y="2296827"/>
            <a:ext cx="2752769" cy="2644257"/>
          </a:xfrm>
          <a:prstGeom prst="rect">
            <a:avLst/>
          </a:prstGeom>
        </p:spPr>
      </p:pic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9122E6CB-AA69-4F97-88E2-85820032367B}"/>
              </a:ext>
            </a:extLst>
          </p:cNvPr>
          <p:cNvSpPr/>
          <p:nvPr/>
        </p:nvSpPr>
        <p:spPr>
          <a:xfrm>
            <a:off x="3150624" y="3391738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250BFE79-67A3-4B06-82F5-54004662DF14}"/>
              </a:ext>
            </a:extLst>
          </p:cNvPr>
          <p:cNvSpPr/>
          <p:nvPr/>
        </p:nvSpPr>
        <p:spPr>
          <a:xfrm>
            <a:off x="2510724" y="3183990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3889C83A-B8D3-4976-B994-5E6D7E56CE80}"/>
              </a:ext>
            </a:extLst>
          </p:cNvPr>
          <p:cNvSpPr/>
          <p:nvPr/>
        </p:nvSpPr>
        <p:spPr>
          <a:xfrm>
            <a:off x="3599873" y="339679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3E1B07F-5C91-4C57-AF00-473225FEF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912" y="2296827"/>
            <a:ext cx="2752769" cy="2644257"/>
          </a:xfrm>
          <a:prstGeom prst="rect">
            <a:avLst/>
          </a:prstGeom>
        </p:spPr>
      </p:pic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707CC530-ECB2-4929-BF00-AD51653D4398}"/>
              </a:ext>
            </a:extLst>
          </p:cNvPr>
          <p:cNvSpPr/>
          <p:nvPr/>
        </p:nvSpPr>
        <p:spPr>
          <a:xfrm>
            <a:off x="9107948" y="3177468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56545680-BED3-423D-988E-19F98F984B92}"/>
              </a:ext>
            </a:extLst>
          </p:cNvPr>
          <p:cNvSpPr/>
          <p:nvPr/>
        </p:nvSpPr>
        <p:spPr>
          <a:xfrm>
            <a:off x="7794219" y="3183990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A9B7DE37-07E1-4DFD-8357-4A6E478D3040}"/>
              </a:ext>
            </a:extLst>
          </p:cNvPr>
          <p:cNvSpPr/>
          <p:nvPr/>
        </p:nvSpPr>
        <p:spPr>
          <a:xfrm>
            <a:off x="8462133" y="2970423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313BEE1C-74CB-4419-B161-C6678B44D718}"/>
              </a:ext>
            </a:extLst>
          </p:cNvPr>
          <p:cNvSpPr/>
          <p:nvPr/>
        </p:nvSpPr>
        <p:spPr>
          <a:xfrm>
            <a:off x="3146706" y="296870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506F98E1-262F-4F3D-A58D-C0C1AACE779D}"/>
              </a:ext>
            </a:extLst>
          </p:cNvPr>
          <p:cNvSpPr/>
          <p:nvPr/>
        </p:nvSpPr>
        <p:spPr>
          <a:xfrm>
            <a:off x="3380695" y="3830019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2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95609" y="-11950"/>
            <a:ext cx="5042898" cy="84137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Vertical Line Test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CEC590-A6A4-48B8-8D37-E0B07506BB66}"/>
              </a:ext>
            </a:extLst>
          </p:cNvPr>
          <p:cNvSpPr txBox="1"/>
          <p:nvPr/>
        </p:nvSpPr>
        <p:spPr>
          <a:xfrm>
            <a:off x="97604" y="839699"/>
            <a:ext cx="120053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the domain and range of each relation graphed below. Is the relation a function?</a:t>
            </a: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3EE05B0-5C94-4239-A211-87D68771E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035" y="2296827"/>
            <a:ext cx="2752769" cy="2644257"/>
          </a:xfrm>
          <a:prstGeom prst="rect">
            <a:avLst/>
          </a:prstGeom>
        </p:spPr>
      </p:pic>
      <p:sp>
        <p:nvSpPr>
          <p:cNvPr id="28" name="Flowchart: Connector 27">
            <a:extLst>
              <a:ext uri="{FF2B5EF4-FFF2-40B4-BE49-F238E27FC236}">
                <a16:creationId xmlns:a16="http://schemas.microsoft.com/office/drawing/2014/main" id="{250BFE79-67A3-4B06-82F5-54004662DF14}"/>
              </a:ext>
            </a:extLst>
          </p:cNvPr>
          <p:cNvSpPr/>
          <p:nvPr/>
        </p:nvSpPr>
        <p:spPr>
          <a:xfrm>
            <a:off x="2510724" y="3183990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Connector 29">
            <a:extLst>
              <a:ext uri="{FF2B5EF4-FFF2-40B4-BE49-F238E27FC236}">
                <a16:creationId xmlns:a16="http://schemas.microsoft.com/office/drawing/2014/main" id="{3889C83A-B8D3-4976-B994-5E6D7E56CE80}"/>
              </a:ext>
            </a:extLst>
          </p:cNvPr>
          <p:cNvSpPr/>
          <p:nvPr/>
        </p:nvSpPr>
        <p:spPr>
          <a:xfrm>
            <a:off x="3599873" y="3396794"/>
            <a:ext cx="78687" cy="75974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3E1B07F-5C91-4C57-AF00-473225FEF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912" y="2296827"/>
            <a:ext cx="2752769" cy="2644257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643158-7AAD-4EFD-9AE0-D50AA77FB6D1}"/>
              </a:ext>
            </a:extLst>
          </p:cNvPr>
          <p:cNvCxnSpPr>
            <a:cxnSpLocks/>
            <a:stCxn id="28" idx="7"/>
          </p:cNvCxnSpPr>
          <p:nvPr/>
        </p:nvCxnSpPr>
        <p:spPr>
          <a:xfrm flipV="1">
            <a:off x="2577888" y="2796778"/>
            <a:ext cx="628465" cy="39833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19DE33D-245A-4F9F-A538-1A7400A37DEA}"/>
              </a:ext>
            </a:extLst>
          </p:cNvPr>
          <p:cNvCxnSpPr>
            <a:cxnSpLocks/>
            <a:endCxn id="30" idx="1"/>
          </p:cNvCxnSpPr>
          <p:nvPr/>
        </p:nvCxnSpPr>
        <p:spPr>
          <a:xfrm>
            <a:off x="3190126" y="2782491"/>
            <a:ext cx="421270" cy="62542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8A4365D9-64EF-4408-BF76-F021E15D4CC7}"/>
              </a:ext>
            </a:extLst>
          </p:cNvPr>
          <p:cNvCxnSpPr>
            <a:cxnSpLocks/>
          </p:cNvCxnSpPr>
          <p:nvPr/>
        </p:nvCxnSpPr>
        <p:spPr>
          <a:xfrm>
            <a:off x="7160654" y="3009363"/>
            <a:ext cx="2270974" cy="888643"/>
          </a:xfrm>
          <a:prstGeom prst="bentConnector3">
            <a:avLst>
              <a:gd name="adj1" fmla="val 16163"/>
            </a:avLst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38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45939" y="282470"/>
            <a:ext cx="11500122" cy="84137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each relation. State if it is a function. If it is not a function, draw a vertical line that intersects the graph more than once.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43EE05B0-5C94-4239-A211-87D68771E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4" y="2442771"/>
            <a:ext cx="3612706" cy="3470296"/>
          </a:xfrm>
          <a:prstGeom prst="rect">
            <a:avLst/>
          </a:prstGeom>
        </p:spPr>
      </p:pic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E8A34A06-5B92-45FA-AC6F-87B17B71C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015" y="2442771"/>
            <a:ext cx="3612706" cy="347029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152FF47-E41F-4FFB-81BF-6D0E852E3E25}"/>
              </a:ext>
            </a:extLst>
          </p:cNvPr>
          <p:cNvCxnSpPr>
            <a:cxnSpLocks/>
          </p:cNvCxnSpPr>
          <p:nvPr/>
        </p:nvCxnSpPr>
        <p:spPr>
          <a:xfrm>
            <a:off x="0" y="108163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416B68-FCF3-4B70-8D45-3645E43BA0EA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6000" y="1123845"/>
            <a:ext cx="0" cy="51984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1D80B-68E3-4793-A599-BACB326B1CE8}"/>
                  </a:ext>
                </a:extLst>
              </p:cNvPr>
              <p:cNvSpPr txBox="1"/>
              <p:nvPr/>
            </p:nvSpPr>
            <p:spPr>
              <a:xfrm>
                <a:off x="6434579" y="1165254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{(−2,1);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0,3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;(0,0)}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1D80B-68E3-4793-A599-BACB326B1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579" y="1165254"/>
                <a:ext cx="3277456" cy="584775"/>
              </a:xfrm>
              <a:prstGeom prst="rect">
                <a:avLst/>
              </a:prstGeom>
              <a:blipFill>
                <a:blip r:embed="rId3"/>
                <a:stretch>
                  <a:fillRect r="-504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819097-7264-46B0-ACD3-08397D2F261F}"/>
                  </a:ext>
                </a:extLst>
              </p:cNvPr>
              <p:cNvSpPr txBox="1"/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2,0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; </m:t>
                      </m:r>
                      <m:d>
                        <m:dPr>
                          <m:ctrlP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1,1</m:t>
                          </m:r>
                        </m:e>
                      </m:d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819097-7264-46B0-ACD3-08397D2F2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507" y="1162566"/>
                <a:ext cx="3277456" cy="584775"/>
              </a:xfrm>
              <a:prstGeom prst="rect">
                <a:avLst/>
              </a:prstGeom>
              <a:blipFill>
                <a:blip r:embed="rId4"/>
                <a:stretch>
                  <a:fillRect r="-18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43264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1521</TotalTime>
  <Words>260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Section 3.10 Relations</vt:lpstr>
      <vt:lpstr>Relations</vt:lpstr>
      <vt:lpstr>Functions</vt:lpstr>
      <vt:lpstr>Give the Domain &amp; Range for each Relation. Is the Relation a Function?</vt:lpstr>
      <vt:lpstr>List the Ordered Pairs in the given relation. Is the relation a function?</vt:lpstr>
      <vt:lpstr>Vertical Line Test</vt:lpstr>
      <vt:lpstr>Vertical Line Test</vt:lpstr>
      <vt:lpstr>Graph each relation. State if it is a function. If it is not a function, draw a vertical line that intersects the graph more than once.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43</cp:revision>
  <cp:lastPrinted>2020-08-03T16:23:34Z</cp:lastPrinted>
  <dcterms:created xsi:type="dcterms:W3CDTF">2018-08-29T02:57:50Z</dcterms:created>
  <dcterms:modified xsi:type="dcterms:W3CDTF">2020-08-03T17:53:06Z</dcterms:modified>
</cp:coreProperties>
</file>