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3" r:id="rId3"/>
    <p:sldId id="284" r:id="rId4"/>
    <p:sldId id="279" r:id="rId5"/>
    <p:sldId id="286" r:id="rId6"/>
    <p:sldId id="280" r:id="rId7"/>
    <p:sldId id="285" r:id="rId8"/>
    <p:sldId id="276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>
        <p:scale>
          <a:sx n="72" d="100"/>
          <a:sy n="72" d="100"/>
        </p:scale>
        <p:origin x="873" y="6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3T20:58:08.65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1774 4870 184 0,'-10'7'68'0,"3"-4"-52"0,0 0 8 0,3-3 0 15,1 3-1-15,-1-3 1 16,1 0 0-16,-1 0 0 15,1 0-13-15,-1 0 7 0,4 0 4 16,0 0-11-16,0 0-4 0,4-6-2 16,-1 3 1-16,1-4-1 15,3 1 2 1,0 0 5-16,3-3 2 0,1-1-3 16,0-2-1-16,-1-1 2 15,1-3 3-15,3 1-8 16,0-4-2-16,0 6-1 15,0-2 0-15,0-1 0 16,7-3 2-16,-3 0 1 16,0-6 1-16,6 6-2 15,5-3 1-15,9 1-2 16,-6 2 0-16,7 0-1 16,7 3 0-16,-7-3-2 15,3 7 1-15,4-4 0 16,-7 1 1-16,14-4-5 15,7 0-1-15,0-6 3 16,10 3 3-16,-6-6-3 0,-1 3-1 16,1-1 0-16,6 1 0 15,8-3 0-15,-4 6 0 16,7 0 0-16,-7 0 0 16,7-3 0-16,18 0 0 15,3 3 2-15,-6 0 1 16,2 0-6-16,19 4 0 15,3-1 3-15,-7 3 4 16,6 0 3-16,16-2 3 16,-1 8-5-16,10 1-1 15,19-7-2-15,-5 3 1 16,22 4-2-16,4 3 2 16,-4 6-2-16,21-6 2 0,-21 12-2 15,21-3-1-15,39 9 1 16,-18 4-1-16,-7 3 0 15,-14 0 0 1,11 3 0-16,-25 19 2 0,-11 6-1 16,4 9-1-16,-25 7-2 15,-24-10-1-15,-11 0 2 16,-4 7 0-16,-7-10 1 16,-13 10 2-16,-12 12-1 15,-10-3-1-15,-7-3 3 16,-3-7 0-16,-1-6-1 0,1-6-2 15,-8-3 1-15,-6 0 1 16,-8 0-1-16,-10-3 2 16,-4-7-2-16,-14-15 2 15,-3-3 0-15,-1-4 1 16,-3 4-16-16,1-6-4 16,-5-4-45-16,4-6-18 15,0 0-98 1</inkml:trace>
  <inkml:trace contextRef="#ctx0" brushRef="#br0" timeOffset="1494.36">2364 4971 268 0,'-4'-3'101'0,"4"0"-78"0,0 3 4 0,0 0-3 15,0 0-8-15,4-4 1 16,-1 1-5-16,1-3-2 16,-1 0-6-16,1-1 6 0,6 1 3 15,-3 0-4-15,4-4-3 16,3 1 1-16,-3 0 0 16,10-1 3-16,4-2 4 0,3-1-8 15,11-2-1-15,-4-4-1 16,4 0 2-1,6-3-3-15,-6-3 0 0,4 3-1 16,6-6 1-16,4-4 0 16,21-2 3-16,0 2-1 15,4 4 0-15,6-3-1 16,5-4 0-16,16 1-2 16,1-4 1-16,0-6-2 15,21-6-1-15,4 0 3 16,-1-6 0-16,18 2 1 15,8 4 2-15,6 6-1 0,18-3 0 16,0 3-6-16,21-3 1 16,-4 0 0-16,26-6 2 15,-12 6-1 1,26-3-1-16,-8 12 1 0,28-3-1 16,-13 7 0-16,20 6 0 15,1 9 2-15,56-6 3 16,-7 9-2-16,-25 7-2 15,11 6-3-15,-14 3 1 16,3 9 3-16,-7 4 3 16,-17 8-2-16,7 14-2 15,-18 6 0-15,7 6-1 16,-25 3 0-16,14 0 2 0,-24-3-1 16,7 3 2-16,-11 7-2 15,-24-4-1 1,6 16 1-16,-27-3 1 0,-22 3-3 15,-3-6-2-15,-11-7 4 16,-21 0 1-16,-25-5-3 16,-10-4-1-16,-15 6 3 15,-27-22 1-15,-8-6-3 16,4 10 1-16,17 18 2 16,-28-28 1-16,-6-3-1 15,-1 0 1-15,3 9-2 16,-2-5 2-16,-8-4-2 15,-4-10 2-15,-3 1-2 16,0-4-1-16,0-3 1 16,-3-6 1-16,0 0-14 0,3 0-5 15,0 0-31-15,3 0-14 16,-3 0-77 0,4-6-71-16,-4 3 73 15</inkml:trace>
  <inkml:trace contextRef="#ctx0" brushRef="#br0" timeOffset="2239.19">2427 3036 228 0,'-3'-22'85'0,"3"13"-66"0,0-1 12 0,0 10 3 0,3-6-11 15,-3 3-4-15,7 3 1 16,0 0-1-16,4 3-10 16,-1 10 3-16,5 6 4 0,-5 15-2 15,1 16 2-15,3 16-9 16,0 0-2-16,0-3 3 16,-3-7 3-16,3 7-2 15,0-1 2-15,0-2-2 16,-3-4 0-16,-1 1-5 15,-3-13-1-15,0-10-1 16,4-6 1-16,-8-6-2 16,1-6 2-16,-1-3-2 15,1-4 2-15,-4-6-20 0,0-6-8 16,0-6-34-16,0-10-14 16,3-6-72-1</inkml:trace>
  <inkml:trace contextRef="#ctx0" brushRef="#br0" timeOffset="2539.17">2448 2942 268 0,'7'-9'101'16,"-3"2"-78"-16,6 4 9 0,-2 0 0 0,2 0-9 16,8 0 1-16,6-3-7 15,5-1-2-15,13-5-9 16,7-7-2-16,-3 3 0 0,7-12-2 16,4 12-2-16,3-6 3 15,0 10 0-15,-8 3-6 16,-2 2-2-16,-18 7-78 15,-8 10-33-15,-13-1-13 16</inkml:trace>
  <inkml:trace contextRef="#ctx0" brushRef="#br0" timeOffset="2717.06">2649 3246 240 0,'-35'28'90'0,"39"-24"-70"0,13 2 17 0,-3-9 2 15,11-4-15-15,10-8-1 16,8-4-15-16,6 0-6 16,8 0-1-16,2 7-1 0,-6-1 2 15,7 4-45-15,-7 3-18 16,4 6-60 0</inkml:trace>
  <inkml:trace contextRef="#ctx0" brushRef="#br0" timeOffset="3470.27">8802 2400 224 0,'25'-16'85'0,"-11"3"-66"0,3-2 5 0,-6 2-1 15,-1 4-2-15,1-4 2 16,0 4-1-16,-4-1 1 0,-7-2-13 15,-11 9 1-15,-10 6 0 0,-11 9-2 16,-7 7 0-16,-3 3-1 16,-7 16 0-16,-15-4-4 15,-6 10-1-15,-12 10 8 16,5 8 2-16,6 17-2 16,8-13 1-16,13 2-5 15,15-11 1-15,14 6 1 16,14-10 5-16,17-3-4 15,26-6 2-15,24-6-3 16,7-16 0-16,3-4 1 16,18-27 4-16,15-4-2 15,6-12 1-15,-14-12-3 16,-6-10 1-16,-12-13 3 0,-10-18 1 16,-17 9-6-16,-22 0-1 15,-18-3-4-15,-17-7-1 16,-17 7-3-16,-22 0-1 15,-28 25-1-15,-7 19 0 16,-1 12-11-16,1 19-5 16,0 16-25-16,18 9-11 15,10-3-42-15,21 10-16 16,7 12-40 0</inkml:trace>
  <inkml:trace contextRef="#ctx0" brushRef="#br0" timeOffset="4328.82">5973 6717 280 0,'-4'-19'104'0,"4"19"-81"0,-7-12 9 15,7 9-2-15,0 0-14 16,0 0-2-16,-4 6 1 15,1 6 0-15,-1 4-8 16,1 2 2-16,3 4 2 0,3 0 5 16,8 3 2-16,7 3 2 15,6 0 0-15,8 3-5 16,7 7-1-16,10-1-4 0,32 4-1 16,15-1-3-1,9 1-1-15,19 0 1 0,10-7 1 16,0-6-1-16,14-3 1 15,4-9-4-15,-15-10 0 16,1-9 1-16,17-20 0 16,-17-8 0-16,-4-7 0 15,14-6 0-15,-31 3 0 16,-26 10-7-16,36-38 0 16,-32 21 3-16,22-18 4 15,-25 16-1-15,-11 0-2 16,-18 9 4-16,-17 3 1 15,-11 7-5-15,-17-1 0 16,-4 7-19-16,-17-3-8 16,-1 6-30-16,-6-1-15 0,2 5-110 15</inkml:trace>
  <inkml:trace contextRef="#ctx0" brushRef="#br0" timeOffset="5136.97">7010 7426 252 0,'-4'-6'96'0,"4"6"-75"0,0 0 10 0,0 0 1 16,0 0-5-16,0 0 2 15,4 0-1-15,-1 0 2 16,11 0-16-16,-7 0 3 0,8 3 3 15,-1 0-5-15,10-3 0 16,-3 0-12-16,25 0-1 16,-14 0-2-16,14 0 0 15,-7 0 2-15,0 0 1 0,-4 0-6 16,-7 0 0-16,4 0-37 16,-15 0-13-16,1 0-57 15,-7 6-24-15,-1-3 17 16</inkml:trace>
  <inkml:trace contextRef="#ctx0" brushRef="#br0" timeOffset="5438.64">7193 7489 312 0,'0'-7'118'0,"0"7"-92"0,4-3 8 0,-4 3 0 16,3 0-13-16,-3 0-2 15,4 3-7-15,-1 4-2 16,-3 11-6-16,0-2-1 0,0 15 1 16,0-5-2-16,0 8-2 15,0 13 1-15,0-6 1 16,4-4-1-16,-4-2-1 15,0-7-17-15,0-3-6 16,-4-3-29-16,1 3-9 16,-1-3-78-1</inkml:trace>
  <inkml:trace contextRef="#ctx0" brushRef="#br0" timeOffset="5651.19">7038 7915 296 0,'0'3'110'0,"0"-3"-86"0,21 3 9 16,-17-3 0-16,13 3-10 15,11 1 1-15,8-4-11 16,13-4-3-16,15-2-6 16,-1 0-3-16,-3 3 2 0,-3 0-4 15,-15-1-2-15,-7-2-51 0,-7 6-22 16</inkml:trace>
  <inkml:trace contextRef="#ctx0" brushRef="#br0" timeOffset="6609.21">6622 6307 248 0,'0'0'93'0,"0"0"-72"0,7 0 9 0,-7 0 2 16,7 6-11-16,0-3 0 16,7 3-3-16,-11-3 0 15,12 7-9-15,-5-1 3 0,11 1 4 16,-3-1-4-16,10 3 1 15,0-2 1-15,11 2 1 16,-4 1-8-16,22 6-2 16,-18-7 1-16,31 13 1 15,-13-12-1-15,42 21 1 16,-22-8 0-16,36 11 1 16,-21-9-4-16,35 13-1 0,-28-13-3 15,28 7-1-15,-29-13 1 16,33 9 0-1,-29-9-3-15,36 0 2 0,-29-3 3 16,32 0 3-16,-31-7-2 16,55 7 0-16,-38-6 1 15,39-1 2-15,-39-2-1 16,46 2 2-16,-42-3-4 16,59 4-2-16,-45-4 0 15,49-2 1-15,-50-4-1 0,40-3-1 16,-43 6 1-16,56-6-1 15,-48 0 0-15,62-6 0 16,-48-4 0-16,48-2 2 16,-52-1-1-16,35-12 2 15,-49 6-2-15,42-18-1 16,-46 15-2-16,10-16 1 16,-31 7 1-16,4-7 2 15,-29 7-1-15,-7-4-1 16,-17 4 1-16,-11 3 1 15,-11 3-1-15,-6 6-1 16,-8 3 3-16,-3 1 0 16,-8 2-4-16,-3 1-1 15,-3-1-2-15,-4 10 3 16,0-3-51-16,-3-4-19 16,-4 10-108-16</inkml:trace>
  <inkml:trace contextRef="#ctx0" brushRef="#br0" timeOffset="7254.01">11338 7307 256 0,'14'-13'96'0,"-14"13"-75"0,7-6 8 0,-7 6-1 0,0 0-4 16,0 0 3-16,0 0-2 15,0 0 2-15,0 3-15 16,0 0 4-16,-10 10 4 0,3-4-5 15,-14 13 2 1,3-3-8-16,-14 34-1 0,8-15 0 16,-5 15 0-16,8-9 0 15,0 3 2-15,7-12-1 16,7 5 0-16,3 1 1 16,15-6 1-16,10-7 3 15,7-13 4-15,-7 1-6 16,18-3-2-16,-7-1-3 15,10-2-2-15,-6-4-3 0,17 0 1 16,-11 0-4-16,7-2 0 16,-6-4 1-16,2 6 0 15,-9-3-9-15,-1-3-2 16,-7 0-36-16,-3 0-14 16,-4 0-103-1,-7 6-75-15,0-3 96 16</inkml:trace>
  <inkml:trace contextRef="#ctx0" brushRef="#br0" timeOffset="8996.34">709 9734 304 0,'-7'0'115'0,"7"-4"-89"0,4 4 1 0,-4 0-4 16,0 0-4-16,3 0 3 16,4 0 1-16,4 0 1 15,3 0-13-15,7 0 2 0,0-3 1 0,4 3-3 16,7-3 1-16,-1 3-5 15,12 0-2-15,-4 0-2 16,3 3 0-16,4 0-4 16,-4 1 0-16,-3-1 1 15,-4 0 2-15,-10 0-25 16,-11 0-12-16,-3 3-79 16,-11 7-36-16,-8 6 16 15</inkml:trace>
  <inkml:trace contextRef="#ctx0" brushRef="#br0" timeOffset="9238.84">826 10182 356 0,'10'6'132'0,"1"-6"-103"0,10-6 12 0,-4 6-1 16,1 0-13-16,7-3-1 15,3-3-13-15,14 2-3 16,11-2-6-16,0 3-3 0,0 3 0 16,-14 0-1-16,0 3 2 15,-4 0-39-15,-7 4-14 16,-3-1-94 0,3-3-74-16,7-3 84 15</inkml:trace>
  <inkml:trace contextRef="#ctx0" brushRef="#br0" timeOffset="9656.37">1866 9364 296 0,'0'-22'112'0,"4"9"-87"0,-1 4 15 0,1 2 1 16,-4 7-14-16,0 0 14 16,7 13-7-1,-4 9-19-15,1 19 8 0,-4 15 0 16,0 13-3-16,-4 13 1 15,-10 31-10-15,0 3-4 16,0-4-4-16,-4 8-3 16,4-4 1-16,4-7-1 15,6-21 2-15,1-16 1 16,-1-18-4-16,4-11 1 16,0-14-9-16,4-1-2 15,-1-12-40-15,1-10-17 16,6-12-69-16,4-13-29 15,4-16 38 1</inkml:trace>
  <inkml:trace contextRef="#ctx0" brushRef="#br0" timeOffset="10197.5">2335 9483 340 0,'0'-16'126'0,"0"10"-98"0,0 0 21 16,0 6 2-16,0 0-24 16,-3 0-5-16,-8 6-11 15,-3 6-5-15,-3 7-3 16,-5 3-5-16,-2 0 1 0,3 6 1 0,3-3 2 16,4-3-3-16,3 0 0 15,8-3-1-15,3-3 0 16,3-4 2-16,8 7 0 15,3-6 0-15,7-4 2 16,0 0-3-16,11-2-2 16,-4-4 2-16,4 0 2 15,0 0 0-15,21 3-1 16,-4 7-2-16,7 6 1 16,-3 12 1-16,0 13 0 15,-10 9 0-15,-5 4 2 16,-2-4-3-16,-5-3 0 15,-13-3 3-15,0-3 3 16,-8 0 13-16,-3-3 8 16,-3 0 2-16,-4-4 3 15,-7-5-4-15,-4-1-2 0,-6-6-9 16,-8-6-5-16,-17 0-6 16,-8-10-2-16,4 0-1 15,-10-2-2-15,10-7 1 16,-7-10-1-16,4-5-25 15,6-4-8-15,1-3-27 16,10 0-10-16,15-6-36 16,13 3-15-16,1-4-30 15</inkml:trace>
  <inkml:trace contextRef="#ctx0" brushRef="#br0" timeOffset="10455.14">2438 9295 400 0,'-11'-3'148'0,"11"-4"-115"0,0 4-3 0,4 3-7 16,6-6-8-16,8 6 3 15,10-3-10-15,14 0-2 16,8-1-4-16,10 1-2 0,-4 0 1 15,18 0-1-15,7 3 0 16,8 3 0-16,2 0 0 0,-13 4-47 16,0-1-20-16,10 3-107 15</inkml:trace>
  <inkml:trace contextRef="#ctx0" brushRef="#br0" timeOffset="10991.46">3630 9894 200 0,'21'-22'77'0,"-14"15"-60"0,4-2 13 0,-8 6 3 0,4 0 3 16,-3-1 5-16,-4 4 4 15,0 0 2-15,0 0-25 16,-7 7-2-16,0 5 1 0,-14 10-3 16,-11 13-1-16,-3 9-9 15,-1 3-5-15,-2-3 0 16,-1 9 2-16,0 0-2 15,4 4-2-15,-4 2-3 16,7-2 1-16,7 2 1 16,8-15 0-16,3-13-3 15,0-2 2-15,7-11-6 16,3-5-3-16,4-10-34 16,0-9-16-16,4-4-99 15</inkml:trace>
  <inkml:trace contextRef="#ctx0" brushRef="#br0" timeOffset="11296.14">3320 9796 312 0,'-4'-3'118'0,"4"3"-92"0,4 3 11 0,3-3-1 15,0 7-2-15,3 2 4 16,4 4-8-16,8 12-3 0,6 15-15 16,0 11-3-16,4 8 1 0,3-2-6 15,4-1-2-15,-11 0-1 16,4 4-1-16,7 0 0 16,-11-7 2-16,-7-6-3 15,0-13 0-15,-7-8-43 16,0-14-20-16,-3-3-85 15,7-9-65 1,-11-9 81-16</inkml:trace>
  <inkml:trace contextRef="#ctx0" brushRef="#br0" timeOffset="11728.59">3933 9147 276 0,'-3'-19'104'0,"10"10"-81"0,4-10 12 0,-1 7 0 16,4-4-1-16,4-3 1 16,10 0-3-16,0 1-2 15,1 2-17-15,6 7 3 0,4 5 4 16,-11 8-5-16,4 11 0 15,-4 10-1-15,-7 7 2 16,0 5-1-16,-10 4 4 16,-8-3-7-16,-6 9-2 15,-8 0-1-15,-3 6 1 0,-7 3-5 16,0-2-1-16,3-4-2 16,4-9-2-16,10-4 3 15,8 1 0-15,7-7 1 16,10-9 2-16,3-6-3 15,12-7 0-15,3 1-1 16,6-10 1-16,5 0-2 16,-11 0 2-16,-1 0-44 15,1-10-19-15,-14 7-43 16,3-6-18-16,-7-7-50 16</inkml:trace>
  <inkml:trace contextRef="#ctx0" brushRef="#br0" timeOffset="12315.15">5327 9668 220 0,'-4'-38'82'0,"4"10"-64"0,0-3 22 0,0 15 4 16,4 6 0-16,-4-2 3 15,0 3-13-15,3 2-5 16,1 7-17-16,0 10 8 0,-1 15 6 16,1 6-5-16,-4 7 0 15,0 9-8-15,0 9-3 16,0 16-3-16,0 13-2 16,0-7-3-16,3-2 1 15,4-7-2-15,0-7-1 16,0-8-2-16,0-4 1 15,0-13-43-15,-3-12-18 16,-4-12-42-16,11-13-17 16,-8 0-10-1</inkml:trace>
  <inkml:trace contextRef="#ctx0" brushRef="#br0" timeOffset="12506.04">5186 9890 268 0,'-11'-25'101'0,"15"22"-78"0,3 3 9 15,0 0 0-15,3 0-9 16,8 0-1-16,7 0-6 16,17 0 0-16,8 0-9 15,13 0-2-15,-3 3 1 0,4 4-3 16,-12 2-2-16,1 0-3 16,-3 1 1-16,-8 2-43 15,-3-2-20-15,-4-1-76 16</inkml:trace>
  <inkml:trace contextRef="#ctx0" brushRef="#br0" timeOffset="12804.75">6096 9436 272 0,'0'-69'104'0,"0"50"-81"0,0 3 14 0,0 10-1 15,0 0-6-15,0 6 2 16,0 0-9-16,0 0-4 16,7 6-11-16,-3 7 10 0,-1 12 5 15,-3 19 2-15,-3 15 0 0,-1 7-10 16,-3 3-4-16,-4 19-6 16,1 15-2-16,3-6-1 15,0-9-2-15,3-9 1 16,4-1 1-16,0-6-14 15,0-9-7 1,0-10-39-16,0-12-17 0,4-10-96 16</inkml:trace>
  <inkml:trace contextRef="#ctx0" brushRef="#br0" timeOffset="13498.25">6678 9392 328 0,'14'-38'123'0,"-10"29"-95"0,-4-1 11 0,0 7-1 15,0 0-12-15,-4 0-1 16,1 0-10-16,-4 0-4 16,-7 3-6-16,-1 3-2 0,-16 3 1 15,-5 7-2-15,-6 9-2 16,0 9-2-16,3 3-1 15,4 10-1-15,13-6 3 16,1-4-2-16,14 4 1 16,7-7 2-16,11 1 2 15,10-7-3-15,11 3 0 16,7 3-1-16,6 1 0 0,-9 2 2 16,6 4 0-16,4 15 0 15,-7 1 2-15,-1-1-3 16,-2 0 0-16,-12-6 3 15,-6 0 3-15,-7-6 7 16,-11 6 4-16,-4-3 5 16,-6-3 4-16,-5-4 0 15,1-2 2-15,-14-10-11 16,-4-6-4-16,-6-7-7 16,-5-2-2-16,-3-1-3 15,1-9-1-15,2 0 1 16,-20-28 1-16,45 0-4 15,11-7-1-15,18-3 3 16,13-5-2 0,12-11-1-16,9-12 3 0,-2-3 2 15,10 0 0-15,7-3-1 16,10 3-2-16,4-25 1 16,0-6 1-16,-14-3 2 15,-10 2-1-15,-15 1-1 16,-10 3 3-16,-15 18 2 15,-13 13-2-15,-15 19-2 16,-14 19-3-16,-17 19-1 16,0 15-1-16,3 13 3 15,7 6-2-15,7 0 1 16,7 9-33-16,15 1-15 0,-1-1-25 16,18-2-11-16,15 15-83 15</inkml:trace>
  <inkml:trace contextRef="#ctx0" brushRef="#br0" timeOffset="13874.07">7892 9671 340 0,'-4'-13'129'0,"4"13"-100"0,4-12 20 0,-4 12 2 16,0-3-15-16,0 0-3 16,-7 6-15-16,-15 9-4 15,-6 4-8-15,-4 12-4 0,-3 7 1 16,-4 9-2-16,-3 12 2 15,-7 16-2-15,-4-3-1 16,0-6 1-16,0-4-1 16,4 1-3-16,3-1 2 15,10-2 1-15,8-13 2 16,7-7-45-16,7-8-18 16,10-17-65-16,8-9-27 15,10-6 21-15</inkml:trace>
  <inkml:trace contextRef="#ctx0" brushRef="#br0" timeOffset="14117.85">7489 9586 376 0,'4'-12'143'0,"-4"12"-112"0,4 0 10 15,3 9-5-15,0 1-6 16,0 5 4-16,7 10-5 15,-7 3-3-15,3 10-14 0,5 19-3 0,-1 12-2 16,3 12-3 0,4-3-3-16,4-5 0 15,7 8 1-15,3 1-19 0,4-4-6 16,-4-12-30-16,-6-10-11 16,-5-15-126-1</inkml:trace>
  <inkml:trace contextRef="#ctx0" brushRef="#br0" timeOffset="14852.35">8968 9398 280 0,'-14'-47'104'0,"14"38"-81"0,0-4 23 15,0 7 5-15,0-4-16 16,0 7-5-16,0 3-4 16,7 3 0-16,-4 19-14 15,1 16 2-15,-1 18 2 0,1 10-2 16,-1 3 2-16,1 25-5 15,-1 10-1-15,4-1-6 16,0-2-1-16,-3-4-1 16,-1 0-2-16,1-9-21 15,-1-13-9-15,-3-15-31 0,0-20-14 16,0-14-92 0</inkml:trace>
  <inkml:trace contextRef="#ctx0" brushRef="#br0" timeOffset="15060.51">8696 9843 332 0,'-7'-22'126'0,"10"16"-98"0,8 6 10 0,3-3-3 16,11-3-18-16,14 6-2 16,10 0-3-16,7 6 0 15,4-3-6-15,11-3-2 0,7 10 0 0,-1-1-2 16,-6 3-2-16,-11 1-15 15,-11 3-5 1,-7-4-43-16,-6 1-19 16,-4-1-63-16</inkml:trace>
  <inkml:trace contextRef="#ctx0" brushRef="#br0" timeOffset="15331.18">9691 9455 240 0,'14'-82'90'0,"-7"66"-70"0,4 1 17 0,-8 8 4 16,4 4-11-16,0 0 0 15,0 3 0-15,0 6 1 16,0 10-16-16,0 15 11 16,-3 16 4-16,-4 16-4 0,0 0-1 15,-7 15-10 1,0 16-4-16,0 4-6 0,0-1-2 15,3-13-3-15,1-5-1 16,3-1-17-16,0-12-8 16,3-13-28-16,1-18-11 15,-1-10-100 1</inkml:trace>
  <inkml:trace contextRef="#ctx0" brushRef="#br0" timeOffset="15827.38">10301 9370 360 0,'11'-19'134'0,"-4"16"-104"0,0 0 12 16,-7 3-4-16,0 0-12 16,0 0-1-16,-7 3-14 15,-11 6-4-15,-7 7-5 16,-6 6-2-16,-1 3 3 0,0 10-2 15,7-4-1-15,4 0-2 16,7-3 1-16,7 7-1 16,4-4 0-16,10 1 2 15,7-7 2-15,14-3-3 16,7 6-2-16,8-3 2 0,2 3 0 16,-2 7 1-16,-1 2 0 15,0 7 0-15,1 6 0 16,-1 1 0-16,4-4 0 15,-7-7 0-15,-4 1 2 16,-7-6-1-16,-7-4-1 16,-6-3 18-16,-8-3 10 15,-7-3 3-15,-11-6 2 16,-7-4-16-16,-6-2-5 16,-4-4-8-16,-4-6-1 15,-11-3-1-15,-6 0-2 16,-4-3-2-16,0-1-1 15,4 1-14-15,6 0-4 16,5-4-27-16,9 4-9 0,8-3-25 16,4-1-9-16</inkml:trace>
  <inkml:trace contextRef="#ctx0" brushRef="#br0" timeOffset="16068.06">10446 9270 328 0,'7'-4'123'0,"7"1"-95"0,11 0 3 0,-8 0-4 15,15 0-12-15,14 3 0 16,14 0-9-16,3 0-2 15,1 3-2-15,-4 0-2 0,-7 3 1 16,0 1-21-16,-4-4-9 16,0 13-124-1</inkml:trace>
  <inkml:trace contextRef="#ctx0" brushRef="#br0" timeOffset="16399.06">11691 9661 372 0,'-11'-18'140'0,"11"18"-109"0,-3-10 20 15,3 10 1-15,-4-3-25 16,1 3-5-16,-8 6-11 15,1 1-5-15,-8 8-3 16,-10 14-3-16,-4 5 3 0,0 7 0 16,-3 12 3-16,-7 19-5 15,-4-3-1-15,-3-3 0 16,-1-6 0-16,4-4 0 0,7-3 0 16,4-6-33-16,3-9-13 15,11-10-41-15,11-9-15 16,10-6-52-1</inkml:trace>
  <inkml:trace contextRef="#ctx0" brushRef="#br0" timeOffset="16636.13">11289 9464 384 0,'-7'-13'145'0,"14"17"-112"0,3 11 12 0,1-5 0 0,0 15-15 15,3 6-2-15,3 13-8 16,1 6-2 0,-4 7-10-16,4 18-5 0,-1 9-2 0,1 1-1 15,0-6 2-15,-1-7-19 16,5-10-8-16,-1-5-27 16,0-10-12-16,0-10-65 15,4-5-30-15,-4-13 31 16</inkml:trace>
  <inkml:trace contextRef="#ctx0" brushRef="#br0" timeOffset="17267.58">12629 9339 316 0,'4'-26'121'0,"-4"23"-95"0,4-3 14 0,-4 6-3 16,0 0-11-16,3 0-1 15,1 9-3-15,-4 17 1 16,0 17-13-16,-4 14-3 0,1 15-3 16,-1 0-2-16,0 16 1 15,1 15-2-15,-1-9 2 16,4-6 0-16,0-9 1 16,0-10-27-16,0-7-9 15,0-12-37-15,0-12-16 16,4-13-65-1</inkml:trace>
  <inkml:trace contextRef="#ctx0" brushRef="#br0" timeOffset="17480.84">12397 9661 304 0,'-18'-9'115'0,"18"9"-89"0,4 9 3 16,-1-9-2-16,8 0-7 15,-4 7 0-15,17-4-2 16,33 6-1-16,6 1-9 16,4-4-3-16,-3-3-1 0,-8 7-2 15,-6-4 1-15,-4 0-33 16,-4 0-12-16,-7 1-113 16</inkml:trace>
  <inkml:trace contextRef="#ctx0" brushRef="#br0" timeOffset="17623.68">13377 9219 260 0,'14'-18'99'0,"-6"5"-77"0,-1 13 15 0,-7 0 5 15</inkml:trace>
  <inkml:trace contextRef="#ctx0" brushRef="#br0" timeOffset="17838.66">13402 9197 523 0,'-7'13'38'16,"-4"9"-19"-16,-6 3-8 0,-4 3-1 0,-4 16 0 15,4 9 4-15,3-15-3 16,4 19-1 0,10-7-2-16,8-6 2 0,7-4 1 15,3 1 1-15,7-13-9 16,4 4-1-16,-1-7-2 15,1-6 2-15,0-4-10 16,-4-5-4-16,0-4-41 16,0 0-17-16,0-6-70 15,0-6-61 1,-3 3 77-16</inkml:trace>
  <inkml:trace contextRef="#ctx0" brushRef="#br0" timeOffset="18078.62">13684 9326 316 0,'0'-16'118'0,"4"10"-92"0,-1 6 8 0,-3 0 0 16,0 0-7-16,4 0 2 15,-1 9-3-15,-3 17-1 16,-7 11-14-16,-3 16 2 0,-4 13 3 16,-4-6-6-16,-3 15-3 15,0 10-2-15,3 6-1 16,4-10-5-16,3-9 1 15,4-9 0-15,4-10 0 16,3-12-29-16,0-6-10 16,3-13-32-16,1-4-10 15,6-11-72-15</inkml:trace>
  <inkml:trace contextRef="#ctx0" brushRef="#br0" timeOffset="18195.91">14189 9257 348 0,'10'-9'132'0,"-6"9"-103"0,-4-4 7 16,0 4-1-16</inkml:trace>
  <inkml:trace contextRef="#ctx0" brushRef="#br0" timeOffset="18572.41">14196 9248 618 0,'-18'6'23'15,"-7"3"-12"-15,-6 4-10 0,-1 3-2 16,0 2 1-16,4 1 2 15,3 3-3-15,8 0 0 16,6 3 1 0,4 3 0-16,7 1-3 0,7-1 2 15,7 0 1-15,7-3 0 16,8 3 0-16,6-3 0 16,4 0 0-16,-1 4 0 15,1-1-3-15,-3 0 2 16,-1 7 1-16,-3 2 0 15,3 7 2-15,-3 9 1 16,-4 1 12-16,-7-7 7 16,-10-6 6-16,-4-4 3 15,-11-9-1-15,-3 4-1 16,-7-7-5-16,-4-6-3 0,-6-4-9 16,-8-2-5-16,-10-4-4 15,-8-6-3-15,-3 4 1 16,0-4-1-1,7-6-7-15,8-4 0 0,6-2-32 16,4 0-12-16,6-7-34 16,8-3-11-16,7-3-90 15</inkml:trace>
  <inkml:trace contextRef="#ctx0" brushRef="#br0" timeOffset="18785.22">14203 9078 320 0,'-4'-19'121'0,"4"19"-95"0,32-6 11 0,-25 3 0 16,14 3-21-16,-3 0-4 16,28 0-7-16,-11 0-4 15,25 3 0-15,-11-3-12 0,8 10-5 16,-11-7-39-16,3 0-16 15,-10 0-65 1</inkml:trace>
  <inkml:trace contextRef="#ctx0" brushRef="#br0" timeOffset="19787.89">5634 10897 200 0,'-21'-6'77'0,"10"2"-60"0,-7 4 15 15,11 0 2-15,0 0-2 16,4 0 1-16,-1-3-7 0,4 3-4 15,7-6-12-15,4 0 11 0,3 0 8 16,4-4 0-16,-1 10 3 16,5-3-14-16,-8 3-3 15,7 0-3-15,3 0 0 16,8 0-4 0,14 0-3-16,14 0 2 15,14 0 2-15,7-6-2 0,4 3 1 16,-11-4-5-16,60-2 0 15,67-1 3-15,4-2 1 16,21 3-3-16,10-4-1 16,18 0 5-16,-32 4 5 15,-56 3-5-15,116-7-2 16,-77 1-3-16,105-1-3 16,-84-3-2-16,116 7 1 15,-102 0 1-15,99-4 2 0,-96 7 1 16,71 0 1-16,-92 2-2 15,54 4-2-15,-75 0 1 16,24 0 1-16,-59 0-1 16,28 0-1-16,-49 0 1 15,-11 4 1 1,-32-4-1-16,-17 3-1 0,-18-3 1 16,-18 0 1-16,-6 0-34 15,-19 0-13-15,-2 0-20 16,-8 0-5-16,-4 0-41 15,1 6-19-15,-1-3 7 16</inkml:trace>
  <inkml:trace contextRef="#ctx0" brushRef="#br0" timeOffset="20452.74">1704 12659 280 0,'-11'0'104'0,"11"0"-81"0,0 0 18 0,0 0 2 16,0 0-10-16,4 0-2 0,6 0-6 16,8 0-4-16,7 0-11 15,10 0-2-15,0 0-1 0,18 0-1 16,18 0 1-16,10 0-6 15,-7 0-1-15,-3 0 0 16,-15 6 0-16,-3-3-40 16,-18 7-18-16,4 2-107 31</inkml:trace>
  <inkml:trace contextRef="#ctx0" brushRef="#br0" timeOffset="20675.3">1736 13176 316 0,'-21'19'121'0,"31"-13"-95"0,15 1 18 0,-4-4 0 15,7-3-11-15,4-3 0 16,21-4-14-16,10 1-6 16,18 0-8-16,-6-3-2 0,-5 5 1 15,-10-2-5-15,0 3 1 16,-7-3-35-16,3 6-17 15,-6-10-42-15,10 10-18 16,-14-9-17 0</inkml:trace>
  <inkml:trace contextRef="#ctx0" brushRef="#br0" timeOffset="21172.16">3852 12637 288 0,'4'-53'110'0,"-1"34"-86"0,4-3 13 15,-3 13 0-15,0-1-14 0,3 10-3 16,3 10-3-16,-3 12 2 16,0 9-11-16,-3 19 2 0,-4 28 3 15,0 13-3-15,-4 10 2 16,1 24-7-16,-4 4-3 16,-4 2-1-16,4 7-1 15,4-12 0-15,-1-10 0 16,4-25-16-16,4-19-4 15,3-22-47-15,10-22-19 16,4-18-60-16</inkml:trace>
  <inkml:trace contextRef="#ctx0" brushRef="#br0" timeOffset="21680.94">4748 12496 304 0,'15'-13'112'0,"-8"13"-87"0,-4 4 11 0,-3 2 0 15,-10 6-18-15,-5 7-2 16,-9 0-8-16,-19 9 0 16,-10 0-5-16,-3 4-4 0,7-4 0 15,3 7-1-15,7-4 0 16,14 0 2-16,4 4 0 15,7-4-3-15,10 0 2 16,8-2 1-16,17-1 2 16,7-3-3-16,18-3 0 15,11 0 1-15,-8 3 2 16,8 3-1-16,-1 4-1 16,7 5 1-16,1 13-1 15,3 22 0-15,-7 1 2 16,-7-8 8-16,-11-5 5 15,-10-4 10-15,-7-9 5 0,-11-6 3 16,-11-3 5-16,-13-7-10 16,-11-6-4-16,-18-6-12 15,-4-6-3-15,-2 2-5 16,-1-8-1-16,-14-4-3 16,0-3-3-16,-4-3 2 15,4-4 2-15,0-2-22 16,11-7-11-16,14-3-25 15,3 4-12-15,14-4-25 16,15 0-11-16,13-9-36 16</inkml:trace>
  <inkml:trace contextRef="#ctx0" brushRef="#br0" timeOffset="21935.35">4798 12358 356 0,'-14'-19'132'0,"14"19"-103"0,3 0 5 0,1 0-5 16,6 0-8-16,15 3-1 16,21 0-10-16,14 1-4 15,7 2-4-15,0 0-2 0,3 4 3 16,12-1-2-16,2 7 2 0,-3-4-29 15,-7 10-9-15,-3 0-45 16,-18 0-16-16,0 0-43 16</inkml:trace>
  <inkml:trace contextRef="#ctx0" brushRef="#br0" timeOffset="22376.13">5747 13001 244 0,'10'-13'93'0,"-3"4"-72"0,0-1 18 0,-3 7 5 16,-4 3 1-16,0-3 5 16,-4 3-14-16,-3 3-4 15,-3 7-19-15,-4 5 1 0,-7 10 2 16,-8 4-8-16,-2 11-2 15,-19 17-4-15,1 15-2 16,-1 0 1-16,5 7-1 0,2-4 0 16,8-3 0-1,3-3-3-15,7-3 2 0,8-13-21 16,3-6-10-16,7-16-46 16,7-15-20-16,10-13-45 15</inkml:trace>
  <inkml:trace contextRef="#ctx0" brushRef="#br0" timeOffset="22625.39">5426 12926 296 0,'-11'-51'112'0,"11"42"-87"0,0 3 15 0,0 6 14 15,11 12-17 1,-1 13-3-1,8 13-4-15,3 3-17 0,0 6 3 0,8 12 2 16,-8 20-8-16,3 2-1 16,1-9-7-16,0 7-2 15,3-13 0-15,-10-10 0 16,3-6-31-16,-4-9-12 16,1-13-33-16,0-9-13 15,6-10-60 1</inkml:trace>
  <inkml:trace contextRef="#ctx0" brushRef="#br0" timeOffset="23034.25">6138 12226 276 0,'-10'-6'104'0,"10"6"-81"0,7-3 14 16,0-3 1-16,7-1-9 16,-3 1 0-16,6 0-1 15,4 3 0-15,8 3-15 16,9 3 5-16,-6 6 3 0,0 7 4 16,-7 12 2-16,-8 22-3 0,-13 7-3 15,-11-1-5-15,-4-3-2 16,-3-2-4-16,0-4-1 15,0-3-5-15,3-7-1 16,4 1-3-16,4-4-1 16,3-2 1-1,7-4 0-15,10-6 0 16,12-6 2-16,16-10-1 0,1-6 2 16,0-3-2-16,0-4 2 15,-7-5-37-15,-4 2-17 16,-7 1-36-16,-3 0-15 15,3 5-72 1</inkml:trace>
  <inkml:trace contextRef="#ctx0" brushRef="#br0" timeOffset="23620.51">7652 12722 244 0,'0'-19'93'0,"3"13"-72"0,-3-1 16 0,0 7 4 0,0 0-7 16,0 0 3-16,4 7-6 15,-1 8-1-15,1 20-17 16,-1 12 5-16,-3 16 3 0,0 6-9 15,0 3-2-15,-3 15-6 16,3 8-3-16,0-8 0 16,0-2-1-16,0-10 0 15,0-12 0-15,3-10 0 16,1-9 0-16,-1-13-42 16,5-12-19-16,2-12-106 15</inkml:trace>
  <inkml:trace contextRef="#ctx0" brushRef="#br0" timeOffset="23857.51">7489 13089 304 0,'-3'9'112'0,"14"-3"-87"0,10 4 13 0,-7-7-1 16,11 0-7-16,6 0 0 0,15 0-9 15,21 0-2 1,14 0-11-16,-10 1-3 0,-4 2-1 16,-4 0-5-16,-6-3 1 0,-4 7-22 15,-7-10-10-15,-4 0-48 16,4 0-19-16,-7 0-36 16</inkml:trace>
  <inkml:trace contextRef="#ctx0" brushRef="#br0" timeOffset="24971">8622 12512 292 0,'-4'-16'110'0,"8"13"-86"0,-4-7 18 0,0 4 1 16,0 0-12-16,0 0-3 0,0 2-12 15,3-2-3 1,8-3-7-16,10-4 5 0,25 1 4 16,10-1 2-16,8 13-1 0,3 0 0 15,0 16 0-15,4 3 0 16,-8-1 0-16,-10 1 0 15,-14-3 0-15,-18 3 0 16,-17 6 0-16,-15-3-6 16,-7 0-4-16,-6 3-3 15,-5 3 0-15,-2-6-2 16,-1 0-1-16,4 0-2 16,6 0 1-16,8 0-1 15,7 3-2-15,11 3 0 16,6 3 3-16,8 1-2 15,3 2 1-15,7 4 2 0,8 3 0 16,3-1 0-16,3 4 2 16,0 7-3-16,-3 5 0 15,-11 4 1-15,-7-1 2 16,-6-6-1-16,-12-6 2 16,-10-6 9-16,-11-6 7 15,-10-7-6-15,-4-6-2 16,-3-6-6-16,-7-1-2 15,-4-5-1-15,-7-7-2 16,-3 3-2-16,-1-6 1 16,8 0-26-16,10-6-9 15,11 3-37-15,14-13-16 16,21 0-110-16</inkml:trace>
  <inkml:trace contextRef="#ctx0" brushRef="#br0" timeOffset="25523.72">9691 12289 376 0,'-21'-9'143'0,"17"9"-112"0,4-7 1 0,0 7 7 16,21-3-8-1,15-3-7-15,9-3-4 16,8 9-12-16,7 0 8 0,7 0 4 16,4 9 1-16,-4 10 2 15,-14-4-4-15,-4 17 0 16,-17 2-4-16,-14 1 1 16,-18-1-5-16,-14-2-1 15,-8-4-6-15,-2 0-3 16,-1-6 0-16,4 6 1 15,0-3-3-15,3-3-2 16,4 6 2-16,7 1 0 16,7 5-2-16,3 4 2 15,8 9-1-15,10 3 0 16,7-3 0-16,8 3 0 16,-1-3 2-16,4 0 2 0,-4 3-1 15,-7 4-1-15,-3-1 1 16,-11-3-1-16,-7-6 2 15,-10 0 1-15,-15-6 5 16,-14-4 5-16,-7-9-5 16,-3-3-2-1,-4-3-3-15,0-3 0 0,-3-4-2 16,-1-2-1-16,5-4-8 16,6-3-5-16,7-3-37 15,14-3-15-15,11-3-40 16,14-1-16-16,11-5-63 15</inkml:trace>
  <inkml:trace contextRef="#ctx0" brushRef="#br0" timeOffset="25837.63">11299 12706 444 0,'8'-16'167'0,"-8"13"-129"0,-4 0 6 0,4 3-4 15,-7 0-22-15,-11 6-4 16,-6 7-5-16,-8 12-1 16,-7 13-4-16,4 18-1 0,0 4 1 15,3-1-2-15,-4-2 1 16,1-1-2-16,0 13-1 0,0 3 1 15,-1-3 1-15,1-9-1 16,3-4-1-16,8-15-41 16,-5-3-18-16,5-10-27 15,3-6-12-15,10-7-71 16</inkml:trace>
  <inkml:trace contextRef="#ctx0" brushRef="#br0" timeOffset="26092.53">10816 12656 392 0,'-7'-6'145'0,"11"12"-112"0,-1 6 14 0,4-5-1 16,0 5-13-16,4 13 0 15,3 16-9-15,4 12-5 16,3 7-11-16,0 3-3 0,4-1-1 15,3 1-5-15,4 15 1 16,3-2 0-16,4-7 2 16,-4-7-30-16,-3-5-13 15,-4-13-30-15,-3-7-13 16,-4-2-94 0</inkml:trace>
  <inkml:trace contextRef="#ctx0" brushRef="#br0" timeOffset="26678.25">12368 12640 280 0,'-7'-31'104'0,"7"18"-81"0,4 4 20 0,-4 3 6 0,0 6-14 16,0 0 0-16,3 6-7 16,1 10-3-16,-1 12-13 15,1 9 1-15,-4 20 1 0,4 12-1 16,-4 9 0-16,0-3-7 16,0 10-4-16,0 6-1 15,0 0-1-15,3-9-3 16,-3-13 2-16,0-13-34 15,0-6-17-15,4-15-28 16,3-13-13-16,-7-22-49 16</inkml:trace>
  <inkml:trace contextRef="#ctx0" brushRef="#br0" timeOffset="26889.7">12111 12844 288 0,'-25'0'107'0,"32"9"-83"0,14 7 10 0,-6-10 0 16,16 1-6-16,8 8 3 15,7-5-4-15,3-1-2 16,8 4-13-16,10-1-8 0,3 1-2 16,-6-1-2-16,-8-2 0 15,-6-4-44-15,-8 0-20 16,-3-3-94-1</inkml:trace>
  <inkml:trace contextRef="#ctx0" brushRef="#br0" timeOffset="27236.06">13141 12396 324 0,'4'-16'121'0,"-1"7"-95"0,1 9 5 16,-4 0-4-16,3 0-9 0,-3 9 1 15,-3 16-6-15,-8 6-3 16,-7 4-5-16,1-1-2 0,-4 10 3 16,3 0 1-16,4 3 1 15,3 7-2-15,8-1-1 16,6-6-1-16,11 3 2 15,7-12-1-15,8-1 0 16,6-9-1-16,0-6 0 16,-3-6 0-16,0-10 0 15,-4-6-42-15,0-6-19 16,-3-6-53-16,3-4-20 16,0-3 4-1</inkml:trace>
  <inkml:trace contextRef="#ctx0" brushRef="#br0" timeOffset="27509.18">13547 12399 280 0,'0'-28'107'0,"0"24"-83"0,0 1 24 16,0 3 6-16,-4 7-19 15,-3 11-7-15,-3 14-6 16,-5 5-2-16,-2 7-11 15,-1 10 3-15,0 11 2 0,1 17-7 16,-1 6-2-16,4-4-1 16,4 1 0-16,-5 6-2 15,5 0-2-15,3-6-2 0,0-10-1 16,0-16-14 0,3-8-4-16,4-11-29 0,4-15-12 15,3-9-98 1</inkml:trace>
  <inkml:trace contextRef="#ctx0" brushRef="#br0" timeOffset="28017.72">14009 12543 340 0,'-14'-19'129'0,"10"10"-100"0,-3-1 20 0,4 7 2 0,-1-3-26 15,-3 6-8-15,-7 0-11 16,0 0-3-16,-4 9-1 16,-3 1-4-16,-4 9-1 0,1-4 2 15,2 4 0-15,5 0 3 16,3 0 1-16,7-4-4 16,7 4-1-16,7 0 1 15,3-3 0-15,4 3-2 16,4-4 2-16,0 4 1 15,6 3 2-15,5 3-1 16,2 10-1-16,1 2-2 16,0-2 1-16,0 2 1 15,-1 4 0-15,-2-3 0 16,-1-1 0-16,0 1 4 0,-3 0 5 16,-4-1-1-16,-4 4 1 15,-2-3 10-15,-8-1 7 16,-11-5 2-16,-6 2 1 15,-12-9-10 1,-9 0-4-16,-8-9-6 0,-4-4-4 16,1-2-2-16,3-7-3 15,1-3 1-15,2 0-1 16,1-3-5-16,7-7-1 16,3-2-35-16,4-4-13 15,10-9-32-15,8 0-13 16,6 6-73-1</inkml:trace>
  <inkml:trace contextRef="#ctx0" brushRef="#br0" timeOffset="28273.12">13914 12405 352 0,'-11'-6'132'0,"15"6"-103"0,-1 0 12 16,4-3-1-16,7-4-11 16,14 4-2-16,15-3-11 15,10 6-3-15,7 0-7 16,3 6-4-16,8 4 1 0,3 2-2 16,-4 1-1-16,-6-1-6 0,-8-2-1 15,-10-7-57-15,-7 0-22 16,-11-3-82-1</inkml:trace>
  <inkml:trace contextRef="#ctx0" brushRef="#br0" timeOffset="31573.7">3341 11734 252 0,'14'-31'96'0,"-7"15"-75"0,0 0 25 15,-7 13 8-15,4 0-13 16,-4 3-1-16,0 3-14 15,-4 3-4-15,1 10-13 0,-1 9 1 16,0 19 1-16,1 19 2 0,-1 12 3 16,1 13-5-16,3 31-1 15,0 13-6-15,7 12-3 16,0 25 2-16,0-3 0 16,0 16-1-16,4-9 1 15,-8-7-2-15,-3 16 2 16,-3-19-4-16,-4-13 0 15,0 1 1-15,-4-13 2 16,0-19-1-16,1-19 2 16,-1-15-2-16,4-13 2 15,4-15 2-15,3-7 4 16,0-10-2-16,3-5 1 16,4-7-5-16,0 0-2 0,4-6 0 15,3 0 1-15,0-6 1 16,11 3 1-16,-1 0-5 15,15 3 1-15,11-7 0 16,-1-2 2-16,11-4-1 16,0-3 2-16,14-2 0 15,18-8 1-15,10-2 0 16,25-6 0-16,21-4-2 16,4 3 1-16,7-5 0 15,21 8 1-15,0-2-5 16,17-4 1-16,1 7 0 15,20-1 2-15,1 1-3 0,21-1 0 16,-4 1 1-16,22 0 0 16,-15 2 0-1,25 1 2-15,-3 0-1 0,14 3 2 16,10-7-4-16,-10 7-2 16,17-3 2-16,4-4 0 15,-14 7 1-15,13-3 2 16,-23-3-1-16,9 9-1 15,-9-4 1-15,-5-2-1 16,-3 6-3-16,-10 0 2 16,10 0 1-16,-14 0 2 15,7 0-1-15,-21-3-1 0,14 3 1 16,-25 0 1-16,8-3-3 16,-19 0 0-16,-10 0 1 15,4 3 0-15,-25-4 0 16,-3 4 2-16,-1 0-3 15,-28 0 0 1,-14 0 1-16,-7 0 2 0,-10 0-1 16,-18 0-1-16,-22 0 1 15,-17 0 1-15,-14 0-1 16,-14 0 2-16,-11-3-2 16,-7 3 2-16,-6 0-2 15,-5 0 2-15,-3 0-2 16,0-3 2-16,-7 3-2 0,0 0-1 15,4-6 1 1,-1 0-1-16,1-4 0 0,-1-5 0 16,1-7 0-16,6-13 0 15,1-12 0-15,3-12 2 16,4 5-3-16,3-5 0 16,0-17 1-16,4-33 0 15,3-1 0-15,-3-12 2 16,3-35-1-16,-10 53-1 15,-4 29-2-15,7-82 1 16,-7 41 1-16,-3-50 2 16,-1 34-3-16,-6-12 0 0,-4-60 1 15,-4 32 0-15,-6 28 0 16,-1 18 2 0,-3 29-3-16,0 22-2 15,-4 12-1-15,1 10 3 0,-1 15 0 16,4 7 1-16,0 3-3 15,0 12 2-15,3 0 1 16,-3 7 0-16,3-1 0 16,1 4 0-16,3 3 0 15,0 0 0-15,-4 0-3 16,4 3 2-16,-4 0-1 16,4 3 0-16,-3 0 2 15,-1 0 2-15,-3 0-1 0,0 0-1 16,-4-3 3-16,-3 0 0 15,-11-3-4-15,-14 0 1 16,-17 0 0-16,-8-3 0 16,-3 0 0-16,-14-1 2 15,-21-2-1-15,-8 6-1 16,-3-7 1-16,-21 4-1 16,-7-6 0-16,0-4 2 15,-21 6-3-15,3-8 0 16,-14 2 1-16,-14-3 2 15,0 0-1-15,-21 4 2 16,-1-4-4-16,-20 9 0 16,7 4 1-16,-15 0 0 15,5 3-3-15,-12 3 2 16,1 0 1-16,3 0 2 0,-4 0-3 16,8 3 0-16,-8-3 1 15,11 3 2-15,0-3-1 16,8 0-1-16,-1 0 1 15,4 3-1-15,10 0-3 16,-7 0 2-16,25 4 1 16,-14-4 2-16,17 6-1 15,1 1 2-15,-12-1-2 16,23 4-1-16,-12-1-2 16,15-6 1-16,6 1-1 15,-10-1 0-15,21-6 2 16,8 0 2-16,-5-3-1 15,12-3-1-15,17 2-2 0,-11 4 1 16,0 0 1-16,15-3 2 16,10 3-1-16,-11 0 2 15,1-3-4-15,17-3 0 16,14 0 1-16,0-7 2 16,-3 0-3-16,7-2 0 15,14-1 1-15,3 4 0 16,15 2 0-16,10 4 2 15,10 0-3-15,-3 3 0 16,8 3-1-16,6 0 0 16,-7 3 0-16,4 3-2 15,3 0-4-15,7 0-2 16,-3 1 0-16,7-1 1 16,0 0 1-16,10-3 2 15,1 7-1-15,3-1 0 0,3 1-5 16,4-1-3-16,-4 10-18 15,1 0-6-15,-1-1-2 16,1-2 0-16,-4 0-6 16,-4-7 0-16,8 7-90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3T20:59:19.24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2106 4770 156 0,'-18'3'57'0,"11"7"-44"0,-3-4 14 0,6-3 3 0,1-3-2 15,-4 6 1-15,3-6-3 16,4 0 1-16,-3 0-15 16,-1 0 2-16,1 0 2 0,3 0 1 15,0-6-1-15,3 3 0 16,1-3 3-16,-1-4-5 16,4 1 2-16,4-1-3 15,-1-2 0-15,5-1-5 16,-1 1 0-16,3-1-1 15,4-2 1-15,1-1 0 16,-1 0 0-16,3-3-2 16,1 4-1-16,3-1 1 15,-3 0 3-15,-4-2-2 16,4 2-2-16,0 0 0 16,3-3 1-16,-3 7-3 0,-1-7-2 15,8 3 2-15,7-2 0 16,0-1 3-1,-1-3 1-15,8 0-3 16,-7-9-1-16,3 2-1 0,4 1-2 16,-3-6 1-16,13 2 1 15,11-2-1-15,7-1-1 16,-3 7 1-16,6-6-1 16,4 5 0-16,15-2 2 15,2 0-3-15,1-4 0 0,4 7 1 16,13-7 0-1,0 1 0-15,-6-7 0 16,6 4 0-16,11-1 0 16,-7 10 0-16,-7 6 0 0,10-3 0 15,12 3 0-15,-5 9 0 16,8 1 2-16,13 5-1 16,1 1-1-16,0 3 1 15,21 3 1-15,-1 9-1 16,15-2 2-16,7 8 0 15,11 7 1-15,38 6-2 16,-6 7-2-16,-8-1 1 16,-17 7 1-16,3-6-3 15,-28 9-2-15,-11-4 4 16,1 7 1-16,-22 13 0 16,-21 6 1-16,-3 3-2 0,-4-3 2 15,-11-4-2-15,-17-5-1 16,-18 2 3-16,-14 1 0 15,-7 3-1-15,-7 2-2 16,-4 1 1-16,-3-12-1 16,-4-7 0-16,-6-7 2 15,-5-5-3-15,-2-7 0 16,-8-6 3-16,-4-3 3 16,-2-7-4-16,-5-2-1 15,-3-1 4-15,-3-2 2 16,-1-4 2-16,-3 0 0 0,0-3-4 15,-3 0-3-15,-4 0-3 16,-4-3 1-16,1 0-34 16,6-1-15-1,0 1-49-15,12-3-20 0,-1 0-41 16</inkml:trace>
  <inkml:trace contextRef="#ctx0" brushRef="#br0" timeOffset="1067.69">11426 4563 228 0,'0'-12'85'16,"4"2"-66"-16,-4 1 12 0,0 9 1 0,0-10-2 15,0 7 2-15,0-3-2 16,0-3 1-16,-4 5-17 15,4-2 5-15,0 3 4 0,0 0 1 16,0 0 3-16,0 0-4 16,0 3 0-16,0 0-10 15,0 0-3-15,0 3 3 16,0 3 1-16,0 3-3 16,0 4 1-16,4 6-5 15,0 12 1-15,-1 4-3 16,1 5 2-16,3-2-2 15,-4 0 0-15,1-4 1 16,-1-9 1-16,1-6 3 0,-1 3 4 16,1 6-8-16,-1-6-3 15,1-3-2-15,-1-3 1 16,-3-7-1-16,0 0 2 16,0 1 0-16,-3-1 3 15,-4-6-3-15,0 1-2 16,0-4-47-16,3 0-21 15,1 0-153 1</inkml:trace>
  <inkml:trace contextRef="#ctx0" brushRef="#br0" timeOffset="2508.48">684 8091 260 0,'-7'3'99'0,"7"-3"-77"0,0 0 7 16,0 0-1-16,4 0 3 15,-1 3 3-15,4 0-3 16,4 0 1-16,7-3-18 16,3 0 3-16,7 0 1 0,0-3-2 15,1-3 1-15,9-1-9 16,8-2-5-16,0 0 0 0,10-1 0 15,-6 1-4 1,-1 3 1-16,-6 2 0 16,-15 1 2-16,-7 3-28 0,-7 3-9 15,-3 4-102 1,-8-1-82-16,-6 0 74 16</inkml:trace>
  <inkml:trace contextRef="#ctx0" brushRef="#br0" timeOffset="2734.81">914 8439 284 0,'-11'3'107'0,"18"-3"-83"0,4 0 26 0,-4 0 8 0,0-3-16 16,7-4-3-16,4 1-19 15,6 0-5-15,15 0-9 16,-4-1-6-16,15-2-1 15,-1 9 1-15,-10-3 2 0,0 3-19 16,-4 0-6-16,-7 0-48 16,-3-7-19-16,7 14-57 15</inkml:trace>
  <inkml:trace contextRef="#ctx0" brushRef="#br0" timeOffset="3538.82">2117 7761 276 0,'3'-12'104'0,"1"6"-81"0,-1 2 14 15,-3 4 1-15,0 0 0 16,0 0 4-16,0 4-12 16,-7 2-6-16,-3 3-13 15,-8 4 1-15,-3-1 2 0,0 4-7 16,-4 3-4-16,-3 3-2 15,0 6-1-15,3 0-3 16,7 7 2-16,-3-4 3 16,3 0 1-16,4-2-6 0,7-1 0 15,4-6 1-15,10-3 1 16,7-4-2-16,3-5 2 16,12-7 1-16,10 6 0 15,17-2 4-15,0-4 2 16,8 6-2-16,-8 7-1 15,4 3-1-15,-10 6 1 16,10 3-2-16,-4 0-1 16,-10 13 3-16,3 6 0 15,-13 9-1-15,-5 4-2 16,-6-4 1-16,-4-6 1 16,-10-2 1-16,-11-5 1 15,-7-5 17-15,-14-3 9 16,-4-1-7-16,-7 1 0 15,4-4-10-15,-11-3-3 16,0-3-5-16,-3-9-2 0,-14-7-3 16,-4-6-1-16,-4-6 1 15,8-6 0-15,-1-7-25 16,11-12-8-16,11-3-32 16,7-7-11-16,7 0-42 15,21-9-15-15,10-3-2 16</inkml:trace>
  <inkml:trace contextRef="#ctx0" brushRef="#br0" timeOffset="3826.66">2148 7554 312 0,'-3'-3'115'0,"13"0"-89"0,15 0 8 0,-7 0-4 15,10 0-12-15,11 0 0 16,0-4-9-16,21-5-1 16,14-4-4-16,10 7-3 0,-10-1 2 0,1 1-2 15,-12 0 2-15,4 9-2 16,-7 0 2-16,4 0-48 15,-15 9-20-15,4 10-84 16</inkml:trace>
  <inkml:trace contextRef="#ctx0" brushRef="#br0" timeOffset="4383.46">3630 7692 232 0,'-7'-12'88'0,"11"-1"-69"0,-4-2 15 0,0 5 1 16,0 1-7-16,-4-1 0 15,1 1-2-15,-8 0 1 16,-7 2-15-16,-3 14 4 0,-4 5 2 15,-6 7-6-15,-8 6 1 16,4 10-8-16,-4 2-1 16,-14 20-2-16,-4 21-2 15,-13 10 1-15,13 0 1 16,1 3 3-16,10 3 4 16,18-3 2-16,7-4 1 15,10-8-4-15,25-10-3 16,14-10 2-16,11-5 2 15,14-7 0-15,-3-10 2 16,10-9-4-16,7-15 1 16,14-7 1-16,-4-15 5 0,1-19 1 15,0-26 3-15,-4-18-6 16,-4 0-2-16,-20-6-3 16,-12-20 0-16,-16-18-4 15,-19 10 0-15,-10-13-3 16,-11-4-1-16,-13 11-1 15,-15 17-2-15,-18 23-2 16,1 22-1-16,-8 25 1 16,18 19 2-16,4 15-25 15,14 16-10-15,13 4-42 0,19 5-16 16,14-3-72 0</inkml:trace>
  <inkml:trace contextRef="#ctx0" brushRef="#br0" timeOffset="4834.59">4653 8003 364 0,'0'0'137'0,"-3"0"-106"0,-4 9 10 16,7-9 0-16,-11 10-14 15,4 5-1-15,-11 14-13 16,-13 14-5-16,-5 4-5 16,-6 4-3-16,0 2 1 0,3 7-1 15,-7 5 2-15,4 1-1 16,6-3-1-16,-6-7-2 0,10-9 1 16,4-6 1-16,7-10 0 15,7-5-3-15,3-8 2 16,8-5-19-16,6-7-9 15,8-6-32-15,3-6-11 16,0-7-85 0</inkml:trace>
  <inkml:trace contextRef="#ctx0" brushRef="#br0" timeOffset="5106.03">4240 7953 324 0,'-3'-10'121'0,"6"7"-95"15,4 9 20-15,1-2 4 0,6 8-8 16,-4 10 0-16,4 16-12 16,0 12-6-16,8 6-14 15,6 10 0-15,11 12 1 0,-1 20-4 16,8-7 1-16,4-10-5 15,-12 1-2-15,-6-23-29 16,0 10-11-16,-4-12-34 16,-14-13-11-16,0-10-84 15</inkml:trace>
  <inkml:trace contextRef="#ctx0" brushRef="#br0" timeOffset="6275.11">4851 6981 236 0,'-7'-3'90'0,"3"-4"-70"0,1 7 17 16,3 0 4-16,0-3-7 15,-4-3 1-15,4 6-14 16,4-10-3-16,3 7-10 16,10-6 4-16,19-1 1 0,-1 1 2 15,14 3 1-15,4 3-2 16,-11 3 1-16,1 3 3 15,-4 3 1-15,-11 3-2 0,-7 4 2 16,-3-4-1-16,-8 10 0 16,-6 0-5-16,-8 0 0 15,-6 3-8-15,-4-3-1 16,-1-1 0-16,-2 1 0 16,3-3-5-16,3-4 1 15,4 7-5-15,4-3 1 16,3 0 0-16,3-1 2 15,8 1 1-15,-4-3 3 16,7-1-1-16,3 7 2 16,1 3-2-16,0 0-1 15,-1 0 3-15,5 0 0 0,-8-3-4 16,-7 6 1-16,3 0 2 16,-6-3 1-16,-4 0 7 15,-4-4 6-15,-6 1-2 16,-1 0 0-16,-14 0-8 15,-6-4-2-15,-8 1-2 16,0 0-2-16,-3-4 1 16,6-5-1-16,8-1-3 15,7-3 0-15,3-6-47 16,15-3-19-16,10-4-42 16,14 1-16-16,-7 3-38 15</inkml:trace>
  <inkml:trace contextRef="#ctx0" brushRef="#br0" timeOffset="7835.97">2554 4801 184 0,'-10'0'71'0,"6"0"-55"0,-3-3 9 0,7-3 1 16,0 6-2-16,0-3 1 16,0-3-8-16,0 6 0 15,0-3-10-15,3-4 7 0,1-2 3 0,0-1-3 16,3 4 0-16,-4-6-2 16,8-1 2-16,3-3-5 15,0 1-1-15,4-4 0 16,6 0 0-16,4-6 0 15,-3 6 0-15,7-3-4 16,3 0-1-16,8-3-1 16,-1-3 1-16,21-3 0 15,8-4 3-15,7-9-3 16,-1-9-2-16,18-3 2 16,18-1 0-16,0 4-4 15,11-4-1-15,24 1 3 0,-4-13 1 16,22-3 2-16,4-3 2 15,2-1-3-15,22 7-2 16,-10 3 0-16,21-2-1 16,-8 2 0-16,1-3 0 15,10 3 0-15,-7 0 0 16,14 6 0-16,-7 13 2 16,18 7 1-16,-14 2 1 15,66 0-2-15,-38 7 1 16,25 6-4-16,-36 6 0 15,25 3 1-15,-14 1 0 16,21 12 2-16,-10-4 1 16,17 7-4-16,-4 7-1 0,1 2 3 15,14 4 3-15,-18 9-1 16,10-1-2-16,-24 14-3 16,11 12 1-16,-33 19 1 15,15 3 2-15,-24 0-3 16,-15-6 0-16,3 2 5 15,-24 14 2-15,0 9 2 16,0 2 2-16,-18-5-5 16,-14-10-1-16,8 10-2 15,-15 9-2-15,-42-28 1 16,20 28-1-16,-2-12 0 16,-8-10 2-16,-13 3 1 15,-22-3 1-15,-14-6-2 0,-18-7 1 16,-7-15-31-16,-14-3-13 15,-10-10-72-15,-4-12-32 16,-3-12 14 0</inkml:trace>
  <inkml:trace contextRef="#ctx0" brushRef="#br0" timeOffset="9039.41">5383 8225 228 0,'-14'-3'85'0,"11"0"-66"0,-1 0 10 16,4 3 2-16,0 0-10 15,0 0 0-15,0 0-1 16,0 0 2-16,7-3-12 16,4 0 10-16,10 0 6 0,-3-1-5 15,10 1 0-15,4 0-6 16,10 0-1-16,-7 0-8 15,8 0-2-15,2 3 0 16,-6 0 2-16,0 0-3 16,0 0-2-16,-7 0 0 0,-4 0 1 15,-3 0-1-15,-4 0-1 16,-4 0-17-16,1 0-6 16,-7-3-38-16,6-4-13 15,4-2-71 1</inkml:trace>
  <inkml:trace contextRef="#ctx0" brushRef="#br0" timeOffset="10433.61">6315 7683 196 0,'10'-13'74'0,"-3"4"-58"0,0-3 16 16,0-1 2-16,1 4-4 15,-1-1 0-15,-4 7 0 16,1-3 4-16,-4 6-19 16,0 0 1-16,-7 9-2 0,-4 10-3 15,0-3-1-15,-3 2-2 16,4 1 0-16,-1 0-2 15,1-3-1-15,3-1-3 16,-4-2-2-16,0 6 1 0,4-7-1 16,0 1-3-1,4-1 0-15,-1 1 2 0,4-4 0 16,4 1-2 0,3-1 2-16,3-3 1 15,12-2 0-15,-5 5 0 0,8-3 0 16,3 4 2-16,4-1 3 15,3 7-2-15,4 9 0 16,0 9 1-16,-4 7 2 16,0 3-3-16,-3 0-2 15,0-3 2-15,-4 3 0 16,-3-10-4-16,-4 1 1 16,-7-4 2-16,-7 0 3 15,-3 4 7-15,-4-4 4 16,-4 4-2-16,-3-4 2 0,-4-3-5 15,-3-6-1-15,-3-3 0 16,-5 0 1-16,-6-10-8 16,-7 4-1-16,-7-7-4 15,-8-3 0-15,1-3 2 16,7-6 0-16,3-4-3 16,3-5 0-16,8 5-25 15,7-9-9-15,10 4-32 16,4-4-13-16,11-6-72 15</inkml:trace>
  <inkml:trace contextRef="#ctx0" brushRef="#br0" timeOffset="10749.01">6325 7517 228 0,'-10'-16'88'0,"10"16"-69"0,3 0 6 0,-3 0 0 16,7 0-3-16,4 0 4 16,3 0-3-16,7 0 0 15,14-3-12-15,1-3 4 0,6 6 5 16,7-10-7-16,-6 7-2 15,6-3-6-15,4 6-2 16,4 6-1-16,-1-3 1 0,-7 7-26 16,-3 5-12-16,-7 1-40 15,-4 3-17-15,-6 0-24 16</inkml:trace>
  <inkml:trace contextRef="#ctx0" brushRef="#br0" timeOffset="11184.71">7430 8040 228 0,'-15'-18'88'0,"12"8"-69"0,-1 1 19 0,4 9 6 16,-3-3-14-16,-11 3-5 15,7 3-6-15,-4 6 0 16,-3 7-10-16,-4 6 3 0,1 6 2 15,-1 3-1-15,-3 13 2 0,0-3-6 16,0 0-1-16,-1 3-4 16,-2 3-1-16,3 3-1 15,-1 3-2-15,-2 1-2 16,6-7 1 0,4-7 1-16,3-8 2 0,1-7-14 15,3-6-7-15,3-7-32 16,4-2-15-16,7-10-75 15</inkml:trace>
  <inkml:trace contextRef="#ctx0" brushRef="#br0" timeOffset="11471.32">7116 8003 236 0,'-18'-35'88'0,"14"23"-69"0,4 2 15 0,0 4 3 16,0 6-12-16,4 0-5 16,6 3 2-16,1 4 2 15,3 8-12-15,4 4 2 0,-4 15 0 16,4 7-3-16,-1 6 1 16,1 3-7-16,-1 1-1 15,1-4 0-15,0 9 2 16,-1 1-1-16,-2-4 0 15,-1-6-34-15,0-10-15 16,-4-11-53-16,4-23-80 16</inkml:trace>
  <inkml:trace contextRef="#ctx0" brushRef="#br0" timeOffset="11907.38">7500 7250 220 0,'11'-9'82'0,"6"-4"-64"0,4-12 11 0,-6 16 2 16,6-4-2-16,0 1 5 15,4-1-5-15,3 7-1 16,0 9-15-16,0 7 3 0,-3 8 2 15,-4 4 1-15,0 3 1 16,-14 4-3-16,-3-1 0 16,-8 0-3-16,-3 3-1 15,-10 7-5-15,-1-4-3 16,0 4-2-16,-3-3-3 16,4-1 1-16,-1 1-1 15,4-10-5-15,7 6 1 16,-4-9 2-16,11 6 1 15,11-6 3-15,-1-6 3 16,12-4 0-16,13-2 0 0,7-4-3 16,0-3-2-16,-3 3 1 15,0-2 1-15,-7-4-23 16,-4 0-11-16,-3 0-36 16,-4 0-17-16,0-4-65 15</inkml:trace>
  <inkml:trace contextRef="#ctx0" brushRef="#br0" timeOffset="12850.01">7870 8147 204 0,'-7'-28'77'0,"4"12"-60"0,-1-3 15 16,4 10 2-16,0 0-2 15,0 2 1-15,0 4-14 16,0 3-6-16,0 6-8 15,7 7 12-15,0 9 8 0,4 0-2 16,3 12-1-16,4-5-4 16,3 2-1-16,0 0-7 15,4-3-2-15,-4 7-6 16,0-1-2-16,0 1 0 16,-3-4 2-16,0-6-1 0,-4-3-1 15,-4-3 1-15,1-3-1 16,-4-4 2-16,0-9 1 15,-3 4-23-15,-4-7-12 16,3-10-36-16,1-2-17 16,3-1-50-1</inkml:trace>
  <inkml:trace contextRef="#ctx0" brushRef="#br0" timeOffset="13258.9">8301 8156 236 0,'10'-18'90'0,"-2"8"-70"0,2-2 15 0,-6 5 0 0,-1 1-5 15,1 0 2-15,-1 0-5 16,1 2 1-16,-4 4-16 15,0 0 2-15,-4 7 0 0,-3 8-5 16,-3 14-3-16,-8 2 3 16,0 10 4-16,-6 9 4 15,-1 22 2-15,0 13-8 16,1 2-4-16,-1 11-4 16,-3 5-3-16,3 1 3 15,0-4 0-15,1-15-4 16,2-13 1-16,8-13-2 15,-3-9 0-15,6-6 2 0,4-9 2 16,0-7 1-16,3-6 1 16,1-3-5-16,-1-7-1 15,4-2-2-15,-3-4 3 16,3-3-42-16,0-3-16 16,3-6-69-1</inkml:trace>
  <inkml:trace contextRef="#ctx0" brushRef="#br0" timeOffset="14832.42">7077 6281 216 0,'-7'-9'82'0,"7"9"-64"0,0 3 9 0,0 0 0 0,0 4-10 16,0 2 1-16,0 0 0 15,3 1 3-15,4-1-11 16,0 1 3-16,4 2 3 0,3 1 1 15,4-1 1-15,6 1-5 16,1-1 0-16,21 1-2 16,14-1 1-16,7 1-4 15,14 6 0-15,18-10 6 16,21 7 3-16,-7-7-8 16,3-2-3-16,11-7-2 15,0-4 0-15,-11-5-2 16,-6-4 1-16,-1-5 2 15,-3-7 2-15,-7-4-1 16,-36 4-1-16,-13 6-1 0,-1-15 2 16,-7 12-1-16,-6-9 2 15,-8 6-4-15,-3-4-2 16,-4 11-3-16,-4-4 1 16,-2 3-1-16,-1 3 0 15,-4 0 2-15,1 4 0 16,-4 2-9-16,0-2-2 15,-4 9-58-15,1 3-24 16,0 3-70 0</inkml:trace>
  <inkml:trace contextRef="#ctx0" brushRef="#br0" timeOffset="15613.78">8700 8103 236 0,'-22'-3'88'0,"19"0"-69"0,-1 0 19 0,4 3 4 15,4-7-9-15,3 1 0 16,3-3-5-16,12-1-3 16,6 1-13-16,7 3 1 0,4 3 3 15,3 3-6-15,1 3-3 16,-5 3-4-16,-2 0-3 15,-1 4 1-15,-3-4 1 16,-4 0-21-16,-3-3-7 16,-1 0-51-16,1-6-20 15,3 0-36 1</inkml:trace>
  <inkml:trace contextRef="#ctx0" brushRef="#br0" timeOffset="16362.59">9320 7617 204 0,'-14'-12'77'0,"11"5"-60"0,-1 1 15 0,4 0 2 15,0 0-6-15,0-1 0 16,0 1-4-16,4 0-3 16,-1-1-11-1,4-2-2-15,7 0 2 0,8-1 3 0,6 1 4 16,4 3-3-16,-1 2 0 15,1 4-2-15,0 4 2 16,0 5 2-16,-4 7-1 16,0 2 1-16,-7 4 0 15,-3 0-2-15,-8 7 1 16,-6-4-2-16,-8 0 0 16,1-3-10-16,-4 0-1 15,0-4-2-15,0-5 0 16,0 6 2-16,0-7 1 15,3 1-4-15,1-1-1 0,-1-2 1 16,4-1 0-16,0 4 1 16,7-4 0-16,4 7-3 15,3-4 2 1,7 7 1-16,7 3 2 0,4 6 1 16,0 7 1-16,-1 6 0 15,1 3 0-15,-4-1-5 16,-3 4 1-16,-4-6 2 15,-7-3 1-15,-3-1-1 16,-8-2-2-16,-3-1 3 16,-3-5 0-16,-8 5-1 0,-6-2 1 15,-11-4 2-15,-4 0 2 16,-7-6 1-16,0 3 0 16,4-9-7-16,0-1 0 15,3-5-3-15,4-4 0 16,3-3 2-16,4-6 0 15,3 0-18-15,4-3-5 16,7-4-27-16,3-2-8 16,11-1-33-16,8-6-13 15,9 7-37 1</inkml:trace>
  <inkml:trace contextRef="#ctx0" brushRef="#br0" timeOffset="17009.47">10372 7777 208 0,'7'-9'79'0,"0"2"-61"0,0-2 10 0,-4 9 0 15,4-9-3-15,0 5 2 16,-3-2-6-16,3-3-1 16,-3 2-11-16,-1 1 10 0,-3 0 4 15,0 0 0-15,-3 6-2 16,-8 3-9-16,-7 6-3 15,-6 4-5-15,-12 2-1 16,-2 7 1-16,-5 7 0 16,4 5 0-16,1 10 0 15,2 19 0-15,1-1 2 16,7 7-1-16,3-3 2 16,8-6-4-16,6 3-2 15,11 2 2-15,7-2 0 16,7 0 1-16,7-10 2 0,11-6 1 15,10-6 1-15,11-13-2 16,4-12-1-16,-1-13-3 16,-3-12 1-16,0-17 7 15,3-11 5-15,-3-7 2 16,-3 0-1 0,-8-9-2-16,-10-16-1 0,-11-19-16 15,-17 0-5-15,-19 0 7 16,-9 4 7-16,-8-1-4 15,-3 0-3-15,-4 7-3 16,0 22 0-16,7 9 0 16,8 12 0-16,6 13-17 15,11 13-7-15,7 12-29 16,11 9-14-16,10 7-99 16</inkml:trace>
  <inkml:trace contextRef="#ctx0" brushRef="#br0" timeOffset="17533.5">11331 7978 204 0,'7'-7'77'0,"-7"7"-60"0,4-6 17 16,-4 6 6-16,0 0-6 0,0 0 1 15,-4-3-3-15,4 0 2 16,-10 6-18-16,3 0 2 0,-11 10 0 16,-10 12-4-16,-7 12 2 15,-1 1-9 1,-3 0-2-16,8 2-1 0,2-2 0 15,1-3-2-15,7-10 1 16,3-7-4-16,1 4 0 16,-4 7-1-16,7-11 0 15,3-2 2-15,-3-3 0 16,0 5-25-16,0 1-8 16,3-9-36-16,7-7-16 15,1 0-46 1</inkml:trace>
  <inkml:trace contextRef="#ctx0" brushRef="#br0" timeOffset="17805.46">10986 7946 272 0,'0'-9'104'0,"3"6"-81"0,1 0 16 16,-4 3 1-16,7 0-5 15,0 0 4-15,0 6-4 16,3 3 1-16,1 10-20 16,-1 9-3-16,5 10 1 0,2 3-8 15,4-4-3-15,4 10-2 16,3-6-1-16,4-3 2 0,0 6 3 16,-4-3-22-16,-10-10-8 15,-4-6-50-15,0 6-21 16,-7 7-58-1</inkml:trace>
  <inkml:trace contextRef="#ctx0" brushRef="#br0" timeOffset="18076.82">11479 8087 268 0,'-10'-31'101'0,"13"19"-78"0,1 2 11 0,-1 4-1 16,1 0-5-16,3 6 1 16,0 6-1-16,0 3 2 0,4 7-16 15,-1 9 1-15,1 3-1 0,3 4-3 16,0 2-1-16,0-3-9 16,-3 1 0-16,-1 2-1 15,-3 4 0-15,-3 3-18 16,-4-1-8-16,-4 4-39 15,1-9-16-15,3-10-64 16</inkml:trace>
  <inkml:trace contextRef="#ctx0" brushRef="#br0" timeOffset="18391.04">11867 8166 252 0,'0'-13'93'0,"0"13"-72"0,4-6 20 0,-4 6 4 16,0 0-6-16,0 0 2 15,-4 0-6-15,1 6-1 16,-8 13-19-16,-13 12 4 0,-8 7 4 16,-7 9-6-16,-7 22 1 15,0 13-7-15,4 2-1 16,0 4-6-16,-4 16-3 15,0 5-3-15,4-5 1 16,3-20 1-16,4-11 0 16,6-11-3-16,8-12 2 0,7-9-32 15,3-9-13-15,8-10-32 16,3-10-11-16,3-3-63 16</inkml:trace>
  <inkml:trace contextRef="#ctx0" brushRef="#br0" timeOffset="20149.34">6713 6366 180 0,'0'-6'68'0,"4"0"-52"0,-1 2 8 0,1-2 2 0,-4 6-11 15,3 0-1-15,1 0-2 16,0 6 2-16,-1 1-7 16,1-1 2-16,3 0 2 0,0 0 0 15,3 1 3-15,8-1-1 16,-4 0 0-16,7-3-1 15,4 1 0-15,7-1-2 16,3 0 1-16,-7 0-6 16,4 0-1-16,0 3-2 15,-1 1-2-15,-2-1 1 16,-1 3 1-16,0-2-3 16,7 2 0-16,-3-6 12 15,10 7 5-15,11-10-8 16,-3 9-2-16,3-3-2 15,0 1 2-15,-4-1-1 0,0-3 0 16,4 0-6-16,14 0-1 16,0 3 3-16,7 1 3 15,4-1-1-15,0-3-2 16,13-3 11-16,15 0 4 16,0 0-11-16,3-3-2 15,15 0-2-15,3 3 1 16,-4 0-1-16,1-3-1 15,10 3 1-15,-7 3-1 16,-7 0 0-16,10 0 0 16,4 0 2-16,-10 4 1 15,-4-4-4-15,10 0 1 16,8 0 0-16,-15 0 2 16,8-3-3-16,42-3 0 15,-14 3 3-15,-8-6 3 0,11-4-2 16,-10 4-2-16,-4-3 2 15,8-4 0-15,-5 4-1 16,-10-7-2-16,8 7-2 16,2-4 1-16,-17-3 1 15,-3 7 2-15,6-7-1 16,-6 1 2-16,-22-4-2 16,-17 0 2-16,-11 0-2 15,-7 7 2-15,-3-7-4 16,-11 3 0-16,-11 0 1 15,-10 4 2-15,-11 2-1 0,-10-2 2 16,-8 3-2-16,-3-1-1 16,-7 1-15-1,0-1-5-15,0 7-28 16,8-3-9-16,6-3-14 0,10 5-4 16,-3-2-45-1</inkml:trace>
  <inkml:trace contextRef="#ctx0" brushRef="#br0" timeOffset="21168.49">12460 8081 264 0,'-28'0'101'0,"21"3"-78"0,-4 0 6 0,11-3 0 0,0 0-9 16,0 4 0-16,4-1 0 16,3-3 0-16,7 0-11 15,7 0 3-15,4 0 4 0,7-3 3 16,10-1 1-16,4 1-9 15,3 0-4-15,1 3-4 16,-5 3-3-16,1 0 3 16,0 4 0-16,-4 2-1 15,-3-3 1-15,-7 4-2 16,-4-1 2-16,-7 1-48 16,-3-4-20-16,-4-3-24 15,-3-3-11-15,-1-9-18 16</inkml:trace>
  <inkml:trace contextRef="#ctx0" brushRef="#br0" timeOffset="21501.79">12816 7670 288 0,'-3'-25'107'0,"3"16"-83"0,0 9 4 0,0 0 11 15,3 9-9 1,1 10-3-16,-1 6-5 16,1 10-12-16,-4 2-4 0,0 23 0 15,-4 15-1-15,1 13 2 16,-1-3-4-16,1 2 0 0,-1 1-1 15,4 0 1-15,4-13-2 16,-1-6-1-16,4-22-24 16,1-6-9-16,2-16-47 15,4-15-19-15,4-14-30 16</inkml:trace>
  <inkml:trace contextRef="#ctx0" brushRef="#br0" timeOffset="22083.64">13331 7401 248 0,'-7'-3'93'0,"11"0"-72"0,3-1 9 0,0 1-1 15,0-3-6-15,7-3 0 16,4 2 1-16,7-2 0 16,3 9-13-16,-4-3 2 0,26 6 3 15,13 6 1-15,-3 7 1 16,-10 0 8-16,-4 2 4 16,-15 4-5-16,-6 4-3 15,-11 2-6-15,-10 3-2 0,-11 4-6 16,-11-1-3-1,-7 1-2-15,-3-4-3 0,-4-3 3 16,4-3 0-16,7-3-6 16,3-3-2-1,8 6 2-15,6-3 1 0,11 0-1 16,7 0 0-16,8 3 4 16,2 9 1-16,1 7 0 15,3 6-2-15,-3 3 1 16,-4-3 1-16,0 4-1 15,-7-7-1-15,-3-4 1 16,-4-8 1-16,-4 2 10 0,-3-6 4 16,-3-3-5-16,-4-3-2 15,-7-6-5-15,-11 0-3 16,-7-4 0-16,-3 1 1 16,-4-4-3-16,7-2 0 15,4-4-1-15,4-3 0 16,6-3-29-16,7-4-12 15,11-2-42-15,11-4-16 16,10 10-70 0</inkml:trace>
  <inkml:trace contextRef="#ctx0" brushRef="#br0" timeOffset="22314.97">13931 8103 296 0,'-3'-3'110'0,"3"3"-86"0,3 6 7 16,1-3-4-16,3 16-2 16,3 0 2-16,12 6-1 15,6 0 1-15,11 0-15 16,3-3 0-16,0 6-1 0,-3-2-6 16,-4 2-1-16,-3 0-2 15,-7-3 1-15,-8 3-53 16,-2-6-23-16,-5-3-89 15</inkml:trace>
  <inkml:trace contextRef="#ctx0" brushRef="#br0" timeOffset="22593.41">14510 8147 304 0,'-18'-9'115'0,"18"6"-89"0,0 3 16 0,0 0 2 15,0 3-11-15,0 6 0 16,-3 7-1-16,-4 6 2 16,-4 6-18-16,-3 3-3 0,-4 16-1 15,1 16-5-15,-5 12-2 16,1 0-2-16,-3 7 0 16,-1 0-4-16,0 5 0 0,4 1 3 15,3-13 1-15,4-9-8 16,4-16-2-16,3-15-34 15,7-10-15-15,7-12-24 16,3-20-8-16,1-12-59 16</inkml:trace>
  <inkml:trace contextRef="#ctx0" brushRef="#br0" timeOffset="23090.96">14771 7435 260 0,'7'-34'96'0,"-7"34"-75"0,14-16 19 0,-10 13 4 15,3-6-8-15,0 2 2 16,3-2-13-16,1 0-3 15,6 5-13-15,-2-2 1 0,9 3 3 16,-3 0-1-16,11 6 3 16,-7 0-2-16,7 7 0 15,-8-1 1-15,-10 22 4 16,-3-9-6-16,-15 22 1 16,-10 13-4-16,-3 2 0 15,-4-12 1-15,-4-6 1 16,7-7-3-16,1-2-3 15,2-7 0-15,5-3 1 0,3 0-3 16,0-3-2-16,3-4 0 16,4 1-1-16,7-4 0 15,11-2 2-15,14-7 1 16,17 3 3-16,0-3-5 16,-3-3-1-16,-3 0 0 15,-8 0 2-15,-7 0-1 16,-7 0-1-16,-3 0-59 15,-7 0-25-15,-4 0-114 16,0 7-57 0</inkml:trace>
  <inkml:trace contextRef="#ctx0" brushRef="#br0" timeOffset="27036.17">15706 6689 160 0,'-4'-6'60'0,"4"6"-47"0,0-3 13 15,0 3 3-15,0-3-6 16,0 3 1-16,-3-4-2 15,3 1 1-15,-4 0-13 16,1 0 3-16,-4 0 1 0,3 0-3 16,-3 0 1-16,0-1-7 15,0 1-1-15,0 0 2 16,0 0 1-16,0 0-3 16,-7 0-1-16,3 0 3 0,-7-1 1 15,1-2-3-15,-8 6-1 16,4 0-1-16,-4-3 1 15,4 3 2-15,-4-3 4 16,4 3-4-16,-4-3-1 16,4 0 0-16,-3-4 2 15,2 7-3-15,-2 0 0 16,3-3 3-16,-11-3 1 16,7 6-1-16,-10-3 1 15,7 3-4-15,-15 0 0 16,8 0-1-16,-7 0-2 15,6 0 1-15,-10-6-1 16,4 6-3-16,-21 0 0 16,13-4 4-16,-24 4 1 15,-21-6 6-15,7 6 3 16,3-9-6-16,-7 6-1 0,-6-1 0 16,2 1 2-16,5 0-3 15,-8 0 0-15,-18 0 1 16,1 3 0-16,0 0-5 15,-15 0-1-15,-3 3 3 16,7 0 1-16,-4-3 2 16,-10 3 0-16,11 0-2 15,6 1 1-15,-10-1-2 16,-3 3-1-16,6-3 3 0,4 7 2 16,-10-4-2-16,-1 3 0 15,11 1-1-15,-7-1-2 16,-7 4 1-16,10-4-1 15,8-3 0-15,-36 4 0 16,7-1 0-16,22-3 2 16,10 1-3-16,-7-1 0 15,-4 0 1-15,11 4 2 16,8-1-1-16,-8 0-1 16,-4 1 1-16,4-1 1 15,14-3-3-15,1 4 0 16,-5-1 1-16,1-2 0 15,10-1 2-15,11-3 3 16,-7 3 0-16,-8-3 2 0,-3 1-6 16,11-1-1-16,3 3 0 15,-3-3 2-15,-14 0-1 16,3-3-1-16,11 0-2 16,7 0 1-16,-8 0 1 15,-9 0 0-15,2 3 0 16,11-3 2-16,4 0-3 15,-10 0 0-15,-12 0 1 16,8 0 0-16,3 0 0 16,7 0 0-16,-17 3 0 15,0-3 2-15,6 0-1 16,8 0-1-16,-4 4 1 16,-7-4 1-16,-6 6-1 15,13-3-1-15,4-3 1 16,-8 0 1-16,-6 0-1 0,3 0-1 15,14 0 1-15,8 0 1 16,-5 0-3-16,-13 0 0 16,3 0 1-16,11 0 0 15,7 0 0-15,-11 0 2 16,-6 0-1-16,-1 0-1 16,11 0-2-16,3-3-1 15,-3 3 2-15,-4 0 2 16,0 0-2-16,1 0 0 15,9 0 3-15,8 0 1 0,-17 3-4 16,-5 3 1-16,5-3 0 16,2 7 0-16,12-4 0 15,-1 4 2-15,-14-7-3 16,1 6 0-16,6-3-1 16,4 1 0-16,10-4 4 15,8 0 1-15,-11-3-4 16,7 0-1-16,-14 0 3 15,7-3 1-15,3 3-3 16,4-3 1-16,-7-1 0 16,-21 1 2-16,-1 3-1 15,8 0-1-15,11 0-2 16,-5 0 1-16,8-3 1 0,-14 0 2 16,7 0-3-16,10-3-2 15,1 6 4-15,10-3 1 16,-4-4 0-16,1 7-2 15,-8-3-2-15,4-3-1 16,-7 6 2-16,14 0 0 16,4-3 1-16,6 3 0 15,-2-7 0-15,6 7 2 16,-11 0-3-16,4 0-2 16,0 0 2-16,-3 0 0 15,10 7 1-15,-3-4 2 16,6-3-3-16,12 6 0 15,-5-3 1-15,8-3 0 16,3 7 0-16,8-4 2 16,-1-3-3-16,1 0 0 0,2 0 1 15,-2 0 0-15,3 0 0 16,3 0 0-16,1 0 0 16,2 0 2-16,1 0-1 15,4 0-1-15,-1-3 3 16,1 3 0-16,-1 0-1 15,1 0-2-15,3 0 1 16,0 0 1-16,0 0-1 16,0 0 2-16,0 0-4 15,0 0-2-15,0 0 2 16,0 0 0-16,0 0 1 16,0 0 0-16,0 3-3 15,-4-3 2-15,1 6 1 16,-1 0 2-16,1 0-3 0,-1 7-2 15,-3 3 2-15,0 6 2 16,0 12 0-16,-4 13 2 16,4 10-4-16,0 2 0 15,-3-2 1-15,-1-4 0 16,-3 13 0-16,3 15 2 16,-3 10-1-16,0-3 2 15,0-6-4-15,0-1 0 16,-4 13 1-16,8 6 2 15,-1-2-3-15,1-11 0 16,-1 1 1-16,0 3 0 16,4 6 0-16,0-6 0 0,0-6 0 15,0-16 2-15,0 0-1 16,0-3-1 0,0 3 1-16,-4 3-1 15,4-6 0-15,0-4 0 0,4-8 0 16,-1-7 2-16,4-7-3 15,0-5 0-15,0-10 1 16,0 0 2-16,4-9-1 16,-1 3 2-16,1-10-2 15,-4 7-1-15,3-7-2 16,1-3 1-16,-1 1 1 16,8-1 2-16,-4 0-1 15,4 0-1-15,3-2 1 0,3 2 1 16,5-3-3-16,9 3 0 15,12 1 3-15,-1-1 1 16,7 3-6-16,8 1 0 16,-8-1 1-16,18 0 3 15,7 1 0-15,18 9 2 16,3 0-2-16,-3-1-1 16,14 1 1-16,17 0-1 15,-3 0 0-15,7-7 0 16,25 4 0-16,-7-7 0 15,10 1 0-15,21-4 2 16,-10 0-1-16,17 1 2 16,1-4-2-16,-4 6-1 0,17-3 1 15,-20-2-1-15,31-1 0 16,-21-3 0-16,10 0-3 16,5-7 2-16,-8 1 1 15,21-6 2-15,-21 2-1 16,24 1 2-16,-16-4-2 15,6-2-1-15,0-1-2 16,-4 3 1-16,5-2 1 16,-8-4 0-16,21 0 0 15,-25 0 0-15,22-3 0 16,-7 3 0-16,-4 1 0 16,7 5 0-16,-10-3 0 15,10 4 2-15,-21-1-3 16,14 4 0-16,-10 3 1 15,-1-4 2-15,4 4-1 0,-14 0-1 16,14-1 1-16,-7 4-1 16,4-3-3-16,7 3 2 15,-15-3 1-15,15 6 0 16,-18 0 0-16,3 6 0 16,1-3 0-16,-22 6 0 15,14-2 0-15,-6 2 2 16,-18 1-1-16,13-4-1 15,-6 3-2-15,-14 1 1 16,17-1 1-16,1 4 0 16,-22-1 0-16,14 1 2 0,-3 2-3 15,-15-2 0-15,8 6 1 16,3-4 0 0,-17 1 0-16,-4 0 2 15,14-1-1-15,-10-2-1 0,-18-1 1 16,0-2 1-16,3-1-1 15,-3-2-1-15,-14-4-2 16,-14-3 1-16,-4 0 1 16,0 0 0-16,4 0 0 15,-4 0 2-15,-14 0-3 16,-10 0 0-16,-8 0 1 16,-3 0 2-16,-4-3-1 15,-3-4 2-15,0 7-2 16,-4-3 2-16,-6-3-2 15,-5-4 2-15,-6 7-2 0,-4-3 2 16,-3-3 0-16,-4-1 1 16,-3 1-5-16,-1-1 1 15,-3 1 0-15,-3 0 2 16,-1-1-1-16,-3 4-1 16,0 0 1-16,0-1-1 15,0 1 0-15,0 0 0 16,4-4 0-16,-1 1 0 15,1-3 0-15,-1-1 2 16,1-6-1-16,-1 0 2 16,1-3-2-16,-1-9-1 15,1 0 1-15,-4-16-1 0,0-13-3 16,0-9 2-16,0-3 1 16,-4 6 2-16,1-6-1 15,-4-22-1-15,-4-3-2 16,1 3 1-16,-4 6 1 15,0-3 2-15,-1-16-1 16,-2-2-1-16,-1 8 1 16,0 7-1-16,-3-6 0 15,0-13 0-15,0 10 0 16,3 5 2-16,1 11-3 16,3 2-2-16,-1-9 2 15,5 3 2-15,3 13-2 16,3 9 0-16,4 6-1 15,0 3 0-15,4 7 2 0,3 0 0 16,-4-1-3-16,1 4 2 16,-4 0 1-16,0 12 2 15,0 4-3-15,-4 6-2 16,4 3-31-16,0 15-15 16,7 1-39-16,15 9-15 15,6 9-51 1</inkml:trace>
  <inkml:trace contextRef="#ctx0" brushRef="#br0" timeOffset="29381.15">18200 4814 216 0,'-14'6'82'0,"14"-6"-64"0,0 0 11 0,0 0-1 0,0 0-8 16,0 0 1-16,0 0-6 15,0 0-1-15,0 0-8 16,3-3-2-16,4-3 2 0,0-4 3 16,0 7 2-16,0-6 1 15,4 0 2-15,3-7-1 16,4 3 2-16,-1-2-4 15,5-4-1-15,2-3-4 16,5 0-1-16,2-3-1 16,5 6 0-16,-1-3 0 15,4 3 2-15,-1-3 1 16,5-3 1-16,6 3-4 16,15-6-1-16,6 0 1 0,8-7 0 15,-4 1-2-15,7-16 1 16,14 0-2-16,8-1-1 15,-1 4 1-15,7 3 1 16,18-3 8-16,4 4 3 16,6-1-9-16,22-7-4 15,-39 17 0-15,67-32 1 16,4 13-2-16,-1-10 0 16,15 16 1-16,-8 0 2 15,-56 6-1-15,85 4-1 16,10 2-2-16,-17 1 1 0,10 5 1 15,-10 7 2-15,11 4 1 16,-1-7 1-16,7 9-5 16,-7 3-1-16,54 7 1 15,-22 0 0 1,-7 18 3-16,-14-2 1 0,-11 2-4 16,4 10-1-16,-22-3-2 15,19 3 3-15,-29 6 0 16,7 7 3-16,-10 9-1 15,-19 9 2-15,12 3-2 16,-22 4-1-16,-17 0 3 16,-4-10 0-16,-10 0-1 0,-18 3 1 15,-25 4-2 1,-17 2 2-16,-15 1-2 0,-14-4 2 16,-6-6-4-16,-11-6 0 15,-4-3 1-15,-7-6 2 16,-7-1-1-16,-3-9 2 15,-4-3-4 1,-7-3 0-16,0-3 3 0,-4-4 1 16,-3-3-32-16,4 1-13 15,-5-7-50-15,12 6-18 16,3-9-31 0</inkml:trace>
  <inkml:trace contextRef="#ctx0" brushRef="#br0" timeOffset="31196.98">18203 7670 244 0,'-3'-15'93'0,"3"9"-72"0,0-1 7 0,0 1 0 15,0 6-6-15,0 0 1 0,0 0-3 16,0 0-3 0,0 16-3-16,-4 2-1 0,1 8-3 15,-1 2 1-15,-3 9-4 16,0 1-2-16,0 3 0 16,4 6 1-16,-1 0 1 15,4-6 1-15,0-4-2 16,7 1 1-1,0-10-2-15,7-3 2 0,7-9 0 16,11 3 3-16,10-10-3 16,4-3-2-16,4-3-2 15,-4-3-3-15,-8 0 1 16,-6 0 1-16,-4 0-1 16,-6 0-1-16,-5 0-13 15,-3 0-4-15,-3 0-29 16,-1 0-12-16,-2-3-23 0,2-12-7 15,1 5-28 1</inkml:trace>
  <inkml:trace contextRef="#ctx0" brushRef="#br0" timeOffset="31613.51">18662 7617 244 0,'0'-19'93'0,"0"10"-72"0,0 0 16 0,3 2 2 0,-3 7-8 15,0 0-1-15,0 0-5 16,0 7-4-16,0 11-11 15,0 11 5-15,0 11 4 0,0 7-4 16,-3 10 0-16,-1 21-7 16,-3 13 0-16,0 0-3 15,0-3 0-15,4 18-3 16,-1-5 1-16,1-10 2 16,3-13 2-16,-4-6-6 15,4-12-2-15,0-10 2 16,0-9 3-16,0-7-3 15,0-12-1-15,0-3 0 16,0-3 2-16,0-7-12 0,0-6-6 16,4-6-57-16,3-9-27 15,3-10-55 1</inkml:trace>
  <inkml:trace contextRef="#ctx0" brushRef="#br0" timeOffset="31993.14">19152 8031 264 0,'-3'-13'99'0,"3"7"-77"0,0-3 20 15,0 6 6-15,0 3-6 16,0 0 0-16,0 0-15 15,0 3-6 1,-4 12-12-16,-3 11-2 0,-3 11 3 0,-1 10-4 16,-3-3 2-16,-4 0-1 15,1 3 1-15,-5 6-2 16,1 7-1-16,0 3-3 16,0-7-2-16,0-3-2 15,3-6 1-15,4-6 1 16,3-9 2-16,1-1-1 15,3-6 2-15,0-6-7 0,3-7-1 16,4-2-34-16,4-10-13 16,3 0-25-16,3-13-7 15,1-12-52 1</inkml:trace>
  <inkml:trace contextRef="#ctx0" brushRef="#br0" timeOffset="32319.6">18927 7984 260 0,'-15'-28'96'0,"15"22"-75"0,0-1 14 0,0 7 1 15,0 0-10-15,4-3-1 0,3 6 1 16,4 7 3-16,-1 12-15 15,4 12 5-15,0 10 4 0,4 3-3 16,0 6 0-16,-1 1-11 16,4 2-3-16,1 10-4 15,-1-7 1-15,-4 7-2 16,1-9-1-16,-4-10 1 16,0-6-1-16,-3-10 0 15,-1-6 2-15,-2-6-14 0,-5-7-5 16,1-5-40-1,-1-14-17-15,4-15-88 16</inkml:trace>
  <inkml:trace contextRef="#ctx0" brushRef="#br0" timeOffset="32906.86">19223 7457 184 0,'-4'-3'71'0,"4"0"-55"0,0 0 0 15,0 3-5-15,0 0-3 16,4-6 2-16,-4 6 8 16,3-7 6-16,1 1-13 15,-1 0 12-15,1-1 4 0,0 1 3 16,-1 3 2-16,-3 3-2 16,0 0 1-16,0 0-6 15,0 0-3-15,0 0-8 16,0 3-1-16,-3 3-2 15,-1 7 1-15,-3 3-4 0,0 9-3 16,0 3-2-16,3 3 0 16,1-2-4-16,-1-1 0 15,4-6 3-15,4 3 1 16,3-6 1-16,0-4 2 16,3 1-1-16,8-3 2 15,0-4 0-15,3 0 1 16,4-2-4-16,-1-4-1 15,-3-3 1-15,1 0 0 16,-5 0-2-16,1 0-2 16,-4-3 3-16,-3-4 0 15,-1 1-21-15,-3-3-8 16,0-4-31-16,0 1-14 16,0-4-6-16,-3 0-3 15,-1-3-49-15</inkml:trace>
  <inkml:trace contextRef="#ctx0" brushRef="#br0" timeOffset="33163.74">19537 7445 232 0,'0'-3'88'0,"0"-1"-69"0,-4 1 19 16,4 3 6-16,0 0 1 15,0 0 3-15,0 0-7 16,0 0-2-1,0 0-9-15,-3 16-2 0,-1 22-6 0,1 9-4 16,-1 3-8 0,1 0-2-16,-1-3-6 15,4-6-2-15,4 3 0 0,-1-4 2 16,1 1-3-16,-1-3-2 16,-3 6-60-16,-3-10-27 15,-4-6-87 1</inkml:trace>
  <inkml:trace contextRef="#ctx0" brushRef="#br0" timeOffset="33685.76">17184 8185 280 0,'-7'-19'107'0,"10"9"-83"0,1 10 13 0,-4 0 1 16,3-3-9-16,1-3-2 15,3 6-7-15,0 0 0 16,0 0-11-16,4 0 3 0,3 9 4 16,3-2 1-16,5-1 1 15,9 0-7-15,8 1-4 16,3-4-4-16,1 0 0 16,-4 0 0-16,-8 0 1 15,1 0-7-15,-11 0 0 16,-7 4-72-16,-7-1-31 0,-10-3-60 15</inkml:trace>
  <inkml:trace contextRef="#ctx0" brushRef="#br0" timeOffset="33880.26">17258 8370 248 0,'-4'9'93'0,"8"-9"-72"0,6 6 22 16,1-12 6-16,7 6-6 15,10-3 1-15,11-3-11 0,7-1-5 16,-1 1-16-16,-6 0-8 0,0 3 0 16,-7 0-3-16,-7 3-1 15,-4-4-41 1,-4 4-18-16,1 0-100 16</inkml:trace>
  <inkml:trace contextRef="#ctx0" brushRef="#br0" timeOffset="35189.44">18655 4833 232 0,'-4'-6'88'0,"4"2"-69"0,0 1 6 0,0 3 0 16,0 0-18-16,0 0-4 15,0 0 2-15,7 0 4 16,0 0-5 0,1 0 7-16,2 0 2 0,1-3 2 0,3-3 4 15,3-4-5-15,5-8 2 16,9-1-5-16,1 0 1 15,3-6-3-15,4 0 0 16,0-3-1-16,0 6 2 16,3-7-3-16,0 1-2 15,15 0-2-15,10-3 0 16,14-4-2-16,0-2 2 16,4-4-2-16,21-12 2 15,10 2 2-15,1 1 2 16,17-3 1-16,17 6 0 0,-3 3-7 15,29 0 0-15,-4 0-1 16,24-6 2 0,4-6-3-16,22-10 0 0,2 3 3 15,22 0 1-15,-7 10-4 16,25-3-1-16,-1 9 3 16,8-1 3-16,14 1-6 15,-18 7 0-15,21-10 2 16,0 2 2-16,1 8 0 15,17 2-2-15,-7-6 1 16,-1 19 1-16,79-3-1 16,-50 9-1-16,-7 13 1 0,-7 0-1 15,-21 15-3-15,10 3 2 16,-24 17 3-16,10 5 1 16,-7 10-4-16,-7 0 1 15,1 0 0-15,-19 3 0 16,8-3-3-16,-22 9 2 15,-10 4 1-15,-7 12 2 16,-29 6-3-16,4-6 0 16,-17-3 3-16,-25-4 1 15,3-5-4-15,-10 9-1 16,-25-4 1-16,-25 1 2 16,-14-3 0-16,-14-10-1 15,-17-3-24-15,-19-10-11 16,-16-5-31-16,-15-4-11 15,-7-9-60 1</inkml:trace>
  <inkml:trace contextRef="#ctx0" brushRef="#br0" timeOffset="36438.98">19876 8251 252 0,'-11'-7'93'0,"11"7"-72"0,0 0-2 0,0 0-6 16,7 0-3-16,0 0 4 16,4 0 5-16,3 0 3 15,3 0-11-15,1-3 4 0,3-3 3 16,7 6 1-16,1-3 3 15,9 0-6-15,5 3 1 16,10 0-6-16,7 0-1 16,0 0-4-16,-7-4 1 15,-8 1-4-15,-6 3-2 16,-7 0 0-16,-4 0 1 0,-7 0-1 16,-3 0-1-16,-4 0-41 15,0-3-18-15,0-3-45 16,4 0-19-16,3-7 10 15</inkml:trace>
  <inkml:trace contextRef="#ctx0" brushRef="#br0" timeOffset="37184.51">21438 7708 200 0,'14'-28'77'0,"-7"12"-60"0,4-12 10 0,-4 19 4 16,0-4-13-16,0-3 0 15,0 7-4-15,-3 0 1 0,-1-1-8 16,1 1 9-16,-4 2 4 0,0-2-2 16,0 3 0-16,0-4 1 15,-4 4 0-15,-3 0-8 16,-3 0-2-16,-4 6-5 16,-8 9-3-16,-9 3 0 15,-8 10 1-15,-7 10-1 16,-7-1 2-16,4 10-2 15,3 0-1-15,-4 3 1 16,-6 6 1-16,-11 16-3 16,-4 9 0-16,4 0 3 15,11-3 3-15,7-6 0 16,10 0 2-16,11-7-2 16,10 1 0-16,11-4 1 15,17 7 1-15,15-10-3 0,14 1-3 16,10-7 4-16,1-6 1 15,-1-7 0-15,0-6-1 16,8-6-1-16,6-9 0 16,1-7 0-16,-1-9 2 15,-6-10-1-15,-4-9 2 16,-14-9 0-16,-8-10 1 16,-6 4-2-16,-7-7-1 15,-11 0-3-15,-11 9-2 16,-10-2-2-16,-14 2 1 15,-14 13-1-15,-11 7-2 16,3 8 0-16,1 7 0 16,-1 7 3-16,1 2 0 15,3 7-2-15,7 3 2 16,11 3-1-16,11 3-2 0,9 0-13 16,8 3-6-16,8-3-17 15,2-3-7-15,4 0-15 16,0-6-6-16,4-4-62 15</inkml:trace>
  <inkml:trace contextRef="#ctx0" brushRef="#br0" timeOffset="37801.89">22070 8037 244 0,'7'-15'90'0,"0"5"-70"0,0 1 10 16,-4 9-1-16,-3 0-4 15,0 0 2-15,0 0 2 16,0 0 2-16,-3 9-16 16,-4 10 2-16,-4 6 3 0,-6 3-5 15,-4 7 2-15,-4 2-6 16,-3 4-1-16,-4-3-4 0,-7-1-1 15,0 4-3-15,-3 3 1 16,3-3 0 0,4 3 1-16,7-7-5 0,6-5 1 15,8-10-5-15,4 0-1 16,3-7 3-16,3-5 3 16,4-4-21-16,0-6-8 15,7-9-35-15,4-7-11 16,3-6-69-1</inkml:trace>
  <inkml:trace contextRef="#ctx0" brushRef="#br0" timeOffset="38113.98">21809 7968 272 0,'-11'-22'101'0,"8"16"-78"0,3 3 4 16,0 3-1-16,3 0-11 16,1 6 0-16,3 7 4 15,3 6 5-15,4 9-13 16,1 6 7-16,2 1 5 0,1-1-6 16,-1 7 1-16,1-3-11 15,0-4-2-15,-1 1-1 0,1-1 2 16,-4 1-5-16,0 2-1 15,-3-2 0 1,-1-1 2-16,-3-2-3 16,1-4 0-16,-1-6-52 15,-4-3-22-15</inkml:trace>
  <inkml:trace contextRef="#ctx0" brushRef="#br0" timeOffset="38568.42">22056 7457 216 0,'7'-22'82'0,"7"10"-64"0,14-1 7 15,-7 7-1-15,0 0 0 16,-3-1 3-16,17 4 1 16,-6 0 2-16,2 3-16 15,-2 0 10-15,-5 10 3 0,-3-4 3 16,-10 16 2-16,0-3-6 16,-15 18-4-16,0-5-12 15,-10 11-4-15,-7 11-4 16,0-10-2-16,3-4 1 15,4-8-1-15,4-4 0 16,3-3 0-16,7-6 0 0,3-3 2 16,8-1 1-16,3-2 1 15,7-4-2-15,4 7-2 16,-1-4 1-16,-2 4-1 16,-1-3-25-16,-4-4-8 15,1 0-25-15,-4 1-11 16,-3-4-170-1,-1 7 94 1</inkml:trace>
  <inkml:trace contextRef="#ctx0" brushRef="#br0" timeOffset="38810.8">22394 8116 296 0,'-3'-7'110'0,"3"7"-86"0,7 7 5 16,0-4-3-16,0 6-4 16,0 1 4-16,4 8-10 15,3 1-4-15,0 3-7 16,0 0-4-16,0 3 0 0,0 0-1 16,0 0 0-16,-3 1 0 15,-1-1 2-15,-2 0-36 0,-1 0-17 16,7-3-95-1</inkml:trace>
  <inkml:trace contextRef="#ctx0" brushRef="#br0" timeOffset="39077.9">22821 8216 296 0,'-10'-6'112'0,"6"6"-87"0,-3 3-2 0,4 0-6 15,-1 6 0-15,-3 7 4 16,-4 3 3-16,-6 3 2 16,-4 16-14-16,-4 12 2 0,0 22 0 15,0 0-5-15,1-3-1 16,-1 6-6-16,4 7-2 0,0 2 0 16,3-8 2-16,8-11-3 15,-1-14-2 1,4-14-40-16,3-5-17 15,4-17-64-15,7-15-61 16,8-15 65-16</inkml:trace>
  <inkml:trace contextRef="#ctx0" brushRef="#br0" timeOffset="39485.5">22969 7752 256 0,'0'-13'96'0,"7"7"-75"0,4-6 10 0,-4 5 1 15,7-2-3-15,7-4 5 16,4 1-3-16,3 2-1 16,-3 7-17-16,-4 0 3 0,4 9 4 15,3 7 0-15,-10 6 3 16,-8 0-7-16,-6 3 1 15,-11 6-8-15,-4 0-3 16,-6 0-6-16,-1 4 0 16,0-4 0-16,4 3 2 15,4-6-3-15,2 0 0 16,5-3 3-16,3 0 3 16,11 0 0-16,6-3 2 15,15 0-2-15,3-4 0 0,4-5-3 16,0-1 1-16,-4-6-2 15,-3 4-1-15,-4-7-19 16,-3-7-10-16,-4 4-36 16,-3-6-16-16,-1-4-89 15</inkml:trace>
  <inkml:trace contextRef="#ctx0" brushRef="#br0" timeOffset="40187.58">23167 6479 244 0,'-21'-3'90'15,"21"3"-70"-15,-4 3 6 0,4-3-1 0,4 0-5 16,-1 6 0-16,4 4 1 16,0-1-1-16,11 13-11 15,-4-3 1-15,14 9 3 0,-6-6-1 16,13 12 3-16,-7-12 1 15,25 7-1-15,-7-7 1 16,38-4 0-16,-16 4-6 16,44 0-2-16,-23-6-2 15,41 3-1-15,-31-4-1 0,46-2 2 16,-33-4-3-16,22-9 0 16,-28 0-1-16,46-12 1 15,-32 2-2-15,25-24 2 16,-36 6 0-16,46-22 1 15,-38 12-5-15,10-12-1 16,-29 12 1-16,5-3 0 16,-22 10 3-16,-14 3 1 15,-14 3-1-15,-11 6 1 16,-7 3-2-16,-13 1-1 16,-5 2-2-16,-10 4 1 15,0-1-15-15,-7 4-6 16,0 0-29-16,-3 3-10 0,-1-1-98 15</inkml:trace>
  <inkml:trace contextRef="#ctx0" brushRef="#br0" timeOffset="41013.49">24123 7786 232 0,'-7'-6'88'0,"10"0"-69"0,1 0 11 0,-4 6-2 16,7-7-3-16,0 4 0 16,4-3-3-16,-4 6 1 15,7 0-13-15,-4 0 10 0,5 9 3 16,-1 20 2-16,0 5 0 16,-7 19-12-16,-4 16-3 15,-3 3-6-15,0 1-3 0,0-1 2 16,4-3 0-1,3 0-4-15,0-7 1 0,0-5 0 16,0-10 2-16,0-10-3 16,0-8 0-16,0-10-15 15,-3-10-4-15,-4-9-50 16,-4-9-21-16,-3-4-52 16</inkml:trace>
  <inkml:trace contextRef="#ctx0" brushRef="#br0" timeOffset="41269.6">23932 8072 236 0,'-14'3'88'0,"18"-3"-69"0,-1 6 8 0,4-3 1 16,4 0-4-16,7-3 3 15,13 0-4-15,19-3 0 16,10 0-12-16,0 0 0 0,0 0 2 15,7 0-7-15,7 0-1 16,0 3-1-16,-4 0 0 16,-6 0-5-16,-4-3 1 15,-7-4-18-15,-7-2-5 16,-7-1-40-16,-1-2-16 16,1 2-43-1</inkml:trace>
  <inkml:trace contextRef="#ctx0" brushRef="#br0" timeOffset="41881.46">25375 7554 200 0,'4'-18'77'0,"-4"18"-60"0,10-19 13 16,-6 13 1-16,3-4-10 16,0 7-1-16,0-6-1 0,0-1 0 15,0 1-10-15,0-1 6 0,-3 1 4 16,-4 3-1-16,-4 3 1 16,-3 3-8-16,-3 6-2 15,-4 6-3-15,-8 10-1 16,-6 13-1-1,-7 12 0-15,-11 3 2 0,-7 6 1 16,0 4-3-16,4 9-1 16,3 9 3-16,11 1 1 15,6-7 1-15,12-3 0 16,10-10-2-16,14 4-1 16,10-3-1-16,15-1 0 15,11-2 0-15,6-10 0 16,0-10 0-16,1-12 0 15,3-15 0-15,3-10 2 16,4-10 3-16,-4-8 5 0,-6-7 1 16,-11 0 0-16,-11-4-5 15,-10-2-4-15,-18 0-3 16,-18-4 0-16,-10-3-4 16,-8 10 0-16,-2 3-1 15,-5 9-2-15,1 13 3 16,-4 6 0-16,4 7-2 15,6 6 0-15,12-1-1 16,10 4 0-16,10 0-13 16,11 0-4-16,7-4-31 15,4 1-12-15,7-3-98 16,6 2-47-16,8-5 104 16</inkml:trace>
  <inkml:trace contextRef="#ctx0" brushRef="#br0" timeOffset="42215.26">26331 7868 272 0,'4'-19'104'0,"-4"19"-81"0,0 0 20 0,0 0 3 15,0 0-15-15,0 0-6 0,0 0-3 16,0 0-2-16,-7 10-11 16,0-4 3-16,-7 16 2 15,3-3-3-15,-14 25 1 0,8-10-5 16,-15 19-2-16,4-12-2 16,-11 16-3-16,-10 11 1 15,6-8-1-15,8 3 0 16,7-13 2-16,7-9-17 15,3-13-4-15,4-6-40 16,3-13-14-16,8-9-83 16</inkml:trace>
  <inkml:trace contextRef="#ctx0" brushRef="#br0" timeOffset="42550.33">26007 7868 296 0,'-7'0'110'0,"7"0"-86"0,3 6 0 0,-3-6-4 15,7 3 1-15,0-3 5 0,7 25 1 16,1-9 3-16,6 25-16 16,-4-7-4-16,5 13 1 0,-5-6-7 15,4 6 0-15,4 13 0 16,0-13 0-16,-4 0-5 16,-3-9-1-1,-1-7-54-15,-3-12-23 0,0-1-77 16</inkml:trace>
  <inkml:trace contextRef="#ctx0" brushRef="#br0" timeOffset="43055.98">26490 7348 228 0,'4'-13'88'0,"-4"13"-69"0,10-9 13 0,-10 9 0 15,7-7-6-15,0 4 2 0,7-3-1 16,-3 0 1 0,10-1-15-16,-3 1 3 0,7 3 2 15,-4 0-4-15,3 6 0 0,-2 0-2 16,-5 6 2-16,-3-2-1 16,-3 8 2-16,-4-2-4 15,-7 9-1-15,0-3-6 16,-7 9-1-16,0-6-3 15,-4 3-1-15,4-3 1 16,0-3 0-16,4 0 0 16,3 2 2-16,0-5-1 15,10 0 2-15,-3-4-2 16,7 4 2-16,0-3-4 16,4-1 0-16,-4-2-37 0,0-1-16 15,-3 4-26 1,3-4-8-16,-3 0-48 15</inkml:trace>
  <inkml:trace contextRef="#ctx0" brushRef="#br0" timeOffset="43317.03">26808 7793 296 0,'0'-3'112'0,"0"3"-87"0,3 0 9 0,-3 0-1 0,4 6-6 16,-1-3 2-16,4 10-5 16,-3-1-3-16,6 13-11 15,-3-6-4-15,8 28-2 0,-5-12 0 16,4 8 2 0,-3-2-5-16,-1 0-3 0,1-7-30 15,-4 1-14 1,-3-10-47-16,3-3-20 0,0-3-12 15</inkml:trace>
  <inkml:trace contextRef="#ctx0" brushRef="#br0" timeOffset="43580.81">27231 7877 332 0,'-11'0'126'0,"11"0"-98"0,-10 25 8 0,10-21-5 16,-11 18-8-16,4-4 0 16,-14 29-1-16,3-3 1 15,-17 16-13-15,-14 25-3 0,-1 5-1 16,8 8-3-16,3-4 0 16,4-16-3-16,3 1-1 15,4-11-21-15,3-5-8 16,4-13-16-16,7-12-6 15,3-13-5-15,8-9-3 16,10-16-65 0</inkml:trace>
  <inkml:trace contextRef="#ctx0" brushRef="#br0" timeOffset="44033.62">27492 7294 264 0,'18'-12'101'0,"-18"12"-78"0,31-13 6 0,-24 10 0 16,8-3-1-16,-5-4 6 15,8 7-6-15,-4-3 0 16,11-4-15-16,-8 1 3 0,4 9 2 15,-3 0-4-15,7 9 0 16,-4-2-4 0,-3 12 1-16,-1-4 0 0,-10 10 3 15,-3-3 2-15,-11 13 2 16,0-4-10-16,-7 10-4 16,3-10 1-16,-3 4 1 15,3-1-2-15,4-2-3 16,0-7 4-16,14 0 4 15,0-6-1-15,21 3 1 16,-3-7-5-16,17-2-1 16,-6-4-1-16,3-3-2 15,-8 1-10-15,1-4-4 16,-7 0-48-16,3-6-19 0,-7 0-91 31,0-7-59-31,-3 1 101 16</inkml:trace>
  <inkml:trace contextRef="#ctx0" brushRef="#br0" timeOffset="45278.6">23375 6545 140 0,'0'3'55'0,"0"-3"-43"0,4 0 16 0,-1 0 7 15,1 0-10-15,-1 0-3 0,4 3-3 16,0 0-1-16,0 3-9 16,0 1 1-16,0 2 1 0,1 7-2 15,-1-4 0-15,0 7-1 16,3 3 2-16,8-6 1 15,7 0 3-15,10-1 2 16,7-5-1-16,8 5-3 16,-1-5-2-16,0-1-4 15,-3 0-1-15,7 1-3 16,0-1-2-16,11-2 3 16,10-1 2-16,0-6 4 15,0 0 5-15,3 0-6 16,15 0-2-16,7-3-1 15,-4 0 1-15,-3 3-3 0,10 0 0 16,11 0-1-16,0-4-2 16,-4 4 1-16,22-3-1 15,3 0 0-15,-4-3 2 16,15 0-3-16,7-4 0 16,-4-2 3-16,14-4 3 15,0-3 0-15,-3 7 0 16,11-7-6-16,-5 0 1 15,-6-3 2-15,46-3 1 16,-18 6-1-16,-14-3-2 16,17 0 1-16,-21 7 1 15,4-4-3-15,11 0 0 16,-19 0 1-16,8 0 0 0,4-6 0 16,-15 3 0-16,14-3 0 15,-6 0 2-15,-22-3-3 16,4 9-2-16,-4-3 2 15,-21 0 2-15,-21 3 0 16,-22 1-1-16,-17-1 3 16,-14-6 0-16,-14 9-4 15,-7-3 1-15,-4 0-20 16,-7 4-9-16,-3 2-23 16,3 4-9-16,7 2-76 15</inkml:trace>
  <inkml:trace contextRef="#ctx0" brushRef="#br0" timeOffset="46074.5">28363 8012 252 0,'-24'-9'93'0,"20"9"-72"0,1 0 9 0,3 0 2 0,0 0-9 15,0 0-1-15,7 6 1 16,3-3 2-16,11-3-13 16,15 0 4-16,10 0 4 0,6-3-5 15,5-3 2-15,13-4-6 16,12 1-1-16,-1 9-6 16,-7 9-3-16,-7 1 0 15,-18-1-1-15,-6 7-29 16,-12-7-13-16,-2 1-51 15,9-7-93 1</inkml:trace>
  <inkml:trace contextRef="#ctx0" brushRef="#br0" timeOffset="46716.83">29990 7426 272 0,'35'-31'104'0,"-35"31"-81"0,35-38 9 0,-28 29 1 16,4-1-8-16,-1 1 0 16,-3-7 2-16,1 3 0 15,-5-2-14-15,1 2-1 0,-8-2 1 16,1-1-5-16,-15-3 0 15,4 10-2-15,-25-1-1 0,7 7-6 16,-21 6-1-16,11-3 1 16,-14 19 0-16,-22 9-2 15,4 1 2-15,7 2 1 16,10-3 0-16,12 10 0 16,16 2 0-16,15-2 0 15,14 0 2-15,14-4 1 16,7-2 3-16,8-7-1 15,2-10 0-15,5-5 1 16,10-10 3-16,6-13 0 16,-9-6 0-16,-8 4-3 15,4-7 1-15,-7 3 2 16,-1-3 5-16,-6 6-4 16,-4-2 0-16,-3 8-6 15,-8 7-1-15,1 0 3 0,-7 19 1 16,-1-7 1-16,-3 41 0 15,0-12-2-15,-3 15-1 16,-1-9-1-16,4 22 2 16,0 28-1-16,4-6 2 15,3-10-2-15,0-12 0 16,0-10-6-16,0-6 1 16,-4-12 0-16,1-7 0 15,-1-12 2-15,-3 0 1 16,0-3-23-16,0-7-12 0,0-3-36 15,4-2-15-15,3-8-18 16,7-2-7-16,4-10-32 16</inkml:trace>
  <inkml:trace contextRef="#ctx0" brushRef="#br0" timeOffset="47009.02">30357 7808 288 0,'-8'-3'110'0,"8"3"-86"0,8 0 13 0,-8 0 2 16,7 3-1-16,0 1 2 16,7 5-11-16,-4 0-3 15,8 10-15-15,3 19-2 0,4 15-2 16,0 0-3-16,-4 1-3 15,-4-4 0-15,1 0-1 16,-4-6 0-16,-3-3 2 16,-4-10-50-16,0 4-19 15,0-13-79 1,0-4-59-16,3-5 86 16</inkml:trace>
  <inkml:trace contextRef="#ctx0" brushRef="#br0" timeOffset="47288.1">30893 7868 312 0,'0'-3'118'0,"0"3"-92"16,0 0 15-16,0 0 0 0,0 0-8 16,0 0 3-16,-11 12-5 15,-10 26-1-15,-11 15-17 16,-3 10-6-16,3 3 0 0,0 6 2 15,1 3 5-15,3 19-8 16,-4-3-3-16,4-6-2 16,-1 3 1-16,-2-1-1 15,-1 4-1-15,0-6-17 0,4-10-9 16,3-18-19-16,8-13-8 16,6-26-59-1,7-18-47 1</inkml:trace>
  <inkml:trace contextRef="#ctx0" brushRef="#br0" timeOffset="47696.93">31104 6996 272 0,'11'-18'104'0,"-11"18"-81"0,7-7 9 16,-7 7-2-16,0 0-5 16,0 7 0-16,-3 11-6 15,-1-2-1-15,-7 18-10 16,1-5 1-16,-1 8 2 0,1-5-2 15,3 2 2-15,0-2-4 16,7-4 1-16,0-3 4 16,7-3 2-16,0-3-5 15,10-4-1-15,-3 1-2 16,18-3 1-16,-7-4-6 0,10-3-1 16,-7-3 0-16,4 4 2 15,-4-7-30-15,1 0-13 16,-5 0-26-16,-3-7-10 15,-3 7-69 1</inkml:trace>
  <inkml:trace contextRef="#ctx0" brushRef="#br0" timeOffset="47966.26">31552 7097 264 0,'4'-19'101'0,"-4"19"-78"0,0 0 11 0,0 0 1 0,0 6 3 16,0-6 4 0,0 19-5-16,0-7 0 0,-4 26-21 15,1-10 6-15,-8 22 2 0,4-2-4 16,-10 39 1-16,3-8-10 16,-4 15-2-16,-7 31-7 15,1-9-2-15,2-19 0 16,-2-15 0-16,2-19-33 15,5-16-13-15,3-13-28 16,3-9-9-16,8-15-76 16</inkml:trace>
  <inkml:trace contextRef="#ctx0" brushRef="#br0" timeOffset="49071.97">20179 9345 236 0,'-11'6'90'0,"11"-9"-70"0,0 6 4 16,0-3-5-16,0 0-1 15,0 0 1-15,0 0 3 16,4-3 1-16,3 0-12 16,3 0 2-16,5 0 1 0,6-4-1 15,0 4 0-15,-3 0-7 16,13 0-2-16,-6 0 4 16,14 3 3-16,-4 0-6 15,22-7-1-15,-12 7 2 16,47-3 3-16,-18-3-2 0,60-3 1 15,-28 6-3-15,78-13 0 16,-43 3-1-16,95-6 0 16,-63 4-2-16,91-7 1 15,-70 3-2-15,92-9-1 16,-78 9 12-16,106-6 6 16,-91 6-9-16,136-15-5 15,-108 12-2-15,130-7-2 16,-117 8 0-16,110-8 0 15,-113 10 0-15,110-6 2 16,-117 13-3-16,56-4 0 16,-87 4 1-16,20-1 0 0,-67 4 0 15,18-1 2 1,-49 4-1-16,-7-3-1 0,-29 2 1 16,-21 1 1-1,-17 0-1-15,-15 0 2 0,-10 2-42 16,-14 1-16-16,-7-3-23 15,-11 6-7-15,-4 0-53 16</inkml:trace>
  <inkml:trace contextRef="#ctx0" brushRef="#br0" timeOffset="49934.37">20514 9320 212 0,'-21'-7'82'0,"17"7"-64"0,4 0-4 16,0 0-8-16,0 0-4 0,0 0 1 15,4 0 10-15,3 0 3 16,0 0-7-1,0 0 6-15,0-9 4 0,0 6-1 0,4-6 1 16,-1-1-6-16,1 1 0 16,-1-4-4-16,5 1 0 15,2-1-3-15,11-3-1 16,11-6-1-16,11-6 0 16,6 0 2-16,8-10 3 15,10-6-2-15,3 7 1 16,-13 9-3-16,52-16 2 15,71-19 0-15,-42 3 1 16,-32 17-2-16,95-36-1 16,-53 20-3-16,117-23 1 15,-75 22-2-15,131-37-1 16,-98 35 3-16,137-48 0 16,-113 38 5-16,172-35 3 15,-140 35-6-15,162-38-1 0,-144 35-2 16,112-16-2-16,-130 28 3 15,88-6 2-15,-110 22-2 16,57-3-2-16,-92 16 0 16,36-4 1-16,-71 13-3 15,-14-9-2-15,-46 15 2 16,-28-6 2-16,-21 3-11 16,-29 0-6-16,-10 3-11 15,-14 0-6-15,-4 10-24 16,-11-1-11-16,1 7-66 15</inkml:trace>
  <inkml:trace contextRef="#ctx0" brushRef="#br0" timeOffset="50755.9">18154 11173 288 0,'-28'-6'107'0,"21"9"-83"0,-4 0 8 16,11-3-2-16,0 3-7 15,4 3-2-15,6 0 0 16,8 1-1-16,14-1-11 0,21-3 3 0,17-3 2 15,8 0-10-15,-1 6-1 16,4-2-1-16,4 2 1 16,-7 3-12-16,-15 4-7 15,-13 6-57-15,-19 3-27 16,-20 6-42 0</inkml:trace>
  <inkml:trace contextRef="#ctx0" brushRef="#br0" timeOffset="50938.44">18461 11643 284 0,'-42'16'107'0,"42"-13"-83"0,7 3 10 0,3-3 0 15,11-3-10-15,11 3 0 16,7-3-11-16,10 0-3 0,15-3-6 16,6 0-1-16,8 3 3 0,-11 0-5 15,-4 0-3-15,-3 0-54 16,0 0-25-16,4-6-58 15</inkml:trace>
  <inkml:trace contextRef="#ctx0" brushRef="#br0" timeOffset="51539.76">20521 10721 256 0,'4'-31'96'0,"-4"22"-75"16,0-1 21-16,0 10 3 0,0 0-19 16,0 0-4-16,0 3-5 15,-4 10-2-15,1 9-7 16,-4 9-3-16,-8 19 1 0,-2 16 1 16,-8 3 3-16,0-3 4 15,4-3 1-15,4-4-2 16,6 4 2-16,11-7-4 15,7 4 1-15,11-13-5 16,10-3 1-16,7-10-5 0,11-9 0 16,18-3-1-16,10-6-2 15,-4-3 5-15,-6-4 1 16,-11-3-18-16,-8 1-6 16,-9-4-47-16,-8-6-18 15,0-10-80 1</inkml:trace>
  <inkml:trace contextRef="#ctx0" brushRef="#br0" timeOffset="51869.29">21131 10618 260 0,'-7'-32'96'0,"7"23"-75"0,4 0 14 15,-4 9 3-15,3 0-11 16,4 6-3-16,1 6-3 16,2 7-1-16,-3 16-11 15,0 6 12-15,-3 28 6 0,-4 18-8 16,-7 7-3-16,-4 22-9 16,1 22-5-16,-5-6 1 15,5 9 2-15,-1 0-2 16,1-9 0-16,3-19 1 15,3-13 0-15,1-12-2 16,3-13 1-16,0-15-18 16,0-16-6-16,3-19-45 0,4-16-20 15,11-3-70 1</inkml:trace>
  <inkml:trace contextRef="#ctx0" brushRef="#br0" timeOffset="52168.86">21950 11267 328 0,'-4'-6'123'0,"4"6"-95"0,0 0 5 0,0 0 8 15,-3 12-12-15,-4 10-6 16,-7 19-4-16,-8 12-11 15,-9 7-3-15,-8-1 1 0,7-12-1 16,-17 25 0-16,3 13-3 16,7-7-2-16,0-2 1 15,8-7 1-15,2-13-1 16,8-9-1-16,4-6-26 16,6-10-10-16,4-6-37 15,3-12-16-15,8-4-55 16</inkml:trace>
  <inkml:trace contextRef="#ctx0" brushRef="#br0" timeOffset="52421.92">21579 11232 288 0,'-10'-18'110'0,"10"18"-86"0,0 0 0 0,3 6-6 16,4 3 4-16,0 4 8 15,4 18-2-15,3 16 0 16,4 10-15-16,3 12-1 0,0-4-1 16,0 8-4-16,0 14 1 15,1 4-3-15,-5-9 0 16,1-7-3-16,-4-12 1 16,-3-10-9-16,-4-9-3 15,0-13-42-15,-4-2-18 16,1-11-89-16</inkml:trace>
  <inkml:trace contextRef="#ctx0" brushRef="#br0" timeOffset="52769.57">22327 10449 264 0,'14'-35'101'0,"-3"26"-78"0,0-1 4 0,-4 7-1 15,-4 3-6-15,1 9 3 16,-4 10-4-16,-7 13 0 16,-7 12-10-16,-4-1-3 0,0 1 0 15,1-3 3-15,-1-3 2 16,7-7-3-16,4 4-3 15,7-4-2-15,7-6 0 16,8 0 0-16,2-6 3 16,4 0-5-16,0-4-1 15,1-5 0-15,-1-4 2 16,-4-3-41-16,1-3-16 16,0-6-98-1</inkml:trace>
  <inkml:trace contextRef="#ctx0" brushRef="#br0" timeOffset="53020.63">22666 10508 304 0,'-11'-12'112'0,"11"12"-87"0,-3 3 4 16,3 3-4-16,-4 6 0 15,-3 10 7-15,0 4-6 16,-3 5-1-16,-4 6-14 15,-1 7 0-15,-2 16 0 0,-1 12-4 16,-3 3-2-16,10-18-2 16,1 15 0-16,3-6-2 0,3 0-1 15,4-13-48-15,0-9-20 16,4-10-63 0,6-9-62-1,8-9 67-15</inkml:trace>
  <inkml:trace contextRef="#ctx0" brushRef="#br0" timeOffset="53517.42">23061 11283 264 0,'-46'-4'99'0,"39"4"-77"0,-3 4 7 0,10-4-3 0</inkml:trace>
  <inkml:trace contextRef="#ctx0" brushRef="#br0" timeOffset="53671.38">23012 11283 485 0,'28'-4'38'16,"25"-2"-19"-16,10 0 2 0,8 0 0 0,10-4-7 16,14 10-1-16,4 0-9 15,-11 10-5-15,-7-1 0 16,-7 0 2-16,-3 4-20 16,0-4-9-16,-8 1-41 15,-3-7-16-15,-3-3-51 16</inkml:trace>
  <inkml:trace contextRef="#ctx0" brushRef="#br0" timeOffset="54345.68">25012 10618 296 0,'35'-41'110'0,"-14"13"-86"0,11-13 5 0,-25 35-3 16,7-16-13-16,-3 3 0 15,3-9-1-15,-3 12 2 16,-4-9-7-16,0 3 9 0,-7-3 4 15,0 6-4-15,-14-3-1 0,-15-3-5 16,-9 10-1-16,-8 8-8 16,0 10 0-16,-7 10-6 15,-14 15 1-15,-11 25 2 16,4 16 3-16,7-3 4 16,14-3 4-16,11-3 0 15,14-4 2-15,14-3-4 16,14-3 1-16,21-3-1 15,14-9 1-15,11-7 0 16,3-15 0-16,4-19 2 16,11-16 1-16,10-6-3 15,3-6 0-15,-3-4-3 16,-10-2 2-16,-11-4 2 16,-11 10 5-16,-10 2 1 15,-11 7 3-15,-7 13-10 0,-7 12-2 16,-7 13-4-16,-3 9-2 15,-8 9 3-15,-3 26 0 16,0-13-1-16,-11 53 1 16,1 10-2-16,2 25 2 15,1-7-2-15,4-5-1 16,-5 12 1-16,5-4 1 16,-1-18-1-16,4-16-1 15,0-18 1-15,3-13 1 16,4-13-12-16,4-12-3 15,-1-10-43-15,8-9-15 16,6-10-30-16,8-8-10 0,3-17-50 16</inkml:trace>
  <inkml:trace contextRef="#ctx0" brushRef="#br0" timeOffset="54588.1">25407 11395 356 0,'-18'-9'132'0,"22"9"-103"0,-1 6 7 15,5 1-4-15,2 8-7 0,4 13 0 16,7 10-12-16,8 3-3 16,6 3-6-16,0 0-3 0,4 12 0 15,-4 4-4 1,-3-1 2-16,-4-5-4 0,-7-4-1 15,-3-10-68-15,-4-8-30 16,-3-17-53 0</inkml:trace>
  <inkml:trace contextRef="#ctx0" brushRef="#br0" timeOffset="54840.65">25968 11414 352 0,'-11'-6'132'0,"11"9"-103"0,-3 13 1 0,3-4-6 0,-7 20-7 16,-4 8 1-16,-3 11 6 15,-4 14 2-15,-3 33-13 16,-3 5 1-16,-8 7 0 0,-3 22-5 16,-8 2-3-16,-3-8-3 15,-3 5 0-15,0 4-2 16,6-16-1-16,8-21-37 15,7-23-17-15,7-19-20 16,10-15-6-16,15-22-70 16</inkml:trace>
  <inkml:trace contextRef="#ctx0" brushRef="#br0" timeOffset="55244.88">26423 10304 312 0,'-3'-9'115'0,"3"9"-89"0,3 0-3 0,1 3-6 0,-4 3-2 15,-4 7 3-15,-7 21-7 16,-3 13-4-16,0 4-4 16,0-1 4-16,4-3 3 0,-5-7-1 15,8 1 0-15,7-6-1 16,4-4 0-16,10-6-2 15,7-6-1-15,7-3-3 16,8-4 1-16,3-2-2 16,-4-4 2-16,0-3-55 15,-3-3-24-15,-4 0-79 16</inkml:trace>
  <inkml:trace contextRef="#ctx0" brushRef="#br0" timeOffset="55518.6">26811 10470 288 0,'-3'-3'110'0,"6"3"-86"0,-6 3 9 0,-1 4-3 15,1 8-5-15,-5 17 0 16,-2 9-6-16,-4 6 1 15,0 9-11-15,3 19-1 0,4 7 2 0,4-1-6 16,-1-9-2 0,4-6-1-16,0-6-1 15,0-1 0-15,-4-12 0 16,1-9-44-16,-1-10-18 16,1-6-92-1</inkml:trace>
  <inkml:trace contextRef="#ctx0" brushRef="#br0" timeOffset="56702.35">27481 10031 248 0,'22'-43'93'0,"-22"24"-72"0,-4-9-4 0,1 15-7 16,-12-3-6-1,-9-2 2-15,-8-1-1 0,-7 0 0 16,-14-3-3-1,-24 0-2-15,-22-3 3 0,-7 6-2 0,-32-6-1 16,-13 0 1 0,-26-3 1-16,-13-1 3 0,-32 1 2 15,-4-6 1-15,-32 6 2 16,1-1-1-16,-18 11 0 16,-18-1-1-16,18 6 2 15,-22 7-3-15,8 6 1 16,-4 9-5-16,-10 13 0 15,17 6 1-15,-7 7 0 16,0 6 0-16,15 6 0 16,-1 0 2-16,22 12 1 15,-12 20-1-15,22 9 1 16,1-1 0-16,16 7 3 0,8 16-12 16,3 3-3-16,29 0 4 15,6-3 2-15,15 21 7 16,28-12 3-16,24 1 0 15,22 5 1-15,21 7-4 16,18-4-3-16,17 7-2 16,18 13 0-16,17 27-2 15,29 4-1-15,38 0 1 16,22-10-1-16,17-6 0 16,50 6 2-16,14-18-1 15,49-23-1-15,32-5 9 0,21-4 6 16,43-16-3-16,38-18 1 15,32-13-4-15,17-25 0 16,19-16-5-16,20-21-1 16,11-17-1-16,7-21 1 15,4-25-2-15,-15-3 2 16,-17-4-2-16,-7 0 2 16,-14-15-2-16,-18-25 2 15,-32-16-2-15,-10-13 2 16,-15-40-2-16,-34 0 2 15,-4-35-2-15,-46 6-1 16,-43-28 1-16,-38 20 1 16,-43-23-3-16,-59 15-2 15,-54-14-5-15,-45 21 0 0,-74 9-3 16,-36-12 2-16,-56 31-2 16,-46 26 2-16,-21 15-6 15,-32 19-3-15,-28 21-12 16,7 29-6-16,18 22-23 15,-4 28-10-15,28 10-69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3T21:00:19.96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974 6880 272 0,'-14'-3'104'0,"3"3"-81"0,-3 0 14 16,10 0-1-16,1 0-8 16,-4 3 0-16,3 0-9 15,1-3-1-15,6 4-11 16,4-4 9-16,4 0 6 0,7-4-2 0,10-2 0 16,18-6-9-1,3 2-2-15,18 1-5 0,-11-1-3 16,1 7 0-16,-8-3-1 15,-3 6 2 1,-7 6 1-16,-11-3-41 16,-14 7-19-16,0 6-119 15</inkml:trace>
  <inkml:trace contextRef="#ctx0" brushRef="#br0" timeOffset="211.67">1037 7335 340 0,'11'3'126'0,"10"-6"-98"0,32 0 12 0,-18-3 0 0,7-4-20 16,8 1-3-16,6-1-9 16,-6 1-3-16,10 0-2 15,-4 2-3-15,1 1 3 0,-8 0-66 16,0-4-29-1,-6-9-64-15</inkml:trace>
  <inkml:trace contextRef="#ctx0" brushRef="#br0" timeOffset="692.32">2741 5886 280 0,'-3'-22'104'0,"3"22"-81"0,-15-3 9 0,15 3 1 15,-14 7-6-15,4-1 4 0,-22 31-4 16,-24 45-2-16,3 21-13 15,-7 45 14-15,-11 21 10 0,1 41-19 16,13-6-9-16,18 22-3 16,22-29-2-16,24-24 1 15,17-13 0-15,5-19-2 16,-1-19 1-16,7-25-26 16,4-18-12-16,-7-17-48 15,7-18-22-15,-4-19-49 16</inkml:trace>
  <inkml:trace contextRef="#ctx0" brushRef="#br0" timeOffset="1125.21">3334 6485 272 0,'32'-28'104'0,"-18"12"-81"0,10 4 12 0,-17 9-2 16</inkml:trace>
  <inkml:trace contextRef="#ctx0" brushRef="#br0" timeOffset="1695.6">3411 6423 537 0,'-14'6'41'15,"-14"6"-20"-15,-11 7-11 0,-7 9-6 16,-17 10-5-16,6 3 1 15,-3 6 0-15,15 0 0 16,6-6 0-16,-4 6 0 16,12-3 0-16,6-1 0 15,4 1-3-15,7 3 2 16,7-3 1-16,14-3 0 16,7-3 0-16,11-10 2 0,24 0-1 15,18 0-1-15,0-3 3 16,7 4 0-16,14-4-1 15,-7 9 1-15,-3-2-4 16,-11-1 0-16,-14 3 3 16,-14 4 3-16,-11-4 0 15,-21 4 0-15,-18 0 8 16,-17 6 3-16,-7-4-7 16,-7-2-3-16,-8-3-2 15,-3-4 2-15,-17-3-3 0,3-3 0 16,-7 0-1-16,17-6-2 15,1-10-2-15,17-5 1 16,4-11 1-16,10-8 2 16,11-14-3-16,7-18-2 15,14-12 2-15,21-1 0 16,21-6-2-16,8-18 2 16,13-23 1-16,15 4 0 15,21-7 0-15,0-22 2 16,-11 7-1-16,-10 9 2 15,-25 9-2-15,-18 7 2 16,-14 15 0-16,-21 16 1 16,-14 22-5-16,-24 25-1 0,-19 22-2 15,-3 13 0-15,-7 9 0 16,18 6 3-16,3 6-16 16,14 10-3-16,11 13-39 15,14-1-14-15,21-6-90 16</inkml:trace>
  <inkml:trace contextRef="#ctx0" brushRef="#br0" timeOffset="6845.02">3926 7714 236 0,'0'0'88'0,"0"0"-69"0,-3 7 11 15,-1-4-2-15,4-3-8 16,-3 6 1-16,-1-3 1 15,1 3 1-15,3-2-12 16,-4-4 9-16,4 0 3 0,-3 0 2 16,-1-4 2-16,1-5 0 15,-1-4 3-15,4-2-7 16,0-7-4-16,0-6-5 16,4-7-1-16,3-2-5 15,3-4-3-15,4 0 0 16,8 0 1-16,6-9-3 15,11-13 0-15,-4 1 3 16,4 2 1-16,-4 7-3 0,0 9-1 16,-10 16-1-16,0 15-2 15,-4 13 3-15,-4 19 2 16,-6 12 0-16,0 7 0 16,-4 3-3-16,-4-4-2 15,1 7 1-15,-4-9-1 16,0-1 0-16,0 1 0 15,-4-7 0-15,1-3 2 16,-1-6-1-16,1-7 2 16,3-2-2-16,0-4 2 0,0-12-2 15,7-4-1-15,3-8-2 16,-3-8 1-16,11-5 1 16,7-3 0-16,6-1-3 15,8 1 2-15,-7 2 1 16,7 7 0-16,3 9 0 15,-10 7 2-15,-4 18-1 16,-3 7 2-16,-8 6 0 16,-2 6 1-16,-1 10-2 15,-11 9-2-15,1 6 1 16,-4 1 1-16,0-4-1 16,0-9-1-16,3-7-2 15,-3-12 1-15,4 0-26 0,-1-13-11 16,4-6-52-16,0-3-22 15,4-6-67 1</inkml:trace>
  <inkml:trace contextRef="#ctx0" brushRef="#br0" timeOffset="7447.68">5292 7018 312 0,'0'3'115'0,"0"-6"-89"0,14-3 16 0,0 0 2 16,11-1-11-16,13-2-2 16,8 0-4-16,4 6-2 0,3-4-14 15,-11 7-4-15,0 7-3 0,1-4 0 16,-8 6 0-16,4 0-31 16,10 1-12-16,-7 2-90 15,8 1-39 1,-4-4 34-1</inkml:trace>
  <inkml:trace contextRef="#ctx0" brushRef="#br0" timeOffset="7805.57">6442 6401 328 0,'-4'0'123'0,"4"0"-95"0,-7 3 5 0,4 0-3 16,-4 3-10-16,-4 7 0 16,0 2-2-16,-10 14-2 15,4 5-8-15,2 4-1 0,5 2 3 16,3 1-2-16,3-3 1 15,8-7-5-15,6-3-1 16,12-3 1-16,6-3 2 16,7-6-5-16,4 0-1 15,0-7 2-15,-4 1 1 16,-3-4-21-16,-1-3-10 16,-2-3-39-16,-1 0-15 0,-3-3-74 15</inkml:trace>
  <inkml:trace contextRef="#ctx0" brushRef="#br0" timeOffset="8118.14">6759 6332 308 0,'-7'-7'115'0,"7"4"-89"0,0 6 10 0,0 4 0 15,0 2 0-15,0 7 3 16,0 6-6-16,0 9 0 16,-3 10-19-1,-1 25 5-15,1 3 4 0,-4 9-1 0,-1 10 1 16,1 12-14-16,0-3-6 16,0-6-2-16,4-9-1 15,3-7 0-15,0-9 0 16,0-10-22-16,0-12-8 15,0-6-27-15,0-13-9 16,0-9-60-16,3-4-26 16,1-2 22-1</inkml:trace>
  <inkml:trace contextRef="#ctx0" brushRef="#br0" timeOffset="8499.29">7034 5824 308 0,'15'-3'115'0,"-15"3"-89"0,35 21 14 0,-18-11 1 15,5 9-3-15,-1 9 2 16,0 13-7-16,-3 31-3 16,-1 12-16-16,1 20 4 15,-4 40 5-15,-3-3-6 16,-8 22 1-16,-3-9-9 0,-7-16-3 16,-4-13-1-16,-3-6 1 15,-3-9-1-15,-1-13 0 16,-3-18-19-16,0-17-5 15,-4-14-29-15,4-14-11 16,0-12-20-16,3-9-6 16,7-7-73-1</inkml:trace>
  <inkml:trace contextRef="#ctx0" brushRef="#br0" timeOffset="9068.03">8435 5758 228 0,'7'-35'85'0,"-3"23"-66"0,-4-4 25 0,0 10 7 0,-4 3-11 16,-7 6-3-16,-6 22-8 15,-11 6-1-15,-8 16-16 16,-3 25 2-16,-3 38 2 15,-4 12 5-15,-7 38 4 16,-3 0-13-16,3 16-5 0,21-7-4 16,11-25 0-16,21-21-2 15,14-10 2-15,11-13-2 16,3-15-1-16,4-10-8 16,3-22-3-16,7-25-45 15,1-9-20-15,-1-19-89 16</inkml:trace>
  <inkml:trace contextRef="#ctx0" brushRef="#br0" timeOffset="9785.74">9158 6046 336 0,'14'-22'126'0,"-10"19"-98"0,-4 3-8 15,-11 6 45-15,-6 4-32 16,-8 6-9-16,-14 5-8 16,-14 8-11-16,-7 2-1 0,-3 0 2 15,6 1-5-15,11-1-1 0,8-3 0 16,9 1 0-16,5-7-3 15,10 6 0-15,6 0 2 16,5 3 2-16,6 4-2 16,15 6-2-16,10 2 2 15,11 8 0-15,7-1-2 16,3 0 2-16,4-3 1 16,-3 3 0-16,-12-12 0 15,8 18 2-15,-3 7-1 16,-12 0-1-16,-13-7 7 15,-11-6 3-15,-10-6 6 16,-4-6 4-16,-11-10-10 16,-3-3-3-16,-11-6 1 15,-7-3 5-15,-7-4-7 16,-7-2-1-16,0-4 3 0,4-3 3 16,7-3-4-16,6-6-2 15,8-7-5-15,4-9 0 16,9-12-2-16,8-16-2 15,14-7 0-15,18 1 3 16,21-7-2-16,14-12-1 16,3-13 3-16,15-6 2 15,14 9-2-15,10-12 0 16,-7-10 1-16,-10 7 2 16,-14 9-1-16,-18 10 2 15,-18 15 0-15,-14 9 1 0,-10 10 0 16,-15 13 0-16,-17 9-5 15,-4 15 1 1,4 1-2-16,-21 9 0 0,-11 9 0 16,10 1-2-16,8 8-26 15,10 1-12-15,11 6-26 16,11 4-9-16,13 5-96 16</inkml:trace>
  <inkml:trace contextRef="#ctx0" brushRef="#br0" timeOffset="10403.35">9571 7222 296 0,'-7'-12'112'0,"10"5"-87"0,-3-5 29 0,4 2 7 15,-4-5-6-15,0-7 0 16,0-7-15-16,0 1-7 16,3-3-19-16,1 0 2 0,-1 2 2 15,1 1-8-15,0 6-1 16,-1 3-3-16,8-6-1 0,-4 3-3 15,14-22-2-15,-4 13 3 16,22-22 2-16,-7 9 0 16,14-3 0-16,-7 6-1 15,0 7 0-15,-8 5-5 16,-3 11 1-16,1 2 0 16,-12 13 2-16,-3 3 1 15,-3 22 1-15,-4-7-5 16,-3 23-1-16,-1-10 3 15,1 13 1-15,-1-13 0 16,4 7-2-16,-3-7 1 0,6-3-1 16,-3-3 0-1,11-6 0-15,-4-1 0 16,21-5 2-16,-6-7-3 0,13 6 0 16,-7-2 1-16,-3 5 0 15,-7-3 0-15,-11 17 2 16,-4-5-1-16,-13 27 2 15,3-11-2-15,0 7 2 16,0-9-26-16,14-4-10 16,-3-6-32-16,13-12-11 15,-3-4-57-15,11-15-25 16,-7 3 15 0</inkml:trace>
  <inkml:trace contextRef="#ctx0" brushRef="#br0" timeOffset="10737.61">10724 6680 360 0,'-31'-7'134'0,"31"7"-104"0,0 7 12 0,0-7-4 15,7 3-12-15,0 0-3 16,18 0-7-16,17 0 0 16,7 3-9-16,4-6-4 0,11 0 0 15,3 0-2-15,0 0 2 16,-7 4-22-16,-22-4-9 15,-2 0-105-15,-4-4-45 16,-8-2 36 0</inkml:trace>
  <inkml:trace contextRef="#ctx0" brushRef="#br0" timeOffset="11366.89">11910 6012 284 0,'10'-25'107'0,"-10"25"-83"0,7-7 17 0,-7 7 2 16,4 0-8-16,-1 0 0 16,-3 13-5-16,0-4-1 15,-7 23-16-15,0-10-1 0,-7 25 1 16,0-10-3-16,-11 10 0 15,-6 13 2-15,2-4 3 16,12-2-6-16,10-1-1 16,17-3 5-16,12-15 1 15,-5-7-1-15,26 3 2 0,-8-9-8 16,35 13-2-16,-10-7-3 16,4-3-2-16,-11-6 1 15,-4 0 1-15,-10-4-23 16,-7-5-11-16,-4-1-32 15,-7-9-14-15,0 0-91 16,0-6-59 0,-3-4 102-16</inkml:trace>
  <inkml:trace contextRef="#ctx0" brushRef="#br0" timeOffset="11680.78">12464 6147 304 0,'-7'-57'112'0,"7"57"-87"0,3-28 18 0,1 22 0 15,-1-4-6-15,1 10 1 16,3 7-4-16,-4-4-1 16,4 31-18-16,0-9 4 0,0 22 2 15,-3-9 0-15,-4 40-1 16,-4 41-6-16,-3-3-1 15,0 0-8-15,4-25-3 0,-1-12-4 16,4 15 1 0,0-19 1-16,0 0 0 0,0-15-9 15,0-7-2-15,0 4-29 16,4-29-14-16,-1-3-38 16,4-12-17-1,8-10-52-15</inkml:trace>
  <inkml:trace contextRef="#ctx0" brushRef="#br0" timeOffset="12084.39">12855 5516 324 0,'-3'-15'123'0,"3"15"-95"0,17 0 14 0,-13 0 1 16,6 6-4-16,1 0 1 15,14 32 1-15,-4-7-1 16,32 35-22-16,-11-16-4 0,18 76 0 15,11 43-2-15,-11 16 3 16,-7-9-4-16,-11-4 1 16,-14 4-5-16,-10-26-2 15,-11-21 0-15,-7-16-1 0,-11-13 0 16,-3-12 0-16,-7-16-18 16,0-13-5-16,0-15-31 15,-1-9-12-15,5-16-21 16,-1-4-6-16,8-5-80 15</inkml:trace>
  <inkml:trace contextRef="#ctx0" brushRef="#br0" timeOffset="13285.96">3390 5940 228 0,'-3'-10'85'0,"3"10"-66"0,3 0-3 16,-3 0-7-16,0 0 4 16,7 0 6-16,0 0 3 0,4-3 4 15,-1-3-14-15,8 0 2 0,7-1 2 16,7-2-2-16,10-7 2 15,0-6-3-15,15-6 2 16,-4 0-2 0,24-16 2-16,11-3-4 0,15 0 1 15,10 0-5-15,-1 9 1 16,-20 7-5-16,70-19 0 16,-35 12-3-16,92-28-1 15,-57 16 3-15,103-22 3 16,-71 25 2-16,95-13 1 15,-73 23-7-15,90-4 0 16,-87 13 1-16,78 9 3 16,-86 10 4-16,68 27 5 0,-74-8-6 15,52 37-2 1,-66-10-6-16,34 20-2 16,-55-16 1-16,-8 9 2 0,-39-13 0 15,-13 1 2 1,-26-7 0-16,-17-2 1 0,-10-11 0 15,-15 7 2-15,-6-6-1 16,-8-3 0-16,-7-3-6 16,0-1 1-16,-3-3-29 15,-4-5-10-15,-4 5-32 16,-3-9-12-16,1 6-71 16</inkml:trace>
  <inkml:trace contextRef="#ctx0" brushRef="#br0" timeOffset="14320.69">4318 6134 208 0,'-7'-3'77'0,"7"3"-60"0,3 0 8 0,-3 0 0 15,0 0-9-15,0 0 1 16,8-6 1-16,-1-4 3 0,3-2-11 16,1-1 1-16,3-3 2 15,4-2-3-15,34-4 11 16,-20 6-10-16,7 4-2 16,3-4 0-16,4 0 1 15,14-9 4 1,7 6-2-16,4-3 1 15,-15 7-3-15,36-20-1 0,45-9 1 16,-24 7 4-16,-21 8-8 16,53-14-1-16,-32 8-3 15,70-9 1-15,-45 10 4 16,91-13 6-16,-56 15-5 16,102-12 0-16,-77 13-2 15,101-13 1-15,-83 13-4 16,91-4-2-16,-85 10 2 0,67 3 0 15,-77 7-1-15,73 2-2 16,-76 4 1-16,66 2 1 16,-78 1-1-16,54 6 2 15,-68 0 4-15,22 13 6 16,-46-4-7-16,24 7-1 16,-42-4-3-16,18 10 1 15,-39-6-4-15,21 6 0 16,-32-7 1-16,1 4 0 15,-22-3 0-15,7 0 2 16,-21-4-1-16,4-2-1 16,-15-1-2-16,-3 0 1 15,-10 4 1-15,-8-4 2 16,-7-2 1-16,-3-1 1 0,-7 0-22 16,-4 0-10-16,-3-2-26 15,-8-1-11-15,1 0-108 16</inkml:trace>
  <inkml:trace contextRef="#ctx0" brushRef="#br0" timeOffset="15268.3">6696 7633 264 0,'-7'3'99'0,"7"3"-77"0,0 4 0 0,0-7-3 16,0 3-4-16,3 0 3 16,1 4 5-16,3-1 3 0,3 4-13 15,4 2 1-15,15 4 0 0,13 0 1 16,18 3 4-16,11 0-7 15,17-3-2-15,32-4-1 16,10-2 1-16,29-7-1 16,7 4 0-16,-4-10-5 15,14-4-1-15,-10-5 5 16,-7-7 3 0,7-6-4-16,-14-9 1 0,-11-7-3 15,-11-9 2-15,-20 0-4 16,-47 10 0-16,-10 15 1 15,-25-6 2-15,-7 6-5 16,-21 6-1-16,0-3-22 16,-10 10-8-16,3-1-29 0,-4 7-13 15,1-3-91 1</inkml:trace>
  <inkml:trace contextRef="#ctx0" brushRef="#br0" timeOffset="15765.14">6636 8225 208 0,'24'7'79'0,"-13"-4"-61"16,10 6 21-16,-7-2 5 0,4-4-2 15,14 6 1-15,14-3-1 16,14-3 1-16,7 7-24 16,14-1-2-16,28-2-2 0,15 2 0 15,20 0 1-15,29 1-2 16,14-1-1-16,25 4-5 15,13-1-3-15,12-2 2 16,24-10 0-16,-14 0 3 16,24-13 1-16,-6-12 10 0,7-16 4 15,6-21-13-15,-62 2-5 16,-58 10-4-16,86-29 0 16,-68 20-2-1,64-48 2-15,-64 29-2 16,-10-7-1-16,-42 23 3 0,-18 2 0 15,-22 13-4-15,-31 3 1 16,-7 10-29-16,-25 2-13 16,-3 7-33-16,-15 9-16 15,1-2-86 1</inkml:trace>
  <inkml:trace contextRef="#ctx0" brushRef="#br0" timeOffset="16635.24">1559 10016 212 0,'-42'15'79'0,"35"-8"-61"0,-4-4 17 0,11-3 5 16,0 0-8-16,0 0 1 16,11 0 2-16,-4 0 2 15,4 0-20-15,6 0 4 0,4 0 0 16,11 0-3-16,14 0 0 16,0 0-4-16,7 0 1 15,10-3-8-15,25-4-4 0,4-2 0 16,0 3 0-1,-4 3-1-15,-14 3 1 16,-10 3-13-16,-11 6-6 0,-15 7-46 16,-16 0-22-16,-12 2-74 15</inkml:trace>
  <inkml:trace contextRef="#ctx0" brushRef="#br0" timeOffset="16872.75">1704 10621 272 0,'-28'25'104'0,"31"-19"-81"0,8 1 12 0,3-4-2 15,7 0-1 1,11-3 6-16,7-3-6 0,-1 0-2 16,22-4-16-16,7 1-4 0,11-3 0 15,-7-1-4-15,-1 4-1 16,-6 0-2-16,3 3-3 15,0 3-17-15,-7 0-9 16,-7 3-52-16,3 0-25 16,-21-9-41-1</inkml:trace>
  <inkml:trace contextRef="#ctx0" brushRef="#br0" timeOffset="17669.25">3852 10022 220 0,'-3'-22'85'0,"3"13"-66"0,-4-4 8 0,8 7 0 15,-4-7-7-15,0 4-2 16,3-4 1-16,1-2 2 16,3-4-11-1,0 0 8-15,0 0 2 0,0 0 5 16,0-2 2-16,-3 2-3 0,-4 0-1 15,-4 0-6-15,-6 3 0 16,3 4-8-16,-11 2-3 16,-7 7-1-16,-3 3-1 15,-4 7-2-15,-14 2 1 16,-7 4 0-16,-3 9 1 16,-8 12-5-16,5 19-1 15,-12 13 1-15,-7 9 2 16,-3 4 0-16,0 18-1 15,11 6 1-15,13 4 1 16,8-10 5-16,10 0 6 0,11 10-5 16,14-3 0-16,6-14-2 15,12-14-1-15,10-1-3 16,21-9-2-16,22-7 7 16,-1-8 3-1,11-14-5-15,-3-5-1 0,13-20 0 16,5-12 2-16,2-6-3 15,-3-13 0-15,-10-9-1 16,-8-4-2-16,-13-11 3 16,-4-17 2-16,-18 7 0 15,-7-1 0-15,-10 7-3 16,-11 7 1-16,-11 8-2 16,-10 7 2-16,-11 16-2 0,-21 9-1 15,-3 28-2-15,-11 10 1 16,14 9 1-16,-4 0 0 15,12 0-3-15,13-7 2 16,4 1-1-16,17-13-2 16,15-6-17-16,10-9-7 15,17-10-31-15,5-9-13 16,10-4-110 0,6-12-50-16,-13-12 117 15</inkml:trace>
  <inkml:trace contextRef="#ctx0" brushRef="#br0" timeOffset="18057.97">4445 9730 292 0,'18'-31'110'0,"-8"22"-86"0,1-1 16 16,-11 10 2-16,3 0-14 16,-6 10-4-16,-8 5-9 15,-6 10-5-15,-5 13-5 16,1 15 5-16,-10 13 5 0,6-3-1 16,0 6 0-16,4-13-4 15,7 7 1-15,7-10-2 16,0 7 2-16,7-7-4 15,7-6 1-15,3-3-1 16,12-12 3-16,9-10-5 0,12-10-1 16,-1-3-2-16,7-9 1 15,-3-9-4-15,-11 0 0 16,4-1-45-16,0-5-20 16,-14-4-26-16,-1-3-10 15,5-3-40 1</inkml:trace>
  <inkml:trace contextRef="#ctx0" brushRef="#br0" timeOffset="18374.11">4985 9740 340 0,'-4'-13'126'0,"4"13"-98"0,-3-3 19 16,3 0 0-16,-4 3-12 15,1 6-3-15,-4 7-7 16,-8 6-2-16,-2 18-12 16,3 26 2-16,-7 9 1 0,-4 10-1 15,-3 15 2-15,3 13-6 16,-3 6-3-16,7-10-3 16,-8 4 0-16,8 3-2 15,4-10 2-15,2-15-2 16,5-9-1-16,-1-17-24 0,8-12-9 15,-1-12-25-15,1-10-9 16,3-9-26-16,7-10-9 16,-4-15-40-1</inkml:trace>
  <inkml:trace contextRef="#ctx0" brushRef="#br0" timeOffset="19245.38">5062 10972 348 0,'0'-28'132'0,"0"15"-103"0,4-12 10 0,-1 13-4 16,-3-4-9-16,4-6-1 0,-4 10-7 16,0-7-1-16,3 0-10 15,1 0 0-15,3-3 0 0,4-3 1 16,6-13 0-16,4-2-2 16,8-10 1-16,-5-7 0 15,12 4 1-15,10 3 0 16,-4 6 0-16,0 6-2 15,1 13 1-15,-15 16 0 16,-4 5 1-16,-9 14-2 16,-12 18-1-16,-6 16-3 15,-5 0 1-15,1 0-2 16,0-3 2-16,0-7-4 16,0-6 0-16,4 0-1 15,6-6 0-15,4-6 2 16,7-3 0-16,11-10 0 0,7 0 2 15,3-6-1 1,4 0-1-16,-4-4 1 0,1 4 1 16,-12 6-1-16,1 4-1 15,-7 2 3-15,-4 16 2 16,-7 3-2-16,-4 7 0 16,-3 2-1-16,0 7-2 15,-3-3 1-15,-1-6-1 16,1-4-25-16,-1-3-10 15,1-3-20-15,-1-6-8 16,1-3-24-16,-1-4-7 16</inkml:trace>
  <inkml:trace contextRef="#ctx0" brushRef="#br0" timeOffset="19698.23">5891 9586 324 0,'0'-31'123'0,"15"18"-95"0,-5-5 11 0,1 8 1 16,6 1-7-16,4-1 3 15,8 1-5-15,2 0-1 16,-2 2-17 0,2 4 3-16,1 6 2 0,3 10-2 0,-13 9 3 15,-1 9-8-15,-7 7-2 16,-7 6-1-16,-7 6 0 16,-7 0-4-16,-4 3-1 15,-3 1-1-15,0-1 1 16,7-9 2-16,0 0 4 15,3-10-4-15,4-6-1 16,8-9 2-16,2 0 3 16,11-10-4-16,7-2-1 15,11-4-2-15,4-3 1 16,-5 0-4-16,-2 0 0 16,-1 0-37-16,-10 0-16 15,3-3-46-15,-3-4-17 0,-8-2-66 16</inkml:trace>
  <inkml:trace contextRef="#ctx0" brushRef="#br0" timeOffset="21666.91">6696 10586 288 0,'-14'7'107'0,"14"-4"-83"0,-7-3-1 0,7 0-5 16,0 0-7-16,0 0 3 16,0 0 8-16,3 0 4 0,4 6-14 15,4-3 6-15,-1-3 3 0,8 7-5 16,3-4 1-16,11 3-8 15,-4 0-1-15,11 0-4 16,0 1-1-16,0-4-1 16,-1 0-2-16,-6 0-2 15,-4 0 1 1,-3-3-54-16,-4 0-25 0</inkml:trace>
  <inkml:trace contextRef="#ctx0" brushRef="#br0" timeOffset="22263.79">7278 9856 320 0,'0'-6'121'0,"10"-1"-95"0,19-5 9 0,-8 6-4 16,14-4-6-16,14 1 2 15,1-1-2-15,6 1 2 16,-3 9-15-16,7 0 13 0,-7 9 5 16,-7 1-2-16,-14 15 0 0,-15 9-9 15,-17 10-1-15,-10 3-9 16,-15 0-1-1,0-3-4-15,-3-6-1 16,0 3-3-16,10-10-3 0,-3-6 2 16,7-6 0-16,3 0-2 15,8 3 2-15,3-4 1 16,3 4 0-16,8 3-3 16,3 4 0-16,7 5 2 15,8 13 2-15,9-3-2 16,8 6 0-16,4-3 1 15,-1 0 0-15,-7 7-3 16,-3-4 2-16,-7 3 1 0,-7-3 2 16,-8-6-1-16,-6 0 2 15,-11-6 9-15,-4-4 7 16,-20-6-8-16,-8-6-3 16,-11-3-5-16,-2-3 0 15,-1-4-4 1,0-5 0-16,0-4 1 0,0-3 0 15,4-3-22-15,3-10-10 16,7-6-33-16,15-6-13 16,10-6-45-16,14 6-17 15,10 0-8 1</inkml:trace>
  <inkml:trace contextRef="#ctx0" brushRef="#br0" timeOffset="22670.72">8216 9912 308 0,'-3'-47'115'0,"10"32"-89"0,3-4 16 0,1 9 2 0,7-5-13 16,3 5-1-16,10-2-6 15,-6 2-3-15,21 1-11 16,0 6 7-16,0 6 3 0,-7 10-2 15,-4 5 2-15,-7 20 0 16,-7 25 0-16,-7-1-7 16,-10 10 0-16,-8-3-6 15,-10 13 1-15,-7 6-5 0,-4-4 0 16,-3-5-1 0,0-7-2-16,3-12 1 0,8-7-1 15,6-6 0-15,11-10 2 16,11 1-1-16,6-13 2 15,11-3 0-15,4-9 1 16,3-7-2-16,11-6-2 16,0 0 1-16,4-3-1 15,-5 0-42-15,-6 0-17 16,-3-1-52-16,-5 4-19 16,-6 4-40-1</inkml:trace>
  <inkml:trace contextRef="#ctx0" brushRef="#br0" timeOffset="23177.05">9045 10762 312 0,'4'-6'118'0,"-1"0"-92"0,1 2 19 16,-4 4 2-16,3-6-8 15,1 3 0-15,-4-13-3 16,3-3 0-16,1-2-19 16,-1-14 1-16,5-9 2 0,-1-9-7 0,0 0 0 15,3-1-5-15,4 10-3 16,0-3 0-16,1 13 1 16,2 6-3-16,-3 6-2 15,0 6-5-15,1 7 0 16,-1 5 2-16,-4 11 1 15,-3 2 1-15,0 7 0 16,0 6 0-16,0 3 2 16,4 0-3-16,3 0 0 15,4 3 1-15,6-9 0 16,5-6 0-16,2-10 2 16,1-3-1-16,0 0-1 15,-4 0 1-15,-3 3 1 16,-8 13 3-16,-2 5 4 15,-8 14-2-15,0-4-2 0,-4 1-2 16,4-4 0-16,0-6-2 16,4-3-1-16,0-7-2 15,3-2 1-15,3-7-45 16,1 0-20-16,0-3-48 16,6 0-18-16,-3-13-34 15</inkml:trace>
  <inkml:trace contextRef="#ctx0" brushRef="#br0" timeOffset="23769.15">10072 10273 296 0,'-11'0'112'0,"11"0"-87"0,4 0 9 0,-4 0-4 15,7 0-7-15,3 0-2 16,8 0-3-16,10-3-1 15,15 0-9-15,6 0-5 0,0 3 0 16,-3 0-4-16,-3 3 0 16,-5 0-37-16,-6 0-16 15,0 3-97 1</inkml:trace>
  <inkml:trace contextRef="#ctx0" brushRef="#br0" timeOffset="24350.51">10640 9680 308 0,'-4'-19'115'15,"11"10"-89"-15,4-3 8 0,-4 5-4 0,7-5-5 16,7-1 0-16,15-6-1 15,6 1 0-15,7 2-13 16,8 3 9-16,10 7 6 0,7 6 1 16,-4 19 4-16,-10 0-11 15,-10 12-2-15,-19 0-1 16,-16-6-2-16,-15 10-5 0,-18-4-4 16,-10 4-1-16,-11-1-1 15,4 4 0-15,-1 0 0 16,1-4-2-16,3 1-2 15,4-1-2-15,3 1-1 16,4-4-1-16,11 0 3 16,6-3-2-16,8 1 1 15,6-1 0-15,8-3 0 16,7 3 0-16,6 4 0 16,8 2 2-16,3 7 0 15,1 18 0-15,-8-5 0 16,-7-4 0-16,-10-6 0 15,-7-3 2-15,-11-10 3 16,-8 3 9-16,-6-9 5 16,-10-3-9-16,-12-6-3 0,1 3-3 15,-4 0 0-15,-7-7-2 16,-6-2-2-16,-1-4 1 16,0-3-1-16,7 0-16 15,11-3-6-15,10-3-36 16,18-3-14-16,14-4-32 15,18-5-9-15,6-14-52 16</inkml:trace>
  <inkml:trace contextRef="#ctx0" brushRef="#br0" timeOffset="24739.42">11522 9658 340 0,'-14'-25'129'0,"17"19"-100"0,1-13-2 0,3 10-8 16,7-4-3-16,11 1 4 15,13-1 3-15,8 4 1 16,7 2-13-16,0 17 9 0,-7 6 6 16,-4 9 1-16,-3 12 2 15,-11 7-10-15,-10 16-4 16,-8 15-4-16,-6 7 0 15,-11-4-6-15,-7-6-1 16,-11-6 0-16,-3 3 0 16,-4 3 4-16,0 0 3 15,4-3-9-15,4-9 0 0,6-16-2 16,11 3 0 0,10-13 0-16,19-6 2 0,9-3-1 15,8-9-1-15,3-7 3 16,4-2 0-16,7-4-10 15,-3 0-5-15,-5 0-60 16,-6 0-28-16,-11-3-107 16</inkml:trace>
  <inkml:trace contextRef="#ctx0" brushRef="#br0" timeOffset="25570.16">12425 10627 400 0,'3'-22'151'0,"-3"13"-118"0,4-1 7 16,-4 10-4-16,0-9-11 0,0 0 0 16,0-4-7-16,3-9-1 15,1 3-10-15,-1 4 2 0,8-14 4 16,3-8-5-16,7 2-2 16,8-5-1-16,6-1-1 15,4 0-2-15,-1 3-2 16,-2 7 3-16,-8 6 2 15,-7 6-2-15,-7 13 0 16,-7 9 1-16,-7 6 0 16,-7 4-2-16,0 6 1 15,0 0-4-15,4 3 0 16,3 0 1-16,7-1 0 16,3-2-3-16,4 0 2 15,4-6 1-15,3 5 2 0,4-5-1 16,-4 6-1-16,0-4 1 15,-3 7 1-15,-4 7 1 16,-3 2 3-16,-4-6-5 16,-4 16-1-16,-3-4 0 15,0-2 2-15,4-7-30 16,-1-6-11-16,4-6-26 16,4-4-10-16,-1-9-44 15,12 7-19-15,2-10-1 16</inkml:trace>
  <inkml:trace contextRef="#ctx0" brushRef="#br0" timeOffset="26498.76">13377 9890 264 0,'-17'0'101'0,"17"0"-78"0,-11 4 9 0,11-4 0 16,0 0-11-16,0 0-2 15,0 0 11-15,4 3 5 16,3-3-18 0,0 0 6-16,17 0 4 0,22 0-6 0,-3 0-2 15,-8 0-9 1,14 6-2-16,-6 0-4 0,3 4-1 16,-8-1-1-16,8 0-2 15,-11 1 3-15,4-1 0 16,-3-6 1-16,-8 7 0 15,-4-7-44-15,-6 0-18 16,-4 0-31-16,-7-3-12 16,0 0-40-1</inkml:trace>
  <inkml:trace contextRef="#ctx0" brushRef="#br0" timeOffset="26870.24">13663 9643 272 0,'-14'-29'104'0,"14"29"-81"0,4-25 14 15,-4 19-1-15,3-3-6 16,1 6 0-16,3-4 0 15,-4 7 4-15,8 10-19 16,-4 2 5-16,3 10 3 0,1 19-3 0,0 0 0 16,-4 6-7-16,-7 19-3 15,-4 9-8-15,1-3-1 16,-1-3-1-16,-3-6 2 16,7-7-1-16,0-3 2 15,7 1-2-15,-3-10 2 16,-1-7-9-16,1-9-3 15,-1-2-33-15,4-14-15 16,0-9-28-16,4-6-9 16,3-3-51-1</inkml:trace>
  <inkml:trace contextRef="#ctx0" brushRef="#br0" timeOffset="27172.62">14365 9367 304 0,'0'-16'112'0,"4"13"-87"0,3 6 11 16,0 0 0-16,3 7-7 16,1 12 3-16,0 12-1 15,-4 16 1-15,0 7-17 16,-4 2 2-16,-6 10 1 0,-4 10-10 15,-4 8-2-15,0-2-4 16,1-3 1-16,-4-7-2 16,-4 0 2-16,4-3-4 15,0 7-2-15,3-14-29 16,4-2-12-16,4-19-21 16,6-3-8-16,4-16-81 15</inkml:trace>
  <inkml:trace contextRef="#ctx0" brushRef="#br0" timeOffset="27670.06">15240 9608 304 0,'18'-47'115'0,"-4"22"-89"16,7-9 1-16,-7 15-4 0,7-6-2 15,4-4 2-15,0 11 12 16,-4-1 5-16,-7 3-21 16,-11 4 0-16,-10 5 0 0,-10 7-5 15,-8 13 0-15,-14 15-2 16,-17 22 0-16,-18 10 2 16,-4 6 4-16,4 18-1 15,0 17 1-15,3 2-7 16,11-6-4-16,18-3-7 15,17 4 0-15,18-1 0 16,18-13 2-16,10-5 1 16,21-20 3-16,18-5 3 0,7-20 5 15,4-15-4-15,-8-10 0 16,-6-9 0-16,-4-18 4 16,-7-11-4-16,-11-11 0 15,-10-7-4-15,-15 6 1 16,-13-3-4-16,-15 9 0 15,-17 10-3-15,-25 10-1 16,-14 8-6-16,0 11 0 16,3 2-26-16,1 3-10 15,2 4-31-15,1 15-11 16,4 3-52-16,10 4-22 16,11-7 13-1</inkml:trace>
  <inkml:trace contextRef="#ctx0" brushRef="#br0" timeOffset="28384.43">1834 12969 260 0,'-24'10'96'0,"17"2"-75"0,-4 4 21 0,8-13 3 16,3 3-8-16,7 1-2 16,3-4-6-16,11-3-1 15,11 0-16-15,25 0 0 0,17-10 1 16,7-2-3-16,3 3 0 15,-2 5-6-15,2 8-3 16,1 2 0-16,-25 3 1 16,-7 7-54-16,-21 0-24 15,-11 9-90 1</inkml:trace>
  <inkml:trace contextRef="#ctx0" brushRef="#br0" timeOffset="28624.44">1923 13556 312 0,'-36'9'115'0,"40"1"-89"0,3-10 12 15,0 0 1-15,11 0-3 16,10-4 2-16,28-5-14 16,11-7-6-16,7-2-11 15,-7-1-3-15,15 3 2 0,-5 4-3 16,-3-1-2-16,0 4-3 15,-17-1 1-15,-1 1-45 16,-10 6-22-16,0-4-60 16,7-2-68-16,-7 0 64 15</inkml:trace>
  <inkml:trace contextRef="#ctx0" brushRef="#br0" timeOffset="29554.85">4166 12960 204 0,'7'-31'77'0,"0"12"-60"0,0-9 13 0,1 18 1 15,-1-2-1-15,0-4 4 16,0 0-1-16,0 1 0 16,-4-4-18-16,1 6 2 0,-4-2 3 15,0 2 0-15,0-3 0 16,0 1-6-16,0-1-1 16,0 0-4-16,-4 1 0 15,-3-1 6-15,-3 3 2 16,-8-2-4-16,-7 12 0 15,-17-4-8-15,-4 14-3 16,0 5-1-16,-10 7 1 0,-1 19-3 16,-3 18 0-16,-3 13-1 15,-11 6 0-15,10 7 2 16,-3 21 0-16,21 7 0 16,1 0 0-16,13 9 4 15,7 6 2-15,7-9-2 16,15-12-1-16,14-13-1 15,13-16 1-15,19-3-2 16,9-19 2-16,8-6 0 16,0-15 3-16,-3-20 1 0,13-12 3 15,8-9-3-15,-4-13-2 16,-7-3-2-16,-17-10 0 16,-8-2 0-16,-10-7 1 15,-18-3 0 1,-18 0 0-16,-17 6-2 0,-11 7 1 15,-10 15-4-15,0 13 0 16,-8 12-1-16,4 13-2 16,4 9 0-16,3 3 0 15,11-3-8-15,10 1-3 16,11-11-27-16,7 1-11 16,11-9-34-16,7-4-12 15,20-15-52 1</inkml:trace>
  <inkml:trace contextRef="#ctx0" brushRef="#br0" timeOffset="29900.98">4801 12631 324 0,'-7'-3'123'0,"4"6"-95"0,-8 16 0 16,4-10-4-16,-7 0-10 15,0 17 0-15,0 5 0 0,-4 10 4 16,4 9-10-16,0 0 7 16,7-6 2-16,0 3-3 0,7-6 2 15,3-4-5-15,4-2-1 16,4-1-6-16,7-2-1 15,-1-7-1-15,4 3-2 16,11-12 1-16,-4-4-1 16,4-6-31-16,3-6-14 15,4-6-30-15,-11-3-13 16,4-1-59 0</inkml:trace>
  <inkml:trace contextRef="#ctx0" brushRef="#br0" timeOffset="30170.41">5189 12756 236 0,'7'-25'88'0,"0"16"-69"0,-3 2 26 0,-4 7 6 0,0 0-6 16,0 0-2-16,0 4-5 16,0 2-1-16,-4 6-20 15,-3 13 3-15,-7 19 3 0,-3 13-1 16,-15-1-1-16,0 13-11 15,-3 13-4-15,3 18-4 16,-7-6 1-16,8-3-2 16,2 0 2-16,12 0-2 15,-1-3-1-15,0-7-15 16,8-12-7-16,-1-12-36 16,11-10-14-16,4-13-102 15</inkml:trace>
  <inkml:trace contextRef="#ctx0" brushRef="#br0" timeOffset="30667.72">5165 13901 304 0,'-4'-7'112'0,"4"1"-87"0,-3-3 18 0,3 2 2 0,0-2-6 16,0-7 1-16,0-6-9 16,3 0-4-16,1-6-15 15,-1-3 3-15,8-4 3 0,3-2-2 16,0 2 3-16,4 1-8 16,-1-4-2-16,4 1-3 15,4 11 1-15,-11 5-6 16,4 5-1-16,-4 10 2 15,-3 12 3-15,-4 6-4 16,-4 7-1-16,-3 3 0 16,0-3 0-16,0 6-3 15,0-3 0-15,4-3 2 16,3-7 0-16,3 1 1 0,8-7 2 16,3-3-1-16,-3 0 2 15,6 1 2-15,-2-1 2 16,-5 0-1-16,-3 6 1 15,-3 4-2-15,-7 15 0 16,-8 13-3-16,-3 0-2 16,3-7 1-16,4 1-1 15,0-10-18-15,4-3-5 16,7-10-42-16,-1-9-18 16,1-3-113-1</inkml:trace>
  <inkml:trace contextRef="#ctx0" brushRef="#br0" timeOffset="31071.83">5782 12697 348 0,'0'-13'129'0,"7"4"-100"0,0-1 4 16,0 4-2-16,7-3-5 15,4 5 4-15,3-2-1 16,4 6 0-16,3 10-16 16,-7-1 5-16,0 7 5 0,-3 12-6 15,-7 13 1-15,-11 9-9 16,-7 3-3-16,-4-3-3 15,-3-3 0-15,0-6-2 0,3-10 2 16,8 4-4-16,6-10 0 16,8-6 7-16,13-7 6 15,12-5-4-15,6-1 0 16,-7-3-4-16,4 0-3 16,0-3 0-16,-11 3 1 15,-3-3-54-15,0 3-22 16,-4 1-141-1</inkml:trace>
  <inkml:trace contextRef="#ctx0" brushRef="#br0" timeOffset="31673.57">6632 13277 284 0,'-21'0'107'0,"21"0"-83"0,4 0 8 0,3 0-2 0,3 0 1 15,8-3 6-15,-4-4-3 16,7 4 2-16,7-3-20 15,11 3 0-15,4 3 0 0,-1 3-8 16,0 3-2-16,1 4-4 16,-5 2-2-16,1 4 1 15,0-4 1-15,-4 7-23 16,4-6-11-16,7-7-27 16,7-6-11-16,7-6-86 15</inkml:trace>
  <inkml:trace contextRef="#ctx0" brushRef="#br0" timeOffset="32324.22">8431 12741 296 0,'32'-26'110'0,"-14"14"-86"0,3-10 9 0,-10 9 0 0,-1-5-6 16,1-4 4-16,-1-3-8 16,-3 3-4-1,0 0-11-15,-7 3 4 0,-3 3 1 0,-1 4-2 16,-13 15-1-16,-15 6-6 15,-10 1-1-15,-11 12 1 16,0 6 0-16,0 6-2 16,-4 23 1-16,-13 18-2 15,-11 10 2-15,-4-1-4 16,4 23 0-16,7 9 5 16,10-6 2-16,15-13 2 15,14-6 0-15,14 3-4 16,13-10-1-16,12-5 1 15,17-13 0-15,14-13-2 0,18-6 1 16,7-19 0-16,0-12 3 16,-3-16-3-1,6-16 0-15,1-18 8 0,6-7 2 16,-6 7-4-16,-8-7-3 16,-10 0-1-16,-14 0 1 15,-15-3-1-15,-17 0 0 16,-14 1-3-16,-14 14 1 15,-7 11-4-15,-7 14 0 16,-4 14-1-16,-4 5 0 16,-3 4 0-16,4 3 0 15,7 0-9-15,10 6-3 16,11-3-24-16,10 1-10 16,11-1-17-16,7-3-5 15,-3 0-83-15,10 0-51 16,7-10 93-16</inkml:trace>
  <inkml:trace contextRef="#ctx0" brushRef="#br0" timeOffset="32684.03">8946 12684 336 0,'-7'-6'126'0,"11"6"-98"0,-4 0 3 0,0 0-5 16,0 6-12-16,-7 4 2 16,-7 5-7-16,-4 7-1 15,-3 9-4-15,0 10-1 0,3 3 3 16,4 0-1-16,3-6 0 15,8-4 1-15,10-2 1 16,7-11-3-16,11 5-1 16,10-8-3-16,0-2-1 15,1-3 3-15,-1-7 1 16,-3-3-23-16,-1-3-12 16,-2-3-30-16,-5 0-11 15,1 0-71-15</inkml:trace>
  <inkml:trace contextRef="#ctx0" brushRef="#br0" timeOffset="32985.82">9363 12556 328 0,'-4'-26'123'0,"8"20"-95"0,-4 6 5 16,0 0-5-16,0 6-1 15,-7 7 6-15,-4 6-3 0,-3 6 0 16,-7 16-17-16,-7 18 3 0,-1 20 4 16,-2 2-9-16,-1 1-3 15,-3 15-5-15,-1 13-3 16,5-10 1-16,-1-12-1 16,4-10 0-1,3-6 2-15,4-9-3 0,7-7 0 16,3-9-26-16,4-6-9 15,3-9-33-15,8-14-13 16,7-8-83 0</inkml:trace>
  <inkml:trace contextRef="#ctx0" brushRef="#br0" timeOffset="34212.19">9536 13669 240 0,'-7'3'90'0,"7"3"-70"0,-4-3 8 0,4-3-2 16,0 6 3-16,0-6 7 15,0 0 1-15,0 0-1 16,0-6-19-16,4-3 12 0,-1-10 5 16,1 6-1-16,-1-5 1 15,1-4-11-15,-1-3-1 16,1-4-9-16,3-5-3 16,0-7-5-16,3-3-4 15,5 0-3-15,6 0-1 16,7 7 4-16,7 2 3 0,4 10 1 15,0 6 0 1,-4 7-3-16,-3 2-2 0,-4 10 5 16,-7 7 1-16,-3 8 0 15,-8 11 1-15,-6 2-2 16,-4 6 0-16,-4-2-1 16,1-4 0-16,-1 0-2 15,4-9-2-15,0-7 1 16,0-2-1-16,0-1 2 15,7-6 1-15,4-9-1 16,3-10 1-16,11-2-2 16,0-8 2-16,-1-8-2 15,8 3-1-15,3 2 1 0,4 4-1 16,0 10 0-16,-4 2 0 16,0 7 2-16,1 9 1 15,-5 13-1-15,-6 9-2 16,-4 3 3-16,-3 10 2 15,-4-1-2-15,-3-5-2 16,-4 2 0-16,-4-6-1 16,-3 0 2-16,-3-2 1 15,-4-1-1-15,0-3-2 16,-4 0-4-16,0-1-2 16,4-2-30-16,0-3-14 15,7-7-21-15,7 1-6 16,7-10-29-16,8-3-10 0,9-13-24 31</inkml:trace>
  <inkml:trace contextRef="#ctx0" brushRef="#br0" timeOffset="34630.08">11165 12910 288 0,'11'-60'107'0,"-7"32"-83"0,-1-3 21 16,4 15 5-16,-7 7-10 15,0 5 2-15</inkml:trace>
  <inkml:trace contextRef="#ctx0" brushRef="#br0" timeOffset="34783.08">11194 12775 629 0,'3'38'24'0,"1"12"-5"0,-4 6-5 15,0 4 1-15,0 6-6 16,0 25-1-16,0 0-2 15,0-7 1-15,0-5-2 16,3-10 2-16,4-4-9 16,0-5 0-16,0-13-22 15,0-9-7-15,-3-16-44 0,0-13-16 16,-4-3-76 0</inkml:trace>
  <inkml:trace contextRef="#ctx0" brushRef="#br0" timeOffset="35007.87">10915 13227 324 0,'0'12'123'0,"7"-2"-95"0,14 8 3 0,-7-8-6 16,7-4 0-16,18-3 7 15,21-3 0-15,11 0 3 16,-1 0-19-16,-6 6-5 0,-4-2-3 15,-7 2-4-15,-4-3-3 0,-3 6-18 16,-7-2-6 0,-4-1-35-16,-3-3-15 0,-4-3-90 15</inkml:trace>
  <inkml:trace contextRef="#ctx0" brushRef="#br0" timeOffset="35341.18">11980 12722 324 0,'11'-19'121'0,"-8"13"-95"0,5-4 16 15,-5 7 1-15,4 0-11 16,0 3 1-16,0 6-3 0,0 7-1 15,0 15-16-15,-7 19 1 0,0 19 0 16,-3 3 1-16,-4 3 4 16,-4 10-13-16,4 5-6 15,0 4 2-15,0-12 0 16,3-7 0-16,1-13-2 16,3-9-4-16,3-9-2 15,5-9-44-15,2-10-16 16,4-10-51-16,11-3-18 15,0-9-8 1</inkml:trace>
  <inkml:trace contextRef="#ctx0" brushRef="#br0" timeOffset="35971.44">12912 12919 288 0,'14'-37'110'0,"-4"21"-86"0,4-12 7 0,-6 15-2 16,-1-2-5-16,0-1 1 16,0-3-8-16,0 6-2 15,0-5-9-15,0 2 7 0,0-3 6 16,-4 4 3-16,-3-1 2 15,0 3-5-15,-3-2-1 16,-4 5-8 0,0 1-2-16,-4 6 0 0,-3-4 0 15,-4 7-4-15,-6 7-1 16,-8-4-1-16,-7 12-2 16,-10 4 1-16,-8 13 1 15,1 18 5-15,3 13 4 16,0 6 0-16,4 3 1 15,3 3-2-15,0 13 1 0,14 3-6 16,11-10-3 0,11-9 1-16,10-3 0 0,7-6-1 15,7-7 1-15,3-5-2 16,8-11 2-16,14-8 0 16,7-14 1-16,7-8-2 15,3-10 1-15,0-6-2 16,-3-4 2-16,-7-9 2 15,-7-3 2-15,-7-6 1 16,-11-13 2-16,-10-6-5 16,-11-3-1-16,-11 3-2 15,-14 10-2-15,-21 5 1 16,-14 20-1-16,-3 15-3 16,17 3 2-16,7 0-1 15,-3 16 0-15,-4 3-22 0,14-3-12 16,11 3-32-16,11-9-14 15,10 0-120 1</inkml:trace>
  <inkml:trace contextRef="#ctx0" brushRef="#br0" timeOffset="38131.4">3034 12255 208 0,'-4'0'79'0,"4"-10"-61"0,4 7 15 16,-4-3 1-16,0 3-4 15,0-4 0-15,0 7-4 16,-4-6 1-16,1 3-15 16,-1 0 2-16,4 0 2 0,0 3-6 15,0 0-3-15,11 0-4 16,3-3-3 0,11-1 3-16,6 1 7 15,12 0 3-15,-8-3-2 16,7 0-1-16,8-1-4 15,-4 1 1-15,10 0-4 0,8-1 0 16,10 4-1-16,-4 0-2 16,18-3 1-16,18 6-1 15,11-3 0-15,10-3 0 16,28-4 6-16,4 1 6 16,31-1-4-16,-6-5-2 15,27 2-1-15,-3-3 1 16,11 1-3-16,0-4-2 15,14 0-3-15,3 0 1 16,15 0 1-16,-8 1 2 16,22-4-3-16,-11 0 0 15,17 3 1-15,8-9 0 16,-4 9 0-16,18 0 0 16,-14 3 0-16,17 4 0 0,0-1 2 15,-10 1 1-15,74-1-4 16,-18 1 1-16,-25-4 0 15,12 4 0-15,-15-4 0 16,-8 0 2-16,5 4-3 16,-36-1 0-16,7 1 1 15,-35 5 0-15,4 4 0 16,-36-3 0-16,-28 6 0 16,-11 0 2-16,-21 6-3 15,-31-3 0-15,-25 0-1 0,-18-3 0 16,-14 4 2-16,-18-1 0 15,-10 0 2-15,-11-3 1 16,-7 0-1-16,-3 3-2 16,-7-3 5-16,-4 0 4 15,0 3-1-15,-4 0 1 16,-3 0-3-16,0-3-1 16,0 0-3-16,0 3-2 15,4 1 1-15,-1-1-1 16,1 3 2-16,-4 3 1 15,0 7-1-15,0 6 1 16,-4 19-2-16,1 22-1 16,-1 15 3-16,1-28 0 15,-1-6 5-15,1 56 3 16,-1-15-6-16,1 50-3 0,-1-29-1 16,4 48 1-16,-3 100-1 15,-1-34-1-15,1-35 3 16,-4-4 2-16,3-11 0 15,0-23 0-15,-3-18-3 16,0-7-2-16,-3-6 1 16,-1-6 1-16,-3-19-1 15,0-16 2-15,0-12-2 16,0-7 2-16,0-12-2 16,3-10-1-16,0-9 1 15,4-6-1-15,0-3 2 16,0-7 3-16,-3-2 4 0,3-7 5 15,0 0-6-15,-15-4-2 16,8 4-3-16,-10-3-3 16,-22-3 1-16,3-3-1 15,5-1 0-15,-1 1 2 16,0-1-3-16,-3 1 0 16,-15 0 1-16,-24 2 2 15,-14-2-1-15,28 9-1 16,10-3-2-16,-73-3 1 15,28 6 1-15,-85-4 2 16,-131 4-1-16,131 0-1 16,46 0 1-16,-99 4-1 0,-144 11 0 15,31-5 0 1,28 2 0-16,-10 1 0 16,11-1 0-16,-1 7 0 0,-14 3 0 15,-3 0 0-15,18 6 0 16,-12 4 0-16,1 2 0 15,25 4 0-15,-8-7-3 16,-10 7 2-16,28-7 1 16,-21-3 0-16,4-3 0 15,13 0 2-15,-9 0-1 16,9-6-1-16,15 3 1 16,7-3-1-16,24 0 0 0,11-3 0 15,21-1 0-15,29-2 0 16,13-4 0-16,12 1 0 15,34-4 0-15,18-3 0 16,11-6 0-16,10 0 0 16,0-4 0-16,14 1 0 15,18 0-3 1,7 0 2-16,22-1-1 0,2 4-2 16,5 0 3-16,9-3 2 15,8 0 0-15,4-1-1 16,3-2-2-16,3-4-1 15,4-6 2 1,4-2 0-16,3-11 1 16,3-18 2-16,8-22 1 15,7-10-1-15,3-5 1 0,-3-33-2 16,-11-21-1-16,3-3 1 16,1-38 1-16,3-3-1 15,11-34-1-15,0 12-2 16,6-22-1-16,-2 38 2 15,-1 12 0-15,-10 0-32 16,6 22-15-16,12 16-69 16,10 7-29-16,7 14-28 15</inkml:trace>
  <inkml:trace contextRef="#ctx0" brushRef="#br0" timeOffset="40369.36">16902 5871 212 0,'-15'0'82'0,"8"0"-64"0,0-3 13 0,4 3 3 16,-1-4-3 0,1 4 2-16,-4 0-12 0,0 0-3 15,3 4-10-15,1-1 1 0,-1 6 2 16,4 0 5-16,7-2 4 15,4-1 3-15,10 0 1 16,7-3-5-16,7 1-1 16,8-4-2-16,3 0 0 15,-1 0-6-15,-2 0-4 16,3 0-1-16,0-4-1 16,-1 4-2-16,-6 0 1 15,-4 0-2-15,-6 0 2 0,-5 0-4 16,-2 0-2-16,-5 0 4 15,-6 4 1-15,-4-1-55 16,-7 0-24 0,0 3-99-16</inkml:trace>
  <inkml:trace contextRef="#ctx0" brushRef="#br0" timeOffset="40651.28">16990 6363 284 0,'-7'6'107'0,"14"-3"-83"0,3 0 15 0,-3-3 3 16,8 0-12-16,2 0 0 16,8 0-8-16,3-6-4 15,4 0-10-15,7-3-3 0,10-1 1 16,7-2-1-16,4 2 0 15,-3 1-6-15,-8 3-1 16,-10-1-2-16,-4 4 3 16,-6 3-75-16,-8-3-125 31</inkml:trace>
  <inkml:trace contextRef="#ctx0" brushRef="#br0" timeOffset="41556.06">18542 5382 204 0,'0'-16'77'0,"-4"13"-60"0,1-4 15 0,3 4 4 0,0 0-11 16,0 3-5-16,0 0-7 15,0 0-3-15,0 0-6 16,0 0 2-16,-4 0 3 0,1 3 8 16,-1 0 4-16,1 1-4 15,-1-1-2-15,1 0-3 16,-1 0 0-16,1 0-4 15,-1 0-3-15,4-3 2 16,0 0 0-16,0 0 1 16,0 0 0-16,0 0 0 15,0 0 0-15,0 0-4 16,0 0-1-16,0 0-1 0,0 0-2 16,0 3 5-16,0-3 4 15,0 4-1-15,-3-1 1 16,-1 3-1-1,1 3 2-15,-4 7-1 16,-4 6 2-16,-3 12 0 0,-7 20 3 16,-4 21-1-16,-3 0 2 15,0 16-2-15,-1 28 0 16,5 1 6-16,6-8 2 16,7 8-10-16,8-1-7 15,10-16-2-15,11-6-2 16,6-12 2-16,5-16 1 15,2-3-1-15,1-10-2 16,-4-6 1-16,-3-12-1 0,0-7 0 16,-8-5 0-16,-3-8-3 15,-3-5 0-15,-4-4-47 16,-3-2-19-16,-4-7-33 16,0 0-12-16,0-4-49 15</inkml:trace>
  <inkml:trace contextRef="#ctx0" brushRef="#br0" timeOffset="42665.43">18771 5758 260 0,'0'-13'96'0,"-7"10"-75"0,0 0 21 0,4 3 3 16,-1 3-17-16,-3 3-3 15,0 1-6-15,0-1-3 16,3 0-8-16,4 0 1 0,4-2 4 16,7-4 4-16,10-7 2 15,18-5-8-15,6-7-2 16,8 0-1-16,0 4 0 15,0 5 0-15,7 4 0 16,0 6 4-16,0 9 3 16,-3 7-4-16,-12 0-1 15,-6-1 5-15,-7 1 2 16,-11 3 0-16,-10-4 2 16,-11 4-6-16,-11 0 0 0,-10 3-6 15,-7 3-2 1,-4-3-5-16,0 3 0 0,4-3 0 15,3 6 2-15,4-3-1 16,0-3-1-16,7-3 1 16,0-6-1-16,3 2-3 15,4-2 2-15,0-4-1 16,7 1 0-16,4-1 0 16,3-3 0-16,3 1 2 15,8-1 0-15,10 0 0 0,7 7 0 16,8 9 0-1,-1 3 0 1,0 3 0-16,-3 3 0 0,-4 1-3 16,-3-4 2-16,-7 0 3 0,-7 0 1 15,-4-3-1-15,-4-3-2 16,-6 0 9-16,-8-3 6 16,-10 0-5-16,-11 0-3 15,-13 3-4-15,-8 0-3 16,-4 3-2-16,4-6 1 15,4-1 3-15,3 1 1 16,8-3-4-16,2-7 1 0,5-2-9 16,3-4-2-1,6-3-32-15,5-3-11 16,6-4-24-16,8-2-6 0,6-7-98 16</inkml:trace>
  <inkml:trace contextRef="#ctx0" brushRef="#br0" timeOffset="43277.32">19784 6504 316 0,'-11'-6'121'0,"11"3"-95"0,-3-4 22 0,3 4 3 16,0-3-19-16,0-3-4 15,0 5-5-15,0-2 0 16,0-3-13-16,3-4 1 0,4 1 0 16,4-4 2-16,3-3 3 15,4-6-5-15,3-6 1 16,7-10-3-16,0-6 0 15,0 0-1-15,1 6 0 16,-5 7-4-16,-2 2-3 0,-5 4 0 16,4 9-1-16,-7 10 0 15,1 3 0-15,-5 9 2 16,1 6 1-16,-4 4-1 16,0 15 1-16,-4 0-2 15,1 3-1-15,-1-2 1 16,1-1-1-16,-1 0 0 15,1-6 0-15,3-6-3 16,0-4 2-16,7-2 1 16,4-4 2-16,3-6-3 15,7 0 0-15,0 0 1 16,-3 0 2-16,-4 3-1 16,-3 3-1-16,-4 4 3 15,-3 2 2-15,-1 4-2 0,-3 0-2 16,0-1 0-16,0 4 1 15,-3 0-1-15,-1-3-1 16,1-1-15-16,0 1-5 16,-1-3-34-1,1 5-15-15,3-5-24 0,0-1-9 16,3-2-53 0</inkml:trace>
  <inkml:trace contextRef="#ctx0" brushRef="#br0" timeOffset="44095.96">21110 5883 264 0,'4'-37'99'0,"-1"21"-77"0,1-9 20 15,-1 12 6-15,-3-2-8 0,0 2-1 16,0 4-14-16,0 2-2 31,0 14-1-31,0 11 1 0,-3 11-4 0,3-7 1 16,0 3-7-16,-4 28 0 15,1 25-6-15,-1-2-2 16,4-7-5-16,0-13 0 16,4 1 0-1,-1-14 0-15,1-8-29 0,-1-7-10 16,1-6-34-16,3-9-132 31</inkml:trace>
  <inkml:trace contextRef="#ctx0" brushRef="#br0" timeOffset="44292.38">20909 6134 348 0,'-3'-3'129'0,"10"3"-100"0,7 0-2 0,-4 0-6 0,4 0-11 15,4 0 2-15,3 0-1 16,4 0 3-16,3 0-7 16,7 0-6-16,8 0-4 0,3 0 2 15,3-3 0-15,-3 0-37 16,3-4-16-16,-6 1-101 16</inkml:trace>
  <inkml:trace contextRef="#ctx0" brushRef="#br0" timeOffset="44736.64">21502 5579 272 0,'-7'-16'101'0,"7"16"-78"0,0 0 13 0,0 0 2 15,0 0 0-15,3 7 2 16,4 2 2-16,0 4 1 16,4 2-23-16,3 1 2 0,4 0-1 15,10-1-7-15,11-2-1 16,10-4-5-16,4-6 0 0,0-3-3 16,-4 0 0-16,-3 0 1 15,-7 0 1-15,-4 7 3 16,-6 2 1-16,-5 10 1 15,-10 6 0 1,-7 9-4-16,-7 7 0 0,-7 13-5 16,-7 15-2-16,-3 6-3 15,-1-3 1-15,-3-3 1 16,0-6 2-16,-4-7-3 16,0-3 0-16,4 4 1 15,0-7 0-15,3-6-33 16,1-10-15-16,3-5-18 15,3-8-7-15,4-8-92 16,10-10-60-16,4-6 97 16</inkml:trace>
  <inkml:trace contextRef="#ctx0" brushRef="#br0" timeOffset="45053.49">22320 5222 368 0,'0'6'137'0,"7"13"-106"0,4 18 21 0,-4-18 5 16,-4 3-2-16,1-3 3 16,3 31-9-16,4 41-3 15,-1 6-26-15,4 10-9 0,0 18-6 16,1 10-3-16,-1-10 1 0,0 1-2 15,0-10 2-15,-4-9-2 16,-2-20-1-16,-5-21-4 16,-6-3-2-16,-5-22-26 15,-6-10-11-15,-7-12-22 16,-7 0-8-16,-4-13-48 16,4-6-20-16,0-13-10 15</inkml:trace>
  <inkml:trace contextRef="#ctx0" brushRef="#br0" timeOffset="45791.22">23724 5197 236 0,'29'-51'88'0,"-12"26"-69"0,1 3 19 0,-11 13 4 16,0 0 4-16,-4 2 5 16,-3 4-17-16,-7 6-8 15,-10 19-15-15,-11 22 6 0,-11 3 5 16,-4 13-2-16,-2 12 0 16,2 25-5-16,1 13 1 15,0 6 2-15,3 22 1 0,11 0-10 16,10-16-5-16,11-12-6 15,10-10 1-15,11-15 1 16,8-7 2-16,6-21-1 16,4-7-1-16,3-19-15 15,-3-15-5-15,-1-16-39 16,1-3-14-16,0-7-107 16</inkml:trace>
  <inkml:trace contextRef="#ctx0" brushRef="#br0" timeOffset="46475.97">23947 5444 304 0,'-4'-6'112'0,"8"6"-87"0,-1-3 2 0,1-3-6 16,3-4-1-16,3 7 2 15,4-3-3-15,4-4-1 16,3 1-10-16,11 3 4 0,7-1 1 15,3 4-2-15,4 0-1 16,-11 0 0-16,8 6 4 0,-5 3 1 16,-6 4 0-16,-4 2-1 15,-7-2 1-15,-6 9 3 16,-8-4 1-16,-11 7-8 16,-6 0-4-16,-5 0-7 15,-6 3 0-15,-7 3 2 16,0 1 3-16,0-4-7 15,3 0 0-15,4-6 0 16,7 6 3-16,7-3-2 16,7 0-2-16,10-4 2 15,11 1 0-15,4 0-2 0,3 0 2 16,4 6-1-16,7 3 0 16,7 7 4-16,0 2 1 15,-1 13-1 1,-6 4-2-16,-11-4 1 0,-10-3 1 15,-7-6 12-15,-11-7 6 16,-11-2-4-16,-10-4-1 16,-4-6-7-16,-3-3-3 15,-7-1-2-15,-8-2 0 16,-6-3-2-16,-4-4-1 16,4 0-2-16,3-2-1 15,7-4-14-15,7-3-4 16,11-3-40-16,14-4-17 15,11 1-31-15,17 0-12 0,7-10-29 32</inkml:trace>
  <inkml:trace contextRef="#ctx0" brushRef="#br0" timeOffset="47020.04">24839 6325 408 0,'0'-12'151'0,"4"-1"-118"0,-1-6 9 0,1 10-5 15,-1-7-18 1,4-2-1-16,0-4-4 0,0-3-1 16,0-7-7-16,0 1-2 15,1-1 0-15,2 1-2 0,4 6-2 16,0 0 3-16,4-3 0 15,3 6-4-15,4-3 1 16,0 6 2-16,3 6 1 16,0 1-4-16,7-1-1 15,-3 1 1-15,-4 5 0 16,0 4 3-16,-3 3 1 16,-4 7 5-16,-3 5 5 15,-7 4-1-15,-4 9 1 16,-4 9-5-16,-3 7 0 15,0 3-3-15,4 0 0 16,-1-6-1-16,4-4 2 16,4-9-1-16,3-9 2 0,7-7-4 15,7-9-2-15,4-6 0 16,3-3 1-16,-3-1 3 16,-4 1 4-16,-7 2-4 15,-3 4-3-15,-7 6-1 16,-4 10-1-16,-4 0 0 15,1 5 2-15,-1-2-10 16,4-3-4-16,0-1-21 16,-3-3-8-16,0 1-37 15,-4-1-12-15,3 4-105 16</inkml:trace>
  <inkml:trace contextRef="#ctx0" brushRef="#br0" timeOffset="47499.51">26285 5526 316 0,'8'-35'118'0,"2"16"-92"0,-3-9 15 16,-3 13 2-16,-1 5-9 16,1 1 3-16,-1-1-10 0,-3 10-2 15,0 7-14 1,0 5 4-16,-3 13 3 0,-1 13-6 0,1 12-2 16,-4 13-1-16,3 3-1 15,1-1-2-15,3 1-1 16,0 6-3-16,0 1 1 15,-4-8-18-15,1-11-6 16,-1-4-39-16,4-13-14 16</inkml:trace>
  <inkml:trace contextRef="#ctx0" brushRef="#br0" timeOffset="47726.78">25979 5824 360 0,'-18'-10'134'0,"25"10"-104"0,11-3-2 0,-4-3-6 0,14 6-14 15,11-3 0-15,3-4-2 16,4-2-1-16,3 6-3 16,8 0 1-16,3 0 2 0,7 3-4 15,-7 0-1-15,-7 0 0 16,-15 0 0-16,-6 0-42 15,4-4-17-15,9 4-98 16</inkml:trace>
  <inkml:trace contextRef="#ctx0" brushRef="#br0" timeOffset="48112.95">26808 5319 272 0,'-15'-19'101'0,"15"19"-78"0,-7 3 11 0,7-3 1 16,-3 10-1-16,3-1 1 15,3 4-1-15,4-1-1 16,8-3-18-16,9 1 6 0,19-4 6 16,10 0-9-16,3 1-2 15,0-1-3-15,-3 0 1 16,-3-3-1-16,-4 7 2 15,-4-1-2-15,-7 1 2 16,-10 8-4-16,-11 14 1 16,-10 12-5-16,-8 12-2 15,-3 4-2-15,-7-1 0 0,-4 1-2 16,1-4-1-16,2 4-2 16,1 3 1-16,0-7 1 15,4-6 2 1,-1-9-3-16,4-7-2 0,0-5-42 15,0-7-18-15,3-10-19 16,1-6-5-16,-1-12-84 16</inkml:trace>
  <inkml:trace contextRef="#ctx0" brushRef="#br0" timeOffset="48444.21">27644 5043 348 0,'-4'-13'129'0,"8"7"-100"0,6 6 18 0,1-3 0 16,3 3-8-16,4 9 2 16,-4 4 1-16,-4 3 1 15,11 34-23 1,8 28 2-16,-5 7-1 0,-2 31-3 0,-1 3 0 15,0-3-10-15,0 16-5 16,-3-4-2-16,-8-18 1 16,-6-19-1-16,-8-6 2 15,-6-16-2-15,-4-13 2 0,-1-9-13 16,-2-6-6-16,3-10-33 16,-4-3-14-16,4-9-40 15,0 0-15-15,0-3-58 16</inkml:trace>
  <inkml:trace contextRef="#ctx0" brushRef="#br0" timeOffset="49810.76">18944 5369 208 0,'-21'-9'77'0,"10"5"-60"0,-10 1 15 0,14 0 4 15,-7 3-11-15,0 0-3 16,0 3-6-16,3 0-2 16,1 1-8-16,3-1-2 0,3 0 2 15,4-3 6-15,11 0 4 16,3-6-2-16,7-4 2 16,4-2-7-16,6-4-1 15,5-3 0-15,-1-9 0 16,4 6 0-16,3-9 0 15,11-4-2-15,-4 7 1 16,-6 6 0-16,27-9 1 16,-13 6-4-16,31-13-3 15,39-3 0-15,-35 10-1 16,-18 6 0-16,39-13 2 16,-25 13-1-16,46-16-1 15,-32 10 1-15,68-16 1 16,-40 12-1-16,64-9 2 15,-49 13 7-15,49 0 5 0,-46 6-7 16,49 9-4-16,-48 3 1 16,55 10 1-16,-52 3-2 15,49 13-3-15,-49-4 0 16,14 23 1-16,-39-7-1 16,21 12-1-16,-35-8-2 15,-4 5 1-15,-21-9 12 0,-10 3 5 16,-18-6-8-16,-4 7-4 15,-10-14-3-15,-4 4 1 16,-6-3-1-16,-5-1 2 16,-6-2-2-16,-4-4-1 15,-3 1-2-15,-8-4 1 16,1 0-48-16,-7-3-19 16,-1 1-26-16,-6-1-7 15,-1 0-35 1</inkml:trace>
  <inkml:trace contextRef="#ctx0" brushRef="#br0" timeOffset="50832.54">19537 5400 212 0,'-4'-6'79'0,"4"6"-61"0,4 0 12 0,-4 0 2 16,0 0-8-16,0 0-2 15,0 0-8-15,0 3-1 16,0-3-8-16,0 3-1 0,0-3 2 15,3 0 1-15,1 0 3 16,-1 0 1-16,4 0 1 16,1 0-2-16,2-3-1 15,1-3-1-15,-1 0 0 16,4-1-2-16,1 1 1 0,2-3-4 16,8-1 0-1,7 1-1-15,-1 0 1 16,-6-1 2-16,21-6 2 15,-7 1-1-15,17-7 1 0,-10 3-2 16,32-12 0-16,-11 6-1 16,17-4 2-16,-17 7-1 15,25-9 2-15,-18 9-2 16,32-6 0-16,-25 6-1 16,25-6 0-16,-21 6-2 15,45-6 1-15,-28 6-2 16,43-7 2-16,-32 4-2 15,46 0 2-15,-39 3-2 16,56-6 2-16,-42 6-2 16,43-6-1-16,-43 9 1 15,31-3-1-15,-38 3 0 0,57-3 2 16,-50 7-1-16,25-4-1 16,-36 0-2-16,36 10 1 15,-36-1 1-15,29-2 2 16,-36 2 10-16,47 7 4 15,-33 0-7-15,57 9-3 16,-42 1-4-16,59 8-2 16,-48-2 1-16,48 12-1 15,-52 0 0-15,46 9 2 16,-54-8 5-16,50 5 6 16,-49-3-7-16,10 0-3 0,-35-6-5 15,18 0 1-15,-33-3 1 16,-2-3 0-16,-22-7 0 15,-11 7 0-15,-13-7 2 16,-11 1 1-16,-7-1-1 16,-8 0-2-16,-2-2 1 15,-5-1-1-15,-3 0 0 16,-3 0 2-16,-4-2 1 16,-3-1 1-16,-4 0-29 15,-7-3-12-15,0 0-44 16,-11 0-16-16,1 0-68 15</inkml:trace>
  <inkml:trace contextRef="#ctx0" brushRef="#br0" timeOffset="51806.21">21657 6774 188 0,'-32'6'71'0,"25"-3"-55"0,4 3 13 16,3-6 4-16,0 4-6 16,0-1 1-16,3 0-2 15,8 0 1-15,6 3-15 16,5 0 4-16,2-2 2 0,-6 2-4 15,17 3 2-15,-7-6-3 16,15 7 0-16,-8-1-1 16,32 1 2-16,-14-4-1 0,39-3 2 15,-18 0-4-15,42-6-1 16,-24 0-2-16,31-13 0 16,-24 7 0-16,42-10 0 15,-31 6-4-15,13-18-1 16,-24 6-1-16,17-22 1 15,-27 16-2-15,2-10 2 16,-20 6-2-16,-11 7 2 16,-11 3-2-16,-10 3-1 15,-7 3 1-15,-15 7 1 16,-3 2-17-16,-17 1-6 16,3 6-45-16,-11 3-18 15,1 0-73 1</inkml:trace>
  <inkml:trace contextRef="#ctx0" brushRef="#br0" timeOffset="52380.31">21643 7134 212 0,'14'-3'79'0,"11"3"-61"0,14 3 15 0,-32-3 3 16,17 3-5-16,-3 1-1 16,11 2-5-16,-7 0-2 15,7 4-12-15,-8-4 7 16,15 6 2-16,-7-2 1 0,31 2-1 15,-10-2-4-15,32-1-2 16,-18 0-4-16,64 1 1 16,-29-1-4-16,74-2-2 15,-45-1 6-15,73-3 5 16,-52-3-6-16,70-16-3 16,-56 7-2-16,63-29-1 15,-56 13-2-15,46-28-2 16,-57 12 1-16,53-18 1 15,-56 15 1-15,35-35 1 0,-49 20-5 16,17-13 1 0,-42 18 0-16,-3 1 0 0,-29 9 0 15,3 0 2 1,-20 16-3-16,0 0 0 0,-15 6 1 16,-3 3 2-16,-11 0-3 15,-3 10-2-15,-7-4 2 16,0 4 2-16,-4 3-2 15,-4-1-2-15,-2 4-23 16,-1 0-10-16,-4 0-19 16,-6 3-8-16,-4 0-96 15</inkml:trace>
  <inkml:trace contextRef="#ctx0" brushRef="#br0" timeOffset="53370.83">17371 8639 216 0,'-4'0'82'0,"-3"0"-64"0,-3 7 4 16,6-4-1-16,-3-3-9 0,0 6 1 16,0-3-2-16,0 3 3 15,0-2-7-15,0-4 7 0,3 6 3 16,1-3 2-16,3 0 1 15,3 0 0-15,8 0 2 16,3 0-1-16,11 1-1 16,6-1-6-16,8 0-1 15,7 0-6 1,3-3-2-16,1 0-2 0,3 0 0 16,7 0-2-16,3-3 2 15,-6 0-2-15,-8 3 2 16,-10 0 0-16,-11 0 1 15,-10 3-9-15,-15 6-2 16,-13 4-62-16,-8 6-29 16,0 6-52-16</inkml:trace>
  <inkml:trace contextRef="#ctx0" brushRef="#br0" timeOffset="53612.3">17395 9175 284 0,'15'-6'107'0,"6"-3"-83"0,28-1 10 16,-21 1 0-16,4-7-6 15,7 1 1-15,0-4-3 0,7 3-1 16,7 0-14-16,3 1-4 0,-3 2-3 16,0 7-2-16,-7 3 1 15,-4 3-2-15,-3 3 2 16,-4 3-35-1,-3-3-13-15,0 7-44 16,-1-4-16-16,8-3-20 16</inkml:trace>
  <inkml:trace contextRef="#ctx0" brushRef="#br0" timeOffset="54600.49">19639 8501 184 0,'7'-9'71'0,"0"3"-55"0,0-4 13 0,0 4 4 16,0 0 5-16,0-1 4 16,1-2 0-16,-5 0 1 15,1-1-24-15,-4 1 5 0,0-4 3 16,0 4-9-16,0-1-2 16,0 1-5-16,0-3 0 15,-4-1-4-15,1 0-2 16,-1 1 4-16,0-1 4 15,1-2-3-15,-4-4 0 16,-4 6-2-16,-3-2 0 16,-3-4-2-16,-8 9-1 0,-3 4-3 15,-8 3 1-15,-6 6-2 16,-4 3 2-16,-3 4-4 16,-1 9-2-16,5-1 2 15,2 11 2-15,1 2-2 16,3 7-2-16,4 9 8 15,7 3 4-15,6-3-4 16,8 3-3-16,11-6 1 16,6-6 0-16,8-4-1 15,10-3-2-15,11-5 1 16,10-8-1-16,11-2 6 16,3-7 6-16,-3-5-4 15,0-8-2-15,-7-5-3 16,-3-7-3-16,-5-6 3 15,1-6 0-15,-4-3-4 0,-6-4-1 16,-5 1 3-16,-6 2 1 16,-7 7 0-16,-4 0 1 15,-4 13-2-15,-3 2 2 16,-7 13-2-16,0 13-1 16,-4 12 1-16,-3 10-1 15,0 6 2-15,0 6 1 16,0 10 3-16,0 18 1 15,0 10 3-15,3-3 4 16,1-7-10-16,6-6-2 0,1 6-2 16,-1-2 2-16,0-4-3 15,1-3 0-15,-1-10 3 16,1-9 1-16,-4-6-1 16,0-6-2-16,0-10 1 15,3-6 1 1,1-9-30-16,-1 2-11 0,4-8-42 15,7-14-18-15,7-8-91 16</inkml:trace>
  <inkml:trace contextRef="#ctx0" brushRef="#br0" timeOffset="55366.21">19904 9480 272 0,'0'-13'101'0,"0"10"-78"0,0 0 6 0,0 3 0 15,0 0-3-15,0-6 2 16,0-1 2-16,0-2 1 16,-4-4-16-16,4-2 9 0,0-1 3 15,0 0-1-15,0 1-1 0,4-1-7 16,3 0-3-16,0-3-7 16,7-2-3-16,0-8 2 15,4-2 0-15,3-7 1 16,0-6 2-16,0 7-1 15,4-1 2-15,-7 7-4 16,-1 3 1-16,-3 9-5 16,-3 6-2-16,-1 10 2 15,-2 13 2-15,-1 8-2 16,-4 7-2-16,1 0 0 16,-4 1 1-16,0-4-1 15,3-1 2-15,-3-8-2 16,4 6 2-16,-1-10-2 15,1 1-1-15,-1-1 1 0,4-3-1 16,4-3 4-16,7-6 2 16,6-12-2-16,12-4-1 15,6-13-1-15,4-5 1 16,0-1-4-16,-4 10 0 16,-3 6 1-16,-4 6 2 15,-3 10 1-15,-4 16 1 16,-7 11 0-16,-3 11 0 15,-4 2-2-15,-4 1 1 16,-2-1-2-16,-1-2-1 16,-4-1 3-16,1-3 0 15,-4-3-4-15,0-3 1 16,-4 6 0-16,1 1 0 16,-1 5 0-16,-3 1 2 15,0-1-3-15,3-2 0 0,1-7-1 16,3-10 0-16,7-12-47 15,7-12-19-15,7-13-56 16,7 3-25-16,-3 0-22 16</inkml:trace>
  <inkml:trace contextRef="#ctx0" brushRef="#br0" timeOffset="55877.1">20835 8128 328 0,'0'0'123'0,"0"0"-95"0,0 0 0 0,0 0-4 16,4 0 1-16,-1 0 7 16,8 0-4-16,6 10-2 15,5-4-14-15,6-3 3 0,0 6 3 16,0-2-2-16,4 2 1 16,-4 4-3-16,0-1-1 0,-3 4-1 15,-7 3 0-15,-11 3 0 16,-7 6 0-16,-11 3-4 15,-3 7 0-15,-4 6-5 16,1 0-2-16,3-4-3 16,0-5 1-16,3 3 3 15,4-10 1-15,3-3 5 16,4-3 3-16,7-3-6 16,8-7-1-16,2-2-2 15,8-1 1-15,7-3-2 16,3-3-1-16,0-3-4 15,0-3-2-15,1-3-55 0,-4-3-23 16,3-1-88 0,-11-2-80-16,-9-7 92 15</inkml:trace>
  <inkml:trace contextRef="#ctx0" brushRef="#br0" timeOffset="56882.43">22052 8705 252 0,'0'-22'93'0,"0"7"-72"0,0 2 18 0,0 7 5 16,0-4-5-16,0 1 1 16,0 6-5-16,0-3-1 15,0 6-19-15,0 9-5 0,0 10-2 16,0 9 2-16,0 6 4 16,0 10-2-16,0 22 1 15,0 13-5-15,0-4-3 0,4-6-5 16,-1 0-2-1,1-13 1-15,-1 1 2 0,1-13-18 16,-1-10-8-16,1-9-38 16,-4-6-17-16,3-3-79 15</inkml:trace>
  <inkml:trace contextRef="#ctx0" brushRef="#br0" timeOffset="57094.1">21706 9150 312 0,'-28'-15'115'0,"35"12"-89"0,11 3 8 0,-4 0-1 16,18 3-10-16,7 3 1 15,3 0-2-15,4 4-2 16,7-1-10-16,10 0-6 0,4 1-1 16,4-1-2-16,-8-2 2 15,-3-4-24-15,-7-3-8 16,-7-3-30-16,0-10-13 15,0-6-69 1</inkml:trace>
  <inkml:trace contextRef="#ctx0" brushRef="#br0" timeOffset="57496.11">22627 8605 272 0,'-10'-25'104'0,"10"18"-81"15,3-2 7-15,4 3-3 0,4 0-4 16,3-4 3-16,4 1-1 16,6-4 2-16,8-3-15 15,3 7 6-15,4 0 3 0,3 2 0 16,4 4-1-16,7 10-2 16,0 11-1-16,-4 14 2 15,-6 8 0-15,-15 4 1 16,-14 3 2-16,-14 7-10 15,-18 12-2-15,-3 12-6 16,-3 0-3-16,-5-9 0 16,1-6 1-16,7-10-1 0,3-9 2 15,1 0-4-15,6-3 0 16,8-3-1-16,3-4-2 16,10 0 3-16,8-2 2 15,10-13 0-15,11-1-1 16,7-8 1-16,3-10 1 15,-3 0-36-15,-7-10-17 16,-4-2-45-16,-3-4-17 16,-4 10-55-1</inkml:trace>
  <inkml:trace contextRef="#ctx0" brushRef="#br0" timeOffset="57796.53">23671 8370 368 0,'11'-32'137'0,"-11"32"-106"0,14-12 6 16,-10 9-2-16,3 3-10 15,0 0 0-15,3 9 0 16,-3 0-1-16,-3 29-13 15,-1-10-2-15,-6 38-2 0,-11 25-3 16,-4 13-3-16,-3 12 2 0,0-4 0 16,0-11-1-1,3-7 1-15,4-6-31 0,3-7-13 16,4-12-32 0,4-9-14-16,13-20-80 15</inkml:trace>
  <inkml:trace contextRef="#ctx0" brushRef="#br0" timeOffset="58353.68">23901 9310 332 0,'-4'3'123'0,"8"-3"-95"0,-1 0 16 15,-3 0 0-15,0 0-4 16,4-9 3-16,3-3-9 16,0-4-3-16,0 3-17 15,0-9-2-15,4-3-1 0,3-6 0 16,0-7 3-16,7-6-3 16,4-6-1-16,6 9-4 15,1 1-1-15,0 5-1 16,0 7 0-16,-4 6-2 15,-3 3 1-15,-8 7 0 16,-3 9 1-16,-7 6 0 16,-3 3 0-16,-1 10-5 15,-3 2 1-15,4 4 0 16,-1 3 0-16,1-3 0 0,3-3 0 16,0-3 0-16,4-4 2 15,3-2-3-15,3-7 0 16,1 6 1-16,0-2 0 15,-1 2 0-15,-3 4 0 16,1 5 2-16,-5 8 1 16,-3 2-4-16,-3 3 1 15,-1 0 0-15,1 1 2 16,-1-4-1-16,1-9-1 16,-1 0 1-16,1-1-1 15,-1-5-16-15,1-4-6 16,0 1-36-16,-1-4-14 15,1-3-45-15,17 3-108 16</inkml:trace>
  <inkml:trace contextRef="#ctx0" brushRef="#br0" timeOffset="59090.23">25005 8868 292 0,'-32'-6'110'0,"29"6"-86"0,3 3 16 0,0-3 2 16,0 0-12-16,7 0-2 15,7 0-1-15,14 0 0 16,11 0-14-16,17-3 1 0,4 0 0 16,7-3-5-16,14-1-3 15,4 4-1-15,-7 0-1 16,-15 3-5-16,-10 0 1 16,-14 0 0-16,-7 3 2 15,-11 0-43-15,-7 0-17 16,-7 1-53-16,-3 2-19 15,-12 0 0 1</inkml:trace>
  <inkml:trace contextRef="#ctx0" brushRef="#br0" timeOffset="59433.88">25322 8489 304 0,'0'-38'115'0,"7"26"-89"0,1-1 5 0,-1 7-3 16,0 0-10-16,0-1 2 16,3 14 2-16,1 2 3 15,-1 13-13-15,-3 16 6 0,1 12 3 16,-5 6-7-16,-3 4-3 15,-3 12-6-15,-5 9-2 16,1 7-1-16,0-6-2 16,4-10 1-16,-1-9 1 15,1-10-1-15,3-9-1 16,3-10-17-16,4-9-9 16,4-12-46-16,7 3-21 15,6-13-61 1</inkml:trace>
  <inkml:trace contextRef="#ctx0" brushRef="#br0" timeOffset="59865.95">26134 8298 316 0,'21'-16'121'0,"-3"13"-95"0,17-7 5 16,-17 4-4-16,3 6-5 0,7 6 2 15,7 4-2-15,8 5-2 16,-8 11-10 0,-7 14 9-16,-10 23 4 0,-11 3-5 0,-14 0-3 15,-7 0-4-15,-8-4-2 16,-2 4-5-16,-5-3-1 15,5 3-1-15,3-10 1 16,3-6 0-16,4-9 1 16,7 0-2-16,3-7 1 15,4-9 0-15,7 0 3 16,7-6 1-16,4-3 1 16,7-4-4-16,14-2-3 15,-1-4-5-15,1-3 0 16,0 0-5-16,-4-3-1 15,-3 0-35-15,-4-3-13 16,-7-3-23-16,-3 0-10 16,0-4-60-16</inkml:trace>
  <inkml:trace contextRef="#ctx0" brushRef="#br0" timeOffset="60198.55">26977 8332 316 0,'21'-34'121'0,"-21"34"-95"0,21-19 11 16,-17 12 0-16,3 7-10 0,-4-3-1 15,4 13 1-15,0-7 2 16,-3 25-15-1,-4 22 3-15,-4 19 1 0,-3 3-6 0,-7-3 1 16,0 0-6-16,-3 19 1 16,2 3-7-16,1 0-1 15,4-13 0-15,-1-12 2 16,4-6-1-16,4-13-1 16,-1-3-13-16,4-10-4 15,0-6-46-15,0-9-21 16,7 0-94-1</inkml:trace>
  <inkml:trace contextRef="#ctx0" brushRef="#br0" timeOffset="60785.1">27210 9166 352 0,'0'3'132'0,"3"-3"-103"0,-3 0 12 16,0 0-3-16,4-9-6 15,-1 6 1-15,1-13-5 16,-1 3-3-16,4-8-13 16,1-5-1-16,2-5 2 0,1-3-5 15,3-1 0-15,0 1-4 0,7 2-1 16,4-2 3-16,3 2 1 15,7 1-3-15,-7 6-1 16,-6 6-1-16,6 7 1 16,4-7-4-1,-8 6 0-15,-3 7 1 0,-10 6 0 16,0 0 2-16,-8 9 3 16,1-2-2-16,-4 5-2 15,0 1-3-15,-4-4 1 16,1 7 1-16,-1-4 2 15,1-2-3-15,3-1 0 16,0 1 1-16,10-4 2 16,1 0-1-16,13-3-1 15,5 0 1-15,-5 1 1 0,-2 2 1 16,-1 3 1-16,-7 4 2 16,-4 15 3-16,-3 3-4 15,-3 7-3-15,-4 0-1 16,0-1 1-16,4-2-3 15,-1-7 0-15,1-3 1 16,-1-6 2-16,1-4-17 16,3-2-4-16,0-7-35 15,0-3-15-15,3-3-59 16,15-9-23-16,3-10 0 16</inkml:trace>
  <inkml:trace contextRef="#ctx0" brushRef="#br0" timeOffset="61491.95">28900 8263 312 0,'3'-34'118'0,"1"24"-92"0,-1 1 26 0,-3 9 5 16,0 0-22-16,0 0-7 16,7 3-9-16,0 0 0 15,4 16-10-15,-4-3 3 0,3 15 4 0,1 0-8 16,0 26-2-16,3 18-4 16,-4-6 1-16,-3-10-2 15,0-5-1-15,-7-7 1 16,-3-3 1-16,-8-7-36 15,-6-2-17-15,-4-4-47 16,-1 1-20 0,5-4-31-16</inkml:trace>
  <inkml:trace contextRef="#ctx0" brushRef="#br0" timeOffset="61714.99">28536 8523 312 0,'-10'0'115'0,"17"10"-89"0,10 15 8 0,-3-16-4 16,11 4-5-16,10 2 2 15,25-2-6-15,22-4-1 16,6-2-11-16,0-4 3 0,-7 0 4 16,-3-3-10-16,-25 0-6 15,-8 0-20-15,1 0-10 16,-7 0-50-16,0 0-21 15,-7 0-43 1</inkml:trace>
  <inkml:trace contextRef="#ctx0" brushRef="#br0" timeOffset="62107.68">29683 8263 288 0,'10'-12'107'0,"-10"12"-83"0,25-22 15 15,-18 18 1-15,7-5-9 16,-3 0 2-16,3-1-6 16,0 1-2-16,-7 9-13 15,0 0-1-15,-14 9 0 0,0 1-6 0,-7 12-1 16,0-7-2-16,0 13-2 15,0-6 7-15,3 7 3 16,-3 8-1-16,7-2 2 16,7-4 0-16,3-3 1 15,11 1-4-15,15-8 0 16,9 5-3-16,-6-14 0 16,-4 4-6-16,8-4 1 15,3 1-22-15,-8-4-8 16,-6-2-25-16,-7-7-8 15,-4 0-23-15,-4-4-11 16,1 1-36 0</inkml:trace>
  <inkml:trace contextRef="#ctx0" brushRef="#br0" timeOffset="62362.88">30099 8379 240 0,'4'-22'90'0,"-4"22"-70"0,3-16 21 16,1 13 4-16,-1-3-6 15,1 0 2-15,-4 0-8 16,0-1 0-16,0 4-19 16,0 3 3-16,-7 13 3 0,3-4 0 15,-7 29 3-15,-10 31-9 16,0 3-3-16,4-3-2 16,2 0-1-16,5 3-4 15,6 0-1-15,1 6-1 16,3-9-2-16,0-12-26 15,-4-10-12-15,-3-10-32 16,-3-8-11-16,3-4-80 16</inkml:trace>
  <inkml:trace contextRef="#ctx0" brushRef="#br0" timeOffset="62931.59">30762 8388 316 0,'28'-18'121'0,"-28"18"-95"0,39-16 11 0,-32 13-2 0,7-7-3 16,-3 4 6-16,0-3-8 15,-4-1-1-15,-11 1-16 16,1 3 1-16,-19-1 0 0,5 1-3 16,-15 6-1-16,7 0-6 15,-10 10-1-15,3-4 1 16,-6 13 2-16,6-4 3 16,-4 10 2-16,8-3-5 15,7 10-2-15,3-7 0 16,15 3 2-16,3-3-1 15,11-9 2-15,-4-4-2 16,14-12 0-16,-4 0-3 16,22-19 1-16,-7 7 0 15,14-7 3-15,-7 3 6 16,-1 4 2-16,-6-1-1 0,-7 13 2 16,-4 0-2-16,-21 29 2 15,0-4-4-15,-14 28 1 16,-11 16-7-16,1 3-1 15,-1 10-4-15,4 2-1 16,3-5-1-16,0-13 0 16,4-13 2-16,0 0 0 15,4-12-20-15,-1-10-9 16,4-3-36-16,0-6-14 16,0-9-35-16,7-1-16 0,3-12-38 15</inkml:trace>
  <inkml:trace contextRef="#ctx0" brushRef="#br0" timeOffset="63731.22">17173 11320 340 0,'-21'-16'126'0,"14"13"-98"0,0-3 19 0,3 0 3 16,1 3-17-16,3 0-4 16,0-1-14-16,0 4-7 15,10 0-5-15,5 0 6 0,6 0 4 16,7 0-2-16,14 0-1 16,11 0-4-16,4 4-1 0,-1 2-6 15,-6 3 1 1,-12 7-24-16,-6 6-12 15,-14 0-50-15,-8 12-19 0,-10-5-56 16</inkml:trace>
  <inkml:trace contextRef="#ctx0" brushRef="#br0" timeOffset="63941.63">17184 11743 352 0,'-11'7'132'0,"18"-4"-103"0,4 3 21 15,-11-6 3-15,14 0-16 16,7-6-3-16,14 3-16 0,11-4-4 16,7-2-8-16,0 6-2 0,0-3 0 15,-4 6-2-15,-6-3-2 16,-4-4-39-16,-4 1-16 16,0 3-35-16,4 0-11 15,3-4-50 1</inkml:trace>
  <inkml:trace contextRef="#ctx0" brushRef="#br0" timeOffset="65095.21">22352 9900 220 0,'0'-3'85'0,"4"0"-66"0,6 3 8 0,-3 0-2 16,0-4-4-16,4 4 2 15,3 0-2-15,0 0 2 16,4 0-13-16,3 0 8 0,4 0 4 15,6-3-2-15,5 0-2 0,-5 0 1 16,29 0 0-16,-10 0-4 16,63-7 1-16,-25 1-3 15,92-4 2-15,-43 4 3 16,114 0 1-16,-68 5-4 16,138 4 1-16,-95 0 0 15,151 0-1-15,-115 0-5 16,119-9-4-16,-120 3-6 15,127-16 0-15,-120 9 2 16,60-12 1-16,-99 6-4 16,0-9-1-16,-59 9 5 15,-22 0 3-15,-32 10 1 16,-27-3 3-16,-19 2-3 16,-28-2-2-16,-6 2-7 15,-15 1-1-15,0 3-48 0,-14 2-20 16,0 1-48-16,-10 6-18 15,3-3-15 1</inkml:trace>
  <inkml:trace contextRef="#ctx0" brushRef="#br0" timeOffset="66444.67">6999 11373 244 0,'-3'-6'93'0,"3"6"-72"0,3 0-2 0,-3 0-6 0,7 6 4 16,0-2 4-16,7 8-3 16,-3 1 0-16,7-1-10 15,3-2 10-15,10-4 8 0,15-9-5 16,18-7 0-16,17-2-6 16,7-4 1-16,25 0-7 15,-18 1-3-15,-17 5-3 16,31 7 0-16,-28-3 0 15,53 3 3-15,-28 3 6 16,50-3 2-16,-37 0-3 16,47-1-1-16,-35 1-6 15,52 0-3-15,-45 0 0 16,56-6 1-16,-49 2 3 16,24-5 4-16,-39-1 0 15,33-2 2-15,-33 5-6 0,4-9-1 16,-28 10-2-16,32-4-2 15,-29 4 1-15,11-4-1 16,-28 1 0-16,28-1 0 16,-25 4 0-16,18-4 0 15,-25 4 0-15,14-7 0 16,-17 13 0-16,17-3 0 16,-21 3 0-16,11-3 0 15,-21 2-3-15,3 4 2 16,-14 0 1-16,10 4 0 15,-13-4 0-15,10 0 2 16,-11 0-1-16,1 6-1 0,-12-6 1 16,-2 0 1-16,-8 0-1 15,-3 0-1-15,-7 0 3 16,-4 0 0-16,-4 0-19 16,-6-6-9-16,0 6-27 15,-8-10-10-15,1 7-112 16</inkml:trace>
  <inkml:trace contextRef="#ctx0" brushRef="#br0" timeOffset="67800.86">19255 11132 248 0,'17'-16'93'0,"-6"13"-72"0,-1-6 11 16,-3 3 3-16,1 2-1 0,-5-2 1 15,1-3-1 1,-1 6-1-16,-3-7-18 0,0-2 2 15,-3-4 1-15,-1 0-6 0,1-3-2 16,-5-2-1-16,-2-1-1 16,-1 0 0-16,-6 3 2 15,-4 3-3-15,-4 4 1 16,-3 2-5-16,-8 4 0 16,-10 9-1-16,-6 10-2 15,-8 12 1-15,0 9-1 16,3 7 0-16,8 3 0 15,6 0-3-15,8 6 2 16,10 0 3-16,8 3 3 16,6 1-2-16,8-4 0 15,10-3 3-15,14-6 3 16,14-10 0-16,22-12 2 16,3-10-4-16,3-18 1 0,4-13-3 15,11-13 0-15,-1-5-1 16,-3 8 0-16,-10-2-2 15,-15 2 1-15,-10 4 4 16,-7 9 6-16,-7 1-1 16,-8 8 3-16,-10 10-8 15,-7 10-4-15,-3 8-2 16,-8 20 1-16,-6 22 1 16,-8 9 3-16,0 6-3 15,0 3 0-15,1 13 8 16,3 6 2-16,3-9-6 15,7-6-4-15,1-13-2 0,6-10-1 16,1-9-3 0,3-12 2-16,0-7-8 15,0-9-4-15,7-12-90 16,3-7-37-16,8-9-21 16,0-20-8-1</inkml:trace>
  <inkml:trace contextRef="#ctx0" brushRef="#br0" timeOffset="68366.56">19632 12013 328 0,'-7'0'123'0,"7"-3"-95"0,-3-3 25 16,3-4 6-16,0 1-19 16,0-1-3-16,0-5-8 15,0-4-4-15,3 0-13 16,1-6 1-16,3-3 1 0,0 0-1 16,3-1 0-16,8 1-3 15,7-3 1-15,6-4-2 16,8 1 0-16,0-1-3 15,0 4-1-15,-7 3-3 0,-4 12-2 16,-7 7 3-16,-3 12 0 16,-8 6 3-16,-6 10 1 15,-8 3-3-15,-6-3-3 16,-1 9-3-16,0-3-1 16,1-3 4-16,3-3 1 15,3-7-5-15,8 4 0 16,6-6 1-16,11-7 3 15,8-6 0-15,2-7-1 16,1 1 1-16,3-1-1 16,-3 1 0-16,-4 3 2 15,-6 6 1-15,-8 0 3 16,-4 9-1-16,-6 10 0 16,-4 3-3-16,-4 3 1 15,1 3-2-15,-1 0-1 0,4 1-17 16,0-4-6-16,4-7-33 15,3-2-12-15,0-3-26 16,-4-4-9-16</inkml:trace>
  <inkml:trace contextRef="#ctx0" brushRef="#br0" timeOffset="68801.75">20376 10809 284 0,'4'-9'107'0,"3"6"-83"0,4 3 13 0,-11 0 1 16,10 0-2-16,-3 0 2 15,11 0-3-15,-4 0 1 16,4 6-20-16,-1 0 8 0,1 13 6 16,-4-3-5-16,0 21 0 15,-3-5-10-15,-11 8-4 0,-4 20-6 16,-3-13-4-16,-3-9 2 16,-1 2 0-16,0-11-4 15,4-4 1-15,7-3 4 16,4-13 5-16,-1 0 1 15,12 1 4 1,-5-1-5-16,15-9-3 16,14 6-3-16,-8-2-3 0,-6-4 1 15,7 3-1-15,-8 0-31 16,1 0-12-16,-4 0-57 16,4 7-26-16,-4-4-58 15</inkml:trace>
  <inkml:trace contextRef="#ctx0" brushRef="#br0" timeOffset="69401.75">21837 11167 284 0,'3'-41'107'0,"-3"41"-83"0,11-47 17 0,-7 44 4 16,-1-7-15-16,1 1-3 15,-1 12 2-15,1 0 4 16,-4 19-18-16,0 19 7 0,-4 9 5 16,1 16-6-16,-4 15-2 15,-4-2-11-15,-3-7-3 16,-4 0-3-16,1 0-2 15,-1 10 1-15,4-10 1 16,3-10-1-16,4-8 2 16,0-10-37-16,4-13-17 15,-1-9-36-15,4-13-13 16,0-9-57 0</inkml:trace>
  <inkml:trace contextRef="#ctx0" brushRef="#br0" timeOffset="69628.78">21456 11508 324 0,'-7'10'123'0,"14"2"-95"0,11 10 11 16,-4-16-1-16,14 7-10 16,21-4 0-16,22 1-6 15,6-10-4-15,-2 6-10 16,-5-6-7-16,-3 0-2 0,-7 0 3 15,-18-6 1-15,-6 6-34 16,-5 0-14-16,8-6-31 16,-7-1-12-16,-4-5-50 15</inkml:trace>
  <inkml:trace contextRef="#ctx0" brushRef="#br0" timeOffset="69974.86">22532 11116 320 0,'11'-18'121'0,"-11"18"-95"0,17-13 16 0,-13 7-1 16,-1 6-12-16,1-3-2 15,-4 6-7-15,0-3-2 16,-11 19-10-16,1-10-1 0,-5 22 3 0,-6 4-2 15,0 2 3-15,3 1-6 16,4 3-3-16,11 0 5 16,3-4 3-16,7-2-1 15,7-4 2-15,7-3-6 16,7-6-1-16,11-3 0 16,-4-3 0-16,1-4 0 15,-8-5 0-15,-3-4-42 16,-4-3-19-16,-4-3-42 15,-2-1-18-15,-1-5-36 16</inkml:trace>
  <inkml:trace contextRef="#ctx0" brushRef="#br0" timeOffset="70230.37">22874 11223 332 0,'4'-13'123'0,"-4"13"-95"0,3-9 14 0,-3 9-1 15,0 0-14-15,0 0-3 16,-3 3-1-16,-1 7 0 16,-6 8-12-16,-12 36-2 0,-2 8 1 15,-5 11-2-15,1-5 1 16,4 5 1-16,6 2 1 16,4 13-5-16,3-10-4 15,8-6-1-15,3-15 1 16,3-14-32-16,4-14-12 0,4-10-28 15,3-10-8 1,4-12-87 0</inkml:trace>
  <inkml:trace contextRef="#ctx0" brushRef="#br0" timeOffset="70603.2">23100 11214 312 0,'0'-4'115'0,"14"-2"-89"0,11 6 8 0,-11 0-1 16,11-3-1-16,6 3 3 15,-6 3-2-15,-4-3 0 16,4 10-18-16,-4-1 9 0,-3 19 3 16,-1 22-1-16,-13 7-1 15,-11 2-11-15,-14-2-6 16,-11 2-5-16,-7-5 0 15,0-4-2-15,4 0 2 16,3-3-2-16,7 3-1 16,4-9 3-16,7-7 0 15,7 4 1-15,7-7 0 16,14-5-2-16,11-8 1 16,14-8 0-16,7-7 1 15,-1-6-5-15,-2-4-1 16,-4-2-41-16,-4 0-17 15,-7-1-31-15,-3 1-11 16</inkml:trace>
  <inkml:trace contextRef="#ctx0" brushRef="#br0" timeOffset="71191.25">23678 11859 420 0,'0'-18'156'0,"0"18"-121"0,8-25 12 0,-5 18-1 16,1-5-18-1,-1 2-1-15,1-5-12 0,-1 2-2 16,4-3-7-16,0-2-2 0,4 5 2 15,-4-3 1-15,7-2 1 16,-3 2-7-16,6-3 0 16,-3 3-1-16,4-2 2 15,0 5-1-15,-1 1-1 16,-3 2 3-16,0 4 0 16,1 3-1-16,-5 6 1 15,1 0 0-15,-4 6 1 16,0 1-2-16,0-1-2 15,-4 7 7-15,5-4 3 16,-5-2-5-16,4 2-1 16,0-2-2-16,4-4-2 0,-1 0 1 15,11 1 1-15,-3-4-1 16,10-3 2-16,-6 0-2 16,6 0-1-16,-4 0 1 15,1 3-1-15,-4 0 4 16,-3 6 2-16,-4-2 0 15,-3 8 1-15,-1-2-6 16,1 6-1-16,-4-7 0 16,3 10 2-16,-3-6-3 15,1 0 0-15,-1-4-6 16,0 1-3-16,0-4-34 16,-4-3-16-16,1-3-46 0,3 7-21 15,0-4-58 1</inkml:trace>
  <inkml:trace contextRef="#ctx0" brushRef="#br0" timeOffset="71912.7">24987 11336 356 0,'-35'-6'134'0,"28"6"-104"0,0 3 7 0,7 0-2 0,3 0-12 16,8 3-1-16,14 4-1 16,17-7 1-16,18 6-12 15,11-9 5-15,10 0 5 0,14-9-7 16,0 9-2-16,-10 0-6 15,-15 0-4-15,-13 0 0 16,-15 0 1-16,-14 6-14 16,-10-3-7-16,-7 3-32 15,-11-2-13-15,-4 5-23 16,-6-3-11-16,-8 1-44 16</inkml:trace>
  <inkml:trace contextRef="#ctx0" brushRef="#br0" timeOffset="72269.13">25315 11170 308 0,'-3'-19'115'0,"3"9"-89"0,3-5 16 0,1 2 4 15,-1-2-12-15,4 5 0 0,1-2-8 16,2-1-2-16,1 7-13 16,-1 6 2-16,4 9 3 0,0 10 1 15,-3 9-1-15,-4 13-4 16,-7 9 0-16,-3 25-7 16,-1 1-1-16,-3-1-2 15,-4-6-2-15,-3-3 1 16,4-7 1-1,-1-2-1-15,1-13-1 0,3-7-8 16,3-5-5-16,4-10-22 16,7-10-10-16,0-6-29 15,4-9-11-15,3 0-76 16</inkml:trace>
  <inkml:trace contextRef="#ctx0" brushRef="#br0" timeOffset="72646.75">26211 10944 288 0,'0'-3'107'0,"0"3"-83"0,0 0 19 0,0 0 3 16,4 3-11-16,-4-3-1 15,3 16-8-15,-3-4-2 16,0 7-13-16,-3 19-2 0,-1-7 1 0,-3 3-6 16,0 1 0-16,0-7-2 15,4-3 1 1,3-3 2-16,7-3 2 0,3 0 1 16,4 0 0-16,1-7-2 15,2-2-1-15,4-4-3 16,1-3 1-16,2-3-2 15,4 0-1-15,-3 0-17 16,0-3-6-16,-4 0-33 16,0 0-14-16,-3-4-38 15,-4 4-15-15,0 0 4 16</inkml:trace>
  <inkml:trace contextRef="#ctx0" brushRef="#br0" timeOffset="72976.58">26589 11113 284 0,'-4'-15'107'0,"4"15"-83"0,7-19 19 0,-3 19 3 16,-1-7-13-16,1 4-2 15,0 0-9-15,-1 0-4 16,4 6-10-16,-3 0 6 0,-4 13 5 15,0-3-4-15,-7 18 0 16,0-6-5-16,-15 35-1 16,-9 30-5-16,2-5-1 0,5 0-1 15,6-4-2 1,7 1 1-16,11 3 1 0,8-13-1 16,2-10 2-16,1-8-4 15,3-20-2 1,-4-9-40-16,1-9-17 0,3-10-46 15,0-6-21-15,0-9-9 16</inkml:trace>
  <inkml:trace contextRef="#ctx0" brushRef="#br0" timeOffset="73484.87">27220 11323 296 0,'11'-37'110'0,"-11"37"-86"0,14-38 24 0,-10 32 5 15,3-13-13-15,0 0-3 16,-4 0-10-16,1 1-3 16,-8-1-13-16,4 3-2 0,-14 0-2 15,4 13-6-15,-22 6 0 16,7 10-3-16,-21 9-2 15,-10 9 9-15,6 7 4 16,12 3 2-16,13 2 3 0,11 1-1 16,17-6 0-1,11-7 4-15,8-12 1 16,-5-3-3-16,18-13-1 16,11-6-2-16,-3-13 2 0,-5-3 2 15,-13 4 2-15,-4 2-1 16,-3 1 1-16,0 2-3 15,-8 1-1-15,1 6-8 16,-8 12-2-16,-3-6-2 16,-3 32-2-16,-4 15 1 15,3 6-1-15,1 1-3 16,3-4 2-16,0 10 1 16,3-10 2-16,1 3-3 15,-1-8 0-15,1-8-1 0,-1-5 0 16,-3-10-36-16,4-6-16 15,-1-4-37-15,1-5-13 16,6-7-104 0</inkml:trace>
  <inkml:trace contextRef="#ctx0" brushRef="#br0" timeOffset="75333.34">28226 10671 208 0,'-7'-12'77'0,"7"12"-60"0,-4-7 8 15,4 7 2-15,0-3-10 16,0 0 1-16,0 0 0 0,0 0 1 15,-3 0-10-15,-1-1 6 0,-10 1 4 16,3 3 3-16,-13 0 2 16,3 0-7-16,-22 0-2 15,11 0-3-15,-13-3 0 16,6 0-4-16,-7 0-3 16,7 0 0-1,-10-3 1-15,10-1-1 0,-17-2 0 16,6 6 3-16,-17-13 3 15,7 7-9-15,-10-1-2 16,13 1 1-16,-49-7 1 16,-31 0-3-16,6-2-1 15,-6-1 9-15,3 0 8 16,10 7-4-16,11-7 2 16,-7 3-4-16,-3 0 0 0,10 4-5 15,-4-4-1-15,-27 4-3 16,-4-1-1-16,-11 4 1 15,18-1 2-15,31 7-1 16,-59-6 2-16,-50-4-4 16,8 1 0-16,-1-1 1 15,14-3 0-15,-13 1 0 16,17-1 0-16,-57-3 0 16,22 0 2-16,14 10 1 15,-4-4 1-15,22 1 0 16,62 6 2-16,30-1 1 15,-54 1 1-15,39 0-2 16,-53 3-1-16,43 0-8 16,-57 3 0-16,45 0 3 15,-37 3 4-15,41 0-1 16,-53 3-2-16,50 0 0 0,-60 4-1 16,53-4-5-16,-53 3 1 15,53 1 4-15,-25 2 4 16,42-2-1-16,-41-1-2 15,41 1 0-15,-3 8-1 16,32-5-3-16,-11 0 0 16,25-4 2-16,-8 3 2 15,19-2-2-15,3-1 0 0,14-6 3 16,7 7 1-16,10-1-6 16,5-3-2-16,6-2 2 15,4 5 3-15,7-3 1 16,3 1-1-16,-3-4 1 15,7 0 1-15,-4 3 1 16,11-6 3-16,0 0-5 16,3 6-1-16,1-6 2 15,-1 4 1-15,-3-1-1 16,0 3-2-16,4 0-2 16,-1 4 1-16,1 2 1 15,-1 4 2-15,-3 12-1 16,0 13 2-16,-4 3-4 0,1 6 0 15,-1 6 1-15,-3 13 2 16,0 22-1-16,-7 10 2 16,-4-1 2-16,-7 22 4 15,-3 13-4-15,0-6-3 16,-4-1-1-16,4 19 1 16,3-12-1-16,7-16 2 15,1-6-2-15,2 0 2 16,5-12-2-16,6-7 2 15,4-19-2-15,0-12 2 16,4-16-2-16,3-3-1 16,0-10 3-16,3-6 0 15,1-9-1-15,-1-3 1 16,4-4-4-16,4-2 0 16,6-1 1-16,8 0 2 0,7-2-1 15,10-1-1-15,8 0 3 16,3 1 0-16,3-1-1 15,11-3-2-15,21-3 1 16,18 3-1-16,0 0 0 16,21-3 0-16,21 0 0 15,4 0 0-15,38 0 0 16,1 0 0-16,42 0-3 16,10 0 2-16,18 6 1 15,35-6 2-15,4 4-3 16,18 5 0-16,24 0 1 0,21 7 2 15,-3 3-1-15,3 6-1 16,8 3 1-16,13 0 1 16,19 7-1-16,-132-13-1 15,-73-6-2 1,147 12 1-16,174 13 1 0,-205-16 0 16,-92-10 0-16,106 10 0 15,-91-6 0-15,59 6 0 16,-84-6 0-16,21 3 0 15,-61-6 0-15,-2 3 2 16,-40-7-1-16,-20 1-1 16,-26-4 1-16,-17-6 1 15,-10 0-1-15,-15-6 2 0,-7 0-2 16,-6-6-1-16,-5 2 1 16,-3-5-1-16,-3 2-3 15,-4-8 2-15,0 2-1 16,4-15 0-16,-4 5 4 15,4-30 1-15,-4 6-1 16,0-29 1-16,0 14-2 16,-7-70-1-16,-3 28 1 15,-15-84-1-15,4 47 0 16,-32-82 2-16,11 57-3 16,-32-73 0-16,-21-68-8 15,21 40-4-15,21 48-40 16,21 37-17-16,33 25-140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3T21:04:26.33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12439 3566 184 0,'-4'-12'71'0,"8"12"-55"0,-4-7 13 15,0 7 2-15,0 0-12 16,0 0-1-16,0 0-1 15,0 0-2-15,0 0-7 16,3-3 1-16,8-3 2 0,-4 0 0 16,0-4 1-16,0-2-2 15,0 2 1-15,4 1-2 0,-1-1 2 16,5-2-2-16,-1-1 2 16,3 1-6-16,4-1-1 15,4-2 0 1,3-1 0-16,4-3 0 15,7-6 2-15,0-3-3 0,3-7 0 16,7-2 3-16,11 2 3 16,7-6-4-16,8 7-1 15,-5 3-2-15,1-1 1 16,-1 4-4-16,18-3 0 16,15-7 3-16,-1-3 1 15,0-6 3-15,22-6 1 16,-1 9-1-16,-6 0-1 15,3-3-3-15,10 9 1 16,-3 1 0-16,-3 2 3 0,13 1 1 16,4-7 1-1,-10 7-2-15,10 2 1 0,-39 10-4 16,43 0 0-16,-15 7 1 16,8 5 2-16,0 4-1 15,-8 6 0-15,18 6-6 16,8 4 1-16,-5 2 0 15,-10 4 2-15,15-4-1 16,-5 17 2-16,-10-4-2 16,11 3 2-16,0 0 0 15,-11 13 1-15,-4 6-5 16,15 3 1-16,-11 0 2 16,-14 7 3-16,0-7-2 0,0 3 0 15,-14-9-1-15,-14-6 1 16,-18 6-2-16,-14 0-1 15,-7-1 7-15,-11-2 3 16,-3 0-5-16,-21-13-1 16,-4-9-2-16,4 9 1 15,10 16-2-15,-3-3-1 16,-7-13 1-16,-8-3 1 16,1 0-3-16,-4-12 0 15,0-1 3-15,-3 1 3 16,-1-4-2-16,-3-6 0 15,-7 7-21-15,-3-10-8 16,-1 0-49-16,-20 6-19 16,-15 7-79-1</inkml:trace>
  <inkml:trace contextRef="#ctx0" brushRef="#br0" timeOffset="1832.3">4325 8332 260 0,'-7'6'96'0,"7"-6"-75"0,0 0 21 0,0 0 3 0,0 0-6 15,0 0 2-15,0 0-6 16,0 0 1-16,0 0-20 15,0 0 0-15,0 0-2 0,0 0-3 16,7 0-1-16,7-3 2 16,14-3 3-16,22 0 0 15,10-7 1-15,10 1-4 16,11-4 0-16,22 6-1 16,3-2 1-16,-1 3 2 15,-2 2 2-15,6 7-12 16,-10 0-1-16,-4 0-3 0,-14 7 2 15,-14-4-1 1,-10-3-1-16,-11 6 3 0,-11-3 0 16,-3-3-1-16,-15 0-2 15,1 0 3-15,-4 0 2 16,-3 0-11-16,-4 0-3 16,-7 0-38-16,0 0-14 15,0 0-29-15,-4 0-11 16,-3-3-71-1</inkml:trace>
  <inkml:trace contextRef="#ctx0" brushRef="#br0" timeOffset="2205.01">4424 9122 300 0,'-11'6'112'0,"15"-9"-87"0,-1 0 2 15,4 3-6-15,4-6-3 16,7 0 3-16,3-4 2 16,7 1 1-16,11-1-13 15,-4 1 7-15,11 3 2 0,3 3-4 16,15 3-1-16,20 3-7 0,12 3 0 15,-15 0-3-15,7 1 0 16,4-1-3-16,3 0-2 16,-10-3 1-16,-11 0 1 15,-11-3-1-15,-10 0-1 16,-10 0 3-16,-8 0 0 16,-7 0-8-16,-10 0-4 15,-4 0-37-15,-7 0-17 16,0 0-109-1</inkml:trace>
  <inkml:trace contextRef="#ctx0" brushRef="#br0" timeOffset="7730.37">7493 8241 252 0,'-11'-6'93'0,"8"6"-72"0,-1-3 9 16,4 0 2-16,0 3-9 15,0-7-1-15,4 1 3 16,3-3 1-16,4-1-13 16,3-5 3-16,7-4 2 0,0-6-6 15,11-13 1-15,10-3-6 16,22 0 1-16,17 1-3 16,3-1 2-16,1 6-2 0,10 7 2 15,4 3 2 1,-7 19 2-16,-11 9 8 15,-14 16 2-15,-14 22 1 0,-14 21-2 16,-15 10-6-16,-13 7-1 16,-18 24-8-16,-14 10-3 15,-15-3-1-15,-9 0 1 16,-5 12 3-16,4-6 2 16,8 0-1-16,2-16-1 15,8-9-3-15,7-6-2 16,10-10-2-16,8-9-1 15,10-13 4-15,10-12 1 16,22-16 0-16,18-15 1 16,6-10-2-16,1-7 2 15,-1-5-4-15,-3-4 0 0,0 7 3 16,-3-4 1-16,-1 1-1 16,-10 2-2-16,-7 4-2 15,-4 0-1 1,-10 2-34-16,-4 1-15 0,-7 0-22 15,-3 0-7-15,-4-3-95 16</inkml:trace>
  <inkml:trace contextRef="#ctx0" brushRef="#br0" timeOffset="8257.58">9656 8602 276 0,'0'0'104'0,"3"0"-81"0,-3 6 20 16,0-3 3-16,0 0 0 15,0 7 2-15,-3 2-9 16,-5 7-1-16,1 6-22 16,-3 6 0-16,-4 10-2 0,-4 13-3 15,-7 18 1-15,-3 0-5 16,-4 0-2-16,-3-6 0 16,0-4-1-16,0-2-2 0,6-4-2 15,5-9 1-15,6-3-1 16,4-12-7-16,7-10 0 15,3-4-17 1,4-11-7-16,0-14-34 0,4-2-14 16,-1 0-90-1</inkml:trace>
  <inkml:trace contextRef="#ctx0" brushRef="#br0" timeOffset="8525.39">9144 8580 348 0,'-4'-22'129'0,"8"25"-100"0,3 9 15 0,0-2 3 0,7 6-4 16,11 6 2-16,10 3-12 16,11 6-3-16,7 10-17 15,0 12-1-15,-4 19-1 0,1 10-6 16,-1-4-1-16,0-9-2 15,1-6 1-15,-4-4-4 16,-4-9 0-16,-7-9-12 16,-3-3-5-16,-7-16-50 15,-8-10-20-15,-10-2-103 16</inkml:trace>
  <inkml:trace contextRef="#ctx0" brushRef="#br0" timeOffset="9519.95">9934 7410 256 0,'-17'-6'96'0,"13"3"-75"0,1 0 19 0,3 0 4 15,0-1-3-15,0-2 2 16,0-3-12-16,3-1-7 0,4 7-13 16,7-3 1-16,4-3 4 0,7-1-4 15,3 1 1-15,7 2-6 16,11 4 1-16,3 3-3 16,-3 3 2-16,-3 7 5 15,-8 6 2-15,-14 12-1 16,-14 19 0-16,-14 9-3 15,-14 4-1-15,-7-4-3 16,-1-2-1-16,1-4 1 0,3-6 3 16,4 6-6-16,7-6-2 15,4-7-3-15,6-5-2 16,8-7 3 0,6-10 2-16,15-8 2 0,7-10 1 15,6-4-5-15,5-2 1 16,-4-1 0-16,-8 4 2 15,-6 0-17-15,-4 3-4 16,-3 0-42-16,-4 3-15 16,0 0-89-1,-3 6-65-15,-1 0 97 16</inkml:trace>
  <inkml:trace contextRef="#ctx0" brushRef="#br0" timeOffset="10026.65">10859 7645 304 0,'7'-22'112'0,"-7"16"-87"0,0-3 9 15,0 9-4-15,-4-10 1 16,1 10 6-16,-5-3-5 16,1 0-2-16,-7 3-16 15,-3 3 0-15,-1 7 2 0,-3 2-2 0,-4 7 0 16,0 3-6-16,4 3-3 16,4 3-2-16,3-6-3 15,6 6 3-15,12-6 0 16,7-6-1-16,10-3 1 15,7-7 0-15,4-3 3 16,-1-6 1-16,-2-3 1 16,-5-4 4-16,-2-2 3 15,-8-1-2-15,0 4 0 16,-4 2-5-16,1 4 0 16,-4 6-5-16,0 4 0 15,-3-1-3-15,3 3-1 16,0 1-1-16,3-1 0 15,1 1 2-15,-1-1 0 16,1-3-3-16,-4 1 2 0,0-4-41 16,0 0-17-16,0 0-25 15,0 0-11-15,4 0-78 16</inkml:trace>
  <inkml:trace contextRef="#ctx0" brushRef="#br0" timeOffset="10357.79">11331 7338 252 0,'-3'-16'93'0,"6"10"-72"0,1-3 22 0,3 6 8 16,-7 3-5-16,0 0 0 15,0 0-6-15,7 0 0 16,-4 6-22-16,4 3 3 0,-3 7 0 16,3 6-7-16,0 12-1 15,0 4-7-15,7 6-2 16,0 3-2-16,0-3-2 16,1-3 1-16,-1-10-1 15,0-6-7-15,-4-3 0 16,1-6-35-16,-4-7-12 0,-3-6-27 15,-4-3-10-15,0-6-57 16</inkml:trace>
  <inkml:trace contextRef="#ctx0" brushRef="#br0" timeOffset="10572.44">11162 7420 292 0,'-25'0'110'0,"29"0"-86"0,-1 3 13 16,8-3 2-16,6 3-12 15,15-3-1-15,7 0-4 16,7 0 1-16,-4-3-13 16,4 0-3-16,0-4-3 0,3 1-2 0,-3 3 1 15,-3 3-9-15,-8 0-1 16,-7 0-31-16,-7 3-15 16,-3 0-24-16,-4 3-9 15,-3 4-36 1</inkml:trace>
  <inkml:trace contextRef="#ctx0" brushRef="#br0" timeOffset="11500.01">12037 7401 216 0,'7'-3'82'0,"-4"-4"-64"0,1 4 9 0,-4 3 0 16,3-3-5-16,1 0 1 15,3-6 1-15,0 2 2 16,0-2-14-16,0 6 9 0,0-3 2 0,0-4 2 15,-3 7 2-15,-1-3-2 16,-3-1 0-16,-3 1-1 16,-4 3 0-16,0 3-2 15,0 0-2-15,0 0-4 16,-4 3-2 0,-7 7-4-16,1-1-1 0,3 4-8 15,-4 2 0-15,4 7-1 16,0 0 2-16,3 6-3 15,1 7 0-15,6-4-1 16,4 4-2-16,7-7 3 16,4-3 0-16,3-6 5 15,3-10 5-15,5 1-5 16,2-10-2-16,5-13 1 0,-1-12 2 16,4-6 2-16,-4-4 1 15,-4 4-2-15,-2 3-1 16,-8 2 3-16,0 4 3 15,-4 7 0-15,-6 5 3 16,-4 4-5-16,-4 9-3 16,4 10-3-16,0 9 0 15,4 9-2-15,3 7 2 16,4 2-2-16,6-2-1 16,1-10 1-16,3 1 1 15,-3-7-3-15,-1-7 0 16,-3-5-8-16,-3-4-4 15,3 3-126 1,-14-9 5-16,-7 0-23 16,-7-3-2-16</inkml:trace>
  <inkml:trace contextRef="#ctx0" brushRef="#br0" timeOffset="12654.25">10435 6187 220 0,'-7'-9'82'0,"7"3"-64"0,0-4 13 0,4 4 3 15,3-3-3-15,0-1 2 16,3 1-5-16,4-1-3 15,4 1-13-15,3-4 1 0,11 1 3 16,14-1 1-16,7 4-1 16,0 3 0-16,0 6 0 0,-8 9 5 15,-6 0 1-15,-3 13 0 16,-12 0-2-16,-10 3-2 16,-7 4 1-16,-7-1-1 15,-7-3-2-15,-7 0-11 16,-3-3-2-16,-1 0-3 15,0-3 0-15,4-7-3 16,4 4 2-16,3-3-1 16,3-4 0-16,4 0 0 15,7 1 0-15,7-1 2 16,4 1 0-16,0-1-3 16,3 0 2-16,3 4-1 15,1 3 0-15,0 2 0 0,-1 8-2 16,1 2 0-1,0 3 0-15,-4 4 0 0,-3-1 0 16,-4 1 5-16,-4-7 1 16,-6-3 0-16,-4-3 1 15,-4-3 2-15,-6-4 2 16,-4-2-1-16,0-1 1 16,-4-2-2-16,-7-1 2 15,1-3-4-15,-8-2-2 16,4-4-3-16,-4 0 1 15,0 0-1-15,4 0 0 16,7-4-5-16,3 4 0 0,7 0-32 16,8 0-14-16,10 0-15 15,7 0-4-15,4 4-90 16</inkml:trace>
  <inkml:trace contextRef="#ctx0" brushRef="#br0" timeOffset="13197.12">11536 6466 280 0,'3'-15'104'0,"1"12"-81"0,-4-4 20 0,0-2 3 16,-4 6-7-16,1 0 0 15,-4 0-7-15,0 3 0 16,-7 0-18-16,0 0 3 0,-1 3 3 16,1 0-9-16,-3 0-1 15,-1 6-6-15,0 7-3 16,-3 6-3-16,4 6 1 16,2 7 1-16,5-1 0 15,6 4-3-15,11-4 2 16,4-9 1-16,7-6 0 15,3 0 0-15,0-10 2 16,0-2 5-16,0-7 6 16,4-10 2-16,0-9 0 15,-1-9-1-15,1-6-1 16,0-7-7-16,-4 13-2 0,0 0 2 16,-3 6 3-16,-4 6-2 15,0 7-2-15,-3 9-2 16,-1 9 0-16,1 10-2 15,3 6-1-15,3 6-2 16,8 4 1-16,0-1-1 16,3-6 0-16,0-3 2 15,-3-3 2-15,-4-6-1 16,-3 0-1-16,-4-7-32 16,0 1-16-16,-3-4-29 15,-4 0-12-15,0-3-93 16</inkml:trace>
  <inkml:trace contextRef="#ctx0" brushRef="#br0" timeOffset="15521.85">13963 3472 252 0,'-7'0'96'0,"7"0"-75"0,7-3 1 0,0-3-5 16,0 6-4-16,4-4 3 15,3 1-5-15,0-3 1 16,4 3-7-16,3-3 1 0,7-1 1 16,4-2 1-16,6-7 0 15,5-2-4 1,3-8-1-16,14-5 3 0,21-7 1 16,7 1 1-16,4-1 0 15,17-3-4-15,15 4-1 16,-1-1-1-16,18 1 1 15,14-1 0-15,-3-3 1 16,24-3-2-16,1-3 1 16,13-6 2-16,8 9 4 15,10 0-4-15,11 3-1 16,10 4-4-16,7 2-1 0,18 4 1 16,0 3 0-16,22-1 0 15,-8 4 2-15,7 7-3 16,7-1 0-16,-7 3 3 15,11 7 3-15,-21 9-2 16,10 0-2-16,-14 0 0 16,7 9 1-16,-18 0-1 15,1 7 2-15,-25 3-2 16,-1 3 2-16,19 16-7 16,-40 5-1-16,-17 14 2 15,-28 6 1-15,-25-4 4 16,-28 1 1-16,-18-4-1 15,-7 1-2-15,-3-7-2 16,0 6 1-16,-4 4 3 0,-14-4 1 16,-11-6-37-16,-17 4-14 15,-22-4-106 1</inkml:trace>
  <inkml:trace contextRef="#ctx0" brushRef="#br0" timeOffset="16560.93">13395 8100 276 0,'-7'-34'104'0,"10"18"-81"0,1 0 16 0,-4 10 1 16,0 0-16-16,0 6-1 15,4 9 7-15,3 13 2 0,0 16-16 16,3 9-3-16,8 12 1 15,3 16-6-15,7 20 0 0,8-1-4 16,2-7-3-16,1 1 2 16,0 0 2-1,0-3-4-15,0-13-1 0,-11-16-22 16,-7-12-10-16,-3-13-35 16,-11-9-12-16,-11-12-69 15</inkml:trace>
  <inkml:trace contextRef="#ctx0" brushRef="#br0" timeOffset="16782.29">13056 8683 276 0,'-14'22'104'0,"35"-12"-81"0,25 2 12 0,-14-12 0 15,14-3-6-15,7-6 3 16,17-4-16-16,19-9-4 15,2 0-8-15,-6 3-5 0,-11 4 0 16,-7 2 1-16,-11 4 2 16,-6-1-36-16,-8 1-17 15,-3-4-71 1,0 1-54-16,-4-4 68 16</inkml:trace>
  <inkml:trace contextRef="#ctx0" brushRef="#br0" timeOffset="17174.31">14182 7827 304 0,'-11'-15'112'0,"15"5"-87"0,3-9 7 16,3 7-3-16,4-7-3 16,8-9 2-16,6-7-2 15,7-5 1-15,18-1-15 16,14 6 4-16,0 20 2 0,-3 27 1 15,-8 23 1-15,-10 18 0 16,-11 13 0-16,-14 28-7 16,-14 6-3-16,-14 0-1 15,-10 1-1-15,-12 21-2 16,1-12-1-16,3-16-3 16,4-16 1-16,11-6-4 0,10-12 0 15,10-10-1-15,19-9-2 16,6-13 3-16,7-3 0 15,8-15 3 1,10-7 1-16,3-6-1 0,1-4-2 16,-5-2-6-16,-9 0-1 15,-8-1-39-15,-10 1-14 16,-4 6-41-16,-3-4-13 16,0-2-41-1</inkml:trace>
  <inkml:trace contextRef="#ctx0" brushRef="#br0" timeOffset="17521.18">15752 8216 260 0,'14'-22'96'0,"-11"16"-75"0,4-4 19 16,-7 10 2-16,0 0 4 16,0 0 5-16,-3 7-13 0,-1 5-5 15,-3 7-19-15,-3 6 2 0,-5 6 2 16,-6 10-6 0,0 16-2-16,-4 12-5 15,1-4-2-15,-1-2-1 0,0-3-2 16,4-7 1-16,4-3-1 15,6-6-11-15,4-3-5 16,3-10-30-16,4-12-12 16,4-6-23-16,-1-10-7 15,-3-3-48 1</inkml:trace>
  <inkml:trace contextRef="#ctx0" brushRef="#br0" timeOffset="17762.07">15328 8100 344 0,'0'-9'129'15,"7"15"-100"-15,11 6 11 0,-4-2 0 0,11 9-9 16,10-1 2-16,7 4-13 16,4 7-2-16,0 5-10 15,-4 7-5-15,-3 22 0 0,-4 9-2 16,-6 0-1-16,-5-6-26 15,-2-7-10-15,-5-9-26 16,-3-9-9-16,-3-9-35 16,3-7-13-16,4-7 11 15</inkml:trace>
  <inkml:trace contextRef="#ctx0" brushRef="#br0" timeOffset="18915">15762 7398 212 0,'-7'-3'79'0,"7"3"-61"0,-3-4 10 0,3 1 3 16,0 3 1-16,0-3 3 15,0-6-4-15,0-1 1 16,0 7-18-16,3-3 5 0,4-3 4 16,0 5-3-16,4-2 0 15,3 3-9-15,4 0-2 16,3 3-1-16,3 3 0 15,5 0 2-15,-1 3 4 16,-7 7-2-16,-3 3 1 16,-8 9-1-16,-10 6 2 15,-7 10-3-15,-3 0 1 0,-5 6-5 16,1-10-2-16,0-5-2 16,0 2 0-16,4-6 0 15,2-6 3-15,5-3-5 16,3-6-1-16,11-4 2 15,3-3 3-15,7-6-2 16,4 0 0-16,-4-6-8 16,0 6-4-16,-4-3-35 15,-2 3-14-15,-1 0-25 16,-4 0-9-16,-3 3-62 16</inkml:trace>
  <inkml:trace contextRef="#ctx0" brushRef="#br0" timeOffset="19047.93">16263 7561 292 0,'4'-22'110'0,"-1"9"-86"0,1-2 16 0,-1 5 2 15,-3 1-3-15,0 6 1 16</inkml:trace>
  <inkml:trace contextRef="#ctx0" brushRef="#br0" timeOffset="19350.31">16274 7482 619 0,'-7'7'20'0,"-4"2"-2"16,0 4-9-16,-3 12-3 0,4 0-1 16,-1 0 1-16,4-3-3 15,4 3-2-15,3-6 0 16,3-4-1-16,4-2 2 16,0-7 3-16,4-3 2 15,-1-9 3-15,4-3-3 16,-3-7 1-16,0-6 1 15,-1 3 2-15,1 7 3 16,-4 2 4-16,0 7-10 16,0 6-2-16,0 10-4 15,0 2 1-15,4 4-2 16,-1 0-1-16,4-3 1 16,4-1-1-16,0-2-14 15,-1-7-3-15,-3 0-44 0,1-2-20 16,-8-1-71-1,0-6-72-15,-4-4 77 16</inkml:trace>
  <inkml:trace contextRef="#ctx0" brushRef="#br0" timeOffset="20973.93">17540 7896 192 0,'0'-12'74'0,"0"5"-58"0,4-2 12 15,-4 0-1-15,3 5-2 16,1-5 2-16,-1 0-2 16,1-1 2-16,-1 4-15 15,1 0 4-15,-1 3 4 0,4 6 0 16,0 6 0-16,1 10 1 15,2 15-1-15,1 26-9 0,-1 6-4 16,1 3-4-16,3 3 0 16,0 0 0-1,-3 3 1-15,-1-3-2 0,1-3 1 16,-1-9-2-16,1-10-1 16,0-9 1-16,-4-7 1 15,0-12-25-15,-4 3-12 16,-3-12-29-16,-3-4-9 15</inkml:trace>
  <inkml:trace contextRef="#ctx0" brushRef="#br0" timeOffset="21245.23">17251 8316 252 0,'-4'0'93'0,"8"0"-72"0,10 7 16 16,0-7 2-16,14 0-10 16,22 0-2-16,13-3-9 15,11-4-3-15,14-2-9 16,8-1-4-16,-1 4 1 0,-7 0-2 15,-10 6-1-15,-11 6-15 16,-11-3-7-16,-10 4-124 16</inkml:trace>
  <inkml:trace contextRef="#ctx0" brushRef="#br0" timeOffset="22025.47">16828 5262 208 0,'-22'-6'79'0,"19"3"-61"0,3-3 10 0,0 6 0 16,0 0-10-16,0 0-3 16,7 3 0-16,3 3 1 15,5 7-9-15,2 2 0 0,4 4 3 16,1 0 3-16,-1 3 2 16,3 0-4-16,1 0-1 15,3 0 2-15,8 3 5 0,6 0-5 16,7-3 1-16,22 0-8 15,17-3-3 1,7-1 3-16,11-8 4 16,28-7-1-16,-3-3 1 15,3-13-3-15,14-8 1 0,-3-8-2 16,-11-5 0-16,-4-7-1 16,-3-9 0-16,-17-7-5 15,-22 4 1-15,-14 3 4 16,-21 3 2-16,-14 9-2 15,-15 4-3-15,-6 6-3 16,-4 3 1-16,-3 6-23 16,-1 3-10-16,1 3-46 15,-1 7-19-15,1 3-36 16</inkml:trace>
  <inkml:trace contextRef="#ctx0" brushRef="#br0" timeOffset="23883.5">18588 7617 192 0,'0'-9'71'0,"0"-1"-55"0,0 7 4 0,0 3-2 16,0-6 0-16,0-3 3 15,0-1 6-15,3 1 4 16,-3-4-17-16,0 4 7 0,4-1 6 16,-4 4-4-16,3 0-1 15,1 9 1-15,3 9 2 16,4 14 0-16,-1 14 2 15,1 11-2-15,-1 5 0 16,1 19-12-16,3 19-3 0,0 3-4 16,4-2-1-16,-1 8-3 15,1 0 1-15,0-5-2 16,-1-11 2-16,-3-14-2 16,-3-14-1-16,0-9 1 15,-4-9-1-15,0-10 2 16,-4-5 1-16,1-8-15 15,-4-8-6-15,0-1-24 16,0 1-9-16,0-10-19 16,-4 0-9-16,4 0-65 15</inkml:trace>
  <inkml:trace contextRef="#ctx0" brushRef="#br0" timeOffset="24379">18930 7902 268 0,'-32'-34'101'0,"29"25"-78"0,-4-1 4 0,7 7-3 16,3-3-8-16,1-4 3 15,6 1 3-15,4-4 1 0,4 1-12 16,7-4 2-16,3-3 3 0,7 1-2 16,4-1 2-16,11 12 0 15,9 7-1 1,5 7 4-16,-4 12 2 0,-7 9 2 16,-11 9 3-16,-10 20-1 15,-11 12 2-15,-10 0-9 16,-11 3-3-16,-11-3-4 15,-10 0-2-15,-7 6-5 16,-4 4-1-16,4-4-1 16,7-13 1-16,6-2-2 15,8-10-1-15,11-9-2 16,17-10 1-16,14-9 3 16,8-9 1-16,6-7-1 0,-3-6-2 15,0-3 1-15,-4 0-1 16,-3 0-3-16,-11 0 0 15,-7-1-29-15,-3 1-12 16,-4 0-41 0,-3 0-16-16</inkml:trace>
  <inkml:trace contextRef="#ctx0" brushRef="#br0" timeOffset="24830.28">20264 8229 232 0,'10'-10'88'0,"1"1"-69"0,3-7 8 0,-7 7-1 0,3-1-5 16,1 1-1-16,-4-4 3 16,0 4 2-16,0 0-13 15,0-7 11-15,0 6 4 0,-3 7 1 16,-1-3 3-16,-3 0-4 0,0 3 1 16,0 3-1-1,0 0 3-15,-7 9-10 16,-3 7-4-16,-4 12-5 0,-8 6-2 15,-2 4-8-15,-1 9 0 16,-3 6 1-16,3 7 1 16,4 0-1-16,3-4-2 15,4-6-2-15,4-9-1 16,3-10-5-16,0-6 0 16,3-6-36-16,1-9-15 15,-1-1-32-15,0-6-13 16,4-9-50-1</inkml:trace>
  <inkml:trace contextRef="#ctx0" brushRef="#br0" timeOffset="25084.87">20038 8100 316 0,'-11'-41'118'0,"18"35"-92"0,-3 0 13 15,-4 6-2-15,7 3-3 16,3 6 5-16,1 10 2 15,3 6 2-15,7 10-23 16,4-1 2-16,10 4-1 0,4 3-11 16,3 2-3-16,4 8-5 15,-3 2 1-15,-5-3-4 16,-6-6 0-16,-4-6-28 16,-10-7-10-16,-7-3-19 15,-4-6-4-15,-7-6-34 16,-7-4-14-16,-8-2-24 15</inkml:trace>
  <inkml:trace contextRef="#ctx0" brushRef="#br0" timeOffset="25626.38">20616 7523 268 0,'14'-31'101'0,"-6"18"-78"0,2-2 6 0,-3 8 0 0,0-2 4 16,-3-1 4-16,-1 4 3 15,-3 0 0-15,-3 0-22 16,-1 2 9-16,-3 1 6 15,-3 3-2-15,-1 3-1 16,-3 4-16-16,-4 5-7 0,-3 10-2 16,-4 10 1-16,1 8-8 15,3 4 0-15,3-3 0 16,7-3 1-16,8-7-2 16,3-6 2-16,7-3 3 15,0-9 1-15,7-4 3 16,0-9 1-16,4-9-1 0,-1-10 1 15,1 0 0-15,0-6 3 16,-1 6 1-16,-3 7 3 16,1 8-1-16,2 14 0 15,1 5-5-15,3 7-3 16,4 3-2-16,3 1-3 16,0-1 1-16,4 0 1 15,-4-3-1-15,-3-3-1 16,-4-4-8-16,-7-5-5 15,-3-1-40-15,-8 0-17 16,-3 1-63-16,-7-1-28 16,-3 1-3-1</inkml:trace>
  <inkml:trace contextRef="#ctx0" brushRef="#br0" timeOffset="27517.75">16598 5419 216 0,'0'-9'82'0,"4"9"-64"0,6-3 13 0,-3-4 1 15,0 7-11-15,4 0 1 16,0 0-7-16,-1 7-1 0,4-4-8 16,0 6 3-16,4 1 1 15,0-1-1-15,3 0 0 0,11 7 1 16,6 0 1-16,12-1-1 15,6 4-1-15,4 0-5 16,4 0-1-16,13 0 1 16,22-1 0-16,7 1 0 15,0-3 0-15,24 0-2 16,4-4-2-16,-3-2 1 16,17 5-1-16,4-5 2 15,-1-1 1-15,22-6-1 16,-3-3 1-16,13 0-2 15,8-12 2-15,-1-13-2 16,18 3-1-16,-14-7-2 16,14-2 1-16,-10 3 1 15,3 0 0-15,-3 3-3 0,-19-1 2 16,8 1 1-16,-10-3 2 16,-15 9-1-16,7-6-1 15,-3-6 1-15,-21 0-1 16,-4-1-5-16,0-2 1 15,18-4-9-15,-29 7-2 16,-20-1-21-16,-11 1-9 16,-1 6-7-16,-6 6-1 15,-4 0-57-15</inkml:trace>
  <inkml:trace contextRef="#ctx0" brushRef="#br0" timeOffset="28432.71">21950 7517 296 0,'-4'-66'112'0,"8"47"-87"0,-1 3 9 0,-3 10-4 16,4 0-10-16,-4 6 1 16,3 0 3-16,1 9 2 0,-1 16-13 15,5 19 1-15,-1 16 2 0,0 6-4 16,3 9 1-16,1 22-6 15,-1 7-2 1,1-4-5-16,3-9 0 16,0 0 0-16,0-6 2 15,0-10-3-15,1-13 0 0,-5-14-34 16,-3-11-15-16,-10-21-75 16,-4-10-33-1</inkml:trace>
  <inkml:trace contextRef="#ctx0" brushRef="#br0" timeOffset="28705.86">21618 7934 272 0,'-21'6'101'0,"18"-3"-78"0,-1 4 9 0,4-4-3 15,4 0-2-15,3 0 1 16,7-3 2-16,14-6 1 15,18-4-16-15,14-5 0 0,7-4-1 16,10-3-7-16,12 9-4 16,-1-2-2-16,-11 5 1 15,-6 4-3-15,-8 0 0 16,-10 3-26-16,-7 3-11 16,0 0-14-16,-4 3-4 15,-10 0-70 1,14 3-44-16,0 3 75 15</inkml:trace>
  <inkml:trace contextRef="#ctx0" brushRef="#br0" timeOffset="29494.97">22952 7410 300 0,'-25'-28'112'0,"11"12"-87"0,0-2 15 0,10 8 1 0,1 4-12 16,-1-4-2-16,4 1-4 15,11-4-3-15,6-5-10 16,15-4 5-16,28-7 2 16,21-2-1-16,4 6 1 0,7 3-1 15,10 10 0-15,-7 8 3 16,-14 8 0-16,-14 5-6 16,-17 4 0-16,-22 5 3 15,-24 4 2-15,-22 3-9 16,-14-3-3-16,-7 7-4 15,4-4 1-15,3 0-4 16,8-6 0-16,6 9-1 16,4 0-2-16,7 0 0 15,7 4 0-15,7 11 0 16,11 4 3-16,10-3 0 0,7 10 3 16,11-4-1-16,3 0 2 15,1 6-4-15,-1 4-2 16,-7 6 2-16,-3-7 0 15,-11-5 5 1,-10-7 2-16,-7-3 6 0,-15-4 5 16,-10-5-7-16,-14-4-3 15,-22-3-4-15,-10-2 0 16,-3-4-2-16,-4-4 2 16,-7-2-2-16,-4-3-1 15,4-4-6-15,4-6-1 16,10 3-24-16,10-3-9 15,11-3-30-15,8 7-11 16,6-4-91-16,11 13 212 16,7-4 226-16</inkml:trace>
  <inkml:trace contextRef="#ctx0" brushRef="#br0" timeOffset="31031.65">5549 11690 272 0,'-49'19'101'0,"31"-13"-78"0,-10 4 11 0,21-10-1 16,0 6-5-16,0-3 1 16,3-3-8-16,11 0-2 15,11 0-11-15,14 0 6 0,14 0 5 16,-1 0-6-16,15 0 0 15,22 0-7-15,9 0-4 16,1 0-1-16,-18 9 1 16,-3 1-14-16,-8 6-5 15,-6 9-48-15,-12 12-23 0,-6 1-60 16</inkml:trace>
  <inkml:trace contextRef="#ctx0" brushRef="#br0" timeOffset="31242.18">5775 12612 340 0,'11'16'126'0,"6"-13"-98"0,36-3 8 0,-18-10-2 16,25-2-16-1,11-7-2-15,7-3-9 0,17 3-5 16,-3 4-1-16,-4 5-15 15,-11 7-5-15,1 6-50 0,-4 7-22 16,0-1-48 0</inkml:trace>
  <inkml:trace contextRef="#ctx0" brushRef="#br0" timeOffset="32034.96">8904 11850 256 0,'-42'-25'96'0,"35"16"-75"0,-4-4 10 0,8 7 1 16,3-4-11-16,3 1 0 16,8-7-1-16,6 4 0 0,8-7-11 15,10-3 8-15,4 0 3 0,11 0-4 16,17 0-1-16,17 6-5 16,4 4-1-16,4 12-1 15,10 9 0 1,1 13 0-16,-12 16 2 15,-16 28 1-15,-19 15 3 0,-17 10-3 16,-22 22 1-16,-24 16-7 16,-21-1-1-16,-14 13-2 15,-4 10-2-15,0-7 3 16,0-6 0-16,4 6 3 16,10-18 3-16,15-20-4 15,17-18-1-15,14-16 0 16,21-25 0-16,35-12 0 15,15-17 2-15,7-8-3 0,17-7 0 16,1-3-1-16,-15-3-2 16,-14-3-35-16,-14 2-14 15,-11-2-32-15,-10 0-15 16,-3 0-67 0</inkml:trace>
  <inkml:trace contextRef="#ctx0" brushRef="#br0" timeOffset="32549">11469 12255 316 0,'3'6'118'0,"-3"-6"-92"0,0 3 15 16,0 6 2-16,0 7-15 0,0 12-4 16,-3 16-7-16,-4 9-1 15,-4 10-9-15,-3 9-2 0,-11 25-1 16,-6 1-2-16,-8-4-2 15,-4-3 1-15,1 3-1 16,3 0 2-16,1-10 3 16,9-18-7-16,8-6-3 15,4-19-39-15,6-7-16 16,4-6-223 0,7-18 136-16</inkml:trace>
  <inkml:trace contextRef="#ctx0" brushRef="#br0" timeOffset="32789.82">10978 12317 312 0,'-17'-72'115'0,"20"69"-89"0,-3-3-8 16,11 21 37-1,3 14-19-15,7 18-10 16,14 6-5-16,11 13-14 15,7 3-4-15,7 19 0 0,-3 12-2 0,-4-9 2 16,0-3-2-16,-4-7 2 16,0-9-31-16,1-3-13 15,-4-22-21-15,-8-9-7 16,-2-22-67 0</inkml:trace>
  <inkml:trace contextRef="#ctx0" brushRef="#br0" timeOffset="33510.01">11458 10991 292 0,'-14'-9'110'0,"14"9"-86"0,-3 0 13 0,3 0 0 16,0 0-18-16,0 0-5 15,0 0 4-15,7 0 5 16,0 0-12-16,7 0 3 0,3-10 2 16,15 7 3-16,11-3 1 15,9 3-7-15,1 6 0 16,-7 6-4-16,-7 7 2 16,-7 3 0-16,-8 3 3 15,-9 3-3-15,-8 0-1 16,-7 0-6-16,-4 0-1 15,-3-6-1-15,0-4-2 16,0 1 1-16,0-3 1 16,0-4-1-16,3-6 2 15,1 7-7-15,6-4 1 16,4-3 1-16,4 6 1 16,3 1-2-16,4-1 0 15,3 10 2-15,0 0 2 0,0 3-2 16,0 3 0-1,-3 3 1-15,-4 3 2 16,-3 1-1-16,-4-4-1 0,-4 0 3 16,-3-3 0-16,-3-3-1 15,-4 0 1-15,-4-3 0 16,-3-3 1-16,-4-4-2 16,-3-2 1-16,0-1-4 15,-4 0-2-15,1 1 2 16,2-4 0-16,5-3-30 15,3-3-14-15,7 0-21 16,7 0-10-16,7-9-44 16,10-1-21-16,1-2 26 15</inkml:trace>
  <inkml:trace contextRef="#ctx0" brushRef="#br0" timeOffset="33943.48">12358 11232 292 0,'0'-18'110'0,"3"14"-86"0,-3-8 9 0,0 6-3 16,0-1-1-16,-3 1 2 16,-4 0-5-16,-4 3-2 0,-3 3-13 15,-4 3-2-15,1 6 1 0,-4 4-6 16,-1 2-2-16,1 7-1 15,4 7 1-15,6 5-3 16,8 4-2-16,3-4 6 16,10-2 5-16,8-7 0 15,3-3 1-15,0-10 3 16,4-9 5-16,-1-12-3 16,1-7 2-16,-4-6-3 15,-3-3 2-15,0 3-2 16,-4 3 0-16,-4 4-3 15,1 5-1-15,-4 10-5 16,0 10-1-16,0 12 1 0,0 9 0 16,0 4-5-1,0 2 1-15,4-2-2 16,3-4 0-16,4-3-27 0,3-3-13 16,3-3-31-16,-2-3-12 15,2 0-96 1</inkml:trace>
  <inkml:trace contextRef="#ctx0" brushRef="#br0" timeOffset="34560.94">14009 11866 252 0,'-14'-88'96'0,"10"63"-75"0,1-3 19 0,-1 15 2 16,1 1-7-16,-1 2 2 16,1 4-17-16,3 6-6 15,0 9-9-15,0 13 5 0,7 25 5 0,3 22 2 16,8 7 1-16,3 2-9 15,7 32-3-15,4 6-6 16,0 0-1 0,-1 9 3-16,-2 7 1 0,-1-10-1 15,-7-18 1-15,0-17-24 16,-3-18-8-16,-4-19-28 16,-7-12-11-16,0-13-79 15</inkml:trace>
  <inkml:trace contextRef="#ctx0" brushRef="#br0" timeOffset="34782.51">13568 12524 276 0,'-11'16'104'0,"32"-13"-81"0,25 10 12 0,-14-13 0 15,14-4-6-15,21-5 1 16,28 0-11-16,15-10-4 15,-5-3-8-15,12 3-7 0,-4 3-1 16,-11 4 3-16,-17 6 1 16,-15-1-37-16,-10 4-14 15,-10 0-55-15,-5 0-23 16,-2-3 21 0</inkml:trace>
  <inkml:trace contextRef="#ctx0" brushRef="#br0" timeOffset="35202.98">14848 11417 304 0,'-14'-62'115'0,"11"43"-89"0,6-9 5 16,4 15-1-16,0-3-6 15,8-2 3-15,9-1 2 16,15 0 5-16,17 10-19 15,4-1 5-15,4 20 3 0,3 8 3 16,0 23 4-16,-3 25-10 16,-15 12-2-16,-14-2-4 15,-14 21 1-15,-14 16-4 16,-14-10-1-16,-7-2-2 0,0-4 2 16,-4 6-5-1,1-6-3-15,3-6-1 16,3-6 1-16,8-10-3 15,3-6 0-15,14-3-1 0,14-16 0 16,21-12 2-16,18-19 0 16,7-13 0-16,4-12 2 15,7-7-3-15,-4-6 0 16,-7 0-19-16,-11 1-7 16,-13-4-28-16,-8 3-12 15,-7 3-51-15,1 1-20 16,-8-1-13-1</inkml:trace>
  <inkml:trace contextRef="#ctx0" brushRef="#br0" timeOffset="35489.14">16637 12032 348 0,'18'-41'132'0,"-8"25"-103"0,-3 1 10 16,-3 12-2-16,-1 0-10 15,-3 3 1-15,4 3 5 16,-1 6 1-16,-3 7-18 16,0 6 6-16,-3 9 2 0,-4 4-6 15,-4 5-3-15,-6 23-8 16,-8 9-3-16,-3 7-2 0,-4-14-2 16,0 4 1-16,0-12 1 15,4-1-32-15,4-9-12 16,2-6-25-16,1-3-11 15,4-13-66 1,6-10-72-16,0-5 75 16</inkml:trace>
  <inkml:trace contextRef="#ctx0" brushRef="#br0" timeOffset="35699.62">16256 12023 412 0,'-4'-4'154'0,"8"8"-120"0,0 8 17 0,3-3-2 0,3 7-16 16,8 6-2-16,7 6-16 16,3 16-6-1,11 13-6-15,6 5-3 0,1 7 3 0,0-6-2 16,0-3-1-16,-4-1-17 16,-3-5-9-16,-4-4-37 15,-3-10-17-15,-4-5-108 16</inkml:trace>
  <inkml:trace contextRef="#ctx0" brushRef="#br0" timeOffset="36418.62">16570 10756 244 0,'-21'-13'90'0,"24"7"-70"0,4-3 17 15,0 2 4-15,8-2-2 16,6-4 4-16,7 1-9 16,0-1-1-16,7 1-18 0,11-1 4 0,11 4 4 15,3 2-3-15,0 11 0 16,-7 2 0-16,-11 10 0 15,-10 6-5-15,-11 9 1 16,-14 13-5-16,-18 15 1 16,-10 4-7-16,-14-3-1 15,-4-7 0-15,4 0 0 16,3-9-5-16,7 6-1 16,8-9 1-16,3-6 0 15,10-7-2-15,11-3 2 16,18-9 3-16,14-10 1 15,7-6 1-15,-1-6 0 16,1-4-2-16,-3 1-2 16,-5-4-15-16,-2 4-7 15,-5 6-31-15,-2-4-14 0,-5-2-8 16,1 9-5-16,0-3-72 16</inkml:trace>
  <inkml:trace contextRef="#ctx0" brushRef="#br0" timeOffset="36826.26">17582 11088 256 0,'11'-19'96'0,"-7"1"-75"0,3-14 10 0,-4 16 1 16,4-5-7-16,0-8 3 16,-3 1-1-16,-4 3 3 15,-4 3-16 1,1 6 5-16,-8 7 4 0,-3 3-8 15,-4 15-3-15,-6 16-5 16,-1 10 0-16,-3 2-4 0,10 1 0 16,4 0 3-16,11-7 3 15,6-6-2-15,11-6 1 16,7-7 1-16,11 4 2 16,-4-16 1-16,1-6 2 15,-5-7 2-15,1-2-1 16,-4 5-1-16,-7 1 1 15,0 2-6-15,-3 4-1 16,-1 6-6-16,-2 4-2 16,-1 8 2-16,3-2 1 0,1 6-6 15,-1-4 0-15,4 1-28 16,-3-3-9-16,3-1-26 16,0 1-11-1,-3-4-74 1,6 10-63-16,-2-3 82 0</inkml:trace>
  <inkml:trace contextRef="#ctx0" brushRef="#br0" timeOffset="37592.46">18662 11537 228 0,'-4'-44'88'0,"8"15"-69"0,-1-14 19 0,1 24 6 15,0-6-5-15,-1 6-1 16,4 6-10-16,0 4-5 15,0 9-13-15,4 19 7 0,3 25 5 16,4 9-5-16,3 6-2 16,3 10-6-16,1 25-4 15,0 4-2-15,-4-11 0 0,0 8-2 16,0-5 2 0,-7-24-2-16,1 38-1 0,-5-20-28 15,-6-11-14 1,-4-17-29-16,-4-9-11 0,-3-19-57 15</inkml:trace>
  <inkml:trace contextRef="#ctx0" brushRef="#br0" timeOffset="37797.48">18394 11972 280 0,'-35'-34'107'0,"38"28"-83"0,11 6 13 0,0 0-1 16,15 0-8-16,13 0 0 15,11 0-9-15,24-4-4 16,15 1-8-16,7 0-3 0,-11 3 0 16,-3 0-5-16,-4 6 1 15,-3 4-2-15,-8-1-2 16,-10 4-33-16,-11-4-12 16,-6 4-102-1</inkml:trace>
  <inkml:trace contextRef="#ctx0" brushRef="#br0" timeOffset="38086.69">19629 11047 320 0,'-7'-69'121'0,"14"51"-95"0,0-4 11 16,0 15 0-16,0 7-12 15,3 13-2-15,4 15-5 16,4 13-1-16,3 9-9 16,-7-15-1-16,4 81 0 0,0 0-1 15,-1 9-1-15,1 19-6 16,0-12 1-16,3-13-11 16,0-6-5-16,0-13-21 15,0-18-6-15,0-19-16 0,-3-26-3 16,3-12-72-1</inkml:trace>
  <inkml:trace contextRef="#ctx0" brushRef="#br0" timeOffset="38478.94">19921 11151 316 0,'4'-22'118'0,"6"9"-92"0,15 4 8 0,-11 6-3 16,11-3-2-16,10-4 5 0,11 10-4 16,18 0 2-16,10 6-18 15,-4 7 10-15,-3 12 3 0,-14 6-8 16,-10 20-1-16,-12 18-1 16,-10 6-2-1,-13 0-3-15,-8 0-2 16,-11 1-4-16,-7 5 1 15,1-3-2-15,-1-5 0 0,4-11-3 16,7-5-2-16,7-13-2 16,7-4-1-16,7-8-1 15,7-4 3-15,4-9 0 16,3-7 1-16,7-5 2 16,8-7 1-16,-1-7-12 15,0-2-7-15,-3-7-27 16,0-3-10-16,-4 1-21 15,-3-1-6-15,-4 3-91 16</inkml:trace>
  <inkml:trace contextRef="#ctx0" brushRef="#br0" timeOffset="38823.03">21509 11455 324 0,'3'-19'123'0,"1"7"-95"0,3 2 11 0,-3 7-1 0,-4 3-6 15,0 0 1-15,0 10-7 16,-4 8-2-16,-3 14-13 15,-7 5 0-15,-4 7 0 0,-7 3-4 16,1 10 1-16,-4 12-5 16,-1 3 0-16,5-10-1 15,2 4-2-15,1-12-2 16,0-10 1-16,4-4-34 16,2-8-15-16,1-7-42 15,4-6-18-15,3 2-38 16</inkml:trace>
  <inkml:trace contextRef="#ctx0" brushRef="#br0" timeOffset="39063.51">21064 11433 408 0,'0'-6'154'0,"4"12"-120"0,3 16-1 0,0-6-7 16,7 6-12-16,7 12 2 15,4 4 0-15,7-4-1 16,10 13-7-16,4 10-5 0,0 2-2 16,0 1-1-16,-4-4 2 15,-7-9-3-15,-3-9-2 16,-4-7-34-16,-7-6-15 16,-3-6-33-16,-4-6-12 15</inkml:trace>
  <inkml:trace contextRef="#ctx0" brushRef="#br0" timeOffset="39650.26">21823 10693 296 0,'3'-6'112'0,"1"3"-87"0,-4-4 13 0,0 4 1 16,0-3-6-16,-4 0 1 15,-3-4-4-15,-7 1 1 16,-3 3-17-16,-8 2 1 0,-3 4 1 16,-1 4-4-16,1 2 1 15,0 6-6-15,3 7-2 16,4 0-5-16,0 9-2 16,7 1 1-16,7 2 2 15,3 0 4-15,8-6 2 16,3 0-1-16,7-9-1 0,4-7-1 15,6-12 0-15,8-9 2 16,0-7 1-16,0 0 3 16,-4 3 1-16,-7 1 3 15,-3 2 4-15,-4 7-6 16,-4 3-2-16,-3 3-5 16,0 6-2-16,0 7-1 15,4 5-2-15,3 1 1 16,0 10-1-16,4-4 0 15,0-3 2-15,-1-4-12 16,-3-5-6-16,0 6-29 16,-3-10-11-16,0 7-31 0,-4-7-12 15,3 1-75 1</inkml:trace>
  <inkml:trace contextRef="#ctx0" brushRef="#br0" timeOffset="40171.69">22539 11025 244 0,'21'-62'90'0,"-3"40"-70"0,6-16 21 0,-13 26 4 16,3-1-3-16,4 1-1 16,-1 12-3-16,5 12-1 15,2 16-20-15,5 16 1 0,-1 6 0 16,0 7-6-16,-3 15-2 15,-1 13-5-15,1 5-2 16,-4-5 1-16,-3-3 0 16,-4-7-2-16,-3-3-2 15,-1 0-21-15,-3-19-11 16,-3-6-24-16,-4-12-7 16,0-13-97-1</inkml:trace>
  <inkml:trace contextRef="#ctx0" brushRef="#br0" timeOffset="40413.58">22472 11430 288 0,'-25'-16'110'0,"25"16"-86"0,4 3 13 16,3-3 2-16,7 0-10 15,11-3 0-15,21-3-7 16,24-3-2-16,4-1-11 15,0-6-3-15,11 1-2 0,7-4 0 16,-4 10 0-16,-11-1-5 16,-6 1 1-16,-15 2-38 15,-6 1-14-15,-8 0-36 0,-3 6-12 16,0 3-22 0</inkml:trace>
  <inkml:trace contextRef="#ctx0" brushRef="#br0" timeOffset="40999.06">23580 10750 340 0,'-32'-10'126'0,"28"1"-98"0,-3 6 14 0,7-4 0 0,7-2-13 16,8 6-2-16,6-4-4 15,10-2 0-15,12 6-13 16,6-3 10-16,4 3 3 16,0 6-3-16,3 6-1 0,-3 7-5 15,-10 3 1-15,-12 3 3 16,-16 6 1-16,-19 6-6 16,-7 1 0-16,-6 5-6 15,-4-5-2-15,-4-4-2 16,0-2-3-16,1 2 3 15,2-9 0-15,8-3-6 16,4-1 0-16,3 4-1 16,7-3 2-16,7 6 1 15,3-3 3-15,8 0-6 0,3 0 1 16,4 13 3-16,7 2 2 16,10 7 0-1,4 3-2-15,0 7-2 0,-4-11 1 16,-3 4 3-16,-8-6 1 15,-6-6-1-15,-7-4-2 16,-8-3 1-16,-6-3 1 16,-8-3 5-16,-13 0 4 15,-11-3-4-15,-15-3-2 16,-3-4-2-16,-3-2-3 16,-11-4 1-16,-14-3 1 15,-7 3-6-15,3 1-1 16,15-1-14-16,10 0-3 0,10 0-23 15,8-2-12-15,10-1-38 16,8 3-14-16,10 3-73 16</inkml:trace>
  <inkml:trace contextRef="#ctx0" brushRef="#br0" timeOffset="42572.09">23502 10082 324 0,'-74'-19'123'0,"39"13"-95"0,-36 6-6 0,32 0-8 16,-21-4-7-16,-7-2 1 0,-14 3-4 15,-18-3-1-15,-6-4-1 16,-1-2-2-16,-11-7 1 0,-20 0-1 16,6 0 2-16,-10 1-1 15,-18-1 2-15,4 9-4 16,-25 7 0-16,-3 3 7 15,-15-3 6-15,-6 3 3 16,-12 0 0-16,-2 3-1 16,-8 0 1-16,0-3-8 15,-3 0-4-15,-8 7-2 16,5-7-1-16,-1 3 0 16,-4-3 2-16,-2 0-1 15,-12 6 2-15,4 3-4 16,-10 4 0-16,10 6 1 0,-18 6 2 15,15 0-3-15,-11 3 0 16,17-3-1-16,-10-3-2 16,21-3 7-16,-14-3 3 15,25-7-3-15,-11 0-2 16,15-5-3-16,-1 2 1 16,4-3-1-16,3 3 0 15,-3 1 2-15,14 2 0 16,-57 0 0-16,32 7 0 0,1-3 0 15,9-1 0-15,19 1 0 16,-11-1 0-16,14 1-3 16,-4-4 2-16,1 1 1 15,6-4 2-15,-10 0-1 16,14 0 2-16,-7-6-4 16,0 0 0-16,11 7-1 15,-19-4 0-15,23 6 2 16,-5 10 0-16,-3 12 0 15,18 10 0-15,-4 9-3 16,0 0 2-16,14 1 1 16,4-7 0-16,0-1-3 15,14 4 2-15,7 4 1 16,-7 8 0-16,3 10 0 0,15 3 2 16,3 0-3-16,-7-3 0 15,3 16 1-15,15 12 0 16,14 4-5-16,6-4 1 15,8-3 4-15,7 12 2 16,11 7-3-16,13-3-1 16,8-13 1-16,14 19 0 15,10 16 3-15,11-10 3 16,10 4-2-16,19 24 0 16,13-6 1-16,18-2 2 15,10 8-1-15,36-6 2 0,25-15-4 16,13-1 0-1,-45-40-1-15,116 53 1 16,25-22-4-16,-4-12 0 0,-74-35 1 16,156 54 2-16,-4-17-1 15,17-15 2-15,15-12 0 16,10-13 1-16,15-10 4 16,17-5 3-16,28-4-4 15,32-12-2-15,14-13 0 16,25-13-1-16,24-12 0 15,22-3 0-15,24-13 9 16,0-2 3-16,-3 2-10 16,4-9-3-16,9-3 2 15,16-1 4-15,-9-2-5 0,-6-3 0 16,-17-7-2-16,-12-9-2 16,-10-13 1-16,-10-6-1 15,-4 6 0-15,-14-3 0 16,-4-12 0-1,-10-22 0-15,-14-7-3 0,-4 4 0 16,-11-10-1-16,-13-22 0 16,-18 3 0-16,-46-3 0 15,-25-15-2-15,-32 6 1 16,-34-1 3-16,-51-18 1 16,-23 3-2-16,-37-3 2 15,-34-22 5-15,-39-6 2 16,-29-25-5-16,-31-7 0 0,-46-9-6 15,-56 6 1-15,-40 1 0 16,-70 24-1-16,-49 19 4 16,-42 3 0-16,-47 32 1 15,-49 25 0-15,-24 21-5 16,-15 14 1-16,0 18-18 16,22 3-8-16,17 3-31 15,-3 0-11-15,31 26-94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3T21:05:25.44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2667 3547 228 0,'-4'-6'85'0,"12"0"-66"0,2-10-3 0,1 7-7 16,3-1-5-16,3-9 0 16,1 1-2-16,7-1 1 15,-1-9-2-15,1-7 2 0,10-9 0 16,18-3 1-16,7-3 2 16,14 3 1-16,-3 0 1 15,10-3 0-15,25 3 2 16,3-13-3-16,4 4-2 15,28-13 2-15,4 6 2 16,10 0 0-16,22 13 0 16,-5-3-3-16,30-7 1 15,-8 13-2-15,24-3 0 16,-10 9-1-16,15 4 2 16,-8 5-1-16,0 14 2 15,-3 8-4-15,-11 13-2 16,7 19 0-16,-25 3-1 15,-6 10 0-15,3-4 0 16,-15 10 2-16,-16 9 1 16,2 13 1-16,-13-1 2 0,-15 1-1 15,-10 3 0-15,-21-13-3 16,-4 4 1-16,-3-7-4 16,-8 3-2-16,-9 4 4 15,-9 5 1-15,1 4 0 16,-14-6-2-16,-10-10-35 15,-12-6-14-15,-3 0-92 16</inkml:trace>
  <inkml:trace contextRef="#ctx0" brushRef="#br0" timeOffset="820.52">1824 3742 228 0,'10'-54'85'0,"8"26"-66"0,7-16-8 16,-8 35-6-16,8-16-7 15,7 0 0-15,17-4 2 0,11 1 2 16,7-9-1-16,4 5-1 0,17-12 3 15,18-6-2-15,0 3-1 16,14-3 5-16,24 0 1 16,1 3 4-16,10-10 4 15,22-2-2-15,6-10 1 16,25 0-5-16,4-10 0 16,17 7-3-16,18 6 0 15,3-2-1-15,29-5 0 16,-4 1-2-16,11 6-2 15,0 7 3-15,-11 12 0 0,18 12-4 16,-18 17 1 0,0 18-2-16,-7 9 0 0,0 16 6 15,-3 9 5-15,-11-2 4 16,-4 15 2-16,-10-9-8 16,-7 2-2-16,0 4-1 15,-25 9 0-15,4 13-5 16,-18 3 1-16,-25 7 2 15,-3-17 1-15,-7 13-1 16,-22-3 1-16,-20 3-4 16,-11 0 0-16,17 13-1 15,-14-16 0-15,-13-9 0 0,-15-10-2 16,-18-6-41-16,-17-7-18 16,-14-2-63-1</inkml:trace>
  <inkml:trace contextRef="#ctx0" brushRef="#br0" timeOffset="1664.93">2286 3469 280 0,'14'-25'104'0,"4"22"-81"0,28-19-6 0,-18 9-9 15,14-6-8-15,22-15 0 16,10-1 0-16,7-2 0 16,11-4 0-16,21 3-3 0,3 1 2 15,11-4 1-15,25 3 0 0,3 7 0 16,21-13 0-16,11-15 0 15,14-1 0-15,7-6 0 16,25 7 0-16,-14 2 0 16,28 10 2-16,-11 3-3 15,29 0-2 1,-8 7 4-16,19-1 3 0,13 7-3 16,-10-7-1-16,24 0-2 15,7 1 0-15,4 2 2 16,7 1 2-16,18 6-1 15,-4 6 2-15,4 9-2 16,10 13 2-16,7 10-2 16,-20 15-1-16,-5 12 1 15,-3 10-1-15,-28 10 0 0,0-1 2 16,-25 16-3-16,-7 16 0 16,-35 3 3-16,-7-6 1 15,-22 6-4-15,-24 3-1 16,-3 6 3-16,-15-6 1 15,11 13 0-15,-39-10-2 16,-18-3 1-16,-10 6-1 16,-11-3-73-1,-17-21-30-15,-25-10 0 16</inkml:trace>
  <inkml:trace contextRef="#ctx0" brushRef="#br0" timeOffset="2779.3">1069 7181 252 0,'-28'-3'93'0,"24"3"-72"15,1 3 18-15,3-3 3 0,0 0-13 16,0 0-2-16,0 0-7 15,0 0-3-15,10 0-9 16,4 0 8-16,4 0 4 0,17-3-6 16,11 0-1-16,4 0-1 15,6-3 0-15,4-1-6 16,21-2-4-16,4 0-1 16,3-1 1-16,-3 1-1 15,-11-7-1-15,-4 7 1 16,-6-1 1-16,-8 1-1 0,-17 9 2 15,-11 0-35-15,-7 9-13 16,-14 7-24-16,-7 3-8 16,-3 3-62-1</inkml:trace>
  <inkml:trace contextRef="#ctx0" brushRef="#br0" timeOffset="3063.18">1305 7865 256 0,'-14'9'96'0,"14"-6"-75"0,7-3 10 0,-3 0 1 16,3 0-5-16,7 0 4 15,11 0-8-15,10-9-4 0,11 0-11 16,14-1 1-16,14-2 2 0,0-1-4 15,-11 4-2-15,1 2-9 16,-11 7-3-16,-4 0 8 16,-3 4 6-16,-14-1-27 15,-4 0-13-15,-3 0-72 16,3 0-30-16</inkml:trace>
  <inkml:trace contextRef="#ctx0" brushRef="#br0" timeOffset="5330.82">3267 7065 184 0,'-11'-15'68'0,"11"8"-52"0,0-2 12 15,0 3 5-15,0-1-8 16,0 1-2-16,0 0 0 15,0 0 2-15,0-1-13 0,7 1 2 0,-3-3 0 16,-1-1-1-16,4 1 0 16,4-1-3-16,-1-2-1 15,12-1-3-15,6 1 1 16,14 2-2-16,4 1 2 16,7 6-4-16,0 6 0 15,-14 6 5-15,0 13 3 16,-8 13 0-1,-13 24 3-15,-15 4-3 0,-6 3-1 16,-15 3-6-16,-10 16-1 16,-4 6 1-16,4-7 0 15,7-9 2-15,0-12 3 16,3-3-4-16,8-13-3 16,6-10-1-16,8-2-1 15,6-10 6-15,15-6 4 16,3-10-3-16,11-3-2 15,7-6-2-15,-11 0 0 0,0-6-2 16,-3 6 2-16,0-3-2 16,-11 3 2-16,0 0-22 15,0 3-9-15,-3-3-30 16,0 6-11-16,3-6-72 16,3 0-49-1,-2 0 82-15</inkml:trace>
  <inkml:trace contextRef="#ctx0" brushRef="#br0" timeOffset="5703.53">4180 7457 272 0,'-3'-12'101'0,"6"5"-78"0,1 1 9 0,-4 6-3 16,0 0-4-16,0 0 2 16,0 0-9-16,3 6 0 15,5 16-11-15,-1 19 2 0,0 19 2 16,0 6 2-16,3 9 3 15,1 19-5-15,-1 6-1 16,1-6-6-16,7-6-1 16,-8-3-3-16,-3-13-1 0,4-6 1 15,-1-10 2-15,1-15-36 16,-4-7-17-16,-3-12-40 16,-1-12-18-16,4-10-15 15</inkml:trace>
  <inkml:trace contextRef="#ctx0" brushRef="#br0" timeOffset="6080.28">4145 7761 260 0,'-17'22'96'0,"17"-12"-75"0,0-1 14 0,7-6 1 16,3 0-8-16,1 1-2 15,3-1-3-15,7 0 0 16,4-3-13-16,-1 0-3 0,8 0-3 16,-4 0-2-16,8-3-2 15,-1 0 3-15,4-4 2 16,-8-2 2-16,1-7 3 16,-4-15-3-16,-3-16 1 15,-14-6-5-15,-11-4 0 16,-14 4 1-16,-15 3 0 15,-2 6-2-15,-8 0-2 16,-7 6 1-16,-3 10-1 0,3 6-3 16,0 6 0-16,11 7-3 15,20 6-25 1,15 3-6-16,11 3-23 16,7 3-9-1,13 4-65-15</inkml:trace>
  <inkml:trace contextRef="#ctx0" brushRef="#br0" timeOffset="6831.75">4473 6783 212 0,'-7'-3'79'0,"4"0"-61"0,3 0 15 0,0 3 1 16,0-3 0-16,0-4 2 0,-4 1-2 16,1 0-1-16,-1-1-18 15,1 4 4-15,-1 0 2 0,4 3-9 16,14-9-2-1,11 6-2-15,14-7 2 16,-4 1 1-16,0 3-3 16,0 6 0-16,1 0-3 15,-12 9 2-15,-2 0 0 16,-8 7 3-16,-7 0 1 16,-4 3 3-16,-6-1-5 0,-1-2-1 15,-3-3-4-15,0 2-1 16,0-5-1-1,4-1-2-15,-1-6-2 0,4 7-1 16,0-4 2-16,7 0 0 16,0 0-2-16,7 4 2 15,0-1 1-15,4 1 0 16,3-1 0-16,-7 4 2 16,4-1-3-16,-4 1 0 15,-3-1 3-15,-4 4 1 16,-7 0 1-16,-4 2 0 15,-3 1 4-15,-4 0 5 0,-3 0-7 16,0-3-3-16,0-4-2 16,-7 4 1-16,7-7-6 15,3 1-1-15,1-4-36 16,3 0-15-16,3 4-22 16,4-1-9-16,4 0-68 15</inkml:trace>
  <inkml:trace contextRef="#ctx0" brushRef="#br0" timeOffset="7314.73">5320 7470 300 0,'-11'9'112'0,"8"-9"-87"0,3 3 9 15,0-3-4-15,7 0-3 16,3 0 3-16,8 0-5 15,7-3-1-15,14-3-13 16,-4 6-7-16,7 0-2 0,4 0-2 16,-11 6 2-16,1-3-3 15,-1-3 0-15,-3 7-43 16,-4-7-18-16,0 0-97 16</inkml:trace>
  <inkml:trace contextRef="#ctx0" brushRef="#br0" timeOffset="7912.05">6378 6971 192 0,'14'-19'74'0,"-3"10"-58"0,-4-4 12 0,-3 7 2 0,3 0-3 16,0-3 2-16,-4-1-1 15,1 1 2-15,-1 2-16 16,-3 1 7-16,0 0 6 0,-3 0 0 16,-4-4 2-16,-7 10-8 15,-1 0-2-15,-13 7-7 16,3 5 0-16,1 7-3 15,-8 15 2-15,0 17-8 16,-3 8-2-16,0 1 3 16,7 6 2-16,-8-1 4 15,15 11 1-15,10 8-3 16,11-8-3-16,8-4-5 16,9-13-2-16,8-5 1 0,0-7 0 15,6-10 1-15,5-9 0 16,6 1 0-16,-3-11 0 15,3-5 2-15,0-7 1 16,-10-9 1-16,0-6 0 16,-4-7-2-16,-10-6 1 15,-4-6 0-15,-14 0 1 16,-18-4-2-16,-6 4 1 16,-15 3-4-16,3 16 0 15,-6 5 1-15,7 8 0 16,0 2-3-16,6 3 0 15,5 1-12-15,2-1-2 16,8-3-27-16,7-6-10 16,7-9-22-16,11-4-10 15,14-5-55 1</inkml:trace>
  <inkml:trace contextRef="#ctx0" brushRef="#br0" timeOffset="8286.33">6784 7413 364 0,'0'-3'137'0,"0"0"-106"0,0 6 2 0,0 0-7 16,0 10-12-16,0 18 2 16,0 19 0-16,0 10-1 15,0 6-7-15,0 12-5 0,3 19 0 16,8 4-2-16,0-7-1 15,-1-6 1-15,1 3 1 16,-1-10-28-16,1-9-11 16,-4-19-22-16,0-9-6 15,0-22-84 1</inkml:trace>
  <inkml:trace contextRef="#ctx0" brushRef="#br0" timeOffset="8644.45">6724 7608 284 0,'0'25'107'0,"3"-9"-83"0,8 12 4 0,-4-19-4 16,7 4-5-1,11-1 3-15,0-2 1 0,6-1 1 16,5-6-13-16,-1-3 2 15,0-3 3-15,-3-6-2 0,0-10 2 16,-8-9-5-16,-2-10 1 16,-8 0-5-16,-4 1 1 15,-6-1-3-15,-4 4 2 16,-11 2-2-16,-6 7 0 16,-8 3-8-16,-14 3 0 15,0 1 3-15,0 8 2 16,4 4-5-16,7 6-2 15,7 0-25-15,3 0-10 16,8 9-26-16,6-2-10 16,15 5-70-1</inkml:trace>
  <inkml:trace contextRef="#ctx0" brushRef="#br0" timeOffset="9082.58">7059 6758 280 0,'-3'-6'107'0,"3"6"-83"0,0 0 13 0,3 0-1 15,4 3-4-15,0 0 3 16,4 0-4-16,3 3 1 15,4 1-18-15,-1 2 3 0,4 4 1 16,-3-1-2-16,3 4 1 16,-3-4-3-16,-4 14 1 15,-7-1-4-15,-4 6-1 16,-3 3-4-16,-3 10 1 16,-4-3-2-16,3-6 0 15,-3-10-1-15,4 3 2 16,3-9-5-16,3-4-1 15,4-2 2-15,7-4 1 16,8-2-1-16,6-1 1 16,0 0-4-16,0-3-2 15,1-3-7-15,-5 7-4 16,1-4-32-16,-11-3-13 0,-3 0-35 16,-1 0-14-16</inkml:trace>
  <inkml:trace contextRef="#ctx0" brushRef="#br0" timeOffset="9865.36">7997 7050 256 0,'0'-32'96'0,"4"20"-75"0,0-4 10 0,-1 16-2 15,4-3 0-15,0 6 5 16,4 10-8-16,3 15-3 16,0 16-13-16,0 6 0 0,0 6 3 15,0 4-3-15,0 15 2 16,-3 10-9-16,0-7-2 0,-1-6-1 16,1-6 2-16,-1-3-12 15,-3-10-3 1,0-12-25-16,-7-10-10 15,0-9-101 1</inkml:trace>
  <inkml:trace contextRef="#ctx0" brushRef="#br0" timeOffset="10101.7">7733 7435 276 0,'7'7'104'0,"11"-4"-81"0,17 3 12 0,-14-6-2 16,14 0-9-16,11-3 0 16,4 0-13-16,-1-4-7 15,4 1-2-15,0 0-2 0,3 3 2 16,-10 3-17-16,-4 0-6 16,-3 3-19-16,-7 0-5 15,-4 0-75 1,-3 3-38-16,-4 1 75 15</inkml:trace>
  <inkml:trace contextRef="#ctx0" brushRef="#br0" timeOffset="10958.86">9010 6890 236 0,'18'-19'88'0,"-8"10"-69"0,1-10 17 0,-4 9 3 15,-4 1-10 1,1 3-2-16,-4-1 2 0,-4 1 2 16,-6 0-17-16,-4 3 1 0,-11 6 1 15,-3 3-4-15,-8 0-2 16,1 1-5-16,0 8-4 15,3-2-3-15,4 6 1 16,3-1 1-16,8 1 2 16,2 3-3-16,8 3 0 15,7 7 1-15,11-1 0 16,10 3-3-16,11 4 2 16,7-7 1-16,3 7 0 15,4 0 0-15,0-1 0 16,3 4-3-16,4 3 2 15,4 6 1-15,-5 10 2 0,-2-4-1 16,-8-3-1-16,-10-5 12 16,-7-11 4-16,-11 1 5 15,-14-7 2-15,-11-6-4 16,-10-3-1-16,-11-3-4 16,-3-10 1-16,0 7-8 15,-1-10-2-15,1-3-1 16,3 1 2-16,4-8-5 15,3-5-3-15,4-10 1 0,7-15 0 16,4-16-2-16,6-7 0 16,8 1-3-16,6-4 1 15,4 7 5-15,4-10 2 16,3-12-3-16,4-4 1 16,-1 1 0-16,1 3 2 15,-7 0-1 1,-11-4-1-16,-11 1 1 0,-6 12 1 15,-8 13-1-15,-3 12 2 16,-4 19-7-16,-3 16-1 16,0 15-3-16,3 10 0 15,4-3-15-15,14 12-5 16,7 0-24-16,10 3-6 16,8-2-41-16,10 15-16 15,8 3-12 1</inkml:trace>
  <inkml:trace contextRef="#ctx0" brushRef="#br0" timeOffset="11243.34">9550 7307 340 0,'0'3'126'0,"3"0"-98"0,1 16 12 15,-1-13-2-15,1 13-8 16,-1 9 2-16,1 16-3 15,-1 16 0-15,4 9-16 0,1 0-3 0,-1 21 0 16,3 17-6 0,1 0 0-16,-1-7-2 15,1 13-2-15,-1 3-26 0,-2-13-12 16,-1-15-6-16,-4-19 0 16,1-19-5-16,-1-25-30 15,-3-18 17 1,0-23-28-1,0-18-44-15,0-14 37 16</inkml:trace>
  <inkml:trace contextRef="#ctx0" brushRef="#br0" timeOffset="11544.51">9581 7570 316 0,'-14'47'121'0,"14"-15"-95"0,4 5 9 0,3-24-4 0,4 2-4 15,6 1 1-15,15-3-2 16,-7-4-1-16,35-9-14 16,3 0 4-16,-3-13 5 0,-7-5-9 15,-4-7-1-15,-10-10-2 16,-7-9 0-16,-11 0 2 16,-14 0 4-16,-7-3-4 15,-14 0 0-15,-11-3-6 16,-13-3-3-16,-19 6 0 15,-3 9-1-15,4 10-5 16,10 9 1-16,7 10-29 16,7 6-11-16,8 3-32 15,6 0-13-15,11 3-75 16</inkml:trace>
  <inkml:trace contextRef="#ctx0" brushRef="#br0" timeOffset="12472.38">6089 4917 236 0,'-18'-3'88'0,"15"3"-69"0,-1 3 0 16,4-3-7-16,0 7-6 15,4-4-1-15,3 9 1 16,3-2 3-16,5-1-4 16,2 4 6-16,15-1 4 0,-7 1 2 0,13 6-1 15,15-4-2-15,14 7-1 16,11 3-3-16,-7 4 1 16,20 2-4-16,19-3-2 15,-1-9-2 1,11-3 0-16,10-10-4 0,5-12 0 15,-12-16 3-15,8-6 1 16,-8-13-1-16,-14 3 1 16,-17-3-2-16,-21 4-1 15,-18-1 1-15,-15 0 1 16,-13 4-1-16,-11 3-1 16,-7 6 1-16,-7 6 1 15,-3 3-28-15,-1 4-9 16</inkml:trace>
  <inkml:trace contextRef="#ctx0" brushRef="#br0" timeOffset="13088.91">6036 4986 268 0,'18'4'101'0,"3"-1"-78"0,11 6-2 0,-15-3-8 16,11 1-5-16,-6 8 0 15,9 4-2-15,12 9-1 16,10 4-3-16,10 5-2 0,4-5 3 16,0 2 2-16,11-2 4 15,17-4-2-15,11 0-2 16,-7-6 0-16,21 0 1 15,14-3-3-15,-4-4-2 16,15-2 0-16,3-4 1 0,0-2 1 16,7-4 3-16,8-3-3 15,-8-3-2-15,7-4 0 16,4 4 1-16,-14-3-1 16,6-3 2-16,1-7 0 15,-11-6 3-15,0-9-3 16,8-7-2-16,-12-3 2 15,-10-9 2-15,0 3-4 16,-3-3-1-16,-18 6 0 16,-11 3 2-16,-17 0-1 15,-15 7-1-15,-10 3-2 16,-10 5 1-16,-8 5-23 0,-7-5-12 16,-6 4-32-1,-8 13-12-15,-4 0-33 16</inkml:trace>
  <inkml:trace contextRef="#ctx0" brushRef="#br0" timeOffset="13753.47">6258 5369 252 0,'32'25'93'0,"3"-19"-72"0,29 10-2 16,-29-13-6-16,11 3-7 16,10-2 1-16,-3 5-2 0,25-3 0 15,7 4-3-15,6-1 1 16,5 4 0-16,13-1-1 0,11 7-2 15,0 0 3-15,7 9 0 16,10-3 5-16,5-3 3 16,-1 0 2-16,21-3 3 15,-3-7-5-15,10-5 1 16,11-1-3-16,0-6 0 16,14-6-8-16,-11-4 0 15,18-5-1-15,-3-1 2 16,-1-6-1-16,8-3-1 15,-4 3-2-15,11-6 1 16,-15-1 1-16,12-2 2 16,-12-7-1-16,-6-5 2 0,10-8-4 15,-25 1 0-15,-10 0 1 16,0 3 2-16,-18 9-3 16,-21 4 0-16,-14 9-1 15,-4 3 0-15,-7 0-25 16,-3 3-9-16,-14 3-15 15,-11 1-6-15,-7-1-55 16</inkml:trace>
  <inkml:trace contextRef="#ctx0" brushRef="#br0" timeOffset="15598.31">6096 9094 208 0,'-7'-16'79'0,"7"13"-61"0,0 0 10 0,0 3 0 15,0 0-10-15,3 0 0 16,5 3 4-16,-1 3 6 15,3 10-15-15,8 6 6 0,3 6 4 16,-7 10-8-16,4 6-3 16,-4 12-7-16,-4 10-4 15,-3 0 2-15,1-3 0 16,-5-7-4-16,-3-3 1 16,0-2 0-16,0-14 0 15,0-9-29-15,0-6-13 16,0-9-97-16</inkml:trace>
  <inkml:trace contextRef="#ctx0" brushRef="#br0" timeOffset="15809.78">5976 9411 264 0,'39'0'101'0,"-11"0"-78"0,14-10 13 0,-20 7 0 15,9-9-17-15,1-1-3 16,7 0-10-16,7 1-4 16,0 3-1-16,-4 2-1 0,-3 4 0 15,-7 3-40-15,-4 3-18 16,-4 4-69 0</inkml:trace>
  <inkml:trace contextRef="#ctx0" brushRef="#br0" timeOffset="16094.15">6590 8831 272 0,'0'-25'104'0,"3"12"-81"0,4 4 12 0,1 5-2 0,-1-2-9 16,3 12 0-16,1-2 0 15,3 11 2-15,-4 7-14 16,-2 16 2-16,-1 18 2 0,0 7-8 16,-4 3-2-16,1 3-2 15,-1 3 0-15,1 6-5 16,-1 1-1-16,1-10-32 16,-1-19-15-16,1-13-22 15,3 1-8-15,11 12-50 16</inkml:trace>
  <inkml:trace contextRef="#ctx0" brushRef="#br0" timeOffset="16349.67">6939 9310 324 0,'-3'-6'121'0,"6"12"-95"0,1 4 7 0,-1-4-5 15,4 10-7-15,0 18-1 16,0 16-8-16,0 7-5 16,0 2-4-16,1 4 0 0,-1 19 0 15,0 9-1-15,0-1 1 16,0-8-9-16,7-4-3 16,-7-12-33-16,4-13-15 15,-1-18-47-15,4-7-22 16,-3-18 20-1</inkml:trace>
  <inkml:trace contextRef="#ctx0" brushRef="#br0" timeOffset="16663.31">6886 9517 240 0,'14'47'90'0,"-3"-28"-70"0,10 6 13 0,-7-19 1 15,7-2-5-15,4-4 1 16,3-7-4-16,1-8 1 16,-1-10-15-16,0-10 2 15,0 4 2-15,-3-4-4 0,-7 1 1 16,-8-1-2-16,-3 10 1 16,-7-3-2-1,-7 6 1-15,-7 0-6 0,-4 10-3 16,-13-4-1-16,-1 6-1 15,-3 4-3-15,6 3 0 16,1 0-25-16,7 0-11 16,7 0-20-16,3-1-6 15,11 4-75 1</inkml:trace>
  <inkml:trace contextRef="#ctx0" brushRef="#br0" timeOffset="17021.93">7094 8790 236 0,'-3'-16'90'0,"6"13"-70"0,8-13 24 16,-4 13 4-16,4-6-10 16,3-4-2-16,3 1-7 15,-3 2-1-15,8 4-16 16,6 3 4-16,4 6 4 0,-1 3-5 15,-13 7 0-15,0 3-1 16,-11 2 4-16,-7 1-6 16,0 6 1-16,-4 0-6 0,4 0 1 15,0 4-7-15,7-7-3 16,7-4-2 0,4 4 3-16,7-6 0 0,10-3 3 15,-3-4-3-15,-1-3 0 16,1 1 1-16,-4-4 0 15,-3 0-22-15,-4-3-8 16,-3 0-40-16,-4-3-15 16,4 3-77-1</inkml:trace>
  <inkml:trace contextRef="#ctx0" brushRef="#br0" timeOffset="18001.23">3006 10216 288 0,'21'0'107'0,"0"-6"-83"0,18 6-3 16,-18 0-4-16,14-3-9 16,1-3 3-16,6 6-2 15,14-3 2-15,11-4-6 16,18 4 4-16,10-6 1 0,8 3-1 15,24-4 0-15,3-2-5 16,22 2-1-16,10-2-1 16,4-1 1-16,28-3 2 15,-7 1 4-15,25 5-2 0,-4-2-2 16,14-4 2-16,-3 7 0 16,17-4 1-16,-7-2 2 15,29-4-5-15,-11 0-1 16,17-3 2-16,8 0 1 15,3 3-1-15,25-3-1 16,-11 0-3-16,8 7 1 16,10-1-2-16,-4 7-1 15,4-4-2-15,10 4 1 16,-101 2 3-16,133-5 1 16,-7 2 1-16,-24 1 0 0,6 0-2 15,-3-1 1-15,-25 4-4 16,8 3 0-16,-29 3 1 15,7 0 2 1,-24 0-3-16,6 3 0 0,29-3 1 16,-11 0 2-16,-31 0-1 15,-4 3-1-15,-36 0 1 16,-13 3-1-16,-11 1 0 16,-32 2 0-16,-21 4-16 15,-17-7-4-15,-12 3-28 16,-9 1-9-16,-8-4-96 15,-18-3-46 1,-17 3 96-16</inkml:trace>
  <inkml:trace contextRef="#ctx0" brushRef="#br0" timeOffset="19608.05">8576 9260 236 0,'-11'25'88'0,"8"-47"-69"0,3 35 13 15,0-19 2-15,3 12-5 16,1 0 3-16,3-12-5 15,0 6 1-15,4-3-16 16,3 6 6-16,0-3 3 0,4-10-7 16,10 14-3-16,0-1-6 15,0 0-2-15,4 3-1 16,0-3 1-16,-4 7 0 16,0-10 1-16,0 6-16 15,-3-12-4-15,0 12-34 16,-4-12-13-16,0 6-86 15</inkml:trace>
  <inkml:trace contextRef="#ctx0" brushRef="#br0" timeOffset="20161.43">9081 8856 288 0,'-8'-13'110'0,"8"7"-86"0,0-4 13 0,4 4 2 0,3 0-14 15,0-3-5-15,4-4 0 16,6 4-1-16,8 5-10 16,7-2 3-16,3 6 2 0,0 6 1 15,-3-2 1-15,-4 5 3 16,-10 7 2-16,-7-1-2 15,-11 7 0-15,-8 0-8 16,-2 6-4-16,-4-6-4 16,0 0 0-16,0-6-4 15,3 0 0-15,4-4 1 16,0 1 0-16,3-1-3 16,4 1 0-16,7-1 2 15,4 7 0-15,7-3-2 0,6-4 0 16,5 4 2-16,2 6 0 15,-3-3 1-15,1 0 2 16,-5-1-3-16,-2 1 0 16,-5 10 1-16,-3-4 2 15,-3-13 3-15,-8 1 2 16,-3-1-3-16,-3-2-1 16,-8 5-3-16,-6-2-1 15,-4-1 1-15,-4 1 2 16,0-1-8-16,0-2-3 15,4-1-13-15,7-2-6 16,4-1-32-16,10-6-79 16,14 0 5-1,0 3-2-15</inkml:trace>
  <inkml:trace contextRef="#ctx0" brushRef="#br0" timeOffset="20417.7">9825 9059 332 0,'-4'-15'126'0,"4"15"-98"0,0 0 12 15,0 6 0-15,0 3-13 16,0 13-3-16,0 7-3 0,0 2-1 16,4 13-11-16,-1 12-1 0,4 26 2 15,4 6-6-15,3-4 0 16,4 4-2-1,-1 16-2-15,1-4-15 0,0-9-7 16,-4-13-16-16,-4-12-6 16,-3-16-14-16,1-9-6 15,-1-10-78 1</inkml:trace>
  <inkml:trace contextRef="#ctx0" brushRef="#br0" timeOffset="20776.33">9712 9295 244 0,'-18'18'93'0,"22"-11"-72"0,6-1 9 0,1-6-1 0,7 3-4 15,10-3 0-15,11 0-1 16,7-3 0-1,3-3-13-15,7-4 7 0,1-5 2 0,3-4 3 16,-4-3 1-16,-6-3-5 16,-15-10 1-16,-10-9-2 15,-18-3-2-15,-14-3-4 0,-15 9 0 16,-6 4-5 0,-4 2 1-16,-6 4-7 15,-5 12-1-15,1 0 0 16,0 10 0-16,6 6-5 15,12 6 1-15,3 3-16 0,13 7-6 16,8-4-27-16,11 7-11 16,7-4-105-1</inkml:trace>
  <inkml:trace contextRef="#ctx0" brushRef="#br0" timeOffset="21392.25">11028 8818 272 0,'-25'-9'101'0,"11"6"-78"0,7 3 6 0,3 3-2 16,4 0-9-16,8 3 2 16,-1 0 2-16,7 1 3 0,14-1-13 15,18-6 2-15,14-3 2 0,10-4-4 16,-3-2-2-16,7 0-5 16,4-1-2-1,-4 4-1-15,-7 3-2 0,-10 3-2 16,-12 3-1-16,-9-3-20 15,-12 9-8-15,-6 1-22 16,-11-1-8-16,-10 4-76 16</inkml:trace>
  <inkml:trace contextRef="#ctx0" brushRef="#br0" timeOffset="21707.98">11314 8511 264 0,'-4'-35'99'0,"8"20"-77"0,3-4 20 0,-4 9 3 16,4 4-10-16,0 0-3 15,0 9-3-15,0 13 1 16,0 18-16-16,4 13-4 0,-4 6-2 15,4 4-2-15,-8 2-1 16,1 14-3-16,-4 11-2 16,0-2 1-16,0-19-1 15,0-20 0-15,0 17 0 16,0 12-25-16,0-9-8 16,3-7-18-16,1-15-7 0,3-10-87 31</inkml:trace>
  <inkml:trace contextRef="#ctx0" brushRef="#br0" timeOffset="22006.5">12033 8379 300 0,'7'-12'112'0,"0"5"-87"0,-3 4 18 15,-4 3 2-15,0 3-17 16,-4 4-4-16,-3 5-10 16,-3 16-1-16,-1 13-8 0,1 6 4 0,-1 0 1 15,4-3-3-15,3-6 1 16,1-7-3-16,10 0 0 16,4-6-6-16,10-6 1 15,10-3 2-15,8-7 1 16,4 7-8-16,-5-7-2 15,-2 1-49-15,-8-1-20 16,0 4-85 0</inkml:trace>
  <inkml:trace contextRef="#ctx0" brushRef="#br0" timeOffset="22263.39">12425 8363 356 0,'0'-22'134'0,"3"16"-104"0,-3 0 12 16,0 6-2-16,0 0-7 16,4 3 3-16,3 10-9 15,-4 18-4-15,-3 22-13 16,-3 13-2-16,-1 12 2 0,-3 4-6 16,0 18-2-16,-3 1-4 15,3-4 1-15,3-16-17 16,1-5-8-16,3-17-22 15,0-2-7-15,3-17-33 16,4-5-14-16,0-7-38 16</inkml:trace>
  <inkml:trace contextRef="#ctx0" brushRef="#br0" timeOffset="23523.5">3672 11201 220 0,'-28'-6'85'0,"25"3"-66"15,-15-4 14-15,15 4 4 0,-5-3-6 16,-2 0-1-16,3-1-3 16,3-2 0-16,8-4-15 15,10-2 0-15,7-13-1 16,14 6 0-16,1-3 3 0,10 6-3 16,13 9 1-16,9 17-1 15,-1 11 1-15,-7 11 2 16,-15 11 2-16,-13 17-3 15,-18 21 0-15,-14 7-1 16,-17-4 0-16,-12-5-2 16,-2 15 1-16,-8 3-4 15,7-10 1-15,7-5-5 0,11-7 0 16,4-16-3-16,6-12-3 16,15-3 4-16,10-13 3 15,21-9-1-15,15-10-2 16,-8-2-3-16,0-7 1 15,1-7-8-15,-11 7-4 16,-4 0-46-16,0 0-19 16,-7 0-103-1</inkml:trace>
  <inkml:trace contextRef="#ctx0" brushRef="#br0" timeOffset="23809.36">4463 11700 304 0,'-29'-4'112'0,"26"8"-87"0,-4-1 15 16,3 0 3-16,4 0-20 16,0 6-2-16,0 13-2 15,7 19 0-15,4 19-10 16,3 9-1-16,4 3 2 0,6 16-4 15,8 18 2-15,-7-2-5 16,7-7-2-16,-4 0-9 16,-11-22-3-16,1-15-23 15,0 6-8-15,-8-16-16 0,4-22-4 16,-3-6-74 0</inkml:trace>
  <inkml:trace contextRef="#ctx0" brushRef="#br0" timeOffset="24155.32">4484 11969 248 0,'-25'44'93'0,"25"-19"-72"0,7 7 3 0,0-23-5 0,11 0 1 15,10-2 2-15,0-4 2 16,8-6 0-16,2-10-13 15,5-9 7-15,-8-6 2 0,0-3-2 16,4-7 2-16,-11 0-2 16,-7 1-2-1,-6-4 0-15,-12 3 0 0,-10 1-4 16,-4-1-2-16,-10 0-6 16,-3 4-3-16,-19 6 0 15,-3 0-1-15,-6 2 0 16,2 8 0-16,11 5-3 15,11 4 0-15,3-1-27 16,11 7-10-16,14 3-15 16,11-3-6-16,14 3-88 15</inkml:trace>
  <inkml:trace contextRef="#ctx0" brushRef="#br0" timeOffset="24698.46">4819 10991 288 0,'-18'-19'110'0,"18"10"-86"0,0-1 11 0,0 1 1 15,7-4-7-15,0-2 1 16,8-4-4-16,9 0 1 0,15-3-15 16,-4 10 4-16,11 2 4 0,0 4-7 15,-11 6 0-15,-3 9 2 16,-7 1 2-16,-8 9-3 16,-10 9 0-16,1-6-4 15,-8 0-1-15,-8-7-5 16,8-5-1-16,0-1-6 15,8 1-2-15,-1 5-1 16,3 1 2-16,1 3 2 16,6 6 1-16,5-3 1 15,-1 6 0-15,3 6 0 16,8-5 0-16,-4-4-3 16,1-6 2-16,-5 6 3 15,-6-7 3-15,-7-2 7 0,-15 0 2 16,-10 3-5-16,-4-1-1 15,-3 4-6-15,-4-3-2 16,1 6 0-16,-12-3 0 16,5-3-29-16,2-3-10 15,5-4-21-15,10-2-7 16,7 2-105 0,3-12-56-16,1 0 109 15</inkml:trace>
  <inkml:trace contextRef="#ctx0" brushRef="#br0" timeOffset="25371.29">5891 11656 244 0,'-17'-3'93'0,"20"3"-72"0,4-4 11 16,0 1 1-16,11 3-5 15,0 0 3-15,13 0-2 16,8 0 0-16,7-3-16 16,3-3 5-16,15 6 3 0,-1-3-5 15,12-4 1-15,-1-2-8 16,-11 0-3-16,-6 6-3 16,-8-4-3-16,-14 4-10 0,-3-3-6 15,-7 6-36 1,-4 0-14-16,-11 0-87 15,8 6-39-15,-4-6 98 16</inkml:trace>
  <inkml:trace contextRef="#ctx0" brushRef="#br0" timeOffset="25926.96">6858 11054 312 0,'14'-16'118'0,"0"7"-92"0,11-1 15 0,-14 7 0 0,3 3-14 15,0 3-1-15,-4 7 0 16,-3 2 1-16,-7 4-14 15,-7 3-6-15,-7 3 0 0,0-4-6 16,0 7-1-16,7-6-2 16,3-3 0-16,4 0 0 15,4-4-2-15,10-2 3 16,7-1 2-16,7 0 0 16,4-2-1-16,0 2-4 15,0-6 0-15,-1 10 4 0,1-4 4 16,0 10-1-16,7 9-2 15,3 10-3-15,4 6 1 16,0 0 1 0,0-7 0-16,0 4 2 0,-11-3 1 15,-7-4 12-15,-7-3 7 16,-3 4 2-16,-15-1 1 16,-6 1-8-16,-8 3 0 15,-13-1-8-15,-8 1-1 16,-7-4-6-16,-7-2-2 15,4-7 0-15,3-6 2 16,-3-7-19-16,3-9-8 16,0-12-34-16,0-16-12 0,0-13-25 15,8-3-10-15,2-6-39 16</inkml:trace>
  <inkml:trace contextRef="#ctx0" brushRef="#br0" timeOffset="26139.21">6978 11007 328 0,'7'-35'123'0,"4"26"-95"0,6-4 7 15,-3 4-1-15,0-4-20 16,8 1-5-16,2-4-5 0,5 0-1 16,6-2-2-16,-3 8-1 0,6 1 3 15,1 6-4 1,4 6-2-16,-1 6-14 15,-3 22-4-15,-1 10-29 0,-2 3-12 16,-5 3-72 0</inkml:trace>
  <inkml:trace contextRef="#ctx0" brushRef="#br0" timeOffset="26423.09">7729 11333 364 0,'-17'3'134'0,"17"0"-104"0,0 3 7 0,0-3-5 0,0 16-9 16,0 13-2-16,0 11 0 15,3 8 1-15,1 8-12 16,3 16 3-16,7 23 1 16,4 2-7-16,6 3-4 15,-3 13 2-15,8 7 4 0,-1-17-7 16,0-2-1-16,0-7-23 15,-3-6-8-15,-4-16-18 16,-3-12-5-16,-8-25-12 16,1-23-2-16,-11-15-58 15,0-12-44 1,-7-13 69-16</inkml:trace>
  <inkml:trace contextRef="#ctx0" brushRef="#br0" timeOffset="26753.19">7694 11599 296 0,'-14'16'110'0,"18"-7"-86"0,-1 4 11 0,4-4 1 16,4 1-11-16,6 2-2 16,12 1 2-16,9-4 1 15,12 1-13-15,-1-4 5 0,1-3 3 16,-5-6-5-16,-6-7 1 15,-4-5-8-15,-10-7-1 16,-7-10 0-16,-11-8 2 0,-7-4-5 16,-11-6-1-1,-13 9-2-15,-15 0-2 16,-11 3 1-16,-3 4-1 0,4 12-3 16,7 3 2-16,6 7-15 15,12 9-4-15,-1 3-25 16,11 6-12-16,10 3-24 15,11 4-12-15,11 2-45 16</inkml:trace>
  <inkml:trace contextRef="#ctx0" brushRef="#br0" timeOffset="27138.95">7874 10662 256 0,'-14'-13'96'0,"14"10"-75"0,3 3-5 16,8 0 50-16,7 0-19 16,3 3 0-16,4-3-4 15,6 0-25-15,1 0 9 0,0 0 6 16,3 3 0-16,0 7 3 15,1 5-14-15,-8 1-5 16,-7 9-6-16,-7 7 0 16,-7 5-6-16,-7 4-1 15,0 3 0-15,-3-7 0 16,3-2-2-16,0-7 1 16,3 0-2-16,4-6-1 0,7-3-2 15,11-3 1-15,7-7-1 16,7-3 0-16,-1-6-9 15,5-9-5-15,-4-7-54 16,-4-2-24-16,0 2-103 16</inkml:trace>
  <inkml:trace contextRef="#ctx0" brushRef="#br0" timeOffset="27938.51">9144 11088 228 0,'-4'-31'85'0,"8"6"-66"0,-4-10 14 0,4 20 4 15,-1-4-4-15,1 0 1 0,-1 6-6 16,1 4-3 0,3 9-13-16,3 13 3 0,1 15 3 0,3 12-4 15,0 4 0-15,0 3-6 16,0 16 0-16,-3 12-5 15,-4 7-2-15,-4-10 2 16,1-6 0 0,0-7-12-16,-1-12-7 0,-3-9-24 15,0-10-10-15,0-15-36 16,-3-4-13-16,-1-18-15 16</inkml:trace>
  <inkml:trace contextRef="#ctx0" brushRef="#br0" timeOffset="28133.23">8890 11276 264 0,'-14'0'99'0,"21"3"-77"0,14 4 4 0,-3-4 0 15,6 0-6-15,12-3 3 16,6-3-4-16,15-3 0 16,13-4-10-16,4 1-5 0,-3-4-1 15,-8 10-2-15,-10-3 2 16,-7-4-31-16,-7 10-11 15,-7-3-15-15,-4-3-7 16,-4 3-53 0</inkml:trace>
  <inkml:trace contextRef="#ctx0" brushRef="#br0" timeOffset="28613.51">9938 10721 312 0,'7'-9'115'0,"-4"9"-89"0,-3 0 19 16,0 0 4-16,0 0-9 16,0 0-1-16,-3 0-20 15,-8 0-7-15,-10 0-7 16,0 9-4-16,-4 1 2 0,1 5-4 16,2 1 0-16,5-3-4 15,6 9 1-15,4-1 2 16,7 8 3-16,7 2-2 15,7-6-2-15,7 0 2 16,4-3 0-16,7-3-2 0,0 0 2 16,6 3 1-16,-2 3 2 15,6 0-1-15,4 0-1 16,3 3-2-16,1 4 1 16,-4-7 1-16,-4-3 0 15,-10-4 2-15,-8 4 3 16,-6-3 11-16,-7 3 5 15,-11 0-5-15,-15 6 1 16,-13 4-8-16,-7 2-1 16,-7 1-4-16,-1-1-1 15,1-3-3-15,-4-2-1 16,0-4 1-16,4-6 2 16,3-7-21-16,4-6-9 15,-1-9-28-15,12-6-10 0,3-13-22 16,3-6-8-16,7-7-36 15</inkml:trace>
  <inkml:trace contextRef="#ctx0" brushRef="#br0" timeOffset="28840.71">9768 10712 304 0,'-3'-19'112'0,"10"10"-87"0,4-1 7 16,-4 4-5-16,7-3-11 0,3-1-1 15,5-2-3-15,2-4 0 16,4-3-6-16,4 0 3 0,0 4 1 16,0 2-3-16,6 7-2 15,5 9-2-15,3 3-3 16,0 4-13-16,3 8-4 16,-3 1-40-16,-4 0-15 15,0 6-67 1</inkml:trace>
  <inkml:trace contextRef="#ctx0" brushRef="#br0" timeOffset="29137.92">10520 10997 328 0,'-7'-6'123'0,"0"15"-95"0,3 4 7 15,4-4-1-15,0 10-9 16,0 9 0-16,0 7-2 16,0 15 0-16,0 16-13 15,4 18 1-15,-1 4 2 0,1 9-7 16,3 20-3-16,0 2-2 16,3-6-1-16,1-1 0 15,3-2 0-15,0-10-20 16,0-15-9-16,1-19-16 15,-5-19-5-15,1-25-8 16,-4-16-2-16,0-21-73 16</inkml:trace>
  <inkml:trace contextRef="#ctx0" brushRef="#br0" timeOffset="29486.36">10456 11358 296 0,'-3'19'110'0,"10"-7"-86"0,7 1 7 0,-3-10-4 15,3 0 0-15,7-6 6 16,14-7-3-16,18 1 0 16,11-10-17-16,-1 10-1 0,-7-10 1 15,-3 6-3-15,-10-2 2 16,-8-4 2-16,-7-3 3 0,-10-6-3 15,-11 0 0-15,-11-1-6 16,-6-5-3-16,-11-10-2 16,-15 9 0-16,-9 1-2 15,-8 9-1-15,3 9-4 16,8 7 0-16,7 3-16 16,6 12-6-16,5-3-23 15,6 9-8-15,7-2-32 16,8 2-13-16,10-8-34 15</inkml:trace>
  <inkml:trace contextRef="#ctx0" brushRef="#br0" timeOffset="32125.03">11815 10687 224 0,'0'-13'85'0,"3"7"-66"0,1 3 5 0,-4 3 1 15,0 0 1-15,7 3 5 16,0 6-6-16,3 7-1 0,1 12-13 16,3 16 4-16,0 9 3 0,-3 13-10 15,-1-6-2 1,-3 6-4-16,0-7 1 0,0 4-2 16,-3-7 2-16,3-2-4 15,-3-10-2-15,-1-10-14 16,1-9-6-16,-4-12-32 15,-4-4-13-15,1 1-54 16</inkml:trace>
  <inkml:trace contextRef="#ctx0" brushRef="#br0" timeOffset="32388.1">11546 11038 272 0,'18'-3'101'0,"3"-3"-78"0,18-4 9 0,-18 1 0 16,11-4-14-16,7-2 0 16,0 5-8-16,3-2-4 15,-3 2-3-15,-4 4-3 0,0 0 3 16,1 3-4-16,-5-1 0 15,-2 1-34-15,-5 0-17 16,-3 3-79 0</inkml:trace>
  <inkml:trace contextRef="#ctx0" brushRef="#br0" timeOffset="32771.26">12287 10483 236 0,'4'-16'90'0,"3"10"-70"0,-7 3 19 16,0 3 3-16,0 0-11 0,-4 3-1 15,1 16-13-15,-4 6-5 16,0 3-7-16,0 4-2 0,0-4 3 16,3 0-1-16,4-3 0 15,4 0-6-15,3-3 1 16,3-3 0-16,8-3 2 16,-1-4-3-16,5-2-2 15,-1-1 2-15,0-3 2 16,-3-3-2-16,-1 0 0 15,-3 1-30-15,0-4-12 16,1 0-57 0,-1 3-64-16,0 0 50 15</inkml:trace>
  <inkml:trace contextRef="#ctx0" brushRef="#br0" timeOffset="32927.19">12569 10411 252 0,'-7'-25'96'0,"7"15"-75"0,-3-2 12 16,3 6 2-16,0 2-8 16,0 4-1-16</inkml:trace>
  <inkml:trace contextRef="#ctx0" brushRef="#br0" timeOffset="33101.62">12562 10367 524 0,'4'31'28'0,"3"13"0"0,0 10-11 0,4 5-3 15,-4 13-4-15,3 22-1 16,-3 10-5-16,0-10-1 16,0 0-1-16,1 0 1 15,2 3-4-15,1-18-2 16,-1-17-14-16,-3-12-4 16,0-12-20-16,0-10-9 15,-3-9-31-15,3-6-13 16</inkml:trace>
  <inkml:trace contextRef="#ctx0" brushRef="#br0" timeOffset="35127.74">2953 10317 184 0,'-11'-35'71'0,"11"20"-55"0,-3-7 9 0,3 12-1 16,0 1-1-16,0 3 1 16,0-4-9-16,0 7-2 15,0 3-7-15,0 3 5 0,3 7 4 16,1 15-1-16,3 12 2 15,0 26 0-15,0 12-1 16,0 7-3-16,4 28-2 16,-1 18-4-16,1 10-1 15,3 38 1-15,-4 2 3 16,1 26-4-16,-4-22-3 16,4 9 3-16,-1-6 1 0,1-15 2 15,-4-14 0-15,-4 1-4 16,-3-47-1-16,0-22-1 15,0 3-2-15,0-19-2 16,4-3 1-16,-1-13 1 16,8-3 0-16,3 10 0 15,7-13 2-15,-3-9-3 16,0-6 0-16,6-10 3 16,4-6 1-16,8-4-1 15,-5-5-2-15,22-7 1 16,18-3 1-16,3 6-1 0,7-6 2 15,18-6-2-15,21 6 2 16,3-10 2-16,36 7 4 16,18-3-6-1,-8-3-2-15,25-4 1 16,0 4 3-16,25-7-2 0,-8 0-2 16,29-3 2-16,-3-6 0 15,27 6-1-15,1 1-2 16,17-4 1-16,4 6-1 15,-4 0 0-15,28 1 0 16,-6 5 6-16,-4 1 4 16,14 6-3-16,-4-4-2 15,-3 7-2-15,14-3 0 16,-7 0-2-16,-7-3 2 0,21-3-2 16,-18-4-1-16,-6-6 1 15,13 0 1-15,-17-6-1 16,0 6 2-16,0 1-4 15,-25 8-2-15,11 1 4 16,-32 3 1-16,7 6-3 16,-28 6 1-16,-11 6-2 15,-7 1 0-15,-35-1 4 16,0 14 1-16,-11-8-1 16,-24-2-2-16,-22 0 1 15,1-1 1-15,-4-2-1 16,-14-7-1-16,-8-3-2 15,-16 0 1-15,-15 4 1 0,-7-4 2 16,-4 3-1-16,-10-3 2 16,-7-3-2-16,-8 0-1 15,-6 0 1-15,-7 0 1 16,-4 0 3-16,-4-3 4 16,-3-6-4-16,-3-4-1 15,0-9 0-15,-4-9 0 16,-4-16-5-16,0 0 1 15,1-3 0-15,-1-7 0 16,1-15 0-16,-1-41 2 16,1-3-3-16,-4-34 0 15,0-35 3-15,0-32 1 0,0-12-1 16,-4-34-2 0,0 15 1-16,4-12-1 15,-3 38-5-15,-1 2-1 0,4 38-13 16,4 41-5-16,-4 28-20 15,3 25-10-15,1 19-119 16</inkml:trace>
  <inkml:trace contextRef="#ctx0" brushRef="#br0" timeOffset="40543.56">19008 3403 192 0,'-14'-6'74'0,"10"0"-58"0,1 2 9 0,3 4 0 16,0 0-9-16,0-12-1 0,3 12-9 15,1-10-4-15,-1 7-1 16,4-3 1-16,0 3 3 0,4-7 2 15,3-2 3-15,0-1-3 16,4-2 1-16,6-4-3 16,5 0 2-16,9-9-2 15,12 3 2-15,6 0-2 16,4 3 2-16,0 0-4 16,0 0-2-16,7-3 2 15,11 6 0-15,10-3 3 16,0-9 3-16,7 2 0 0,18-5 0 15,11-4-5-15,-8 4-3 16,11-10 0-16,14 3-1 16,-3 7-3-16,3-1 2 15,14 1 1 1,-7 12 2-16,11-3-1 0,14 6-1 16,-14 0 1-16,10 3-1 15,4 7 0-15,-14 0 0 16,6 2 0-16,-2 14 0 15,-12 2 0-15,1 0 0 16,0 7 0-16,-15 15 0 16,-10 4 0-16,32 12 0 15,-11 6 0-15,-21-9 0 16,-17 9 4-16,-12-9 2 0,1 0-2 16,-11-6-1-16,1 12-1 15,-15-3 1-15,-7 6-4 16,-7 1 0-16,-7-4 1 15,-4-6 0-15,0-4 0 16,-3-8 2-16,-7 2-1 16,-7-2 2-16,-15-4-42 15,-17 3-18-15,-3 7-75 16</inkml:trace>
  <inkml:trace contextRef="#ctx0" brushRef="#br0" timeOffset="41477.56">18919 3296 208 0,'4'-12'77'0,"7"2"-60"0,10-15-3 0,-7 16-5 15,4 0-5 1,3-10 0-16,3 3 0 0,5-3 2 16,6-6-3-16,11 6-2 0,7-3 2 15,10 4 2-15,4-4 4 16,4 0 0-16,10 0 2 15,21-6-2-15,8-4 2 16,6-9-4-16,25-2-2 16,11-4-2-16,7-4 0 15,13 4-2-15,1 10 2 16,21-1-2-16,-7 10-1 16,18-7 1-16,3 1-1 0,7 9-3 15,4-3 2-15,10-7 1 16,1 4 2-16,9-1-1 15,1 1-1-15,11 3 3 16,-15 6 0 0,15 3-1-16,-19 10 1 0,19 9-2 15,-18 6-1-15,14 6 1 16,-14 7-1-16,6 6 0 16,-9 0 0-16,-5 7 0 15,-6 2 0-15,-18 4 0 16,4 9 0-16,-25 9 0 15,-7 10 2-15,31 16-1 0,-24-7-1 16,-25 0 3-16,-10-21 0 16,0 15-1-16,-15-4-2 15,-13 11 1-15,-8-7 1 16,0-7-1-16,-13-2 2 16,-19-10-2-16,-24 3 2 15,-18 1-20-15,-10 2-8 16,-11-6-97-1</inkml:trace>
  <inkml:trace contextRef="#ctx0" brushRef="#br0" timeOffset="42406.5">18979 3510 176 0,'15'-10'68'0,"-1"1"-52"0,10-1 3 0,-10 1-1 0,4-4-7 15,3 1 1-15,4-4-3 16,3 1 2-16,7-4-6 15,8-3 1-15,6 0 1 16,8-9 1-16,3 2 0 0,3 1 0 16,15-6 0-16,17-4 0 15,7 7 0-15,8-7 0 16,24 7 0-16,10-4-2 16,19-2-1-16,17-17-1 15,14-2 0-15,21-10-2 16,21 3-2-16,8 1 3 15,27 5 0-15,1 4-1 16,14-13 1-16,28 0-2 16,3-9 2-16,-3 6-2 15,18 16-1-15,3 6 1 16,-7 3-1-16,3 12-3 0,5 10 2 16,-19 0 1-16,1 19 2 15,-8-3-1 1,-17 12-1-16,7 4-2 15,-25 15-1-15,4 3 4 0,-22 13 1 16,1 12 0-16,-22 0 1 16,-3-3-4-16,-22 4 0 15,33 12 1-15,-96-22 2 16,-35-13 1-16,32 38 1 16,73 34-2-16,-41-15 1 15,-36-6-2-15,-25-4-1 16,-17 4-2-16,-11 2 1 0,-7-5 1 15,-7-7 2-15,-10-10-8 16,-8-2-3-16,-10-4-90 16,-10 7-70-1,-19-10 58-15</inkml:trace>
  <inkml:trace contextRef="#ctx0" brushRef="#br0" timeOffset="43551.92">16940 7065 248 0,'-24'3'93'0,"17"-3"-72"0,0 0 9 0,7 0 2 16,0 0-11-16,0 0-2 16,0 0-7-16,0 0-2 15,0 0-6-15,7 0 6 0,3 4 5 16,8-4-1-16,10 0 0 16,7-4-4-16,11-2 1 15,4-3-4-15,17-4 1 16,17 1-3-16,5 2 0 15,-8 1-6-15,-7 3 1 16,-4 2 0-16,-10 4 0 16,-10 4-3-16,-12 5 0 15,-13 7-42-15,-11 2-20 0,-7 8-82 16</inkml:trace>
  <inkml:trace contextRef="#ctx0" brushRef="#br0" timeOffset="43762.38">17230 7482 280 0,'3'7'107'0,"8"-7"-83"0,13-7 6 0,-2 4-1 16,16-6-14-16,15-1-3 15,7-2-7-15,0-1-4 16,0 4 0-16,-7 3-1 0,-7 2 2 15,-7 8-32-15,-11 5-14 16,-3 10-86 0</inkml:trace>
  <inkml:trace contextRef="#ctx0" brushRef="#br0" timeOffset="44779.24">18941 6730 260 0,'-11'-28'96'0,"11"18"-75"0,0-9 10 0,4 10-2 15,-1-4-4-15,1 1 0 16,3 2-3-16,3 4 1 16,4 19-13-16,1 9 3 0,2 12 3 0,1 10-2 15,-1 13 2 1,1 24-9-16,0 13-2 0,-4 3-3 16,-4 10-2-16,-3 6 1 15,1-3 1 1,-1-16-1-16,0-13-1 0,-4-15 1 15,4-6-1-15,0-17-38 16,0-11-14-16,-3-10-38 16,-1-10-16-16,8-5-14 15</inkml:trace>
  <inkml:trace contextRef="#ctx0" brushRef="#br0" timeOffset="45323.56">19495 6880 220 0,'7'-34'82'0,"-4"21"-64"0,1-9 15 0,-4 10 2 15,0-4-14-15,0-3-4 16,-4 0 1-16,-3 4 2 15,-4 5-10-15,1 7-1 0,-4 6-2 16,-4 7-6-16,0 15 0 16,1 3 3-16,-1 7 2 15,1 24 4-15,-1 16 4 16,4 10-6-16,3-7-2 16,8 10 1-16,6 9 0 0,11 1-1 15,15-17 1-15,6-12 0 16,7-12 1-16,1-17 0 15,2-11 0-15,5-11 0 16,6-14 0-16,1-20 2 16,-1-22 1-16,1-15 1 15,-8-7 0-15,-3-12-6 16,-7-22-2-16,-11-6-2 16,-11-4-2-16,-9-5 3 15,-16-17 0-15,-23 13-4 16,-19 19 1-16,-6 16-2 15,-1 15 0-15,5 26 0 16,-1 15-2-16,7 15-4 0,10 23-2 16,12 15-15-16,13 7-4 15,15 12-14-15,10-6-5 16,11-3-34-16,20 3-12 16,12 9-22-1</inkml:trace>
  <inkml:trace contextRef="#ctx0" brushRef="#br0" timeOffset="45640.56">20535 6962 260 0,'18'-22'96'0,"-11"12"-75"0,0 4 12 16,-4 3 2-16,-3 3 1 15,0 0 14 1,-7 9-16-16,-3 13-18 16,-8 16-4-16,-3 15-1 0,-7 1-4 15,-4 5-2-15,0-2-5 16,1-1 0-16,2 7 0 16,5 3 0-16,2-4 2 15,5-5 1-15,3-10-6 16,3-6-2-16,4-10-31 15,0-6-14-15,4-9-16 16,-1-7-5-16,4-9-54 16</inkml:trace>
  <inkml:trace contextRef="#ctx0" brushRef="#br0" timeOffset="45897.76">20189 6915 304 0,'-3'-3'115'0,"6"3"-89"0,8 3 8 0,0 0-4 16,3 6-5-16,7 7 2 15,4 9-11-15,6 10-2 16,1 8-8-16,0 5-4 0,0-1-1 16,-4 3-1-16,0-3 2 0,-3 0-1 15,-4 0-1-15,0 3-6 16,-3-6-1-16,-4-6-26 15,0-10-8-15,-3-9-28 16,-4-1-11-16,3-15-41 16</inkml:trace>
  <inkml:trace contextRef="#ctx0" brushRef="#br0" timeOffset="46462.49">20680 6307 256 0,'10'-22'96'0,"1"0"-75"0,14-16 17 0,-11 13 1 16,3-3-6-16,5 3 1 15,-5 0-6-15,-3 6-3 16,0 6-13-16,-3 4 3 0,-7 2 3 15,-4 14-2-15,-7 5 1 16,-4 4-7-16,0 0-2 16,1-1-4-16,3 4-3 15,0 0-3-15,3-6 1 16,1 5 3-16,3 1 1 0,3-3-4 16,4-1 1-16,4 1-2 15,3 0 0 1,7 0 2-16,4-7 0 15,-1 7 0-15,5-4 0 0,-1 4-3 16,0-1 2-16,0 4-1 16,-3 0 0-16,0 0 4 15,-8 6 1-15,1-3-1 16,-7 6-2-16,-4-3 12 16,-7 0 4-16,-4 0-2 15,-3-3 2-15,-4-3-7 16,-3 0-3-16,-3-6-3 0,-4-4 0 15,-4-3-2-15,0-3-1 16,-3 1 1-16,0-4 1 16,3-4-17-16,0-2-6 15,4-3-21-15,7-1-6 16,3-2-13-16,4-7-4 16,0 3-85-1,7 1-42-15,0 5 97 16</inkml:trace>
  <inkml:trace contextRef="#ctx0" brushRef="#br0" timeOffset="46734.34">20842 6081 336 0,'0'-7'126'0,"4"7"-98"0,-1-9 3 0,4 6-3 0,4-6-8 15,-1-1 3-15,5 1-11 16,2-1-2-16,4 1-6 16,0 3-1-16,4-1 3 0,0 1-3 15,7 0 0-15,6 3-3 16,8 0-1-16,4-1 3 16,-1 1 1-16,-7 0-21 15,1 0-10-15,-15 0-44 16,-3 0-18-16</inkml:trace>
  <inkml:trace contextRef="#ctx0" brushRef="#br0" timeOffset="48263.51">21375 7125 236 0,'-21'6'90'0,"17"-6"-70"0,4 0 8 0,0 0-2 0,0 0-10 16,0 0-1-16,7 0 4 16,4 0 5-16,3 0-13 15,4 0 5-15,6 3 2 0,4-3-6 16,4 3-2-16,7 1-5 16,7-1-4-16,3-3 0 15,1 3-1-15,-5-3 2 16,-2 0 1-16,-4-3-21 15,-8 0-10-15,-6-1-50 16,-4 4-22-16,-3 0-17 16</inkml:trace>
  <inkml:trace contextRef="#ctx0" brushRef="#br0" timeOffset="49029.29">22465 6667 280 0,'-4'-31'107'0,"4"15"-83"0,0 0 15 0,4 7 1 16,-8 6-20-16,-3-3-3 15,-3-4-9-15,-1 10 0 16,-6 0-5-16,-5 0 0 0,-6 10 1 15,-7 8-5-15,-4 14-1 16,0-4 1-16,4 0 0 16,3 0-2-16,4 1 2 0,3-4 1 15,8 0 0-15,3-6-3 16,6 6 2-16,5-6-1 16,6-1 0-16,8-2 0 15,10 0 0-15,11-4 4 16,10 1 1-16,8-1-1 15,-1 1-2-15,0 3 1 16,4-4 1-16,7 10-3 16,0 0 0-16,7 3 1 15,-10 3 2-15,-8 0-1 16,-10 7-1-16,-7-1 3 0,-11 1 2 16,-10-4 2-1,-8 1 3-15,-10-4 1 16,-11 0 1-16,-6 0 0 0,-12 1 0 15,-2-4-4-15,-1-3 0 16,3-4-7-16,-2-5-1 16,-1 3 0-16,0-7 2 15,4-6-1-15,3 3-1 16,4-12 1-16,3-3-1 16,7-4 0-16,8-9 0 15,13-3 0-15,8-9 0 16,14-16-3-16,3-10 2 15,11-15 1-15,10 3 0 16,11-4-3-16,7-8 2 16,0-10 1-16,-10 0 2 0,-8 3 1 15,-10 9 1-15,-11 10-2 16,-10 9 1-16,-11 10-2 16,-11 12-1-1,-10 16-2-15,-11 13 1 0,-6 8-1 16,-5 11-2-16,5 5-2 15,6 4-1-15,11 3-25 16,10 6-9-16,15 3-23 16,6 3-10-16,12 4-57 15</inkml:trace>
  <inkml:trace contextRef="#ctx0" brushRef="#br0" timeOffset="49346.81">23446 6818 248 0,'3'-16'93'0,"4"10"-72"0,0-1 25 0,-7 7 7 16,4-3-18-16,-1 3-5 15,1 3-9-15,-4 7-4 16,-4 5-9-16,-6 7-1 0,-4 7 0 15,-4 8-3-15,-3 13-1 16,-7 7-1-16,-4-1 1 16,0-6-2-16,0 4-1 0,4-10 1 15,0 0 1-15,3-7-12 16,1-2-3-16,2-7-25 16,5 3-8-16,6-12-20 15,1-6-9-15,13-7-41 16</inkml:trace>
  <inkml:trace contextRef="#ctx0" brushRef="#br0" timeOffset="49615.74">23167 6833 292 0,'-18'-9'110'0,"18"3"-86"0,4 6 2 0,-1 0-3 15,4 0-2-15,8 0 2 16,2 9-4-16,4 7-1 16,0 3-10-16,4 9-3 0,-4 12-1 15,1 11 0-15,-5 5 0 16,1-6-2-16,-1 4-2 16,1-11-2-16,0-5 1 15,-1-3-17-15,-3-10-5 16,1-3-22-16,-5-7-9 15,1 1-81 1</inkml:trace>
  <inkml:trace contextRef="#ctx0" brushRef="#br0" timeOffset="50230.71">23548 6278 220 0,'-4'-25'82'0,"8"13"-64"0,7-10 20 0,-4 12 5 15,0-2-9-15,3-4-2 16,4-3-5-16,4 0-2 15,7 1-14-15,3-1 2 0,4 3 3 16,-1 0 1-16,1 13-1 16,0-3 0-16,0 12 0 15,-11-3-2-15,-4 7-1 16,-2 2 1-16,-5 4 2 16,-6 3-7-16,-4 0-1 15,-4 0-2-15,1-1-1 16,-1-5-6-16,1 3 1 15,-1-4-2-15,0 1-2 16,4-1 3-16,4 1 0 16,3-1 1-16,4 4 0 15,3 3 0-15,3 3 2 0,1-3-3 16,3 2-2-16,4 1 4 16,0-3 3-16,-1-3-6 15,-3 3 0-15,-6 0 6 16,-5-4 7-16,-6 1-1 15,-8 3 2-15,-10 0-5 16,-4-1-2-16,-6 1-2 16,-1-3 0-16,-3-4-4 15,0 7 0-15,-1-3-1 16,1-4 0-16,3-2-14 16,1-4-4-16,6 0-32 15,-3-2-12-15,7-1-74 16,3-3-75-1,1-7 70-15</inkml:trace>
  <inkml:trace contextRef="#ctx0" brushRef="#br0" timeOffset="51132.19">24867 6582 244 0,'0'-40'93'0,"0"30"-72"0,0-2 14 0,0 12 0 15,0 0-14-15,0 0 7 16,4 19-5 0,-1 15-13-16,4 13 6 0,0 6 1 15,1 4-5-15,2 2 1 16,1 7-8-16,3 16-1 16,3-7-2-16,1-9-2 15,0 3 3-15,-4-13 0 16,-4-2-30-16,-6-7-14 15,-4-7-28-15,-4-2-12 16</inkml:trace>
  <inkml:trace contextRef="#ctx0" brushRef="#br0" timeOffset="51330.02">24589 6962 260 0,'14'0'96'0,"17"0"-75"0,22 6 14 16,-24-3 1-16,13-3-13 16,21-9-3-16,19 6-11 15,2-4-6-15,-3 4-2 16,-7 3-6-16,-14 3-1 0,-10 7-44 16,-11 6-18-16,-8 9-54 15</inkml:trace>
  <inkml:trace contextRef="#ctx0" brushRef="#br0" timeOffset="51643.31">25492 6404 316 0,'14'-10'121'0,"-4"10"-95"0,8 3 7 0,-7-3-5 16,3 7-5-16,3 2 1 16,1 10-9-16,0 9-2 15,-1 25-7-15,-3 10-4 0,-3 6 1 16,-4-3-2-16,-3 16-1 0,-4 8 1 16,3-2-1-16,1-9 0 15,3-14 0-15,3-5-7 16,1-13 0-16,3-9-21 15,0-7-7-15,0-9-22 16,4-9-9-16,3-7-63 16</inkml:trace>
  <inkml:trace contextRef="#ctx0" brushRef="#br0" timeOffset="52167.07">26338 6394 284 0,'7'-31'107'0,"4"12"-83"0,0-3-1 0,-4 7-5 16,0 2-5-16,0-6 3 15,0 0 6-15,-4 4 4 16,-3-1-14-16,-3 7 0 0,-4 2-1 15,-4 17-2-15,-6 5 0 16,-12 14-8-16,1 8 0 16,-11 13 5-16,-3 26 6 15,-4 11-2-15,4-5 2 16,7 9-7-16,6 3-3 16,15 3-1-16,18-12-1 15,13-4 2-15,15-18 3 16,-7-10-2-16,24-9 0 0,1-9 1 15,6-10 0-15,8-13 0 16,-5-8 0-16,-2-11 0 16,-8-15 0-16,-6-6 2 15,-15-6 3-15,-10-7 2 16,-15 0 3-16,-17 0-5 16,-14 7-3-16,-15 9-6 15,-2 6 0-15,-5 10 0 16,-3 9 0-16,-3 9-3 15,10 10 0-15,7 6-3 16,11 6-1-16,14 1-21 0,14-4-6 16,10-3-27-1,8-6-9-15,10-4-91 16</inkml:trace>
  <inkml:trace contextRef="#ctx0" brushRef="#br0" timeOffset="52483.24">27309 6758 376 0,'3'-38'143'0,"-3"20"-112"0,0-1 1 15,0 13-9-15,-3-1-10 16,-1 4 0-16,-3 6-7 15,-4 10-4-15,-6 12-1 16,-4 6 1-16,-1 4 1 0,-6 5 3 16,-4 11 1-16,1 11-3 15,-1 7-3-15,0-6 0 16,4-7 1-16,3-5-10 16,8-7-4-16,6-13-36 15,4-6-14-15,0-6-30 16,3-10-10-16,11-9-18 15</inkml:trace>
  <inkml:trace contextRef="#ctx0" brushRef="#br0" timeOffset="52712.22">26949 6642 308 0,'-7'-6'115'0,"7"9"-89"0,3 16 5 0,4-7-3 16,4 10-5-16,3 6 3 15,4 7-1-15,3 3 0 16,7 5-14-16,0 11-4 0,0 2-1 16,4-3-3-16,-4-2-2 15,1-7 0-15,-5-13 1 16,-3 0-23-16,-3-9-11 16,-4-9-34-16,-3-7-16 15,-1-3-60 1</inkml:trace>
  <inkml:trace contextRef="#ctx0" brushRef="#br0" timeOffset="53128.54">27361 6071 304 0,'-7'-18'112'0,"7"11"-87"0,7 1 11 15,1 0-2-15,2-4-10 0,4 1-2 16,4 0-1-16,3-1-1 16,4 1-11-16,3-1 6 0,4 1 2 15,-1 6-1-15,1 3 3 16,3 3-1-16,-3 6-2 16,-7 10-2-16,-4 12 1 15,-3 7-4-15,-8 9 1 16,-3-3-3-16,-7-3 2 15,0-4 0-15,-3-2 3 16,3-7-7-16,0 0-2 16,0-9-3-16,3 3-2 15,4-3 1-15,8-3 1 16,6-4-1-16,10 1-1 16,8-7 3-16,0 3 0 15,-4-2-12-15,-6-4-4 16,-8 3-38-16,-18-3-76 15,-10 7 8-15,-3-1-55 16</inkml:trace>
  <inkml:trace contextRef="#ctx0" brushRef="#br0" timeOffset="54211.13">22892 4864 216 0,'-7'3'82'0,"10"-3"-64"0,-3 0 11 16,0 0-1-16,0 0-10 15,0 0-3-15,4 0 3 16,3 3 0-16,3 1-9 16,8 2 8-16,3 0 3 0,18-3 1 15,17 4 2-15,19-7-9 0,6 0-1 16,17-7-5-16,22 7 0 16,0-6-7-16,7 3-3 15,11 0 3-15,0-7 1 16,-19 1 0-16,1 0 1 15,-3-7 0-15,-8-9 1 16,-14-3-2-16,-13-4 1 16,-19-2-2-16,-14 2 2 15,-10-2-9-15,-14 9-1 16,-14 3-27-16,-11 6-13 16,-11 7-35-16,-3 9-13 15,-7 9-21-15</inkml:trace>
  <inkml:trace contextRef="#ctx0" brushRef="#br0" timeOffset="54468.82">23086 5015 240 0,'-11'0'90'0,"11"0"-70"0,-3 0 6 0,3 0-3 16,0 0-15-16,0 0-2 15</inkml:trace>
  <inkml:trace contextRef="#ctx0" brushRef="#br0" timeOffset="54869">23079 5015 430 0,'10'6'14'0,"4"-3"3"16,8 7-4-16,9-1 2 15,8 7 1-15,7-4-1 16,7-2-1-16,17-7 1 16,26 0-4-16,6-3 1 15,11-3-3-15,25-4 2 16,3 4-4-16,0-3-2 0,14 0 0 15,-3-4-1-15,3 1 4 16,11 0 3-16,-11-1-4 16,-7 1 1-16,7-7-3 15,-10 7 2-15,-15-1-2 16,8 1 0-16,3 3-1 16,-10-1 0-16,-8-2-2 15,8-1 1-15,-1-2-2 16,-6 2 2-16,-11-8-2 15,7-1-1-15,-1-9 3 16,-9-7 0-16,-15-2-4 16,-10-1 1-16,-8 3 0 15,-6 4 0-15,-11 3 0 0,-7 9 0 16,-11 0 0-16,-14 10 0 16,-6-1-9-16,-8 4-4 15,-4 0-29-15,-10 6-12 16,-3 0-23-16,-4 6-7 15,0 7-52 1</inkml:trace>
  <inkml:trace contextRef="#ctx0" brushRef="#br0" timeOffset="57195.84">22514 4927 124 0,'4'-13'46'0,"6"7"-35"0,5 6 7 0,-5 0 2 16,8 0-8-16,-1 0-2 15,5 0-1-15,2 0 1 16,4 0-5-16,4 6 1 0,-4-3 1 16,4 7-3-16,0 2-1 15,0 1 1-15,3 0 2 16,0-1-3-16,8 1 0 16,6 2 1-16,7 1 2 15,8-3-1-15,-1 5 2 16,1 4 0-16,-1-3 3 15,8 3-3-15,14 3 1 16,3-6-5-16,0 0 0 16,0 3 3-16,18-3 1 15,10-4-1-15,-6-2-1 0,3-1-1 16,17 1 0 0,-3-4-2-16,0 1 1 0,18-7-2 15,3 3-1-15,-7-3-2 16,21-3 1-16,-3-3 3 15,0-3 3-15,17 3 0 16,-6-7 0-16,10 1-6 16,3-7 1-16,-7 0-5 15,25-2 1-15,-17-4 2 16,10-3 1-16,39 0 3 16,-22-4 1-16,8 7-1 15,-18 4 1-15,4-4 0 0,-4 6 1 16,-7-6-2-16,14 3-2 15,-17-3 1-15,20 0-1 16,-17-3 0-16,4 0 0 16,-1-3 0-16,-24 3 2 15,-3 3-1-15,-12 3-1 16,-17 3-19-16,-24 1-10 16,-4 5-82-1</inkml:trace>
  <inkml:trace contextRef="#ctx0" brushRef="#br0" timeOffset="59194.41">21438 8379 264 0,'-14'0'101'0,"14"0"-78"0,0 0 6 0,0 0-2 15,4-3-2-15,3-3 2 16,3 6 1-16,1-3 0 16,3-1-15-16,4 4 5 0,3-3 3 15,0 3-7-15,7 0-1 16,4 0-3-16,3 0 1 15,4 0-8-15,3 0-2 16,-3 0-1-16,0 0 2 16,-7 0-1-16,-4-3-1 15,-7 3-10-15,-3 0-4 16,-4-3-37-16,-3 3-14 16,-1 3-95-1</inkml:trace>
  <inkml:trace contextRef="#ctx0" brushRef="#br0" timeOffset="59539.94">22229 7859 296 0,'0'-29'110'0,"3"17"-86"0,1 2 7 0,-4 10-2 16,3-3-5-16,4 3 3 15,0 3-6-15,0 10-3 16,0 6-10-16,0 15 4 0,0 23 3 16,1 12-3-16,-1 0-2 15,0 6-5-15,0 6-4 16,0 14-3-16,-4-8 1 15,1-8-4-15,-1-10-1 16,4-10-30-16,-3-15-12 16,3-6-28-16,4-13-12 15,-8-13-39 1</inkml:trace>
  <inkml:trace contextRef="#ctx0" brushRef="#br0" timeOffset="60049.1">22592 7821 316 0,'7'-3'118'0,"-4"3"-92"0,5 3 13 16,-8-3 9-1,-4 9-15-15,-7 4-17 16,-3 3-10-16,-3 2-4 15,-4 11-2-15,3-4 0 0,0 0 0 16,8-3 0-16,3 0-3 0,3 0 2 16,11-4-1-16,0 1 0 15,7-3 2 1,7 0 0-16,11-4-3 0,3 1 2 16,8-1 1-16,3 4 0 15,0-4 0-15,-1 7 2 16,1 0-3-16,-3 3 0 15,-1 3 1-15,0-3 2 16,-3 9-1-16,-7 1-1 16,-7-1 1-16,-8 0 1 15,-6 1 19-15,-8-1 10 16,-10-3-2-16,-3-6-2 16,-4-3-11-16,-8-6-5 15,-2 6-6-15,-12-7-4 16,-2 1 2-16,-8-1 0 15,-4 1-6-15,1-7 0 0,7-3-4 16,6-6 2-16,5-6-37 16,9-7-14-16,8-6-34 15,11-6-11-15,6 9-45 16</inkml:trace>
  <inkml:trace contextRef="#ctx0" brushRef="#br0" timeOffset="60262.21">22631 7743 348 0,'0'6'129'0,"14"-3"-100"0,18 3-2 0,-8-6-8 16,12-6-12-16,6 3-2 15,0-3-5-15,8-4-2 16,3 10 1-16,-1 0 0 0,1 0 3 15,-7 10-39-15,-7 8-16 16,-4 11-91 0</inkml:trace>
  <inkml:trace contextRef="#ctx0" brushRef="#br0" timeOffset="60530.52">23449 7912 388 0,'0'-3'145'0,"4"3"-112"0,-4 6 5 15,0 0-5-15,-4 10-17 16,-3 15-4-16,-3 13-7 16,-1 6-2-16,-3-3-1 15,-7 10-2-15,-1-4 1 0,1 7-4 16,0 9 0-16,4 0-9 15,2-7-5-15,5-8-24 16,6-17-11-16,1-8-15 16,3-7-6-16,3-4-57 15</inkml:trace>
  <inkml:trace contextRef="#ctx0" brushRef="#br0" timeOffset="60758.97">23269 7959 348 0,'11'12'129'0,"-1"1"-100"0,8 6 2 0,-7-10-3 16,3 13-13-16,3 3 2 16,1 7-6-16,0 5-1 15,-1 7-6-15,-3-3-3 0,-3 0 0 16,0 12-6-16,-1 0-1 15,1-6-39-15,-4 7-18 0,0-11-93 16</inkml:trace>
  <inkml:trace contextRef="#ctx0" brushRef="#br0" timeOffset="61280.58">23499 7567 272 0,'0'-13'101'0,"3"7"-78"0,4-6 15 0,0 2 4 16,4 1-5-16,3-7 0 15,4 7-7-15,3-4-2 16,7-2-15-16,4 8 5 0,-1 4 3 15,1 6 0-15,-4 4-1 16,-3 11 1-16,-7 1 1 16,-8 6-3-16,-3 0 0 15,-7 4-8-15,-3-4-2 16,-4-3-3-16,0-4 1 16,3-2-6-16,1 0-1 15,3-4-5-15,3 4 1 16,4 0 2-16,4 2 1 0,3 4-2 15,7 0 2-15,-3 0 1 16,3 0 0-16,-3 0 0 16,-1-3 2-16,-3 0 3 15,-3 0 2-15,-4-4 3 16,-4 1 4-16,-6 0-6 16,-4 2 0-16,-7 1-4 15,-7 0-3-15,-11 3 0 16,-10-3-1-16,3 0-20 15,0-1-9-15,4-2-32 16,6-3-11-16,5-1-68 16,17-5-93-1</inkml:trace>
  <inkml:trace contextRef="#ctx0" brushRef="#br0" timeOffset="62179.22">17064 9313 312 0,'28'7'115'0,"0"-7"-89"0,22 0-3 0,-26-7-9 15,29 7-4-15,25-3 1 16,10-3-1-16,29 3-1 0,20-3-5 15,11-4 2-15,32-2 3 0,7-4-1 16,32-3 3-16,7-6-13 16,28-9-5-16,17 2 11 15,1-5 9-15,24-1-2 16,18-3-1 0,-3 4-3-16,13 5-2 0,18 4-1 15,11 3 2-15,-4-3-3 16,8 9-2-16,17 3 0 15,14 1-1-15,0-4 2 16,0 6 1-16,3-2 3 16,8 5 1-16,7-2 1 15,14-1 0-15,3 1-2 16,4-1-1-16,7 0-1 0,0-2 0 16,0-4 0-16,3 0 2 15,-10 0-5-15,-4 1-1 16,4 5 0-16,-11 4 2 15,-17 5-1-15,-29 8-1 16,-13 2-2-16,-15 6 1 16,-39-2-34-16,1-1-17 15,10 1-35-15,-29 2-15 16,-45-12-39 0</inkml:trace>
  <inkml:trace contextRef="#ctx0" brushRef="#br0" timeOffset="72105.17">28346 7460 228 0,'3'-12'85'16,"-3"2"-66"-16,-3 1 14 0,3 3 2 0,0-1-3 16,-4 1 3-16,4 0-6 15,0 3-3-15,0 0-14 16,0 0 1-16,0 3 1 0,0 3 1 15,4 9 4-15,-1 13-5 16,1 13 0-16,3 21-6 16,0 1-3-16,0 0 0 15,0 2 1-15,0 10-5 16,4 1-1-16,-1 2-2 0,4-16-2 16,0-5-24-16,-3-10-9 15,0-7-30-15,-4-12-10 16,-4-3-63-1</inkml:trace>
  <inkml:trace contextRef="#ctx0" brushRef="#br0" timeOffset="72351.14">28141 7821 244 0,'-10'-6'93'0,"10"6"-72"0,0 0 3 0,3 3-3 0,4 0-4 15,4 0-1-15,6 0 7 16,4 0 5-16,11-3-15 16,18 0 0-16,10 0-2 0,3 0-4 15,-6 0 1-15,-5 4-5 16,-9-1-2-16,-8 3-20 16,-7-3-8-16,-7 0-54 15,1 3-23-15,-5-2-10 16</inkml:trace>
  <inkml:trace contextRef="#ctx0" brushRef="#br0" timeOffset="72649.35">28762 7395 304 0,'7'-38'112'0,"0"29"-87"0,4-4 18 0,-4 7 2 16,0 6-9-16,3 0-1 15,1 6-11-15,0 7-2 16,-1 21-13-16,-3 13-3 0,-3 13 0 16,-1 2-3-16,-3 1 0 15,0-7-3-15,0 4-1 16,0 0-8-16,4-1-4 15,3-2-31-15,3-7-11 16,1-13-25-16,3-12-8 16,4-15-40-16</inkml:trace>
  <inkml:trace contextRef="#ctx0" brushRef="#br0" timeOffset="73003.25">28924 7398 212 0,'-10'-35'82'0,"13"26"-64"0,1 3 15 16,3 2 2-16,3 4-5 16,8 0 0-16,7 0-4 0,3 4-1 15,4-4-14-15,-1 6 11 0,5-3 5 16,3 3 1-16,3 4 3 16,-3 8-4-16,-4 11-2 15,-7 15 0-15,-10 3-1 16,-11 6-7-16,-11-3 0 15,-6-3-10-15,-4-3-4 16,0-6-2-16,-1-4 1 16,5-3-3-16,-1-2-2 15,4-1-1-15,4-6 0 16,3 3 3-16,7-9 2 16,7-4 0-16,7-6-1 15,11-6-2-15,3-6 1 16,0 0-30-16,-3 0-14 0,-4-1-28 15,-7 4-10-15</inkml:trace>
  <inkml:trace contextRef="#ctx0" brushRef="#br0" timeOffset="73303.78">29824 7589 320 0,'-4'-28'121'0,"8"21"-95"0,-1 1 25 0,-3 6 4 15,4-3-20 1,-1 0-5-16,1 6-9 16,-1 6-2-16,-6 13-10 0,-4 10-5 0,-7 2-1 15,-4 4-2-15,-3 3 2 16,0-1-4-16,3 4 0 15,1 6-1-15,-1 1 0 16,4-4-20-16,3-7-8 16,1-5-18-16,3-7-5 15,0-9-29-15,7-3-11 16,0-10-32 0</inkml:trace>
  <inkml:trace contextRef="#ctx0" brushRef="#br0" timeOffset="73533.21">29605 7454 364 0,'0'-6'134'0,"4"12"-104"0,3 13 9 16,0-10-1-16,3 10-15 16,4 16-1-16,4 5-13 15,7 1-3-15,7 3-4 16,6-3-2-16,5 0 3 0,3 9-4 15,-4 0 0-15,-7 3-41 16,-3 1-19-16,-7-11-27 16,-4 4-10-16,-7-15-31 15</inkml:trace>
  <inkml:trace contextRef="#ctx0" brushRef="#br0" timeOffset="75215.88">30586 7689 296 0,'-18'3'110'0,"15"-3"-86"0,-4 0 13 0,7 0 2 16,0 0-10-16,0 0 0 15,0 0-3-15,3-6 1 16,4 0-15-16,4-4 6 0,3 4 3 15,0 0-7-15,7 3-1 16,4 3-3-16,3 6-1 16,4 0-5-16,0 4-3 15,-1-1 0-15,-2 1-1 16,-1-4-40-16,-4-3-15 16,1-6-48-16,0 0-20 15,-7-10-18 1</inkml:trace>
  <inkml:trace contextRef="#ctx0" brushRef="#br0" timeOffset="76399.66">31140 7413 296 0,'-14'0'112'0,"10"-3"-87"0,1 3 11 15,3 0-2-15,0 0-10 16,0 0-2-16,0 0-1 16,3-3-1-16,4-3-11 15,7 0 1-15,7-1 3 0,8 1-3 16,6-3 2-16,4 2-9 16,-4 7-2-16,0 7 3 15,-7 2 5-15,-6 4 4 16,-5 8 4-16,-10 14-3 15,-10 6 0-15,-11 12-4 16,-4-3-1-16,-3-9-5 0,-4 6-3 16,1-9 0-16,2-7-1 15,5 3 2-15,3-8 1 16,7-4-1-16,7-7-2 16,7 4 1-16,3-10-1 15,8 1 0 1,3-10 0-16,0 6-16 0,0-3-4 15,-3-3-36-15,0 0-14 16,-8 6-92 0,4 4-57-16,-10-1 94 15</inkml:trace>
  <inkml:trace contextRef="#ctx0" brushRef="#br0" timeOffset="76699.12">31637 7429 332 0,'-14'-19'126'0,"14"16"-98"0,0 3 19 16,0 0 0-16,0 0-23 16,0 3-6-16,0 3-9 15,0 7-1-15,0 3-5 16,0 3-2-16,0 9 0 0,4-3-1 0,3 3 2 15,3-3-1 1,4 0-1-16,7-3 3 16,4 3 2-16,0-6-4 15,0-6-1-15,-1-4-16 0,-3 0-4 16,-3-2-41 0,-7-4-15-16</inkml:trace>
  <inkml:trace contextRef="#ctx0" brushRef="#br0" timeOffset="76953.45">31909 7442 288 0,'-14'-22'110'0,"10"18"-86"0,1-2 29 0,3 3 8 0,0 0-14 15,0 3-5-15,0 3-9 16,0 6-3-16,-4 13-17 15,1 19-1-15,-5 12-1 0,5 4-4 16,-1-1 1-16,4 4-7 16,4 3-1-16,3 6 0 15,0 0 0-15,0-4-27 16,-3-8-9-16,-1-10-31 16,-3-13-10-16,0 4-89 15</inkml:trace>
  <inkml:trace contextRef="#ctx0" brushRef="#br0" timeOffset="78440.5">19149 10201 216 0,'3'-35'82'0,"1"10"-64"0,-1-12 22 0,-3 18 4 16,4 0-5-16,-4 0 0 15,0 7-11-15,0 2-5 16,3 23-5-16,4 15-1 16,1 13-5-16,-1 18 0 15,0 29-5-15,0 9 1 16,-4 4-5-16,1 15-2 15,-4 9 0-15,0-3 1 16,-4-12-1-16,1-3 2 16,-1-1-2-16,1-15-1 15,3-16-13-15,0-21-4 0,3-10-37 16,4-19-16-16,7-16-75 16</inkml:trace>
  <inkml:trace contextRef="#ctx0" brushRef="#br0" timeOffset="78938.63">19681 10273 252 0,'0'-44'96'0,"8"25"-75"0,2 0 10 0,-3 10-2 16,-3 0-11-16,-1-1 0 15,-3 4 4-15,-3 6 4 16,-8 6-14-16,1 10-7 0,-8 12-3 16,0 16 0-16,-3 22 3 15,-4 18 4-15,4-2 5 16,0 12-4-16,3 22 0 16,4-3-4-16,7-13 1 15,11-6-4-15,10-9 0 16,7-10 1-16,7-21 0 15,11-20 0-15,14-18 0 16,3-16 4-16,1-13 5 0,-1-15 4 16,-6-13 4-16,-1-34 2 15,-7-3 1-15,-3-10-7 16,-11-25-2-16,-6-13-9 16,-12 1-2-16,-10-13-2 15,-14 0-2-15,-14 25 1 16,-14 22-1-16,-4 25-5 15,0 23-1-15,0 24-4 16,7 25 1-16,11 22-17 16,10 10-8-16,11 6-31 15,14 3-11-15,11 3-57 16,17 22-60 0,4-3 69-16</inkml:trace>
  <inkml:trace contextRef="#ctx0" brushRef="#br0" timeOffset="79220.34">20828 10442 316 0,'0'-50'121'0,"4"41"-95"0,-4-10 22 0,0 16 3 15,-4 0-22-15,0 6-3 16,-6 12-12-16,-8 14-4 0,-3 8-5 15,-4 7 1-15,1 3 3 0,-1 6-1 16,-3 4 3 0,0 9-6-16,-1 9-3 15,1-3-1-15,3 0-1 0,4-12-5 16,7-7 1-16,4-9-47 16,3-13-20-16,3 1-24 15,4-17-7-15,7-11-23 16</inkml:trace>
  <inkml:trace contextRef="#ctx0" brushRef="#br0" timeOffset="79444.83">20556 10238 364 0,'4'0'137'0,"3"4"-106"0,0 8-5 0,0-2-7 16,0 8-13-16,0 17 2 15,4 18 1-15,-1 10 2 16,1 6-5-16,0 3-4 0,3 9-1 16,7 10-4-16,3-9 2 15,5-13-15-15,-1-13-4 16,0-12-36-16,0-16-17 16,-3-15-69-1</inkml:trace>
  <inkml:trace contextRef="#ctx0" brushRef="#br0" timeOffset="79911.09">20983 9718 332 0,'7'-13'126'0,"7"4"-98"0,4-7 10 15,-7 13-1-15,-1-3-14 16,4 3-1-16,-3 3-2 16,-1 12 2-16,-6-5-12 15,-8 5-1-15,-6 7-2 0,-4 3-3 16,-4-3-3-16,4 0 0 0,3-4 1 16,4-2-3-16,4 6-2 15,6 2-1-15,4 1 3 16,4 0 0-16,0 0 3 15,3 7-3-15,0 2 0 16,3 0 1-16,8 1 2 16,3-1-1-16,8-3-1 15,-1-3 5-15,-3 0 1 16,-4-3 9-16,-7-6 2 16,-7 3 3-16,-14-4 0 15,-10-2-9-15,-12 0-4 16,-6-1-4-16,0 1-3 15,-4-4 1-15,1-3-1 16,-1 1-22-16,0-4-10 16,0-6-42-16,4-7-15 15,0-9-90-15</inkml:trace>
  <inkml:trace contextRef="#ctx0" brushRef="#br0" timeOffset="80093.39">21110 9633 436 0,'11'-3'165'0,"10"0"-129"0,21-6-5 15,-17 2-10-15,17-5-17 16,8-1-2-16,-4 1-41 0,-4 2-19 16,0 1 30-16,-6 9-55 0,-1 9-18 15,0-2-31 1</inkml:trace>
  <inkml:trace contextRef="#ctx0" brushRef="#br0" timeOffset="80873.85">21594 10492 272 0,'-18'10'101'0,"14"-7"-78"0,4 0 9 16,0-3-3-16,0 0-9 16,0 0 1-16,7 0 1 15,4 0 3-15,10 0-13 16,11 0 2-16,10 3 0 0,4 0-5 16,4 0-3-16,-1 1-6 15,-3 2 0-15,-7 0-11 16,-4 0-3-16,-3-2-37 15,-4-1-17-15,-3 0-74 16</inkml:trace>
  <inkml:trace contextRef="#ctx0" brushRef="#br0" timeOffset="81424.57">22299 10075 272 0,'-3'-18'101'0,"3"8"-78"0,7-6 6 15,0 7 0-15,3-7-5 16,8-2 3-16,3-1-6 16,7 0-1-16,1 0-11 15,-1 10 6-15,7-1 2 0,4 17 4 0,3 15 2 16,-7 18-4-1,-10 4 1-15,-7 6-9 0,-11 1-2 16,-11 5-3-16,-6 13 1 16,-8 3-4-16,0 0 0 15,4-15-1-15,0-1 1 16,0-6 0-16,7-6 1 16,4-6-2-16,6-7-2 15,15-9 1-15,10 3-1 16,11-12 0-16,7-1 2 15,3-9-1-15,-3-3-1 16,-7-3-17-16,-4-3-6 16,-7 0-35-16,-7-4-15 15,-3 7-55-15,3-6-23 0,-3-7 36 16</inkml:trace>
  <inkml:trace contextRef="#ctx0" brushRef="#br0" timeOffset="82070.53">22938 10035 272 0,'-14'-16'104'0,"17"7"-81"0,4-4 5 15,0 4-4-15,4-7-3 0,-1-6 4 16,4 3 0-16,8 0 0 15,2 7-14-15,5-1 11 0,2 7 7 16,1 3-2 0,-4 6-1-16,-3 3-8 0,-4 7-3 15,-3-1-7-15,-8 4-3 16,1-3-2-16,-4 5 0 16,-4 4-2-16,-3-6 2 15,0 0-4-15,0-1 0 16,0 1 1-16,0-3 2 15,0 5-1-15,0-2-1 16,0-3-2-16,4-1-1 16,0 1 2-16,-1-1 2 15,4-2-2-15,0-1 0 16,0-3 1-16,4 1 0 16,3-1-3-16,4-3 2 0,3 3 1 15,0-3 0 1,0 7 0-16,4 5 0 15,-1-2 0-15,1 3 0 0,0 3 0 16,-4-1 2-16,-3 4-1 16,-4 0-1-16,-7 10 3 15,-4-1 0-15,-6 0 1 16,-4 1 0-16,-4-4 9 16,-3-3 6-16,-7 0-6 15,-4-3 0-15,-3 0-5 16,-7-3 0-16,-4-7-7 15,0 4-1-15,0-7 0 0,4-2 0 16,3-1 0-16,8-3 0 16,6 0-18-16,4 0-5 15,10 0-66 1,11-3-16-16,11 0-8 16,0-9-40-1</inkml:trace>
  <inkml:trace contextRef="#ctx0" brushRef="#br0" timeOffset="82535.59">24081 10157 340 0,'17'-16'126'0,"-3"1"-98"0,4-7-5 0,-7 9-9 15,-1-3-11-15,1-2 0 16,-4 8 16-16,0 1 10 16,-7 9-15-16,0 0 4 0,-4 19 2 15,-3 6 2-15,-3 0 4 16,-8 6-8-16,-3 4 0 16,-7 2-9-16,-1 17-1 15,1-1-6-15,-4 13-4 16,4-16 1-16,0 3 0 15,3-9 1-15,1-6 2 16,2-10-32-16,5-6-14 16,3-7-31-16,3-2-13 15,8-7-72 1</inkml:trace>
  <inkml:trace contextRef="#ctx0" brushRef="#br0" timeOffset="82778.24">23816 9812 380 0,'-7'-6'143'0,"21"12"-112"0,0-3 14 15,-3 7-2-15,3 5-23 16,0 13-6-16,4 16-8 16,-1 3-3-16,1 10-1 15,0-7-2-15,3 6 3 0,3 1-2 16,5 6-1-16,2-1 1 15,1-2 1-15,0-4-43 16,-4-15-17-16,-3-10-17 0,-8-6-7 16,1-9-59-1</inkml:trace>
  <inkml:trace contextRef="#ctx0" brushRef="#br0" timeOffset="83287.74">24201 9320 332 0,'-4'-7'123'0,"8"4"-95"0,6-3-2 0,1-3-5 0,3 6-4 15,0-4 4-15,4-2 0 16,-1 3 2-16,4-4-13 15,4 4 5-15,0 3 3 0,-1 3-4 16,5 3 0-16,-5 6 0 16,1 1 2-16,-7-1-3 15,-4 4 0-15,-4-4-1 16,-3 0 0-16,-3 4-4 16,-4-4-3-16,0-2-2 15,0-1-3-15,0 0-2 16,0 4-1-16,4 5-1 15,6 14 3-15,4 8-2 16,7 4 1-16,4 0 0 16,3-4 0-16,1 4 2 0,-5-6 2 15,-3-7 8-15,-6-6 5 16,-8 3 4-16,-7-10 3 16,-7 1-8-16,-11-3-3 15,-10-1-6-15,-8-2-4 16,-2-4 0-16,2 3-1 15,1 1-14-15,3-1-5 16,4-3-19-16,3-2-6 16,8 5-37-16,3 0-15 15,3 7-86 1</inkml:trace>
  <inkml:trace contextRef="#ctx0" brushRef="#br0" timeOffset="83934.92">25231 9690 256 0,'-14'-41'96'0,"17"13"-75"0,1-13 21 15,-1 22 6-15,4-6-13 16,4 9-2-16,-1 4-11 16,4 12-1-16,4 12-12 15,0 20 1-15,-1 9 1 0,1 12-2 16,-4 13 0-16,0 18-5 15,4 10-3-15,-4-6 0 16,0 0 1-16,-3 12-10 16,-1-2-4-16,1-17-27 15,-4-6-13-15,-4-25-25 0,1-12-12 16,0-22-32 0</inkml:trace>
  <inkml:trace contextRef="#ctx0" brushRef="#br0" timeOffset="84159.18">24952 10047 272 0,'-14'-6'104'0,"17"12"-81"0,12 4 7 0,-1-1-1 16,17-3-3-16,19-3 2 16,13-3-9-16,1 0-1 15,6-9-11-15,11 6-6 0,1-3-2 0,-8 2 3 16,-14-2 3-16,-7 6-9 15,-11 0-4 1,-10 0-29-16,-4 0-14 16,-7 0-22-16,-3 0-7 0</inkml:trace>
  <inkml:trace contextRef="#ctx0" brushRef="#br0" timeOffset="84414.29">25873 9351 312 0,'-7'-22'118'0,"10"13"-92"0,1 12 11 0,-4-3-3 15,7 3-8-15,3 6-1 16,-3 13-9-16,0 19-5 16,1 16-6-16,-5 2-2 0,-3 7 1 15,-3 15 0-15,-1 20 0 16,0-4-2-16,4-6-2 15,0 3 1-15,4-6 1 16,3-4-30-16,7-11-11 16,4-17-33-16,7-15-15 15,-1-22-46 1</inkml:trace>
  <inkml:trace contextRef="#ctx0" brushRef="#br0" timeOffset="84925.36">26554 9439 296 0,'21'-53'110'0,"-14"34"-86"0,0-3 2 15,-4 12-5-15,-3-2 1 16,0 2 6-16,-7 1-2 15,-3 0-1-15,-11 6-13 16,-8 6-3-16,-2 6 1 0,-5 22-4 16,1 20-1-16,0 14 2 15,3 8 0-15,0 8-1 0,4 26 1 16,7-4-2 0,14-6 2-16,10-9-4 0,11-13 0 15,8-3-1-15,13-12 1 16,18-10-2-16,0-12 2 15,0-16 0-15,-4-3 1 16,-3-19 0-16,-7-4 2 16,-8-11 6-16,-2-1 4 15,-8-9-4-15,-11-3 1 16,-6-10-4-16,-11 1 0 16,-11-10-5-16,-10-4-3 15,-11 17 0-15,-7 9-1 16,-3 19-3-16,3 15 0 15,4 10-1-15,7 6 3 0,3-3-5 16,11 6 2-16,-1-3-27 16,19 0-9-16,14-6-26 15,6-3-9-15,18-4-92 16</inkml:trace>
  <inkml:trace contextRef="#ctx0" brushRef="#br0" timeOffset="85181.91">27263 9756 352 0,'10'-41'132'0,"1"25"-103"0,-1-6 16 0,-6 13 2 16,-1 2-15-16,-3 7-3 15,0 0-15-15,-3 16-6 16,-8 6-5-16,-3 9-3 0,-3 17 1 15,-8 14-1-15,-3 7 2 16,-1 0-1-16,1-3-1 16,4-3-15-16,-1-4-7 15,4 1-36-15,7-7-14 16,3-6-93 0</inkml:trace>
  <inkml:trace contextRef="#ctx0" brushRef="#br0" timeOffset="85425.53">26991 9589 344 0,'-11'-15'129'0,"11"15"-100"0,8 12 7 16,-1-2-5-16,7 8-13 15,7 11 0-15,4-1-11 16,-1 13-2-16,1 9-3 15,0 9-2-15,-1 4 1 0,1 0-8 16,0-7 0-16,-4-6-46 16,0-9-17-16,-3-9-54 15,-1-11-51 1,4-8 67-16</inkml:trace>
  <inkml:trace contextRef="#ctx0" brushRef="#br0" timeOffset="85780.94">27305 9044 284 0,'-4'-3'107'0,"8"3"-83"0,10 3 13 0,-3-3 1 15,6 0-11-15,8 6-3 16,7-3 5-16,7 7 6 0,-1 2-18 15,1 7 8-15,-7 3 5 16,-4 3-3-16,-10 9 1 16,-8-2-9-16,-3 2-1 0,-7 1-11 15,-7 2-2-15,4 4-5 16,3-3-3-16,3-1 4 16,8-2 1-16,3-4 0 15,4-6-2-15,3-3 1 16,4-3 1-16,3-6-1 15,0-1 2-15,4-5-20 16,3-4-8-16,0-3-38 16,-3-3-17-16,-4 3-108 15</inkml:trace>
  <inkml:trace contextRef="#ctx0" brushRef="#br0" timeOffset="86501.36">28497 9411 260 0,'4'-44'96'0,"3"25"-75"0,4-3 14 0,-4 9 3 15,0 1-5-15,3-4 3 16,1 7-11-16,-1 6-3 16,1 6-13-16,3 13 3 0,-3 18 4 15,-1 22-4-15,1 10-2 0,-1 6-5 16,-2 1-4-16,-1 11 0 16,0 4 1-16,0-3-8 15,-4-13-3-15,-3 0-31 16,0-13-11-16,-3-8-31 15,-1-8-14-15,-6-8-25 16</inkml:trace>
  <inkml:trace contextRef="#ctx0" brushRef="#br0" timeOffset="86713.42">28258 9680 300 0,'-29'-22'112'0,"26"19"-87"0,3-3 7 0,0 6-3 15,7 0-18-15,3 0-6 16,15 3-3-16,21 0-2 16,14 0 0-16,3 0 0 0,4-3 0 15,0 10 0-15,4-1 0 16,-4 1-9-16,-7-1-4 16,-11 4-26-16,-6-1-10 15,-1 1-76 1</inkml:trace>
  <inkml:trace contextRef="#ctx0" brushRef="#br0" timeOffset="86968.41">29189 9232 308 0,'-4'-38'115'0,"4"32"-89"0,0 6 14 16,4 0 1-16,-1 6-17 15,1 10-1-15,-1 9-11 16,-3 13-5-16,0 18-4 16,0 13-3-16,4 0 1 0,-1 0-4 15,1 6 2-15,0 4-23 16,-1-1-12-16,1-3-14 16,3-9-5-16,0-16-63 15,0-6-43 1,7-16 71-16</inkml:trace>
  <inkml:trace contextRef="#ctx0" brushRef="#br0" timeOffset="87337.37">29482 9141 288 0,'14'-38'107'0,"0"26"-83"0,7 2 17 0,-10 10 4 15,6 4-9-15,1 5 2 16,7 10-11-16,-1 3-4 16,5 3-13-16,-1 9 2 0,-4 4 4 15,-6 12-2-15,-11 13 2 0,-10 3-5 16,-8 0 1-16,-3-7-7 16,-7 4-1-16,0-7 0 15,-1-6 2-15,1-6-5 16,7-6-1-16,4 0 0 15,6-7 0-15,8-6 0 16,6-3 2-16,4-6-3 16,7-4-2-16,8-2 2 15,6-4 0-15,4-3-15 16,0-3-4-16,-1 0-19 16,-2 0-7-16,-5 0-29 15,-2 0-12-15,-1 0-60 16</inkml:trace>
  <inkml:trace contextRef="#ctx0" brushRef="#br0" timeOffset="87623.56">30508 9489 352 0,'14'-50'132'0,"-3"22"-103"0,0 9 7 0,-4 9-1 16,-4 4-10-16,1 0 0 16,-4 6-9-16,-7 9-3 0,-8 13-7 15,-9 16-4-15,-8 9 1 0,-3 3-2 16,-8 0 2-16,1 4-2 16,3-4 2-16,4 3-4 15,3 0 0 1,4 4-21-16,3-7-10 0,4-12-37 15,4-1-16-15,6-12-68 16</inkml:trace>
  <inkml:trace contextRef="#ctx0" brushRef="#br0" timeOffset="87840.34">30131 9285 340 0,'-4'-3'129'0,"4"-3"-100"0,4 15 11 0,6 1-2 16,-3 5-17-16,8 7-2 16,2 16-9-16,8 12-4 15,3 3-3-15,4 1-3 0,3-7 1 16,0 6-12-16,-3-9-5 16,0 0-45-16,-4-7-18 15,0-2-71 1</inkml:trace>
  <inkml:trace contextRef="#ctx0" brushRef="#br0" timeOffset="88053.61">30865 9655 288 0,'-4'-3'110'0,"15"3"-86"0,10-6 9 15,-7 3 0-15,7-4-23 16,4-2-5-16,3 0-4 16,0 2-1-16,0 4 0 15,1 3-49-15,-1 3-19 0,0 7-56 16</inkml:trace>
  <inkml:trace contextRef="#ctx0" brushRef="#br0" timeOffset="88437.7">31351 9216 288 0,'7'-50'107'0,"4"25"-83"0,0 3 6 0,-4 13-3 15,3 2-4-15,4 4 1 16,0 6 0-16,4 7 0 15,0 2-13-15,3 4 7 0,0 9 2 16,4-3 1-16,-4 9 2 16,-3 4-7-16,-8 12 1 0,-6 9-6 15,-8 7 1-15,-6 0-5 16,-5-4 1-16,-6-5-1 16,0-1 1-1,0-12-4-15,3 6-3 0,8-10 0 16,6-5-1-16,11 2-3 15,7-9 0-15,8-6 4 16,6-6 1-16,4-7-16 16,3-6-7-16,0 0-19 15,-3-3-5-15,-4 0-20 16,-7 0-9-16,-3-1-81 16</inkml:trace>
  <inkml:trace contextRef="#ctx0" brushRef="#br0" timeOffset="88754.52">31976 9295 336 0,'0'-19'126'0,"0"13"-98"0,0-7 3 0,0 10-5 16,0 3-14-16,0 0 7 15,0 6-2 1,0 7-9-16,0 6 2 0,0 2 1 16,0 8-2-16,3 5 0 15,4 1-1-15,4-1 2 0,3-2-7 16,0-4-2-16,4-6-1 16,3-4 2-16,4-2-12 15,-4-6-3-15,0-7-29 16,-3 3-13-16,-8-3-29 15,-3 0-12-15,0-3-30 16</inkml:trace>
  <inkml:trace contextRef="#ctx0" brushRef="#br0" timeOffset="89022.72">32149 9169 316 0,'-14'-3'121'0,"6"-3"-95"0,5 15 7 0,3-3-3 16,0 4-8-16,0 6-1 15,0 9-7-15,3 6-1 16,1 7-8-16,3 18-1 0,0 4 2 16,4-1-3-16,-1-5-2 15,1-4 0-15,-1-3 1 16,1-7-1-16,0-2 2 15,-1-7-29-15,1-2-11 16,-1-4-46-16,1 3-20 16,-4 0-27-1</inkml:trace>
  <inkml:trace contextRef="#ctx0" brushRef="#br0" timeOffset="90567.2">32452 8699 208 0,'-3'-13'77'0,"-1"7"-60"0,0-6 15 0,4 12 2 15,0-10-6-15,0 7-2 16,0-3-6-16,0-4 0 16,0 7-11-16,0-3 6 0,0 6 4 15,4 0-1-15,0 9 1 0,-4 10 3 16,0 9 3-16,0 10-2 16,0 12 0-16,0 29-3 15,0 8-1-15,0-2-6 16,7 12 0-16,0 10-8 15,3-1-1-15,1-5-2 16,3-4 1-16,-4 10-2 16,5 2 2-16,-1-2 0 15,0-7 1-15,0 1-2 16,0 11 1-16,4-2-2 16,-1-6 2-16,1-17 0 15,-4-8 1-15,0-7-2 16,-3-6-2-16,-11-7 5 15,-4-8 1-15,-3-11 0 16,4-5-1-16,-4-10-1 16,3-3 2-16,1-6-1 15,-1-7 0-15,0 0-3 0,1 1 1 16,-1-10-4-16,1 6 0 16,-1-6 1-16,1 0 2 15,-1-6-1-15,1 6 2 16,-4-3-4-16,0-4 0 15,0 7 3-15,-4-3 3 16,-3-3-2-16,0 6 0 16,-4-3 1-16,-3 3 0 15,-7 0-5-15,-7 3 1 16,-11-3 0-16,-7 6 0 0,-7-3 2 16,0-3 1-16,-7 7-4 15,-18-4 1 1,-17 3 2-16,-1-3 1 15,-9 3-1-15,-22-2-2 0,-4 5-2 16,-14 0 1-16,-10 1-1 16,3 2 0-16,-17 1 4 15,3-4 1-15,-7 4-1 16,-14-4-2-16,7 1 1 16,-14-1-1-16,7 0-3 15,-14 4 2-15,0-4-1 16,-8 7 0-16,-2-7 0 15,-4 4-2-15,-8-4 3 16,-3 1 2-16,-3-1-2 0,-11-3-2 16,0 4 2-16,-60-4 0 15,32 10-2-15,-11-4 2 16,15-2 1-16,-12 9 0 16,8-1-5-1,0 7 1-15,-18 1 0 16,18 2 2-16,-14 6 1 0,3 4 1 15,7-4-3-15,-20 10 0 16,23-6 2-16,-13-4 0 16,7-5 1-16,3 8 2 15,-10-2-1-15,21 2-1 16,-14 4 1-16,24 3 1 16,-14 3-3-16,29 0 0 0,-11-3-1 15,21-6 0-15,-7-7 2 16,29-6 0-16,-5-3-3 15,12-3 0-15,20-3 2 16,1-4 2-16,10-6 0 16,21 4-1-16,4-1-2 15,-4 1-1-15,18-4 2 16,14-3 2-16,11-3-2 16,-4 6 0-16,4-6 1 15,14-6 2-15,10 6-1 16,11-3-1-16,7-3 1 15,3 2-1-15,4-2-3 16,7-3 0-16,4-1 2 16,7 1 2-16,10-7-2 15,7-9 0-15,4-12 1 0,11-7 0 16,2-10 4-16,12-5 2 16,3-1 6-16,4-12 3 15,-1-35-4-15,-3-5-1 16,-7-4-9-16,-3-41 0 15,-8-6 1-15,-6-13 1 16,-1-18-4-16,0-7 1 16,8-9-11-16,6 28-5 15,1 7-1-15,3 21 2 16,0 25-44-16,-7 23-20 16,7 24-114-16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3T21:01:39.94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11028 2861 192 0,'7'-16'71'0,"3"-3"-55"0,5 3 13 0,-8 1 2 16,3-1 1-16,1-3 6 16,-1-3-6-16,-3 4 1 15,-3-1-19-15,-4 6 5 0,-7-3 2 16,-4 4-3-16,-6 6 2 16,-8-4-7-1,-10 10 0-15,-18 10 1 0,-21 15 1 16,-7 25-2-16,-8 16 0 15,-20 12-7-15,-14 38-4 16,6 6-4-16,1 4-1 16,6 24 13-16,22-18 5 15,39-10-3-15,42-31 1 16,31-9 7-16,58-19 7 0,27-16-1 16,43-16-1-16,3-12 2 15,4-13 2-15,6-9-9 16,-13-13-2-16,-11-15-6 15,4-32-2-15,-11-15-2 16,-21-10 0-16,-25-37-4 16,-25-10-1-16,-27-19-6 15,-40-12 0-15,-35 22-4 16,-17 12 2-16,-32 25-4 16,-25 32 1-16,4 25-14 15,3 28-5-15,0 6-33 16,21 26-13-16,18 18-108 15,28 13-82 1,15-7 100-16</inkml:trace>
  <inkml:trace contextRef="#ctx0" brushRef="#br0" timeOffset="1497.62">543 6187 288 0,'-14'4'107'0,"11"2"-83"0,-4 3 10 0,7-6 0 0,0 4-10 15,0-4 0-15,3 6 2 16,4 1 1-16,4-4-14 16,6 0 3-16,15-3 4 0,10 0-5 15,4-3 0-15,-3-3-9 16,6-3-2-16,-10 3 0 16,0 0 2-16,-4 3-3 15,-7 0 0-15,-7 3-17 16,-10 3-7-16,-4 3-56 15,-7 7-23-15,-7 0-58 16</inkml:trace>
  <inkml:trace contextRef="#ctx0" brushRef="#br0" timeOffset="1696.72">547 6702 284 0,'-14'9'107'0,"21"-3"-83"0,10-3 26 0,-2-6 8 15,13-3-13-15,18-7-4 16,3-2-12-16,4-1-6 16,0 0-13-16,-11 4-6 0,4 2-3 15,-7 4-4-15,-7 6 2 16,6 0-59-16,5 0-24 16,-1 6-84-1</inkml:trace>
  <inkml:trace contextRef="#ctx0" brushRef="#br0" timeOffset="2291.39">1916 5849 212 0,'0'-25'79'0,"0"15"-61"0,0-2 21 0,0 5 8 0,0-2-14 15,-4 3-1-15,-3-1-8 16,-4 11-3-16,-6 5-11 16,-4 16 7-16,-8 13 3 0,-2 31 3 15,-8 22 3-15,-3 3-3 16,6 22-2-16,15 22-9 16,7-3-5-1,14 18 13-15,14-5 9 0,7-20-15 16,11-15-7-16,3-13-8 15,1-12 0-15,-8-3 1 16,0-16 2-16,-3-13-12 16,-1-15-6-16,-6-13-55 15,-4-12-24-15,4-7-79 16</inkml:trace>
  <inkml:trace contextRef="#ctx0" brushRef="#br0" timeOffset="3256.52">1912 6404 208 0,'0'-19'79'0,"7"6"-61"0,0 4 21 0,-3 3 5 0,-4 3-7 16,0-1-2-16,0 4-8 15,0 0-3-15,0 0-13 16,0 0 0-16,3-6 0 0,4 6 2 16,0-3 5-16,11-3-4 15,10-4 0-15,22-8-4 16,6-1-1-16,11-3-1 15,-7 3 2-15,11 10 1 16,-1 9 1-16,-6 12 0 16,-11 10 2-16,-11 6 2 15,-21 7 2-15,-17 18-6 16,-11 10-2-16,-11 9-5 0,-3-9-4 16,0 6 0-16,-4-13 1 15,0 4-1-15,4-4-1 16,-4 4 1-16,-3 2 1 15,3-2 5-15,8-4 4 16,6-9-11-16,8-6-2 16,3-6 3-16,10-10 1 15,8-7 4-15,14-8 1 16,10-10-1-16,7 0-1 16,11 0-6-16,-10-3 1 15,-8 3 0-15,-3 0 0 16,-11 3-36-16,-7-3-13 15,0 9-37-15,1-9-13 16,2 0-74 0</inkml:trace>
  <inkml:trace contextRef="#ctx0" brushRef="#br0" timeOffset="3629.62">3366 6557 260 0,'0'-34'96'0,"3"28"-75"0,1-1 19 0,-4 7 4 15,0 0-3-15,0 0 2 16,0 3-8-16,-4 7-2 15,1 9-18-15,-5 6 4 16,-6 9 2-16,0 10-7 0,-3 0-3 16,-5-3-6-16,-6 3-2 15,-7-4-1-15,0 8 1 16,-1 2-2-16,-2 0-1 16,6-3-2-16,4-6 1 15,10-7 1-15,0-6 0 16,1-6-47-16,6-6-18 15,4-7-40-15,7-5-14 16,7-11-14 0</inkml:trace>
  <inkml:trace contextRef="#ctx0" brushRef="#br0" timeOffset="3886.68">2985 6438 268 0,'-11'-31'101'0,"11"25"-78"0,7 6 20 16,0 0 2-16,7 6-3 16,7 6-1-16,-3 10-3 15,0 16-1-15,6 22-20 16,1 2-1-16,3 4-2 0,-3-3-5 0,0 3-3 16,3 3-3-16,4 6-3 15,3-9 1-15,-3-10 1 16,3-12-28-16,-3-9-9 15,3-10-62-15,-7-10-25 16,-3-12-27 0</inkml:trace>
  <inkml:trace contextRef="#ctx0" brushRef="#br0" timeOffset="4098.02">3471 6880 288 0,'-7'-3'107'0,"14"3"-83"0,11 6 15 0,-4-6 3 16,11 4-12-16,3-1-2 15,7 0-12-15,15 0-3 0,-8-3-7 16,11-6 0-16,7-1 4 0,-4 1-13 16,4-6-2-16,-14 2-64 15,0 7-27-15,-11-13-50 16</inkml:trace>
  <inkml:trace contextRef="#ctx0" brushRef="#br0" timeOffset="4426.79">4325 6172 336 0,'0'-10'126'0,"0"7"-98"0,4 6 14 0,-1 0 2 15,4 4-12-15,0 18 1 16,-3 3-5-16,-1 6-3 16,1 7-13-16,-1 19-1 0,1 21 2 15,-1 4 2-15,1 0 0 16,-1-4-7-16,1 10-5 15,3-3-2-15,4-7 1 16,-4-15-21-16,3-12-7 0,-3-14-27 16,4-11-11-16,-4-11-54 15,7-11-23-15,-3-10 7 16</inkml:trace>
  <inkml:trace contextRef="#ctx0" brushRef="#br0" timeOffset="4785.52">4667 5648 340 0,'0'-50'126'0,"11"47"-98"0,3 15 19 0,-3 4 3 16,-1 18-6-16,1 14 1 16,3 11-11-16,0 23-4 15,4 30-17-15,-1 1 10 0,-3 16 4 16,7 15-17 0,4-12-4-16,0-7-5 0,-4 13 1 15,-10-12 1-15,-11-13 1 16,-7-16-18-16,-8-6-5 15,-2-16-18-15,3-3-6 16,0-19-13-16,-4-12-4 16,0-19 3-16,1-16 5 15,-4-6-97-15</inkml:trace>
  <inkml:trace contextRef="#ctx0" brushRef="#br0" timeOffset="5448.79">5556 5849 252 0,'-7'-19'96'0,"7"3"-75"0,4-3 17 16,-1 10 1-16,1-4-8 15,-4-2 2-15,3 2-8 16,-3 4-1-16,0 9-13 16,-3 12-2-16,-4 10 1 0,-7 13 0 15,0 24 4-15,-15 35-1 16,1 13 2-16,0 19-6 0,3 24-3 15,15-12-3 1,3 6-3-16,14-3 1 0,10-22-1 16,18-21 0-16,8-17 0 15,-1-18 0-15,0-16 0 16,-3-16-42-16,0-15-19 16,-7-13-108-1</inkml:trace>
  <inkml:trace contextRef="#ctx0" brushRef="#br0" timeOffset="5929.24">5803 5987 252 0,'0'-16'93'0,"4"13"-72"0,6-7 18 15,-3 10 3-15,7-3-9 16,8-3 0-16,6 6-7 16,7-3-2-16,7 3-13 15,1 3 4-15,-4 6 5 0,-4 20 0 0,-3 11 0 16,-4 14-4-1,-7 5 0-15,-14 1-5 0,-7 3 1 16,-7 6-7-16,-4 6-1 16,-17 3 0-16,0-6 0 15,0-9 0-15,0-3 0 16,3-13 0-16,7-3 2 16,8-10-5-16,6-3-3 15,11-5 7-15,14-8 6 16,8-5-5-16,6-7-1 15,4-3-5-15,7-3-1 16,-11-3 1-16,4-3 2 16,-1 0-28-16,-9-1-9 15,2 1-34-15,-2 3-11 16,-1-3-95-16</inkml:trace>
  <inkml:trace contextRef="#ctx0" brushRef="#br0" timeOffset="6303.32">6971 6382 320 0,'0'-13'121'0,"0"10"-95"0,0 0 16 0,0 3 1 16,0 0-15-16,0 3-1 15,0 3-5-15,-4 4 1 16,-3 5-13-16,-7 7 1 0,-3 10 0 16,-1 15-6-16,-10 6-1 15,3-3-4-15,0 4-1 16,4-7 1-16,4-4 2 15,2-2-3-15,-2-3 0 16,6-7-1-16,1 1-2 16,3-10-41-16,-1-4-18 15,5-5-54-15,3-4-21 16,3-6 13 0</inkml:trace>
  <inkml:trace contextRef="#ctx0" brushRef="#br0" timeOffset="6542.73">6731 6316 340 0,'-7'-9'129'0,"7"9"-100"0,0 0 4 16,3 6-2-16,5-3-5 16,-1 6 4-16,0 10 1 15,3 0 1-15,4 6-17 16,-3 13-5-16,7 12 1 0,3 9-7 0,3 1-2 15,8 0-1-15,0-7 1 16,0-6-12 0,-1-6-6-16,1-4-44 0,-4-8-21 15,1-1-95 1</inkml:trace>
  <inkml:trace contextRef="#ctx0" brushRef="#br0" timeOffset="6767.92">7108 6689 364 0,'-7'-3'134'0,"11"3"-104"0,7 0 1 0,-1-3-9 0,8 0-15 16,3 0-2-16,14-4 1 15,11 1 1-15,7 0-3 16,3-1-3-16,1 4 2 0,-11 0-7 15,-7 3 1-15,-4 3-52 16,-10 0-21-16,3 1-76 16</inkml:trace>
  <inkml:trace contextRef="#ctx0" brushRef="#br0" timeOffset="7082.78">7885 5896 320 0,'0'0'121'0,"3"6"-95"0,4 10 18 0,0-7 2 15,-3 10-5-15,6 19 0 16,1 18-5-16,3 7-2 15,0 3-19-15,0 3 2 0,0 9 3 16,4 13-11-16,0-3-5 16,-1-10-2-16,1-3 0 15,0-12-8-15,-4-7-3 16,-4-5-44-16,1-14-17 0,-4 1-49 16,0-7-96-1</inkml:trace>
  <inkml:trace contextRef="#ctx0" brushRef="#br0" timeOffset="7414.33">8213 5444 320 0,'3'-6'121'0,"8"6"-95"0,13 16 31 16,-9-7 6-16,9 13-9 15,8 25 0-15,3 19-10 0,1 6-5 16,-1 25-22-16,0 29-1 16,0-1 0-16,-6 7-6 0,-1 12-3 15,-3-9-4-15,-8-16 0 16,-6-3-2-16,-4-9 2 15,-4-13-4-15,-3-13-2 16,-3-15-36-16,-8-13-14 16,1-12-33-16,-4-10-11 15,-1-9-87 1</inkml:trace>
  <inkml:trace contextRef="#ctx0" brushRef="#br0" timeOffset="8120.18">9514 5614 292 0,'-7'-32'110'0,"11"13"-86"0,-8 1 13 15,4 8 2-15,0 1-10 16,0 3-2-16,0-1-9 15,-3 10-1-15,-4 16-10 16,-7 25 0-16,-4 16 0 0,-3 9 1 16,-7 18 2-16,-1 36-3 15,1-4 1-15,7-28-5 0,7 66-2 16,10-16 0-16,11-22-1 16,11-9-3-16,10-16 2 15,4-19-6-15,3-22-3 16,1-25-49-16,-1-18-24 15,11-7-74 1</inkml:trace>
  <inkml:trace contextRef="#ctx0" brushRef="#br0" timeOffset="8540.84">9680 5814 240 0,'-10'-3'90'0,"17"-3"-70"0,7-4 15 15,-4 1 0-15,12 3-3 16,9-4 1-16,8 4-3 16,0 3 1-16,3 9-17 15,1 7 5-15,2 9 4 0,-6 0 1 16,-3 15 3-16,-8 10-2 15,-11 13 0-15,-10 6-10 16,-7 0-4-16,-10-4-4 16,-4-5 0-16,-7-1-2 15,-1-6 0-15,1 7-3 16,0-7 1-16,3 3-2 16,8-6-1-16,6-12 1 0,11-1 1 15,8-12 1-15,6-6 3 16,7-10-3-16,4-6-2 15,6-6 0-15,5-4 1 16,-1-2-32-16,-3-1-12 16,-7 4-32-16,-1 0-11 15,-2 5-87 1</inkml:trace>
  <inkml:trace contextRef="#ctx0" brushRef="#br0" timeOffset="8829.49">10823 6128 368 0,'0'-3'140'0,"0"3"-109"0,0 3-9 16,-3 9 37-1,-4 10-19-15,-7 7-17 16,-4 5-8-16,-7 0-11 15,-3 4-3-15,-4 0 2 0,4 9-2 16,0 3 2-16,3-3-2 16,4 6-1-16,3-9 1 15,1-6-1-15,6-4-27 0,0-9-11 16,4-6-36-16,0-9-14 16,4-4-68-1</inkml:trace>
  <inkml:trace contextRef="#ctx0" brushRef="#br0" timeOffset="9080.12">10545 5930 328 0,'-4'-9'123'0,"8"9"-95"0,3 9 11 0,0-2-1 0,0 5-6 16,3 10 3-16,4 13-4 15,4 12 1-15,7 9-18 16,3 0-4-16,4-2-2 16,-1 2-4-16,1 4-1 0,0 2-1 15,0-2-2-15,-8-4-19 16,1-9-10-16,-4-12-34 16,-7-1-12-16,4-15-93 15</inkml:trace>
  <inkml:trace contextRef="#ctx0" brushRef="#br0" timeOffset="9295.73">10971 6300 356 0,'0'-6'134'0,"7"6"-104"0,8 3-2 0,-5-3-6 15,8 3-16-15,10 4-1 16,11-1-1-16,7-3 0 15,3 6-2-15,0-2-2 0,-6-4 3 16,-4 3-15-16,-8-3-5 16,-2-3-62-16,2 0-27 15,-2-9-28 1</inkml:trace>
  <inkml:trace contextRef="#ctx0" brushRef="#br0" timeOffset="9576.92">11790 5639 320 0,'-4'-10'121'0,"4"13"-95"0,4 13 20 0,-1-3 4 0,4 5-6 15,4 17 4-15,0-1-1 16,-1 10 1-16,1 13-26 15,-1 24-2-15,1 10-1 0,0 0-7 16,-1-3-2-16,1 15-5 16,-1-2-4-16,1-13-7 15,-1-13-1-15,-3 0-39 16,-3-19-17-16,-4-9-51 16,0-3-23-16,-4-6-26 15</inkml:trace>
  <inkml:trace contextRef="#ctx0" brushRef="#br0" timeOffset="10685.75">12185 5272 324 0,'0'-35'123'0,"7"20"-95"0,0-1 16 0,-3 10 2 15,3 3-10-15,0 3 2 16,3 3 0-16,1 9 3 16,7 10-22-16,3 10 5 0,7 5 0 15,4 29 5-15,6 28 2 0,8 13-14 16,14 21-5-16,0 23-2 16,-3-1 1-1,-11 10-3-15,-18-3 0 0,-18-22-1 16,-20-10 1-16,-15 7-4 15,-7-13-1-15,-3-12-3 16,0-23-1-16,3-15-8 16,4-15-2-16,3-17-32 15,4-15-11-15,10-12-81 16,8-17-35-16,-1-8-15 16</inkml:trace>
  <inkml:trace contextRef="#ctx0" brushRef="#br0" timeOffset="21465.48">5673 7551 148 0,'-4'0'55'0,"4"0"-43"0,4 0 5 15,-4 0 2-15,0 0 0 16,0 0 3-16,0 0-1 15,3 0 2-15,4 0-13 16,-3 3 3-16,3 1 1 0,0-4-1 16,0 3 0-16,0-3-1 15,4 0 2-15,-1 0-1 16,4 0 2-16,0-3-2 16,11-1 0-16,-4 1-1 0,7-3 2 15,8 3-5-15,3 0-3 16,-1 0-6-16,1 3 0 15,4 0 2-15,-12 0 3 16,5-4 2-16,2-2 3 16,1 0-3-16,3-3-2 15,11-1 2-15,-17 1 2 16,-5 6-2-16,15-4-2 16,-7 4-2-16,7-3-3 15,10 3 1-15,-20-3 1 0,-1 6-1 16,18-7-1-16,10 1 3 15,-10 3 0-15,-10 0 1 16,10 3 0-16,-8 0-2 16,1 0-2-16,-7 0 1 15,18-3-1-15,-12-1 6 16,22 1 4-16,-14 0-3 16,18 3-2-16,-15 0 0 15,15-3 1-15,-15 0-5 16,22 0-1-16,-15 0 0 15,15 3 2-15,-14 0-1 16,6 0 2-16,-10 0-2 16,21-4 2-16,-14 1 4 15,25 0 6-15,-21 0-7 16,17 0-3-16,-18 0 0 0,36 0 2 16,-21 3-2-16,17 0 0 15,-17 0-1-15,28 0-2 16,-25 0 1-16,25 0-1 15,-25 0-3-15,21-3 2 16,-24 3 3-16,35 0 3 16,-28 0-4-16,17-4-1 15,-24 1 0-15,38 0 2 16,-24 0 1-16,17 3 1 16,-24 0 4-16,42 0 5 15,-32 0-7-15,22 0-3 16,-25 0-2-16,38 0 1 15,-31 0 1-15,21-6 1 16,-28 6-11-16,38 0-3 0,-31 0 9 16,14 0 7-16,-28 0-2 15,17 0-2-15,-21 0-1 16,18 0-1-16,-25 0 0 16,4 6 0-16,-18-3 0 15,4-3 2-15,-15 0-3 16,4 0 0-16,-11 0 1 15,4 0 2-15,-10 0-1 16,3 0 2-16,-11 0-4 16,0 0 0-16,-7 0 1 15,1 0 2-15,-5 0-19 16,-3 0-6-16,-3 0-21 16,-4 0-10-16,-3 0-33 0,-4 0-15 15,0 0-42 1</inkml:trace>
  <inkml:trace contextRef="#ctx0" brushRef="#br0" timeOffset="23193.1">6188 5711 208 0,'-7'0'77'0,"7"0"-60"0,0-3 8 0,0 3 2 16,0 0-7-16,0 0 0 15,0 0-2-15,0 0 0 16,0 0-9-16,0-10 1 0,3 7 1 16,1-6 0-16,3-1 3 15,0-5-1-15,3 2 0 16,1-6 1-16,0 0 2 15,3-3-7-15,10-3-1 16,-2 7 0-16,9-1 0 16,8 3-2-16,7-3 1 15,3-3 0-15,1 0 3 0,-4 0-5 16,3-3-1-16,7 7 0 16,-3-4 0-16,14-3-2 15,-3-1 1-15,3 1-2 16,-7 3 2-16,3-3 0 15,11-3 1 1,11 3-2-16,-18 6 1 0,-14 4-2 16,21-4 2-16,-10 0 0 15,31 0 1-15,-21 3-2 16,25 1 1-16,-18 2-2 16,46-2 2-16,-25 5 0 15,29 1 1-15,-29 9-2 0,46-7-2 16,-31 7 1-16,24 7-1 15,-32-7 0-15,25 15 0 16,-32-2 0-16,4 15 0 16,-25-6 0-16,8 9 0 15,-19-5 0-15,4 8 0 16,-14-9 2-16,0 0 3 16,-10-6 4-16,-5 0 2 15,-9-7-5-15,-4 7-2 16,-4-9 0-16,-7 5 2 15,-3-5-3-15,-1-1 0 16,-3 0-1-16,-3-2 1 0,-1-1-4 16,-2 0 0-1,-1-3-17-15,-4 1-5 16,-3-1-38-16,-10-3-13 16,-1 0-98-16</inkml:trace>
  <inkml:trace contextRef="#ctx0" brushRef="#br0" timeOffset="24107.01">6660 5821 184 0,'-3'0'68'0,"6"0"-52"16,-3 0-3-16,0 0-3 0,0 0 2 16,4 0 2-16,-4 0 8 15,7 0 6-15,0-7-15 16,0 7 6-16,0-9 4 0,0-1 1 16,4 1 3-16,-1 0-6 15,5-7-3-15,-1-3-6 16,3 0 0-16,8 1-5 15,3-8-2-15,7 8 2 0,-3-1 2 16,-4 3-2-16,15-3 1 16,17-9-1-16,10 0 3 15,8 3-1-15,-11 3 2 16,-14 6-2-16,17-6 0 16,-10 3-1-16,32-3 2 15,-18 4-3-15,29-11 1 16,-22 7 1-16,46-12 5 15,-29 6-8-15,40-10-1 16,-32 10-3-16,56-3-2 16,-38 9 1-16,59-3-1 15,-45 6 2-15,45 0 1 0,-45 6-1 16,45 10-2 0,-42 3-2-16,43 10 1 0,-47-4 1 15,8 16 2-15,-36-6-3 16,8 9 0-16,-26-7 1 15,1 8 2-15,-18-5-3 16,0 5 0-16,-14-8 1 16,-3 1 2-16,-11 0-1 15,-1 0-1-15,-6-4 1 16,0 1 1-16,-7 0-1 16,0-4 2-16,-4-2-2 15,0-1-1-15,-3 1-52 0,-4-1-23 16,-4-3-107-1</inkml:trace>
  <inkml:trace contextRef="#ctx0" brushRef="#br0" timeOffset="24948.48">8022 6883 284 0,'0'0'107'0,"0"0"-83"0,7 4 10 0,-7-1 0 16,7 3-4-16,4 0 2 15,-1 4-9-15,5 2-1 0,2 4-13 16,1 3 1-16,7 3 3 16,10 3 4-16,11 3 2 0,10 3-6 15,4 1 0-15,4-4-2 16,10-3 1-16,21-6-2 15,14-10 1 1,-3-6-6-16,3-6-1 0,11-9 0 16,-3-7 0-16,-8-3-2 15,1-6 1-15,2-1-2 16,-2 4 2-16,-11 3-2 16,-29 4-1-16,-13 2 1 15,6-9 1-15,-10 6-1 16,7-6 2-16,-14 6-2 15,-4 0 2-15,-7 4-4 16,-6-4-2-16,-5 9 2 16,-2 1 2-16,-5 0-2 15,-3 2-2-15,-3 1-16 16,-4 3-7-16,0 0-40 0,-7 3-15 16,0 0-97-1</inkml:trace>
  <inkml:trace contextRef="#ctx0" brushRef="#br0" timeOffset="25581.38">7987 7210 288 0,'-7'9'107'0,"7"-9"-83"0,7 3 6 0,-7-3-1 16,10 6 2-16,1-6 3 15,10 3-5-15,18 7-1 16,10-1-15-16,15 1 3 0,-8-1 4 16,-10-3-2-16,28 7 1 15,50 6 7-15,-22-4 4 16,-17-2-10-1,49 0-2-15,-28-4-8 0,38 0-4 16,-31-2-3-16,49-4-3 16,-38 3 1-16,17-6 1 15,-32 0 1-15,36-9 1 16,-29 2 2-16,19-11 3 16,-33 8-4-16,46-24-3 15,-32 9 1-15,43-32 2 16,-39 19-4-16,21-5-3 0,-31 8 1 15,-8 4 0-15,-21 6 1 16,-3 3 2-16,-18 3-1 16,-15 0 2-16,-6 10-24 15,-11-4-8-15,-3 4-30 16,-4-1-10-16,-3 4-37 16,-4 3-13-16,-3 0-33 15</inkml:trace>
  <inkml:trace contextRef="#ctx0" brushRef="#br0" timeOffset="26585.85">981 9069 252 0,'-11'0'96'0,"11"0"-75"0,4 0 17 0,-4 0 3 16,0 0-13-16,0 0-1 16,3 0-5-16,1 3 1 15,-1 0-13-15,1 3 5 0,3 1 3 16,7-1-2-16,4 0 3 15,10-3-6-15,11-3-3 16,17-3-3-16,-3-3-2 16,7 0-3-16,-7-1 1 15,3 4-2-15,1 3-1 16,-18 3-19-16,-8 4-10 16,-6 2-27-16,-14 7-12 15,-8-1-85 1</inkml:trace>
  <inkml:trace contextRef="#ctx0" brushRef="#br0" timeOffset="26799.97">1097 9505 288 0,'-3'0'110'0,"10"-3"-86"0,14-4 11 15,-4 1 1-15,8 0-13 16,3-4-4-16,8 4-13 15,2 3-3-15,-2 3-3 16,-4 0 0-16,-1 0 2 0,5 0-1 16,-8 0 2-16,4 0-29 0,-1-3-11 15,8 0-108 1</inkml:trace>
  <inkml:trace contextRef="#ctx0" brushRef="#br0" timeOffset="27304.33">2353 8520 248 0,'7'-19'93'0,"-3"10"-72"0,-4 0 7 16,0 2 0-16,0 1 0 15,0 0 3-15,0-1-3 16,-4 1 0-16,1 0-16 15,-4 3 11-15,-8 3 4 0,1 9-10 16,-3 23-4-16,-1 15-2 16,-7 12 0-16,-3 10-1 15,3 44 1-15,1 6 5 16,6 16 4-16,4 15-10 16,14-12-6-16,7-15-2 0,11-4-2 15,6-3-3-15,5-16 2 16,6-18 1-16,-3-13 2 15,-11-16-3-15,0-12 0 16,0-13 1-16,-7-9 0 16,0-16-29-16,-3-3-13 15,-4-13-36-15,-4-9-15 16,5-6-61 0</inkml:trace>
  <inkml:trace contextRef="#ctx0" brushRef="#br0" timeOffset="27771.11">2357 8824 280 0,'14'-15'104'0,"0"5"-81"0,3-5 9 15,-6 5 1-15,3 1-6 16,4-1 4-16,6 1-4 16,5 3 1-16,9 3-16 15,-2 6 6-15,3 6 3 0,3 7-5 16,-14 9 1-16,0 9-4 0,-3 23 0 16,-7 9 1-16,-8-1 4 15,-6 1-4-15,-15-3 0 16,-3 12-8-16,-7 4-4 15,-4 2-1 1,1-9 1-16,-1-9-1 0,0-10 2 16,11-9-4-16,7-6-2 15,11-13 4-15,13-6 3 16,15-4 3-16,0-5 1 16,3-7-7-16,0-3 0 15,4 0-1-15,-11-6 2 16,4-1-1-16,3-2 2 15,-7 0-33-15,-3-7-12 16,3 6-28-16,-3-5-11 16,3 2-97-16</inkml:trace>
  <inkml:trace contextRef="#ctx0" brushRef="#br0" timeOffset="28103.41">3422 9075 324 0,'0'-44'121'0,"3"25"-95"0,5-6 9 16,-5 16-1-16,1 3-9 15,-1 3 0-15,-3 3 2 0,0 9 0 16,-3 13-14-16,-4 9 1 0,-1 4 0 15,1 6 1-15,-7 2 1 16,-3 1-8-16,-4 0-3 16,3 3-3-16,0 3 1 15,1 1-2-15,2-8 2 16,5 5-4-16,-1-14-2 16,4-9-23-16,4 0-10 15,-1-6-25-15,4-6-10 16</inkml:trace>
  <inkml:trace contextRef="#ctx0" brushRef="#br0" timeOffset="28353.59">3207 8881 332 0,'-7'0'126'0,"7"0"-98"0,7 9 3 15,0-3-3-15,0 7-6 16,3 15 4-16,1 7-3 16,0-7-2-16,10 25-11 15,-7 4-2-15,-4 2-1 0,5 4-3 16,2 0-3-16,4 2 0 0,8-8-1 16,2-10-25-16,-2-9-8 15,2-13-43-15,-2-7-16 16,-1-18-53-1</inkml:trace>
  <inkml:trace contextRef="#ctx0" brushRef="#br0" timeOffset="28591.19">3588 9241 312 0,'-7'-6'118'0,"10"3"-92"0,11 3 19 0,0-3 2 15,4 3-16-15,10-3-4 0,-3 3-6 16,0 0-4-16,14 0-9 16,3 0-5-16,0 3-2 0,1-3-1 15,-1 0 0-15,-14 0-22 16,-3 3-8-16,-8-3-42 16,-2 3-17-16,2 0-57 15</inkml:trace>
  <inkml:trace contextRef="#ctx0" brushRef="#br0" timeOffset="28913.42">4170 8740 348 0,'0'-10'129'0,"0"7"-100"0,0-3 11 0,0 6-2 16,3 0-4-16,4 3 5 16,0 6-7-16,4 7-2 15,0 9-16-15,-1 19 7 0,1 19 2 16,3 12-9-16,0 0-5 16,4 1-6-16,-4 2 0 15,-4 3-2-15,1 1 2 16,0-10-2-16,-4-12-1 15,0-13-21-15,-4-10-11 16,1-5-15-16,-1-10-4 16,-3-4-27-16,0-8-11 15,4-16-69 1</inkml:trace>
  <inkml:trace contextRef="#ctx0" brushRef="#br0" timeOffset="29208.98">4374 8310 348 0,'29'6'129'0,"-5"4"-100"0,26 9 11 0,-26-7-2 16,12 19-4-16,-1 32 2 15,7 9 11-15,4 19 5 16,-7 22-27-16,3 3-14 0,1-3-8 15,-12-16-1-15,-6 10 1 16,-7-1-1 0,-1-15 1-16,-10-12-2 15,-3-17-1-15,-4-15-21 0,0-3-9 16,-4-6-27-16,-3-13-9 16,-3-9-38-16,3-4-14 15,-4-2-25 1</inkml:trace>
  <inkml:trace contextRef="#ctx0" brushRef="#br0" timeOffset="29720.94">5475 8009 340 0,'-21'-16'126'0,"10"16"-98"0,-3-3 14 0,11-3 2 16,-4 6-14-16,3 9 0 15,-6 10-2-15,-1 19 0 16,-3 9-15-16,3 12 12 0,-3 26 5 16,0 25 0-16,0 6 2 15,7 28-9-15,7 7-4 16,7-4-7-16,11-3-2 15,13 0-4-15,12-28-1 16,3-9-3-16,3-25-2 16,-3-13 1-16,-4-10 1 15,-7-18-1-15,-6-13-1 16,-5-3-2-16,-6-9-1 0,-4-7-34 16,0-6-12-16,-7-3-38 15,0-6-15-15,4-6-97 16</inkml:trace>
  <inkml:trace contextRef="#ctx0" brushRef="#br0" timeOffset="30954.78">5955 8504 260 0,'7'-31'96'0,"-4"15"-75"0,5-2 17 0,-5 8 1 15,4 1-4-15,0-4 4 16,0 4-10-16,0 6-3 15,0-4-15-15,4 14 4 0,-8 5 3 16,1 23-4-16,-4 9 2 16,-4 3-7-16,1 0-1 15,-4 0-4-15,7-6-1 16,7-4-1-16,-4-2 1 16,5-10 0-16,-1 3 1 15,7-9 0-15,3-4 0 0,4-2 0 16,1-7 2-1,2-3-3-15,1 1-2 0,-7-4 0 16,3 0-1-16,-4 0 0 16,-2 0 0-16,-1 0-16 15,-4 0-4-15,-3 0-34 16,4 0-13-16,-4-4-44 16,4 4-79-1</inkml:trace>
  <inkml:trace contextRef="#ctx0" brushRef="#br0" timeOffset="31099.73">6336 8370 252 0,'-4'-13'96'0,"8"4"-75"0,-1-1 17 0,1 7 1 15,-1-3-4-15,1 3 2 16</inkml:trace>
  <inkml:trace contextRef="#ctx0" brushRef="#br0" timeOffset="31314.72">6357 8332 557 0,'7'13'30'0,"0"12"-1"15,0 19-7-15,0 15-4 16,-3 7-6-16,-1 3-2 16,4 9-6-16,-3 16-3 15,3 7 0-15,-3-10-1 0,6-10 2 16,4-9 1-16,4-3-4 15,-1-9 1-15,5-10 0 16,-1-9 0-16,0-13 0 16,-7-6 2-16,0-9-28 15,-3-10-11-15,-4-3-31 16,0-3-12-16,-4-4-72 16</inkml:trace>
  <inkml:trace contextRef="#ctx0" brushRef="#br0" timeOffset="31615.78">6929 8749 344 0,'-4'-6'129'0,"4"6"-100"0,0 0 0 0,0 0-5 16,0 0-3-16,0 3 2 15,0 6-4-15,0 1-1 16,-3 9-10-16,-5 15-3 0,1 10-1 16,-10 12 2-16,-1 4 1 15,0-4-6-15,1-2 0 16,3-7-1-16,0-7 0 16,3-2-3-16,4-7 2 15,0-5-30-15,7-4-12 16,-4-10-33-16,1 4-15 15</inkml:trace>
  <inkml:trace contextRef="#ctx0" brushRef="#br0" timeOffset="31857.82">6717 8746 316 0,'3'3'121'0,"4"3"-95"0,8 13 11 0,-8-9-2 16,7-1-11-16,7 13-2 16,-3 9-8-16,3 19-4 15,3 7-5-15,1-1-4 0,3-2 2 16,-10-7-4-16,3-7 0 16,0-2-26-16,0-7-11 15,-3-9-36-15,0-6-16 16,-1-10-38-1</inkml:trace>
  <inkml:trace contextRef="#ctx0" brushRef="#br0" timeOffset="32231.52">7034 8109 284 0,'11'-31'107'0,"0"25"-83"0,10 3 17 16,-11 3 4-16,4 0-6 16,4 3-1-16,0 3-2 15,3 7 0-15,-7 2-19 16,4 7 5-16,-1-3 2 0,-3 9-6 16,-3 0 0-16,-11 4-9 15,-4 2-1-15,1 1-4 16,-1-1-1-16,4-2-1 15,0-4-2-15,7-3 1 16,8-6-1-16,13-7-3 16,11-2 2-16,6-7 3 15,8 0 1-15,-7 0-1 16,-3-3-2-16,-8 0 1 0,-7 0 1 16,-7 0-47-16,-3 3-22 15,-8 0-26-15,-6 7-10 16,-4 2-54-1</inkml:trace>
  <inkml:trace contextRef="#ctx0" brushRef="#br0" timeOffset="32717.79">7719 8900 260 0,'-7'0'96'0,"10"0"-75"0,-3 0 21 0,0 0 6 16,7-10-2-16,7 7 5 15,8-3-11-15,6-4-4 16,11 4-20-16,3 0-10 0,4 3-2 16,0 0-3-16,-4 3 2 15,-3 0-13-15,-4 0-6 16,0 0-35-16,-3 0-15 16,-4 0-81-1,1 0-50-15,-5 3 88 16</inkml:trace>
  <inkml:trace contextRef="#ctx0" brushRef="#br0" timeOffset="33070">8251 8341 272 0,'-24'-28'104'0,"31"22"-81"0,7-3 16 16,-3 5 3-16,10 1-10 15,3 3-1-15,8 0 5 16,3 3 1-16,4 7-19 16,-3 6 3-16,-5 12 2 0,-6 19 3 0,-11 15 2 15,-7 4-7 1,-10 6-2-16,-8-9-9 0,-7 6-4 16,-3 3 1-16,0 0 0 15,3-6-6-15,4-9 0 16,11-7-3-16,10-9 0 15,7-7 2-15,11-6 2 16,3-6-3-16,4-6 0 16,3-4 1-16,-3-2 2 15,-1-7-23-15,-2 0-11 16,-1-3-36-16,-7-6-15 16,0 0-104-1</inkml:trace>
  <inkml:trace contextRef="#ctx0" brushRef="#br0" timeOffset="33329.83">9130 8668 388 0,'14'-22'145'0,"-3"12"-112"0,3 4 8 15,-7 6-3-15,0 0-9 16,-4 16 1-16,-3 2-11 15,-3 7-1-15,-4 7-11 16,-7 9 0-16,0 9 0 0,-4 6-3 16,0 4-1-16,1 3-1 0,-1-10-2 15,0-3-19-15,1-6-10 16,3-7-36-16,-1-5-16 16,1-4-98-1</inkml:trace>
  <inkml:trace contextRef="#ctx0" brushRef="#br0" timeOffset="33554.36">8943 8724 420 0,'0'-13'159'0,"11"17"-124"0,10 5 15 0,-7-3-1 15,3 7-24-15,1 9-3 16,3 6-12-16,4 19-2 0,3 13-4 15,0 9-5-15,4-7 0 0,3-5 1 16,-3-7 0-16,-4-9-29 16,1-4-10-16,-1-12-30 15,-3-9-11-15,-4-3-96 16</inkml:trace>
  <inkml:trace contextRef="#ctx0" brushRef="#br0" timeOffset="34319.31">9624 8871 260 0,'-11'0'96'0,"11"-3"-75"0,-3 3 17 0,3 0 1 15,0 0-4-15,3 0 2 16,4 0-5-16,7-3-2 15,8 3-17-15,9 0 3 0,12 0 2 0,6 3-10 16,4 0-4-16,-4 4-3 16,4-4-1-16,-7-3-18 15,-4 6-5-15,-6-3-51 16,-8-3-21-16,0 10-50 16</inkml:trace>
  <inkml:trace contextRef="#ctx0" brushRef="#br0" timeOffset="34720.74">10160 8442 352 0,'0'-22'132'0,"4"9"-103"0,10 4 7 0,0-1-1 16,3 1-8-16,12-3 2 15,6-1-5-15,4 0-1 16,0 7-12-16,-1 6 2 0,1 6 1 16,-4 10-1-16,-3 15 2 15,-7 20-6-15,-11 5-1 16,-7 4-2-16,-7-1 1 16,-7-5-4-16,-7 8 0 15,-4 1-1-15,-3 3-2 16,0-7 1-16,3-5 1 15,8-10-3-15,3-10 0 16,10-6 1-16,8-6 2 16,6-6 1-16,5-4 3 15,6-2-5-15,7-7-3 0,4 3 1 16,0-6 2-16,-1-6-27 16,-2 6-9-16,-5-3-40 15,-6-3-18-15,0-1-89 16</inkml:trace>
  <inkml:trace contextRef="#ctx0" brushRef="#br0" timeOffset="35054.3">11243 8708 280 0,'18'-31'107'0,"-18"31"-83"0,21-28 2 0,-18 25-6 16,4-4 9-16,-3-2 8 16,-1 9-2-16,1 0 2 15,-4 16-21-15,0-7 6 0,-7 10 5 16,0-4-9-16,-11 14 0 16,-10 8-8-16,-4 10-2 15,1 0-4-15,6 4-1 16,0-8-1-16,8-2-2 15,-1-9 1-15,4-4 1 16,3 0-30-16,4-9-11 16,0-3-20-16,0-7-6 15,0-3-88 1,7-3-51-16,0-9 97 0</inkml:trace>
  <inkml:trace contextRef="#ctx0" brushRef="#br0" timeOffset="35279.03">11021 8583 312 0,'0'-10'118'0,"0"17"-92"0,3 8 26 15,1-5 5-15,-1 6-14 16,4 2 0-16,4 11-9 16,3-1-1-16,4 3-19 15,3-3-1-15,0 1 0 0,-3-1-7 0,6 19-3 16,12 19-5-16,-5-10 1 15,-2-12-32-15,-5 0-15 16,1-10-23-16,-4-5-6 16,-3-11-90-1</inkml:trace>
  <inkml:trace contextRef="#ctx0" brushRef="#br0" timeOffset="36693.72">11525 8762 260 0,'-24'-7'99'0,"24"7"-77"0,-7 0 15 0,7 0 5 0,3 0-10 16,1 0 1-16,6 7-5 16,1-7 0-16,20 0-16 15,-2 0 4-15,24-7 2 16,-11 7-4-16,7 0 0 0,11 0-8 15,-17 0-4-15,-8 0-1 16,4 7 1-16,7 2-3 16,-18-6 0-16,-3-3-32 15,-4 6-13-15,0-2-41 16,-4 2-15-16,-2-3-34 16</inkml:trace>
  <inkml:trace contextRef="#ctx0" brushRef="#br0" timeOffset="37034.24">11843 8423 296 0,'-4'0'112'0,"4"0"-87"0,4 0 13 0,-4 0 1 16,7-3-6-16,0 3 3 16,0 0-9-16,0 0-2 15,0 16-14-15,0-4 2 0,-3 26 3 16,-1-10-8-16,-3 25-2 0,0 10-2 16,0 3 0-1,0 0-2-15,0-4-2 0,4-5 1 16,-1-4-1-16,1-12-20 15,-1-16-7-15,1-3-15 16,-4-3-6-16,0-1-14 16,0-2-4-16,3-6-70 15</inkml:trace>
  <inkml:trace contextRef="#ctx0" brushRef="#br0" timeOffset="37380.78">12361 8348 280 0,'-3'-19'104'0,"3"19"-81"0,10-19 18 0,-6 16 4 15,3-3-9-15,-3 3 2 16,3 6-7-16,0 0-1 16,0 13-17-16,0 21-1 0,-4 1 1 15,1-7-5-15,-1 26-2 16,-3 18-3-16,4-19-3 16,-1-12 1-16,4 16-1 15,-3-13-5-15,3 9-1 16,7 4-37-16,-3-13-16 15,-4-10-30-15,0-11-9 0,0-14-34 16</inkml:trace>
  <inkml:trace contextRef="#ctx0" brushRef="#br0" timeOffset="37694.05">12594 7993 368 0,'25'0'137'0,"-4"7"-106"0,14 11 13 0,-14-5 0 16,8 9-7-16,2 12 2 16,1 14-4-16,0 5-1 15,0 19-19-15,-4 25-5 16,-3 7 1-16,-8-1-7 0,-3 13 0 15,-7-3-2-15,-7-6 1 16,-3-16-2-16,-1-13 2 16,-3-15-9-16,0-16-1 15,-3-3-31-15,-1-13-13 16,-3-9-23-16,0-3-8 16,-4-10-95-1</inkml:trace>
  <inkml:trace contextRef="#ctx0" brushRef="#br0" timeOffset="39359.53">8072 9498 228 0,'0'13'85'0,"3"-10"-66"0,1 3 12 0,3-2 1 16,0-1-6-16,0-3-1 0,3 6-2 15,1-3 0-15,0 6-13 16,3-2 3-16,3-4 1 0,4-3-3 16,4 6 1-16,3-6-1 15,4 0 3-15,7-6-3 16,0 3 1-16,3-4-7 15,0-2-1-15,4 6 2 16,4-3 1-16,13-4-1 16,-3 1 1-16,-7 3 0 15,18-1 3-15,-15 1-3 16,36-3 1-16,-18 2-7 0,25 7-1 16,-22 0 0-1,18 0 2-15,-17 0 1 0,28-3 1 16,-21 3 0-16,13-3 0 15,-20 0 2-15,28-3 1 16,-25-1-3-16,21 4-1 16,-21 0-1-16,4 3 1 15,-18 0 0-15,7 0 1 16,-14 0-2-16,14 0-2 16,-14 0 3-16,14 0 2 15,-14 0 0-15,7-6 0 16,-14 6-6-16,11 0 1 15,-15-3 0-15,11 3 0 0,-11 0 0 16,4 0 2-16,-10 0 1 16,-4 3 1-16,-8-3-5 15,-6 0 1-15,0 0 0 16,-8 0 2 0,1 0-10-16,-4 0-4 0,-3 0-27 15,-4 0-13-15,0 0-30 16,-4 6-13-16,-3-3-55 15</inkml:trace>
  <inkml:trace contextRef="#ctx0" brushRef="#br0" timeOffset="40384.48">1305 11116 276 0,'-7'10'104'0,"4"-10"-81"0,-1 3 7 0,4-3-1 16,0 0-7-16,0 0 1 15,0 0-3-15,0 0-1 16,4 3-10-16,3 0 3 0,0 0 4 16,7 0-2-16,4 1 2 15,3-1-7-15,7 0-3 16,4-3-3-16,3 0-3 16,14-3 1-16,1 0 1 15,-4-4-1-15,-4 4 2 16,-10 0-35-16,-22 6-77 15,-3 7-5 1,-14 5-24 0</inkml:trace>
  <inkml:trace contextRef="#ctx0" brushRef="#br0" timeOffset="40609">1284 11609 324 0,'-7'15'123'0,"11"-12"-95"0,13-3 7 16,-6 0-4-16,6 0-6 16,8-9 2-16,7 6-15 15,3-6-5-15,0 2-4 16,8-2-3-16,3 9 1 0,-11-3-1 0,4 3 0 16,-4 0-33-16,-7 0-15 15,-3 0-45 1,3 0-18-16,0-7-10 15</inkml:trace>
  <inkml:trace contextRef="#ctx0" brushRef="#br0" timeOffset="41013.99">2417 10665 260 0,'-4'-19'99'0,"4"13"-77"0,-4-4 18 16,4 10 2-16,0-3-11 15,0 3-1-15,-3 3-6 16,-1 10-3-16,1 12-11 16,-4 9 5-16,0 23 2 0,-4 21-1 15,4 4 3-15,4 2-10 16,-1 11-5-16,4 17-3 16,4-11-1-16,3-10 0 15,0-10 0-15,7 1-25 16,-4-13-8-16,5-10-10 0,-5-12-1 15,4-12-42-15,11-13-17 16,0-7-14 0</inkml:trace>
  <inkml:trace contextRef="#ctx0" brushRef="#br0" timeOffset="41505.65">2752 10837 280 0,'0'-9'107'0,"0"9"-83"0,10-10 6 16,-3 10-1-16,0-3-7 15,0-3-1-15,8 0-3 16,-5 0-1-16,8-1-9 16,3 4 4-16,4 3 1 0,6 0-2 15,-2 6 1-15,6 13-3 16,-3 13 0-16,-1 11 3 16,-13 8 5-16,-14 2-3 15,-4 0 2-15,-8 1-5 16,-9 5 1-16,-8 4-5 15,4 0-2-15,3-7 0 0,1 0-1 16,3-12-2-16,7-9-2 16,3-1 1-16,4-5-1 15,4-8 2-15,13-5 3 16,11-6 0-16,8-4 0 16,6-6-3-16,-3-3 1 15,0-4-2-15,-4 1 2 16,-14 3-24-16,0 0-11 15,-3 0-34-15,-4 3-13 16,0 3-96 0</inkml:trace>
  <inkml:trace contextRef="#ctx0" brushRef="#br0" timeOffset="41838.46">3697 11126 268 0,'7'-22'101'0,"0"16"-78"0,0-4 26 16,-7 10 9-16,0 0-20 0,0 0-4 15,-3 6-11-15,-1 7-3 16,-6 6-11-16,-4 3-3 15,-1 3 0-15,-2 3-3 0,-8 3 0 16,4 7-1-16,-4 3-2 16,4-4 1-16,3 7-1 15,1-6 0-15,-4-4 2 16,7-5-17-16,3-4-6 16,0-6-41-16,4-7-15 15,7-3-72 1</inkml:trace>
  <inkml:trace contextRef="#ctx0" brushRef="#br0" timeOffset="42093.55">3415 10972 344 0,'-4'-9'129'0,"8"9"-100"0,3 0 4 16,0 6-4-16,7-3-6 15,4 16 3-15,3 6-5 16,4 3-1-16,3 4-11 16,-3-1-5-16,3 13-3 0,4-3-1 15,-4 6 2-15,-4 0-1 16,-2-3-1-16,-1-7-30 16,0 1-13-16,-3-10-31 15,-1-6-11-15,1-6-59 16</inkml:trace>
  <inkml:trace contextRef="#ctx0" brushRef="#br0" timeOffset="42338.06">3849 11239 352 0,'-7'-7'132'0,"10"7"-103"0,8 0 3 0,-1-3-4 15,5-3-15-15,9-3-2 16,1 5-6-16,7-2-2 16,3 6-1-16,4 0-2 0,-7 0 1 15,-1 6-4-15,-2-2 2 0,-1-4-26 16,-11 9-11-16,5-3-28 16,-5-3-10-16,1 7-53 15</inkml:trace>
  <inkml:trace contextRef="#ctx0" brushRef="#br0" timeOffset="42663.7">4374 10756 300 0,'-3'-10'112'0,"6"7"-87"0,1 0 15 0,3 3 3 16,7 0-6-16,-3 6 0 15,-1 7-7-15,4 9-2 16,1 12-15-16,-5 17-6 0,1 5-2 16,-1-6-1-16,4 7 0 15,1-7-5-15,2 0-1 16,-3 0 3-16,0 0 1 15,0 0-20-15,-3 1-10 16,0-8-28-16,-4-2-10 16,-7-6-91-1,3-4-42-15,-3-12 101 16</inkml:trace>
  <inkml:trace contextRef="#ctx0" brushRef="#br0" timeOffset="42993.79">4727 10336 328 0,'7'18'123'0,"0"8"-95"0,4 27 14 15,-4-25 1-15,4 16-4 0,-1 6 4 16,1 7-13 0,-4 15-6-16,3 19-13 0,1 0-5 0,0-4-2 15,-1 1-2-15,4 6 1 16,7-6-2-16,1-3 2 16,-8-16-2-16,-7-7-1 15,0-18-28-15,-7 0-11 16,-4-9-25-16,1-7-8 15,-1-3-91 1</inkml:trace>
  <inkml:trace contextRef="#ctx0" brushRef="#br0" timeOffset="43894.32">5715 10276 228 0,'4'-16'85'0,"-1"4"-66"0,-3-1 16 0,0 7 4 16,0-3-6-16,0 9 1 15,-3-4-17-15,-1 4-8 16,-3 10-5-16,-4 9 5 0,-3 18 6 15,0 26 2-15,7 22 1 16,-3-1-5-16,-5 23-3 16,8 12-3-16,4-6-2 15,3-6 3-15,7-1 3 16,7-2-6-16,4-13-1 16,-1-13-2-16,4-12-2 15,4-13 1-15,0-9 1 16,3-9-1-16,-10-10-1 15,-1-7-35-15,-3-8-14 0,-7-1-26 16,1-9-8-16,-1-3-46 16</inkml:trace>
  <inkml:trace contextRef="#ctx0" brushRef="#br0" timeOffset="44256.21">5969 10461 268 0,'4'-9'101'0,"-1"9"-78"0,1 6 11 0,3-3-1 15,0 16-5-15,-4 6 1 16,1 6-10-16,-4 1-1 15,-4 5-11-15,1 4 0 0,-1 0 0 16,1 0-3-16,3 2-1 16,3-2-1-16,4 0 1 15,4-7 0-15,6-5 1 16,-2-7 0-16,6-7 0 16,0-5-2-16,0-10 1 15,0 0-4-15,4-3 0 16,-11-4-19-16,-3-2-9 0,-1-4-27 15,1-2-10-15,-1 2-71 16</inkml:trace>
  <inkml:trace contextRef="#ctx0" brushRef="#br0" timeOffset="44568.76">6279 10521 240 0,'-14'-13'90'0,"14"10"-70"0,0 3 13 0,0 0-1 16,0 0-13-1,7 3-1-15,-7 6 3 0,4 13 3 16,-4 7-12 0,3 5 2-16,-3 7 0 0,0 9-3 0,0 13-1 15,-3 9-4-15,3 0-1 16,0-3-3-16,0-6 1 15,3-7-2-15,1-3-1 16,0-9 1-16,6-9-1 16,1-4 0-16,-1-6 0 15,1-6-18-15,-4-6-5 16,0-4-27-16,-7-3-10 16,3 4-72-1</inkml:trace>
  <inkml:trace contextRef="#ctx0" brushRef="#br0" timeOffset="44930.19">6752 10828 280 0,'11'-16'104'0,"-1"4"-81"0,1-1 9 0,-8 7-2 16,5 3-7-16,-8 3 0 15,3 0-6-15,-3 6 0 16,-3 10-10-16,-5 12 2 0,1 10 4 16,-7 12-5-16,0-3 0 15,0 6-4-15,0-6-1 16,0-3-3-16,0 0-1 15,3-7 1-15,1-2 2 16,3-7-3-16,-1-6-2 16,5-3-36-16,-1-7-14 15,1-5-33-15,-4-4-13 16</inkml:trace>
  <inkml:trace contextRef="#ctx0" brushRef="#br0" timeOffset="45172.11">6590 10753 244 0,'-4'-22'90'0,"4"22"-70"0,4 9 15 15,3-6 2-15,0 7-6 16,0 5 2-16,4 14-2 16,3 8 1-16,7 7-17 15,-7 3-5-15,4 0 1 0,-1 0-5 16,4-6 2-16,4-3-5 15,3-1 0-15,-6-9-3 16,2-3-1-16,-3-9-41 16,1 3-17-16,-5-10-87 15,4-2-47-15,-14-4 92 16</inkml:trace>
  <inkml:trace contextRef="#ctx0" brushRef="#br0" timeOffset="45573.12">6992 10216 244 0,'7'-9'90'0,"-7"9"-70"0,21-6 19 0,-7 3 3 15,-3-4-5-15,7 7 3 0,3 0-5 16,0 0 1-1,0 10-20-15,4-1 2 0,-8 1 2 16,1 8-2-16,0 1 1 0,-8 3-8 16,-3 3-4-16,-3 7-4 15,-4-1 0-15,0 3-2 16,0-5 2-16,0-7-4 16,0 6 0-16,0-3 1 15,3-3 0-15,4 0 0 16,8-3 0-16,6-4 2 15,11-2 1-15,6-4 1 16,1-2 0-16,3-4-5 16,-10-3 1-16,-4 0-11 15,-6-3-5-15,-5-4-32 16,-3 7-11-16,-3 0-41 0,-4 0-16 16,-7-9-13-1</inkml:trace>
  <inkml:trace contextRef="#ctx0" brushRef="#br0" timeOffset="45954.79">7684 10900 276 0,'-8'-3'104'0,"8"3"-81"0,4 0 7 16,-4 0-3-16,7-3-4 15,7 0 1-15,11-1-5 16,10 1 1-16,0 0-11 16,-6 0-1-16,16 0-1 0,15 0-3 15,-7-3-1-15,-7 2-8 16,-10-2-4-16,-5 3-42 16,-6 3-18-16</inkml:trace>
  <inkml:trace contextRef="#ctx0" brushRef="#br0" timeOffset="46295.4">8484 10392 316 0,'7'-28'121'0,"-7"28"-95"0,7-10 14 0,-7 10-3 16,0 0-14-16,0 0-3 16,-3 7-11-16,3-4-4 0,-11 28-3 15,1-9 1-15,-4 13 2 0,-4 15 0 16,7-9 0-16,8-7-1 16,6-6 2-16,4 0-1 15,8-6 2-15,-5-3-2 16,15-3 0-16,0-4-3 15,-1-2-2-15,-3-1 1 16,1-2-1-16,-5-4-20 16,1-3-9-16,-1 0-32 15,-6 0-13-15,-4 0-74 16</inkml:trace>
  <inkml:trace contextRef="#ctx0" brushRef="#br0" timeOffset="46607.61">8752 10336 288 0,'-3'-13'110'0,"3"13"-86"0,0-6 5 0,0 6-3 16,0 0 3-16,0 0 4 15,3 15-2-15,1-2 1 16,-4 31-18-16,0-10 3 0,-7 13 1 15,-4 26-6-15,1-4-2 16,-1 6-5-16,4 0-4 0,0-3 0 16,4-6-1-16,-1-13 2 15,4-3 1 1,0-12-4-16,4-7 1 16,-1-5-18-16,1-8-5 0,-1 4-29 15,1-9-9-15,-4-7-65 16,10 0-64-1,4-9 65-15</inkml:trace>
  <inkml:trace contextRef="#ctx0" brushRef="#br0" timeOffset="46898.16">9176 10709 356 0,'7'-7'132'0,"-7"7"-103"0,10 0 10 0,-10 0-4 16,4 0-5-16,-1 0 2 15,-3 10-15-15,0-4-5 16,-7 13-8-16,0-3-3 0,-7 18 2 16,4-6-2-16,-4 13 2 15,-8 12-4-15,1-9 0 16,4 0 1-16,-1-9 2 15,4-4-21-15,3-6-9 16,1-6-33-16,-1 3-11 16,0-6-88-1</inkml:trace>
  <inkml:trace contextRef="#ctx0" brushRef="#br0" timeOffset="47139.59">9024 10702 324 0,'-11'-9'123'0,"11"9"-95"0,4 0 11 16,0 0 1-16,-1 9-2 15,4 1 2-15,4 9-9 16,-1 0-4-16,1-1-15 0,-4-2-3 0,7 12 1 16,11 16-8-16,6 3-1 15,5-6-1 1,3-3 0-16,-4-1-22 15,-3-9-10-15,-8-6-35 0,-6-3-12 16,-4 0-87 0</inkml:trace>
  <inkml:trace contextRef="#ctx0" brushRef="#br0" timeOffset="48007.22">9663 10693 272 0,'-7'0'104'0,"7"0"-81"0,0 0 7 0,0 0-1 15,0 0-3 1,7 0 2-16,0 0-2 0,7 0-1 16,3 0-14-16,8 0 0 0,7 0 0 15,7 0-4-15,-11 0 1 16,-3 0-5-16,10 0 0 16,11 0-1-16,-7 0-2 15,-1 0 1-15,-2 0-1 16,-8 0-18-16,-7 0-8 15,-3 0-22-15,-4 0-9 16,-7 0-87 0</inkml:trace>
  <inkml:trace contextRef="#ctx0" brushRef="#br0" timeOffset="48369.43">9945 10505 252 0,'-4'-28'96'0,"4"28"-75"0,4-25 19 16,-1 15 2-16,-3 7-7 15,0-3 2-15,0 6-15 0,0 0-3 16,4 6-11-1,-1 13 6-15,-3 12 3 0,4 4-3 0,-4 6 2 16,0-1-7-16,0 1-3 16,3 0-3-1,-3 3 0-15,4 0-2 16,0-1-1-16,-1-5 1 16,1 3-1-16,-1-10-3 0,1-6 2 15,-1-6-26-15,-3-9-9 16,4-1-17-16,-1-3-5 15,1-6-88 1</inkml:trace>
  <inkml:trace contextRef="#ctx0" brushRef="#br0" timeOffset="48744.25">10478 10267 316 0,'3'-13'118'0,"-3"10"-92"0,0 3 6 15,0 0 11 1,4 9-11-16,3 10-2 15,0 9-4-15,0 19-15 16,0 10 2-16,0 2 3 0,0 4-2 0,0 0 0 16,0 6-8-16,0 3-4 15,0 0-1-15,0-6-1 16,0-6 0-16,-3-13 0 16,-1 0-9-16,1-13-4 15,-1-9-31-15,-3 0-13 16,-3-9-26-16,-1-7-11 15,4-6-40 1</inkml:trace>
  <inkml:trace contextRef="#ctx0" brushRef="#br0" timeOffset="49087.46">10661 10019 304 0,'0'-22'112'0,"11"19"-87"0,13 0 18 16,-10 6 2-16,15 6-6 15,6 10 1-15,4 12-5 16,-1 10-1-16,1 9-19 16,4 16 6-16,-1 28 3 0,-3 3-6 15,-4 1 0-15,-3 18-9 16,-11 0-1-16,-7-10-2 15,-10-8-1-15,-8-11-1 16,-7-2 0-16,-3 0 0 16,-3-13 0-16,-1-10-16 0,0-11-4 15,4-7-25 1,4-13-11-16,-1-9-11 16,1-3-3-16,3-4-35 0,3-5-15 15,0-10-11 1</inkml:trace>
  <inkml:trace contextRef="#ctx0" brushRef="#br0" timeOffset="57779.33">3055 10568 184 0,'0'0'71'0,"0"0"-55"0,0 0 4 0,0 0 0 16,0 0-8-16,0 0 1 16,0 6 1-1,0-3 1-15,0-3-8 0,4 6 5 0,-4-6 1 16,0 0 5-16,0 0 3 15,0 0 2-15,0 0 1 16,3-6-7-16,1 6-2 16,-1-3-5-16,1-3 1 15,3 3-6-15,0-4-3 16,0 1 1-16,0 0 2 16,0-1 0-16,0 1 0 15,0 0 1-15,7 0 1 16,-3-4-1-16,3 1 1 15,0-1-4-15,0 1-2 16,4-4 2-16,-1 1 0 16,1-4 3-16,7 7 3 15,-4-7 0-15,-7 0 0 0,7 4-3 16,-3-1 1-16,-1-2-4 16,5-1 0-16,-5 7-1 15,8-1-2-15,3-2 1 16,4 2-1-16,7-2 2 15,-4 2 1-15,4-2-4 16,7 2-1-16,-11 1 5 16,4 0 3-16,0-1-1 15,3-2 0-15,7 2-3 16,8 1-2-16,-4-1 1 0,7 1 1 16,-7 0 3-16,-1-4 4 15,1 0-4-15,7 1-1 16,7-1 0-16,-10 1 0 15,-8 2-5-15,4 1 1 16,25 0 0-16,-29 2 0 16,-7-2-3-16,22 9 2 15,-11-3 1-15,21 3 0 16,-11 0 0-16,4 0 2 16,-10 0-1-16,6 0 2 15,-10 0-2-15,11 3 2 16,-11-3-4-16,3 9-2 15,-10 1 4-15,0 2 1 0,-7-2 0 16,0 2-2-16,-8 1 1 16,8-1 1-16,-14 1-1 15,7-1-1-15,-8-2 3 16,8-1 0-16,-11-6 1 16,0 7 0-16,-3-10 0 15,0 6 0-15,-4-3 0 16,-4-3 2-16,-3 6-8 15,-3-6 0-15,-1 0-35 16,-3 4-13-16,0-4-43 16,0 0-19-16,0 6-42 15</inkml:trace>
  <inkml:trace contextRef="#ctx0" brushRef="#br0" timeOffset="59445.65">3482 10687 236 0,'3'0'88'0,"1"-3"-69"0,3 0 11 16,0-1-2-16,4 1-3 16,-4 0 0-16,0 0-8 15,0 0 0-15,3-3-10 16,-3-1 5-16,4 1 3 0,0 0-3 15,3-1-2-15,0 1-3 16,4 0 0-16,-4 0 0 16,7-4 1-16,-4 1-4 15,-2-1-1-15,2-2 3 16,4-4 1-16,1 4 1 16,2-4 2-16,-3 0-5 15,-3 1-1-15,7-4 2 16,-1 0 3-16,8 0-4 0,-4 0-1 15,-3 7 0-15,14-4 2 16,7 1-3-16,-7-4 0 16,3 3 1-16,0-3 0 15,-7 10 2-15,4-4 1 16,4 1-3-16,-8-4-3 16,7 4 2-16,-6 2 2 15,-5 1-2-15,8-1 0 16,-4 4-1-16,11-3 1 15,-14-1 0-15,7 1 3 16,-7-1-1-16,10 1 0 16,-7 0-3-16,22 2 1 15,-19-2-2-15,19-4 2 16,-4 4-2-16,0-4-1 0,-4 4 1 16,-3 0-1-16,-4-1 0 15,15-2 2-15,-15 2 1 16,22-5 3-16,-19 5-3 15,15 1-2-15,-10-1 0 16,3-2 1-16,-4 2 1 16,0-2 1-16,-3-1-5 15,18 1 1-15,-11 2 0 16,14 1 0-16,-14 0 0 16,10 5 0-16,-10-2 0 0,21-3 2 15,-14-1-1-15,28 1 2 16,-21 3-2-16,14-4 2 15,-17 4-2-15,21 0-1 16,-18-1-4 0,24 1-2-16,-24 3 5 0,11 3 5 15,-14 0-4-15,10 0 0 16,-14 0 0-16,21-3 0 16,-14 3 2-16,10 0 3 15,-17 0 0-15,4 0 2 16,-4 0-4-16,-7 0-2 15,-7 0 0-15,7 3 1 16,-11-3-3-16,11 3 0 16,-14 0 1-16,6 4 0 15,-2-1 0-15,-1 3 2 0,-3-2-3 16,7 2 0-16,-14 0 1 16,3 1 0-16,-3-1 2 15,-1 7 1-15,-2-7-1 16,2 4-2-16,-3-4-2 15,8 7 1-15,-8-4 1 16,7 4 0-16,-7-3 0 16,8-1 0-16,-8 4 0 15,4-4 2-15,-4 4-1 16,0-3-1-16,-3-4 1 16,0 0-1-16,-4 1 0 15,0-1 2-15,-3-3-1 16,-4 1 2-16,-4-1-2 0,1 0 2 15,-1-3-4-15,-3 1 0 16,1-4 3-16,-1 6 1 16,-4-3-1-16,1-3 1 15,-1 0-40-15,-10 0-16 16,4 0-65-16,-15 0-24 16,0 0-23-1</inkml:trace>
  <inkml:trace contextRef="#ctx0" brushRef="#br0" timeOffset="61189.69">3842 10728 196 0,'-4'0'74'0,"8"-7"-58"0,-4 7 7 0,0 0-1 16,0 0-6-16,0 0 1 16,0 0 2-16,7-3 0 15,0-3-10-15,0 6 8 0,0-10 5 16,4 7 0-16,3-3-1 16,0-3-5-16,0-1 0 0,7-2-5 15,4-1 1-15,3 1-3 16,7-4 0-16,-3 0-5 15,3-3-3-15,1 1 2 16,-1 5 0-16,0-6-1 16,0 0-2-16,8-2 5 15,-1-5 4-15,7 8-1 16,-3-1 1-16,-14 9-1 16,14-2 0-16,10-7-4 15,-3 3-1-15,4-2-1 16,-4 2 1-16,14 0-2 15,-18 4 2-15,-3 2 2 16,14-2 4-16,-11 2-4 0,11-5-1 16,-10 2-4-1,24-6-1-15,-14 4 5 0,21-4 2 16,-18 0 0-16,11 0-1 16,-14 3-3-16,29-9-2 15,-19 7 1-15,22-11 1 16,-18 11 1-16,14-8 1 15,-17 5 0-15,31-5 0 16,-17 8-2-16,13-1-2 16,-27 3 3-16,28-3 0 15,-18 10-1-15,21-4-2 16,-17 4-2-16,14 0 1 16,-15 2 3-16,26-2 1 15,-22 3-4-15,14-1 1 0,-21 4 2 16,22-3 3-1,-19 6 0-15,19 0 2 0,-19 0-2 16,1 0 0-16,-14 0-1 16,13 0 0-16,-17 0 0 15,18 0 2-15,-18 0-3 16,7 0 0-16,-14 0-1 16,3 0-2-16,-10 6 1 15,7-3 1-15,-10 0-1 16,20 1-1-16,-13-1 3 0,20 3 0 15,-17-3-1-15,4 3-2 16,-11-2 3-16,7-1 0 16,-11 0 3-16,11 3 1 15,-11-3-6-15,8 7 0 16,-11-4-1-16,3 3 0 16,-7 1 2-16,4 9 1 15,-7-10 1-15,3 10 2 16,-6-7-1-16,3 1 2 15,-8-4-4-15,12 4-2 16,-8-1 0-16,11 4-1 16,-11-3 0-16,7 2 0 15,-6-2-3-15,2-1 2 16,-6-2 1-16,0 2 2 16,-4-2 1-16,0-1 1 0,-3-3-5 15,0 1 1-15,-8-1 0 16,1 0 2-16,-4 0-1 15,-3-2-1-15,-1-4-2 16,-3 6 1-16,0-3-4 16,-3-3 1-16,0 0-38 15,-4 0-14-15,0 0-58 16,-15 0-25-16,5 0-30 16</inkml:trace>
  <inkml:trace contextRef="#ctx0" brushRef="#br0" timeOffset="62900.17">1662 13098 304 0,'-4'0'112'0,"1"0"-87"0,-8 0 24 16,7 0 6-16,-3 0-14 16,-7 3-1-16,4 0-8 15,-1-3-2-15,4 0-17 16,0 3-1-16,3 1-1 0,8-1 0 15,7 0 1-15,10 0 0 16,14-3 2-16,0 0-3 16,11-3 1-16,4-3-7 15,-5-1-1-15,15 1-2 16,-3 3-2-16,-1 0 1 0,-3 0 1 16,-7-1-1-16,-7 1 2 15,-11 3 0-15,-10 0 1 16,-4 0-16-16,-7 3-4 15,-4 1-32-15,-3-1-11 16,-3 0-30-16,-4 3-9 16,3 0-64-1</inkml:trace>
  <inkml:trace contextRef="#ctx0" brushRef="#br0" timeOffset="63160.46">1817 13452 364 0,'10'-3'137'0,"1"0"-106"0,7-3 17 15,-8 3 3-15,11-4-18 16,1 7-1-16,6-9-10 16,14 6-4-16,11-3-10 15,-7-4-3-15,3 4 1 0,-3 0-3 16,-14-1-2-16,0 4-11 15,-4 0-4-15,-11-3-42 16,-2 3-15-16,-8 0-83 16,3 3-69-1,-3 0 87-15</inkml:trace>
  <inkml:trace contextRef="#ctx0" brushRef="#br0" timeOffset="64567.16">3023 12806 208 0,'7'-22'77'15,"-3"13"-60"-15,-1 0 13 0,1-1 1 0,-1 7-5 16,1-3 2-16,-4 0-5 15,4-1-2-15,-1 1-11 16,4 0 7-16,-3-1 3 0,-1 1 3 16,1 0 3-16,-4 6-1 15,-7-3 13 1,-4 0-10-16,0 3-15 0,-6 3-7 16,-4 0-3-16,3 3 0 15,0 4-1-15,4 2 1 16,0 1-4-1,0-1 0-15,3 7 1 0,-3 6 0 16,4 0 0-16,-4 0 2 16,7-3-3-16,0-3 0 15,3 6-1-15,4-6 0 16,4-3 2-16,3-1 0 16,7-2 0-16,3-1 2 15,5 1-1-15,6-1 2 16,7-2-4-16,11 6 0 15,-7-4 1-15,3 1 2 16,0-1-1-16,-10 4-1 16,3 0 1-16,-6-1 1 15,2 1-3-15,-13 3 0 0,0 6 1 16,-4 0 2-16,-4 0 5 16,-3 0 4-16,-7 0 0 15,-3 0 3-15,-4-3-1 16,-4 0 2-16,-6 0-8 15,-5-6-4-15,-13-1 0 16,0-5 0-16,-4-1-1 16,4-6-2-16,-4 4 1 15,4-14 1-15,10-2-3 16,0-4 0-16,-3-9 1 16,10-6 0-16,4 0-3 0,4 0 0 15,6-7-1-15,8 7 0 16,6-6 3-16,12-4 0 15,13-6-2-15,0-9 0 16,7-10 2-16,8 0 2 16,-8 1 0-16,0 8 2 15,-3 1-2-15,-11 6-1 16,-10 3 3-16,-4 0 2 16,-7 7-2-16,-7 2-2 15,-3 7 0-15,-4 3-1 16,-4 12-3-16,-3 7 2 15,3 6-1-15,-6 6 0 16,-1 4-3-16,4 2-1 16,3-2-15-16,4 8-6 15,4-2-15-15,6 3-4 16,4 0-15-16,4 3-4 0,0-4-86 16</inkml:trace>
  <inkml:trace contextRef="#ctx0" brushRef="#br0" timeOffset="65063.97">3923 12951 236 0,'7'-7'88'0,"-4"4"-69"0,1 0 15 0,-4 3 3 16,0 0 1-16,0 0 2 15,4 3-5-15,-4 3-1 16,-4 7-19-16,-3 3 4 0,0 3 4 16,0-1-3-16,-4 4-2 15,-3 7-8-15,-7-1-2 0,3 0-4 16,1 3-1-16,-1 4-1 16,-3 2 1-16,3 1-2 15,-3-3-1 1,3 2-2-16,1-5 1 0,3-1 1 15,3-9 2-15,1 0-1 16,2-7-1-16,1-2-8 16,4-4-5-16,-1-2-24 15,1-4-11-15,3-9-24 16,0-4-9-16,3-6-59 16</inkml:trace>
  <inkml:trace contextRef="#ctx0" brushRef="#br0" timeOffset="65382.17">3662 12882 316 0,'-11'-29'121'0,"11"23"-95"0,0 3 9 0,0 3-1 16,0 3-13-16,4 3-2 15,3 10 0-15,3 6 0 16,1 6-10-16,7 7 3 0,-1-1 4 16,4 4-4-16,4 0-2 15,-4 2-5-15,-3 7-2 16,7 7-1-16,-1-1-2 0,1-6 1 16,3 0 1-16,-7-6-14 15,1-13-5-15,-5-9-24 16,-3 0-9-16,-7-7-71 15,4-9-29-15,-7-6 29 16</inkml:trace>
  <inkml:trace contextRef="#ctx0" brushRef="#br0" timeOffset="71742.85">3958 12170 220 0,'-10'0'82'0,"6"-3"-64"0,1 3 13 0,3 0 1 16,0 0-8-16,0-3 0 15,0 3-2-15,0 0-2 16,0 0-10-16,0 0 2 0,0 0 4 16,0 0-4-16,0 0 1 15,7-4-4-15,3 1 0 16,8 3 3-16,3-3 5 16,11-3 0-16,-1 6-1 15,8-3-8-15,4 3-3 16,-12 3-5-16,1 3-1 15,-4 0 3-15,-3 4 1 16,0 2-1-16,-15 1 1 16,1 0 2-16,-4 2 2 15,-7-2-1-15,0 6-1 16,-4-4-1-16,-3-2 0 0,0 2 0 16,0-2 2-16,-3 0-5 15,-1-4-1-15,1 0 0 16,2-2 0-16,1-1 0 15,4 0 0-15,-1 0-3 16,1-2 2-16,3 5-1 16,3-3 0-16,1-3 0 15,3 7 0-15,4-4 4 16,3-3 1-16,-4 7-4 16,4-1 1-16,-3 4 0 15,-1 2 0-15,1 4 0 16,-4 0 0-16,0 0 0 0,-3-7 2 15,-4 7 3-15,-4-6 2 16,-3-1 12-16,0-2 5 16,-4-4-8-16,-3 0-2 15,0-3-6-15,-7 0-3 16,-4-3-5-16,1 0-2 16,3 0 1-16,3 0 2 15,7 0-11-15,1 0-3 16,3 0-54-16,3 0-20 15,8 3-99 1</inkml:trace>
  <inkml:trace contextRef="#ctx0" brushRef="#br0" timeOffset="75599.03">4643 13073 220 0,'-11'-6'85'0,"7"6"-66"0,-3 0 16 0,4 0 6 15,3 0-11-15,-4 0 0 16,4 3 0-16,0-3 1 16,0 3-16-16,4-3 6 0,3 0 3 15,11 0-1-15,-1 0 0 16,-3-3-6-16,7 0 0 15,4 0-6-15,0 3-1 16,7-4-6-16,-8 4-1 16,5 0-1-16,-1 0-2 15,7 0 1-15,-10-6 1 16,-1 6-1-16,-2-3 2 16,-5-3-13-16,-6-4-6 15,-1 7-44-15,-6-3-21 16,3 6-86-1</inkml:trace>
  <inkml:trace contextRef="#ctx0" brushRef="#br0" timeOffset="76408.81">5401 12640 264 0,'7'-12'101'0,"-3"-1"-78"0,-1 4 20 0,-3 2 2 16,0 1-8-16,-3 3 1 15,-4 0-13-15,-4 3-6 16,-7 0-10-16,1 3 0 0,-1 3 2 15,0 4-4-15,-3 2 1 16,4 1-5-16,-8 2-2 16,4-2-3-16,3 6 1 15,0 0 1-15,1-1 2 16,3 1-3-16,7 3 0 16,0-3 1-16,7 0 0 15,7 0-3-15,3-4 2 16,8-2 1-16,3-4 2 15,7-2-1-15,15-1-1 16,-1 3-2-16,7 1 1 16,1 8 1-16,-4 1 0 0,-4 9-3 15,-7 1 2-15,-7-1 3 16,-3 3 1-16,-7 1-1 16,-8-4-2-16,-6 0 9 15,-8 0 6-15,-6 7 2 16,-8-4 1-16,-7 1-5 15,-6-4 0-15,-5 0-4 16,1-3 2-16,3-6-6 16,4-3-3-16,0-1 1 15,3-9 2-15,4-6-4 0,3-9-1 16,4-13 0-16,7-6 0 16,4-3-3-1,6-7 0-15,8-3 2 16,10-9 0-16,11-13-6 0,14-9 0 15,-4 0 7-15,7 3 5 16,-3 3-2-16,-7-3-2 16,-7 7 0-16,0-1 1 15,-18-3 1-15,0 6 3 16,-11 13-3-16,-6 3-2 16,-8 10 0-16,-3 12-1 15,-14 13-5-15,-4 12-1 16,-3 12 0-16,7 7 4 15,-4 10-12-15,14-4-6 16,8-3-18-16,10-3-6 16,7 3-17-16,10-3-6 15,8 3-88 1</inkml:trace>
  <inkml:trace contextRef="#ctx0" brushRef="#br0" timeOffset="76758.28">6223 12813 336 0,'-4'-7'126'0,"4"1"-98"0,0 0 14 0,0 6 0 16,0 0-7-16,0 6 2 15,-3 0-9-15,-1 10-5 16,-3 12-13-16,-7 10-4 0,-3 3-2 16,-1 6-2-16,-17-7 1 15,3 8-2-15,0 2-1 16,4 3 1-16,-7 3 1 16,6-2-1-16,5-7-1 15,3-10-13-15,10-2-6 16,0-10-26-16,1-9-8 15,3-7-19-15,7-9-6 16,7-9-65 0</inkml:trace>
  <inkml:trace contextRef="#ctx0" brushRef="#br0" timeOffset="76858.48">5944 12803 316 0,'-17'-12'121'0,"13"5"-95"0,1 4 16 16,3 3 1-16</inkml:trace>
  <inkml:trace contextRef="#ctx0" brushRef="#br0" timeOffset="77026.21">5930 12784 607 0,'14'10'40'0,"0"12"-20"16,4 12-6-16,0 7-1 0,3 6-7 0,0 0-1 16,-3 0-5-16,-1 0-1 15,1 3 1-15,0 1 2 16,-1-8-12-16,1-5-3 15,0-7-29 1,-8-9-13-16,4-3-35 0,0-6-14 16,4-10-30-1</inkml:trace>
  <inkml:trace contextRef="#ctx0" brushRef="#br0" timeOffset="77443.02">6276 12283 272 0,'-11'-19'104'0,"18"16"-81"0,-3-7 12 16,3 4 0-16,-3-3-4 15,10 2 2-15,3 1-3 16,8-3-1-16,3 3-16 15,11 2 3-15,-7 4 4 0,-1 4 0 16,-2 5 0-16,-1 7 1 16,-17 6 1-16,-4 15-3 15,-7 4-2-15,-7-3-7 16,-1 5-4-16,-2-8-3 16,-4-4-3-16,7-6-2 15,7-6 1-15,7 0 1 16,10 0 0-16,1-10 2 0,7-2 1 15,3-4-1-15,0 0-2 16,4-3 1-16,-7 3-1 16,-1-3 0-16,-3 0 0 15,-3 0-40 1,-4 0-18-16,0 0-25 0,-7 0-12 16,0-3-69-1</inkml:trace>
  <inkml:trace contextRef="#ctx0" brushRef="#br0" timeOffset="78408.61">6720 12813 304 0,'-7'-3'115'0,"7"3"-89"0,0 0-1 0,0 0-7 16,4 3 2-16,-1 3 5 16,4 0 4-16,8 0 2 15,9-2-16-15,15-4 2 0,14-7 3 0,3-5-9 16,1 2-3-16,3-2-3 16,-11 2-1-16,1 1-2 15,-4 9-2-15,-4 0-2 16,-7 0 1-16,-7 9-15 15,-3-2-4-15,-4 2-25 16,-3 1-12-16,-4-4-20 16,-3 0-9-16,-1 3-38 15</inkml:trace>
  <inkml:trace contextRef="#ctx0" brushRef="#br0" timeOffset="78752.57">7034 12549 272 0,'-28'-34'101'0,"28"12"-78"0,0-10 22 0,0 17 6 16,4-1-12-16,-1 0-2 15,4 1-15-15,4 15-4 16,-4 9-10-16,4 19 4 0,3 7 3 16,-4 9-1-16,1 6 0 15,-1 16-8-15,-3 9-2 16,0 3-2-16,-3-2 1 16,0-7-2-16,-1-7-1 15,1-8 1-15,3-4-1 16,-4-9-31-16,4-10-14 0,4-6-24 15,-4-9-9-15,-4-7-71 16</inkml:trace>
  <inkml:trace contextRef="#ctx0" brushRef="#br0" timeOffset="79175.52">7588 12330 316 0,'7'0'118'0,"4"-3"-92"0,3-4 13 0,-3 4-2 15,3-3-7-15,7 0 2 16,11-1-5-16,3 7 1 16,4 10-16-16,0 12 2 0,-8 12 0 15,-6 10-1-15,-11 3 2 16,-10 0-6-16,-8 0-1 15,-7 0 0-15,-3 7 2 16,-3 5-3-16,-4-2 1 16,3 2-5-16,4-5 0 15,0-7-3-15,7-4-1 16,3-5 1-16,8-10 0 16,13 1 4-16,4-11 2 15,18-2 0-15,4-7 1 0,2-5-6 16,-2-1-1-16,-8-3 0 15,-3 0 2-15,-4 0-6 16,-7 0 1-16,-7 0-45 16,0-3-18-16,1 3-27 15,-5-4-9-15,11 1-58 16</inkml:trace>
  <inkml:trace contextRef="#ctx0" brushRef="#br0" timeOffset="79488.78">8580 12628 336 0,'7'-38'126'0,"3"29"-98"0,-3-4 19 0,-3 10 3 16,-1 0-19-16,-3 3-5 15,4 3 0-15,-4 3 3 16,0 7-16-16,-4 2 4 0,-3 7 1 15,-3 7-8-15,-4 11-3 16,-4 7-4-16,-3 10 0 16,-4-1 0-16,-3-6 1 15,3 1-5-15,4-11-1 16,3-5-2-16,4-1 3 16,0-9-11-16,4-6-2 15,2-3-20-15,1-4-5 16,0-2-20-16,-3-4-7 0,-1-3-102 15</inkml:trace>
  <inkml:trace contextRef="#ctx0" brushRef="#br0" timeOffset="79760.08">8248 12637 352 0,'-4'-19'132'0,"8"16"-103"0,-1 0 7 0,5 0-1 16,2 3-6-16,8 3 5 16,3 6-7-16,7 10-2 15,0 0-14-15,4 19 0 0,-4 12 0 16,1 9-4-16,-5 1-2 16,-3-7-2-16,-3 4-3 15,0-10 1-15,-4-6-1 16,-4-4-27-16,1-6-11 15,0-5-25-15,-4-8-11 16,0-2-95 0</inkml:trace>
  <inkml:trace contextRef="#ctx0" brushRef="#br0" timeOffset="85028.39">4830 11609 248 0,'-8'0'93'0,"8"0"-72"0,0 0 5 0,0 0-1 16,0 0-7-16,0 0 1 15,0 0-4-15,0 0 1 0,0 0-9 16,8 0 5-16,-1 0 3 0,0 6-1 16,0-3 0-16,7 3 3 15,7-3 1-15,11 4-3 16,-1-4 1-16,12-3-7 15,6 6-3-15,-3-6-1 16,3 3-1 0,8 0-2-16,10-3-2 0,7 0 1 15,7 0 1-15,-10-3-1 16,-1-6-1-16,4-1 1 16,-14 1-1-16,-10 0 0 15,17-13 0-15,-14 3 2 16,0 0 1-16,-15 3-1 15,-6 4-2-15,-4-1-15 16,-10 13-5-16,-11 0-50 16,-7 7-19-16,0-4-60 15</inkml:trace>
  <inkml:trace contextRef="#ctx0" brushRef="#br0" timeOffset="85702.8">4854 11643 236 0,'4'0'88'0,"-1"0"-69"0,15 3 15 16,-4 0 1-16,0 1-5 15,0-1 0-15,11 0-2 0,3 3 0 16,7 0-15-16,4-3 1 0,4 1 0 16,-1-1-3-16,4 0 1 15,10-3-7 1,11 0-1-16,11 3-2 16,-4-3 1-16,4 0 0 0,3-3 1 15,17-3-2-15,8-4-2 16,-7 1 1-16,10-1 1 15,15-2 1-15,-36 2 1 16,-17 7-2-16,27-6-2 16,-27 3 1-16,38-13-1 15,-24 9 0-15,10-8 2 16,-17 2-1-16,21-12-1 16,-22 3 3-16,22-4 0 0,-21 4-1 15,6-3 1 1,-17 6-2-16,15-3-1 0,-23 0 1 15,16 6-1-15,-15 0 0 16,3 1 0 0,-10 2 0-16,-4 0 0 15,-10 7 0-15,-7 6 0 0,-7-4-36 16,-8 4-15-16,-10-3-65 16,-3 12-25-16,-1-3 20 15</inkml:trace>
  <inkml:trace contextRef="#ctx0" brushRef="#br0" timeOffset="86948.6">4840 11731 232 0,'4'0'88'0,"-1"0"-69"0,8 0 8 0,-4 0 1 16,7 0-2-16,0 0 2 15,0 0-4-15,0 3-1 16,4-3-12-16,0 0 2 0,13 0 1 15,15 0-3-15,-4 6 1 16,4-6-5-16,0 0 1 16,7-6-5-16,0 6-2 15,-18 0 0-15,29 0 1 16,-11 0 1-16,7 0 1 16,17 0 2-16,4 0 1 15,-3-3-1-15,-11-3-1 16,-18 6-1-16,22-3 2 15,-22-1-3-15,26-2 0 0,-23 3 1 16,33 0 2 0,-18 0-5-16,11 3-1 15,-15 0 2-15,11 0 1 0,-14 0-4 16,21-3 1-16,-14-1 0 16,15 1 2-16,-19 0-3 15,11 0 0-15,-14 0 1 16,18 0 2-16,-15 0-1 15,18-4 2-15,-17 4 0 16,10-3 1-16,-14 0 0 16,14-1 0-16,-18 1-5 15,22 0 1-15,-18-4 2 0,14 1 1 16,-14 6 1-16,4-6 2 16,-11-1-1-16,7 1 2 15,-11-1-4-15,21-2 0 16,-13 2-3-16,13-2-3 15,-13-1 2-15,6 1 2 16,-10 2 0-16,7-5 2 16,-10 5-2-16,17 1-1 15,-14-1-2-15,17 1 1 16,-10 0 1-16,4-1 2 16,-15 1-1-16,11-4-1 15,-11 4 1-15,18-1-1 16,-10 1 0-16,13 0 0 0,-13 5 0 15,3-2 0-15,-11 3-3 16,8-3 2-16,-11-4 3 16,17 1 1-16,-10 6-1 15,14-3-2-15,-14-1-2 16,7 1 1-16,-11 3 1 16,8-3 2-16,-11 2-1 15,6-2-1-15,-6 0-2 16,7 0 1-16,-7-1 1 15,7 1 0-15,-11 3 0 16,1-3 2-16,-8 3 1 16,-3-1 1-16,-8-2-5 0,-2 6 1 15,-5-3-18 1,-6-3-5-16,-1 6-44 16,-6 0-17-16,-1 0-79 15</inkml:trace>
  <inkml:trace contextRef="#ctx0" brushRef="#br0" timeOffset="88467.3">4840 14192 304 0,'-3'0'115'0,"3"0"-89"0,3 0 8 16,-3 0-4-16,0 0 4 15,4 0 5-15,3 0-3 16,0 0-1-16,7 0-20 15,0 0 4-15,11-3 4 0,-1-3-8 16,8 6-3-16,7-3-7 16,0-4-2-16,0 7-1 15,-4 0-2-15,0-3-15 16,-10 0-7-16,3 0-27 16,-3 0-11-16,-4 0-26 15,0 0-8-15,-3 3-47 16</inkml:trace>
  <inkml:trace contextRef="#ctx0" brushRef="#br0" timeOffset="88783.88">5359 13847 348 0,'7'-22'129'0,"-4"22"-100"0,-3 0 4 0,0 0-4 0,0 13-4 16,-3 3 2-16,-4 6-12 16,0 3-6-1,0 3-6-15,0 0-3 0,-1-3 3 16,5 0 0-16,3-3 1 0,3-3-2 16,5-3 1-16,2-4-2 15,8-2-1-15,10-4-2 16,-7 0 1-16,7-3-17 15,-3 0-8-15,-4 1-24 16,0-4-8-16,-3 0-47 16,-4 0-18-16,-3-4 14 15</inkml:trace>
  <inkml:trace contextRef="#ctx0" brushRef="#br0" timeOffset="89006.81">5613 13807 284 0,'-11'-22'107'0,"8"19"-83"0,-1 3 19 0,4 0 3 16,0 0-15-16,0 6-4 15,0 3-6-15,-3 19-2 16,-1 10-10-16,0 3-1 0,1 3-1 16,-1 3-6-16,4 6 0 15,0 16-1-15,0 3 2 16,4-6-3-16,-1-13-2 15,5 1-45-15,-1-14-20 16,3-8-91 0</inkml:trace>
  <inkml:trace contextRef="#ctx0" brushRef="#br0" timeOffset="89282.8">6033 14010 384 0,'0'-3'145'0,"3"3"-112"0,-3 3-10 16,-3 4 18-16,-5 8-20 16,-9 1-10-1,-1 12-4-15,-3 4-5 16,0 8-2-16,0 1 1 0,7 3-1 0,-1-6 0 15,-2-4-7-15,10-6-3 16,3-6-41-16,4-9-18 16,4-4-95-1</inkml:trace>
  <inkml:trace contextRef="#ctx0" brushRef="#br0" timeOffset="89489.82">5831 13847 296 0,'-3'0'112'0,"6"13"-87"0,8 15 9 0,-4-12-4 0,7 3-10 15,0 9-1-15,7 0-11 16,-6 3-3-16,2 1-3 16,4 2-4-16,-3 4 1 15,0 3 1-15,-1-4 0 0,1-5-42 16,-4-7-19-16,-3-3-77 15</inkml:trace>
  <inkml:trace contextRef="#ctx0" brushRef="#br0" timeOffset="89879.7">6100 13581 288 0,'-4'-6'110'0,"8"12"-86"0,3-12 9 0,0 6-3 16,3 0-1-16,4 0 5 15,8-4-4-15,-8-2 2 16,3 6-18-16,4 6 3 0,-3-2 3 16,0 11 0-16,-8 1 0 15,-3 6-2-15,-7 3-1 16,-3 3-5-16,-1 4 0 15,1-4-7-15,-1 0-1 16,4-3-4-16,4-3-1 16,3-3 1-16,14-7 2 15,0-2 1-15,14-4 1 16,8-3-2-16,-1 0-2 0,0-3 1 16,-3 0-1-16,-7-3-3 15,-4-3 2-15,-7 0-32 16,-3-4-15-16,-4 1-42 15,-3-1-16 1,-4 7-59-16</inkml:trace>
  <inkml:trace contextRef="#ctx0" brushRef="#br0" timeOffset="90929.85">2163 14547 200 0,'21'-4'77'0,"-4"4"-60"0,12 0 10 0,-15 0 4 15,7 0-10-15,0 0 0 16,0 0-6-16,4 4 1 15,7-1-9-15,3 0 0 0,0 0 0 16,11 0-1-16,14-3 1 0,-4 6-2 16,11-6 2-1,-3 0 5-15,17 0 2 16,21 0 4-16,1-6 1 16,3 6 1-16,24-3 0 0,8-3-9 15,3 3-4-15,18-1-7 16,-4 1 0-1,11 0 0-15,10 0 2 16,-7 3-1-16,22 0 2 0,-8-3-2 16,22 3-1-16,-8-3 1 15,-31 0 1-15,-39 3-1 16,71-3 2-16,63 3-4 16,-28 0 0-16,10 3 1 15,-28 0 2-15,15 3-1 16,-12-3-1-16,8 3 3 0,3-2 0 15,1-1-1-15,-47-3-2 16,-42 0 1-16,81 3 1 16,-56-3-3-16,92 3 0 15,-71-3 1-15,84 3 0 16,-73-3-3-16,91 6 2 16,-81-2 1-16,99-4 2 15,-88 6-1-15,70-3 2 16,-81-3-4-16,46 9 0 15,-67-9 1-15,22 10 0 16,-51-1-3-16,-10 4 2 16,-35-4-34-16,-7 1-15 15,-25-4-42-15,0 3-20 16,-17-3-6 0</inkml:trace>
  <inkml:trace contextRef="#ctx0" brushRef="#br0" timeOffset="92404.67">7123 13825 264 0,'-4'0'99'0,"4"0"-77"0,0-3 15 16,0 3 5-16,0 0-12 0,0 0-2 16,11 0-3-16,-1 0-1 15,8 0-13-15,0-6 2 0,10 6 3 16,7-3-8-16,7 3-2 16,-6 0-6-16,-1 0-1 15,0 0 1-15,-3 0 2 16,-7 0-3-16,-4-6-2 15,-4 6-31-15,1-4-15 16,-7-2-17-16,-1 6-7 16</inkml:trace>
  <inkml:trace contextRef="#ctx0" brushRef="#br0" timeOffset="92700.75">7292 13584 268 0,'0'-9'101'0,"7"-1"-78"0,0 1 17 16,-3 9 3-16,3-3-12 15,0 3-3-15,3 3-5 16,1 6-3-16,-4 10-10 15,0 6-2-15,0 10 2 0,-3 12-8 16,-1 15-1-16,1-8-1 0,-1 2 2 16,-3-9-1-16,4-6-1 15,-1-4-28-15,1-5-11 16,-1-7-23-16,8-6-9 16,-8-7-60-1</inkml:trace>
  <inkml:trace contextRef="#ctx0" brushRef="#br0" timeOffset="93332.19">7923 13553 272 0,'0'-7'104'0,"4"-2"-81"0,-1 6 14 0,-3 3 1 16,0 0-5-16,0 0 1 15,0 0-13-15,0 3-3 16,-3 6-10-16,-4 1 1 0,0 9 4 16,0-1-3-16,-7 4 0 15,3 0-2-15,4 0 0 16,3 0-2-16,4-3 1 15,8 3-4-15,2-9-2 0,8-4 2 16,3-3 0-16,4-3-1 16,-1 0-2-16,-3 1-2 15,1-4-1-15,-5 3-34 16,1-3-15-16,-4 3-31 16,4 3-103-1</inkml:trace>
  <inkml:trace contextRef="#ctx0" brushRef="#br0" timeOffset="93603.15">8128 13518 340 0,'0'-19'126'0,"4"16"-98"0,-1 0 6 0,-3 3-4 16,4 3-4-16,-1 7 2 15,1 5-7-15,-1 7 0 16,-3 6-12-16,0 7-5 0,0 12-1 16,0 9-2-16,0 1 2 15,0-1-4-15,7-6 0 16,-7-9-1-16,7-3-2 16,0-1-33-16,0-11-15 15,0-4-17-15,1-10-6 16,6-3-63-1</inkml:trace>
  <inkml:trace contextRef="#ctx0" brushRef="#br0" timeOffset="93886.86">8629 13622 312 0,'0'0'118'0,"0"0"-92"0,3 0 26 15,-3 0 5-15,4 3-16 16,-4 0-3-16,0 6-16 16,-4 4-4-16,1 6-10 15,-4 3-5-15,-4 15 0 0,-3 4-2 0,-3 3-1 16,-1 0 1-16,0-7-1 16,4-2-3-16,4-4 2 15,-1-6-12-15,4-3-7 16,0-3-27-16,3-3-10 15,1-4-25-15,-1-2-11 16,4-7-36 0</inkml:trace>
  <inkml:trace contextRef="#ctx0" brushRef="#br0" timeOffset="94133.22">8449 13518 312 0,'-25'-9'118'0,"25"15"-92"0,0 7 17 0,4-7 3 0,3 6-21 16,4 7-3-16,3 9-8 15,3 4-1-15,1 5-7 16,0 10-2-16,3 0 0 0,-4 0-2 16,1-3-2-16,0-6 1 15,-4-4 1-15,-4-2-6 16,1-7-1-16,-1-6-40 15,1-4-18-15,0-2-97 16</inkml:trace>
  <inkml:trace contextRef="#ctx0" brushRef="#br0" timeOffset="94818.86">9204 13653 288 0,'-18'9'107'0,"15"-9"-83"0,-1 10-1 0,4-10-3 16,4 6-1-16,3-6 3 15,0 0 2-15,4 0 0 16,3 0-13-16,3 0 4 0,4-6 5 16,8 6 0-16,2-3 0 15,5 3-6-15,-1 0-4 16,4-7-5-16,0 7-2 15,3 0-1-15,0 0 1 16,1 0-4-16,-1 0-2 16,-7 0-7-16,-3 7-4 15,-7-4-36-15,-4-3-15 0,0 6-84 16,0-3-51 0,-3 7 91-16</inkml:trace>
  <inkml:trace contextRef="#ctx0" brushRef="#br0" timeOffset="95207.04">10082 13236 324 0,'0'-22'123'0,"7"13"-95"0,1 2 16 0,-5 4 2 16,4 0-10-16,4 3 2 15,-1 6-5-15,1 10 2 16,-4 22-19-16,-4 15 0 0,-3 7-2 15,0 5-3-15,-3 17 1 16,-1 9-3-16,1-3 0 0,3-4-5 16,3-12-3-1,1-9-18-15,3-13-6 0,0-3-24 16,-3-9-8-16,-1-7-42 16,4 1-116-1</inkml:trace>
  <inkml:trace contextRef="#ctx0" brushRef="#br0" timeOffset="96618.65">3778 14942 284 0,'0'-13'107'0,"0"10"-83"0,0 0 10 0,0 3 0 15,-3 3-8-15,-4 3 2 16,-7 4-5-16,-1 2-2 15,-2 4-11 1,-4-4-4-16,-4 10-2 0,0 0-2 0,-10 0 1 16,3 3-4-16,4 0 0 15,10 4 1-15,1-1 0 16,3-3 0-16,10-3 0 16,8-3-5-16,13-7 1 15,4-2 2-15,15-1 3 16,6-3 0-16,4 1-1 15,-7 2 1-15,7 7-1 16,3 9 0-16,0 6 0 16,1 1 0-16,-19 5 2 15,-6-2 1-15,-11-1 1 16,-10 7 4-16,-11-4 5 0,-7 1 2 16,-8 6 0-1,5-6-5-15,-15-4-2 0,0-6-4 16,-3 4-3-1,0-10 0-15,-11-4-1 0,4-2 2 16,3-6 1-16,-4-10-4 16,5-10 1-16,9-12-2 15,12-9-2-15,6-4 3 16,15-2 0-16,10-4 1 16,11-9 0-16,10-13-3 15,14-15 0-15,-6-4 2 16,2 1 2-16,1 2-2 0,-7-9 0 15,0-2 3-15,0 5 1 16,-15 16-1-16,-13 6-2 16,-4 16 1-16,-7 10-1 15,-4 11 0-15,-3 11 2 16,0 5-3-16,-7 10 0 16,4 10-1-16,-4 5 0 15,7 4-22-15,3 3-10 16,4 3-20-16,7 7-8 15,11-1-91 1</inkml:trace>
  <inkml:trace contextRef="#ctx0" brushRef="#br0" timeOffset="96890.94">4438 15164 300 0,'-7'0'112'0,"3"3"-87"0,-3 1 13 16,7-4-1-16,-3 6-5 16,-4 6 3-16,-4 10-8 15,-3 7-2-15,0 5-14 16,0 4-4-16,-4-1-1 0,1 4-3 16,-1-3-2-16,4-4 0 15,-4-2-1-15,1-7-3 0,2 0 2 16,5-3-32-1,3-7-13-15,3 1-17 0,1-7-4 16,3 1-73 0</inkml:trace>
  <inkml:trace contextRef="#ctx0" brushRef="#br0" timeOffset="97133.12">4170 15152 288 0,'7'3'107'0,"0"0"-83"0,7 10 10 0,-7-4 0 0,4 7-8 15,-4 12-1-15,3 6-7 16,1 7-3-16,0 0-9 16,3 3-4-16,-4-3-1 0,1-4-1 15,-1 1 2-15,4-4-14 16,4-6-5-16,0-6-40 15,-1-6-17 1,12-6-61-16</inkml:trace>
  <inkml:trace contextRef="#ctx0" brushRef="#br0" timeOffset="97715.42">4509 14876 264 0,'-4'-19'99'0,"4"16"-77"0,4-7 13 0,3 4 1 15,-4-3-6-15,4-1 0 16,4 4-4-16,3-6 1 15,7-1-15-15,4 0 4 0,3 1 2 16,4 3-4-16,-8 2 0 16,1 4-4-16,-4 6 1 15,-3 4 3-15,-4 5 3 16,-3 4-3-16,-8-1 2 16,-3 4-7-16,0-6-1 15,0 6-2-15,-3-10-1 0,-4 10-6 16,7-7-1-1,0 1 1-15,0-1 0 0,10 1-4 16,-3 0 1-16,4 2 4 16,-4 1 4-16,7-4-3 15,4 7-3-15,-1 0 1 16,8-3 2-16,-4-1-2 16,-3-2 0-16,-11-1 3 15,0 1 3-15,-4-4-2 16,-6 1 0-16,-4-1-1 0,-4 4 1 15,-3-4-2-15,-7 1 2 16,0-1-2-16,0 0-1 16,-1 1-2-1,5-1-1-15,6-2-20 16,1-1-8-16,-5 0-28 0,12 0-10 16,-1-3-57-16,19 7-74 31</inkml:trace>
  <inkml:trace contextRef="#ctx0" brushRef="#br0" timeOffset="98304.09">5112 15283 248 0,'-21'10'93'0,"17"-7"-72"0,4 3 11 0,4-3 1 16,3 4-1-16,7-1 4 15,3 0-1-15,12-3 1 16,-5-3-19-16,5 0-1 0,2-3-2 0,5 0-7 15,-5 3-4-15,8 0-2 16,0 0-1-16,0 0-5 16,-4 0 1-16,0 0-42 15,1 0-17-15,-12 3-94 16</inkml:trace>
  <inkml:trace contextRef="#ctx0" brushRef="#br0" timeOffset="98587.77">5690 15017 316 0,'-3'-28'118'0,"3"18"-92"0,3 1 11 0,1 3-3 15,-4 6-15-15,7 0-1 16,0 9-4-16,0 0 1 15,0 17-8-15,0 2-4 0,0 12 0 16,0 14-2-16,0 9 2 16,0-4-2-16,-3 7-1 15,-1-6 1-15,4-7-1 16,-3-3-20-16,0-3-7 16,3-9-28-16,-4-13-10 15,4-10-76 1</inkml:trace>
  <inkml:trace contextRef="#ctx0" brushRef="#br0" timeOffset="99004.28">5891 15020 280 0,'0'0'107'0,"7"0"-83"0,-3 0 6 16,3-3-1-16,0 0-1 15,7 0 6-15,4-4-4 0,3-5 2 16,7 9-18-16,-3-4 1 16,3 4 1-16,4 6 1 15,-4 7-1-15,0 9-2 0,-3 6-1 16,-14 9-3-16,-4 4 1 16,-4 12 0-16,-3 3 3 15,-3-3-7 1,-4-2-4-16,0-8-2 15,3-2-1-15,-3-4-3 0,0-2 2 16,0-10 1-16,3 3 0 16,4-6 0-16,4-4 0 15,6-2-3-15,1-7 2 16,0-6 1-16,6-3 0 16,1-3-3-16,-4-4 0 15,4 4-25-15,-4-3-9 16,7 2-23-16,-7-2-8 0,4 9-40 15,6-3-19-15,-2-3 8 16</inkml:trace>
  <inkml:trace contextRef="#ctx0" brushRef="#br0" timeOffset="99278.06">6660 15214 272 0,'-3'-25'104'0,"6"16"-81"0,-3 3 18 0,0 6 4 16,0 0-13-16,-3 3-1 15,-1 3-5-15,1 7 1 16,-8 5-15 0,1 11 0-16,-1 8-1 0,-3 1-9 0,0 0 0 15,-4-7-2-15,1 0 2 16,3-3-1-16,3 1-1 15,-3-4-21-15,3-3-9 16,4-3-29-16,0-4-10 16,0 1-76-1</inkml:trace>
  <inkml:trace contextRef="#ctx0" brushRef="#br0" timeOffset="99501.74">6452 15180 284 0,'-3'-13'107'0,"6"13"-83"0,4 0 8 16,0 0-2-16,0 4-7 15,1 5-2-15,2 7-3 16,1 2-1-16,3 17-9 16,3-1-3-16,-6 4-1 0,3-3-5 15,0-1 1-15,0 1 0 16,0-4 2-16,1-3-43 15,-1-3-19-15,0-3-87 16</inkml:trace>
  <inkml:trace contextRef="#ctx0" brushRef="#br0" timeOffset="99919.86">6685 14703 244 0,'-3'-22'90'0,"3"13"-70"0,7-4 17 0,-4 7 2 16,4-3-4-16,0-1 2 15,0 4-7-15,4 0-2 16,3 0-15-16,4 2 5 0,6-2 3 0,-2 6 0 15,2 6-1-15,1 1-8 16,-4 5-3-16,-7 10 1 16,0 10 4-16,-10 5-6 15,-4 4 0 1,0-3-4-16,0-4-3 16,0-6 0-16,7-3-1 15,0-6 2-15,7-6 1 0,4-4 3 16,3-3 1-16,0-2-3 15,0-1-1-15,0-3-3 16,-3 0-1-16,0 0-30 16,-1-3-14-16,-3-1-28 15,1 1-12-15,-1 0-78 16</inkml:trace>
  <inkml:trace contextRef="#ctx0" brushRef="#br0" timeOffset="100521.38">7627 14923 252 0,'-7'-25'93'0,"7"12"-72"0,0-6 14 0,4 10 2 16,-4 6-8-16,3-3 0 16,4 12-7-16,11 28 4 15,-11-2-17-15,3 2 2 16,1 10-4-16,0 9 1 16,-1 10-7-16,1 3-1 15,-1-3 0-15,4-4 2 16,-3-12-3-16,0-3 0 15,-1-12-34-15,1-11-15 16,-8-11-95-16,-3-10 14 16</inkml:trace>
  <inkml:trace contextRef="#ctx0" brushRef="#br0" timeOffset="100720.72">7532 15145 248 0,'-11'-3'93'0,"22"6"-72"0,-1 1 9 15,1-1-1-15,7 3-4 16,3 0 0-16,7-3-3 16,11-3-2-16,10 0-10 15,4 0-4-15,4-3-2 0,-5 3-5 16,-9-3 1-16,-4 3-24 16,-8 0-10-16,-2-3-59 15,-1 3-27-15,0 3 15 16</inkml:trace>
  <inkml:trace contextRef="#ctx0" brushRef="#br0" timeOffset="101211.89">8266 14923 260 0,'0'-25'99'0,"0"12"-77"0,3-15 4 0,1 19-2 16,3-10-5-16,-7 6 3 15,0-2 1-15,0 2 3 0,0 4-14 16,-7 2 2-16,0 4 0 16,-4 9-1-16,-3 7 0 15,0 9-3-15,-4 6-1 0,1 10-1 16,-1-1 0-16,4 4-4 16,0 3-1-16,3 3-1 15,4 6-2-15,7 1 1 16,7-1 1-16,4-6-1 15,10 0-1-15,7-16 1 16,7 4 1-16,4-10-1 16,0-6-1-16,-7-7 5 15,6-8 1-15,-2-4-2 16,-4-10-3-16,-8-6 4 0,-6-5 1 16,-4 2 2-16,-7-3 2 15,-7-3-1-15,-11 3 2 16,-6 0-8-16,-11 3-2 15,-8 3-1 1,-3 13 0-16,4 3-3 0,3 3 2 16,8 4-1-16,6 2-2 15,4 0-6-15,7 1-4 16,7-1-23-16,11-3-11 16,10 1-17-16,7-4-7 15,11 3-71 1</inkml:trace>
  <inkml:trace contextRef="#ctx0" brushRef="#br0" timeOffset="101482.76">8936 15008 340 0,'3'-16'126'0,"1"13"-98"0,-4 3 17 16,0 0 1-16,-4 3-18 15,-3 3-4-15,-7 4-8 16,-3 5 0-16,-5 4-9 16,1 3-4-16,-3 3-2 0,-1 16-1 15,0 3 0-15,4-4 0 16,3 7 0-16,4-6-3 16,0-3 0-16,4-10-27 0,3 3-10 15,-1-9-26-15,5-3-9 16</inkml:trace>
  <inkml:trace contextRef="#ctx0" brushRef="#br0" timeOffset="101695.86">8650 14973 324 0,'-3'9'121'0,"6"-2"-95"0,1 8 7 0,-1-5-3 15,8 5-6-15,-1 4 1 0,4 6-10 16,1 7-4-16,6 8-6 16,3 4-4-16,5 0 0 15,2 3-1-15,-2-6 0 16,2-6-40-16,-2-7-18 0,-1-3-100 16</inkml:trace>
  <inkml:trace contextRef="#ctx0" brushRef="#br0" timeOffset="102202.75">9402 15086 288 0,'-22'-6'107'0,"19"6"-83"0,-1 0 4 0,4 0-4 0,4 0-5 16,3 6 1-16,3-3 4 15,8 3 5-15,3-3-16 16,4 7 4-16,3-4 1 0,4-3-10 16,0 4-2-16,7-4-4 15,-1-3-2-15,5 0-13 16,-5 0-4-16,1 0-40 16,-3 0-17-16,2 0-75 15</inkml:trace>
  <inkml:trace contextRef="#ctx0" brushRef="#br0" timeOffset="102487">10075 14794 348 0,'0'-15'132'0,"4"11"-103"0,-4 1 12 0,3 3-3 16,1 7-6-16,-1 5 1 0,1 13-10 16,-4 7-3-1,0 18-12-15,0-3-3 0,0 16 1 16,0 5-5-16,0 5-3 0,0-8-2 16,4 1 3-16,-1-9-44 15,4-7-19 1,-3-6-52-16,6 0-22 0,1-7 8 15</inkml:trace>
  <inkml:trace contextRef="#ctx0" brushRef="#br0" timeOffset="103959.61">2187 14619 220 0,'-21'-22'82'0,"14"12"-64"0,0 1 13 0,7 0 1 0,0 5-8 16,0 4 0-16,3 4 7 15,5 5 2-15,2 10-17 16,-3 28 2-16,7 22 0 0,0 9 3 16,1 10 2-16,-1 22-10 15,7 6-3-15,-4-7 0 16,1 7 1-16,-4 7-5 16,4-10-4-16,3-13 1 15,-3-12 0-15,6-16 3 16,-3-13 1-16,1-5-3 15,6-17-3-15,4 1 0 16,3-10-1-16,-3-6 2 16,3-3 1-16,7-3-1 0,-3-4-2 15,-4-2 1-15,4 5-1 16,7-5 0-16,7-1 0 16,25 1 0-16,13 2 0 15,1 1 0-15,31-4 0 16,15 4 0-16,21-4 0 15,17 3 0-15,15 1 0 16,13 6 0-16,11 0 0 16,18-1 0-16,11 4 0 15,3-6 0-15,10 3 2 16,-3 0-3-16,81-7 0 16,-24 4 1-16,-8-13 0 15,11 10 0-15,-18-4 2 16,18 0-3-16,-10 1 0 15,-15-1-1-15,15 1 0 0,-22-1 4 16,7 0 1-16,-10-2-1 16,-11-4-2-16,-7 3 1 15,-11-3 1-15,-6 7-3 16,-11-4 0-16,-22-3 1 16,1 6 2-16,-29 7-1 15,-13-3 2-15,-8-1-4 16,-17 4-2-16,-22 0 4 15,-21-1 1-15,-13-5-3 16,-8-1-1-16,-7 1 3 0,-11-10 1 16,-6 0-3-16,-11 0 1 15,-11-10 2-15,-7 1 3 16,-7-1 0-16,-3 1 0 16,-4-7-1-1,0-3 0-15,0-3-2 0,-3-9-2 16,-1-3 1-16,1-26 1 15,-4-25-1-15,-7-9-1 16,-14-22 1-16,-14-34 1 16,-15-7-1-16,-6-34-1 15,7 18-6-15,6 17-4 16,8 18-3-16,7 25-2 16,7 25-28-16,7 13-9 15,17 18-121-15</inkml:trace>
  <inkml:trace contextRef="#ctx0" brushRef="#br0" timeOffset="106842.68">18182 3083 584 0,'4'0'0'0,"-4"0"11"0,0 0 7 16,0-6-3-16,0 3 0 15,3-7-3-15,4 1 2 16,7-10-7-16,8-3 0 0,16-6 3 16,22-16-2-16,14-19 1 15,22-6-3-15,31 7-1 0,7 2-3 16,32 7-2 0,-1 9 3-16,1 9 0 0,7 17-1 15,-18 15-2-15,-21 15 5 16,-17 16 1-16,-19 26 4 15,-23 15 1-15,-15 0 1 16,-22-10 2-16,-2 4-7 16,-8-19-2-16,-3-7-5 15,-4-8-1-15,-4-7 1 16,1-13 0-16,-7-3-42 16,-8-3-17-16,-6-3-36 15,-4 0-16-15,-1 7-53 16</inkml:trace>
  <inkml:trace contextRef="#ctx0" brushRef="#br0" timeOffset="107367.31">18263 2958 328 0,'-14'3'123'0,"11"-3"-95"0,3 0 5 0,0 0-3 0,0 0-6 16,0 0 1-16,3-9-6 15,4 2 1-15,7-12-11 16,15-15 3-16,16-22 2 0,15 2-3 16,18-8 1-16,38-1-1 15,22-12 1-15,45-13 2 16,12 0 4-16,37 6-8 16,12 26-1-16,10 6 1 15,17 12 1-15,-17 29-5 16,18 18-4-16,-21 35 10 15,10 16 6-15,-29 12-3 0,-9 22 0 16,-19 28-5-16,-34-6-1 16,-36-3-3-16,-29 6-1 15,-23-9-1-15,-19-19 0 16,-17-16-2-16,-11-15-2 16,-10-16-2-16,-7-10 1 15,-8-12-34-15,-3-13-17 16,-7 1-88-16,-7-20-39 15,-25 1-2 1</inkml:trace>
  <inkml:trace contextRef="#ctx0" brushRef="#br0" timeOffset="108522.69">16856 6300 236 0,'-14'0'90'0,"10"0"-70"0,1-3 10 0,3 3-1 15,0 0-9-15,0 0-1 16,3 0 8-16,4 0 8 16,4 3-19-16,3-3 7 0,7 3 1 15,4-3 1-15,6 0 0 16,-6 0-10-16,17 0-2 16,4-3-5-16,4-3 0 15,6 0-7-15,4 3-1 16,0-1-2-16,-7 1-2 15,-11 3-39-15,-13 3-19 16,-15 4-72 0,-14 5-67-16,-11 4 73 15</inkml:trace>
  <inkml:trace contextRef="#ctx0" brushRef="#br0" timeOffset="108704.49">17011 6789 316 0,'21'0'118'0,"4"-9"-92"0,21-13 6 0,-22 6-2 0,12-9-15 16,13-6-3-16,18-4-7 15,4 1-2-15,-1 12-1 16,-6 3-10-16,-4 10-5 0,-7 2-37 16,-8 7-18-16,5 4-66 15</inkml:trace>
  <inkml:trace contextRef="#ctx0" brushRef="#br0" timeOffset="109241.38">18598 5435 224 0,'11'-35'85'0,"-7"23"-66"0,-1-1 10 15,-3 7 2-15,0 0-8 16,0 3 1-16,-3 6 0 16,-8 6 0-16,-7 7-13 15,-6 6 4-15,-5 25 5 0,-2 28 4 16,-5 10 5-16,1 18-4 15,0 38-1-15,3 13-9 16,7 31-2-16,8-3-7 0,13 3-2 16,18-7-4-16,18-33-1 15,10-26 3-15,4-16 1 16,4-15-1-16,-4-16-2 16,-4-22-2-16,-3-15 1 15,-4-7-34-15,-7-18-15 16,-7-10-45-16,4-7-17 15,-4-18-23 1</inkml:trace>
  <inkml:trace contextRef="#ctx0" brushRef="#br0" timeOffset="109664.47">18725 5930 288 0,'-7'-25'107'0,"11"9"-83"0,10-9 4 15,0 13-2-15,14-1-4 16,8-2 2-16,10 2 2 16,6 7 1-16,1 6-14 15,0 16 12-15,0 5 5 0,-7 17 0 16,-11 19 0-16,-14 18-11 15,-13 3-1-15,-8 1-11 16,-11 8-2-16,-3 7 1 16,-4-3 1-16,1-3-1 15,-1-13-1-15,7-9-6 16,4-16-1-16,11 1 1 16,6-11 2-16,12-15 2 0,13 1 1 15,18-11-2-15,10-5-2 16,1-4 1-16,-4 0 1 15,-7-3-3-15,-4-3-2 16,-7-3-49-16,-3 0-20 16,-4 0-26-16,1 0-7 15,-1-4-47 1</inkml:trace>
  <inkml:trace contextRef="#ctx0" brushRef="#br0" timeOffset="109965.49">20038 6325 376 0,'-4'-9'140'0,"4"6"-109"0,0 3 9 16,0 0-4-16,4 3-10 15,-4 3 2-15,-4 7-10 16,-6 9 0-16,3 6-11 15,-7 16-2-15,-1 15-1 0,-2 4-5 16,-1-3 1-16,0-1 0 16,4-9 0-16,4-3 0 0,3-3 0 15,3-9-31-15,1 2-12 16,-1-5-16-16,1-10-6 16,-1-7-30-16,1-5-13 15,-1-1-10 1</inkml:trace>
  <inkml:trace contextRef="#ctx0" brushRef="#br0" timeOffset="110193.67">19738 6332 332 0,'-21'-19'126'0,"21"19"-98"0,0 3 1 0,7-3-5 0,3 9-1 15,8 7 3-15,10 3-7 16,8 6-1-16,2 9-11 15,1 13-2-15,-4 10-1 16,1 2-2-16,-5 1-2 0,-2-10 1 16,-1 3-1-16,-7-9-9 15,0-9-4-15,0-7-33 16,-3-15-15-16,0-4-96 16</inkml:trace>
  <inkml:trace contextRef="#ctx0" brushRef="#br0" timeOffset="110550.14">20098 5814 284 0,'-11'-9'107'0,"15"6"-83"0,3-4 8 0,0 4-2 15,7-3 1-15,11-3 6 16,13-1-5-16,12 1-2 15,3 3-16-15,-4 9 9 0,-3 6 6 16,-7 10 2-16,-11 3 4 16,-14 6-6-16,-7 13-1 15,-10 6-11-15,-8 9-5 16,0-2-5-16,1-4-2 16,3-6-6-16,7-7 1 15,7-8-2-15,11-1 0 16,3-9 2-16,7-7 0 0,4-3 0 15,3 1 2-15,4-4-8 16,0-3-3-16,-8 0-44 16,-2 1-20-16,-5-1-26 15,-3 3-12-15,1-6-49 16</inkml:trace>
  <inkml:trace contextRef="#ctx0" brushRef="#br0" timeOffset="110897.27">21174 5996 328 0,'-7'-22'123'0,"7"19"-95"0,0 3-8 15,7 9 46-15,3 13-20 16,1 19-6-16,3 12-7 16,4 4-20-16,-1-1 3 0,4 7 4 15,-3 9-11-15,3 16-2 16,-7 0-5-16,-3-13 1 15,-4 3-22-15,-7-12-7 0,-4-6-33 16,-6-13-13-16,-4-3-105 16</inkml:trace>
  <inkml:trace contextRef="#ctx0" brushRef="#br0" timeOffset="111095.07">20990 6495 336 0,'-17'-35'126'0,"20"26"-98"0,4 9 17 16,4-3-1-16,6-4-20 16,12 7-3-16,17-3-11 0,14-3-2 15,7 3-4-15,3-3-5 0,-3-1 0 16,-7 1-10-16,-7 0-3 16,-4-1-37-1,-3 4-17-15,-3 0-88 16</inkml:trace>
  <inkml:trace contextRef="#ctx0" brushRef="#br0" timeOffset="111659.96">21795 5905 376 0,'-43'-12'143'0,"40"8"-112"0,-1-2 5 0,8 3-4 0,10-6-12 16,7-1-2-16,7 1 1 16,8-1 2-16,2 1-11 15,5 9 8-15,3 6 2 0,3 1 5 16,-3 5 2-16,-7 4-6 16,-11 6 0-16,-14 0-6 15,-14 6 1-15,-7 3-7 16,-7 4-1-16,-4-1-4 15,0-6-1-15,1 4-1 16,3-4-2-16,3-3 1 16,1-3-1-16,3 6-5 15,3 4 1-15,4-4 0 16,11 0-1-16,6-3-3 0,11-3 0 16,11 6 4-16,7 1 4 15,3 2 1-15,1 7-1 16,-1 9 1-16,-6 0-1 15,-8 0 0-15,-7 0 0 16,-7-13 2-16,-7 4 1 16,-7-1 7-16,-10-8 6 15,-8-7-4-15,-10-4 1 16,-11-2-8-16,-10-6-1 16,-7-7-2-16,-4 6 1 15,3-9-7-15,8 0 1 16,7-9-15-16,-1-1-3 15,8 1-22-15,4-1-8 16,6 1-13-16,7 0-3 0,8 2-25 16,10 1-9-16,14-6-54 15</inkml:trace>
  <inkml:trace contextRef="#ctx0" brushRef="#br0" timeOffset="111946.73">23297 6169 420 0,'25'-63'156'0,"-18"47"-121"0,-3 0 17 0,-4 7-3 16,-4 9-18-16,-6 0-4 16,-8 9-11-16,-10 13-5 15,-8 13-6 1,-2 6-2-16,-1 3 3 0,4 3 1 0,-1 6 1 15,5 10-2-15,-1 6-1 16,7 3-6-16,4-6 1 16,0-7-13-16,3-12-5 15,4-3-28-15,0-9-12 16,0-13-36-16,0-7-14 16,0-5-57-1</inkml:trace>
  <inkml:trace contextRef="#ctx0" brushRef="#br0" timeOffset="112173.64">22782 6238 368 0,'-14'-19'140'0,"21"19"-109"0,4 6 29 16,0 0 7-16,3 7-13 16,3 2-1-16,4 7-15 15,4 10-6-15,3-1-18 16,1 16-4-16,6 10-3 0,7 5-3 15,8 1-1-15,2-3-3 16,51 34-42 0,-64-57-11-16,-8-5-30 15,-6-10-14-15</inkml:trace>
  <inkml:trace contextRef="#ctx0" brushRef="#br0" timeOffset="112501.41">23424 5253 416 0,'11'3'156'0,"3"13"-121"0,14 15 17 0,-3-9 0 15,14 13-12-15,14 24-1 0,7 42-9 16,0 8-2 0,0 26-15-16,3 12-3 0,-6-12-3 0,-11 19-1 15,-15-10-1-15,-17-18-1 16,-10-10 0-16,-11-10-5 16,-7-9 1-16,-4-12-33 15,0-13-13-15,-3-15-28 16,0-14-11-16,-4-11-49 15,4-16-22-15,-7-13 14 16</inkml:trace>
  <inkml:trace contextRef="#ctx0" brushRef="#br0" timeOffset="113238.31">24726 5350 224 0,'21'-41'85'0,"-14"26"-66"0,0-7 21 0,-7 12 7 16,0 1-7-16,0 3 1 16,-3 3-12-16,-4 6-3 15,-4 6-15-15,-6 10 0 0,-12 9 2 16,-6 13-3-16,-7 25 2 15,0 31-1-15,-1 13 1 16,-3 34-4-16,8 10-3 16,9-45 0-16,12 58-1 15,17-23-5-15,17-19-1 0,26-25 3 16,17-12 3-16,7-19-1 16,-4-15-2-16,-10-14-20 15,-7-15-8-15,-11-6-35 16,-7-12-15-16,-6-4-74 15</inkml:trace>
  <inkml:trace contextRef="#ctx0" brushRef="#br0" timeOffset="113611.4">24920 5639 288 0,'-10'-47'107'0,"17"28"-83"0,10-9 13 0,-6 15 1 16,3 1-11-16,0 2-3 16,0 7-3-16,-3 9 1 15,-8 22-12-15,-6 19-3 0,-8 10-3 16,-3-4 2-16,0 4 1 15,0-7-3-15,3 6-1 16,8-2 1-16,3-11 0 16,7 1-2-16,11-6-2 15,10-13 3-15,11-6 0 16,3-7-1-16,7-12 1 16,-10-3-9-16,-4-6-3 0,-3-1-28 15,14-18-90 1,-28 22 35-16,-1 0-36 15</inkml:trace>
  <inkml:trace contextRef="#ctx0" brushRef="#br0" timeOffset="113898.07">25400 5510 312 0,'-7'-6'115'0,"7"6"-89"0,-7 9 10 0,3-2-2 15,4 8-2-15,-3 13 4 16,-1 10-5-16,1 9-1 16,-1 3-17-16,1 13-1 0,-1 9 1 15,1 16-3-15,-1 0 2 16,1-1-7-16,-1-5-3 16,4-7-1-16,4-3-1 15,-1-3-3-15,4-12 2 16,4-10-32-16,-1-16-13 15,4-12-21-15,4-13-6 16,0-12-62 0,3-7-48-16,4 1 77 15</inkml:trace>
  <inkml:trace contextRef="#ctx0" brushRef="#br0" timeOffset="114169.36">26049 5889 296 0,'4'-15'112'0,"-4"15"-87"0,0 0 29 16,0 6 7-16,0 0-14 15,-4 4-3-15,-3 5-16 16,-7 4-8-16,-4 16-11 16,-3 9-2-16,-4 3 0 0,1 9-3 15,-1-6-3-15,0-3 2 0,1-3 0 16,-1-3-6-1,0-3 0-15,4-7-10 0,0-3-4 16,7-6-31-16,3-6-11 16,4-4-25-1,4-2-10-15,-4-4-40 16</inkml:trace>
  <inkml:trace contextRef="#ctx0" brushRef="#br0" timeOffset="114393.35">25774 5708 340 0,'-11'3'129'0,"11"19"-100"0,4 15 13 0,3-21 2 0,4 12-18 16,3 4-3-16,3 5-9 16,4 7-4-16,4 9-5 15,3 10-4-15,-3-16 0 0,-4-9-1 16,7 6 2-16,4 18-23 15,-4-8-11-15,1-10-23 16,-1-10-11-16,0-6-85 16</inkml:trace>
  <inkml:trace contextRef="#ctx0" brushRef="#br0" timeOffset="114904.3">27012 5579 316 0,'4'-28'121'0,"-4"22"-95"0,3-4 11 16,-3 10 0-16,0 0-10 15,4 10-1-15,-1 8-1 16,1 26-1-16,-1 6-13 16,4 7 7-16,0 6 2 0,4 12-8 15,3 13-2-15,4-7-8 16,3-6-2-16,0-9 0 15,-3-9 2-15,-4-10-19 16,-4-13-8-16,-2-9-36 0,-12-9-13 16,-3-7-94-1</inkml:trace>
  <inkml:trace contextRef="#ctx0" brushRef="#br0" timeOffset="115099.27">26730 5958 296 0,'-7'-3'110'0,"21"3"-86"0,11-6 16 0,-8 6 0 16,15-3-20-16,18-3-6 15,9 6-6-15,5-3-3 0,-1-4-3 16,-6 7-4-16,-8-3 1 0,-3-3-12 16,-3 6-7-16,-8 0-55 15,0 0-24-15,-3 6-24 16</inkml:trace>
  <inkml:trace contextRef="#ctx0" brushRef="#br0" timeOffset="115369.45">27633 5419 376 0,'-10'-9'143'0,"13"9"-112"0,-3 0-8 15,7 9 34-15,0 16-16 16,4 16-4-16,-1 19-3 16,4 9-20-16,1 6 1 0,-1 6 1 15,3 10-8-15,4 3-4 16,1-9-3-16,-1-10-1 16,0-12-18-16,-7-10-5 15,-3-12-22-15,-8-6-7 16,-6-10-32-16,-4-7-13 15,0-5-62 1</inkml:trace>
  <inkml:trace contextRef="#ctx0" brushRef="#br0" timeOffset="115637.28">28004 5262 416 0,'56'66'156'0,"-28"-34"-121"0,15 15 19 16,-22-19 1-16,7 22-18 15,11 25-3-15,14 7-12 16,3 9-3-16,1 22-11 16,-8-1-5-16,-14-5 0 0,-14-13-2 15,-10-3-1-15,-15-6-2 16,-6-1 1-16,-8-15-32 15,1-12-13-15,-5-10-39 16,1-10-16-16,7-15-83 16</inkml:trace>
  <inkml:trace contextRef="#ctx0" brushRef="#br0" timeOffset="119289.64">19121 5560 228 0,'-25'0'88'0,"21"-6"-69"0,-3 6 13 0,7 0 2 16,4 0-14-16,3-9-3 15,3-1-4-15,5 1 1 16,6-1-7-16,7-2 2 0,11-4 4 0,7-3 2 16,7-3 0-16,-1 4-1 15,-2-1-1-15,-1-3-3 16,1-3 1-16,6-3-2 16,11-4 0-16,7 1-1 15,0-1 0-15,-3 4-4 16,6-6-3-16,19-4 2 15,-12 13 0 1,-17 6 5-16,36-9 5 0,-22 3-7 16,49-3-1-16,-27 6 6 15,59-6 4-15,-39 6-7 16,43-4-4-16,-39 5-3 16,50-5 1-16,-47 8-3 15,71-4 0-15,-49 6 1 16,70 3 2-16,-56 10 10 0,56 13 7 15,-52-4-8-15,24 16-1 16,-46-6-6-16,46 18-3 16,-50-12 0-16,47 22 1 15,-50-13-1-15,14 20-1 16,-31-14 1-16,10 10 1 16,-32-9-3-16,0-7 0 15,-20 1 1-15,-12-11 0 16,-13-2 2-16,-12-3 1 15,-6-7 3-15,-11 1 3 16,-6-1-37-16,-12-9-16 0,1 6-53 16,-15-6-23-16,1 0-45 15</inkml:trace>
  <inkml:trace contextRef="#ctx0" brushRef="#br0" timeOffset="120128.37">19495 5419 188 0,'3'-9'71'0,"4"-1"-55"0,4 1 13 0,-4 0 2 0,0-1-10 16,-4 1-1-16,1-1-4 16,-1 4 3-16,-3 0-11 15,0 0 2-15,0 6 1 0,4-4-6 16,3 1-3-16,7-3 5 15,7-3 3-15,11-4 3 16,10-6 5-16,-6 4-1 16,38-20 1-16,49-18-5 15,-10 15-3-15,-21 10 1 16,59-16 3-16,-34 10-8 16,70-17-3-16,-46 14 2 15,74-23 1-15,-56 16 2 16,84-15 2-16,-66 15-3 15,80-6-2-15,-66 15 0 0,84-6-1 16,-78 13 2-16,93 0 3 16,-82 3-4-16,78 15-1 15,-78 1 0-15,56 9 0 16,-66 0-2-16,38 9 1 16,-63 1-4-16,42 27 0 15,-52-11 1-15,17 17 0 16,-43-8 0-16,29 9 2 15,-43-10-1-15,15 4-1 16,-32-10 1-16,28 4 1 16,-28-7 1-16,7 0 1 15,-25 0-2-15,18-3 1 16,-22-3-4-16,19 2 0 16,-22-2 1-16,0 0 0 15,-21 0 0-15,-4 3 0 0,-10-6 0 16,-7-1 2-16,-7-2-41 15,-15-1-18-15,-3 4-121 16</inkml:trace>
  <inkml:trace contextRef="#ctx0" brushRef="#br0" timeOffset="121057.07">22497 7203 272 0,'-14'-3'101'0,"6"3"-78"0,5 0 9 0,3 0 0 0,0 0-14 16,0 0 0-16,7 3 3 15,0 4 3-15,7 2-12 16,11 3 2-16,17 4 2 0,15 3-6 15,6 0-1-15,8 0 1 16,20-4 1-16,26-5 8 16,10-4 2-16,35-9-4 15,4-10-2-15,17-9-5 16,4-9 1-16,-7-13-6 16,-32 3-3-16,-35 10 1 15,25-13 0-15,-32 16-1 16,7-7-2-16,-25 7 1 15,-14 3 1-15,-14 3 1 16,-14 3 3-16,-11 4-25 16,-10-1-10-16,-4 3-23 15,-11 1-9-15,1-1-54 0,-11 7-21 16,0-3 9 0</inkml:trace>
  <inkml:trace contextRef="#ctx0" brushRef="#br0" timeOffset="121568.83">22729 7492 268 0,'11'15'101'0,"3"-11"-78"0,7 11 11 16,-3-9-1-16,3 1-3 16,11 2 2-16,7-3-2 15,17 1-1-15,29-1-16 16,10 0 5-16,29-3 3 0,24 4-9 15,18-1-2-15,24-3-4 16,15-3 1-16,17-6 5 0,7-13 2 16,11-3 6-16,11-12 2 15,-1 2-7-15,15-9-2 16,-11-2-1-16,-36-4 2 16,-55 18-7-16,59-40-2 15,-53 16-1-15,18-10 0 16,-46 16-2-16,0-6-2 15,-31 9 1-15,-19 6-1 16,-16 10 0-16,-23 0 0 16,-9 6-18-16,-11 3-5 15,-4 7-33-15,-7 2-14 16,-3 1-10-16,-4 3-1 16,-4 2-72-1</inkml:trace>
  <inkml:trace contextRef="#ctx0" brushRef="#br0" timeOffset="122486.34">17212 9392 272 0,'-25'9'101'0,"15"7"-78"0,-1-4 17 0,11-12 3 16,0 7-19-16,0-4-3 0,4-3 0 15,6 6 3-15,4-6-12 16,11-6 4-16,14 3 4 0,14-4-9 16,14-2-1-16,3 0-6 15,8-4-3-15,10 4 0 16,4-1-1-16,-25 4 2 16,7 9 3-16,-18 7-44 15,-17 2-20-15,-18 10-18 16,-17 9-5-16,-15 7-48 15</inkml:trace>
  <inkml:trace contextRef="#ctx0" brushRef="#br0" timeOffset="122695.7">17300 9919 312 0,'-3'9'115'0,"13"-6"-89"0,22-12 12 0,-7 6-1 16,17-7-11-16,11-5-1 15,7-1-10-15,3-3-2 16,8 3-7-16,7 4-2 0,-1-4 2 16,-10 13-5-16,-10 3-3 15,-8 0-8-15,-7 3-2 16,-3-3-33-16,-3 6-13 16,-5-2-93-1</inkml:trace>
  <inkml:trace contextRef="#ctx0" brushRef="#br0" timeOffset="123595.68">19417 9053 248 0,'14'-31'93'0,"-10"21"-72"0,-1 1 14 0,1 6 2 15,-4 3 3-15,0 0 5 16,0-3-11-16,-4 0-5 16,-3 0-17-16,-7 6-3 0,-11 6 1 15,-7 4-2-15,-6 15 3 16,-1 0-4-16,0 3-2 16,4 4-2-16,-1-4-3 15,5 4 1-15,3-1-1 16,3-2-3-16,-7 33 0 15,29-30 1-15,6-4 0 16,8-3-2-16,6 4 3 16,12-4 0-16,9 0 1 15,15 0 0-15,7 1 0 16,4 5 0-16,-4 1 0 16,0-1 0-16,-7-2 0 15,-1 2 2-15,-6 1-3 16,-3 2 0-16,-8 4 1 15,-10 3 2-15,-11-3 12 16,-11 6 6-16,-6-7-6 16,-11-2-3-16,-8 6-6 15,-6-7-2-15,-7-5 8 16,-11-4 4-16,-10-3-5 16,-4-3-3-16,3-3-7 0,8-7 0 15,7-2-2-15,3-7 0 16,7-6 2-16,7-7 0 15,8-5-3-15,6-10 2 16,8-13 1-16,10-22 0 16,14-12-3-16,14-3 0 15,14-3 2-15,11-19 0 16,4-10 1-16,-4-3 0 16,3 0 0-16,1-12 0 15,-8 3 0-15,-10 19 0 16,-14 15 2-16,-14 16 1 15,-15 16 1-15,-13 12 0 16,-8 13-7-16,-7 9 0 16,-7 16 1-16,-3 9 1 0,-7 16-2 15,3 6 0-15,4 7-16 16,10 2-7-16,18 1-27 16,11-4-9-16,13-5-33 15,11 2-13-15,11-3-19 16</inkml:trace>
  <inkml:trace contextRef="#ctx0" brushRef="#br0" timeOffset="123923.51">20563 9326 296 0,'7'-16'112'0,"-3"7"-87"0,0-7 24 0,-4 13 6 16,0-3-9-16,0 3 0 15,0 3-13-15,0 0-5 16,0 3-16-16,-4 6-3 0,-3 7-2 16,-4 12-3-16,-6 22-1 15,-8 10-1-15,-7 9 1 16,-10-3-2-16,-4 12-1 15,-3 7 1-15,6-1-1 16,5-5-3-16,9-13 2 0,5-13-26 16,6-9-9-16,7-10-22 15,4-12-8-15,4-9-100 16</inkml:trace>
  <inkml:trace contextRef="#ctx0" brushRef="#br0" timeOffset="124195.05">20119 9345 324 0,'0'-3'123'0,"3"6"-95"0,8 3 7 0,-4 0-4 16,7 10-2-16,11 12 2 15,7 10-8-15,-1 15-3 16,5 0-12-16,-5 7-5 0,1 6 0 15,-4 15-2-15,-3 1 2 16,0-10-4-16,-4-9 0 16,0-13 1-16,-3-12 2 15,-1-10-34-15,-2-9-13 16,-1-10-31-16,-4-6-12 16,1-15-50-1</inkml:trace>
  <inkml:trace contextRef="#ctx0" brushRef="#br0" timeOffset="124841.11">20652 8379 316 0,'-4'-9'118'0,"4"6"-92"0,0-4 11 0,0 7-3 15,4-3-10-15,3 0-2 16,3 0-4-16,8-3 1 15,3 2-10-15,-3 1 1 0,21-3 3 16,13 0-3-16,-2 6 0 16,-4 3 2-16,-8 0 3 15,-6 3-2-15,-4 4 2 16,-10 2 3-16,-7 7 1 16,-11 0-8-16,-4 9-4 15,-3-3-4-15,0-3-3 16,0-3-2-16,3 0 1 15,1-7-4-15,3 7 1 16,7-3 2-16,0 6 1 16,4 0 1-16,3 6 0 0,3 0 0 15,5 3 0-15,2 1-3 16,1-1 0-16,3 1 10 16,-3-1 8-16,-4-3 1 15,-3 0 2-15,-4 1-3 16,-7-11 1-16,-11 7-5 15,-10-3-1 1,-11-3-4-16,-6 0-1 0,-5 0-6 16,-2 0 1-16,-8-1 0 15,3-2 0-15,1-6-5 16,17-4-1-16,4-3-39 16,4 0-18-16,3 0-38 15,10-3-14-15,0-6-65 16</inkml:trace>
  <inkml:trace contextRef="#ctx0" brushRef="#br0" timeOffset="125456.83">22066 9169 280 0,'-17'-31'107'0,"10"15"-83"0,0 4 15 0,7 5 1 16,0 4-20-16,0 0 1 15,3 13-4 1,4 11-10-16,4 8 10 0,6 8 3 15,1 10-6-15,3 25-1 16,0 7-7-16,0 2-2 16,-3-9-2-16,-4 13 1 0,-3-3-2 15,-4-1 2-15,0-12-24 16,-4-12-8-16,-6-17-19 16,-8-15-5-16,1-15-95 15</inkml:trace>
  <inkml:trace contextRef="#ctx0" brushRef="#br0" timeOffset="125651.14">21632 9618 300 0,'-17'0'112'0,"31"3"-87"0,21 9 11 0,-10-9 0 16,24-3-11-16,11-3 0 15,14 0-12-15,18-6-3 16,7 2-6-16,-8 1-1 0,-9 0 3 15,-8 0-14-15,-7 3-7 16,-4-4-34-16,-10 1-16 16,-3 0-79-1</inkml:trace>
  <inkml:trace contextRef="#ctx0" brushRef="#br0" timeOffset="126012.14">22722 8878 280 0,'0'-10'107'0,"11"7"-83"0,7-3 8 0,-4 3 1 0,10 0-1 16,8-4 3-16,3 4-6 16,8 3-1-16,10 3-15 15,7 13 12-15,-4 18 7 0,-6 20 1 16,-15 12 3-16,-18-1-14 15,-20 11-3-15,-18 21-7 16,-11 0 0-16,0-3 2 16,1-12 1-16,2-10-8 15,8-10-4-15,7 1-2 16,7-9-1-16,10-7-3 16,8-7 2-16,14-8-1 15,14-7 0-15,6-6 0 16,1-4 0-16,4-12-29 15,-4-3-12-15,-8-3-31 16,1-12-13-16,0-4-100 16</inkml:trace>
  <inkml:trace contextRef="#ctx0" brushRef="#br0" timeOffset="126283.79">23975 9301 400 0,'-4'-16'151'0,"4"16"-118"0,4-9 16 0,-4 9-3 0,0 0-17 15,0 0-5-15,-4 9-11 16,-3 10-4-16,-7 16-5 16,-4 12-5-16,-6 12 0 0,-4 1 1 15,-8-1 2-15,-3-2-3 16,4-1 0-1,3-3-6-15,8-2 0 16,6-7-43-16,4-10-17 0,7-9-21 16,0-12-6-16,10-10-53 15</inkml:trace>
  <inkml:trace contextRef="#ctx0" brushRef="#br0" timeOffset="126519.5">23608 9295 328 0,'-11'-10'123'0,"15"7"-95"0,-1 6 9 0,4-3 0 16,4 10-10-16,7-1 1 15,3 16 0-15,7 6 2 16,0 17-16-16,-3 5-6 0,0 0-1 16,-1-3-4-16,1 4 0 15,0-4-1-15,-4-6 1 16,-3-7-26-16,-4-5-12 15,0-7-26-15,0-16-138 32</inkml:trace>
  <inkml:trace contextRef="#ctx0" brushRef="#br0" timeOffset="126896.87">24067 8558 348 0,'7'-16'129'0,"3"7"-100"0,15-4 4 16,-8 4-2-16,12-1-5 16,6 4 2-16,4 0-4 15,0 6-1-15,-4 3-12 0,0 6 7 0,0 13 2 16,-6 10-2-16,-12 5 2 15,-10 1-9-15,-7 0-2 16,-3 2-5-16,-4-5-1 16,0-4-1-16,3 4-2 15,4-7 5-15,4-3 4 16,6 3-1-16,8-9 3 16,10 0-6-16,11 3-1 15,7-7-2-15,3-2-2 16,-3-4 1-16,0-2 1 15,-7-7-23-15,-4-3-8 16,-3-7-41-16,-4 1-18 16,-3-1-107-1</inkml:trace>
  <inkml:trace contextRef="#ctx0" brushRef="#br0" timeOffset="127621.51">25372 8909 260 0,'3'-28'99'0,"1"12"-77"0,-1 4 26 16,1 5 8-16,-1 1-21 0,4 3-7 15,1 0-6-15,2 6 0 16,1 6-12-16,3 13 5 0,7 19 5 16,4 19-5-16,6-4 0 15,1 7-9-15,0-4-4 16,-4 4-1-16,0 9-1 16,-6 3 0-16,-5-6 2 15,-3-9-14-15,-7-10-7 16,-3-12-30-16,-11-4-11 15,-7-6-103 1</inkml:trace>
  <inkml:trace contextRef="#ctx0" brushRef="#br0" timeOffset="127827.56">25015 9357 320 0,'32'0'121'0,"14"-3"-95"0,35 0 5 16,-42 0-6-16,14-3-9 16,25-1 3-16,13 1-12 15,-6 0-5-15,-11 3-1 16,-7 3-4-16,-10 0 2 0,-12 0-28 16,-6 3-10-16,-7 0-109 15</inkml:trace>
  <inkml:trace contextRef="#ctx0" brushRef="#br0" timeOffset="128130.59">26201 8765 316 0,'0'-32'121'0,"3"23"-95"0,4 0 16 0,0 5 1 15,1 4-15-15,2 4-1 16,1 5-3-16,-1 10 2 16,1 9-14-16,-1 13-2 0,-3 18-3 15,-3 20-3-15,-4-4-3 16,0 10 2-16,0 6 0 16,0 3-4-16,7 0 1 15,0-13-7-15,4-15 0 16,3-3-30-16,3-16-13 15,5-16-25-15,-5-9-11 0,4-12-55 16</inkml:trace>
  <inkml:trace contextRef="#ctx0" brushRef="#br0" timeOffset="128490.06">26603 8733 288 0,'11'-15'107'0,"3"8"-83"0,10 1 17 0,-10 3 2 16,8 3-10-16,6 3 0 15,4 3-5-15,6 4 0 16,5 6-16-16,-1 2 9 0,-7 11 5 16,-6 14-3-16,-12 20-1 15,-13 9-8-15,-15-3-4 16,-6-6-5-16,-5 0-4 15,1-1 0-15,0-5 1 16,7-1-1-16,7-6-1 16,7-12-2-16,10 0 1 15,15-13 5-15,17-6 5 16,8-10-7-16,3-6-1 16,-4-3 1-16,-6-3 1 0,-5-6-26 15,-6-1-9-15,-7 1-30 16,-4-4-14-16,-3 1-105 15</inkml:trace>
  <inkml:trace contextRef="#ctx0" brushRef="#br0" timeOffset="128861.95">28067 8824 400 0,'4'-12'148'0,"-4"12"-115"0,0-6 8 0,0 6-2 16,0 0-19-16,0 0-1 15,-4 3-9-15,0 0-4 16,-13 19-3-16,-18 31 0 0,-8 10 2 16,1-1-4-16,3 4-3 15,4-3 1-15,0 6 2 16,3-3 0-16,7 3-1 16,4-13-2-16,7-2-1 15,3-14-36-15,1-8-14 16,3-14-26-16,0-2-11 0,-1-16-59 15</inkml:trace>
  <inkml:trace contextRef="#ctx0" brushRef="#br0" timeOffset="129103.83">27555 8865 316 0,'-14'-31'118'0,"14"28"-92"0,0 3 15 16,4 0 2-16,3 6-9 15,7 6 3-15,7 17-8 16,0 8-1-16,11 13-15 0,-4 1-1 0,4 8 1 16,0-6-7-16,3 4-1 15,4-1-1-15,0 7 0 16,-4-3-2 0,-3-4-2-16,-4-9-24 0,-7-9-9 15,-3-10-29-15,-4-6-12 16,0-6-92-1</inkml:trace>
  <inkml:trace contextRef="#ctx0" brushRef="#br0" timeOffset="129719.48">28053 8022 268 0,'-35'-19'101'0,"35"19"-78"0,-4-10 15 0,4 10 4 15,4 0-10-15,-1 0-1 16,15 0-9-16,-4 0-1 15,18 7-12-15,-8-4 6 0,29-3 2 16,-10 6-3-16,20 7 0 16,-10 5 3-16,-4 14 1 15,-10-7-3-15,-14 16-1 16,-4-10-4-16,-32 10-1 16,-24 12-3-16,-4 7-1 15,4-7-3-15,3-6 1 16,8-3-7-16,10-7 1 15,7 1 1-15,14-10 3 16,21-6-2-16,11-9 0 16,-8-1 5-16,26-5 5 0,13-1-5 15,-6 3-2-15,-8-2-1 16,-10-4-1-16,-7 6-27 16,-11-9-11-16,-3 6-17 15,-7-6-5-15,-4 0-81 16</inkml:trace>
  <inkml:trace contextRef="#ctx0" brushRef="#br0" timeOffset="131602.68">28963 9063 304 0,'-3'-10'112'0,"6"10"-87"0,8-3 11 0,-1 3 0 16,8 0-7-16,3 3 1 16,7 3-11-16,4 1-4 0,3 2-8 15,8-3-3-15,10 4 2 16,3-4-3-16,0 0 0 0,-6-2-1 16,-4-4 1-16,-4-4-40 15,-3-2-14-15,-7 0-114 16</inkml:trace>
  <inkml:trace contextRef="#ctx0" brushRef="#br0" timeOffset="131944.66">29168 8868 236 0,'3'-22'88'0,"1"10"-69"0,3-7 26 0,-4 10 8 16,1-4-12-16,-1 4-1 16,1-1-12-16,-1 7-3 15,-3 3-14-15,4 3 2 0,-1 7 3 16,-3 18-6-16,0 16-1 15,-3 18-3-15,3 4-1 16,0 0-6-16,0-6 1 16,3-4 0-16,5-3 0 15,2-6-18-15,4-9-8 16,4-3-17-16,3-14-6 16,0-5-104-1</inkml:trace>
  <inkml:trace contextRef="#ctx0" brushRef="#br0" timeOffset="132948.41">29919 8432 220 0,'-10'-6'85'0,"6"3"-66"0,-3 0 10 15,7 0-1-15,-4 0-3 16,4-4 0-16,-3 7-1 16,3 0 0-16,0 0-13 15,3-3 4-15,8-3 5 0,7 6-2 16,6-10 1-16,8 10-6 0,7 0 0 15,3 0-4 1,11 0 0-16,11 10 1 16,-1 9 1-16,-3 3 6 0,-7 6 1 15,-7 0-1-15,-11 0 0 16,-10 7-1-16,-15-4 3 16,-10 1-9-16,-17-4-1 15,-15-3-5-15,-7 0-1 16,0-3 1-16,4-3 0 15,3-4-5-15,8 1 1 16,3-3-2-16,6-4 0 16,5 4 2-16,3-4 0 15,3 0-3-15,4 1 0 16,11-1-3-16,6 4 1 0,12-1 5 16,6 10 2-16,7 6 0 15,1 13-2-15,-1 3-4 16,-3-3 0-16,-4 6 4 15,-3-3 4-15,-4-4-1 16,-7-2 0-16,-3-3-3 16,-4-1-1-16,-3-3 14 15,-4 1 6-15,-7-7 4 16,-7 0 1-16,-4-9-11 16,-10 2-5-16,-11-8-3 15,-10 6-1-15,-11-7-2 16,0 0-2-16,3-2-2 0,8-1 1 15,3-3 1-15,4-3 0 16,7 0-16-16,7 0-6 16,3 0-27-16,7-3-9 15,8 0-7-15,6-3-2 16,5-4-29-16,13 1-12 16,10 2-24-1</inkml:trace>
  <inkml:trace contextRef="#ctx0" brushRef="#br0" timeOffset="133278.51">31563 8724 376 0,'7'-13'140'0,"-7"13"-109"0,0-6 9 15,0 6-2-15,0 0-18 16,0 0-1-16,-7 6-5 16,-7 13 1-16,-7 6-8 15,-4 4-2-15,-7 18-1 0,-10 12 2 16,-7 10 1-16,3-6-3 16,0-4-1-16,4-5-1 15,3-1-2-15,3-3-2 16,5-3 1-16,-1-3-17 15,7-6-8-15,1-7-26 16,6-9-10-16,4-3-49 16,3-13-21-16,4-6 8 15</inkml:trace>
  <inkml:trace contextRef="#ctx0" brushRef="#br0" timeOffset="133532.85">31048 8664 332 0,'-11'-34'123'0,"11"34"-95"0,0 9 9 0,0 1 0 16,4 9-8-16,7 2 1 15,-1 8-2-15,4 2 0 0,7 10-15 16,8 12 3-16,9 13 2 0,5 6-6 16,-1-9-2-16,-3 3-5 15,-4-10-2-15,-3 1-3 16,-7-4-1-16,-1-3 3 15,-10-6 3-15,-3-6-48 16,-7-7-23 0,-4-6-58-16,-4-3-24 0,-7-10 6 15</inkml:trace>
  <inkml:trace contextRef="#ctx0" brushRef="#br0" timeOffset="140592.07">22486 10383 204 0,'0'0'77'0,"0"0"-60"0,0 3 15 0,0-3 2 0,4 0-4 16,-1 3 0-16,1-3-4 15,3 0-1-15,0 0-14 16,3 0 2-16,1 3 1 0,7 0-5 15,10 0-1-15,4 0-2 16,-1 1 1-16,-6-4 0 0,17 3 1 16,-6 0 0-16,17-3 0 15,31-3-4-15,-10 0-1 16,-14-1 1-16,14 1 2 16,-14 0-1-16,18-3 0 15,-15 0-1-15,26-7 2 16,-19 7-1-16,15-4 2 15,-18 1-2-15,25 0 2 16,-18-1-4-16,35 1-2 16,-24 6 0-16,28-7 1 15,-25 1-1-15,42-1-1 16,-27 4 1-16,52-3 1 16,-35-1 3-16,46-2 2 0,-39 2 1 15,70-8 2-15,-52 5 1 16,73-6 1-16,-55 4-6 15,70-1-4-15,-64 6-1 16,57 4-1-16,-53 3 0 16,28 3 2-16,-50 0-1 15,29 3 2-15,-42-3-2 16,21 3-1-16,-36 0-2 16,8 1 1-16,-26-4 1 15,-9 3 0-15,-22-3 0 16,-11 3 2-16,-10-3-1 15,-7 0-1-15,-11 0 1 16,-3 0-1-16,-4 0 0 16,-3 0 0-16,-4 0 0 15,-3 0 2-15,-4 0-17 0,-4 0-6 16,1 0-30-16,-7 3-10 16,-1 0-47-16,-6 3-21 15,3-2 4 1</inkml:trace>
  <inkml:trace contextRef="#ctx0" brushRef="#br0" timeOffset="146463.49">17709 12201 344 0,'-21'7'129'0,"14"-4"-100"0,-3 3 13 0,10-6 0 16,0 3-11-16,0 0-1 15,7 3-3-15,7 1 0 16,7-7-15-16,21 6 4 0,22-6 4 16,10 3-13-16,-4-3-4 15,1 0 0-15,0 6 0 16,-8-2-28-16,-10 11-10 16,-11 4-58-16,-13 9-25 15,-12 0-48 1</inkml:trace>
  <inkml:trace contextRef="#ctx0" brushRef="#br0" timeOffset="146656.19">17798 12709 396 0,'-29'22'148'0,"33"-19"-115"0,7 4 13 16,3-7-3-16,17-4-19 15,19-2-3-15,10 0-12 16,0-7-6-16,3 4-2 15,1 0-1-15,-1 2 2 0,-6 4-25 16,-4 3-12-16,-4 3-26 0,-3 0-12 16,0 1-93-1</inkml:trace>
  <inkml:trace contextRef="#ctx0" brushRef="#br0" timeOffset="147632.09">20003 12170 252 0,'35'-31'96'0,"-18"12"-75"0,1-3 21 0,-11 9 3 16,0-2 1-16,0-1 2 16,-3 0-7-16,-1 1 0 15,-3 5-23-15,-3 1 1 0,-4 6-1 16,-7 6-8-16,-8 12-3 15,-9 4-4-15,-8 3-3 16,-7 6 1-16,-7 4-1 16,0 8 0-16,4 8 0 15,3-1 0-15,7 6 2 16,7-6-3-16,11-3-2 16,11-7-1-16,13-5 0 15,15-4 3-15,24-9 0 16,22 0-2-16,10-1 2 15,3-2 1-15,15 6 0 0,10 3 0 16,-10 10 0-16,-11 9 0 16,-14 12 0-16,-10 7 2 15,-15 3 1-15,-14-4 5 16,-14 1 3-16,-14 0 0 16,-14-1 3-16,-21 1-1 15,-18-3 0-15,-3-10-5 16,-4-9 0-16,-7-1-5 15,-7-11 0-15,-4-4-1 16,0-10-2-16,15-5-2 16,10-10 1-16,14-16-1 15,11-18 0-15,10-17-3 16,18-8-1-16,21-23 5 16,25-27 2-16,11-7-4 15,13-10 0-15,33-21 1 0,6 6 1 16,-3 3 1-16,-4-13 2 15,-7 13-1-15,-21 19-1 16,-24 12 1-16,-26 10 1 16,-20 19 1-16,-15 25 3 15,-10 24-5-15,-14 20-3 16,-14 15-2-16,-8 13 3 16,1 9-7-16,6 10 1 15,11 6-24-15,15 3-9 16,17 3-12-16,14-3-4 15,14-3-24-15,14 9-9 0,4 7-48 16</inkml:trace>
  <inkml:trace contextRef="#ctx0" brushRef="#br0" timeOffset="147933.26">21142 12493 356 0,'4'-19'134'0,"6"3"-104"0,4-6 14 0,-7 13 0 15,4 0-10-15,-1 5 1 16,-3 8-9-16,-3 11-2 16,-8 13-13-16,-10 7-2 0,-7 3-2 15,-3 15-3-15,-8 10-1 16,-4 15-1-16,-2-3 1 15,-1-6-2-15,4-6-1 16,3-3-15-16,4-10-5 16,3 3-30-16,7-9-10 15,4-6-22-15,4-1-9 16,3-12-56 0</inkml:trace>
  <inkml:trace contextRef="#ctx0" brushRef="#br0" timeOffset="148173.32">20877 12327 392 0,'-10'-16'148'0,"10"19"-115"0,7 16 6 16,0-3-3-16,4 15-18 16,3 10-2-16,0 6-7 15,0 9-1-15,0 10-5 16,0 19-2-16,0 2 0 0,0-2-1 15,4-6 0-15,0-4 0 16,-4-6 2-16,3-7-30 16,1-14-11-16,0-8-20 15,3-18-8-15,0-15-92 16</inkml:trace>
  <inkml:trace contextRef="#ctx0" brushRef="#br0" timeOffset="148753">21385 11577 284 0,'-21'-15'107'0,"21"8"-83"0,0-2 21 0,0 3 7 0,7-1-10 16,4-2 0-16,7-4-9 16,6-5 0-16,4-1-19 15,11 0 3-15,18 0 1 0,13 4-2 16,1 8 1-16,-8 10-3 16,-10 10 1-16,-10 6-4 15,-8 6-1-15,-10 3 0 16,-11 0 1-16,-11 0 1 15,-3-2 0-15,-7-4-6 16,0-4-2-16,0-5-2 16,0 3-2-16,3-4-2 15,4-3 1-15,4 4-1 16,7 3-2-16,3-1 0 0,3 7 3 16,1 0 0-16,3 13 1 15,4 6 0-15,3 6 2 16,-3-7-1-16,-4 1-1 15,-11-3 1-15,-3-4-1 16,-10 1 2-16,-4-4 1 16,-7-6-1-16,-7 6 1 15,-8-5 0-15,-6-8 3 16,-4-2-5-16,-3-3-3 16,0-10-2-16,-1 3 0 15,8-6-24-15,3-6-11 16,8 6-16-16,2 0-5 15,8 0-30-15,4 0-10 16,10 6-57-16</inkml:trace>
  <inkml:trace contextRef="#ctx0" brushRef="#br0" timeOffset="150781.82">22641 12261 212 0,'11'-25'79'0,"-4"22"-61"0,0-10 6 0,-3 7 0 15,-1 0-9-15,1-1 2 16,-1 1-1-16,-3 6 2 16,4-3-10-16,3 3 2 0,0 3 1 15,0 6 7-15,3 7 3 0,1 15-4 16,3 13-2 0,0 10-7-16,0 2-3 15,4 0 0-15,-4-2-1 16,0 2-5-16,0 4 1 0,-3-1 0 15,-1 1 2-15,-3-7-3 16,-3-6-2-16,-4-6-49 16,-4-6-22-16,-10-10-60 15</inkml:trace>
  <inkml:trace contextRef="#ctx0" brushRef="#br0" timeOffset="150994.57">22507 12675 324 0,'21'12'121'0,"15"-12"-95"0,38-3 7 0,-28-3-5 16,14-4-14-16,7-2-3 16,14-4-4-16,10 7-2 15,-6-1-3-15,-14 4-4 0,-15 6-1 16,-10 3-38-16,-11 7-17 15,-6 2-86 1</inkml:trace>
  <inkml:trace contextRef="#ctx0" brushRef="#br0" timeOffset="151310.91">23686 11932 332 0,'24'-82'126'0,"-10"60"-98"0,7 6 6 15,-10 10-6-15,3 3-5 16,0 6 3-16,0 13-5 16,1 12-3-16,-1 19-10 15,-7 13-3-15,-4 2 1 0,-3 23-3 16,0 19-2-16,-3-1 0 15,-1 0-1-15,1 17 0 16,3 2 2-16,0-22-8 0,0-12-1 16,0-13-34-16,0-15-13 15,0-13-27-15,3-9-12 16,-3-13-36 0</inkml:trace>
  <inkml:trace contextRef="#ctx0" brushRef="#br0" timeOffset="151609.38">24306 11850 324 0,'4'-12'123'0,"3"8"-95"0,0 11 9 0,-3-1-2 0,-1 13-14 15,-3 12 1-15,-3 4-7 16,-4 5-1-16,-1 1-8 15,-2 0 5-15,-1-3 2 0,4-1-4 16,4 4-1-16,6 3-6 16,8-3-4-16,6 2 3 15,8-5 1-15,3-7 0 16,4-9-2-16,0-3-2 16,0 0 1-16,-4-10-39 15,-7-5-15-15,-7-4-57 16,0-7-21-16,-3-2 8 15</inkml:trace>
  <inkml:trace contextRef="#ctx0" brushRef="#br0" timeOffset="151864.74">24726 11775 320 0,'-28'-25'121'0,"14"25"-95"0,0 0 25 0,10 0 2 16,1 3-17-16,3 16-4 15,0 9-5-15,3 19-2 16,1 13-14-16,-4 2 2 0,-4 10 1 16,-6 26-7-16,-4 8-4 15,-1-2 0-15,5-4 2 16,3 10-4-16,3-1-1 16,8-21-2-16,-1-9-2 15,4-17-33-15,0-12-12 0,0-9-27 16,1-13-7-16,-1-2-75 15</inkml:trace>
  <inkml:trace contextRef="#ctx0" brushRef="#br0" timeOffset="152211.91">25449 12217 324 0,'11'-6'123'0,"-7"6"-95"0,-4 6 14 0,0-3 1 16,-8 6-6-16,1 7 0 15,-3 19-9-15,-4 5-3 16,0 7-14-16,-1 4-2 0,-2 2-2 15,-4 0-6-15,-4 1 0 16,-3 5 1-16,-4 1 3 16,4-1-4-16,3-5-1 15,4-7-16-15,3-13-6 16,8 1-42-16,3-14-19 16,0-5-73-1,7-13-46-15,-4-12 93 16</inkml:trace>
  <inkml:trace contextRef="#ctx0" brushRef="#br0" timeOffset="152418.51">25153 12176 396 0,'-14'0'148'0,"7"6"-115"0,0 10 4 16,7-6-5-16,3 15-17 15,4 15-3-15,8 20-1 16,2-4 0-16,4 7-5 15,4-3-6-15,3 2-1 0,0 10 1 0,4-6 0 16,0-3-27-16,-4-10-11 16,-3-9-30-16,-4-9-10 15,0-13-77 1</inkml:trace>
  <inkml:trace contextRef="#ctx0" brushRef="#br0" timeOffset="153123.73">25647 11527 260 0,'-21'-3'99'0,"21"3"-77"0,-14 0 15 0,14 0 5 15,0-3-5-15,0 0 0 16,3-4-5-16,-3 4-2 16,14-12-17-16,-3 5 5 0,14-2 3 15,-4-1-3-15,11 7 2 16,13 6-7-16,1 12 0 16,0 7-4-16,-7 16 2 15,-11-1 3-15,-14 4 1 16,-10-1 0-16,-11 17 4 15,-4-1-7-15,1 7-2 0,-1-7-3 16,4-3 0-16,3-9-4 16,4-7 0-16,14-5-1 15,15-11-2-15,10-5 3 16,6-4 0-16,1-2-4 16,-7-4 1-16,-4 0-13 15,-6 0-7-15,-8-3-25 16,-4 0-8-16,-6 0-33 15,0 3-12-15,-8-9-74 16</inkml:trace>
  <inkml:trace contextRef="#ctx0" brushRef="#br0" timeOffset="153713.85">26864 12023 252 0,'-11'-54'96'0,"8"29"-75"0,3-6 23 0,0 15 7 16,0 7-14-16,0-4-3 15,3 4-7-15,5 2 0 16,-1 23-15-16,0-13 4 0,7 44 4 15,0 3-9-15,0 4-1 16,0 15-6 0,0 19-1-16,0-1-1 0,-3 4 1 15,-4-6-2-15,-4 0-1 16,-3 2-21-16,-3-2-9 16,-1-16-29-16,1-19-10 15,-1-12-85 1</inkml:trace>
  <inkml:trace contextRef="#ctx0" brushRef="#br0" timeOffset="153920.65">26575 12283 284 0,'-21'-10'107'0,"28"10"-83"0,14 10 15 15,-4-10 3-15,15 9-12 16,11-3-2-16,24 1-8 15,24-4 0-15,5 3-11 16,-5 0-3-16,-3-2-2 0,-3-1-2 16,-7 0-2-16,-15 0-39 15,-6-3-19-15,-11 0-100 16</inkml:trace>
  <inkml:trace contextRef="#ctx0" brushRef="#br0" timeOffset="154475.35">27714 11637 356 0,'-7'-3'132'0,"11"3"-103"0,10-7 10 0,0 7-2 15,14-3-8-15,18 3 1 16,18 0-6-16,3 3-1 0,0 7-12 15,0 2 9-15,0 4 6 0,-11 3-5 16,-10 3-2-16,-18 6 0 16,-14 0 2-16,-17 10-9 15,-11 0-2-15,-8 2-6 16,-2-5-3-16,-1-4 2 16,0-3 0-16,1 1-4 15,6-7-1-15,4 6-2 16,7-3 3-16,7 0 0 15,7 3 1-15,7 0-3 16,4 1 0-16,3 2 2 16,7 3 2-16,4 7-2 15,7 6-2-15,-4 0 2 16,0 0 0-16,-10-3 3 0,-7-6 1 16,-11-4-1-16,-11 1 1 15,-7-4 0-15,-6 0 1 16,-4-9-2-16,-4 4 1 15,-7-11-2-15,-3-5 2 16,-7-4-2-16,-4-3 2 16,0-3-4-16,0 0-2 15,4-3-1-15,3-3 3 16,4-1-18-16,6 4-7 16,8 0-24-16,11 0-8 15,10 0-16-15,10 0-7 16,18 3-94-1</inkml:trace>
  <inkml:trace contextRef="#ctx0" brushRef="#br0" timeOffset="154763.79">29185 12148 340 0,'14'-31'129'0,"-7"21"-100"0,-3 4 20 15,-4 6 2-15,-4-3-15 16,1 3-3-16,-4 3-6 16,-7 6 0-16,0 1-15 15,-7 9-2-15,-8 9-3 0,-6 9-1 0,-7 14 1 16,-4 8-6-16,0-2-1 16,4 2 2-1,-1-6 1-15,12-6-4 0,2-3 1 16,5-3-20-16,2-6-9 15,5-1-45-15,3-12-17 16,3 3-85 0</inkml:trace>
  <inkml:trace contextRef="#ctx0" brushRef="#br0" timeOffset="155015.85">28776 12079 400 0,'-14'-16'151'0,"14"16"-118"0,4 10 14 0,-1-4-4 0,4 7-10 16,7 5 3-16,4 11-16 15,-1 11-4-15,5 17-10 16,-1 9-4-16,7-1-1 0,-3 1-1 16,-1-3 2-16,1-3-12 15,-4-4-3-15,-7 0-25 16,-3-2-8-16,-4-14-16 15,-3-8-4-15,-4-4-35 16,0-9-15-16</inkml:trace>
  <inkml:trace contextRef="#ctx0" brushRef="#br0" timeOffset="156832.65">18927 10969 280 0,'-39'3'104'0,"39"-3"-81"0,-4 6 1 0,4-6-7 0,0 0-12 15,0 0-1-15,14 0-2 16,-3 0-2-16,14-6 1 16,-4 6 1-16,14-9 1 0,-7 9 1 15,36-10 2 1,-11 1 1-16,35 0 3 0,-18 2 4 16,54-2 1-16,-25-1-2 15,49 1 0-15,-32 3-3 16,64-1 1-16,-39 1-4 15,74 0 1-15,-52-3-1 16,80-1 1-16,-63 7-4 16,88-6-3-16,-70-1 2 15,91 1 0-15,-81-1-4 16,110 1 1-16,-93 0 2 16,114-1 1-16,-103 4 1 15,107-7 0-15,-100 7-2 16,149-10 1-16,-124 7 0 0,120-7 3 15,-120 7-3 1,127-1-2-16,-127 1 0 16,117 6-1-16,-121 0 0 15,89 3 0-15,-110 0 0 0,75 6 2 16,-92 0-3-16,74 4 0 16,-89-7 1-16,64 6 2 15,-73-9-3-15,48 10 0 16,-67-10 1-16,29 9 0 15,-53-6 0-15,28 4 0 16,-46-4 0-16,-7 3 0 16,-28-3 0-16,-7 0 2 15,-22 0 5-15,-6 0 4 0,-15 1-6 16,-3-1-3-16,-11 0-1 16,-3 0 1-16,-3 0-1 15,-8 3-1-15,-4 1 5 16,-6 21 4-16,-4-9 4 15,-14 43 4-15,0-11-5 16,-17 68 1-16,6-22-8 16,-10 75-1-16,3-46-2 15,-3 74 1-15,7-52-2 16,-7 43 2-16,7-44 0 16,-4 42 1-16,4-48-2 15,-4 15 1-15,4-40-2 16,-7 22 2-16,7-25-2 0,-7-9 2 15,7-23-2-15,-4-5 2 16,4-17-2-16,0-6-1 16,3-12 3-16,-6-6 0 15,2-7-1-15,-6-3 1 16,4-6-4-16,-12-7 0 16,8 7-1-16,-14-9-2 15,7 2 3-15,-32-2 2 16,14-4 0-16,-39 3-1 15,18 1 1-15,-56 2-1 16,27-2 0-16,-55 5 0 0,34-5 0 16,-80 8 0-16,49-5 0 15,-103 15 0-15,68-9 0 16,-135 16 0 0,92-10 0-16,-133 19 0 0,108-16-5 15,-169 16 1-15,135-16 0 16,-174 16-1-16,152-16 4 15,-145 13 2-15,146-13 0 16,-167 22-1-16,159-19 1 16,-152 20-1-16,159-20 0 15,-137 13 0-15,140-16 0 16,-112 13 0-16,134-13-3 16,-99 0 0-16,113-9 2 0,-57 0 0 15,96-3 1-15,-39-4 0 16,74-2-3-16,-36-4 2 15,61-3 1-15,-21 0 0 16,45 0-3-16,0-9 2 16,32 3 1-16,11-13 0 15,21 7 0-15,14-23 0 16,14 4 0-16,14-22 0 16,8 6 2-16,16-28 1 15,5 9 3-15,27-53 1 16,-2 32-3-16,16-83-3 15,-6 42 0-15,3-76 1 16,-7 45-1-16,1-83-1 0,-8 64-2 16,3-54 1-16,-3 53 1 15,8 1 0-15,-8 40-14 16,14-16-3-16,-7 35-44 16,29-19-20-16,-12 32-108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03T21:07:04.79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8812 3036 184 0,'-14'0'68'0,"11"0"-52"0,-1 0 8 0,1 0 2 16,-1 0-4-16,-3 0-1 15,0 3-5-15,0 0 0 16,0 1-9-16,0-1 2 0,3 3 4 15,1-6-3-15,3 3 0 16,0-3 2-16,0 0 5 16,0 0-3-16,7 0 0 15,3-3 0-15,5 3 4 0,2-9-8 16,1 5-3-16,7-2 0 16,3 0 2-1,0-3 0-15,4-1 0 0,0-12-3 16,3 10 1-16,0-7-2 15,7-6 2 1,8-3-2-16,3-4 0 0,7 4-1 16,0-3 0-16,-4 2-2 15,1 1 1-15,3-3 0 16,14-4 1-16,14 10 0 16,4-6 0-16,6-4 9 15,26 1 3-15,3-7-10 16,3-6-3-16,22 0-4 15,0-3-1-15,3-7 2 0,14 14 2 16,-3 5-3-16,3 0-2 16,15 7 4-16,-11 3 1 15,21-1-3-15,28 4 1 16,7-3 0-16,-6 9 2 16,9 7-3-16,-2-4 0 15,17 7 1-15,-11-1 0 16,18 4 0-16,-11 3 2 15,11 3-1-15,-24 6-1 16,10 7-2-16,-18 6 1 16,0-1 1-16,-3 11 0 15,-25 2-3-15,10 19 2 16,-17 0 1-16,-17 13 0 0,-1-7 2 16,-14 1 1-16,-24-7-6 15,-22 6 0-15,-10-2 3 16,-7 5 2-16,-11 7 0 15,-11-3-2-15,-6-4 1 16,-11-2 1-16,-11-13-3 16,-7 0 0-16,-6-10 1 15,-8-6 2-15,-4-2-1 16,-2-5 2-16,-5 1-2 0,-3-9-1 16,0-4 1-16,-3 7-1 15,-1-7 0-15,1 1 2 16,-4-7-1-16,3 6-1 15,-3 1 1-15,0-7 1 16,0 0-3-16,4 0-2 16,-4 0 2-16,0 0 2 15,0 1 0-15,3-1-1 16,-3 0 1-16,0-3 1 16,0 0-30-16,-3 3-13 15,-4 3-32-15,-4 4-12 16,1 5-65-1</inkml:trace>
  <inkml:trace contextRef="#ctx0" brushRef="#br0" timeOffset="1019.7">8869 3221 180 0,'0'-9'68'0,"3"9"-52"15,8-3 6-15,0 0-1 0,3-1-5 16,0-2 3-16,3 0 3 16,5 3 3-16,-1-7-13 15,7-5 4-15,0-1 2 0,7-6-6 16,11 3 1-16,14-3-4 16,7 3 0-16,4-9-3 15,6 3-1-15,19-6 1 16,13 3 1-16,4-10-3 15,18-12-3-15,20 9 0 0,1-3 1 16,24 0-1 0,1 7 2-16,24-1-2 15,0 3-1-15,28 1 1 0,4 3-1 16,28-4 4-16,14-3 5 16,4-9-5-16,38 7-2 15,22-20-1-15,7 7 1 16,7 6-1-16,17 6 2 15,15 13 0-15,13 6 1 16,1 3-5-16,-11 6 1 16,-11 13 0-16,8 13 0 0,10 3 0 15,-70 3 0-15,-96-4 8 16,148 23 5-16,75 15-6 16,-103-12-2-16,-102-13-1 15,113 22 0-15,-110-21-2 16,93 21-2-16,-104-19 1 15,54 35-1 1,-85-22 2-16,36 18 3 16,-64-14-4-16,-4 11-3 0,-42-15 1 15,7-3 2-15,-31 0 0 16,-1-4-1-16,-28-12-2 16,-10 3 1-16,-15-2 3 15,-14-8 1-15,-6-2-17 16,-19 3-5-16,-3-7-62 15,-24 17-26-15,-18-1-27 16</inkml:trace>
  <inkml:trace contextRef="#ctx0" brushRef="#br0" timeOffset="2278.86">8932 3046 180 0,'-3'-10'68'0,"3"4"-52"0,3 0 6 0,1 3 1 16,-1 3-8-16,1-10 0 15,3 4-5-15,4 0 1 16,3-4-6-16,3 1 1 0,4 6 4 16,4-13 0-16,7 0 4 15,14-3-3-15,14-6 1 16,10-12-1-16,8-1 1 15,17-3-4-15,22-6 0 16,6 10-3-16,18-4 0 16,25-3 1-16,3 3 3 15,25-3-4-15,0 0-1 16,29-12-2-16,-1 6-2 16,21 0 1-16,4 0 1 15,7 9-1-15,25 0-1 0,-7 13 3 16,20 3 2-16,15-10-2 15,-3 7-2-15,17 6 0 16,21 0 1-16,0 6 1 16,0-2 3-16,11 8-3 15,21 4-2-15,7 6 2 16,4 0 0-16,6 6-1 16,1 4-2-16,13-1 1 15,19 4-1-15,3 2 0 16,-61-2 2-16,-112-4 1 15,195 10 1-15,178 34-5 16,-90-9 1-16,-75 22 6 0,-42 0 6 16,-15-10-13-16,-130-15-3 15,-73-13-1 1,112 22 2-16,-85-15 6 16,95 28 6-16,-94-13-7 0,70 13-1 15,112 24-1-15,-105-18 2 16,-74-6-6-16,-46-13 1 15,-39 4-32-15,-31 2-12 16,-26 10-99 0</inkml:trace>
  <inkml:trace contextRef="#ctx0" brushRef="#br0" timeOffset="3423.81">2163 7617 220 0,'-25'0'82'16,"21"0"-64"-16,-3 6 11 0,7-6 2 0,0 0-13 16,0 0 0-16,0 0 3 15,11 0 3-15,-1 4-12 16,5-4 6-16,2 0 5 0,11-4-1 15,4-2-1-15,10-3-3 16,-3-1-1-16,25-5-3 16,6-4 1-16,11 3-8 15,-10 4-4-15,0 2 0 16,-4 1 2-16,3 3-4 0,4 2-1 16,-10-2 0-16,-1 6 0 15,-13 6 0-15,-4-2 2 16,-1 2 1-1,-16-3 1-15,-1 3-20 16,-7 0-7-16,-7 4-34 0,-7 2-16 16,-7 10-79-1</inkml:trace>
  <inkml:trace contextRef="#ctx0" brushRef="#br0" timeOffset="3665.08">2448 8203 272 0,'-7'10'101'0,"14"-4"-78"0,14 4 9 0,-6-10 0 0,20 0-7 16,7-7 3-16,11-8-14 16,7-4-5-16,-7-3-6 15,10 0-3-15,-3-3 1 0,7 12 1 16,-10 7 1-16,-1 6-1 15,-13 6-2-15,-1 4-26 16,0 2-12-16,-10-2-105 16</inkml:trace>
  <inkml:trace contextRef="#ctx0" brushRef="#br0" timeOffset="4410.14">5994 7404 172 0,'17'-31'66'0,"-3"24"-52"0,-3-5 10 0,-4 6 2 16,0-4-6-16,0 7 0 16,0-3 0-16,0-1 2 15,0 4-12-15,0 3 10 0,-3 3 3 16,-1 7 4-16,-3 6 3 15,-7 12-7-15,-7 25-2 16,-7 10-6-16,-7 9 1 16,-14 0-9-16,-1 16-4 15,4 12-2-15,-10 0 1 0,3-2-1 16,4-11-1-16,0 4-2 16,3-9 1-16,7-1 1 15,0-15 2-15,8-9-1 16,2-10-1-16,5-10-26 15,3-8-10-15,3-7-24 16,-3-13-8-16,7-9-58 16</inkml:trace>
  <inkml:trace contextRef="#ctx0" brushRef="#br0" timeOffset="4743.06">5457 7357 224 0,'8'-28'85'0,"-1"15"-66"0,7 4 5 0,-7 6-1 16,3 3 0-16,12 6 6 15,-5 6-7-15,8 14-3 16,3 17-11-16,4 20 4 0,7 12 1 15,-4 4-4-15,11 24-1 16,7 13-2-16,0-6-1 16,7-10-6-16,-11 1 1 15,0-4 0-15,-6-9 2 0,-5-23-1 16,-6-5-1-16,4-16 1 16,-19-13-1-16,1-15-29 15,-8-13-13-15,-3-12-95 16</inkml:trace>
  <inkml:trace contextRef="#ctx0" brushRef="#br0" timeOffset="5177.76">6237 6219 212 0,'7'-28'82'0,"-3"18"-64"0,-1 1 7 0,-3 9 10 15,0 19-6 1,-3 15-8-16,-1 7-2 15,1 6-12-15,-4 6 0 0,0 4 0 16,-1-1-3-16,5 0-1 16,-1-9 3-16,4-6 3 0,4-3 2 15,3-10 1-15,7-6 0 16,7-13 0-16,8 1-4 16,9-13-3-16,5-7-5 15,3 1 0-15,-4-1 2 16,-7 4 1-16,-3 0-4 15,-14 6-1-15,-1 3-26 16,-6 6-11-16,-4 4-93 16,-4-4-49-1,-6-2 82-15</inkml:trace>
  <inkml:trace contextRef="#ctx0" brushRef="#br0" timeOffset="5477.38">6625 6294 228 0,'-7'-13'85'0,"7"10"-66"0,0 0 5 0,0 3 1 16,4 0-5-16,3 3 3 15,0 7 0-15,7 5 1 16,-4 7-13-16,-2 10 4 0,-1 8 3 15,0 14-4-15,0 18 2 16,0 0-7-16,0 6-1 16,0-6-4-16,0 1-3 15,0-1 0-15,0-3-1 16,-3-7-3-16,-1-8 2 0,-3-14-32 16,0-2-13-16</inkml:trace>
  <inkml:trace contextRef="#ctx0" brushRef="#br0" timeOffset="6606.14">7645 7790 272 0,'-7'0'104'0,"7"-4"-81"0,0 8 3 0,0-4-6 15,0 0-5-15,3 3 4 16,8 0-5-16,-4 0 2 15,10 3-9-15,12-3 2 0,9 1 2 16,15-4-4-16,4 0-2 16,-1 3-2-16,-3 0-3 15,0 3 3-15,0 4 0 0,0-1-23 16,3-3-9 0,1-6-32-16,-1 0-14 0,-3-3-46 31</inkml:trace>
  <inkml:trace contextRef="#ctx0" brushRef="#br0" timeOffset="7143.63">8569 7181 228 0,'-4'-15'88'0,"1"2"-69"0,3-6 6 0,0 10 0 15,0-4-5-15,3-2 0 16,1-4-4-16,3 3 0 15,4-3-9-15,6 1 5 0,11-4 3 16,18 0 2-16,11 12-1 16,3 7 0-16,0 13 0 15,-7 18 5-15,-7 22 3 16,-8 9-6-16,-9 14 0 16,-15 11-7-16,-11 20 1 0,-10 2-7 15,-14-5-1-15,-11 5-2 16,-7 7 1-16,1-13-2 15,6-12 2-15,7-12-4 16,15-14 0-16,10-12 1 16,17-6 0-16,15-12 0 15,7-4 2-15,7-6 1 16,3-10 3-16,4-2-8 16,3-4 0-16,-3-3 0 15,-3 0 3-15,-12-3-29 16,-2 0-13-16,-8 0-32 0,-3-3-14 15,3 0-60 1</inkml:trace>
  <inkml:trace contextRef="#ctx0" brushRef="#br0" timeOffset="7490.71">10054 7551 244 0,'7'-28'90'0,"-3"16"-70"0,-1-1 13 0,1 7 1 0,-1 6 2 16,-3 0 3-16,0 0-4 15,0 0-1-15,0 9-19 16,-3 13 2-16,-4 9 1 15,-4 10-8-15,-3 0-3 16,-4 9-4-16,-6-3 0 0,-4 13-2 16,-4 6-1-16,-7 3 1 15,7-7-1-15,4-5-3 16,7-13 2-16,3-7-17 16,4-9-5-16,7-2-31 15,3-11-13-15,4-9-81 16</inkml:trace>
  <inkml:trace contextRef="#ctx0" brushRef="#br0" timeOffset="7720.73">9698 7398 288 0,'-7'-3'110'0,"10"6"-86"0,8 0 9 0,0 0-3 16,6 3-10-16,11 7 1 15,4 12-3-15,3 16-2 16,1 6-8-16,-1 6-5 0,0 3 0 16,-3-2-2-16,3-1-1 15,1 7 1-15,2-4-1 16,1-3-42-16,-4-9-19 16,-3-9-86-1</inkml:trace>
  <inkml:trace contextRef="#ctx0" brushRef="#br0" timeOffset="8327.58">10266 6448 300 0,'-4'-7'112'0,"8"-2"-87"0,-4 9 9 0,3-3-1 16,4 0-12-16,4 0-2 16,7-1-3-16,6-2 0 15,8 0-8-15,3 0 4 0,4 2 1 16,4 1 0-16,2 3 2 15,-2 3-2-15,-4 4 0 16,-8 2 6-16,-10 4 2 16,-14 2-2-16,-10 4 1 15,-8 13-9-15,1-4-4 16,-4-3-4-16,3-3-3 16,4-3 1-16,0-1-1 15,3 11-3-15,4-7 0 16,8 3 2-16,6-3 0 0,7 6-2 15,3 0 0 1,8-3 2-16,0 0 0 16,7 0-2-16,-7-3 2 0,3 6 1 15,-10-2 0-15,-1-5 8 16,-10 1 5-16,0 4 0 16,-10-1 2-16,-8 3-2 15,-10 0 2-15,-14 0-8 16,-11 0-2-16,-7 1-3 15,1-7 1-15,2-4-2 16,8-2-1-16,3-6-6 16,8-7-4-16,2 6-32 15,5-9-12-15,6 6-33 0,4-6-10 16,7-6-78 0</inkml:trace>
  <inkml:trace contextRef="#ctx0" brushRef="#br0" timeOffset="9188.2">11070 7645 236 0,'-3'7'90'0,"3"-4"-70"0,0 9 15 0,7-9 0 15,3 4-7-15,8-1 0 16,7 0 0-16,13 1 0 16,15-4-15-16,-3-3-1 0,-1 0 1 15,8 3-7-15,3 3-3 16,3 3-5-16,1 4 1 15,-1-4-10 1,-7 1-3-16,-3-1-17 0,-7-6-6 16,-3-3-11-16,-5 0-5 15,1-3-64 1</inkml:trace>
  <inkml:trace contextRef="#ctx0" brushRef="#br0" timeOffset="9741.11">12375 7087 256 0,'-3'-31'96'0,"6"25"-75"0,1-1 19 15,-4 7 2-15,0 0-9 16,0 0-2-16,0 0-9 15,0 0-3-15,-7 10-11 16,-4 5-5-16,-10 11 0 0,0 2-2 16,-4 0 2-16,4 0-2 15,4-3-1-15,6-6-2 16,4 6 1-16,7-6-4 16,10-3 1-16,8-1 0 0,3-2 2 15,7-4 1-15,4 1 1 16,4-1 0-16,9 1 0 15,19-1 2-15,3 10 1 16,0 9-4-16,-4 3-1 16,-3 7 1-16,-7 6 0 15,0 3 1-15,-3-3 2 16,-8 6 1-16,-7-6 1 16,-7-3 4-16,-10 2 3 15,-11 1 7-15,-7 0 3 16,-7-3 7-16,-7 0 3 15,-4-7-9-15,-3-2-2 16,-7-4-15-16,-7-3-2 16,-11-3-3-16,-7-10 0 0,-7 7 2 15,0-12 3-15,7-4-4 16,4-13-3-16,-1-9-26 16,4-3-9-16,8-9-23 15,2-3-10-15,15-4-99 16</inkml:trace>
  <inkml:trace contextRef="#ctx0" brushRef="#br0" timeOffset="9996.78">12534 6890 324 0,'0'0'123'0,"11"-3"-95"0,13-4 11 0,-2 1-1 16,13-3-21-16,11-4-5 16,7-6-7-16,3 0-2 15,11 1-1-15,11 2-4 0,3 7 1 16,-3 5-1-16,-4 8 0 16,-4 8-5-16,1 7 0 15,-1 6-48-15,1 3-18 16,-8 10-69-1</inkml:trace>
  <inkml:trace contextRef="#ctx0" brushRef="#br0" timeOffset="10312.71">14143 7250 304 0,'-18'-19'112'0,"18"10"-87"0,0-3 15 16,0 5 3-16,0 1-15 16,0 3-1-16,-3 3-12 15,-4 9-2-15,-7 10-7 16,-11 6 0-16,-3 10 4 0,-4 12-2 16,0 19 1-16,0 9-5 0,-3 0-3 15,0-3 0-15,0-3 1 16,-1 3-1-16,1 4-1 15,3-8 1-15,4-5-1 16,0-16-29-16,7-6-10 16,3-13-32-16,4-9-12 15,10-16-58 1</inkml:trace>
  <inkml:trace contextRef="#ctx0" brushRef="#br0" timeOffset="10571.45">13575 7213 328 0,'-11'-22'123'0,"15"22"-95"0,6 6 7 15,1 0-4 1,10 4-8-16,7 8-2 0,4 14-5 16,0 2 0-16,3 7-9 15,-3 22-4-15,0 0 0 0,-1 5 0 16,5-2 3-16,3-6-5 15,-4-7-3-15,-3-6-8 16,-4-9-4-16,-7-7-25 16,-3-9-10-16,-8-3-28 15,-3-3-9-15,0-13-38 16</inkml:trace>
  <inkml:trace contextRef="#ctx0" brushRef="#br0" timeOffset="10973.66">14295 6413 316 0,'10'-9'121'0,"-3"6"-95"0,11-4 9 0,-8 4-1 15,5-3-7-15,6 0 2 16,10-1-5-16,8 4-1 15,4 3-12-15,-5 6 0 0,-2 7 2 16,-8 6 4-16,-10 15 4 16,-11 17-7-16,-14 5-1 0,-8-3 2 15,-2 1 2-15,-4-11-5 16,3-5 1-16,4-7-8 16,3-2-1-16,4-7-4 15,7 6-1 1,7-9 1-16,14 6 2 0,8-3-1 15,9-4 2-15,5 1-2 16,3-6-1-16,-8-4 1 16,1 1-1-16,0-10-27 15,-7 0-9-15,-7 0-22 16,-8-3-6-16,-3-4-32 16,-3 7-14-16,-1 7-34 15</inkml:trace>
  <inkml:trace contextRef="#ctx0" brushRef="#br0" timeOffset="12262.33">12802 3412 208 0,'-7'10'79'0,"11"-1"-61"0,3-6-1 15,-4-3-5-15,4 0 0 16,4 0 5-16,3-3 0 16,4-9-1-16,3 2-8 15,4 1 1-15,3 0 4 0,7-7-7 0,7 6-1 16,8-2-1-16,6-7 0 15,1 0-2-15,3-6 1 16,10 0 0-16,15-9 1 16,7 5-2-16,-4 4 1 15,4-3-2-15,17 3 2 16,4-3-4-16,-4 6 0 16,1-3 3-16,13 0 1 15,0 0 1-15,-3-4 0 16,14 1 2-16,11-3 3 15,-7-7-4-15,20-3-1 16,8 1 0-16,-3-1 2 16,20 0-1-16,-7 13 0 15,8 0-3-15,3 9 1 0,-7 3-2 16,10 7-1-16,-13 3-2 16,-1 6 1-16,14 6 1 15,-13-3 0-15,13 3 0 16,4 10 0-16,-7-7 0 15,11 4 2-15,21 9-1 16,-1 6-1-16,-17 3 3 16,-21 7 2-16,-3 6 0 15,-15-10 2-15,-21 13-4 16,-17-6 0-16,-4-6-1 16,0-1-2-16,-11-3 1 15,-14 4-1-15,-10 3 0 0,-4-1 0 16,0 1 0-16,-7 3 0 15,-7-7-3-15,-7-3 0 16,-10 1 2-16,-12-4 2 16,-6-3 2-16,-7-6 1 15,-4-3-2-15,-3-1-2 16,-8-5-2-16,-3-4-1 16,0 0 4-16,-3-3 3 15,-1 0-1-15,-3-3 0 16,-3 0-83-16,-15 0-35 15,-14-9-18 1</inkml:trace>
  <inkml:trace contextRef="#ctx0" brushRef="#br0" timeOffset="13269.93">11684 3519 236 0,'28'-9'88'0,"0"-1"-69"0,22 7-5 16,-25-3-5-16,10-4-8 15,7-2 2-15,22-1 0 0,17-2 1 16,3-10-2-16,1 6 1 0,17-13 2 15,15 10-2-15,-1-3 0 16,8 0-1 0,20 0 1-16,1-3 4 15,21 0 6-15,10 6-1 0,8-6 1 16,17 3-3-16,7-7-1 16,11 13-5-16,3-3-3 15,14 4 2-15,4-1 0 16,14 3-1-16,11 4-2 15,-8-1 1-15,25 4 1 16,1-1 1-16,6-5 3 16,14 5-1-16,-6 1 2 15,6-4-4-15,18 10 0 16,-18 3-1-16,8 0-2 0,13 3 3 16,-17 3 0-16,4 4-6 15,-4 2 0 1,-25 7 3-16,7-6 4 0,-35 9-3 15,-7 0-3-15,-28 9 1 16,-32-3 0-16,-18 10 3 16,-10 6 1-16,3 12-4 15,-35-12-1-15,-28 0 3 16,-21-10 1-16,-18-2-3 16,-15-4-1-16,-9 0 3 15,-12-6 1-15,-6-3 0 16,-7 6 1-16,-8-3-9 15,-3-6-3-15,-7 12-132 16</inkml:trace>
  <inkml:trace contextRef="#ctx0" brushRef="#br0" timeOffset="14290.01">11906 3403 244 0,'21'-16'90'0,"-6"16"-70"0,9 0-5 0,-6 0-8 0,14 0-7 16,13 0 0-16,12 0 0 16,3 0 0-16,3-12 0 15,15 9 0-15,17-7 0 0,15-5 0 16,-1-1 0-16,22-3 0 16,6 0 0-16,8 0 2 15,24-6 1-15,-3 7 5 16,24-4 3-16,4 3-2 15,18-3 0-15,0 3-3 0,21 3 1 16,-8-2-2-16,26-1 0 16,-8 9-6-16,18 1-1 15,-14 0 1-15,18 5 0 16,-1-5 1-16,8 9 2 16,17-9-1-16,-6 5 2 15,16 4-2-15,22-3 2 16,-7 3-2-16,4 3 2 15,24 1-4-15,-3-1-2 16,-15 6 4-16,15 7 1 16,7-4 0-16,-15 13-2 15,1 7 1-15,7 2-1 16,-22 1 0-16,8 2 2 16,-1-2-1-16,-24-4-1 15,70 7 1-15,-45-10 1 0,-25-3-1 16,-21 0 2-16,-29 0-4 15,-31 0 0-15,-29 13-30 16,-31 6-14-16,-43 0-72 16</inkml:trace>
  <inkml:trace contextRef="#ctx0" brushRef="#br0" timeOffset="17712.41">8146 9542 240 0,'-7'0'90'0,"7"-6"-70"0,-4-3 15 0,4 6 2 16,-3-4-6-16,3 1 2 15,0 6-13-15,0 0-4 16,0 0-9-16,3 3 4 0,1 0 2 16,3 4 2-16,3-4 1 15,4 6 0-15,4-9 3 16,-4 0-5-16,21 6 0 16,8-3-4-16,-4-3-1 15,3 10-5-15,-3-4-3 16,-8-3 0-16,-2 7-1 15,-5-10 0-15,-6 9 0 16,0-9 0-16,-4 0 0 16,0 0 0-16,-4-3 0 15,1 6-27-15,-4-3-9 16,0 3-61-16,0 7-25 16,-7-1-19-16</inkml:trace>
  <inkml:trace contextRef="#ctx0" brushRef="#br0" timeOffset="18312.82">8961 9175 260 0,'10'-40'99'0,"-3"21"-77"0,4-22 20 0,-8 25 6 16,1 1-15 0,-1 2-1-16,1 4-10 0,-4 9-2 15,-4 9-11-15,-3 13-1 0,-3 6-1 16,-4 4-1-16,0-4-1 16,3-9 1-16,0 6 1 15,4-3-6-15,4-6 0 16,-1 2-1-16,4-8 0 15,0 5 0-15,4-5 0 16,3-1 0-16,0-2 0 16,3-7 0-16,1 3 0 15,3 3 0-15,4-6 0 16,3 3-3-16,0-3 2 0,4 6 1 16,7-3 2-1,3 7-3-15,7-4 0 16,4 7-1-16,3 5 0 0,1 11 2 15,-8 2 2-15,-3 13-1 16,-4 6 2-16,-7 0 9 16,-6-18 7-16,-5-1 1 15,-6-3 0-15,-8 7 3 16,-3-10 0-16,-7-10-6 16,-7-2 0-16,-10 6-10 15,-5-10-4-15,-6 4-2 16,-7-1-1-16,-1-2 0 0,5-1 2 15,2 1-12 1,5-10-6-16,2 6-24 0,5-6-10 16,2 0-25-16,8-6-8 15,7-4-81 1</inkml:trace>
  <inkml:trace contextRef="#ctx0" brushRef="#br0" timeOffset="18587.93">8996 8843 296 0,'-14'-12'112'0,"14"8"-87"0,0-2 15 0,0 6 3 0,3-6-17 16,4 0-5-16,7-1-6 15,4-2 0-15,3 6-8 16,11-3-2-16,14 6-1 0,10 0-2 16,-6 0 1-16,-12 0-2 15,12 6-1-15,10 10-30 16,-7 2-15-16,-7 11-116 16</inkml:trace>
  <inkml:trace contextRef="#ctx0" brushRef="#br0" timeOffset="18913.5">9987 9097 256 0,'7'-25'96'0,"0"16"-75"0,0-4 17 0,-3 7 1 16,-4 6-4-16,3 0 2 15,1 6 2-15,-4-3 2 16,0 16-22-16,-4 12 0 0,1 7 2 16,-4 0-6-16,0-1 0 15,-4 7-9-15,-3 16-2 0,-4 15-2 16,1-12-2-16,-1-4 1 16,4-5-1-16,0-7-3 15,3-4 2-15,4-5-1 16,4-7 0-16,-1-9-31 15,1-3-15-15,-1-3-27 16,1-7-8-16,-1-9-64 16</inkml:trace>
  <inkml:trace contextRef="#ctx0" brushRef="#br0" timeOffset="19189.95">9698 9066 316 0,'-4'0'118'0,"11"6"-92"0,8 13 11 0,-5-10-3 15,8 1-4-15,6 12 2 16,5-4-9-16,2 11-1 16,5-1-13-16,-5 3-1 0,5 13-1 15,-8 19-6-15,-3 0 0 16,-1-1-1-16,-3 4 2 15,-3-16-12-15,-4-6-6 16,-3-13-22-16,-1-2-9 16,1-14-26-16,0-2-9 15</inkml:trace>
  <inkml:trace contextRef="#ctx0" brushRef="#br0" timeOffset="19768.72">10097 8552 284 0,'0'-19'107'0,"3"9"-83"0,1-9 13 16,-1 10 1-16,1-3-5 0,3-1 1 15,0 0-6-15,0 1 0 16,3-1-16 0,4 1-2-16,4-1-3 0,7 4 3 0,3 6 4 15,4-4-2-15,0 7 1 16,-4 7 1-16,-4-4 4 16,-2 6-1-16,-8 7 1 15,-4 0-5-15,-6 6 0 16,-8 3-6-16,-3 3 1 15,-3-3-5-15,-1 0-2 16,4-3 0-16,0-3 1 16,3-3-3-16,4-1-2 15,8-2-1-15,2 6 3 16,8-4-2-16,-1 1-1 16,5 0 3-16,2 2 0 15,1 1 1-15,0-6 0 16,-1 6-3-16,1-4 2 15,0-2 10-15,-8-1 3 0,-3-2 3 16,-10 2 8 0,-8 4-8-16,-6 3-8 15,-4-4-3-15,-7 4-2 16,-4-6 1-16,0 6-2 16,1-4-1-16,-1-2-6 15,7-4-1-15,4-2-37 16,3-4-13-16,8-3-26 15,3-3-11-15,3 3-90 16</inkml:trace>
  <inkml:trace contextRef="#ctx0" brushRef="#br0" timeOffset="23374.35">12136 9006 256 0,'3'-25'96'0,"-3"19"-75"0,0 0 14 0,0 6 3 16,0 0-5-16,0 0 3 15,0 0-7-15,7 3-3 16,0 6-14-16,4 13 8 0,-1 16 3 15,4 9-5-15,1 3 0 16,-1 0-9-16,-4 6-3 16,1 13 1-16,-1 10 0 15,-2-4-3 1,-1-15-3-16,3-13 0 16,1 6-4-16,-4-22 0 15,0-2-49-15,-7-17-22 16,-7 4-102-1</inkml:trace>
  <inkml:trace contextRef="#ctx0" brushRef="#br0" timeOffset="23584.62">11966 9348 292 0,'32'3'110'0,"-4"10"-86"0,36-17 7 15,-33 4-4-15,19-3-11 16,6 0 1-16,1-3-8 16,-4 0-3-16,0 3-3 15,-4 3-7-15,0 3 0 0,-6 0-38 16,-8 3-16-16,0 10-75 16</inkml:trace>
  <inkml:trace contextRef="#ctx0" brushRef="#br0" timeOffset="23897.14">12852 8790 272 0,'-7'-25'101'0,"10"15"-78"0,1-2 11 0,-1 9 1 16,4 0-4-16,0 6 4 16,0 6 1-16,4 7-1 0,-4 18-18 15,0 10 1-15,4 22 0 16,-4 16-6-16,3-14 1 16,-3 5-6-16,0 5 1 0,0 7-5 15,1-7-2-15,-1-12-11 16,0-7-6-1,0-12-52-15,0-12-20 0,3-7-78 16</inkml:trace>
  <inkml:trace contextRef="#ctx0" brushRef="#br0" timeOffset="24409.51">13339 8809 244 0,'3'-29'90'0,"-3"20"-70"0,4-7 21 0,-1 10 7 16,-3 0-13-16,0 0-2 16,-3 2-8-16,-1 4-4 15,-3 4-11-15,-4 2 0 0,-3 6 3 16,0 7-3-16,-7 13 2 15,0 24-5-15,0 16 1 16,0 10 1-16,3-13 2 16,11 6 1-16,10 6 0 15,11-2-2-15,11-10-1 16,10-13-1-16,4-9 0 16,11-12 0-16,10-10 2 0,7-6-1 15,-4-26 0-15,-3-15 1 16,-7-12 1-16,-7 3 1 15,0-20 0-15,-11-5-4 16,-10-19 0-16,-8-7-3 16,-10-6 0-1,-14-3-3-15,-17 7-2 0,-22-10 1 16,-18 9-1-16,4 19-3 16,4 16 0-16,7 19-1 15,6 15 3-15,8 19-7 16,10 10-2-16,11 2-27 15,11 10-12-15,10-3-25 16,10 3-11-16,15 7-86 16</inkml:trace>
  <inkml:trace contextRef="#ctx0" brushRef="#br0" timeOffset="24708.79">14362 8868 352 0,'14'-12'132'0,"-7"2"-103"0,0 4 16 0,-4 3 2 0,-3 3-6 15,0 0 2-15,0 0-12 16,-3 6-4-16,-4 7-16 16,-4 12-4-16,-3 12-1 15,0 17-3-15,-4-4-2 0,1 0 0 16,-4 0-1-16,-1-3 0 15,1 10 0-15,0-7-3 16,0 6 0-16,3-9-29 16,4-6-12-16,0-10-17 15,3-12-7-15,1-12-36 16,6-14-16-16,4-5-5 16</inkml:trace>
  <inkml:trace contextRef="#ctx0" brushRef="#br0" timeOffset="24939.56">14139 8699 368 0,'-7'-13'140'0,"11"16"-109"0,3 10 7 0,0-7-6 16,7 7-7-16,4 9 0 16,3 6-8-16,0 13 0 15,4 12-10-15,-1 10-2 0,1 3 1 16,0-7-3-16,3-2-2 15,0-7 0-15,4-6-1 16,-4-10-22-16,-3-6-10 16,-4-9-31-16,-3-9-10 15,-4-1-91 1</inkml:trace>
  <inkml:trace contextRef="#ctx0" brushRef="#br0" timeOffset="25340.22">14439 8272 324 0,'4'0'121'0,"3"-3"-95"0,7-3 9 15,-4-3-1-15,8-1-2 16,3 1 3-16,8 3-8 15,2-1-2-15,5 7-14 16,-1 3 4-16,-3 7 5 0,-4 9 4 0,0 9 3 16,-7 6-3-16,-3 7-3 15,-4 0-5-15,-7 9 0 16,0-6-5-16,-3-6 1 16,-1-7-7-16,4-6-3 15,0-3-1-15,4-3 1 16,3-7 1-16,7-2 1 15,7-1-2-15,8-3-2 16,2-2-2-16,5-4 1 16,-8 0-12-16,-7 0-7 15,-7 0-33-15,-3-4-16 16,-7-2-39-16,-11 6-15 16,-7-9-42-1</inkml:trace>
  <inkml:trace contextRef="#ctx0" brushRef="#br0" timeOffset="26527.93">15480 8950 272 0,'7'0'101'0,"7"0"-78"0,11 0 15 0,-11 0 2 15,7 0-11-15,7-3-2 16,4-1-4-16,7 1 0 16,3-9-13-16,15 2 1 0,10 1 2 15,7 0-9-15,0-1-2 16,-7 10-2-16,-7-3 0 16,-7 3 0-16,-7 0 2 15,-11 3-6-15,-3-3-1 16,-11 6-34-16,-7-2-13 0,-7 2-49 15,-7 6-19-15,-4-2 7 16</inkml:trace>
  <inkml:trace contextRef="#ctx0" brushRef="#br0" timeOffset="26843.21">15819 8589 292 0,'3'-25'110'0,"1"13"-86"0,3-7 13 0,-4 9 2 16,4 7-12-16,0 3-3 15,0 13-1-15,0 15 0 16,4 10-12-16,-4 9-2 0,0 6 1 15,-3 13-6-15,-1 22-2 16,1 2-1-16,3-17 1 16,0-8-1-16,3-5-1 15,5-7-2-15,6-12-1 16,3-13-42-16,1-9-20 16,0-9-97-1</inkml:trace>
  <inkml:trace contextRef="#ctx0" brushRef="#br0" timeOffset="27379.7">16454 8595 228 0,'-7'-25'88'0,"10"13"-69"0,4-7 17 0,0 3 3 15,0 4-10-15,4-7 0 16,3 0-3-16,4-3 1 16,3 0-15-1,3 0 9-15,1 3 5 0,0 1-5 0,3 8 0 16,0 1-3-16,4 9-2 15,3 6-4-15,4 13-2 16,3 19 0-16,-3 18 4 16,0 4 3-16,-11-1 2 15,-10 1-2-15,-11 2 2 16,-18 17-10-16,-10-1-3 16,-7 13-2-16,-4-25 2 15,0-3-5-15,1-10-1 16,6 0-2-16,4-9 0 15,7-6 0-15,10-1 0 16,11-8 8-16,7-11 4 16,15-11-5-16,13-7-3 0,11-3-1 15,7-4 1 1,-4 1-1-16,-6 0 2 0,-8 0-4 16,-7 2 0-16,-7 1-21 15,-3 3-10-15,-7 0-42 16,-4 0-17-16,0 0-98 15</inkml:trace>
  <inkml:trace contextRef="#ctx0" brushRef="#br0" timeOffset="27892.17">17501 8398 380 0,'21'-19'143'0,"-13"10"-112"0,2 2 14 0,-10 7 0 15,0 0-19-15,-3 0-3 16,-8 4-13-16,-14 5-4 16,-3 10-4-16,-4 9-4 0,1 3 1 15,6 4-1-15,4-1 0 16,7 1 0-16,7-4 0 15,7 1 0-15,7-4 0 16,7-3 2-16,7-3 0 0,7 0-3 16,7 0 2-16,1-7 1 15,6 10 0-15,-3 1 0 16,0-1 2-16,3 3-1 16,4 3-1-16,3 7 3 15,1-1 0-15,-1 1 5 16,-7 0 5-16,-6-4-3 15,-12 1 0-15,-10-4-4 16,-14 3 1-16,-14 1-4 16,-10-1 0-16,-8-2 1 15,-3 5 2-15,-4-5-1 16,0-7 0-16,0-3-3 16,0-13-2-16,4-9-8 15,3-3-3-15,8-9-38 16,2-4-18-16,5-6-23 0,-1 0-9 15,8-9-52 1</inkml:trace>
  <inkml:trace contextRef="#ctx0" brushRef="#br0" timeOffset="28160.71">17498 8269 400 0,'0'-6'148'0,"14"6"-115"0,7 0 11 0,-3 0-3 0,6 6-14 16,5-3-3-16,6-3-14 16,14 7-6-16,15-4-3 15,10 3 5-15,-4 0 4 0,-6 1-10 16,-4 2-2-16,-7-3-30 15,-11 1-12-15,-7-1-41 16,-3 0-18-16,0 4-56 16</inkml:trace>
  <inkml:trace contextRef="#ctx0" brushRef="#br0" timeOffset="29512.35">18563 8762 176 0,'39'-32'68'0,"-21"17"-52"0,3-7 21 16,-11 12 6-16,1 1-1 0,0-1 1 16,-4 4 5-16,0 3 3 15,-4 3-28 1,-3 9 7-16,-3 7 3 0,-4 6-2 0,0 6-1 15,-8 7-10-15,-2 9-2 16,-4 12-9-16,-8 7-1 16,-2 0-4-16,-1-10-1 15,-3 0-1-15,3-3 1 16,0-9-4-16,4-3 0 16,0-1-1-16,3-8-2 15,4 2-28-15,0-9-14 16,-1-3-38-16,5-1-15 15,3 1-55 1</inkml:trace>
  <inkml:trace contextRef="#ctx0" brushRef="#br0" timeOffset="29782.03">18203 8749 296 0,'-3'-3'110'0,"6"3"-86"0,4 6 18 16,0-6 3-16,4 3-6 16,7 7-1-16,10-1-10 15,11 7-3-15,7 6-14 16,-1 12-2-16,5 16-2 0,-4 7-1 0,0 2 1 16,-4 1-4-1,-3 0-2-15,-4-4 0 0,-7 13 1 16,-7-3-41-16,-7-3-16 15,-6-10-10-15,-5-3-1 16,-3-12-80 0</inkml:trace>
  <inkml:trace contextRef="#ctx0" brushRef="#br0" timeOffset="43789.44">16030 4548 228 0,'-7'-16'85'16,"7"16"-66"-16,0 0-1 0,0 0-6 0,0 0-8 16,0 0-1-16,-3 9 3 0,3 10 1 15,0 3-3 1,3 6 4-16,8 0 4 0,6 7 3 0,8-4 3 16,7 1-6-16,3-4 1 15,7 0-6-15,18-3-2 16,11 0-2-16,7 0 0 15,-1-3 0-15,4 6 1 16,15-2-2-16,9-1-2 16,1 0 1-16,11-3 1 15,17-16-1-15,3-3 2 0,8-12-2 16,17-13-1-16,-14-10 1 16,-3-5 1-16,0-10-1 15,-15-7-1-15,-20 4 1 16,-22 6 1-16,-21 10-3 15,-18 6-2-15,-10 6-27 16,-11 3-10-16,-7 6-90 16</inkml:trace>
  <inkml:trace contextRef="#ctx0" brushRef="#br0" timeOffset="44389.75">16122 4933 228 0,'35'16'88'0,"-14"-7"-69"0,8 10 0 15,-15-10-7-15,14 4-2 16,7 3 1-16,15 12-1 16,10 3-1-16,7 7-5 15,0 0-1-15,14-1 1 0,18 1 2 16,10-7 3-16,7-3-2 16,25-9 1-16,11 3-5 15,17-6 0-15,18-10-1 16,11-6-2-16,17-6 1 15,7-7 1-15,8-12-1 16,13-12 2-16,1-7-2 16,6-10 2-16,-10 7-2 0,10-3 2 15,-17 3-4-15,0 0 0 16,-18-3 1-16,-24 3 0 16,-8-3 0-16,-13 3 2 15,-29 6-3-15,-21 3 0 16,-18 7-26-16,-10-4-9 15,-15 13-86 1</inkml:trace>
  <inkml:trace contextRef="#ctx0" brushRef="#br0" timeOffset="45137.96">16281 5187 232 0,'60'41'88'0,"-7"-19"-69"0,31 9-7 0,-45-18-9 0,10 2-4 15,8 7 0-15,17 3 3 16,18 4 1-16,3 2-1 15,4-3 1-15,24 4 0 0,8-1 3 16,10-6 3-16,28-3-2 16,1-6 1-16,27-13-1 15,-3 3 1-15,25-12-2 16,-4 3 1-16,28-7-4 16,-13-5 0-16,17 5-1 15,-11 1 1-15,15 3-4 16,-19-1 0-16,19 1 1 15,-22-3 0-15,15 2 0 16,-19-2 0-16,12-4 0 16,-12-2 2-16,12-10 5 15,-11 3 4-15,17-10-4 16,-14-12-2-16,25-12-2 0,-24 0-3 16,10-4-2-16,-18 10 1 15,-7 3 1-15,-7 0 2 16,-24 3-28-16,-12 0-9 15,-6 0-87 1</inkml:trace>
  <inkml:trace contextRef="#ctx0" brushRef="#br0" timeOffset="47965.62">12361 10220 212 0,'4'-13'79'0,"-4"4"-61"0,7 2 10 0,-7 7 3 16,3-3-8-16,1-3 1 15,0 6 4-15,3 0 5 16,0 9-18-16,0 1 5 0,0 9 1 16,0 6-7-16,0 12-1 15,0 17-7-15,0 11-2 16,-4-5-2-16,-3 0-2 15,0-4 1-15,0-3 1 16,0-2-3-16,0-4 0 16,0-4 1-16,0-2 0 15,0-6-18-15,0-7-8 16,0-6-24-16,0-6-8 0,0-4-74 31</inkml:trace>
  <inkml:trace contextRef="#ctx0" brushRef="#br0" timeOffset="48208.53">12174 10558 220 0,'-7'-3'85'0,"18"3"-66"0,7 3 10 0,-4 4 2 15,7-4-6-15,7-3 3 16,4-10-7-16,3 4-3 15,4-7-10-15,10-2-5 0,1 2 0 16,-15 4-2-16,18-1-1 16,10 4-6-16,-10 3-4 15,-7 3-38-15,-11 3-19 16,-6 3-49 0</inkml:trace>
  <inkml:trace contextRef="#ctx0" brushRef="#br0" timeOffset="48580.16">12982 9997 232 0,'0'-38'88'0,"4"26"-69"0,-4-4 17 15,3 16 3-15,-3 0-10 16,0 6 0-16,-3 7-10 16,-1 18-4-16,1 4-8 15,-1 2 4-15,1 4 4 0,-1-3-3 16,4-1 1-16,7-5-6 16,4 2-2-16,6-5-2 15,8-1-3-15,7-3-2 16,7-6 1-16,-1-4 1 15,1-5 2-15,-3-4-1 16,-5-6-1-16,-2-6-10 0,-5-1-4 16,-6-2-31-16,-1 6-12 15,-6-3-165 1,0 12 92 0</inkml:trace>
  <inkml:trace contextRef="#ctx0" brushRef="#br0" timeOffset="48894.54">13490 10075 256 0,'-7'-18'96'0,"4"8"-75"15,-1 1 12-15,4 2 0 0,-3 4 2 16,3 0 3-16,0 3-7 15,0 6-4 1,0 10-15-16,0 9-1 0,3 7 0 0,1 2 0 16,3 10 1-16,0 25-4 15,0 6 0-15,0 7-5 16,0-13-2-16,4-7 0 16,-1-5-1-16,4-1-3 15,0-15 0-15,4-3-16 16,0-13-7-16,-1-10-34 15,1-5-13-15,0-4-75 16</inkml:trace>
  <inkml:trace contextRef="#ctx0" brushRef="#br0" timeOffset="49210.08">13974 10292 276 0,'7'-16'104'0,"7"7"-81"0,3-4 7 0,-6 7-1 16,0 0-5-16,-1 2 1 0,1 8 3 16,-8 2 3-16,-3 10-17 15,-7 18 3-15,-3 19 3 0,-5 10-5 16,1-7 0-16,0 1-9 15,4-7-4-15,-1-3 1 16,4-3 0-16,0-10-6 16,0 1-2-16,0-4-29 15,3-9-10-15,1-6-20 16,-1-7-5-16,4-6-71 16</inkml:trace>
  <inkml:trace contextRef="#ctx0" brushRef="#br0" timeOffset="49436.37">13857 10201 328 0,'-7'0'123'0,"11"9"-95"0,6 7 7 0,-3-7-1 16,0 4-13-16,4 6-2 15,3 9-11-15,7 9-3 16,4 7-3-16,3 0-2 0,4-3 3 15,0 0-2-15,-1-7-1 16,1-2-21-16,-4-7-11 16,-3-6-37-16,-4-4-14 15,-7-5-49 1</inkml:trace>
  <inkml:trace contextRef="#ctx0" brushRef="#br0" timeOffset="49822.05">14196 9787 272 0,'-7'6'101'0,"10"-12"-78"0,4 6 9 15,0 0-3-15,4 0-2 16,3-3 1-16,0 0 2 0,4-4 1 15,-1 1-16 1,5 3 4-16,-5 3 2 0,4 3-5 0,-3 7-1 16,-4 5-3-16,-3 4 2 15,-4 9-3-15,-4 4-1 16,1 2 0-16,-4 1 1 16,0-4-5-1,3-3-2-15,1-6 0 0,3-3 0 16,7-3-5-16,4-7-1 15,6-3-2-15,8-3 3 16,3-6 2-16,1-6 4 16,-5-1-29-16,-2 1-10 15,-8 3-46-15,-7 3-16 16,-7 3-69 0</inkml:trace>
  <inkml:trace contextRef="#ctx0" brushRef="#br0" timeOffset="51147.53">16305 10232 252 0,'-14'0'93'0,"11"0"-72"0,3 0 7 0,0 0 0 0,3-3 5 16,4 0 4 0,7-3-2-16,11 6-1 0,10-4-19 15,8-2 0-15,6 6 1 0,1-3-6 16,-5 3-3-16,-2 0-4 16,-4 0-3-16,-1 0-2 15,-2 0 1-15,-1 0-17 16,4-6-5-16,0 6-33 15,-1-3-12-15,1-4-76 16</inkml:trace>
  <inkml:trace contextRef="#ctx0" brushRef="#br0" timeOffset="51835.79">17413 9815 304 0,'21'-28'112'0,"-3"34"-87"0,3-37 2 0,-10 18-4 16,-4 1-6-16,-4 2 1 16,-3 4-3-16,-10 6-1 15,-11 13-8-15,-8-4 5 0,-2 7 4 16,-1 3-5-16,4 6-3 15,3 3-4-15,4 3 0 0,3 1-4 16,4-4 0-16,7 6 1 16,3-6 0-16,4 1-3 15,7-4 2 1,8 0 1-16,9-3 0 16,12-3 0-16,6-1 0 0,7-2 0 15,4 3 0-15,0 3 0 16,-4 0 0-16,1 9 0 15,-1 4 0-15,-6 5 0 16,-5 4 2-16,-13 6-1 16,-11-9 2-16,-10 3 9 15,-11-9 4-15,-7-4-3 16,-8-6-3-16,-6-6-3 16,-7 0-2-16,-11-7 1 0,-3-2 3 15,3-7-6-15,3-3-2 16,5-7-3-16,9-8 0 15,8-17-3-15,11-15 1 16,13-6 0-16,15 0-1 16,10 0 4-16,7-10 2 15,8-3-2-15,-5-12 0 16,5 5 1-16,-1 1 0 16,-3 3 0-16,-7 0 2 15,-11-6-1-15,-14 3-1 16,-7 0 1-16,-11 12 1 15,-3 20-1-15,-7 14 2 16,-7 26-4-16,-7 19 0 16,3 13-1-16,4-1-2 0,13 0-4 15,12 1 0-15,10-1-38 16,11 0-14-16,6 4-107 16</inkml:trace>
  <inkml:trace contextRef="#ctx0" brushRef="#br0" timeOffset="52111.9">18514 9931 340 0,'3'-9'126'0,"1"6"-98"0,-1 6 10 0,-3-3-1 15,0 9-12-15,-3 10 0 16,-4 12-3-16,-4 4-2 15,-3 2-10-15,-4 1-4 0,-6 0 0 16,-4 2-5-16,-1 1-1 16,1 13 0-16,3-1 0 15,4-3-9-15,4-3-4 16,2-12-40-16,8-14-17 16,0 1-79-1,7-12-52-15,0-10 88 16</inkml:trace>
  <inkml:trace contextRef="#ctx0" brushRef="#br0" timeOffset="52318.37">18221 9834 348 0,'-18'-28'132'0,"22"28"-103"0,3 6 21 16,-4-3 3-16,8 13-22 15,7 9-8-15,6 16-11 16,8 12-4-16,0 0-4 15,3 1-3-15,0-1 0 0,1 0-4 16,-1 4 0-16,-3-1-38 16,-4-6-15-16,0 0-54 15,-3-18-20-15,0-13 1 16</inkml:trace>
  <inkml:trace contextRef="#ctx0" brushRef="#br0" timeOffset="53172.42">19505 10075 272 0,'-10'-9'101'0,"17"0"-78"0,7 9 15 16,-4-4 2-16,4 4-11 16,4 0 0-16,3 4-5 15,4-4-3-15,7 9-11 16,10-9 2-16,11 6 4 0,7-6-6 16,0 0-3-16,-4 0-4 15,1 0-3-15,-4 0 1 0,3-6-1 16,-7 6-20-16,-6-3-7 15,-8-3-28-15,-10 6-12 16,-11 0-29-16,-7 9-12 16,-7-3 7-1</inkml:trace>
  <inkml:trace contextRef="#ctx0" brushRef="#br0" timeOffset="53683.24">20324 9705 268 0,'3'-6'101'0,"8"6"-78"0,13-9 9 0,-6 6 0 16,7-7-7-16,6 1 3 15,8 2-1-15,11 4 3 16,10 6-16-16,3 7 7 15,1 6 3-15,-8 6-4 16,-14 9 1-16,-10 10-6 0,-18 12 1 16,-14 10-7-16,-14-1-3 15,-7-5-1-15,-4-7-1 16,1 0 0-16,2-9 0 16,8-7-5-16,11-5-1 15,10-1 1-15,14-6 0 16,14-7 1-16,8-2 0 15,2-7-3-15,-2-3 0 16,3-6-42-16,0 0-20 16,-4-3-86-1,0 3-71-15,-7-4 84 16</inkml:trace>
  <inkml:trace contextRef="#ctx0" brushRef="#br0" timeOffset="54102.33">21562 9671 296 0,'0'-44'112'0,"0"19"-87"0,-4-3 11 16,1 18-2-16,-1 7-15 16,-6 6-3-16,-8 7-1 0,-7 15 3 15,-10 9-10 1,-7 4 4-16,-8 15 4 0,1 19 1 0,3 13 1 15,14-7-3-15,15-9-1 16,17-6-4-16,28-3-1 16,25-10-3-16,10-3 1 15,22-19-4 1,14-12-2-16,-4-13 2 0,-7-9 0 16,-10-13 14-16,-11-9 6 15,-14-13-5-15,-18-16-3 16,-17-5 0-16,-18-4 1 15,-22 0-12-15,-23 0-1 16,-22-3-3-16,-4 10 0 16,0 12-5-16,-3 15 1 15,4 13-18-15,6 7-8 16,11 9-24-16,11 3-11 16,10 3-38-16,11 3-17 0,7-3-27 15</inkml:trace>
  <inkml:trace contextRef="#ctx0" brushRef="#br0" timeOffset="55391.45">3690 11743 280 0,'14'7'107'0,"7"-7"-83"0,11 3-7 16,-11-3-9-16,4-3-4 16,21-4 2-16,24-2 2 15,4 0 2-15,11 2-5 16,17-2-3-16,22 0 1 0,3-4 2 16,25 0 4-16,10 1-2 15,21-1-2-15,15 1 2 16,6-7 0-16,19 0 3 15,13-3 1-15,8-6-5 16,24 0-2-16,-4-4 0 0,18 1 0 16,22 0 2-16,-1-1 3 15,15 4-9-15,24 0-4 16,14 0 6-16,8 0 3 16,6-4-9-16,18 4-4 15,25-3 10-15,10-4 5 16,15-6 2-16,13 10 2 15,4-3-6-15,11 5-3 16,7 4-1-16,3 0 1 16,0 6-1-16,7 4-1 15,1-1-2-15,3 0 1 0,-4 4 3 16,0 2 3-16,4 1-2 16,-7 6-2-16,0 3-3 15,-4 0-1 1,78 3 4-16,-39 6 1 0,-25 1-3 15,-14-1 1-15,-14 4 6 16,-6-1 6-16,-1 1-6 16,-14-1-3-16,-15-2-2 15,-9 5-1-15,-15-2 0 16,-3-1 0-16,-22 7 0 16,-38-6 0-16,-4-1-3 15,-21-2 0-15,-11-10-27 16,-14 0-12-16,-27-10-48 0,-16 1-19 15,-34-7-18 1</inkml:trace>
  <inkml:trace contextRef="#ctx0" brushRef="#br0" timeOffset="56554.7">6117 13004 212 0,'7'-28'79'15,"4"15"-61"-15,-8 1 19 0,1 5 4 0,-4 7 1 16,0 0 2-16,7 10-11 16,-7 12-3-16,-7 6-17 15,0 10-1-15,-14 15 1 0,-4 22-5 16,-7 10-2-16,-3 3-3 16,-14 6-3-16,3 6 1 15,17-15 1-15,1-20-1 16,0 11-1-16,3-17-2 15,4-2-1-15,7-13-18 16,-4-7-7-16,4-5-40 16,7-14-17-16,0-2-43 15</inkml:trace>
  <inkml:trace contextRef="#ctx0" brushRef="#br0" timeOffset="56819.94">5659 12954 240 0,'7'-19'90'0,"-4"19"-70"0,11 12 17 0,-7 1 2 16,7 9-12-16,1 6-1 0,2 7-6 15,4 15-3-15,11 22-9 16,0 16 1-16,7 0 2 15,10 15-6-15,-14-12-1 0,-3-19-4 16,7 16-1-16,-7-16-6 16,3-3 0-16,-7-13-28 15,4-18-12-15,-11-10-90 16</inkml:trace>
  <inkml:trace contextRef="#ctx0" brushRef="#br0" timeOffset="57135.84">6223 12327 252 0,'11'-10'93'0,"-4"10"-72"0,0 7 9 0,0 2 2 15,-4 13-16-15,1 9-1 16,-1 7-3-16,4 3 2 16,-7-1-7-16,4-2 2 0,-1-3 2 15,5-4-6-15,-1-3-3 16,7-6-1-16,10-6-1 16,5-7 0-16,2-3 2 15,5-2-1-15,-1-4-1 16,0-4-19-16,0 1-8 15,-13 3-112 1</inkml:trace>
  <inkml:trace contextRef="#ctx0" brushRef="#br0" timeOffset="57374.21">6682 12355 304 0,'-7'25'115'0,"10"0"-89"0,1 22 10 16,-1-25-2-16,4 9-10 0,0 7 0 16,0 12-7-1,0 16-2-15,4 9-9 0,0 4-4 0,-1-4-1 16,-3-6-1 0,4 0 0-16,-1-6-18 0,1-10-8 15,-4-15-37-15,4-4-15 16,3-12-58-1</inkml:trace>
  <inkml:trace contextRef="#ctx0" brushRef="#br0" timeOffset="58039.83">7532 13396 260 0,'0'-10'96'0,"14"4"-75"16,14-6 12-16,-10 9 2 0,10-4-8 16,11 1-1-16,17-3-8 15,11-1-3-15,4 4-9 16,-8 3-4-16,-3 3 1 0,-3 6-4 15,-4 7 0-15,-4 2-39 16,-7 4-18-16,-3-6-78 16</inkml:trace>
  <inkml:trace contextRef="#ctx0" brushRef="#br0" timeOffset="58412.37">8216 12656 284 0,'-14'3'107'0,"18"-3"-83"0,6 16 10 0,1-10 2 16,6 0-13-16,12 4-1 16,9-1-7-16,8-3 1 15,7-3-9-15,4-6 5 0,10-3 3 16,10 3-1-16,4 0 0 15,-6 6-2-15,-12 9 0 16,-10 14 7-16,-11 17 2 0,-13 17-8 16,-15 6-3-16,-11 12-4 15,-10 16-1-15,-14 10-3 16,-7-7 1-16,-8 0-2 16,-2 0-1-16,-1 1 1 15,7-11-1-15,7-8-7 16,8-23 0-16,6-12-37 15,11-16-13-15,11-18-20 16,10-20-5-16,7-8-63 16</inkml:trace>
  <inkml:trace contextRef="#ctx0" brushRef="#br0" timeOffset="58698.54">9514 12969 304 0,'4'-15'115'0,"-1"5"-89"0,1 4 10 0,-4 6 0 16,0 6-9-16,0 10 1 16,-4 9-9-16,-6 6-1 15,-1 7-11-15,-6 22 0 0,-8 15 3 16,0 3-4-16,-3-2-1 15,3-7-5-15,4-4-2 16,4-5 1-16,6-7 0 16,7-9-41-16,4-9-19 0,4-13-82 31,0-4-55-31,-1-11 82 0</inkml:trace>
  <inkml:trace contextRef="#ctx0" brushRef="#br0" timeOffset="58912.03">9264 12998 304 0,'-25'-10'115'0,"25"17"-89"0,11 8 10 15,-4-9-2-15,7 13-17 16,4 6-2-16,3 7-3 0,7 12 2 16,0 15-7-1,4 7-2-15,0-3-1 0,3-1-2 0,-3-8 1 16,0-7-9-16,-1-13-1 15,1-9-49-15,-4-9-20 16,0-13-68 0</inkml:trace>
  <inkml:trace contextRef="#ctx0" brushRef="#br0" timeOffset="59432.94">9599 12245 284 0,'-10'0'107'0,"13"-3"-83"0,1-3 19 0,3-1 3 0,3-2-13 16,11 0-2-16,11-4-5 15,10 1 1-15,8 2-15 16,3 4 9-16,0 9 2 0,-7 6 2 15,-4 7 2-15,-10 6-9 16,-11 9-3-16,-7 1-4 16,-11 9-2-16,-6-7-1 15,-4-3 2-15,-4-6-5 16,4-3-1-16,0-6-4 16,4-3-1-16,3-1-4 15,7 1 1-15,7 2 0 16,3 4 2-16,5 0 1 15,6 6 1-15,7 0 0 0,7 0 0 16,8 3 0-16,-4-6 0 16,-8 7 0-16,-6-1 2 15,-7 0 8-15,-11 0 3 16,-14 1-4-16,-11-1-1 16,-13 3-6-16,-12-3-2 15,-2-6 2-15,-5 6 1 16,5-6-4-16,2-3 1 15,5-3-13-15,6-4-5 16,7-2-43-16,4-4-18 0,7-6-102 16,7-6-70-1,11-4 109-15</inkml:trace>
  <inkml:trace contextRef="#ctx0" brushRef="#br0" timeOffset="64340.93">11575 12505 236 0,'7'-18'90'0,"-7"18"-70"0,3 9 8 0,1-3 0 16,-1 7-6-16,4 6-1 15,4 9-3 1,0 3-1-16,3 13-9 0,3 16 4 0,1 9 3 15,0 6-5-15,-1-6-1 16,-3 9-5-16,-3 7-3 16,-1 3 0-16,-2-7-1 15,-5-12-11-15,-3-12-5 16,0-13-28-16,-3-16-11 16,-1-6-73-1</inkml:trace>
  <inkml:trace contextRef="#ctx0" brushRef="#br0" timeOffset="64567.03">11282 13085 288 0,'35'16'107'0,"7"-16"-83"0,11-3 4 15,-24-3-4-15,20-1-12 16,22-5 1-16,6-7-8 15,1 7-1-15,-8 2-2 16,-3 4-2-16,-3 3 1 0,-4 3-10 16,-7 3-2-16,-4-3-34 15,-3 6-15-15,-4-12-62 16</inkml:trace>
  <inkml:trace contextRef="#ctx0" brushRef="#br0" timeOffset="65104.88">12584 12637 192 0,'-11'-22'74'0,"7"10"-58"0,1-4 9 0,3 7 0 16,0-7 0-16,0-6 2 15,0-6 1-15,0-4 0 16,0-2-15-16,0-4 8 0,-4 10 5 15,-3 0-1-15,-3 9 3 16,-1 6-5-16,-3 7 0 0,-4 12-8 16,-3 16-4-1,-3 16-4-15,-5 12 0 0,8-12-2 16,-7 28 0-16,3 9 3 16,8 10 5-16,10-13-5 15,10-7 0-15,8-14-6 16,10-14-2-16,4-12 0 15,6-15 2-15,15-23-1 16,7-28-1-16,0-2 3 16,-4-8 2-16,-6-2-2 15,-8 0 0-15,-7-1 3 16,-10 7 3-16,-8 16 9 16,-2 12 3-16,-8 19-8 15,-8 10-5-15,1 15-1 0,-3 12 2 16,-4 29-4-16,3 13-1 15,8-1-2-15,3-3-2 16,7 10 1-16,3 3-1 16,4 0 0-16,4-13 2 15,0-9-17-15,-1-10-4 16,4-15-33-16,1-13-14 16,-5-12-16-16,1-13-5 15,3-13-69 1</inkml:trace>
  <inkml:trace contextRef="#ctx0" brushRef="#br0" timeOffset="65376.94">13353 12712 304 0,'14'-22'115'0,"-7"19"-89"0,0 3 25 15,-4 0 8-15,1 7-21 16,-4 8-6-16,0 17-11 15,-4 11-1-15,-3 11-11 16,-3-1-3-16,-4 3 0 0,0-2-1 16,-4-1 2-16,0 10-4 15,1 0-2-15,-1-1-3 16,4-8 1-16,3-11-26 0,1-5-9 16,3-13-33-1,0-15-104 1,0-10-21-16,-1-10 73 15</inkml:trace>
  <inkml:trace contextRef="#ctx0" brushRef="#br0" timeOffset="65587.86">13159 12700 328 0,'-11'-19'123'0,"11"16"-95"0,4 6 14 0,3 0 1 15,3 3-13-15,4 7 0 16,4 12-11-16,0 13-4 15,3 12-8-15,0 3-1 0,0 4 4 16,0-4-6-16,0 0 0 16,4 4-4-16,0-4-1 0,0-6-28 15,-1-9-10-15,1-10-38 16,-4-19-16-16,4-9-55 16</inkml:trace>
  <inkml:trace contextRef="#ctx0" brushRef="#br0" timeOffset="65991.25">13487 11966 308 0,'0'-12'115'0,"14"5"-89"0,11-8 14 0,-8 5 1 16,8-2-3-1,10-10 2-15,4 3-7 0,0 0 0 16,7 3-19-16,-8 4 7 0,1 6 3 16,0 9-4-16,0 16 1 15,-7 18-6-15,-8 7 1 16,-6 0-5-16,-11-3 1 16,-11 6-1-16,1-3 1 15,-4 0-2-15,0 3-1 16,0-4-8-16,3-2 0 15,8-3-1-15,6-7 0 16,11-6 0-16,15-9 0 16,6-7-3-16,7-2 2 15,1-14 1-15,-4 4 2 16,-7-3-3-16,-4-3-2 16,-7 5-49-16,-3 1-20 0,-4 0-65 15,4 6-114 1</inkml:trace>
  <inkml:trace contextRef="#ctx0" brushRef="#br0" timeOffset="67508.14">14799 12690 212 0,'-11'-6'82'0,"8"6"-64"0,-1 0 15 0,1 0 2 15,-1 3-9-15,1 0-1 16,-1 4 3-16,1-1 3 16,3 3-17-16,0 1 7 0,3-4 6 15,4 3-2-15,7-2 0 16,4-4-5-16,10-6-2 15,15-4-8-15,13 1-4 16,11 3-3-16,-7 0-3 16,-3 0 1-16,-5 3-1 15,-6 0 0-15,-3 0 2 16,-5 0-1-16,-6 3 2 16,-7 0-4-16,-4-3 0 15,-7 3-10-15,-7-3-3 16,-3 3-44-16,-8-3-17 0,-3 3-84 15</inkml:trace>
  <inkml:trace contextRef="#ctx0" brushRef="#br0" timeOffset="67837.91">15106 12273 276 0,'0'-18'104'0,"7"14"-81"0,0-5 12 0,-3 3-2 16,3 6-5-16,3 6 3 16,1 7-2-16,-1 15 0 15,1 28-16-15,3 4 1 0,-3 12 2 16,-1 16-6-16,1 12-3 15,-4 3-7-15,0-8 0 16,0-8 0-16,0 1 2 16,-3-13-3-16,3-12 0 15,0-10-19-15,0-15-7 16,0-13-32-16,0-15-13 16,3-4-77-1</inkml:trace>
  <inkml:trace contextRef="#ctx0" brushRef="#br0" timeOffset="72958.35">16316 12073 192 0,'-4'-22'74'0,"4"12"-58"0,0 1 16 0,0 6 4 16,0-3-3-16,0 6 1 16,0 0-4-16,0 0 1 15,0 0-17-15,8 6 7 0,-1 3 6 0,3 10 2 16,1 12 3-16,3 16-9 16,0 29-1-16,4 11-9 15,-4 1-3-15,0 9-5 16,0 13-4-1,-3 0 0-15,-1-19 1 16,-3-3-1-16,-3-16 2 0,-1-13-4 16,-3-12 0-16,4-15-37 15,-1-13-16-15,1-10-44 16,3-12-16-16,-4-16-18 16</inkml:trace>
  <inkml:trace contextRef="#ctx0" brushRef="#br0" timeOffset="73336.12">16556 11844 292 0,'-14'12'110'0,"21"7"-86"0,7 13 20 0,-3-17 2 15,6 4-13-15,8 3-4 16,3-3-6-16,7 0-3 15,11-7-10-15,14 4 2 0,11-10 4 16,-1-3-4-16,-3 0 1 16,-10 0 1-16,-4 4 3 15,-7 2 0-15,-8 7 1 16,-9 9 0-16,-12 13 0 16,-10 24-5-16,-7 17 0 0,-7 5-4 15,-7 4 2-15,-7 12-4 16,-4 7-2-16,4-10-5 15,0-15 0-15,3-13-2 16,8-13 0-16,3-9-5 16,3-12 0-16,4-10-41 15,7-10-16-15,4-8-31 16,-1-4-11-16,1-9-62 16</inkml:trace>
  <inkml:trace contextRef="#ctx0" brushRef="#br0" timeOffset="73650.53">18020 12283 360 0,'32'-19'134'0,"-18"10"-104"0,0 5 9 0,-7-2-1 15,-4 6-2-15,-3 10 3 16,-3 5-4-16,-8 17-1 16,-10 18-19-16,-7 3-2 0,-7 3-2 15,-1-2-4-15,1 12-2 16,3 9-2-16,8-3-3 0,3-6-2 16,3-3 1-16,4-10-4 15,3-9-1-15,4-7-39 16,0-12-18-16,0-6-29 15,0-9-13-15,7-10-53 16</inkml:trace>
  <inkml:trace contextRef="#ctx0" brushRef="#br0" timeOffset="73870.74">17607 12211 360 0,'-7'-13'134'0,"11"19"-104"0,6 13 25 0,-3-6 3 15,7 6-17-15,8 21-3 16,2 14-9-16,12 2-4 16,6 4-13-16,4-1-8 0,3 10 0 15,0 6-3-15,1-2 2 16,-4-11-4-16,-4-12-2 16,-7-12-42-16,-3-10-20 15,-7-9-44-15,-4-13-17 16,-3-12-30-1</inkml:trace>
  <inkml:trace contextRef="#ctx0" brushRef="#br0" timeOffset="74567.13">18888 12433 288 0,'-53'3'110'0,"42"1"-86"0,8 2 13 16,6-3 0-16,11 3-9 15,15 0-2-15,9-2-3 16,8-4-3-16,7 0-10 15,11-4-4-15,13 4-2 0,4 4-2 16,-3-1-2-16,-11 6-4 16,-7 4 0-16,-11 2-49 15,-6 1-19-15,-1-3-81 16</inkml:trace>
  <inkml:trace contextRef="#ctx0" brushRef="#br0" timeOffset="74941.27">19752 11963 288 0,'-3'-53'107'0,"13"31"-83"0,15-7 21 0,-11 20 5 16,11-3-14-16,10-1-3 15,7 4-4-15,4 2-1 0,3 7-15 16,11 13 12-16,-3 21 5 0,-4 20 0 15,-7 2 2-15,-15 1-12 16,-16 18-2-16,-19 13-6 16,-10-1 0-16,-7-8-3 15,0-7 2-15,-1-9-4 16,5-7-2-16,6-6-5 16,4-3 0-16,11-9-2 15,10-7 0-15,17-12 2 16,15-6 2-16,11-7-3 15,-1-3 0-15,-3-6-10 16,-7-3-5-16,-4-1-43 16,-3-2-16-16,-4-1-33 15,1 1-10-15,-1-7-42 16</inkml:trace>
  <inkml:trace contextRef="#ctx0" brushRef="#br0" timeOffset="75374.82">21149 12066 312 0,'-3'-43'115'0,"-1"14"-89"0,-7-8 19 0,4 21 4 16,-3 0-20-16,-4 4-6 15,-8 6-3-15,-2 12 1 0,-11 13-11 16,-11 12 3-16,-7 10 3 0,0 9 1 15,0 16 1 1,11 18-7-16,10 1-2 16,18-3-1-16,24-10 2 0,29-10-3 15,18 4-2-15,17-9 0 16,28-17-1-16,11-5-2 16,-7-23 1-16,10-12 9 15,0-12 7-15,-10-7-4 16,-17-9 0-16,-15-16-7 15,-21-6 0-15,-18-16 6 16,-25 3 5-16,-27-6-7 16,-33-15-4-16,-13-20-8 0,-18 4-2 15,-22 15 1-15,-2 19 2 16,6 19-16-16,0 13-4 16,11 15-22-16,10 13-7 15,15 9-49-15,10 13-22 16,18 2-68-1</inkml:trace>
  <inkml:trace contextRef="#ctx0" brushRef="#br0" timeOffset="77053.38">3838 11775 260 0,'-3'-13'96'0,"6"13"-75"0,-3-9 1 0,0 9-5 16,0-3-1-16,4-4 2 15,-4 7-5-15,0 0 0 16,0 0-8-16,3 10 12 0,1 24 6 0,3 29 0 15,3 22 0-15,5 21-10 16,6 29-3-16,-4 13-6 16,8 30-3-16,0 1 0 15,-1 22 1-15,5-16 1 16,-5 6 3-16,-6 3-1 16,3-18 2-16,-3 3 0 15,-4-10 1-15,-7-19-2 16,0-18-1-16,4-6 1 15,-4-7 1-15,0-19-1 16,3-18 1-16,-3-10-2 16,11-19 0-16,0-9-1 15,3-7 2-15,4-8-3 16,6-7-2-16,5-4 0 16,16-5 1-16,8 3-1 0,7-13-1 15,0 3-2-15,11-3 1 16,10-3 1-16,15 0 0 15,6-3 0-15,11-3 0 16,17 6 0-16,1-3 0 16,28-4 2-16,7 7 1 15,17 0-1-15,57-3 1 16,14 6-2-16,-7-3-1 16,32 0 3-16,3-3 0 15,18-3-4-15,28-13 1 16,22-3 2-16,13-12 3 15,18-16-2-15,14 6 0 0,22 0-3 16,17 3-1 0,14 3 1-16,17 7 0 15,19 0-3-15,13 6 2 0,15 0 1 16,3 3 2-16,4 3-1 16,-11 0 2-16,0 3 0 15,-7 4 1-15,-11 2-2 16,-7 7-2-16,-6-6 1 15,-4-7-1-15,-4 7 4 16,-4-7 2-16,-6-6-5 16,-4 0 0-16,-14 0 1 15,-21-3 1-15,-21 13-10 16,-25-4-3-16,-4 10 5 16,-24-4 2-16,-32 1 0 0,-10-4 0 15,-43 1 2-15,-7-7 2 16,-32 0 0-16,-24-3 2 15,-11-3-2-15,-21-3-1 16,-29-7 1-16,-17-2 1 16,-7-13 1-16,-14-23 1 15,-18 1 4-15,-14-9 5 16,-10-20-5-16,-11-33 0 16,-15-17-2-16,-9-43 1 15,-12-35-4-15,-6-41 0 16,-11-50-8-16,-11-34-2 0,-13 9-16 15,-22 50-8-15,-21 67 1 16,-4 33 1-16,-10 41-39 16,-21 48-16-16,-8 31-79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customXml" Target="../ink/ink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customXml" Target="../ink/ink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customXml" Target="../ink/ink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4.3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 Polynomials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FOIL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0" y="1616140"/>
                <a:ext cx="540853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616140"/>
                <a:ext cx="5408532" cy="830997"/>
              </a:xfrm>
              <a:prstGeom prst="rect">
                <a:avLst/>
              </a:prstGeom>
              <a:blipFill>
                <a:blip r:embed="rId2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C841656A-06D6-4E9C-B088-B596A02B3F19}"/>
              </a:ext>
            </a:extLst>
          </p:cNvPr>
          <p:cNvSpPr txBox="1"/>
          <p:nvPr/>
        </p:nvSpPr>
        <p:spPr>
          <a:xfrm>
            <a:off x="5905494" y="2652615"/>
            <a:ext cx="546071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F: FIRST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O: OUTSIDE</a:t>
            </a:r>
          </a:p>
          <a:p>
            <a:pPr marL="342900" indent="-342900">
              <a:buFont typeface="+mj-lt"/>
              <a:buAutoNum type="arabicPeriod"/>
            </a:pP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I: INSIDE</a:t>
            </a:r>
          </a:p>
          <a:p>
            <a:pPr marL="342900" indent="-342900">
              <a:buFont typeface="+mj-lt"/>
              <a:buAutoNum type="arabicPeriod"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L: LAST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660A05B-6EF3-4AE2-A4A3-F273A547EE99}"/>
                  </a:ext>
                </a:extLst>
              </p:cNvPr>
              <p:cNvSpPr txBox="1"/>
              <p:nvPr/>
            </p:nvSpPr>
            <p:spPr>
              <a:xfrm>
                <a:off x="6355903" y="1460311"/>
                <a:ext cx="4868320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660A05B-6EF3-4AE2-A4A3-F273A547EE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5903" y="1460311"/>
                <a:ext cx="4868320" cy="830997"/>
              </a:xfrm>
              <a:prstGeom prst="rect">
                <a:avLst/>
              </a:prstGeom>
              <a:blipFill>
                <a:blip r:embed="rId3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DC27887-E4F6-4E7E-B533-0E45685EDCB4}"/>
                  </a:ext>
                </a:extLst>
              </p:cNvPr>
              <p:cNvSpPr txBox="1"/>
              <p:nvPr/>
            </p:nvSpPr>
            <p:spPr>
              <a:xfrm>
                <a:off x="8392274" y="4934165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DC27887-E4F6-4E7E-B533-0E45685EDC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74" y="4934165"/>
                <a:ext cx="3891900" cy="553998"/>
              </a:xfrm>
              <a:prstGeom prst="rect">
                <a:avLst/>
              </a:prstGeom>
              <a:blipFill>
                <a:blip r:embed="rId4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A2B6150-E2B9-4D33-A0DB-BB2BE6CA8B45}"/>
                  </a:ext>
                </a:extLst>
              </p:cNvPr>
              <p:cNvSpPr txBox="1"/>
              <p:nvPr/>
            </p:nvSpPr>
            <p:spPr>
              <a:xfrm>
                <a:off x="8392274" y="2614246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A2B6150-E2B9-4D33-A0DB-BB2BE6CA8B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74" y="2614246"/>
                <a:ext cx="3891900" cy="553998"/>
              </a:xfrm>
              <a:prstGeom prst="rect">
                <a:avLst/>
              </a:prstGeom>
              <a:blipFill>
                <a:blip r:embed="rId5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89CAB48-E66C-4330-9F37-978E8276C750}"/>
                  </a:ext>
                </a:extLst>
              </p:cNvPr>
              <p:cNvSpPr txBox="1"/>
              <p:nvPr/>
            </p:nvSpPr>
            <p:spPr>
              <a:xfrm>
                <a:off x="8392274" y="4182438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89CAB48-E66C-4330-9F37-978E8276C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74" y="4182438"/>
                <a:ext cx="3891900" cy="553998"/>
              </a:xfrm>
              <a:prstGeom prst="rect">
                <a:avLst/>
              </a:prstGeom>
              <a:blipFill>
                <a:blip r:embed="rId6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9026AF-C99D-478E-B903-1CB6E3C727AD}"/>
                  </a:ext>
                </a:extLst>
              </p:cNvPr>
              <p:cNvSpPr txBox="1"/>
              <p:nvPr/>
            </p:nvSpPr>
            <p:spPr>
              <a:xfrm>
                <a:off x="8379150" y="3398342"/>
                <a:ext cx="389190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9026AF-C99D-478E-B903-1CB6E3C727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9150" y="3398342"/>
                <a:ext cx="3891900" cy="553998"/>
              </a:xfrm>
              <a:prstGeom prst="rect">
                <a:avLst/>
              </a:prstGeom>
              <a:blipFill>
                <a:blip r:embed="rId7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2EFBE5C-2B96-4D8A-ADFF-6AE0FFB81C9E}"/>
                  </a:ext>
                </a:extLst>
              </p14:cNvPr>
              <p14:cNvContentPartPr/>
              <p14:nvPr/>
            </p14:nvContentPartPr>
            <p14:xfrm>
              <a:off x="252720" y="823320"/>
              <a:ext cx="5197320" cy="45054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2EFBE5C-2B96-4D8A-ADFF-6AE0FFB81C9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43360" y="813960"/>
                <a:ext cx="5216040" cy="452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77082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FOIL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0" y="1616140"/>
                <a:ext cx="5836097" cy="6924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𝟏𝐲</m:t>
                      </m:r>
                      <m:r>
                        <a:rPr lang="en-US" sz="4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616140"/>
                <a:ext cx="5836097" cy="692434"/>
              </a:xfrm>
              <a:prstGeom prst="rect">
                <a:avLst/>
              </a:prstGeom>
              <a:blipFill>
                <a:blip r:embed="rId2"/>
                <a:stretch>
                  <a:fillRect b="-3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C1497F6-D7B1-4E71-9F46-375F1FAB9B39}"/>
                  </a:ext>
                </a:extLst>
              </p:cNvPr>
              <p:cNvSpPr txBox="1"/>
              <p:nvPr/>
            </p:nvSpPr>
            <p:spPr>
              <a:xfrm>
                <a:off x="5979041" y="1616140"/>
                <a:ext cx="6167329" cy="692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US" sz="4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4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C1497F6-D7B1-4E71-9F46-375F1FAB9B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9041" y="1616140"/>
                <a:ext cx="6167329" cy="692434"/>
              </a:xfrm>
              <a:prstGeom prst="rect">
                <a:avLst/>
              </a:prstGeom>
              <a:blipFill>
                <a:blip r:embed="rId3"/>
                <a:stretch>
                  <a:fillRect b="-3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0EC1F98-8650-4165-90A0-812483CF6A74}"/>
                  </a:ext>
                </a:extLst>
              </p14:cNvPr>
              <p14:cNvContentPartPr/>
              <p14:nvPr/>
            </p14:nvContentPartPr>
            <p14:xfrm>
              <a:off x="171360" y="1069200"/>
              <a:ext cx="11189160" cy="3794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0EC1F98-8650-4165-90A0-812483CF6A7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2000" y="1059840"/>
                <a:ext cx="11207880" cy="381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06163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SQUARE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781454-CA3A-43FD-ADD7-731FA0D85D2C}"/>
              </a:ext>
            </a:extLst>
          </p:cNvPr>
          <p:cNvSpPr txBox="1"/>
          <p:nvPr/>
        </p:nvSpPr>
        <p:spPr>
          <a:xfrm>
            <a:off x="499246" y="1043995"/>
            <a:ext cx="65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C05A96-9998-4084-B2F4-B645CD9E32B8}"/>
              </a:ext>
            </a:extLst>
          </p:cNvPr>
          <p:cNvCxnSpPr>
            <a:cxnSpLocks/>
          </p:cNvCxnSpPr>
          <p:nvPr/>
        </p:nvCxnSpPr>
        <p:spPr>
          <a:xfrm flipH="1">
            <a:off x="5789630" y="819150"/>
            <a:ext cx="1" cy="552000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BA890AA-452E-4A62-B8FA-660C38585B29}"/>
                  </a:ext>
                </a:extLst>
              </p:cNvPr>
              <p:cNvSpPr txBox="1"/>
              <p:nvPr/>
            </p:nvSpPr>
            <p:spPr>
              <a:xfrm>
                <a:off x="1575480" y="1070233"/>
                <a:ext cx="263867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(8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−4)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BA890AA-452E-4A62-B8FA-660C38585B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5480" y="1070233"/>
                <a:ext cx="2638671" cy="677108"/>
              </a:xfrm>
              <a:prstGeom prst="rect">
                <a:avLst/>
              </a:prstGeom>
              <a:blipFill>
                <a:blip r:embed="rId2"/>
                <a:stretch>
                  <a:fillRect b="-3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8A5193-F80A-4B3B-AB2A-3004578B6720}"/>
                  </a:ext>
                </a:extLst>
              </p:cNvPr>
              <p:cNvSpPr txBox="1"/>
              <p:nvPr/>
            </p:nvSpPr>
            <p:spPr>
              <a:xfrm>
                <a:off x="7850492" y="1055003"/>
                <a:ext cx="263867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+7)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8A5193-F80A-4B3B-AB2A-3004578B67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0492" y="1055003"/>
                <a:ext cx="2638671" cy="677108"/>
              </a:xfrm>
              <a:prstGeom prst="rect">
                <a:avLst/>
              </a:prstGeom>
              <a:blipFill>
                <a:blip r:embed="rId3"/>
                <a:stretch>
                  <a:fillRect b="-3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555EEF8D-E4D3-4997-8300-B085F65D3700}"/>
                  </a:ext>
                </a:extLst>
              </p14:cNvPr>
              <p14:cNvContentPartPr/>
              <p14:nvPr/>
            </p14:nvContentPartPr>
            <p14:xfrm>
              <a:off x="329040" y="1643760"/>
              <a:ext cx="10787760" cy="38214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555EEF8D-E4D3-4997-8300-B085F65D370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19680" y="1634400"/>
                <a:ext cx="10806480" cy="3840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70488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 THE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781454-CA3A-43FD-ADD7-731FA0D85D2C}"/>
              </a:ext>
            </a:extLst>
          </p:cNvPr>
          <p:cNvSpPr txBox="1"/>
          <p:nvPr/>
        </p:nvSpPr>
        <p:spPr>
          <a:xfrm>
            <a:off x="499246" y="1043995"/>
            <a:ext cx="65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8A5193-F80A-4B3B-AB2A-3004578B6720}"/>
                  </a:ext>
                </a:extLst>
              </p:cNvPr>
              <p:cNvSpPr txBox="1"/>
              <p:nvPr/>
            </p:nvSpPr>
            <p:spPr>
              <a:xfrm>
                <a:off x="3790849" y="1158653"/>
                <a:ext cx="5178405" cy="7642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(4</m:t>
                      </m:r>
                      <m:sSup>
                        <m:sSup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8A5193-F80A-4B3B-AB2A-3004578B67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849" y="1158653"/>
                <a:ext cx="5178405" cy="764248"/>
              </a:xfrm>
              <a:prstGeom prst="rect">
                <a:avLst/>
              </a:prstGeom>
              <a:blipFill>
                <a:blip r:embed="rId2"/>
                <a:stretch>
                  <a:fillRect b="-7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361C57C-FCA1-4D6E-8EB7-D1EA200D7EC0}"/>
                  </a:ext>
                </a:extLst>
              </p14:cNvPr>
              <p14:cNvContentPartPr/>
              <p14:nvPr/>
            </p14:nvContentPartPr>
            <p14:xfrm>
              <a:off x="1554480" y="858240"/>
              <a:ext cx="8372160" cy="44420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361C57C-FCA1-4D6E-8EB7-D1EA200D7EC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45120" y="848880"/>
                <a:ext cx="8390880" cy="4460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69137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BINOMIAL TIMES A TRINOMIAL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438897" y="1117873"/>
                <a:ext cx="5000984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897" y="1117873"/>
                <a:ext cx="5000984" cy="629468"/>
              </a:xfrm>
              <a:prstGeom prst="rect">
                <a:avLst/>
              </a:prstGeom>
              <a:blipFill>
                <a:blip r:embed="rId2"/>
                <a:stretch>
                  <a:fillRect b="-28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8CF3D72-7943-4A36-9825-5541B1D86D98}"/>
              </a:ext>
            </a:extLst>
          </p:cNvPr>
          <p:cNvCxnSpPr>
            <a:cxnSpLocks/>
          </p:cNvCxnSpPr>
          <p:nvPr/>
        </p:nvCxnSpPr>
        <p:spPr>
          <a:xfrm flipH="1">
            <a:off x="5789630" y="819150"/>
            <a:ext cx="1" cy="552000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2705FC5-1865-4F38-B083-80338E8DB3A2}"/>
                  </a:ext>
                </a:extLst>
              </p:cNvPr>
              <p:cNvSpPr txBox="1"/>
              <p:nvPr/>
            </p:nvSpPr>
            <p:spPr>
              <a:xfrm rot="10800000" flipV="1">
                <a:off x="6096000" y="1117873"/>
                <a:ext cx="5725430" cy="6294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2705FC5-1865-4F38-B083-80338E8DB3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V="1">
                <a:off x="6096000" y="1117873"/>
                <a:ext cx="5725430" cy="629468"/>
              </a:xfrm>
              <a:prstGeom prst="rect">
                <a:avLst/>
              </a:prstGeom>
              <a:blipFill>
                <a:blip r:embed="rId3"/>
                <a:stretch>
                  <a:fillRect b="-28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CAF3B82-5B08-4B05-A6E8-95B992590233}"/>
                  </a:ext>
                </a:extLst>
              </p14:cNvPr>
              <p14:cNvContentPartPr/>
              <p14:nvPr/>
            </p14:nvContentPartPr>
            <p14:xfrm>
              <a:off x="372240" y="757800"/>
              <a:ext cx="11389680" cy="4024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CAF3B82-5B08-4B05-A6E8-95B99259023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2880" y="748440"/>
                <a:ext cx="11408400" cy="404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42843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 THE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781454-CA3A-43FD-ADD7-731FA0D85D2C}"/>
              </a:ext>
            </a:extLst>
          </p:cNvPr>
          <p:cNvSpPr txBox="1"/>
          <p:nvPr/>
        </p:nvSpPr>
        <p:spPr>
          <a:xfrm>
            <a:off x="499246" y="1043995"/>
            <a:ext cx="65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C05A96-9998-4084-B2F4-B645CD9E32B8}"/>
              </a:ext>
            </a:extLst>
          </p:cNvPr>
          <p:cNvCxnSpPr>
            <a:cxnSpLocks/>
          </p:cNvCxnSpPr>
          <p:nvPr/>
        </p:nvCxnSpPr>
        <p:spPr>
          <a:xfrm flipH="1">
            <a:off x="5789630" y="819150"/>
            <a:ext cx="1" cy="552000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BA890AA-452E-4A62-B8FA-660C38585B29}"/>
                  </a:ext>
                </a:extLst>
              </p:cNvPr>
              <p:cNvSpPr txBox="1"/>
              <p:nvPr/>
            </p:nvSpPr>
            <p:spPr>
              <a:xfrm>
                <a:off x="1575480" y="1070233"/>
                <a:ext cx="247298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BA890AA-452E-4A62-B8FA-660C38585B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5480" y="1070233"/>
                <a:ext cx="2472985" cy="677108"/>
              </a:xfrm>
              <a:prstGeom prst="rect">
                <a:avLst/>
              </a:prstGeom>
              <a:blipFill>
                <a:blip r:embed="rId2"/>
                <a:stretch>
                  <a:fillRect b="-3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8A5193-F80A-4B3B-AB2A-3004578B6720}"/>
                  </a:ext>
                </a:extLst>
              </p:cNvPr>
              <p:cNvSpPr txBox="1"/>
              <p:nvPr/>
            </p:nvSpPr>
            <p:spPr>
              <a:xfrm>
                <a:off x="6402371" y="977900"/>
                <a:ext cx="461030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(4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8A5193-F80A-4B3B-AB2A-3004578B67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2371" y="977900"/>
                <a:ext cx="4610301" cy="677108"/>
              </a:xfrm>
              <a:prstGeom prst="rect">
                <a:avLst/>
              </a:prstGeom>
              <a:blipFill>
                <a:blip r:embed="rId3"/>
                <a:stretch>
                  <a:fillRect b="-3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50F4BBF9-892B-4EB9-BA2D-895AB4FD2910}"/>
                  </a:ext>
                </a:extLst>
              </p14:cNvPr>
              <p14:cNvContentPartPr/>
              <p14:nvPr/>
            </p14:nvContentPartPr>
            <p14:xfrm>
              <a:off x="186840" y="781560"/>
              <a:ext cx="11178720" cy="521316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50F4BBF9-892B-4EB9-BA2D-895AB4FD291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7480" y="772200"/>
                <a:ext cx="11197440" cy="5231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74344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 TIMES A TRINOMIAL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2595472" y="991941"/>
                <a:ext cx="7301293" cy="755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4800" b="1" i="1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800" b="1" i="1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8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8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5472" y="991941"/>
                <a:ext cx="7301293" cy="755400"/>
              </a:xfrm>
              <a:prstGeom prst="rect">
                <a:avLst/>
              </a:prstGeom>
              <a:blipFill>
                <a:blip r:embed="rId2"/>
                <a:stretch>
                  <a:fillRect b="-24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150A22B-81EE-4947-8931-F087E3C7FB9C}"/>
                  </a:ext>
                </a:extLst>
              </p14:cNvPr>
              <p14:cNvContentPartPr/>
              <p14:nvPr/>
            </p14:nvContentPartPr>
            <p14:xfrm>
              <a:off x="765720" y="716040"/>
              <a:ext cx="8658000" cy="46846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150A22B-81EE-4947-8931-F087E3C7FB9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6360" y="706680"/>
                <a:ext cx="8676720" cy="470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2771033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1555</TotalTime>
  <Words>157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Cambria Math</vt:lpstr>
      <vt:lpstr>Retrospect</vt:lpstr>
      <vt:lpstr>Section 4.3 Multiplying Polynomials</vt:lpstr>
      <vt:lpstr>FOIL</vt:lpstr>
      <vt:lpstr>FOIL</vt:lpstr>
      <vt:lpstr>FIND THE SQUARE</vt:lpstr>
      <vt:lpstr>MULTIPLY THE POLYNOMIALS</vt:lpstr>
      <vt:lpstr>BINOMIAL TIMES A TRINOMIAL</vt:lpstr>
      <vt:lpstr>MULTIPLY THE POLYNOMIALS</vt:lpstr>
      <vt:lpstr>TRINOMIAL TIMES A TRINOMIAL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48</cp:revision>
  <cp:lastPrinted>2020-08-03T16:23:34Z</cp:lastPrinted>
  <dcterms:created xsi:type="dcterms:W3CDTF">2018-08-29T02:57:50Z</dcterms:created>
  <dcterms:modified xsi:type="dcterms:W3CDTF">2020-08-03T21:09:22Z</dcterms:modified>
</cp:coreProperties>
</file>