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79" r:id="rId5"/>
    <p:sldId id="286" r:id="rId6"/>
    <p:sldId id="280" r:id="rId7"/>
    <p:sldId id="285" r:id="rId8"/>
    <p:sldId id="27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836097" cy="6924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𝟏𝐲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836097" cy="692434"/>
              </a:xfrm>
              <a:prstGeom prst="rect">
                <a:avLst/>
              </a:prstGeom>
              <a:blipFill>
                <a:blip r:embed="rId2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1497F6-D7B1-4E71-9F46-375F1FAB9B39}"/>
                  </a:ext>
                </a:extLst>
              </p:cNvPr>
              <p:cNvSpPr txBox="1"/>
              <p:nvPr/>
            </p:nvSpPr>
            <p:spPr>
              <a:xfrm>
                <a:off x="5979041" y="1616140"/>
                <a:ext cx="6167329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1497F6-D7B1-4E71-9F46-375F1FAB9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041" y="1616140"/>
                <a:ext cx="6167329" cy="692434"/>
              </a:xfrm>
              <a:prstGeom prst="rect">
                <a:avLst/>
              </a:prstGeom>
              <a:blipFill>
                <a:blip r:embed="rId3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48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3790849" y="1158653"/>
                <a:ext cx="5178405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(4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849" y="1158653"/>
                <a:ext cx="5178405" cy="764248"/>
              </a:xfrm>
              <a:prstGeom prst="rect">
                <a:avLst/>
              </a:prstGeom>
              <a:blipFill>
                <a:blip r:embed="rId2"/>
                <a:stretch>
                  <a:fillRect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1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38897" y="1117873"/>
                <a:ext cx="500098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97" y="1117873"/>
                <a:ext cx="5000984" cy="629468"/>
              </a:xfrm>
              <a:prstGeom prst="rect">
                <a:avLst/>
              </a:prstGeom>
              <a:blipFill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CF3D72-7943-4A36-9825-5541B1D86D9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705FC5-1865-4F38-B083-80338E8DB3A2}"/>
                  </a:ext>
                </a:extLst>
              </p:cNvPr>
              <p:cNvSpPr txBox="1"/>
              <p:nvPr/>
            </p:nvSpPr>
            <p:spPr>
              <a:xfrm rot="10800000" flipV="1">
                <a:off x="6096000" y="1117873"/>
                <a:ext cx="5725430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705FC5-1865-4F38-B083-80338E8DB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6096000" y="1117873"/>
                <a:ext cx="5725430" cy="629468"/>
              </a:xfrm>
              <a:prstGeom prst="rect">
                <a:avLst/>
              </a:prstGeom>
              <a:blipFill>
                <a:blip r:embed="rId3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4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4729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472985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6402371" y="977900"/>
                <a:ext cx="46103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371" y="977900"/>
                <a:ext cx="461030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34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595472" y="991941"/>
                <a:ext cx="7301293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472" y="991941"/>
                <a:ext cx="7301293" cy="755400"/>
              </a:xfrm>
              <a:prstGeom prst="rect">
                <a:avLst/>
              </a:prstGeom>
              <a:blipFill>
                <a:blip r:embed="rId2"/>
                <a:stretch>
                  <a:fillRect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1539</TotalTime>
  <Words>157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4.3 Multiplying Polynomials</vt:lpstr>
      <vt:lpstr>FOIL</vt:lpstr>
      <vt:lpstr>FOIL</vt:lpstr>
      <vt:lpstr>FIND THE SQUARE</vt:lpstr>
      <vt:lpstr>MULTIPLY THE POLYNOMIALS</vt:lpstr>
      <vt:lpstr>BINOMIAL TIMES A TRINOMIAL</vt:lpstr>
      <vt:lpstr>MULTIPLY THE POLYNOMIALS</vt:lpstr>
      <vt:lpstr>TRINOMIAL TIMES A TRINOMIAL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48</cp:revision>
  <cp:lastPrinted>2020-08-03T16:23:34Z</cp:lastPrinted>
  <dcterms:created xsi:type="dcterms:W3CDTF">2018-08-29T02:57:50Z</dcterms:created>
  <dcterms:modified xsi:type="dcterms:W3CDTF">2020-08-03T21:10:05Z</dcterms:modified>
</cp:coreProperties>
</file>