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3" r:id="rId3"/>
    <p:sldId id="284" r:id="rId4"/>
    <p:sldId id="279" r:id="rId5"/>
    <p:sldId id="286" r:id="rId6"/>
    <p:sldId id="280" r:id="rId7"/>
    <p:sldId id="285" r:id="rId8"/>
    <p:sldId id="276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4.3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Polynomials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FOIL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0" y="1616140"/>
                <a:ext cx="540853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16140"/>
                <a:ext cx="5408532" cy="830997"/>
              </a:xfrm>
              <a:prstGeom prst="rect">
                <a:avLst/>
              </a:prstGeom>
              <a:blipFill>
                <a:blip r:embed="rId2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841656A-06D6-4E9C-B088-B596A02B3F19}"/>
              </a:ext>
            </a:extLst>
          </p:cNvPr>
          <p:cNvSpPr txBox="1"/>
          <p:nvPr/>
        </p:nvSpPr>
        <p:spPr>
          <a:xfrm>
            <a:off x="5905494" y="2652615"/>
            <a:ext cx="546071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F: FIRST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O: OUTSIDE</a:t>
            </a:r>
          </a:p>
          <a:p>
            <a:pPr marL="342900" indent="-342900">
              <a:buFont typeface="+mj-lt"/>
              <a:buAutoNum type="arabicPeriod"/>
            </a:pP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I: INSIDE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L: LAST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660A05B-6EF3-4AE2-A4A3-F273A547EE99}"/>
                  </a:ext>
                </a:extLst>
              </p:cNvPr>
              <p:cNvSpPr txBox="1"/>
              <p:nvPr/>
            </p:nvSpPr>
            <p:spPr>
              <a:xfrm>
                <a:off x="6355903" y="1460311"/>
                <a:ext cx="486832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660A05B-6EF3-4AE2-A4A3-F273A547EE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903" y="1460311"/>
                <a:ext cx="4868320" cy="830997"/>
              </a:xfrm>
              <a:prstGeom prst="rect">
                <a:avLst/>
              </a:prstGeom>
              <a:blipFill>
                <a:blip r:embed="rId3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C27887-E4F6-4E7E-B533-0E45685EDCB4}"/>
                  </a:ext>
                </a:extLst>
              </p:cNvPr>
              <p:cNvSpPr txBox="1"/>
              <p:nvPr/>
            </p:nvSpPr>
            <p:spPr>
              <a:xfrm>
                <a:off x="8392274" y="4934165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C27887-E4F6-4E7E-B533-0E45685EDC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4934165"/>
                <a:ext cx="3891900" cy="553998"/>
              </a:xfrm>
              <a:prstGeom prst="rect">
                <a:avLst/>
              </a:prstGeom>
              <a:blipFill>
                <a:blip r:embed="rId4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2B6150-E2B9-4D33-A0DB-BB2BE6CA8B45}"/>
                  </a:ext>
                </a:extLst>
              </p:cNvPr>
              <p:cNvSpPr txBox="1"/>
              <p:nvPr/>
            </p:nvSpPr>
            <p:spPr>
              <a:xfrm>
                <a:off x="8392274" y="2614246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2B6150-E2B9-4D33-A0DB-BB2BE6CA8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2614246"/>
                <a:ext cx="3891900" cy="553998"/>
              </a:xfrm>
              <a:prstGeom prst="rect">
                <a:avLst/>
              </a:prstGeom>
              <a:blipFill>
                <a:blip r:embed="rId5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9CAB48-E66C-4330-9F37-978E8276C750}"/>
                  </a:ext>
                </a:extLst>
              </p:cNvPr>
              <p:cNvSpPr txBox="1"/>
              <p:nvPr/>
            </p:nvSpPr>
            <p:spPr>
              <a:xfrm>
                <a:off x="8392274" y="4182438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9CAB48-E66C-4330-9F37-978E8276C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4182438"/>
                <a:ext cx="3891900" cy="553998"/>
              </a:xfrm>
              <a:prstGeom prst="rect">
                <a:avLst/>
              </a:prstGeom>
              <a:blipFill>
                <a:blip r:embed="rId6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9026AF-C99D-478E-B903-1CB6E3C727AD}"/>
                  </a:ext>
                </a:extLst>
              </p:cNvPr>
              <p:cNvSpPr txBox="1"/>
              <p:nvPr/>
            </p:nvSpPr>
            <p:spPr>
              <a:xfrm>
                <a:off x="8379150" y="3398342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9026AF-C99D-478E-B903-1CB6E3C727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150" y="3398342"/>
                <a:ext cx="3891900" cy="553998"/>
              </a:xfrm>
              <a:prstGeom prst="rect">
                <a:avLst/>
              </a:prstGeom>
              <a:blipFill>
                <a:blip r:embed="rId7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7082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FOIL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0" y="1616140"/>
                <a:ext cx="5836097" cy="6924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𝟏𝐲</m:t>
                      </m:r>
                      <m:r>
                        <a:rPr lang="en-US" sz="4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16140"/>
                <a:ext cx="5836097" cy="692434"/>
              </a:xfrm>
              <a:prstGeom prst="rect">
                <a:avLst/>
              </a:prstGeom>
              <a:blipFill>
                <a:blip r:embed="rId2"/>
                <a:stretch>
                  <a:fillRect b="-3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C1497F6-D7B1-4E71-9F46-375F1FAB9B39}"/>
                  </a:ext>
                </a:extLst>
              </p:cNvPr>
              <p:cNvSpPr txBox="1"/>
              <p:nvPr/>
            </p:nvSpPr>
            <p:spPr>
              <a:xfrm>
                <a:off x="5979041" y="1616140"/>
                <a:ext cx="6167329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4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C1497F6-D7B1-4E71-9F46-375F1FAB9B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9041" y="1616140"/>
                <a:ext cx="6167329" cy="692434"/>
              </a:xfrm>
              <a:prstGeom prst="rect">
                <a:avLst/>
              </a:prstGeom>
              <a:blipFill>
                <a:blip r:embed="rId3"/>
                <a:stretch>
                  <a:fillRect b="-3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781454-CA3A-43FD-ADD7-731FA0D85D2C}"/>
              </a:ext>
            </a:extLst>
          </p:cNvPr>
          <p:cNvSpPr txBox="1"/>
          <p:nvPr/>
        </p:nvSpPr>
        <p:spPr>
          <a:xfrm>
            <a:off x="499246" y="1043995"/>
            <a:ext cx="65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C05A96-9998-4084-B2F4-B645CD9E32B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A890AA-452E-4A62-B8FA-660C38585B29}"/>
                  </a:ext>
                </a:extLst>
              </p:cNvPr>
              <p:cNvSpPr txBox="1"/>
              <p:nvPr/>
            </p:nvSpPr>
            <p:spPr>
              <a:xfrm>
                <a:off x="1575480" y="1070233"/>
                <a:ext cx="263867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(8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−4)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A890AA-452E-4A62-B8FA-660C38585B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480" y="1070233"/>
                <a:ext cx="2638671" cy="677108"/>
              </a:xfrm>
              <a:prstGeom prst="rect">
                <a:avLst/>
              </a:prstGeom>
              <a:blipFill>
                <a:blip r:embed="rId2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A5193-F80A-4B3B-AB2A-3004578B6720}"/>
                  </a:ext>
                </a:extLst>
              </p:cNvPr>
              <p:cNvSpPr txBox="1"/>
              <p:nvPr/>
            </p:nvSpPr>
            <p:spPr>
              <a:xfrm>
                <a:off x="7850492" y="1055003"/>
                <a:ext cx="263867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+7)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A5193-F80A-4B3B-AB2A-3004578B6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492" y="1055003"/>
                <a:ext cx="2638671" cy="677108"/>
              </a:xfrm>
              <a:prstGeom prst="rect">
                <a:avLst/>
              </a:prstGeom>
              <a:blipFill>
                <a:blip r:embed="rId3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0488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 THE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781454-CA3A-43FD-ADD7-731FA0D85D2C}"/>
              </a:ext>
            </a:extLst>
          </p:cNvPr>
          <p:cNvSpPr txBox="1"/>
          <p:nvPr/>
        </p:nvSpPr>
        <p:spPr>
          <a:xfrm>
            <a:off x="499246" y="1043995"/>
            <a:ext cx="65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A5193-F80A-4B3B-AB2A-3004578B6720}"/>
                  </a:ext>
                </a:extLst>
              </p:cNvPr>
              <p:cNvSpPr txBox="1"/>
              <p:nvPr/>
            </p:nvSpPr>
            <p:spPr>
              <a:xfrm>
                <a:off x="3790849" y="1158653"/>
                <a:ext cx="5178405" cy="7642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(4</m:t>
                      </m:r>
                      <m:sSup>
                        <m:sSup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A5193-F80A-4B3B-AB2A-3004578B6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849" y="1158653"/>
                <a:ext cx="5178405" cy="764248"/>
              </a:xfrm>
              <a:prstGeom prst="rect">
                <a:avLst/>
              </a:prstGeom>
              <a:blipFill>
                <a:blip r:embed="rId2"/>
                <a:stretch>
                  <a:fillRect b="-7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9137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BINOMIAL TIMES A TRINOMIAL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438897" y="1117873"/>
                <a:ext cx="5000984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97" y="1117873"/>
                <a:ext cx="5000984" cy="629468"/>
              </a:xfrm>
              <a:prstGeom prst="rect">
                <a:avLst/>
              </a:prstGeom>
              <a:blipFill>
                <a:blip r:embed="rId2"/>
                <a:stretch>
                  <a:fillRect b="-2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8CF3D72-7943-4A36-9825-5541B1D86D9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2705FC5-1865-4F38-B083-80338E8DB3A2}"/>
                  </a:ext>
                </a:extLst>
              </p:cNvPr>
              <p:cNvSpPr txBox="1"/>
              <p:nvPr/>
            </p:nvSpPr>
            <p:spPr>
              <a:xfrm rot="10800000" flipV="1">
                <a:off x="6096000" y="1117873"/>
                <a:ext cx="5725430" cy="6294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2705FC5-1865-4F38-B083-80338E8DB3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6096000" y="1117873"/>
                <a:ext cx="5725430" cy="629468"/>
              </a:xfrm>
              <a:prstGeom prst="rect">
                <a:avLst/>
              </a:prstGeom>
              <a:blipFill>
                <a:blip r:embed="rId3"/>
                <a:stretch>
                  <a:fillRect b="-2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2843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 THE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781454-CA3A-43FD-ADD7-731FA0D85D2C}"/>
              </a:ext>
            </a:extLst>
          </p:cNvPr>
          <p:cNvSpPr txBox="1"/>
          <p:nvPr/>
        </p:nvSpPr>
        <p:spPr>
          <a:xfrm>
            <a:off x="499246" y="1043995"/>
            <a:ext cx="65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C05A96-9998-4084-B2F4-B645CD9E32B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A890AA-452E-4A62-B8FA-660C38585B29}"/>
                  </a:ext>
                </a:extLst>
              </p:cNvPr>
              <p:cNvSpPr txBox="1"/>
              <p:nvPr/>
            </p:nvSpPr>
            <p:spPr>
              <a:xfrm>
                <a:off x="1575480" y="1070233"/>
                <a:ext cx="247298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A890AA-452E-4A62-B8FA-660C38585B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480" y="1070233"/>
                <a:ext cx="2472985" cy="677108"/>
              </a:xfrm>
              <a:prstGeom prst="rect">
                <a:avLst/>
              </a:prstGeom>
              <a:blipFill>
                <a:blip r:embed="rId2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A5193-F80A-4B3B-AB2A-3004578B6720}"/>
                  </a:ext>
                </a:extLst>
              </p:cNvPr>
              <p:cNvSpPr txBox="1"/>
              <p:nvPr/>
            </p:nvSpPr>
            <p:spPr>
              <a:xfrm>
                <a:off x="6402371" y="977900"/>
                <a:ext cx="461030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(4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A5193-F80A-4B3B-AB2A-3004578B6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2371" y="977900"/>
                <a:ext cx="4610301" cy="677108"/>
              </a:xfrm>
              <a:prstGeom prst="rect">
                <a:avLst/>
              </a:prstGeom>
              <a:blipFill>
                <a:blip r:embed="rId3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4344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 TIMES A TRINOMIAL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2595472" y="991941"/>
                <a:ext cx="7301293" cy="755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4800" b="1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8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8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5472" y="991941"/>
                <a:ext cx="7301293" cy="755400"/>
              </a:xfrm>
              <a:prstGeom prst="rect">
                <a:avLst/>
              </a:prstGeom>
              <a:blipFill>
                <a:blip r:embed="rId2"/>
                <a:stretch>
                  <a:fillRect b="-2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77103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1539</TotalTime>
  <Words>157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Cambria Math</vt:lpstr>
      <vt:lpstr>Retrospect</vt:lpstr>
      <vt:lpstr>Section 4.3 Multiplying Polynomials</vt:lpstr>
      <vt:lpstr>FOIL</vt:lpstr>
      <vt:lpstr>FOIL</vt:lpstr>
      <vt:lpstr>FIND THE SQUARE</vt:lpstr>
      <vt:lpstr>MULTIPLY THE POLYNOMIALS</vt:lpstr>
      <vt:lpstr>BINOMIAL TIMES A TRINOMIAL</vt:lpstr>
      <vt:lpstr>MULTIPLY THE POLYNOMIALS</vt:lpstr>
      <vt:lpstr>TRINOMIAL TIMES A TRINOMIAL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48</cp:revision>
  <cp:lastPrinted>2020-08-03T16:23:34Z</cp:lastPrinted>
  <dcterms:created xsi:type="dcterms:W3CDTF">2018-08-29T02:57:50Z</dcterms:created>
  <dcterms:modified xsi:type="dcterms:W3CDTF">2020-08-03T21:10:05Z</dcterms:modified>
</cp:coreProperties>
</file>