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4" r:id="rId3"/>
    <p:sldId id="270" r:id="rId4"/>
    <p:sldId id="292" r:id="rId5"/>
    <p:sldId id="293" r:id="rId6"/>
    <p:sldId id="295" r:id="rId7"/>
    <p:sldId id="296" r:id="rId8"/>
    <p:sldId id="297" r:id="rId9"/>
    <p:sldId id="300" r:id="rId10"/>
    <p:sldId id="284" r:id="rId11"/>
    <p:sldId id="298" r:id="rId12"/>
    <p:sldId id="299" r:id="rId13"/>
    <p:sldId id="301" r:id="rId14"/>
    <p:sldId id="302" r:id="rId15"/>
    <p:sldId id="303" r:id="rId16"/>
    <p:sldId id="304" r:id="rId17"/>
    <p:sldId id="305" r:id="rId18"/>
    <p:sldId id="306" r:id="rId19"/>
    <p:sldId id="307" r:id="rId20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19:19.14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18725 2989 228 0,'-7'0'88'0,"7"0"-69"0,0-3 15 0,0 3 3 0,0 0-4 15,0-6 3-15,0 6-7 16,4-3-1-16,-4 3-15 16,0 0 1-16,0 0 2 0,3 0-2 15,5 3 2-15,-1 6 0 16,0 4-1-16,3 9-1 16,4 18-1-16,0 11 1 0,1 21 4 15,-1-3-1 1,0 0-1-16,-4 9-4 15,1 7 0-15,-4-1-1 0,0-5 1 16,0-17-4-16,-3-15 0 16,-1 1-5-16,1-14 0 15,-1-9-1-15,1 3 1 16,-1-15-2-16,1-1 2 16,-1-2-2-16,1-1-1 15,-1-3 1-15,1-2-1 16,3-1 0-16,0-3 0 15,0-3-38-15,0-1-16 16,0 1-31-16,0-3-9 16,0 0-78-1</inkml:trace>
  <inkml:trace contextRef="#ctx0" brushRef="#br0" timeOffset="431.88">19032 2785 316 0,'14'-18'121'0,"1"18"-95"0,2 0 16 16,-6 0-1-16,3 9-8 0,4 10 1 15,6 9 0-15,8 3 4 16,3 20-21-16,4 14 8 0,0 36 3 16,-7 5-7-16,-8 13 1 15,-13 26-9-15,-15-20 0 16,-13 4-2-16,-8 2 3 15,-3-8-1-15,-4-20 2 16,4-18-6-16,0-10-3 16,6-19-1-16,1-12-1 15,4-6 0-15,3-19 0 16,3 6-16-16,0-13-4 16,4-2-49-16,0-4-23 15,7-3-122 1</inkml:trace>
  <inkml:trace contextRef="#ctx0" brushRef="#br0" timeOffset="3733.16">20433 3055 236 0,'7'-16'88'0,"0"7"-69"0,7 0 11 0,-7-1 1 0,0 1-10 15,0-4 0-15,0 10-6 16,0-3 1-16,0 12-9 16,1 3 5-16,-1 17 1 0,-4 8 0 15,-3 26 0-15,-3 12-5 16,-4 6 0-16,-1 0-1 16,1 13 1-16,0 3 0 15,0-15 2-15,4-1-5 16,3-21-1-16,0-4 2 15,3-12 3-15,1-10 2 16,3-3 1-16,3-6 5 16,5-9 1-16,2-4-3 15,11-6 1-15,8-3-9 16,10 0-2-16,3 0-3 16,0-3 1-16,-3 0-4 0,-7 3 0 15,-4 0 1-15,-6 0 0 16,-8 0-29-16,-4 0-10 15,-3 0-36-15,-3 0-15 16,-4 0-65 0</inkml:trace>
  <inkml:trace contextRef="#ctx0" brushRef="#br0" timeOffset="4026.25">21195 3701 356 0,'0'-28'134'0,"3"18"-104"0,1 1-2 15,-4 9-8-15,0 0-13 16,0 0 1-16,3 6-3 0,-3 10 0 15,-3 9-3 1,-1 6-4-16,1 4 1 0,3-1-8 16,0-2-4-16,3-7-33 15,4 3-15-15,4 0-83 16</inkml:trace>
  <inkml:trace contextRef="#ctx0" brushRef="#br0" timeOffset="4218.46">21107 3221 272 0,'-7'-12'104'0,"10"15"-81"0,11 6-8 0,-3 1-11 15,7-4-21-15,10 6-4 16,7 13-82-16,7-6-36 15,8 6 64-15,-4 0 32 0</inkml:trace>
  <inkml:trace contextRef="#ctx0" brushRef="#br0" timeOffset="4620.6">21671 3510 240 0,'21'0'90'0,"-14"0"-70"0,0 0 24 0,-7 0 6 0,0 0 5 15,0 0 6-15,-7-10-22 16,-7 10-11-16,-3 0-16 15,-5 0-6-15,-2 10 0 0,3-10-5 16,3 9-1-16,0 0-2 16,4 1 0-16,4-1 0 15,3 1-2-15,3 2-2 16,4 1-1-16,4 2-3 0,3-5 1 16,7 6 3-16,3 9 1 15,5 0-8 1,2 3-2-16,1 0 10 0,0 0 7 15,-4 1-2-15,-7-4-2 16,-4-3 3-16,-2-4 3 16,-5-5 1-16,-3 0 2 15,-7-4 5-15,-7 0 4 16,-4-9-2-16,-6 10 0 16,-1-7-11-16,0-3-1 15,0 0-2-15,1 0 0 16,3 0-20-16,3 0-7 15,7 0-24-15,4 0-7 16,4-3-41-16,13 0-14 16,8-4 7-16</inkml:trace>
  <inkml:trace contextRef="#ctx0" brushRef="#br0" timeOffset="4920.67">22144 3024 304 0,'-4'-44'112'0,"15"31"-87"0,0 4 9 0,-4 3-4 16,3 2-5-16,1 4 0 15,-1 4-1-15,1 11 0 16,-4 4-13-16,0 16 2 15,-7 21 3-15,-4 25-8 0,-3 1-2 16,-3 21-4-16,-1 7-2 16,1 0-19-16,3-19-8 15,3-16-2-15,4-15 0 16,0-13-5-16,4-16-4 16,3-3-105-1</inkml:trace>
  <inkml:trace contextRef="#ctx0" brushRef="#br0" timeOffset="5085.89">21967 3447 336 0,'-17'-6'126'16,"17"6"-98"-16,14 0 8 0,0 0-5 0,21 0-17 16,29-10-5-16,17 1-6 15,0-1 0-15,4 4-2 16,3 0-25-16,-10 3-11 0,-4 3-119 15</inkml:trace>
  <inkml:trace contextRef="#ctx0" brushRef="#br0" timeOffset="5761.7">23495 3058 244 0,'0'-31'93'0,"4"15"-72"0,-1-6 16 0,1 13 2 15,-1 6-15 1,1-7-3-16,-1 10-4 0,-3 0-1 16,0 3-8-16,0 7 6 0,0 15 5 15,-3 9-1-15,-1 20-1 16,1 15-7-16,-1 0-2 16,4 9-4-16,0 4-1 15,4 8-1-15,-1-2-2 16,4-9-2-16,0-17 1 15,0-12-21-15,-3-9-8 16,-1-13-18-16,1-6-8 16,-4-15-22-16,0-7-9 15,7-7-15-15</inkml:trace>
  <inkml:trace contextRef="#ctx0" brushRef="#br0" timeOffset="6035.81">23583 2820 260 0,'11'-16'99'0,"3"7"-77"0,14-4 7 0,-10 7-3 15,6-3-1-15,5-1 4 16,2 1-4-16,5-1-3 15,3 1-12-15,6 9-6 0,5 0-1 16,3 0 0-16,0 9 1 16,0 10-7-16,-11-6 0 15,-7 5-54-15,-7 4-22 16,-17-9-57 0</inkml:trace>
  <inkml:trace contextRef="#ctx0" brushRef="#br0" timeOffset="6241.81">23463 3281 292 0,'-10'15'110'0,"17"-8"-86"0,17-1 16 0,1-6 2 0,25-13-12 16,13 1 0-16,4-4-15 15,-3 4-6-15,-1 2-6 16,1 4-11-16,-12 3-5 0,-6 3-33 15,-3 3-13-15,-8 3-55 16,0 4-53 0,-7-1 57-16</inkml:trace>
  <inkml:trace contextRef="#ctx0" brushRef="#br0" timeOffset="6813.03">24419 3554 256 0,'11'-16'96'0,"-8"6"-75"0,8 1 12 0,-7 0 2 15,-1 9-6-15,1-10 1 0,-4 1-4 16,0 6 1-16,-7-4-15 16,-4 14-2-16,-3-4 0 15,-7 6-2-15,-8 10 1 0,-6-6-3 16,-4 12 1-16,4 6-4 15,3 4-2-15,11-1-5 16,11-3 0-16,10-6 4 16,14-6 2-16,7-9 0 15,4-4 1-15,-1-12 0 16,4-4 3-16,-3-2 3 16,0-13 2-16,-4 3 3 15,-3 0 2-15,-4 6 2 16,-4-3 1-16,-3 10-4 15,-3 9-1-15,-4 0-8 16,0 6-4-16,0 13-6 0,0 3 0 16,3 3 2-16,5 3 1 15,2-3-6-15,4 3-3 16,7-6-32-16,4-6-15 16,0-6-34-16,3-4-16 15,-3-9-37 1</inkml:trace>
  <inkml:trace contextRef="#ctx0" brushRef="#br0" timeOffset="7112.38">25008 3532 260 0,'-14'-7'96'0,"4"4"-75"0,-8 3 10 15,8 0-2-15,-5 3-4 16,1 4 0-16,-3 2-3 16,-5 4-2-16,1 5-10 15,0 7-6-15,4 1-1 0,6 8-4 16,4-3 0-16,7 1 1 16,10-10 0-16,5 3 0 15,9-6 2-15,8-4-10 16,3-2-4-16,4-7-19 15,0-6-7-15,-4-6-95 16,4-7-44-16,-4-6 88 16</inkml:trace>
  <inkml:trace contextRef="#ctx0" brushRef="#br0" timeOffset="7395.96">25337 3064 280 0,'-4'-22'104'0,"8"16"-81"0,3-6 14 0,-4 2 1 16,4 1-2-16,0-1 0 15,4 1-6-15,-1 0-2 0,-3 2-15 16,0 7 1-16,-3 7 0 0,-4 5-3 16,-4 20-1-16,-3 11-6 15,-3 26-3 1,-1 4-3-16,1 5 1 0,-1 3-1 15,1 10 0-15,2-3-29 16,1-16-14-16,4-3-4 16,-1-25 0-16,1-13-37 15,6-5-14-15,1-20-12 16</inkml:trace>
  <inkml:trace contextRef="#ctx0" brushRef="#br0" timeOffset="8509.51">25079 3365 288 0,'-25'0'110'0,"32"7"-86"0,25 2 2 0,-11-3-3 15,15-2 0-15,6 2 6 16,4 0-10-16,10 0-3 16,8 1-9-16,-1-1-5 0,-3-3 1 15,-7 3-4-15,-7-6 0 16,-7 3-17-16,-4-3-5 15,-3 0 0-15,-4-3 1 16,-3 3 6-16,-4 0 5 16,-4 0 4-16,-2 0 2 15,-1 0-2-15,-4 0 2 16,1 3-10-16,-1-3-3 16,-2 7 4-16,-1-7 6 15,-4 0 7-15,1 0 3 0,-4 0 24 16,0 0 10-16,-4-7 1 15,-3 7 3-15,-4 0-7 16,-6 7-3-16,-4-1-8 16,-11 6-3-1,-3 1-9-15,-4 6-2 0,4 9-4 16,6-3-1-16,12 7-1 16,13-1-2-16,15 3 1 15,13-15 1-15,8 0 1 16,3-10 1-16,1-5 0 15,3-11 2-15,-1-5-1 16,-2-4 2-16,-8 0 2 16,-11-9 5-16,-6 6-6 0,-11 1-2 15,-3 2-6-15,-8 0 0 16,0 4 0-16,-3 2 0 16,4 4-3-16,-1 6 0 15,1 0-3-15,2 6-1 16,5 4-36-16,6 2-14 15,8 4-15-15,14-3-4 16,10-1 29-16,14-3 14 16,1 1 25-16,-1-10 13 15,-6 0 35-15,-5 0 19 16,-6-10 5-16,-7-5 1 16,-8-1-16-16,-2 4-5 15,-8-14-21-15,-4 8-9 16,-3-11-8-16,0 11-5 15,4-1 0-15,-1 6 1 0,4-6-3 16,4 10 0-16,6 3-1 16,8 6-2-16,14 0-35 15,14 0-14-15,0 6-17 16,0 3-7-16,-4 1-2 16,-7-1 1-16,-6 1 45 15,-5-10 21-15,-2 3 38 16,-5 0 19-16,-2 0-1 15,-5-3-1-15,1 0-7 16,-4 0 0-16,-4 0-11 16,-6 0-6-16,-4 0-6 0,-4 3-3 15,-3 0 2 1,-3 0 3-16,-4 1-2 16,-4-4 2-16,0 0-8 0,1 6-2 15,3-3-5-15,0-3-1 16,3 9 1-16,4-2 0 15,7 2-3-15,3 4 0 16,5-4 2-16,2 7 2 16,4 3 0-16,0 3-1 15,-3-1 9-15,0 5 6 16,-4-1 6-16,-4-7 4 16,-6 1-2-16,-4-3-2 15,-8 3-9-15,-6-10-5 16,-7-6-4-16,0 4 0 0,-4-7-11 15,0-7-4-15,4 4-32 16,0 3-13-16,7-9-55 16,10 9-23-16,8 0-15 15</inkml:trace>
  <inkml:trace contextRef="#ctx0" brushRef="#br0" timeOffset="9664.1">27894 3576 212 0,'4'-19'79'0,"-1"16"-61"0,4-13 8 15,-3 10-1-15,-1-1 0 16,1 1 4-16,-4-3 9 15,0-1 3-15,-4 1-21 16,-3-1 4-16,-7 7 3 0,-3-3-6 16,-8 6 0-16,-3 6-10 15,-4-3-2-15,7 4 1 16,-21 5 1-16,-3 7-5 16,3-3-2-16,7 12-2 15,18-6-2-15,14 6 1 0,18 0-1 16,13-6 0-16,12-6 0 15,2-7 0-15,8-9 0 16,7-9 0-16,0-7 2 16,-7-3-1-16,-7-2 2 15,-11 5-2-15,-14-3-1 16,-10 7 1-16,-8 2-1 16,-7 7-3-16,-6-3 2 15,-1 6 1-15,1 6 0 16,2 3-3-16,12 1 2 15,-1-1-1-15,29 7-2 0,14-7 3 16,7 1 2 0,7-4 0-16,-4-12-1 15,4-4 1-15,7-9 1 16,3 1 1-16,-3-7 1 0,0-7-2 16,-7-9 1-16,-7-15-4 15,-3-13 0-15,-8 3 1 16,-3-3 2-16,-4-6-1 15,-7-13-1-15,-7-3 1 16,-3 13 1-16,-8 3-1 16,-3 18-1-16,-3 10 3 15,-1 16 2-15,-3 6-7 16,0 9 0-16,-7 22 0 0,-7 29 3 16,-15 24 11-16,-16 26 4 15,-16 59-1-15,-9 13 1 16,-25 50-9-16,-8-10-2 15,15 7-3-15,21-31 1 16,21-35-4-16,21-35 0 16,32-21 1-16,32-38 2 15,21-16-1-15,3-22 2 16,15-40 2-16,17-20 4 16,7-18-4-16,-10-25-1 15,-14-3-2-15,-22 15 1 16,-17 19-2-16,-18 10 2 15,-14 21-4-15,-7 13-2 16,0 7-3-16,10 11 1 0,11 8-13 16,11 5-5-16,10 0-21 15,15 1-8-15,17-7-43 16,7 3-16-16,-4-3-37 16</inkml:trace>
  <inkml:trace contextRef="#ctx0" brushRef="#br0" timeOffset="10698.74">29806 3478 136 0,'-7'-9'52'0,"11"3"-41"0,3-1 7 0,0 1 0 15,0 0-4-15,3 3 2 16,1-7 8-16,3-2 5 15,0 2-15-15,0 1 10 0,0 0 5 0,1-1 5 16,-1 1 1 0,0 2-1-16,-4-2 1 0,-3 9-10 15,-10 0 3 1,-11 9-7-16,-11 1-9 16,-10 6-5-16,-4-4-4 15,0 4-3-15,-3-1 1 16,3 1-1-16,4-3 0 15,0-4 0-15,6 0 0 16,8 1 0-16,3-1-3 16,11 10 0-16,7-10-1 15,7 4 3-15,8 0 0 16,9-1 3-16,8 4-3 16,7-1 0-16,0 14 1 15,-1 2 0-15,-6 0 0 16,-4 1 0-16,-6-4 0 0,-12-6 2 15,-3 3-1-15,-7-6 2 16,-7-4 2-16,-3-2 2 16,-8-4-3-16,-7-2-1 15,-3-7-1-15,0 6 1 16,0-6-4-16,3 0-2 16,4-6-29-16,3 6-14 15,8-3-25-15,2-1-8 16,8 4-53-1</inkml:trace>
  <inkml:trace contextRef="#ctx0" brushRef="#br0" timeOffset="11196.63">30120 3808 296 0,'0'-10'112'0,"0"4"-87"0,4-7 24 16,-1 4 4-16,1-4-11 16,-4-2-2-16,3-4-11 15,4-3-4-15,-3-3-14 16,-1 0-2-16,1 0-2 0,3 6 1 16,0-6 2-16,4 9-3 15,-1 4-2-15,1-4-2 0,-1 6 0 16,-3 4-2-16,0 3-1 15,1 3 1-15,-5 3-1 16,1 3-3-16,-1 1 2 16,1-1 1-16,3 7 2 15,0-4-1-15,3-6-1 16,1 3 1-16,7 1-1 16,3-4 2-16,7 0 3 15,0 3-7-15,0 0 0 16,-6 4 0-16,-1-1 1 15,-7 16-2-15,0-3 2 16,-3 3 1-16,-1-3 2 16,1-3-1-16,-1-6 2 0,1 2-4 15,-1-5 0-15,5-7-12 16,-5-3-7-16,1 6-25 16,-4-3-11-16,0 0-17 15,-4 4-4-15,4 2-67 16</inkml:trace>
  <inkml:trace contextRef="#ctx0" brushRef="#br0" timeOffset="11570.99">30970 3660 288 0,'7'-9'107'0,"0"6"-83"0,-3-4 13 0,-4 7 1 16,-4 0-13-16,-3 0-3 15,-10 3-8-15,-8 10-1 16,-7 3-8-16,1 3-1 0,6-1 0 16,4 1-5-16,7-6-1 15,10-4 5-15,11 0 3 16,14-9-1-16,8-3 2 15,-1-3-2-15,0-3 2 16,-7 6 0-16,-3-4 3 16,-4 7-7-16,-4 7-2 15,-6-4-1-15,0 6 0 16,-4 0-27-16,0 7-9 0,3-6-22 16,1-1-6-1,-1-3-50-15,4 1-45 16,0-4 57-16</inkml:trace>
  <inkml:trace contextRef="#ctx0" brushRef="#br0" timeOffset="11856.71">31436 3014 300 0,'4'-25'112'0,"3"16"-87"0,3 6 20 0,-3-4 1 16,0 4-15-16,0 3-4 16,0 3-9-16,-3 7-1 15,-4-1-10-15,-7 16 0 0,-4 10 0 16,-6 21-3-16,-8 19-3 16,-7-6 0-16,4 10-1 15,0 5-7-15,3 4-3 16,4-3-30-16,3-10-13 15,4-15-4-15,7-20-1 16,7-2-73 0</inkml:trace>
  <inkml:trace contextRef="#ctx0" brushRef="#br0" timeOffset="12096.57">31757 2961 308 0,'-3'-28'115'0,"3"28"-89"0,0 0-8 16,3 3 39 0,1 9-26-16,-8 10-12 15,-3 13-7-15,-11 24-8 16,-3 14-3-16,-3 11 2 0,-5-5-2 16,1 8-1-16,0-2-28 15,3-3-11-15,8-20-12 16,6-2-1-16,7-23-49 15,11-8-50 1,8-14 50-16</inkml:trace>
  <inkml:trace contextRef="#ctx0" brushRef="#br0" timeOffset="12365.24">31785 3541 264 0,'0'0'101'0,"7"0"-78"0,15 3 9 0,-8-3 0 16,7 0-11-16,3 3 0 15,1 4-6-15,-4-7-1 16,-3 0-8-16,-4 0 5 0,-7 0 4 16,-10 0-3-16,-11 3 1 0,-15 6-10 15,-6 7-2 1,-4 9-1-16,0-6 0 16,8 9 0-16,9-6 0 15,15-3 0-15,14-1 0 0,11-2 0 16,10-6 0-16,4-7-25 15,3 3-8-15,1-6-43 16,-1 3-18-16,7-3-28 16</inkml:trace>
  <inkml:trace contextRef="#ctx0" brushRef="#br0" timeOffset="12739.57">32389 3522 272 0,'-18'0'101'0,"14"0"-78"0,1 0 6 0,3 0-2 16,-4 0-15-16,-3 3-2 16,-3 0-4-16,-8 1-1 15,-7-1-3-15,-6 0-2 0,-1 3 3 16,0 4 7-16,4-7 3 16,7 3-4-16,3 0-3 15,7 4-6-15,4-1 0 16,11 0 0-16,7 1 2 15,6 15-3-15,4-3 0 16,1 3-1-16,-1 0 0 16,-4 3 2-16,-3-3 2 15,-7 0 8-15,-3 1 3 16,-4-11-2-16,-4 1 1 0,1-4-5 16,-4-5 1-16,-4-1-5 15,1-6-2-15,-4-6-3 16,0 3-1-16,-1-7-20 15,1 1-10-15,0-1-30 16,4 1-10-16,10 0-54 16</inkml:trace>
  <inkml:trace contextRef="#ctx0" brushRef="#br0" timeOffset="13013.55">32657 3021 356 0,'0'-26'134'0,"0"20"-104"0,3 6-2 0,-3 0-8 16,0 6-13-16,0 4 1 16,-3 6-1-16,-4 12 3 15,-8 19-5-15,1 12-1 0,-3 7 2 16,-1 3-5-16,-3-3-1 15,0 12-7-15,0-2-3 16,3-4-23-16,4-10-9 16,0-14 0-16,3-11 0 15,4-18-89 1</inkml:trace>
  <inkml:trace contextRef="#ctx0" brushRef="#br0" timeOffset="13165.45">32431 3309 332 0,'10'-50'126'0,"1"40"-98"0,10 1 6 16,-10 6-4-16,10 3-21 16,7 3-5-16,11 6-21 15,7 7-9-15,7 3 14 16,-7 0-54-16,-4 3-20 0,-10-4-35 16</inkml:trace>
  <inkml:trace contextRef="#ctx0" brushRef="#br0" timeOffset="14981.16">20500 4541 252 0,'-11'0'96'0,"11"0"-75"0,0 0 12 0,0 0 0 15,0 0 2-15,7 0 3 16,0 7-1-16,4-4 2 16,0 0-21-16,3 3 3 15,0-3 2-15,0 3-1 0,7-2 1 16,14-1-6-16,18-3 0 15,11 0-6-15,-1 3 1 16,1-3-7-16,6 0-3 16,12 3-1-16,2 0-1 15,-6 3 0-15,-8 1 0 16,-3-4 2-16,-14 0 1 16,-7-3-4-16,-11 0 1 15,-6 0-38-15,-12 0-14 16,-3 3-20-16,-7 0-6 15,-7 0-46 1,-3 0-58-16,-8 4 58 16</inkml:trace>
  <inkml:trace contextRef="#ctx0" brushRef="#br0" timeOffset="15280.09">21015 4529 328 0,'0'-7'123'0,"7"4"-95"0,0 3 11 0,0 0-1 16,0 3-6-16,0 7 1 16,0 12-5-16,0 19 0 15,-3 12-16-15,-4 10 0 0,-4 6 1 16,-3 12-5-16,0 10 0 15,0 0-4-15,0-10-3 16,4-5-20-16,-1-17-8 16,4-15-19-16,0-3-7 15,4-16-22-15,3-9-8 16,7-10-56 0</inkml:trace>
  <inkml:trace contextRef="#ctx0" brushRef="#br0" timeOffset="15731.73">21336 5015 308 0,'4'6'115'0,"3"-3"-89"0,7 13 3 16,-7-13-4-16,7 6-13 15,4 4 1-15,3-4-4 16,3-2 0-16,1-4-5 16,3-6 8-16,4-7 5 0,3-2-5 15,1-4 1-15,-8-3 1 16,-11 3 1-16,-6-2-2 16,-11 2 2-16,-11 3-6 0,-6 4-1 15,-4 6-2-15,-8 9-1 16,-2 7-1-16,-8 5 0 15,-3 11-5-15,-1 8 1 16,8 10 0-16,10-6 0 16,11-3-3-16,11-4 0 15,10-6 2-15,7-2 0 16,3-8 1-16,5 1 2 16,2 0-1-16,1-6-1 15,3-4-4-15,4-3 0 16,7-6-29-16,3-3-13 15,4-6-31-15,0-4-12 16,-11-9-54 0</inkml:trace>
  <inkml:trace contextRef="#ctx0" brushRef="#br0" timeOffset="16060.96">21908 5397 264 0,'0'3'101'0,"0"-6"-78"0,3 0 26 0,1 0 7 16,-1-3-2-16,4-4 3 16,-3-5-18-16,-1-7-7 15,-3-7-18-15,0-5-2 0,0-7-1 16,0-6-6-16,0 10-3 15,0-7 1 1,0 6 0-16,4 4-4 0,-1 5 1 16,4 4-2-16,0 6-2 15,4 4-11-15,3 5-2 16,4 1-27-16,6 9-10 16,8 0-26-16,7 9-12 15,0 7-46 1</inkml:trace>
  <inkml:trace contextRef="#ctx0" brushRef="#br0" timeOffset="16481.68">22271 5272 304 0,'-7'3'112'0,"7"-6"-87"0,7-3 13 16,-4-4 1-16,4-2-1 16,1-7 4-16,-1-3-10 15,0-6-2-15,0-1-17 16,0-2-1-16,3 3 1 0,1 0-3 15,3 3 0-15,0 6-6 16,0-3-3-16,0 6 0 16,-3 4-1-16,0 2 0 15,-1 7 0-15,-3 3-3 16,-3 6 2-16,-1 4 1 16,-3 2 2-16,4 4-1 15,-4 3-1-15,3-10-2 0,4 10 1 16,0-10 1-16,4 4 0 15,3-10 2-15,7-3 1 16,0 0-1-16,4 0-2 16,0 3-2-16,-4 3 1 15,-7 10 1-15,-3 9 2 16,-8 7 1-16,-3 2 1 16,4-6-5-16,-1-3-1 15,4-3-2-15,7-6 3 16,8-7-40-16,2-9-14 15,1 0-28-15,0 0-9 16,-4-3-56 0</inkml:trace>
  <inkml:trace contextRef="#ctx0" brushRef="#br0" timeOffset="16785.82">22976 5253 252 0,'4'0'96'0,"-1"0"-75"0,1 3 25 15,0-3 8-15,-4 3-8 16,0 4 0-16,0-1-13 0,0 3-3 16,-4 1-17-16,4-7-10 15,0 6-3-15,0-3 2 0,4-2 1 16,-1-4-1-16,1 0-2 15,-1 0 3-15,1 6 0 16,-4-3-4 0,0 0 1-16,0 0-9 0,0 0-2 15,0 1-65-15,10-4-29 16,8-10-48 0</inkml:trace>
  <inkml:trace contextRef="#ctx0" brushRef="#br0" timeOffset="18657.21">21851 6012 184 0,'21'-13'71'0,"-21"13"-55"0,7-6 13 0,-7 6 2 0,4-3-3 16,-4 0 3 0,0 0-4-16,0-1 1 0,0 1-16 15,0 0 6-15,-4-3 5 0,4 3 3 16,-3-4 2-16,-1 4 0 15,-3-3 2-15,0 6-3 16,-14-3-2-16,-18 3-9 16,-3 3-5-16,-4 6-4 15,4 4 0-15,-1 3-4 16,4-1-2-16,4 4-3 16,7 0 1-16,3 3-1 15,8 0 0-15,6 0 0 16,8 3-2-16,3 0 5 0,7-3 1 15,3 0 0-15,8-3-2 16,10 0 1 0,11-1 1-16,7-2-1 15,7 0-1-15,-4-1-2 0,0 4 1 16,-6 0 1-16,-8 3 0 16,-3 0 0-16,-4 3 0 15,-7 3 0-15,-3 0 0 16,-4 4 2-16,-4-4 1 15,1-3 3-15,-7-3 3 16,-4-3 7-16,-4-7 2 16,-7 4-5-16,-6-3-3 15,-11-7-3-15,-8-3 0 16,-10-3-4-16,-3 0-2 0,0-6 2 16,6-7 0-16,8-6-4 15,3 1 1-15,8-1-2 16,2 0 0-16,8-3 0 15,7 0 0-15,11-3 0 16,10-3 0-16,21 0 0 16,18-10 0-16,7-12 2 15,4 0 0-15,3-10-3 16,7 0 0-16,-4 10 2 16,-24 9 0-16,-7 13 3 15,-11 0 3-15,-7 0-2 16,-21 3-2-16,0 0 0 15,-17 6-1-15,-8 0-5 0,4 6-1 16,3 4-4-16,-3 3-1 16,3 3-34-16,4 6-13 15,0 3-16-15,7 3-5 16,0 1-78 0</inkml:trace>
  <inkml:trace contextRef="#ctx0" brushRef="#br0" timeOffset="19242.59">20800 6887 272 0,'-7'0'101'0,"7"0"-78"0,0 0 15 16,0 0 2-16,0 0 0 0,0 0 3 15,0 0-12-15,0 0-7 16,0 0-13-16,3 0 1 0,4 3 2 16,0 0-3-1,7 0-1-15,4 0 0 0,7 3 1 16,7-2 3-16,6-1 4 16,15-6-6-16,28-1 1 15,18-2 1-15,11 0 1 16,38-4-6-16,-7 1-3 15,21 0-1-15,7-1-1 16,-10 7-5-16,7-3 1 16,-7-4 0-16,-25 1 2 15,-18 6-1-15,-21-3 2 16,-17-1-2-16,-18 1-1 16,-14 3 1-16,-21 3 1 15,-4 0-17-15,-14 3-4 0,0 0-24 16,-7 0-8-16,0 0-15 15,0 1-4 1,0 5-24-16,-4-9-8 0,-3 9-20 16</inkml:trace>
  <inkml:trace contextRef="#ctx0" brushRef="#br0" timeOffset="20293.3">21054 7319 232 0,'-4'-3'88'0,"4"0"-69"0,0 0 17 16,0 3 5-16,0 0-4 16,0-3 2-16,0 3-4 15,0 0-1-15,0 0-19 16,0 0 4-16,0 0 4 0,0 0-1 15,4 6-1-15,-1 7 2 16,1-1 0-16,-4 13-8 0,0 10-4 16,0 2-2-16,0 1-1 15,0 6-4 1,3-3-1-16,-3-4 1 0,4-5 0 16,-1-4 2-16,-3-6 1 15,0-3-3-15,0-7-3 16,0 1 2-16,0-4 0 15,0-6 1-15,0 3 0 16,0-6-5-16,-3 0 1 16,3 0-40-16,0-6-15 15,3-3-22-15,4 2-7 16,1-5-62 0,9-1-53-16,1 1 83 15</inkml:trace>
  <inkml:trace contextRef="#ctx0" brushRef="#br0" timeOffset="20836.43">21400 7482 244 0,'-8'7'90'0,"8"-14"-70"0,0 7 8 0,0 0 0 15,4 0-4-15,3 0 3 16,0-3-6-16,0-3-3 16,0 6-10-16,0-3 6 0,0-3 3 15,0 6 4-15,-3-4 2 16,-1-2-1-16,-3 6 1 15,0-3-9-15,-3 3-3 16,-1 0-6-16,1 3-4 0,-4 3 0 16,0-2-1-16,3 5 0 15,1-3 2-15,-1-3-3 16,4 7-2-16,4-10-1 16,-1 6 3-16,4-3-22 15,0-3-9-15,0 0-44 16,0 0-18-16,8 0-48 15</inkml:trace>
  <inkml:trace contextRef="#ctx0" brushRef="#br0" timeOffset="21539.74">22006 7250 340 0,'11'-12'126'0,"-8"2"-98"0,1 4 8 0,-4 6-5 16,0 0-15-16,-4-3-4 16,-3 3-3-16,-3 3-1 15,-4 6-4-15,-4 1-3 0,0-1 2 16,-3 4-4-16,4-1 0 15,-1-2 1-15,4-1 2 0,3 1-3 16,4-4 0-16,4 0-1 16,3 0 0-16,3 1 2 15,4-4 0-15,4 0 0 16,-1 0 0-16,5-3 0 16,2 6 0-16,1-2 0 15,-1 5 2-15,5 0-3 16,-8 1-2-16,0-1 2 15,3 7 2-15,8 12 0 16,-4 7-1-16,0 2 3 16,-3 1 0-16,0-1 10 15,-8-5 6-15,-3-4 1 16,-3-3 0-16,-8-3-2 16,-6-6-1-16,-4-4-1 0,-4-2 0 15,-3-7-6-15,-4 3-2 16,1-6 0-16,-1-6 0 15,0 3-4-15,4-10-3 16,3-3-3-16,8-2 1 16,6-4-1-16,8-3-2 15,6-4 0-15,4 1 0 16,8-3 3-16,9-1 0 16,8-2 1-16,7 9 0 15,0-7 0-15,-4 1 0 16,-7 0 2-16,-6-1 1 15,-12 1-1-15,-10 0-2 16,-14 2-10-16,-14 8-6 16,-7 5-14-16,-4 10-4 0,-3 6-13 15,3 3-3-15,4 6-15 16,0 4-6-16,7 2-72 16</inkml:trace>
  <inkml:trace contextRef="#ctx0" brushRef="#br0" timeOffset="22230.08">20962 8235 252 0,'0'0'93'0,"0"0"-72"0,0 0 16 16,0 0 2-16,0 0-6 15,0 0 1-15,0 0-2 16,7 0 2-16,0-3-18 15,0 0 4-15,7-4 3 0,4 1-3 16,0 0 0-16,3 3-11 16,0 3-5-16,0 3-1 15,0 3 2-15,0 3 4 16,-3 1 5-16,-7 9-4 16,-8-1 2-16,-6 1 2 0,-4 6 1 15,-4 0-8 1,-3 4-2-16,0 8-3 0,-4 1 1 15,4-4-2-15,3-2-1 16,1-4-2-16,3-3 1 16,3-6 3-16,4-3 3 15,7-4 4-15,4-2 5 16,7-4-6-16,6-3-2 16,-6-3-3-16,17-3 0 15,0-3-9-15,1-1-1 16,-4 1-56-16,3 0-23 15,-7-1-53-15,-3 1-23 16,-8 0 18 0</inkml:trace>
  <inkml:trace contextRef="#ctx0" brushRef="#br0" timeOffset="22624.62">21629 8363 288 0,'-11'-3'110'0,"8"3"-86"0,-1 3 11 15,1-3 1-15,-1 0-11 0,1 4 0 16,-1-1-5-16,1-3-1 16,-1 6-10-16,4-6-1 0,0 0-1 15,0 0 1-15,7-6 2 16,0 6-1-16,4-7 0 15,-1 1-1 1,-3 0 0-16,0 3 2 0,-3 0 4 16,-4 3 1-16,0 0 0 15,-4 3-7-15,-3 0-5 16,0 0-5-16,4 0 1 16,-1 0-1-16,1 0 0 15,3 1-7-15,0-1-2 16,0-3-27-16,3 6-13 15,1-6-9-15,-1 0-3 16,1 0-7-16,-1 0-4 16</inkml:trace>
  <inkml:trace contextRef="#ctx0" brushRef="#br0" timeOffset="22934.01">21950 8147 368 0,'-4'-9'140'0,"8"9"-109"0,-4 0 7 15,0 0-6-15,0 0-16 0,0 0-4 16,0 6-5 0,-4 6 0-16,-3 4-4 15,-3 0 0-15,-1 3 3 0,1-1 1 0,2-2 1 16,5-3-4-16,3-4-1 15,3 0 5-15,8 1 3 16,3-10-2-16,4 0 0 16,-1 0-8-16,1 0 0 15,0 0 1-15,-4 0 1 16,0 0-41-16,-3 0-17 16,-4 0-45-16,7-3-107 31</inkml:trace>
  <inkml:trace contextRef="#ctx0" brushRef="#br0" timeOffset="23250.23">22162 8128 360 0,'3'-19'134'0,"1"13"-104"0,-1-3 12 15,-3 6-4-15,0 3-4 16,0 0 5-16,0 0-11 16,-3 0-4-16,-1 6-14 15,1 6-4-15,-5 17 0 0,1 2 6 16,0 3 2-16,0 4-3 16,4 3 1-16,-1 9-7 0,4 6-1 15,0-2-2-15,4-7-2 16,-1-13 1-1,-3 1-1-15,0-10-38 0,0-9-16 16,0-7-33-16,0-3-13 16,7-9-72-1</inkml:trace>
  <inkml:trace contextRef="#ctx0" brushRef="#br0" timeOffset="33039.33">19152 9564 244 0,'-10'10'93'15,"6"-10"-72"-15,1 0 11 0,3 0 1 0,0-3-7 16,0-4 2-16,0 7-10 16,0-3-3-16,0-3-8 15,0 6 4-15,0 0 2 0,0 0-6 16,0 0-2-16,3-3 1 15,4-4 3-15,0-2 2 16,7 0 1-16,11-1-2 16,7-2 1-16,10 2-4 0,4 4 1 15,0 6-5 1,-4 3-2-16,-6 3 0 16,-8 7-1-16,-4 3 6 0,-6 12 4 15,-7 3-3-15,-8 1 1 16,-6 5-3-16,-8-2 2 15,-7 2-6-15,-3 4-1 16,-3 6 0-16,-1 3 0 16,0-3 0-16,8 0 0 15,2-9-3-15,8-7 2 16,11-6 5-16,7-6 5 16,10-6 1-16,3-1 4 15,5-5-5-15,-1-4-1 16,0-3-4-16,-3 0-3 15,-1 0 0-15,-2 0-1 0,-5 0 0 16,1-3 0-16,-4-1-31 16,0-2-12-16,0-3-13 15,-7 6-4 1,0-7-35-16,4 1-17 0,-1-1-9 16</inkml:trace>
  <inkml:trace contextRef="#ctx0" brushRef="#br0" timeOffset="33506.37">19720 9179 284 0,'0'-13'107'0,"4"7"-83"0,-1-4 6 0,4 7-3 15,0-3-2-15,4 6 4 0,3-3 0 16,7 6 0-1,8 6-16-15,2 7 5 0,1 6 3 16,0 16-5-16,-4 18-1 0,-3 22-9 16,-8 7-2-16,-3-3 4 15,-3 12 3-15,-7 9 2 16,-1-12 5-16,-3-3-10 16,-3-13-4-16,-4-12-3 15,-1-10 1-15,1-9-1 16,-3-9 2-16,3-7-4 15,0-9 0-15,0 3-28 16,0-10-10-16,3 1-25 16,4-7-8-16,4-3-95 15</inkml:trace>
  <inkml:trace contextRef="#ctx0" brushRef="#br0" timeOffset="34420.55">20581 9658 212 0,'-3'-9'82'0,"3"0"-64"0,0-4 20 15,3-3 5-15,1 1-4 16,-1-7-1-16,1 3-8 16,-1 0-2-16,1 7-15 15,-1 2-3-15,1 10-3 0,3 10 5 16,-4 11 3-16,1 14-2 16,-1-1 0-16,1 10-5 15,-4-3-3-15,0 12-2 0,0 1-3 16,0 8 1-16,0-8-1 15,3-1 0-15,1-9 0 16,0-10-9-16,3-5-2 16,-4-7-16-16,1-10-8 15,-1-6-14-15,1-2-5 16,-4-11-70 0,3-5-43-16,1-10 77 15</inkml:trace>
  <inkml:trace contextRef="#ctx0" brushRef="#br0" timeOffset="34792.68">20595 9376 272 0,'-7'-3'101'0,"7"0"-78"0,7-3 2 16,0-1-3-16,4 1-3 15,6-3 1-15,15-4 0 16,7-3 0-16,7-2-11 15,0 8-3-15,0 1 0 0,-4 9-5 16,-7 6-1-16,-3 4 4 16,-4 2 2-16,-3 7 6 15,-7 6 5-15,-4-6 6 0,-7 15 6 16,-7 1-5-16,-4-1-2 16,-3-2-8-16,-7-1-4 15,-4 0-8-15,-10-2-1 16,-7-4-1-16,-7 0 2 15,-1-7-1-15,1-2-1 16,3-3 1-16,4 2-1 16,7-5 0-16,6-1 0 15,5 1-20-15,6 2-9 16,11-2-36-16,11 2-14 16,20 7-84-1</inkml:trace>
  <inkml:trace contextRef="#ctx0" brushRef="#br0" timeOffset="35093.42">21057 9984 296 0,'-3'-9'112'0,"3"6"-87"0,0 0 4 16,0 3-4-16,0 0-9 15,0 0 3-15,0 0-4 16,3 3-1-16,-3 6-8 16,0 7-4-16,0 6-1 0,0 3-1 0,-3-3 2 15,-1 6-21 1,4-6-7-16,0-3-216 15,11 0 90 1</inkml:trace>
  <inkml:trace contextRef="#ctx0" brushRef="#br0" timeOffset="35292.07">21121 9727 264 0,'-7'3'101'0,"7"1"-78"0,0 5-7 0,3-3-8 0,1 1-8 15,-1 2 0-15,1 0-47 16,3 1-18-16,4 2-35 16,3 4-14-16</inkml:trace>
  <inkml:trace contextRef="#ctx0" brushRef="#br0" timeOffset="35544.97">21396 9928 224 0,'7'-6'85'0,"-3"-4"-66"0,-1 4 14 15,1 0 4-15,-4 0-8 16,-4-1 0-16,-6 4-12 16,-5 3-3-16,-2 6-8 0,-8 4 3 0,-3 9 1 15,-4 3-3-15,4 12 1 16,3-3-5-16,4 1-2 15,3-4 0-15,11 3-1 16,7-6-3-16,11-6 0 16,14-6 4-16,6-4 1 15,8-6-14-15,0-6-4 16,-7-3-38-16,-1 0-16 16,1-7-51-1</inkml:trace>
  <inkml:trace contextRef="#ctx0" brushRef="#br0" timeOffset="35845.58">21565 9379 364 0,'4'-22'134'0,"3"13"-104"0,3 0 7 16,-2 2-5-16,-1 4-16 15,0 0-4-15,-4 6-3 16,-3 10 1-16,0 18-5 16,0-6-3-16,-7 41 1 0,-3-3-2 15,2 9-1-15,1 6 1 16,0 4-1-16,4-7-3 16,3-3 2-16,0-19-19 15,3-2-9-15,4-14-14 16,0-9-6-16,1-9-37 0,6-9-15 15,3-14-15 1</inkml:trace>
  <inkml:trace contextRef="#ctx0" brushRef="#br0" timeOffset="36101.44">21823 9774 296 0,'0'-6'112'0,"0"3"-87"0,3 6 2 0,-3-3-4 15,0 3-9-15,-3 0 0 16,-4 7-8-16,-11 2-2 16,-7 7-2-16,-6 12 1 0,-1 7 2 15,4 0 7-15,3-1 4 0,7-5-6 16,8-4-1-16,6-6-3 16,11-6 1-16,11-7-6 15,10-3-1 1,7-6-38-16,4-6-14 0,-3 3-58 15,-5-3-66 1,-2 2 51-16</inkml:trace>
  <inkml:trace contextRef="#ctx0" brushRef="#br0" timeOffset="37960">22493 9342 168 0,'4'-7'66'0,"-1"4"-52"0,-3-6 14 15,0 9 5-15,4-10-4 16,-4 10 1-16,0 0-2 15,0-3 2-15,0-3-16 16,0 6 3-16,0 0 1 0,-4 0-6 16,4 9 1-16,0 1 1 15,0 2 3-15,4 10-5 16,-1 10 1-16,1 8-6 16,3 4 1-16,-4 0-3 15,1 0 0-15,-4-3-6 16,0 3 1-16,-4-10 2 15,1 7 3-15,3-6 0 16,-4-4 2-16,4 7-4 0,0-7 0 16,0-3-1-16,0-3 1 15,0-3-2-15,0-6 2 16,0-4 2-16,0-2 4 16,0-4 5-16,0-3 1 15,0 0-6-15,0 0-3 16,0-3-6-16,0 0 0 15,0 0 0-15,0 0 2 16,0 4-3-16,0-1 0 16,0 0 1-16,4 0 0 15,-1 0-3-15,4-3 2 16,4-3 3-16,3-3 1 16,7-4-4-16,4 1 1 15,3-4 0-15,0 4 0 0,4-4 0 16,-4-2 0-16,1-1 0 15,-8 0 0-15,-4-2 2 16,-2 2 3-16,-8 0-4 16,-11 1-1-16,-7-4 2 15,-10 6 1-15,-7 1-4 16,-4-1 1-16,-3 1 0 16,3 2 0-16,8 4-3 15,2 0 2-15,5 2-1 16,3 1-2-16,3 3 0 15,8 0 0-15,3 0 0 0,14-3 3 16,7-3 0-16,7 0 1 16,11-7 0-16,0 1 2 15,3-7-1-15,-3-3 2 16,-4-10-2-16,-7 1 2 16,-3-7 0-1,-7 7 1-15,-8-3-5 0,-3 2 1 16,-7 1 2-16,-7 0 1 15,-7-1-1-15,-11-2-2 16,-10-4 1-16,-11-9 1 16,0 0-1-16,1 6-1 15,6 13-2-15,3 9-1 16,5 13-3-16,-1 12-1 16,11 10-1-16,7 6 2 0,10 0-20 15,8 6-8-15,17 0-34 16,25 0-14-16,0 13-62 15</inkml:trace>
  <inkml:trace contextRef="#ctx0" brushRef="#br0" timeOffset="38207.17">23061 9787 280 0,'-7'-3'107'0,"7"6"-83"0,0-3-1 0,0 6-3 15,0-3-5-15,0 4 0 16,-3 5-7-16,-1 4-5 16,0 6-2-16,1 6-1 0,-1 3 0 15,1-2-25-15,3 2-10 16,7-6-95-1</inkml:trace>
  <inkml:trace contextRef="#ctx0" brushRef="#br0" timeOffset="38401.68">23047 9439 240 0,'-4'-10'90'16,"8"10"-70"-16,3 16-5 0,0-6-6 0,7 8-19 16,7 7-3-16,8 4-32 15,2-1-10-15,5 6-29 16,2-2-10-16</inkml:trace>
  <inkml:trace contextRef="#ctx0" brushRef="#br0" timeOffset="38879.17">23477 9793 296 0,'4'-9'112'0,"-4"3"-87"0,-7-4 11 0,3 7-2 16,1 0-19-16,-4 3-3 16,-4 0-6-16,1 6-1 15,-5 4-3-15,1-1 1 0,0 10 0 16,4 0-1-16,3 6-2 16,7-3 5-16,3-4 4 15,8-2-1-15,-1-10 1 16,4-6-3-16,1-3 1 15,-1-6-2-15,-4-4 0 16,-3 1-3-16,-3-1 1 16,-4 4-2-16,-4 2 2 15,1 7-4-15,-4 4 0 16,0 8 1-16,0 10 2 16,3 13-3-16,1 12 0 15,3 0 1-15,0-3 0 16,3 6 6-16,1-6 4 0,-1-4 3 15,1-5 5-15,-4-4-10 16,-4-6-2 0,-3-6 0-16,-4-6 1 15,-3-10-3-15,-7 3-3 0,-7-12 0 16,-4-4-1-16,0 1 0 16,4-4 0-16,4 1 0 15,9-1 0-15,12 1-5 16,10-1-1-16,11 4 0 15,6-7 4-15,8 4-17 16,3-4-4-16,4-3-33 16,3 0-14-16,15-3-87 15</inkml:trace>
  <inkml:trace contextRef="#ctx0" brushRef="#br0" timeOffset="39613.68">23890 9825 300 0,'-7'-19'112'0,"7"9"-87"0,0 1 13 0,0 3-1 16,0-1-7-16,0 1 0 15,-3 0-13-15,-1 0-5 16,-3 6-7-16,-4 3-2 0,-6 6 3 16,-8 4 1-16,0 2 1 15,4 14-4-15,4-1-3 16,6 0 0-16,7-3-1 15,11-3 2-15,4-9 1 0,7-7-1 16,-1-12 1-16,-3 6-2 16,8-13 2-16,-8-3 0 15,-4 1 3-15,1 2-1 16,-4 1 2-16,-4 5-2 16,-3 4 2-16,-3 13-6 15,-1 15-3-15,1 15 1 16,-1 11 0-16,1 2 5 15,-1 0 5-15,4-3-5 16,0-3 0-16,0 4 2 16,-3-11 1-16,-1-8 1 15,-3-10 0-15,-3-13-2 16,-8-3-1-16,0-12-3 16,-3-3 1-16,-4-4-7 0,1-9 1 15,3-6-1-15,3-3-1 16,4-4-3-16,3 1-2 15,8 8-6-15,6 1-3 16,1 7 6-16,17-1 5 16,7 0 3-16,4 0 3 15,3 0 1-15,4-3 3 16,10-3-1-16,8-6 2 16,3 3-2-16,0 3 2 15,-4 0 4-15,-6-1 4 16,-12 5 2-16,-9 2 3 15,-12 0-1-15,-10 10 4 16,-10-1-11-16,-15 7-2 0,-10 6-4 16,-7 7 1-1,-1 5-2-15,1 4 2 16,7 3-4-16,7 9 0 0,7 1-1 16,7-1-2-16,10 0 0 15,11-6 3-15,7-3 0 16,11-6 3-16,3-7-39 15,4-9-14-15,0-6-35 16,0-6-13-16,0-7-57 16</inkml:trace>
  <inkml:trace contextRef="#ctx0" brushRef="#br0" timeOffset="39975.21">24624 9746 320 0,'0'-16'121'0,"3"10"-95"0,1-9 9 0,3 5-4 16,0-2-11-16,4-4 1 15,-4 6-12-15,0 1-5 16,-14 6-3-16,-7 6 1 16,-11 6-3-16,-3 1 0 15,-4-1 3-15,7 7 3 16,1-3 0-16,6-4 0 16,4 3-6-16,7-2-1 15,3-1-2-15,8 4 3 16,6-1 2-16,4-2 2 15,8 2-4-15,-1-2 1 0,0 5 9 16,0 4 5-16,-7 0 5 16,-7 3 3-16,-7 3 1 15,-7 0 3-15,-7 3-10 16,-7 1-4-16,0-4-7 16,0-3-2-16,-1-10-1 15,5-2 1-15,3-1-24 16,7-9-8-16,3-9-41 15,4-1-18-15,7 1-85 16</inkml:trace>
  <inkml:trace contextRef="#ctx0" brushRef="#br0" timeOffset="40260.9">24927 9229 368 0,'7'-50'140'0,"-7"31"-109"0,0 0 16 0,0 16 0 16,0 3-22-16,0 0-6 15,0 3-11-15,0 16-4 16,-3 6-2-16,-1 6-2 0,1 13 3 16,-1 19-2-16,1 9 2 15,3 3-2-15,0-3 2 16,0-3-18-16,0-3-6 15,0-6-30-15,0-10-10 16,0-12 8-16,0-23-60 16,0-9-3-1,0-2 9 1</inkml:trace>
  <inkml:trace contextRef="#ctx0" brushRef="#br0" timeOffset="40427.85">24779 9370 384 0,'7'-13'145'0,"7"7"-112"0,18 0-3 16,-14 0-8-16,17-1-14 16,18 4-2-16,10 0-6 15,4 3 0-15,-3 3 0 0,-8 0-29 16,-6 0-13-16,-4 1-25 0,-1-1-8 16,5 0-59-1</inkml:trace>
  <inkml:trace contextRef="#ctx0" brushRef="#br0" timeOffset="41114.87">25830 9295 244 0,'-3'-10'93'0,"3"1"-72"0,0 6 11 0,0 3 3 0,0 0-8 16,0 0-1-16,0 0-6 16,0 0-2-1,0 9-2-15,0 4 0 0,0 15-4 16,-4 9 0-16,1 14-7 16,-1 5-3-16,1-3-1 15,3 1-1-15,3-1 0 16,1-9 0-16,3 3-14 15,0-9-3-15,0-7-33 16,0-12-13-16,0 0-73 16</inkml:trace>
  <inkml:trace contextRef="#ctx0" brushRef="#br0" timeOffset="41374.83">25767 9150 272 0,'3'0'104'0,"8"0"-81"0,10 0 7 0,-7 0-1 16,11 0-5-16,17-9 1 15,15 3-10-15,6-7-4 16,-3 4-6-16,-7 3-4 0,-7 2 2 15,-7 4-4-15,-11 4-2 16,-7 2-36-16,-7 0-16 16,-7 3-82-1</inkml:trace>
  <inkml:trace contextRef="#ctx0" brushRef="#br0" timeOffset="41565.68">25823 9395 252 0,'-10'16'96'0,"13"-7"-75"0,4-3 19 16,0-6 4-16,8 0-14 16,6-6-3-16,14 6-15 15,11-9-5-15,3 6-5 16,-3 3-4-16,-4 3-1 0,-3 3-31 16,-7 6-15-16,-4 10-44 15,-3 0-60 1,-4 7 40-16</inkml:trace>
  <inkml:trace contextRef="#ctx0" brushRef="#br0" timeOffset="41969.8">26331 9630 224 0,'11'-19'85'0,"-8"10"-66"0,5-10 19 0,-5 10 3 16,1-1-6-16,-4 1 2 15,0-1-12-15,-4 10-3 16,1 0-13-16,-8 7-1 0,0 5-1 0,-3 7 3 16,0 3 1-16,-4 6-5 15,4-3-2-15,4-3-2 16,3 3-2-16,3-6 1 16,8-3-1-1,3-7 8-15,3-2 5 0,4-7 0 16,1-4 0-16,-1-2 4 15,-4-3 3-15,-3-1-6 16,0 1-3-16,-3 0-4 16,-4-1 0-16,-4 10-6 15,1 0-1-15,-1 6-2 16,-3 1 0-16,4 2-3 16,-1 0 1-16,4 1-25 15,4-1-8-15,3-2-21 0,3-1-8 16,8-3-51-1,3 0-60-15,7 0 55 16</inkml:trace>
  <inkml:trace contextRef="#ctx0" brushRef="#br0" timeOffset="42241.2">26737 9574 280 0,'4'-10'107'0,"-4"7"-83"0,-4 3 15 0,4 0 3 16,-3 3-12-16,-5 7 0 0,-6 2-15 16,-3 7-6-16,-1 3-6 15,0-3-3-15,4-4 1 0,4 4-1 16,6 0 2-16,8 0-3 16,6-3 0-16,4-4 1 15,4 1 0-15,3-4-14 16,0-3-3-16,1 1-24 15,-1-4-9-15,-4 0-40 16,1-3-15-16,0-3 4 16</inkml:trace>
  <inkml:trace contextRef="#ctx0" brushRef="#br0" timeOffset="42496.83">26931 9395 228 0,'4'-63'88'0,"-4"41"-69"0,-4-12 24 0,4 18 7 15,-3 0-4-15,3 4 2 16,0-1-22-16,0 4-10 16,0 6-10-16,0 3-5 0,0 6 0 15,0 7 1-15,0 5 3 16,-4 8 2-16,4 8 3 16,0 22-7-16,0 4-2 15,0 6-1-15,0-10 2 16,4-2-25-16,-1-7-10 15,1-10-14-15,-1-5-6 16,-3-10-26-16,0-7-10 16,4-8-10-1</inkml:trace>
  <inkml:trace contextRef="#ctx0" brushRef="#br0" timeOffset="43156.21">26793 9382 272 0,'0'-18'101'0,"4"11"-78"0,3 4 9 15,0 0-3-15,7 6-20 16,7 3-4-16,11 4-4 16,7 6 1-16,7-1-1 15,3 10-5-15,-3 0 0 0,-4 1-11 16,-3-5-3-16,-7-2 7 16,-4-9 5-16,0-1 14 15,-6-9 4-15,-5 0 6 0,-3 0 3 16,-7-9-2-1,-3 6 0-15,-8-1-10 0,-3 4-3 16,-7 7-4-16,-3 2-2 16,-8 16 5-1,-7 0 1-15,4 0 0 0,3 0-1 16,8-3-6-16,6-3 1 16,11 0 9-16,11-6 5 15,3-4 3-15,7-3-1 16,4-3 0-16,-4-6 0 15,0-3-6-15,0-3-2 16,-3-4-2-16,-4-3 1 16,-7-3-4-16,0-2-2 15,-7-1-11-15,0 6-4 16,0 3-13-16,-4 4-3 16,1 3-2-16,-1 6 2 0,4 9 1 15,0 1 1-15,4 2-11 16,-1 4-3-16,8 3 12 15,3-7 5 1,7-3 19-16,7-2 11 0,4-4 31 16,0-3 14-16,-4-10 8 15,-3 1 2-15,-7-7-14 16,-8-9-5-16,-6-3-19 16,-8-3-8-16,-3-4-9 15,0 4-4-15,0 3 2 16,3 6 0-16,4 3-6 15,7 3 0-15,8 4-1 16,6 2-1-16,3 4 4 0,1 3 0 16,0 6-35-16,0 6-13 15,-4 7-90 1,0 6-72-16,-4 3 79 16</inkml:trace>
  <inkml:trace contextRef="#ctx0" brushRef="#br0" timeOffset="44869.2">28501 8909 232 0,'-7'-9'88'0,"7"-1"-69"0,0 7 15 0,0 3 3 15,3-6-8-15,4 6 0 16,1 0-3-16,-1 9 1 16,0 10-15-16,-4 15 4 0,-3 14 2 15,-3 5-8-15,-4 3-3 16,0 1-4-16,-4 2 0 16,0 10-2-16,1 10 2 15,-1-14-7-15,4-2-1 16,4-10-20-16,3-12-7 15,0-6-7-15,0-7-4 16,0-16-23-16,-4-2-7 0,4-10-30 16</inkml:trace>
  <inkml:trace contextRef="#ctx0" brushRef="#br0" timeOffset="45394.61">28258 9119 264 0,'0'6'101'0,"10"4"-78"0,15 5 9 0,-4-15-3 16,14 10-2-16,11-10 1 15,3 6-13-15,-3-6-4 16,0 0-7 0,-7-6-1-16,-4 6 1 0,-6-10-2 0,-5 1-2 15,-3 0 1-15,-3-7 1 16,0-3 1-16,-4-6 1 15,3-3-2-15,1-7-2 16,3 1-2-16,0-1-1 16,1 1 4-16,-5-1 1 15,-3 10 11-15,0 6 6 16,-10 7-4-16,-4 9 2 16,-11 9-10-16,1 10-4 15,-4 15 2-15,0 22 1 16,-1 4 2-16,5 2 0 0,3-2-2 15,7-1 1-15,3 1-4 16,8 5 0-16,3 1-3 16,4-6-1-1,3-14 3-15,7-2 1 0,0-13 1 16,4-12 2-16,0-10-1 16,-4-6 2-16,-3-6-4 15,-4 0-2-15,-7 3 2 16,-3 0 0-16,-4 3-4 15,0 6-1-15,-4 3-13 16,1 1-5-16,-1 5-22 16,1-2-9-16,3-4-8 15,0 1-2-15,3-4-81 16</inkml:trace>
  <inkml:trace contextRef="#ctx0" brushRef="#br0" timeOffset="45726.96">29408 9367 316 0,'-7'-7'121'0,"7"7"-95"0,-11 0 7 0,7 4-3 16,-6 5-10-16,-4 4-2 15,-4 2-13-15,0 13-2 16,4-2-3-16,4-1 0 0,3-3 0 15,7-4 2-15,3-5 1 0,8-10 7 16,6-3 6-16,1 0 5 16,0-9 2-16,-4 6-1 15,-4-4-2-15,-3 4-8 16,1 0-3-16,-5 3-7 16,1 3-4-16,-4 3-24 15,3 1-10-15,1 2-21 16,3 0-7-16,3-2-17 15,1-4-6-15,3-3-35 16</inkml:trace>
  <inkml:trace contextRef="#ctx0" brushRef="#br0" timeOffset="46006.78">29683 8843 364 0,'7'-16'137'0,"3"10"-106"0,4 3 8 0,-10 3-1 16,7 3-18-16,-1 10-1 16,-3 12-7-16,-3 22 0 15,-8 16-7-15,-3 2-3 0,-3 8-1 0,-5 8-6 16,1 7-1-16,4 3-24 15,-1-13-10-15,4-12 1 16,4-13 0-16,-1-12-4 16,4-10-2-16,4-15-86 15</inkml:trace>
  <inkml:trace contextRef="#ctx0" brushRef="#br0" timeOffset="46192.6">29612 9150 292 0,'-7'-9'110'0,"7"9"-86"0,11 0 7 16,-1 6-4-16,8-3-11 15,7 7-1-15,13-1-9 0,12 7-2 16,3-4-2-16,-4-2-6 0,-7-1 0 16,-3 1-80-16,0-4-35 15,0-3 0 1</inkml:trace>
  <inkml:trace contextRef="#ctx0" brushRef="#br0" timeOffset="48442.81">30579 9426 184 0,'7'-6'68'0,"-4"3"-52"0,1-3 6 0,-1-4 1 15,4 10-1-15,1-6 4 16,-1 0 1-16,-4-1 1 16,1 1-15-16,-1 3 8 0,-3 3 2 0,4-3 2 15,-4 0 0-15,-4 0-6 16,1-1-1-16,-1 1-6 16,-6 3-2-16,-8 0-2 15,4 3 0-15,3 1-4 16,-10 5-1-16,-11 10-1 15,1 0-2-15,2 9 1 16,8 3-1-16,11 1-3 16,6-7 2-16,11 3-1 15,11-9 0-15,3-4 4 16,4-5 1-16,-1-4-1 16,1-3-2-16,0-6 1 15,-4-6-1-15,0-13 2 16,-3 0 3-16,-1-3-2 0,-3-4-2 15,-3 4 0-15,-4 0-1 16,-3 3 2-16,-1 4 1 16,-3 2-1-16,0 3-2 15,-3 7 1-15,-1 6 1 16,1 3-3-16,-1 10 0 16,4 9-1-16,0 6-2 15,4 10 3-15,3 2 0 16,3 4 1-16,1 3 2 15,-1 3-1-15,1 1 2 16,-4 5 0-16,-4 4 1 16,1 2-5-16,-4-8 1 15,-4-4 6-15,-3-13 4 16,-3-8 6-16,-4-4 4 16,-4-13-4-16,0-9-1 0,-3-3-7 15,-3-12 0-15,-5-1-5 16,1-12 0-16,0-3-3 15,3-7-3-15,8 1 2 16,10-4 0-16,7 10-2 16,7 0 0-16,7 3-1 15,7 0 0-15,4 6 0 16,3 6 0-16,11 1-15 16,-4 2-7-16,-3 1-36 15,10-4-12-15,14 1-92 16</inkml:trace>
  <inkml:trace contextRef="#ctx0" brushRef="#br0" timeOffset="49149.18">31104 9395 248 0,'7'-13'93'0,"-7"13"-72"0,0-12 20 0,0 9 7 15,0-4-8-15,0 4-1 16,-3-3-16-16,-1 3-6 16,-3 0-10-16,0 0-3 0,-7 6 2 15,0-3-3-15,-7 9 0 0,3-3-1 16,-3 16-2 0,3-3 1-16,4 9-1 0,4 1 0 15,10 2 2 1,0-3-1-16,14 0 2 15,7 7 0-15,4-7 1 0,-1-6 2 16,1-9 1-16,3-4 1 16,1-6 0-16,-8 0-2 15,3-18 1-15,-6-14-4 16,-11 8 0-16,0 2-1 16,-10-13-2-16,-8-8-2 15,-3 2 1-15,0 3 1 16,0 7 2-16,0 13-6 15,3 2-1-15,4 4-5 16,0 5-1-16,0 1 1 0,3 6 4 16,4 7 3-16,4 2 2 15,6 1 1-15,12 0 0 16,9-1 0-16,1-3 2 16,-7-2 1-16,17-4 1 15,-7 3 4-15,8-12 5 16,-8 6-5-16,4-10-2 15,-11 1-1-15,-7 0-1 16,-3-1 2-16,-11 1 3 16,0-1-6-16,-14 7-2 15,0 0-3-15,-14 9 0 16,3-2 0-16,-3 11 0 16,-4 13 0-16,15-2 0 15,3-8 0-15,17 7 0 0,15 4 2 16,3-1 2-16,0-9-1 15,4 3-1-15,3-7 1 16,1 1-1-16,-1-7-33 16,-7-2-15-16,-3-4-38 15,10-3-13-15,-7 0-38 16</inkml:trace>
  <inkml:trace contextRef="#ctx0" brushRef="#br0" timeOffset="49551.63">32064 9351 264 0,'14'-16'101'0,"-14"16"-78"0,11-9 17 0,-11 9 5 16,3-3-13-16,1 0-3 16,-8-4-13-16,1 7-5 15,-8-3-6-15,1 3-4 0,-8 0 2 16,4 0-2-16,-7 0-1 15,3 0 1-15,0 3-1 16,4-3-3-16,7 10 2 16,0-4 1-16,7 7 2 15,0-1-1-15,11 10-1 16,-4-3 1-16,7 6-1 16,0 0 2-16,4 3 1 15,-4-3 10-15,0 1 3 16,-4-5 4-16,-3-2 2 15,1 0-6-15,-12-3-1 16,0-4-9-16,-6-2-2 0,-1 2-4 16,-13-5-1-16,2-1-1 15,-9-3 0-15,2 0-20 16,1 0-8-16,-4 0-40 16,11 0-15-16,11-3-68 15</inkml:trace>
  <inkml:trace contextRef="#ctx0" brushRef="#br0" timeOffset="50651.88">20959 11145 276 0,'0'-7'104'0,"0"4"-81"0,0-6 20 0,0-1 3 16,3 1-4-16,-3 6 1 15,0-3-12-15,0 6-7 16,0 0-13-16,4 6 1 0,-1 3 2 16,1 13-7-16,-1 3-2 15,4 3-3-15,-3 7 1 16,-1 3-2-16,1 2 2 0,-1-2-4 15,1 0 0-15,-1-4-1 16,1-9-2-16,-1-6-44 16,1-10-17-16,3-12-56 15,4-9-23-15,-1-7 23 16</inkml:trace>
  <inkml:trace contextRef="#ctx0" brushRef="#br0" timeOffset="50846.57">20983 10709 224 0,'4'-7'85'0,"6"7"-66"0,8 0-1 0,-7 0-3 16,-1 0-11-16,1 0-2 15,-1 0-1-15,1 10 1 16,-1-1-1-16,1 10-20 0,3 3-10 15,4 13-67 1</inkml:trace>
  <inkml:trace contextRef="#ctx0" brushRef="#br0" timeOffset="51142.01">21297 11298 280 0,'-7'13'107'0,"14"-13"-83"0,-7 0 26 0,0-3 8 0,4-4-9 16,-1-2 1-16,1-4-15 15,3-2-4-15,0-7-18 16,3 3 1-16,1-6 0 0,3-6-1 16,0-1 0-16,0-5-3 15,1 15-1-15,-1 3-8 16,0 6 0-16,0 7-1 16,0 6 0-16,0 9 2 15,-3 7 1-15,-1 6-4 16,1 0 1-16,-1 6-2 15,-3-3 0-15,4 0-29 16,0-6-14-16,-1 6-15 16,4-6-5-16,0-3-7 15,1-7 0-15,2-3-65 16</inkml:trace>
  <inkml:trace contextRef="#ctx0" brushRef="#br0" timeOffset="51459.08">21883 10702 288 0,'-4'-15'110'0,"8"5"-86"0,-4-5 18 0,3 8 1 0,1 1-8 16,-1 0 0-16,-3 6-7 15,4 3-3-15,-1 6-13 16,1 13 1-16,-4 3 1 0,0 23-7 16,4 17-4-16,-1 4-5 15,4 0 1-15,0 0 3 16,4-3 3-16,3 0-18 16,0-10-8-16,-3-9-27 15,-1-12-12-15,1-13-32 16,3-13-12-16,-4-6-18 15</inkml:trace>
  <inkml:trace contextRef="#ctx0" brushRef="#br0" timeOffset="51641.45">21678 10875 312 0,'-21'3'118'0,"28"0"-92"0,18 7 11 0,-8-7-3 16,19 3-8-16,10 3-1 15,3-2-11-15,4 2-6 16,3 1-5-16,4-1-3 0,-7 0 3 16,-3 1-53-16,-12-1-21 15,-6-3-81 1</inkml:trace>
  <inkml:trace contextRef="#ctx0" brushRef="#br0" timeOffset="52211.96">22401 11088 236 0,'4'-9'90'0,"-1"-1"-70"0,-3-2 17 0,0 2 4 15,0 1-2-15,-3 0 1 16,-4-1-8-16,-4 4-3 15,1 6-16 1,-8 6-3-16,-3 4-3 0,0 5-1 0,0 7-1 16,-1 0-6-16,8-3-1 15,7 12-2-15,7-6 3 16,11-3 0-16,10-3 1 16,7 6 4-16,4-6 2 15,3-6 6-15,1-7 5 16,2-6 8-16,1-6 7 15,0-4-8-15,-4-2-2 16,-10-4-2-16,-11-3 0 16,-14-3-9-16,-11-3-4 0,-6-6-7 15,-11-7 0-15,-1 4-2 16,-2 5 0-16,-1 7-11 16,4 10-5-16,3 3-28 15,7 9-12-15,8 9-21 16,10-3-6-16,7 0-73 15</inkml:trace>
  <inkml:trace contextRef="#ctx0" brushRef="#br0" timeOffset="53395.77">24109 10997 248 0,'0'-15'93'0,"0"15"-72"0,-4-10 14 16,1 10 0-16,-1-3-5 0,-3-3 2 15,-3 6-7-15,-1 0-3 16,0 0-12-16,1 6 0 0,-4-3 3 15,0 7-7-15,0 5-1 16,-4 7-5-16,0 3-1 16,4 0 1-16,0 0 0 15,3-3-3-15,4 0 2 16,7-6-1-16,4-3 0 16,7-4 4-16,3-3 1 15,7-6-1-15,0-3-2 16,0-3 5-16,0-4 4 15,-3-2 1-15,-4-4 4 16,-3-3-3-16,-1 1-1 16,-3 8 0-16,-3-2 4 15,-4 2-4-15,0 10 0 0,0 3-9 16,0 4 0-16,0 2-3 16,3 4-2-16,4-4 3 15,4 10 2-15,0-7-2 16,3 1 0-16,0-4-1 15,0 1 0-15,0-1-20 16,0-3-8-16,0 1-31 16,0-4-12-16,0 0-65 15,1-3-44 1,-8-3 81-16</inkml:trace>
  <inkml:trace contextRef="#ctx0" brushRef="#br0" timeOffset="53697.46">24412 10586 272 0,'0'-18'104'0,"7"8"-81"0,-3 1 16 0,-1 3 3 15,1-1-5-15,-1 1 0 16,1 6-9-16,-1 3-3 15,1 10-14-15,0 6 2 0,-4 9 1 16,0 6-7-16,-4 4-2 16,0 6-3-16,4 9 1 15,0 3-2-15,0-2-1 0,4-4 1 16,0-3 1-16,-1-6-34 16,1-7-16-1,-1 1-22-15,-3-7-9 16,4-3-61-16</inkml:trace>
  <inkml:trace contextRef="#ctx0" brushRef="#br0" timeOffset="53967.95">24712 10483 288 0,'0'-31'110'0,"7"28"-86"0,4-4 16 0,-4 7 0 16,3 10-7-16,1-1 3 16,-4 16-9-16,0 6-2 15,-3 4-14-15,-8 6-4 0,1 3-3 16,-5 6-2-16,-2 13 1 16,3-13-2-16,-4 16-1 15,1-1-21-15,3-8-9 16,3-7-36-16,-3-9-15 15,4-4-65 1</inkml:trace>
  <inkml:trace contextRef="#ctx0" brushRef="#br0" timeOffset="54341.27">23862 11377 248 0,'0'-4'93'0,"7"-5"-72"0,7 0 14 16,-7 2 2-16,4-2 3 15,-1 0 5-15,1 2-7 0,-1 1-3 16,5 3-19-1,6 0 3-15,7 0 4 0,11-1 5 0,14-2 3 16,7 0-8-16,10-7-3 16,22-2-10-16,17-1-2 15,1 0-6-15,-1 4-2 16,-3 2 0-16,-7 4 0 16,-18 3 0-16,-18 3 0 15,-17 3-40-15,-18 3-15 16,-14-2-46-16,-6 5-18 15,-8 0-39 1</inkml:trace>
  <inkml:trace contextRef="#ctx0" brushRef="#br0" timeOffset="55467.44">26151 10806 280 0,'-3'-9'107'0,"3"2"-83"0,-7 1 10 0,3 3 0 0,1 0-10 16,-4 0 0-16,-4 3-2 15,-3 0-2-15,-7 3-10 16,-4 3-2-16,-3 10-1 0,0 2-1 15,0 17 1-15,6 3-6 16,5-1-1-16,3-2 0 16,10 2 0-16,11-5-3 15,11-7 2-15,14-6 1 16,10-7 2-16,4-6-1 16,0-6-1-16,-4-6 7 15,-3-10 5-15,-8 4-2 16,1-19 0-16,-7-7 0 15,-7 10 4-15,-11-4-2 16,-7 4 1-16,-7 3-7 16,-11 0-2-16,-10 0-4 0,-8 9-1 15,1 1-4-15,3 2 1 16,8 4-25-16,6 2-10 16,11 4-7-16,14 3 0 15,7 0 2-15,7 0-1 16,0 3-36-16,4 0-17 15,0 7-2 1</inkml:trace>
  <inkml:trace contextRef="#ctx0" brushRef="#br0" timeOffset="55767.59">26603 10376 324 0,'4'-50'121'0,"3"41"-95"0,-4 6 7 15,-3 3-5-15,0 0-5 16,4 3 1-16,-4 16-11 16,-4 21-5-16,-3 11-5 15,0 5 0-15,-4 7 0 0,1 3-4 16,3 12-1-16,0 7 1 15,3-7 0-15,8-9-17 16,3-13-5-16,3-9-20 16,4-12-8-16,1-16-12 0,-5-4-4 15,1-11-42 1</inkml:trace>
  <inkml:trace contextRef="#ctx0" brushRef="#br0" timeOffset="56742.57">26374 10558 272 0,'-7'0'104'0,"10"0"-81"0,8 0 14 0,-4-3 1 0,7 0-5 16,11-3 3-16,6-4-3 16,5-2 0-16,2-4-18 15,1 0-7-15,-3 4-1 0,-1-1-6 16,-3-2-3-16,-4-4 3 15,0 6 1-15,-3-6 0 16,-1 1 1-16,1-7-2 16,3 3-1-16,1-7 1 15,-1 4-1-15,3-3-3 16,-2 0 2-16,-5 0 1 16,-2 3 0-16,-8 12 11 15,-7 13 9 1,-11 13-3-16,-3 5-5 15,-7 11-2-15,-4 21-4 0,1 16-1 16,-1 12-3-16,0-3-2 16,4-6 1-16,4 3-1 15,3-3 6-15,7-6 6 16,7-10-4-16,3-12-2 16,4-3-1-16,8-16 1 15,6-13-3-15,4-12 0 16,3-6-1-16,0-7 1 15,0-3-2-15,-6-3-1 16,-5 10-2-16,-6-4 1 16,-4 6 1-16,-7 10 0 15,-7 0 0-15,-3 7 0 16,-4 2-25-16,0 1-8 16,3 2-23-16,0-2-7 0,4 5-9 15,4-5-3-15,3-4 11 16,4-3 6-16,-1 0-35 15,1-3-30 1,-1 0 53-16,1 0 209 31,3 6-52-15,0 1-10-16,0-4-24 16,0 0-11-16,4-6-8 15,3-7-3-15,4-2-17 16,3-4-2-16,0 1 1 0,-3-4-1 15,-7 0 1-15,-8 6 1 16,-10 1 4-16,-7 2-6 16,-7 4 1-16,-7 6-8 15,0 3-1-15,0 7-4 0,3 2-3 16,4 4-3-16,3 3 1 16,8 9 1-16,6-6 2 15,15 0 1-15,10-6 1 16,11-7 0-16,7-9 2 15,0 0-1-15,-4-9-1 16,-7 2 7-16,8-12 5 16,-12-3-4-16,-6 1-2 15,-4-1-1-15,-7-4-1 16,-3-2-2-16,0 0 1 16,-4-3-4-16,3 2 0 15,1-2-1-15,6 3-2 16,8 3 0-16,7 3 3 15,7 3-18-15,3 7-7 0,0 2-50 16,4 4-23-16,7 0-48 16</inkml:trace>
  <inkml:trace contextRef="#ctx0" brushRef="#br0" timeOffset="57853.28">28593 10135 260 0,'0'-28'96'0,"3"15"-75"0,-3-6 12 0,4 10 0 16,-1 0-9-16,1-1 0 15,-1 4-4-15,1 6-1 16,3 6-10-16,0 10 8 0,0 6 3 16,0 15-6-16,0 7-1 15,-3 10-5-15,-4 21 0 16,-4 6-7-16,1-5-1 16,-4-7 2-16,3-7 3 15,0-5-4-15,1-10-1 16,3-6-18-16,0-10-8 0,0-9-30 15,0-13-13-15,0-2-75 16</inkml:trace>
  <inkml:trace contextRef="#ctx0" brushRef="#br0" timeOffset="58077.77">28360 10332 244 0,'-7'4'90'0,"14"-4"-70"0,14 9 13 16,-7 0-1-16,11 1-4 16,7 9 3-16,6-4-4 15,5 1-2-15,-1-3-13 16,4-1-8-16,3 1 0 0,1-4-5 0,-4 10 0 16,-8-3-87-16,1-4-38 15,-11-3-1 1</inkml:trace>
  <inkml:trace contextRef="#ctx0" brushRef="#br0" timeOffset="58453.58">28949 10583 180 0,'-18'10'68'0,"11"-7"-52"0,-3 6 1 0,6-9 0 16,1 10-5-16,-1-4 1 15,4 0 4-15,4 4 3 16,3-4-10-16,7 0 16 0,3-3 10 0,5-3 3 15,2-3 4-15,-3-3-15 16,-3-4-5 0,-4-2-7-16,-7-4 0 0,0 7-7 15,-10-1-1-15,3 1-4 16,-11 0-1-16,1-1-3 16,-12 17-1-16,-9 2 1 15,-5 3 0-15,5 7 0 16,2 3 0-16,5 3-3 15,10-3 2-15,7-3-1 16,10 0 0-16,11 0 2 16,18-7 0-16,3-2 0 15,1-4 2-15,-1 0-3 16,-3-3 0-16,-1 0-23 16,-2 1-12-16,-5-1-14 15,-6-3-5-15,0 0-5 16,-4 0-1-16,0 0-43 15</inkml:trace>
  <inkml:trace contextRef="#ctx0" brushRef="#br0" timeOffset="58803.85">29337 10800 308 0,'-4'-3'115'0,"4"-1"-89"0,4-2 23 0,0 0 4 0,-1-4-6 15,1-2 1-15,-1-4-11 16,-3-6-3-16,0 0-19 16,0-9-5-16,0-10-2 0,0-9-2 15,0 9 1-15,0 4-6 16,4 5-1-16,3 4-2 15,0 12 0-15,0 1 0 16,10 5-2-16,-2 4 3 16,9 6 2-16,-3 0-24 15,4 13-12-15,-4-1-22 16,0 13-9-16,-3 0-23 16,-4 7-6-16,-3-7-37 15</inkml:trace>
  <inkml:trace contextRef="#ctx0" brushRef="#br0" timeOffset="59188.12">29637 10721 236 0,'10'0'90'0,"-10"0"-70"0,11-9 21 0,-11 9 7 16,4-3-8-16,-1-4-1 15,1 4-9-15,-1-3-4 16,1-3-14-16,-4-7 3 0,3 0 5 16,1 1 0-16,3-1 0 15,0-3-4-15,3 0 0 16,5-6 0-16,-1 10-1 15,0-1-3-15,0 3 0 16,-7 4-5-16,-7 9 1 16,0 6-5-16,-7 7 0 15,0 2-1-15,0 1-2 0,0-3-2 16,7 5 1-16,7-8 1 16,7-1 2-16,7 1-3 15,0-10 0-15,-3 0 1 16,7 0 2-16,-4 0-3 15,0 0-2-15,-3 0 8 16,-4 6 4-16,-4 0-4 16,-3 7-1-16,-3-4-4 15,3 4-3-15,-4-4 2 16,8 1 0-16,0-4-41 16,6-3-19-16,-3 0-44 15,7-6-17-15,1 0-34 16</inkml:trace>
  <inkml:trace contextRef="#ctx0" brushRef="#br0" timeOffset="59548.85">30554 10398 400 0,'-3'-9'151'0,"3"9"-118"0,-7-3 3 0,7 3-7 15,-8 0-22-15,1 0-4 16,-14 3 0-16,4 0 0 0,-8 6-1 16,4-2-4-16,0 5-1 0,3-2 2 15,4 2 0-15,3 4-2 16,11 3 2-16,0-4 1 16,7 10 0-16,-3-6-3 15,3 10 2-15,0-8 18 16,0 5 9-16,0-5 2 15,-7 1 3-15,0-6-13 16,-11 0-3-16,4-1-7 16,-14-5-3-16,4-1-5 15,-8 1 0-15,4 2-13 16,0-5-5-16,3-1-63 0,4-3-29 16,0 0-78-1</inkml:trace>
  <inkml:trace contextRef="#ctx0" brushRef="#br0" timeOffset="67584.23">21329 12023 212 0,'-7'-10'79'0,"7"7"-61"0,3-3 12 0,1 3 4 16,-1-4-7-16,-3 7-1 16,0 0-3-16,4-3 0 15,0 3-13-15,3 3 10 0,-4 4 6 0,4 2-1 16,-3 4 3 0,3 2-7-16,0 7-3 15,0 3-6-15,0 0 0 0,-4 4-5 16,5 8-2-16,-5 1-2 15,1 3-3 1,-1-1-2-16,-3 1 1 0,0-6 3 16,0-7 1-16,0 3-1 15,0-9-2-15,0-6-2 16,0-4 1-16,0-2 3 16,4-4 3-16,-4 0-4 15,0-3-1-15,0-3-51 16,0 0-23-16,0-3-94 15</inkml:trace>
  <inkml:trace contextRef="#ctx0" brushRef="#br0" timeOffset="68002.52">21558 12001 280 0,'-3'-16'107'0,"3"13"-83"0,-4 0 17 0,4 3 2 16,0 0-19-16,0 0-3 0,0 3-4 16,0 6 1-16,0 4-10 15,0 2 0-15,0 1-1 0,0 0-1 16,0 3 1-16,0-1-4 15,0 4 0-15,0-3-1 16,0 6-2-16,0-3 1 16,-3-3-1-16,3-3 0 15,0-1 0-15,0-5 0 16,0-1 0-16,3 1-3 16,4-10 2-16,4 0 1 15,3 0 2-15,7-10-3 16,4 7 0-16,3-3 1 15,-3 3 2-15,-4-1-3 16,-3 1 0-16,-8 3-48 0,-10 3-21 16,-3 4-86-1</inkml:trace>
  <inkml:trace contextRef="#ctx0" brushRef="#br0" timeOffset="68376.61">21795 12101 284 0,'0'-16'107'0,"3"7"-83"0,1-4 15 0,-4 7 3 16,0 0-8-16,0-1 1 0,0 7-12 15,0 0-1 1,0 7-4-16,0 5-2 0,-4 7-4 16,1 6 0-16,-4 3-7 15,0 4-1-15,3 5 0 16,0 4 0-16,1 9-5 16,3-3-1-16,3-9 1 15,5 0 2-15,-1-10 0 16,0-6 2-16,3-7-24 15,-3-2-11-15,0-4-21 16,-3-2-9-16,-4-4-60 16,0-3-63-1,-4-10 62-15</inkml:trace>
  <inkml:trace contextRef="#ctx0" brushRef="#br0" timeOffset="68769.03">21149 12668 272 0,'-7'0'104'0,"11"0"-81"0,-4 0 7 0,0 0-3 0,3 0 0 16,4 0 4-16,4 0 0 15,3-3 1-15,3-3-17 16,8 6 4-16,7-9 4 0,3 5-6 16,7-5 1-1,1 0-9-15,6-4-1 0,11 7-2 16,14 0-1-16,4-1-6 16,-1 1-1-16,-6 0 1 15,-4 3 2-15,0 3-2 16,-3 0 0-16,-8 0 1 15,-10 0 2-15,-7 0-3 16,-11 3-2-16,-7 0-51 16,-7 0-24-16,-7 0-73 15,-3 0-55 1,-4 0 86-16</inkml:trace>
  <inkml:trace contextRef="#ctx0" brushRef="#br0" timeOffset="69458.05">21692 12819 284 0,'7'-25'107'0,"0"12"-83"0,4-2 15 0,-7 5 1 0,-4 7-9 16,0-3-1-16,-8 0-12 16,-2 2-4-16,-8 4-8 15,1 7-4-15,-5 2 1 0,1 4-2 16,0 5 2-16,0 1-2 16,3 3-1-16,4 0 1 15,4 0-1-15,-1 0 0 16,4-3 0-16,3-3-3 15,4-1 0-15,4-2 2 16,3-1 2-16,4-2 0 16,6-1-1-16,4 1 1 15,8-1-1-15,-1 0 0 16,4 4 0-16,-4 3 0 16,0-4 2-16,-3 7-3 15,-8-3 0-15,-2-1 1 0,-1 1 2 16,-7 0 16-16,-4-4 9 15,-3 1-10-15,-7-4-2 16,-3 7-7-16,-5-7 0 16,-6 1-3-16,-3-4 0 15,-5 0-3-15,5-3-2 16,-1-3 5-16,4 0 4 16,3-3-5-16,4-3-2 15,3-4-4-15,4-2-1 16,4-7 2-16,6-3 0 15,8-6-2-15,10-10 2 0,11-9-1 16,7-3 0 0,0 3 2-16,-8 0 2 15,-6 16 1-15,-7-1 1 0,-8 4-2 16,-6 3 1-16,-8 6-18 16,-3 4-4-16,0-1-26 15,0 3-9-15,4 4-29 16,3 0-13-16,0-1-43 15</inkml:trace>
  <inkml:trace contextRef="#ctx0" brushRef="#br0" timeOffset="70043.23">22130 11508 260 0,'7'-6'96'0,"-7"6"-75"0,3 0 12 0,1 0 2 0,-1 0-4 15,1 6 2-15,-4-3-5 16,0 1 0-16,-4 5-16 16,-3 7 0-16,-3-1-1 0,-1 4-2 15,1-3 2-15,-1 9 0 16,-3-3 3-16,0 6-1 15,-4 10 0-15,-7 18-1 16,-6 19 2-16,-12 13-7 16,-17 13-4-16,-10 30-2 15,3-2 1-15,0 21-3 16,3 4 0-16,8-16 7 16,10-22 6-16,7-13-4 15,11-12 0-15,7-19-6 0,7-18-4 16,3-10 5-16,4-16 5 15,4-12-2-15,-1-10 2 16,0-6-5-16,-3-3-2 16,0-4-11-16,0 1-4 15,0 0-42-15,4-4-15 16,3 1-39-16,7 0-14 16,0-1-15-1</inkml:trace>
  <inkml:trace contextRef="#ctx0" brushRef="#br0" timeOffset="72535.72">23678 11938 184 0,'4'-6'68'0,"0"2"-52"0,-1-2 3 0,-3 6-1 16,4-3-7-16,-4 0 1 15,0 3-1-15,0 0 1 16,0 0-6-16,0 0 0 0,0-3 1 16,0 3 1-16,3-3 0 15,-3-4-2-15,4 1 1 16,-1 3 2-16,-3-3 2 16,4 3 1-16,-4-4 0 15,0 7 0-15,0-9 0 16,0 6-2-16,3-4 1 15,-3 7 0-15,0-3 3 16,0 3 4-16,0 0 3 16,0 0-7-16,4 3-1 15,-4 23 2-15,0 2 0 16,0 6-4-16,0 1-1 0,3-4-4 16,1 7 1-16,-1-7-4 15,1-3-2-15,-4-3 0 16,3 0 1-1,1 1-3-15,-4-4 0 16,0-4 1-16,0-2 2 0,0-3 1 16,0-4 1-16,0 0-31 15,-4-2-14-15,1-4-52 16,-1 6-21-16,1-3-22 16</inkml:trace>
  <inkml:trace contextRef="#ctx0" brushRef="#br0" timeOffset="72866.33">23915 11944 220 0,'7'-12'82'0,"0"5"-64"0,0-2 20 0,-3 6 3 15,-4 3 1-15,3 0 4 16,-3 6-8-16,-3 7-3 15,-5 2-19-15,-2 7-6 0,-1 0 1 16,1 0-3-16,-1 0 3 16,4 0-8-16,0-3-2 15,7 0-1-15,4-4 0 16,3-5 2-16,3-1 1 0,4 1-1 16,4-4 1-16,0-3-2 15,3-3-1-15,-4 6 1 16,1-3-1-1,-4-3-38-15,-3 0-16 0,-1 0-33 16,1-3-13-16,3-3-23 16</inkml:trace>
  <inkml:trace contextRef="#ctx0" brushRef="#br0" timeOffset="73150.16">24137 11941 288 0,'-3'-16'107'0,"3"16"-83"0,0-12 17 0,0 9 2 16,3-4-3-16,1 1 0 15,-1-3-10-15,-3 9-4 16,4 6-15-16,-1 7 2 0,-6 12 1 16,-4 9-5-16,0 1-1 15,-4 2-4-15,0 1-3 16,1-4 0-16,3 1 1 15,3-4-3-15,4 1 0 16,4-4-1-16,-1-3 0 16,4-3-22-16,0-7-12 15,-3-2-25-15,-1-4-12 0,1-2-85 16</inkml:trace>
  <inkml:trace contextRef="#ctx0" brushRef="#br0" timeOffset="73556.73">23460 12524 276 0,'-7'0'104'0,"7"-3"-81"0,3 3 7 0,-3 0-1 16,7-6-1-16,0 6 6 15,7-3-4-15,4-4 0 16,7-2-17-16,7 6 1 0,6-7 0 16,8 1 1-16,0-4 1 15,7 1-4-15,0-1-2 16,17-2-2-16,12 2 0 15,-1 4-7-15,-4-1-2 16,-6 7 0-16,-8-3 0 16,-6 6 1-16,-4 0 0 15,-11 0 0-15,-10 6 2 16,-4-3-52-16,-10 7-23 16,-8-4-45-16,1 3-16 15,-4-2 11-15</inkml:trace>
  <inkml:trace contextRef="#ctx0" brushRef="#br0" timeOffset="74083.23">23915 12640 236 0,'0'-9'90'0,"0"9"-70"0,0 0 8 0,0 0-2 16,0 0-1-16,0 0 2 15,0 0-1-15,0 0 1 16,0 0-15-16,-4 6 2 0,1-3 2 16,-1 7-2-16,-3-1 0 15,0 7-6-15,0-4 0 0,0 4-3 16,3-4 0-16,4 1-1 15,0 0 0 1,4-1 4-16,3-3 3 0,4 1-6 16,-1-7-1-16,4 6-2 15,0-9-2-15,1 7 3 16,-1-7 0-16,0 0-10 16,0-7-3-16,0 4-44 15,-3-3-19-15,-4-3-79 16,3 9-40-1,1 0 97-15</inkml:trace>
  <inkml:trace contextRef="#ctx0" brushRef="#br0" timeOffset="74365.81">24105 12646 308 0,'-3'-15'115'0,"6"12"-89"0,1-7 19 0,-4 10 4 15,0 0-9-15,0 0-1 16,0 0-9-16,0 3-4 16,0 7-14-16,-4 9-3 0,-3-1 1 15,0 8-8-15,-3 8-1 16,3 4-1-16,0 6 0 16,3-4 2-16,0 1 1 15,4-6-4-15,0-4 1 0,4-6-16 16,0 0-6-16,-1-6-29 15,1-3-10-15,-1-4-25 16,4-2-11-16,4-7-34 16</inkml:trace>
  <inkml:trace contextRef="#ctx0" brushRef="#br0" timeOffset="75000.98">24592 11709 236 0,'-3'-6'88'0,"3"6"-69"0,0-3 8 15,0 3 1-15,0 0 3 16,0 0 5-16,0 0-2 15,-4 0 0-15,-3 3-19 16,-11 6 0-16,-6 13-1 0,-5 19-1 16,-6 18 0-16,-7 14-5 15,-11 2-3-15,-11 13-2 0,-10 21-3 16,4 1 1 0,3-10-1-16,3 7 0 0,1 9 0 15,-1-9 0-15,4-16 0 16,7-19 2-1,11-10 1-15,10-15-12 0,8-12-4 16,10-7-36-16,10-12-13 16,11-10-89-1</inkml:trace>
  <inkml:trace contextRef="#ctx0" brushRef="#br0" timeOffset="75824.7">25912 11718 268 0,'0'-9'101'0,"3"6"-78"0,1-3 20 0,-4 6 5 16,0 0-11-16,3-4-1 15,1 4-7-15,-1 7-1 16,1 2-16-16,-4 10 0 0,0 12-1 15,-4 16-6-15,1 3-1 16,-1 10-2-16,1-10-2 16,-1-6 1-16,1 0-1 15,-1-6 0-15,0-7 2 16,1-3-1-16,3-6-1 16,0-6-21-16,0-4-11 15,3-2-26-15,5-7-11 16,-1-3-82-1</inkml:trace>
  <inkml:trace contextRef="#ctx0" brushRef="#br0" timeOffset="76139.5">26183 11725 244 0,'0'-7'90'0,"4"4"-70"0,-1 3 15 15,-3 0 0-15,0 0-3 16,4 3 3-16,-1 1-13 16,-3 5-3-16,-3 3-11 0,-4 7 1 0,0 3 4 15,-4 3-5-15,4 4 0 16,0-1 0 0,3 0 0-16,4-3-2 0,7-3-1 15,4-6-3-15,3-4 1 16,0-2-2-16,4-4 2 15,-4 3-2-15,0-2 2 16,0-4-13-16,-3-3-6 16,-1 0-38-16,1-10-15 15,0 7-79 1</inkml:trace>
  <inkml:trace contextRef="#ctx0" brushRef="#br0" timeOffset="76425.53">26395 11759 252 0,'-4'-6'96'0,"1"3"-75"0,3-4 19 15,0 7 2-15,0 0-5 16,0 0 1-16,0 0-8 16,-4 7-4-16,1 2-14 15,-1 7 1-15,-3 12 1 0,0 10-3 16,0 9-1-16,-4 0-6 15,1 0-3-15,3 0-3 16,0-3 1-16,3-7 1 16,1 1 0-16,3 0 0 15,0-10 2-15,3-6-21 16,1-7-7-16,-1-2-25 16,4-7-10-16,0-3-88 15</inkml:trace>
  <inkml:trace contextRef="#ctx0" brushRef="#br0" timeOffset="76871.85">25679 12455 200 0,'-21'6'74'0,"17"-2"-58"0,4-1 7 16,0-3-1-16,0 0-1 15,0 3 4-15,4 0 4 16,-1 0 2-16,1 0-16 15,3 0 6-15,0-3 3 0,7 0 1 16,0-3 2-16,7 0-4 16,4-3 0-16,7-4-3 15,13 1-3-15,19 0-7 16,3 2-4-16,0 4-3 16,-4 3 0-16,-3 3-2 15,0 1-1-15,4-1-2 0,-15-3 1 16,-3 0 1-16,7-7 2 15,11-2-19-15,-15 0-8 16,-10-1-38-16,-7 1-15 16,-11-1-74-1</inkml:trace>
  <inkml:trace contextRef="#ctx0" brushRef="#br0" timeOffset="77322.28">26017 12646 304 0,'0'-9'112'0,"11"3"-87"0,7 3 9 15,-4-7-1-15,7 4-6 16,4-3 2-16,3 2-10 16,0 4-1-16,0 3-11 15,-3 3 2-15,-4 4 2 0,-3 2 7 16,-4 7 3-16,-7-4-4 0,-7 7-2 16,-4 3-5-16,-3-3 1 15,-3 0-4-15,-1-1 1 16,1 1-5-16,3-3 0 15,3-4-3-15,0 7-1 16,4-3 1-16,4 0 0 16,3-1 0-16,7-2 2 15,4-4-1-15,6-6 2 16,8-3-2-16,11-6-1 16,2-3-24-16,1-4-11 15,-7 1-66-15,-4 2-29 16,-10 4-30-1</inkml:trace>
  <inkml:trace contextRef="#ctx0" brushRef="#br0" timeOffset="77635.48">26896 12192 372 0,'-4'-6'140'0,"8"2"-109"0,6-2 9 16,-3 3-4-16,4 3-17 15,7-3-1-15,-4 3-10 0,0 0-5 16,7 3-2-16,11 3-1 15,0 1 0-15,-4 2-25 0,-7 0-8 16,-7 4-54-16,-3 3-21 16,-11 6-34-1</inkml:trace>
  <inkml:trace contextRef="#ctx0" brushRef="#br0" timeOffset="77790.47">26839 12534 316 0,'11'0'121'0,"7"-4"-95"0,20-2 3 0,-13-3-8 0,10 6-14 15,4-4-2-15,0 7-25 16,-4 0-12-16,-3 0-107 16,-4 0-46-16</inkml:trace>
  <inkml:trace contextRef="#ctx0" brushRef="#br0" timeOffset="78361.58">27728 11897 268 0,'-31'-19'101'0,"24"16"-78"0,-4-6 13 0,7 2 2 15,-3 7-2-15,0 0 2 16,0 0-5-16,4 7-3 16,3 2-16-16,3 1 9 0,8-1 4 15,3 4-3-15,7-1 0 0,11-3-2 16,14 1 1-16,10-1-11 16,4 1-4-16,-3-1 1 15,-4 0 2 1,-8 1-6-16,-9-1-1 0,-8 1 4 15,-7 9 3-15,-7 6-2 16,-10 0 0-16,-11 6-3 16,-15 4-1-16,-16 12 1 15,-12 12 1-15,-3 7-3 16,7-6-3-16,4-1 0 16,3-6-1-16,8-6 0 15,6-9 0-15,4-7 0 16,3-2 0-16,4-11-33 0,3-5-13 15,4 3-41 1,4-10-17-16,-1-3-91 16</inkml:trace>
  <inkml:trace contextRef="#ctx0" brushRef="#br0" timeOffset="80644.14">27658 11624 280 0,'-7'-15'104'0,"7"15"-81"0,0-13-2 15,0 7-7-15,0-4-2 16,-4 1 3-16,1-4-2 15,-4 1 2-15,-4-4-8 0,-7-3 5 0,-6-3 1 16,-5-3 2-16,-6 0 4 16,-7 0-9-16,-4 3-1 15,0-3-1-15,0 6 2 16,-7-3-1-16,-10 4 0 16,-4 5-3-1,-4 1 1-15,8 2 0 0,-1 7 1 16,4 0-4-16,-3 3-3 15,-8 0 2-15,-6 3 0 16,17 0-4-16,-18 7 1 16,0-1 6-16,-6-3 4 15,-15 4-3-15,4 2-2 16,7 7 2-16,6 0 0 16,1 6-1-16,0 6 1 15,0 4-4-15,3 5 0 0,8 4-3 16,6 0-1-16,8 6 1 15,3 7 0-15,0 12 0 16,0 3 2-16,-3 0 5 16,-1 0 6-16,4-6-3 15,4 6 0-15,3 7-4 16,7-1 1-16,15 0 0 16,13-12 3-16,15 0 1 15,20-6 1-15,26 2-4 16,10 10 0-16,14 1-5 15,24-1 0-15,12-6 1 16,-1-4 0-16,15-5-2 16,6-4-2-16,-10 0 1 15,-3-6 1-15,6 3-1 0,-3-6-1 16,-7-6 1-16,-14-10 1 16,-1-6 1-16,8-12 3 15,4-10-3-15,-5-13 0 16,1-12-1-16,14-3-2 15,0 3 1-15,-3 0 1 16,-5-4-1-16,5 1-1 16,3 0 1-16,-14-3 1 15,-15-4-1-15,-2-6-1 16,-1-9 3-16,0 0 0 16,0 3-1-16,-10 6 1 15,-8 4-2-15,-10-1-1 0,-7 0 1 16,-7-2-1-1,-7-14 2-15,-7-21 1 16,-8-3-4-16,-6-10 1 0,-11-28 0 16,-7-3 2-16,-11 3-3 15,-10 12 0-15,-14 4 1 16,-39-13 0-16,-14 19-3 16,-8 15 2-16,-31 14-1 15,-17 27-2-15,-4 10 0 16,-25 18 0-16,11 14-8 15,-4 11-5-15,3 10-13 16,26 3-4-16,27 1-33 16,26-4-14-16,20-3-111 15,18-13-53-15,22-12 125 16</inkml:trace>
  <inkml:trace contextRef="#ctx0" brushRef="#br0" timeOffset="83795.7">30438 11188 208 0,'14'-6'77'0,"-7"3"-60"0,3-3 8 0,-6 3 2 15,3 0-3-15,-7 3 3 16,4-4-4-16,-4 4-2 16,-4-3-11-16,-3 0 0 0,-4 0 3 15,-3 0-3-15,-3 0 0 16,-5 3-2-16,-2 0 2 15,-4 0 1-15,-1 0 1 16,1 0-4-16,0 0-3 0,0 3 0 16,-4 3 1-1,0 4-1-15,-3 2 0 16,-7 4-3-16,3 3-2 0,0-1 1 16,4 11 1-16,3 2-1 15,11 3 2-15,7 4 2 16,10 0 2-16,11-1-3 15,7-2-1-15,7-7-1 16,8 3 1-16,2-9-2 16,1-3 2-16,3-3-2 15,8-7 2-15,3-2 0 16,-1-7 1-16,-2-7 0 16,-4-5 0-16,-8-7 2 15,-6-3 1-15,-7-3-3 16,-11-3-1-16,-11-4-3 15,-13 4-1-15,-12 6-1 0,-6 6 0 16,0 10 0-16,3 3 0 16,4 3-11-16,3 3-7 15,8 3-22-15,9 1-9 16,8-1-15-16,11 0-4 16,10 1-52-1</inkml:trace>
  <inkml:trace contextRef="#ctx0" brushRef="#br0" timeOffset="84201.33">30854 11251 228 0,'14'-9'85'0,"-3"-1"-66"0,-4 1 16 15,-4 9 4-15,1-9-6 16,-4 9 3-16,-4 0-11 16,-6 0-6-16,-8 0-10 15,-7 6 0-15,-3-3 2 0,-4 13-6 0,-3-4-1 16,0 13-2-16,3 3 1 15,4 7-4-15,0 3 0 16,10-1-1-16,7-2 0 16,8-4 2-16,10-3 0 15,7-6 0-15,11-3 2 16,10-6-1-16,4-4-1 16,-4-3-4-16,-3-3 0 15,-4-3-53-15,0 0-24 16,-10-9-54-1</inkml:trace>
  <inkml:trace contextRef="#ctx0" brushRef="#br0" timeOffset="84530.67">31111 11220 300 0,'-3'-10'112'0,"6"4"-87"0,1 3 7 16,-4 3-5-16,7-6-11 16,-3 3 1-16,-1-1-6 15,-3 4-1-15,0 4-6 16,-3 2-1-16,-4 6 3 0,-4 7-3 16,-3 3-2-16,0 16 2 15,0 3 0-15,3 2-4 16,4 5 1-16,3-5 0 15,4-5 0-15,0-3 0 16,4-4 2-16,0-3-1 0,-1-9-1 16,1-7-30-16,-4 4-15 15,0-6-61 1,3-4-71-16,1-3 52 16</inkml:trace>
  <inkml:trace contextRef="#ctx0" brushRef="#br0" timeOffset="84790.73">31133 11151 256 0,'-11'-3'96'0,"11"3"-75"0,4 0 8 16,-4 0-1-16,7-3-6 15,7 3 1-15,7-4-8 16,11 1-4-16,6 0-6 16,8-3-2-16,0-7 1 0,-7 13-2 15,0-3-2-15,-14 3-19 16,-8 0-10-16,-6 3-106 16</inkml:trace>
  <inkml:trace contextRef="#ctx0" brushRef="#br0" timeOffset="84970.43">31062 11358 256 0,'-10'19'96'0,"17"-13"-75"0,3 3 17 0,-3-6 3 16,7-3-15-16,11 0-5 16,17-3-12-16,15-3-4 15,3-3-3-15,-4 9-2 0,-10-4 3 16,-4 4-24-16,-10 0-11 15</inkml:trace>
  <inkml:trace contextRef="#ctx0" brushRef="#br0" timeOffset="85918.39">31725 11204 268 0,'-7'-3'101'0,"7"3"-78"15,0 0 6-15,0 0-2 0,7 0-6 16,4 3-1-16,7-3-10 16,3 6-4-16,3-2-4 15,1-4-2-15,-4 6 3 0,-3-3-31 16,-8-3-11-16,-6 9-92 16</inkml:trace>
  <inkml:trace contextRef="#ctx0" brushRef="#br0" timeOffset="86076.21">31662 11358 272 0,'14'0'101'0,"4"0"-78"0,17 0 0 0,-18 0-6 16,12 0-12-16,2 0-3 15,1 0-28-15,-4 0-10 16,1 0-79-16,-5 0-33 15</inkml:trace>
  <inkml:trace contextRef="#ctx0" brushRef="#br0" timeOffset="86483.15">32135 11160 276 0,'-4'-3'104'0,"8"0"-81"0,6 0 14 16,1 0 1-16,6 0-9 15,5-1 0-15,6 1-3 16,3 0-1-16,1 3-14 16,-4 3 4-16,-3 4 5 0,-4 2 0 15,-7 4 3-15,-10 2-9 16,-11 4-1-16,-14 3-5 15,-11 6 0-15,-3 4-5 16,-1 5 0-16,5 1-3 16,2-1-1-16,8-2 1 15,7-7 0-15,11-3 4 16,10-6 2-16,10 0 0 0,12-7 1 16,6-2-4-16,0-4 0 15,-3 0-3-15,-7-3-3 16,-8 1-53-16,-3-1-25 15,-7 0-78 1,-10 0-65-16,-8-3 88 16</inkml:trace>
  <inkml:trace contextRef="#ctx0" brushRef="#br0" timeOffset="86994.21">29923 11822 260 0,'31'-3'99'0,"-13"0"-77"0,3-1 20 0,-10 1 6 16,3 0-4-16,4 0 1 15,-1 0-7-15,4 0-1 16,4 0-21-16,10-1 4 0,22 1 3 15,13 3-6-15,11 0 1 16,32-6-7-16,32 3 1 16,28-3-1-16,21-4 1 15,21 1-6-15,0 6-4 16,4-7-1-16,-11 1-1 16,-32 3-3-16,-17-1 2 15,-21 4 1-15,-22 3 0 16,-24 0 0-16,-29 3 0 15,-24 1-44-15,-25-1-18 0,-17-3-55 16,-8 9-21-16,-13 0-13 16</inkml:trace>
  <inkml:trace contextRef="#ctx0" brushRef="#br0" timeOffset="88493.11">19710 14017 244 0,'-14'-3'93'0,"10"-1"-72"0,1 1 16 0,-1 3 2 16,0 0-1-16,1 0 2 15,3 0-7-15,0 0-3 16,0 0-16-16,0 0-2 0,0 0-1 0,0 0 2 15,7 0 3 1,7-6-1-16,11 0 4 0,14-4 0 16,6-2 1-1,5-1-11-15,-1 10-5 16,-6 3-3-16,-8 3 1 0,-3 4 8 16,-8-1 5-16,-6 3 8 15,-11 4 3-15,-7 2-13 16,-7 4-8-16,-7 0-3 15,-7 0 0-15,-4 0-1 16,-3-1-1-16,3 4 1 16,0-6-1-16,8 0-3 15,3-4 0-15,7 1-1 16,3-4 3-16,8 1-2 16,6-1 1-16,4 7 2 0,4-4 2 15,0 1-1-15,-1 3-1 16,1-1 1-16,-4 1-1 15,0 3 0-15,-3 0 2 16,-8 6-1-16,-3-3 2 16,-3-4 0-16,-4 1 1 15,-8-6-5-15,-2 2 1 16,-4-2 0-16,-4-4 0 16,-3 1 0-16,-4-4 0 15,0 0-3-15,4-3 2 16,0 1-1-16,3-4-2 15,7 0-39-15,4 0-17 16,4 0-29-16,6 0-9 0,4-7-74 16</inkml:trace>
  <inkml:trace contextRef="#ctx0" brushRef="#br0" timeOffset="88871.1">20098 13669 280 0,'-14'-44'107'0,"14"28"-83"0,3 4 21 0,1 5 5 15,3 4-14 1,0 3-1-16,7 3 0 0,4 7 0 15,6 2-19-15,8 10 6 0,0 16 5 16,0 25 2-16,-4 5 3 16,-11 5-17-16,-10 2-9 15,-10 22-2-15,-8 10-1 16,-3-13-4-16,-3-16 1 16,2-6 0-16,5-18 2 15,3-7-1-15,0-13-1 16,3-9-6-16,4-9-1 15,-3-13-32-15,3 3-12 16,-4-6-29-16,1-6-12 0,3 3-77 16</inkml:trace>
  <inkml:trace contextRef="#ctx0" brushRef="#br0" timeOffset="89533.17">20659 13932 208 0,'-18'6'79'0,"15"-6"-61"0,-1 0 10 16,4 0 3-16,0 0-2 15,0 0 3-15,0 0 5 16,0 0 1-16,0 0-20 15,0 0 9-15,0 0 4 0,4 0-5 16,-4 0-3-16,7 0-9 16,3 3-4-16,11-3-3 15,11 0-2-15,10 0-3 16,8-3 1-16,-1-3-2 16,1-3 2-16,2 5-2 15,8-2-1-15,4 0 1 16,-1 0-1-16,-3-1 0 0,-7-2 0 15,-7 0 0-15,-7 2 2 16,-11 1-3-16,-7 0 0 16,-3 3-32-16,-7 3-15 15,-8 3-36-15,-3 3-12 16,-7 3-42 0</inkml:trace>
  <inkml:trace contextRef="#ctx0" brushRef="#br0" timeOffset="89967.14">20941 14023 256 0,'0'-13'96'0,"3"4"-75"0,4-4 6 16,-3 7-4-16,0 0 0 0,-1 0 6 16,-3 3-1-16,0 3 1 15,4 0-16 1,-1 6 5-16,1 6 3 0,-1 4-7 0,-3 6-1 15,0 3-7-15,0 0-2 16,-3 6 0 0,-1 4 2-16,1-1-5 15,3 4-1-15,0-3 0 0,0-1 0 16,0-6 0-16,0 1 0 16,0-8-3-16,0-2 2 15,0-6-26-15,0-4-11 16,0 1-25-16,0-7-9 15,7-6-65 1</inkml:trace>
  <inkml:trace contextRef="#ctx0" brushRef="#br0" timeOffset="90447.99">21311 14170 208 0,'0'-3'79'0,"4"0"-61"0,-4 3 15 15,0 0 1-15,0 0 0 16,0 0 5-16,-4 0-2 16,-3 3-1-16,-7 0-19 0,0 0 1 0,0 7 0 15,-4-1-6 1,1 10 1-16,-5 3-8 0,5 6-1 15,3 4-2-15,3-7-2 16,8 3-2-16,3-6 1 16,7-6 5-16,7-7 5 15,3-9 8-15,5-6 4 16,-1-4-2-16,0-5-1 16,-3-1 3-16,-1-3 3 15,-6 10-6-15,-4-4 0 16,-4 4-9-16,1 2-3 15,-4 7-3-15,0 7-3 16,0 2-2-16,3 4-1 16,1 2 2-16,3-2 2 15,0 6 0-15,4-7-1 16,-1-2-24-16,1-4-9 16,-1 0-34-16,1-3-15 0,0-3-33 15,-4-6-80 1</inkml:trace>
  <inkml:trace contextRef="#ctx0" brushRef="#br0" timeOffset="90732.06">21601 13860 320 0,'-11'-28'121'0,"11"12"-95"0,0 7 18 0,4-1 2 15,-1 7-12-15,1-3 0 16,-4 6-8-16,3 6-4 16,1 7-12-16,-4 12-2 0,0 9 2 15,-4 7-6 1,1 3-2-16,-1 3-1 0,1 3-1 16,-1 6 0-16,0 4 2 15,4-7-3-15,4-6-2 16,3-12-18-16,0-7-7 15,4-9-34-15,-4-7-15 16,3-12-85 0</inkml:trace>
  <inkml:trace contextRef="#ctx0" brushRef="#br0" timeOffset="91017">21837 14042 296 0,'0'0'110'0,"3"3"-86"0,1 0 16 16,-4-3 2-16,0 6-14 16,-4-3-1-16,-3 7-5 15,4-4 1-15,-11 4-13 16,-14 5 3-16,-1 4 3 0,1 3-2 16,3 0 2-16,1 0-7 15,3-3-3-15,6 6-3 16,5-10-3-16,3-2-2 15,7-4-1-15,10-5 2 0,12-8 0 16,6-5-32-16,4 0-15 16,-1 2-38-16,1 1-16 15,-7 6-40 1</inkml:trace>
  <inkml:trace contextRef="#ctx0" brushRef="#br0" timeOffset="91347.75">21982 14227 296 0,'14'-6'110'0,"0"2"-86"0,0-5 11 0,-3 3 1 0,-1-4-11 16,1 7-2-16,-1-3 2 15,-3-4 1-15,-3 1-13 16,-4 0 3-16,-7-1 4 0,-4 4-9 15,1 3-1-15,-4 3-4 16,-4 3 1-16,-3 3-4 16,0 7-2-16,-1 2 0 15,5 14-1-15,6 5 0 16,8 1 2-16,6-7 1 16,8-3 1-16,3-6 0 15,7-7 0-15,0-2-2 16,4-4-2-16,3-3-46 15,0 0-21-15,4-3-114 16</inkml:trace>
  <inkml:trace contextRef="#ctx0" brushRef="#br0" timeOffset="100308.61">23001 14076 204 0,'4'-3'77'0,"-1"-3"-60"0,1 3 10 15,-4-4 1-15,0 7-1 16,0-3 3-16,0 3-5 15,0 0-1-15,0-6-13 16,-4 6 7-16,1 0 4 0,-4 0 0 16,-4 6-1-16,-3-3-3 15,0 7 1-15,-4 6-8 0,1-1-2 16,-1 4-5-16,0 9-3 16,4 0 0-16,7 10-1 15,7-3 2 1,7-4 1-16,-3-9 7 0,17-3 4 15,7-10-1-15,7-9 0 16,8 0-5-16,3-3-3 16,-4 3-2-16,-7 0-3 15,-3 0-2-15,-7 3-1 16,-4-3-36-16,-4 0-14 16,-3 0-17-16,1-3-5 15,-5-3-67 1</inkml:trace>
  <inkml:trace contextRef="#ctx0" brushRef="#br0" timeOffset="100848.75">23460 14111 252 0,'3'-13'93'0,"1"7"-72"0,-1 0 7 0,1-4 0 16,-1 7-6-16,1-3-1 16,-4 6 2-16,0-3 2 15,-4-4-13-15,1 7 4 0,-1 0 2 16,-3 10-4-16,-3-1 0 15,-1 1-6-15,-3 8 0 16,0-2-5-16,0 9 0 16,3 3-3-16,1 1-1 15,6 5 1-15,4-6 0 16,7-6 0-16,4-3 0 16,3-6 4-16,3-7 5 15,1-6 6-15,3-9 3 16,4-7-1-16,3-6 0 15,-3-3-5-15,-4 0 0 16,-3 0 2-16,-8-4 1 16,-10 8-11-16,-3-5-4 0,-8-2 0 15,-3 3 1-15,0 0 0 16,0 9 2-16,0 4-11 16,3 6-4-16,1 2-16 15,2 8-8-15,5 2-9 16,3 3-5-16,0 1-16 15,3-1-9-15,12 10-63 16</inkml:trace>
  <inkml:trace contextRef="#ctx0" brushRef="#br0" timeOffset="101419.51">23774 14274 308 0,'0'-6'115'0,"3"2"-89"0,1-2 10 0,-4 6-2 16,3-6-2-16,1 0 4 16,-1-1-3-16,1 1 0 15,3-3-18-15,-4-4 6 0,1 4 6 16,3-4-2-16,4-3 0 15,-4 4-7-15,0-7-3 16,3-6-5-16,1 0-1 0,-1-3-5 16,5 0-1-16,-1-1 1 15,-4 4 2-15,1 3-3 16,-1 3-2 0,1 10 0-16,-4 9-1 15,-3 9 0-15,-1 7 2 0,-3 3 1 16,0 3 1-16,0 0-5 15,0 0 1-15,0-7 0 16,0 4 2-16,4-9-3 16,-1 2-2-16,4-6 2 15,7-2 2-15,4-4 0 16,3-4-1-16,4-2 1 16,3 0 1-16,-3 0-1 15,-4 3-1-15,-3 3 1 0,-4 3 1 16,-4 3-1-16,-3 3-1 15,0 1 1-15,-3 5 1 16,-1-5-3-16,5-1 0 16,-5 1-10-16,4-4-5 15,4 0-39-15,-1-3-14 16,4-3-26-16,0 0-11 16,1 0-59-1</inkml:trace>
  <inkml:trace contextRef="#ctx0" brushRef="#br0" timeOffset="101931.27">24377 14202 296 0,'3'0'110'0,"-3"0"-86"0,4 0 27 16,-4 0 7-16,0-3-9 15,0-4 1-15,0-2-13 16,4-1-3-16,-1 4-19 16,1-6-2-16,-1-4-2 0,4-6-4 15,0 0-2-15,0 0-5 16,4-3-2-16,-1 0 3 16,1 3 1-16,0 3 0 15,-1-3-2-15,1 13-2 16,-4-1-1-16,0 10 4 15,-7 7 1-15,-4 5 0 0,1 4 1 16,-1 3-4-16,-3 0 0 16,4-1 1-16,-1-2 0 15,4 0-3-15,0-4 2 16,4-2-1-16,6-1-2 16,4-3 3-16,8-3 2 15,-1-3 0-15,0 0-1 16,-3 4 1-16,-4-1 1 15,-4 3-1-15,-3 3 2 16,0 1-2-16,0-1-1 16,0-2-2-16,1-1 1 15,2-3-12-15,1-3-7 0,-1 0-42 16,4 0-20-16,-3-3-21 16,0 3-7-1,-8 3-19-15</inkml:trace>
  <inkml:trace contextRef="#ctx0" brushRef="#br0" timeOffset="102635.68">24885 14057 280 0,'-4'0'104'0,"4"0"-81"0,4-3 20 0,-4-3 3 15,0 0-9-15,0 0 1 16,0-1-7-16,0 4-1 16,-4 0-17-16,-3 3-1 0,0 6 1 15,-3 7-3-15,-4 2 2 16,0 1-7-16,-1 6-3 16,5 0-4-16,6 3 1 15,4-3-1-15,4-3-2 16,6-10 5-16,5 1 1 15,2-10 6-15,1-10 5 16,3 1-3-16,0-4 2 16,0-5-3-16,-3-1 0 15,-4-3-5-15,-3 3-1 0,-8 0-1 16,-3 0 1-16,-3 4-2 16,-4 2-1-16,0 7-6 15,-1 3-1-15,1 3-19 16,0 0-8-16,0 3-9 15,4 3-3-15,-1 4-13 16,4 2-3-16,4-3 3 16,3 7 3-16,3-3 30 15,5-1 12-15,-1-2 27 16,3-1 14-16,-3 0 13 16,0-2 6-16,-3-4-1 15,0 0 0-15,-4-3-8 16,-7 0-2-16,0 0-12 15,3-6-3-15,1-1-6 16,3-5 1-16,3-1 1 0,5-2 2 16,6 2 1-16,3-6 3 15,5 1 1-15,-5-1 1 16,1 6-7-16,0 7 0 16,-4 6-8-16,-4 9-1 15,-2 4-2-15,-5 6-1 16,1-1-3-16,-4 11-2 15,0-7 1-15,0 3-1 16,0-6-14-16,0-7-5 16,4-6-56-16,-1-3-26 15,8-3-109-15</inkml:trace>
  <inkml:trace contextRef="#ctx0" brushRef="#br0" timeOffset="103433.18">22535 14732 324 0,'15'-19'121'0,"9"6"-95"0,19-2 20 16,-22 8 1-16,11 1-16 15,3 3-4-15,0 0 2 16,4 3 2-16,-7 3-17 16,-1 0 12-16,1 0 6 0,0 0-3 15,7 0 0-15,14-3-7 16,17-3-4-16,11-3-6 16,11-3-2-16,35-7-2 15,14 3 0-15,43-2 0 16,3 2 2-16,3 4-5 15,-7-1-3-15,-31 7-1 0,-21-3-1 16,-15 6 2 0,-17-3 1-16,-14 3-1 0,-15-6 1 15,-10 6-2-15,-7 0 2 16,-7-4-2-16,0-2 2 16,-11 6-2-16,-3-3-1 15,-4 3-2-15,-7 0 1 16,0 0 1-16,-3 0 0 15,-4 3 0-15,-3-3 2 16,-4 6-1-16,-4-2 2 16,-3-4-35-1,0 0-16-15,0 0-6 16,0 0-14-16,-3-4-4 16,-1-2-34-16,1-6-13 15,-4-4-33-15</inkml:trace>
  <inkml:trace contextRef="#ctx0" brushRef="#br0" timeOffset="104452.07">26134 14092 228 0,'-14'-16'85'0,"14"16"-66"0,3 0 12 0,-3 0 1 0,4-3 9 15,3-3 7-15,0 6 3 16,0-3 3-1,-4-4-29-15,1 7 1 0,3 0-1 0,-3 7 2 16,3 5 1-16,0 10-13 16,0 13-4-16,3 12-7 15,4 3-3-15,4-3 6 16,3-6 3-16,4-7 3 16,3-9 5-16,7-9-1 15,8-10-1-15,-4-15 0 16,-4-16 0-16,-7-13-6 15,-7 7-2-15,-7-7-4 16,-7 4-1-16,-7-1-1 16,-7 1-2-16,-3-1-2 0,-1 7 1 15,1 3-12-15,3 6-7 16,3 3-31-16,4 7-13 16,4 3-21-1,6 6-10-15,4 0-14 0,7 6-7 16,1 3-6-1</inkml:trace>
  <inkml:trace contextRef="#ctx0" brushRef="#br0" timeOffset="105022.88">26988 14064 352 0,'0'-16'132'0,"-8"10"-103"0,-6-4 12 16,7 4-3-16,-7 3-8 15,-3 3 0-15,-5 3-9 16,1 7 0-16,-3 2-12 16,2 7-1-16,1 0-1 0,4 9-6 15,2 3-2-15,5-3 0 16,3 7 0-16,7-10 1 16,7-6 0-16,3-7 0 15,5-8 0-15,6-8 2 16,0-5 1-16,0-7 1 15,-3 1 0-15,-4-7 4 16,-7 9 5-16,-4-3-3 0,-3 4 2 16,-3 3-9-16,-1 2-2 15,1 4-3-15,-1 3-2 16,1 6 3-16,3 4 0 16,3 2 1-16,8 1 0 15,3 6-11-15,4 3-3 16,6-4 13-16,5-2 8 15,-1-6-3-15,0-7 0 16,0-6-2-16,0-7 1 16,1-6-2-16,-5 1 2 15,-6-4 7-15,-4 0 5 16,-3-3-5-16,-4-3-3 16,-4-3-4-16,1 6 0 15,-1 3-4-15,1 0 0 16,-1 4-1-16,4-1-2 15,4 0 0-15,3 4 0 0,4-1-24 16,10 4-9-16,7 3-25 16,4 6-9-16,3 6-28 15,-3 3-13-15,-11 1-23 16</inkml:trace>
  <inkml:trace contextRef="#ctx0" brushRef="#br0" timeOffset="105207.43">27675 14086 340 0,'0'0'126'0,"0"0"-98"0,4 9 1 0,-1-6-5 16,-3 7-14-16,4 2-3 16,3 10-13-16,0 0-6 15,4 3 6-15,-1 3-46 0,1 1-19 16,-1-4-63-1</inkml:trace>
  <inkml:trace contextRef="#ctx0" brushRef="#br0" timeOffset="105402.01">27682 13794 320 0,'-28'-75'121'0,"18"62"-95"0,3 7 9 0,3 3-4 0,4 3-19 15,4 3-7-15,6 6-8 16,4 4-1-16,4 6 2 16,3 6-26-16,4 3-10 0,3 3-39 15,11 4-13-15,0-4-19 16</inkml:trace>
  <inkml:trace contextRef="#ctx0" brushRef="#br0" timeOffset="105698.64">28092 14073 332 0,'-4'-6'126'0,"4"-4"-98"0,-3 10 12 16,-1 0 0-16,-3 0-15 0,-7 0-3 16,-7 10-8-16,-4 6-4 15,0-1-5-15,1 1-2 0,6 3 1 16,7-4-5-16,8 1-1 16,10-7 3-16,11-9 1 15,6 0 0-15,5-3 1 16,-1-6 9-16,0 0 4 15,-7-1 8-15,-3 1 5 16,-4 2-10-16,-3-2-1 16,-4 9-12-16,-4 3-4 15,1 7-4-15,-1-4 0 16,1 0-22-16,3 4-12 16,0-1-21-16,0-3-7 15,0 0-28-15,3 1-9 16,1-4-36-1</inkml:trace>
  <inkml:trace contextRef="#ctx0" brushRef="#br0" timeOffset="106150.73">28303 13584 304 0,'-3'-75'115'0,"3"40"-89"0,0 1 27 16,0 24 7-16,0 7-17 15,0 3-4-15,0 13-17 16,-4 9-6-16,4 9-9 16,0 4-3-16,0 21 2 0,0 19-3 0,0 7 0 15,0-7-1-15,0 0-2 16,0-15 1-16,4-4 1 16,3-15 1-16,0-3 3 15,7-13 3-15,4-3 5 16,-1-10-6-16,5-5 0 15,2-4-6-15,1 0-2 16,3-3 0-16,-3 0 2 16,0-3-1-16,-4-4 2 15,-4-2-2-15,-3-4-1 16,-3-5 3-16,-7 2 0 16,-8-3-4-16,-7-6 1 15,-10 3 0-15,-10-3 0 16,-8 3-14-16,0 3-3 15,4 10-7-15,6 6 0 16,8 3-11-16,7 0-3 16,4 3-7-16,10-3 1 0,10 0-11 15,8 6-3 1,6-12-70 0</inkml:trace>
  <inkml:trace contextRef="#ctx0" brushRef="#br0" timeOffset="106671.55">28730 13587 348 0,'0'-50'129'0,"4"22"-100"0,-1-10 18 15,1 22 0-15,-1 1-12 0,1 5-3 16,-4 10-7-16,-4 16-4 16,1 6-11-16,-4 12-4 0,0 10-2 15,0 16 0-15,0 12 0 16,0 3-5-16,3-6 1 15,0-6-2-15,4-10 0 16,4-9-25-16,3-12-11 16,4-10-19-16,3-10-7 15,0-6 6-15,4-6 3 16,-1-6 28-16,1-3 14 16,-4-7 9-16,-4 0 5 15,-2 1 6-15,-5 5 4 16,1 4 0-16,-4 6 3 15,7 0 2-15,3 3-1 16,11 0 4-16,1-3 2 0,6-3 4 16,4 0 2-16,-1-3 1 15,-2-4 0-15,-5-2 2 16,-6-4 1-16,-8 7 1 16,-3-1 2-16,-10 7-16 15,-11 6-6-15,-11 13-7 16,-7 6-4-16,-3 0 2 15,3 3 0-15,4-3-4 16,11 0 1-16,6-7-2 16,11 4 0-16,11-9 0 15,10-4-2-15,7-3-30 16,0-6-13-16,4-3-64 16,3-7-29-16,4-6-19 15</inkml:trace>
  <inkml:trace contextRef="#ctx0" brushRef="#br0" timeOffset="107034.78">29489 13866 328 0,'-4'-25'123'0,"11"6"-95"0,4-6 25 0,-4 16 6 16,0 3-12-16,0-4-3 15,-7 4-18-15,-4 6-8 16,-10 6-11-16,-7 7-5 0,-7-1-1 15,-4 13 1-15,4-3 1 0,3 3-6 16,4-3 0-16,7 0 1 16,10-3 1-16,8 6-4 15,7-3 1-15,3 0 2 16,0 0 3-16,-4-3 2 16,-3-4 1-16,-3 4 15 15,-8-9 8-15,-6 5-6 16,-8-2-1-16,-6-1-8 15,-5-2 0-15,5-1-7 16,-1 1-3-16,4-7-1 16,3 0-1-16,8-3-40 15,6-6-18-15,11-1-107 16,11-2-48-16,3-16 53 16</inkml:trace>
  <inkml:trace contextRef="#ctx0" brushRef="#br0" timeOffset="107967.75">30145 13788 296 0,'-4'-19'110'0,"4"13"-86"0,0-4 31 0,0 10 10 15,0-3-11-15,0 3 1 16,4 3-18-16,-1 10-5 15,1 9-19-15,-1 12-3 0,5 7-3 16,-1 0-3-16,3-4-3 16,4 4 0-16,7-9-1 0,4-4 0 15,3-6 2 1,1-3-1-16,-1-7 2 16,0-6-2-16,0-3 2 15,0-6-2-15,-6-3 2 0,-1-3-2 16,-4-1 2-16,-2 1-2 15,-5-1-1-15,-3 7 1 16,0-3 1-16,-3 6-6 16,3 6 1-16,0-3-4 15,0-3 2-15,0 7 5 16,4-4 2-16,-1-3 6 16,4 0 3-16,-3 0 2 15,3 0 5-15,4-10-6 16,-4 1 1-16,0-7-4 0,-7-6 0 15,-4-6-3-15,-3-3-1 16,0-7-3-16,-3 4 1 16,-4-1-4-1,0 7 0-15,3 9-1 0,1 4 0 16,-4-4-20-16,3 6-10 16,1 4-15-16,-1 3-6 15,4-1-11-15,0 4-3 16,-3 3-25-16,10 13-97 31</inkml:trace>
  <inkml:trace contextRef="#ctx0" brushRef="#br0" timeOffset="108282.42">31090 13098 344 0,'14'-82'129'0,"-14"82"-100"0,11-78 13 15,-7 66 2-15,-1-7-14 16,1 3-2-16,-1 13-8 16,-3 3 0-16,0 28-11 0,0-6 3 15,-7 28 2-15,-7 44-5 16,0-9-3-16,3-16-3 0,-13 53-3 15,-5 48 1-15,8-17-1 16,4-12-9-16,9-6-2 16,5-19-23-16,3-19-10 15,3-25-17-15,1-18-7 16,0-17-91 0</inkml:trace>
  <inkml:trace contextRef="#ctx0" brushRef="#br0" timeOffset="109225.27">31648 13587 208 0,'7'-6'79'0,"0"0"-61"0,3 2 17 16,-3-2 5-16,1 6 3 15,-5-3 4-15,4 3 1 16,-3 0 0-16,-8 3-26 16,1-3 0-16,-12 10 0 0,1-1-8 15,-10 4-1-15,6-4-9 16,-14 3-5-16,-10 10 0 15,3-3 2-15,7 0-2 16,11 0 0-16,7 0-1 0,7 0-2 16,7-4 3-16,11 1 2 15,6-4-2-15,4-2 0 16,4 5 1-16,0-2 0 16,0 9 0-16,-1-3 0 15,1 3 0-15,-7 0 0 16,-4-4 0-16,-4 4 0 15,-6-3 2-15,-4-3 1 16,-4-4-1-16,-3 1 1 16,-3-4 7-16,-1 1 5 15,-3-1-7-15,-7-2-2 16,-4-1-4-16,-3 0-2 16,-4-6 1-16,0 6-1 15,4-3-9-15,7-3-4 16,7 0-35-16,3 0-14 0,11 0-14 15,11 0-6-15,3 0-52 16</inkml:trace>
  <inkml:trace contextRef="#ctx0" brushRef="#br0" timeOffset="109705.13">31863 14007 344 0,'0'-3'129'0,"0"0"-100"0,3-6 15 0,1 2 3 16,-4-2-11-16,3-7-1 16,1-6-8-16,0-6-3 15,3-6-13-15,3-1-2 0,1 10-2 16,-4 3 1-16,7-3 0 15,-3 6 0-15,3-3 0 16,0 3-2-16,0 1-1 16,-4 8-6-16,1 1 1 15,0-1 2-15,-4 10 1 16,0 0-1-16,-4 10-2 0,1-4 1 16,-4 16 1-16,0-3-3 15,3 9 0-15,1-6-1 16,3 6 0-16,0-9 2 15,11 6 0-15,10 0 0 16,-4-12 2-16,-2-1-1 16,2-2 2-16,1 2-2 15,-11-2-1-15,-3-1 1 16,-4 0-1-16,-4 7-3 16,4-3 2-16,-3-1-32 15,6-2-15-15,12 2-42 16,-5-6-18-16,-3 1-62 15</inkml:trace>
  <inkml:trace contextRef="#ctx0" brushRef="#br0" timeOffset="110082.15">32635 13841 304 0,'15'-19'112'0,"-8"13"-87"0,3 6 15 0,-10 0 1 16,0 0-3-16,0 0 4 16,-7-3-8-16,4 3-3 15,-11 3-17-15,-1-3-2 0,-6 9 1 0,4 1-5 16,-5 9-2-16,5-4-6 16,-1 7-2-16,1 6 1 15,6 1 0 1,7-7-2-16,8-10 2 0,-1 1 1 15,8-4 2-15,0-3-1 16,6-2-1-16,8-4 3 16,-7 0 0-16,-4 0-1 15,-4 0 1-15,1 0-2 16,-4 3 2-16,4 3-4 16,-1-3-2-16,4 0-40 15,-3 0-17-15,-1 1-37 16,5-4-15-16,-5-4-30 15</inkml:trace>
  <inkml:trace contextRef="#ctx0" brushRef="#br0" timeOffset="110366.84">32886 13180 320 0,'11'-29'121'0,"-8"20"-95"0,-3 9 20 0,0 0 1 16,4 0-14-16,-4 6-2 15,3 4-7-15,1-1-1 16,-4 25-12-16,0 32-2 0,0 3 1 0,0 7-8 16,0 2-3-16,-4 7 0 15,-3 9 0-15,0-13-24 16,-4-9-8-16,-3-9-21 15,0-16-8-15,4-3-3 16,3-13 1-16,0-9-62 16</inkml:trace>
  <inkml:trace contextRef="#ctx0" brushRef="#br0" timeOffset="110605.1">33151 13170 336 0,'7'0'126'0,"-4"6"-98"0,-3 7 12 0,0-4 0 15,-3 10-11-15,-4 19-2 16,-4 12-11-16,0 13-3 16,-3-1-7-16,0 7-4 0,0 7 1 15,3 2-4-15,1 0-2 16,-1-12-49-16,4-9-22 15,4-10-73 1,6-10-52-16,8-15 86 16</inkml:trace>
  <inkml:trace contextRef="#ctx0" brushRef="#br0" timeOffset="110875.22">33143 13863 252 0,'8'0'96'0,"6"0"-75"0,7 0 10 0,-7 0 1 0,7-3 2 15,4-3 6-15,3-1-4 16,-3-2-1-16,-4-4-20 16,-7-5 9-16,-7 5 3 0,-10 1-10 15,-12 5-2-15,-9 7-9 16,-12 10-2-16,-2 12-4 16,2 6-1-16,5 3-1 15,6 1 0-15,7-7 0 16,11 3 0-16,7-6 0 15,7-3 0-15,7-7-20 16,4-6-8-16,3-2-49 0,4-4-21 16,-4-7-47-1</inkml:trace>
  <inkml:trace contextRef="#ctx0" brushRef="#br0" timeOffset="111284.39">33419 13747 280 0,'0'3'107'0,"3"-6"-83"0,-3 3 24 0,0 0 4 0,0 0-21 16,0-3-7-16,0 0-17 15,0 0-4-15,-3 3-3 16,-4 3 0-16,3 0 2 0,1-3-1 15,-1 6-1-15,0 4-2 16,4 2 1-16,0 1-1 16,4-1 0-16,3 7 2 15,-3-10 0-15,-1 4 0 16,4 3 0-16,0 6 6 16,0 0 6-16,-3-7-6 15,-1 1-1-15,1-4 1 16,-1-2 1-16,-3 9 1 15,0-7 2-15,0 1-5 16,0-7-3-16,0 0-1 16,-3-3 1-16,-1 4-30 15,-3-4-11-15,0-3-42 16,4 0-18-16,-4-6-36 16</inkml:trace>
  <inkml:trace contextRef="#ctx0" brushRef="#br0" timeOffset="111598.27">33532 13277 352 0,'-4'-3'132'0,"0"3"-103"0,4 9 10 16,0-9-2-16,0 13-10 16,0-4-1-16,0 32-10 15,0 21-5-15,4-2-6 16,0 6-2-16,-1 6 3 0,1 3-5 16,-1-3-3-16,1-9-2 15,-1-7 0-15,-3-15-28 16,0-3-12-16,-3-7-15 15,-1-9-6-15,1-6-81 16</inkml:trace>
  <inkml:trace contextRef="#ctx0" brushRef="#br0" timeOffset="111793.48">33285 13600 348 0,'21'12'132'0,"-21"-12"-103"0,60 25 10 0,-50-22-2 16,22 7-21-16,-4-7-6 15,32 6-13-15,-10 1-4 16,6-1 4-16,-10 1-67 0,-21-4-28 16,-4-3-47-1</inkml:trace>
  <inkml:trace contextRef="#ctx0" brushRef="#br0" timeOffset="113023.85">20983 15406 244 0,'-3'-10'93'0,"6"7"-72"0,1 0 20 16,-4 3 4-16,3 3-3 15,-3 3 1-15,0 4-8 16,0-1-4-16,0 4-17 15,0-1-2-15,4-2-1 0,3-1-4 16,3 1 1-16,5-7-1 16,6 3 1-16,7-6-7 15,4 0 0-15,3 0-1 16,0-6 2-16,-7 6-1 16,-3-3 2-16,-7-4-2 15,-8-2 2-15,-6-4 0 16,-8-2 1-16,-10-1-2 0,-7 0-2 15,-4-2-2-15,-3 8 1 16,0 1 1-16,-4 9 0 16,0 9-3-1,-3 7 2-15,-4 6-1 0,1 3 0 16,2 3 2-16,5-3 0 16,6 6 0-16,11-2 0 15,10-4-3-15,15-3 0 16,14-3 4-16,10-4 1 15,4-12-3-15,10 4 1 16,7-7 0-16,1 0 2 16,-4-7-8-16,-4 7-1 15,-6-3-56-15,-5-3-25 0,-6 3-74 16</inkml:trace>
  <inkml:trace contextRef="#ctx0" brushRef="#br0" timeOffset="113326.48">21643 15283 264 0,'14'-25'99'0,"-3"16"-77"0,-1 3 22 0,-10 6 5 16,0 0-6-16,0 0 1 15,-3 9-13-15,-4 10-4 16,-4 6-16-16,-3 3 0 0,-4 4 0 16,1-1-6-16,-1 0-1 15,0 1-2-15,1-7-2 16,-1 3-2-16,0-3 1 16,4-3-37-16,4-3-14 15,-1-4-25-15,4-8-7 16,4 2-52-1</inkml:trace>
  <inkml:trace contextRef="#ctx0" brushRef="#br0" timeOffset="113599.42">21459 15196 328 0,'0'-10'123'0,"4"7"-95"0,0 0 14 16,-4 3-1-16,7 3-8 16,0 3 1-16,0 10-13 15,0 9-3-15,3 10-10 16,1 2-7-16,3 1-2 0,0-10 1 0,4 3 2 16,3-5-3-16,0-5 0 15,0-2-32-15,0-3-15 16,-3-3-25-16,-4-4-7 15,0 10-63 1</inkml:trace>
  <inkml:trace contextRef="#ctx0" brushRef="#br0" timeOffset="113894.4">21900 15330 304 0,'0'-31'115'0,"0"22"-89"0,4-1 14 0,0 7 3 0,-4 3-11 15,0 0 1-15,0 0-9 16,3 6-3-16,1 10-12 16,-4 9-3-16,0 7 0 0,0 5-1 15,0 4 0-15,0 6-6 16,3 16-1-16,1 12 1 15,3 3 2-15,0-12-2 16,0-3-2-16,0-10-40 16,0-6-19-16,0-9-21 15,-4-10-9-15,5-6-36 16</inkml:trace>
  <inkml:trace contextRef="#ctx0" brushRef="#br0" timeOffset="114284.52">21858 15453 240 0,'-10'-25'90'0,"10"25"-70"0,0 0 15 0,0 3 2 16,3 3-12-16,4 0-5 16,4 4-3-16,3-1 2 15,3 1-11-15,5-1 2 0,2-6 3 16,8 3 2-16,3-12 3 15,8 3 3-15,3-6 2 16,-1-7-10-16,-6-6-3 0,-4-3 0 16,-10-6 1-16,-11-7-3 15,-7 7 0 1,-14-4-5-16,-10 4 0 16,-12-1 1-16,-2 4 2 0,-5 3-8 15,-2 3 0-15,-1 3 0 16,4 16 3-16,-1-3-2 15,4 12-2-15,4 4-3 16,11-1 1-16,10 7-28 16,7 2-11-16,10 4-6 15,8 0-2-15,6 0-35 16,8 10-14-16,11-7-9 16</inkml:trace>
  <inkml:trace contextRef="#ctx0" brushRef="#br0" timeOffset="114902.38">22518 15312 312 0,'0'-29'115'0,"0"14"-89"0,0-10 12 0,0 15-1 16,0-2-7-16,-4 2 0 15,1 1-9-15,-4 6 0 16,0 3-12-16,-4 6-1 0,-3 10 2 15,3 6-6-15,1 12 0 16,3 1-4-16,3-1-1 16,4-2-4-16,7-7 1 0,4-3 4 15,3-4 4-15,4-2 3 16,6-10 1-16,5 4 0 16,2-10 0-1,1 0 0-15,-4-10 2 0,-7-2 4 16,-3-10 3-16,-11-6-5 15,-7-7 1 1,-10-3-6-16,-8 7-2 16,-3 0-2-16,-4 6-3 0,4 3-2 15,0 6 1-15,0 7-8 16,6 6-2-16,5 9-14 16,-1 9-4-16,8 11 2 15,3 8 3-15,3 1 1 16,8-4-1-16,6 3 14 15,12-9 5-15,6-6 4 0,4-6 3 16,3-10 1-16,0-9 3 16,1-10 8-16,-4-6 5 15,-1-9 4-15,-6 2 1 16,-4 8 0-16,-3 2 2 16,-7 6-5-16,-4 10-1 15,-4 9-9-15,1 10-2 16,0 6-5-16,-4 0-1 15,3 6-1-15,1 0-2 16,3-3-2-16,0-6 1 16,-3-3-39-16,6-7-15 15,1 1-30-15,-1-1-10 16,1 1-72 0</inkml:trace>
  <inkml:trace contextRef="#ctx0" brushRef="#br0" timeOffset="115411.18">23361 15337 316 0,'-11'3'118'0,"11"-3"-92"0,4 9 11 0,-1-9-1 16,4 7-13-16,4-7-4 15,3 0-6-15,4-7-3 16,-1-2-6-16,1-1-1 0,0-2 3 16,-4-4 1-16,-4-3 1 15,-6-3 4-15,-8 4 5 16,-3-1-3-16,-3 9 2 16,-8 7-9-16,-3 6-2 15,-4 13-3-15,1 6-2 16,2 13-2-16,5-1-1 15,6 1-1-15,11-4 3 16,7-3-2-16,7-6 1 16,4-6 0-16,3-4 0 15,4-5 2-15,3-4 0 16,4-6 0-16,0-4 0 16,-1 1 11-16,1 0 7 0,-4 3 0 15,-3 3-1-15,-4 3-7 16,0 3-2-16,1 0-4 15,-5 1-3-15,4-4-3 16,-3 3 1-16,0-3-12 16,-1-3-7-16,1 0-29 15,-4-3-11-15,0-3-18 16,-7 6-6-16,-3-3-64 16</inkml:trace>
  <inkml:trace contextRef="#ctx0" brushRef="#br0" timeOffset="115655.37">23964 14885 428 0,'-7'-15'162'0,"4"21"-126"0,-1 3 7 0,4-3-5 15,0 7-23-15,0 6-3 16,4 3-6-16,-1 12 1 15,4 4-4-15,0 9-4 0,0 6-2 16,4 13-1-16,-4-6 3 16,0-7-35-16,-3-9-16 15,-4-6-20-15,0-7-5 16,0-9-82 0</inkml:trace>
  <inkml:trace contextRef="#ctx0" brushRef="#br0" timeOffset="115849.75">23795 15089 344 0,'-11'-9'129'0,"18"2"-100"0,11 1 13 15,0 3 0-15,3-3-18 16,7 3-3-16,11 3-10 16,10 0-5-16,8 3-3 15,-11-3-3-15,6 3 3 0,-6 0-29 16,-7 0-11-16,-11 3-35 15,-7 1-12-15,-13 2-57 16</inkml:trace>
  <inkml:trace contextRef="#ctx0" brushRef="#br0" timeOffset="118710.87">19784 16883 208 0,'-4'-16'77'0,"8"6"-60"0,-4-5 4 15,3 9-1-15,-3-1 1 16,4 1 4-16,-4 3 11 16,0 3 5-1,-4 6-5-15,1 4-1 0,-1 2-7 0,-3 4 0 16,0-1-12-16,0 4-2 16,0-6-6-16,4 9-3 15,-1-7-2-15,0 1-3 16,4 0 1-16,4-1 1 15,3-2-3-15,4-4-2 16,3 1 6-16,3-1 5 16,5-9 0-16,2 0 3 15,1 0-6-15,0-3-3 16,-4-3-1-16,-4 6 1 16,1-3-3-16,-4-4 0 15,0 7-43-15,-3 0-20 16,-1 0-17-16,-2 0-3 15,-1 0-49-15</inkml:trace>
  <inkml:trace contextRef="#ctx0" brushRef="#br0" timeOffset="119057.74">20024 16782 272 0,'-4'-28'101'0,"4"22"-78"0,4-1 11 16,-4 7-1-16,0 0 4 15,3 0 4-15,4 4-4 0,-3 5-2 16,-1 4-20-16,1 15 4 0,-1 0 4 16,-3 6-8-1,4 1-3-15,-4 3-7 0,3 2-4 16,-3 7 0-16,4 7 1 15,-1 2-3-15,1-6 0 16,0-3 1-16,-4-6 0 16,0-3-9-16,0-7-4 15,0-6-11-15,0-3-5 16,0-9-13-16,0-4-4 16,0-3-26-16,3-12-11 15,1-7-44 1</inkml:trace>
  <inkml:trace contextRef="#ctx0" brushRef="#br0" timeOffset="119341.02">20108 16440 388 0,'7'-34'145'0,"4"28"-112"0,10 6 12 16,-7 9-2-16,11 13-12 16,7 9-1-16,3 20 1 15,4 27 0-15,-4 7-16 0,-7 2-7 0,-7 17-3 16,-3 15-3-16,-11-9 1 16,-3-7-2-16,-4-6-1 15,-4-3-6-15,4-9-1 16,0-16-61-16,0-16-24 15,4-18-108 1</inkml:trace>
  <inkml:trace contextRef="#ctx0" brushRef="#br0" timeOffset="121061.67">24313 15481 192 0,'8'-9'74'0,"-5"2"-58"0,8-2 14 0,-4 3 3 15,-4-1-2-15,1 4 2 16,-1 0 1-16,-3 3 4 15,0 0-21-15,0 0 4 0,0 0 0 16,0 0-5-16,0 3-1 16,-3 0-7-1,3 0 0-15,0 4-5 0,0-1-2 16,0-3-3-16,0 0-1 16,0-3 4-16,0 0 1 15,0 0 2-15,3 0 2 16,1-6 1-16,-1-3 3 15,1-1 4-15,-1-2 3 16,-3 2-3-16,-3 1 0 16,-1 6-6-16,-3 6 0 0,-3 3-5 15,3 4-2-15,0-4-5 16,3 0 0-16,1-3-58 16,3-3-25-16,3 0-84 15</inkml:trace>
  <inkml:trace contextRef="#ctx0" brushRef="#br0" timeOffset="121851.73">21290 16698 236 0,'-14'-38'90'0,"7"29"-70"0,0-4 19 0,7 4 5 16,0-1-10-16,0 1 0 15,0-1 3-15,3 1 3 16,5 3-21-16,2-1 14 0,8 11 4 15,-1 8 0-15,1 16 3 16,0 19-16-16,-1 10-6 16,-3-1-11-16,-3 1-5 15,-4 2 1-15,0 7 0 16,-3-3-4-16,-1 3 1 16,1-10 0-16,-1-12 2 0,4-10-6 15,0-8-1 1,0-14-31-16,0-9-14 0,0-15-36 15,1-7-16 1,-1-3-66-16</inkml:trace>
  <inkml:trace contextRef="#ctx0" brushRef="#br0" timeOffset="122239.74">21301 16422 260 0,'-25'-22'96'0,"25"12"-75"0,7 10 14 0,7 0 3 16,0 0 0-16,7 10 2 15,8-4-7-15,2 3 0 16,5-2-19-16,3 2 5 0,10 4 2 16,7 2-7-16,4 7-3 15,0 13-4-15,-7 15 0 16,-7 13-2-16,-7-1 0 15,-11-2 8-15,-7-4 3 16,-7-6 6-16,-10-6 1 16,-8-6-6-16,-10-4-2 15,-14-2-7-15,-7-4 0 16,-8 3-5-16,-2 1 0 16,2 2-1-16,4-2-2 15,1-1-2-15,6-3 1 0,4 0-1 16,7-9-2-16,3 0-33 15,7-3-15-15,11-7-31 16,7-6-13-16,11-12-80 16</inkml:trace>
  <inkml:trace contextRef="#ctx0" brushRef="#br0" timeOffset="122455.72">22158 17055 388 0,'-18'-9'145'0,"15"9"-112"0,-4 0 14 0,7 0-1 15,-4 0-24-15,1 9-7 16,-1 7-12-16,1 6-2 16,3 9-1-16,3-3-14 0,1 7-5 15,3-7-43-15,0-3-18 16,7-6-86-1</inkml:trace>
  <inkml:trace contextRef="#ctx0" brushRef="#br0" timeOffset="122630.02">22013 16619 224 0,'-10'-9'85'0,"10"9"-66"0,3 9-10 15,1-6-7-15,3 13-9 16,3-3 2-16,5 12-17 16,2 0-6-16,8 3-56 15,3 0-22-15</inkml:trace>
  <inkml:trace contextRef="#ctx0" brushRef="#br0" timeOffset="122902.59">22437 16986 324 0,'14'-3'121'0,"-11"3"-95"0,-3-3 18 0,0 3 2 15,4 3-14-15,-4 6-3 16,3 7-9-16,1 9-2 16,-1 10-10-16,4 2-1 0,4 1 0 15,7-4 8-15,6-9 2 16,12-9 3-16,-1-10 2 16,0-12-3-16,-3-10-2 15,-7-9-3-15,-8-3 1 16,-6-3-8-16,-8 2-4 15,-3 1-2-15,-3 3 1 16,-4 3-10-16,0 3-2 16,0 4-33-16,3 2-11 15,4 4-28-15,4 3-9 16,6 2-83 0</inkml:trace>
  <inkml:trace contextRef="#ctx0" brushRef="#br0" timeOffset="123052.82">23022 16992 344 0,'14'0'129'0,"-7"10"-100"0,1 5 2 16,-8-5-5-16,0-1-18 15,0 1-4-15,0 21-12 16,0-6-3-16,7 10-124 16,-4-10-54-16,11-10 75 15,0 1 39-15</inkml:trace>
  <inkml:trace contextRef="#ctx0" brushRef="#br0" timeOffset="123230.17">22980 16622 288 0,'-21'0'110'0,"21"0"-86"0,-4 10-2 0,8-1-5 15,-1 1-18-15,8-1-1 16,3 13-12-16,7 0-7 15,7 0 12-15,8 3-31 0,-1 0-13 16,4 0-49 0</inkml:trace>
  <inkml:trace contextRef="#ctx0" brushRef="#br0" timeOffset="123920.9">23488 16908 272 0,'0'-10'104'0,"0"1"-81"0,3-1 5 16,-3 10-4-16,0-6-3 16,0 0 2-16,0 0-1 15,-3 2 1-15,-4 8-13 16,-4 5-1-16,-3 4-2 0,-3 5-1 16,-5 11 1-16,1 2-6 15,4 3-1-15,2 7 0 16,12 0 2-16,3-7-6 15,7-8 1-15,-3-11 1 16,10-5 3-16,-4-1 0 0,8-18 2 16,-4-1 0-16,4-5 3 15,-4-4 6-15,3-10 4 16,-3 8 3-16,1-23 3 16,-5 9-8-16,8-43-1 15,-1-23-5-15,1-15-3 16,-4-15-2-16,-3 12 0 15,-11 12 4-15,-4 22 4 16,-3 23 5-16,-3 11 2 16,-1 23-9-16,-3 22-3 15,0 12-4-15,0 32-2 16,0 25 1-16,3 9-1 16,4 22-3-16,3 19 2 15,8-1 1-15,7-8 0 0,13-16 0 16,4-26 0-16,-6-11-3 15,20-14 2-15,-7-5-1 16,8-20-2-16,-8-2 5 16,0-17 1-16,-7 1 0 15,-3-16 1-15,0 3 7 16,-11-15 3-16,-7-4 0 16,-7 19 0-16,0 4-10 15,-7 21-1-15,3-3-4 16,-6 19 0-16,-1-3 2 15,8 12 2-15,-1 1-6 16,11 11 1-16,0-11 1 16,7 5 1-16,0-8-2 15,8-7 2-15,-5 0-1 16,15-10-2-16,-4-3-66 0,11-5-27 16,-7-4-104-1</inkml:trace>
  <inkml:trace contextRef="#ctx0" brushRef="#br0" timeOffset="129492.4">25866 14882 220 0,'3'-12'85'0,"1"5"-66"0,-1 1 10 0,-3 6 2 0,0-3-4 15,0 3 2-15,0-6-8 16,0 6 0-16,0-4-12 15,-3 4 6-15,-1-6 2 0,1 6-1 16,-1 0 1 0,1-3-1-16,-4-3 0 0,0 6-2 15,-4-3-1-15,0-4-5 16,-3 7 0-16,0 0-1 16,-7 0 1-16,-4 10 0 15,-6-1 0-15,-5 10-4 16,-3 6-3-16,-3 0 0 15,3 0 1-15,4 3-1 16,3 1-1-16,4-1-2 16,7 3 1-16,3 1-1 15,8 2 0-15,3 4 2 0,7 3 0 16,7-1 0-16,7-2 2 16,10-4-1-16,12-9 2 15,10-6-4-15,3-9 0 16,4-10 1-16,-4-10 2 15,1-9-1-15,-4 1-1 16,-4-7 1-16,-7 3 1 16,-10 0-1-16,-8 3 2 15,-9 0-2-15,-8 3 2 16,-8 7-2-16,-6 0-1 16,-3 2 1-16,-4 1 1 15,-1 3-6-15,-2 0-1 16,-1 0-12-16,4 3-1 0,3 0-13 15,8 0-3-15,3 0-17 16,7-4-6-16,0 4-86 16</inkml:trace>
  <inkml:trace contextRef="#ctx0" brushRef="#br0" timeOffset="129940.62">26303 14929 228 0,'7'-16'85'0,"-3"10"-66"0,-1-3 16 0,-3 9 4 15,0-3-1-15,0-1 4 16,-3 1-6-16,-4 3-1 16,-4 3-20-16,-3 4 2 0,-4 5 1 15,-3 4-8-15,-7 3-1 0,-4 0-3 16,0 6 1-16,1 3-6 15,2 3-1-15,8 1-2 16,7 5 0-16,14 4 2 16,11-10 0-1,10-6-3-15,7-6 2 0,4-9 1 16,0-4 2-16,-4-6-25 16,0-6-10-16,-7 3-47 15,0-4-19-15,4 7-36 16</inkml:trace>
  <inkml:trace contextRef="#ctx0" brushRef="#br0" timeOffset="130257.57">26543 14838 348 0,'-18'-25'129'0,"18"13"-100"0,0-1 11 0,0 10-2 16,4 0-12-16,3 3-1 15,0 6-10-15,0 13-4 16,0 12-6-16,-3 7-4 0,-1-1 0 16,-3 4-1-16,0-3 0 15,0 9 0-15,0 0 2 16,0 3-3-16,0 0 0 0,4-6-15 15,3-9-4-15,3-10-21 16,4-10-7-16,1-8-31 16,2-7-13-16,1-10-35 15</inkml:trace>
  <inkml:trace contextRef="#ctx0" brushRef="#br0" timeOffset="130501.83">26628 14675 260 0,'-7'10'96'0,"7"-1"-75"0,3 0 17 0,4 1 3 16,0-1-7-16,4 1 1 16,6-1-12-16,5-3-1 15,2-3-13-15,5-3-1 0,6-3-1 16,4 0-3-16,-1 0-1 15,-2 3-3-15,-8 0-1 16,-7 0-37-16,-10 3-14 16,-11 7-102-1</inkml:trace>
  <inkml:trace contextRef="#ctx0" brushRef="#br0" timeOffset="130677.86">26621 15017 312 0,'-18'19'118'0,"18"-16"-92"0,7 3 19 0,0-3 2 0,4 0-12 16,3 1-3-16,3-1-21 0,5 0-6 15,2-3-4 1,5 0-1-16,2-3 2 0,1 0-41 16,0-1-18-16,0 4-106 15</inkml:trace>
  <inkml:trace contextRef="#ctx0" brushRef="#br0" timeOffset="130933.3">27340 14895 272 0,'-3'-10'101'0,"3"7"-78"0,-4 0 11 0,4 3 1 16,0-3-6-16,0 3 1 15</inkml:trace>
  <inkml:trace contextRef="#ctx0" brushRef="#br0" timeOffset="131056.86">27340 14866 554 0,'14'-9'20'0,"8"0"-4"0,2-1-9 16,1 1-3-16,0-1-2 15,-1 10-2-15,-6 7-28 16,-7 2-11-16,-8 4-36 16,-10 2-15-16,-4 10-36 15</inkml:trace>
  <inkml:trace contextRef="#ctx0" brushRef="#br0" timeOffset="131224.97">27263 15080 308 0,'-4'9'115'0,"11"-3"-89"0,4-6 16 0,-4 0 2 16,3-6-13-16,8 6-3 16,7-9-16-16,7 5-5 15,-1-2-5-15,-3 3-4 0,-3 0 1 16,-4 3-56-16,-3 0-25 15,-4 3-70 1</inkml:trace>
  <inkml:trace contextRef="#ctx0" brushRef="#br0" timeOffset="132780.97">25291 15660 224 0,'-4'0'85'0,"4"-3"-66"0,0-1 10 0,0 4-1 16,4-3 1-16,3 0 2 15,0 0-1-15,0 3 1 16,0 0-17-16,0-6 5 0,4 6 4 0,-1-3-1 16,1-4 1-16,6 7-1 15,4-3-2-15,8-3-2 16,6 3-1-16,7-3-5 16,4 6-2-16,0 0 0 15,0 0 1-15,-4 0-1 16,1 0 1-16,-5 0-2 15,5 0 0-15,3 0-1 16,-1-4 2-16,5-2-3 16,-1 6 1-16,-3 0-3 15,-4 0 2-15,-3 0-2 16,-4 0 0-16,-3 0-3 16,0 0 1-16,0 0-2 15,3 0 2-15,0 6-4 16,11-6 0-16,-4 4 5 0,4-4 5 15,-3 0-5-15,-5 0-2 16,1 0 1-16,-3 0 0 16,-5 6 3-16,1-6 1 15,-4 0-3-15,1 0-1 16,-1 0-1-16,3-6-2 16,1 6 3-16,4 0 0 15,-1-4-1-15,-7-2-2 16,-3 6 1-16,6 0-1 15,-6 0-3-15,7-3 2 16,-7-3 1-16,6 6 2 16,-6-3-3-16,7-4 0 15,-8 4 1-15,8-3 2 16,-7 3-1-16,10 0-1 0,-7-1 1 16,8-2-1-16,-8 3 0 15,11-3 0-15,-8 3 0 16,8-4 0-16,-7 1 2 15,7-3 1-15,-7 2-1 16,3 1-2-16,-3 0 1 16,3-3-1-16,-7 5 0 15,7-2 2-15,-6 3-3 16,2-3 0-16,-2 6 1 16,6-3 0-16,-7-4 0 15,7 7 2-15,-6-3-3 16,6-3 0-16,-7 3 1 15,4-4 2-15,-4 4-1 16,4-3-1-16,-7 3 1 16,6-3-1-16,-3 3 0 0,15-7 0 15,-8 4 0-15,14-4 2 16,-6 4-1-16,6 0 2 16,-6-3-2-16,2 9-1 15,-9-4 1-15,6-2-1 16,-7 6 0-16,15 0 0 15,-12 0 0-15,19 0 2 16,-11-3-3-16,10-3 0 16,-6-4 1-16,3 7 0 15,-8-3 0-15,12-4 0 16,-11 7 0-16,14-3 0 0,-11 3 0 16,11 0 2-16,-11 0-3 15,4 0 0 1,-10-1 1-16,6 1 0 0,-10 0 2 15,17-3 1 1,-10 3 1-16,18-4 2 0,-11 4-3 16,7 0 0-16,-11 0-3 15,0 3-1-15,-10 0 1 16,0 0 2-16,-7 0-1 16,-1 0-1-16,-6 0 1 15,0-3-1-15,-4 0 0 16,4 0 0-16,-1-1 0 15,-2 1 0-15,-5-3-3 0,-3 3 2 16,-3-3-23-16,-4 3-12 16,-4-4-32-16,-6 4-12 15,-1-3-33-15,-3 6-11 16,0 0-40 0</inkml:trace>
  <inkml:trace contextRef="#ctx0" brushRef="#br0" timeOffset="134210.37">27884 14656 236 0,'0'-6'90'0,"3"0"-70"0,1-4 17 0,-4 4 4 16,0 0 0-16,0 0 5 16,0-4-10-16,0 10-2 15,0-3-19-15,0 3-2 0,0 0 0 16,7 0 8-16,3 0 7 16,1 0 0-16,17 0 1 15,18 0-5-15,0 0-3 16,-4 0-5-16,-10 0-2 15,-7 0-4-15,-1 3 1 16,-3 7 3-16,-6 5 3 16,-5 17-7-16,-10 8-3 15,-3 4-4-15,-8 0-3 16,-7 0 1-16,1-3 1 16,-4-4-1-16,-1-5-1 15,5-4 1-15,3 0-1 16,3-3 0-16,8-3 0 15,3-3 0-15,7-6 0 0,7 2 2 16,3-5 3 0,5-7 2-16,2-3 1 0,4 0-4 15,1-3-3-15,-1-4-3 16,-3 7 1-16,-4-3-12 16,-4-3-5-16,-6 6-32 15,0 6-13-15,-4-3-18 16,0-3-7-16,3 10-98 15</inkml:trace>
  <inkml:trace contextRef="#ctx0" brushRef="#br0" timeOffset="134594.53">28829 14722 384 0,'18'-28'143'0,"-18"28"-112"0,7-16 14 0,-4 13 0 0,-3 0-15 16,0 0 0-16,-7 3-11 15,0 0-1-15,-7 12-11 16,0-2 0-16,-4 12 0 0,4-3-1 15,-7 15-1-15,3-9-6 16,-6 3 1-16,2 1 0 16,-2 5 0-16,6-9-3 15,-3 3 2-15,3-9-15 16,-3 9-4-16,4-9-10 16,-1 3-2-16,0-3-2 15,4-3-1-15,0-4-6 16,7-2 1-16,3-4-38 15,12-3-14-15,-5-3-29 16</inkml:trace>
  <inkml:trace contextRef="#ctx0" brushRef="#br0" timeOffset="134871.56">28617 14650 304 0,'-3'-9'112'0,"3"9"-87"0,7 3 24 0,-7-3 4 15,7 3 0-15,-4-3 3 16,5 6-11-16,-1 0-2 16,0 10-25-16,0 19-4 0,0 5 0 0,0 4-8 15,0 0-1-15,0 0-5 16,3-6-1-16,1-7-12 15,0-3-7-15,-1-3-51 16,-3-3-21-16,7 0-98 16</inkml:trace>
  <inkml:trace contextRef="#ctx0" brushRef="#br0" timeOffset="138921.22">769 8304 264 0,'-11'-3'101'0,"1"3"-78"0,-1-3 11 15,8 3-1-15,-1 0-5 16,-3 0 1-16,0 0-3 15,0 0 1-15,4 0-15 16,-1 0 2-16,4 0 0 0,4 0 1 16,6 0 4-16,4 0-5 15,11-4 2-15,3 1-3 16,0-6 2-16,8 6-4 16,6-4-1-16,0-2-6 15,4 6-1-15,11-3-1 16,-8 6-2-16,0-10 1 15,-6 10 1-15,-11-3-3 0,-4-3 0 16,-4 6 1-16,-6 0 2 16,-4 6-1-16,-7-3 2 15,-3-3-18-15,-4 7-4 16,-4-4-44-16,1-3-17 16,-1 9-95-1</inkml:trace>
  <inkml:trace contextRef="#ctx0" brushRef="#br0" timeOffset="139238.84">854 8743 236 0,'-28'9'90'0,"20"-6"-70"0,1 7 21 15,7-10 4-15,0 0-14 16,4 6-6-16,3-3-1 16,7-3 1-16,4-3-13 15,6-3 4-15,5-4 4 0,-1 1-5 16,11 0 2-16,10-1-8 16,-7 1-3-16,8 2-1 15,-1 1-1-15,-14 3-5 16,-3 0 1-16,0 0 0 0,-7 0 0 15,-8 3-55 1,1-4-25-16,0 1-81 16</inkml:trace>
  <inkml:trace contextRef="#ctx0" brushRef="#br0" timeOffset="140138.13">1972 8323 216 0,'-3'-7'82'0,"-1"1"-64"0,-3 6 13 0,3-3 1 16,1 3 3-16,-1 0 3 16,1 0 4-16,-4 0 1 15,3 3-23-15,1-3 10 0,3 0 5 16,0-3-6-16,0-3-2 16,3-4-7-16,11 1-2 15,11-4-8-15,17 4-4 0,8 0 1 16,6 2 2-16,1 4-2 15,-8 3 1-15,0 3 4 16,-10 7 2-16,0 5-3 16,-7 4 1-16,-15 3 2 15,-6 9 1-15,-7 16 0 16,-8 10 1-16,-10 2-8 16,-11 10-5-16,-3-6-2 15,-7 0-1-15,3 3 0 16,-3 3 0-16,6-3 0 15,8-7 2-15,11-9-1 16,10-9 2-16,10-6-2 0,11-10 2 16,8-7 0-1,9-8 3-15,-2-7-3 16,17-3-2-16,3 0 2 0,4-6 0 16,-3-1 1-16,-15 4 0 15,-3 3-5-15,-4 0 1 16,-10 3-9-16,-4 1-4 15,-4 2-20-15,-2-3-6 16,-5 3-20-16,4-3-7 16,-7 4-12-16,-3-7-1 15,-4 0-91 1</inkml:trace>
  <inkml:trace contextRef="#ctx0" brushRef="#br0" timeOffset="141201.18">3341 8668 196 0,'0'-4'74'0,"3"-2"-58"0,1 3 12 0,-1-3 2 0,1-4 2 15,-1 10 5-15,5-3 4 16,-5-3 4-16,1 6-24 16,-4 0 8-16,0 0 4 0,0 0 3 15,0 0 2-15,0 9-7 16,-4 1-2-16,-3 5-12 16,-4 7-3-16,-6 3-6 15,-4 4-3-15,-4-4-2 16,-14 9 0-16,4 1-2 15,0 2-1-15,6 1 1 16,-2-4-1-16,6-5-3 16,4-7 2-16,3 0 1 15,7-7 2-15,1-2-3 0,3-4 0 16,3 4-1-16,1-4 0 16,-1-3-33-16,4-2-17 15,0-4-39-15,7-7-16 16,4-2-51-1</inkml:trace>
  <inkml:trace contextRef="#ctx0" brushRef="#br0" timeOffset="141519.01">3034 8646 304 0,'-14'-7'112'16,"14"7"-87"-16,3 0 11 0,1 0 0 0,6 0-2 16,5 0 1-16,6 10-3 15,7-1-2-15,7 7-17 16,-3 3-6-16,-7 3 0 0,-1 3-4 16,1 0 0-16,0 3-1 15,-8 6 1-15,-3-2-2 16,1-1-1-16,-1-3 1 15,0 1 1-15,0-11-3 16,0-2-2-16,-3-6-7 0,3-4-4 16,-7-3-41-16,-4-3-16 15,-3 0-94 1</inkml:trace>
  <inkml:trace contextRef="#ctx0" brushRef="#br0" timeOffset="142058.97">4032 7968 212 0,'11'-15'82'0,"-11"15"-64"0,3-13 18 16,-3 10 4-16,0-3-1 15,0 3 4-15,0-4-9 16,-10 4-1-16,-4 0-18 16,-7 3 0-16,3 6 1 0,0 13-4 0,-3 16 1 15,0 18-2-15,0 10 1 16,-7 12 7-16,-1 31 5 16,1 10 2-16,7 7 4 15,3 12-16-15,11-7-8 16,7-6 4-16,11-24 3 15,6-17-4-15,12-15-3 16,9-6 1-16,12-17 0 16,-8-11-3-16,-3-4-1 15,-4-9-1-15,-14-7 1 16,-3-2-42-16,-7-4-16 16,-4-3-38-16,-7-3-17 15</inkml:trace>
  <inkml:trace contextRef="#ctx0" brushRef="#br0" timeOffset="142960.34">4420 8182 220 0,'0'-13'85'0,"0"0"-66"0,4 1 12 0,-4 3 1 15,3-7 3-15,1 0 5 16,-4 0-1-16,0 4 0 16,0 3 7-1,0 15-25-15,-4 13 0 0,-3 9 0 16,4 9-6-16,-4 1 0 16,0 0-5-16,0-1-1 15,-4 4-5-15,8 0-1 16,-1-4-3-16,4 7-1 15,4-6 3-15,10-4 1 16,0-5-1-16,3-1 1 0,12-9 0 16,2-7 1-16,8-5 0 15,-4-7 0-15,1-7-2 16,-1-2 1-16,-3-1-4 16,-8 4 0-16,-2 0-39 15,-5 3-18-15,-3 3-34 16,0 3-13-16,4 3-43 15</inkml:trace>
  <inkml:trace contextRef="#ctx0" brushRef="#br0" timeOffset="143335.34">4805 8138 344 0,'-4'-19'129'0,"4"9"-100"0,4 10-2 0,-1 0-6 16,1 7-2-16,-1 12 3 15,1 2-5-15,-1 14 0 16,1 3-10-16,-4 5 0 0,-4 20 0 15,1 9-1-15,-1 10 1 16,-3-7-4-16,4 0 0 0,-1 1-3 16,4-7-1-16,4 0 1 15,3-13 0 1,0-6 0-16,4-15 0 0,-1-7 0 16,1-9 0-16,-4-7-42 15,0-12-19-15,0 0-88 16,3-3-61-1,5-6 90-15</inkml:trace>
  <inkml:trace contextRef="#ctx0" brushRef="#br0" timeOffset="143561.29">5087 8705 312 0,'-21'6'115'0,"21"-2"-89"0,0 2 8 0,3-3-1 15,4 3-8-15,8 4 3 16,2 2-12-16,4 1-4 0,8 2-7 16,-8-2-4-16,0 6 2 15,0-4-4-15,-3 1 0 16,-1 0 3-16,1 3 1 16,-7-7-43-16,-4 7-18 15,-4 0-99 1</inkml:trace>
  <inkml:trace contextRef="#ctx0" brushRef="#br0" timeOffset="143831.29">5415 8630 344 0,'-3'-9'129'0,"3"9"-100"0,-4 9-4 15,4 0-10-15,0 7 4 16,0 6 5-16,-3 3 3 15,-1 6 1-15,-3 10-15 16,-7 19-3-16,0 15-3 0,0 0-3 16,0-6-3-16,-1 3-3 15,5-3-1-15,-1-6 4 16,4-7 1-16,4-9-5 16,3-9-2-16,0-10-36 15,0-15-13-15,7-4-25 16,3-12-11-16,8-6-44 15</inkml:trace>
  <inkml:trace contextRef="#ctx0" brushRef="#br0" timeOffset="144219.31">5662 7896 312 0,'4'-12'118'0,"-1"2"-92"0,15-5 8 0,-8 11 0 0,1-5-5 15,7 0 3-15,-1-1-6 16,4 7-4-16,4 6-12 16,0 4 2-16,-4 5 2 0,-7 10 1 15,-7 6 4-15,-7 19-5 16,-3 0 0-16,-1 3 0 15,-3-6 2-15,3 0-7 16,1-9-3-16,6-4 3 16,5-6 4-16,9-3-7 15,11-9-1-15,8 2-3 16,6-5 1-16,0-1-2 16,-3-3-1-16,-7 1 1 0,-4-4 1 15,0 0-56-15,-3 0-26 16,-11-3-23-16,0 0-10 15</inkml:trace>
  <inkml:trace contextRef="#ctx0" brushRef="#br0" timeOffset="144687.47">6304 8479 244 0,'-14'4'93'0,"11"-4"-72"0,3 0 29 16,0 0 8-16,0 0-6 15,0 0-1-15,0 0-13 16,0 3-4-16,0 0-19 0,10 3 2 0,11 0 3 15,15-3-9-15,13 7-1 16,0-4-4-16,4-3-1 16,0 7-6-16,7-1 1 15,4 7 0-15,-1-4 2 16,-3-2-32-16,-3-1-14 16,-8-6-49-16,-3 0-18 15,-4-9-41 1</inkml:trace>
  <inkml:trace contextRef="#ctx0" brushRef="#br0" timeOffset="145148.18">7027 7962 292 0,'-35'-16'110'0,"28"13"-86"0,-4 3 24 16,8-3 5-16,3 3-15 16,3 6-2-16,4 4-6 15,8 5 1-15,6 4-17 16,7 0 1-16,7-6 1 0,8 2 1 16,17-2 1-16,10-4-3 15,4 1-1-15,-7-1-2 0,-3 0 2 16,-15 4-1-16,-3-4 2 15,-7 10 1-15,-7 6 2 16,-11 0-10-16,-7 7-2 16,-11 2-2-16,-6 20 0 15,-4 11-2-15,-14 11 1 16,-4-1 0-16,-3-6 1 16,-4-6-5-16,0-7 1 15,0-3 0-15,4 1 0 16,0-7 0-16,10-3 0 15,-6-7-7-15,6-9-3 16,7-6-25-16,1-6-10 16,6-3-28-16,4-7-9 0,7-6-40 15,7-6-17-15,1-1-1 16</inkml:trace>
  <inkml:trace contextRef="#ctx0" brushRef="#br0" timeOffset="145542.94">8079 7623 340 0,'-4'10'126'0,"8"9"-98"0,-4 18 17 0,0-18-1 16,7 6-4-16,0 13 0 16,3 9 1-16,1 19-1 15,3 12-22-15,0 7 3 0,4 12 0 16,6 22-5-16,5-3-1 16,-5-3-7-16,-10-3-3 15,-14 6 0-15,-10-7-1 16,-8-11-2-16,-6-14-2 15,-8-12 1-15,-7-12 1 16,-7-7-1-16,-3-9-1 16,-1-6-2-16,5-10 1 15,9 3-23-15,1-9-12 0,10-6-45 16,11-7-21 0,18 1-94-1</inkml:trace>
  <inkml:trace contextRef="#ctx0" brushRef="#br0" timeOffset="146730.04">1930 5407 260 0,'-4'-7'96'0,"8"7"-75"0,-4 0 3 16,0 0-2-16,0 0 1 16,3 0 3-16,1 0 0 15,-1-3 1-15,1 3-15 16,3 0 2-16,-4 0 2 0,4 0 1 15,4 0-1-15,3 3 0 0,14-3 3 16,8 7-5 0,10-4 0-16,21-3 0 15,7 6 2-15,39-6-3 0,-18 0 0 16,-14 0 1-16,74-6 4 16,-31 6-6-16,91-10 1 15,-60 7-4-15,92-12 0 16,-71 2-3-16,75-9 1 15,-68 6-2-15,40-2 0 16,-58-1-3-16,5 6-2 16,-40 1 1-16,-13 5 1 15,-22 1-3-15,-21 3 0 16,-14 0 1-16,-14 3 2 16,-4 0-1-16,-17 3 2 15,-1 0-7-15,-6 0-1 16,-4 0-40-16,-7 1-15 15,-3-1-38-15,-11 3-16 16,0 3-54 0</inkml:trace>
  <inkml:trace contextRef="#ctx0" brushRef="#br0" timeOffset="147279.79">2925 5858 292 0,'-8'-16'110'0,"8"13"-86"0,4-12 11 0,0 12-1 16,-1-7-17-16,8-6-4 15,6 4 0-15,8-4 2 16,7 7-8-16,-8-1-2 0,15 4 1 16,21 3 3-16,-10 6 2 15,-1 3 8-15,0 4 2 0,-10 2 3 16,-4 4 0-16,-3 3 4 15,-14 6 5-15,-15 3-7 16,-6 7-3-16,-8 2-13 16,-10 10-4-16,-4 3-2 15,-3-3 0-15,3 4 0 16,1-11 2-16,3-5-5 16,10-4-1-16,8-6 0 15,6-3 2-15,8-6-1 16,13-3-1-16,1-4 3 15,17 0 0-15,18-9-1 16,0 0-2-16,4-3-2 0,-11-6 1 16,7-4-52-16,-18 1-22 15,-3-4-17 1,-4 3-5-16,-3 4-69 16</inkml:trace>
  <inkml:trace contextRef="#ctx0" brushRef="#br0" timeOffset="147643.1">4269 5958 336 0,'10'-18'126'0,"-10"18"-98"0,11-19 8 0,-8 19-5 0,-3-6-8 15,0 2-2-15,0 1-7 16,0 0-1-16,-3 9-8 16,-4-2 4-16,-11 11 3 0,0-5-2 15,-13 27 2-15,6-8-3 16,-10 11 2-16,-18 20-6 16,10-10-1-16,8-6-2 15,0-3-2-15,10-7 1 16,4-6-1-16,7-6-3 15,3-6 0-15,8-3-5 16,-1-4-2-16,1-6-28 16,3-3-13-16,0-6-17 0,3-4-8 15,4-5-67 1</inkml:trace>
  <inkml:trace contextRef="#ctx0" brushRef="#br0" timeOffset="147868.57">4029 5899 284 0,'-14'-25'107'0,"7"22"-83"0,-4 0 15 0,7 3 3 16,4 3-10-16,0 9-1 15,8-2-4-15,6 5 0 16,0 4-15-16,3 9 2 0,8 13 2 16,3 9-4-16,1 4 1 15,2-1-8-15,-6-6-3 16,3 3 1-16,-3-9 0 0,3-7-4 15,-3-5 1-15,-8-8-57 16,5-5-25-16,6-3-92 16</inkml:trace>
  <inkml:trace contextRef="#ctx0" brushRef="#br0" timeOffset="148742.16">8167 5526 236 0,'-7'0'90'0,"3"0"-70"0,4 0 13 0,-7-3-1 15,4 3-6-15,-1 3-1 16,1-3-2-16,-1 0 0 16,4 0-13-16,0 6 8 0,4 3 2 15,6 4-2-15,11-4 2 16,22-2-2-16,6-4 0 16,-7-3 2-16,47-3 0 15,-19-4 0-15,89-2 2 16,-36 0-10-16,117-10-2 15,-63 9-4-15,108-5 1 16,-80 2-11-16,91 4-2 16,-84 2 3-16,67 1 1 15,-78 3 6-15,32 3 5 0,-61 0-5 16,12 3-2-16,-46-3-1 16,-19 0 1-16,-23 0-1 15,-19 0-1 1,-13 0 3-16,-22 0 2 0,-7 0-42 15,-20 0-19-15,-5 0-60 16,-35 6-27-16,4 1-8 16</inkml:trace>
  <inkml:trace contextRef="#ctx0" brushRef="#br0" timeOffset="149281.17">9303 5937 252 0,'7'-16'93'0,"-7"16"-72"0,28-13 16 0,-21 10 4 15,11-6-9-15,-4 2-1 0,11-8-2 16,-4 5 1-16,7-2-16 16,-3 2 1-16,10-2-1 0,-7 3-3 15,22 2 1 1,-12-2-7-16,12 15-1 0,-8-3 9 16,-3 7 6-16,-7-1 10 15,-11 13 4-15,-11 16-11 16,-20 9-5-16,-18 9-6 15,-8 4 0-15,1-1-4 16,0-2 1-16,3-10-3 16,7 0 0-16,8-10-3 15,6-5 1-15,8-4 0 16,10-6 1-16,14-6 0 16,18-7 0-16,17-3-2 15,7 1-2-15,-3-4 1 0,-7-3-1 16,-3 0 2-16,-8 0 1 15,-7-3-15-15,-3-1-4 16,-7 1-34-16,-8 0-13 16,-2-3-9-16,-5 3-1 15,-3 0-31-15,-3 3-10 16,3 0-11 0</inkml:trace>
  <inkml:trace contextRef="#ctx0" brushRef="#br0" timeOffset="149669.03">10562 6115 288 0,'7'-25'107'0,"-7"25"-83"0,11-25 13 15,-8 22 1-15,1-6-11 16,-1 2-1-16,-3 1-6 16,0 0-1-16,-3 3-10 15,-1-1-1-15,-3 8-1 0,0-1 1 16,-7 9 0-16,4-2 0 16,-12 18 0-16,5-3-2 15,-15 9-1-15,4-5-3 0,-11 5-2 16,-10 7 1-1,6-3 1-15,4-7-1 0,8-3-1 16,6-6 1-16,7-3-1 16,8-7-7-16,3-2 0 15,3-1-32-15,4-2-14 16,7-7-22-16,0-4-8 16,4 1-48-1</inkml:trace>
  <inkml:trace contextRef="#ctx0" brushRef="#br0" timeOffset="149970.04">10301 5955 264 0,'-21'-9'101'0,"21"9"-78"0,-11-6 17 15,11 6 3-15,0 0-14 16,4 6-5-16,3-3 11 15,7 6 4-15,4 4-20 16,6 9 5-16,5 9 3 0,-1 10-6 16,0 3-2-16,0 0-7 15,1 0-2-15,-1 0-6 16,-4-4-3-16,-2-5 0 16,-5-7 1-16,-3 7-1 0,-7-10 2 15,-3-3-29-15,-1 0-9 16,1-10-40-16,0 4-15 15</inkml:trace>
  <inkml:trace contextRef="#ctx0" brushRef="#br0" timeOffset="152566.91">1774 7388 252 0,'-14'-34'93'0,"11"18"-72"0,-4 7 5 16,7 2-1-16,0 7-10 16,0 0 2-16,0 0 1 15,7 0 3-15,-4 7-11 16,1 8 12-16,-4 23 5 0,-7 31-3 16,-7 16-2-16,-4 28-1 15,-10 37-1-15,0 22-9 16,-8 35-4-16,1 13-4 15,10-4 0-15,8-15 4 16,10 0 4-16,7-29 0 16,3-28 1-16,4-15-6 15,4-16-2-15,3-7-2 0,0-15 1 16,0-19 0-16,0-12 1 16,4-13 0-16,-4-13 0 15,-3-5 0-15,-4-7 0 16,-4-10 2-16,4 4 1 15,0-7-3-15,-3 1-1 16,-1-7-1-16,4 3 1 16,1-3-4-16,2-3 0 15,4 0 3-15,7 0 1 16,1 0-1-16,2-3-2 16,8-3 1-16,14 3 1 0,10-7-3 15,25-5 0-15,-3-1-1 16,10-6-2-1,29 3 5-15,13 0 1 0,8-3 0 16,28 0-2-16,3 4 1 16,25-1-1-16,3 3 0 15,33 0 0-15,-8 4 0 16,25-1 0-16,0 4 0 16,14 0 2-16,64-1-3 15,-19 7 0-15,12-3 1 16,10-4 2-16,-18 1-1 15,26 0-1-15,2 5 3 16,-20 1 0-16,10 3-1 0,-14 3-2 16,-28 7 1-1,6-1 1-15,-34 4-3 0,3-4 0 16,-32 10 1-16,-10 3 2 16,-11 0-1-16,-31 0 2 15,-12-3-2-15,-2-7 2 16,-29 7-4-16,-28 0 0 15,-25-7 1-15,-21-2 0 16,-18-4 2-16,-17 0 3 16,-15 1 4-16,-13-4 2 15,-15-6-3-15,-14-7-3 16,8 4-2-16,-33-22 0 16,4-7 0-16,4 1 3 15,7-10-1-15,-1-13 0 0,1-18-3 16,3-28-2-16,-3-4-2 15,3-31-1-15,0-16 2 16,7-15 2-16,11-32 0 16,4-2-1-16,6-20-4 15,4 19 0-15,-4-12 2 16,-6 43 3-16,-12 32 0 16,-2 25-1-16,-5 22 1 15,5 16-1-15,2 12-3 16,1 19 2-16,4 9 1 15,-1 7 0-15,4 6 0 16,0 3 0-16,-4 3-3 16,0 3 2-16,-10 4 1 15,-7 9 0-15,-11 6-3 0,-4 6 2 16,1 4 1-16,-4 6 2 16,-18 3-1-16,-17-7-1 15,-7 4-2-15,3-10 1 16,-14 7 1-16,-25-13 2 15,8 7-3-15,-18-7 0 16,-18-3 1-16,0 0 2 16,-35 0-1-16,3 0-1 15,-34 3-2-15,6 0 1 16,-25-3 3-16,1 0 1 16,-8-3-4-16,-10 3 1 0,14-6 0 15,-17-4 2-15,17 1-1 16,-25 6-1-16,18-4 1 15,-11 7-1 1,8 7-3-16,3-4 0 0,-8 13-3 16,15-4 1-16,-3 4-4 15,17 3-1-15,7-4-9 16,18 1 0-16,35-3-23 16,14-7-10-16,15-3-24 15,20 6-10-15,29 13-77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38:20.11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1464 387 212 0,'4'-10'82'0,"3"1"-64"0,0 3 15 0,0-1 4 16,0 4-6-16,3-6 2 16,-3-1-6-16,0-2 1 15,1 9-16-15,-5-7 2 0,1 4 2 16,-4 3 1-16,-4-3 1 16,-3 12-5-16,-7-3-3 0,-7 13-3 15,-4 9-2-15,-10 9-3 16,-4 10 1-16,-14 0-2 15,7 0 2-15,-3 9-2 16,10 13-1-16,14 9 1 16,18-15 1-16,18-4 12 15,28-5 6-15,17-17-2 16,18-15 2-16,21-3-13 16,1-7-5-16,-19 0-1 15,-13-2-1-15,-11 2-36 16,-11-9-15-16,-17 3-47 15,-4-3-18-15,-3-3-27 16</inkml:trace>
  <inkml:trace contextRef="#ctx0" brushRef="#br0" timeOffset="258.24">1965 509 284 0,'-14'-9'107'0,"14"2"-83"0,3 7 10 0,4-6 2 16,8 3-20-16,6 3-4 15,10 0-7-15,1 0-2 0,7 0-1 16,3 0-2-16,-6 9 1 0,-12-2-34 15,-6-4-15 1,-14 3-86-16</inkml:trace>
  <inkml:trace contextRef="#ctx0" brushRef="#br0" timeOffset="440.63">1986 722 364 0,'11'-3'134'0,"20"-6"-104"0,29-7 1 16,-24 7-9-16,10-1-15 0,-8 1-4 16,1-1-11-16,-4 1-5 15,-10 6 7-15,0-3-53 0,-4 6-19 16</inkml:trace>
  <inkml:trace contextRef="#ctx0" brushRef="#br0" timeOffset="844.77">2699 565 328 0,'-4'0'123'0,"11"0"-95"0,14-3 14 16,-6 3-1-16,9 0-14 16,4 0-3-16,8 0-14 15,17 0-4-15,10-6-4 0,8 3-2 0,-15 3 3 16,-6-6-29-16,-5-1-11 16,-9 4-103-1,-8-6-72-15,-3-1 83 16</inkml:trace>
  <inkml:trace contextRef="#ctx0" brushRef="#br0" timeOffset="2646.36">1323 1509 252 0,'0'-12'93'0,"0"5"-72"0,0 1 9 0,0 6-1 0,0 0-4 15,0 0 2-15,3 6-2 16,5 4 0-16,-1 15-14 16,0 3 2-16,0 22 1 0,0 7-5 15,0 18-1-15,0-15-4 16,0 2-3-16,-7-8 6 16,0-7 3-16,0 0-1 15,-7-10 0-15,7-5-5 16,0-4-1-16,-4-6-3 15,4 0-1-15,0-13 3 16,4 1 3-16,6-4-2 16,1-3-2-16,0-3 0 15,3-3 1-15,0-3-1 16,7-4-1-16,7 1 1 0,4-7 1 16,0-3 1-16,-8 0 1 15,1 1-5-15,-4-4 1 16,-3-3 2-16,-18 3 3 15,-14-3-4-15,-7 3-1 16,-8 3 0-16,1 0 0 16,-4 3 0-16,-6 4 0 15,6 2-3-15,7-2 2 16,4 9-1-16,0-7 0 16,14 10 0-16,10-9-2 15,11 3 0-15,4-4 0 16,7 1 3-16,17-10 0 15,11-3 1-15,0 0 2 16,7-3 3-16,-14-3 2 16,-7 0-1-16,-4-1-1 0,-14-2-3 15,-10 6-2-15,-8-6 1 16,-13 2 1-16,-12-8-3 16,-16-4 0-16,-5 0-1 15,1 10-2-15,0-4-11 16,13 13-2-16,12 7-27 15,6 5-10-15,11 7 0 16,18 3 3-16,14 3-78 16</inkml:trace>
  <inkml:trace contextRef="#ctx0" brushRef="#br0" timeOffset="3948.17">2240 1603 116 0,'-3'3'44'0,"3"-6"-35"0,-4 3 20 16,4 0 7-16,0 0-7 15,0 0-2-15,0 0-9 16,-3 0-3-16,-1 0-9 16,1 0 9-16,-1 3 5 0,0 4 3 15,4-7 3-15,0 3-3 0,4 0 0 16,7 0-3-16,6 3-3 15,8-6-3-15,0 0-1 16,-1 0-5-16,8 3-3 16,0 4-2-16,-4-7-3 15,-10 3 1-15,-1 3 1 16,-6 4-41-16,-8-7-16 16,-3 6-82-1</inkml:trace>
  <inkml:trace contextRef="#ctx0" brushRef="#br0" timeOffset="4129.6">2247 1920 284 0,'0'-3'107'0,"18"0"-83"0,3-7 8 16,-7 7 1-16,0-6-17 15,7-7-1-15,8 7-9 16,-1 2-2-16,-3 4-2 15,-8 3-65-15,8 3-30 0,0-3-33 16</inkml:trace>
  <inkml:trace contextRef="#ctx0" brushRef="#br0" timeOffset="4417.06">2836 1534 308 0,'0'-15'115'0,"4"5"-89"0,3 10-1 0,-7 0-7 16,7 6-7-16,-3 4 1 16,-1-1-2-16,1 16-1 15,-1 10-5-15,-3 2-1 0,0 17 3 16,0 2-5-16,0-2-1 15,0 2 0-15,4-6 2 16,-1-12-34-16,8-7-13 16,-4-9-31-16,0-9-12 15,0-4-19-15</inkml:trace>
  <inkml:trace contextRef="#ctx0" brushRef="#br0" timeOffset="4579.46">2776 1679 260 0,'0'-19'99'0,"7"19"-77"0,11-3 4 16,-11 3-2-16,11 0-12 16,10-7 1-16,18 4-6 15,10-3 1-15,15 3-5 16,-4 3-2-16,3-7 0 0,-6 4-30 16,6-6-10-16,-10 6-85 15</inkml:trace>
  <inkml:trace contextRef="#ctx0" brushRef="#br0" timeOffset="5929.74">3052 2415 200 0,'10'-3'74'0,"-6"-3"-58"0,-1-7 20 15,-3 10 7-15,0-6-4 16,-3-1-1-16,-4 4-13 16,-4 3-2-16,0 6-14 0,-6 7 1 0,-4 8 1 15,3 14-4-15,0 2 1 16,1 20-3-16,3-1 2 16,7 19-2-16,3-9 2 15,4 3-4-15,4-13-2 16,3-9-3-16,10 3 1 15,8-13 3-15,3-2 1 16,4-4-6-16,-11-6 0 16,0-3-26-16,-3-1-8 15,-4-11-78 1,-7-1-66-16,-3 3 64 16</inkml:trace>
  <inkml:trace contextRef="#ctx0" brushRef="#br0" timeOffset="6567.03">3708 2525 252 0,'-11'-3'96'0,"11"-3"-75"0,0 3 3 16,0 3-2-16,0 0-12 15,4 0-1-15,-1 9 6 16,4-3 4-16,0 7-9 15,0 6-3-15,-3 6-1 0,-1 9-3 16,1 7 0-16,-4 0-1 16,0 6-2-16,0-7 1 15,0-5-1-15,3-4-36 0,-3-2-15 16,4-11-76 0</inkml:trace>
  <inkml:trace contextRef="#ctx0" brushRef="#br0" timeOffset="6757.9">3560 2729 236 0,'3'-9'90'0,"11"5"-70"0,18-5 4 0,-14 3-3 16,13-4-7-16,-2 1 0 0,2-4-8 15,-2 4-2-15,2 3-2 16,-6-4-4-16,0 1 1 15,-4 9-193 1,7 9 66-16</inkml:trace>
  <inkml:trace contextRef="#ctx0" brushRef="#br0" timeOffset="7044.55">4039 2437 260 0,'0'-6'99'0,"7"6"-77"0,4 9 13 0,0-9 1 15,3 10-2-15,3-1 2 16,1 10-2-16,21 28 14 16,-25-6-42-16,-7 6-4 15,0 9-2-15,-4 1 2 16,-3-4-1-16,0-6-1 15,-3-9-8-15,3 3-5 16,0-13-31-16,3-9-13 16,1-4-2-16,3-12 0 15,4-3-59 1</inkml:trace>
  <inkml:trace contextRef="#ctx0" brushRef="#br0" timeOffset="7521.09">4784 2208 212 0,'-7'-9'82'0,"3"9"-64"0,1-9 22 0,3 9 7 16,-7-10-16-16,3 10-3 16,0 0-14-16,-3 10-4 15,0 18-6-15,-7 16 2 0,0 6 3 16,0 6-3-16,0 4 2 16,0 9-5-16,7 6 0 15,3-3-1-15,4-6-2 16,4-9 1-16,3-10-1 15,3-7 0-15,1-5 0 16,0-16-42-16,3-4-17 0,0-5-74 16</inkml:trace>
  <inkml:trace contextRef="#ctx0" brushRef="#br0" timeOffset="8040.63">5253 2556 260 0,'-11'-9'99'0,"11"3"-77"0,-3 3 24 16,3 3 6-16,0 0-21 16,7-3-4-16,0-1-6 15,3 4-1-15,8 0-11 16,-4 0-5-16,11 0-1 0,3 0-2 15,0 0-1-15,4 0-19 16,-7 0-8-16,-1 0-35 16,1 0-12-16,0-3-59 15</inkml:trace>
  <inkml:trace contextRef="#ctx0" brushRef="#br0" timeOffset="8317.04">5761 2124 316 0,'14'6'118'0,"0"0"-92"0,7 13 19 0,-3-13 5 15,7 13-8-15,6 19 0 16,5 12-17-16,-1 3-5 15,-7 1-12-15,-7 11 4 0,-3 17 1 16,-15 6-6-16,-3-10-4 0,-10-9-2 16,-1-6 1-16,1-19-32 15,-1 3-12-15,1-16-52 16,6-6-22-16,0-3-38 16</inkml:trace>
  <inkml:trace contextRef="#ctx0" brushRef="#br0" timeOffset="9638.61">21061 3851 328 0,'0'-50'123'0,"3"25"-95"0,-3 0 9 15,0 22 0-15,4-3-8 16,-4 6 1-16,3 9-4 16,-3 19 1-16,0 7-15 15,0 9 0-15,-3 6-1 0,-4 16-6 16,0 6-1-16,0 0-2 16,0-3-2-16,0-6 1 15,0-7 1-15,3-6-23 0,1-9-8 16,-1-7-30-16,4-12-13 15,0-9-5-15,4-7-3 16,3-15-44 0</inkml:trace>
  <inkml:trace contextRef="#ctx0" brushRef="#br0" timeOffset="9953.49">21174 3858 272 0,'21'-98'104'0,"-21"67"-81"0,0 6 20 0,0 22 3 16,-4 9-22-16,-3 16-6 15,0 9-2-15,0 17 1 16,0-5-9-16,0 1 9 0,7 22 3 16,11 9-2-16,10-2 2 15,11-4-7-15,6-10-3 0,8-9 1 16,-3-12 0-16,-1-10 3 16,-3-12 4-16,0-16 1 15,-1-13 3-15,-2-28-12 16,-5-12-6-16,-9-10 0 15,-8-2 1-15,-11-7-4 16,-6-16-1-16,-4 9 0 16,-4 20 2-16,-3 12-17 15,3 18-4-15,1 17-26 16,3 15-12-16,7 13-18 16,7 9-8-16,17 3-74 15</inkml:trace>
  <inkml:trace contextRef="#ctx0" brushRef="#br0" timeOffset="10494.25">22052 4065 344 0,'-10'-22'129'0,"3"15"-100"0,-4 4 2 0,7 3-3 15,-3 3-10-15,-7 4-1 16,-3 12-1-16,-12 2 0 15,-2 20-8-15,-5 6-1 0,5 0 3 16,6-3-4-16,11-6 2 16,10-7-3-16,15-6 0 0,6-12 3 15,8-4 5-15,3-18-1 16,-3-4 1-16,0-18-5 16,-8-13 0-16,-2 3-5 15,-5-3-2-15,-3 0 2 16,-3 7 0-16,-1 5-12 15,-3 11-4-15,0 8-16 16,0 10-4-16,0 12 1 16,4 13 5-16,-1 16-3 15,4 3 0-15,4 2 11 16,3-5 9-16,4-7 8 16,-1-9 4-16,4-6 19 15,8-22 11-15,2-13 6 16,1-12 2-16,0-7-18 0,3 4-8 15,-3 2 0-15,-4 4 1 16,-3 6-4-16,-4 9-1 16,-7 7-2-16,0 9 0 15,-3 13-4-15,-4 15-3 16,0 7 0-16,4 3 1 16,-1-4-19-16,-3 1-6 15,4 0-45-15,-1-7-21 16,4-12-75-1,1-4-46-15,-1-11 97 16</inkml:trace>
  <inkml:trace contextRef="#ctx0" brushRef="#br0" timeOffset="10763.6">22687 4319 272 0,'39'0'104'0,"0"-13"-81"0,17-12 18 16,-35 16 4-16,4-10-6 15,0 0-1-15,-8-6-4 16,-2 0 1-16,-8 3-19 16,-7 6-3-16,-11 7-1 0,-10 15-5 15,-11 16 1-15,-3 9-5 16,7 4-2-16,13-4-3 16,23 4 1-16,16-7-1 15,15-3 0-15,25-9 4 16,24-4 3-16,3 4-18 0,-2-13-8 15,-5 6-143 1,-6 1-88-16,-15-10 109 16</inkml:trace>
  <inkml:trace contextRef="#ctx0" brushRef="#br0" timeOffset="11949.8">1355 6209 220 0,'7'-37'85'0,"-4"27"-66"0,1 7 16 15,-4 3 26 1,-4 13-16-16,-3 21-6 16,-7 10-5-16,-7 19-20 15,-4 37 5-15,-7 13 2 0,-6 28-5 16,6 19-1-16,7 3-9 15,8 25-4-15,17-28-1 16,14-6-1-16,10-13-3 16,15-16 0-16,7-18-1 0,-4-19 3 15,8-19-20-15,6-13-8 16,-3-25-69-16,7-12-29 16,-18-28-2-1</inkml:trace>
  <inkml:trace contextRef="#ctx0" brushRef="#br0" timeOffset="12565.82">4755 6272 204 0,'4'-28'77'0,"7"22"-60"0,-4-4 8 0,0 7 2 15,0 3 1-15,10 6 6 16,15 10 7-16,21 9 5 16,0 10-25-16,3 24 12 0,-3 32 5 0,-7 16-9 15,-3 21-5-15,-19 13-11 16,-3-6-6-16,-10-6-2 15,-8-4 1 1,-6-3-5-16,-8-15-1 0,-3-19-5 16,4-19-1-16,-4-10-28 15,-1-15-10-15,8-12-31 16,4-4-10-16,6-13-54 16</inkml:trace>
  <inkml:trace contextRef="#ctx0" brushRef="#br0" timeOffset="12958.29">6495 5911 236 0,'-57'-28'88'0,"29"25"-69"0,-32 9 6 0,39 1-2 16,-7 5-2-16,-8 10 4 16,-10 22-2-16,-10 25-2 15,-15 9-11-15,8 10 9 0,-4 38 4 0,14 8-3 16,-7 23-1-16,11 19-7 15,10-13 0-15,14 6-7 16,15-12-1-16,17-19 0 16,17-25 0-16,22-16-5 15,21-9 1-15,7-13 0 16,-3-19 0-16,6-15-44 16,12-16-18-16,2-9-95 15</inkml:trace>
  <inkml:trace contextRef="#ctx0" brushRef="#br0" timeOffset="13467.54">9839 6053 236 0,'-11'-16'90'0,"11"13"-70"0,-3-4-1 0,3 7-6 0,0 0-1 15,3 0 5-15,8 10 15 16,3 15 7-16,11 19-20 16,7 9 18-16,10 7 7 0,7 28-6 15,15 24-2-15,-1 8-12 16,-6 27-4-16,-15 10-12 15,-17-10-5-15,-22 22 0 16,-17-18 0-16,-14-16-1 16,-7-13-2-16,-8-3 1 15,-3-9 1-15,1-13-8 0,2-22-1 16,12-15-34-16,6-13-15 16,11-13-20-16,3-5-8 15,11-20-60 1</inkml:trace>
  <inkml:trace contextRef="#ctx0" brushRef="#br0" timeOffset="14262.56">2328 6777 220 0,'36'-50'82'0,"-22"21"-64"0,3-8 13 16,-10 21 3-16,-3-6 0 15,-4 3 1-15,0 10-1 16,-4 0 1-16,-3 9-19 15,-3 9 2-15,-8 29 0 0,-3-1-2 16,-7 10 3-16,0 0-8 16,-15 7-2-16,1 18-5 15,3 0-1-15,-7 3 1 16,11-9 0-16,3-6-5 0,7-10 1 16,-3-3 0-16,7-10 0 15,7-5-11-15,3-7-5 16,4-13-34-16,4 4-15 15,3-13-43-15,7-12-20 16,0-10 22 0</inkml:trace>
  <inkml:trace contextRef="#ctx0" brushRef="#br0" timeOffset="14540.32">1930 6576 268 0,'-7'-16'101'0,"10"10"-78"0,-3 3 9 16,4 3 0-16,-1 9 2 15,8 17 4-15,6 11-5 16,8 10-3-16,7 3-16 16,0 10 0-16,-1 22 2 0,5 8-4 15,-1 4-2-15,-7-6-8 16,4 0-3-16,0-3-3 15,3-4 3-15,-7-18-24 16,11-16-11-16,3-19-41 16,1-18-16-16,3-10-48 15</inkml:trace>
  <inkml:trace contextRef="#ctx0" brushRef="#br0" timeOffset="15282.78">6629 6595 260 0,'10'-22'96'0,"-6"16"-75"0,3 6 14 0,-4 0 3 16,-3 6-2-16,0 7 2 15,-3 15-5-15,-8 9 0 16,-3 4-19-16,-7 3 1 0,-11 3-1 0,-3 6-5 16,-7 10-1-16,-4 6-2 15,3-3-1-15,1-3-3 16,3-4-2-16,1-12-2 16,6 0-1-16,4-6 2 15,3-10 0-15,7-5 1 16,4-8 0-16,7 4-9 15,0-19-44 1,3-6-8-16,4-12-39 16,4-4-11-16,-4-9-7 15</inkml:trace>
  <inkml:trace contextRef="#ctx0" brushRef="#br0" timeOffset="15555.99">6234 6758 200 0,'-11'-41'77'0,"11"26"-60"0,0 5 17 0,0 4 4 15,0 6-11-15,0 0-1 16,4 3 9-16,3 6 7 16,0 4-22-16,3 12 2 0,11 3 2 15,-3 7 0-15,7 9 3 16,3 15-6-16,4 17-3 15,3-4-10-15,0-7-3 16,1 1-3-16,-1-6 1 16,0-7-9-16,0-9-3 15,-3 0-57-15,3-19-24 0,-3-3-71 16</inkml:trace>
  <inkml:trace contextRef="#ctx0" brushRef="#br0" timeOffset="21693.69">3048 6749 220 0,'0'-22'82'0,"0"15"-64"0,0-2 24 0,0 9 8 16,0 0-4-16,0 0 0 15,0 0-6-15,0 0-2 16,4 0-21-16,3 6 7 0,3 7 4 16,1 9 0-16,-4 9 1 15,-7 4-10-15,-4 24-4 16,-3 13-8-16,0 0-3 15,0-6 0-15,4-3 0 16,3-13-2-16,3-9-2 16,4-7-4-16,0-9 0 0,0-3-47 15,-3-6-20-15,-4-6-79 32,0-1-78-32,-4 0 79 0</inkml:trace>
  <inkml:trace contextRef="#ctx0" brushRef="#br0" timeOffset="21910.39">2868 7078 304 0,'-25'-13'115'0,"18"13"-89"0,4 10 23 16,3-7 6-16,0 3-14 16,7 4-1-16,7-1-10 15,11-6-4-15,21-3-14 0,21-3-3 0,7-3-2 16,0-4-3-16,-7 10-3 15,7 0 0-15,-11 0 1 16,4 0-67-16,-10-3-31 16,-4-3-83-1</inkml:trace>
  <inkml:trace contextRef="#ctx0" brushRef="#br0" timeOffset="22655.04">7073 6846 304 0,'-17'-3'112'0,"13"-4"-87"0,4 7 18 16,0 0 0-16,0 0-8 16,7 0 0-16,0 0-5 15,0-3-1-15,4-3-16 16,-4 6 5-16,0 0 3 0,3 0-3 16,5 0 0-16,2 6-6 15,8-3 0-15,17-3-7 0,1 0-3 16,-8 0-1-16,14 7 1 15,-10-4-3-15,3-3-2 16,-10 6-93-16,-4-3-40 16</inkml:trace>
  <inkml:trace contextRef="#ctx0" brushRef="#br0" timeOffset="25313.49">1559 9796 184 0,'7'-12'71'0,"-3"6"-55"0,3-4 17 16,-4 4 5-16,1 0 0 15,0-1 2-15,-4 1 0 16,0 6 0-16,0 0-22 16,0 3 3-16,-4 0 2 0,4 4-1 15,-4 2 1-15,4 4-3 0,-3 2-1 16,-1 7-4-16,-3 9-1 16,-3 10-6-16,-4 9 0 15,-4 1-5-15,0-4 0 16,-3-7-1-16,4 1 1 15,6-13-2-15,4-3-1 16,3-6 5-16,8-6 4 16,3-7-5-16,4-3 0 15,3-3-2-15,0 0-2 16,3 0-2-16,1 0-1 16,0 0 4-16,-1 0 1 15,8 6-3-15,7-2-1 16,10 5 1-16,-3 0 2 0,3 4-2 15,4 0-2 1,-11 2 4-16,4 7 1 16,0 3 0-16,-14 10 1 0,-4 2-2 15,-7-2-1-15,-7-7 9 16,-7 7 4-16,-7-10-2 16,-4-3 1-16,-6 0-7 15,-4-4-3-15,-11-5-1 16,-10 6-1-16,-1-7 0 15,-10-2 2-15,7-4-1 16,8-3 2-16,-5-6-31 16,12-3-13-16,6-7-21 15,11-6-9-15,0 7-24 0,7-4-10 16,10 4-27 0</inkml:trace>
  <inkml:trace contextRef="#ctx0" brushRef="#br0" timeOffset="25630.15">1584 9778 288 0,'11'-4'110'0,"3"4"-86"16,14 0 9-16,-14 0 0 0,7 0-6 15,4 0 2-15,7 0-10 16,10-3-4-16,-3-3-8 16,10 0-5-16,15-4-1 0,-4 1 1 15,10-1 1-15,-10 4-23 16,4-3-9-16,-15-1-48 15,0 4-20-15,-6 3-31 16</inkml:trace>
  <inkml:trace contextRef="#ctx0" brushRef="#br0" timeOffset="26166.15">2812 9784 268 0,'0'-13'101'0,"0"7"-78"0,3-3 11 0,-3 2-1 16,0 1-7-16,0 0 2 15,-3-1-7-15,-4 4-1 0,-4 3-11 16,-7 3 1-16,-10 4 3 16,-7 5-3-16,-4 7 0 0,-10 16-4 15,3 18 1-15,3 13 0 16,-6 6 3-16,10 0 4 16,11 16 1-16,10 3-2 15,15-4 2-15,13-5-6 16,15-16-3-16,25-10 1 15,17-15 0-15,-4-13 3 16,1-12 1-16,-1-19 3 16,8-29 2-16,-4-15-3 15,-7-6 0-15,-18 0-3 16,-21 6-1-16,-21-7-5 0,-21 1-1 16,-14 6-3-16,-11 6-1 15,-32 23-4-15,-6 18 1 16,6 9-16-16,0 10-6 15,18 0-14 1,4 12-5-16,17 7-28 0,14 9-14 16,1 9-79-1</inkml:trace>
  <inkml:trace contextRef="#ctx0" brushRef="#br0" timeOffset="26557.52">1203 10944 316 0,'32'-19'118'0,"-1"10"-92"0,8-1 17 16,-25 7 3-16,11 0-12 15,3 3 0-15,8 0-10 16,6 0-3-16,25 0-12 16,11 0-1-16,17-6 2 0,42-4-2 0,15-2 3 15,39-4-2-15,-4-3 0 16,17 0-5-16,-13 1-3 15,-18-4-3-15,-22-3 1 16,-20 3-26-16,-29 3-11 16,-21 9-19-16,-49 1-62 15,-14 9 10 1,-15 6-26 0</inkml:trace>
  <inkml:trace contextRef="#ctx0" brushRef="#br0" timeOffset="27054.57">1662 11304 236 0,'-18'-34'90'0,"18"25"-70"0,0-4 21 0,3 4 7 16,1-1-4-16,0 1 1 15,3-1-5-15,0 4-2 16,3 6-21-16,1 6 10 0,3 7 5 16,0 15-5-16,-3 22-3 15,-1 7-17-15,-3 6-4 16,-3-10-2-16,-4 6-1 15,-4-5 2-15,1-4 1 16,3 0-6-16,0-6-2 0,3-13-49 16,8-3-21-16,-1-12-50 15,1-3-22-15,-4-7 17 16</inkml:trace>
  <inkml:trace contextRef="#ctx0" brushRef="#br0" timeOffset="27265.17">2113 11458 324 0,'-21'-28'123'0,"21"25"-95"0,-4 6 20 16,4 0 5-16,0 3-27 0,0 1-8 15,-3 2-15-15,-1 0-2 16,1 1-1-16,-1-1-5 0,1 7-1 15,-1-7-61-15,1 4-28 16,6-4-55 0</inkml:trace>
  <inkml:trace contextRef="#ctx0" brushRef="#br0" timeOffset="27909.26">2462 11232 252 0,'-3'-9'96'0,"6"0"-75"0,1 5 19 16,-4 4 2-16,0 0-7 16,0 0 2-16,0 0-1 0,0 0-1 15,0 4-18-15,-7-4-6 0,0 9 0 16,-4 0-5-16,1 1 2 15,3-1-7-15,-4 1-1 16,0-1-2 0,4 0 0-16,4 1 2 0,3-4 0 15,3 0-3-15,4 1 2 16,0-1-1-16,4-3 0 16,0 0 2-16,10 0 0 15,0 0 0-15,7 1 2 16,4 2-3-16,-7 3-2 15,3 4 4-15,0 12 1 16,4 6 0-16,-7 4-2 16,-8-1 1-16,1-2 1 0,-4-4-1 15,-3-3 2-15,-4-3 11 16,-4-3 6-16,-6-4-2 16,-8-5 0-16,-7-7-6 15,-6 6 0-15,-5-2-12 16,-9-4-4-16,2 0-3 15,5 0 1-15,6-3-38 16,-3-3-16-16,10-3-35 16,7-1-16-16,8-12-31 15</inkml:trace>
  <inkml:trace contextRef="#ctx0" brushRef="#br0" timeOffset="28105.28">2491 11195 316 0,'7'-3'118'0,"17"-1"-92"0,5 4 22 0,-12 0 4 15,19-3-21-15,6-3-8 16,0 0-13-16,1 0-7 16,-1-1-2-16,-14 4-1 0,4 0 0 15,-4 3-62-15,0 3-28 16,0 3-64-1</inkml:trace>
  <inkml:trace contextRef="#ctx0" brushRef="#br0" timeOffset="28480.47">3288 11057 296 0,'-7'-22'112'0,"3"12"-87"0,1 1 20 16,-1 6 4-16,-3 6-14 15,-7 6-2-15,-4 4-11 16,-6 9-1-16,-8 3-12 16,0 6 1-16,-10 10 3 0,3 6 2 15,7 22 3-15,1-3-4 16,13 3 0-16,11-6-6 16,14-10 0-16,14-6-5 15,18-9 0-15,0-10 1 16,7-3 2-16,-1-13 3 0,-9-8 2 15,-1-8-1 1,-3-2-1-16,-15-3-3 16,-10-4 1-16,-7 1-2 0,-14-4 0 15,-21 7-6-15,-11-1-1 16,-3 1-2-16,-8 9 0 16,12 0-24-16,9 0-9 15,5 6-36-15,13-6-14 16,11 0-97-1</inkml:trace>
  <inkml:trace contextRef="#ctx0" brushRef="#br0" timeOffset="30298.08">1591 12295 204 0,'-21'3'77'0,"17"-3"-60"0,-3 0 19 0,7 0 7 16,0 0-7-16,0 0-1 16,0 0-8-16,4-6-3 15,-1-3-13-15,4 6 2 0,8-4 1 16,2-2 1-16,4 6 1 16,11-3-2-16,-4-4-1 0,8 10-5 15,2 0-3-15,-6 10 4 16,-7-1 4-1,0 7 2-15,-8 6 3 16,-3 6-1-16,-3 3-1 0,-8 4-4 16,-3 2-2-16,-3-2-4 15,-8-1-1-15,4-2-3 16,4-4 1-16,-1-3 0 16,1 0 3-16,6 0-8 15,4-12 0-15,4 2 0 16,6-5 1-16,1-4 3 15,0-6 3-15,6 0-2 16,-2 0-2-16,-5 0-18 0,1 0-6 16,-8 3-51-16,-3 0-21 15,4 4-79 1</inkml:trace>
  <inkml:trace contextRef="#ctx0" brushRef="#br0" timeOffset="30612.26">2240 12367 292 0,'-3'-34'110'0,"6"25"-86"0,4-4 9 0,4 10 0 0,-11 3-17 15,3 0-1-15,-3 3-7 16,-3 6 0-16,-4 1-5 16,0 2 5-16,3-2 4 0,1-1-4 15,-1-3-2-15,4-2-3 16,4 2-3-16,3-3-2 16,0-3 1-16,3 0-28 15,1 6-10-15,-4-3-65 16,0 7-25-16,0-4 18 15</inkml:trace>
  <inkml:trace contextRef="#ctx0" brushRef="#br0" timeOffset="31153.76">2522 12126 260 0,'-7'-6'99'0,"11"6"-77"0,-1-3 9 0,-3 3-2 0,7-7 0 16,4 7 5-16,0 0-8 16,6 0-1-16,8 0-14 15,3 0 4-15,4 7 5 0,-7-4 0 16,-1 6 3-16,-3 1-4 15,-6-1-2-15,-8 13-3 16,-7 0-1-16,-11 6-5 16,-7 7-3-16,-3 2-5 0,0 4 0 15,3-3-2-15,1-4 0 16,3-3 4-16,10-2 1 16,8-7-4-16,13-4-1 15,4-8 1-15,1-1 0 16,6-9-2-16,-3 0 0 15,3 0-34-15,-7-9-15 16,-3 6-44-16,3-4-17 16,0-2-30-1</inkml:trace>
  <inkml:trace contextRef="#ctx0" brushRef="#br0" timeOffset="31768.78">3221 12079 316 0,'-7'-19'121'0,"-4"16"-95"0,-6 0 7 15,6 3-5-15,0 3-14 16,-10 0-1-16,-10 3-5 16,2 4 0-16,1-1-5 15,3 1-2-15,1-1 0 0,6-3-1 16,4 4 0-16,3-1 0 15,4 1 0-15,4-1 0 16,3 3 0-16,7-2 0 16,3-1 2-16,8-2-3 15,7 2 0-15,3 0-4 0,4 1 1 16,3 2 4-16,7 4 2 16,-10 6 0-16,3 12-2 15,-3 4 1-15,-4-3 1 16,-7 2 1-16,-6 1 1 15,-5-7 17-15,-3-3 9 16,-3-9-7-16,-8 0 0 16,-6 0-8-16,-8-7 1 15,-3-2-7-15,-11-4-3 16,0-3-1-16,-3-3-1 16,7-3-2-16,-7-3-2 15,6-4-2-15,8-2 1 16,7-7-4-16,7-9 1 15,11 0 0-15,10-7 2 16,10-3 3-16,12 1 2 0,2-1-4 16,-2 1 1-16,3-4-2 15,-4 0 0-15,-11-3 2 16,-2-3 0-16,-12 6 0 16,-10 4 2-16,-7 9-1 15,-10 9-1-15,-5 9-4 16,-9 10 0-16,2 0-38 15,8 0-16-15,11 0-35 16,6-3-12-16,8-3-34 16</inkml:trace>
  <inkml:trace contextRef="#ctx0" brushRef="#br0" timeOffset="34021.22">1820 13201 212 0,'-3'-9'82'0,"6"3"-64"0,-3 0 20 0,0 6 5 16,0 0-9-16,0 0 0 16,0 0-8-16,0 0-4 15,0 0-12-15,0 12 2 0,0 4 2 16,0 6 1-16,0 9 1 15,0 4-4-15,4-1 0 16,3 1-5-16,0 2 1 16,0-9-5-16,0 1 0 15,4-7 1-15,-1-4 0 0,4-2-2 16,0-7 1-16,1-5-2 16,-1 2 2-16,3-3-2 15,5-3-1-15,-5 0-10 16,4-3-4-16,-3 3-35 15,-4-6-13-15,-7 6-63 16,0 0-58 0,0-4 68-16</inkml:trace>
  <inkml:trace contextRef="#ctx0" brushRef="#br0" timeOffset="34379.25">2053 13161 268 0,'-3'-10'101'0,"6"1"-78"0,-3 6 9 0,4 0 0 15,-1-1-3-15,4 4 3 16,0 4-6-16,0 2-4 15,0 13-12-15,-3 15 2 0,0 13 4 16,-4 13-6-16,0-1-3 16,-4 1-2-16,0 3-1 15,1-4-2-15,-1 1-2 16,4-4 1-16,0-2-1 0,4-11 0 16,3-11 0-16,4-4-3 15,-1-9 0-15,4-7-20 16,4-5-10-1,-8-4-23-15,-2 0-10 0,2 0-74 16</inkml:trace>
  <inkml:trace contextRef="#ctx0" brushRef="#br0" timeOffset="35221.11">2480 13402 180 0,'-3'0'68'0,"3"0"-52"0,0 0-1 0,0 0-4 15,0 0 4 1,0 0 4-16,3 0 0 0,-3 6 0 16,4-2-10-16,-1-4-1 0,1 0 2 15,-1 0 0-15,-3 0 4 16,0 0-3-16,0 0 1 16,0 0-3-16,4 0 0 15,-4-10 1-15,0 10 1 16,-4 0-1-16,1 0-1 15,-1 0-1-15,1 10 0 16,-1-4-7-16,1 3 0 16,-1 1-1-16,4-1 2 15,0-3-3-15,4 1-2 16,-1-1 8-16,4-3 4 0,0-3 2 16,0-3 1-16,4-3 0 15,-4-1 0-15,-7 1 5 16,0 0 3-16,-7 3-8 15,-4 3-2-15,1 0-6 16,3 3-3-16,0 3 0 16,-1 0-1-16,5 1-3 15,3-1 2-15,0-3-17 16,3 0-8-16,5 0-30 16,-1-3-15-16,3 7-75 15</inkml:trace>
  <inkml:trace contextRef="#ctx0" brushRef="#br0" timeOffset="35610.8">2790 13107 276 0,'0'-15'104'0,"4"8"-81"0,3-2 14 0,-3 3-1 0,-1 3-4 15,4 6 3-15,0 3-10 16,-3 10-3-16,-1 6-13 15,-3 6-1-15,0 10-1 0,-3 18-3 16,-1 0-1-16,1 1-1 16,-1-4 1-16,1 0-4 15,3-9 0-15,0-6-1 16,0-10-2-16,3 0-8 16,4-9-5-16,0-6-27 15,0-4-9-15,0-6-40 16,4 0-17-16,3-9 2 15</inkml:trace>
  <inkml:trace contextRef="#ctx0" brushRef="#br0" timeOffset="35916.57">3115 13170 212 0,'-3'0'79'0,"-1"0"-61"0,-3 0 12 0,3 0 4 16,-3 0-7-16,0 10 1 16,-3-1-2-16,-1 0-1 15,1 4-14-15,6-1 7 0,-3 1 2 16,3 0-6-16,4-1-1 0,7 1-5 16,1-1 0-16,6 4-3 15,7-4 0 1,4 1-6-16,3-4 1 15,-4 1 0-15,-6-4 0 0,3-3-5 16,-3 0 1-16,-4-3-36 16,-3-3-15-16</inkml:trace>
  <inkml:trace contextRef="#ctx0" brushRef="#br0" timeOffset="36210.39">3320 13114 292 0,'-11'-10'110'0,"8"7"-86"0,3 0 11 0,0 3 1 16,0 0-5-16,0 0 2 16,3 3-1-16,1 3 0 15,-1 7-17-15,-3 6 2 0,0 12 1 16,-3 16-6-16,-1 13 1 15,-3 6-8-15,3-1-1 16,1-5-2-16,-1-4-2 16,4-5-2-16,0-1 1 15,0-13-8-15,4 1-2 16,-1-13-34-16,1-6-13 16,0-7-45-16,3 1-17 0,0 0-12 15</inkml:trace>
  <inkml:trace contextRef="#ctx0" brushRef="#br0" timeOffset="38824.71">1806 14358 232 0,'4'0'88'0,"-4"-6"-69"0,-4 0 13 0,4 6 2 16,-3-3-7-16,3-3 1 0,-4 6-9 16,1-4-1-16,-1 4-11 15,4 4 0-15,0-4 3 0,4 9 3 16,3-3 2-16,0 0 0 16,10 1 1-16,5-4-4 15,2 3 0-15,8 0-3 16,-4 1 2-16,11-1-6 15,7 0-1-15,-7-3-2 16,0 4-2-16,-1-1 1 16,-6 0-1-16,-11 4 8 15,-3 2 5-15,-8 4-2 16,-10 6 1-16,-7 3-7 0,-10 3-3 16,-1 3 1-16,-7 7 0 15,-3 6-1 1,4 0 1-16,2-3-2 15,8 2-1-15,7-5 1 0,-3-7-1 16,3 1-3-16,3-10 2 16,4-3-4-16,0-4-1 15,4-2-44-15,-1-4-16 16,4-3-95 0,4-12-54-16,3-3 99 15</inkml:trace>
  <inkml:trace contextRef="#ctx0" brushRef="#br0" timeOffset="39095.98">2455 14622 324 0,'-10'-10'121'0,"10"4"-95"0,-4 6 9 16,4 0-4-16,0 0-8 15,0 0-2-15,0 0-11 16,0 0-4-16,0 0-4 16,0 0-4-16,0 0 1 0,0 6 1 15,0 1 2-15,0-1-14 16,-3 3-5-16,-1 1-26 16,4-1-13-16,0 1-41 0,4-1-18 15,6 0 14 1</inkml:trace>
  <inkml:trace contextRef="#ctx0" brushRef="#br0" timeOffset="39738.11">2932 14258 368 0,'0'-47'137'0,"3"28"-106"0,4 10 8 0,-3-1-3 15,-4 10-12-15,-4 0-2 16,-6 10-12-16,-1 6-6 0,-10 6-3 16,-7 3-1-16,-1 3 2 0,1-3-1 15,7 3-1-15,0-9-2 16,0 3 1-16,10-6-1 16,4-1-2-16,4 1 3 15,6-4 0-15,1 1 1 16,3 0 0-16,3-4 0 15,8 7 0-15,-1-7-3 16,1 0 2-16,3 1 1 16,4-1 0-16,10 4 0 15,1 6 2-15,-1 3-1 16,7 6-1-16,-3 16 1 16,-11 0 1-16,0 3-1 0,-6 0 2 15,-12-10 20-15,1-5 12 16,-15-1-7-16,-10-9-1 15,-7-3-10-15,-7-7 0 16,3-2-12-16,-7-7-3 16,-3 3-2-16,7-6 2 15,0-6-1-15,6-10-1 16,-2-12-4-16,13-16 0 16,8 3 0-16,10-3 2 15,10-6-1-15,8 6-1 16,10-9 3-16,15-13 0 15,3-6-2-15,-4 3 2 16,-3 6 3-16,-18 7 1 16,-10 9-1-16,-15 6-2 0,-13 13 1 15,-15 9-1-15,-14 7-11 16,0 5-5-16,4 1-23 16,10 0-8-16,1-1-17 15,13-5-7-15,8 2-37 16,13-2-14-16,11-4-1 15</inkml:trace>
  <inkml:trace contextRef="#ctx0" brushRef="#br0" timeOffset="42682.3">6265 9865 208 0,'0'0'77'0,"7"-3"-60"0,-7 0 15 0,0 3 2 16,4-3-4-16,-1-3 0 15,-3-1-6-15,0-2-1 16,0 6-12-16,0 3 7 0,0-6 4 16,0 6-5-16,-3 0 1 15,-11 0-11-15,0 0-4 16,-4 9-2-16,-7 0 1 16,-3 7-1-16,0 6 2 0,-11 6-4 15,7 4 0-15,8-1 1 16,6-3 0-1,7-3-3-15,1-3 0 0,17-3 4 16,4-10 1-16,-1 1 0 16,8-1-2-16,3-9 5 15,4-9 1-15,3-10 4 16,0-3 1-16,-7-9-5 16,0-4-2-16,1-2-2 15,-5 2 1-15,1-6-2 16,3-3-1-16,-10-12 1 15,3-13-1-15,-4-9 0 16,-3 5 0-16,-3 14 0 0,-4 2 2 16,-4 14 1-16,1 8 1 15,-1 10-2-15,1 12-2 16,-1 10 1-16,1 13-1 16,-1 9 2-16,4 18 1 15,0 16 1-15,0 10 0 16,0 0 0-16,0 9 0 15,0 0 0-15,0 7 0 16,4-1-2-16,3-12-2 16,3-7-46-16,4-15-21 15,8-12-103 1</inkml:trace>
  <inkml:trace contextRef="#ctx0" brushRef="#br0" timeOffset="42877.24">6636 9825 368 0,'0'0'140'0,"0"0"-109"0,0 18-4 16,0-18-8-16,0 16-15 15,0-3 0-15,-4 12-20 16,1-3-7-16,3 0 12 15,0 3-46-15,3-7-15 0,4 1-61 16</inkml:trace>
  <inkml:trace contextRef="#ctx0" brushRef="#br0" timeOffset="43446.11">6660 9699 276 0,'0'25'104'0,"8"-9"-81"0,6 9 3 0,-4-16-6 16,8 4-5-16,10-4 4 15,7-2-2-15,-13-4 1 16,20 3-9-16,-7-3-1 0,4-6-1 16,-7-3 1-16,3-4 2 15,-7 1-5-15,0-13-1 0,-10 3-4 16,3-18-1-1,-3 5 1-15,-4-18 2 16,-3 6-1-16,-4-3-1 0,-4 9 3 16,-3 4 2-16,0 6 0 15,-3 12 2-15,-1-3-4 16,-7 29-2-16,1-4-3 16,-15 47 1-16,4-9 5 15,-21 56 2-15,-11 42 0 16,10-17-1-16,12-12-6 15,10-13 1-15,6-15 0 16,12-19 0-16,10-19 6 16,11-25 4-16,6-19-3 0,5-6-2 15,-5-13-2-15,-3-6 0 16,-3 3-2-16,-11-18 2 16,-3 8-4-16,-11-2 0 15,3 3-4-15,-14 12 1 16,-6 7 2-16,6 9 3 15,7 3-5-15,15 0 1 16,0 0 1-16,20-6 3 16,-3 0 0-16,15-10-1 15,10-9-15-15,-15 13-5 16,-6 0-69-16,3-1-29 16,7 1-22-1</inkml:trace>
  <inkml:trace contextRef="#ctx0" brushRef="#br0" timeOffset="44543.18">7380 9787 324 0,'4'-3'123'0,"-4"3"-95"0,7-3 7 0,-7 3-4 16,3-3-6-16,8-1 2 16,-8 4-11-16,4 0-4 15,4 0-7-15,-4 0 3 0,7-3 4 16,-3 3-2-16,3 0 2 15,-4 0-3-15,5 0 2 16,-5 0-6-16,1 0-3 0,-1 0-4 16,-6 0 1-16,3 0 1 15,0 0 2-15,0 0-1 16,0 0 2-16,-3 0-2 16,-4 0-1-16,0 0 3 15,3 0 0-15,-3 0-1 16,0 0 1-16,0 0-2 15,0 0-1-15,0 0 1 16,0 0 1-16,0 0-3 16,0 0-2-16,0 0 2 15,0 0 0-15,0 0 1 16,4-3 2-16,-4 3-1 0,0 0 2 16,0 0-2-16,0 0-1 15,0 0 1-15,0-6-1 16,0 3 0-16,0 0 0 15,0 3-3-15,0-4 2 16,0 1 1-16,-4 0 0 16,1 0 0-16,-4 3 2 15,-1 0-1-15,-6 0-1 16,7 0-2-16,-14 3 1 16,7-3-1-16,0 3 0 15,3 0 0-15,-3 4-2 16,0-1 3-16,4-3 2 15,2 0 0-15,1 0-1 0,0 4-2 16,7-1-1-16,-3 0 2 16,-8-3 2-16,11 7-2 15,11-10 0-15,-11 6 1 16,3-3 2-16,4 3-1 16,8-2-1-16,-1 5 1 15,10-3-1-15,-3 0 0 16,4 4 0-16,-7-4 0 15,-1 10 0-15,1-4 0 16,-4 7 0-16,-3-6 0 16,-1 12 0-16,-3-6 0 15,0-1 2-15,-3-2 1 16,-4-3 1-16,0-1 0 0,-4-2 0 16,1-1-2-16,-8-6 1 15,4 7-2-15,-14-4-1 16,4-3 1-16,-5 3 1 15,5-3-1-15,-1-3-1 16,4 0-24-16,7-3-11 16,3-3-37-16,15 6-15 15,10-3-75 1</inkml:trace>
  <inkml:trace contextRef="#ctx0" brushRef="#br0" timeOffset="44699.1">7782 9887 332 0,'-14'-15'126'0,"14"15"-98"0,-10-4 3 0,6 4-3 0,-3 7-19 16,0 2-5-16,0 7-2 15,0 3 0-15,0 3-1 16,3-4-49-16,1 7-20 0,10-6-74 16</inkml:trace>
  <inkml:trace contextRef="#ctx0" brushRef="#br0" timeOffset="45320.31">7856 9737 320 0,'-17'-32'121'0,"20"26"-95"0,1-3 3 0,3 9-6 15,3 0-15-15,5 6-4 16,-1-3-3-1,3 7-1-15,1-1 0 0,0 3-3 0,-1-2 2 16,1 2-1-16,-4-2 0 16,0-1 4-16,0 1 1 15,-3-4 7-15,-4 0 4 16,-4 4 1-16,-3-1 4 16,-7 4-7-16,0 2-2 15,-7 7-1-15,4 0-1 16,2 3-7-16,1-3 0 15,4 6-1-15,-1-9 0 16,1-3 0-16,3-4 2 0,3-18 14 16,1-6-8-1,3-4-2-15,0 3-5 16,4-5-4-16,-1-1 4 16,-3 9 1-16,0 10-9 15,0 19 6 1,-3 9 4-16,3 13-1 15,0-3-1-15,0-1 0 16,0 4-1-16,0-6 11 16,-3-4 7-16,-8-3 0 15,-3-6 1-15,-7-3-10 16,-11-3-3-16,-10-7-2 16,-4-3 2-16,0-3-3 0,4-3 0 15,3-6-1-15,8-3-2 16,6-4-2-16,11 1-1 15,11-4-3-15,6 3-1 16,-3 4 1-16,21-7 4 16,11 7-30-16,0-4-13 15,0 4-28-15,0 0-12 16,-4 2-73 0</inkml:trace>
  <inkml:trace contextRef="#ctx0" brushRef="#br0" timeOffset="45714.83">8184 10075 252 0,'-3'0'96'0,"3"0"-75"0,3-9 19 16,-3 9 2-16,8-9-7 15,-5 5 2-15,1-11-6 16,-1 2 1-16,1-9-18 16,-1 3 3-16,-3-6 1 0,0 7-6 15,4-1 1-15,-4 6-8 16,7 1-1-16,-4 2-4 15,11 4-1-15,-3 0 5 0,7 6 5 16,-4 0-3-16,3 12-1 16,-3-2-2-16,1 5 0 15,-5 4-2-15,1-3 2 16,-1-4-33-16,4-2-12 16,-3-4-28-16,7-6-8 15,-4 0-76 1</inkml:trace>
  <inkml:trace contextRef="#ctx0" brushRef="#br0" timeOffset="46164.08">8548 9834 244 0,'0'0'90'0,"0"0"-70"0,7 6 8 0,-7-6-2 0,7 3-10 16,0 0-1-16,4 4-1 15,-1-4 4-15,4 0-10 16,-3 0 13-16,-1-3 8 0,1 0 7 15,-4 0 3-15,0 0-10 16,-7 0-3-16,0 0-13 16,0 0-3-16,0 0-6 15,-7 6-1-15,4 1-3 16,-8 2-1-16,4-3 3 16,-4 1 1-16,1-1-4 15,-1 0 1-15,4-3 0 0,0 7 0 16,0-4-3-16,3-3 0 15,1 7-1-15,3-1 3 16,0 0-2-16,7 4 1 16,0-1 2-16,4 4 2 15,-1-3-1-15,1 2-1 16,-4-2 1-16,0-1-1 16,0-2 2-16,-7 2 3 15,0-2-2-15,-4-1-2 16,1-3 0-16,-4 1 1 15,0-1-1-15,0 0-1 16,0-3-24-16,3-3-9 16,1 0-38-16,3 0-15 0,0 0-70 15</inkml:trace>
  <inkml:trace contextRef="#ctx0" brushRef="#br0" timeOffset="46949.67">9073 9778 204 0,'-3'-4'77'0,"3"4"-60"0,0 4 15 0,0-4 4 15,0 0 2-15,0 0 2 16,0 0 2-16,0 0 3 16,3-4-24-16,-3 4 4 0,8 0-1 15,-1 0-4-15,10 0 1 16,-3 0-10-16,22 0-4 15,-8 0-7-15,14 0 0 16,-7 0 0-16,4 0 2 16,-7 0-1-16,0 0-1 15,-8 0-21-15,-2 0-11 0,-5 0-55 16,1 0-23-16,-4 0-34 16</inkml:trace>
  <inkml:trace contextRef="#ctx0" brushRef="#br0" timeOffset="47284.24">9320 9527 296 0,'-10'0'112'0,"10"0"-87"0,3 6 9 0,-3-6-4 16,4 3-1-16,-1 6 5 15,15 7-2 1,-4-3 1-16,14 2-18 0,-6-2 2 0,9 3 3 16,-6-1 0-16,3-2 0 15,-3-1-8-15,-7 1-3 16,-1 3 1-16,-10 2 4 16,0-2-10-16,-10 6-2 15,-1-3 0-15,-3 3 1 16,4-3-4-16,-1-1-1 15,1-5-15-15,-1 6-6 16,1-7-39-16,-5 1-17 16,1-4-105-1</inkml:trace>
  <inkml:trace contextRef="#ctx0" brushRef="#br0" timeOffset="53952.86">9977 9564 212 0,'7'-9'79'0,"-4"6"-61"0,4-4 12 15,0 4 2-15,0-3 0 16,4 3 4-16,-1-3-3 15,1-1 2-15,-4 1-19 0,0 3 8 0,-7 3 4 16,0 0 0-16,-3 6 3 16,-8 4-13-1,-3-1-5-15,-4 10-8 0,-3 0-4 16,0 0 0-16,0-4-1 16,3-2 0-16,-3 2 2 15,7-5-3-15,3-4 0 16,4 0-1-16,4-3 0 15,3 7-3-15,3-4 1 16,4 4 2-16,4-1 1 16,-1 4-2-16,5 2 2 15,2 1 3-15,-3 0 3 16,0 2-4-16,-3-5-3 16,-4 6 1-16,0 0 0 0,-3-10 3 15,-4 7 3-15,-4-7-2 16,-3-3 0-16,0-3-1 15,-4-3 1-15,-3 0-4 16,0-3 0-16,-3-3-10 16,2-3-3-16,5-1-42 15,3 4-15-15,7-3-30 16,10-1-10-16,1 7-2 16</inkml:trace>
  <inkml:trace contextRef="#ctx0" brushRef="#br0" timeOffset="54254.75">10121 9690 288 0,'-3'-3'110'0,"6"3"-86"0,-3 3 9 0,0-3 0 16,0 0-4-16,-3 9 5 16,-1 1-5-16,1 2-3 15,-1 1-14-15,1-1 3 0,-1 1 3 16,4-1-8-16,7-2-1 15,4-4 1-15,6 3 1 16,8-9-1-16,3 7 1 16,4-7-4-16,0 0-2 15,-4-7 2-15,-3 7 0 16,-4-9-3-16,-4 6-3 16,-2-7 0-16,-5 1-1 0,-3 0-31 15,-7-4-12-15,0 0-13 16,0 1-6-16,0-7-10 15,-3 7-3-15,-1-7-56 16</inkml:trace>
  <inkml:trace contextRef="#ctx0" brushRef="#br0" timeOffset="54721.27">10432 9348 264 0,'3'-16'101'0,"1"7"-78"0,-1-1 22 16,-3 10 4-16,0 0-9 0,4-3 0 16,-1 3-8-1,1 0-2-15,3 13-11 0,-4 12-1 16,-3 13-9-16,-3 12-3 16,-1 6 1-16,-6-3 0 15,-1-2-6-15,1-1-2 16,3-6 0-16,-1-4 0 15,5-5-2-15,3-4 2 16,7-2 1-16,4-8 2 16,3-2 1-16,0-3 1 15,0-3-5-15,4-4 1 16,-1-6 0-16,-3-3 0 16,4-6 2-16,0-7 1 0,-1-2 1 15,-3-4 0-15,-3 0-2 16,-4 0 1-16,-3-3-2 15,-8-3-1-15,-3-3 1 16,-4 0-1 0,-3-4-3-16,0 4 0 0,0 3-20 15,0 3-10-15,3 10-14 16,4 5-6-16,4 4 4 16,3 6 5-16,3 0-54 15,8 1-63 1,3-4 47-16</inkml:trace>
  <inkml:trace contextRef="#ctx0" brushRef="#br0" timeOffset="54979.8">10774 9342 284 0,'3'-38'107'0,"-3"38"-83"0,7-38 4 0,-3 32-4 16,-1-3-8-16,1-1 1 15,-4 4-3-15,0 3 1 16,0 9-8-16,-7 10 2 0,-4 12 4 16,-3 16-1-16,0 19 3 15,-3 6-8-15,-1 0-2 16,0-3-3-16,4-1-2 16,7-2-19-16,4-6-8 15,3-10-30-15,7-16-12 0,7-15-67 16</inkml:trace>
  <inkml:trace contextRef="#ctx0" brushRef="#br0" timeOffset="55367.14">10555 9458 228 0,'-21'12'88'0,"21"-2"-69"0,7 12 0 16,0-10-4-16,7 1-9 15,11 12-1-15,3-13-2 16,-7 4-3-16,18 3 1 16,7 9-1-16,-7 0 2 0,-11-3-17 15,-3 0-6-15,-11-3-12 16,-4-6-5-16,-3-3 27 0,0-4 13 16,1 0 34-16,-5-2 16 15,-3-7 2-15,4-7 1 16,3-2-12-16,-4-4-1 15,1-2-15-15,-1-4-7 16,4 0-11-16,0 0-6 16,0 0-5-16,0 4 1 15,0 2 1-15,4 1 0 16,3 5-14-16,4 4-3 16,-1 3-29-16,5 7-12 15,-1 2-74 1,3 0-45-16,1 1 79 0</inkml:trace>
  <inkml:trace contextRef="#ctx0" brushRef="#br0" timeOffset="55605.08">11113 9712 300 0,'-15'0'112'0,"8"-3"-87"0,-3 3 9 15,10 0-1-15,-7 3-8 16,0 0 0-16,-4 6-5 16,-7 4-2-16,4-1-10 15,0 1-5-15,7-1-2 0,7-2 3 16,4-7 2-16,6 3 4 15,4-12 1-15,4 6 1 16,0-6 2-16,-4 3-5 16,-4-1-1-16,-10 8 0 15,-3 2-9-15,-1-3-4 16,1 6-37-16,3 1-15 16,3-4-11-16,4-3-3 15,4-3-69 1</inkml:trace>
  <inkml:trace contextRef="#ctx0" brushRef="#br0" timeOffset="55832.95">11349 9696 372 0,'-14'-6'140'0,"14"6"-109"0,-21 6-2 0,17-6-9 0,-3 3-15 16,0-3-3-16,0 10-4 16,0-4 1-16,3 3 1 15,1 1 2-15,6-1 1 0,1 0-12 16,6 1-4-16,-3-4-43 16,4 0-17-16,-4 1-71 15</inkml:trace>
  <inkml:trace contextRef="#ctx0" brushRef="#br0" timeOffset="56083.36">11412 9335 340 0,'-3'-50'129'0,"3"50"-100"0,0-12 9 0,0 9-1 15,0 3-14-15,0 0-1 16,3 6-13-16,1 3-3 15,-1 29-4-15,-3-10-2 0,0 29 3 16,-3 18-2-16,-1-22 2 16,4-9-7-16,0 9 1 15,0-15-43-15,0 3-17 16,0-4-34-16,7-15-12 16,0-9-8-1</inkml:trace>
  <inkml:trace contextRef="#ctx0" brushRef="#br0" timeOffset="56222.14">11388 9455 332 0,'-11'-47'126'0,"11"47"-98"0,0-10 14 0,0 10 0 0,7-3-22 15,0 3-3-15,7 3-11 16,0 0-4-16,11 7-1 16,-7-4-19-16,14 6-5 0,10 10-60 15,-3-3-23-15,-8-6-29 16</inkml:trace>
  <inkml:trace contextRef="#ctx0" brushRef="#br0" timeOffset="62278.01">6576 10806 220 0,'-4'-6'85'0,"4"6"-66"0,0 0-1 16,0 0-6-16,0 0-4 16,0 0 0-16,0 0-2 15,0 0 1-15,0 0-4 0,0 0 3 0,0 0 0 16,0 0 4-16,0 0 1 16,0 0-1-16,0 0-1 15,0 0-3-15,0 0-1 16,0 0-3-16,4-3 1 15,-1-1-2-15,-3 4 2 16,0 0-2-16,0 0 2 16,4-3 0-16,-4 3 3 15,3-3 1-15,-3 3 1 16,0 0 2-16,0 0 1 16,4 0 1-16,-4 3 0 15,-4 7-4-15,-3 2-3 16,-3 4-2-16,-1 3-3 15,1 0 1-15,-1-1 1 0,7 1-3 16,-3-3 0-16,4-4 1 16,-4 1 2-16,7-4-3 15,0 7-2-15,0-3 2 16,7-4 2-16,0 7 0 16,0-4-1-16,-3-2 1 15,6-1-1-15,1 0 0 16,-1-2 0-16,1-1 0 15,3 0 0-15,0-3 0 16,4 0 2-16,-4 1-1 16,3-1-1-16,1 6 1 15,0 1 1-15,-1-1-6 0,1 0 1 16,0 4 1 0,-1-4 3-16,1 4 2 15,0-1 1-15,-4 1-5 0,0-4-1 16,-4 1 3-16,1-1 1 15,-8 1 11-15,-3-1 3 16,-7 0 4-16,-3 1 2 16,-4-4-3-16,-4-3-2 15,-3 7-5-15,0-4-2 16,0-3-6-16,-4 0-3 16,0-3 0-16,1 0-1 15,6 0 0-15,-7-3 0 16,8 0-20-16,2 0-9 15,5 0-25-15,6-7-9 0,11 7-17 16,4-6-5-16,7-7-36 16</inkml:trace>
  <inkml:trace contextRef="#ctx0" brushRef="#br0" timeOffset="62585.71">6657 10797 244 0,'-14'-7'90'0,"14"4"-70"0,0 3 15 0,0 0 0 15,0 0-5-15,10 0 0 16,-3-3-9-16,4 0-2 15,7-3-11-15,3-1-5 0,7 4 0 16,11 0-4-16,-4 3 0 16,7 0 3-16,4 3 1 15,-10 0-28-15,-1 4-12 16,-3-1-20-16,-1 0-5 16,-2-3-52-1</inkml:trace>
  <inkml:trace contextRef="#ctx0" brushRef="#br0" timeOffset="63055.27">7235 10778 212 0,'0'-3'82'0,"0"3"-64"0,0-4 15 15,0 4 4-15,-3 0-12 16,-4 4-5-16,0-1 0 16,-4 3-1-16,-3 3-10 15,0 4-1-15,-4 6 2 0,-3 3 0 16,-3 15 2-16,-1 4-4 16,0 3-3-16,0-3-2 15,11 0 0-15,4-4 0 0,13 1 1 16,11-4 0-16,1-2 0 15,9-4-5-15,4-6 1 16,8-13 9-16,6-3 3 16,7-6 3-16,4-6 1 15,-3-3-2-15,-11-1 1 16,-1-2-2-16,-20 2 2 16,-11-2-6-16,-14-1-1 15,-11 4-4-15,-20 0-1 16,2-1-1-16,1 4 1 15,0 3-4-15,3 3-2 16,4 3-1-16,7 0 0 0,6 3-17 16,8 1-7-16,7-1-31 15,7 0-15 1,11 0-80-16</inkml:trace>
  <inkml:trace contextRef="#ctx0" brushRef="#br0" timeOffset="63325.78">7588 11029 296 0,'-28'-4'112'0,"25"1"-87"0,-5 3 18 0,8 0 0 16,0 0-21-16,0 0-5 15,8-3-1-15,6 0-1 16,3 0-8-16,4 0-4 0,8 0 0 16,6-1-2-16,4 1-1 15,0 3-2-15,-4 0 1 16,-7 0-43-16,-3 0-18 16,-1 0-90-1</inkml:trace>
  <inkml:trace contextRef="#ctx0" brushRef="#br0" timeOffset="63925.58">8170 10750 252 0,'-3'-13'93'0,"3"7"-72"0,-4-4 20 0,4 10 7 0,0 0-15 15,0 0 12 1,0 10-13 0,4 2-17-16,-1 7 2 0,4 9 1 0,0 10-8 15,4 15-1-15,0-3-7 16,-1 1-2-16,4-1 0 15,-3-6 2-15,-1-4-3 16,1 1 0-16,-4-10-23 16,4-5-10-16,-8-8-28 15,4 1-14-15</inkml:trace>
  <inkml:trace contextRef="#ctx0" brushRef="#br0" timeOffset="66114.75">6604 11859 176 0,'-4'0'68'0,"4"-3"-52"0,0 3 1 0,0 0-2 0,0 0-8 15,4-6-2-15,0 6 4 16,-1-3 2-16,1 0-6 15,-1 0 8-15,1-4 6 0,-1 1 5 16,1 0 3-16,-4 3-6 16,0 0 0-16,0-4-1 15,0 4 0-15,0 3-5 16,0-3-1-16,0-3-6 16,3-1 0-16,4 1 1 15,7 0 2-15,-3-3 1 16,7-1 0-16,-1 4-2 15,4 3-1-15,4 3-1 0,7 3 2 16,-14-3 1-16,10 22 1 16,-4 3-2-16,-2 9-1 15,-8 7 1-15,-7 0 4 16,-7-3-2-16,-7-7 3 16,-7 3-8-16,-4-5-2 15,0-4-3-15,1-3 1 16,3-7-2-16,3 4 2 15,4 0-4-15,0-7-2 16,-4 1-1-16,11 0 0 16,7-4 0-16,4-3 3 15,10-3 2-15,11 1 4 16,7-4-2-16,-1-4-2 16,-2 1-3-16,-5 0-1 15,-6 0-45-15,0 0-17 0,-15 0-32 16,5-4-10-16,-5 1-32 15</inkml:trace>
  <inkml:trace contextRef="#ctx0" brushRef="#br0" timeOffset="66761.13">7239 11803 284 0,'-4'-13'107'0,"4"7"-83"0,0 0 8 16,0 3 1-16,0 0-8 0,-3 0 3 16,-1-4-14-16,1 7-3 15,-4 0-7-15,0 0-3 0,0 10 0 16,-4-1-4-16,1 0 2 16,-1 4 3-16,0 0 1 15,8-4-1-15,-4 0-2 16,0 1-2-16,7-4-1 15,7 3 2-15,0 7 0 16,0-6-2-16,7-7 0 16,7 6 4-16,0 7 1 15,4-1-3-15,0 4 1 16,-1 6 0-16,1-3 2 16,-4 7-3-16,-3-8 0 15,-4-2 1-15,-3 0 0 0,-4-3 17 16,-4-4 9-16,-6-2-5 15,-4 5 1-15,-7-5-7 16,-8-1-1-16,1 1-8 16,-3-4-4-16,2 0-1 15,1-3-1-15,0 0 0 16,3-3 0-16,4-3-3 16,7-3 2-16,4-3 1 15,3-7 2-15,7-3-3 16,7-6-2-16,11-9-1 15,13-13 3-15,1 3 0 16,0 0 3-16,-4-3-3 0,-3 9 0 16,-11 10 3-16,-7 0 1 15,-10 3-1-15,-8 6 1 16,-6 3-2-16,-4 7-1 16,-4 2-4-16,4 1 0 15,-7 3-18-15,10 3-8 16,8 0-22-16,3 3-7 15,3 3-31-15,11 1-12 16,7 11-12 0</inkml:trace>
  <inkml:trace contextRef="#ctx0" brushRef="#br0" timeOffset="66935.27">7595 11935 296 0,'4'6'110'0,"-1"-3"-86"0,8 0 18 0,-4-3 1 0,4 0-10 15,3-3-2-15,3-3-17 16,8 0-7-16,3-4-4 16,0 1-5-16,-3 3 1 0,-4 2-39 15,-7 4-15-15,-3 7-99 16</inkml:trace>
  <inkml:trace contextRef="#ctx0" brushRef="#br0" timeOffset="67303.14">8089 11759 208 0,'-7'-9'79'0,"4"2"-61"0,3 4 6 0,0 3 0 16,0 0-9-16,0 0 0 15,0 0-1-15,0 0 2 16,3-6-9-16,1 6 11 0,-4 0 5 16,0 0 11-16,0 0 3 15,0 0 0-15,0 0 2 16,0 9-1 0,-4 10-17-16,1 13-5 15,-1 12-10-15,1 6-2 0,3-3-2 16,0-3-2-16,3-10 1 15,4 4-1-15,0-7-9 16,0-6-4-16,0-6-53 16,-3-6-23-16,3 2-79 15</inkml:trace>
  <inkml:trace contextRef="#ctx0" brushRef="#br0" timeOffset="68474.45">7870 11696 236 0,'0'-3'88'0,"4"0"-69"0,3 0 13 16,-3 0 2-16,3 0-5 15,3 0 1-15,-6-1-2 16,3 1 2-16,-4 0-16 16,-3 3 5-16,7-3 4 0,0 3-1 15,4 0-1-15,3 0-3 0,4 0 1 16,3 3-6-16,4 0 0 16,-1 0-6-16,1 4 1 15,-4-1 4-15,-3 3 2 16,-1 4 1-16,-6 3 4 15,-4 12-7-15,-7 13 1 16,-3 3-6-16,-4 6 1 16,-4-3-5-16,-3-7 0 15,0-2-1-15,3-3 1 16,4-7-2-16,0-3-1 16,4-6 3-16,3-4 0 15,0-2 3-15,3-1 1 16,4-2-1-16,4-4 1 15,3-3-2-15,3-3 0 0,1 0-3 16,3-3-2-16,0 0-2 16,1 0 1-16,-1 0 3 15,-4 0 1-15,-3-1-4 16,-3 1 1-16,0 0-22 16,-1-3-8-16,1 6-49 15,-1-3-21-15,5-3-100 16</inkml:trace>
  <inkml:trace contextRef="#ctx0" brushRef="#br0" timeOffset="69775.98">6943 12734 284 0,'7'-9'107'0,"-4"6"-83"0,1 3 6 0,-4 0-1 15,0 0-5-15,0 0 1 16,3 3-8-16,1 0-2 15,-1 0-9-15,1 0 3 0,-1 4 3 16,-3-4-2-16,0 0 0 0,0 0-4 16,-3 0 1-1,-1 0-2-15,1-3 0 16,-1 6-3-16,1-2-2 0,3-4-2 16,0 0 1-16,0 0 5 15,0 0 5-15,0 0 1 16,0 6 2-16,0-3-2 15,0 3 1-15,0 7-2 16,0 18 0-16,0 10-3 16,3 0-1-16,1-1-3 15,-1-2 1-15,1-7-2 16,-1 7-1-16,-3-7 1 16,0-2-1-16,0-4-3 15,0-3 2-15,4-7-17 0,-1-2-8 16,5-4-33-16,-1-2-12 15,3-7-53 1,1-4-66-16,3-2 60 16</inkml:trace>
  <inkml:trace contextRef="#ctx0" brushRef="#br0" timeOffset="70068.95">7193 12775 244 0,'0'-9'90'0,"4"9"-70"0,-1 0 19 0,-3 0 5 0,0 0-8 15,0 0-1-15,-3 9-15 16,-4 7-5-16,0 3-9 16,-4 6-2-16,0 3 0 0,4 0-2 15,-3-3-2-15,3 0-2 16,3-3 1-16,4-3 1 15,7-3 0-15,7-4 0 16,-7-6 2-16,8 4 1 16,2-4 1-16,1-6-9 15,-1 0-4-15,1-6-42 16,-4 6-16-16,7-10-70 16</inkml:trace>
  <inkml:trace contextRef="#ctx0" brushRef="#br0" timeOffset="70320.8">7370 12762 268 0,'-11'-18'101'0,"11"11"-78"0,0 4 13 0,0 3 0 16,0 0-6-16,7 3 0 15,-3 7-13-15,-1 9-3 16,-3 9-8-16,0 16 0 0,-3 0 1 15,-1 3-1-15,-3-3-1 16,0-4-3-16,0-2-2 16,3-4 1-16,1-2 1 15,3-7-6-15,3 3-1 16,4-9-40-16,4-7-15 0,7-8-87 16</inkml:trace>
  <inkml:trace contextRef="#ctx0" brushRef="#br0" timeOffset="70520.11">7489 12982 268 0,'-14'0'101'0,"18"3"-78"0,3 7 9 16,0-7-3-16,4 0-9 15,3 0 1-15,3-3-10 0,5 0-4 16,2 0-4-16,1 0 0 0,-4 0 0 15,4 0-28-15,-11 0-10 16,7 0-102 0</inkml:trace>
  <inkml:trace contextRef="#ctx0" brushRef="#br0" timeOffset="70872.61">7959 12750 272 0,'-14'-16'104'0,"14"13"-81"0,0 0 9 0,0 3 1 0,0 0-8 15,3 3 3-15,1 3-7 16,3 4-1-16,-4 5-11 15,1 7 1-15,-4 19 3 0,0 0-7 16,-4 0-1-16,-3-1-5 16,0 1-1-16,0-6 1 15,0-4 2-15,0 4-3 16,0-7 0-16,3-6-4 16,4-3-1-16,7-7-24 15,0-2-10-15,4-4-23 16,-4-6-9-16,4 0-51 15</inkml:trace>
  <inkml:trace contextRef="#ctx0" brushRef="#br0" timeOffset="71429.93">7782 12766 188 0,'-10'-10'71'0,"10"10"-55"0,0-6 9 16,0 6-1-16,7-6 1 15,-4-1 4-15,-3 4 5 16,4 0 1-16,-4 3-19 0,0 0 6 0,0 0 2 15,3 0 1-15,1 3 2 16,-1 7-9-16,1 2 0 16,-4 7-11-1,0 9-2-15,0 0-1 0,0 1 0 16,3-7-2-16,1 3-2 16,3-6 1-16,0-4-1 15,4-2 2-15,3-4 3 16,7 1-2-16,0-4 0 15,4 0-1-15,-4 0 1 16,-3-2-26-16,-4-1-12 16,-4 0-84-16,-10-3-37 15,0-6 30 1</inkml:trace>
  <inkml:trace contextRef="#ctx0" brushRef="#br0" timeOffset="72691.17">7080 13647 288 0,'-7'-10'107'0,"7"10"-83"0,-3-3 10 0,3 3 0 16,0 0-8-16,-4 0 2 16,-3 3-10-16,0 0-3 0,-7 4-8 15,-4-1-1-15,-6 3 1 0,-1 1-1 16,0-1-1-16,1 10-3 15,6 3-2-15,-7 3 1 16,8 0-1-16,6 0-5 16,4-6 1-16,7 6 2 15,7-6 3-15,11-3 0 16,13-4-1-16,-2 1 1 16,6-1-1-16,0-2 0 15,0 8 0-15,-3 1 0 16,-4 6 2-16,1 0-3 15,-1 4 0-15,-14-4 1 16,4-3 2-16,-8 6 14 0,1 0 7 16,-4-6 2-16,-7-3 0 15,-4 6-6-15,-6-6-1 16,-4-4-6-16,-4-2-2 16,-7-4-6-16,1-2-3 15,-5-4 2-15,1-9 0 16,3-4-4-16,1-6 1 15,10-2-5-15,7-4 1 16,10 3 2-16,8-6 3 16,6-7-2-16,8-11 0 15,3-8-1-15,0-5-2 16,-3-1 5-16,0 4 1 16,-15 3 0-16,1 9-2 15,-7 4 3-15,-8 5 0 0,-3 7-4 16,0 6-1-16,-11 7-2 15,4 2 0-15,0 7-15 16,0 0-5-16,3 3-12 16,8 0-3-16,3 3-12 15,3 0-5-15,8 4-76 16,3 8-58 0,11 4 75-16</inkml:trace>
  <inkml:trace contextRef="#ctx0" brushRef="#br0" timeOffset="72928.17">7391 13960 384 0,'0'0'145'0,"17"-3"-112"0,-3 3 3 0,1 0-6 15,2 0-18-15,1 0-2 16,3 0-8-16,0-6-2 15,0 6 0-15,-3-3 0 0,3-4 2 16,0 4-17-16,-3-3-6 16,0 3-48-16,3-3-17 15,-4-7-64 1</inkml:trace>
  <inkml:trace contextRef="#ctx0" brushRef="#br0" timeOffset="73221.11">7698 13565 340 0,'-11'6'126'0,"15"4"-98"0,-1 2 10 16,4-5-3-16,4 2 0 16,10 0 3-16,7 1 2 15,11 2 2-15,7 1-23 16,0 3 5-16,-4 6 3 0,-7 6-9 15,-7 9 0-15,-6 14-4 16,-12 2-1-16,-10 0-7 16,-10 1-2-16,-4 2-2 0,-4-3 1 15,4 1-4-15,0-14-2 16,7-8-40-16,7-13-17 16,3-13-31-16,4-6-13 15,-3-6-79 1</inkml:trace>
  <inkml:trace contextRef="#ctx0" brushRef="#br0" timeOffset="73966.05">8886 10746 324 0,'-10'0'121'0,"10"-3"-95"0,0 3 14 16,0 0-1-16,0 0-17 16,0 0-2-16,7 0-8 15,7-3-2-15,4 3-6 0,3 0-5 0,4 0 0 16,-1 0-1-16,-3 3 0 16,-3 0-66-16,-7 4-32 15,-8 5-48 1</inkml:trace>
  <inkml:trace contextRef="#ctx0" brushRef="#br0" timeOffset="74137.75">8862 10887 260 0,'-18'10'99'0,"22"-7"-77"0,3 3 13 0,3-6 1 16,11 0-8-16,8 0-2 15,2 0-14-15,1 0-5 16,0 0-5-16,0 0-2 0,-1 0 3 0,-2 3-46 15,-5 1-18-15,5 2-74 16</inkml:trace>
  <inkml:trace contextRef="#ctx0" brushRef="#br0" timeOffset="74580.73">9550 10721 312 0,'0'-9'118'0,"3"6"-92"0,1 3 11 16,-4 0-1-16,0 0-7 15,0 0 1-15,-4 0-15 16,-3 3-4-16,-3 3-7 0,-5-3-3 0,-2 7 0 16,-1 2-4-16,4-5 2 15,4-1-1-15,2 3-2 16,8 1 0-16,8-1 0 15,2 0 3-15,4 1 0 16,4-1 1-16,-1 4 0 16,1-1 0-16,0 7 2 15,-1 0-3-15,5 3 0 16,-1 3 1-16,0-3 2 16,-3 6 3-16,-4-9 4 15,-4 6 7-15,-6-6 4 16,-8-3-4-16,-3-4-1 15,-7 1-9-15,0-4-2 0,-4-6 0 16,1 7 0 0,-4-10-5-16,-1 6-1 15,5-6-26-15,-1-6-11 0,4-4-35 16,7-2-14-16,3-7-63 16</inkml:trace>
  <inkml:trace contextRef="#ctx0" brushRef="#br0" timeOffset="74805.86">9539 10677 340 0,'11'4'129'0,"3"-4"-100"0,7 0 2 0,-7 0-3 15,11-4-15-15,14 1-2 16,3 0-9-16,4 0-1 15,-4 0-1-15,-7 0-29 0,-10 3-10 16,-4 0-76-16,-3 0-70 16,0 0 60-1</inkml:trace>
  <inkml:trace contextRef="#ctx0" brushRef="#br0" timeOffset="75195.22">10167 10646 356 0,'-7'0'132'16,"3"0"-103"-16,-3 3 5 0,4-3-5 0,-4 3-17 15,-4 4-2-15,4-4-6 16,0 0-3-16,-3 3 0 16,3 0-1-16,-1 1 0 0,1-1-3 15,4-3 0-15,-1 6-1 16,4 1 3-16,4-1 0 15,3 1 3-15,4 2-6 16,3-2 1-16,3-1 3 16,4 4 2-16,4 2 0 15,-4 1-2-15,-3-4-2 16,3 17 1-16,-3-4 5 16,-1 6 2-16,1 10 9 0,-7-16 2 15,-4-3 3-15,-7 0 2 16,0-3-6-16,-14-4 1 15,-11 1-10-15,-3-7-2 16,-1-2-3-16,1-7-2 16,0 0-26-16,3-7-12 15,1-5-56-15,2-4-25 16,1-6-34 0</inkml:trace>
  <inkml:trace contextRef="#ctx0" brushRef="#br0" timeOffset="75328.98">10114 10665 328 0,'14'-3'123'0,"14"3"-95"0,25 0 7 0,-42 0-1 0,24 0-24 16,11-3-7-16,-4-1-32 16,-3 1-13-16,-3 0-96 15,-8 3-42-15</inkml:trace>
  <inkml:trace contextRef="#ctx0" brushRef="#br0" timeOffset="75854.09">8647 11803 304 0,'-18'3'115'0,"18"-3"-89"0,3 0 14 16,-3 0 3-16,11-3-11 16,3 0-1-16,14 0-17 15,11 0-7-15,-4-1-4 16,-6 1-3-16,10 3 3 0,-8 0-31 16,-3 0-11-16,-3 0-75 0,-7 7-33 15,-4 5 27 1</inkml:trace>
  <inkml:trace contextRef="#ctx0" brushRef="#br0" timeOffset="76006.9">8795 11897 292 0,'-14'6'110'0,"21"-2"-86"0,7 2 9 0,-4-3-3 16,8-3-10-16,-4 0 1 15,14-3-12-15,11 0-3 16,0-4-4-16,-4 1-28 0,-3-3-12 15,3-1-105 1</inkml:trace>
  <inkml:trace contextRef="#ctx0" brushRef="#br0" timeOffset="76368.53">9465 11646 304 0,'0'-3'115'0,"11"-3"-89"0,3-4 16 15,-14 10 2-15,10-3-9 16,1-3 2-16,3 3-6 16,0-3-1-16,7 6-17 15,8 6 3-15,-1-3 4 0,-4 6-7 0,-2 7-2 16,-12 0 2-16,-10 6 2 15,-7 3-6-15,-3 0-3 16,2-6-3-16,-6 12 0 16,-3 10-2-16,6-13-1 15,1-3-2-15,3-3 1 16,-1 6 1-16,8-6 0 16,4-3-3-16,7-6 2 15,6-7-4-15,4 0 1 16,8-6-64-16,2-6-27 15,5 0-97 1</inkml:trace>
  <inkml:trace contextRef="#ctx0" brushRef="#br0" timeOffset="76773.92">10142 11606 316 0,'18'-26'118'0,"-11"14"-92"0,-3-4 15 16,-1 13 0-16,-3-3-10 16,-7 3-1-16,-4 3-3 15,-3 6 0-15,0 3-15 16,4-2 0-16,-11 11-1 0,3-2 0 16,-7 12 3-16,-7 16-1 15,4 10 2-15,7 2-4 16,10 0-1-16,11-2-6 0,8-4-1 15,6-9-1-15,7-7 1 16,3-9 0-16,8-6 1 16,7-10 0-16,0-5 0 15,-4-4 2-15,-7-4 1 16,-14-2 5-16,-14-3 5 16,-14-4-7-16,-10-2-3 15,-5 5-4-15,-6 1-3 16,-4 6-6-16,4-4-4 15,0 4-41-15,7-3-16 16,6 3-28-16,12-4-11 16,3-2-63-1</inkml:trace>
  <inkml:trace contextRef="#ctx0" brushRef="#br0" timeOffset="77437.14">8509 12784 324 0,'-7'0'123'0,"14"-3"-95"0,4 3 5 16,-1-6-3-16,4 3-13 0,7-3-2 15,8-4-8-15,9 1-5 16,-2 3-1-16,-8-1-1 0,4 7 2 16,-8 0-28-16,-6 7-11 15,-4-4-79 1,-14 9-72-16,-3 16 63 16</inkml:trace>
  <inkml:trace contextRef="#ctx0" brushRef="#br0" timeOffset="77608.03">8541 13004 316 0,'-11'12'118'0,"15"-5"-92"0,6 2 4 0,1-9-3 15,3 0-9-15,11-6-1 16,10 3-9-16,11-7-3 0,0-2-3 16,0-1-24-16,-8 1-7 0,-6 2-52 15,-4 1-23-15,-10-1-14 16</inkml:trace>
  <inkml:trace contextRef="#ctx0" brushRef="#br0" timeOffset="77905.56">9211 12681 312 0,'7'-22'118'0,"4"19"-92"0,3-3 22 16,-7 2 2-16,0-2-14 0,3 12-1 15,-2-2-16-15,-1 5-4 16,-7 10-9-16,-4 3-4 0,-3 12 1 16,0 7-2-16,-4 12-1 15,4-6 1-15,0-3 1 16,4-6-3-16,3-4-2 15,7-9-42-15,7 1-18 16,7-14-32-16,7-2-13 16,4-10-19-1</inkml:trace>
  <inkml:trace contextRef="#ctx0" brushRef="#br0" timeOffset="78273.14">9684 12687 312 0,'3'-22'118'0,"-3"13"-92"0,0 3 17 16,0 6 1-16,-3 0-15 15,-4 0-5-15,-4 9-5 16,-3 0-2-16,0 13-9 16,-4 3-1-16,1 10 0 0,3 9-1 15,3 3-1-15,4 0-1 16,7-6 0-16,10-4 4 15,12-2 3-15,13-10 0 0,14-6 3 16,8-4 2-16,-4-8 2 16,-4-7-1-16,-3-13-1 15,-7-6-4-15,-15-6-2 16,-9-9-4-16,-12-7 1 16,-10-3-6-16,-18 0-1 15,-14 7-20-15,-3 2-9 16,-4 16-23-16,4 7-7 15,3 5-20-15,4 11-7 16,0 11-73 0</inkml:trace>
  <inkml:trace contextRef="#ctx0" brushRef="#br0" timeOffset="78655.5">8470 13835 348 0,'18'-19'132'0,"-1"10"-103"0,8 5 3 0,-11-2-6 15,4 6-14-15,7-3-2 16,6-3-8-16,5 6-1 15,2 0-1-15,-6 6-16 0,-11-3-4 16,-3 7-105 0,-11 5-79-16,-7-2 72 15</inkml:trace>
  <inkml:trace contextRef="#ctx0" brushRef="#br0" timeOffset="78816.02">8558 14057 328 0,'18'0'123'0,"0"0"-95"0,10-9 5 0,-7 6-3 0,18-3-15 16,3-4-3-16,4 1-25 15,-4-1-9-15,-3 1-130 16,-4-4-59-16</inkml:trace>
  <inkml:trace contextRef="#ctx0" brushRef="#br0" timeOffset="79083.23">9391 13609 428 0,'3'0'162'0,"1"6"-126"0,0 4 7 0,-1-4-3 16,-3 7-15-16,0 15 0 15,0 22-10-15,-3 13-4 16,-1-1-6-16,0 1-4 0,4-3 0 16,4 6-1-16,0 2 0 15,3 1-42-15,0-15-17 16,3-13-19-16,1-16-7 16,3-19-81-1</inkml:trace>
  <inkml:trace contextRef="#ctx0" brushRef="#br0" timeOffset="81587.1">8527 13440 168 0,'-4'0'66'0,"4"0"-52"0,0 0 12 0,0 0 1 15,0-3-7-15,0 3 1 16,-3-7-8-16,3 7 0 0,-7-3-8 16,-1-3 4-16,-6 6 1 0,0 0 3 15,-7 0 3-15,-14 0-5 16,-4-9 1-16,-3 5-5 16,10-2 1-16,7 0-3 15,-14-7 2-15,-21-5-2 16,-7 2 2-16,-7 3-4 15,0 4 0-15,0 6-1 16,0 3 1-16,-11 6-2 16,-17 10 2-16,0 6 0 15,-4 9 1-15,-21 0-2 16,-4 1 1-16,8-1 0 16,-4-3 3-16,-7 4-1 0,7-1 0 15,7 3-1-15,7 10 0 16,0 13 6-16,14 6 4 15,15-1-5-15,20 1-3 16,25-3-3-16,15 5 0 16,24 7 2-16,24 7 4 15,12-1 5-15,24-6 1 16,42-6-2-16,21-3 2 16,47 3 1-16,17-7 2 15,42 4-6-15,18-19 1 16,7-10-2-16,14-24 3 15,-14-20-5-15,18-8-1 16,-22-11-4-16,15-11-3 0,-29-14 0 16,8-24 1-16,-29-7-1 15,-11-2-1-15,-17 11 1 16,-28-5-1-16,-32-1 0 16,-25 4 2-16,-24 9 1 15,-32 19 1-15,-7 9 0 16,-25-12 0-16,-4 15-7 15,-66-31 0-15,10 19-1 16,-95-35 2-16,35 26-1 16,-113-7-1-16,61 16 0 15,-100 12 3-15,-52 25-9 16,63 29-3-16,56 22-42 16,50-1-16-16,46 7-116 15</inkml:trace>
  <inkml:trace contextRef="#ctx0" brushRef="#br0" timeOffset="82581.28">6336 11210 188 0,'-25'10'71'0,"25"-7"-55"0,11-3 13 0,6 0 4 16,19 0-6-16,17-9 1 15,14-1-6-15,35-6-2 16,28-9-11-16,33-3 1 0,31-9 3 16,53-1-5-16,-18 7-2 15,-60 9-3-15,152-7 0 16,-91 4 0-16,161 0 1 15,-123 6-2-15,85-3-2 16,-106 7 1-16,46-4-1 16,-78 3-3-16,-7 7 0 15,-53-1 2-15,-13 1 2 0,-33 3-53 16,-31 6-22-16,-15 0-47 16</inkml:trace>
  <inkml:trace contextRef="#ctx0" brushRef="#br0" timeOffset="83101.61">6484 12054 200 0,'-7'-10'74'0,"18"10"-58"0,13-3 18 0,-3 0 6 15,1-3-10-15,13-3-2 0,11-1-5 16,21 1 0-16,7-4-13 16,-21 4 5-16,74-13 5 0,-28 3-7 15,105-6-2-15,-49 6-4 16,117 0-2-1,-74 0 3-15,154 1 5 0,-101 5-7 16,112-3-3-16,-112 4 0 16,77-7 0-16,-95 0-1 15,56 0-2-15,-81 7-2 16,4-4 1-16,-54 4-28 16,-16-1-13-16,-33 4-110 15</inkml:trace>
  <inkml:trace contextRef="#ctx0" brushRef="#br0" timeOffset="83531.17">6544 13054 244 0,'35'-19'90'0,"-10"10"-70"0,10-10 8 16,-14 13 0-16,1 3 0 16,16 3 6-16,19 0-6 15,3 3 0-15,14-3-15 16,18 0 8-16,42-10 2 0,24-5-3 16,54-10-1-16,42-7-11 15,18 4-3-15,17 3-3 16,-38 3 1-16,-65 6-2 15,93-9 2-15,-78 6-2 16,50-12-1-16,10-3-52 0,-60 2-25 16,-39-5-87-1</inkml:trace>
  <inkml:trace contextRef="#ctx0" brushRef="#br0" timeOffset="85482.2">4219 6755 244 0,'11'-35'90'0,"-4"26"-70"0,0-10 19 15,-4 13 5-15,1-3-12 16,0-1-1-16,-1 4 2 15,-3 6 3-15,-7 3-19 16,-7 10 2-16,-11 2 1 0,-14 10 0 16,-6 3 3-16,-1 1-11 15,3-1-2-15,1-3-4 0,7 3-1 16,3 0-8-16,11 1 0 16,3-4 1-16,4 0 1 15,11 0-2-15,10-3 2 16,21-6-1-16,7-4 0 15,18-3 2-15,3 1 2 16,4-1-1-16,-3 4-1 16,-1 12 1-16,8 3-1 15,-15 4 11-15,-3 2 5 16,-7 0-8-16,-14 1-2 16,-11-1 7-16,-14 4 3 15,-7 6-3-15,-11 0-3 16,0-6 1-16,-6-1 0 0,-12-2-3 15,1-10 0 1,0-10-5-16,-11-8-2 0,4-7 2 16,3-10 0-16,0-9-1 15,7-9-2-15,11-6-4 16,14 2 0-16,14-8 2 16,14-14 3-16,15-8-2 15,6-11-2-15,4 8-1 16,21-4 3-16,3 6 0 15,4-3 1-15,-10-6 0 16,-11 0 2-16,-21 3 3 16,-18 6 2-16,-21 16-6 0,-18 3 0 15,-10 16-3-15,-11 9 0 16,3 10 2-16,5 6 0 16,2 6-31-16,15 3-12 15,14 0-42-15,18-6-18 16,28-3-78-1</inkml:trace>
  <inkml:trace contextRef="#ctx0" brushRef="#br0" timeOffset="86321.9">7825 6382 292 0,'-64'6'110'16,"46"-3"-86"-16,-3 3 16 0,14-2 0 0,0-1-9 16,4 0 2-16,3 3-6 15,7 4 1-15,10-1-16 16,22 0 6-16,21 7 5 0,14-3-3 15,11-7 0-15,31-3-7 16,1 6-3-16,-1-5 3 16,11-4 2-16,-7 0 3 15,-14 3 3-15,-28 0-11 0,-22 3-3 16,-21 7 8-16,-24 12 7 16,-32 15-9-16,-18 14-4 15,-11-1-6-15,-9 3 0 16,-23 10-2-16,-6 16 2 15,7 3-4-15,7-4 0 16,14-6-1-16,7-6 0 16,11 0 2-16,6-3 0 15,8 3-33-15,11-16-15 16,6-12-38-16,4-16-16 16,14-15-95-1</inkml:trace>
  <inkml:trace contextRef="#ctx0" brushRef="#br0" timeOffset="89067.11">600 6153 208 0,'35'-107'77'0,"-21"88"-60"0,-3 1 15 0,-8 11 4 16,1 1-11-16,-4 6-3 0,3 6-1 16,1 10 1-16,-4 12-12 15,0 22 3-15,0 7 3 0,0 9 1 16,-4 37-1-16,1 23-8 16,-8 30-3-16,-3 33 1 15,0 17 1-15,-4 5 1 16,4 2 2-16,7-9 1 15,0-26 3-15,4-21-3 16,3-10-1-16,0-15-2 16,0-25 0-16,0-23-2 15,3-21 1-15,1-10-2 16,3-12 0-16,0-13-3 16,3-9 1-16,1-6-2 0,7-4 2 15,-4-3-2-15,0-2-1 16,0-4 1-16,-4 6-1 15,8-6 0-15,0 0 2 16,10 0-1-16,0-6-1 16,-3 2 3-16,7-5 0 15,49-16 10 1,-35 12-9-16,14 1-1 16,3-1 1-16,4 4 0 15,-7 3-2-15,7-1 1 16,4 1-2-16,20-3 2 15,12 2 9-15,-1-2 7 0,21-7-10 16,12 7-5 0,-8-4-5-16,10-2 0 0,4 2 3 15,0 1 1-15,0-1-1 16,11 4-2-16,-4 2-2 16,-3-2 1-16,10 3 1 15,-7-4 0-15,-3 7 0 16,21-3 2-16,-18 3-3 15,-7-4 0-15,11-2 1 16,-1 9 0-16,-13 0 0 16,10 0 0-16,32 0 0 15,-18 9 2-15,-10-9-3 16,3 10 0-16,-7-4 1 16,-6-3 2-16,13-3-3 0,7 7 0 15,-17-7 1-15,24-7 2 16,0 7-1-16,-13-3-1 15,13-3-2-15,-10 6-1 16,-11 0 2-16,0 6 2 16,0 4 0-16,-17 5 2 15,3-2-4-15,3 2-2 16,1 1 2-16,-18-3 2 16,14-4 0-16,11-3-1 15,-11-3 1-15,0-3 1 16,17 0-1-16,-6 7-1 15,-18-4-2-15,7 3 1 16,4 4 1-16,-15 2 2 0,-13 1-1 16,2 2-1-16,8-2-2 15,-3-1 1-15,-15 1 1 16,0 0 0-16,15-4 0 16,-1 0 2-16,-6-2-1 15,-12 2 2-15,5 0-7 16,-1 1 1-16,-7-4 3 15,-14 0 2-15,-14 1 0 16,-14-1-2-16,-14-3 1 16,-7 0-1-16,-7 0 0 15,-8 0 2-15,-6-3-1 16,-1 4 2-16,-3-4-2 16,-3 0 2-16,-1 0 0 15,-3 0 1-15,0 0-2 0,0-7-2 16,0-5 1-16,-3-4 1 15,-1-6-1-15,1-9-1 16,-1-10 1-16,1-3 1 16,-1-3-3-16,-3-3 0 15,4-10 3-15,-1-21 1 16,1-23-4-16,6-5 1 16,1-14 0-16,3-24 0 15,3 6-3-15,-3-7 2 16,-7-2 1-16,-3 9 2 15,-8 22-3-15,-6 0 0 16,-8-4 1-16,-7 10 0 0,-3 16 0 16,3 9 2-1,4 10-1-15,3 0-1 0,8-4-2 16,3 1 1-16,6 9 1 16,5 9 0-16,-1 9-3 15,1 14 2-15,-4 2 1 16,0 7 0-16,0 6 0 15,0 0 2-15,0 3-3 16,0 0 0-16,-1 3 1 16,1 0 0-16,0 10 0 15,-3-4 0-15,-1 7-3 16,-3 3 2-16,-4 6-1 16,1 3-2-16,-1 4 3 15,-3-1 2-15,3-6 0 0,-3 6-1 16,-3-2 1-16,-5-4-1 15,-6-3 0 1,-7 0 2-16,-11-3-3 0,-7 0 0 16,0-1 1-16,-4 1 0 15,-13 3 0-15,-22-6 2 16,-7 6 1-16,7-3 1 16,-10 3-5-16,-22-6 1 15,8-4-2-15,-4 7 0 16,-25-3 0-16,4 3 0 15,-7-4 2-15,-25 4 0 16,18-3 0-16,-18-3 2 16,-4-4-1-16,8-3-1 0,-22 1 1 15,15-1-1-15,-25 4 0 16,10 2 2-16,-13 4-1 16,-1 6-1-16,-3 0 1 15,-4 9-1-15,0-2-3 16,-7 2 2-16,22 0 1 15,-15 1 0-15,22-4 0 16,-1 0 2-16,-10 1-1 16,24-4-1-16,-17 3-2 15,21-3 1-15,1 3 1 16,-12 1 2-16,22 2-3 16,-4 0-2-16,-7 1 2 15,25-1 2-15,3 1 0 16,-7-1-1-16,15 4 1 0,13-7-1 15,-3 0 0-15,0-3 0 16,14 0 0-16,14-3 0 16,7 4 0-16,-3-1 0 15,0 0 0-15,14 3 0 16,14 0-3-16,3-3 0 16,18 4-9-16,0-4-5 15,7 3 0-15,7-3 0 16,-3 0 3-16,10 1 3 15,11-1-2-15,0-3-2 16,7 3-7-16,0-3-1 16,7 0-6-16,7 0-1 15,0 6-22-15,0-3-9 0,0 7-77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39:54.56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1616 713 192 0,'24'-25'71'0,"-13"12"-55"0,10-6 11 16,-14 16 3-16,7-6-5 0,0-1 0 15,1-2 2-15,-5 6 2 16,1-4-15-16,-4 1 7 0,3-1 6 15,-6 4-2 1,-4 0 3-16,-7 3-7 16,-11-4-3-16,-3 7-4 0,-11 7-1 15,-3 2-3-15,-11 10-1 16,11-3-5-16,-15 46-1 16,-13 14-1-16,10-4-2 15,0 0 1-15,18 3-1 16,21-6 0-16,17 3 0 15,15-9 2-15,17-13 1 16,22-6-1-16,13-22-2 16,11-13 1-16,0-9-1 15,-17-12 0-15,-1-4 0 0,-17-3-47 16,-10 4-18-16,-1 5-104 16</inkml:trace>
  <inkml:trace contextRef="#ctx0" brushRef="#br0" timeOffset="317.47">2071 688 312 0,'-18'-3'118'0,"18"3"-92"0,0 0 17 0,7 0 1 16,11 0-22-16,10-7-5 15,11 7-10-15,-4 0-3 16,4 0-2-16,0 0-2 0,-11 0 1 15,-10 0-52-15,-4 7-23 16,-14 2-75 0</inkml:trace>
  <inkml:trace contextRef="#ctx0" brushRef="#br0" timeOffset="483.96">2170 951 344 0,'17'3'129'0,"8"0"-100"0,10-3-2 16,-14-3-6-16,4 0-15 16,0 0-3-16,3 3-24 15,-3 0-9-15,3 0-117 16,-3 0-53-16</inkml:trace>
  <inkml:trace contextRef="#ctx0" brushRef="#br0" timeOffset="707.33">2783 810 384 0,'-10'-3'145'0,"13"3"-112"0,11 3-6 0,-3-3-7 16,3 0-16-16,14-3-2 15,15-3-1-15,6 2-1 16,8-2 0-16,-1 6-38 0,-17 6-16 16,-7 4-105-1</inkml:trace>
  <inkml:trace contextRef="#ctx0" brushRef="#br0" timeOffset="1830.53">1531 1920 304 0,'4'-19'115'0,"-1"0"-89"0,1-6 12 16,-1 16 1-16,4-10-8 0,-3 3 2 15,3 7-6-15,0 0-2 16,0 18-13-16,-4 19 3 0,1 10 3 16,-4 6-8-16,-4 12-1 15,1 10-1-15,-1 12 0 16,1-2-2-16,3-7 1 15,3-7 0-15,8-15 1 16,7-3-2-16,6-9-1 16,12-4-3-16,-5-12-2 15,8 0-2-15,3-7 1 16,-10-2 3-16,0-7 1 16,0-6-1-16,3-7 1 0,-10-5-2 15,-4-4-1-15,-7-6 3 16,-10-7 0-1,-8-2-1-15,-7-1-2 0,-6 1-2 16,-8 2 1-16,-10-2 1 16,-4 6 2-16,4 6-1 15,-4 3 2-15,4 10-4 16,10-1-2-16,7 10-1 16,11 0 3-16,14 0-5 15,14 0 2-15,8 0 2 16,9-6 3-16,-2-7 0 15,6-2-1-15,7-14-2 16,-3 4 1-16,-3-3 3 16,-8-3 3-16,-21-4 0 0,-17-9 0 15,-15-6-3-15,-14 3-2 16,-10-6 1-16,-15 12-1 16,-17 13-3-16,7 0 0 15,11 18-5-15,21 7-2 16,6 6-22-16,29-3-9 15,36 0-7-15,9 7-1 16,15-4-39-16,11 9-18 16,10 4-28-1</inkml:trace>
  <inkml:trace contextRef="#ctx0" brushRef="#br0" timeOffset="2070.44">2399 1936 284 0,'-25'9'107'0,"25"-9"-83"0,0 0 17 16,0 0 2-16,4 0-12 16,6 0-1-16,1 0-17 15,3 0-6-15,0 0-4 16,7 0-3-16,4 0 1 0,-4 3-12 15,0-3-3-15,-10 10-108 16,-4-4-83 0,-4 3 70-16</inkml:trace>
  <inkml:trace contextRef="#ctx0" brushRef="#br0" timeOffset="2219.09">2413 2074 304 0,'-14'6'112'0,"14"-3"-87"0,3 6 18 0,1-9 2 16,3 0-20-16,7 0-3 15,39 0-11 1,-7 0-10-16,-4-9-10 0,4 6-4 16,-4-3-62-16,-6-4-25 15,-5 1-35 1</inkml:trace>
  <inkml:trace contextRef="#ctx0" brushRef="#br0" timeOffset="2475.44">2921 2027 408 0,'-28'6'154'0,"28"-3"-120"0,7 6-1 15,0-9-9-15,11 7-17 16,17-4-2-16,25-3-3 0,0 0 1 16,7-3-2-16,-11-4-27 0,-3 7-12 15,-7 0-140 1</inkml:trace>
  <inkml:trace contextRef="#ctx0" brushRef="#br0" timeOffset="3244.02">4314 1638 236 0,'-7'-10'88'0,"11"10"-69"0,-4-9 17 0,3 3 3 0,-3-1-4 16,0 4 4-16,0 3-1 15,0-6-2-15,-3 6-19 16,-8 9-4-16,-3 23-1 0,-17 27-1 16,-5 23 1-16,-6 12-4 15,7 38 0-15,-1-1-7 16,19-5-3-16,17 15 1 15,17-16 0-15,12-18-2 16,6-22 2-16,0-13 1 16,-3-19 2-16,0-9-28 15,-11-25-9-15,-7-10-40 0,0-15-18 16,0-13-45 0</inkml:trace>
  <inkml:trace contextRef="#ctx0" brushRef="#br0" timeOffset="3797.07">4759 2074 200 0,'0'0'77'0,"4"0"-60"0,-4-10 24 0,0 7 8 16,0-3 4-16,0-4 2 15,0 4-7-15,0 0-5 16,0 3-24-16,0 3-3 0,0 9 1 16,0 7-3-16,0 9 0 15,7 12-8-15,-4 11-4 16,1 2-1-16,-1-6-1 16,1-7 0-16,-1 1 0 15,1-4-9-15,-4-2-4 16,0-7-44-16,0-10-18 15,0 4-87 1</inkml:trace>
  <inkml:trace contextRef="#ctx0" brushRef="#br0" timeOffset="3995.24">4611 2277 284 0,'3'4'107'0,"11"-1"-83"0,18-3-1 15,-21 0-5-15,10-3-5 16,7-1 5-16,7-11-8 16,11-1-3-16,4 4-4 15,6-4-3-15,-14 6 1 0,-3 1-41 0,-3 9-18 16</inkml:trace>
  <inkml:trace contextRef="#ctx0" brushRef="#br0" timeOffset="4305.96">5302 1769 316 0,'-3'4'121'0,"6"8"-95"0,8 26 18 0,-4-23 2 0,7 14-5 16,4-1 2-16,3 13 3 16,4 3 1-16,-4 9-25 15,0 25-4-15,-4 1-3 0,-2 2-8 16,-8-9-2-16,-7-3-5 16,-7 6-1-16,-8-6-15 15,1-12-4-15,0-10-41 16,0-16-17-16,7-6-18 15,0-15-5-15,4-10-42 16</inkml:trace>
  <inkml:trace contextRef="#ctx0" brushRef="#br0" timeOffset="4668.03">5814 1594 328 0,'-11'3'123'0,"4"3"-95"0,0 13 9 0,4-3 0 15,-4 6-14-15,-8 22-4 16,5 15 3-16,-1 10 0 0,1 10-11 16,3 15 2-16,3 3 3 0,8-3-8 15,3-9-2-15,3-10-6 16,4-6-1-16,4-7-21 16,-4-11-8-16,4-7-18 15,-1-13-8-15,1-9-40 16,3-10-18-16,0-5-6 15</inkml:trace>
  <inkml:trace contextRef="#ctx0" brushRef="#br0" timeOffset="5044.67">6078 2149 272 0,'-3'0'104'0,"6"0"-81"0,4-3 16 0,0 3 3 0,4-7-8 16,0 4 1-16,10-3-9 15,4-3-4-15,-8 2-12 16,11 4-4-16,1-6 0 0,-1-1-3 16,0 10-2-16,0 0-27 15,-3-9-12 1,0 9-39-16,-4-3-13 0,0-3-41 15</inkml:trace>
  <inkml:trace contextRef="#ctx0" brushRef="#br0" timeOffset="5344.53">6498 1603 388 0,'18'16'145'0,"3"3"-112"0,4 12 16 0,-11-3 3 16,7 19-10-16,4 13 0 16,3 3-10-16,-7 6-3 15,0 9-16-15,-3 10-8 0,-4 0-1 16,-7-19-3-16,-3-7 2 15,-4-12-13-15,-4-2-3 16,-3-11-49-16,0-6-22 16,0-5-60-16,-4-8-24 0,-3 1 25 15</inkml:trace>
  <inkml:trace contextRef="#ctx0" brushRef="#br0" timeOffset="6829.77">21332 4008 212 0,'-3'-15'82'0,"14"5"-64"0,10-15 24 15,-11 9 6-15,8-9-5 16,0-6 1-16,-1-16-7 0,-3 0-2 15,-3 6-20-15,-4 10 11 0,0 3 6 16,-3 31 4 0,-4 25-9-16,-8 19-1 15,1 9-11-15,-3 23-2 16,-4 18-9-16,-4 6-3 16,0-9-1-16,4 1 2 15,0 5-1-15,4-9-1 16,3-19-15-16,3-16-7 15,4-15-31-15,4-19-14 16,-1-16-11-16,1-24-2 16,-1-8-62-1</inkml:trace>
  <inkml:trace contextRef="#ctx0" brushRef="#br0" timeOffset="7187.91">21491 3657 248 0,'-10'-44'93'0,"3"47"-72"0,0 16 11 15,3-3 3-15,0 9-4 16,1 9 2-16,-1 7-7 16,1 3-4-16,-1 6-12 15,4 13 5-15,0 22 4 0,4 5-4 16,3 1 2-16,4-3-8 16,6 0-3-16,4-3 1 15,11-16 2-15,14-19 11 16,10-22 5-16,8-28 2 0,-4-16 1 15,-4-18-9 1,-6-10-4-16,-11-31-6 16,-8-16-4-16,-10-3-2 0,-6-16-3 15,-12 0 1-15,-6 16-1 16,-8 22 0-16,-3 16 0 16,0 18-7-16,3 22-3 15,8 16-16-15,6 19-9 16,11 16-25-16,7 5-12 15,15 1-31-15,13 22-10 16,4 6-18 0</inkml:trace>
  <inkml:trace contextRef="#ctx0" brushRef="#br0" timeOffset="7683.53">22497 4388 260 0,'-7'-32'99'16,"3"13"-77"-16,1-6 11 0,-1 13 0 15,0-7-1-15,1 6 4 0,-8-2-3 16,-3 5 2-16,-7 10-19 16,3 0 2-16,-27 25 2 0,-5 4-7 15,4 2-2-15,11 0-6 16,10 4-4-16,11-13 0 16,14 0 1-16,14-3 3 15,11-4 4-15,3-12 2 16,4-3 1-16,0-9-2 15,-8-7 1-15,-2-9-6 0,-5-6-1 16,-6-10 0-16,-4 3 0 16,-4 4-5-16,1 15-1 15,-4 10-10 1,0 18-1-16,4 10 3 16,3 9-15-16,3 4-3 15,4-4 12-15,4 0 6 16,7-9 7-16,-1 0 4 15,8-13 6-15,3-6 4 16,-3-6 7-16,-4-4 3 16,1-2-6-16,-5-4-4 15,-3 13-6-15,1-7-2 16,-5 10-1-16,1 4-2 0,-4 5-2 16,0 0 1-16,-3 10 3 15,-1 0 1-15,1 0-30 16,-1 0-14-16,1-1-39 15,0-5-14-15,3-4-63 16</inkml:trace>
  <inkml:trace contextRef="#ctx0" brushRef="#br0" timeOffset="7938.8">23146 4472 284 0,'56'-9'107'0,"-10"3"-83"0,11-4 8 15,-36 4 1-15,3-4-1 16,1 1 3-16,-7-7 0 16,-4 4 4-16,-11-4-22 0,-6 4 6 15,-11 12 1-15,-15 12-8 0,-6 4-4 16,3 3-5-16,11 3-2 16,21 0-6-16,21 3 1 15,15-3 0-15,17 3 0 16,17-6-14-16,11-1-5 15,-7 1-92-15,-10 3-41 16,-11-3-6 0</inkml:trace>
  <inkml:trace contextRef="#ctx0" brushRef="#br0" timeOffset="9067.76">1101 10144 280 0,'3'-28'104'0,"4"9"-81"0,0-12 14 15,-3 22-1-15,3-1-6 16,-4 7 15-1,-3 12-10-15,-3 13-18 16,-4 7-3-16,0 5-1 0,0 7-3 16,3 9 2-16,1 6-5 0,6 4-2 15,4 0 0-15,11-13-1 16,7 0-2-16,3-13-2 16,7-9 3-16,7 0 0 15,-3-12-4-15,-7 3-1 16,0-7-4-16,-1-3 1 15,-6-3-48-15,-11 0-21 16,-3 1-84 0</inkml:trace>
  <inkml:trace contextRef="#ctx0" brushRef="#br0" timeOffset="9350.44">1499 10141 252 0,'0'-25'96'16,"0"19"-75"-16,0 3 14 0,0 3 1 0,7 6-2 16,-3 7 5-16,-4 8-9 15,0 5-1-15,0 17-16 16,-4 20 1-16,-3 16 2 0,4 5-4 16,-1 1-2-16,1 12-8 15,-1 7-1-15,1-4-1 16,3-6 2-16,0-9-3 15,3-13-2-15,1 3-31 16,3-19-13-16,3-15-14 16,1-19-4-16,-4-12-25 15,7-14-10-15,0-5 7 16</inkml:trace>
  <inkml:trace contextRef="#ctx0" brushRef="#br0" timeOffset="9951.2">1930 10248 288 0,'0'-16'110'0,"0"16"-86"0,-4 0 9 0,1 0 0 16,-4 3-10-16,-4 4 1 16,-3 2-4-16,-7 0-3 15,-4 4-9-15,0 3-3 0,1 2 1 16,-1 1-5-16,0 13-1 15,8-1 0-15,6 0 0 16,11 1-3-16,7-1 0 0,7-3 2 16,11-3 0-16,0-3 1 15,-4 3 0-15,3-3 0 16,5 6 2-16,2 4-1 16,1 5-1-16,-7 17 1 15,3 8-1-15,0 11-3 16,-10-11 2-16,-7-2 1 15,-8-7 2-15,-6-6 23 16,-8-3 11-16,-3-9-7 16,-4-7-5-16,1-6-11 15,-5-13-4-15,-2 4-5 0,3-10-1 16,-1-6-3-16,-2-10-1 16,6 1 1-16,7-17 0 15,8-14-3-15,6-17 0 16,12-6 2-1,6-3 2-15,10 3-2 0,5-6 0 16,13-16 1-16,11-6 0 16,-10 7 0-16,-1 5 0 15,-17 7 2-15,-15-1 3 16,-13 14 0-16,-22 8 0 16,-10 11-6-16,-14 17 1 15,3 11-2-15,4 9-2 16,-4 9-19-16,11 3-8 15,6 0-26-15,12-3-11 0,10-9-24 16,14-6-9-16,11-10-23 16</inkml:trace>
  <inkml:trace contextRef="#ctx0" brushRef="#br0" timeOffset="10612.28">1189 6027 272 0,'21'-56'101'0,"-14"43"-78"0,-3 4 15 15,-4 9 2-15,0 6-9 16,-4 7-1-16,-3 25-8 0,-7 21-1 16,-4 19-12-16,-10 23 6 0,-7 30 2 15,3 7-9-15,0 38-2 16,4 0-4-1,-4 18-2-15,11-6 1 0,11-12-1 16,10-10 0-16,14-22 2 16,17-28-23-16,19-28-11 15,10-32-32-15,3-31-14 16,-10-21-65 0</inkml:trace>
  <inkml:trace contextRef="#ctx0" brushRef="#br0" timeOffset="11018.26">1401 7523 332 0,'-18'-6'123'0,"11"-4"-95"0,3-5 11 16,4 5-1-16,0-8-12 16,0 2-3-16,4-9-7 15,6-10-2-15,-3-15-8 16,4-16 5-16,7-9 2 0,-1 3 0 16,12 6 2-16,9 6-4 0,5 7 1 15,3 9-7-15,6 13-3 16,-9 15 5-16,-1 16 5 15,0 16-2-15,-13 25 2 16,-12 28-7-16,-3 12-1 16,-6 1-2-16,-5 2 1 15,-3-2-4-15,4-7-2 16,3-18-31-16,3-17-13 16,8-21-25-16,-4-9-9 15,7-20-89 1</inkml:trace>
  <inkml:trace contextRef="#ctx0" brushRef="#br0" timeOffset="11587.6">2660 6655 312 0,'3'-38'115'0,"1"32"-89"0,0 6-8 0,-1 12 48 16,4 16-23-16,0 7-12 16,-3 9-12-16,-1 3-12 15,-3 12-5-15,-3 20-1 0,-1-4-1 16,1-3 2-16,-1-9-3 15,4-4-2-15,0-5-45 16,-3-10-20-16,-1-10-29 16,-3-12-13-16,-4-3-4 15</inkml:trace>
  <inkml:trace contextRef="#ctx0" brushRef="#br0" timeOffset="11752.39">2420 7112 340 0,'0'-15'129'0,"7"15"-100"0,21-10 9 0,-3 10-1 16,28-9-12-16,7 6-2 16,18-10-7-16,13-6-2 15,15 1-8-15,0 2-4 0,-11 3-1 16,-7-2-56-16,-14 12-23 16,1 3-89-1</inkml:trace>
  <inkml:trace contextRef="#ctx0" brushRef="#br0" timeOffset="12292.69">5623 5980 236 0,'4'-12'90'0,"-1"9"-70"0,1 3 17 0,6 0 4 16,1 6 2-16,3 7 6 15,7 12-4-15,8 22-1 16,6 15-24-16,11 11 2 0,0 17 1 16,-1 30-3-16,-13-4 0 0,-14 9-9 15,-18 10-2-15,-18-10-5 16,-7-18-3-16,-10-19 0 16,3-7 1-16,4-18-28 15,7-16-11 1,-4-13-37-16,11-12-16 0,4-9-73 15</inkml:trace>
  <inkml:trace contextRef="#ctx0" brushRef="#br0" timeOffset="12653.11">6671 5821 324 0,'4'-41'123'0,"-4"31"-95"0,0 4 14 0,0 6 1 15,-4 9-17-15,-7 13-5 16,-13 16-6-16,-15 37 0 15,-14 23-8-15,-7 8 2 0,4 32 2 16,3 13-6-16,3-1-1 16,12 19-4-16,9-15-1 15,15-19 1-15,11-7 0 16,10-15-3-16,17-6 0 0,8-19-31 16,18-22-15-16,6-23-90 15,-7-17-72 1,15-17 74-16</inkml:trace>
  <inkml:trace contextRef="#ctx0" brushRef="#br0" timeOffset="13224.4">6981 7084 260 0,'8'-28'99'0,"-5"12"-77"0,-6-6 24 0,-5 10 8 0,-2-4-8 15,-4-3 0 1,-4-3-13-16,-3 0-3 0,7-3-17 15,-4-6-6-15,11-13 0 0,11-16-2 16,20-5 0-16,12 5 8 16,13 0 3-16,4 10 4 15,10 10 2-15,15 8-3 16,3 20 0-16,-3 5-8 16,-8 26-4-16,-17 19-2 15,-10 18-1-15,-12 7-2 16,-9 6 1-16,-5-3-2 15,-3 0-1-15,0-4-6 0,-3-8-1 16,0-7-46-16,3-10-19 16,-4-5-25-16,1-7-8 15,3-3-53 1</inkml:trace>
  <inkml:trace contextRef="#ctx0" brushRef="#br0" timeOffset="13615.95">8315 6730 312 0,'-32'0'115'0,"29"0"-89"0,3-3 14 16,0-4 1-16,0 7-6 15,0-9 4-15,7 9-1 16,10-9-2-16,12 5-19 15,9-5 1-15,12 0 0 0,6-4-15 16,18-3-3-16,15 1 1 0,-1-4 3 16,-7 3-36-16,-11 1-16 15,-3-4-60-15,-3 12-23 16,-4 1-20 0</inkml:trace>
  <inkml:trace contextRef="#ctx0" brushRef="#br0" timeOffset="14020.84">10022 5864 388 0,'4'4'145'0,"7"11"-112"0,6 4 12 16,-6-6-2-16,3 9-5 16,7 18 2-16,4 23-5 15,3 9 1-15,0 7-20 16,0 21 4-16,1 16 1 0,-5-3-3 15,-3 0 2-15,-10 9-9 16,-11-6-4-16,-11-16-4 0,-13-12-3 16,-8-16-19-16,4-12-8 15,0-20-32-15,3-2-15 16,4-13-8-16,0-6-2 16,-1-6-74-1,-2-1-55-15,-5-6 92 16</inkml:trace>
  <inkml:trace contextRef="#ctx0" brushRef="#br0" timeOffset="15069.82">780 11725 232 0,'-36'-10'88'0,"26"4"-69"0,-1 3 15 0,11 3 1 16,0 0-9-16,0 0-1 15,7 3 3-15,4 0 5 0,6 3-18 16,8 1 7-16,0 2 5 0,14-3-2 15,17-3 3-15,29-3-5 16,28-9-2-16,35 0-11 16,21-4-4-16,15-3-4 15,10 1-2-15,-25 2 1 16,7 4 1-16,-24-1-3 16,-21-2 0-16,-29 2 1 15,-24 1 0-15,-11 0-16 16,-22-1-6-16,-9 1-22 15,-5 3-8-15,-13-4-14 16,-11 4-6-16,-10 6-65 16</inkml:trace>
  <inkml:trace contextRef="#ctx0" brushRef="#br0" timeOffset="15606.01">1012 12148 228 0,'-3'-9'85'0,"-1"5"-66"0,4-2 21 0,0 6 4 16</inkml:trace>
  <inkml:trace contextRef="#ctx0" brushRef="#br0" timeOffset="15746.11">1005 12145 475 0,'0'15'43'16,"0"11"-23"-16,0 8-3 0,0 10-3 0,4 12-1 15,-1-5 0-15,5 2-7 16,-1-6-4-16,-4-3-1 16,1-3-1-16,-4-4-3 15,0 1 2-15,0-13-56 16,0-3-27-16,7-3-65 16</inkml:trace>
  <inkml:trace contextRef="#ctx0" brushRef="#br0" timeOffset="15942.97">1355 12324 388 0,'0'3'145'0,"3"-3"-112"0,1 6 3 0,-4-6-4 15,3 3-21-15,-3 6-4 16,0 4-26-16,0 6-13 15,-3 3-96-15,-4 3-41 16,-4-6 41-16,1-7 20 16</inkml:trace>
  <inkml:trace contextRef="#ctx0" brushRef="#br0" timeOffset="16271.09">1722 12117 280 0,'0'-10'107'0,"0"7"-83"0,0-3 24 15,0 0 4-15,0 2-18 16,0 1-5-16,0 0-8 16,-4 3-2-16,-3 3-10 15,-4 7-5-15,-3 2-1 0,4 1-2 16,-1 6-1-16,4-4-2 15,7 1 1-15,7 0 3 16,7-4 3-16,4-2 0 16,7-1 0-16,-4-3-3 15,7 0 1-15,-7-2-4 16,-3-1-2-16,-1-3-29 0,-2 6-12 16,-5-3-52-16,1 3-23 15,-4-2-11 1</inkml:trace>
  <inkml:trace contextRef="#ctx0" brushRef="#br0" timeOffset="16513.64">1919 12013 316 0,'0'-22'121'0,"4"16"-95"0,-1 6 11 0,1 6 0 15,-4 4-8-15,3 2 3 16,1 13-16-16,-4 3-4 15,0 7-8-15,-4 3-3 0,1 9 0 16,3 3 1-16,-7 12 1 0,3-5-6 16,1-4 0-16,3-6-30 15,3-6-13-15,4-7-7 16,-3-8-3-16,6-11-16 16,4-5-4-16,4-13-25 15</inkml:trace>
  <inkml:trace contextRef="#ctx0" brushRef="#br0" timeOffset="17069.32">2286 12088 272 0,'4'-12'104'0,"3"2"-81"0,-4-2 12 0,1 6 0 16,-4 2-8-16,0 4 1 15,0-3-11-15,-7 3-3 16,-8 7-8-16,-6 2 0 0,-10 0 1 16,2 4-1-16,5 0 1 15,2-1-6-15,5 1-1 16,6-1-2-16,11-2 0 16,14 5 0-16,8-2 0 15,2-1 2-15,8 4 2 16,7 3-3-16,-7 3 0 15,-8 6-1-15,8 13 0 16,-11 3 11-16,0-4 5 0,-7 4 7 16,-3-6 4-16,-4-7 0 15,-3-9 2-15,-4 3-6 16,-4-9-3-16,-3-7-8 16,-4-5-2-16,-3-4 0 15,-3-7 0-15,3-5-9 16,3-13-1-16,0-13 2 15,8-6 2-15,3-3-5 16,14 0 0-16,0 0-1 16,4 6 2-16,3 0-1 15,0 4 1-15,-3-1 2 16,3 4 2-16,-7-1-1 16,-7 4 2-16,-7 0-2 0,-7 9 2 15,-7 6-40 1,-4 6-14-16,1 10-21 0,-8 10-6 15,-7 6-24-15,-7 6-10 16,8 6-2 0</inkml:trace>
  <inkml:trace contextRef="#ctx0" brushRef="#br0" timeOffset="17562.93">787 13314 304 0,'-4'-12'115'0,"15"6"-89"0,3 6 8 16,-7 0-1-16,7 0-10 16,4 0 1-16,3 0 0 15,7 0 0-15,0 0-13 0,-3 0 4 0,3 6 3 16,0 6 1-16,-6 7 1 15,-8 13-3-15,-7 5 2 16,-7 7-10-16,-4-3-3 16,-3 0-6-16,0-4-1 15,0 4 3-15,0-7 3 16,0-2-4-16,3 2-1 16,4-5 0-16,4-8 0 15,3-2-3-15,7-6 0 16,11-7-18-16,7-6-9 15,3-6-70-15,0 6-32 16,-10 0-29 0</inkml:trace>
  <inkml:trace contextRef="#ctx0" brushRef="#br0" timeOffset="17727.82">1517 13459 392 0,'-11'-10'148'0,"11"10"-115"0,-7 3-3 15,7 0-9-15,0 4-14 16,0 2 1-16,-3 4-10 16,-1-1 0-16,1 1 0 15,-1-1-50-15,4-5-22 0</inkml:trace>
  <inkml:trace contextRef="#ctx0" brushRef="#br0" timeOffset="18102.03">1651 13158 304 0,'-11'0'115'0,"18"0"-89"0,11 3 14 0,-4-6 1 15,4 3-8-15,10 0 1 16,7 3-4-16,-3 3 1 16,-4 3-17-16,1 7 1 0,-5 9 1 0,1 10-6 15,-7 9-1-15,-8-1-3 16,-6 1-1-16,-4-6-6 16,0 0 1-1,0-7 2-15,0-3 1 0,0-3-4 16,3-6-1-16,4-6 1 15,4 2 0-15,3-8-2 16,4-1 2-16,6-3-32 16,-3-3-13-16,1-3-109 15,-5-7-84 1,-3-8 91-16</inkml:trace>
  <inkml:trace contextRef="#ctx0" brushRef="#br0" timeOffset="18401.22">2321 13148 328 0,'0'-6'123'0,"4"6"-95"0,-4 6 7 0,0-3-1 16,0 4-13-16,-4 2 0 15,1 4-6-15,-4 15-1 16,0 0-8-16,-4 3 5 0,4 4 2 15,3-4-4-15,4-6-3 16,11-3-6-16,0-12 0 16,6-7 0-16,8-10 0 15,-4-2 0-15,4-7 2 0,-8 4-30 16,-2-1-13-16,-8 1-34 16,0 2-14-16,3 7-53 15</inkml:trace>
  <inkml:trace contextRef="#ctx0" brushRef="#br0" timeOffset="18613.29">2522 13082 388 0,'0'-9'145'0,"4"9"-112"0,6 3 5 15,-2 0-2-15,-5 10-11 16,-3 6 3-16,-3 12-7 15,-5 16-1-15,-2 16-11 0,-1-1-3 0,-3 1-2 16,7-10-2-16,4-6-2 16,-1-6-19-16,4-3-10 15,0-4-51-15,0-2-21 16,4-4-71 0</inkml:trace>
  <inkml:trace contextRef="#ctx0" brushRef="#br0" timeOffset="20071.18">931 14427 204 0,'-3'0'77'0,"6"-3"-60"0,-3 0 21 16,0 0 9-16,0-3-3 15,0-1 1-15,-3 1-11 16,-1 0-4-16,4 3-17 0,0 0-1 0,0 3 1 16,4-3-5-16,-1-4 0 15,11 1 0-15,8-7 0 16,6 1 0-16,14-1 2 16,-3 4-1-16,7 3 2 15,-4 6 0-15,-14 0 1 16,-3 9 7-16,-7 10 5 15,-11 3-11-15,-11 3-4 16,-6-3-4-16,-8-3 1 16,-3 0-5-16,3-1-3 15,1 1 1-15,2-6 0 16,-2-1 1-16,6-2 0 16,4-1-5-16,4 0 1 0,3 1 2 15,7-4 3-15,3 4-2 16,4 5 0-16,1-2 1 15,2-4 0-15,1 10 0 16,-4-3 0-16,4-1 0 16,-4 4 0-16,-7 0 2 15,-4 0 1-15,-6 0-1 16,-4 6 1-16,-7-7 0 16,-4 1 1-16,0-3-5 15,-3-7-1-15,0 1 1 16,-4-1 0-16,8-9-26 15,-1 0-11-15,7-3-39 16,8-6-15-16,10-4-71 16</inkml:trace>
  <inkml:trace contextRef="#ctx0" brushRef="#br0" timeOffset="20324.95">1457 14478 260 0,'-7'3'96'0,"7"-3"-75"0,0 3 21 0,0-3 3 16,0 0-3-16,0 3 1 16,0 0-17-16,0-3-5 15,0 3-13-15,0 0-5 0,3 1-2 16,1-1-4-16,0 3 2 0,-1-3-26 15,1 0-11-15,3 0-47 16,3 1-21-16,4-4-17 16</inkml:trace>
  <inkml:trace contextRef="#ctx0" brushRef="#br0" timeOffset="20729.5">1990 14133 280 0,'-4'-22'107'0,"8"6"-83"0,-1-3 10 0,-3 16 2 16,0 3-9-16,0 0 10 15,4 3-7 1,-4 16-16-16,0 3-6 0,0 16-2 16,0 9-3-16,-4 9 0 15,1 1-3-15,-1-1-1 0,1-3 1 16,-1-6 2-16,1 7-3 15,3-10 0-15,0-7-21 16,0-5-10-16,3-11-17 16,4-11-7-16,0-7-65 31,11-3-44-31,-1-6 69 0</inkml:trace>
  <inkml:trace contextRef="#ctx0" brushRef="#br0" timeOffset="21213.99">2402 14164 216 0,'0'-6'82'0,"4"0"-64"0,-1-4 9 0,1 4 0 15,0 0-1-15,-1-4 4 16,1 1-1-16,-1-1 2 15,-3 4-17-15,0-3 7 0,0 9 6 16,0-3-6-16,-3 6-2 16,-4 3-7-16,-4 3 0 15,-3 7-5-15,-4 15 1 16,4 13-3-16,0 13 0 16,-4 2 1-16,4-2 3 15,7-4-4-15,4-9-3 16,10 6 1-16,3-3 0 0,4 0-1 15,8-6 1-15,-1-7-2 16,7-12-1-16,0-3 5 16,7-13 1-16,1-12 2 15,-1-3 2-15,-10-10-1 16,-4 3 0-16,-11-3 3 16,-10 1 5-16,-10-1-7 15,-11 3-1-15,0-3-7 16,-8 10-4-16,-2 0-4 15,2 9 1-15,5 0-37 16,2 0-14-16,5 6-25 16,-1-3-10-16,4 3-65 15</inkml:trace>
  <inkml:trace contextRef="#ctx0" brushRef="#br0" timeOffset="22291.01">1147 15340 288 0,'-4'-35'107'0,"8"29"-83"0,-4 6-7 16,3 13 28-16,-3 12-17 15,0 6-11-15,0 0-7 16,0 4-7-16,0-4 2 0,0-2 1 15,0 5 2-15,4-6 2 0,3-3-1 16,7-6 0-16,0 6-1 16,14-12 2-16,4-4-5 15,3-3-1-15,-7-2-4 16,1-4-1-16,-5 0-1 16,1 0-2-16,-7 0-41 15,-4 0-20-15,-7 0-60 16,3 3-54-1,-3 3 66-15</inkml:trace>
  <inkml:trace contextRef="#ctx0" brushRef="#br0" timeOffset="22581.08">1425 15434 288 0,'-7'-3'107'0,"11"0"-83"0,-4 3 13 0,0 0-1 16,0 0-13-16,0 0 0 15,3 6-8-15,1 6 1 16,-4 7-9-16,3 6-2 0,-3 10-1 16,4 12-2-16,-4 19-2 15,3 3 1-15,1-3 1 16,-1-4-3-16,1-2-2 15,-1-4-29-15,1-6-14 16,0-9-91-16,6-9-54 16,4-10 84-16</inkml:trace>
  <inkml:trace contextRef="#ctx0" brushRef="#br0" timeOffset="22805.94">1792 15591 368 0,'-3'-3'140'0,"3"3"-109"0,-7 3-2 16,3-3-7-16,0 0-16 0,1 9-3 16,-1-3-5-1,4-2 1-15,0 5 1 0,0 0-11 0,0-2-3 16,0 2-39-16,4 0-16 15,-1 4-72 1</inkml:trace>
  <inkml:trace contextRef="#ctx0" brushRef="#br0" timeOffset="23087.69">1993 15240 316 0,'-7'-26'121'0,"11"23"-95"0,-4 3 5 15,3 0-4 1,1 3-5-16,6 16 2 16,-6 19-11-16,-1 3-5 0,1 6-5 15,-1 3 2-15,-3 3 4 0,0 10-5 16,0 3 0-16,0 9-4 15,4-15-1-15,-1-7-34 16,5-9-15-16,-1-10-40 16,3-12-18-16,1-6-12 15</inkml:trace>
  <inkml:trace contextRef="#ctx0" brushRef="#br0" timeOffset="23433.32">2335 15258 296 0,'0'3'110'0,"4"-3"-86"0,14 0 13 0,-8-3 2 16,8-3-3-16,-1-3 0 16,5-1-6-16,2 1-2 15,8 9-15-15,0 9 1 0,-8 19 2 16,-9 13-4-16,-15 3-2 15,-4 6 1-15,-14 0 0 16,1 7-3-16,-8 6-3 0,7-1 0 16,4-5-1-16,4-10 0 15,3-6 2-15,3-7-8 16,8-6 0-16,6-12 2 16,11-7 2-16,8-2 2 15,6-14 0-15,-7 4-11 16,0-6-3-16,-3-1-57 15,-4 4-23-15,-10 6-95 16</inkml:trace>
  <inkml:trace contextRef="#ctx0" brushRef="#br0" timeOffset="24963.34">1429 16569 192 0,'-7'0'74'0,"7"-3"-58"0,0 0 14 16,0 3 1-16,0 0-3 15,0-7 1-15,0 1-3 16,0 0 1-16,0-4-15 0,0 7 11 0,-4-3 6 15,1 6-4-15,-4 0 0 16,0 0-5-16,-4 0-3 16,-3 9-9-16,0 13-5 15,0 16-5-15,0 19-1 16,-1 5 2-16,5 1 2 16,6 6 0-16,8-3-1 15,3 12-2-15,7-12 1 16,4-3 1-16,3-10 0 15,7-15 4-15,4-10 2 16,0-12 0-16,6-16-1 16,8-16 3-16,-7-9 3 15,-4-7-4-15,-3 1-2 16,-14 0 2-16,-11 6 0 0,-11 3 1 16,-10 3 0-16,-7 3-4 15,-7 4-3-15,-1 2 0 16,5 4-1-16,3 3-5 15,-4 0 1-15,4 0-25 16,7 3-10-16,7 0-22 16,7-4-10-16,7 1-80 15</inkml:trace>
  <inkml:trace contextRef="#ctx0" brushRef="#br0" timeOffset="25189.38">1912 16729 324 0,'-14'-3'121'0,"10"3"-95"0,-3 6 11 0,4-3-2 16,-4 3-18-16,3 4-2 16,1-4-9-16,-1 4-4 15,4-1-1-15,0-3-4 0,0-3 2 16,0 7-1-16,0-4-2 15,4 0-59-15,3 1-27 16,3-7-50 0</inkml:trace>
  <inkml:trace contextRef="#ctx0" brushRef="#br0" timeOffset="25806.17">2364 16400 300 0,'-11'0'112'0,"8"0"-87"0,-8 0 11 15,7 0 0-15,-3 0-7 16,-3 0 1-16,-4 9-9 16,0 0-2-16,-8 1-11 15,-6 2-3-15,3 4 1 0,1 3-5 16,3 0-1-16,-1 3 0 15,8-4 0-15,7 8-3 0,14-4 0 16,7-4 2-16,11-5 0 16,0-4-2-16,7 7 0 15,6-3 2-15,-6 2 2 16,-4 7 0-16,8 9-1 16,-5 7 1-16,-2 0 1 15,-8 3-1-15,-4-4 2 16,-2-9 7-16,-8 4 3 15,-4-1 5-15,-6-3 1 16,-4-3 1-16,-4-6 2 16,0 0-8-16,-3 0-1 15,0-10-7-15,4-6-4 16,-5-3-1-16,1-9 1 16,0-7-6-16,7-9 1 0,7 3-1 15,7-9 2-15,4-7-1 16,3-6 1-16,4-6 0 15,3-6-2-15,7 6 3 16,4-1 2-16,-1-2 0 16,-9 6-1-16,-15-6 3 15,-11-1 2-15,-6 4-2 16,-12 10 0-16,-9 5-1 16,2 23 1-16,-6 8-13 15,3 8-6-15,-6 2-22 16,6 0-9-16,14-6-39 15,15-3-17-15,-1-13-50 16</inkml:trace>
  <inkml:trace contextRef="#ctx0" brushRef="#br0" timeOffset="29107.38">5323 10452 200 0,'-3'-19'74'0,"3"6"-58"0,3-2 9 0,1 5 0 15,3 1-2-15,0-7 3 16,0 4 1-16,0-1 3 15,0 4-16-15,0-1 16 0,-3 1 7 16,-1 6 0-16,-3-4 3 0,-3 1-9 16,-4 0-4-16,0 3-7 15,-4 0-2 1,-3 3-4-16,-4 3-1 0,1 3-5 16,-4 3 0-16,-11 20-5 15,-3 11 0-15,-4 7-1 16,0 0-2-16,4 0-2 15,6-6-1-15,12-3-1 16,6-4 0-16,11-5 3 16,14-7 0-16,11-10-2 15,3-3 2-15,8-2 1 16,-8-7 0-16,0-10 2 16,0-2 1-16,0-13 1 15,4-16 0-15,-7-15-2 0,3-4 1 16,0-3 0-16,4-3 1 15,-7-31-5-15,3-9-1 16,-3-4 3-16,-4-22 1 16,-7-3-3-16,-3 19 1 15,-11 22 0-15,-4 25 2 16,-10 22-1-16,-4 22-1 16,-3 25 1-16,0 35-1 15,3 12-3-15,4 22 2 16,0 22 1-16,0 18 2 15,7 1-3-15,0 3 0 16,3 6-1-16,4-3 0 16,4-16-53-16,6-12-23 0,8-19-87 15,0-12-63 1,-1-13 94-16</inkml:trace>
  <inkml:trace contextRef="#ctx0" brushRef="#br0" timeOffset="29321.38">5669 10411 344 0,'-7'12'129'0,"7"-2"-100"0,0 9 4 16,4-10-2-16,-4 7-18 15,3 3-4-15,1 2-6 0,-1 1 0 16,1 4-2-16,-4-5-27 0,-4-2-12 15,1 3-63-15,6-9-27 16,-3-7 12 0</inkml:trace>
  <inkml:trace contextRef="#ctx0" brushRef="#br0" timeOffset="29904.26">5704 10182 284 0,'-14'-31'107'0,"14"27"-83"0,0 4-1 0,0 4-3 16,4 5-14-16,-1 4-3 16,4 5-5-16,0 11 1 15,4 2 1-15,3 3 8 0,4 4 7 16,7 0 10-16,3-4 5 0,11-9-1 16,6-12 0-16,1-4-5 15,0-18-1-15,0-4-12 16,-7-9-7-16,-4-9 0 15,0-4-1-15,-6-5-4 16,-12-4 1-16,-3 6 0 16,4-31 0-16,0-28 0 15,-4-6 2-15,-4-4-1 16,-6 13-1-16,-4 15 5 16,-4 32 4-16,1 7 1 0,-8 40 4 15,-10 22-9-15,-4 25-3 16,-6 34-2-16,-15 38 2 15,-4 38 1-15,1 25 1 16,-8 12-2-16,12-5 1 16,9-33-4-16,12-24 0 15,10-32 1-15,14-31 2 16,14-25-1-16,14-25-1 16,7-25 1-16,4-19 1 15,-4-26-3-15,1-11 0 16,-15-7 5-16,-4 0 2 15,-10 6-5-15,-10 16 0 16,-11 16-3-16,-4 15 0 16,4 7-3-16,0 5 1 15,14 4 0-15,18 0-1 0,3-3 4 16,14-6 0-16,4-7-10 16,14-3-3-16,3 1-55 15,1-4-22-15,-5 6-81 16</inkml:trace>
  <inkml:trace contextRef="#ctx0" brushRef="#br0" timeOffset="30850.25">7221 10082 256 0,'7'-25'96'0,"-7"25"-75"0,18-35 23 0,-14 29 7 16,3-7-3-16,-4 4 2 16,-3-1-13-16,0 4-3 15,-7 3-19-15,4 0-2 0,-12 6 0 16,5 0-7-16,-8 3-1 15,4 1-5-15,-3 2-1 16,2-3 1-16,5 7 0 16,-8-4-3-16,4 4 2 15,0-7-1-15,3 10 0 0,1-4 0 16,6 7 0-16,8-6 2 16,6-4 0-16,4-3-3 15,8 4 2-15,2-1 1 16,1 4 0-16,10-1 0 15,1 4 0-15,-1 0 0 16,-10-4 0-16,-4-2 2 16,0 5 1-16,0 4 1 15,-7-3 0-15,-7-1 6 16,-7-5 4-16,0-1 1 16,-17 1 1-16,-15 2-6 15,0 7-2-15,0-6-4 16,-3-1-1-16,3 1-1 0,1-4-2 15,6-3-6-15,0 1-1 16,11-4-41-16,7 0-16 16,7-3-40-16,11 0-15 15,10 3-26 1</inkml:trace>
  <inkml:trace contextRef="#ctx0" brushRef="#br0" timeOffset="31029.9">7557 10198 384 0,'-15'3'143'0,"12"6"-112"0,-4 10-8 0,7-19-10 16,0 9-12-16,0 1-1 16,0 9-24-16,-4 9-9 0,4 3-71 15,0-3-32-15,4 1 17 16,-1-14 12-16</inkml:trace>
  <inkml:trace contextRef="#ctx0" brushRef="#br0" timeOffset="31359.45">7687 10003 308 0,'-7'-22'115'0,"7"22"-89"0,-4 25-1 15,4-21-7-15,0 14-9 16,0-2 0-16,0 12 19 15,0 7 9-15,0-4-19 0,0-3 17 0,4-6 5 16,0-9-7-16,-1 2-4 16,4-11-11-16,0 2-1 15,0-6-8-15,4 0-3 16,-4 0-6-16,7-6 0 16,0 6 0-16,4 0 0 15,-1 0 6-15,1 6 4 16,-4-3 1-16,0 6 3 15,0-2-7-15,-3 2-4 16,-1 1-5-16,1-1 1 16,0-3-50-16,6-3-20 15,4 0-25-15,1-3-6 16,-1-3-63 0</inkml:trace>
  <inkml:trace contextRef="#ctx0" brushRef="#br0" timeOffset="34709.49">7913 10173 200 0,'14'-7'77'0,"-14"7"-60"0,18-12 10 0,-15 9 4 0,8-4-6 15,-4 1 3-15,3-6-12 16,1 2-2-16,-1-2-8 16,1 2 5-16,-4 1 2 0,0-1 13 15,0 1 9-15,-7 0 5 16,-7 5 5-16,4-2-2 15,-15 3-2-15,4 3-11 16,-11 0-6-16,-10 3-10 16,-4 3-4-16,4 4-3 15,3 2-2-15,0 4-3 16,8 6 1-16,2 0-2 0,5 3-1 16,10-3 3-16,10-3 0 15,11 0 3-15,15-1 3 16,9-5-2-16,8-4-2 15,0-5-2-15,-11-8 0 16,-6 4-2-16,2-9-1 16,1-7 1-16,-7-3 1 15,-7 4-1-15,-8 2 2 16,-3 4 0-16,-7-1 3 16,0 4-3-16,-3 3-2 15,-4 6 0-15,-4 3-1 16,0 7 0-16,1 6 0 15,-1 6 0-15,-3 6 0 0,4 16 2 16,-1 10 1 0,4 5-4-16,3-5 1 15,4-7 2-15,0-3 1 0,4-3 1 16,-1 0 2-16,-3-7-1 16,0 4 2-16,-3-9-4 15,-4-4 0-15,-4-13-1 16,-6 1-2-16,-12-13 3 15,-6-6 0-15,-4-3-1 16,1-7 1-16,-1-2-4 16,10 2-2-16,5 1 2 15,-1-7 2-15,4 3-5 16,3-3 1-16,4 0-1 0,14 1 2 16,0-1-1-16,18-13-1 15,-4 4-6-15,39-9-2 16,-11 5 0-16,18-2 2 15,-10 2-29-15,-8 11-14 16,-7-1-37-16,-7 6-16 16,4 10-71-1</inkml:trace>
  <inkml:trace contextRef="#ctx0" brushRef="#br0" timeOffset="35246.87">8142 10292 296 0,'0'-3'112'0,"0"3"-87"0,4-7 20 16,-4 7 4-16,0-6-5 0,0 3 4 15,0-6-3-15,0-1 0 16,-4-6-25-16,1 4-3 0,-1-13 0 15,1 6-7-15,3-9-1 16,0 3-3-16,3-7-1 16,1 7 3-16,6 0 3 15,1 9 0-15,10 16 3 16,0 0-1-16,7 16 2 16,-3 3-4-16,0 6-1 15,-4-3-4-15,-3 6-1 16,-4-6-6-16,0 3 1 15,-4-6-18-15,4 0-5 16,-3-3-33-16,7-4-12 16,-4 1-8-16,3-7-4 15,1 0 7-15,3-6 5 0,-3 0-68 16,3-3-30 0,-3 0 86-16</inkml:trace>
  <inkml:trace contextRef="#ctx0" brushRef="#br0" timeOffset="35624.24">8788 9950 408 0,'-7'-22'151'0,"7"22"-118"0,-11-9 7 16,11 2-7-16,-3 7-19 0,-1 0-5 15,-7 0-6-15,4 0 0 16,-7 7-2-16,4-4-3 0,-4 16 1 15,3-10-1-15,0 16-2 16,4-6 3 0,4 6 0-16,-1-3 1 0,11 3 0 15,0 0-3-15,11 3 2 16,0-3 12-16,3 4 7 16,-4-11 13-16,-2 11 8 15,-1-7-8-15,-14 3-3 16,0-7-10-16,-14 4-3 15,3-3-7-15,-14-3-3 16,8-4-5-16,-12-2 0 16,5-4-9-16,-12 0-2 0,8-6-38 15,-3 0-16-15,6 0-34 16,4 0-14-16,3 0-65 16</inkml:trace>
  <inkml:trace contextRef="#ctx0" brushRef="#br0" timeOffset="36241.61">5179 10931 304 0,'-14'-3'112'0,"14"0"-87"0,-4 0 9 0,4 3-1 15,4-3-4-15,-1 0 3 0,8-4-4 16,3 4 0-16,4 0-16 16,6 0 2-16,19 0 2 0,13 0 1 15,25 0 1-15,0-4-5 16,18-5 0-16,-21 2 7 15,102-8 5-15,-43 2-2 16,131 0-2-16,-77 1-3 16,169-7 1-16,-110 6-4 15,173 0 1-15,-137 4-9 16,159 12-4-16,-145-3-2 16,84 3 1-16,-123 0 3 15,28 0 2-15,-80 0-3 0,-37-7-1 16,-38 7 1-16,-38-9 0 15,-22 6-35-15,-25-13-17 16,-10 10-17 0,-14-7-6-16,-4 1-14 0,-11 2-6 15,-3 1-75 1,-3-1-36-16,0 4 101 16</inkml:trace>
  <inkml:trace contextRef="#ctx0" brushRef="#br0" timeOffset="36767.51">9310 9931 324 0,'-32'-9'121'0,"32"9"-95"0,-21 6 18 0,21-6 0 16,-4 3-13-16,1-3-3 15,6 6-1-15,1-2 0 16,17 2-14-16,0-3-1 0,15-3 1 16,-8 6-3-16,7-3 2 15,-7-3-7-15,4 0-3 16,-7 0-4-16,-1 0-1 0,-2 0-56 16,-1 0-25-16,-4 0-100 15</inkml:trace>
  <inkml:trace contextRef="#ctx0" brushRef="#br0" timeOffset="37077.49">9553 9774 368 0,'-3'-3'140'0,"3"3"-109"0,7 3 13 16,-7-3-1-16,10 0-12 0,1 0 2 15,14 4-6-15,-4-4 1 16,14 3-16 0,-3 0 6-16,3 6 5 0,-7-6-1 0,-7 16 1 15,-3-3-10-15,-21 15-3 16,-1-6-6-16,-14 10-3 16,4-1-3-16,0 1 1 15,0-7-1-15,4-3 0 16,2-6-25-16,1-7-11 15,0 7-25-15,-3-6-9 16,3-4-21-16,0-3-6 16,0 1-57-1</inkml:trace>
  <inkml:trace contextRef="#ctx0" brushRef="#br0" timeOffset="37709.44">10259 9884 364 0,'-32'0'137'0,"32"0"-106"0,-14 0 21 0,14 0 3 16,0 0-15-16,0 0-3 15,0 0 1-15,0 0 0 16,11 0-20-16,-4 0 3 0,10 0 0 16,-3 0-3-16,11 0 0 0,-4 0-4 15,14 0-1-15,-6 0-1 16,31 0 0-16,-11 0-4 15,36 3-3-15,-18 0 0 16,10 4 1-16,-13-1-3 16,3 0 0-16,-14-3-1 15,0 7 1-15,-11-4-2 16,-7-3-1-16,-6-3 1 16,-5 6 1-16,-3-2 1 15,-3-4 3-15,-4 0-5 16,-3-4-1-16,-4 4-5 15,-4-6-1-15,1 6-39 0,-4-9-15 16,0 6-96 0,0 3-38-16,0 0-1 15</inkml:trace>
  <inkml:trace contextRef="#ctx0" brushRef="#br0" timeOffset="40245.35">5740 11769 228 0,'-4'-16'88'0,"8"13"-69"0,-4-4 15 0,0 7 3 15,0-3 3-15,0 3 5 16,0 0-4-16,3-6-1 15,1 6-22-15,-1-9 7 0,1 9 5 16,-4 0-10-16,7 0-1 16,3 6-5-16,-2 6 1 15,-1 23-4-15,-4 12-1 16,4 6-4-16,0 4-1 16,0-7-3-16,-3-3 1 15,-1-3 2-15,-3-3 4 16,0-1-4-16,-3 1-1 15,-1-3-2-15,1-4 1 16,-4-2-2-16,3-10-1 0,1-7 1 16,3-5 1-16,3-7-25 15,4-10-10-15,4-5-43 16,-1-4-18-16,8 4-83 16</inkml:trace>
  <inkml:trace contextRef="#ctx0" brushRef="#br0" timeOffset="40533.5">6054 11991 316 0,'-11'-12'118'0,"15"8"-92"0,-1 1 13 0,4 3-2 15,0 0-5-15,4 0 1 16,3 0-14-16,4 3-6 16,3 1-8-16,7-4-4 0,-7 0 2 15,4 3-2-15,-4-3 2 16,0 3-2-16,-3-3-1 16,-1 6-30-16,-9-3-15 15,2-3-48-15,11-9-95 31</inkml:trace>
  <inkml:trace contextRef="#ctx0" brushRef="#br0" timeOffset="40895.41">6597 11684 272 0,'-11'-19'104'0,"15"13"-81"0,3-4 9 15,-4 4-2-15,5 0-12 16,-5 3-3-16,-3 3 0 16,0 0 3-16,0 3-10 15,-3 6 0-15,-1 4 2 0,-3-1-6 16,0 4-2-16,0 6 7 0,0 3 6 16,0 3-5-16,3 4-3 15,4 2-2-15,4-3 1 16,3-2-1-16,3-1 0 15,1-9 1-15,3-7 3 16,4-2-4-16,3-4-3 16,-11-3-1-16,5 0 1 15,-5 0-14-15,1-3-5 16,-4 0-33-16,0-3-15 16,-4 0-61-1,4-3-55-15,8 0 66 16</inkml:trace>
  <inkml:trace contextRef="#ctx0" brushRef="#br0" timeOffset="41209.57">6802 11706 260 0,'-4'-13'96'0,"8"7"-75"0,-1-3 8 16,-3 9-3-16,0 0-3 15,0 0 1-15,0 0 4 16,0 6 3-16,-3 3-17 16,-1 7 7-16,-3 9 3 0,0 13-8 15,-11 12-2-15,4 6-8 16,0 4-4-16,0-4-1 16,3-2 1-16,4-4-1 15,0-3-1-15,7-6 1 16,4-7-1-16,-1-9 0 0,8-6 2 15,-1-10-8-15,1 1-1 16,-4-10-49-16,0 0-23 16,4 6-78-1</inkml:trace>
  <inkml:trace contextRef="#ctx0" brushRef="#br0" timeOffset="41880.92">7204 11687 328 0,'7'-25'123'16,"-7"25"-95"-16,3-16 5 0,1 13-5 15,-4-3-14-15,-7 6-1 0,-4 0-5 16,-3 0-3-16,0 6-2 15,0-3-3-15,-11 7 3 0,-7 2-2 16,1 1-1-16,2-1-2 16,5 1 1-16,6-1-1 15,4-5 0-15,7 8 0 16,7-2 0-16,7-4 2 16,7 1 2-16,4-1-1 0,6 0-1 15,1 1 1-15,0 2-1 16,0 1 0-16,-1 6 0 15,1 6-3-15,0 13 2 16,-1-1 1-16,-3 1 2 16,-3-1-1-16,-7-2 2 15,-4-1 7-15,-7-2 3 16,-4-4 5-16,1 3 3 16,-4-6 0-16,-4-3-1 15,-3-6-2-15,-4-3 1 16,-3-7-10-16,-4-3-3 15,1-3-2-15,-4-3 0 16,-1-3-5-16,5-4-1 16,2 1 3-16,12-4 1 0,-1-6-3 15,18-6 1-15,4-6-5 16,10-10 1-16,7-6 2 16,8-9 1-16,6 6-2 15,7-1 2-15,4 4 1 16,-7 7 2-16,-7 2-1 15,-18 13 2-15,-3 3-2 16,-18 0-1-16,-14-3-6 16,-11 3-1-16,-3 6-35 15,-1 7-12-15,1-1-27 16,4 10-10-16,2 0-57 16</inkml:trace>
  <inkml:trace contextRef="#ctx0" brushRef="#br0" timeOffset="42677.86">5733 12835 264 0,'-11'0'99'0,"11"0"-77"0,0 0 7 0,4 0-1 16,-4 0 5-16,7 0 6 16,0 0-5-16,3-4-1 15,4 1-18-15,11 3 0 0,0 0-1 0,10 3-1 16,4 7 0-16,0 6-3 16,-4 2 1-16,-7 7 0 15,-7 10 3-15,-7-4-3 16,-14 1 1-16,-14-4-7 15,0 6-3-15,-3-2 1 16,-1-4 0-16,0-6-4 16,4 3 1-16,4-3-2 15,3-3 0-15,7-4 2 16,7 1 0-16,10-3 2 16,8-4 1-16,3-3-4 15,7-6 1-15,-10 0-22 16,0 0-10-16,-4 0-68 15,4-3-30-15,3 3-27 16</inkml:trace>
  <inkml:trace contextRef="#ctx0" brushRef="#br0" timeOffset="42930.51">6294 13067 364 0,'-7'-7'134'0,"14"1"-104"0,0 6 14 0,0-3-2 16,0-3-22-16,3 6-3 15,4 0-11-15,1 0-4 0,2 0-1 16,4 0-1-16,1 0 2 0,2-3-32 16,4-4-12-1,4-2-10-15,3-1-1 0,-6-2 7 16,-1-1 3-16,4 1-77 15</inkml:trace>
  <inkml:trace contextRef="#ctx0" brushRef="#br0" timeOffset="43371.62">6682 12756 296 0,'-7'-9'112'0,"10"3"-87"0,4-4 4 0,0 7-2 16,4-3-3-16,3-1 5 15,11 1-2-15,6 3 1 16,-2 3-16-16,-1 6 6 0,-4 10 5 16,-6 9-1-16,-7 13 1 15,-11 9-3-15,-11-3-3 16,-3 3-1-16,0-7 0 0,0-2-8 16,3-10-3-16,1 1-5 15,6-8-3-15,4-2 2 16,7-3 2-16,7-4 0 15,7-2 2-15,4-4-2 16,7-3-1-16,-7-3-17 16,-4 7-9-16,0-7-48 15,0 0-20-15,-3 0-88 16</inkml:trace>
  <inkml:trace contextRef="#ctx0" brushRef="#br0" timeOffset="43640.09">7179 12803 324 0,'-7'7'121'0,"3"-4"-95"0,1 6 20 0,-1-6 1 15,1 7-14-15,3 2-4 16,-7 7-13-16,0 3-3 15,3 0-7-15,4-3-2 0,4 3 2 16,10-7-1-16,-4-2 2 16,8-4-4-16,3-2 0 15,0-4-1-15,-3 0 1 16,-4-3-46-16,4 0-18 0,-8-3-113 31,8-4-54-31,0-2 114 0</inkml:trace>
  <inkml:trace contextRef="#ctx0" brushRef="#br0" timeOffset="43847.78">7458 12712 384 0,'-11'-12'145'0,"11"12"-112"0,-7 0 14 16,4 3-1-16,-1 6-13 16,1 13-2-16,-1 19-9 15,-3 22-3-15,-4-4-11 16,-3 4-1-16,4 0 0 0,-1 6-1 15,0 0-1-15,4 3-6 0,0-13 1 16,4-8-24-16,-1-11-12 16,4-11-43-16,4-11-19 15,10-8-81 1</inkml:trace>
  <inkml:trace contextRef="#ctx0" brushRef="#br0" timeOffset="44704.45">5747 13747 292 0,'-4'0'110'0,"4"0"-86"0,4 0 24 0,-4 0 7 16,7-3-9-16,0 0-2 16,7-3-12-16,0-4-3 15,4 4-16-15,10 0 1 0,11 2 0 16,7 4-3-16,-1 7-1 0,1 8-4 15,-7 7 1-15,-7 3 2 16,-7 4 5-16,-11-1 1 16,-7 0 3-16,-7 0-8 15,-7-6-3-15,-4 3-4 16,1-6 0-16,2-6-2 16,1-1-1-16,4-2-2 15,-1-1-1-15,4 0-1 16,4 4 0-16,3 0 3 15,4-1 2-15,-1 7 0 0,4 0-1 16,4-1-2 0,0 8-1-16,-8-4 4 0,1-1 1 15,-4-2 0-15,-4 0 1 16,-3 0 0-16,-7-3 1 16,-3-7-2-16,-1 0 1 15,-14-2-2-15,-3-4-1 16,0-3 1-16,0-3-1 15,3-4-31-15,0 1-12 16,8-3-33-16,6-1-15 16,11-2-97-1</inkml:trace>
  <inkml:trace contextRef="#ctx0" brushRef="#br0" timeOffset="44922.78">6410 13957 364 0,'-18'-16'134'0,"29"4"-104"0,3 2 18 16,0 4 0-16,7 0-17 15,8-3-4-15,2 2-15 16,1 4-8-16,0 3-2 16,-4 0-2-16,-7 3 0 0,-3 0-27 15,-1 1-9-15,-6 2-39 16,0 0-15-16,3-3-63 15</inkml:trace>
  <inkml:trace contextRef="#ctx0" brushRef="#br0" timeOffset="45201.48">6879 13681 344 0,'-14'-19'129'0,"14"10"-100"0,0 9 20 0,0 0 2 16,0 0-17-16,7 0-5 16,0 0-8-16,0 9-3 15,-3 10-10-15,-8 16-5 0,-3 9 0 16,-3 9-2-16,-5 0 2 16,1-6-2-16,0 10 2 15,0-7-9-15,4 3-1 16,6 0-31-16,4-12-15 0,4-16-4 15,6-6-1-15,8-13-25 16,6-12-11-16,5-3-21 16</inkml:trace>
  <inkml:trace contextRef="#ctx0" brushRef="#br0" timeOffset="45558.61">7211 13700 340 0,'-4'-19'129'0,"1"10"-100"0,3 6 11 16,0 3 0-16,0 0-20 16,-4 3-3-16,-3 12-5 0,-3 14 0 15,-5 15-6-15,1 12 7 0,-7 0 4 16,7 1-1-16,3-1 1 16,11 1-3-1,8-1-1-15,6 1-5 0,10-13 0 16,5-10-1-16,9-15 1 15,8-16 4-15,0-9 3 16,-7-7 0-16,-11-2 4 16,-14-4-5-16,-14 6 2 15,-17-3-9-15,-12 4-4 16,-6-1-5-16,0 4-1 16,-8 3-29-16,5 3-12 15,2 3-17-15,5 0-5 16,6 3-35-16,14 0-13 0,1 6-38 15</inkml:trace>
  <inkml:trace contextRef="#ctx0" brushRef="#br0" timeOffset="46221.47">5951 14917 264 0,'-3'-7'99'0,"3"4"-77"0,0 0 15 16,0 3 3-16,0 0-5 15,0 0 2-15,0 0-1 16,0 6 0-16,-4 7-19 16,-6 3 1-16,-4 5 0 0,3 1-8 15,-7 7-1-15,4-4-5 16,7 0-1-16,4 0 1 0,13-3 2 16,15-3-1-1,3-4 2-15,11-5-4 0,0-1 0 16,-4-3-1-16,-3 1-2 15,-7-1-15-15,-4 0-5 16,0 1-54-16,-3-4-24 16</inkml:trace>
  <inkml:trace contextRef="#ctx0" brushRef="#br0" timeOffset="46464.06">6230 14979 300 0,'-11'-6'112'16,"11"6"-87"-16,0 0 13 0,0 0-1 0,0 0-3 15,4 0 2-15,3 9-6 16,-3 10-2 0,-1 3-15-16,1 6-3 0,-4 10 0 0,0 9-8 15,0 6-1-15,0 1-1 16,3-4 2-16,1-6-3 15,-1-7 0-15,4-5-41 16,7-7-19-16,-3-6-60 16,3-10-25-16,4-9 24 15</inkml:trace>
  <inkml:trace contextRef="#ctx0" brushRef="#br0" timeOffset="46667.68">6371 15117 296 0,'0'0'112'0,"11"0"-87"0,10 7 22 0,-14-7 3 16,14 3-14-16,7 0-1 15,4-3-18-15,7 0-5 16,-7 0-8-16,-1 0-3 0,-2 0 0 16,-8 0-17-16,-4 0-6 15,1 0-40-15,-4 3-15 16,0 3-70-1</inkml:trace>
  <inkml:trace contextRef="#ctx0" brushRef="#br0" timeOffset="46939.82">6971 14888 344 0,'0'-22'129'0,"3"19"-100"0,1-3 13 15,-4 6 0-15,7 0-13 16,0 6 0-16,0 7-10 16,0 6-4-16,0 6-8 15,-3 6-3-15,-1 7 0 0,4 2-2 16,-3 11-2-16,-1 5 1 0,1 1 1 16,3-7-21-1,0-10-7-15,0-8-29 0,4-17-10 16,-1-5-28-16,4-20-9 15,0-2-18 1</inkml:trace>
  <inkml:trace contextRef="#ctx0" brushRef="#br0" timeOffset="47269.18">7161 14779 296 0,'-3'-4'110'0,"6"4"-86"0,1 4 16 0,3-1 0 15,4 3-5-15,3 3 4 0,10 4-1 16,8 6 0-16,3 0-20 16,1 12 9-16,-5-3 6 0,-6 4-8 15,-11-1-3-15,-3 3-6 16,-29 7 0 0,-7 3-7-16,-3 12-3 0,0-2-3 15,3-10-3-15,4 0 1 16,7-10-1-16,7-6-3 15,3-3 2-15,12-6 3 16,13-3 3-16,7-7-2 16,7-2-2-16,4-4-5 15,3-3 0-15,-17-3-51 16,0-1-23-16,-8 1-57 16,-6-3-23-16,-11-3 5 15</inkml:trace>
  <inkml:trace contextRef="#ctx0" brushRef="#br0" timeOffset="48216.87">6241 16036 252 0,'10'-22'93'0,"-3"13"-72"0,7-1 14 0,-10 1 0 0,-1 6-1 16,1-4 5-16,-4 1-9 15,-4 3-3-15,-3 0-15 16,-3 3 3-16,-1 3 5 0,-3 6-2 16,-4 1 1-16,1 9-6 15,-4 9 0-15,0 13-6 16,-11 15-2-16,7 10-5 16,4 0 0-16,0 0 0 15,7 6 0-15,10 3 0 0,8 6 0 16,13-8 4-16,8-14 5 15,7-12-3-15,10-15-1 16,0-7 2 0,11-22 0-16,4-22 1 15,-4-9 0-15,-11-7 0 0,-10 1 2 16,-15 2-1-16,-13 4 2 16,-15 3-4-16,-10 3 1 15,-4 3-7-15,-6 7-1 16,2 5-2-16,1 7 0 15,4 0-3-15,2 10 1 16,1-4-25-16,7 0-10 16,11 1-27-16,3-1-10 15,10 0-101-15</inkml:trace>
  <inkml:trace contextRef="#ctx0" brushRef="#br0" timeOffset="48445.35">6611 16462 376 0,'-7'-6'143'0,"11"6"-112"0,-1 0 8 15,4-3-7-15,4 0-12 16,3 0 1-16,3 0-8 16,1-1 0-16,3 4-8 15,4 0-3-15,3 0-1 0,4 0-1 16,-11 0 2-16,4 0-39 0,-4 4-16 15,-3-4-117 1,-1-4-63-16,1-2 110 16</inkml:trace>
  <inkml:trace contextRef="#ctx0" brushRef="#br0" timeOffset="48998.71">7295 16092 372 0,'-14'-6'140'0,"4"3"-109"0,-8 3 2 0,11 0-4 15,-7 0-14-15,-4 3 2 0,1 0-10 16,-4 4-2 0,3 2-3-16,-3 3-2 0,3 1 3 0,4 6-2 15,3 6-1-15,8-3-2 16,3 3-1-16,7 0 2 15,7 3 0-15,4 7 1 16,6-4 0-16,1 7 0 16,14-7 0-16,7 7 0 15,0-1 0-15,-1 4 4 16,-6 3 2-16,-7 0 13 16,-11-6 7-16,-7 2 0 15,-10-8-1-15,-11-4-7 16,-14-6-1-16,-8-10-8 0,-13 4-1 15,3-10-4-15,0-3-1 16,1-3-1-16,-1-9 1 16,4-10-4-16,10-6-2 15,0-6-1-15,18-1 0 16,11-2 0-16,6-4 3 16,15-2-2-16,0-8 1 15,17-2 2-15,14-9 0 16,-6-4 0-16,-4 7 0 15,-8 5 0-15,-13 4 2 16,-14 7-8-16,-18 2-3 16,-11 4-26-16,-14 5-12 15,0 4-23-15,1-3-6 16,3 9-96-16</inkml:trace>
  <inkml:trace contextRef="#ctx0" brushRef="#br0" timeOffset="50529.67">8657 11734 252 0,'-3'6'93'0,"-1"-6"-72"0,1 0 11 0,3 0 3 16,0 0-6 0,0 0 3-16,0 0-9 0,0 0-4 15,0 3-11-15,3-3 6 0,1 0 3 16,6 0 2-16,1 0 1 15,3 0-3-15,7-3 0 16,11-3-5-16,-4 6 0 16,-3-3-7-16,10 3-3 15,-7 0-1-15,0 0-1 16,-3 0-18-16,-4 0-8 16,1 3-19-16,-5-3-10 15,-3 6-17-15,0-6-5 0,4 3-48 16</inkml:trace>
  <inkml:trace contextRef="#ctx0" brushRef="#br0" timeOffset="51176.36">9169 11408 268 0,'-14'-3'101'0,"14"3"-78"0,0 3-5 0,3 0-7 15,1 0-1-15,-1 0 6 16,1 1 7-16,-1-1 6 16,1 0-16-16,-1 0 6 0,-3 0 4 15,4-3-1-15,-4 0 1 0,7 0-8 16,-4-3-2-16,4 0-5 15,1 0-3-15,-5 0 0 16,4-1-1-16,0 1 4 16,0 0 3-16,0 0-4 15,0 3-2-15,0 3 0 16,-3 7-1-16,-1 5 0 16,-3 7 2-16,0 3-3 15,0 0-2-15,0 0 0 16,0 0-1-16,0-3 0 15,4-3 0-15,-1 0 0 16,5-10 0-16,-5 1 4 16,11-1 2-16,11 1 0 0,3-4 1 15,0-3-4-15,-3 0 0 16,-4 0-1-16,-7-3-2 16,0 0-26-16,-7 0-10 15,-3 0-28-15,-4 0-13 16,-4-3-13-16,4-3-7 15,4 0-22 1</inkml:trace>
  <inkml:trace contextRef="#ctx0" brushRef="#br0" timeOffset="51431.65">9451 11458 320 0,'-11'-28'121'15,"11"22"-95"-15,0-1 9 0,0 7-4 0,4 4-6 16,-1 5 0-16,4 10-8 16,1 6 0-16,-1 9-10 15,0 1 0-15,0 2 0 0,-4 1-3 16,1 6-3-16,-1-3 0 16,1-1-1-16,-1 7 2 15,4-9 3-15,0-7-9 16,0-5-2-16,4-14-39 15,3-12-18-15,0-9-99 16</inkml:trace>
  <inkml:trace contextRef="#ctx0" brushRef="#br0" timeOffset="51762.39">9634 11301 284 0,'-31'10'107'0,"31"-1"-83"0,0 10 17 0,3-10 2 16,8 7-8-16,10 3 0 15,11 0-9-15,14 0-4 16,6-4-12-16,1-2 7 0,0-4 3 16,-7-3-2-16,0-6 2 15,-11 7-5-15,-7-4-1 16,-10 12-2-16,-7 4 0 0,-11 6-6 15,-4 4-4-15,-3-1-4 16,-3 6 1-16,-1-2 1 16,0-1 2-16,4-3-6 15,0-3-1-15,0-3-45 16,0 6-16-16,0-2-22 16,0-4-6-16,-4-1-55 15</inkml:trace>
  <inkml:trace contextRef="#ctx0" brushRef="#br0" timeOffset="52569.34">5482 12176 248 0,'11'-19'93'0,"3"10"-72"0,18-4 7 0,-18 7 0 16,7-3-6-16,4 6-1 15,3-4 2-15,11 1 2 16,10 0-13-16,36-7 6 0,21-6 3 15,49-12 0-15,39-10-1 0,46-3-10 16,49-3-4-16,35-6-2 16,19 12 2-16,-1 1-5 15,14-4-1-15,8 9 0 16,-29-2 0-16,-25-7 0 16,-35 3 2-16,-21-3 1 15,-88 13 1-15,-35 12-5 16,-1-9-1-16,-28 6-39 15,-17 3-17-15,-18 3-106 16</inkml:trace>
  <inkml:trace contextRef="#ctx0" brushRef="#br0" timeOffset="53279.58">9112 12781 276 0,'0'0'104'0,"4"-6"-81"0,6 3 20 0,-3-3 6 16,4-4-7-16,3 7 2 0,0-3-11 16,4 3-5-16,0 0-16 15,-1-1-5-15,8 4-3 0,-4 0-2 16,7 4 1-16,8 2-33 16,-5-3-12-16,-3 0-116 15,1 0-68 1,-1 3 98-16</inkml:trace>
  <inkml:trace contextRef="#ctx0" brushRef="#br0" timeOffset="53594.14">9578 12543 280 0,'-21'-9'104'0,"24"5"-81"0,1-2 16 0,3 6 1 16,3 0-11-16,5 0 0 15,6 0-3-15,3 0 1 16,5 10-15-16,-1-1 6 0,-10 4 5 16,-4-4 3-16,-7 13 2 15,-11 19-13-15,-10 6-6 16,-7 9-4-16,-4-3 1 16,4 4-5-16,3-10-1 15,4-6 0-15,4-7 2 16,6-6-1-16,8-6 2 15,6-9 0-15,11-4 1 16,8 1-7-16,6-10 0 16,4-10-67-16,0 1-31 15,-4-4-85 1</inkml:trace>
  <inkml:trace contextRef="#ctx0" brushRef="#br0" timeOffset="53951.96">10012 12571 344 0,'-18'0'129'0,"22"0"-100"0,-1 0 2 16,-3 0-3-16,7 0-6 16,11 0 4-16,3 0-1 15,7 0 0-15,8 3-14 0,-1 1 7 0,-7 2 2 16,-7 0-2-16,-3 10 0 15,-4-4-6-15,-25 20 0 16,-10 18-5-16,-3 3-2 16,-1 0 0-16,7-6-1 15,1-3-5-15,6-12-1 16,8-1 3-16,6-9 3 16,8-6 1-16,10-4 2 15,7-6-4-15,0 4 0 16,0-10-3-16,-6 0-1 15,-5 0-50-15,-3 0-20 16,-7 0-55-16,-3-10-21 16,-8 1-6-16</inkml:trace>
  <inkml:trace contextRef="#ctx0" brushRef="#br0" timeOffset="54615.23">5398 13180 328 0,'74'-29'123'0,"-7"20"-95"0,24-13 5 16,-41 13-5-16,45-4-7 16,11 4 2-16,46 2-4 15,20 1-2-15,54 0-9 16,-64 3 1-16,156-4 2 0,24-11-2 16,29-11 0-16,6-11 1 15,-14-7 4-15,-17 0-8 16,0 6-1-16,-32 6 12 0,-21 7 6 15,-50 9-7-15,-17 0-4 16,-43 7-7-16,-42 2-4 16,-35 1-3-16,-49 3-76 15,-33 6-30 1,-10 6-82 0</inkml:trace>
  <inkml:trace contextRef="#ctx0" brushRef="#br0" timeOffset="55363.15">9017 13888 304 0,'-11'-9'115'0,"8"6"-89"0,3-1 14 16,0 4 1-16,3 0-14 16,4 0-1-16,8 0-4 15,2 0 1-15,4 0-13 16,8 0-1-16,9 0 1 0,8 0-8 15,0 0-1-15,-4 0-3 0,-3 0 0 16,-7 4-27-16,-7-1-13 16,-4-3-36-16,-3 0-15 15,-1 0-44 1</inkml:trace>
  <inkml:trace contextRef="#ctx0" brushRef="#br0" timeOffset="55663.1">9571 13653 312 0,'7'-25'115'0,"0"15"-89"0,4-5 16 0,-8 9 4 0,1-1-12 15,-1 4-2-15,1 3-12 16,-1 3-5-16,1 7-8 15,-4 5-1-15,-4 7 4 0,1 13-6 16,-1 9-2-16,-3 6-1 16,4 0-1-16,-1 0-3 15,1-3 2-15,3 0-10 16,0-6-3-16,3-6-33 16,1-14-12-16,3-2-29 15,7-9-10-15,7-4-24 16</inkml:trace>
  <inkml:trace contextRef="#ctx0" brushRef="#br0" timeOffset="56112.42">9828 13575 300 0,'-14'-10'112'0,"14"10"-87"0,7-3 15 0,-7 3 3 16,11-6-9-16,10 6 1 15,4-3-7-15,3-4 0 16,4 7-16-16,-4 0 4 0,0 0 2 16,0 7 1-16,-3-4 1 15,-7 6-3-15,-4 1 0 16,-7 5-7-16,-7-2-2 16,-4-1-2-16,-3 1-1 0,-3-1-3 15,-1 1 1-15,1-4-2 16,3 1-1-16,-1-1-2 15,5 1-1-15,3 5-1 16,3 1 0-16,1 6 3 16,3 3 2-16,4 3-2 15,3 10 0-15,0-1 1 16,4-5 0-16,-4-4 0 16,-4 0 0-16,-3-3 2 15,-3-3 3-15,-8-3 0 16,-6-3 0-16,-8-1-3 15,-7-5 1-15,-6 6-4 16,-12-7 0-16,-6-3-34 0,-4-3-17 16,4 0-26-16,3-3-10 15,7 0-86 1</inkml:trace>
  <inkml:trace contextRef="#ctx0" brushRef="#br0" timeOffset="56713.48">5510 14155 308 0,'29'-3'115'0,"6"-1"-89"0,18-2 3 0,-21 0-2 16,6-4-5-16,29-5 4 15,18 2-1-15,10 1 0 16,32-7-14-16,25 6 7 0,35-5 4 16,18-1-2-16,45 0-2 15,25 3-8-15,18 1-2 16,25-1-2-16,27 6 1 16,12-8-4-16,-1-17-2 15,-3-9 0-15,6-3 1 0,-23 6-3 16,-33 4 0-16,-63 5 1 15,-57 7 2-15,-49 10-61 16,-52 5-167 0</inkml:trace>
  <inkml:trace contextRef="#ctx0" brushRef="#br0" timeOffset="57641.89">8798 15014 264 0,'-21'0'101'0,"21"3"-78"0,0-3 4 16,0 0-3-16,4 0 3 15,3 0 6-15,7 0 0 16,3-3 2-16,12 0-19 15,2-4-3-15,5 1 1 0,-1 0-8 16,0 3-1-16,-3 6-5 16,-4-3-1-16,-3 9 1 15,0-2 2-15,-4-1-6 16,-4 0 1-16,-2-3-43 0,-1-3-17 16,3-3-94-1</inkml:trace>
  <inkml:trace contextRef="#ctx0" brushRef="#br0" timeOffset="58350.42">9550 14801 244 0,'0'-13'93'0,"3"7"-72"0,1-7 5 16,-1 4-1-16,1-1-3 16,3-2 4-16,0-4 6 15,-4 7 4-15,1-1-19 16,-4 7-5-16,-7-3-1 0,-4 6-7 15,-3 6-2-15,-7 4-1 16,-7 2-1-16,-4 10 0 16,0-3 0-16,1 3 0 15,6 0 0-15,7 0-3 0,8-3 0 16,10-1 2-16,7 1 2 16,7-3-2-16,7 0 0 15,4-1 1-15,-1-2 0 16,5-4 0-16,-1 10 2 15,0 0-3-15,4 0 0 16,0 3-1-16,-4 3 0 16,-4 6 6-16,-2 7 2 15,-8 6 6-15,-7-1 3 16,-11-5 0-16,-3 3 1 16,-3-10 3-16,-4-9 0 15,-4-9-4-15,0-4-1 0,-3 1-6 16,0-10 0-1,-4-4-7-15,1-5-1 0,-1-7 0 16,4 4 0-16,3-10-3 16,7-3 2-16,8 0 1 15,10-7 0-15,7 4-3 16,11 0 2-16,7-4 1 16,10-5 2-16,11-4-1 15,3-9-1-15,-6-3-2 16,-8 6 1-16,-14-4 1 15,-14 4 2-15,-14 13-12 16,-17-1-6-16,-12 7-27 16,-2 6-12-16,-1 7-13 15,4 2-4-15,3 7-68 16</inkml:trace>
  <inkml:trace contextRef="#ctx0" brushRef="#br0" timeOffset="59042.46">5697 15149 244 0,'0'6'93'0,"4"0"-72"0,6 7 7 0,-2-7-2 16,-1 3-8-16,7 1 0 16,7 2 1-16,18-2 2 15,17-7-11-15,11 3-1 0,7-6-2 16,18-9 1-16,35-1 2 15,11-5 6-15,45-4 4 16,15-3-8-16,38-6-4 0,39-1-5 16,18 1-3-16,0 0 1 15,17 0 1-15,-31 3-1 16,0 0-1-16,-40 6-24 16,-9 0-9-16,-26 3-12 15,-34 1-5-15,-19-1-74 16,-17 0-42-1,-21 1 75-15</inkml:trace>
  <inkml:trace contextRef="#ctx0" brushRef="#br0" timeOffset="60135.93">8823 16409 324 0,'-42'0'121'0,"35"0"-95"0,0 0 14 0,7 0-3 15,0 0-11-15,10 0-3 16,4 0-2-16,11 0-1 15,7 0-11-15,6-3 3 0,5-3 4 16,-4 6-8-16,-1 0-4 16,1 0-3-16,-3 9-1 15,-5-3-3-15,-3 1 2 0,-3-1-59 16,0-3-24-16,3-6-88 16</inkml:trace>
  <inkml:trace contextRef="#ctx0" brushRef="#br0" timeOffset="60500.66">9440 16102 324 0,'7'-6'123'0,"8"-1"-95"0,6 4 14 15,-7-3 1-15,3 3-6 0,8 0 2 16,3 3-6-16,1 0-3 15,-1 6-16-15,-4 6 2 0,-6 13 2 16,-14 13-4 0,-11 12 2-16,-8 0-9 0,-2 1-2 15,-4-4-3-15,3 0-2 16,0-10-2-16,8-2 1 16,3-10 1-16,7 0 0 15,7-6 4-15,7-10 5 16,14-3-5-16,11-2 0 15,10-4-2-15,1 0-2 16,-4 3 1-16,-8-3-1 16,-6 0-11-16,-7 0-5 15,-8 0-45-15,-2 0-20 0,-5-3-68 16,-6 3-31-16,-8 0 47 16</inkml:trace>
  <inkml:trace contextRef="#ctx0" brushRef="#br0" timeOffset="61638.86">9458 15616 300 0,'-56'-10'112'0,"13"10"-87"0,-31 4-11 0,42-4-10 15,-6 0-4-15,-8-4 2 16,-14-2 2-16,-18 3 0 16,-7-3-2-16,1 6 7 0,-11-7 6 15,-25 4-1-15,0 3 0 0,-14 0-8 16,-29 3-2-16,1 4-2 16,-32-1-2-16,0 3 1 15,-25 1 1-15,8 9 1 16,-8-1 3-16,7 11 3 15,11 5 2-15,0 13-3 16,25 6 0-16,3 1-5 16,7 21 0-16,11 22-1 15,21 10-2-15,17-4 1 16,22 7-1-16,17 19 4 16,43-20 5-16,25-8 4 15,24-7 4-15,56 12 2 16,33 1 3-16,52-4-10 0,28-2-2 15,50-7-6-15,39 0-1 16,24-3 1-16,22-16 0 16,31-22 0-16,35-28 2 15,15-31 8-15,28-25 5 16,10-19-5-16,1-22-3 16,-22-26-9-16,-49-2-1 15,-36-7-1-15,-17-40 2 16,-88-3-3-16,-74 8-2 15,-57-24-5-15,-67 6 0 16,-81-3 2-16,-52-3 3 16,-68 28-7-16,-46 25-1 15,-17 22 1-15,-32 19 4 16,21 16-39-16,0 9-17 0,46 0-52 16,38-3-21-16,29-1 1 15</inkml:trace>
  <inkml:trace contextRef="#ctx0" brushRef="#br0" timeOffset="63273.49">4791 6460 228 0,'7'-9'85'0,"-4"-1"-66"0,4 1 14 16,-3 6 4-16,-1-3-6 15,-3-4-1-15,0 4-3 16,-3 0-2-16,-1-1-14 16,1 1 4-16,-1 3 3 0,1 0-2 15,-1 0 1-15,1 3-5 16,-4 0 0-16,0 0 4 15,0 0 2-15,-8-4-1 16,1 4 0-16,-3 0-1 16,-12 4 0-16,-9 2-6 0,-19 6-2 15,1 10-4 1,-4 19-1-16,-4 19-3 0,-17 6-3 16,0 9 4-16,3 0 1 15,15 7 0-15,14 9-2 16,24-10 1-16,21-9 1 15,25-9 1-15,25-7 3 16,14-6-3-16,11-2-2 16,14-5 4-16,6-2 1 15,-13-3 2-15,-1-19 0 16,5-16 4-16,-1-10 3 16,3-11 0-16,-2-14 4 15,-30 4-7-15,-13-3-2 16,-25-13-1-16,-24-6 1 0,-22 6-5 15,-10 0-3-15,-18 13-1 16,-11 9-1-16,-21 18-3 16,11 20 0-16,11 6-7 15,13 9-2-15,15 1-22 16,17-4-8-16,15-3-29 16,17-6-12-16,21-10-115 15</inkml:trace>
  <inkml:trace contextRef="#ctx0" brushRef="#br0" timeOffset="64428.58">9345 6263 208 0,'-3'-19'79'0,"13"6"-61"0,8-9-1 0,-8 13-2 16,8-10 2-16,3 0 4 16,4-6 9-16,0 0 4 15,-4-3-18-15,-4 9 15 0,-6 7 8 16,0 2 4-16,-8 4 2 15,-6 9-17-15,-5 3-6 0,-6 13-5 16,-7 12-1-16,-3 1-2 16,-1 2-1-1,0 1-7-15,0-4-4 0,4 0-1 16,4 1-1-16,6-1 0 16,4-3 2-16,3 4-1 15,8-1-1-15,7 4-2 16,6-4-1-16,8 7 2 15,7-4 2-15,-1 1 0 16,5-1-1-16,2 1-2 16,5-4 1-16,6-6 1 15,-3 6 2-15,-7-6-1 16,-11 1-1-16,-10-5 12 0,-15 1 4 16,-13-3 0-16,-11 6 1 15,-4-3-7-15,-7-3-4 16,-3-6-3-16,-4-4 0 15,-3-3 0-15,-4-3 3 16,3-3-3-16,1 0 0 16,7-3-3-16,3-3-1 15,11-7-1-15,10-2 0 16,15-7 0-16,17-6-2 16,14-13 3-16,11-12 0 15,11-10-2-15,20 0 2 16,11-6 3-16,-6 13 1 15,-12-4 1-15,-13-3 0 0,-19 1 2 16,-16-1 1-16,-26 0-6 16,-28 16 0-16,-17 10-1 15,-8 12 0-15,-3 9-3 16,0 6 0-16,11 10-5 16,14 10-2-16,21-4-55 15,17-3-21-15,18-6-54 16,25 3-20-16,0 3 18 15</inkml:trace>
  <inkml:trace contextRef="#ctx0" brushRef="#br0" timeOffset="66203.5">10463 5494 228 0,'-3'-22'85'0,"-4"13"-66"0,-11 0-3 0,8 2-7 16,-12 7 1-16,-13-3 4 15,-7 3 1-15,-8 3 4 16,1-3-11-16,0 7 2 0,-8-4 1 15,-13 3-2-15,-15 0 2 16,-3 1-4-16,0-1 1 16,-11-3-3-16,-18 3 2 15,5 1-2-15,-1-4 2 16,-18 0-2-16,-3 3 2 16,11-3 0-16,-11 0 1 15,-11 1-2-15,4-1 1 16,0-3-4-16,-15 3 0 15,8-3 1-15,-7 0 0 16,-14 6 0-16,10-3 2 0,-17 7-3 16,-4-1-2-16,7 0-5 15,-11 1 0-15,8 2 2 16,7-5 1-16,-11 2 3 16,14-3 3-16,-3-3-2 15,-4-3-2-15,14 0-3 16,-7 0-1-16,-7 0-1 15,18 0 3-15,-11 0 0 16,0 4 1-16,11 2 0 16,0 0 0-16,-39 4 2 15,28-1 3-15,18-3-4 16,-7-3-3-16,0 4 1 16,21-7 2-16,-11 9-2 0,-3-3-2 15,17-3 4-15,4-3 1 16,-3 7 0-16,-1-4 1 15,15-3-2-15,10-3-1 16,0-4 1-16,-3-2-1 16,-1 9-3-16,15-3 2 15,7 3-1-15,3 0 0 16,1 0 2-16,-12 3 2 16,12 3-1-16,13-3-1 15,4 7 3-15,11-1 0 16,-4 10 3-16,7 0 1 15,-7 3-1-15,3 0 1 16,1 0 2-16,6 0 2 0,5 6-3 16,-1 3 0-1,0 4-7-15,11 2-1 0,-8 10 0 16,-3 13 0-16,-3 3 0 16,-14-1 0-16,6-2 0 15,-3 0 0-15,14 5 2 16,0 14 1-16,11 5 1 15,10-2 0-15,4-1-2 16,7-2 1-16,4 6 0 16,2 5 1-16,-2 4-5 15,6-6-1-15,1-9 3 16,3 8 1-16,3 8-3 0,4-8 1 16,8 1 2-16,6-13 1 15,3-6-1-15,22 0 1 16,14 7 0-16,0 5 1 15,7-3-2-15,-3-5 1 16,20-8-2-16,19-2 2 16,-1 0-4-16,-7-4-2 15,25 7 4-15,14-3 3 16,-3-3-1-16,31-4 0 16,4-12-1-16,10 0-2 15,25-7 1-15,7-5 1 16,18-1-1-16,-3-3-1 15,16 4 1-15,8-4-1 16,7 10 2-16,18-10 3 0,-11 0-2 16,28-3-2-16,4-6 11 15,0-7 4-15,21-8-8 16,-4-4-2-16,-10-4-2 16,21-8 0-16,-21-7-2 15,0-3 1-15,3-3-2 16,-24-3-1-16,10-7 3 15,-28 4 0-15,11-7-1 16,-32-12-2-16,14-16 1 16,-39-9-1-16,4-3 0 15,-15 6 2-15,-24-4-1 16,4-21-1-16,-11-6 1 16,-25-1 1-16,0 1-1 15,4-26 2-15,-22 1-2 0,-17-4 2 16,-14-25-2-16,-4-6-1 15,-7 6 1-15,-7-18-1 16,-14 21 0-16,-14 10 0 16,-17-10 0-16,-12 13 2 15,-10 16-1-15,-17 12-1 16,-18-6 1-16,-25-4-1 16,-18 20-3-16,-17 12 0 15,-49 13-7-15,-18 12-4 16,-39 12-3-16,3 11-3 15,-17 11-13-15,11 10-4 16,20 10-31-16,19 5-11 0,31-5-82 31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41:05.4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22126 3632 184 0,'4'-9'68'0,"3"2"-52"0,3-2 3 0,-3 9-1 0,4-10-3 15,0 10 4-15,-1-9 4 16,1 3 3-16,-1 0-13 16,1-1 12-16,0 1 7 0,-1 0 1 15,-3 3 1-15,0-7-6 16,0 4-3-16,-3 0-2 16,3-1-3-16,-4 4 1 15,1 0-1-15,-1 3-5 16,-3-9-1-16,-3 9-2 15,-1-10 2-15,-6 10-3 16,-8 0 1-16,-7 0-5 16,-3 10-2-16,-3 2 0 15,-5 4 1-15,1 9-5 16,0-3-1-16,3 9 2 16,4 10 1-16,3 0 1 0,7 0 0 15,11-1-7-15,7 1 0 16,7-3 1-16,4-1 3 15,7-2 0-15,6-10-1 16,12-6 1-16,13-10-1 16,7-3 8-16,1-12 7 15,-8-3-3-15,-6-13 1 16,-12 0-6-16,-13-3 1 16,-11-3-3-16,-21 9 0 15,-21 6-6-15,-18 13-1 16,0 6-2-16,3 1 0 15,8 8-22-15,10-2-7 16,11-4-24-16,11 7-9 16,10-3-19-16,7-1-10 0,10-3-58 15</inkml:trace>
  <inkml:trace contextRef="#ctx0" brushRef="#br0" timeOffset="479.35">21385 4033 380 0,'-17'0'143'0,"13"0"-112"0,-3 0 19 0,7 0-2 15,0 0-15-15,0 0-4 16,4 0-4-16,10 0 1 16,11 0-14-16,13-3 2 0,33-6 2 0,31 6-4 15,22-7-2-15,41 4-8 16,15 6-1-16,25 6 1 16,0 4 1-1,6-7-1-15,-27 3-2 0,-29-3-2 16,-17-3 1-16,-19 0-17 15,-20-3-5-15,-21-3-46 16,-22 3-18-16,-24-7-111 16</inkml:trace>
  <inkml:trace contextRef="#ctx0" brushRef="#br0" timeOffset="1043.07">21689 4315 244 0,'7'-15'90'0,"3"9"-70"0,12-7 26 16,9-6 58 0,-9 0-45-16,-1 13-9 15,-4 0-1-15,1 6-27 0,-4 6 3 0,-7 10-1 16,-7 9-4-1,-7 3-1-15,-4 0-11 0,-3 1-3 16,4 2-3-16,3-12-2 16,3-1-4-16,4 1 0 15,4-3-42-15,3-3-17 16,-4-4-36-16,-3-3-14 16,-3 10-43-1</inkml:trace>
  <inkml:trace contextRef="#ctx0" brushRef="#br0" timeOffset="1263.57">22087 4319 420 0,'7'-13'159'0,"1"7"-124"0,-5 6 6 0,-3 0-7 16,4 0-16-16,-1 6-3 0,-3-6-8 15,0 6-3-15,-3 4-2 16,-4-1-10-16,-1 1-3 0,5-1-34 16,-1-3-15-16,1 4-24 15,3 2-9-15,7-6-50 16</inkml:trace>
  <inkml:trace contextRef="#ctx0" brushRef="#br0" timeOffset="1669.12">22490 4278 312 0,'14'-16'115'0,"-4"-3"-89"0,4 4 5 0,-7 5-1 15,1 1-2-15,-5 3 3 16,-3 2-3-16,-3 4 0 15,-5 7-16-15,-2 2 6 0,-4 7 3 16,-7 6-5-16,-1 3-1 16,-2 3-9-16,-1 0-2 15,7 1-2-15,4 2-2 0,11-9-2 16,6 0 1-16,8 0 1 16,3-3 0-16,4-4 2 15,3-5 3-15,0-10 7 16,0 0 4-16,-3 0 1 15,-8-10-1-15,-6 4-6 16,-8-3-4-16,-6-4-6 16,-8 4 0-16,0 2-22 15,1 4-8-15,-1 3-34 16,4 0-11-16,4 3-34 16,2 7-11-16,1 2-18 15</inkml:trace>
  <inkml:trace contextRef="#ctx0" brushRef="#br0" timeOffset="2100.62">21601 4711 288 0,'-7'-7'107'0,"14"4"-83"0,7 0 19 0,0 0 3 0,7 0-2 15,11-4 1 1,7 4-1-16,3 3 0 0,-3 0-24 15,-4 7 2-15,-3 2 1 0,-8 4-1 16,-2 2 1-16,-8 4-6 16,-7 0-2-16,-4 6-3 15,-3-6 0-15,0-4-6 16,-3-2-2-16,3 0-4 16,0-4-1-16,3 0 1 15,4 1 0-15,4-1 0 16,-1 1 0-16,5 2-3 0,-1-3 2 15,0 1-34-15,0-1-15 16,0-2-58-16,4-1-26 16</inkml:trace>
  <inkml:trace contextRef="#ctx0" brushRef="#br0" timeOffset="2641.8">22348 4711 384 0,'-10'-7'143'0,"13"7"-112"0,1 0 3 16,-1 0-5-16,5 0-5 15,2 3 3-15,4 1-3 16,4-1-3-16,0-3-11 16,3 0 11-16,0 3 6 0,-4 0-8 15,-2 0-3-15,-5 0-5 16,-3 4-2-16,-7 2-5 16,0 0-1-16,-3 4-1 15,-1-4 1-15,-3 7-4 16,4-4-2-16,-1-2 2 15,4 2 0-15,0 1 1 16,4 0 0-16,-1 2-3 16,4 4 2-16,0-3 1 0,0 9 0 15,-3-6 0-15,3-1 0 16,-4-2 11-16,-3-3 5 16,0-1 0-16,-3 1 3 15,-1-13-8-15,-3 6-2 16,0-6-7-16,-3 0-2 15,-1 0-11-15,-3-6-3 16,3 6-35-16,-3 0-13 16,4-7-25-16,-1 4-9 15,1 0-36-15,-1 6-16 16,0 7 21-16</inkml:trace>
  <inkml:trace contextRef="#ctx0" brushRef="#br0" timeOffset="6379.42">24857 3607 212 0,'0'-10'79'0,"0"10"-61"0,0 0 21 0,0 0 5 16,0-6-5-16,0 3 0 16,0 0-11-16,0 0-3 15,0 3-14-15,0 0-4 0,0 0-1 16,7-3 3-16,0 0 2 16,3-1-1-16,12 1 1 15,9 0-2-15,12 3 2 16,3 0-4-16,-1 3 1 15,1 4-3-15,-10 2 2 16,-8 3 2-16,-11-2 2 0,-6 6-1 16,-11 5-1-16,-11 1-5 15,-6 0-1-15,-4 0-1 16,-1-3 1-16,1 0-4 16,4-7-2-1,-1 4 2-15,7-3 0 0,8-4-2 16,6 1 0-16,8-1-1 15,10 0 3-15,0 4 0 16,-3-1 1-16,0 1 0 16,-8 0 0-16,-3-4 2 15,-7 7 1-15,-7-4 1 16,-3 4 2-16,-5-7-5 16,-2 1-1-16,-1-1 0 0,1-3 0 15,-1 4 0-15,0-10 2 16,1 3-1-16,-1 0 2 15,0-3-13-15,4 0-6 16,4 0-38-16,-1 0-15 16,4-3-28-16,7 3-10 15,11-3-13 1</inkml:trace>
  <inkml:trace contextRef="#ctx0" brushRef="#br0" timeOffset="6799.35">25693 3607 252 0,'7'-19'93'0,"-4"13"-72"0,-3-4 22 16,0 7 6-16,-3-3-17 15,-1 0-4-15,-6 3-10 16,-4-4-3-16,-8 7-9 15,-6 0 5-15,-3 7 2 0,-5 5-4 16,1 7-3-16,3 12-3 16,4 10 0-16,7 0-2 15,3 3 2-15,8-4-2 16,6 1-1-16,11-6 1 16,11-7-1-16,10-3 4 0,11-6 5 15,3-7 6 1,0-5 3-16,-3-7-7 0,-11-7-2 15,-6-2-1-15,-15-7 2 16,-14-6-5-16,-15 4-3 16,-9-1-6-16,-8 6 0 15,0 4-27-15,4 2-9 16,3 7-13-16,7 4-5 16,4 2-26-16,0 6-9 15,-4-5-23 1</inkml:trace>
  <inkml:trace contextRef="#ctx0" brushRef="#br0" timeOffset="7099.41">24702 4102 276 0,'-22'-12'104'0,"26"12"-81"15,3 6 14-15,0-6 1 0,7 3-5 16,7 0 1-16,4 4-2 16,3-7 0-16,15 0-17 15,24 0 2-15,17-4 3 0,4 1-9 16,22-3-1-16,20 6-4 16,-6 0-1-16,-1 3-6 0,11 0 1 15,-10 4-13-15,-18-1-5 16,-22-3-41-16,-17 3-16 15,-17-3-11-15,-22 4-2 16,-18 2-31 0</inkml:trace>
  <inkml:trace contextRef="#ctx0" brushRef="#br0" timeOffset="7564.92">25312 4366 252 0,'21'-16'96'0,"-7"3"-75"0,0 4 8 16,-7 3-1-16,0-1 7 15,-3 1 6-15,-4 3-5 16,-4-6 1-16,-3 6-21 15,-7 3 2-15,0 6 2 0,-4 3-2 16,-6 7-1-16,-8 3-9 16,0 3-5-16,0 6 0 15,8 0 2-15,6 3-4 16,15 4-1-16,17-1 0 16,10 1 0-16,8-4 4 15,3-6 2-15,8-9 9 16,3-7 2-16,-1-18 3 15,-9 3 0-15,-12-7 0 0,-16-2 0 16,-16-4-9-16,-6 3-4 16,-7-3-4-16,-7 10-3 15,-4-1-2-15,-3 1 1 16,3 9-12-16,7 0-7 16,11 0-31-16,14 0-13 15,11 9-28-15,10-2-12 16,18 2-54-1</inkml:trace>
  <inkml:trace contextRef="#ctx0" brushRef="#br0" timeOffset="8504.02">26282 3945 292 0,'0'0'110'0,"0"0"-86"0,3 0 13 0,-3 0 0 15,8 0-9-15,2 0-2 16,8 0-10-16,6 4-3 0,12-1-7 15,3 3-4-15,-1 0-1 0,-2 4-1 16,-8-7 0-16,-11 3-40 16,-13 0-18-16,-18 4-94 15</inkml:trace>
  <inkml:trace contextRef="#ctx0" brushRef="#br0" timeOffset="8637.51">26204 4146 244 0,'14'10'93'0,"1"-10"-72"0,9 9 3 0,-10-9-3 16,8 0-11-16,6-3-1 16,7-3-16-16,-3 6-6 15,-4-4-101-15,-3 8-44 16</inkml:trace>
  <inkml:trace contextRef="#ctx0" brushRef="#br0" timeOffset="9068.08">27016 3930 280 0,'42'-28'104'0,"-21"12"-81"0,4 3 20 0,-14 7 6 0,-4-3-7 16,-4 6 2-16,-3-1-13 15,-10 4-7-15,-15 4-13 16,-14 5-3-16,-7 4 2 0,0 5-2 16,-3 11 1-16,7-4-5 15,3 6-1-15,11 10-1 16,10 6-2-16,11 3-2 16,10 3 1-16,11-3 1 15,11-9 0-15,14 3 2 16,10-16 3-16,4-6 11 15,-3-9 7-15,-8-4-1 16,-10-3-1-16,-8-12-3 0,-13-9 1 16,-14 2-10-16,-19-9-5 15,-16 6-3-15,-12 4-1 16,4 2-11-16,4 1-5 16,10 9-39-16,8 0-16 15,9 0-47-15,22 0-20 16,15-3-15-1</inkml:trace>
  <inkml:trace contextRef="#ctx0" brushRef="#br0" timeOffset="10101.86">28222 3597 256 0,'-28'-6'96'0,"21"0"-75"0,-4 3 17 15,11 0 3-15,-3 0-7 16,-1 3 3-16,4-4-8 0,0 4-3 16,4-3-14-16,6-3 6 0,5 6 2 15,6-6 1-15,14 6-1 16,11 6-4-16,3 0 0 16,1 10-7-16,-8 6-3 15,-7 6 1-15,-7 0 2 16,-13 1 9-16,-15-1 3 15,-15 0-8-15,-13-6-3 16,-7 6-6-16,0-9-3 16,3-3 0-16,7-4 1 15,4 1-6-15,7-4 1 16,3 10 1-16,11-10 3 16,11 10-2-16,14 0-2 15,6 0 2-15,5 3 0 16,-1 3 1-16,-3-3 2 0,-8 6-1 15,-6-3-1-15,-7-3 3 16,-11 0 0-16,-7-3-1 16,-8 0 1-16,-6-4-2 15,-7 1-1-15,0 0 1 16,0-4-1-16,-1 1 0 16,1-7 0-16,3 0-3 15,1-3 2-15,-1-6-23 16,4 0-12-16,0-3-17 15,3 3-7-15,4-4-25 16,3 4-11-16,8 0-52 16</inkml:trace>
  <inkml:trace contextRef="#ctx0" brushRef="#br0" timeOffset="10552.18">29009 3826 260 0,'35'-47'96'0,"-21"19"-75"0,7-3 21 0,-13 15 6 16,-1 4-19-16,0 5-4 16,-4-5-9-16,-6 5-2 15,-8 7-8-15,-14 7-2 0,-13 8 2 16,-15 10-1-16,0 4 2 0,-4 11 2 15,8 1 2-15,7-6-1 16,6 9 1-16,15-4-6 16,14 7-3-16,11 0 1 15,17 0 0-15,21-3 3 16,18-6 1-16,7-10 5 16,-3-12 5-16,-4-13 2 15,-4-16 3-15,-7-8-10 16,-13-11-4-16,-15 1-3 15,-11-10-1-15,-10-12 0 16,-10-10 0-16,-8-9-11 16,-3 6-3-16,-4 6-8 0,1 23-4 15,2 9-19-15,5 12-7 16,10 13-5-16,7 12-2 16,7 7-25-16,3 12-12 15,1-9-21 1</inkml:trace>
  <inkml:trace contextRef="#ctx0" brushRef="#br0" timeOffset="10988.5">28011 4457 316 0,'0'-13'121'0,"3"10"-95"0,1 0 7 16,3 3-3-16,3 0-8 0,8 0 1 15,3 3-1-15,11 0-2 16,10-3-10-16,29 0 5 0,24 0 2 16,7 0-5-1,25-3-2-15,7 3-5 0,-10 0-4 16,-4 0 0-16,-11 0 1 15,-17 0-34-15,-18 0-16 16,-21 0-37-16,-21 0-14 16,-15 3-43-1</inkml:trace>
  <inkml:trace contextRef="#ctx0" brushRef="#br0" timeOffset="11410.04">28452 4591 376 0,'31'-18'143'16,"-10"8"-112"-16,4 1 10 0,-14 3-5 0,-1-1-10 16,-3 7 2-16,-7 0-10 15,-3-3-3-15,-11 3-8 16,-11 3-3-16,-7 13 0 0,-7 6-5 15,4 12 1-15,0 7 0 16,7 3 0-16,10 0-3 16,11-3 2-16,14 3 1 15,18-7 0-15,14-2 0 16,10-7 0-16,0-3 4 0,1-9 2 16,-4-7 6-16,-4-3 5 15,-10-6 2-15,-11-3 1 16,-11-6-9-16,-13-4-4 15,-8-2-4-15,-13-1-3 16,-12-3 1-16,-10 7-1 16,1-1-5-16,6 4-1 15,11-1-37-15,24 4-80 16,18 0 1 0,4-7-58-1</inkml:trace>
  <inkml:trace contextRef="#ctx0" brushRef="#br0" timeOffset="11650.59">29647 4206 416 0,'-7'-16'156'0,"14"16"-121"0,8 0 1 16,-1 0-8-16,14 0-18 16,11 3-3-16,10 7-2 15,4 2-1-15,-7 1-2 0,-7-1-48 16,-11 1-21-16,-18 6-112 16</inkml:trace>
  <inkml:trace contextRef="#ctx0" brushRef="#br0" timeOffset="11821.69">29517 4466 260 0,'-18'6'96'0,"25"-6"-75"0,15 0 19 0,-5 0 4 15,11 0-23-15,11 3-8 16,21-3-12-16,11 0-1 16,-1 0 0-16,-6 0-11 0,-4 0-3 15,-11-3-66-15,-3 6-27 16,-4-3 0-1</inkml:trace>
  <inkml:trace contextRef="#ctx0" brushRef="#br0" timeOffset="12295.14">30713 4077 388 0,'42'-12'145'0,"-24"9"-112"0,-1-7 19 15,-13 7 0-15,-4 3-20 16,-7-3-6-16,-11 3-18 0,-6 0-7 16,-5 3-1-16,1 0 1 0,0 0 4 15,3 4-7-15,8-1 0 16,2 3-5-16,5 4 2 15,6 6 3-15,4 6 1 16,4 6-2-16,3 3 2 16,4 4 1-16,-1 3 2 15,4-4-3-15,4 1 0 16,3 3 1-16,0 3 2 16,4 6-1-16,0 3 2 15,-8-3 13-15,-3-3 7 16,-7-12 2-16,-7-4 0 15,-10-9-10-15,-11-6-4 0,-4-10-9 16,-3-9-1-16,-8-9-1 16,-2-10 0-16,-8-7-14 15,-4 1-3-15,5-3-37 16,6 3-16-16,7-4-42 16,14 1-20-16,8-7-24 15</inkml:trace>
  <inkml:trace contextRef="#ctx0" brushRef="#br0" timeOffset="12455.2">30882 4062 404 0,'110'-13'151'0,"-65"10"-118"0,33-7-8 16,-32 7-14-16,10 0-20 15,1 0-4-15,-8-3-70 16,-14 6-118-16,-24 6 21 15</inkml:trace>
  <inkml:trace contextRef="#ctx0" brushRef="#br0" timeOffset="13870.21">29820 992 192 0,'11'-10'71'0,"-4"4"-55"0,4 3 4 16,-4-3 0-16,3 3-3 15,1-7 1-15,3 4 4 16,0 0 3-16,0-4-13 16,-3 1 9-16,-1-1 2 0,-6 4 24 15,-8-3-26-15,-10-1-3 16,-11 7-10-16,-6-3-3 15,-5 6 0-15,-2 6 1 16,-1-3-3-16,-4 13-2 0,-9-3 2 16,-15 12-2-16,-8 6 2 15,1-3-4 1,4 4-2-16,3 8 2 0,0 7 2 16,3 10 4-16,11 6 4 15,18-4-2-15,21 1-2 16,14-10 0-16,18 3-1 15,10-6 0-15,14-6 2 16,22-7-1-16,6-5 2 16,1-14-2-16,-4-12 2 15,-7-3-4-15,-4-3-2 0,-10-9 2 16,-11-1 0-16,-17-6-1 16,-14 4 1-16,-15-4-4 15,-14-3 0-15,-21 9-1 16,-14 4-2-16,0 0 0 15,11 6 0-15,10 3-24 16,15 0-9-16,20 0-25 16,22 0-9-16,17-4-70 15</inkml:trace>
  <inkml:trace contextRef="#ctx0" brushRef="#br0" timeOffset="14232.25">30586 1086 196 0,'39'-13'74'0,"-29"10"-58"0,1-6 18 0,-8 9 6 16,1-10-3-16,-4 10 11 15,-7-9-26-15,-4 9 14 16,-6 0-21-16,-8 0 14 16,-7 9-16-16,-21 1-1 15,0 2-7-15,-10 13-1 16,-1-3-2-16,4 22-4 16,7-3 1-16,8 16 3 15,6-17-1-15,25 17 8 16,7-17-5-16,28-2 5 0,32 0-5 15,17-7-2-15,1-9-30 16,-1 0-11-16,-3-13-122 16,-3 1-51-16</inkml:trace>
  <inkml:trace contextRef="#ctx0" brushRef="#br0" timeOffset="14517.21">31104 992 260 0,'7'-10'96'0,"-3"4"-75"0,0 6 28 0,-4 0 6 16,0 0-18-16,0 6-6 16,0 7-10-16,-4 6-3 15,-3 6-10-15,-4 9-3 0,-3 13 1 16,0 16-3-16,0 0 0 15,0 0-1-15,3-4-2 16,1 1-10-16,3-16-4 16,3-7-22-16,1-5-9 15,6-14-62 1</inkml:trace>
  <inkml:trace contextRef="#ctx0" brushRef="#br0" timeOffset="14712.46">31094 932 272 0,'-4'-9'101'0,"11"12"-78"0,18 19 6 16,0-16 0-16,24 7-16 16,15 2-2-16,6 4-7 15,4 0-1-15,4-6-1 16,-11 5-4-16,-11-8 1 0,-20-1-81 15,-22 1-36-15,-14-4 8 16</inkml:trace>
  <inkml:trace contextRef="#ctx0" brushRef="#br0" timeOffset="14878.5">30981 1193 332 0,'56'12'126'0,"-13"-12"-98"0,56 3-10 0,-47 7-10 16,19-1-8-16,0 7 2 16,-1 3-61-16,-6-7-24 15,-15 4-43-15,-14-7-14 16</inkml:trace>
  <inkml:trace contextRef="#ctx0" brushRef="#br0" timeOffset="15343.08">28639 1760 264 0,'-4'-9'99'0,"8"6"-77"0,-4-4 11 0,3 4 0 16,4 0-5-16,0-3 1 15,4 3-5-15,3-4-3 16,11 4-11-16,17-6 7 0,25 6 3 15,21 3 3-15,36 0 1 16,34 3-5-16,58 9-1 16,30 7-10-16,26 3-3 15,39 0-3-15,24 0 1 16,-11-3-2-16,-13-4 2 16,-22 4-4-16,-42-9 0 0,-53-7 1 15,-46-3 2-15,-39-3-39 16,-31-4-14-16,-32-2-70 15,-39 0-29-15,-25-4 14 16</inkml:trace>
  <inkml:trace contextRef="#ctx0" brushRef="#br0" timeOffset="15959.85">30064 2168 244 0,'7'-10'90'0,"3"7"-70"0,12-3 4 0,-8 3-3 16,3-7 0-16,19-2 4 15,2 2 2-15,5 1 3 16,-4 6-16-16,-4-7 10 0,-7 1 5 16,-10 0 0-16,-11 5 1 15,-18-2-9-15,-14-3-2 0,-10 9-9 16,-7 0-2-16,-11 0-2 15,-18 9-1-15,-20 10-1 16,2 9 0-16,8 16-2 16,0 16 1-16,4-4-2 15,13 4 2-15,22-1-2 16,24-9-1-16,18 23 5 16,18-11 1-16,28 10 6 15,35-12 3-15,7-7 0 16,11-9 1-16,21-12-6 15,-4-7-2-15,-17-13-4 16,-22-6-1-16,-17-15 5 16,-21-7 5-16,-18-18-3 15,-35-10 0-15,-35 6-6 16,-15 1-3-16,-20 15 0 16,-22-3-1-16,4 15-3 0,20 1 2 15,22 9-34-15,22 9-17 16,20 1-72-16,25 5-33 15,7 4-17 1</inkml:trace>
  <inkml:trace contextRef="#ctx0" brushRef="#br0" timeOffset="19740.73">670 5463 228 0,'4'0'85'0,"-4"-3"-66"0,0 3 8 0,0 0-2 16,0 0-4-16,0 0 2 15,3 0-7-15,1 3 1 0,-4-3-10 16,3 0 5-16,1 0 1 0,7 0 5 16,3 0 1-16,10 0 1 15,8-3 0-15,0 0-7 16,3 0 0-16,14-4-4 15,15 4 0-15,28-3-5 16,6-3-1-16,19-1 1 16,-11 1 2-16,-22-1-3 15,47 4-2-15,-29 0 0 16,36-4-1-16,-25 4 0 16,10-3 0-16,-21 2 0 15,1-2 0-15,-26 0 0 16,1-1 2-16,-25 4-1 0,-4-3 2 15,-13 5-42-15,-19 4-16 16,1 0-12-16,-18 4-2 16,0-4-61-1</inkml:trace>
  <inkml:trace contextRef="#ctx0" brushRef="#br0" timeOffset="20265.87">1535 5698 248 0,'10'-19'93'0,"-6"16"-72"0,-1-6 11 15,1 3 1-15,-4-1-5 16,0 1 1-16,-4 0-8 16,-6 3-2-16,-4 6-11 15,-4 6-1-15,-7 10 0 0,-3 9-3 16,-4 7-3-16,-10 5 8 16,-4 1 6-16,7 6-5 15,4 13-1-15,7 9-1 16,17-3 0-16,18-7-2 0,18-5-1 15,10-7-3-15,0-7 1 16,22-8 2 0,10-7 4-16,18-13 9 0,-11-5 3 15,-4-14 3-15,-10-2 2 16,-10 0-8-16,-19-7 0 16,-13-3-5-16,-14 0 2 15,-19 0-8-15,-16 1-2 16,-26-1-5-16,1 3-1 15,6 7-4-15,-3 2-1 16,18 7-24-16,7 4-8 16,7-1-22-16,17-3-8 15,22-7-20-15,21-2-8 16,3 0-43-16</inkml:trace>
  <inkml:trace contextRef="#ctx0" brushRef="#br0" timeOffset="20957.8">4897 5344 252 0,'-25'-3'93'0,"25"3"-72"0,0 3-2 16,3 0-3-16,4 0 3 16,8 3 6-16,6 1 4 15,7 2 5-15,18-3-19 16,14 1 5-16,14-4 3 0,39-6-3 15,17-4-2-15,54-2-10 0,-18-4-5 16,-39 4-2 0,123-7 1-16,-59 4 1 0,70-4 1 15,-67 4-2-15,24-4-2 16,-55 10 3-16,17-1 0 16,-43 1-4-16,-24 3 1 15,-25 0-24-15,-31 3-10 16,-12 0-28-16,-37 3-12 15,-5 0-66 1</inkml:trace>
  <inkml:trace contextRef="#ctx0" brushRef="#br0" timeOffset="21451.02">6096 5654 204 0,'60'-34'77'0,"-60"34"-60"0,39-22 10 16,-32 16 4-16,3-4-4 16,1 1 4-16,-4 6 0 15,0-4 1-15,-7-2-17 16,0 6 4-16,-7-3 4 0,0 6-6 15,-14 6 1-15,3-3-5 0,-28 35 0 16,-31 15-5-16,10 0 0 16,7 10-1-16,10 0 3 15,15 9-1-15,14 0 2 16,17-3 0-16,33-6 3 16,31-10-5-16,7-15-1 15,17-4 2-15,22-12 1 16,3-16 6-16,-20-9 1 15,-15-9-3-15,-18-7-1 16,-17 0 3-16,-28-9 3 16,-26 6-10-16,-34 0-3 15,-11 6-7-15,-10 0-1 16,-19 10 1-16,-6 6 0 16,10 6-9-16,25 4-2 0,15 2-38 15,27 1-16-15,32-7-19 16,14-6-6-16,1 0-77 15</inkml:trace>
  <inkml:trace contextRef="#ctx0" brushRef="#br0" timeOffset="22099.05">9377 5382 236 0,'-7'-16'90'0,"7"16"-70"0,14-3 10 16,-11 0-1-16,12 3-2 15,-5 0 1-15,11 3 0 0,-3 0 0 16,10 3-15-16,-3 0 8 0,38 1 5 16,-10-1 1-16,43-3 4 15,-22 0-11-15,74-3-4 16,-35 0-7-16,63-3-1 16,-42 0-5-16,11 0-2 15,-32 0-7-15,-11 0-1 16,-21-1-52-16,-21 1-23 15,-14 0-5-15,-21 3 2 16,-4 0-36 0</inkml:trace>
  <inkml:trace contextRef="#ctx0" brushRef="#br0" timeOffset="22607.18">10015 5739 228 0,'14'-19'88'0,"-14"19"-69"0,22-12 6 16,-19 9 0-16,8-4-7 15,-4 7 1-15,0-3 7 16,0-3 6-16,-4 6-17 15,1-3 3-15,-8 3 0 0,1 0-2 16,-8 3 3-16,1 6-4 16,-18 10 1-16,3-3-5 15,-28 15-1-15,-25 16 2 0,11 6 3 16,14 10-4-16,11 3-1 16,10-3-4-16,18 3-1 15,14-10-3-15,25-6 1 16,21-6 2-16,7-9 2 15,7-7 1-15,10-6 0 16,15-10 4-16,-15-9 3 16,-13 0 0-16,3-12 1 15,-11 3 7-15,-10-13 3 16,-7 3-8-16,-29-15-3 16,1 6-8-16,-39-10-3 15,-22-2-4-15,8 12-1 16,6 6-1-16,-27 9-2 0,-15 4-26 15,18 3-10 1,25 6-46-16,17 0-18 0,22 0-86 16</inkml:trace>
  <inkml:trace contextRef="#ctx0" brushRef="#br0" timeOffset="24246.82">970 7884 176 0,'0'3'66'0,"0"-6"-52"0,4 3 6 0,-4 0-1 15,0 0 2-15,7 0 4 16,0-7 4-16,-4 7 2 0,4-3-16 16,0-3 4-16,-3 6 2 0,-4-3 2 15,0-3 1-15,0-4-7 16,0 7 0-16,0-3-8 16,0-4-1-16,-4 1 0 15,4-4 0-15,-7 1-2 16,4-1-1-16,-1-2-3 15,1-1-2-15,-1-3 3 16,1 10 2-16,-4-4-2 16,0 4 0-16,-4 3-1 15,0 2 1-15,1 4-2 16,-1 4 2-16,-3 2 0 0,-3 6 1 16,-8 4-2-16,0 6 1 15,-3 3-2-15,-4 10-1 16,-10 12 1-16,3 15 1 15,7 1 1-15,1 6 1 16,-1-6 0-16,11 3 0 16,7-4-2-16,3 4-2 15,7 3 3-15,11-3 2 16,11-7-2-16,14-8-2 16,-4-14 0-16,18-2 1 15,0-13 1-15,3-3 3 16,-10-4-1-16,3-12 0 15,1-6-1-15,-8-12 0 16,0-7 0-16,-3-10 2 16,-14-2-3-16,-8-4 0 0,-10 7 1 15,-7 3 0-15,-7 6-2 16,-11 9-2-16,-3 7-2 16,-4 9 1-16,-3 13-4 15,-4 6 1-15,11-1 0 16,7 8-1-16,14-7-10 15,7-7-5-15,7-2-14 16,11-7-3-16,-1-6-27 16,4-3-10-16,4 0-66 15</inkml:trace>
  <inkml:trace contextRef="#ctx0" brushRef="#br0" timeOffset="25235.5">1475 7689 200 0,'0'-9'74'0,"3"3"-58"0,-3 2 7 16,0 1-1-16,4-3-6 15,-1 0 1-15,-3 0-1 16,4-1 3-16,-4 1-11 16,3-3 2-16,1 5 3 0,-4-2 4 15,0-3 2-15,0 6 3 16,0-4 1-16,0 7-6 16,0-3 0-16,-4 6-8 15,-3 13-1-15,-3 6-4 0,-4 19-1 16,-4 3 1-16,0 15 0 15,-6 29 2 1,-1 9 3-16,4 0 5 0,10 7 3 16,8 2-9-16,6-8-4 15,8-7-3-15,6-19-1 16,1-16 2-16,3-6 3 16,0-12-2-16,4-10-2 15,3-9 0-15,4-10 1 16,-11-2 1-16,-3-4 1 15,-15-3-24-15,-3 0-9 16,-3-6-43-16,3-1-17 16,0-2-59-1</inkml:trace>
  <inkml:trace contextRef="#ctx0" brushRef="#br0" timeOffset="26556.08">2014 8272 148 0,'0'0'57'0,"0"0"-44"0,0 0 16 0,0 0 4 15,0 0-7-15,4-3-1 16,-1-3-3-16,1 3-2 16,-1-3-10-16,1-4 2 0,0 7 4 15,-4 3 1-15,0-6-1 16,0 3 0-16,0 0 0 0,-4-1-2 16,0 1-1-16,1-3-1 15,-1 0 2-15,-3 3-1 16,0-1 2-1,-3 1-2-15,3 0 2 0,-4 3-8 16,1 3-4-16,-5 7 0 16,1 2 0-16,0 1-4 15,-7 6 1-15,0-1 0 16,-4 4 0-16,8-3-3 16,-1 0 2-16,7-3-1 15,4 3 0-15,4-1 2 16,3 4 0-16,7 0 0 0,3 0 0 15,4 0 2-15,1-3 1 16,2-7-4-16,4-2 1 16,-3-4 2-16,3-12 1 15,-3-4-1-15,10-8 1 16,0-4 0-16,4-3 1 16,-11-7 0-16,0 4 2 15,-3-6-3-15,-7-13 0 16,-4-16-1-16,-7 0 1 15,-4-6-2-15,-3 6-1 16,-4 1 1-16,-3 2 1 16,0 1-3-16,4 15-2 15,-1 9 2-15,0 7 0 16,4 9 3-16,0 16 1 0,4 6 3 16,3 13 1-16,0 6-3 15,3 6-1-15,4 13 8 16,0 15 2-16,1 13-4 15,2 0-3-15,1-6-1 16,6-4-1-16,1-2-5 16,3-7 1-16,4-6 0 15,-4-3 2-15,-3-10-1 16,-8-3-1-16,1-6-39 16,-4-6-19-16,0-4-23 15,-4-2-8-15,-3-1-56 16</inkml:trace>
  <inkml:trace contextRef="#ctx0" brushRef="#br0" timeOffset="27025.91">2304 7608 252 0,'0'-10'96'0,"7"10"-75"0,3-6 12 0,-3 0 2 15,4 0-8-15,3-1 1 0,-3 1 0 16,3 0 0-1,3 6-15-15,-3 3 1 0,-3 6 2 0,-4 7 3 16,0 3 1-16,-3 9-3 16,-4 0 0-16,-4 0-9 15,1 1-5-15,-1-7-2 16,-3 3 1-16,4-7-1 16,-1-2-1-16,8 0 3 15,3-4 2-15,0-2 4 16,14-4 5-16,14-3-6 15,11 3-2-15,-4-2-3 0,1-4-3 16,-5 6 1-16,-13-3-1 16,-4-3-33-16,-10 6-108 15,-11 4-17 1,-7-1 4 0</inkml:trace>
  <inkml:trace contextRef="#ctx0" brushRef="#br0" timeOffset="27803.01">2949 8100 288 0,'-7'-9'107'0,"7"9"-83"0,0 0 6 15,0 0-3-15,4 0-6 16,-1 3 2-16,4 3-4 15,4 3 0-15,7-2-10 16,13-4 1-16,1 6 1 0,10-9-2 0,8-9 0 16,-11 6-8-16,3-4 0 15,0 4-1-15,-7 0 2 16,-6 0-21-16,-1 0-9 16,-3 0-39-16,3-4-15 15,-7 4-54 1</inkml:trace>
  <inkml:trace contextRef="#ctx0" brushRef="#br0" timeOffset="28401.69">3909 7796 240 0,'14'-13'90'0,"-4"7"-70"0,1 0 10 15,-4 3-1-15,0-4-2 16,-3 4 3-16,-1-3-3 16,-3 3-2-16,-3-3-13 15,-4-4 1-15,-4 10 1 0,0-3-3 16,-3 3 1-16,4 3-5 15,-8 3 1-15,-10 7-5 16,3 6 0-16,-7 3-1 16,1 6-2-16,-12 10 1 0,5 12-1 15,2 9 2-15,1 1 3 16,7-4 2-16,14-2 1 16,10-4-2-16,15-3 1 15,-4-10-2-15,32 14 2 16,3-4-2-16,0-10 0 15,8-2-1-15,-1-13 2 16,11-10 3-16,4-15 2 16,-4-9 3-16,-4-7 2 15,-7-3-7-15,-6 0-3 16,-19-6 3-16,-6 9 2 16,-11-3-4-16,-18 3-2 15,-13 0-2-15,-26 7-3 16,-3 5-2-16,8 7 1 15,-8 0-1-15,10 10-2 0,8 2 0 16,10 1 0-16,8 0-2 16,10-1-1-16,7-3-23 15,10-2-8-15,11-1-35 16,18-3-16-16,-3 3-74 16</inkml:trace>
  <inkml:trace contextRef="#ctx0" brushRef="#br0" timeOffset="28987.76">4720 8081 296 0,'7'-47'110'0,"-7"31"-86"0,-7-2 5 0,0 8-5 15,-7 4-12-15,-11 3-2 16,-3 6 1-16,-14 3 3 16,3 7-8-16,7 2-1 0,-7 4 1 15,11 3-1-15,3 3 0 16,4 0-1-16,7 13 2 16,0-7-3-16,0 1-2 15,10-7 0-15,4 3-1 16,8-9 0-16,9 3 2 0,4-10 5 15,4-2 6-15,10-7-1 16,8-9 1-16,-8-7-1 16,4-9 0-16,-4-12-4 15,0-17-3-15,-10-8 0 16,0-7-1-16,-8 0-2 16,-3-9 1-16,-3-16-4 15,-7 19 0-15,3 15 1 16,-14-5 2-16,-1-4 5 15,5 28 4-15,-1 7-6 16,-3 12-3-16,0 10-4 16,4 28 1-16,-4 31 1 15,3 6 2-15,4 4 1 0,4 12 3 16,3 9-1-16,0 4 0 16,3-10-3-16,1-9-2 15,7-13 1-15,-4 1-1 16,-7-17-22-16,3-5-8 15,1-10-36-15,0-4-13 16,-1-2-75 0,4 0-42-16,7-7 94 15</inkml:trace>
  <inkml:trace contextRef="#ctx0" brushRef="#br0" timeOffset="29350.26">5556 7680 324 0,'14'-19'121'0,"-14"19"-95"0,14-6 14 16,-10 3-3-16,3 6-7 16,0 0 2-16,0 13-9 15,0-4-2-15,-3 16-12 0,-1-3 1 0,1 19 1 16,-1 22-6-16,4 6-3 16,4-9-1-16,-4 0-1 15,-3-10 0-15,-1-6 2 16,-3-9-28-16,0-7-11 15,-3-6-46-15,-4-6-20 16,-15-7-47 0</inkml:trace>
  <inkml:trace contextRef="#ctx0" brushRef="#br0" timeOffset="29560.7">5309 7884 308 0,'0'-10'115'0,"11"4"-89"0,14 6 5 0,-4 0-3 0,11 0-10 16,-11 0 0-16,25 6-6 16,21-3 0-16,-11-3-7 15,8 7-3-15,-22-7-1 0,-3 0-1 16,10 0 0-16,0 0-33 16,-3 0-13-16,-7 0-67 15,-7 3-65 1,-7-3 58-16</inkml:trace>
  <inkml:trace contextRef="#ctx0" brushRef="#br0" timeOffset="30044.33">6255 7758 304 0,'7'-6'112'0,"-7"6"-87"0,17-3 13 0,-9-3 1 15,-1 6-1-15,3-10 2 16,-3 7-14-16,-7-3-5 15,-3 6-12-15,-8 0-6 0,-3 0-2 16,-11 9-1-16,8 1 0 16,3-4-3-16,-8 6 2 15,5-2 1-15,3 2 0 16,3-2-3-16,11-1 2 16,0 1-1-16,7-1-2 15,7 4 3-15,0-7 2 16,0 0 0-16,11-3 2 15,-4 7-4-15,11-1 0 16,-4 0 1-16,8 10 0 0,-5-3 2 16,5 9 1-16,-8-3-4 15,4 3-1-15,-8 3 12 16,4 0 5-16,-10-2 1 16,0 2 3-16,-4-6 3 15,-7 6 1-15,0-9-6 16,-11 0-2-16,1-4-9 15,-15 1-4-15,4-4 1 16,-14-2 2-16,-18-1-4 16,7-2-3-16,4-4-10 15,3-3-5-15,8-10-33 16,2 7-15-16,5-6-15 16,6-7-5-16,4 0-71 15</inkml:trace>
  <inkml:trace contextRef="#ctx0" brushRef="#br0" timeOffset="30337.77">6262 7692 332 0,'-7'-15'123'0,"7"15"-95"0,3-13-6 0,-3 13-10 15,7-6-10-15,4 3-2 16,0 0 1-16,-4 0 1 0,14 3-1 16,-4 0 8-16,19 0 6 0,-5 0 2 15,15-4-1-15,-7 1-8 16,18-3-5-16,-12-3-2 16,22-1-1-16,-21 7-33 15,14-3-13-15,-14-4-100 16,-4 10-52-1,-6-3 96-15</inkml:trace>
  <inkml:trace contextRef="#ctx0" brushRef="#br0" timeOffset="30741.97">7193 7366 304 0,'4'0'115'0,"-4"0"-89"0,17 29 14 0,-13-26 3 16,6 15-6-16,1-2 2 15,10 34 1-15,-3-9 2 16,3 22-23-16,-3-13 3 0,6 38 1 16,-6-19-1-16,0 15 1 0,-4-8-10 15,-14-1-3-15,0-16-6 16,-21 7-1-16,3-16-1 16,-7 1 1-16,4-11-4 15,0-5 0-15,3-7-12 16,1-6-5-16,2-6-21 15,5-4-8-15,-1-2-65 16,4-1-30-16,4 1-21 16</inkml:trace>
  <inkml:trace contextRef="#ctx0" brushRef="#br0" timeOffset="31902.2">504 10141 264 0,'-10'0'101'0,"10"-3"-78"0,3 6 11 0,4-3-1 0,-3 3-12 15,3 0 1 1,0 1-4-16,4-1-2 0,6 0-8 15,8 0-3-15,14-3 1 0,10 0-1 16,1-3 2-16,6 0-4 16,-10 0-2-16,-4-1 0 15,1 4-1-15,-15 4-40 16,-14-1-18-16,0 3-87 16</inkml:trace>
  <inkml:trace contextRef="#ctx0" brushRef="#br0" timeOffset="32126.38">656 10477 252 0,'-10'12'96'0,"20"-9"-75"0,15-3 19 0,-11-6 2 16,14-3-5-16,15-7 1 15,-5 4-13-15,-2-4-5 16,2 3-11-16,-2 4-8 0,-8 3-2 15,0 2 1-15,-3 4 2 16,0 0-8-16,-4 0-3 16,-4 0-50-16,8-3-24 15,3 0-56 1</inkml:trace>
  <inkml:trace contextRef="#ctx0" brushRef="#br0" timeOffset="32979.33">1979 10207 208 0,'7'-9'77'0,"0"2"-60"0,0-2 10 0,4 9 1 16,-4-9 1-16,0 5 2 15,0-5-10-15,-3 3-3 16,3-4-10-16,0 1 1 0,-4-4 2 16,4-2 0-16,4-1 1 15,-1-3 2-15,-3-6 2 16,1 6-1-16,-5 1 1 0,-3-1 0 16,-3 3 3-1,-5 0-11-15,-2 4-2 16,-1-4-4-16,-3 7 1 0,0-4-2 15,-4 4 2-15,-3 3 2 16,4-1 4-16,3 4-4 16,-4 6-1-16,-3 7 0 15,3 5 0-15,-10 14 0 16,-7 11 2-16,-1 4-1 16,1 3 0-16,-11 3-3 15,4 7 1-15,7 18 4 16,-4 7 6-16,11-1-7 15,3-6-1-15,11 1-3 0,3 2-2 16,8 4 3-16,6-7 0 16,11-6-1-16,7-13 1 15,15-12-2-15,10-3-1 16,-4-16 5-16,4-9 1 16,3-10 0-16,-7-6-1 15,11-9-1-15,-10-7 0 16,-1-6-2-16,-3-9-2 15,-14 2 5-15,-8-2 1 16,-17 0-2-16,0 2-3 16,-14 4 0-16,-4 6 1 15,-10 4-1-15,0 5-1 16,-4 4-2-16,-3 9-1 16,-11 7-1-16,11 5 3 0,10 4-5 15,7 3 0-15,15 0-15 16,14-3-4-16,10-7-31 15,3-5-12-15,12-7-112 16</inkml:trace>
  <inkml:trace contextRef="#ctx0" brushRef="#br0" timeOffset="33379.31">2794 9771 332 0,'-4'-12'126'0,"4"12"-98"0,0 0 10 0,0 0-1 16,-3 0-14-16,-1 0-4 15,-10 9 1-15,0 1-1 16,-14 37-10-16,-18 40 3 0,7 4 2 16,-7 19 1-16,8 15 1 15,9-2-8-15,5-1-3 16,13-3-3-16,11-9 1 0,11-16-4 15,17-16 0-15,0-18-4 16,7-13 1-16,4-9-66 16,-3-13-28-16,-8-16-79 15</inkml:trace>
  <inkml:trace contextRef="#ctx0" brushRef="#br0" timeOffset="33763.11">5620 9749 236 0,'-21'-25'90'0,"17"16"-70"0,-3 3 15 16,7 2 0-16</inkml:trace>
  <inkml:trace contextRef="#ctx0" brushRef="#br0" timeOffset="33970.67">5599 9699 475 0,'21'6'53'0,"11"1"-27"15,3 8 7-15,21 10 4 0,15 19 2 16,-1 25 1-16,-6 7-13 16,-11 14-4-16,-14 17-11 0,-15 12-5 15,-13-9-4-15,-18-7 0 16,-21-5-2-16,-11-4 2 16,-4-10 0-16,5-15 1 15,6-18-24-15,4-8-12 16,6-17-58-16,5-17-25 15,3-3-61 1</inkml:trace>
  <inkml:trace contextRef="#ctx0" brushRef="#br0" timeOffset="34950.37">3104 10583 244 0,'0'-15'93'16,"4"5"-72"-16,3 1 16 0,-3 3 4 0,-1-1-9 16,1-2 1-16,-1 3-5 15,4-4-3-15,-7 4-13 16,0-3 6-16,-10-1 2 0,-1 4-2 16,-7 3 2-16,-3 3-5 15,-3 3-1-15,2 6-8 16,-6 4-2-16,3 2-4 15,4 7-1-15,0-3 1 16,7 9 2-16,-4 1-1 16,4-1 2-16,0-3-4 0,7 0-2 15,4 0-1-15,3-3 0 16,3 0 3-16,4-3 2 16,7-3 0-16,0-7-1 15,4-3 1-15,3-6 1 16,11-6 1-16,7-3 1 15,-4-7 0-15,-3-6 0 16,3-6 2-16,0-10 3 16,-10-12-4-16,-7-10-3 15,-1-2-1-15,-3-1 1 16,-3-3-1-16,-4-9 2 16,-7-7-2-16,-3 1-1 15,-5 12 3-15,1 15 2 16,0 14 2-16,0 15 3 15,0 18-7-15,0 32-4 0,0 13 2 16,4 6 1-16,-1 16 2 16,1 15 0-16,6 19 0 15,4 0 0-15,7-13-2 16,0 1-2-16,4-7 1 16,0-9-1-16,3-3-27 15,-4-16-11-15,-6-13-61 16,7-9-23-16,3-12-45 15</inkml:trace>
  <inkml:trace contextRef="#ctx0" brushRef="#br0" timeOffset="35716.22">6583 9765 296 0,'3'-16'110'0,"-3"10"-86"0,4 0 20 0,-4 6 2 15,0 0-9-15,0 0 1 16,0 3-11-16,-7 9-2 15,-7 10-14-15,-11 19 2 0,-10 34 3 16,-4 7-8-16,-3 9-2 0,3 25-4 16,7 0-2-16,11-3 5 15,7-7 1-15,10-2-5 16,15-10-2-16,14-13 0 16,10-18 2-16,4-13-2 15,-1-18-2-15,1-20-56 16,-7-18-22-16,-4-3-88 15,0-7-48 1,-3-3 106-16</inkml:trace>
  <inkml:trace contextRef="#ctx0" brushRef="#br0" timeOffset="36296.93">6964 10383 264 0,'0'-32'101'0,"0"17"-78"0,-4 2 11 0,1 4 1 16,-4-1-12-16,-7 4-1 16,-4 0-9-16,-7 6-3 15,1 3-5-15,-5 9-2 0,1 7 3 16,3 16-5-16,1 9-1 15,3 0 2-15,-1-1 3 16,8-2-2-16,4-6-2 0,3-1 0 16,7-9-1-16,7-3 4 15,3-6 5-15,8-7-1 16,3-6 3-16,11-6-4 16,-4-6 1-16,7-10-1 15,1-12 1-15,-1-16-4 16,-7 0-1-16,-3-7 3 15,0-2 1-15,-4-13-3 16,-4-19-3-16,-10-9 0 16,-3 6-1-16,-8 6 0 15,1 10 0-15,-11 15 6 16,7 26 6-16,0 6-6 0,-4 15-1 16,-3 13-3-16,0 13 1 15,7 28 0-15,3 28 3 16,1 9 1-16,3 7 1 15,3 21-2-15,8 4-1 16,3-13-3-16,7-9-2 16,0-16 1-16,0-16 1 15,1-9-6-15,-1-12 1 16,0-13-52-16,4-10-21 16,-1-2-102-1</inkml:trace>
  <inkml:trace contextRef="#ctx0" brushRef="#br0" timeOffset="36779.53">9539 9730 288 0,'-25'-40'107'0,"25"40"-83"0,0-38 10 0,0 32 2 16,7-10-7-16,8-6 1 15,2 13 0-15,8 12 1 16,14 13-16-16,10 15 15 0,-7 0 9 16,-6-6 4-16,10 57 2 15,7 28-17-15,-8-1-6 16,-2 7-7-16,-15-3-2 15,-7-12-5-15,-10-7-3 16,-11-19-2-16,-11-12 0 16,-10-10-11-16,-11-9-2 0,-7-10-39 15,4-5-18-15,3-7-29 16,4-7-11-16,10-2-70 16</inkml:trace>
  <inkml:trace contextRef="#ctx0" brushRef="#br0" timeOffset="37596.14">3644 10376 284 0,'-21'0'107'0,"21"0"-83"0,4 0 17 0,3-6 2 16,7 3 5-16,3 0 6 16,-3 0-5-16,8 3-3 15,-1 0-25-15,0 3 5 0,4 3 4 0,-4 0-7 16,-4 1-4-16,15-1-10 16,7-3-6-1,10-3-5-15,4 0 1 0,4-6 1 16,-8 0 2-16,-3-4-80 15,-7 1-37-15,-7 9-90 16</inkml:trace>
  <inkml:trace contextRef="#ctx0" brushRef="#br0" timeOffset="38480.96">7595 10251 260 0,'-10'0'96'0,"10"0"-75"0,0 0 8 15,0 0-3-15,0 0 3 16,0 0 7-16,3 0 1 16,1 0-1-16,3 0-19 15,-4 0 3-15,4 0 1 0,0 0 4 16,8 3 2-16,-5-3-8 16,18 0-4-16,-3 0-6 15,28-3-1-15,-11 0-3 16,4 0 0-16,-7 0-28 0,-4 3-11 15,-6 0-58-15,-12 3-24 16,1-3-45 0</inkml:trace>
  <inkml:trace contextRef="#ctx0" brushRef="#br0" timeOffset="39483.98">1559 12690 256 0,'25'-22'96'0,"-7"13"-75"0,3-10 21 16,-7 16 3-16,-4-3-6 16,1 6 0-16,-4 0-3 15,0 0 0-15,-3 9-19 16,-8 7 3-16,-3-4 3 0,-7 7-8 16,-11 3-1-16,4 3-8 15,0-3-2-15,3 3-4 16,8-6-1-16,-1-3 1 15,4-1 0-15,7-5-3 16,11-4 2-16,6-3 1 0,12 0 0 16,9-3 0-16,1 4 0 15,-7 2 0-15,0 3 0 16,3 7-3-16,-7 6 2 16,-3 6 1-16,3 3 2 15,-3 1-1-15,3 2 2 16,-3-2-2-16,-8-1-1 15,5 0 1-15,-5 1-1 16,-6-1 19-16,-1-3 10 16,-10-3-3-16,-10-3-3 15,-1-3-13-15,-3 0-4 16,-7-3-4-16,-4-4-2 16,-10 1 1-16,-11-4-1 0,4-3 0 15,-11-6 0-15,7-6-20 16,11-6-7-16,3-7-24 15,7-3-10-15,15-3-18 16,10 0-6-16,10 0-75 16</inkml:trace>
  <inkml:trace contextRef="#ctx0" brushRef="#br0" timeOffset="39830.15">1577 12552 288 0,'-18'-3'110'0,"18"3"-86"0,0 0 9 0,0 0 0 15,7 0-6-15,7 0 2 16,8 0-1-16,13 0 0 15,7-6-15-15,4 3-1 0,11-3-1 16,-22 2-4-16,53-2-2 16,-28 3-2-16,35-3-3 15,-17 3 1-15,10 6-1 16,-17-3 0-16,20 6 2 16,-20 3-45-16,-11 1-21 15,-28 2-18-15,-15 7-5 0,-13 6-39 16</inkml:trace>
  <inkml:trace contextRef="#ctx0" brushRef="#br0" timeOffset="40186.41">1016 13709 308 0,'0'-3'115'0,"11"3"-89"0,10-6 10 0,-11 6 0 16,19 0-5-16,13 0 4 15,4-3-2-15,3 3 0 16,15-6-18-16,13 2 4 0,33-5 4 15,6-7-12-15,29 4-4 16,13-7-4-16,-6 0 0 16,10 0-2-16,-6-9-1 15,-26 9 1-15,-17-3-1 16,-18 4 0-16,-17 2 2 16,-29 7-30-16,-20 5-13 15,-19 8-52-15,-13 5-23 0,-22 3-41 16</inkml:trace>
  <inkml:trace contextRef="#ctx0" brushRef="#br0" timeOffset="40591.48">1344 14236 280 0,'0'-25'104'0,"4"16"-81"0,-1-1 20 0,-3 10 3 15,4 0-7-15,3 0 2 16,0 10-10-16,0 15-4 16,3 9-15-16,-6 10-3 0,-4 3-2 15,0 0-3-15,-4-3-3 16,-6-3 2-16,3 0 0 16,0-1-4-16,0-2 1 15,0-3-22-15,3-4-10 16,1-6-55-16,6-6-21 0,1-10-37 15</inkml:trace>
  <inkml:trace contextRef="#ctx0" brushRef="#br0" timeOffset="40818.31">1732 14409 416 0,'7'-16'154'0,"-3"13"-120"0,-1 3 4 15,-3 0 1 1,0 6-19-16,-3 3-10 16,-1 4-4-16,1 0-4 0,-1-1-6 0,1-2 0 15,-1-1-14-15,4-3-5 16,0-3-28 0,4-3-10-16,3 0-23 0,3 0-10 15,1-9-35 1</inkml:trace>
  <inkml:trace contextRef="#ctx0" brushRef="#br0" timeOffset="41230.44">2233 14073 388 0,'0'0'145'0,"0"-6"-112"0,0 6 1 0,0 0-7 16,-3 6-17-16,-8-3-3 0,-7 7-2 15,-3-1-1-15,0 0-2 16,-4 1-2-16,-3 6 3 0,7-4-7 16,7 1 1-16,3-1-1 15,11 1 2 1,11-1 1-16,6-2 1 0,12-1-3 16,9 1 2-16,-2 2-1 15,6 4 0-15,4 3 2 16,-11 6 2-16,8 6 3 15,-1 3 4-15,-7-2 7 16,-3-1 4-16,-4-3 5 16,-3-6 4-16,-11 0 2 15,-11-6 1-15,-6 0-9 0,-11-4-1 16,-11 1-13-16,-3-4-3 16,-7 1-4-16,-11-1-2 15,-21 0-8-15,7-9-5 16,-4 0-42-16,22 0-18 15,3-9-49-15,18-10-18 16,14-3-23 0</inkml:trace>
  <inkml:trace contextRef="#ctx0" brushRef="#br0" timeOffset="41420.14">2311 14026 400 0,'10'-12'148'0,"15"5"-115"0,7-2-3 0,-8 6-7 0,12 0-13 16,17-1 2-16,7 1-7 15,0-3-1-15,0 0-2 16,-15-7-35-16,5 1-14 0,-8-7-43 16,8-3-16-16,2 0-30 15</inkml:trace>
  <inkml:trace contextRef="#ctx0" brushRef="#br0" timeOffset="41956.28">5771 13587 288 0,'-24'-6'110'0,"24"0"-86"0,0 15 13 15,0-6 2-15,3 7-1 16,4 5 2-16,0 7-7 16,8 16-3-16,-5 21-16 15,-3 7-4-15,4 6-3 0,-4-3-6 0,0 16-2 16,0 6 0-16,-4-3 2 16,1-4-9-16,-4-12-2 15,0-12-57-15,0-10-23 16,3-6-71-1</inkml:trace>
  <inkml:trace contextRef="#ctx0" brushRef="#br0" timeOffset="42230.61">6315 13691 344 0,'17'-13'129'0,"1"4"-100"0,7-1 22 0,-11 4 5 0,3 6-21 16,-9 6-5-16,-1-3-14 15,-7 16-5-15,-4 22-6 16,-3 15-4-16,-14 10 2 0,3-3-2 16,1 3-1-16,6 6 1 15,4 3-1-15,3-3-14 16,4-9-3-16,4-13-37 15,-1-12-18-15,1-10-222 32,3-28 146-32</inkml:trace>
  <inkml:trace contextRef="#ctx0" brushRef="#br0" timeOffset="42431.51">6121 14036 324 0,'17'0'121'0,"5"0"-95"0,13-4 9 0,-11-2-1 16,29 0-11-16,14-4-1 15,4 1-10-15,-4 3-5 16,-7-1-4-16,-4 4-16 0,-6 3-6 16,-4 0-52-16,-4 3-23 15,0-6-45 1</inkml:trace>
  <inkml:trace contextRef="#ctx0" brushRef="#br0" timeOffset="42875.8">7105 13700 316 0,'-4'-28'118'0,"4"15"-92"0,4 1 22 15,-4 12 4-15,0 0-13 16,0 0-2-16,-4 0-24 16,1 0-7-16,-22 6-5 15,-10 13-1-15,-4 0 0 0,4 3-3 16,3 3 2-16,11 0-1 16,14 0 0-16,10 0 0 0,12 0-2 15,13 0 3-15,7 0 0 16,7 0-2-16,-10 0 2 15,3-3-1-15,1 6-2 16,-1 1 5-16,0-4 3 16,-3 0 10-16,-4 0 5 15,-7 3 6-15,-7 4 4 16,-6-4-9-16,-12 3-2 16,-7 0-10-16,1-2-3 15,-15-7-3-15,0-7-2 16,-3 1 1-16,-4-13-1 15,-6-3-7-15,-5-9-3 16,1-10-41-16,3-3-16 16,4-6-52-16,14 3-20 0,10-7-3 15</inkml:trace>
  <inkml:trace contextRef="#ctx0" brushRef="#br0" timeOffset="43088.51">7108 13631 364 0,'-10'-3'134'0,"13"3"-104"0,4 3 23 15,4-3 1-15,7 0-12 16,6 0 1-16,19-3-23 16,13 0-9-16,8 0-7 15,-4-1-6-15,-4 1 1 0,-10 0-4 0,-4 0 1 16,-17 0-62-16,0 0-28 15,-1 3-91 1</inkml:trace>
  <inkml:trace contextRef="#ctx0" brushRef="#br0" timeOffset="43503.44">7994 13747 356 0,'-53'0'134'0,"42"0"-104"0,4 0 14 16,7 0 0-16,0 0-18 15,0 0-5-15,18 0-10 0,-4 0-3 16,18-3-4-16,14-6-5 0,3-1 0 15,-3 4-21-15,-7 3-8 16,-11 3-62-16,-14 9-28 16,-7 10-25-1</inkml:trace>
  <inkml:trace contextRef="#ctx0" brushRef="#br0" timeOffset="43624.51">7980 13985 280 0,'-28'19'107'0,"31"-16"-83"0,8 4 6 0,3-7-1 15,7-7-12-15,7-2 1 16,8-4-9-16,6-5-1 16,7-1-4-16,-6 0-38 0,-5 0-17 0,5 7-84 15</inkml:trace>
  <inkml:trace contextRef="#ctx0" brushRef="#br0" timeOffset="44197.82">9504 13452 292 0,'10'-40'110'0,"-3"21"-86"0,1-3 20 0,-5 12 5 16,-3 4-14-16,0 0 0 16,0 3-16-16,-7 0-6 15,-7 6-8-15,-11 6 3 0,-14 16 4 16,-17 7-2-16,-4 5 2 15,-7 10 2-15,-7 10 3 16,-14 24 2-16,3 10 1 16,11-9-7-16,17-1 0 15,19-9-6-15,24-3-2 16,24 0 2-16,22 0 0 16,10-12-1-16,8-7 1 0,6-16-4 15,8-5 0-15,6-20 3 16,-6-3 1-16,-8-12-1 15,-10-7-1-15,-18-5 8 16,-17-8 6-16,-18-2-8 16,-22 3-1-16,-13 6-11 15,-7 4-1-15,-8 12 0 16,-3-4 1-16,4 7-2 16,6 7 2-16,15-4-39 15,18-3-15-15,13 0-44 16,15 0-17-16,10 0-70 15</inkml:trace>
  <inkml:trace contextRef="#ctx0" brushRef="#br0" timeOffset="44684.49">9765 12709 368 0,'-32'-12'140'0,"4"12"-109"0,-18 3 2 0,28 0-6 0,-10 3-13 16,-18 4 0-16,-24 12-2 16,-15 21 2-16,-10 23-7 15,-32 10 5-15,-14 21 1 0,-11 31-4 16,-17 7-1-16,6 34-4 15,26 1-1-15,24 2 5 16,35 4 3-16,43-16 7 16,35-16 3-16,60-3 1 15,32-12 1-15,35-23-13 16,10-27-3-16,-6-23-5 16,6-34-2-16,8-28 3 15,-11-23 0-15,7-14 14 16,11-8 8-16,-7-33-1 0,-8-20-2 15,8-21-10 1,-8-51-5-16,-27-21-9 0,-33-26-3 16,-34-15-14-16,-57 31-5 15,-36 50 2-15,-41 41 2 16,-33 38-8-16,-14 28-4 16,-6 31-36-16,17 28-14 15,32 10-116 1</inkml:trace>
  <inkml:trace contextRef="#ctx0" brushRef="#br0" timeOffset="46131.97">5041 9931 324 0,'4'-12'121'0,"6"5"-95"0,8 1 29 16,-7 3 5-16,-1 6-4 16,4 10 2-16,-3 15-15 15,-4 16-4-15,-7 9-22 16,-11 7-8-16,-10 18-2 0,-4 16-4 15,4-3-2-15,11-6 0 16,10-16-1-16,7-16-29 16,14-12-13-16,7-13-86 0,4-9-37 15,3-16-5 1</inkml:trace>
  <inkml:trace contextRef="#ctx0" brushRef="#br0" timeOffset="47080.91">8650 10041 272 0,'21'-22'104'15,"-21"22"-81"-15,32-16 16 0,-18 10 3 0,0 3 1 16,-3 0 6-16,6 0-2 16,-2-1 1-16,-5 4-27 15,-3 0 4-15,-10 7 2 0,-1-1-11 16,-13 16-1-16,2-6-9 16,-9 6-4-16,3 3-1 15,-4 0-1-15,-7 6-3 16,18-12 0-16,0-3-1 15,7-1 3-15,3-2 0 16,4-4 3-16,4 1-1 16,6-1 2-16,1-3-2 15,7 1-1-15,6-1 1 16,5 0-1-16,2 4-3 0,-2-1 0 16,-8-3 2-16,7 10 2 15,-3-4 0-15,-4 13 2 16,-4-3-2-16,-2 10 2 15,-5-10 13-15,-10 3 7 16,0 0 0-16,-14 0 0 16,-14 3-12-16,-7-3-4 15,-4-6-5-15,3-6-2 16,1-4-2-16,-4-3 1 16,1-3-17-16,2-3-8 15,8-9-44-15,3 0-19 16,11-4-31-16,7-6-11 15,4 0-19-15</inkml:trace>
  <inkml:trace contextRef="#ctx0" brushRef="#br0" timeOffset="47285.68">8731 9834 336 0,'-31'0'126'0,"31"0"-98"0,7 16 1 15,-4-16-7-15,18 6-13 16,-3-3-3-16,28 0-3 16,-7 0 0-16,10-3-2 15,-10 0-31-15,7-3-13 0,-11 0-79 16,7 3-60-16,-6 0 72 16</inkml:trace>
  <inkml:trace contextRef="#ctx0" brushRef="#br0" timeOffset="49781.55">1341 9489 160 0,'-7'-19'60'0,"3"16"-47"0,4 3 17 16,0 0 5-16,0 0-13 15,0 0-4-15,0 0 4 16,4 0 3-16,-1 0-13 0,1 0 9 0,3 0 2 16,7 0-5-16,0 3-3 15,7 0-4-15,-3 1-2 16,-1-1-3-16,12 0-1 15,2-3 1-15,5 0 3 16,-8 0 2-16,18-3 1 16,-1 0 0-16,12-4 0 15,-4 1-2-15,28-3-1 16,-7-1-3-16,14 4-1 16,-17-4-3-16,35 7 1 15,-25-3-2-15,25-3-1 16,-22 9 1-16,19-10-1 15,-26 7 0-15,36-6 2 16,-25 2 1-16,11 1 3 16,-14 0-1-16,24 0 0 0,-17-1 5 15,31 1 6-15,54-3-6 16,-4 2-3-16,-15 1-7 16,15-3 0-16,-7 2 0 15,-14 4 2-15,6-3-1 16,8 6 2-16,-25-3-4 15,4-3 0-15,7 6 1 16,-8 0 0-16,-6-3 2 16,52-4 1-16,-13 7 3 15,-11-3 1-15,17-3-1 16,-7 6-1-16,-6-6-6 16,13 2 1-16,-17 1 0 0,10-3 2 15,1 0-1-15,-22 3-1 16,14-4 1-16,1 1-1 15,-19 0 0-15,12 0 2 16,2-4-1-16,-13-2-1 16,14-1-2-16,0-6 1 15,-15 0 1-15,1 4 0 16,3-4 0-16,-17 0 0 16,-15 3-3-16,8 4 2 15,3 6 1-15,-14 2 2 16,-14 4-3-16,0 0 0 15,10 4 1-15,-7-1 2 16,-13 0-1-16,-12-3 2 16,-6 0-4-16,-4 0-2 15,-3 0 2-15,-8 3 0 0,-10-3 1 16,-7 3 2-16,-7 0-1 16,-11 0-1-16,-7 1 1 15,-3-1-1-15,-4-3 0 16,-4 0 0-16,-3 0 0 15,-7 0 0-15,0 0 0 16,4 3 0-16,-4 0 2 16,0 6 1-16,0 4 1 15,-4 3 2-15,-3 2-1 16,-3 1 0-16,-1 13 1 16,-3 2 1-16,-4 13 1 15,-3 35 0-15,0 15-4 0,3-3-1 16,-3 28-3-16,-3 13-1 15,-1-6 3-15,-3 5 3 16,-1 11-2-16,1-4 0 16,-4-13 8-16,-6 1 4 15,-5 6-1-15,-6-13 0 16,3-19-8-16,4-5-2 16,3-1-2-16,7-13 1 15,8-11-2-15,2-17-1 16,8-12 3-16,0-10 2 15,4-9 0-15,-1-6 0 16,4-6-1-16,0-4 0 16,0 1-2-16,0-4-2 0,0-3 1 15,0 0 1-15,0 0-1 16,-4-3-1-16,0-3 1 16,1-3-1-16,-4 0 0 15,-7-1 2-15,-8 1-1 16,-13 0-1-16,-18 3-2 15,-7 0-1-15,-4 3 2 16,1-4 2-16,-8 4 0 16,-24-3-1-16,-4-3 1 15,4 3-1-15,-15-3 0 16,-20-4 0-16,6 1 0 16,-13-1 0-16,-26-2-3 15,15 2 2-15,-21 1 1 0,-4 3 2 16,0-4-1-16,-21 4-1 15,14-3 1-15,-35 2-1 16,20-2 0-16,-23 0 0 16,13 5 0-16,-21-2 0 15,14 6 0-15,-13 0 0 16,16 10 0-16,-6-4 0 16,3 3 0-16,22 1 0 15,-11-1-3-15,17 1 2 16,8-1 1-16,-8 0 0 15,22 1 0-15,0-4 0 16,-11 3 0-16,25-2 2 16,-8-4-3-16,-6 6 0 15,24 1 1-15,4-1 2 0,-7 0-3 16,7 1 0-16,14-1-1 16,0 1 0-16,-7-1 2 15,7-6 0-15,17 0 0 16,5 0 0-16,-5 1 0 15,4-1 0-15,11 0-3 16,18-3 2-16,3 0 1 16,10 3 2-16,-3 0-1 15,7 0-1-15,-3-3 1 16,6 0-1-16,1-3-3 16,17-3 0-16,4 0 4 15,3-1 1-15,11-2-3 0,3-4-1 16,7 1-2-16,8-1 3 15,-1-2 0-15,4 2 1 16,4-3 0 0,3-2 0-16,0-4 0 0,7-3 2 15,-3-1-3-15,3-2 0 16,7-3 3-16,0-4 1 16,4-12-4-16,0-25 1 15,6-25 0-15,5 3 0 16,-5-13 0-16,-6-24 0 15,0-4 0-15,-8 9 0 16,1-12 0-16,-4 7 2 16,-7 24-1-16,0 13-1 0,0 16-2 15,0 9 1-15,4 3-19 16,3 9-9-16,14-2-203 16</inkml:trace>
  <inkml:trace contextRef="#ctx0" brushRef="#br0" timeOffset="53373.89">2713 841 264 0,'-4'0'99'0,"4"0"-77"0,0 3 7 0,0-3-1 15,0 0-6-15,0 0 1 16,0 0 3-16,-3 7 3 15,-8-4-15-15,-10 6 5 0,-7 7 2 0,-14 9-5 16,-1 3-1-16,1 13-7 16,-11 6 0-1,14-6-5-15,-17 47 0 0,10-10-3 16,25-3-1-16,17-3 3 16,11 1 3-16,18-14 0 15,28-6 2-15,10-9-4 16,18-6 0-16,-10-10-1 15,0-3 1-15,-15-12-24 16,-7-13-11-16,-13-3-107 16,2-4-90-1,-9 7 79-15</inkml:trace>
  <inkml:trace contextRef="#ctx0" brushRef="#br0" timeOffset="53655.02">3059 1120 316 0,'-11'0'118'0,"11"0"-92"0,4 0 11 0,3-3-1 0,7 0-16 16,3 3-1-16,8-6-13 16,3 3-4-16,0 3-2 15,-6 0-3-15,-1 3 0 0,-7 3-73 16,-3 0-32-16,-15 7-29 16</inkml:trace>
  <inkml:trace contextRef="#ctx0" brushRef="#br0" timeOffset="53832.68">3112 1384 324 0,'24'0'121'0,"1"-10"-95"0,14 4 3 16,-18-3-6-16,7-1-15 16,4 4-2-16,-7 3-20 0,-1 3-5 15,-3 0 9-15,-3 3-66 0,3 3-25 16,-3 4-13-1</inkml:trace>
  <inkml:trace contextRef="#ctx0" brushRef="#br0" timeOffset="54239.08">3824 976 272 0,'-3'-28'101'0,"6"19"-78"0,1-13 17 16,-1 18 5-16,1-5-11 15,-1 3-2-15,1 3-7 16,3 3-2-16,0 9-12 0,0 10 4 0,0 9 3 16,0 7-10-16,0 2-2 15,0 13-4-15,-7 16 1 16,0-3-4-16,-7 0 0 15,7-4-32-15,0-9-13 16,0-6-32-16,0-15-11 16,11-4-48-1</inkml:trace>
  <inkml:trace contextRef="#ctx0" brushRef="#br0" timeOffset="54421.5">3694 1117 304 0,'-7'-9'115'0,"14"6"-89"0,10 3 5 0,-3-7-3 0,8 7-12 16,9-3-1-16,1 3-7 15,17-9-3-15,11 3-2 16,0 6-5-16,0-10 1 0,-14 10-30 16,-3 3-14-16,-8 4-96 15</inkml:trace>
  <inkml:trace contextRef="#ctx0" brushRef="#br0" timeOffset="55333.42">2304 2268 280 0,'3'-28'104'0,"1"22"-81"0,-1-4 7 0,1 1-3 0,-1-1-2 16,4 4 2-16,-3-3-3 15,3-1-1-15,4 10-12 16,-4-9 7-16,-4 6 4 0,1 15 22 15,-1 7-13 1,-3 25-4-16,0 3-12 16,0 6-2-16,0 10-8 15,-3 0-3-15,3 12 1 16,3-6 0-16,4-3-1 16,4-16 1-16,-1 0-2 0,4-9-1 15,1-16 1-15,2-6-1 16,8 6 2-16,0-16 3 15,6-2-2-15,-2-4-2 16,2-6 0-16,5-4-1 16,2-12-3-16,-9-6 2 15,-1-9 3-15,-3-4 1 16,-8-6 1-16,1 7 2 16,-15 2-5-16,-10 4-1 15,-14-4 2-15,-11 10 1 16,-10 6-4-16,-4-2 1 15,4 8-2-15,7 7 0 16,6 3 2-16,1 3 0 16,11 0-5-16,6 0 1 0,7 0 0 15,8 0 2-15,10-10 1 16,18 1 1-16,3-7 0 16,0 7 0-16,8-20 0 15,3-5 0-15,-15-4 0 16,1-6 2-16,-11-3 1 15,-3 4 1-15,-15-1 0 16,-13 3 0-16,-25 3-2 16,-11-3-2-16,-4 7-2 15,-6 12 1-15,10 0-1 16,-3 13 0-16,13 9-14 16,12 6-4-16,6-6-25 15,14 3-9-15,11 0-16 0,11 0-6 16,14 4-83-1</inkml:trace>
  <inkml:trace contextRef="#ctx0" brushRef="#br0" timeOffset="55598.14">3101 2243 376 0,'-25'-9'140'0,"22"9"-109"0,3-7-6 0,7 4-10 0,3-3-8 16,8-4 3-16,10 1-7 15,0 0-2-15,-3-1-1 16,0 4-16-16,-4 3-6 0,-7 3-99 15,-7 9-85 1,-14 10 65-16</inkml:trace>
  <inkml:trace contextRef="#ctx0" brushRef="#br0" timeOffset="55743.24">3126 2487 312 0,'-4'10'118'0,"22"-10"-92"0,3 3 22 0,-7-3 4 16,4-3-17-16,6 0-3 15,5-4-18-15,2-2-9 16,-10 0-3-16,1-1-44 0,-1-9-19 16,0 7-104-1</inkml:trace>
  <inkml:trace contextRef="#ctx0" brushRef="#br0" timeOffset="55975.51">3616 2281 384 0,'-46'3'145'0,"46"0"-112"0,0 0 10 0,7-3-4 0,4 0-18 16,13 0-2-16,8-3-11 15,-4 0-3-15,4-4-3 16,-4 1-32-16,-3 3-15 0,3-6-41 15,-10 2-18-15,7 7-42 16</inkml:trace>
  <inkml:trace contextRef="#ctx0" brushRef="#br0" timeOffset="56897.33">4628 2061 244 0,'-21'-22'90'0,"21"13"-70"0,4-7 10 15,-1 10 2-15,1-4-7 16,-1 1 0-16,1 0 6 16,-4-1 3-16,-4 4-18 15,-6 0 6-15,-4 12 2 0,-7 3-4 16,-4 10-1-16,4 16-5 16,-8 21 1-16,8 19-4 15,7 1-1-15,11 2-4 16,6 0-1-16,11 1-1 15,11 12 2-15,10-13-8 16,-3-9 0-16,3-9 2 0,1-17 2 16,-12-8-20-16,-3-7-10 15,-3-9-48-15,-4-13-19 16,0-6-62 0</inkml:trace>
  <inkml:trace contextRef="#ctx0" brushRef="#br0" timeOffset="57254.16">4837 2440 280 0,'-11'7'104'0,"7"-4"-81"0,1 3 14 15,3-6-1-15,0 3-8 16,3-3 0-16,5 0-2 16,2 0-1-16,8 0-14 15,10 0 0-15,4-3 0 0,-4-3-6 16,0 6-1-16,-3-3-2 15,0 3-2-15,-8 0-37 0,-6 0-17 16,3-7-33-16,4 4-11 16,-1-3-24-1</inkml:trace>
  <inkml:trace contextRef="#ctx0" brushRef="#br0" timeOffset="57586.7">5292 1989 268 0,'-14'-9'101'16,"17"9"-78"-16,1 9 11 0,-1-6-1 0,1 10-3 15,6-1 2-15,4 7-2 16,8 6-1-16,2 16-16 16,8 12 8-16,-7 10 5 0,-1 0-10 15,-6-4-1-15,-11 1-9 16,-7-1-2-16,-3 4-2 16,-8-10-2-16,-3-6-21 15,3-12-11-15,4-10-42 16,4-16-17-16,3-2-60 15</inkml:trace>
  <inkml:trace contextRef="#ctx0" brushRef="#br0" timeOffset="57932.23">5697 1904 280 0,'-14'-31'107'0,"14"18"-83"0,0 4 17 0,0 9 4 15,0 0-20-15,0 6-3 0,0 4-5 16,-3 15-2-16,-1 0-7 15,1 12-1-15,-1 14 3 0,1 14 0 16,-1 20 2-16,1-6-4 16,3-11 0-16,7 1-5 15,0-9-2-15,7 0-14 16,3-16-4-16,5-13-24 16,2-15-11-16,5-7-46 15,-1-9-17-15,0-6 0 16</inkml:trace>
  <inkml:trace contextRef="#ctx0" brushRef="#br0" timeOffset="58169.83">5821 2240 324 0,'-7'3'121'0,"14"-3"-95"0,7 0 11 0,0-3 0 15,7 0-19-15,11 0-2 16,0-7-10-16,7 4-2 16,-4 3-2-16,-3-4-2 0,-4 4 1 15,-4-3-41-15,-2 6-15 16,2-3-26-16,1-3-10 16,0 6-21-1</inkml:trace>
  <inkml:trace contextRef="#ctx0" brushRef="#br0" timeOffset="58488.97">6279 1704 308 0,'-17'3'115'0,"17"6"-89"0,10 13 21 16,-3-9 3-16,1 15-7 0,13 6 1 15,7 4-2-15,4 12 1 16,3-3-24-16,-7 28 7 0,0 13 2 16,-6-9-11-16,-8-1-4 15,-7-12-8-15,-7-10-2 16,-7-6-1-16,-7-3-2 15,-4-12-43-15,0-13-19 16,4 0-48-16,11-13-19 16,3 10-39-1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42:11.4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21103 3582 256 0,'-17'-3'96'0,"13"3"-75"0,-3-3 23 0,7-1 7 16,0 1-12-16,0 0-2 16,0 3-13-16,0-3-4 15,0 3-12-15,3 0-1 0,-3 0 3 16,0 0-2-16,8-6 3 16,-1 6-2-16,0 0 0 15,3 0 3-15,8 0 5 16,7-3-5-16,10 3 1 15,7 0-6-15,4 0 1 16,3 0-5-16,-3 9-2 0,-7-6 0 16,0 10 1-16,-7 5-3 15,-8-2 0-15,-6 12 14 16,-11 1 8-16,-7 2-1 16,-11 7-2-16,-13-1-8 15,-15 1-4-15,-14-1-3 16,-3-2-3-16,6-7 1 15,4 0 1-15,11-3-3 16,10 1-2-16,11-1 2 16,14-10 2-16,21 1 0 15,18-3 2-15,11-7-2 16,3 0 2-16,-8-3-2 16,-2-6 2-16,-4 0-4 15,-8 0 0-15,-6-3-39 16,-7 6-18-16,-8-7-63 0,8 17-122 31</inkml:trace>
  <inkml:trace contextRef="#ctx0" brushRef="#br0" timeOffset="628.98">20613 4272 304 0,'0'0'115'0,"3"0"-89"0,-3 0 14 0,0 0 3 16,4 0-15-16,3-4-1 16,4-2-5-16,3 6-2 15,7 0-10-15,3 6-2 0,12-2 2 16,6-4 5-16,11 6 3 15,7-6-1-15,32 0 0 16,24-6-3-16,11 6-1 16,35 6-5-16,-6 3-3 0,9 4-2 15,-2-4 0-15,-26-3-4 16,-24-2 0-16,-25-4 1 16,-17-7 2-16,-18 1-17 15,-14-10-4-15,-11-2-33 16,-10 8-14-16,-8-9-7 15,-10 7-3-15,-7 9-71 16</inkml:trace>
  <inkml:trace contextRef="#ctx0" brushRef="#br0" timeOffset="1080.9">20997 4485 340 0,'4'-13'126'0,"-1"13"-98"0,1-9 12 0,-4 9-2 0,7 0-4 16,0 3 2-16,0 3-8 15,0 4-5-15,0 2-13 16,-3 13-2-16,-4 10 2 0,0 6-6 16,-4 2-2-16,1-5-1 15,-1 0-1-15,-3-4-9 16,4-9-2-16,3 0-56 16,0-9-25-16,7-3-83 15</inkml:trace>
  <inkml:trace contextRef="#ctx0" brushRef="#br0" timeOffset="1272.65">21241 4682 368 0,'-4'-34'140'0,"11"24"-109"0,4-2 24 0,-4 6 6 16,7-1-25-16,0 1-8 15,0 0-16-15,-3 3-6 16,-4 3-4-16,0 3-4 0,-4 0 1 15,-3 3-50-15,4 0-20 16,0 1-60-16,-1-1-24 16,1 3 24-16</inkml:trace>
  <inkml:trace contextRef="#ctx0" brushRef="#br0" timeOffset="1617.21">21523 4488 248 0,'-7'-16'93'0,"10"10"-72"0,1 3 22 16,-4 3 6-16,7 0-6 16,0 0 1-16,4 3 2 15,3 3 3-15,7-3-26 16,7 4 11-16,0-1 6 0,1 0-12 16,-1 4-4-16,-7-1-8 15,-3 7-2-15,-11-4-6 16,-7 7 0-16,-11 3-5 15,-3 3-2-15,-4-3 0 0,1 6 1 16,3-3-1-16,3-3-1 16,4 0-2-16,7-3 1 15,11 0-1-15,13-3 0 16,12-7 0-16,6-6 0 16,0 3 2-16,-3-6 0 15,-4-6-53-15,-3 6-22 16,-4-3-114-1,0-6-75-15,1-7 116 16</inkml:trace>
  <inkml:trace contextRef="#ctx0" brushRef="#br0" timeOffset="2773.22">23784 3626 232 0,'32'-35'88'0,"-11"26"-69"0,-3-7 13 16,-8 13 0-16,-3-6 0 15,1 2 4-15,-5 4-7 16,-3 3-3-16,-7 10-14 15,-4-1-3-15,-10 13 1 0,-10 9-2 16,2 13 1-16,1-3-5 0,3-3-1 16,4-1-3-16,11-5-3 15,6-4 4-15,8-6 1 16,10 6 0-16,7-12-2 16,7-1 3-16,0-2 2 15,8-10-2-15,-8 0 0 16,0 0-3-16,0-3-3 15,-3-3-23-15,-4 0-7 16,-3 0-30-16,-8-3-11 16,-3-1-55-1</inkml:trace>
  <inkml:trace contextRef="#ctx0" brushRef="#br0" timeOffset="3014.06">24109 3626 300 0,'3'-29'112'0,"1"29"-87"0,-1-6 4 16,-3 6-4-16,7 6-2 15,-3 4 3-15,-4 15-2 16,-4 16-3-16,-6 9-11 16,-8 3-4-16,-3 0-2 0,-4 4-2 15,4 9-2-15,0 3 1 16,3 6-1-16,4-9-18 15,4-10-8-15,6-6-37 16,1-9-17-16,-1-6-57 16</inkml:trace>
  <inkml:trace contextRef="#ctx0" brushRef="#br0" timeOffset="3271.25">23361 4297 296 0,'-28'0'110'0,"31"3"-86"0,4 9 2 0,4-5-5 16,7-1 5-16,10 0 6 16,28-3-3-16,29-3-1 0,7 0-15 15,6 0-6-15,15 3-2 16,-7 4-3-16,-11-1 1 0,-17 0-37 15,-11 4-15-15,-11 2-19 16,-10-2-8-16,-10-1-52 16</inkml:trace>
  <inkml:trace contextRef="#ctx0" brushRef="#br0" timeOffset="3631.05">23421 4504 280 0,'11'-10'104'0,"3"7"-81"0,21 0 3 0,-7 3-4 16,18 0 3-16,7 0 5 15,3 3-1-15,-3 0 2 16,-7 7-17-16,-7-1 3 0,-7 10 1 15,-11 0 3-15,-11 3 4 16,-10 3-11-16,-3 3-5 16,-4 3-6-16,0-3 0 15,0-2-4-15,3-1 0 16,8-7 1-16,6 1 0 16,8-9 0-16,3-1 0 0,7 0-3 15,11 1 2-15,3-7-23 16,1-3-12-16,-4-3-129 15,-11-7-76 1,-7-8 109-16</inkml:trace>
  <inkml:trace contextRef="#ctx0" brushRef="#br0" timeOffset="3874.5">24631 4062 320 0,'0'0'121'0,"14"0"-95"0,21 0-4 0,-13 0-8 15,6 0-11-15,3 0-2 16,-2 6-53-16,-5 0-25 15,-6 7-47-15,-7 5-20 16</inkml:trace>
  <inkml:trace contextRef="#ctx0" brushRef="#br0" timeOffset="4005.52">24543 4422 260 0,'49'0'96'0,"-14"-6"-75"0,32 3-3 0,-38-4-8 0,2-2-17 15,5 6-5-15,-1-7-98 16,7-5-41-16</inkml:trace>
  <inkml:trace contextRef="#ctx0" brushRef="#br0" timeOffset="4334.32">25340 3977 304 0,'11'3'115'0,"-1"0"-89"0,11 7 16 0,-10-4 2 15,7 3-7-15,-1 4 3 16,-3 9-5-16,-7 12 1 16,-10 7-20-1,-8 9 4-15,-3-3 3 0,-3 0-6 0,-1-9-2 16,0-1-8-16,8-5-5 15,6-4-1-15,8-9-1 16,13 0 0-16,15-7 2 16,17-2-3-16,4-4-2 15,0 3 2-15,-7-6 0 16,-7 1-52-16,-7-1-24 16,-8 0-91-1,5 0-69-15,2 0 94 0</inkml:trace>
  <inkml:trace contextRef="#ctx0" brushRef="#br0" timeOffset="4785.32">26324 3679 272 0,'0'-44'101'0,"4"32"-78"0,6 2 13 0,-3 4 2 15,11 6-7-15,0 0-1 16,-1 0-5-16,1 6-4 16,-7 13-11-16,-4 6 0 0,-11 6 1 15,-3 4-2-15,-4-1 0 16,1-2-3-16,3-1-1 16,0-6-1-16,7-3 0 15,7 6-2-15,10-12 1 16,12 3-4-16,6-7 0 15,-3-2-1-15,-1-1 0 0,-6-3-44 16,-4 1-20-16,-7-14-23 16,-6 4-9-16,-8-3-21 15</inkml:trace>
  <inkml:trace contextRef="#ctx0" brushRef="#br0" timeOffset="5000.5">26755 3676 320 0,'-4'-3'121'0,"1"3"-95"0,-1 12 11 16,4-5-2-16,-3 8-14 0,-1 10 1 15,1 13-13-15,-1 0-3 16,-3 5-4-16,0-8-2 0,0 12 1 16,0 3-1-1,-4 3 0-15,4 1-27 0,0-1-9 16,0-6-26-16,3-9-11 15,1-13-56 1</inkml:trace>
  <inkml:trace contextRef="#ctx0" brushRef="#br0" timeOffset="5550.39">27330 3673 292 0,'-4'-25'110'0,"1"21"-86"0,-11 4-2 0,6 4-5 0,-2 2-13 16,-8 3 0-16,1 4 0 15,-5-1 2-15,1 4-3 16,4 0 0-16,-1-4 3 0,4 7-5 16,3 0-3-16,4 0 1 15,4 0 0-15,3 2 1 16,0 1 0-16,7 0 0 15,0 0 2-15,3 7-3 16,1-4 0-16,0 3 1 16,-1-3 2-16,1 9-3 15,-4 1-2-15,-4-1 6 0,-6-2 5 16,-4 2 7-16,-4-6 5 16,-3-6 3-16,-7-6 1 15,-4-10-2-15,-3 1-2 16,0-14-4-16,3 4-2 15,4-6-6-15,7-4-3 16,7-2-2-16,7-4-3 16,10-9-2-16,11 6 1 15,11-3-1-15,4-4 0 16,6-2 2-16,7 0 2 16,11-4-3-16,4-3 0 15,-1-5 1-15,-6-4 0 16,-15 0 0-16,-10-1 2 15,-15 17-1-15,-17 0-1 16,-10 9 1-16,-11 9-1 0,-4 10-22 16,0 9-8-16,1 7-34 15,-1 9-11-15,4 6-76 16</inkml:trace>
  <inkml:trace contextRef="#ctx0" brushRef="#br0" timeOffset="5791.57">26405 4397 328 0,'-3'0'123'0,"13"6"-95"0,19-3 5 16,-5-3-5-16,22 0-18 0,14 0-3 15,14-3-5-15,25-3-2 16,3 6 1-16,-6-3-4 0,-15 3 2 16,-7 0-34-16,-7 3-17 15,-7-3-90 1</inkml:trace>
  <inkml:trace contextRef="#ctx0" brushRef="#br0" timeOffset="6136.44">26681 4494 312 0,'-7'0'115'0,"14"0"-89"0,7 0 1 15,-4 6-4-15,8-2-4 16,7-4 1-16,6 9 8 15,8-3 7-15,0 4-18 16,-7 2 2-16,-11 7-1 0,-11 6-4 16,-13 6 2-16,-11 1-7 15,-4 5-3-15,1-5-6 16,2-4 0-16,8-3-2 0,11-3 0 16,17-6 4-16,18-4 3 15,14-5-4-15,0-4-1 16,-7-6-29-16,-1-1-10 15,-2 1-129 1,6-9-73-16,1-4 103 16</inkml:trace>
  <inkml:trace contextRef="#ctx0" brushRef="#br0" timeOffset="6363.95">27728 4168 324 0,'4'-12'121'0,"3"18"-95"0,7-3 5 16,-3 0-4-16,6 0-16 16,11 4-1-16,8 2-8 15,10 3-2-15,-1 1 0 16,-6 3-47-16,-10-4-18 0,-15-2-73 15</inkml:trace>
  <inkml:trace contextRef="#ctx0" brushRef="#br0" timeOffset="6514.67">27704 4491 324 0,'-4'0'121'0,"11"3"-95"0,11-3 9 15,-8 0-1-15,12 0-13 16,16 0-2-16,15 0-14 0,4 6-2 15,-1-2-3-15,-3 2-69 0,0 3-28 16,0 1-46 0</inkml:trace>
  <inkml:trace contextRef="#ctx0" brushRef="#br0" timeOffset="6932.46">28610 4030 356 0,'7'-9'132'0,"0"6"-103"0,4 3 5 15,0-7-3-15,-1 7-14 16,4 0-2-16,0 7-8 16,0-4-3-16,-3 12-2 15,-4 14 1-15,-10 11 2 0,-8 11-2 16,-10-1 0-16,-7-3-1 16,-4 0 1-16,-3-6 4 0,3-4 4 15,7-9-6-15,11-3-1 16,14 1 2-16,18-4 3 15,6-1-4-15,12-8-3 16,2 3 1-16,5-13 0 16,-1 3-23-16,-3-6-12 15,-4-6-60-15,-7 6-28 16,-10 0-33 0</inkml:trace>
  <inkml:trace contextRef="#ctx0" brushRef="#br0" timeOffset="7217.39">29139 4021 312 0,'0'-3'115'15,"0"3"-89"-15,0 3 16 0,0-3 2 0,-3 9-22 16,-4 4-5-16,-4 6-10 15,-3 2-5-15,0 11-1 16,3-1-4-16,1 7 2 0,6-4 3 16,8-2 3-16,3-4 0 15,7 0 2-15,4-12-4 16,-1-1-2-16,5-2 0 16,-1-7-1-16,3-3-62 15,-2-3-25-15,6-9-63 16</inkml:trace>
  <inkml:trace contextRef="#ctx0" brushRef="#br0" timeOffset="7414.01">29460 4052 348 0,'-17'-3'129'0,"6"6"-100"0,-6 10 18 0,10-1 3 15,-8 13-13-15,-2 19-1 16,-1 16-16-16,1-4-7 15,2 10-8-15,1 12-6 0,4 7 0 16,3-3 1-16,0-7 0 16,-4-6-60-16,4-13-26 0,0-9-94 15</inkml:trace>
  <inkml:trace contextRef="#ctx0" brushRef="#br0" timeOffset="8568.65">30755 3760 224 0,'43'-18'85'0,"-22"8"-66"0,14-2 1 16,-17 2-2-16,3 1-6 15,0 0 1-15,0-4-1 16,0 4 2-16,-3-1-7 16,-8 1 16-16,-6-1 8 0,-11 1-6 15,-14 0-5-15,-18 9-5 16,-14 9-2-16,-7 3-5 0,-3 10-3 15,-4 7-5-15,-8 5-2 16,1 4 1-16,7 3 2 16,14-7-2-16,15 1-2 15,16 2 2 1,22 1 0-16,25 3 1 0,14 9 2 16,7-3-1-16,7-10 2 15,14-2 0-15,10-13 1 16,-3-16-2-16,-14-9-2 15,-14-13 3-15,-17-9 2 16,-22 3-4-16,-25-3-1 16,-17 0-22-16,-4 0-8 15,4 3-7-15,-1-3-3 16,8 12-2-16,7 1 1 0,7 9-70 16</inkml:trace>
  <inkml:trace contextRef="#ctx0" brushRef="#br0" timeOffset="8882.7">31739 3858 228 0,'46'-22'88'0,"-35"15"-69"0,-8-2 6 15,-6 3 0-15,-11 0-7 0,-14-1 1 16,-8 1 3-16,-6 0 1 16,-4 3-12-16,-10 6 0 0,-8 6 0 15,-6 7-4-15,-1 6 1 16,11 6-5-16,11 3 0 16,13 4-3-16,15-1-1 15,14 4 1-15,28 3 0 16,25-1 0-16,7-5 2 15,4-7-21-15,-1-9-7 16,-7-6-113 0</inkml:trace>
  <inkml:trace contextRef="#ctx0" brushRef="#br0" timeOffset="9123.64">32092 3786 272 0,'-3'-10'104'0,"3"13"-81"0,0 10 20 15,0-7 3-15,0 10-13 16,0 3-2-16,-4 6-14 16,-3 3-5-16,-3 6-7 15,-5 1-6-15,1 3 0 0,0 15-1 16,0 0 0-16,0-6-51 15,0 3-22-15,0-9-70 16</inkml:trace>
  <inkml:trace contextRef="#ctx0" brushRef="#br0" timeOffset="9333.27">32089 3591 328 0,'14'6'123'0,"14"10"-95"0,39 15 0 0,-25-15-4 15,11 9-16-15,4 10-2 16,10-7-4-16,7 3-2 0,-4-2 1 16,-10-14-50-16,-21 1-19 0,-18-13-70 15</inkml:trace>
  <inkml:trace contextRef="#ctx0" brushRef="#br0" timeOffset="9483.76">31962 3895 260 0,'-21'10'99'0,"28"-1"-77"0,17 7 20 16,-3-13 3-16,15 3-19 16,24 0-7-16,14 4-11 15,-4-1-6-15,-6 1-1 16,-8-7-30-16,-10 0-13 0,-7 6-93 15</inkml:trace>
  <inkml:trace contextRef="#ctx0" brushRef="#br0" timeOffset="9874.26">30286 4309 264 0,'-25'-3'99'0,"25"3"-77"0,7 3 11 0,4-3 2 0,7 0-4 16,10 0 2-16,11 3-3 16,6-3 1-16,12 3-17 15,35 4 10-15,24 2 3 0,29 10-10 16,35-6-2-16,31 12-9 16,15 0-4-16,25 3-4 15,-29 3 1-15,-7-9 1 16,-25 6 0-16,-38-9-60 15,-35 0-24-15,-33-3-86 16</inkml:trace>
  <inkml:trace contextRef="#ctx0" brushRef="#br0" timeOffset="10325.85">31083 4689 340 0,'0'-7'126'0,"4"7"-98"0,13 0 8 16,-2 3-5-16,16 7-8 16,19 9-2-16,6 6-5 15,-3 0 0-15,-7 9-9 16,-11-2 5-16,-7-1 1 0,-21-3 5 16,-24 0 1-16,-29 1-2 15,-10-4 2-15,-1-3-1 16,-3 0 0-16,4-7-3 15,10 7-1-15,18 3-11 16,21 7-1-16,17 5 0 16,25 1 1-16,29 0-4 0,10-1-1 15,-3-5-15-15,-8-4-4 16,-7-6-75-16,-13 0-32 16,-8-16-57-1</inkml:trace>
  <inkml:trace contextRef="#ctx0" brushRef="#br0" timeOffset="12681.56">864 5573 196 0,'-10'-10'74'0,"10"7"-58"0,-4-3 9 16,4 6 2-16,0-3-7 15,0-3 0-15,4 6 0 16,-4 0 2-16,3-4-12 16,4 4 5-16,7 0 5 0,-3 0 2 15,10 0 2-15,7-6-5 16,32-3-1-16,29 3-2 16,13-10 0-16,43 0-8 15,-26 0-5-15,-23 4-2 16,70-10 1-16,-39 9-1 0,42-2-1 15,-42 2-2-15,3-2 1 16,-27 2 1-16,-19 4 2 16,-13-1-41-16,-25 7-16 15,-7 0-34-15,-29 9-14 16,4-3-9 0</inkml:trace>
  <inkml:trace contextRef="#ctx0" brushRef="#br0" timeOffset="13042.18">1344 5676 260 0,'25'-25'96'15,"-1"13"-75"-15,12-4 14 0,-8 3 3 0,11 4-11 16,-4 0-1-16,18 2-4 15,-4 4-2-15,-3 13-10 16,-7-4 7-16,-7 19 3 0,-4-3 1 16,-21 12 2-16,0-2-11 15,-28 12-2-15,0-13-6 16,-14 22-1-16,-4 16 1 16,10-9 0-16,15-7-2 0,18-9 1 15,21-6 2-15,13-7 4 16,12-6-6-16,6-6-2 15,11-6-1-15,-10-4 2 16,-11-3-12-16,14-6-6 16,3-6-82-16,-3 3-35 15,-11-13-25 1</inkml:trace>
  <inkml:trace contextRef="#ctx0" brushRef="#br0" timeOffset="13642.52">4505 5554 264 0,'-28'-13'101'0,"28"13"-78"0,3 0-5 0,4 0-5 16,11 4 7-16,17-4 10 16,8 9-5-16,17-3 0 0,3-6-14 15,-6 0 7-15,80-6 2 0,64-3-2 16,-10-4 2-16,-47 4-9 16,107-7-2-1,-68 7-7-15,71-7-2 0,-67 3 0 16,11 1 2-16,-47 2-3 15,1-2 0-15,-32 2-37 16,-32-5-14-16,-17 5-111 16</inkml:trace>
  <inkml:trace contextRef="#ctx0" brushRef="#br0" timeOffset="14005.92">5634 5893 304 0,'21'-13'112'0,"-21"13"-87"0,49-19 0 0,-38 16-5 16,38-6-1-16,-6 2 5 15,27-2 1-15,-13 6 0 16,3 6-14-16,7 10 2 0,-18 5 1 15,-17 7 4-15,-14 4 1 16,-18 2-4-16,-8 13 1 16,-9 3-5-16,3-3 1 15,7 3-7-15,10-6-3 0,18-7-1 16,8-2-1-16,20-7 2 16,22-3 1-16,-1-7-4 15,-3 1 1-15,-10-7-9 16,-5-2-4-16,-16-4-66 15,-5-3-28-15</inkml:trace>
  <inkml:trace contextRef="#ctx0" brushRef="#br0" timeOffset="14558.14">8925 5661 272 0,'21'-19'104'0,"-21"19"-81"0,39-22 14 0,-21 12-1 16,7 1-8 0,6 0 0-16,22-1-4 15,25 1-1-15,10-1-12 16,32-2 0-16,0 2 0 0,-25 4-4 0,96-6 1 15,-43 2-5 1,71 1 0-16,-57 3-1 0,28-4-2 16,-45 4-2-16,0 0-1 15,-32 2-40-15,-18-2-17 16,-21 3-99 0</inkml:trace>
  <inkml:trace contextRef="#ctx0" brushRef="#br0" timeOffset="14948.52">9606 5893 296 0,'25'-22'110'0,"-25"22"-86"0,92-22 5 15,-78 19-3-15,32-10-2 16,-8 4 3-16,15-1-6 16,21 10-2-16,-14 10-11 15,-10-1 6-15,-15 13 3 0,-21 3 4 16,-14 3 4-16,-10 10-9 16,-8 6-2-16,-7 3-2 15,0-3 2-15,4 0-5 16,7-7-3-16,11-2 1 15,13-4 0-15,11-3 1 0,18-3 0 16,25-3-2-16,-8-9-1 16,-10-4-6-16,10 1 1 15,8-1 2-15,-22-3 3 16,-6-2-55-16,-1-4-25 16,11-10-126-1</inkml:trace>
  <inkml:trace contextRef="#ctx0" brushRef="#br0" timeOffset="15879.93">1774 703 204 0,'25'-18'77'0,"-18"-1"-60"0,7 9 6 0,-7 1 1 16,0 6 2-16,-3-3 7 15,0 2 2-15,-4-2 0 16,-4 3-18-16,-3 0 5 0,-7 0 2 16,0 3 3-16,-15 3 1 15,-9 3-7-15,-5 4-2 16,15-1-9-16,-25 32-2 15,7 12-6-15,4 7-4 16,-4-1 1-16,11-2 2 16,17-1-2-16,8-6-2 15,13 0 2-15,8-9 2 16,17-6 0-16,25-10 2 16,0-3 0-16,7-7 3 15,-4 1-3-15,-6-7 0 16,-5-5-34-16,-13-4-14 0,0-4-51 15,0 4-19-15,3-9-18 16</inkml:trace>
  <inkml:trace contextRef="#ctx0" brushRef="#br0" timeOffset="16123.13">2053 807 288 0,'4'-10'110'0,"3"4"-86"0,10-3 9 0,-2 9 0 16,2-10-15-16,11 10 0 16,1-9-10-16,-5 9-3 15,1 0-3-15,-4 0-2 0,-3 0 1 16,-11 0-92-16,-14 9-40 15,-11 7 8 1</inkml:trace>
  <inkml:trace contextRef="#ctx0" brushRef="#br0" timeOffset="16298.89">2155 982 280 0,'11'4'104'0,"3"2"-81"16,11-6 14-16,-7 0-1 0,3 0-17 15,7 0-5-15,-3 0-9 16,-4-6-4-16,0 2 0 16,0 4-59-16,-7-6-23 0</inkml:trace>
  <inkml:trace contextRef="#ctx0" brushRef="#br0" timeOffset="16480.16">2515 860 348 0,'0'16'132'0,"7"-13"-103"0,11 13 1 0,-7-16-6 16,10 3-16-16,11-3-2 16,10-3-11-16,-7-7-2 15,0 1 4-15,-6-4-56 0,-5 10-25 16,-6-3-54-1</inkml:trace>
  <inkml:trace contextRef="#ctx0" brushRef="#br0" timeOffset="17293.43">1450 2030 240 0,'7'-35'90'0,"-3"29"-70"0,-1-10 19 0,-3 13 5 16,0 3-12-1,0 0-1-15,0 0-5 0,0 13-1 16,0 9-14-16,0 3-2 0,0 15 1 15,0 14-2-15,0 12 3 16,0-13-4-16,4 0 1 16,-1-6-3-16,1-6 2 15,3-6-4-15,3-7-2 16,11-6 0-16,4-4 1 16,7-8-1-16,10-4 2 15,8-3-2-15,-8-6-1 16,0-3 1-16,1-4 1 0,-15-8-1 15,-3-11 2-15,-8 4 0 16,-6-9 1-16,-15-4-2 16,-10 7 1-16,-14-4 0 15,-7 7 1 1,-18 6-5-16,3 10-1 0,19-4-2 16,-12 13 3-16,15 3-5 15,3 3 2-15,15-3 0 16,3 0 2-16,7-3 1 15,14-3 1-15,10-13 0 16,12 3 2-16,6-3-1 16,-3-6-1-16,0-3 7 15,-4 0 5-15,-7 3-4 0,-14-10-2 16,-7-6-3-16,-10-2 0 16,-15-1 0-16,-17 0 1 15,-14 3-7-15,6 13 0 16,-6 9-4-16,10 10 2 15,11 2-15-15,0 14-4 16,10 2-17-16,7 0-6 16,18 7-26-16,18-3-9 15,7-1-44 1</inkml:trace>
  <inkml:trace contextRef="#ctx0" brushRef="#br0" timeOffset="17473.28">2120 1970 348 0,'-24'0'129'0,"27"0"-100"0,8 0 0 15,-1 0-5-15,22-12-14 16,0 2-1-16,7 7-7 16,-4-6-2-16,-7-1 0 15,-10 1-55-15,-8 12-23 0,-13 3-67 16</inkml:trace>
  <inkml:trace contextRef="#ctx0" brushRef="#br0" timeOffset="17622.84">2198 2105 348 0,'39'0'132'0,"-15"-3"-103"0,8-7 1 0,-21 10-6 16,3-9-25-16,0 9-6 15,0-9-147-15,-3 9-66 16</inkml:trace>
  <inkml:trace contextRef="#ctx0" brushRef="#br0" timeOffset="18116.74">2695 1992 356 0,'-28'3'132'0,"24"0"-103"0,1-3 5 0,3 0-5 16,7 0-2-16,4 0 6 15,6 0-5-15,8 0 0 16,0 0-15-16,6 0-3 0,-6 0 0 16,-4 7-8-16,0-7-1 15,1 0-12-15,2 0-3 16,1 0-66-16,3-10-29 15,11-5-63-15</inkml:trace>
  <inkml:trace contextRef="#ctx0" brushRef="#br0" timeOffset="19004.14">3810 1011 212 0,'4'-25'79'0,"-1"12"-61"0,1-6 12 0,-1 13 2 16,-3 0-2-16,0 3 2 15,-3 3-9-15,-4 9-1 16,-4 0-13-16,-3 16 6 0,-7 1 2 15,-4 17-1-15,0 20 1 16,8 19-1-16,3 2 3 16,6 4-7-16,5 16-2 0,10 2-5 15,4-15-4-15,6 0 0 16,4-22-1-16,1-6 0 16,2-10 0-16,-6-9 0 15,0-10 2-15,-4-15-23 16,-4-6-11-16,1-4-36 15,-4-9-15-15,3-3-53 16</inkml:trace>
  <inkml:trace contextRef="#ctx0" brushRef="#br0" timeOffset="19782.64">4269 1534 252 0,'-18'0'96'0,"18"0"-75"0,0 0 6 0,0 0-4 0,7 0-2 16,7 0 4-16,0 0-2 15,0 0-2-15,8 0-11 16,2 0-4-16,8 0-2 0,3 0-2 15,-7 0-2-15,1 7-6 16,-8-4-1-16,4 3-65 16,-4-6-29-16,-11 0-22 15</inkml:trace>
  <inkml:trace contextRef="#ctx0" brushRef="#br0" timeOffset="20507.3">4357 1349 224 0,'-7'-19'85'0,"7"13"-66"0,0 6 8 0,0 0 0 15,0 0-7-15,3 0-2 16,4 3 5-16,0 10 3 16,4 6-14-16,3 9 4 0,-7 0 2 15,0-6-8-15,-3 13-3 16,-4-10-4-16,-4 3 0 0,-3 0-2 16,4 0 2-16,-1-3-4 15,-3-3-2-15,4-3-9 16,3-6-3-16,0-4-25 15,3 1-9-15,8-10-81 16</inkml:trace>
  <inkml:trace contextRef="#ctx0" brushRef="#br0" timeOffset="21015.1">4727 1086 268 0,'0'-6'101'0,"4"-4"-78"0,6 1 6 0,-3 9-2 0,4 0-2 15,7 0 4-15,-4 19-2 16,10 6 1-16,1 19-16 16,7 18 9-16,0 10 5 0,-15 4-10 15,-3 12-1-15,-3 6-9 16,-8-4-2-16,-6-5-2 16,-4-19 1-16,0-10-2 15,0-12-1-15,0-9-2 16,7-7 1-16,-4-15-43 15,1-1-18-15,3-12-13 16,0 0-5-16,3-6-50 16</inkml:trace>
  <inkml:trace contextRef="#ctx0" brushRef="#br0" timeOffset="21435.23">5316 879 272 0,'-3'-19'101'0,"3"13"-78"0,0 3 4 16,0 3-3-16,0 0-10 15,0 3 0-15,0 13 5 16,0 9 2-16,-4 12-10 16,-3 13 0-16,-3 29 2 0,-1 9-3 15,-10 9 0-15,7-3-6 16,0 13-1-16,3-4-1 15,8-12-2-15,6-13-2 0,8-12 1 16,3-13 1-16,3-18 0 16,8-7-29-16,0-15-10 15,3-1-89 1,0-21-61-16,1-7 77 16</inkml:trace>
  <inkml:trace contextRef="#ctx0" brushRef="#br0" timeOffset="21687.97">5429 1447 276 0,'-49'6'104'0,"42"-3"-81"0,3 3 1 0,8-6-5 15,6 0-2-15,12 3 4 0,2 4 4 16,8-7 4-16,7 0-15 15,3 0 5-15,0 0 2 0,-3 0-9 16,0 0-4-16,-14 0-5 16,-1 0 0-16,-2 0-53 15,-5 3-23-15</inkml:trace>
  <inkml:trace contextRef="#ctx0" brushRef="#br0" timeOffset="22108.6">6075 923 316 0,'0'-16'121'0,"7"13"-95"0,3 12 11 0,1-5 0 0,0 11-1 16,3 7 5-16,7 10 0 15,-7 5-1-15,0 20-21 16,0 12 2-16,-3 0 0 0,-1 3-5 16,-6-3 1-16,-4 0-10 15,-4-3-2-15,-3-1-3 16,-3-8 1-16,-4-4-33 16,-4 4-12-16,4-20-23 15,-7-5-10-15,7-4-12 16,0 0-6-16,-1-12-44 15</inkml:trace>
  <inkml:trace contextRef="#ctx0" brushRef="#br0" timeOffset="24273.56">413 8294 200 0,'-25'4'74'0,"18"-1"-58"0,-4 3 23 0,8-6 7 15,3 3-4-15,0 0 0 16,3 0-8-16,8 1-1 16,0 2-19-16,3-3 5 0,3 0 2 15,1 0-3-15,10-3 2 16,11 0-9-16,3-3-4 15,1 0-4-15,6 3-3 16,-14 3-30-16,-13 0-15 16,-12 10-123-1</inkml:trace>
  <inkml:trace contextRef="#ctx0" brushRef="#br0" timeOffset="24497.21">522 8746 372 0,'-3'6'140'0,"6"-3"-109"0,8-3 11 16,-1 0-1-16,4 0-12 15,15 0 0-15,6-6-18 16,7 0-7-16,-3 3-3 16,0-4-1-16,0 1 0 0,-11 0-27 0,4 0-11 15,-4-4-17-15,0 1-5 16,-7-1-26-16,-3 1-7 15,10-4-26 1</inkml:trace>
  <inkml:trace contextRef="#ctx0" brushRef="#br0" timeOffset="24979.87">1235 8100 244 0,'-32'-3'93'0,"25"3"-72"0,0-3 18 16,7 3 3-16,0 0-11 15,0 0-3-15,10-3-3 16,5-1 1-16,6 1-14 15,10 0 0-15,5 3 1 0,-4 0-1 16,6 6 1-16,5 7 4 16,-5 6 1-16,1 15 2 15,-3 1 2-15,-15 6-6 16,-14 2 1-16,-11 20-6 16,-6 6 1-16,-8 0-5 0,-7-3 1 15,4-3-1-15,0-7 1 16,0-3-4-16,7 1-3 15,3-4 0-15,8-6 1 16,10-3-1-16,7-13-1 16,10-6 1-16,22-13 1 15,11-9-1-15,3-6-1 16,-4 0-2-16,-17-1-1 16,-4 4-62-16,-3 6-27 15,-14 7-96 1,-11 2-49-16,0 1 115 15</inkml:trace>
  <inkml:trace contextRef="#ctx0" brushRef="#br0" timeOffset="25609.98">2335 7855 236 0,'11'-37'88'0,"-4"24"-69"0,0-6 17 0,-7 13 3 0,0 0-6 16,0 3 1-16,-3 6-13 15,-4 9-3-15,-11 7-10 16,-3 16 6-16,-4 21 3 0,-10 23 2 15,-1 2 1-15,1 16 2 16,7 13 1-16,10 6-12 16,8-9-7-16,13-10-2 15,22-3-2-15,3-6 0 16,7-13 2-16,8-9-1 16,-8-16 2-16,-7-9-4 15,8-13-2-15,-8-9-51 0,-7-13-24 16,-3-3-90-1</inkml:trace>
  <inkml:trace contextRef="#ctx0" brushRef="#br0" timeOffset="26254.86">2812 8301 248 0,'-4'-10'93'0,"8"1"-72"0,-8 6 9 16,4-4 2-16,0 4-3 16,-3-3 3-16,-1 6-4 15,-10 0-3-15,-4 9-13 0,-10 1 3 0,0 12 3 16,-4 3-4-16,0 13 0 15,-6 12-4-15,9 3-1 16,8 0-5 0,11-6-1-16,6-6 1 0,8-6 0 15,13-13 2-15,8-1 1 16,10-11-1-16,4-10 1 16,-7-16 5-16,3-12 2 15,0-10 1-15,-10-2 4 16,-7-4-2-16,-4 6 1 15,-4 10-5-15,-3 3-3 16,-3 9-1-16,-4 7 1 16,-4 9-7-16,4 9-2 15,0 13-3-15,4 6-2 0,3 7 0 16,4-4 3-16,3 7 0 16,3-7 3-16,-3-3-12 15,1-3-6-15,-5-6-51 16,1-3-21-16,-4-4-63 15,0-5-25-15,0-10 50 16</inkml:trace>
  <inkml:trace contextRef="#ctx0" brushRef="#br0" timeOffset="26629.57">2999 7714 312 0,'17'-12'118'0,"4"2"-92"0,11-5 13 0,-11 5-2 16,8 1-9-16,6 0-2 16,-7 2-1-16,4 7 1 15,0 7-14-15,-4 8 6 0,-11 7 3 16,-6 6-3-16,-7 1 2 15,-8 8-7-15,0 1-3 16,-6 3-1-16,3-4-1 16,0 1-4-16,3-4-1 15,8-9-1-15,3 4 1 16,7-11 0-16,4-2 1 0,10-6-2 16,11-4-2-16,3-3 1 15,-3-3-1-15,-4 0-22 16,-3 0-8-16,-15 3-49 15,-2 0-19-15,-5 3-81 16</inkml:trace>
  <inkml:trace contextRef="#ctx0" brushRef="#br0" timeOffset="26975.98">3732 8263 296 0,'-3'0'112'0,"3"0"-87"0,10 6 11 0,-6-6-2 16,7 3-19-16,3-3-6 15,7 7-5-15,14-4-1 16,4 3-2-16,-4-3-1 0,15-3 1 0,-8 0-4 16,11 0 0-16,0 0-60 15,0 7-25-15,-11-4-40 31</inkml:trace>
  <inkml:trace contextRef="#ctx0" brushRef="#br0" timeOffset="27348.23">4357 7840 280 0,'0'-3'107'0,"10"-4"-83"0,8 4 10 0,0 0 2 16,3 0-5-16,11 3 4 16,3 0-4-16,7 3 1 15,-10 7-18-15,0 5 12 0,-8 20 4 16,-9 15-4-16,-15 9-3 16,-11 7-9-16,-14-6-1 15,-7 6-2-15,1-7 3 16,-5 7-1-16,8-6 2 15,7-4-6-15,10-6-3 16,15-12-3-16,14 0 0 16,17-13-2-16,11-7 2 15,0-5-2-15,0-7-1 16,-4 1-2-16,-3-4 1 16,-4-3-41-16,0 0-19 0,-10-3-33 15,-4-1-14-15,0 4-66 16</inkml:trace>
  <inkml:trace contextRef="#ctx0" brushRef="#br0" timeOffset="28097.88">5302 8338 244 0,'4'-9'93'0,"-1"3"-72"0,1-4 16 0,-1 4 2 0,-3 0 3 16,0-1 4-16,-3 1-9 15,-1 0-3-15,-3-4-19 16,-3 10 0-16,-1 0 1 0,-10 10-4 16,-7-1-2-16,-8 7-5 15,-6 6-2-15,-7 6 1 16,6 10 0-16,12-1 2 15,2 1 3-15,22-4 0 16,14 1 0-16,18-10-3 0,3-9-1 16,4-10-1-16,3-9 2 15,4-13-1-15,-7-12 0 16,0-7 3-16,-1 7 3 16,1-3 7-16,-14 6 3 15,-1 3 3-15,-2 9 0 16,-12 7-5-1,-3 6-12-15,-3 16-4 16,3 9-3-16,0 6 0 16,3 10-3-16,4 0 2 15,7-4-10-15,7-2-3 16,4-4-48-16,-4-9-22 16,4 0-55-16,-4-9-25 15,-3-13 12-15</inkml:trace>
  <inkml:trace contextRef="#ctx0" brushRef="#br0" timeOffset="28819.77">6128 8251 296 0,'-14'0'112'0,"10"0"-87"0,4 3 18 0,0-3 0 16,4 0-3-16,3 6 3 15,10-3-4-15,5-3-2 16,-1 0-20-16,17 0-1 0,22 0 0 15,7 0-6-15,4-9-1 16,-4 9-5-16,-3-3-3 16,-4 3 0-16,-8 0-1 15,-9 0-18-15,-11 0-8 16,-4 0-44-16,-7 0-19 16,-3 3-86-1</inkml:trace>
  <inkml:trace contextRef="#ctx0" brushRef="#br0" timeOffset="30153.65">7126 7790 188 0,'0'0'71'0,"4"-4"-55"0,-4 4 9 16,0 0 1-16,0 0 0 16,0 0 2-16,0 0-7 15,0 0 0-15,0 0-12 16,0 0 1-16,0 0 1 0,0 0-2 0,0 0 2 16,0 0 3-16,3 0 3 15,-3 0 0-15,7-3-1 16,-3 0-2-16,3 0-1 15,0 3-3-15,-4 0-1 16,4 0-1-16,4 0 0 16,7 0 0-16,3 0 2 15,7 3-1-15,-3 0 0 16,-4 0-1-16,7 10 0 16,-3-4 7-16,-8 17 2 15,-2-5-6-15,-19 33-2 16,-14 18-3-16,-6-3 1 15,-4-10 0-15,6 4 1 16,-6-13 0-16,7-3 0 0,3-6-2 16,4-6-1-16,7-10-3 15,7 3 1-15,7-12 0 16,7-7 1-16,15-3-2 16,9-3-2-16,1-3 1 15,3 0 1-15,4 0-6 16,-17 0 1-16,-1 0-39 15,-4-3-16-15,-2 0-24 16,-1-3-9-16,-7 0-68 16</inkml:trace>
  <inkml:trace contextRef="#ctx0" brushRef="#br0" timeOffset="30485.91">7761 7849 308 0,'-3'0'115'0,"3"0"-89"0,0 6 10 0,0-6 0 0,0 4-16 15,-7 5-1 1,-1 10-9-16,1 0-2 15,0 3-4-15,0 3 2 0,4 0 0 16,3 0 4-16,3 0 4 0,8-3-6 16,7 0 0-16,10-3-4 15,-7-7-1-15,0-6-3 16,11 4-1-16,7 6 1 16,-15-13 0-16,-2 3-7 15,-1-6 0-15,-4 0-52 16,-6-6-21-16,-1 3-76 15</inkml:trace>
  <inkml:trace contextRef="#ctx0" brushRef="#br0" timeOffset="30772.6">8029 7834 324 0,'0'-7'121'0,"0"7"-95"0,0 7 16 0,0-7 1 16,7 6-9-16,0 13 3 16,4 9-6-16,0 13 1 15,-1 12-18-15,1 3-4 0,-1 4-2 16,-3-1-4-16,0 1-1 16,-3-4-1-16,-1 1 1 15,4-7-2-15,-3-3-1 16,0-9-2-16,3-10-1 15,-4-6-38-15,1-13-15 16,-4-2-27-16,0-14-11 16,0-2-55-16</inkml:trace>
  <inkml:trace contextRef="#ctx0" brushRef="#br0" timeOffset="31088.91">8343 7435 304 0,'-7'-6'115'0,"14"6"-89"0,14 3 19 16,-7 0 4-16,11 7-5 16,3 9 1-16,4 18-2 0,3 16-3 15,1 7-21-15,3 6 4 0,-1 15 1 16,1 26-6-16,0-7 0 15,-14-24-9-15,-4 27-1 16,-11 1-2-16,-10-7 1 16,-7-13-2-16,-7-12 2 15,-3-12-11-15,-1-10-2 16,0-9-57-16,-6-7-25 16,2-8-39-16,-2-1-14 15,-4-10-12 1</inkml:trace>
  <inkml:trace contextRef="#ctx0" brushRef="#br0" timeOffset="32674.83">455 10386 252 0,'-10'0'93'0,"10"3"-72"0,0 3 11 0,3-3 3 16,1 4-4-16,3 2 2 15,3 0-10-15,8-2-1 16,7-4-13-16,3 3 1 0,4-6 1 15,6 0-6-15,8-6-1 16,-14 6-4-16,0 6-1 16,-11-3-72-16,-14 16-30 15,-11-3-37 1</inkml:trace>
  <inkml:trace contextRef="#ctx0" brushRef="#br0" timeOffset="32844.85">579 10781 296 0,'7'0'112'0,"10"-3"-87"0,22-4 15 16,-18 1 3-16,11 0-17 15,7-3-3-15,3 2-13 16,-10 1-6-16,-4 0-3 16,-3 6-21-16,-1 0-9 0,-9 0-45 15,-1 0-17-15,0 6-35 16</inkml:trace>
  <inkml:trace contextRef="#ctx0" brushRef="#br0" timeOffset="33385.35">1453 10188 276 0,'-21'-6'104'0,"18"3"-81"0,3-3 7 16,0 6-1-16,7 0-1 15,3-4 3-15,8 1-3 16,14 0 0-16,14 0-16 16,0 3 6-16,6 3 5 0,-6 7 1 15,-3 8 1-15,-5 7-8 16,-9 10-2-16,-15 12-5 15,-7 13-1-15,-11 5-5 0,-6-5-3 16,-1-4 0-16,-7-9-1 16,4 0 0-16,0-6 0 15,11-6-3-15,10-7 2 16,14-6 1-16,0-6 2 16,4-7-1-16,7-6 2 15,3-3-2-15,-3-3-1 16,-4 0-32-16,0-3-16 15,-7-1-47-15,4 7-19 16,-7 0-39 0</inkml:trace>
  <inkml:trace contextRef="#ctx0" brushRef="#br0" timeOffset="33744.46">2395 9815 288 0,'-3'-34'107'0,"6"15"-83"0,1-3 17 16,-1 12 4-16,-3 4-15 15,0 6-5-15,0 10-3 16,-3 15 0-16,-4 22-12 16,-7 25 3-16,3 9 1 0,1 13 1 15,3 22 1-15,-4 0-8 0,11-3-3 16,14-9-5-16,0-1-1 16,14-6-1-16,4-6 0 15,7-18-16-15,14-17-8 16,-7-15-59-16,0-16-27 15,-8-22-39 1</inkml:trace>
  <inkml:trace contextRef="#ctx0" brushRef="#br0" timeOffset="34344.68">6082 9677 208 0,'14'-28'79'0,"0"19"-61"0,-3-4 15 0,-4 4 1 16,7 5 7-16,0 8 7 16,-3 5 7-16,6 10 3 15,4 6-31-15,4 3 11 0,10 19 6 0,8 22-4 16,3 13-1-16,3-1-22 15,-10 7-8-15,-4 12-6 16,-10 4 0-16,-11-10 0 16,-14-9 1-16,-14-13 0 15,-11-16 2-15,-3-6-10 16,0-15-4-16,6-10-32 16,-2-10-11-16,13-5-31 15,4-4-14-15,14-6-74 16</inkml:trace>
  <inkml:trace contextRef="#ctx0" brushRef="#br0" timeOffset="34704.75">7123 9555 324 0,'0'-38'121'0,"0"38"-95"0,-7-12 7 0,7 9-5 16,-11 9-7-16,0 0-1 15,-20 25 1-15,-19 20 1 0,-3 14-12 16,15-17 1-16,-8 58 0 0,10 1-2 15,5 2 2-15,9 11-6 16,15-1-1 0,7-13-2-16,11-15-2 0,21-9-2 15,17-10 1-15,8-12-17 16,-1-20-5-16,4-8-57 16,11-10-23-16,-4-7-48 15</inkml:trace>
  <inkml:trace contextRef="#ctx0" brushRef="#br0" timeOffset="35218.48">10008 9439 244 0,'7'-38'90'0,"-7"38"-70"0,22-12 15 16,-12 5 0-16,8 7 4 16,10 10 5-16,14 18 1 15,15 22 0-15,3 7-25 16,3 18 8-16,-6 22 5 0,-4 16-8 15,-11-3-5-15,-10 12-11 16,-15 7-4-16,-10-10-1 16,-7-13 2-16,-7-18-10 15,-3-16-2-15,-4-9-32 16,0-16-15-16,3-13-24 0,0-5-9 16,1-1-69-1</inkml:trace>
  <inkml:trace contextRef="#ctx0" brushRef="#br0" timeOffset="36253.83">2886 10191 212 0,'0'-9'82'0,"0"9"-64"0,0-3 15 15,0 3 4-15,0 0-12 16,0 0-5-16,0-6 0 15,3-1 1-15,1 1-11 16,3 0 5-16,0-4 5 0,0 1 2 16,0 0 2-16,-3 2 2 15,-4 1 1-15,0 0 1 16,0 6 0-16,-11 3-9 0,-3 3-1 16,-7 7-7-16,-4 5 1 15,-3 4-7-15,-4 0-1 16,-10 7-2-16,6 5 1 15,8 4-2-15,11 2-1 16,6 4-2-16,11-9-1 16,11-4-1-16,10-12 3 15,7-3 0-15,4-13 3 16,6-13 1-16,-6-2 3 16,7-13-1-16,0 0 2 15,-11-3 5-15,-3-1 2 16,-8 4-1-16,-2 6 0 15,-8 4-5-15,0 2 0 16,-4 1-5-16,1 5-2 0,-4 7 0 16,-4 7-1-16,1 2 0 15,3 7 2-15,0 9-1 16,3 9-1-16,8 7 1 16,-1 0-1-16,4-4 0 15,1-2 0-15,2-4-29 16,-3-9-13-16,0-3-49 15,-3 0-19-15,0-10-73 16</inkml:trace>
  <inkml:trace contextRef="#ctx0" brushRef="#br0" timeOffset="36613.04">3676 10075 280 0,'7'-22'107'0,"-7"22"-83"0,18-25 24 0,-15 19 6 16,4 0-4-16,0 0 0 15,0 2-5-15,4 8-4 16,0 11-22-16,-4 7 0 0,3 16-1 0,-3-1-10 16,-3 4-2-16,-1 6-6 15,4 7-3-15,0-1 4 16,-3 6 1-16,3-12-20 16,-4-9-10-16,1 0-35 15,-4-13-12-15,0-6-5 16,-4-10-102-1</inkml:trace>
  <inkml:trace contextRef="#ctx0" brushRef="#br0" timeOffset="36820.91">3411 10298 312 0,'-35'-9'118'0,"35"5"-92"0,4 4 19 0,6 0 2 16,8-3-12-16,14 0-1 15,24 0-13-15,11 0-3 16,11-3-10-16,-1-1-3 0,15 1 1 16,3 0-5-16,-17 0-1 15,-8-1-29-15,-10 1-13 16,-3 3-84-16,-4-7-36 16,3-8 31-1</inkml:trace>
  <inkml:trace contextRef="#ctx0" brushRef="#br0" timeOffset="37814.11">7281 10085 220 0,'14'-13'85'0,"4"-2"-66"0,10 2 3 0,-14 4-1 15,1-1 0-15,-5 4 2 16,1-7 10-16,6 4 3 15,-13-4-18-15,3 4 14 0,-11-7 5 16,4 7-4-16,-10 9 0 16,-22 0-7-16,0 16-4 15,1 6-8-15,2 9-4 16,-6 3-5-16,7 4-2 16,3-3-3-16,8-1-1 15,6-3-1-15,7-2-2 16,8-4 5-16,7-10 1 15,10-5 2-15,10-7 2 16,8-6-1-16,-3-3 0 16,-8-1-1-16,7-12 2 15,-7 1 3-15,0-1 5 0,-10 0-2 16,-4-3 3-16,-3 3-4 16,-4 7 1-16,-4 2-9 15,-3 10-2-15,0 0-3 16,0 10-2-16,0 8 3 15,4 1 0-15,3 3-2 16,4 0 2-16,6 0-1 16,1 0-2-16,-1-3-50 15,1 0-22-15,0-4-45 16,-1 4-17-16,-3 0-10 16</inkml:trace>
  <inkml:trace contextRef="#ctx0" brushRef="#br0" timeOffset="38308.85">7959 10038 220 0,'3'-7'82'0,"-3"7"-64"0,4-6 18 0,-4 6 2 0,0-3 2 16,0 0 5-16,0 0-7 16,0 0 0-16,-7 3-22 15,0 0 6-15,0 0 5 0,0 0-4 16,-1 3 1-16,1 0-7 15,4 3 0-15,-1-3-4 16,1 4 2-16,-1-4 3 16,8 3 1-16,-1-3-4 15,15-3 1-15,-4 0-3 16,14 0 2-16,-3-3-6 16,17-3-3-16,22-4-3 15,-11 4-3-15,-11 3 1 16,11 0 1-16,-7 0-1 0,-4 0-1 15,-7 3 1-15,1-4-1 16,-8 4-25-16,0 0-8 16,-7 0-23-16,1 0-10 15,-5 0-22-15,-3 0-9 16,0 0-61 0</inkml:trace>
  <inkml:trace contextRef="#ctx0" brushRef="#br0" timeOffset="48139.85">1185 12164 240 0,'-7'-4'90'0,"4"4"-70"0,-4 0 4 0,3 0-3 16,1 0-9-16,-1 0-2 16,4 0-3-16,0 0-2 15,0 0-3-15,0 0 3 0,0 0 1 16,0 0 4-16,0 0 1 0,0 0-1 15,0 0-1-15,4-3-3 16,3 0 1-16,-4-3-4 16,-3 6 0-1,0 0 1-15,0 0 2 0,0 0-1 16,0 0 2-16,0 0-4 16,4 0-2-16,-1 0 4 15,1 0 1-15,-4 0-2 16,3 0-3-16,1 0 0 15,-1 0 1-15,1 0 3 16,-1 0 2-16,1 0 1 16,0 0 2-16,-4 0-3 15,0 0-2-15,0 0-2 16,3 0 0-16,4 0-2 0,0 0 2 16,4 0-2-16,-1-3 2 15,8-3-2-15,0 6 2 16,-1-4-4-16,1-2 0 15,3 3 3-15,0 3 1 16,4 0-1-16,-4 3 1 16,4 7 2-16,-4 5 4 15,-3-2 0-15,3 12 0 16,-4 9-1-16,-10 10 0 16,-7 10 0-16,-3-1 0 15,-11 0-2-15,0-3-1 16,-4-6-3-16,0 3 1 15,1-6-2-15,6-3-1 16,1-1-2-16,3-5 1 0,3-7 3 16,11-3 3-16,4-13 0 15,6-3 2-15,15-6-4 16,17-6 0-16,-3-3-1 16,4 9 1-16,-1 0-2 15,-17 0 2-15,-4 0-9 16,-10 9-1-16,-11 0-58 15,-7 1-24-15,3 6-89 16</inkml:trace>
  <inkml:trace contextRef="#ctx0" brushRef="#br0" timeOffset="48545.86">1961 12170 260 0,'0'-31'99'0,"8"21"-77"0,6-9 11 0,-7 13 0 15,0 0-12-15,-4 0-1 16,-3 6-1-16,0 0 2 15,-3 6-11-15,-4 3-1 0,-4 4 1 16,4 6-2-16,-4 2 3 0,4 1-2 16,0 4 0-1,0 2-3-15,4 6-1 16,3-2-3-16,0-1 1 0,3 0 0 16,8-6 1-16,3 4 0 15,11-7 2-15,6-7-1 16,1-5 2-16,7-4-4 15,3-6-2-15,-10 0 2 16,-7 0 0-16,-4 0-17 16,-7 0-7-16,-10 3-52 15,-8 0-20-15,1 0-56 16</inkml:trace>
  <inkml:trace contextRef="#ctx0" brushRef="#br0" timeOffset="48910.46">2307 12148 260 0,'-3'-19'96'0,"6"10"-75"0,1-4 17 0,-1 4 3 15,1-1-11-15,-1 1-2 16,1 3-5-16,-4-1 0 15,0 7-13-15,0 0 5 0,-4 10 7 16,1 9-5-16,-1 6-5 16,-3 9 0-16,0 23-3 15,-7 15 0-15,0 3-5 16,3 0-3-16,-3-3 0 16,11 10 1-16,6 6 3 15,8-13 4-15,-1-9-4 16,4-10-3-16,-3-12 1 15,0-6 0-15,-8-10-8 16,4-6-2-16,-7-10-49 16,-3 4-23-16,-1-13-94 15</inkml:trace>
  <inkml:trace contextRef="#ctx0" brushRef="#br0" timeOffset="49403.12">1168 13161 300 0,'-4'-3'112'0,"8"3"-87"0,-1 0 11 16,4 0-2-16,0 0-8 15,7 0-1-15,8 0 0 16,6 0-1-16,7 0-13 16,0-7 4-16,22 4 5 0,31-3-2 15,14 0-1-15,11-1-5 16,25 1-2-16,-1 3-6 16,-6 3-1-16,3 0-1 15,-7 0-2-15,-21 0 3 0,-14 0 0 16,-25 0-1-16,-7 0 1 15,-22 0-35-15,-13 0-13 16,-14 0-68-16,-11 3-30 16,-22 6-5-1</inkml:trace>
  <inkml:trace contextRef="#ctx0" brushRef="#br0" timeOffset="49763.55">1549 13562 304 0,'-4'-16'115'0,"4"13"-89"0,0-3 5 16,0 6-1-16,4 0-2 15,-1 6 6-15,1 4-6 16,-4 2-2-16,0 13-14 16,0-6-5-16,-4 25-1 0,-6 12-3 15,-1 1 0-15,4-16-1 0,0 12-2 16,3-12-6-16,1-10-1 15,6-6-54-15,4-9-22 16,11-10-77 0</inkml:trace>
  <inkml:trace contextRef="#ctx0" brushRef="#br0" timeOffset="49973.93">1803 13637 368 0,'0'-6'140'0,"3"6"-109"0,8-3 9 0,-4 3-4 0,0 0-19 15,0 0-2 1,0 0-9-16,0 3-2 0,-3 3-2 16,-4 1-6-16,-4 2 0 0,1 0-58 15,3 1-23-15</inkml:trace>
  <inkml:trace contextRef="#ctx0" brushRef="#br0" timeOffset="50317.66">1997 13365 260 0,'-14'-16'96'0,"14"16"-75"0,3 6 12 16,1 0 0-16,-1 10-5 0,4 0 1 15,7 3-8-15,0-1 0 16,4 1-12-16,3-3 12 0,4 0 8 16,0-1-2-1,3 4 1-15,-10 3-9 0,-4-3-1 16,-14 6-7-16,0 0-1 16,-7 3-4-16,-8 0-1 15,1 7-6-15,-3-4 1 16,3 1 2-16,3-4 1 15,4 0-4-15,3-3-1 16,8-6-2-16,10-3 3 16,7-7 0-16,7-3 3 15,-3-3-19-15,0-3-6 16,0-3-67-16,3-3-29 0,-11 0-43 16</inkml:trace>
  <inkml:trace contextRef="#ctx0" brushRef="#br0" timeOffset="50577.56">2487 13446 276 0,'-14'6'104'0,"10"1"-81"0,-3 8 18 16,4-5 4-16,-1 2-9 15,1 4-1-15,-1 0-8 16,1 2-3-16,-1-2-13 0,4-3 2 0,0 5 1 15,4-2-7-15,3-3-2 16,0-1-3-16,3-2-2 16,5-4-2-16,-1-3-1 15,3 3-38-15,-3-3-17 16,-3-3-64-16,3-3-73 31</inkml:trace>
  <inkml:trace contextRef="#ctx0" brushRef="#br0" timeOffset="50753.46">2678 13496 344 0,'0'-12'129'0,"0"9"-100"0,0 6 18 0,0-3 0 15,0 6-5-15,0 6-1 16,-4 7-9-16,4 6-3 0,-7 4-16 16,-4 18-10-16,-3 9-3 0,-3 4 0 15,3-1 2-15,-1-5-6 16,5-4 1-16,-1-10-50 15,4 1-21-15,4-6-117 16</inkml:trace>
  <inkml:trace contextRef="#ctx0" brushRef="#br0" timeOffset="51544.27">1415 14509 232 0,'-4'-3'88'0,"8"-3"-69"0,-4-1 17 0,0 4 5 16,0 0-15-16,0 0-5 15,-4 0-8-15,1 3-1 16,-1 0-7-16,1 0-1 0,3 3 2 16,3 0 3-16,8-3 2 15,3 0 6-15,0 0 3 16,11 3 1-16,3 0-1 15,7 4 1-15,-10 2-1 16,-4 7-5-16,-10 2-1 16,-11 8-6-16,-11 2 0 15,-3 6-5-15,0 4 0 16,0-4-1-16,-1 7 1 16,5-10-2-16,-1-2-1 0,4-4-2 15,4-6-1-15,6-4 4 16,11 1 1-16,8-10 0 15,6-6-2-15,0-3 1 16,7-3-1-16,1-4-58 16,-12 1-25-16,4 9-93 15</inkml:trace>
  <inkml:trace contextRef="#ctx0" brushRef="#br0" timeOffset="51744.65">1951 14641 332 0,'-18'-10'126'0,"18"4"-98"0,4 0 14 0,-4 6 0 16,3-3-24-16,-3 3-5 16,4 0-8-16,-1 3-4 15,-3 3 0-15,0 0-8 0,0 1 0 16,4-1-59-16,3 0-25 15,7 3-53 1</inkml:trace>
  <inkml:trace contextRef="#ctx0" brushRef="#br0" timeOffset="52163.54">2230 14409 312 0,'-18'-22'118'16,"18"6"-92"-16,7-3 19 0,0 10 5 0,0 3-21 15,0 2-6-15,4 8-6 16,-1 5-1-16,-3 19-8 16,-7 3-5-16,0 4 0 0,-3-4 0 15,-4 10 1-15,-4-3-2 16,4-1 1-16,4-5-4 15,3 2-2-15,0-9 2 16,3-9 0-16,1-7 1 0,-4-9 0 16,3-3 2-16,-3-6 1 15,0-4-1-15,-7 1 1 16,0-4-2-16,-3 4-1 16,-1-1 1-16,0 4-1 15,4-1-3-15,0 7 2 16,0 3-4-16,4 3 1 15,3 3-16-15,0 7-6 16,0 0-58-16,3 8-22 16,-3 5-39-1</inkml:trace>
  <inkml:trace contextRef="#ctx0" brushRef="#br0" timeOffset="52689.82">2409 14327 316 0,'-7'-12'121'0,"7"5"-95"0,0 7 0 0,0 0-5 16,0 0-6-16,4 7 3 16,-1-4 1-16,1 3 1 15,3-3-11-15,0 7 6 0,4-10 4 16,6 6-1-16,8-3 1 15,7-3-1-15,0 9 0 16,-4 4 2-16,0 6 2 16,-7 3-3-16,-3 3-2 15,-15 3-3-15,-6 0 1 16,-8 0-2-16,-3 1 2 16,-4-1-6-16,4-6-1 15,0 6-4-15,4 0-1 16,6-3-3-16,4 0-1 0,11-6 1 15,10 3 2 1,7-12-3-16,7-7 0 0,-6-6 1 16,-1-4 0-16,-3 1-44 15,-8-3-18-15,1-1-44 16,-8 1-16-16</inkml:trace>
  <inkml:trace contextRef="#ctx0" brushRef="#br0" timeOffset="53501.73">2152 14271 224 0,'7'-13'85'15,"-3"7"-66"-15,3-4 16 0,-4 4 4 0,1 0-4 16,3 0 4-16,3-1-6 16,1 1 0-16,-1 3-19 15,1 3 3-15,0 3 1 0,-4 19-2 16,-7 13 3-16,-4 12-10 16,-3 3-3-16,-3 3-4 15,-5-3 1-15,5 0-2 16,-1-3 2-16,4-6-4 15,4 0 0-15,3-7 3 16,3-12 1-16,4 3 3 16,0-9 1-16,0-6-1 15,0-7-1-15,-7-3-1 16,0-7 2-16,-3-5-1 0,-1-4 0 16,-3-3-3-16,0-6-2 15,4-6 1-15,-1-4-1 16,4-12-3-16,7-9 2 15,0 0 1-15,0 5 0 16,0 7 0-16,0 10 0 16,1 6 4-16,-1 6 5 15,-4 6 1-15,1 4 4 16,-8 12-12 0,1 12 2-16,-4 13 1 15,-1 10-1-15,1 5 3 16,0 4-6-16,4-3-1 15,-1 6-2-15,4-6 0 0,4-3 4 16,3-4 1 0,3-3-1-16,-2-6 1 0,-1-6 2 15,0-6 2-15,-4-4 1 16,-3-9 0-16,0 0-4 16,-3-6-3-16,-4-3 2 15,0-1 0-15,-4 1-30 16,0-1-12-16,4 4-55 15,4 0-25-15,3 9-56 16</inkml:trace>
  <inkml:trace contextRef="#ctx0" brushRef="#br0" timeOffset="54895.85">1344 15330 296 0,'-10'-9'110'0,"10"6"-86"0,-4-3 7 0,4 6-2 0,0 0-9 15,4-7-2-15,-1 1-2 16,4 0 3-16,7-4-11 16,4-2 7-16,7-7 4 0,3 10-1 15,4-4-1-15,6 7-5 16,1 6 0-16,-14 0 2 15,-4 9 3-15,-7 10-3 16,-10 3 2-16,-8 3-7 16,-6 0-3-16,-1 0-3 15,-3-6 0-15,7 3-2 16,-4-6 2-16,1-4-7 16,3-2 1-16,3 2-1 0,0-2-1 15,8-1 4-15,0-3 0 16,6 10 1-16,4-3 0 15,-3-4 0-15,6 7 0 16,1-1 0-16,-4 1 2 16,-3 0-1-16,-1-1-1 15,-10 4 3-15,-7-3 0 16,0 3 1-16,-3-4 0 16,-1-2-2-16,1-4 1 15,-5-2-4-15,1-4 0 16,4 0 3-16,-4-3 1 15,-1 0-26-15,5 0-9 16,-1 0-50-16,4 0-22 16</inkml:trace>
  <inkml:trace contextRef="#ctx0" brushRef="#br0" timeOffset="55108.44">1856 15446 392 0,'10'-18'148'0,"-6"11"-115"0,3 1-3 15,-7 6-7-15,0 0-15 16,0 0-2-16,0 3-3 0,0 0-3 16,0 4 1-16,-4 2-17 0,1 0-6 15,-1 1-40-15,1-1-17 16</inkml:trace>
  <inkml:trace contextRef="#ctx0" brushRef="#br0" timeOffset="56350.09">2346 15233 272 0,'0'-9'104'0,"4"6"-81"0,-1-13 12 0,1 13-2 15,-1-6-7-15,1-1 2 16,-4 1-3 0,0 2 0-16,0 4-14 0,-7 3 0 0,-4 3 0 15,-7 7-6-15,-3 6-3 16,-4 5-1-16,-6 5 1 16,3-1-1-16,-1 0-1 15,12-3-2-15,-1-4 1 16,4-2-1-16,7-3 0 15,10-4 2-15,8 1 0 16,7-1 0-16,3-3 0 16,7 0 0-16,0-2 2 15,4 2-3-15,-7 3 0 0,-4 4 1 16,4 2 0-16,-4 4 2 16,0 0 1-16,-7 0-4 15,0 0-1-15,-7 0 1 16,0-1 2-16,-3-2 9 15,-4 0 5-15,-4-1 6 16,-3-2 4-16,0 3-7 16,-4-7-3-16,-3-3-8 15,-3-3-5-15,-1-3-1 16,-3 0 1-16,3-3-1 16,1-9 2-16,10 2-7 15,0-8 1-15,10-4-1 16,8-7 2-16,3-8 1 0,14-10 1 15,0-7-3-15,7 1 2 16,-3 3 1-16,0 6 0 16,-7 10 0-16,-8 5 2 15,-10 4-6-15,-14 6-1 16,-7 4-45-16,0 5-16 16,0 4-86-1,3 9-63-15,-3 7 84 16</inkml:trace>
  <inkml:trace contextRef="#ctx0" brushRef="#br0" timeOffset="56788.83">1450 16146 312 0,'3'-29'115'0,"5"20"-89"0,-5 0 12 0,-3 9-1 16,0 0-16 0,0 0-2-16,-3 6-9 0,-1 6-4 15,0 10-3-15,-3 4-3 0,4 2 3 16,-1 0 0-16,4-3 1 16,4-6 4-16,-1 0 3 15,8-1-2-15,3-5 0 16,-3-4-3-16,24-2 1 15,-3-4-6-15,-1-3-1 16,1-3-33-16,0 0-13 16,-7-4-72-16,-4 1-29 15,-7 0 24 1</inkml:trace>
  <inkml:trace contextRef="#ctx0" brushRef="#br0" timeOffset="57025.77">1725 16111 292 0,'-25'-19'110'0,"25"13"-86"0,0 0 13 16,0 6 0-16,4 0-11 15,3 3-1-15,-3 6-8 16,-1 10 0-16,-3 16-10 16,0 12-2-16,-3 3 1 0,-1-3-1 15,0 0 0-15,1-3-3 16,-1 0-2-16,1-7 1 15,3-2-1-15,3-7-51 0,4-3-20 16,8-6-84 0</inkml:trace>
  <inkml:trace contextRef="#ctx0" brushRef="#br0" timeOffset="57208.78">1940 16381 332 0,'0'0'126'0,"4"-3"-98"0,-1 3 14 0,-3 0 0 16,0 0-20-16,0 0-4 15,4 0-11-15,-1 0-5 16,1 3-1-16,-1-3-4 0,1 9 0 0,0-2-47 16,-4-4-21-16,10 6-83 15</inkml:trace>
  <inkml:trace contextRef="#ctx0" brushRef="#br0" timeOffset="57679.15">2455 16011 280 0,'7'-25'107'0,"0"15"-83"0,1-8 15 15,-5 8 3-15,-3 1-5 0,0-1 2 16,-3 4-17-16,-5 6-5 16,1 3-11-1,-3 3 7-15,-4 7 6 0,3 3-4 0,-7 6 2 16,-3 6-8-16,-3 9-1 16,-1 17-4-16,4 12-1 15,7-4-1-15,3-2 1 16,8-7-2-16,10-6 2 15,3 0-4-15,11-9 0 16,8-10 5-16,6-15 2 16,0-4 4-16,11-12 4 15,7-6-2-15,-11-7 3 16,-6 6-4-16,-12-5-1 16,-10-1 5-16,-17-3 2 0,-18 0-8 15,-11 1-3-15,-3-1-4 16,-1 9-2-16,-6 10 1 15,0 10-1 1,3-4-9-16,0-3-4 0,7 7-44 16,18-10-20-16,11-10-64 15,10-2-25-15,7-10 19 16</inkml:trace>
  <inkml:trace contextRef="#ctx0" brushRef="#br0" timeOffset="60167.75">5288 13142 260 0,'-7'-10'96'0,"7"4"-75"0,0 0 19 16,0 0 2-16,0 3-13 15,0 3-5-15,0 0-5 16,4 0-2-16,3 6-9 16,-4 6 4-16,4 10 3 0,0 13-1 15,0 9 0-15,0 9-8 0,0 0-4 16,-3-3 1-16,0-6 0 15,-4-3-1-15,0-6 1 16,0-7-24-16,0-6-11 16,17-13-250-1,1-18 118 1</inkml:trace>
  <inkml:trace contextRef="#ctx0" brushRef="#br0" timeOffset="60362.85">5486 13236 312 0,'-4'0'118'0,"11"3"-92"0,14 7 15 15,-3-7 0-15,-4 0-19 16,11 0-2-16,3 0-12 16,0 0-5-16,1 0-2 15,-8-3-1-15,0 0 0 0,-4 0-53 16,1-3-24-16,0 6-71 15</inkml:trace>
  <inkml:trace contextRef="#ctx0" brushRef="#br0" timeOffset="60676.57">5789 13045 260 0,'-7'0'96'0,"11"0"-75"0,6 6 14 0,4-6 1 15,11 3-4-15,7-3 3 16,14 6-4-16,-8-2 1 16,5 2-18-16,-4 0 5 0,-15 7 4 15,-3 5-1-15,-10 4-1 16,-11 0-9-16,-7 16-5 16,-7 3-4-16,-4 3-3 15,4-4 1-15,0-5-1 16,3-1-3-16,11-9 0 15,11-3 2-15,3-6 2 0,7-7 0 16,4-2 2-16,0-4-2 16,3 0-1-16,-3-3-41 15,-11 0-20-15,3-3-119 16</inkml:trace>
  <inkml:trace contextRef="#ctx0" brushRef="#br0" timeOffset="60979.63">6438 13098 348 0,'-7'3'129'0,"0"0"-100"0,-7 7 2 15,7-7-3-15,-7 3-13 0,0 3 2 16,0 1-10-16,-1 6-4 15,5-4-2-15,3-2-1 0,3 5 2 16,8-2-1-16,6-1-1 16,8 1 3-16,7-4 0 15,3-2 1-15,-7-1 0 16,0-3-7-16,-3 0-2 16,-4-3-56-16,0-3-21 15,-3 3-71 1</inkml:trace>
  <inkml:trace contextRef="#ctx0" brushRef="#br0" timeOffset="61167.58">6653 13054 384 0,'0'-3'143'0,"0"6"-112"0,-3 10 8 0,3-10-7 0,0 9-16 15,0 4-2-15,0 6-6 16,-7 0-3-16,3 16-2 15,-3 15-3-15,0 0 1 0,0 7-19 16,0-4-8-16,-4-3-50 16,4-6-21-16,0-3-56 15</inkml:trace>
  <inkml:trace contextRef="#ctx0" brushRef="#br0" timeOffset="62840.88">5249 11816 244 0,'0'-26'90'0,"4"14"-70"0,-4-4 15 16,0 7 2-16,0 6-1 15,0-4 2-15,0 7-11 16,0 0-7-16,0 0-11 16,0 0 0-16,0 10 2 0,0 12-2 15,0 9 0-15,0 10-1 16,3 9 2-16,-3 0-5 16,0-3-3-16,0 0-4 15,4-6 1-15,-1-3 1 16,5-10 0-16,-5 0 0 0,1-6 0 15,-1-6 2-15,1-4 3 16,-1-2-2-16,1-4 0 16,-1-3 1-16,4-3 0 15,-3 0-2-15,-4 0-2 16,0 0-2-16,0 0 1 16,0 0-67-16,0-9-32 15,3 6-55 1</inkml:trace>
  <inkml:trace contextRef="#ctx0" brushRef="#br0" timeOffset="63376.23">5260 11722 204 0,'3'-13'77'0,"5"7"-60"0,-5-1 6 0,1 4 1 16,-1 0-2-16,1-3 4 16,3 0-3-16,-4-1 0 15,8 4-12-15,3 3 7 0,7 0 2 16,4 3-2-16,10 7 0 16,0 5-4-16,1 11-1 15,-5 14-5-15,1 10-3 16,-11 4 0-16,-3-1-1 15,-8-9 2-15,-6-6 1 16,-8-4 3-16,-10-3 1 16,-10-2-3-16,-8-4-3 15,-7 3-5-15,4-6 0 16,7-3 0-16,-4-4 2 16,11-2-10-16,3-4-4 0,15-6-47 15,10-3-17 1,14-6-9-16,14 0-43 15</inkml:trace>
  <inkml:trace contextRef="#ctx0" brushRef="#br0" timeOffset="63557.53">5708 12154 304 0,'-7'0'115'0,"7"3"-89"0,0-3-1 15,0 0-7-15,3 3-13 0,1 4-3 16,-1-1 3-16,1 3 1 16,-4 4-90-16,0-4-96 15,4 10 42 1</inkml:trace>
  <inkml:trace contextRef="#ctx0" brushRef="#br0" timeOffset="64177.38">5761 11859 252 0,'-18'-3'93'0,"22"3"-72"0,-4 3-4 0,3 7-5 16,1-1 0-16,-1 10 4 0,1 3-4 15,-4 3 1-15,3 0-8 16,-3 0 1-16,0-6 4 0,7 6-4 15,-3-6-1-15,3-3 4 16,0-4 4-16,14-2-3 16,11-4 0-16,7-6-4 15,7-3-1-15,0-3-1 16,-8-7 0-16,-2-6 2 16,-5-3 3-16,-6-6 0 15,-11 3 2-15,4 3-2 16,-4-9 0-16,-3 2-3 15,-8-15 1-15,4 19-2 16,-7-12 0-16,0 2-1 0,0 7 2 16,0 9-5-16,-3 10-1 15,-1-1-2-15,-3 17-2 16,0-1 3-16,-21 38 2 16,-8 37-2-16,-2 4 0 15,2-10 1-15,5 10 2 16,9-10-1-16,8-6-1 15,11-9 1-15,6-13 1 16,8-16-3-16,3-12-2 16,4-19 4-16,-4-9 1 15,0-4 0-15,-4-9 1 16,-6-3-4-16,-8 6-2 16,4 0 4-16,-14 1 1 15,7 5-5-15,0 0 0 0,-3 1-1 16,6 3-1-16,1 2 4 15,13 1 0-15,15-3 1 16,7-1 0-16,3 1-3 16,-3-1 2-16,3 1-41 15,-17 0-17-15,3 9-96 16</inkml:trace>
  <inkml:trace contextRef="#ctx0" brushRef="#br0" timeOffset="64927.5">5253 12330 232 0,'-11'-3'88'0,"8"0"-69"0,-4 6 11 16,7-3 1-16,-4 0-4 15,1 0 2-15,-1 3 1 16,4-3 1-16,0 0-16 15,0 3 0-15,4-3 1 0,3 0 5 16,3 0 4-16,4-3-7 16,4-3 0-16,0-1-7 0,6 1 1 15,12 0-3-15,13-1 2 16,0 1-2-16,8-3 0 16,6-1-3-16,22 1 1 15,17 0-2-15,11-1 2 16,28 1 11-16,25-1 6 15,18-2-12-15,10 2-5 16,3 1-4-16,8 3-3 16,-18 3 1-16,3-1 1 15,-10 1-3-15,-25 0 0 16,-3-6 1-16,-28-1 2 16,-29 1-1-16,25-4 2 15,-25-2 0-15,32-1 1 16,-28 0-5-16,0 4 1 0,-22 2-2 15,-6 4 0-15,-18 0-3 16,-11 3 1-16,-7 0-49 16,-10 3-19-16,-4 0-13 15,-14 3-3-15,0 0-70 16</inkml:trace>
  <inkml:trace contextRef="#ctx0" brushRef="#br0" timeOffset="65572.23">7126 11615 304 0,'7'-9'112'16,"-7"9"-87"-16,0 0 13 0,0 0 1 0,0 0-17 16,0 0-2-16,-10 3-10 15,-1-3-4-15,-14 9-3 16,4-3-3-16,-11 4 3 0,4-1-2 16,-4 1-1-16,4-1 1 15,0 0-1-15,10-2-3 16,-3-1 2-16,7 0-1 15,7 0-2-15,0-2 5 16,14 2 1-16,0 0-3 16,11 4 1-16,-1-1 0 15,5 10 0-15,-1-7 0 16,3 20 2-16,-2-10-1 0,-1 6-1 16,0-3 5-16,-14 3 1 15,4-9 11-15,-8 0 6 16,1-4-6-16,-11 4 1 15,-1-3-9-15,-6 0-1 16,-3-4-4-16,-8-2-1 16,4-1-3-16,-4-3-1 15,8 0-12-15,2-6-7 16,-2 0-33-16,13 0-16 16,1 0-96-1</inkml:trace>
  <inkml:trace contextRef="#ctx0" brushRef="#br0" timeOffset="65752.07">7197 11888 360 0,'-4'-22'134'0,"4"22"-104"0,0-7 5 16,0 7-6-16,0 0-13 16,0 0-1-16,4 10-9 15,-4-1-4-15,0 10-1 16,0-3-32-16,0 6-14 0,0-3-65 15,0-1-30-15,0-5 21 16</inkml:trace>
  <inkml:trace contextRef="#ctx0" brushRef="#br0" timeOffset="66386.95">7408 11671 252 0,'-28'-3'93'0,"28"3"-72"0,0 10-8 0,0-10-10 16,7 6-4-16,0-3 0 15,11 6 1-15,-8 1 2 16,12 2-1-16,-5-5-1 0,4 11 1 16,-3-8-1-16,0 6 0 15,-4-7 24-15,-4-3 11 16,1 0 2-16,-7-2 3 15,-1-1-20-15,-6 3-7 0,-1-3-6 16,-10 10 0-16,7-4-4 16,-11 13 0-1,8-3-3-15,3 6-1 0,3-6 5 16,11 0 2-16,0-4 4 16,14-5 1-16,-10-1 1 15,7-12 0-15,-1 0-4 16,1-10 0-16,-4 1-1 15,-4-7 3-15,1 0-5 16,-4 10-1-16,0-4-2 16,-3 7-2-16,-4 3-2 15,0 22 1-15,0-7-1 16,-4 23-2-16,1-7 3 0,-1 16 2 16,4-7 6-16,-3 17 6 15,-1 18 2-15,-3-6 3 16,-4-7-4-16,-6-9 0 15,-11-12-6-15,-4-10-3 16,-11-3-2-16,5-12 0 16,-1-10-2-16,4-12 2 15,10-13-2-15,7-7-1 16,11 1-2-16,14 0-1 16,14 3-5-16,1 9 0 15,-5-3 4-15,22 7 2 16,-11-4-31-16,15 4-13 15,17-7-39-15,10 0-16 16,1-3-56-16</inkml:trace>
  <inkml:trace contextRef="#ctx0" brushRef="#br0" timeOffset="66782.22">7825 12004 352 0,'-4'-10'132'0,"4"10"-103"0,4-19 10 0,-1 16-2 15,4-12-12-15,0 2 0 16,7-12-8-16,-3 3 0 16,10-9-10-16,-3 9-2 0,3 0-1 15,-3 3-5-15,3 6 1 16,-4 1 0-16,-3 9 2 16,1 3-1-16,-5 9 2 15,-3 1-2-15,0 12 2 16,-3-7-15-16,3 4-7 15,-4 6-26-15,4-6-8 16,1-3-19-16,2-7-8 0,1-3-55 31</inkml:trace>
  <inkml:trace contextRef="#ctx0" brushRef="#br0" timeOffset="67162.52">8386 11709 296 0,'0'-3'110'0,"0"3"-86"0,3 0 7 16,-3 0-2-16,0 0-3 16,0 0 2-16,0 0 7 15,0 0 4-15,0 0-20 16,0 0-8-16,-7 0-6 0,0 0-3 16,-11 0 1-16,4 0-2 0,0 3-1 15,0 0-4-15,3 3 0 16,1-2 0-16,6-1 2 15,1 6 3-15,3-3 2 16,0-3-6-16,7 7 0 16,0-1 3-16,0 7 2 15,0-4-3-15,0 7 1 16,-3-3 0-16,-4 3 0 16,0-4 2-16,-4 4 1 15,1 0 5-15,-5-6 5 16,1-4-5-16,-3-3-2 15,-1 1-3-15,1-4-3 16,3 0-6-16,0-3-1 16,-1 0-46-16,5-10-19 0,-1 4-98 15</inkml:trace>
  <inkml:trace contextRef="#ctx0" brushRef="#br0" timeOffset="67446.86">8615 11678 316 0,'-28'-4'121'0,"28"4"-95"0,-7 0 11 16,7 0 0-16,0 0-21 15,0 0-6-15,7-3 0 0,0 0 1 16,14 0-6-16,0 0-1 0,32 0 0 15,-14 0-2-15,17 3 1 16,-10 0-4-16,7 0 0 16,-7 0 1-16,3 0 2 15,-10 0-30-15,3 3-13 16,8-3-48-16,-4 0-20 16,-8 0-12-1</inkml:trace>
  <inkml:trace contextRef="#ctx0" brushRef="#br0" timeOffset="67762.31">9098 11373 340 0,'-14'0'126'0,"14"0"-98"0,0 16 10 16,0-16-3-16,4 13-11 15,-1-4 0-15,15 10-7 16,-4-3-2-16,18 2-9 16,-4 1 3-16,11 0 1 0,-8 3-3 15,-6 0 1-15,-4-3-3 16,-17 3 2-16,-1-3-4 16,-20 2 0-16,3 5-1 15,-11-1-2-15,4-3 1 0,3-4-1 16,0-2-29-16,8-7-10 15,3 1-21-15,10-4-5 16,1-6-93 0</inkml:trace>
  <inkml:trace contextRef="#ctx0" brushRef="#br0" timeOffset="68213.52">9779 11577 372 0,'-11'0'140'0,"11"0"-109"0,0 0 0 0,0 0-6 16,7 0 3-16,1 0 4 15,16-3-5-15,-3 0-2 16,18-6-14-16,-4 2-4 0,36-5-3 16,-15 2 0-16,19 4 0 15,-15 0-5-15,-4 3 1 16,-10 0-44-16,-7 3-20 16,3 6-111-1,-10-6-65-15,-18-3 110 16</inkml:trace>
  <inkml:trace contextRef="#ctx0" brushRef="#br0" timeOffset="69353.25">7271 13070 376 0,'-4'-3'140'0,"4"3"-109"0,0 0-2 0,0 0-7 16,4 0-7-1,6 3 3-15,8-3-10 0,10 0-2 16,4-3-4-16,-7 0-2 0,17-7 3 16,-10 7-46-16,3-3-21 15,-7 6-102 1</inkml:trace>
  <inkml:trace contextRef="#ctx0" brushRef="#br0" timeOffset="69491.52">7486 13180 320 0,'-7'0'121'0,"7"0"-95"0,25-4 7 0,-22-2-5 0,22 3-18 15,-11-3-3-15,18 3-21 16,-8-4-7-16,15 7-125 15,-7 0-54-15</inkml:trace>
  <inkml:trace contextRef="#ctx0" brushRef="#br0" timeOffset="69736.08">8188 13045 336 0,'-18'-10'126'0,"18"10"-98"0,7 0-5 0,-7 0-11 15,15-3-4-15,16-3 5 16,1 6-7-16,-7-3-1 16,14-4-3-16,-4 7-2 0,0-3 3 15,-7 3-31-15,-3 3-13 16,-4-3-105-1</inkml:trace>
  <inkml:trace contextRef="#ctx0" brushRef="#br0" timeOffset="70180.55">8696 12747 292 0,'-14'-13'110'0,"14"7"-86"0,0-3 13 16,3 2 0-16,1 4-14 16,-1 0-3-16,8 0-3 15,-4 0 2-15,11 0-11 16,10 0 0-16,-3-1 2 0,-4 1 3 15,11 6 4-15,-8 1-3 16,8 8 2-16,-7-3-5 0,-1 17 1 16,-6-5-3-1,-4 23 2-15,0-9 3 0,-10 6 3 16,-4 18 0-16,0-9 1 16,-4-9-7-16,4-6-4 15,0-7-4-15,4-3 0 16,3-6 0-16,3-7 1 15,8 4 0-15,3-13 0 16,0 3 0-16,4-2 0 16,-4-4-20-16,0 0-7 15,-6 0-56-15,-1 0-24 16</inkml:trace>
  <inkml:trace contextRef="#ctx0" brushRef="#br0" timeOffset="70627.92">9345 12631 352 0,'0'0'132'0,"0"0"-103"0,39-10 5 16,-32 7-5-16,18 0-11 15,-4 0 2-15,14 3 4 16,-7 0 2-16,18 6-13 16,-11 4 1-16,4-1 0 0,-7 0 6 0,-11 1 4 15,-3-1-1-15,-18 4 0 16,0-4-12-16,-7 4-7 16,0 2-5-16,0-2 0 15,3 3-4-15,4-4 1 16,7 7 2-16,4 0 3 15,-4-3-2-15,7 12 0 16,0-3-1-16,0 9 0 16,-3-5 2-16,-8 2 2 15,1-6 1-15,-15 0 3 16,4-6-1-16,-10 6 2 16,-1-6-4-16,-7-7 0 15,4-2-25-15,-11-1-13 0,4-3-35 16,-25 1-16-16,-21-1-104 15</inkml:trace>
  <inkml:trace contextRef="#ctx0" brushRef="#br0" timeOffset="71277.09">4840 13440 260 0,'-3'0'99'0,"3"0"-77"0,-4 0-2 0,1 0-7 0,-1 6-5 15,-3 0 2-15,0 1-1 16,0-1 0-16,3 0-5 16,1-3 4-16,6 0 2 0,8-3 10 15,10-3 7-15,32-6-1 16,18-10-1-16,13-6-2 15,43-6 0-15,18-4-11 16,49 4-2-16,18 3-6 16,42-1-1-16,52 11 1 0,23-8 0 15,30 1-2-15,19-3 1 16,17-6-4-16,0-10 0 16,4-13 1-16,-11-12 0 15,-53 3 2-15,-78 19 1 16,-66 13 1-16,38-10 0 15,-63 13-9-15,3-7-2 16,-38 10-69-16,-15 0-31 16,-24 6-52-1</inkml:trace>
  <inkml:trace contextRef="#ctx0" brushRef="#br0" timeOffset="72520.64">4992 14120 268 0,'-14'0'101'0,"14"0"-78"0,3 6 0 16,-3-6-4-16,7 0-2 0,4 0 4 16,14 0-2-16,-1 4 0 15,12-1-10-15,2 0-1 0,5 3 2 16,3 0-2-16,-1 7 1 15,-2 6 6-15,-8 9 4 16,-14 10 0-16,-10 5-2 16,-4-8-5-16,-14 9-2 15,-7-7-6-15,0-2-3 16,-1-4 0-16,5-6-1 16,3-3-3-16,0-3 0 15,3-3 6-15,8-4 5 16,6-8-4-16,8 2 0 15,7-6-2-15,-1 0-2 16,5-6-43-16,-12 6-21 16,8-10-107-1</inkml:trace>
  <inkml:trace contextRef="#ctx0" brushRef="#br0" timeOffset="72775.05">5637 14293 324 0,'-14'-4'123'0,"18"1"-95"0,13 3-2 0,-6-3-5 15,3-3-15-15,7 0-1 16,8-4-5-16,2 1-1 15,5 3 1-15,-12 2-31 0,-3 1-12 16,1 3-95 0</inkml:trace>
  <inkml:trace contextRef="#ctx0" brushRef="#br0" timeOffset="73074.86">6114 14067 312 0,'-4'-10'115'0,"8"7"-89"0,-1-3 5 16,-3 6-3-16,0 0-12 16,4 0-1-16,-1 6-3 15,1 4 2-15,-4 2-7 16,-4 10-2-16,1 10 1 0,-1 8-3 15,1 7-2-15,-1 4 0 16,1-4 1-16,3-4-17 16,3-5-4-16,4-7-22 15,4-5-7-15,3-11-58 16,7-12-61 0,-7-3 52-16</inkml:trace>
  <inkml:trace contextRef="#ctx0" brushRef="#br0" timeOffset="73542.47">6294 14073 208 0,'-11'-6'77'0,"7"3"-60"0,4-4 10 0,0 7 4 0,0 0-8 16,0 0 1-16,8 0 0 16,-5-3 0-16,8-3-13 15,3 6 4-15,3 0 5 0,5 0-2 16,2 0-1-16,8 6 2 15,-7-3 0-15,3 13 1 16,-3-3 0-16,-4 9-3 16,-4 6 2-16,-6 3-8 15,-11 4-4-15,0 9-2 16,-7-4-1-16,0-2 2 16,-4-7 1-16,4-6-6 15,4-3 0-15,3-6-3 0,7-3 0 16,7-4 2-16,0-6 2 15,7-3-3-15,4-9 0 16,0 2-1 0,-4-2-2-16,3 0-52 0,-6-1-25 15,10-2-91 1</inkml:trace>
  <inkml:trace contextRef="#ctx0" brushRef="#br0" timeOffset="73786.95">7059 14073 344 0,'4'0'129'15,"6"0"-100"-15,11-6-4 0,-17 3-7 0,10-4-16 16,7 7-3-16,4 0-16 16,-11 0-6-16,4 0-123 15,-1 7-52-15</inkml:trace>
  <inkml:trace contextRef="#ctx0" brushRef="#br0" timeOffset="73977.73">7073 14192 304 0,'18'0'115'0,"3"0"-89"0,7-3 3 0,-10-3-2 16,10 3-18-16,4-4-2 16,3 7-16-16,-3-3-4 15,0 0-100-15,-4 0-42 16,0 3 50-16,-7 3 28 15</inkml:trace>
  <inkml:trace contextRef="#ctx0" brushRef="#br0" timeOffset="74491.23">8121 14001 284 0,'-7'-3'107'0,"7"3"-83"0,0 0 6 0,0 0-1 15,3 0-7-15,1 0 1 0,3 0-6 16,0 0-2-16,14 0-9 16,11 3-4-16,-4-3 1 0,-3 0-4 15,14 0-2-15,0 0-16 16,-1 0-7-16,-2-3-122 15</inkml:trace>
  <inkml:trace contextRef="#ctx0" brushRef="#br0" timeOffset="74787.64">8795 13782 292 0,'-11'-35'110'0,"15"26"-86"0,3-4 20 0,0 10 5 16,0 0-20-16,-4 0-4 16,4 3-9-16,4 6-2 15,-4 3-8-15,0-2 5 0,-7 18 2 16,0 15-2-16,-3 4 1 16,-1 0-7-16,1-3-3 15,-1-3-1-15,1-1-1 16,-5 1-29-16,5-7-13 15,-1 7-18-15,4-7-6 16,0-9-21-16,7-6-8 16,8-7-9-1</inkml:trace>
  <inkml:trace contextRef="#ctx0" brushRef="#br0" timeOffset="75205.7">9211 13816 224 0,'-25'-28'85'0,"22"9"-66"0,-1-3 10 15,4 13-1-15,0-1-3 16,0 4 0-16,0 0-1 16,0 3 2-16,-3 3-14 15,-4 6 2-15,0 6 0 0,0-2-3 16,-11 21-1-16,-7 22 0 0,1 1 4 15,2-1-4-15,5-3 0 16,6 0-6 0,8 1-1-16,10 2 5 0,7-9 3 15,7-7 5-15,14-8 4 16,18-14 1-16,7-12-1 16,4-12-2-16,-8-7-1 15,-7-2-5-15,-10-11-2 16,-7 1 0-16,-11-6 1 15,-14-13-3-15,-7-4 0 16,-10-5-7-16,-15 3-3 16,-10 6-19-16,-8 6-7 15,-2 9-23-15,6 14-10 16,3 5-49-16,19 10-20 0,6 3-10 16</inkml:trace>
  <inkml:trace contextRef="#ctx0" brushRef="#br0" timeOffset="76110.22">4685 14318 208 0,'14'-10'77'0,"4"7"-60"0,10-3 13 0,-10 3 1 15,10 0-5-15,3 3 2 16,19 3-7-16,-1 0-1 15,1 6-11-15,-1 7 1 0,-10-3 1 16,0-4-2-16,-4 7 2 16,4-4 5-16,21-6 4 15,31-9 1-15,19-9 2 16,56-16-7-16,-11-1-1 16,-35 10-7-16,162-15-3 0,-88 9-2 15,138-13-3-15,-96 16 1 16,103-6-1-16,-96 3-3 15,50 3 0 1,-81 3 4-16,38 0 1 0,-67 7-3 16,54-13 1-16,-64 6 0 15,21-12 2-15,-50 2-1 16,8 1 2-16,-36 6-31 16,-20 3-13-16,-22 4-39 15,-25 9-14-15,-10-1-39 16</inkml:trace>
  <inkml:trace contextRef="#ctx0" brushRef="#br0" timeOffset="77250.92">5514 15055 256 0,'-18'-10'96'0,"15"4"-75"0,-4 3 12 15,7 3 0-15,0 0-14 16,-4 3-3-16,4 0 2 16,0 0 2-16,4 3-10 0,3 1 5 0,7-4 3 15,14 0 1-15,0-6 1 16,8 0-7-16,-1 0-3 16,0 3-5-16,-3 0-2 15,-4 3 3-15,-7 3 1 16,-7 3 5-16,-3 4 3 15,-15-1-8-15,-6 7-2 16,3 6-1-16,-4-3 0 16,1 0-2-16,3-3-2 15,0 0-2-15,3 0-1 16,4-4-1-16,4 1 3 16,3 0 0-16,0 3 1 15,0 2 0-15,3-2 0 16,1 10-3-16,3-4 2 0,-3 0 1 15,-4 0 2-15,0-3-1 16,0-3-1-16,-4 2 1 16,1-5-1-16,-4-3 2 15,0-1 3-15,-4-2-2 16,1-4 0-16,-4 0 1 16,0-3 0-16,0-3-5 15,-4 0 1-15,-3-3-35 16,0-3-15-16,3 0-31 15,4-1-15-15,7-5-47 16</inkml:trace>
  <inkml:trace contextRef="#ctx0" brushRef="#br0" timeOffset="77478.84">6138 15186 260 0,'-14'-9'99'0,"18"9"-77"0,3-3 15 0,-7 3 5 16,7 0-12-16,3-3 0 15,1 3-17-15,0-4-6 16,3 1-4-16,3 0-3 0,1 0 1 16,3 0-6-16,0 3 1 15,1 0-42-15,-1 3-17 16,7 0-72-16</inkml:trace>
  <inkml:trace contextRef="#ctx0" brushRef="#br0" timeOffset="78105.42">6643 15089 260 0,'10'-3'96'0,"-6"3"-75"0,-4-6 23 16,0 6 5-16,0-4-13 15,-4 1-1-15,1 0-11 16,-8 0-5-16,1 3-11 16,-1 0-5-16,-7 3 0 0,-3 3-4 15,-3-2 0-15,2 5-1 0,-6 0 0 16,11 1 0-16,2-1 0 16,8 1-3-16,11-1 1 15,7 0 2-15,10 1 1 16,7 2-2-16,-7 1 2 15,7 6 1-15,1 3 2 16,-5 6-3-16,1 6 0 16,-7 1 1-16,-1-4 2 15,-3 4-1-15,0-7 2 16,-3-6 9-16,-4-3 7 16,0-7 1-16,-3 4 0 15,-4-7-2-15,-7-5 1 16,-4 2-10-16,-3-3-5 15,-4-3-3-15,-6 0-1 0,2-3 0 16,-9-3 2-16,2-4-1 16,5 1-1-16,6-1-4 15,8-9 0-15,10-9 0 16,14-12-1-16,7 2 4 16,7-6 2-16,4-3-2 15,3 0-2-15,7 0 4 16,-3 0 1-16,-4 6-3 15,-6 0 1-15,-12 4 2 16,-10 2 1-16,-10 7-1 16,-8 9 1-16,-6 10-7 15,-1 2 1-15,7 7-21 16,-3 0-9-16,7 0-19 0,4 0-5 16,10 0-15-16,14 0-8 15,4 0-42 1</inkml:trace>
  <inkml:trace contextRef="#ctx0" brushRef="#br0" timeOffset="78272.09">7154 15064 272 0,'4'0'101'0,"-1"-3"-78"0,15 0-2 0,-7 0-5 15,6-1-10-15,11 1-1 16,15 0-9-16,-4 0-3 16,-1 0-113-16,1 0-51 0</inkml:trace>
  <inkml:trace contextRef="#ctx0" brushRef="#br0" timeOffset="78455.22">7161 15186 280 0,'-3'7'107'0,"6"-7"-83"0,15 3 6 16,-4-6-3-16,14-4-15 15,15 1-2-15,6 0-8 16,4-1-2-16,-4 4 0 0,-10 3-53 0,0 0-24 16,-4 7-43-1</inkml:trace>
  <inkml:trace contextRef="#ctx0" brushRef="#br0" timeOffset="78721.22">8082 15070 328 0,'-28'-6'123'0,"28"6"-95"15,3-3-8-15,5 0-9 0,6 0-12 16,7-4-2-16,11 1-3 16,17 0 1-16,4 3 3 15,0-1-78-15,0 1-36 0,-11-3 4 16</inkml:trace>
  <inkml:trace contextRef="#ctx0" brushRef="#br0" timeOffset="78862.28">8999 14779 332 0,'4'-16'123'0,"-4"13"-95"0,3 3 7 0,-3 0-1 15</inkml:trace>
  <inkml:trace contextRef="#ctx0" brushRef="#br0" timeOffset="79164.12">8996 14763 579 0,'-21'9'13'16,"-11"4"-7"-16,-3 3-4 0,-1-1-2 15,5 4-3-15,6-6 2 16,7 9-4-16,8-1 1 16,10-2 0-16,10 0 2 15,8-3 1-15,10 3 1 16,4-4-3-16,0 4 0 15,-1 0 4-15,1 0 1 16,-4 0 0-16,-3 2-2 0,-4 1 7 16,-3-3 5-16,-4 9 3 15,-3-2 0-15,-8-4 6 16,-3-1 1-16,-3-5-3 16,-12-3-1-16,-2-7-8 15,-11-6-2-15,-11-6-6 16,-7 3-2-16,-3-7-24 15,-1 1-10-15,8-7-33 16,7 4-15-16,10-4-82 16</inkml:trace>
  <inkml:trace contextRef="#ctx0" brushRef="#br0" timeOffset="79380.2">9021 14703 288 0,'3'-9'110'0,"4"6"-86"0,11-3 7 0,-4 2-4 15,7-2-17-15,18-3-3 16,17 2-7-16,8 1-1 16,-4 3 1-16,-7 0-9 0,-11 3-4 15,-7-3-224 1,-24 9 106-1</inkml:trace>
  <inkml:trace contextRef="#ctx0" brushRef="#br0" timeOffset="79844.53">5112 15396 272 0,'-18'3'101'0,"18"-3"-78"0,4 4 2 0,3-4-5 16,10 0 4-16,15 0 5 16,10 0-7-16,54-10-2 15,24-5-12-15,52-4 4 0,51-10 1 16,38 1 0-16,53 3 2 15,39 0-4-15,31-3-1 16,29 3-4-16,-18-10 1 16,-32-2-4-16,-24-1-2 15,-50 7 0-15,-31 2 1 0,-50 8-3 16,-49 2 0-16,-39 3-23 16,-32 7-12-16</inkml:trace>
  <inkml:trace contextRef="#ctx0" brushRef="#br0" timeOffset="80552.53">5701 16092 264 0,'0'-18'99'0,"7"8"-77"0,0-2 18 0,-3 5 4 16,3 4-14-16,-4 3-5 16,1 6-8-16,-1 4-1 15,-3 12-9-15,-3 9-4 0,-1 7 0 16,-3 12 0-16,0-3 1 16,3-3-2-16,1-3-2 15,3-10 3-15,7 4 2 16,4-10 2-16,6-7 1 15,11-2-2-15,4-6-1 16,7-4-6-16,0-3 1 16,0 0-38-16,-4-3-16 15,-3-3-86-15,-4-6-54 16,-7-4 83-16</inkml:trace>
  <inkml:trace contextRef="#ctx0" brushRef="#br0" timeOffset="80780.05">6096 16127 316 0,'-11'-6'118'0,"11"6"-92"0,4 0-7 16,-1 9 20 0,1 19-7-16,3 13-16 15,-3 6-6-15,-4 3-7 16,0 0 0-16,0 1 0 0,0-1-1 0,3 6-2 15,1 4-2 1,3-4 1-16,7-6-41 0,3-9-17 16,1-19-89-1</inkml:trace>
  <inkml:trace contextRef="#ctx0" brushRef="#br0" timeOffset="80989.33">6315 16444 316 0,'17'0'121'0,"5"0"-95"0,16-4 7 0,-20 1-3 16,14-3-19-16,3 0-4 0,4-1-4 16,0-2-3-16,-4 6 1 15,-3-3-15-15,-1 6-5 0,-9 6-76 16,2-6-33-1,1 0 13-15</inkml:trace>
  <inkml:trace contextRef="#ctx0" brushRef="#br0" timeOffset="81738.67">7091 16139 212 0,'0'-3'82'0,"0"-3"-64"0,3 6 7 0,-3 0-1 16,0 0-13-16,0-3-1 15,4-3-8-15,-1 2-2 16,1-2 0-16,3 0 0 0,0 3 0 16,0-3 2-16,0-1 3 15,0 1 9-15,-3 3 3 16,3 0-2-16,-7 3-1 0,3-3-4 16,-3 3 1-16,0 0-6 15,0 0-1-15,4-4-4 16,-4 4-1-16,0 0 3 15,0 0 1-15,0 0 1 16,0 0 2-16,0 0 10 16,0 0 7-16,0-3-8 15,-4 3-1-15,-6 0-4 16,3 3-1-16,-4 1-1 16,-3 2 0-16,0 6-4 15,-4 13-3-15,-6 13-3 16,2 9 1-16,-9 3 1 15,2-3 2-15,1 0-1 16,0-3-1-16,3 0 1 0,4-6-1 16,7 3 0-16,7 2 0 15,10 1 0-15,15-3 0 16,14-3 2-16,0-7 3 16,10-9-2-16,0-6 0 15,1-13-1-15,-1-9 1 16,4-10-2-16,-11-6 2 15,-3-3 4-15,-15 0 4 16,-6 0-2-16,-14 3 2 16,-8 0-4-16,-3 6-2 15,-11 4-5-15,-7 5-2 16,-10 7-10-16,-4 7-5 16,4 2-31-16,0 4-11 0,13-1-76 31,22 1-61-31,7-1 74 15</inkml:trace>
  <inkml:trace contextRef="#ctx0" brushRef="#br0" timeOffset="86712.67">7782 16165 284 0,'-14'0'107'0,"11"-4"-83"0,-1 4 17 0,4 0 4 16,-3-3-11-16,3 3-2 16,0 0-14-16,0 0-6 15,0 0-7-15,7 0 1 0,7 3 3 16,0 1-1-16,14-1 3 15,7 0-2-15,4 0 2 16,0 0-4-16,0 0-2 16,-4 0-2-16,-3 0 0 15,-7-3-2-15,-4 4-1 16,-7-4 1-16,-4 3-1 0,-3 0-53 16,-7 0-22-16</inkml:trace>
  <inkml:trace contextRef="#ctx0" brushRef="#br0" timeOffset="86921.74">7945 16315 300 0,'-7'9'112'0,"10"-2"-87"0,4 5 9 15,0-9-1-15,4 4-12 16,6-1 0-16,5-3-6 0,2-3-1 15,4 0-8-15,1 0-4 0,2 0 1 16,1-3-2-16,0 3 2 16,0 0-33-16,-1 0-14 15,5-3-110 1</inkml:trace>
  <inkml:trace contextRef="#ctx0" brushRef="#br0" timeOffset="87299.64">8858 16146 304 0,'-53'0'112'0,"43"3"-87"0,-1 3 13 15,8-3-1-15,3 0-14 0,3 4 0 16,4 2-5 0,7-3-2-16,8 1-8 15,6-1 1-15,3-3 2 0,5 0-6 16,-4 0-1-16,-1-3-2 15,-3 3-2-15,-3 1-21 0,-4-1-9 16,-3 0-64-16,7 0-29 16,-1 0-11-1</inkml:trace>
  <inkml:trace contextRef="#ctx0" brushRef="#br0" timeOffset="87685.29">9215 16014 332 0,'0'-9'126'0,"7"9"-98"0,10-10 6 0,-3 10-6 16,4-9-3-16,10 6 4 0,4-4 0 15,0 7 0-15,-1 0-16 16,1 7 3-16,-4 5 4 0,-3 7 2 15,-4 6 2-15,-7 6-2 16,-3 10-2-16,-7 13-4 16,-8-1 0-16,-3-6-9 15,-4 3-2-15,-3-6-3 16,0-3 1-16,4-7-4 16,3-2-2-16,7-7 2 15,7-3 2-15,10-10 2 16,8-3 3-16,7-2-1 15,14-7 0-15,6-7-3 0,1 7-2 16,-3-3-2-16,-11-3 1 16,-8 6-32-16,-10-3-13 15,-6-3-30-15,-8 6-12 16,-7 0-105 0</inkml:trace>
  <inkml:trace contextRef="#ctx0" brushRef="#br0" timeOffset="88902.43">9511 15619 252 0,'-7'-13'93'0,"-4"7"-72"0,-6-3-2 0,3 9-3 16,-11-3-10-16,-10-1 2 16,-11 1-1-16,-7 0 1 15,-4 0-4-15,-10 0 4 0,-21-3 2 16,-14 2-5-16,-4 1-1 15,-28-3 0-15,-18 0 2 16,-17 0-1-16,-25 2 0 16,-25 4 1-16,-10 7 3 15,-29 5 0-15,-13 7 0 16,-8 16-3-16,-10 27 1 16,17 7-2-16,-7 3 2 15,32-6 0-15,11 9 1 0,14 13 0 16,42 6 2-16,21-3 4 15,25-3 1-15,21 12-11 16,43 10-1-16,27-3-1 16,36-7 3-16,28 7 4 15,50 6 5-15,45-10 5 16,64 0 3-16,57-15 4 16,55-12 3-16,47-8-15 15,56-2-6-15,32-9-3 16,21-16-1-16,18-20 0 15,-1-17 0-15,-2-17-2 16,-8-6-2-16,-28-9 1 0,-18-13-1 16,-46-18 0-16,-56-20 0 15,-64-8-14-15,-56-17-5 16,-60-31 3 0,-56-3 4-16,-60-31 0 0,-75 3 3 15,-56-4 5-15,-42-5 2 16,-50 21 2-16,-21 19 0 15,-7 19-16-15,-14 16-4 16,18 6-34-16,17 9-15 16,25 16-94-1</inkml:trace>
  <inkml:trace contextRef="#ctx0" brushRef="#br0" timeOffset="90520.03">4741 9846 232 0,'14'-21'88'0,"-6"11"-69"0,6-9 22 15,-7 10 6-15,0 0 4 16,-7-1 6-16,3 4-3 16,-3 6 0-16,0 0-30 0,-3 6-7 0,3 7-3 15,-7 9 1-15,0 9 0 16,0 10-5-16,-4 6-4 15,4 3-1-15,3-6 1 16,4-3-3-16,7-7 0 16,8-3 5-16,2-6 3 15,4-6-2-15,15-12 0 16,17 2-5-16,-11-9-3 16,4 0 0-16,-4 0-1 15,-10-9-27-15,-4 5-9 16,-7-2-39-16,-3 0-15 15,0 0-52-15,-4-4-62 16,-7-5 69-16</inkml:trace>
  <inkml:trace contextRef="#ctx0" brushRef="#br0" timeOffset="90745.33">5193 9759 296 0,'-7'-13'112'0,"14"7"-87"0,-4-4 29 15,1 7 5-15,-4 3-9 16,0 0 0-16,3 3-11 16,1 10-1-16,0 9-22 15,-4 19 4-15,0 31 1 0,-4 0-7 16,-3 9-1-16,0 7-7 16,0 13-2-16,3-7-2 0,4-10-2 15,7-12-48-15,4-15-20 16,7-16-92-16,6-4-37 15,8-21 50 1</inkml:trace>
  <inkml:trace contextRef="#ctx0" brushRef="#br0" timeOffset="92135.54">9109 9768 212 0,'3'-9'82'0,"4"2"-64"0,0 1 20 16,-3 0 3-16,-1 0-10 16,4-1-3-16,1-2-3 15,-5 3 1-15,1-7-14 16,-1 10 11-16,1-6 4 0,-1-1 3 16,-3 4 4-16,-3-4-3 15,-4 7 1-15,-4 3-9 0,-3 3-4 16,-7 13-9-16,-4 3-4 15,-7 9-3-15,-3 10-3 16,-4 21-2-16,4 14 1 16,7 2 3-16,7-3 1 15,6 9 1-15,12 7 0 16,6 6-2-16,12-9-2 16,9-16 1-16,4-10 1 15,8-18 1-15,-1-6 1 16,7-16 4-16,11-16 5 15,7-22-3-15,4-9 2 16,-11-10-5-16,-11 0 1 16,-14 4 4-16,-14 3 4 15,-17 5-6-15,-22 5-3 16,-14 2-4-16,-7 9-3 0,-3 4 1 16,-11 12-1-16,-3 7-3 15,-1 12 0-15,8 3-14 16,13-3-4-16,22 0-53 15,21-12-22-15,21-16-113 16</inkml:trace>
  <inkml:trace contextRef="#ctx0" brushRef="#br0" timeOffset="113970.43">1182 9740 168 0,'0'-19'66'0,"3"7"-52"0,4-7 6 0,-3 9-3 0,3 1 1 16,-3-4 1-1,-1 1-2-15,1-1 2 0,-1 1-10 16,1 2 12-16,-1 4 6 0,-3 3-6 15,0 3-1-15,0 0-6 16,0 0-1-16,0 3-1 16,4 10 0-16,-4 12-4 15,0 3 0-15,0 10-1 16,0 21 1-16,-4 26-2 16,1 3-1-16,-1 12 3 15,1 19 3-15,3-3 2 0,0-6 5 16,3-7 3-16,4 4 2 15,0 9-4-15,0-16-1 16,0-9-6-16,4-12-2 16,-8-1-4-16,-3 0-1 15,0-12-1-15,0 0 0 16,-3-13 4-16,-4-9 3 16,3 0-9-16,1-9-2 15,3-7 5-15,0-9 6 16,0 3-1-16,0-10 2 15,0 1-5-15,0-4 1 16,0-3-3-16,0 1 0 16,0-4-3-16,0 0-2 15,0 0 1-15,0 0-1 0,0 0 0 16,0 0 0-16,0 1 0 16,3-1 2-16,1 0-3 15,3-3-2-15,-4 0 6 16,1 0 3-16,-1 0-6 15,5 0 1-15,-1 0 1 16,3 0 1-16,1 0-1 16,-4 0-2-16,7-3 1 15,0-4-1-15,0 1-3 16,0 0 2-16,4 0 1 16,-4-1 0-16,0-2 0 15,0 0 2-15,-3-1-1 16,-1 1 2-16,1 2-4 15,0-2 0-15,-1 6 1 0,1-3 2 16,-1 2-1-16,4-2-1 16,-7 6 1-16,4 0 1 15,0-3-3-15,3-3 0 16,-4 3 1-16,8-4 0 16,0 1 0-16,3 0 0 15,3 0 0-15,-2-1 0 16,-5 4 0-16,8 0 2 15,0 0-1-15,3 0-1 16,-3 3 1-16,-1 0-1 16,8-3 4-16,7 0 2 15,7-4-2-15,3 1-3 0,15 0 0 16,-4-1 1 0,3 1-3-16,-14 0 0 0,8-4 3 15,-8 1 1-15,15 0-4 16,-8-1 1-16,8 4-2 15,-4 0 0-15,0-1 2 16,-7 1 2-16,0 0-1 16,3 0 2-16,-7-1-4 15,15 1 0-15,-4 0-1 16,7 0 0-16,-14 2 2 16,3 1 0-16,-10 0 0 15,3 0 2-15,4 0-1 16,-3-3-1-16,10-4-2 0,-7 10 1 15,7-9 1-15,-4 9 2 16,1-3-3-16,-5-4 0 16,-9 7 1-16,10-9 0 15,-4 9 0-15,11-3 0 16,4-3 0-16,-1 6 0 16,-3-10 0-16,-7 7 2 15,0 0-1-15,0 0-1 16,10-4 1-16,-3 1-1 15,11 3 0-15,-11-3 0 16,7 0-3-16,-14-1 2 16,3 1 1-16,-3 0 2 15,11 3-3-15,-4-1 0 16,24 1 1-16,-17 0 2 0,-3 0-1 16,-8 0 2-16,-3 0-4 15,-11 3 0-15,4-10-1 16,4 10 0-16,3-3 2 15,3-3 0-15,-3-3 0 16,0 5 2-16,-4-2-3 16,-3 6 0-16,0-3 1 15,-11 3 0-15,4 0 0 16,3 0 0-16,4-6 0 16,7 6 2-16,0-3-1 15,0-4-1-15,0 1-2 16,-11 0 1-16,1 3 1 15,2 0 0-15,-13 3 0 0,7 0 0 16,3 0 0-16,1 0 2 16,3 0-1-16,6-4-1 15,-6-2-2-15,4 0 1 16,-4-4-1-16,-4 4 0 16,-3 0 4-16,0 0 1 15,3-1-1-15,4-2-2 16,3 6 1-16,0-3-1 15,8 6 0-15,-15 0 2 16,1 0-3-16,-5 0-2 16,1 0 2-16,-4 0 0 15,-3 0 1-15,7-4 2 16,3-2-1-16,4 6-1 16,4 0-2-16,-1 0 1 15,4 0 1-15,-7 0 2 0,-4 0-3 16,-3 6 0-16,-4-2 1 15,0-4 2-15,4 6-3 16,-3-3 0-16,6-3 1 16,7 6 0-16,-3-3 0 15,4 0 2-15,-5-3-1 16,1 0-1-16,-3 0-2 16,-5 0 1-16,-2 0 1 15,2 0 2-15,1 4-3 16,7-1 0-16,0 0-1 15,3-3 0-15,1 3 2 0,-1-3 2 16,-3 0-1-16,-4 0-1 16,-3 3 1-16,-4-3-1 15,4 3 0-15,0 0 0 16,10 1 0 0,1-4 0-16,3 0 0 0,0 0 0 15,0 0 0-15,-4 0 0 16,-7 0 0-16,1 0 0 15,3 0 0-15,6 0 0 16,5 0 0-16,3 0 2 16,3 0-1-16,-6 0-1 15,-4 0-2-15,0 0 1 16,3 0 1-16,8 0 0 16,3 0 0-16,0 0 2 0,-4 0-3 15,-3 0 0-15,-7 3 1 16,0 0 0-16,-4 3 0 15,4 0 0-15,4 1 0 16,3-1 0-16,0 0 0 16,-4 0 2-16,-7-2-3 15,-3-1 0-15,-7 3 1 16,-7-3 0-16,0 3 2 16,-4-2 1-16,-3 5-4 15,-1-9 1-15,1 6 0 16,-4-3 0-16,0-3 0 15,-3 10 0-15,-4-7 0 16,-3 0 0-16,-1-3 0 0,-3 0 2 16,0 3-3-16,0-3 0 15,0 0-1-15,0 0 0 16,1 0 2-16,-5 0 2 16,1 0-3-16,-1 0 0 15,1 0 1-15,-4 0 2 16,0 0-1-16,0 0 2 15,3 0-2-15,-3 0-1 16,4 0 1-16,-4 0-1 16,0 0 0-16,0 0 2 15,0 0-1-15,0 0-1 16,0 0-2-16,0 0 1 16,3 0-1-16,-3 0 0 15,0 0 4-15,0 0 1 0,0 0-4 16,0 0 1-16,0 0 0 15,0 0 2-15,0 0-1 16,0 0-1-16,0 0 1 16,0 0-1-16,0 0 0 15,0 0 0-15,0 0-3 16,0 0 2-16,0 0 1 16,0 0 2-16,0 0-3 15,0 0 0-15,4-3 1 16,-1-3 2-16,1-7-1 15,3-2 2-15,-4 2-2 16,4-9-1-16,0-9 1 16,1-10-1-16,2 3 0 0,1-6 2 15,3 1-1-15,0 2-1 16,0-6 1-16,0-10 1 16,4-5-1-16,-4-11-1 15,0 1 1-15,-3 0-1 16,-1 6 0-16,-3-6 2 15,0-12-3-15,0 2-2 16,0 1 4-16,-3 5 1 16,-1 4-3-16,1-3 1 15,0 3 2-15,-4-3 1 16,0-4-4-16,-4 13 1 16,0 7 0-16,1 5 0 15,-4 7 2-15,0 4 1 0,-4-1-4 16,1 3 1-16,-1 0 0 15,0-3 0-15,4 3 0 16,0 4 2-16,0-1-3 16,0 10-2-16,0 0 2 15,0 6 2-15,0 3 0 16,0 3-1-16,0 4 1 16,0 2-1-16,3 1 0 15,1 0 0-15,-4 9 0 16,3 0 0-16,1 0 0 15,-4 0 0-15,0 0-3 16,0 0 2-16,0 0 1 16,-1 6 2-16,-2-3-1 0,-1 6-1 15,1-2-2-15,-4 2 1 16,0 0 1-16,-4 1 0 16,0-1 0-16,-3 1 2 15,0-4-1-15,0 0-1 16,-4 4-2-16,0-4 1 15,-3 0 3-15,-4 0 1 16,-10-2-4-16,-11 5 1 16,-14 0 0-16,-3 1 0 15,3-4 0-15,-1-3 2 16,-9 7-3-16,-15-4 0 16,-10 0 3-16,10-3 1 15,4 0-4-15,-14 1 1 16,-15-1 0-16,8 0 0 0,3 3 0 15,-10 0 0-15,-11 1 0 16,7-1 0-16,3 3 0 16,-17 1 0-16,0-4 0 15,11 3 0-15,-8 1 0 16,-10-1 0-16,10-9-3 16,4 10 2-16,-7-4 3 15,-3-3 1-15,10 3-4 16,0 1 1-16,-7-4 0 15,0 0 2-15,14 0-3 16,-4 3 0-16,-10 1 1 16,7-1 0-16,14 0 2 0,-3-3 1 15,-8 0-4-15,1 0-1 16,14 1 1-16,6-1 0 16,-6 0 3-16,-7-3 1 15,6 3-4-15,11-3 1 16,1 3 0-16,-12 0 0 15,1 0 0-15,14 1 0 16,-4-1 0-16,-7 0 0 16,-3-3-3-16,6 6 2 15,12-3 3-15,-5-3 1 16,-2 0-4-16,-8 7-1 16,4-4 1-16,13 3 2 15,-6-3-2-15,-4 3 0 16,-7-3 1-16,11 7 2 0,0-4-1 15,10-3-1-15,-3 0 1 16,0 1-1-16,-7-1-3 16,14 0 2-16,13 0 1 15,-2-3 0-15,6 0 0 16,-10 0 0-16,4 0 0 16,-4 0 0-16,7 3 0 15,7 0 0-15,10 0 0 16,-3 0 2-16,8-3-3 15,-12 0 0-15,1 0 1 16,3 0 2-16,0 0-1 16,7 4-1-16,-3-1-2 15,6 0 1-15,8 0 1 0,0 0 0 16,3 0 0-16,4 0 0 16,-4 1 0-16,-3 2 2 15,-1 0-1-15,5-3-1 16,-8 7-2-16,-3-4 1 15,6 3 1-15,-3 1 2 16,1-1-3-16,6 1 0 16,7-1 1-16,0-3 0 15,1 1 0-15,6-1 2 16,1 0-3-16,-1-3-2 16,4 3 2-16,0 1 2 15,0-4 0-15,-1 3 2 16,-2 0-2-16,3 1-1 0,0-7 1 15,-1 9-1-15,-2-3-3 16,3-3 0-16,0 7 2 16,-1-10 2-16,-2 6 0 15,6-3-1-15,4-3-2 16,4 0-1-16,3 0-23 16,0-9-7-16,0-4-74 15,-4-9-31-15,-10 4-56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44:11.61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21205 3547 228 0,'-7'-9'88'0,"4"6"-69"0,-1 0 13 15,4 3 0-15,0 0-6 16,0 0 2-16,0 0-3 15,0 0 0-15,0 0-14 16,0 0 9-16,0 0 6 0,0 0-8 16,7-4 0-16,4 1-4 15,3 0-1-15,7 3-5 16,8 0-3-16,9 0 0 0,1 3-1 16,0 4-2-16,-4 2-2 15,-3-3 3-15,-4 4 0 16,-7-1 3-16,-3 1 3 15,-7 2 5-15,-11 7 1 16,-4-10-8-16,-7 16-2 16,1-12-3-16,-4-1-2 15,-4 7 1-15,4-9-1 16,0 5-3-16,3-2 2 16,4 3-1-16,4-4-2 15,6-3 3-15,4 7 2 16,4-3 0-16,3-1 2 15,0 1-4-15,0-1 0 16,-3 4 1-16,-1-3 0 16,-3-1 0-16,-3-2 2 0,-4 8-1 15,-4-8 2-15,-3 2-2 16,0 1-1-16,0-7 1 16,0 0 1-16,-3-3 1 15,-1-3 1-15,-3 0-27 16,-4-3-11-16,-6 3-45 15,-8 0-19-15,0 0-62 16</inkml:trace>
  <inkml:trace contextRef="#ctx0" brushRef="#br0" timeOffset="362.06">20726 4033 324 0,'7'-3'121'0,"7"0"-95"0,7 3 9 0,-7 0-1 15,7 0-11-15,11 0 1 16,3 3-2-16,8-3 1 15,17-3-13-15,28-3 1 0,14 6 0 0,18-10-6 16,35 1-1 0,-7 0-2-16,18 5-2 0,-3-2 1 15,-29 3 1-15,-21 3-3 16,-25 0 0-16,-25 0-26 16,-17 0-9-1,-14 0-22-15,-18 3-8 0,-14 3-82 16,-18 4-40-1,-13 2 95-15</inkml:trace>
  <inkml:trace contextRef="#ctx0" brushRef="#br0" timeOffset="739.59">21008 4312 284 0,'-4'-25'107'0,"8"10"-83"0,3 5 13 0,0 1-1 16,0-1-2-16,0 10 2 15,0 0-6-15,4 10-4 16,-1 9-14-16,-3-4-3 0,0 20 1 16,-3-1-4-16,-4 7 2 0,0-3-5 15,0 2-2-15,0-2-3 16,0-3 1-16,0-4 1 16,0-6 0-16,0-6-25 15,0-4-10-15,0-8-35 16,-4-4-14-16,8-3-61 15</inkml:trace>
  <inkml:trace contextRef="#ctx0" brushRef="#br0" timeOffset="1653.55">21445 4422 276 0,'-10'3'104'0,"6"-3"-81"0,4 0 5 16,0 0-2-16,0 0 0 15,0 0 5-15,0 0 2 16,7-3 3-16,4-3-20 16,-1-4 2-16,1 7 0 0,0-3-4 15,-4 3 2-15,0-3-5 16,-4 2 1-16,-3 4-5 16,0 4 1-16,-3 2-5 15,-1-3-2-15,1 6-3 0,-1-2 1 16,4-4-1-16,0 3 0 15,0-3-33-15,-3 3-15 16,-1 1-23 0,-3-1-7-16,-4 7-67 15</inkml:trace>
  <inkml:trace contextRef="#ctx0" brushRef="#br0" timeOffset="6155">21579 4297 296 0,'-10'-7'110'0,"6"4"-86"0,-3-3 16 15,7 3 0-15,0-3-7 16,-3 6 3-16,3 0-11 16,0 0-6-16,3 0-10 15,8 0 3-15,10 6 3 0,14-6-1 0,15 0 0 16,3 0-4-16,0 0-1 16,-4 3 3-16,-3-3 5 15,-7 9-7-15,-11-2-1 16,-7 2 4-16,-7-3 1 15,-10 4-3-15,-8 2-1 16,-7 4-4-16,-6-7-1 16,-1 1-6-16,-3 5 1 15,3-5-2-15,1-1 0 16,3-6 2-16,3 7 0 16,0-1-3-16,11 1 2 15,4-1 1 1,7 0 0-16,3 4 2 15,3 0-3-15,5 2-2 0,-1 1 2 16,-4 3 0-16,1 0 1 16,-4 2 0-16,-3 1 0 15,-4 0 2-15,-7-6-1 16,-4 3 2-16,-3 0 0 16,-3-4 1-16,-8-2 4 15,-7-4 5-15,-7 1-7 16,-3-1-1-16,-4 1-5 15,-3-1-1-15,3 0-19 16,7 1-7-16,8-1-61 16,10 1-25-16,17-1-81 15</inkml:trace>
  <inkml:trace contextRef="#ctx0" brushRef="#br0" timeOffset="7115.73">23798 3419 188 0,'0'-3'71'0,"7"3"-55"0,1-4 22 15,2 1 8-15,-3-3-2 16,0 0 4-16,4 0-7 0,-4 2-1 16,0 4-22-1,-4 4 1-15,-3 2 1 0,-7 6-7 0,-3 4 0 16,-4 3-7-16,-7 0-2 15,3-1-2-15,0 11 1 16,4-7-4-16,7 3 0 16,7 0 5-16,7 0 5 15,7 3-3-15,7-6 2 16,4 0-5-16,0-3-2 16,-4 3 0-16,-3-13-1 15,-4 4-16-15,-4-7-4 16,1-3-41-16,-4-3-15 15,0 0-78 1</inkml:trace>
  <inkml:trace contextRef="#ctx0" brushRef="#br0" timeOffset="7371.36">24038 3544 264 0,'7'-12'99'0,"4"5"-77"0,7 1 24 16,-8-3 6-16,4 9-10 15,0-10 1-15,-3 10-21 16,-4 10-5-16,-11-1-11 16,-10 4 0-16,-7 18 1 0,-7 13-1 15,0 9-1-15,-4 0-6 16,4 1 1-16,3-4 0 16,0-3 0-16,8-3 0 0,3-7 0 15,7-2-36-15,3-7-13 16,4-9-15-16,4-6-3 15,3-7-65 1</inkml:trace>
  <inkml:trace contextRef="#ctx0" brushRef="#br0" timeOffset="7778.18">24377 3576 248 0,'7'-13'93'0,"-3"7"-72"0,3 3 27 0,-7 3 7 15,7 0-7-15,-4-7-1 16,-3 7-18-16,0 0-5 16,-3-3-14-16,-4 3-6 0,-4 3-1 0,-7 4-4 15,-3-4-2-15,0 6 2 16,0 4 0-16,3 5-2 16,8-2 2-16,6 12-1 15,11-9 0-15,4 6 0 16,6-3-2-16,1 3 3 15,3 10 0-15,0-4 1 16,1 0 2-16,-5-2-1 16,-3-1-1-16,-3 0 3 15,-4-6 2-15,-4-3 15 16,-3 0 10-16,-3-10-7 16,-4 1-1-16,-4-4-13 15,-6-3-3-15,-5-3-6 16,-9 0-1-16,-12-3 1 0,-2-3 2 15,-1 2-36-15,3-2-15 16,8 0-17-16,7 3-7 16</inkml:trace>
  <inkml:trace contextRef="#ctx0" brushRef="#br0" timeOffset="7986.35">24285 3472 316 0,'4'-3'121'0,"6"3"-95"0,15 3 22 0,-7-3 5 15,10 6-22-15,25-3-5 0,24-3-14 16,1 7-5 0,0-4-4-16,3 3-5 0,-4-3 1 0,-13 7-34 15,-15-1-15-15,-17-3-80 16,-18 13-71-1,-14 3 70-15</inkml:trace>
  <inkml:trace contextRef="#ctx0" brushRef="#br0" timeOffset="8317.49">23315 4250 308 0,'-7'-7'115'0,"21"4"-89"0,11-3 10 0,-11 0 0 16,4-1-2-16,6 1 4 16,8 0-6-16,10 0 1 15,15-1-19-15,10-2 5 0,7 0 4 16,21-4-12-16,36 0-6 15,-4-2 1-15,24 5 0 16,1 7-5-16,-18-3 0 16,-17 6-41-16,-12 0-15 0,-20 0-11 15,-18 0-2 1,-21 6 7-16,-25-3 2 0,-14 7-63 16</inkml:trace>
  <inkml:trace contextRef="#ctx0" brushRef="#br0" timeOffset="8842.29">23823 4413 288 0,'-7'-16'107'0,"18"16"-83"0,3-3 10 0,-4-7 0 16,4 4 1-16,8-3 5 15,2 3-4-15,8 2-1 16,7 1-20-16,0 3-5 0,-1 3-2 16,1 1-2-16,-7 2 1 15,-4 3 0-15,-7 7 1 16,-6-13 7-16,-5 13 2 15,-6-7 3-15,-4 0 0 16,0 1-11-16,-4-1-3 16,4 1-4-16,0 2-2 15,7-2-2-15,7 8 1 16,4 4-1-16,3 13 0 16,0-1 2-16,0 4 2 0,-3 0 5 15,-4-7 6-15,-7 0 8 16,-7-6 7-16,-10-6-11 15,-12 0-4-15,-9 0-6 16,-5-7-2-16,-2-2-1 16,-1-4 0-16,4-3-5 15,6 4 1-15,5-7-5 16,2 0-1-16,5 0-44 16,3 0-16-16,3 0-40 15,4 0-13-15,11 3-63 16</inkml:trace>
  <inkml:trace contextRef="#ctx0" brushRef="#br0" timeOffset="9146.02">25167 4021 320 0,'7'-3'121'0,"7"3"-95"0,15-7 14 0,-12 4-1 0,4 3-14 16,8 0-5-16,-1 0-11 15,0 3-6-15,-3 4-2 16,-8-4-34-16,-10 6-15 0,-7 7-108 16</inkml:trace>
  <inkml:trace contextRef="#ctx0" brushRef="#br0" timeOffset="9296.69">25114 4422 364 0,'-3'0'134'0,"20"-6"-104"0,26 3 7 16,-19-4-2-16,8-2-23 0,0 6-6 16,0-3-57-16,-1 2-26 15,1-2-78-15,3-3-34 16</inkml:trace>
  <inkml:trace contextRef="#ctx0" brushRef="#br0" timeOffset="9542.42">25820 3974 404 0,'7'-22'151'0,"3"19"-118"0,5 3 11 0,-8 3-2 16,0 3-24-16,-4 3-5 15,-3 7-6-15,-7 9 0 0,-3 10-4 16,-8 18-4-16,-7 3-2 0,-7 4-7 15,-3 0-2-15,0-1-42 16,0 4-19-16,3-7-46 16,14-6-18-16,15-9 16 15</inkml:trace>
  <inkml:trace contextRef="#ctx0" brushRef="#br0" timeOffset="9922.95">26381 4030 468 0,'-4'-3'176'0,"-3"3"-137"0,-3 3-7 0,3-3-13 15,-8 3-13-15,1 0-1 16,0 1-6-16,0-1 1 16,3 3 0-16,1 0-3 0,-1 7 0 15,4 2-1-15,4 4 3 16,-1 6-2-16,4 4-1 15,4-1 3-15,3 3 0 16,0-3 1-16,3 7 2 16,5-4-3-16,2 1 0 15,1-4 3-15,-1 6 3 16,1-2 13-16,-7-1 8 16,-8-3 0-16,-3 0 2 0,-7-2-5 15,-3-5-2-15,-8-5-9 16,0-6-3-16,-3-7-7 15,0-3-2-15,-4-7-5 16,1-5-1-16,-1-1-48 16,4-2-21-16,0-7-50 15,-1-3-20-15,5-4-26 16</inkml:trace>
  <inkml:trace contextRef="#ctx0" brushRef="#br0" timeOffset="10092.54">26300 4090 384 0,'10'-44'145'0,"8"31"-112"0,35-2 27 0,-18 8 5 16,21-2-29-16,8 0-9 15,-1-1-20-15,1 7-7 16,-4 0 0-16,-4 3-61 0,-6 0-23 16,-11 3-95-1,-8 6-53-15,-2 1 110 16</inkml:trace>
  <inkml:trace contextRef="#ctx0" brushRef="#br0" timeOffset="10795.17">28258 3623 244 0,'14'-32'90'0,"-4"20"-70"0,18-4 26 15,-10 7 5-15,10-7-4 16,4 3 1-16,-4 7-9 16,-3-3-4-16,-7 9-19 15,-8 0-3-15,-10 15-2 0,-14 14-6 16,-14 14-1-16,-4 17-2 15,0-4 1-15,1 1-4 16,-1 6 0-16,4-1-21 0,6-5-10 16,5 2-37-16,6-5-14 15,11-10-66 1</inkml:trace>
  <inkml:trace contextRef="#ctx0" brushRef="#br0" timeOffset="11199.16">29002 3563 400 0,'14'-9'148'0,"-14"9"-115"0,-11 3-7 0,4 3-10 16,-10-3-11-16,-8 3 2 16,-7 4-4-16,-3 5-2 15,-4-5 0-15,7 9-1 0,4-4 0 16,7-5 0-16,3-1 0 0,4 1-3 15,7 5 0-15,4-2 2 16,6 9 0-16,4-3-2 16,7 2 0-16,1 11 2 15,2-4 0-15,1 3 1 16,-1-5 0-16,-2-1 0 16,-5 3 2-16,-3-9 1 15,-7-1 1-15,0-2 9 16,-7 3 6-16,-3-3 1 15,-5-7 3-15,-2 0-7 16,-1 1-1-16,-3-4-9 16,0-3-4-16,-4-3-4 15,0-3 1-15,4-3-26 16,4 0-11-16,-1-4-43 16,4-2-18-16,3 2-65 15</inkml:trace>
  <inkml:trace contextRef="#ctx0" brushRef="#br0" timeOffset="11367.39">28974 3607 280 0,'53'-28'104'0,"-36"21"-81"0,1 4-4 0,-11 0-8 16,3 3-9-16,1 0-2 15,3 3-19-15,4 4-8 16,3-1-61-16,4 3-27 0,10 7 32 15,4 12 18-15</inkml:trace>
  <inkml:trace contextRef="#ctx0" brushRef="#br0" timeOffset="11724.43">29517 3704 296 0,'0'-25'110'0,"0"12"-86"0,0-2 9 15,-4 5 0-15,-3 1-12 16,-10-7 0-16,-8 7-6 15,-10 9-1-15,-8 0-8 16,-2 6-2-16,-1 13 0 0,-7 12 0 16,-4 13 2-16,1 0-3 15,10 13 0-15,18-14-1 0,17 1-2 16,22 0 9-16,10 0 6 16,11-6-1-16,10 3 2 15,14-20 2-15,12-5 1 16,2-13 1-16,-6-6 2 15,-8-9-10-15,-10-7-4 16,-11-6-3-16,-14-10 1 16,-14-9-3-16,-14-12-2 15,-28-7-5-15,-25 7-2 16,-10 9-17-16,-8 15-8 16,-7 14-21-16,-6 14-9 15,2 17-17-15,12 15-6 16,-1 10-56-16</inkml:trace>
  <inkml:trace contextRef="#ctx0" brushRef="#br0" timeOffset="11996.64">27682 4331 328 0,'0'-3'123'0,"11"3"-95"0,17 0 14 16,-7 0-1-16,25-3-10 16,28-3 2-16,11-1-4 15,24 1 2-15,25 6-17 16,4 0-4-16,28 6 1 0,0 1-5 16,3 2-1-16,7 0-2 0,-24 4-3 15,-21-7-32-15,-15 4-14 16,-14-7-32-16,-17 6-11 15,-14 7-70 1</inkml:trace>
  <inkml:trace contextRef="#ctx0" brushRef="#br0" timeOffset="12489.72">28374 4482 332 0,'-28'-7'123'0,"38"4"-95"0,11 3 16 0,-6 0 2 16,13 0-10-16,11 0 2 0,3-6-11 16,0 6-2-16,4 0-14 15,0 0 0-15,3 0 0 0,1 6-9 16,-4-3 0-16,-8 4 2 15,-9 2 5-15,-12 4-1 16,-13-4 1-16,-15 10-1 16,-3-3 2-16,-4-1-5 15,1 1-3-15,3 0-1 16,3-1-1-16,8 4-3 16,10 6 2-16,7 3 1 0,10 4 0 15,1-1 0-15,3-3 0 16,-10 0-3-16,-4-2 2 15,-7-4 14-15,-14-4 6 16,-7-2-3-16,-11-3 1 16,1-4-6-16,-5-6-1 15,-2 3-6-15,2-3-3 16,-2-3 0-16,-1 0 1 16,0 0-3-16,-3 0 0 15,3 0-19-15,4 0-9 16,7 0-56-16,17 10-174 15</inkml:trace>
  <inkml:trace contextRef="#ctx0" brushRef="#br0" timeOffset="13019.28">30085 4228 312 0,'-18'-22'118'0,"15"19"-92"0,3 3 13 0,0 0-2 0,7 3-5 15,7 3 1-15,7 3-14 16,21 1-6-16,22-1-8 15,10 1-4-15,-7 2 2 0,-7 4-40 16,-11 0-14-16,-13 5-114 16</inkml:trace>
  <inkml:trace contextRef="#ctx0" brushRef="#br0" timeOffset="13168.29">30163 4529 296 0,'-22'3'112'0,"22"3"-87"0,4 4 7 0,3-7-5 15,11 0-11-15,13-3-1 16,19 3-16-16,10 0-4 16,0 0-97-16,0-3-42 15,10 6 31-15,-3-2 17 16</inkml:trace>
  <inkml:trace contextRef="#ctx0" brushRef="#br0" timeOffset="13586.02">31341 4190 368 0,'35'-6'140'0,"-21"12"-109"0,-7 0 9 16,-7-3-4-16,-7 1-17 16,-14-1-1-16,-14-3-8 15,-11 0-4-15,0 3-3 16,0 0-5-16,4 3 1 0,7 7-1 15,10 6 0-15,7 3 0 16,11 3-2-16,11 3 0 16,6 3 0-16,11 7 3 15,8-4 0-15,6 10-2 16,4-3 2-16,-4 15 1 16,-3-2 2-16,-4-4 10 15,-10-6 7-15,-8-7 1 0,-6 1 3 16,-8-10-4-16,-6 1 0 15,-4-14-6-15,-8-2-3 16,-6-4-5-16,-4-9-2 16,-6-6-1-16,-5-4-2 15,-10-5-30-15,-10-10-15 16,-4-7-26-16,7-2-8 16,10-4-37-16,19 10-14 15,17 6 7 1</inkml:trace>
  <inkml:trace contextRef="#ctx0" brushRef="#br0" timeOffset="13768.15">31425 4137 392 0,'-17'-13'148'15,"27"16"-115"-15,12 7-7 0,-5-1-10 0,8 1-13 16,14 2 0-16,17 4-6 15,15-4 0-15,-1 4 1 16,-3 0-39-16,-10-4-17 0,-8 10-98 16</inkml:trace>
  <inkml:trace contextRef="#ctx0" brushRef="#br0" timeOffset="14097.98">32223 4294 368 0,'-21'-32'137'0,"6"23"-106"0,-13 6 6 0,14 3-5 16,-4 3-9-1,-13 16-2-15,-15 3-9 0,-25 6-3 16,-10 9-5-16,7 7 2 0,14 3 0 16,18 7 0-16,17 11 1 15,29-5 2-15,31 0 5 16,21-10 3-16,8-16 2 15,10-6 3-15,11-15 3 16,-8-13 0-16,-10-22 2 16,-17-25-13-16,-22-9-5 0,-28-10-9 15,-25-25 0-15,-10-3-9 16,-7-3-4-16,-8 18-29 16,-13 7-10-16,-11 19-35 15,-1 21-12-15,-2 23-87 16</inkml:trace>
  <inkml:trace contextRef="#ctx0" brushRef="#br0" timeOffset="15660.51">885 5300 220 0,'-14'-9'82'0,"14"2"-64"0,0 4 20 0,0-3 3 15,7 6-10-15,-7-3-3 16,4 0-5-16,-4 3-3 16,7-3-10-16,-3 3 7 0,13-4 5 15,-3 1-2-15,46-9 0 16,-3 2-7-16,63-12-3 16,-32 7-3-16,74-7-2 0,-38 9-6 15,59-2 1-15,-42 2 0 16,46-6 2-16,-53 10-1 15,-3-1-1-15,-22 4-26 16,-28 0-12 0,-14 0-91-16,-28 9-76 15,-4 0 71-15</inkml:trace>
  <inkml:trace contextRef="#ctx0" brushRef="#br0" timeOffset="16169.25">1401 5425 296 0,'17'-9'110'0,"-17"9"-86"0,35-16 11 0,-27 16 1 16,27-6-16-16,-3 0-1 15,17 0 2-15,-3 2 1 16,10 4-11-16,-17 0 0 0,3 7 0 15,-6-1-2-15,-12 3 2 16,-2 1-4-16,-8-1 1 16,-4 7-5-16,-3-4 0 15,-3 4 1-15,3 0 0 16,-4-4-5-16,1 4-1 16,-1-3-2-16,8 2 3 0,-4-5-2 15,11 15 1-15,-8-7 2 16,15 11 0-16,-4-4 0 15,7 3 0-15,-6-3 0 16,-5 3 2-16,-6-6 1 16,-1 0 1-16,1-3 9 15,-11 0 6-15,0-3-1 16,-14-4 1-16,3 4-6 16,-6-4-3-16,-1 1-3 15,-14 2 0-15,8-5-6 16,-15-1-1-16,7 1 0 15,-17-1 0-15,13-6 0 16,8 7 0-16,0-10-33 0,14 6-13 16,7-3-61-1,21-3-24-15,0 6-28 16</inkml:trace>
  <inkml:trace contextRef="#ctx0" brushRef="#br0" timeOffset="16800.39">4851 5266 256 0,'-18'0'96'0,"15"3"-75"0,6 0 10 0,4 0 1 16,7-3 2-16,18 6 4 16,14-6-3-16,14-6-1 15,7 3-19-15,-18 0 4 0,78-10 4 0,4-3-6 16,3 1 1-1,-28 2-7-15,81-6-1 0,-43 4-6 16,68-4-3-16,-60 0 2 16,24 3 0-16,-42 4-41 15,-10-1-19-15,-29 1-125 16</inkml:trace>
  <inkml:trace contextRef="#ctx0" brushRef="#br0" timeOffset="17311.58">5457 5510 300 0,'-42'-19'112'0,"46"13"-87"0,13-3 11 0,-3 2 0 15,8 1-2-15,-5 0 1 16,22-4-5-16,-14 1-2 15,17 0-15-15,22-1 1 0,-12 1 0 16,-6 6-3-16,25 3 1 16,-15 0-7-16,8 3-1 15,3 12-2-15,-11-2 1 16,-17 3 9-16,-11 6 4 16,-14 3-1-16,-10-3-1 15,-4-10-6-15,-14 16-3 16,7-6-2-16,-7 0-3 0,7-3-2 15,7 3-1-15,0-3 2 16,14 3 0 0,0-3-2-16,7 3 2 0,-7-4 1 15,7 4 0-15,-3-6 2 16,0 9 1-16,-4-6 10 16,-7 3 6-16,-4-3-1 15,-6 6-1-15,-1-6-7 16,-10 3-4-16,4-4-1 15,-15 1 1-15,7-3-1 16,-24 3 0-16,3-4-6 16,-14 1 1-16,11-3-5 15,-4-1-1-15,-3-3-41 0,13 1-19 16,19-10-50-16,24-10-22 16</inkml:trace>
  <inkml:trace contextRef="#ctx0" brushRef="#br0" timeOffset="17925.29">8209 5466 304 0,'-3'0'115'0,"10"0"-89"0,10 0 12 0,1 0-1 16,7 0-5-16,-4 0 3 16,32-3-2-16,31 0 2 15,40 0-19-15,13-7 2 0,-6 10 0 16,-29-3-8-16,71-3-1 15,-39 6-3-15,39 0-1 0,-39 0-3 16,18 0-2 0,-36 0-6-16,-17 0-4 0,-14 0-56 15,-36-3-24-15,-10-3-91 16</inkml:trace>
  <inkml:trace contextRef="#ctx0" brushRef="#br0" timeOffset="18420.97">8770 5755 356 0,'25'-25'132'0,"10"9"-103"0,36-9 7 0,-57 15-1 15,21 1-6-15,21-4 5 16,1 1-9-16,-11 3-6 15,21 5-10-15,14 8 3 0,-14 5 1 16,-14 3-2-16,-14 7 1 16,-11 3 2-16,-10 0 1 15,-11 3-6-15,-11 0-1 16,-3 0-4-16,-4-6-1 16,4 0-1-16,4 0-2 15,3-3-4-15,10 2 0 16,8 1 2-16,3-3 1 15,0 3 1-15,4 6 2 0,3 0-3 16,4 3 0-16,-4 0 3 16,-3 0 1-16,0 4 3 15,-8-4 1-15,-3-3 1 16,-7-3 2-16,-7 3 1 16,-10-3 3-16,-11 0-1 15,-11 0 0-15,-17 0-3 16,-22 0-1-16,-10-3-5 15,7 6-3-15,10-6-3 16,11-7 1-16,15-2-28 16,16-4-13-16,15-6-77 15,25 0-36-15,7-16-40 16</inkml:trace>
  <inkml:trace contextRef="#ctx0" brushRef="#br0" timeOffset="21788.95">2007 587 200 0,'4'-6'77'0,"3"0"-60"0,-4 3 10 0,-3 3 4 15,0-10-6-15,0 4 0 16,-3 3-7-16,-8 3-1 15,-6 0-10-15,-1 3 5 0,-7 13 3 16,4-1-3-16,-11 14-2 16,-10 21-3-16,3 16-2 15,8-1-3-15,6-2-2 16,11-6 1-16,17-7-1 16,18-6 6-16,8-4 6 15,6-5-4-15,21-7-2 0,8-3-3 16,10-15-3-16,-11 5 3 15,1-5 0-15,-15-10-15 16,-3-7-6-16,-3-2-97 16,-12 0-74-1,1 2 64-15</inkml:trace>
  <inkml:trace contextRef="#ctx0" brushRef="#br0" timeOffset="22012.69">2417 685 336 0,'-4'0'126'0,"8"0"-98"0,6 0-5 0,4 0-9 15,11-7-9-15,10 4 0 16,11 3-3-16,-11-9-2 15,-3 9 1-15,-7 9-61 0,-15-9-24 16,-10 13-48-16</inkml:trace>
  <inkml:trace contextRef="#ctx0" brushRef="#br0" timeOffset="22145.19">2420 954 248 0,'4'19'93'0,"10"-19"-72"0,32-6 14 0,-11 3 0 0,18-13-18 15,3-6-5-15,1 13-18 16,-4 5-9-16,7-2-109 16,-11 3-50-16</inkml:trace>
  <inkml:trace contextRef="#ctx0" brushRef="#br0" timeOffset="23509.87">3157 713 200 0,'0'-16'74'0,"4"13"-58"0,-1-13 9 15,1 13 2-15,3-6-5 16,-7-1 1-16,7 1-1 15,0 0 1-15,0-4-13 16,0 7 8-16,-3 3 2 0,-4 3-4 16,3 0 1-16,1 9 1 15,-4 13 3-15,0 16-9 0,0 5-2 16,0 1-4-16,3 10 1 16,1-10-6-16,3-7-1 15,0-2 0-15,0-4 0 16,0-6-18-16,0-9-5 15,0-1-29-15,-7-5-11 16</inkml:trace>
  <inkml:trace contextRef="#ctx0" brushRef="#br0" timeOffset="23706.6">2988 807 312 0,'28'-10'115'0,"4"4"-89"0,17-3 10 0,-20-1 0 0,9 1-13 16,-2 0-4-16,3-4-10 15,6 4-6-15,-6-1-2 16,0 7-1-16,-4-3 0 0,-10 6-53 16,-7 6-22-16,-1 3-70 15</inkml:trace>
  <inkml:trace contextRef="#ctx0" brushRef="#br0" timeOffset="24562.9">1806 1929 256 0,'7'-56'96'0,"0"21"-75"0,-3 1 12 0,-1 15 0 0,1 13-9 16,-1-4-2-16,1 10 1 15,3 13 0-15,0 9-12 16,0 22 4-16,4 0 5 0,-4 0-5 16,7 9 0-16,-4 3-7 15,-2 10-3-15,-1-3-2 16,0-3 0-16,-4-17 0 0,1 1 3 16,-4-9-3-16,3-10-2 15,1-3 2-15,6-6 2 16,4-7 0-16,4-6 2 15,3-9-4-15,7-10 0 16,-3-12-1-16,-7-13-2 16,-1-3 3-16,-9 0 0 15,-12 7-1-15,-10-7 1 16,-7 3-4-16,-4 3 0 16,0 10 1-16,-3 6 0 15,3 10 0-15,4 5 0 16,11 7-5-16,-1 4 1 15,8-1 0-15,6 0 2 16,8 0-1-16,3-3 1 16,10-3 2-16,8-7 0 15,11 1 2-15,-5-10 1 0,5-6 1 16,-5-6 2-16,-9-7 1 16,-12-3 3-16,-13-6-5 15,-18 13-3-15,-18-7-1 16,-17 7-1-16,3-1-3 15,0 16 2-15,-3 7-1 16,10 2-2-16,3 4-8 16,12 12-5-16,17-3-13 15,14 7-6-15,17 6-17 16,12-7-4-16,20 10-90 16</inkml:trace>
  <inkml:trace contextRef="#ctx0" brushRef="#br0" timeOffset="24788.37">2364 1948 316 0,'-46'10'118'0,"39"2"-92"0,0-12 4 0,7 3-5 16,3-3-11-16,8 0 0 15,6-3-11-15,12-3-1 16,6-4-2-16,0 1 0 0,4 3 2 0,-7 3-34 16,-1-4-16-16,-16 7-94 15</inkml:trace>
  <inkml:trace contextRef="#ctx0" brushRef="#br0" timeOffset="24937.73">2385 2080 276 0,'-14'3'104'0,"17"6"-81"0,11-9 9 16,-7 0-2-16,11 0-12 16,3-9-3-16,14 0-8 15,11 5-5-15,-7-2-1 16,0-3-17-16,-4 6-4 0,4-4-116 16</inkml:trace>
  <inkml:trace contextRef="#ctx0" brushRef="#br0" timeOffset="25147.65">2861 1964 364 0,'4'6'134'0,"6"-6"-104"0,15 0-2 0,-8 0-8 16,12 0-15-16,13 0-3 15,11-6-1-15,-11 0-1 16,-3 6 0-16,0-4-22 0,-14-2-8 16,3 6-124-16</inkml:trace>
  <inkml:trace contextRef="#ctx0" brushRef="#br0" timeOffset="25884">4120 1472 272 0,'36'-35'104'0,"-29"13"-81"0,0 0 14 0,-7 16-1 16,0 3-8-16,-4 3 0 15,-6 9-6-15,-11 7-2 16,-1 12-11-16,-6 10 1 0,-4 12 1 16,4 28-2-16,-7 4 0 15,7 12-8-15,3 12-2 16,7 17 0-16,11-10 2 16,4-10 0-16,13-15 2 15,15-19-2-15,17-19 2 16,11-3-4-16,-7-25 0 15,-3-9-34-15,-1-10-17 16,-14-6-110 0</inkml:trace>
  <inkml:trace contextRef="#ctx0" brushRef="#br0" timeOffset="26165.62">4336 2027 300 0,'-36'-4'112'0,"36"4"-87"0,0 0 2 16,0 0-4-16,11 0-4 15,3 0 1-15,14 0-11 0,15 0-3 16,6 0-4-16,4-6 1 0,0 3 0 15,-7 3-4 1,0-6 1-16,-15 6-40 0,1 0-18 16,3 0-80-1</inkml:trace>
  <inkml:trace contextRef="#ctx0" brushRef="#br0" timeOffset="26462.28">5002 1534 280 0,'-3'-6'107'16,"10"12"-83"-16,11 10 13 0,-4-7-1 0,0 4 7 15,7 18 6-15,4 13-7 16,-4 25 0-1,4 0-24-15,-11 6-8 0,-7 13-3 0,-7 9-2 16,-7 4 0-16,-4-13-3 16,-7-20-2-16,1-8-4 15,3-10 0-15,7-15-44 16,3-13-18-16,8-4-27 16,6-11-9-16,4-10-31 15</inkml:trace>
  <inkml:trace contextRef="#ctx0" brushRef="#br0" timeOffset="26768.67">5652 1396 316 0,'-8'-22'121'0,"12"19"-95"0,-4 6 5 0,0 7-4 15,-4 5-7-15,-6 14 0 0,-8 5 1 16,-6 19 1-16,-12 20-12 16,1 18-6-16,-4-1 0 0,7-2-5 15,8 3 0-15,13 3 1 16,8 0 2-16,6-25-17 15,15-6-4-15,10-19-33 16,4-16-14-16,10-12-80 16</inkml:trace>
  <inkml:trace contextRef="#ctx0" brushRef="#br0" timeOffset="27012.5">5715 2042 348 0,'-7'-3'129'0,"14"0"-100"0,11-3-2 0,-4-1-8 16,10 1-8-16,12 3 1 16,13 3-6-16,8-6-4 15,-8 6-1-15,-3 0-1 0,-7 0 0 16,-8 0-20-16,-2 6-7 15,-8-6-65-15,14 0-92 32</inkml:trace>
  <inkml:trace contextRef="#ctx0" brushRef="#br0" timeOffset="27308.7">6308 1475 304 0,'-7'-19'115'0,"10"16"-89"0,11 6 16 16,-3 3 2-16,10 4-2 16,7 2 2-16,4 13-5 15,3 10 1-15,1 24-22 16,-8 13 5-16,0 7 4 0,-7 5-9 15,-7 4 0-15,-7 3-10 0,-10 3-3 16,-11-15-1-16,-11-7 0 16,-3-13-18-16,0-15-5 15,3-6-53-15,7-10-22 16,8-9-102 0</inkml:trace>
  <inkml:trace contextRef="#ctx0" brushRef="#br0" timeOffset="28888">568 7413 256 0,'-4'-9'96'0,"4"6"-75"0,-3 3 14 16,3 0 3-16,-4 0-13 16,4 3-3-16,0 3-6 0,0 0 0 15,4 1-9-15,14 2 2 0,10-3 4 16,18 1-5-16,0-4-2 16,3 3-1-16,0 0-1 15,-10-2-2-15,-4 5 1 16,-3 0-29-16,-14 10-11 15,-11 0-79 1,-7 3-72-16,-11 0 63 16</inkml:trace>
  <inkml:trace contextRef="#ctx0" brushRef="#br0" timeOffset="29061.87">610 7877 236 0,'-10'7'88'0,"13"-7"-69"0,4 3 11 0,4-3-2 0,10-3-5 15,7-4 0-15,8 4-10 16,6-3-5-16,4 6-5 16,-11-3-3-16,0 3 3 0,1 3-35 15,-8-3-13-15,-3 6-77 16</inkml:trace>
  <inkml:trace contextRef="#ctx0" brushRef="#br0" timeOffset="29815.91">1418 7194 264 0,'-7'-6'99'0,"11"2"-77"0,-4 4-7 16,0 0-5-16,7 4-3 16,0-1 6-16,10 3 2 15,12 0 3-15,16 1-10 16,5-4 4-16,3 6 2 0,-4 7 1 15,-14-4 1-15,-6 4 3 16,-8 3 2-16,-14 3-5 16,-11 3 1-16,-13 0-10 15,-4 6-4-15,-1-3-2 0,1 1 1 16,7-10-3-16,4 6-2 16,6-7-1-16,8 1 0 15,10 0 3-15,3 0 2 16,8 3 0-16,3 0-1 15,4 6 1-15,-7 6-1 16,-4 1-3-16,0 3 2 16,0-1 3-16,-3 4 1 15,-1 3-4-15,-6-3-1 16,-4-1 9-16,0-5 5 16,-7-4-1-16,-3-3 1 15,-4-2 2-15,-8-5 1 16,-9-2-6-16,-12-6-3 15,-6 6-6-15,-14-10 0 0,-1-9 0 16,11 0 2-16,1-12-21 16,13-14-7-16,11 8-25 15,3-7-7-15,11-1-32 16,14-2-12-16,14 9-19 16</inkml:trace>
  <inkml:trace contextRef="#ctx0" brushRef="#br0" timeOffset="30163.95">2385 7075 212 0,'7'-69'79'0,"-7"69"-61"0,17-47 10 0,-9 31 0 15,-5 0-1-15,1 4 3 16,-4 6-12-16,-7 6-3 16,-4 9-9-16,-3 16 5 0,-11 22 4 15,-7 13 4-15,1 5 1 16,-1 4-9-16,-10 22-4 16,3 22-4-16,7-9 0 15,0 2-2-15,15 7-1 16,10-6 1-16,14-13-1 15,17-22 0-15,5-6 0 16,-1-19-14-16,4-9-5 0,3-17-34 16,-3-11-14-16,-1-20-60 15</inkml:trace>
  <inkml:trace contextRef="#ctx0" brushRef="#br0" timeOffset="30474.49">2963 7275 260 0,'11'-25'96'0,"-4"16"-75"0,-3 6 6 0,-4 3-2 15,0 3 1-15,-4 6 7 16,-7 10-7-1,-3 9-1-15,-3 10-14 0,-5 12-4 0,-6 13-3 16,-7 0 0-16,0 6 0 16,-1-13-2-16,-6 4-2 15,3-7 1-15,8-3-1 16,2-6-3-16,5-10 2 16,6-9-30-16,11-9-12 15,3-13-24-15,8-9-11 16,7-3-38-1</inkml:trace>
  <inkml:trace contextRef="#ctx0" brushRef="#br0" timeOffset="30688.53">2653 7250 252 0,'-4'0'96'0,"11"13"-75"0,8 6 8 0,-8-7-1 0,7 7-4 16,3 3 1-16,5 9-3 15,-5 19 1-15,4 7-13 16,-3 6-6-16,-4-1 0 0,-7 1-3 16,4-3 2-16,-4-4-2 15,3-3 2-15,1-15-35 16,3-10-16-16,4-18-92 16</inkml:trace>
  <inkml:trace contextRef="#ctx0" brushRef="#br0" timeOffset="31045.25">3196 6852 268 0,'11'-16'101'0,"6"7"-78"0,12 0 9 0,-12 2 0 15,4 1-9-15,-3 6 1 16,7 3-2-16,-1 7-2 16,5 8-10-16,-12 1 5 0,-10 13 4 0,-10 5-8 15,-4 1-1-15,-7 9-2 16,-4-6 0-16,4-7 0 16,0-3 2-16,3-5-7 15,4-4-2-15,7-1-1 16,4-2 2-16,-1-3-1 15,11-4-1-15,8 4 1 16,13-3 1-16,-14-4-3 16,18-3 0-16,0 1-45 15,-1-4-20-15,-2 0-100 16</inkml:trace>
  <inkml:trace contextRef="#ctx0" brushRef="#br0" timeOffset="31346.3">3612 7551 300 0,'-21'-3'112'0,"21"3"-87"0,21 3-2 0,-17-3-6 0,14 3-9 15,17 4 1-15,-3-1-3 16,6-3-1-16,8 0-3 16,0-3-4-16,4 0-1 0,-1 0-53 15,4-3-23-15,-4 0-44 16</inkml:trace>
  <inkml:trace contextRef="#ctx0" brushRef="#br0" timeOffset="32308.38">4597 7043 228 0,'14'-15'88'0,"-14"15"-69"0,3-10 15 15,-3 10 1-15,0 0-14 16,0 10-4-16,0 8-4 16,0-2 1-16,-7 19-7 15,0-1-2-15,-3 10-1 0,-8 19-2 0,0 3-2 16,4 6 1-16,-3 3-1 15,-5-9 0-15,8-7 2 16,0-8 1-16,4-4 1 16,-1-10-24-16,4-5-9 15,3-7-103 1,12-10-43-16,6-8 90 16</inkml:trace>
  <inkml:trace contextRef="#ctx0" brushRef="#br0" timeOffset="32787.89">4840 7231 216 0,'11'-18'82'0,"-4"15"-64"0,7-7 18 0,-11 7 4 0,-3 3-3 15,0 0 2-15,-3 0-21 16,-8 3-10-16,-3 7-6 15,-3-1-2-15,-1 3 2 0,0-2-1 16,8 6 2-16,-1-7-4 16,1 0-2-16,6 1-1 15,4-1 0-15,4 1 5 16,10-1 1-16,0-3-3 16,10 1-1-16,5-1 3 15,2 0 1-15,-6 0-3 16,7 4 1-16,10 2-2 15,4 13 0-15,-14-3 4 0,0 7 1 16,-4 2-4-16,-7 7 1 16,4 2 0-16,-15-2 2 15,4-10 8-15,-3 4 5 16,-4-7 8-16,-7-7 3 16,0-2-5-16,-7-3-2 15,-11-1-11-15,-3-2-3 16,-18-4-1-16,-7-3 0 15,4 3-5-15,-4-6-1 16,7-6-21-16,11 3-8 16,0-7-22-16,14-5-8 15,3-7-81-15</inkml:trace>
  <inkml:trace contextRef="#ctx0" brushRef="#br0" timeOffset="33014.71">4893 7194 268 0,'-14'-3'101'0,"17"3"-78"0,12 3 2 16,-5-3-3-16,8-3-5 16,14-4-1-16,10 1-6 15,0-3-4-15,1-1-3 16,-5 4-3-16,1 0 3 0,-7 6-4 0,3 6 0 15,-3 4-45-15,3 5-20 16,4 1-56 0</inkml:trace>
  <inkml:trace contextRef="#ctx0" brushRef="#br0" timeOffset="33298.11">5779 7363 300 0,'-8'-9'112'0,"8"3"-87"0,0 6 4 0,0 0-2 15,0 0-9-15,4 0 1 16,-4 9-4-16,-4 0 1 0,-3 10-9 16,-3 3-4-16,-4 9 0 0,-4 4 0 15,-3 3 1-15,-7 9-5 16,-1-7 1-16,-2 4-2 15,2-9 0-15,5-4-14 16,3-6-6-16,7 0-18 16,-4-6-5-16,11-6-86 15,7-7-43 1,0-9 85-16</inkml:trace>
  <inkml:trace contextRef="#ctx0" brushRef="#br0" timeOffset="33492.71">5570 7388 228 0,'0'0'85'0,"4"3"-66"0,3 7 8 0,0-7-2 15,0 6 0-15,0 7 2 16,0 6-8-16,0 9-1 16,4 4-11-16,-1 6-4 0,5-4-2 15,-5 1-1-15,-3-4 2 16,7-2-30-16,0-7-13 15,0-6-85 1</inkml:trace>
  <inkml:trace contextRef="#ctx0" brushRef="#br0" timeOffset="37382.68">6491 7329 236 0,'0'-13'90'0,"4"7"-70"0,3-4 8 0,0 4 0 16,7 0-2-16,-4 0 4 15,1-4 1-15,3 4 3 16,0 3-18-16,0 3 8 0,-3 6 4 16,-4 10 0-16,0 9 3 15,-7 9-15-15,-3 23-4 16,-5 6-6-16,1 5-1 16,4-11-6-16,3-10 1 15,3 0-13-15,4-13-7 16,4-8-27-16,0-8-10 15,-4-8-21-15,0-7-8 16,-7-3-42 0</inkml:trace>
  <inkml:trace contextRef="#ctx0" brushRef="#br0" timeOffset="37590.07">6290 7542 284 0,'-7'-3'107'0,"11"3"-83"0,3 3 6 15,3-3-1-15,11 0-7 16,11-3-1-16,17 0-11 16,-3-4-4-16,7 1-4 15,-3 0-2-15,-1 0 3 0,7 2-11 16,-6-2-4-16,-1 6-47 16,1 0-21-16,-5 0-45 15</inkml:trace>
  <inkml:trace contextRef="#ctx0" brushRef="#br0" timeOffset="38056.87">7250 7285 312 0,'-4'-6'118'0,"1"6"-92"0,3-4 11 0,0 1-3 16,-4 3-8-16,0 0 2 15,-3 3-14-15,-3 4-3 16,-4 2-7-16,-7 4-3 0,3-4 2 16,7 0-2-16,-10 4-1 15,0 0-2-15,7-4-1 0,10 7-1 16,11-4 3-16,8-6 0 16,2-2 1-16,4-1 0 15,-3 0 0-15,10 0-3 16,0 3 2-16,4 4 3 15,-7-1 1-15,-4 0-4 16,11 13 1-16,-8-3 0 16,8 9 0-16,-4-6 0 15,-3 7 2-15,3 2 8 16,-6-3 3-16,-5-3 5 16,-10-9 1-16,4-4-2 15,-22 1 2-15,4 0-8 16,-21-1-2-16,-14 4-5 0,3-7-3 15,-11 1 0-15,15-1-1 16,7-3-5-16,7-3-1 16,3-3-30-16,8-9-12 15,2 0-28-15,8-1-12 16,11-9-63 0</inkml:trace>
  <inkml:trace contextRef="#ctx0" brushRef="#br0" timeOffset="38267.06">7211 7288 288 0,'-18'-9'110'0,"15"2"-86"0,10-2 5 0,0 3-3 16,7-1-8-16,14-2-1 0,4 9-7 15,-11-3-4-15,25 3-3 16,17 0-5-16,-24 0 1 0,-4 0 1 15,4 3 0-15,7-3-25 16,0 6-8-16,3-6-104 16</inkml:trace>
  <inkml:trace contextRef="#ctx0" brushRef="#br0" timeOffset="38692.96">8103 7272 260 0,'0'-12'99'0,"0"12"-77"0,4-13 7 0,-1 7-1 16,-3 3-6-16,0-4 1 15,-3 7-3-15,3-3-3 16,-14 6-9-16,-14 7 6 0,-8 9 5 16,-10-4 1-16,-3 4 0 15,3 6-6-15,4 4-4 16,7 8-5-16,6 1-2 15,8 3-1-15,11 6-2 16,13 3-2-16,15-6 1 16,13-7 1-16,15-5 2 15,7-7-1-15,-3-7 2 0,6-11 0 16,1-7 3-16,6-7 3 16,-10-11 2-16,-11 2-1 15,1-18-1-15,-8 2-1 16,-14 1 2-16,-3 3-1 15,-25-4 2-15,0 7-6 16,-22-6-3-16,5 6-8 16,-15-4-1-16,7 4-26 15,0-3-10-15,4 3-25 16,10 6-7-16,4-3-81 16</inkml:trace>
  <inkml:trace contextRef="#ctx0" brushRef="#br0" timeOffset="38987.39">8488 6877 320 0,'17'-12'121'0,"-17"12"-95"0,25 12 11 0,-18-12-2 16,4 13 0-16,-1-1 3 15,8 35-5-15,3 29 0 16,0 2-19-16,1 7 3 0,2 21 1 16,-6 7-6-16,-8-13-2 15,-10-9-5-15,-7 7-4 16,-3-11 2-16,-1-11 0 16,-3-11 1-16,4-11 0 0,-1-14-18 15,4-8-5-15,0-10-46 16,0-7-20-16,3-5-99 15</inkml:trace>
  <inkml:trace contextRef="#ctx0" brushRef="#br0" timeOffset="40550.75">677 9270 220 0,'-24'-7'82'0,"20"4"-64"0,1 3 13 0,3 0 3 15,7-3-5-15,3 0 3 0,8-3 2 16,3-1 1-16,7 4-19 15,8 0 0-15,-5 0 0 0,-2 0-6 16,2 3-1-16,5 0-5 16,-5 3-3-16,-6 3-16 15,0 4-5-15,-4-1-138 16</inkml:trace>
  <inkml:trace contextRef="#ctx0" brushRef="#br0" timeOffset="40747.01">794 9636 312 0,'-14'13'118'0,"17"-7"-92"0,8-3 2 0,-1-3-5 16,4-3-11-16,15-6-2 16,6-1-3-16,0-5 0 15,1 5-4-15,2 1-6 0,1 6-1 16,-11 3-47-16,4 0-18 15,0 0-64 1</inkml:trace>
  <inkml:trace contextRef="#ctx0" brushRef="#br0" timeOffset="41285.21">1475 9113 352 0,'-14'-13'132'0,"10"10"-103"0,4 0-6 0,7 0-10 0,4-3-9 16,13-1 0-16,19 1 4 16,6 0 3-16,7 3-6 15,-6 6 8-15,-4 6 6 0,-4 7 1 16,-14 3 0-16,-10 3-2 15,-11 3 1-15,-11 3-8 16,-6 0-4-16,-8-3-7 16,8-3 0-16,-4-6 0 0,6 3 2 15,5-4-6-15,10 1 1 16,7 0 1-16,0 6 3 16,7 6-2-16,4 0 0 15,7 13 1-15,-4-4 0 16,0 1 0-16,4 0 0 15,-4-1 0-15,0-2 0 16,-10-10 0-16,-11 3 2 16,-3-6 14-16,-8 0 7 15,-10 0-7-15,-7 0-2 16,-11-3-8-16,-7 0-2 16,-10-1-2-16,-22-2 1 15,8 0-4-15,-1-7 0 16,15-6-12-16,3-6-5 0,18-3-28 15,10-4-10-15,15-2-11 16,6-1-3-16,18-5-61 16,15-1-56-1,3-9 72-15</inkml:trace>
  <inkml:trace contextRef="#ctx0" brushRef="#br0" timeOffset="41599.74">2720 8530 364 0,'7'-47'134'0,"-7"47"-104"0,0-4-2 0,0 4-6 15,-11 13-14-15,4-4 0 16,-24 32 5-16,-12 31 3 15,-10 16-8-15,7 22 4 0,-6 12 2 16,2 7-3-16,8 15 1 16,10-12-9-16,22-20-4 15,13-8-3-15,11 2 3 16,14-15 2-16,4-9 4 16,10-16-13-16,4-16-5 15,-7-6-66-15,7-22-28 16,-7-16-53-16</inkml:trace>
  <inkml:trace contextRef="#ctx0" brushRef="#br0" timeOffset="42334.59">3147 9132 244 0,'14'-19'90'0,"-7"6"-70"0,0-2 19 0,-7 5 5 16,7 1-5 0,-3-4-1-16,-1 10-10 0,-3 3-3 15,-3 3-14-15,-8 19-4 0,-3 10-1 16,-18 2-1-16,0 13 0 15,-3 3-3-15,3 7-2 16,-3 12 1-16,7-7-1 16,3-5 0-16,8-7 0 15,2-9-3-15,5-1 0 16,6-5-20-16,1-13-10 16,3-3-32-16,0-10-11 15,7 1-55 1</inkml:trace>
  <inkml:trace contextRef="#ctx0" brushRef="#br0" timeOffset="42604.71">2896 8969 260 0,'-3'-13'99'0,"3"16"-77"0,7 10 15 16,0-4 3-16,0 10-9 15,4 6 2-15,3 13-13 16,10-1-2-16,5 4-10 16,2 3-5-16,-2 3 0 0,-1 6 0 15,4 7 1-15,-1 3-2 16,-3-4 1-16,-6-6-13 0,2-9-3 16,1-3-29-16,0-10-11 15,-4-15-43-15,0-7-18 16,7-15 13-1</inkml:trace>
  <inkml:trace contextRef="#ctx0" brushRef="#br0" timeOffset="42877.83">3500 9285 300 0,'-29'0'112'0,"29"0"-87"0,7 10 2 0,4-10-4 0,14 0-6 16,6 0 1-16,12 0-9 16,10 0-3-16,-7 0-4 15,3 0 1-15,7 0 0 0,-10 6-4 16,0-3 1-16,0-3-42 15,0 0-19-15,0 0-77 16</inkml:trace>
  <inkml:trace contextRef="#ctx0" brushRef="#br0" timeOffset="43385.23">5574 8668 236 0,'0'-60'90'0,"0"60"-70"0,25-47 13 15,-22 38 1-15,11-1 0 16,7 16 1-16,8 10 4 16,2 15 2-16,12 4-22 15,-4-1 7-15,-1 10 2 0,-2-6-7 16,9 47 1-16,-6 24-11 16,-7-8-2-16,-14-1-5 0,-11-3-3 15,-11-9 2-15,-10-13 0 16,-4-15-15-16,-3-10-4 15,4-16-41-15,3-5-17 16,6-14-97 0</inkml:trace>
  <inkml:trace contextRef="#ctx0" brushRef="#br0" timeOffset="43716.81">6639 8504 356 0,'0'-31'134'0,"0"31"-104"0,0-9 1 15,0 9-9-15,-3 6-15 16,-1 0-2-16,-20 32 3 15,2 0 5-15,-27 31-7 16,-18 47 3-16,7 3 4 0,11-28-5 16,6 31-2-16,15-3-3 15,17-6 0-15,11-19 0 16,15-16 1-16,16-15-24 16,8-16-12-16,7-12-135 15,-7-17-71-15,-4-18 115 16</inkml:trace>
  <inkml:trace contextRef="#ctx0" brushRef="#br0" timeOffset="44302.12">7408 8749 232 0,'7'-6'88'0,"-7"6"-69"0,7-3 24 15,-7 3 5-15,0 0-3 0,0 0 3 16,-3 3-12-16,-1 0-2 16,-20 6-19-16,6 7 0 0,-14 15-1 15,4-6-5-15,-7 29-3 16,0-17-6-16,-4 20 0 15,-7 2-2-15,0-2 0 16,14-13 2-16,8-10 0 16,2 1-14-16,8-10-3 15,4-6-33-15,-1-4-15 0,4-5-90 16</inkml:trace>
  <inkml:trace contextRef="#ctx0" brushRef="#br0" timeOffset="44567.48">6985 8771 312 0,'11'3'115'0,"-11"-3"-89"0,21 25 12 16,-7-15 1-16,-4 5-8 15,5 10 2-15,2 16-10 0,4 3-4 16,1 9-11-16,2-6-3 0,1 10 1 15,3-10-3-15,4-6 0 16,3-1-1-16,-3-5-2 16,-4-7-37-16,0-6-17 15,1-13-28-15,6 4-12 16,0-7-40 0</inkml:trace>
  <inkml:trace contextRef="#ctx0" brushRef="#br0" timeOffset="44846.21">7786 8953 344 0,'-4'-6'129'0,"8"6"-100"0,13 6 0 16,-2-3-7-16,13 0-13 16,11 3-1-16,10 4-4 15,7-4-1-15,19-3-1 16,16-3-2-16,1 0 1 0,-11 0-10 16,-3 0-4-16,-8-3-53 15,4 0-21-15,-7 3-49 16</inkml:trace>
  <inkml:trace contextRef="#ctx0" brushRef="#br0" timeOffset="45249.71">9779 8414 312 0,'-11'-16'118'0,"11"16"-92"0,7 6 11 15,-7-6-1-15,15 10 0 16,-1-1 5-16,17 25-7 15,-6-5-1-15,17 24-18 16,-6-12 9-16,10 25 3 0,-8-13-3 16,-2 38 0-16,-5 25-2 15,-20-41-2-15,0-15-8 16,-18 12-5-16,3-16-4 16,-14 7-3-16,4-13-6 15,-7-6-4-15,7-6-34 16,-4-7-14-16,4-6-25 15,4 0-9-15,-1-6-84 16</inkml:trace>
  <inkml:trace contextRef="#ctx0" brushRef="#br0" timeOffset="47994.83">1877 11405 224 0,'7'-16'85'0,"-7"10"-66"0,3-4 19 0,-3 10 5 15,0 0-4-15,0 0 1 16,0 0-7-16,0 4-3 16,0 8-16-16,-3 7-4 0,-8 6 0 15,4 3-4-15,-3 4-1 16,-4-4-2-16,-1-3-3 16,1-3-2-16,4-3 1 15,6-7 1-15,1-2 0 0,3-1 0 16,3 0 2-16,4-2-3 15,4-4 0-15,6-3 1 16,1 6 2-16,3-3-3 16,7 4 0-16,1 2 1 15,2 0 0-15,8 4 0 16,4 3 0-16,-8-1 0 16,0 4 2-16,0 9-1 15,-10 7-1-15,-11 2 5 16,0 4 1-16,-7-3 9 15,-7-4 4-15,-3-6 4 16,-8-9 3-16,-3 0-5 16,-3 0-3-16,-12-7-8 15,-6-2-4-15,0-4-3 16,3 0-3-16,-10-2 1 0,3-4-1 16,4-4-20-16,-4-5-9 15,11-7-27-15,10-6-10 16,11-6-16-16,10-6-6 15,8-1-47 1</inkml:trace>
  <inkml:trace contextRef="#ctx0" brushRef="#br0" timeOffset="48205.07">1891 11326 280 0,'-28'-6'104'0,"31"6"-81"0,8 0 14 0,3-3 1 0,7-3-13 16,18-7-5 0,24 1-9-16,4-4-5 15,4-3-3-15,-11 10-3 0,7-1 1 0,-11 7-17 16,8 3-4-16,-18 3-109 16,-4 7-66-1,-3 12 84-15</inkml:trace>
  <inkml:trace contextRef="#ctx0" brushRef="#br0" timeOffset="48551.57">2656 11242 280 0,'-21'-13'107'0,"7"7"-83"0,-3-3 4 0,9 9-4 16,-2 6-14-16,-8-3-1 15,1 16 1-15,-5 12 1 16,-6 22-5-16,7 13 7 0,3 3 6 15,4 0-4-15,7 0 0 16,11 0-3-16,10-3 2 16,18-3-1-16,13-13 2 15,5-9 1-15,6-19 2 16,-10-13-1-16,4-15-1 16,2-13-2-16,-9-16 1 15,-1 4-4-15,-10-7 1 16,-14-2-5-16,-18-4-2 15,-11-9-5-15,-10-10 0 0,-25 13-18 16,-11 9-8-16,-17 16-24 16,11 15-11-16,-4 20-22 15,14 9-9-15,-3 3-49 16</inkml:trace>
  <inkml:trace contextRef="#ctx0" brushRef="#br0" timeOffset="48904.95">1390 12380 284 0,'-28'0'107'0,"28"6"-83"0,0-3 8 0,3 4-2 16,8-4-1-16,6-3 2 16,5 0-3-16,13-3 0 15,28-13-16-15,15 3-2 0,10-5 0 16,36-7-6-16,10 3 0 16,14-7 0-16,18 7 2 15,0-3-1-15,-11 0 0 16,4 3-6-16,-18 0 1 15,-21 4-2-15,-15 8 0 16,-13 7-40-16,-11-3-17 0,-17 6-107 31</inkml:trace>
  <inkml:trace contextRef="#ctx0" brushRef="#br0" timeOffset="49752.85">2544 11188 180 0,'-11'-3'68'0,"7"-3"-52"0,1 3 10 0,3 3 4 16,0 0-12-16,0 0 0 16,0 0 3-16,7 3 3 15,4 0-12-15,-1 3 6 0,8 4 3 0,-1-4-5 16,5 10 1-16,-5-4-10 16,4 13-4-16,-7 4-2 15,-3 2 1-15,-7-3-1 16,3-6 2-16,3 3-48 15,4-12-20-15,4-4-60 16</inkml:trace>
  <inkml:trace contextRef="#ctx0" brushRef="#br0" timeOffset="50534.68">1722 12640 248 0,'7'-9'93'0,"3"6"-72"0,1-4 14 0,-1 7 2 0,1 7-8 16,0 2-2-16,-1 4-9 15,1 5-1-15,-8 8-10 16,4 8-4-16,0 4 0 0,-3 9-2 15,-4-3 2-15,0-4-2 16,0-2-1-16,0-4-21 16,3-5-11-16</inkml:trace>
  <inkml:trace contextRef="#ctx0" brushRef="#br0" timeOffset="50727.67">2113 12700 356 0,'-3'-6'132'0,"3"6"-103"0,0 0-6 0,0 3-8 16,-4 0-12-16,1 3 0 16,-1 3-19-16,1 4-7 15,-1 3-81-15,0-4-34 16,8 7 25-16,3 0 12 15</inkml:trace>
  <inkml:trace contextRef="#ctx0" brushRef="#br0" timeOffset="51177.75">2438 12603 316 0,'3'-10'118'15,"1"7"-92"-15,-1 0 4 0,-3 3-3 0,0 0-16 16,0 0-1-16,0 0-4 16,-3 3 1-16,-4 3-4 15,-4 1-2-15,1 5 0 0,-8 4-1 16,4-7 2-16,-4 7-3 16,11-4-2-16,4-2 2 15,6-4 0-15,8-3-2 16,10 0 2-16,0-3 1 0,4 0 0 15,6 0 0-15,1 4 2 16,3 2-3-16,-10 3-2 16,0 7 2-16,0 3 2 15,-1 3 0-15,-6 3 2 16,0 0 0-16,-8-3 3 16,4-3 3-16,-3-4 2 15,-4-5 3-15,-4-1 4 16,1 0-1-16,-18-2-1 15,-11-4-11-15,-7 6-5 16,-10-9-14-16,3 7-3 16,7-7-30-16,1-7-9 15,6-5-24-15,4-13-10 16,10 0-28-16</inkml:trace>
  <inkml:trace contextRef="#ctx0" brushRef="#br0" timeOffset="51361.77">2491 12505 288 0,'-11'7'110'0,"11"-4"-86"0,7 6 9 15,4-3-3-15,13-2-12 16,5-4-3-16,9-4-8 16,8-2-3-16,-7-3-2 15,0 6-8-15,-7-4-4 0,-1 7-82 16,-6 0-37-16,3 0 13 15</inkml:trace>
  <inkml:trace contextRef="#ctx0" brushRef="#br0" timeOffset="51658.21">2995 12483 264 0,'7'-28'99'0,"-3"22"-77"0,-4 0 13 0,0 6 3 16,-4 3-16-16,-6 9-4 15,-5 10-3-15,-2 3 1 16,-1 13-9-16,1 6 2 0,-1 0 4 16,4 6-1-16,7-3 1 15,7-3-3-15,7-6-1 16,10-10-1-16,12-13 2 0,-5-2 1 16,33-22 3-1,-11-7-5-15,0-3-3 0,-8-3-1 16,-17-3 1-16,-17 6-3 15,-15-3-2 1,-27 0-18-16,-8 4-9 0,-4-1-41 16,-10 3-20-16,7 7-67 15</inkml:trace>
  <inkml:trace contextRef="#ctx0" brushRef="#br0" timeOffset="52167.91">1549 13518 284 0,'10'-19'107'0,"4"7"-83"0,11-4 13 0,-11 10 1 0,14 0-13 16,1-1-3-16,-1 4-8 15,7 3-1-15,4 3-8 16,-7 4 4-16,-8 2 1 0,5 4 1 16,-8 2 3-16,0 4-1 15,-10 3 2-15,-8 3-4 16,-6 3 1-16,-5 4-7 16,-2-1-1-16,-4-3-2 15,3 7 1-15,4-4-4 16,4-3-2-16,3-6-1 15,3 3 3-15,8-9 0 16,6-3 1-16,1-4 0 16,0-3 0-16,-1-3-49 0,8 0-19 15,7-3-103 1</inkml:trace>
  <inkml:trace contextRef="#ctx0" brushRef="#br0" timeOffset="52375.99">2339 13575 336 0,'-25'-4'126'0,"22"-2"-98"0,-1 6 8 0,4 0-2 16,0 0-22-16,-3 0-6 16,3 6-4-16,-4-2-2 0,1 2 0 15,-1 0-14-15,4 0-5 0,0 1-45 16,4-1-21-16,3-3-47 31</inkml:trace>
  <inkml:trace contextRef="#ctx0" brushRef="#br0" timeOffset="52797.75">2459 13355 264 0,'-4'-12'101'0,"8"2"-78"0,6-2 2 0,1 5-5 16,3-2 2-16,7 0 4 15,0 9-1-15,-3 0 0 16,7 6-14-16,0 6 7 0,-4 7 2 16,0 9-6-16,-11 7-3 15,-10-1-4-15,-7 1 0 16,-7-1-2-16,-7-5 2 16,7-1-2-16,0 0 0 15,7-6-1-15,3 0 0 16,8-6 2-16,6-7 3 0,8 0-4 15,10 1-1-15,4-10-2 16,-4 0-2-16,0 0-41 16,1 0-20-16,6 0-112 15</inkml:trace>
  <inkml:trace contextRef="#ctx0" brushRef="#br0" timeOffset="53175.53">3112 13236 324 0,'-18'-6'123'0,"11"6"-95"0,-11 9 5 0,11 1-5 15,-7 5-14-15,0 7-3 16,-7 6-6-16,-4 1-4 16,7-4 0-16,4 0-1 0,4-6 0 15,3-4-3-15,3-2 0 16,4 6 2-16,11-4 0 15,3 1 1-15,7 0 0 16,4-1 0-16,6 1 0 16,-2-7 0-16,2 7 2 15,1-3-1-15,0-1-1 16,-7 1-2-16,-1-1-1 16,-3 1 13-16,-6 2 7 15,-5 4-2-15,1 0 2 16,-11 3-8-16,-11-3-1 0,-3 0-6 15,-11-1-2 1,-10-2 2-16,0-6 3 0,-8-4-24 16,5-6-12-16,6-6-55 15,4-4-24-15,10 1-29 16</inkml:trace>
  <inkml:trace contextRef="#ctx0" brushRef="#br0" timeOffset="53384.64">2970 13264 324 0,'4'-3'121'0,"14"0"-95"0,20-6 7 0,-20 2-3 16,17 1-17-16,8-3-2 16,2-1-7-16,-6 1-3 15,0 2 0-15,-4 1-15 0,-10 3-5 16,0-3-109-1,7 6-72-15,-1-6 81 16</inkml:trace>
  <inkml:trace contextRef="#ctx0" brushRef="#br0" timeOffset="56027.68">1842 14384 240 0,'-4'-16'90'0,"8"10"-70"0,-4-1 6 0,0 7-1 15,0 0-3-15,3 0 2 16,1 3-9-16,-1 4-2 16,-3 2-7-16,-3 4 0 0,-1-1 1 15,1 1-1-15,-1-1-1 16,0-2-1-16,1-1 2 15,-1-3-5-15,4 4-3 16,0-7 1-16,4 6 0 16,-1-2-2-16,5-1 2 15,2 0 1-15,4 0 0 0,4 1 2 16,-1 2 1-16,1 1-1 16,0-1-2-16,6 0 1 15,5 4-1-15,2-1 0 16,-6 1 0-16,-4-4 0 15,0 7 0-15,-3-3 4 16,-7-1 2-16,-4 1 4 16,-4-1 1-16,-3 1 3 15,-7-1 2-15,-3 1-1 16,-4-4 1-16,-1 1-8 16,-2-7-5-16,3 6-2 15,-8-3-1-15,1 4 0 0,-3-1 0 16,2 1-18-16,1-4-5 15,7-3-22 1,0-3-7-16,3-9-71 16,8-4-55-16,3 1 72 15</inkml:trace>
  <inkml:trace contextRef="#ctx0" brushRef="#br0" timeOffset="56253.94">1894 14283 260 0,'-3'-12'99'0,"6"5"-77"0,8-2 11 0,-4 0 0 0,4-1-12 16,-1-2 1-16,11-1-11 16,4 4-4-16,7-1-4 15,3 7-3-15,-3-3 3 0,7 6-2 16,-1 6-1-16,-9-3-21 15,2 7-11-15,1-1-103 16</inkml:trace>
  <inkml:trace contextRef="#ctx0" brushRef="#br0" timeOffset="56547.68">2452 14471 316 0,'-11'0'121'0,"8"-3"-95"0,-1 6 5 0,4-3-6 16,0 0-9-16,-3 7 1 15,3-4-12-15,0 0-2 16,0 0-3-16,0 0 0 0,0-3 0 16,0 3 2-16,0 0 1 15,0 1-1-15,0 2 1 16,-4 0-4-16,4 4 0 15,-7 2-12-15,4 1-7 16,-1-4-14-16,0 0-3 16,4-5-43-16,8-4-18 15,6-10-6-15</inkml:trace>
  <inkml:trace contextRef="#ctx0" brushRef="#br0" timeOffset="56970.71">2741 14192 208 0,'-10'-9'77'0,"13"6"-60"0,-3-4 10 0,0 7 4 16,4 0-4-16,-1-6 4 15,4 3 3-15,0 0 3 16,0 3-20-16,0 0 2 0,0 3 1 16,-3 6 0-16,-1 10 0 15,-3 16-8-15,-3 12-3 16,-4 6-3-16,-4 0-1 15,-6-2-3-15,3-1-2 16,-1-3 1-16,5 0 1 16,3-6-1-16,3-4-1 15,4-9-2-15,7-6-1 16,4-12-31-16,3-1-13 0,0-9-86 16,7 0-65-1,-7-3 77-15</inkml:trace>
  <inkml:trace contextRef="#ctx0" brushRef="#br0" timeOffset="57363.65">3108 14202 280 0,'-18'-3'107'0,"11"3"-83"0,-10 0 4 16,10 0-4-16,-4 3-8 0,-7 12 3 15,-6 14-6-15,3 8 0 16,-1 7-8-16,1 13 6 0,7-1 2 16,7 0-2-16,3 1 1 15,12-7-3-15,9-6 2 16,22-10 5-16,17-12 2 16,-3-12 2-16,11-13 2 15,-8-13 3-15,11-6 4 16,-7-6-9-16,0-4-4 15,-17-11-1-15,-15-4 1 16,-18-13-7-16,-17 0-3 16,-14 4-3-16,-7 9 0 15,-7 9-4-15,-18 7 0 16,0 9-4-16,-4 6 1 0,15 7-18 16,14-1-6-16,10 7-29 15,18-3-12-15,14 0-29 16,11 3-14-16,3 0-32 15</inkml:trace>
  <inkml:trace contextRef="#ctx0" brushRef="#br0" timeOffset="58745.77">6174 12217 244 0,'-4'-6'93'0,"8"3"-72"0,-1-4 11 0,1 1 1 15,-1 0-3-15,1-1 2 16,-1 1 0-16,-3 6 0 16,0 0-17-16,-3 3-5 0,-4 7-2 0,-7 2-7 15,-1 1 0-15,-13 2-1 16,7 1 2-1,3 0-1-15,4-4-1 16,4-2-2-16,3-1-1 0,3-3 2 16,8 1 2-16,6-1 0 15,4 3-1-15,4 4 1 16,3-1-1-16,4 4 0 16,0 3 2-16,-1 0-1 15,1 6-1-15,0 0-2 16,-1 0 1-16,1-3 1 15,-4-3 2-15,-3 6 1 16,-4-6 1-16,-7-4 6 0,-3 1 6 16,-4-3 5-16,-8-1 2 15,-2 1-6-15,-4-10-2 16,0 3-9-16,-4-3-4 16,4-3-1-16,-14 0-1 15,3 0-27-15,-3 0-9 16,-4 0-26-16,4-9-11 15,0-1-69 1</inkml:trace>
  <inkml:trace contextRef="#ctx0" brushRef="#br0" timeOffset="58955.1">6198 12173 272 0,'0'-6'104'0,"4"3"-81"0,3-4 5 0,0-2-4 0,4 6-10 16,6-7 2-16,15 1-7 16,3 0-3-16,8 2-3 15,6 4-5-15,-10 3 1 0,0 3-28 16,-8 4-13-16,1 2-86 16</inkml:trace>
  <inkml:trace contextRef="#ctx0" brushRef="#br0" timeOffset="59299.74">6816 12176 252 0,'0'-19'96'0,"3"7"-75"0,1-4 10 0,-4 16 1 16,-4-3-5-16,1-3 2 15,-8 12-10-15,-3 3-4 16,3 4-8-16,-13 6 4 0,-1 9 2 15,0 10 0-15,-3 12 2 16,7 6 1-16,-4-6-1 16,15 4-3-16,10-7-2 15,7-7 2-15,7-8 3 16,7-7-2-16,7-9 2 16,11-10-2-16,10-9 2 15,-6-10-4-15,-4-9 1 16,-8-9-7-16,-13-7-3 15,-11-6 3-15,-14 4 1 16,-11-1-38-16,-6 3-17 0,-1 4-20 16,0 2-6-16,4 4-78 15,7 3-48 1,7 0 93-16</inkml:trace>
  <inkml:trace contextRef="#ctx0" brushRef="#br0" timeOffset="60426.18">2963 12521 192 0,'4'-9'74'0,"-1"2"-58"0,-3-2 9 0,0 3 0 15,0-1-7-15,0 1 2 0,0 0 0 16,0 0 0-16,0-1-11 16,-3 1 3-16,-1 0 4 0,4 3 5 15,0 0 2-15,-3-1 3 16,-1 4 1-16,1 4-8 16,-4 5-4-16,0 7-6 15,-4 2-4-15,4 4 0 16,-4 7-1-16,1-1-2 15,-1 0 1-15,1 0 0 16,3 0 1-16,0-6-2 16,0 7-2-16,3-7 5 15,0 0 1-15,4-7 0 16,0 4 1-16,4 0 0 0,3 3 3 16,4-7-3-16,6-2 1 15,4-7-3-15,4-3 2 16,7-6-2-16,3-3 2 15,7-7-2-15,-6-2 2 16,-1-7 0-16,0 3 1 16,-10-6-2-16,0 0-1 15,-8-3-1-15,-3-1 0 16,-6-2 0-16,-8-7 0 16,-8 4-2-16,-2-1 1 15,-8 7-2-15,-3 6 2 16,3 10-4-16,-3 5-2 15,-3 4 2-15,6 3 2 0,4 3-7 16,0 1-3-16,3 2-39 16,4 0-19-16,0-3-25 15,14-9-107 1</inkml:trace>
  <inkml:trace contextRef="#ctx0" brushRef="#br0" timeOffset="62528.75">7235 12264 212 0,'-3'0'82'0,"3"0"-64"0,-4 0 11 0,4 0-1 16,0 0-8-16,0 0-1 15,0 0-9-15,0 0-2 16,0 0-4-16,0 0 4 0,0 0 4 16,0 0 0-16,0 0 1 0,0 0-5 15,0 0 0-15,0 0-1 16,4 0 3-16,-4 0-5 16,3 6-3-16,1-3 3 15,0-3 1-15,3 0 0 16,3 0 1-16,8 0 2 15,-4-3 2-15,4-3-8 16,3 6-3-16,0-3 5 16,0-3 4-16,-3 6-4 15,6 0-1-15,-2 0-2 16,-1 0-2-16,0 0 1 16,0 0 1-16,0 0 1 15,0 6 1-15,-3-3-5 0,0-3 1 16,-4 0-2-1,-4 0 0-15,-3 0-27 0,-3 0-13 16,-4 0-55-16,0 0-26 16,3 6 7-1</inkml:trace>
  <inkml:trace contextRef="#ctx0" brushRef="#br0" timeOffset="62842.27">7542 12051 256 0,'0'-13'96'0,"0"13"-75"0,4-6 12 15,-4 6 2 1,0 0-8-16,0 0-1 0,0 3-6 15,0 3-2-15,0 7-10 16,-4 6-1-16,1 3 0 0,-4 3 1 16,7 3 0-16,-4 0-7 15,-3 4 0-15,7 2-1 16,0-3 2-16,0 7-6 16,7-4-1-16,-3-8-40 15,-1-1-15-15,8-13-82 16</inkml:trace>
  <inkml:trace contextRef="#ctx0" brushRef="#br0" timeOffset="63126.94">7920 11985 340 0,'7'-16'129'0,"-4"16"-100"0,1 6 4 0,0 1-4 16,-4 5-8-16,-4 13 2 15,-3 4-13-15,-4 2-6 0,1 0-2 16,-8 7 0-16,8 3 1 0,2-1-4 16,8 1 1-16,4-3-16 15,3-4-4-15,4-5-34 16,3-1-15-16,-4-9-77 15</inkml:trace>
  <inkml:trace contextRef="#ctx0" brushRef="#br0" timeOffset="63594.71">8386 12095 324 0,'-8'-7'121'0,"8"7"-95"0,11-3-2 16,-11 3-6-16,18-3-12 15,-4 0 2-15,11-3-5 16,-4 3-2-16,7 3 0 16,4 0-4-16,-4 3 0 0,-7 0-86 15,-3 3-40-15</inkml:trace>
  <inkml:trace contextRef="#ctx0" brushRef="#br0" timeOffset="63739.75">8498 12204 256 0,'-10'4'96'0,"10"-4"-75"0,7 3 10 0,0-3 1 16,4 0-14-16,3 3 0 16,3-3-10-16,4 0-5 15,4-3-2-15,3 0-37 0,8-1-13 16,6 1-74-1</inkml:trace>
  <inkml:trace contextRef="#ctx0" brushRef="#br0" timeOffset="64173.01">9267 11913 356 0,'-10'-10'132'0,"6"10"-103"0,1 0-10 15,-1 0-11-15,-3 4-6 16,-3 2 1-16,-4 0-4 16,-4 3 1-16,7 1 0 15,1-4 0-15,-1 4 0 0,1-4-5 16,3 3 1-16,3-3 2 16,8 4 3-16,10 6 0 15,7-4-1-15,4-2 1 16,-1 2 1-16,-6-3-1 15,10 7-1-15,-7-3 9 16,4 6 6-16,-4-4-1 16,0 7 0-16,-3-3-4 0,-8 3 1 15,1-3-4-15,-11 3 1 16,0-4 6-16,-11-2 3 16,4-6-6-16,-17-1-2 15,3 0-5-15,-11 1-1 16,4-10-1-16,-4 0-2 15,7 0-24-15,0-3-9 16,4-4-36-16,7-5-14 16,0 2-71-1</inkml:trace>
  <inkml:trace contextRef="#ctx0" brushRef="#br0" timeOffset="64297.77">9215 11960 332 0,'10'-16'126'0,"4"10"-98"0,18-7 10 0,-11 7-1 0,7-3-21 16,4-4-6-16,0 10-11 16,0-3-2-16,-1 6 1 15,-2 6-52-15,-5-3-21 0,1 10-70 16</inkml:trace>
  <inkml:trace contextRef="#ctx0" brushRef="#br0" timeOffset="64533.88">9881 11885 280 0,'25'-35'107'0,"-25"35"-83"0,14-12 19 0,-7 8 3 16,-3 1-4-16,-1 3 1 15,1 7-1-15,-1-1 1 16,-3 25-24-16,0-9-2 0,-7 19 0 16,-10 15-7-16,2-2-3 15,1 2-7-15,4 7-2 16,-4 3-19-16,0-1-7 15,-1-2-29-15,1-10-14 16,0-9-50-16,4-6-23 16,-1-10 25-1</inkml:trace>
  <inkml:trace contextRef="#ctx0" brushRef="#br0" timeOffset="65196.3">5514 12465 144 0,'-25'-4'55'0,"18"8"-43"0,-7-1 16 0,7 0 5 16,0 0 1-16,0 3 2 15,0 1-11-15,3-1-2 0,4-3-14 16,7 6 12-16,15-2 6 15,13-7 5-15,11-7 6 0,7-2-12 16,28-7-4-16,28-3-6 16,11-6 0-16,42-3-3 15,29-3 2-15,-54 9-4 16,174-9-1-16,-96 9-6 16,159-10-1-16,0-2-1 15,-4 6-2-15,-27-4 1 16,-82 4 1-16,-67 9 1 15,67-9 1-15,-71 6-2 16,29 0-2-16,-53 6 1 16,-15-2-1-16,-31 8-29 0,-24 1-10 15,-1-1-41-15,-42 1-14 16,-11 9-47 0</inkml:trace>
  <inkml:trace contextRef="#ctx0" brushRef="#br0" timeOffset="67632.09">6749 13111 224 0,'-11'0'85'0,"8"0"-66"0,-1 0 12 0,4 0 1 0,0 0-8 15,0 0 0-15,0 0-2 16,-4 0-2-16,4 0-10 16,0 0 0-16,0 0 3 0,0 0-3 15,0 0 2-15,0 0 2 16,4 0 1-16,3-4-2 15,7 1 2-15,11 0-2 16,0 0 0-16,6 0-5 16,8 3-3-16,0 3 0 15,-4 3-1-15,-7 4 0 16,-3 2 0-16,-11 4 2 16,-7 9 3-16,-10 6-2 0,-8 10-2 15,-6 3-2-15,-8 3 0 16,0 0-4-16,-3-6 0 15,3-7 1-15,8-2 2 16,2-7-1-16,8-6-1 16,7-1 3-16,7-2 0 15,11-7 1-15,14-5 2 16,-4-4-3-16,4 0 0 16,-4 0-1-16,-3-4-2 15,-4-2-6-15,-3 6-4 16,-4 0-38-16,0 0-17 15,0 0-30-15,4-9-11 16,3-1-25 0</inkml:trace>
  <inkml:trace contextRef="#ctx0" brushRef="#br0" timeOffset="68047.03">7500 13098 348 0,'-3'-6'129'0,"3"6"-100"0,3-3 0 0,-3 3-7 15,4 3-4-15,-1 0 1 16,4 6-2-16,-3 7 0 16,6 3-9-16,-6 3-3 0,-4 12-1 15,7 1-2-15,-4 2-2 16,1 1-2-16,-1 3 1 15,1-4-43-15,0-8-20 16,-4-11-56-16,0-11-68 31</inkml:trace>
  <inkml:trace contextRef="#ctx0" brushRef="#br0" timeOffset="68195.2">7331 13214 264 0,'-11'0'99'0,"22"0"-77"0,13 3 4 16,-6-3-2-16,17 0-10 16,4 0 0-16,3 0-8 15,1 0-2-15,-1-3-2 16,0 0-4-16,4 0 1 0,-3 0-76 16,-1 3-35-16</inkml:trace>
  <inkml:trace contextRef="#ctx0" brushRef="#br0" timeOffset="68532.89">7976 13060 272 0,'-7'-6'101'0,"7"6"-78"0,4 6 2 0,3-6-5 15,0 4 4-15,3-1 7 16,1 0 1-16,3 3 3 15,-3 0-19-15,-1 4 8 0,1 2 4 16,-8 4-11-16,-3 0-2 16,-3-1-5-16,-8 10-1 15,1 0-5-15,-4 4-3 0,0-1 0 16,3 0-1-16,4-3 0 16,7-3 0-16,3 0 0 15,8-6 2-15,7-1-1 16,3-8 2-16,0-1-2 15,0-3 2-15,0-6-37 16,0 0-15-16,1-7-30 16,-1-5-13-16,7-1-55 15</inkml:trace>
  <inkml:trace contextRef="#ctx0" brushRef="#br0" timeOffset="68966.05">8481 13082 264 0,'3'-3'99'0,"1"3"-77"0,-4 0 22 0,0 0 5 16,0 0-4-16,0 0 0 15,0 0-18-15,0 0-8 16,-4 0-12-16,1 0-5 0,-11 3-1 16,3 0-4-16,-7 4 2 15,-6 2 1-15,3 1 0 16,6-1-3-16,5 0 2 15,3 1-1-15,7-7-2 16,7 6 3-16,3-9 0 16,1 7-2-16,7-4 2 15,6 3-1-15,-2-3 0 16,-1 7 2-16,-4 5 2 0,1 1-1 16,-4 3-1-16,-3 3 1 15,-1 0-1 1,-3-4 11-16,0 1 5 0,-3-3 3 15,-4 0 3-15,-4-4-6 16,-3 1-1-16,-3-1-7 16,-4-2-3-16,-8-4-7 15,-6-3-1-15,0-3-45 16,0-3-18-16,0-3-40 16,10-7-13-16,7-3-14 15</inkml:trace>
  <inkml:trace contextRef="#ctx0" brushRef="#br0" timeOffset="69149.12">8431 13092 332 0,'-10'-10'123'0,"13"7"-95"0,8 0 14 0,0 0-1 16,6 0-21-16,8-3-3 15,3-4-9-15,4 1-3 16,7 6-2-16,6-4-11 0,5-2-5 15,-4 9-29-15,-4 0-10 16,-3 0-44-16,3 0-16 16,-7-3 2-1</inkml:trace>
  <inkml:trace contextRef="#ctx0" brushRef="#br0" timeOffset="69386.2">9144 13054 324 0,'-28'-9'123'0,"21"9"-95"0,3 0 3 16,4 0-4-16,0 0-18 16,0 0-5-16,7 0-2 15,7 0-2-15,4 6 0 16,3-3-25-16,0 3-8 0,-3 1-51 15,-4-1-22-15,-7 3-4 16</inkml:trace>
  <inkml:trace contextRef="#ctx0" brushRef="#br0" timeOffset="69521.95">9073 13233 296 0,'-3'0'110'0,"6"0"-86"0,12-3-4 0,-5 0-7 16,4-4-10-16,11 1-2 15,3 0-7-15,-7-1-1 16,18 1 3-16,11-3-51 0,-15 3-22 16,-3-4-32-1</inkml:trace>
  <inkml:trace contextRef="#ctx0" brushRef="#br0" timeOffset="70097.45">9839 12951 280 0,'-21'-10'107'0,"21"10"-83"0,-4-6 8 0,4 6 1 15,0 0-19-15,0 0-2 16,7-6-2-16,0 3 1 16,11-4-5-16,-4-2 3 0,7 9 3 15,0-3 5-15,4 6 4 16,0 6-7-16,-4 1-1 16,-7 2 2-16,-3 4 0 15,-8 0-4-15,-3-1-1 16,-7 1-2-16,0-4 0 15,-3 4-4-15,3-6-3 16,3-1-3-16,0 4 1 16,1 2-1-16,-1 1 0 15,8 0 0-15,3-1 0 16,4 1 0-16,3 3 0 16,0 0 2-16,0 2 2 0,-4 1-1 15,1 0-1-15,-7 0 7 16,-4 3 5-16,-7-3-6 15,-8 0-1-15,-6 0-3 16,0-9 1-16,3 2-2 16,-10-5 2-16,-11-4-9 15,18-6-3-15,4 0-42 16,6-9-18-16,4 2-71 16,14-11-68-1,7 2 73-15</inkml:trace>
  <inkml:trace contextRef="#ctx0" brushRef="#br0" timeOffset="70409.66">10428 12973 344 0,'4'-19'129'0,"-4"19"-100"0,-7-3 7 0,7 3-5 15,-7 3-15-15,3 0-4 16,-17 13-10-16,3-4-3 15,-10 13 0-15,-7 10 6 0,14 2 5 16,10-2-1-16,18-1 0 16,14 1 1-16,11-4 4 15,7-6 1-15,3-9 0 16,4-10 1-16,10-6 0 16,4-9-2-16,-7-4 1 0,-10-2-4 15,-22 2 1 1,-4 4-3-16,-27-16 0 0,3 6-12 15,-29-6-3-15,8 3-32 16,-39 3-15-16,11 3-46 16,-25 7-17-16,14 3-45 15</inkml:trace>
  <inkml:trace contextRef="#ctx0" brushRef="#br0" timeOffset="70872.86">6054 13493 264 0,'3'-12'99'16,"25"5"-77"-16,15 1 9 0,-11 3 1 0,10 0 0 15,39-4 5-15,11-2-9 16,42-7-4-16,28 4-14 16,53-7 5-16,39-3 4 0,39-6-1 15,35 3-1-15,32-3-9 16,21 6-3-16,-7-3-1 16,-95 9 0-16,-78 6-2 15,70-5 1-15,-73 2-4 16,21-6 0-16,-57 4-50 15,-28-4-23-15,-32 6-97 16</inkml:trace>
  <inkml:trace contextRef="#ctx0" brushRef="#br0" timeOffset="71864.55">6918 14368 280 0,'0'-35'107'0,"7"10"-83"0,7 6 21 0,-7 10 5 0,-3 3-18 15,-1 3-4-15,-3 9-10 16,-3 13-3-16,-11 12-9 16,-8 7-4-16,-2-1-1 0,3-5-1 15,3 2 0-15,4-9-3 16,7-3 0-16,3-6 2 16,11-4 2-16,11-2 0 15,10-4 2-15,11 4-2 16,0-4-1-16,3 3-2 15,-3 4 1-15,-4 2 1 16,0 7 2-16,1 3-3 16,3 7 0-16,-1 5 5 15,1 1 5-15,4 0 6 0,-5-7 3 16,-2-3-3-16,-1 0 1 16,-10-9-5-16,-8-3-1 15,-6-3 5-15,-15-1 2 16,-13-3-6-16,-15 1-2 15,-14-7-7-15,0 6-4 16,-7 1 1-16,-7-4 0 16,-10 0-2-16,-4-2 2 15,17-1-26-15,1-6-9 16,13-7-24-16,5-6-8 16,13-2-53-16,14-7-25 15,11-7 28 1</inkml:trace>
  <inkml:trace contextRef="#ctx0" brushRef="#br0" timeOffset="72045.73">6932 14346 320 0,'25'-28'121'0,"7"15"-95"0,17-9 5 16,-24 13-4-16,10-4-18 15,18-2-2-15,3 5-7 16,8 4-1-16,-1 6 1 16,-10 3-16-16,-3 6-6 0,-12 7-64 15,1 3-29-15,-4 0 2 16</inkml:trace>
  <inkml:trace contextRef="#ctx0" brushRef="#br0" timeOffset="72279.73">7842 14305 264 0,'4'-37'101'0,"-1"21"-78"0,4 0 20 0,-3 10 2 16,-1 3-12-16,1 0-4 15,3 6-4-15,0 6 1 16,0 16-14-16,-3 13 2 0,-4 9 2 16,0 0-8-16,-4 3-2 15,1 3-6-15,-1 10-1 16,1 9-4-16,-1-3 1 15,0-6-22-15,4-10-11 0,0-12-16 16,0-3-7-16</inkml:trace>
  <inkml:trace contextRef="#ctx0" brushRef="#br0" timeOffset="72481.48">7634 14559 308 0,'28'0'115'0,"1"0"-89"0,31 0 8 15,-25 0-4-15,18-3-12 16,10-3 0-16,-10-1-13 0,0 4-3 16,-7 0-2-16,-7 3-33 0,-11 0-15 15,-3 0-95 1</inkml:trace>
  <inkml:trace contextRef="#ctx0" brushRef="#br0" timeOffset="72690.85">8213 14242 280 0,'17'-40'107'0,"-6"40"-83"0,7 0 15 0,-8 0 3 15,1 9-3-15,3 16 4 16,-4 10-13-16,-3 12-3 15,-7 0-16-15,-3 3-4 0,-8-3-1 16,-3 9-3-16,-3 1-2 0,-1 6-9 16,0-1-5-16,8-5-35 15,-1-10-16-15,4-13-69 16,7-2-58 0,11-14 72-16</inkml:trace>
  <inkml:trace contextRef="#ctx0" brushRef="#br0" timeOffset="73063.48">8622 14337 332 0,'-7'-19'126'0,"3"16"-98"0,-6 6 1 0,6-3-5 16,-3 9-10-16,-7 16 0 15,-4 7 0 1,-3 5 4-16,0 4-10 0,3 0-2 0,8 6 0 15,10 0 1-15,7 6 3 16,11-3 1-16,6-6 1 16,4-9 0-16,11-10 2 15,11-13-3-15,10-18-1 16,-4-13 2-16,-3-6 3 16,-11-3-2-16,-10-7 0 15,-14 4-5-15,-11-10 0 16,-18-15-7-16,-14-13-1 15,-6 3-18-15,-5 10-5 16,1 9-9-16,7 15 0 0,3 7-25 16,18 9-120-1,21 10-42 1,7 9 88-16</inkml:trace>
  <inkml:trace contextRef="#ctx0" brushRef="#br0" timeOffset="73471.95">9440 14374 296 0,'7'-9'110'0,"4"9"-86"0,7 0 7 0,-4 0-4 0,3 0-13 16,5 0-3-16,9 3-6 16,5 3-4-16,-5 7 0 15,-6 2-81-15,-7-2-35 0,-11-1-6 16</inkml:trace>
  <inkml:trace contextRef="#ctx0" brushRef="#br0" timeOffset="73650.5">9391 14656 268 0,'25'3'101'0,"6"1"-78"0,12-1 9 0,-22-3 0 15,14-3-14-15,15-4-2 16,10 4-16-1,-4 0-5-15,-3 0-99 0,-7 0-45 16,-7 3 44-16,-11-3 25 16</inkml:trace>
  <inkml:trace contextRef="#ctx0" brushRef="#br0" timeOffset="74131.53">10365 14258 336 0,'-4'0'126'0,"4"0"-98"15,4 3 6-15,-4-3-4 0,0 3-15 16,0 1-1-16,-14 11-8 16,3-2-4-16,-21 9-1 15,-14 15-4-15,4-5 2 0,7-4 1 16,6-3 2-16,8-3-3 15,7-3-2-15,7-4 2 16,11-5 0-16,6-1 1 16,11-2 0-16,8-1 0 15,-5-3 2-15,-2 0-3 16,6 0 0-16,-4 0 1 16,1 0 2-16,7 7-3 0,-4-4-2 15,-3 10 2-15,-4 3 0 16,-3 3 1-16,-1 3 0 15,1 6 0-15,0 0 2 16,-4 4 1-16,0-4 1 16,-4-6 2-16,-3-3 3 15,-7-9 2-15,-7 2 3 16,0-5-3-16,-21-7-1 16,-7-3-9-16,-8 0-2 15,-6 0-3-15,0-3 0 16,6-3-17-16,8-4-9 15,7 7-17-15,7-3-6 16,10-7-95 0</inkml:trace>
  <inkml:trace contextRef="#ctx0" brushRef="#br0" timeOffset="74419.32">10248 14236 280 0,'4'0'107'0,"13"0"-83"0,22 3 13 16,-14-3-1-16,7-3-4 0,3 0 1 15,4-3-12-15,7 0-3 16,-1-4-10-16,-6 10-5 0,-7-3-2 16,-14 3-37-16,-11 3-15 15,-7 7-104 1</inkml:trace>
  <inkml:trace contextRef="#ctx0" brushRef="#br0" timeOffset="74747.83">9955 14152 324 0,'7'-19'123'0,"-3"12"-95"0,0 7 5 16,-4 0 13 0,7 10-13-16,0 9-10 15,-4 15-4-15,1 13-12 16,-4 13-2-16,0 6 1 0,-4-1-3 16,1 8 0-16,-8 14-10 15,-7 1-3-15,-3-6-44 16,-7-10-16-16,7-10-38 15,3-14-12-15,4-8 11 16</inkml:trace>
  <inkml:trace contextRef="#ctx0" brushRef="#br0" timeOffset="75494.59">10305 14086 276 0,'17'-38'104'0,"-13"22"-81"0,-1-9-6 15,-6 13-7-15,-11-4-14 16,-15 4 1-16,-9-4 1 16,-8 6 3-16,-4-8 0 15,-13 2 2-15,-22-6 2 0,-14 0-2 16,-6-3 0-16,-29-6 3 15,-11 6 1-15,-24-4-3 0,-18 4-1 16,-21 3 10-16,-11-3 3 16,-25 13-1-16,8-4 1 15,-22 13-3-15,19 3 0 16,-19 3-10-16,15 6-3 16,-11 10-1-16,17 16 0 15,-13 27 1-15,28 17 0 16,-1 5 2-16,29 39 1 15,36 5 3-15,38 7 3 16,31 19 7-16,40-4 2 16,45 4-3-16,54 12-1 15,38-19 0-15,57-2 4 0,59-10 1 16,50-1 1-16,53-18 2 16,60-18 1-16,56-29-1 15,50-26-2-15,25-30-2 16,13-38-1-16,-6-25-9 15,-19-13-3-15,-41-15-3 16,-78-42-2-16,-60-5-17 16,-74-32-6-16,-82-12 0 15,-87-32 1-15,-64-3 8 16,-81-21 4-16,-71 18 3 16,-42 12 5-16,-46 14-4 15,-35 17 0-15,14 30-30 16,-4 21-14-16,29 3-133 15</inkml:trace>
  <inkml:trace contextRef="#ctx0" brushRef="#br0" timeOffset="76472.13">4837 8868 288 0,'-4'-6'110'0,"4"3"-86"0,0 0 9 0,0 3-3 0,0 0-7 16,-3 3 0-16,-1 6 1 15,-3 10 0-15,-4 3-13 16,-3 3-2-16,4 0-2 0,-4 3-1 16,-1-3 1-16,5-3-4 15,3 3-2-15,0-6-3 16,7 0 1-16,3-3 1 15,4-4 0-15,7-2 0 16,8 2 2-16,-1-2-3 0,11 2 0 16,3-2 1-16,11 8 2 15,-11-2 1-15,4 3 1 16,0 0 2-16,-15 3 1 16,1 0 8-16,-7-4 4 15,-4 8 6-15,-7-5 4 16,-7 1 0-16,-11 4 2 15,-10-5-11-15,-11 8-4 16,-7-4-9-16,-3 0-5 16,3-6-1-16,4-1-1 15,-11-8-22-15,11-1-10 16,10-18-42-16,1-4-17 16,9-12-67-1,8-3-64-15,4-3 82 0</inkml:trace>
  <inkml:trace contextRef="#ctx0" brushRef="#br0" timeOffset="76657.8">4865 8859 356 0,'-21'-16'134'0,"24"16"-104"0,11 3 20 16,0-3 2-16,11 3-20 15,7 1-4-15,21-1-16 16,3 3-8-16,1-3-2 15,10-6-5-15,7 0 2 0,7-3-28 16,0-1-13-16,-7 1-93 16,4-3-42-16,-4-10 43 15</inkml:trace>
  <inkml:trace contextRef="#ctx0" brushRef="#br0" timeOffset="77643.64">9006 8602 280 0,'-3'-25'104'0,"6"18"-81"0,4-2 9 0,-3 3-2 16,3-1 8-16,-3 1 8 16,3 6 0-16,-4 6-1 15,1 7-24-15,-4 9 1 0,-4 9 1 16,-6 4-10-16,-8 9-2 16,-3 0-7-16,0 3-3 15,3 3 0-15,7 6-1 16,8-6-3-16,10-6 0 15,4-6-36-15,-1-7-14 0,4-6-22 16,0-9-6-16,4-7-73 16</inkml:trace>
  <inkml:trace contextRef="#ctx0" brushRef="#br0" timeOffset="78035.61">9299 8693 344 0,'14'-35'129'0,"-10"26"-100"0,-4 6 4 15,0 3-4-15,0 3-13 0,-7 3-1 16,-7 7-1-16,-7 5 2 16,-4 4-9-1,-3 3 5-15,3 7 1 0,4 5 2 0,3 7 4 16,4 6-9-16,7-3-1 15,10-3-1-15,15-6 0 16,14-10 4-16,10 0 3 16,11-12 3-16,0-13 1 15,-7-9-4-15,0-13 1 16,-7-12-5-16,-8-4 1 16,-6 1-5-16,-11-4-2 15,-10 1-2-15,-11-7 0 16,-15 0-7-16,-13-3-1 15,-11 15-18-15,-3 7-8 0,3 10-25 16,11 5-10-16,10 4-29 16,18-3-12-16,14-1-51 15</inkml:trace>
  <inkml:trace contextRef="#ctx0" brushRef="#br0" timeOffset="79898.82">9652 8191 260 0,'-28'0'99'0,"21"-3"-77"0,-4 6-9 0,8-3-7 0,-1 0-6 16,1 0 0-16,-1 0 0 15,1 3 0-15,-5 0 0 16,-2 3-3-16,-4 4 2 0,-11 2 1 16,-7-2 2-16,-10 6 1 15,-4-4 3-15,-7-3 1 16,4 7 3-16,-1-6 4 15,1-4 1-15,0 0-6 16,-11-3-3-16,-7-3-3 16,-7 0 0-16,-1 0-4 15,-2-3 0-15,-8 0 1 16,-17 3 2-16,0 0-1 0,3 0 2 16,-7 0 2-16,-10 0 2 15,-4-3-1-15,7 0-1 16,-4 0 1-16,-10-1 1 15,0-2-3-15,7 0-1 16,-14 3 1-16,-7-4 2 16,11-2-3-16,-8 9-2 15,-10-3-3-15,7 3 1 16,-7 0 1-16,-15 0 2 16,15 0-1-16,0 0-1 15,-18 0-2-15,15 0-1 16,-33 3 4-16,-13 3 1 15,24-3-3-15,-4 4 1 0,-10-4 0 16,22 6 0-16,-5-2 0 16,-3 2 0-16,25-3 0 15,-4-3 2-15,-3 1-1 16,18-1 2-16,10-3-2 16,3 0 2-16,-6 0-4 15,10 3-2-15,10 3 2 16,1 0 0-16,-11 4 1 15,0 2 0-15,14 4 0 16,-7-4 0-16,-17 14 0 16,-1 2 0-16,15-3 0 15,-8 3 0-15,-6 0 0 16,10 7 0-16,14-1-3 16,7 1 2-16,4-4 1 15,-4 7 0-15,8-1 2 0,2 4 1 16,12 6-1-16,3 13-2 15,-7 12 3-15,6 0 0 16,-2 3-1-16,6-6 1 16,18 3 2-16,11 16 4 15,10 3 0-15,18 0 0 16,18-9-3-16,17 5-1 16,21 17-1-16,4 2 0 15,14-2 0-15,-3-7 2 16,20 3-3-16,18 10 0 15,22-10 3-15,6-12 3 16,43-12 0-16,0-14 2 0,53-8-4 16,3-14 1-16,32 7-3 15,28-12 0-15,-10-1-1 16,35 1 0-16,21-10-2 16,14-6-2-16,-7-7 1 15,28-12-1-15,22-12 4 16,17-13 2-16,-3-4 2 15,-4 1 2-15,-4 0-5 16,-3 0-1-16,8-4 0 16,-1-2 2-16,-25 3-5 15,-17-17-3-15,7-8 5 16,-29-13 3-16,-24 3-8 16,-3 7 0-16,-36-17 0 0,-18 1 3 15,-24-16 2-15,-39-3 3 16,-21 13-3-16,-18-7-2 15,-21-19-3 1,-28-9 1-16,-25-3 3 0,-42 0 3 16,-43-25-4-16,-45 6-1 15,-22-6-2-15,-49-20 0 16,-18 20 2-16,-28 13 2 16,-10-1-3-16,0 3-2 15,-15 20-3-15,11 18 1 16,-18 22 3-16,15 18 1 15,-11 14-28-15,-4 18-13 16,1 16-93-16,-1 15-39 0,-17 4 29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45:38.12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3284 4908 168 0,'-7'0'66'0,"4"-3"-52"0,3 3 14 0,0 0 3 0,0 0-10 15,0 0 1-15,0 0-9 16,0 0 0-16,0 0-8 15,0 0 8-15,0 0 4 0,0 0 2 16,0 0 3-16,0 0-3 16,0 0-2-16,0 0-3 15,0 0 1-15,0 0-4 16,3-6-1-16,4 6-2 16,0-3 2-16,0-4-7 15,1 4-2-15,2 0-1 0,4 0 2 16,4-3 10-1,3-1 4-15,18-5 1 16,14-13 2-16,21-13-1 0,7-9 0 16,39-9 0-16,18-4 0 15,27-6-5-15,19-18 0 16,31-17-4-16,4 4 2 16,-1 9-11-16,-13 10-4 15,-32 9 4-15,-11 6 4 16,-21 10-2-16,-14 0-1 15,-21 18 0-15,-28 7-1 16,-11 6-3-16,-18 6 2 16,-7 0 1-16,-13 7 2 15,-5 0 1-15,-10-1 1 16,-3 10 0-16,-4-3 0 16,0 3-5-16,0-6 1 15,-7 6-2-15,0 0 0 16,0 6-11-16,-3-3-5 0,-4 4-54 15,0-4-25-15,0 6-82 16</inkml:trace>
  <inkml:trace contextRef="#ctx0" brushRef="#br0" timeOffset="3408.97">4695 2879 192 0,'-3'-25'71'0,"3"16"-55"0,0 0 20 15,3-1 4-15,1 7-7 16,0 0 0-16,-1-7-3 16,-3 10 1-16,0 0-17 15,0 0 3-15,4 4 1 0,-1 2 3 16,1 0 2-16,-1 13-6 0,-3 0 0 16,-3 15-6-16,-1-12-1 15,1 3-6-15,-1 0-3 16,1-6 2-16,3 3 0 15,0-3-1-15,0-3-2 16,3 2 1-16,1-5-1 16,-1-4 0-16,4 7 2 15,-3-7-1-15,6 1 2 16,1-7 0-16,3-3 1 16,4-3-2-16,-4-3 1 15,3-4-2-15,1 1-1 16,-4 6 1-16,-3-4-1 15,-4 4-25-15,-4-3-8 0,-3 6-21 16,0 0-8 0,0 0-14-16,4 0-2 15,6-3-35-15</inkml:trace>
  <inkml:trace contextRef="#ctx0" brushRef="#br0" timeOffset="3738.99">4949 2914 252 0,'8'-16'93'0,"-5"10"-72"0,4-3 11 0,0-1 1 16,0 7-7-16,-3-3-1 15,-1 6 0-15,4 9-1 16,-3 7-13-16,-4 3 4 0,-4 6 3 15,-3 3-8-15,-3 6-1 16,-1 10-5-16,1 10-1 16,-1 2-1-16,4-3-2 15,0-6 1-15,3-3 1 16,4-9-1-16,0-7-1 16,4-3 1-16,-1-6-1 15,1-3 0-15,-1-7 0 16,1-3-51-16,-1-3-23 15,5-3-79 1</inkml:trace>
  <inkml:trace contextRef="#ctx0" brushRef="#br0" timeOffset="4399.68">5228 2748 264 0,'0'-13'101'0,"0"7"-78"0,0 6 11 0,0 0-1 15,0-3-5-15,0-3 3 16,-3 6-4-16,3 0-2 16,0 0-13-16,0 0-1 0,0 0 2 15,7-4-5-15,0-2 0 16,7 6-2-16,4 0 1 16,3 0-2-16,0 0 0 15,7 6 3-15,-3-2 3 16,-4 5 9-16,0-3 5 15,-10 4 2-15,-4 2 1 16,-11 1-4-16,-3 2-3 16,0 1-14-16,-3-3-4 15,-5-4-4-15,8 0-1 0,0-5 2 16,0 5 0-16,4 0-3 16,-1-9 2-16,4 10-1 15,4 5 0-15,-1-2 2 16,4 0 2-16,4-1-1 15,7 4-1-15,-4-1 1 16,0-2-1-16,3 3-3 16,1-7 2-16,0 0 1 15,-4 1 0-15,-4-4 2 16,-3 4 1-16,-10-7 7 16,-11 3 4-16,-7 0-7 15,-4 0-2-15,0 1-3 16,4-1-2-16,-4-3 1 0,8 3 1 15,-1-2-19 1,7-4-8-16,8 0-56 0,3-4-22 16,14-2-97-1</inkml:trace>
  <inkml:trace contextRef="#ctx0" brushRef="#br0" timeOffset="5797.04">9331 4453 284 0,'0'0'107'0,"0"0"-83"0,4 0 13 0,-4 0-1 0,7-3-6 16,3 0 2-16,4-3-5 16,4 0-2-16,3-4-13 15,-3 1 1-15,21-13 1 16,13-22-1-16,33-9 2 0,14-1-8 15,10 1-4-15,25 0-2 16,-3 3 1-16,-15 6-3 16,-10 0 0-16,-7 0-81 15,-11 0-34-15,-24 0-48 16</inkml:trace>
  <inkml:trace contextRef="#ctx0" brushRef="#br0" timeOffset="6233.16">10012 3011 300 0,'7'-16'112'0,"-4"7"-87"0,4 0 9 0,1 2-1 0,-1-2-8 15,0 0 3-15,0 2-5 16,-4 4-2-16,-3 3-11 15,0 0-2-15,0 3 2 0,-3 10-6 16,-1 9 0-16,-3 9-2 16,0 0-2-16,0 13 1 15,3 7 1-15,1-1-1 16,3-6-1-16,0-1 1 16,3-8-1-16,1-10-16 15,-4-3-4-15,0-3-36 16,-4-3-17-16,-6-1-78 15</inkml:trace>
  <inkml:trace contextRef="#ctx0" brushRef="#br0" timeOffset="6879.45">10283 2889 220 0,'8'-6'85'0,"-1"-4"-66"0,3 1 10 0,-3 9 2 0,0-3 3 16,-3-4 4-16,-1 7-1 15,-3 0 0 1,0 0-20-16,4 0 5 0,-1-9 5 0,1 0-4 15,3 5-1-15,4-5-6 16,-1 0-2-16,8-1-2 16,-1 1 0-16,1 2-2 15,3 4-1-15,-3 3-1 16,0 3 0-16,-4 4 2 16,-4-1 1-16,-3 3 3 15,-3 4 2-15,-4 0-7 16,-4 5-1-16,-3-2-4 15,0 3-3-15,0-7 0 16,0 1 1-16,4-4-1 0,-1 1-1 16,0-1-2-16,1-6 1 15,3 4-1 1,0 2 0-16,3 0 2 16,1 1 0-16,3-1 0 0,0 1 2 15,0 2-1-15,0-2-1 16,0-1-2-16,0 3 1 15,-3 1 1-15,-1 0 2 16,-3-4-1-16,0 10-1 16,-3-4 3-16,-4-2 0 15,-4 0-1-15,1-1-2 16,-4-3 1-16,-1 1 1 16,-2-1-3-16,-1-9 0 15,0 3-1-15,-3-3 0 0,0 0-40 16,0 7-19-16,0-7-24 15,3 6-11-15,4 3-73 16</inkml:trace>
  <inkml:trace contextRef="#ctx0" brushRef="#br0" timeOffset="10992.37">1393 1011 192 0,'4'-13'74'0,"-4"7"-58"0,4-4 9 0,-4 4 2 15,0-3-3-15,0 6 1 16,0-10-6-16,0 4-1 16,0 6-10-16,0-10 1 0,-4 10 4 0,-3 3-5 15,-7 3 0-15,0 10-4 16,-7-1-1-16,-4 10 1 16,-3 0 2-1,-11 6 1-15,0 0 1 16,4 16-4-16,-1 10-1 15,1 2 1-15,3 1 2 0,15-1-5 16,-1-6-1-16,8 0 0 16,6-6 0-16,8 0 2 15,13-9 3-15,8-4-2 16,21 0 0-16,3-12-1 16,-3-3 1-16,3-7-2 15,-6-6 2-15,-8-6 0 16,0-6 3-16,1-1 1 15,-15-5 3-15,-4-4 4 0,-10 3 1 16,-3 1-11-16,-8 2-1 16,-6-3-3-16,-4 7 0 15,-14-1-3-15,-15 10 2 16,4-6-1-16,8 6-2 16,-1 6-2-16,4-6 1 15,10 4-10-15,7 2-3 16,8-6-22-16,10 0-9 15,4 3-89 1</inkml:trace>
  <inkml:trace contextRef="#ctx0" brushRef="#br0" timeOffset="11456.21">1679 1042 216 0,'11'-9'82'0,"-4"9"-64"0,-4-4 9 0,-3 4 0 16,0 0-5-16,0 0-1 16,4 4-5-16,-4 2 0 15,-4-3-9-15,-3 16 5 0,-3-10 3 16,-1 7-5-16,-6 3-1 16,-1 6-3-16,-3-6 1 15,10 9-2-15,4-3 2 16,4 0-6-16,6-6-3 15,11-3 3-15,11-7 1 16,0 0 2-16,-1-9 0 16,5 0-2-16,-1-6-2 15,0 3 1-15,-10 3-1 16,-4-6-16-16,-4 3-6 16,1 3-31-16,-4 0-11 15,-4 0-57 1</inkml:trace>
  <inkml:trace contextRef="#ctx0" brushRef="#br0" timeOffset="11844.7">1912 1061 224 0,'4'-10'85'0,"-4"10"-66"0,0-9 5 0,0 9 1 16,0 0-5-16,0 0 3 15,0 0-4-15,0 0-2 16,0 0-9-16,0 9-1 0,0-9 0 16,0 19 5-16,-4 0 3 15,1 12-4-15,-5 16 1 16,1 13-7-16,0-4-1 15,-3 1-2-15,6-1 1 16,1-5-2-16,3-8-1 16,0-8-2-16,3-1 1 15,1-9 1-15,3-3 2 16,-4-6-1-16,-3 0-1 16,0-13-15-16,0 3-7 0,-3-3-33 15,-4-6-15-15,7 3-54 16</inkml:trace>
  <inkml:trace contextRef="#ctx0" brushRef="#br0" timeOffset="13694.32">2501 1534 224 0,'0'7'85'0,"0"-7"-66"0,0-7 12 0,0 7 3 15,0 0-3-15,0 0 2 16,0 0-7-16,0 0-4 15,0 0-12-15,0-6 2 0,0 3 2 16,0 3-1-16,0-6 2 16,0 2-2-16,4-2 2 15,10-3-6-15,0-7-1 16,-3 4 5-16,20-23 1 16,8-9-5-16,7-6-1 15,-11 6-2-15,4 0-1 16,3 0-1-16,-10 0 0 0,3 7-2 15,-3-4-2-15,3 3 1 16,-13 10-1-16,-5 13 2 16,-3-7 1-16,0 9-4 15,-3 4-1-15,-4-4 1 16,0 10 2-16,-3-6-2 16,3 9-2-16,-7 0 2 15,3-7 2-15,1 7 0 16,3 0-1-16,-4 7 1 15,1-4-1-15,-1 6 2 16,1 7 3-16,-4 3 2 16,0 6 3-16,0 3-5 15,3 6-1-15,1 7 0 0,7 3 0 16,3 9 2-16,7-2 3 16,0-11-2-16,7 1 1 15,-3 0-5-15,-7-16 0 16,3 3 1-16,-7-3 0 15,-4-6-2-15,1 0-2 16,-4-4 1-16,0-2-1 16,0-7-11-16,-3 10-3 15,3-13-26-15,0-3-9 16,3-3-41-16,1-13-18 16,0 1-46-1</inkml:trace>
  <inkml:trace contextRef="#ctx0" brushRef="#br0" timeOffset="14638.7">3754 688 208 0,'3'-3'79'0,"4"3"-61"0,-7-7 15 0,0 7 1 16,0 0-6-16,0-3 0 15,-7 3-6-15,0-9-2 16,0 9-11-16,-4 9-1 0,-3 1-1 16,-7 15 3-16,-4 19 1 0,1 18 1 15,-8 1 0 1,0 12-4-16,4 22-3 15,10 1 0-15,4-7-1 16,11-7 2-16,13-12 1 0,8-3 5 16,14 0 5-16,10-9-9 15,0-7-2-15,-10-12-4 16,0-3-2-16,-7-4 1 16,-1-15-1-16,-6-3 2 15,-8-7 3-15,1-9-13 16,-4 0-7-16,-3-9-30 15,-1-7-13-15,1-3-19 16,-1 0-5-16,4 4-32 16</inkml:trace>
  <inkml:trace contextRef="#ctx0" brushRef="#br0" timeOffset="15255.5">3891 1008 184 0,'4'-10'68'0,"-1"4"-52"0,4-4 14 15,-3 4 4-15,-1 3-4 16,1-6 0-16,-1 9-4 0,-3 0 1 16,0 0-15-16,0 0-2 0,0 9 0 15,-3 10 0-15,-1 0 2 16,1 9 0-16,-1 6 2 15,4 10-3-15,0 6 1 16,4 10-7-16,-1-7-1 16,4-9-2-16,-3 0-2 15,3-13 1-15,0 7-1 16,0-13 0-16,0-6 2 16,0-6-1-16,-3-1-1 15,-4-3-2-15,0-9 1 16,-4 4-39-16,1-4-15 15,-4-4-26-15,3 4-10 16</inkml:trace>
  <inkml:trace contextRef="#ctx0" brushRef="#br0" timeOffset="15705.4">4290 832 232 0,'0'-6'88'0,"0"-1"-69"0,0 7 6 0,0 0-2 15,0 0-4-15,3 7 1 16,-3-1 0-16,0 16 0 16,0 9-11-16,-3 7 3 0,-1 3 4 15,-3 9-6-15,-3 9-1 16,-8 17-5-16,4-7-3 15,0-4 0-15,3 1 1 16,1-16-3-16,3-2 0 16,3-5 1-16,0-8 0 0,4-1 0 15,4-15 0-15,0-3-14 16,3-4-3 0,0-5-35-16,-4-4-14 15,1 0-56-15</inkml:trace>
  <inkml:trace contextRef="#ctx0" brushRef="#br0" timeOffset="16515.04">4470 1061 256 0,'-11'0'96'0,"11"0"-75"0,0 0 3 0,0 0-2 0,0 0-3 16,0 0 1-16,0 0 0 16,7 0 2-16,4-10-12 15,3 10 1-15,11 0 0 0,-1-9-2 16,1 6 2-16,3-3-4 15,-3 6 1-15,3 0-1 16,-7 0 1-16,-7 6 4 16,0-3 3-16,-6-3 3 15,-1 9 3-15,-7-9-7 16,-4 10-3-16,-3-10-6 16,-4 9-4-16,1 1 0 15,-1-4-1-15,4-3 0 16,-3 3 0-16,3 4-3 0,-4-7 2 15,7 6-1-15,8 4 0 16,7-4 2-16,-4 1 0 16,3-1-3-16,-3-3 2 15,4 7-1-15,-1 3 0 16,1 2 4-16,0 7 1 16,-1 10-1-16,1-4-2 15,-4 7-2-15,0-7 1 16,0 4 1-16,-4-13 2 15,1 6-1-15,-4-9 2 16,0-4 4-16,0 1 4 16,-7-3-2-16,0-4 0 15,-7-3-3-15,-4 4-1 0,-7-4-6 16,4-6 1 0,-3 3-2-16,-5-3-2 15,12-3-17-15,3 3-9 0,3-9-9 16,7 2-3-16,4 7-4 15,0-9 1-15,4 3-24 16,0 2-10-16,-1-5-35 16</inkml:trace>
  <inkml:trace contextRef="#ctx0" brushRef="#br0" timeOffset="16892.39">4830 678 212 0,'7'-3'82'0,"3"13"-64"0,8 2 22 0,-4 1 4 16,4 15 2-16,-1 6 4 15,1 13-7-15,3 10-2 16,-3-7-23-16,-1 19 9 0,-3 22 6 16,-3 0-6-16,0-3-3 15,-11-4-10-15,-4 4-4 0,-10 0-3 16,0 0 0-16,-4-16-4 16,-3-9 0-16,3-16-3 15,1-4-1-15,3-11-23 16,-4-10-12-16,7-7-25 15,-3-2-12-15,7-4-234 32,7-12 167-32</inkml:trace>
  <inkml:trace contextRef="#ctx0" brushRef="#br0" timeOffset="102412.85">19413 4808 200 0,'-17'-44'77'0,"6"22"-60"0,1-9-3 15,6 15-5-15,-3-3-10 0,-4-3 1 16,-3-3 0-16,-10 6 2 16,-8 0-1-16,-10 1-3 0,-18 2 1 15,-36 7 3-15,-13 2 3 16,-36 7 0-16,-24 13 0 16,-22-1 1-16,-10 10 1 15,-17 6 3-15,-1 4 4 16,-14 12 3-16,0 0 2 15,-10 9-2-15,10 0 2 16,-14 13 3-16,14 25 1 0,-7 9-12 16,22 4-7-16,38-4-2 15,28 13-2-15,39-9 0 16,39-10 2-16,35-3 12 16,39-1 8-16,64 11 2 15,35-1 3-15,63-3-13 16,42-3-3-16,22 4-7 15,46 5-1-15,28-6 1 16,3-15 2-16,15-10-5 16,24-22-1-16,11-22 2 15,-4-25 1-15,-3-31-1 16,13-19-2-16,-24-22 1 16,-31-3 1-16,-18-35-1 15,-29-15-1-15,-56-13 1 0,-46-25-1 16,-49 1 0-16,-49-14 2 15,-82 10-3-15,-63 13-2 16,-74-1-7-16,-64 10-4 16,-21 22-23-16,0 31-11 15,21 25-112 1</inkml:trace>
  <inkml:trace contextRef="#ctx0" brushRef="#br0" timeOffset="103707.54">896 6887 316 0,'-7'3'118'0,"7"-6"-92"0,4 3 13 0,-1 0-2 16,4 0-7-16,0 3 0 15,7 0-9-15,-3 0-2 16,10 0-11-16,7-3 1 0,18 0 4 15,7 0-5-15,11 0 0 16,-8 0-4-16,4 0-1 16,-11 0-1-16,4 0 1 15,4 0-4-15,-15 0 0 16,0 0-12-16,-10 3-7 16,-11 0-40-16,-3 4-16 15,-4 2-89 1</inkml:trace>
  <inkml:trace contextRef="#ctx0" brushRef="#br0" timeOffset="103932.08">1164 7382 312 0,'-25'16'115'0,"33"-10"-89"0,2 3 23 15,1-6 6-15,6 1-11 16,15-1-4-16,10-3-20 15,1 0-8-15,6-3-7 16,22-4-4-16,-1 1 2 0,1 3-2 0,-8 3-1 16,-10 0-26-16,-7 3-10 15,-4 0-39 1,-10 0-18-16,-4 0-56 16</inkml:trace>
  <inkml:trace contextRef="#ctx0" brushRef="#br0" timeOffset="104444.92">2473 6159 240 0,'-7'-19'90'0,"10"10"-70"0,-3-7 17 15,4 7 2-15,-4 3-4 16,0-1 22-16,0 20-12 16,-4 18-23-16,-3 13 2 15,-3 13 0-15,-8 30 3 0,1 36 3 16,-8 21-12-16,-10 38-5 16,-1-4-11-16,12 26-1 15,9-28-1-15,12-10 2 16,14-15-1-16,3-23-1 15,10-21 1-15,8-23-1 16,3-18 0-16,-3-16 0 16,0-15-7-16,0-7 0 15,-1-6-39-15,-6-13-14 16,-7-9-69-16,3-22-30 16,-7 1 29-1</inkml:trace>
  <inkml:trace contextRef="#ctx0" brushRef="#br0" timeOffset="105328.58">2932 6689 212 0,'3'-25'79'0,"1"9"-61"0,-1-9 12 0,1 13 4 15,-1-4 0-15,1 3 1 16,-1-2-3-16,1 8-2 16,-1-2-17-16,-3 9 1 0,0 6 0 15,-3 13-1-15,-1 9 0 16,-3 16-3-16,0-3-1 15,0 0-3-15,0 3 1 16,4-4 0-16,-1 1 1 16,0 6 0-16,4-6 0 15,4-3 0-15,0-4 2 16,6-3-3-16,4-2-2 16,4-7 0-16,3-7 1 15,7-5-1-15,0-7 2 16,1 6-4-16,-1-6-2 15,0 1 0-15,0-1-1 16,-6 0 0-16,-1-3 0 16,0 0 0-16,-3 0 2 0,-4 3-21 15,3-3-7-15,-6 0-27 16,-1 0-11-16,-3-3-72 16,4-3-58-1,0-4 75-15</inkml:trace>
  <inkml:trace contextRef="#ctx0" brushRef="#br0" timeOffset="105749.21">3415 6501 288 0,'-7'-22'110'0,"7"9"-86"0,0 7 7 0,0 6-2 16,0 0-9-16,0 0-2 16,3 6-4-16,-3 13 1 15,4 19-8-15,-4 12 7 0,0 13 5 16,0 3-4-16,0 18 2 15,0 20-4-15,0-4 2 0,0-18-10 16,0 24-3 0,3 1-2-16,1-7 2 0,-1-21-3 15,5-7-2-15,-1-19 2 16,3-9 2-16,1-10 0 16,-1-9-1-16,-3-6-2 15,0-6-1-15,-3-7-38 16,-4-6-17-16,0-6-73 15,7-10-65 1,0-3 65-16</inkml:trace>
  <inkml:trace contextRef="#ctx0" brushRef="#br0" timeOffset="106378.8">3944 7219 260 0,'4'-19'99'0,"-1"10"-77"0,-3-4 4 0,0 7-2 0,0 0 1 16,-3-1 5-1,-4 1-5-15,-1 0-3 0,-2 3-12 16,3 3 7-16,-4 3 3 0,1 3 1 16,-8 4-1-16,4 2-6 15,-4 7-4-15,1 0-3 16,-1 6-2-16,4-6-6 16,-4 12 1-16,4-6 0 15,-7 10 0-15,10 15 2 16,8-6 1-16,3-4 1 15,7-2 2-15,4-7 1 16,6-9 1-16,1-6-2 16,-1-13 1-16,8-15-2 15,7-14 0-15,7-5-3 16,-8 0 1-16,5-4 0 16,-5 4 3-16,-2 0 3 0,-8 2 5 15,-11 11 5-15,1 2 3 16,-7 6-7-16,-4 10-2 15,-4 7-5-15,0 2-3 16,1 10-2-16,6 0-3 16,5 9-2-16,6 0 1 15,3 4 1-15,4-4 0 16,8 6 0-16,-8-6 2 16,4-2-1-16,-4-8-1 15,-4 1 1-15,1 0 1 16,0-6-47-16,-8-1-22 15,1-3-41-15,3-15-126 32</inkml:trace>
  <inkml:trace contextRef="#ctx0" brushRef="#br0" timeOffset="107477.02">4833 6755 252 0,'7'-38'96'0,"0"13"-75"0,4-12 14 16,-4 21 1-16,0-6-8 16,-4 6 0-16,1 1-4 15,-1 2-3-15,-3 7-11 16,0 6-2-16,0 19 2 0,0 12 0 15,4 13 2-15,7 3 2 0,-4 9 2 16,0 26-7-16,0 15-3 16,-4-3-3-16,1-6-3 15,3 9 3-15,0-6 0 16,0-6-1-16,0-19-2 16,0-13-4-16,0-16 0 15,0-11-42-15,-3-20-17 16,3-16-100-1</inkml:trace>
  <inkml:trace contextRef="#ctx0" brushRef="#br0" timeOffset="107686.43">4657 7163 316 0,'-4'31'121'0,"15"-22"-95"0,13 1 11 0,-6-10 0 0,10 0-8 15,29-3 3-15,13-7-16 16,11-2-4-16,-3-1-8 16,-18 4-3-16,-4 2 0 0,-6 4-4 15,-11 3 2-15,-8 3-48 16,-2 1-19-16</inkml:trace>
  <inkml:trace contextRef="#ctx0" brushRef="#br0" timeOffset="108089.96">5525 6586 264 0,'-11'-22'99'0,"11"12"-77"0,-4 4 15 0,4 6 5 0,0 0-12 15,0 0 0-15,11 6 3 16,-4 7 1-16,4 15-18 16,-1 13 11-16,4 0 5 0,4 2-5 15,0 14-3-15,-4 18-12 16,-4 16-5-16,1 0-4 15,-1-3-3-15,-2-7 3 16,-1 7 0-16,0-13-1 16,-4-6-2-16,4-12-2 15,-3-13-1-15,-1-10-1 16,1-9 0-16,-1-12-19 16,1-4-10-16,-4-9-19 15,0-12-7-15,0-13-111 16</inkml:trace>
  <inkml:trace contextRef="#ctx0" brushRef="#br0" timeOffset="108408.01">5838 6247 324 0,'43'-9'121'0,"-4"15"-95"0,24 13 18 0,-31-7 2 16,3 13-10-16,4 10 2 15,0 34-13-15,3 25-6 16,-10 3-10-16,-7 19-2 0,-11 9 3 16,-11-2 0-16,-10-14 4 0,-7-5-5 15,-4-1-3-15,-6-2-3 16,-1-13-3-16,-14-13-4 15,11-16-2-15,3-8-30 16,4-14-14-16,11-9-32 16,2-9-11-16,16-13-62 15</inkml:trace>
  <inkml:trace contextRef="#ctx0" brushRef="#br0" timeOffset="109111.31">7020 6065 236 0,'14'-31'88'0,"-10"18"-69"0,7-6 13 0,-8 13 0 15,1 0-6-15,-4 3-1 16,-7 3-7-16,-8 9-1 16,-9 16-10-16,-12 19 5 0,-2 13 1 15,2 12 0-15,-6 21 0 16,3 33-3-16,4 12-1 15,7 37 8-15,7-6 6 16,6 7-12-16,12-10-6 16,6-19 5-16,15-19 3 15,21-27-4-15,7-17-1 16,7-18-4-16,0-7-1 16,-8-18-1-16,-6-10 1 15,-11-15-31-15,-6-4-11 0,-8-3-55 16,0-12-22-16,-11-7-26 15</inkml:trace>
  <inkml:trace contextRef="#ctx0" brushRef="#br0" timeOffset="110703.65">7228 6551 212 0,'7'-25'82'0,"1"12"-64"0,-5-2 7 0,1 9-1 0,-1-1-2 16,-3 1 2-16,0 6-2 15,0 0-2-15,0-3-10 16,0 3-2-16,0 0 2 0,0 0 0 16,0 0 2-16,0 0-2 15,0 0-1-15,0 0-1 16,0 0 2-16,0 0-3 15,0 0-2-15,0 0 0 16,0 0 1-16,0-6 1 16,0 6 1-16,0-4-2 15,0 4 1-15,0-6-2 0,0 6 2 16,0 0-4-16,0 0 0 16,0 0-1-16,0 0 1 15,0 6 0-15,0 4 1 16,4 6 2-16,-1 12 3 15,1 19 5-15,-1 6 1 16,-3 7-8-16,0 2-2 16,-3 10-1-16,-1 10 0 15,1 0-2-15,-1-10-2 16,4-10 1-16,0-8-1 16,0-7 0-16,0-10 2 15,0-5 1-15,0-4 1 16,0-6-2-16,0-6-2 0,-3-7 3 15,-1 7 2-15,1-4-2 16,-1-6-2-16,0-2-3 16,1-1-1-16,-1-3-25 15,4-3-11-15,0-4-16 16,7 1-5-16,4-10-59 16,10 4-64-1,4-10 56-15</inkml:trace>
  <inkml:trace contextRef="#ctx0" brushRef="#br0" timeOffset="111409.62">7733 6711 212 0,'7'-25'79'0,"0"9"-61"0,0-6 10 0,-3 13 0 0,-1-1-3 16,-3-2 2-16,0-1-2 15,0 4 0-15,0 0-14 16,-3-1 4-16,-1 1 3 16,1 6-2-16,-5-4 1 0,1 4-5 15,0 3 0-15,-3 3-5 16,-1 7 1-16,-3 5-3 16,0 7 2-16,-4 16-2 15,1 0 2-15,-4-1 0 16,-1 4 3-16,1 0-1 15,0 3 2-15,0 12-2 16,3 7 0-16,8 0-3 16,6-4 1-16,4-2-4 15,7-4 0-15,11-6 1 0,-4 3 0 16,7-6-2-16,4-6 1 16,3-10-2-16,7-13 2 15,11-11-2 1,7-8 2-16,0-2 0 15,-7-6 1-15,-7-4 2 16,-8-9 1-16,-6 6 3 0,-11-6 4 16,-7-3-8-16,-14-7-1 15,-10 7-3-15,-15-6 1 16,-11 2-4-16,1 10 0 16,0 10 1-16,3 5 2 15,0 17-3-15,0 12 0 16,8 0-1-16,9 0-2 15,12-3-8-15,10-7-5 16,14 4-27-16,7-13-9 0,18 3-29 16,14-6-12-16,3-9-55 15</inkml:trace>
  <inkml:trace contextRef="#ctx0" brushRef="#br0" timeOffset="112130.64">8311 7015 232 0,'11'-19'88'0,"-7"13"-69"0,-1-3 4 0,1 6-4 16,-1-4-1-16,-3 4 1 15,0 3 5-15,0-6 2 16,0 6-13-16,-3-3 5 0,-1-4 3 16,1 7-7-16,-4 0-3 15,-1 0 0-15,-2 0 0 16,-4 0-5-16,0 7-2 15,0-4 0-15,-1 6 2 16,5 1-1-16,-1-1 2 16,1 4-2-16,3-4 0 0,0 4-6 15,0-1 1-15,-1 4 0 16,5 3 2-16,-1 3-1 16,1-1 2-16,-1 8-2 15,1-1-1-15,-1-3 3 16,4 0 2-16,0-6 2 15,4 3 3-15,3-6-5 16,0-4-1-16,7-6 2 16,0-3 3-16,7-6-4 15,0-3-3-15,1-3 1 16,-5-4 0-16,1-6 1 16,-4-9 2-16,-3 3-1 15,-4-9 0-15,0-4-6 16,0 10 1-16,-4 3 4 15,1 6 5-15,-4 6 6 0,0 10 3 16,-4 9-9-16,1 13-5 16,-1 6-6-16,4 10-1 15,4-4 2-15,3 0 2 16,3-2-2-16,5-1 0 16,2 0 1-16,1-6 0 15,-1-6-3-15,-2-1 2 16,-1-5-15-16,-4-4-4 15,1 4-43-15,-4-10-19 16,-7 0-94 0</inkml:trace>
  <inkml:trace contextRef="#ctx0" brushRef="#br0" timeOffset="112594.26">8527 6416 304 0,'3'-15'112'0,"1"5"-87"0,3-2 7 0,0 5-3 15,0-2-7-15,3-4-1 16,1-2-3-16,0 5-1 15,3 1-9-15,0 6 6 0,3 3 5 16,5 3 1-16,2 6 0 16,-6 1 1-16,-7 15-1 15,-11 3-3-15,-4 7 0 16,-7 12-5-16,1 3-2 16,-4-3-6-16,0-3-1 15,3-4 1-15,4-5 2 16,3-4-3-16,4-6 0 15,4-3 1-15,3-3 2 16,7-3 1-16,14-4 1 16,4-5-4-16,7-1-3 15,3-3 0-15,-3-3 1 0,-4 0-1 16,-6 0 2-16,-5 0-40 16,-6 0-16-16,-4 0-58 15,-3-3-22-15</inkml:trace>
  <inkml:trace contextRef="#ctx0" brushRef="#br0" timeOffset="115714.52">9059 7125 228 0,'-3'0'88'0,"3"-3"-69"0,-4-4 11 0,4 7-2 16,-3 0-8-16,-1 0 1 15,1 7-6-15,-1-4 1 16,1-3-9-16,3 6 5 0,0-3 1 16,0 0 2-16,3-3 1 15,1 0 0-15,6 0 3 16,1 0-7-16,7 0 1 16,3 0-6-16,7 4 1 0,7-1-3 15,0 0 2-15,1 3-4 16,-1 0 0-16,-3 1-1 15,-4-1 1-15,-7 0-2 16,0-3 2-16,-3 0-2 16,-4 1-1-16,-3-4 3 15,-1 0 0-15,-3 0 1 16,0-4 0-16,-3 4-7 16,-4 0-2-16,3 0-53 15,-3 4-24-15,4-1-77 16</inkml:trace>
  <inkml:trace contextRef="#ctx0" brushRef="#br0" timeOffset="117311.59">9786 6645 196 0,'4'-12'74'0,"-1"2"-58"0,1 1 12 0,-1-1 2 16,1 7-5-16,-1-3 3 16,1-3-5-16,-1 5 0 15,-3-2-12-15,4 3 0 0,-4 3 2 16,0 0 2-16,0 0 3 16,0 13 3-1,-7 12-5-15,0 12 1 16,-7 1-8-16,-1 3-3 15,-2-1-3-15,3 1-3 16,0-3 5-16,7 6 1 0,3-4 2 16,4-2 2-16,7-3-1 15,7-7 2-15,4-3 0 16,7-6 1-16,-1-7-6 16,4 4-4-16,1-7-1 15,-1 1 1-15,-3-7-1 16,-1 6-1-16,-3-6 3 15,-3 1 0-15,0-4-4 16,-4 0 1-16,0-4 0 16,-3 1 0-16,-1 0-29 15,1-3-10-15,-4 6-27 16,-4-10-9-16,4 1-72 16</inkml:trace>
  <inkml:trace contextRef="#ctx0" brushRef="#br0" timeOffset="117864.55">10086 6586 184 0,'0'-13'71'0,"3"7"-55"0,1-4 9 15,0 4 1-15,-1 0 0 16,1-4 4-16,-1 1 4 15,1 3 3-15,-1-1-20 16,1 1 2-16,-4 6-1 0,0 0-6 16,3 3-2-16,1 4 6 15,-1 8 1-15,1 13 0 16,-1 13 0-16,1 9-3 0,-1 1 1 16,1 5-6-1,-1 13-1-15,1 9 0 0,3 4 2 16,0-10 1-16,0-6 1 15,-3-10 0-15,-1-6 0 16,1 4-4-16,-1-7-3 16,-3-3-2-16,0-4-3 15,0-5-2-15,4-13 1 16,-4 3 3-16,0-12 1 16,3-1 1-16,1-9 2 15,-4-3-16-15,0-6-8 16,3-3-42-16,1-1-16 15,6-2-100 1</inkml:trace>
  <inkml:trace contextRef="#ctx0" brushRef="#br0" timeOffset="118449.85">10594 7219 280 0,'3'-16'107'0,"1"7"-83"0,0-4 4 15,-1 4-4-15,1 0-3 0,-4-4 2 16,0 0-1-16,-4-2-2 16,1-1-10-16,-5 7 7 0,1-1 3 15,0 7-2-15,-3 3 2 16,-1 3-7-16,1 4-3 15,-5 2-5-15,5 3-4 16,-4 14 0-16,0-1-1 16,0 0 0-16,-1-3 2 15,5 3-3-15,3-3 0 16,3 0-1-16,1 0 0 16,3-4 2-16,3-2 2 15,4 3-1-15,0-10 2 16,4 7 2-16,3-13 4 15,0-6-2-15,4-13 1 16,-1 7-1-16,1-10 3 16,0 7 4-16,-1-4 1 15,-2 3-2-15,-5 4 0 16,1 3-3-16,-8 9 3 16,1 6 0-1,-4 4-5-15,3-1-3 0,4 4-2 16,4-3-3-16,3 5-2 15,7 1-1-15,4 0 2 16,3-3 2-16,-3-1 0 16,-1-2-1-16,-6-1-30 15,-4 1-15-15,-3-4-17 16,-8 7-7-16,-3-3-77 16,-3-4-72-1,-4 0 75-15</inkml:trace>
  <inkml:trace contextRef="#ctx0" brushRef="#br0" timeOffset="120731.21">11215 6937 208 0,'-18'3'79'0,"11"-6"-61"0,-3 3 15 0,10 0 3 16,0 0-9-16,0 0-1 16,0 0-4-16,10 0 1 15,-3 0-13-15,4 0 1 0,3 0 0 0,4 0 0 16,6 3 3-16,4-3 2 16,4 0 2-16,0 0-1 15,3 0-1-15,0-3-4 16,4 0-2-1,4 3-2-15,-1 0 0 0,0 0-4 16,-3 0-1-16,-4 3-1 16,-3 0 1-16,-4 0-2 15,-6-3-1-15,-5 0 1 16,1 0 1-16,-1 3-3 16,-2-3 0-16,-5 0-28 15,-3 0-13-15,-3 0-25 16,-4 0-8-16</inkml:trace>
  <inkml:trace contextRef="#ctx0" brushRef="#br0" timeOffset="121229.8">11504 6730 260 0,'-7'-22'96'0,"7"12"-75"0,-3-2 10 0,3 12-2 0,0-6-4 15,0-1 2-15,0 1-9 16,0 0-3-16,0 6-8 16,0 0-1-16,3 6 4 0,1 10 7 15,-1 3 4-15,1 15 1 16,-1 4-2-16,1 6-10 16,-1 12-4-16,1 13-6 15,-4 0-1-15,3-3 3 16,1-10 1-16,-1-9-1 15,1-6 1-15,-1-13 0 16,1 4 1-16,-1-10 0 0,1-7 0 16,-1-2-2-16,1-1-2 15,-4-2 3 1,0-7 0-16,-4 3-6 16,1-3 0-16,-1-3-34 0,4 0-16 15,4-9-30-15,10 0-13 16,4-4-39-1</inkml:trace>
  <inkml:trace contextRef="#ctx0" brushRef="#br0" timeOffset="121709.43">12164 6460 236 0,'0'-9'90'0,"0"9"-70"0,0-3 24 0,0 3 4 16,0 0-12 0,3 3-3-16,1 3-4 0,-1 7-1 15,4 12-15-15,0 12 8 0,4 7 2 16,0 16 0-16,-1-4 0 16,1 1-6-16,-1 12-2 15,1 12-9-15,0 1-4 16,-4-7-1-16,0-9-1 15,0-10 0-15,0-6 2 16,0-9-3-16,0-3 0 16,0-7 1-16,0-6 2 15,0-3-1-15,-3-6 2 16,-4-4-24-16,0-5-8 16,0-4-59-16,3-10-23 15,-6-2-46 1</inkml:trace>
  <inkml:trace contextRef="#ctx0" brushRef="#br0" timeOffset="122081.98">12481 6225 272 0,'11'-38'104'0,"3"23"-81"0,11-4 18 16,-8 13 2-16,8 6-8 0,7 12 2 16,3 10-4-16,4 16 0 15,0 6-18-15,-4 15 11 0,-3 29 6 16,-4 15-3-16,-7 7 0 16,-7 25-12-16,-7-3-5 15,-7-10-5-15,-7 0 0 16,-7 4-2-16,-11-10 2 15,-6-10-2-15,-5-15 0 16,-6-6-3-16,0-4-2 16,3-5-8-16,7-14-5 15,4-2-22-15,7-16-8 16,3-13-15-16,4-3-6 16,7-15-64-16,10-10-30 15,8-9 30-15</inkml:trace>
  <inkml:trace contextRef="#ctx0" brushRef="#br0" timeOffset="124830.12">2000 5940 212 0,'7'-47'82'0,"-3"28"-64"0,-1-6 15 0,1 15 2 0,-4 1-9 16,0 0-1-16,0 2-14 15,0 4-7-15,0 3-2 16,3 3 4-16,4 4 4 0,1 5 6 16,-1 13 4-16,0 25-1 15,-4 35 0-15,1 15-6 16,-1 51-3-16,-3 9-8 15,0 40-3-15,-3 4 4 16,-1 16 3-16,4-20-1 16,4-15 0-16,-1 0 5 15,4-22 4-15,-3-18-3 16,-4-17-1-16,-4 1-6 16,-3-13-1-16,0-19-1 0,4-19-2 15,-1-18 1-15,1-13 1 16,-1-9 1-1,1-10 3-15,-1-6 1 0,0-3 3 16,1-7-5-16,-1 1-3 16,4-4-1-16,0-3-1 15,0 1 0-15,0-4 2 16,4 0-1-16,7-3-1 16,3 0 1-16,0-6-1 15,10-1 0-15,5-2 2 16,6-1 1-16,-3-2 1 15,7-1-2-15,-1 4-2 16,1 0 1-16,7-1-1 16,17-2-3-16,8-4 0 15,10-3 2-15,7-3 2 0,15-3-2 16,24 3 0-16,0-3 3 16,28 9 3-16,-3 4-2 15,6 2-2-15,29 4 0 16,-21 6-1-16,28 0 0 15,-7 6 0-15,18-6 0 16,3 4 2-16,11-8-1 16,10 4-1-16,11-6-2 15,-4 3 1-15,22-3 1 16,34 3 0-16,15 0 0 16,-46 3 2-16,22 3-1 0,-26 0-1 15,11 3 1-15,-14 0-1 16,4 4 0-16,-4-4 0 15,0 0-3-15,3-3 2 16,-10 4 1-16,7-7 0 16,-10 3 0-16,10 0 2 15,-14 0-1-15,7 6-1 16,-18 1 1-16,0 6-1 16,-7-4-3-16,-17 7 2 15,14-3 1-15,-29-1 2 16,4 4-1-16,-3-3-1 15,-25-4 1-15,3 7-1 16,-3-3 0-16,-18-1 0 16,-18 1-3-16,4 0 2 15,-7 3 1-15,-17-4 0 16,-15 4 0-16,-14-3 0 0,-3-4 0 16,-4-2 2-16,-7-1-1 15,-7-3-1-15,-7-2 1 16,-11-4 1-16,-7 0 1 15,-10-4 3-15,-7-2-3 16,-8 0 0-16,-3-7-3 16,-7-5-1-16,-7-1 1 15,-3-6 2-15,-1-16-1 16,-3-19 2-16,0-6-2 16,0-3-1-16,0-3 1 0,0-34-1 15,7-20-3-15,3-8 2 16,11-39 1-16,7 1 2 15,7-38-1 1,4 9-1-16,3-15-2 0,-3 15 1 16,-11 19 1-16,-3 0 2 15,-8 22-1-15,-6 29-1 16,-8 21-2-16,-3 16 1 16,-4 0 1-16,1 6 0 15,-1 6 0-15,0 10 0 16,-3 16 0-16,0 9 2 15,0 6-3-15,-4 10-2 16,-3 2 2-16,-4 7 0 0,-3 7-2 16,0 2 0-16,-11 7-1 15,-18 3 3-15,-10 3-2 16,-3 3 1-16,-1-3 2 16,-3 6 2-16,-18-3-1 15,-14 4-1-15,4-4 1 16,-18 0 1-16,-28 3-1 15,7 4-1-15,-36-1 1 16,1 4-1-16,-22-4-3 16,-3 4 2-16,-21-7 1 15,-4 3 0-15,-21 1 0 16,10-4 2-16,-27 3-1 16,6 1-1-16,-14 2 1 15,-10-2-1-15,17-1 0 0,-20 0 2 16,6 1-3-16,4-1 0 15,-18-6 1-15,25 1 0 16,-22 2 0-16,8-3 0 16,7 0 0-16,-14 3 0 15,20 1 0-15,-20 2 2 16,24 10-3-16,-6-3 0 16,10 2-1-16,3-2 0 15,4 0 2-15,18-7 2 16,17 0-1-16,-4-5 2 15,33-4-4-15,-4-4 0 0,14-2 1 16,25 3 0 0,-1 3 0-16,1 3 0 15,31 0-11-15,12 4-5 0,2 2-14 16,15 0-6-16,7 1-23 16,17-4-8-16,39-12-83 15</inkml:trace>
  <inkml:trace contextRef="#ctx0" brushRef="#br0" timeOffset="126151.03">1376 11471 280 0,'7'-25'104'0,"-4"18"-81"16,1 4 3-16,-1 3-4 0,1 6 8 15,0 7 6-15,-1 6-4 16,-3 9-2-16,0 3-16 15,-3 7 2-15,-1 0 2 0,-3 12-4 16,3 6 2-16,1 4-9 16,-4-4-2-16,7-2-3 15,10-11-2-15,-3-5 3 16,8-10 0-16,2-3 1 16,4-9 0-16,11-3-2 15,14-7 1-15,-4-3-4 16,4 0 0-16,-3 0-12 15,-12 0-7-15,-2 1-36 0,-8-1-13 16,0-3-53 0,-7-3-66-16,-7-7 58 15</inkml:trace>
  <inkml:trace contextRef="#ctx0" brushRef="#br0" timeOffset="126451.52">1859 11489 248 0,'-14'-31'93'0,"14"19"-72"0,0-4 18 0,0 13 3 0,0 3-9 16,0 3 0-16,4 13-12 15,-1 12-3 1,1 13-10-16,-4 9 6 0,0 19 3 0,0 22-1 15,-4 15 3-15,4 4-12 16,-3 19-5-16,3-4-1 16,0-12 1-16,0-13-1 15,0-12-1-15,3-10-2 16,4-12-1-16,0-22-38 16,4-16-17-16,6-18-103 15</inkml:trace>
  <inkml:trace contextRef="#ctx0" brushRef="#br0" timeOffset="126868.8">2265 12139 240 0,'-4'-13'90'0,"4"7"-70"0,-3-4 19 0,-4 10 3 16,0 0-13-16,-4 10-5 16,-7-1-5-16,-3 16 0 15,0 3-10-15,-7 16 1 0,0 13 1 16,7 2-2-16,6-5 2 0,8-4-4 16,7-13 1-16,7-5-3 15,8-13 2-15,2-4 0 16,11-12 1-16,1-15 2 15,-1-23 1-15,4 1 1 16,-4-1 2-16,-7 7 2 16,-3 9-1-16,-8 7 1 15,1 15 3-15,-1 6-9 16,-3 10-3-16,4 6-7 16,-4 0-2-16,4-3-2 15,-4 0 3-15,7 0-40 16,-7-3-17-16,3 0-41 15,1-3-15-15,3-1-33 16</inkml:trace>
  <inkml:trace contextRef="#ctx0" brushRef="#br0" timeOffset="127187.39">2674 11210 356 0,'28'13'132'0,"-7"3"-103"0,8 31 16 0,-12-10 0 0,1 32-16 15,-4 13-2 1,-7 43-14-16,4 10-3 0,-11 6-6 15,-7 16-3-15,-4-13 2 0,-10-15 0 16,-11-7 1-16,-3-6-5 16,0-3 1-16,-1-25-31 15,-2-16-14-15,6-16-37 16,7-18-13-16,4-19-54 16</inkml:trace>
  <inkml:trace contextRef="#ctx0" brushRef="#br0" timeOffset="127636.63">1210 11000 212 0,'0'-47'79'0,"0"32"-61"0,-3-10-5 0,3 15-5 0,-4 4 15 15,-7 6 9-15,1 12-4 16,-11 17-2-16,-4 15-15 16,0 9 7-16,1 19 4 0,-1 50-5 15,7 13-2-15,1 47-4 16,2 15 0-16,8 32-4 16,7-9 1-16,11-4-5 15,10-31-2-15,11-31 2 16,17-26 0-16,4-24-6 15,-3-32 0-15,3-31-30 16,-8-26-13-16,12-27-100 16</inkml:trace>
  <inkml:trace contextRef="#ctx0" brushRef="#br0" timeOffset="128242.58">2776 10693 264 0,'4'-3'101'0,"-1"-6"-78"0,4-4 4 16,-3 7-1-16,0-4-8 15,-1 1-1-15,4-1-5 16,0 4 0-16,0-3-7 15,0 3 4-15,0-1 3 0,-3-2 0 0,3 6 1 16,0-4-3 0,0-2 1-16,4 6-2 15,6-6 0-15,1 2 6 16,3 7 2-16,4 10 5 0,-1 8 1 16,-6 17-1-1,-11 3-2-15,-10 12-2 0,-8 16 1 16,-3 3-8-16,0-7-4 15,0-5 0-15,3-10 0 16,4-10-3-16,4-5-1 16,3-7 1-16,10-3 0 15,8-10-2-15,14-2 1 16,13-4-4-16,-2 0 0 16,3-3 1-16,-1 1 2 15,-9 2-1-15,-5 0-1 16,-6 0-61-16,0 1-29 0</inkml:trace>
  <inkml:trace contextRef="#ctx0" brushRef="#br0" timeOffset="128978.26">3602 11725 208 0,'-14'0'77'0,"14"-3"-60"0,0 3 13 0,0 0 1 16,3 0-1-16,4 0 4 16,7 0-1-16,1 0 2 15,9 0-19-15,1 0-5 0,7-4 0 16,3 1-5-16,7 0-1 16,1 3-5-16,3 3 0 15,-4 4-24-15,-14-4-12 16,0 15-107-16</inkml:trace>
  <inkml:trace contextRef="#ctx0" brushRef="#br0" timeOffset="129172.74">3672 12173 312 0,'-3'3'118'0,"13"-3"-92"0,22-6 17 16,-14-4 3-16,10-2-21 15,11 3-3-15,0-1-14 16,10 1-3-16,0-1-3 16,4 10-8-16,0 0-4 0,-10 0-36 15,-5 7-17-15,8-4-87 16</inkml:trace>
  <inkml:trace contextRef="#ctx0" brushRef="#br0" timeOffset="129483.43">4745 11220 324 0,'-14'-32'123'0,"14"26"-95"0,3 3 11 0,-3 3-1 15,7 0-15-15,4 6 0 0,0 10-10 16,-1 6-3-16,-3 28-5 16,-7 16-2-16,-3 25 3 0,-4 22-1 15,-11 18 0-15,0 1-3 16,1 3-2-16,3-3-17 16,3-19-9-16,7-19-11 15,4-19-2-15,7-22-21 16,8-9-9-16,9-28-58 15</inkml:trace>
  <inkml:trace contextRef="#ctx0" brushRef="#br0" timeOffset="129933.4">5500 11232 296 0,'-7'-28'112'0,"0"25"-87"0,-4-6 7 0,4 5-5 16,-4 4-11-16,-3 4 1 15,-7 5-6-15,0 4 1 16,-14 21-7-16,-4 19-3 0,0 19 1 16,-14 13 4-16,-3 25 6 15,-1 18-1-15,4-2 1 16,18 9-5-16,7-7 0 15,24-15-5-15,22-19 0 0,7-15-1 16,10-17 1-16,7-15 0 16,1-15 3-16,6-14 1 15,11-14 3-15,-7-23-3 16,3-16-2 0,-10-9 0-16,-14-3-1 0,-14 7 6 15,-18-4 6-15,-22 3-4 16,-9 3 1-16,-8 7-8 15,-3 12-1-15,-8 10-4 16,1 9-3-16,6 6-3 16,8 3 1-16,18 7-19 0,13 6-7 15,15 3-30 1,6 0-12-16,15 0-93 16</inkml:trace>
  <inkml:trace contextRef="#ctx0" brushRef="#br0" timeOffset="130401.79">6163 11922 272 0,'-7'-34'101'0,"0"31"-78"0,-18-4 15 0,15 7 2 0,-8 10-13 16,-14 12-3-16,-3 6-3 15,-11 6 1-15,4 4-12 16,7 6-1-16,-8 3-2 0,11 0-1 16,8 6 1-16,6-9-4 15,11-6-2-15,4-10 0 16,10-15 1-16,7-20 1 15,17-12 3-15,5-6-1 16,6-3 0-16,-10 0 8 16,-4 6 3-16,-3 6 1 15,-8 4 2-15,-3 5-4 16,-10 11-1-16,-4 5-8 16,4 7-4-16,-1 6-4 15,4 3-1-15,4 12 2 16,3-2 0-16,0-1-46 0,0-5-18 15,0-4-84 1,11-22-74 0,0-3 80-1</inkml:trace>
  <inkml:trace contextRef="#ctx0" brushRef="#br0" timeOffset="130773.89">6382 11019 288 0,'-14'-3'110'0,"24"0"-86"0,15-7 20 15,-14 4 2-15,10-3-11 16,7-1-3-16,0 4-10 16,4 3-1-16,-7 6-12 15,-1 7 6-15,-3 15 4 0,-3 6-1 16,-7 3-1-16,-4 7-5 15,-7 3-2-15,-4 3-4 16,-3 0 1-16,-3 10 0 16,-5-7 3-16,1-3 1 15,-3-3 1-15,-1-10-4 16,7 7-3-16,4-7-5 16,7-2-2-16,11-4 3 15,10-9 1-15,7 3 4 16,15-13 1-16,10-6-3 0,10-3-1 15,-3-3-3-15,-7 0-1 16,-11 0-63 0,-13 0-27-16</inkml:trace>
  <inkml:trace contextRef="#ctx0" brushRef="#br0" timeOffset="133208.74">1369 13832 224 0,'3'-10'85'0,"-3"4"-66"0,0 6 10 15,0 0-1-15,0 0-10 16,0 0-3-16,0 0-6 0,0 0-1 15,0 6-5 1,0 10 0-16,-3 9 1 0,-1 10 0 0,4-1 0 16,0 10-2-1,0-3 1-15,4-1 0 0,-1 4 1 16,1 0 0-16,6-6 2 16,-3-4-1-16,4-2 0 15,0-7 1-15,-1-3 1 16,1-10 1-16,6 4 0 15,1-7-4-15,3-5-1 16,4 2-1-16,0-6-2 16,-8 0 1-16,4 0-1 15,-3 0 0-15,-4 0 2 16,-3 0-6-16,3 0 1 16,-4 0-30-16,-2 0-11 15,2-6-89-15</inkml:trace>
  <inkml:trace contextRef="#ctx0" brushRef="#br0" timeOffset="134048.49">1729 13738 200 0,'-4'-7'74'0,"4"4"-58"0,0 3 5 0,0 0-3 16,0 0-9-16,0 0-1 16,0 0 7-16,4 0 4 15,-1 3-9-15,4 4 5 0,0 5 5 16,4 10 0-16,-4 13 0 15,0 15-8-15,0 6-3 16,0 7-3-16,-3 15-1 16,-1 13-1-16,1-3 0 15,3-6-2-15,-7-10 1 16,7-6-4-16,0-7 0 16,0-2 1-16,0-7 0 15,0-6 0-15,0-13 0 16,0 3 2-16,0-12 3 15,-3-3 0-15,-1-3 0 16,-3-7-1-16,-3 1 0 16,-1-4-5-16,-3-3 1 15,0 0-24-15,0-3-12 0,7-6-102 16</inkml:trace>
  <inkml:trace contextRef="#ctx0" brushRef="#br0" timeOffset="135248.21">2293 14409 220 0,'7'-19'85'0,"-3"3"-66"0,3-6 10 0,-4 13-1 16,1-7-5-16,-1 7-2 15,-3-1 4-15,0 1 1 16,-3-1-13-16,-1 4 3 0,-3 6 2 16,-3 3-8-16,-8 10-1 15,-3 6-3-15,-7 15-1 16,3 4-1-16,0 3 2 15,4-1-3-15,3 1-2 16,4 0-3 0,11-7-1-16,6 4-1 0,15-10 3 15,3-9 4-15,0-6 6 16,7-13-1-16,1 0 3 16,-1-7-2-16,-7-5 0 15,-3-4 1-15,-1-3 1 16,-6 0-1-16,3-6-1 15,-7 7 6-15,-3 5 4 0,-1 0-5 16,-3 4-3-16,0 6-4 16,-3 6 0-16,3 10-6 15,0-1-1-15,0 13 0 16,3-3 0-16,4 10-3 16,7-4 0-16,0 0-1 15,8-9 3-15,-1 0-27 16,7-4-8-16,0-8-33 15,0-7-13-15,-6-4-76 16</inkml:trace>
  <inkml:trace contextRef="#ctx0" brushRef="#br0" timeOffset="135777.76">3041 13393 232 0,'-4'-41'88'0,"1"28"-69"0,-1 4 15 16,4 6 1-16,-3 3-9 15,-8 9-1-15,-6 10-3 16,3 12 1-16,-1 4-13 15,1 6 3-15,0 9 1 0,0 22-1 16,3 22 0-16,-3 6-5 16,4 16 0-16,-4 19-5 15,7 0-2-15,3-13-3 16,8-6 1-16,-1-9 1 16,11-19 2-16,-3-10-1 0,6-21-1 15,1-10 1-15,7-19-1 16,0-16 0-1,3-12 0-15,-4-9-14 0,-6-4-5 16,0-2-28-16,-8-4-12 16,4 0-79-1</inkml:trace>
  <inkml:trace contextRef="#ctx0" brushRef="#br0" timeOffset="136106.94">3274 13797 272 0,'-4'-34'104'0,"4"27"-81"0,7 1 16 16,-7 6 1-16,7 3-11 15,0 13-2-15,0 12-4 16,1 22 0-16,-1 4-13 16,0 5-6-16,0 17 0 0,0 18-3 15,-4-3-1-15,1-7 3 16,-1-5 0-16,1-10-12 16,3-13-4-16,0-12-29 0,0-13-11 15,0-12-95 1,11-16-42-16,-1-6 99 15</inkml:trace>
  <inkml:trace contextRef="#ctx0" brushRef="#br0" timeOffset="136388.79">3528 13502 324 0,'17'51'121'0,"1"-29"-95"0,28 25 9 0,-25-19-4 0,7 28-4 16,-3 16 3-16,3 10-5 15,0 9-3 1,-3 15-12-16,-7 7-2 0,-8-15 2 0,-6-8-4 16,-4 1 2-16,-7 0-5 15,0-3-2-15,-4-13-7 16,-6-15-4-16,-1-13-23 15,0-13-11-15,4-8-19 16,4-11-8-16,6-15-75 16</inkml:trace>
  <inkml:trace contextRef="#ctx0" brushRef="#br0" timeOffset="137071.21">4667 14020 260 0,'-7'3'96'0,"4"-3"-75"0,-1 3 8 0,4-3-3 16,-3 3-8-16,3 0 2 15,3 4-7-15,4-1 0 16,4-3-8-16,10 6-1 0,7-2 2 0,11-4-3 16,7-3-2-1,3 9-11-15,8-2-4 16,-19-4-75-16,-2 9-32 0,-15 4 10 16</inkml:trace>
  <inkml:trace contextRef="#ctx0" brushRef="#br0" timeOffset="137249.81">4791 14396 272 0,'-28'38'104'0,"28"-29"-81"0,0 1 9 15,10-4 1-15,1-3-12 16,6 3 0-16,22-6-10 16,21-6-4-16,0-7-4 15,4-2-3-15,-12 2 3 0,-2 4-22 0,-4 6-9 16,-4 3-94-1,0-4-60-15,-3-2 76 16</inkml:trace>
  <inkml:trace contextRef="#ctx0" brushRef="#br0" timeOffset="137724.97">5990 13653 264 0,'-3'0'101'0,"6"0"-78"0,-6 6 15 0,3-3 2 16,-4 7-22-16,-6 9-7 15,-5 15-5-15,-2 10-2 16,-1 3-2-16,4-3 1 0,-4 0 0 16,8-7-1-16,6-2 1 15,8-7-4-15,13-3 0 16,1-6 1-16,14 0 2 16,7-3-1-16,3-7-1 15,-7-3-50-15,1-3-24 16,6-9-55-1</inkml:trace>
  <inkml:trace contextRef="#ctx0" brushRef="#br0" timeOffset="137994.49">6237 13700 296 0,'-7'-9'112'0,"7"5"-87"0,0 4 7 15,4 0-3-15,-1 4-3 16,-3 18 4-16,0 15-12 16,0 20-5-16,-3 5-8 15,-4 7 1-15,-1 16 3 0,-2 12-5 16,-1 0-2-16,4-9-1 16,0-6-1-16,4-7 0 15,-1-9 2-15,4-10-28 16,4-12-9-16,3-13-73 0,10-15-30 15,5-6 18 1</inkml:trace>
  <inkml:trace contextRef="#ctx0" brushRef="#br0" timeOffset="138400.94">6650 14261 276 0,'-11'-25'104'0,"11"16"-81"0,-7-7 12 0,4 16-2 16,-1-3-12-16,-6 6-1 16,-5 10-8-16,-9 15-2 0,-8 16-6 15,-7 6 4-15,4 0 4 0,3-3 0 16,11-6 1-16,14-3-7 16,7-7-2-16,11-9 0 15,13-10 0-15,4-2 0 16,4-10 0-16,0-3 2 15,0-13 3 1,-4-6 2-16,-3-6 1 0,-4 0 0 16,-4-1 0-16,-9 7 7 15,2 7 2-15,-3 15 5 16,-3 15-16 0,-1-2-6-16,1 9-3 15,-1 0-1-15,4 0 0 16,0 3 0-16,4-3-7 15,3 0 0-15,0 0-41 0,7 0-18 16,-7-4-35-16,8-5-14 16,-1 0-26-1</inkml:trace>
  <inkml:trace contextRef="#ctx0" brushRef="#br0" timeOffset="139437.37">2402 15889 184 0,'-7'0'71'0,"7"0"-55"0,0-10 20 0,0 7 6 16,0-6-8-16,0-7-2 16,0 10-5-16,0-4-2 15,4 4 16 1,-1 25-22-16,4 12-5 0,1 10-5 16,-5 9-5-16,1 22-1 0,-1 13-1 15,-3-4 1-15,0-5-2 16,0-1 2-1,0-3-2-15,0-9 2 0,0-7-2 16,0-9-1-16,0-12-2 16,0-7-1-16,4-22-67 15,-1-12-67 1,8-13-49 0,3 0 82-16</inkml:trace>
  <inkml:trace contextRef="#ctx0" brushRef="#br0" timeOffset="139840.47">2716 15628 280 0,'4'-9'104'0,"-1"6"-81"0,8-3 5 0,-4-4-2 16,4 7-2-16,6-3 3 16,-3 6-10-16,4 0-3 15,-4 0-8-15,4 9 9 0,-4 1 5 0,-3 8 1 16,-4 4-1 0,-4 10-6-16,-3 2-1 0,-3 4-6 15,-4-1 1-15,3-2-5 16,0-4-2-1,4-3-3-15,4-2 1 16,3-1 1-16,4-3 2 0,10-7 1 16,3-2 1-16,5-4 0 15,6 1 0-15,4-4-5 16,-4-3 1-16,0 3-20 16,1-3-9-16,-1-3-45 15,-3 0-17-15,6-3-63 16</inkml:trace>
  <inkml:trace contextRef="#ctx0" brushRef="#br0" timeOffset="140319.1">3856 16233 296 0,'3'0'112'0,"8"0"-87"0,10 0 9 15,-7 0-1-15,7 0-15 16,11 0 0-16,7 0-10 0,7 0-3 16,-7 0-3-1,3 4-4-15,0 2 1 0,-13 3-45 0,-1 1-22 16,0-1-69 0</inkml:trace>
  <inkml:trace contextRef="#ctx0" brushRef="#br0" timeOffset="140475.64">4170 16525 304 0,'0'9'112'0,"14"-9"-87"0,7 0 7 0,-7 0-5 16,4-9-17-16,10 6-6 16,0-3 0-16,15-4-1 0,6 1-1 15,7 6-17-15,1-4-7 0,-4 1-117 16</inkml:trace>
  <inkml:trace contextRef="#ctx0" brushRef="#br0" timeOffset="140863.6">5302 15741 364 0,'-7'-19'134'0,"7"19"-104"0,0 0-8 16,4 22 34-16,3 16-11 15,-4 12-13-15,1 13-6 16,-4 28-16-16,0 22-2 0,-4 0-1 16,1 18-6-16,-1 7-2 15,4-19-14-15,4-15-2 16,3-13-60-16,10-16-27 15,5-12-67-15</inkml:trace>
  <inkml:trace contextRef="#ctx0" brushRef="#br0" timeOffset="143458.69">730 9865 220 0,'14'7'82'0,"15"-1"-64"0,6-3 7 0,-14-3-3 15,14-3-6-15,22-3 3 16,17-1-6-16,21 1 0 16,7-3-8-16,25-1-3 0,7 4-1 15,8-3 3-15,23 5 2 16,-6-2 0-16,18-3 1 16,13 6-2-16,8-4 0 15,10-2 3-15,17 6 5 16,8 0-5-16,18-4-2 15,3 1-1-15,14 3-1 16,4 3-2-16,6 0 1 16,22 0-2-16,-18 3 2 15,18 0-4-15,11 0 0 0,-15 1 5 16,29-1 2-16,-1-3 0 16,-3 0 1-16,7 0-2 15,18 0 2-15,-18 3 0 16,-7 0 3-16,11 3-5 15,-15-3-3-15,-6 13-1 16,10-3 1-16,-18-4 3 16,11 13 2-16,3-3-3 15,-17 0-1-15,11-1-1 16,6-2 1-16,-20-3-2 16,10 5 2-16,35 7-2 15,-25-3-1-15,-35 0-2 0,-17-3 1 16,-39 6 1-16,-4-3 0 15,-28-3 0-15,-28 3 2 16,-7-3-3-16,-8-4 0 16,-20-2 1-16,-18-4 0 15,-4 1 0-15,4-1 0 16,-7 1-14-16,-11-4-5 16,-17 3-15-16,-15 1-3 15,-10 5-111 1</inkml:trace>
  <inkml:trace contextRef="#ctx0" brushRef="#br0" timeOffset="-121920.38">279 12082 208 0,'3'-9'79'0,"-3"-1"-61"0,4 1 12 0,-1 3 4 15,-3-1-3 1,0 1 2-16,0 3-3 0,0-6 1 15,0 5-17-15,0-2 3 0,-3-3 1 16,-1 6-4-16,1-4 0 16,-1 7-4-16,-3 0-1 15,-3 7-3-15,-8 5-1 16,0 7-6-16,-3 3 1 16,0 3-2-16,-4 3 0 15,4 4 2-15,0 5 0 16,10 1-3-16,11-1 2 15,7-5-1-15,11-7 0 16,3-6 2-16,4-13 2 16,0-9-1-16,-1-7-1 15,1-5 5-15,-4-7 1 16,-7 3 6-16,-3 0 3 16,-4-3-8-16,-7 3-2 0,0 1 1 15,0 2 1 1,0 3 1-16,0 4 0 15,0 9-7-15,0 9 0 0,0 1-1 16,0 5 0-16,3 4 0 16,4 3 2-16,-3 0-3 15,7 6 0-15,-1-3-32 16,1-3-13-16,-1-6-10 16,-3-10-4-16,7-9-85 15</inkml:trace>
  <inkml:trace contextRef="#ctx0" brushRef="#br0" timeOffset="-121498.14">332 11540 232 0,'-7'-10'88'0,"7"4"-69"0,0-3 13 0,0 5 2 15,0 1-3-15,0 3 4 16,0 0-8-16,0 0-4 0,7 0-13 16,3 3 9-16,1 7 4 0,-1 2-7 15,4 4-4-15,-3 3-5 16,0 0-2-16,-4 0-1 15,-4 2 0-15,1-2 0 16,-1 0 0-16,-3-3-2 16,4-1-2-16,-1 1 3 15,4-3 2-15,-3 2 0 16,7-2 2-16,-1-4-4 16,4 4 0-16,0-7-1 15,7 0 1-15,-3-3-4 16,-4-3 0-16,0 0-54 15,-7 0-25-15</inkml:trace>
  <inkml:trace contextRef="#ctx0" brushRef="#br0" timeOffset="-121274.64">600 11935 288 0,'-32'15'107'0,"28"-11"-83"0,1-1 13 0,3-3 1 15,0 0-18-15,3 0-6 16,5 0-11-16,2 0-2 0,4-3-1 16,4-4-5-16,3 4-1 0,11 3-132 15,-22 6 11 1</inkml:trace>
  <inkml:trace contextRef="#ctx0" brushRef="#br0" timeOffset="-121140.39">582 12179 240 0,'-10'13'90'0,"13"-13"-70"0,8 0 24 16,-4-3 6-16,7 0-17 16,7-4-6-16,0 1-14 15,4 3-6-15,-4 0-4 16,4-4-25-16,-4 4-9 0,0-6-109 15</inkml:trace>
  <inkml:trace contextRef="#ctx0" brushRef="#br0" timeOffset="-120087.58">356 14230 184 0,'0'-9'71'0,"4"-1"-55"0,-1-2 15 0,1 5 5 0,-1-2 2 16,4-1 4-16,-3 1-1 15,0 0-1-15,-1 2-21 16,-3 1 6-16,0 3 3 0,-7 6-11 15,-11 7-2-15,1 8-9 16,-8 14-2-16,0 18-2 0,1-3 1 16,-1 0-4-1,11 0 0-15,3-9-1 16,8-7 0-16,10-6 0 16,3-6-2-16,12-3 5 15,-1-7 1-15,0-3 0 16,-3-6-2-16,-1-6 1 0,-3-3 1 15,-3-7-1-15,-1-6 2 16,1-3-2-16,-7-3 2 16,-4-1 0-16,0 7 1 15,0 4 2-15,0 2 1 16,0 16-1-16,0 9 1 16,0 10-6-16,0 3-3 15,0-3 1-15,7 6 0 16,3-3 1-16,1 3 0 15,-1-3-27-15,1-6-9 0,-4-1-17 16,4-5-8-16,-1-4-76 16,1-6-43-1,-1-9 85-15</inkml:trace>
  <inkml:trace contextRef="#ctx0" brushRef="#br0" timeOffset="-119608.99">437 13716 252 0,'0'-25'96'0,"4"15"-75"0,3 1 10 0,-3 9-2 16,3 0-2-16,0 6 3 16,3 7-5-16,1 12-3 15,-1 19-12-15,1 9 0 0,-4 3 3 16,0 4-7-16,-3 3-3 15,-1 2-2-15,1 11 1 16,-1-10 1-16,1-10 1 16,3-6-2-16,0-9 1 15,-4-10 2-15,4-9 2 16,1-6 1-16,-1-7 0 16,-4-2 0-16,4-7 0 15,0-7-4-15,0-2-3 16,0-4 0-16,4 1-1 15,3-1-3-15,0 4 0 16,4 3-1-16,-1 6 3 0,-2 3 0 16,-1 3 1-16,0 3 2 15,-4 4 1-15,-6-1 1 16,-8 1 2-16,-6 0-1 16,-11-1 2-16,-1 4-4 15,-6-4-2-15,3 1-3 16,-3-4-1-16,7-2-14 15,7-1-6-15,3-3-32 16,8-3-15-16,6-6-82 16</inkml:trace>
  <inkml:trace contextRef="#ctx0" brushRef="#br0" timeOffset="-119221.33">882 14117 332 0,'-11'0'126'0,"18"0"-98"0,-3-3 1 16,-1-3-5-16,5-1-14 15,2 1-3-15,4-3-4 16,0 6-3-16,8-4 1 15,-5 4-8-15,1 3 0 0,3 3-65 16,-3-3-29-16,-4 10-29 16</inkml:trace>
  <inkml:trace contextRef="#ctx0" brushRef="#br0" timeOffset="-119085.79">956 14305 328 0,'4'-6'123'0,"3"6"-95"0,7-10 3 0,-4 1-6 16,8 0-17-16,0-1-2 16,3-2-33-16,0-1-12 15,7 1-103-15,-3-1-47 16</inkml:trace>
  <inkml:trace contextRef="#ctx0" brushRef="#br0" timeOffset="-118000.7">586 15691 204 0,'-11'-38'77'0,"8"29"-60"0,-1 0 17 0,4 9 6 15,0 0-1-15,0 0 1 16,0 0-8-16,7 9-3 15,0 16-16-15,4 19 1 0,6 12 0 16,4 4-3-16,-3 0 1 16,-4 24-5-16,-3 10-2 15,-11-3 4-15,-4-12 2 16,-6-4-4-16,-4-6-2 16,-1-10 0-16,-2-8 1 15,6-8-3-15,1-11 0 16,3-7 3-16,0-6 3 15,0-10-4-15,3-9-3 16,4-6-4-16,7-7 1 16,7-2 1-16,7-7 2 0,-3 6-3 15,21-9 0-15,0-3 1 16,3 0 2-16,4-1-3 16,-7 7-2-16,-1 7-1 15,1 12 3-15,-11 3 2 16,-3 3 2-16,-7 6 1 15,-8 10 2-15,-6 0 1 16,-8 6 1-16,-3 0-4 16,-7 9-1-16,-3 1-1 15,-5 2-2-15,-6-2 3 16,-7-4 0-16,0-6-4 16,3-9 1-16,-3-7-18 15,-1-9-8-15,8-9-30 16,7-10-13-16,0-3-89 15,14-6-44-15,7 3 103 16</inkml:trace>
  <inkml:trace contextRef="#ctx0" brushRef="#br0" timeOffset="-117473.34">836 15503 264 0,'7'0'101'0,"0"6"-78"0,4-3 6 15,-4-3-2-15,3 3-6 16,1 1 2-16,3-1-2 16,4 0-1-16,-1-3-10 0,12 3 2 0,9 0 4 15,1 3-6-15,0 1-1 16,-7 5 6-16,-8 4 2 15,-13 3 3-15,-14 18 0 16,-12 7-9-16,-13 3-2 16,0-3-7-1,7 3-4-15,0-9 1 16,3-7 2-16,7-3-5 0,1-6 1 16,10-3 1-16,14-6 1 15,4-7 3-15,10-3 1 16,7 0-4-16,7-6 1 15,-3 0 0-15,-7-3 0 16,0 3-51-16,-1-1-20 16,-6-2-99-1</inkml:trace>
  <inkml:trace contextRef="#ctx0" brushRef="#br0" timeOffset="-117107.8">1499 16161 280 0,'-46'29'107'0,"43"-20"-83"0,-1-3 8 0,4-6 1 16,0 0-4-16,7-3 3 16,8-6-13-16,9-4-4 15,15 1-9-15,3-1-6 0,4 4-1 16,0 2-6-16,-11 4 0 15,-6 6-123 1,-12 7-80-16,-13 6 80 16</inkml:trace>
  <inkml:trace contextRef="#ctx0" brushRef="#br0" timeOffset="-116960.68">1559 16437 340 0,'-3'3'129'0,"10"1"-100"0,10-1 20 16,-2-3 2-16,6 3-22 15,10-3-5-15,1 3-18 16,0-3-3-16,0 0-3 16,3 0-38-16,-7-3-16 0,8-13-116 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48:05.12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7923 5043 200 0,'-7'-19'77'0,"11"10"-60"0,3-1 21 16,0 4 6-16,0-3-7 15,0-1 1-15,0 4-5 16,-3 0 0-16,-1 3-18 15,-3 3 9-15,0 0 3 0,0 0-3 16,0 0 0-16,4-4-7 16,-4 4 0-16,10-3-6 15,8 0 3-15,10-3 3 16,7-7 2-16,25-9 1 16,36-18-5-16,20-23 1 15,50-12-3-15,35-7 0 16,28-18-5-16,39-23-3 15,-14 7-5-15,7 16 0 16,-35 12 0-16,-25 7 0 16,-24 9 6-16,-33 6 4 15,-31 13-5-15,-25 12-1 16,-21 6-2-16,-17 7 1 16,-11 9-2-16,-11 7 2 15,-7-4 0-15,-3 7 1 16,-8-1-7-16,-3 4-2 0,-3 3-29 15,-4 3-10-15,-4 0-44 16,-6 3-19-16</inkml:trace>
  <inkml:trace contextRef="#ctx0" brushRef="#br0" timeOffset="20329.45">9684 2898 160 0,'0'-6'63'0,"3"3"-49"0,1-7 9 0,-1 1 3 15,1 3-6-15,-1-4 0 16,4 1 0-16,-3 0 0 15,0-1-11-15,-1 4 10 0,1-4 4 16,-1 1 2-16,-3 3 2 0,0-1-2 16,0 1 2-16,0 0-4 15,0 0-2-15,-3 3-3 16,-1-7 1-16,1 4-1 16,-1 0-2-16,0-1-2 15,-3-2-1-15,0 9-1 16,0 0 2-16,-3 0-7 15,-1 9-2-15,-3 4-3 16,0 3 1-16,0 5-2 16,0 5 2-16,0 5 0 15,-4 7 1-15,0-4-2 16,4 1-2-16,0 8 1 16,0 4 1-16,3 4-3 15,4-11 0-15,4-11 5 16,6 8 2-16,8 4 0 0,-1-13 1 15,1-6 0-15,10-3 3 16,-3-3-3-16,14-4 1 16,-8-2-1-16,15-10 1 15,-7 0 0-15,3-19 0 16,7-16-4-16,-6-2-1 16,-8 2 8-16,-14 4 4 15,-7 3-5-15,-14 9-1 16,-11 0-5-16,-10 10-1 15,-4 15-1-15,-3 10-2 16,3 9-2-16,11-7 1 0,4-2 1 16,3 0 0-16,3 3-5 15,4-4 1 1,0-2-29-16,10-7-13 16,8-6-40-16,7-6-18 0,6 3-84 15</inkml:trace>
  <inkml:trace contextRef="#ctx0" brushRef="#br0" timeOffset="21124.42">9948 2538 244 0,'-7'0'93'0,"4"-3"-72"0,-1 3 20 0,4-4 4 0,-3 4-3 16,-1 0-1-16,4 0-5 15,0 0 0-15,0 0-20 16,0 0 0-16,0 0 0 0,7-6 3 15,4 3 3-15,3-6-3 16,0-1-2-16,4 1-5 16,-1 2 0-16,1-2-1 15,3 9 1-15,0 0-2 16,0 0 1-16,-3 9 3 16,-4-5 1-16,-7 5 0 15,-7 4 4-15,-3-1-5 16,-4 4 2-16,-4-1-3 0,1 1 2 15,-1 3-8 1,0-6-4-16,4 2-2 0,0 1-1 16,4-7-5-16,-1 1 1 15,8-7 0-15,-1 3 2 16,4-3 3-16,7 0 2 16,4 0-1-16,3 4 1 15,0-4-2-15,4 6-1 16,-4 1 1-16,0 5-1 15,-3-2-3-15,-4-4 2 16,-7 10 3-16,-7 0 1 16,-7-3 5-16,-7 2 3 15,-4-2-4-15,-3 3 1 16,0-10-5-16,0 7 0 16,0-3-1-16,0-4 1 15,-1-3-4-15,5 1-2 0,3-1-12 16,3-3-5-16,4 0-53 15,3-3-25-15,8-6-136 16</inkml:trace>
  <inkml:trace contextRef="#ctx0" brushRef="#br0" timeOffset="23975.32">19202 8928 276 0,'130'-50'104'0,"-77"37"-81"0,11 1-6 0,-43 5-9 15,4 1-8-15,-4 0 2 16,-4-1 3-16,-3 4 2 16,-14-3-1-1,-17 0-1-15,-33-4-3 0,-24 1-2 16,-28 0 1-16,-46-4 1 15,-36 4 3-15,-34 2 2 16,-43 7 3-16,-18 10 1 16,-3 9 8-16,-22 12 5 15,19 16 0-15,2 28 3 16,22 10-13-16,4 9-3 16,27 19-7-16,-2 15-3 15,34-2 0-15,36 5-1 0,31 11 6 16,32-14 4-16,36 1 8 15,28 12 6-15,28-6-4 16,45-7-2-16,44 4-4 16,41 3 1-16,39-13 1 15,50-9-1-15,17-10-3 16,39 4-2-16,36-7-4 16,20-15-1-16,12-26-3 15,13-37 1-15,14-31-2 16,11-29-1-16,-18-12 1 15,-28-44 1-15,-14-38-1 16,-38-31-1-16,-29-28-4 16,-36-38 0-16,-52 7 0 0,-64-10 2 15,-74 31 1-15,-56 13 1 16,-78 6-5-16,-77 22-1 16,-64 31-39-16,-21 26-15 15,-11 25-104 1,18 2-86-16,31-2 91 15</inkml:trace>
  <inkml:trace contextRef="#ctx0" brushRef="#br0" timeOffset="25241.31">568 6457 280 0,'-11'3'107'0,"11"-3"-83"0,4 0 13 0,-4 0-1 16,0 0-4-16,0 0 3 15,3 0-6-15,5 0-1 16,2 0-15-16,8 0 3 0,13 0 4 16,8 0-9-16,4 0-1 15,10 0-6-15,-8 0-3 16,8-9 2-16,7 6 0 16,-10-4-1-16,3 7-2 15,-18-3-39-15,0 3-16 16,-21 13-165-1,-10 12 65 1</inkml:trace>
  <inkml:trace contextRef="#ctx0" brushRef="#br0" timeOffset="25439.94">744 6949 316 0,'-21'3'121'0,"35"-3"-95"0,18 7 31 16,-11-7 6-16,4-7-16 15,14 4-4-15,14-6-21 16,3-1-6-16,15 4-10 16,-8 3-4-16,1 6-1 0,-18 0-4 15,-8 4 2-15,-2 2-65 16,-12 0-28-16</inkml:trace>
  <inkml:trace contextRef="#ctx0" brushRef="#br0" timeOffset="26741.44">1958 6084 236 0,'-4'-22'88'0,"4"13"-69"0,-3-1 17 15,3 10 5-15,0-3-15 16,0 3-3-16,-4 6 0 16,-3 19 0-16,0 10-12 15,0 12 7-15,-3 9 2 0,-1 13 1 0,0 28 2 16,4 7-9-16,-3 12-1 15,10 28-5-15,0-3 0 16,10-15 1-16,1-7 2 16,3-3-5-16,4-19-4 15,-1-6-1-15,8-28 1 16,3-10-1-16,0-18 2 16,-6-17-2-16,-5-18-1 15,1-9-43-15,-4-13-21 16,-3-6-37-16,-1 0-14 15,-3 6-15 1</inkml:trace>
  <inkml:trace contextRef="#ctx0" brushRef="#br0" timeOffset="27552.06">2279 7213 264 0,'0'0'101'0,"0"0"-78"0,3 0 6 0,-3 0 0 15,0 0-3-15,0 0 4 16,0 0-5-16,0 0-3 16,-3-3-12-16,-1-4 7 0,1-2 3 15,-1-4 1-15,1-2-1 16,-1-1-4-16,1-3 0 15,3-6-3-15,0 3 0 16,3-3-3-16,1 0-1 16,3 0-5-16,0-3-1 15,0-1 5-15,4 4 3 16,-4-9-2-16,3-4 0 0,4-6-1 16,4-3 0-16,-4 3 0 15,0 1 0-15,0 5-2 16,0 3-1-1,-3 7-3-15,0 12-2 0,-4 7 1 16,3 9-1-16,1 13 0 16,-1 9 2-16,1 12-1 15,0 1-1-15,-1-7 1 16,1 0 1-16,3-3-1 16,-4-3-1-16,1-6 1 15,0-4-1-15,3-2 0 16,0-4 2-16,3-6-1 15,8-6 2-15,7-10-2 16,-4-6-1-16,0-6 1 0,1 9-1 16,-1 0-3-16,-7 13 2 15,-7 6 1-15,0 12 2 16,-3 10 1-16,-1 3 1 16,-3 4-2-16,-3-1-2 15,-1-3 1-15,1 3-1 16,0 0-3-16,-1-2 2 15,1-5-1-15,-1 1 0 16,1-3-3-16,-4 6-1 16,0-3-37-16,0 0-14 15,0-3-22-15,3-3-8 16</inkml:trace>
  <inkml:trace contextRef="#ctx0" brushRef="#br0" timeOffset="28091.67">3239 6799 356 0,'-8'3'134'0,"8"-3"-104"0,0 0 7 0,0 0-2 0,4 0-3 15,3 0 5-15,4 0-5 16,6 0 1-16,1 0-19 15,-4 0-1-15,7 3-2 0,7 0-6 16,8 0-3-16,-1 0-1 16,0 1 1-16,4-4-1 15,0 6-1-15,-11-6-2 16,0 0 1-16,1 0-41 16,-8 0-17-16,-11 0-63 15,-6 0-27-15,-8 0-1 16</inkml:trace>
  <inkml:trace contextRef="#ctx0" brushRef="#br0" timeOffset="29787.62">4247 6542 160 0,'0'-16'60'0,"4"7"-47"0,0-1 10 0,-1 4 3 16,4-3-2-16,-3-4 3 16,-1 4-9-16,1-1 0 15,3 1-11-15,0-1 2 0,-4 1 2 16,-3 3 5-16,4-1 4 15,-4 1 1-15,0 3 2 16,0 0 0-16,0 0 3 16,-4 0-8-16,1-1-3 15,-4 1-2-15,0 3 1 16,-4 0-3-16,-7 0-1 16,4 0-2-16,-3 3 0 15,-8 4-2-15,-3 8-1 16,-15 14-6-16,1 18-1 15,3 9 5-15,-7 4 3 16,11 2-1-16,0-5 0 0,14 6-3 16,-4-1 1-16,11 10 0 15,7 0 3-15,7-6-3 16,10-6 0-16,15-10-3 16,3-6-1-16,11-13 3 15,4 1 1-15,2-14 1 16,1-8 0-16,4-10 2 15,-12-10 3-15,-2-5 0 16,-8-7 0-16,-3-10 3 16,-11 4 5-16,-4-6-9 0,-10-1-4 15,0-2-1-15,-10 12 2 16,-15-1-4-16,-3 8-1 16,-7 8-5-16,-1 10 1 15,-6 7 2-15,7 8 1 16,6 7-17-16,12 3-5 15,10 0-20-15,10 0-5 16,11-3-17-16,4-3-4 16,7-6-5-16,3-4-1 15,0-9-36 1</inkml:trace>
  <inkml:trace contextRef="#ctx0" brushRef="#br0" timeOffset="30163.12">4357 6106 300 0,'21'-22'112'0,"4"12"-87"0,13 17 20 15,-16-4 1-15,16 19-7 16,5 9 0-16,3 4-7 16,-4 12 0-16,-3 9-18 15,0 19 1-15,-8 16 1 0,-2 7-6 16,-12-4-1-16,-10 3-5 16,-3 0-1-16,-4 0 1 0,-7-12 2 15,0-10-3-15,-4-9-2 16,-7-13-3-16,4-9 1 15,0-6-12-15,0-7-5 16,0-9-25-16,3-3-11 16,4-3-20-16,4-4-8 15,3-6-69 1</inkml:trace>
  <inkml:trace contextRef="#ctx0" brushRef="#br0" timeOffset="30943">5634 6031 180 0,'14'-25'68'0,"-7"15"-52"0,0-6 10 15,-3 10 1-15,-4-3 4 16,0-1 4-16,0 4-8 16,0 3-2-16,-7 3-14 15,-8 9-7-15,-9 20 0 0,-8 24 10 16,-7 16 6-16,-3 6-2 0,0 22 2 16,3 22-7-16,11 1 0 15,-1 5-4 1,8 7 2-16,11-10-2 0,6-15 2 15,11-13-6-15,11-13-1 16,10-9-2-16,11-3-2 16,3-12 3-16,0-10 0 15,-6-16-4-15,-8-12 1 16,-3 0-53-16,-8-10-24 16,-6-3-76-1</inkml:trace>
  <inkml:trace contextRef="#ctx0" brushRef="#br0" timeOffset="32973.28">5920 6971 176 0,'3'10'66'0,"-3"-4"-52"0,4-3 8 0,-1-3 1 16,-3 6-1-16,0-3 2 16,0 1 4-16,0-1 5 15,0-3-18-15,0 0 12 0,0 0 5 16,0 0-1-16,-3 0 2 15,-1-3-8-15,-3-4-3 16,4-2-4-16,-4 0-1 16,3-1-5-16,0-6 0 15,4 4-5-15,0-4 1 16,4 1-5-16,3-4 0 16,-3-6 3-16,6 6 1 15,1-9-3-15,3 3-1 0,3-10 1 16,1-3 0-16,3 7-2 15,4 0-2-15,-11 6 1 16,4 3-1-16,-1 6 0 16,-3 7 0-16,1 5 0 15,-1 8 2-15,0 11 1 16,0 4 3-16,-3 9-3 16,-8-3 0-16,4 0-3 15,0-3-3-15,0 0 2 16,-3-6 2-16,-1 0 0 0,1-1 2 15,-1-5-2-15,4-1-1 16,0-6 1 0,0 0 1-16,4-6 1 15,3-3 1-15,4-3 0 16,3-4 2-16,-3 1-5 0,3 2-1 16,-4 4 0-16,1 9 2 15,-4 3 3-15,-3 7 2 16,-1 3-1-16,1 2-1 15,-4-2-6-15,-7 3 1 16,4 0-2-16,-1 3 0 16,-3-4 2-16,0 1 2 15,0 0-1-15,-3 0-1 16,-1 0-21-16,4-4-11 0,-4 1-31 16,4-3-12-16,0-7-18 15,4-3-7-15,0-3-31 16</inkml:trace>
  <inkml:trace contextRef="#ctx0" brushRef="#br0" timeOffset="33435.44">6583 6172 288 0,'7'-16'110'0,"0"7"-86"0,0-7 7 0,0 10-2 16,0-1-7-16,0 1 1 16,4 0-3-16,3 0-3 15,-4 6-9-15,5 3 1 0,2 6 4 16,1 7-1-16,-1 6 3 15,-2 6 1-15,-8 3-1 16,-4 1-5-16,-6-1-2 16,-1 0-2-16,-3-2 1 15,0-4-2-15,0 0 0 16,3-3-3-16,1-3-2 16,3-4 1-16,0-2 1 15,3 6 3-15,8-10 4 0,3 7 0 16,4-7 0-16,3 4-5 15,4-4-3-15,-1 0 0 16,-3 1-1-16,1-4 0 16,-5 0 0-16,1-3-55 15,-4 1-23-15,-3-1-65 16,-8 3-70 0</inkml:trace>
  <inkml:trace contextRef="#ctx0" brushRef="#br0" timeOffset="34696.68">7243 6542 176 0,'3'-19'68'0,"1"13"-52"0,-1-4 14 16,1 7 6-16,-1 0-5 15,-3 0 2-15,0 3-10 16,0 0-2-16,0 0-12 16,4 6 8-16,3 13 5 0,3 15 2 15,-6 13 3-15,3 7-9 16,0-1-3-16,0 0-8 15,-3 7-3-15,-1 6-2 16,1-4 1-16,-1 1-2 16,4-13 2-16,0-9-2 0,0-6-1 15,4-10-10-15,-1-10-6 16,-2-5-54-16,-1-7-24 16,-4-9-39-1</inkml:trace>
  <inkml:trace contextRef="#ctx0" brushRef="#br0" timeOffset="34939.58">7158 6883 280 0,'10'10'107'0,"1"-7"-83"0,14-3 17 0,-4-6 2 16,14-1-19-16,15 1-3 0,2 0-13 15,5 0-5-15,-11 3-2 16,-4 3-1-16,-7 3 2 0,-3-3-3 16,-4 6 0-16,-3-3-41 15,3 0-17-15,-7 0-23 16,4-3-7-16,3 0-12 16</inkml:trace>
  <inkml:trace contextRef="#ctx0" brushRef="#br0" timeOffset="35671.55">8336 6492 168 0,'18'-22'63'0,"-18"22"-49"0,17-10 9 0,-10 1 1 16,-3 6-8-16,0-4 1 15,-1 7-4-15,1-3 2 0,-4-3-8 16,0 3 0-16,0 0 3 0,0 0 0 15,0-1 4-15,0 1-1 16,0 0 2-16,0 0 1 16,0 0-1-16,0 0-3 15,-4 0 0-15,1 3-5 16,-8 0-2-16,-7 3 0 16,1 0-1-16,-8 3 2 15,0 4 3-15,1 5-2 16,-1 7 1-16,0 10-1 15,1 8 1-15,-1 4-2 16,0 13-1-16,0-7-3 16,1-6-2-16,3 0 1 15,6-4 1-15,8 1 3 0,7 6 2 16,7 3-1-16,4 0-1 16,7 1-3-16,-1-4-2 15,4-7 1-15,4-8 1 16,7-4 1-16,7-12 1 15,3-1-2-15,0-12 1 16,-3-12 0-16,-4 0 3 16,-6-13 1-16,-12-6 3 15,-6-4-1-15,-11-2 0 16,-14 2-3-16,-11 4-1 16,-10 6-6-16,-4 6-1 15,0 7-2-15,4 9 3 16,3 6 0-16,0 7 1 15,8 3-5-15,3 2 1 0,6-2-16 16,12 0-4-16,6-7-26 16,8-6-8-16,3-12-53 15,14 6-61 1,4-4 52-16</inkml:trace>
  <inkml:trace contextRef="#ctx0" brushRef="#br0" timeOffset="36409.54">8696 7065 252 0,'-4'-9'93'0,"4"3"-72"0,-3 2 5 0,3 4-1 0,0 0-5 15,0 0 0-15,0-3 3 16,0 0 2-16,0 0-13 15,0 0 6-15,-4-3 3 0,4-4 2 16,0 1 3 0,0-1-3-16,0-2-2 15,0-4-9-15,4 7-5 0,-1-4-2 16,5-2-1-16,2-1 2 16,4-3 3-16,7-3-2 15,4 0 1-15,3 0-5 16,-3 3 0-16,-4 4-1 15,0-1 1-15,-3 4-2 16,0 2 2-16,-4 1 0 16,0 12 1-16,-4 0 0 15,1 6 0-15,-4-2 0 16,0 2 0-16,0 1-5 0,0 2 1 16,-3-3 0-16,3 1 2 15,-4-1-1-15,4 1 2 16,0-7-2-16,4 6-1 15,7 1 5 1,-4-10 1-16,-4 6-2 0,12-3-3 16,-5 0 4-16,8 3 1 15,3 4 2-15,-7 2 0 16,-7 7 0-16,-7 6 2 16,-3 4-5-16,-4 2-1 15,0 0-2-15,0-3-2 16,0-9-2-16,3 0 1 15,5 0-1-15,-1-7 0 16,0-2-40-16,3-4-19 0,1-3-57 16,3-3-23-1,0-6-21-15</inkml:trace>
  <inkml:trace contextRef="#ctx0" brushRef="#br0" timeOffset="38555.49">9631 6789 192 0,'-7'0'74'0,"10"0"-58"0,-3 0 9 16,0 0 2-16,0 0-3 15,0 0 1-15,4 0-1 16,3 0 2-16,3 0-14 16,5 4 6-16,2-1 3 0,8 0 2 15,7 0 3-15,6 0-3 16,8 0-2-16,0 0-7 16,-3 0-1-16,2 1-8 0,-2-4-1 15,-1 6-2 1,-3-3-2-16,0-3 1 15,-11 0-1-15,-7 0 0 16,0 0 2-16,0 0-1 0,-6 0 2 16,-1 0-44-16,-11-3-17 15,-6-3-37-15,-8 6-16 16,0 0-4 0</inkml:trace>
  <inkml:trace contextRef="#ctx0" brushRef="#br0" timeOffset="38930.11">9952 6470 252 0,'3'-10'93'0,"1"10"-72"0,-1-3 3 16,-3 3-3-16,8 0-4 16,-1 3 1-16,0 7 6 15,0 8 2-15,0 14-13 16,0 12-1-16,0 9 1 0,3 3-5 16,1-2-2-16,-4-1-3 15,0-6 0-15,0 6-2 16,0-6-1-16,0-6 1 0,0-3-1 15,0-7 0 1,0-6 2-16,1-3-1 0,-5-9-1 16,1 2-19-16,-1-5-10 15,-3-7-29-15,0-3-14 16,0 0-52 0</inkml:trace>
  <inkml:trace contextRef="#ctx0" brushRef="#br0" timeOffset="41632.32">10799 6423 188 0,'-18'0'71'0,"14"-4"-55"0,-3 4 13 0,4-3 2 16,-1 3-5-16,1 0 2 15,-1-3-3-15,4 3 0 16,0 0-14-16,0 0 2 0,7-3 3 16,7 0 5-16,11 0 2 15,3-4-6-15,8 4 0 16,-1 0-4-16,0 3 0 15,4 0 1-15,0 3 4 16,-8 0-1-16,-2 4 1 16,-8-1 0-16,-7 3-2 15,-7 1 0-15,-10 2 0 16,-5 4-8-16,-2-3-3 16,-1 5-3-16,-3 1-2 15,4 0-2-15,-1 0 1 16,4-4 1-16,0 1 0 15,3 0-3-15,1-4 0 0,3 13 2 16,3-9 0-16,4 0 1 16,4 3 2-16,3-1-3 15,4 4 0-15,3 0 1 16,4 0 0-16,-1 0 0 16,-6-6 2-16,-4 0-1 15,4 2 2-15,-8-2-4 16,-3 3 0-16,-3-3 3 15,-8-1 1-15,-3 7 1 16,-7-3 0-16,-11-3-2 16,4-4 1-16,-3 7-2 0,-1-6-1 15,0-4-2-15,1-3 1 16,-1 1 1 0,7-4 2-16,1 0-3 15,6-3 0-15,0 0-10 0,8-3-5 16,3 3-36-16,7-7-16 15,4 1-51-15,10 3-22 16,7 0 13 0</inkml:trace>
  <inkml:trace contextRef="#ctx0" brushRef="#br0" timeOffset="42173.75">11899 6385 252 0,'4'-13'93'0,"-4"13"-72"0,0-9 5 16,0 9-1-16,0-6-3 16,0 3 2-16,0-7 0 15,0 10 0-15,-7-3-13 16,0-3 2-16,-11 6 1 0,4 0-1 15,-14 9 2-15,3 1-6 16,-17 8-3-16,6-2-1 16,-10 28-1-16,-10 25 2 0,7-3 1 15,10 6-3 1,7-13-1-16,11-2-1 0,10 2 1 16,8 1 0-16,6-4 3 15,11-5-3-15,8-1-2 16,13-9 2-16,11-16 0 15,7-7 3-15,0-11 3 16,-4-14 7-16,-3-5 2 16,-7-7-3-16,-8-3-1 15,-9-3 3-15,-8 0 1 16,-11 0-7-16,-13 0-4 16,-19 3-7-16,-16 3 0 15,-12 7-2-15,4 8 0 16,7 4 0-16,8 4 0 15,2-1-3-15,12 3 1 16,6 3-22-16,7 4-8 0,4-1-32 16,11-2-10-16,6-1-90 15,15 1-46 1,3-4 103-16</inkml:trace>
  <inkml:trace contextRef="#ctx0" brushRef="#br0" timeOffset="42520.71">12150 5921 292 0,'-7'-13'110'0,"17"10"-86"0,15 0 11 0,-22 3-1 16,22 3-4-16,-4 0 4 15,15 19-5-15,-8-6-3 16,7 44-14-16,-7-13 3 0,1 31 5 16,2 50 0-16,-6 4 3 15,0-10-7-15,-11-31 1 16,-4-15-8-16,-10 27-3 16,-3 16-1-16,-4-18-1 15,-7-17 0-15,3-30 0 16,-3-11-5-16,0-5 1 15,3 0-38-15,1-10-14 16,-1-3-42-16,-3 0-19 0,-11 3-45 16</inkml:trace>
  <inkml:trace contextRef="#ctx0" brushRef="#br0" timeOffset="45278.17">684 9301 260 0,'15'-25'96'0,"2"22"-75"0,11 3-10 15,-6-3-8-15,-1 3-1 16,0 3 4-16,7 0 5 16,4-3 6-16,7 9-9 15,7-9 2-15,24 7 3 0,8-4-1 16,6-3 3-16,26 0-6 16,17 0-1-16,3 0-2 15,15-3 1-15,14 3-2 16,-4 0 2-16,11 0-2 15,3 0 0-15,-3 0-3 0,7 3-2 16,0-3 9-16,24 0 4 16,11 0-2-16,29-3-1 15,13-4-4-15,25-2 1 16,18 6-6-16,-4 0-3 16,22-1 1-16,3 8 2 15,-7-1 0-15,-4 6 2 16,18 1-4-16,-28 2 0 15,24 4 1-15,-3-1 0 16,4-2-3-16,10 3 2 16,28-4 3-16,15-2 1 15,10-1-1-15,3-3 1 0,8 10-2 16,10-4 2-16,7 14-4 16,0 2 0-16,61 9 1 15,-65 4 2-15,-20-3-1 16,-15-1-1-16,-49-5-2 15,-7-4 1-15,-49-3 1 16,-15 0 0-16,-42-3-36 16,-42-6-15-16,-21 3-104 15</inkml:trace>
  <inkml:trace contextRef="#ctx0" brushRef="#br0" timeOffset="47216.36">1672 5711 200 0,'-10'-91'77'0,"6"56"-60"0,-3 1 10 0,3 18 4 0,1 7-6 15,-4-1 3-15,-4 1-7 16,4 3-3-16,0 3-10 16,4 9-1-16,-4 16 3 0,0 25 7 15,3 22 7 1,1 15-7-16,-5 45 1 0,1 18-9 15,0 38-3-15,-3-3-6 16,3 25 0-16,0-12 6 16,0-20 6-16,0 1 3 15,7-23 0-15,0-18-3 16,3-25-2-16,1-16-4 16,-1-12 1-16,1-10-4 15,-1-13-2-15,-3-12 0 16,0-6 1-16,0-10 1 15,0-6 1-15,0-6-2 16,4-6 1-16,-1 2-4 0,1-5 0 16,10-1 1-16,7-2 0 15,7-4 2-15,11 0 1 16,-4 0-4 0,11 0-1-16,7-3 1 0,7 0 2 15,21 3 0-15,14-3 2 16,-3 0-2-16,25 0-1 15,20 0 1-15,1-3 1 16,24-3-3-16,0 0 0 16,29-7 1-16,3 0 2 15,21-2-1-15,14 2-1 16,15-2 1-16,-4 5 1 0,28 1-1 16,-11-1 2-16,75 4-2 15,-11 0-1-15,-25 3 1 16,18 0-1-16,-7 3 0 15,-10 0 2-15,20 0-1 16,-17 0-1-16,7 6-2 16,10-3 1-16,-31 3 1 15,17 7 0-15,-10-1 2 16,-14 10 1-16,0 0-4 16,-22 0 1-16,15 0 0 15,-25 0 0-15,7-3 2 16,-21-7 1-16,6 7-4 15,-16 0 1-15,-15 0 0 16,4-3 0-16,-33-1-3 0,-2 4 0 16,-4-3 4-16,-25-4 1 15,-18 4-3-15,1-7 1 16,-4-6 2-16,-11-3 1 16,-17-3-4-16,-14-6 1 15,-11-7 0-15,-7 1 2 16,-7-7-1-16,-7-10 2 15,-7-5-2-15,-8-10 2 16,-2 0-2-16,-8-4-1 16,-3 8 1-16,-1-14 1 15,1-18-3-15,0-22 0 16,3-7 1-16,7-15 2 16,0-31-3-16,8 2 0 15,10-18 1-15,7-13 0 0,0 16-3 16,-11 0 2-16,-14 16 1 15,-10 24 0-15,-14 26 2 16,-15 16 1-16,-10 15-4 16,-7 9 1-16,-7 17-2 15,-1-4 0-15,1 9 2 16,0 1 2-16,3 2-1 16,1 4 2-16,-1 0-4 15,-3 6 0-15,-8 3-1 16,-13 4 0-16,-18 2 2 15,-11 4 0-15,1-1 0 16,-11 1 0-16,-25-4 0 0,-11 4 2 16,-6-7-3-16,-33 4 0 15,-2-4 1-15,-29 3 2 16,-8 4-1 0,-30-3-1-16,-1-1 1 0,-32 0-1 15,1-2-3-15,-15 2 2 16,-24-6 1-16,6 10 2 15,-17-4-3-15,-21-2 0 16,7 12 1-16,3-4 0 16,-17 4 0-16,-3 0 2 15,20-3-3-15,0 0 0 16,-10-1 1-16,32 1 0 16,-15-3 0-16,8-1 2 15,7 1-1-15,-4-1-1 0,14 1-2 16,7 0-1-16,0-1 2 15,22 10 0-15,-1 0 1 16,22 0 2-16,10 0-3 16,0 6 0-16,85-2-10 15,-64 5-3-15,29-3-9 16,28 1-2-16,21-1-18 16,14 3-8-16,10 1-49 15,15 8-24-15,17 4 8 16</inkml:trace>
  <inkml:trace contextRef="#ctx0" brushRef="#br0" timeOffset="50641.83">1640 12032 176 0,'0'12'68'0,"0"-12"-52"0,4 4 12 0,-4-4 5 0,0 0 1 15,0 0 4-15,0 0-4 16,0 0 0-16,0 0-19 16,0-4 2-16,0-2 1 0,0-3 3 15,0-1 2-15,-4-5-6 16,1-4 0-16,-1 0-6 15,4-9 1-15,0-3-3 16,7-7 2-16,4 0-6 16,3-3-1-1,4 1 2-15,6-7 3 0,5-3 0 16,2-4 0-16,-2 7-1 16,-5 3 2-16,-2 10-5 15,-5 6-1-15,-3 9-2 16,0 16 1-16,-7 12 0 15,-7 13 1-15,0 6-2 0,-3 4 1 16,-1 2-2-16,-6-3-1 16,6-2 1-16,1-4-1 15,3-6-3-15,7-7 0 16,7-6 2-16,4-9 0 16,6-9 3-16,19-10 1 15,9-6-4-15,-6-1 1 16,0 7 2-16,0 7 1 15,-14 12 3-15,-4 9 1 16,-7 9-3-16,0 7-3 16,-10 4 2-16,-4 2 2 15,0 3-2-15,-7 7-2 16,0 2 0-16,-3 14-1 0,-8-1 0 16,-3 0 0-1,-7-6-5-15,0-3 1 0,-1-6-27 16,5-7-9-16,6-6-22 15,8-15-48 1,3-10 22-16,7-16-50 16</inkml:trace>
  <inkml:trace contextRef="#ctx0" brushRef="#br0" timeOffset="51224.93">2335 10909 192 0,'0'-15'74'0,"0"8"-58"0,0-2 16 0,4 6 4 0,-4-6-5 16,0 9-1-16,0 0-8 16,0 0-1-16,0 0-12 15,0 0-1-15,0 0-1 0,11 0 3 16,-4 0 4-16,3 0 1 15,8 0 3-15,-1 0-6 16,5 6-2-16,2-3 6 16,5 6 1-16,-1 4 3 15,0 9 0-15,-10 9-3 16,-8 1 2-16,-10 8-1 16,-7-2-2-16,0 0-4 15,-7-1-2-15,0-2-2 16,-4-4 0-16,8-9-7 15,3 3 0-15,3-6-1 0,4-3 2 16,7-4 3-16,7-6 2 16,11 1-1-16,0-4-1 15,-1 0-3-15,5-3-2 16,2 0 3-16,-6 0 0 16,-7-3-28-16,-1 0-10 15,-3 3-45-15,-3 0-18 16,-4 6-75-1</inkml:trace>
  <inkml:trace contextRef="#ctx0" brushRef="#br0" timeOffset="51692.4">3059 11417 244 0,'-22'4'90'0,"26"-4"-70"0,-1 0 10 0,1 0 2 16,3 0-3-16,7 0 5 16,7 0-12-16,8-4-3 15,9 1-11-15,-2 0-5 0,-1 3 0 0,0 0-4 16,-7 6-2 0,-3 7-144-16</inkml:trace>
  <inkml:trace contextRef="#ctx0" brushRef="#br0" timeOffset="51872.46">3207 11731 292 0,'-21'3'110'0,"28"-3"-86"0,10 6 13 16,-6-6 2-16,7-6-19 15,6 6-3-15,1-9-11 16,0 9-2-16,3-3-2 15,0-1-26-15,4 1-11 0,-8 6-110 16</inkml:trace>
  <inkml:trace contextRef="#ctx0" brushRef="#br0" timeOffset="52425.23">4022 11706 348 0,'-29'-10'129'0,"19"4"-100"0,-8-3 7 15,11 2-2-15,0-2-11 16,0-3 1-1,0-4-7-15,3-6-2 0,8-9-9 16,7-10 3-16,10-9 3 0,7 3-2 16,14 0 2-16,1 3-3 15,3 0 2-15,-4 6-4 16,-3 7-2-16,-4 3 0 16,0 15-1-16,-10 7-2 15,-4 6-2-15,-7 9 3 16,-3 1 0-16,-4 15-1 15,-4 3-2-15,-3 0 1 16,4 0-1-16,-1-3-3 16,4 4 2-16,4-11 1 15,10-2 2-15,-3-6-1 16,10-4 2-16,0-3 0 0,-3 3 3 16,0 4-1-16,-11 5 0 15,0 7-1-15,-7 10 0 16,-4-1-2-16,-3 0-2 15,0-2 1-15,0-8-1 16,4 5-3-16,3-11 0 16,0-2-36-16,4-4-16 15,-1-3-41-15,1 1-14 16,-4-4-52 0</inkml:trace>
  <inkml:trace contextRef="#ctx0" brushRef="#br0" timeOffset="52877">4738 10649 256 0,'0'-9'96'0,"3"-1"-75"0,1 4 19 16,-4 6 4-16,7-3-5 0,0-3 1 16,4 3-5-16,-4-4-1 15,3-2-19-15,-3 6 0 0,7-4-1 16,4 7-5-16,3 10-1 16,4-1 2-16,0 13 4 15,-8 0-6-15,-10 3-2 16,-3 3-1-16,-8 7-1 15,1 3 4-15,-4 2 5 16,0 1-3-16,0 3 2 16,3-3-3-16,4-10 0 15,7 4-5-15,7-7-1 16,7-6 3-16,15-3 3 16,6-7-4-16,4-12-1 15,0 0-2-15,-4 0-2 16,-14-3 1-16,-7-3 1 15,-3 6-61-15,-4-3-26 0,-3 3-121 16</inkml:trace>
  <inkml:trace contextRef="#ctx0" brushRef="#br0" timeOffset="54978.95">2078 11160 212 0,'-4'-9'82'0,"8"6"-64"0,-4 3 13 16,0 0 3-16,7 0 0 15,4 3 1-15,6 3 1 16,11 4 3-16,8 5-22 15,-1 4 4-15,4 9 0 0,3 16-9 16,-7 19-4-16,4 9-5 16,-7 9-3-16,-11 20 1 15,-10 9 1-15,-4-13-1 16,-7-6-1-16,-4-13-6 16,1-9-1-16,-4-9-39 0,-4-10-14 15,-3-9-67 1,-7-7-53-16,-4-9 73 15</inkml:trace>
  <inkml:trace contextRef="#ctx0" brushRef="#br0" timeOffset="55472.99">1446 11010 252 0,'-3'-7'96'0,"-1"11"-75"0,1 11 10 0,3-5 1 16,-4 9-7-16,1 6 0 15,-1 6-5-15,-3 19-2 16,0 16-10 0,0 19-1-16,4 6 0 0,-1 12-3 0,4 32-1 15,4-10-1-15,3 10-2 16,3-3 1-16,1-7 1 16,6-15-21-16,1-16-9 15,3-19-41-15,11-12-19 16,-4-16-30-1</inkml:trace>
  <inkml:trace contextRef="#ctx0" brushRef="#br0" timeOffset="57845.7">1446 13738 208 0,'0'3'79'0,"4"-3"-61"0,-4 0 8 0,0 0-1 16,0 0-2-16,0 0 3 0,0 0-1 16,0 0 2-16,0-6-15 15,0-4 4-15,3-2 2 0,1-4-6 16,0-3-2-16,-1-6-3 15,4 3 0-15,0-12-2 16,4-17 0-16,6-5-1 16,5-4 0-16,2 1-2 15,-3 12 1-15,4 6-2 16,-4 7 2-16,0 8-2 16,-3 8-1-16,-4 8-4 15,-7 10 0-15,0 10 8 16,-3 12 7-16,-4 9-7 15,0 7-2-15,0-1-2 16,0-2 0-16,3-1 0 16,4-9 0-16,4-3-3 0,3-6 0 15,7-7 4-15,7-9 1 16,1-12 2-16,-1-10 2 16,4 0-3-16,3 0-2 15,-3 6 0-15,-8 7 1 16,1 18-1-16,-7 13 2 15,-4 6 0-15,-11 10 1 16,-3 0-2-16,-3-1 1 16,-1 1-2-16,-3-1-1 15,4-2 1-15,-1-1-1 16,1-2 0-16,-1-7 0 16,4-3-36-16,0-6-13 15,4-10-26-15,3 0-11 16,10-12-37-1</inkml:trace>
  <inkml:trace contextRef="#ctx0" brushRef="#br0" timeOffset="58372.28">2441 12882 220 0,'0'-29'85'0,"0"17"-66"0,-3 2 12 0,3 10 1 0,-4 0-8 15,-3 7-2-15,4 12-6 16,-8 12 0-16,0 10-9 15,1 9 2-15,-4 6 2 0,3 29-4 16,4 6 1-16,0 0-3 16,4 0 0-16,3-3-3 15,0-4 1 1,3 4 2-16,4-16 2 0,4-9-6 16,3-13 0-16,-4-12-1 15,1-13 0-15,3-13-9 16,-3-12-4-16,3-15-35 15,0-11-16-15,4-2-64 16</inkml:trace>
  <inkml:trace contextRef="#ctx0" brushRef="#br0" timeOffset="59214.56">2875 13051 192 0,'0'-6'71'0,"0"3"-55"0,0-4 11 0,0 7 0 16,0 0-9-16,0-3-3 16,-3 3 0-16,-1 0 1 15,-3 3-9-15,-4 7 0 0,-3 5 0 16,-3 1 1-16,-1 3 0 16,-10 6-2-16,-7 6-1 15,3 23-6-15,0 8 1 0,4 4 2 16,0 0 3-1,6-6 0-15,8 2 0 16,11 1 3-16,10 0 3 0,11-10-6 16,13 0-1-16,5-12 0 15,-5-13 0-15,5-12 0 16,2-10 0-16,-9-12 2 16,2-10 1-16,-2-3-1 15,-5-2 1-15,-10 2 2 16,-7 0 2-16,-3 0-3 15,-8 3 0-15,-3-2-5 16,-7 5 0-16,-10-3-3 16,-1 4-1-16,0-1-1 15,8 7-2-15,-5 3-8 0,1 3-3 16,11 3-19-16,3 3-5 16,3 7-22-16,1-1-9 15,3 17-39 1</inkml:trace>
  <inkml:trace contextRef="#ctx0" brushRef="#br0" timeOffset="59570.18">3041 12756 244 0,'7'-19'93'0,"4"13"-72"0,17 6 16 15,-7 3 2-15,11 4-6 16,3 8 3-16,-3 10-7 16,0 13-1-16,3 9-15 15,-11 6-3-15,-2 16 0 0,-8 13-2 16,-7 9 1-16,-7 6-5 15,-7-9-1-15,-7-4-1 16,-4 4 1-16,4-6-4 16,-4-10 0-16,-3-6-1 15,7-16-2-15,3-13-35 0,4-2-16 16,4-13-5 0,6-10-2-16,4-5-62 15</inkml:trace>
  <inkml:trace contextRef="#ctx0" brushRef="#br0" timeOffset="59873.07">3662 13139 284 0,'-21'3'107'0,"24"-3"-83"0,4 0 2 16,4 0-6-16,-1 6-9 16,12-3 1-16,6-3-5 15,0 7-2-15,7-4-2 16,1 6-5-16,6 1-1 0,0-1-80 15,-14 10-36-15,-3 3 7 16</inkml:trace>
  <inkml:trace contextRef="#ctx0" brushRef="#br0" timeOffset="60041.67">3715 13537 272 0,'-4'9'101'0,"15"-2"-78"0,10-14 0 0,-7 4-4 15,11-6-13-15,3-1-3 16,14-5-5-16,15-1 1 16,-4 0-103-16,3 4-44 15,-10 2 54-15,0 1 30 16</inkml:trace>
  <inkml:trace contextRef="#ctx0" brushRef="#br0" timeOffset="60787.74">5108 12700 228 0,'-7'-13'85'0,"0"7"-66"0,-7 0 12 0,7-1 1 0,-7 7-8 16,-7 0-2-16,-11 7-8 15,-3 2-1-15,-4 10-8 16,0 15-3-16,-17 20 1 0,-1 12-2 16,-17 6-1-16,0 12 5 15,7 20 1-15,7 2 2 16,14-2 0-16,11-4 0 16,17-6 2-16,11-6-3 15,21-10 1-15,22-12-5 16,16-12 0-16,5-17 1 15,-1-9 0-15,4-15 4 16,4-16 3-16,3-19 5 16,3-13 4-16,-10-2-6 15,-7-4-1-15,-10 3-7 16,-22-2-2-16,-11 2 0 0,-17 0 0 16,-17 7 2-16,-19 6 1 15,-3 12-3-15,4 10-3 16,-11 10-3-16,11 2-1 15,10 10-1-15,4-4 0 16,14 1-11-16,14 0-5 16,10-4-31-16,8-2-13 15,14-1-92 1</inkml:trace>
  <inkml:trace contextRef="#ctx0" brushRef="#br0" timeOffset="61343.2">5334 13597 264 0,'-11'-4'101'0,"11"1"-78"0,-3-6 17 15,3 3 5-15,0-4-9 16,0 1-1-16,0-4-6 16,0-2-4-16,0 2-13 15,3-6-1-15,4-3 0 0,4-6-2 16,7-6 0-16,6-7 1 0,8 3 1 16,3 1-3-16,4 5-3 15,0 4-2-15,-11 3 0 16,0 6-4-16,-3 7-2 15,-4 8 4-15,-3 8 1 16,-11 14 2-16,-3 14 0 16,-4 5-2-16,-4 10-2 15,1-6-2-15,3-3 1 16,3-10-1-16,8-9-2 16,-1-7 5-16,11-15 1 15,8-16 0-15,16-9 1 16,1 3 0-16,7-3 3 15,-7 9-1-15,-7 10 0 16,-7 15-1-16,-11 19 0 0,-14 13 0 16,-7-1 0-1,-4 1-5-15,-3-4 1 0,0-5 0 16,4-4 0-16,-1-7-47 16,4-2-20-1,0 0-35-15,4 3-14 0,-4 3-23 16</inkml:trace>
  <inkml:trace contextRef="#ctx0" brushRef="#br0" timeOffset="62887.99">2526 15029 184 0,'0'-6'68'0,"0"3"-52"0,0 0 6 16,0 3 1-16,0-3-3 15,0-3 3-15,-4-1-2 16,1-2 2-16,-4 9-13 16,-7-3 3-16,3 3 3 0,-3 3-4 0,-7 13 1 15,-4 2-4 1,0 7 0-16,-13 13-8 0,-8 18 0 15,3 13 1-15,-9 7 1 16,6 2-1-16,7 19-2 16,0 13-2-16,11 0 1 15,10-10 1-15,18-6 2 16,7 0-1-16,21-15 2 16,22-20 0-16,-1-12 1 15,8-19 0-15,6-15 2 16,15-19 1-16,-11-13 3 15,3-6 1-15,-13-7 1 16,-8-5-4-16,-10-1 0 16,-18-3-5-16,-7 4 0 15,-14 5 5-15,-14 11 3 16,-14 11-6-16,-14 16-1 0,-1 7-2 16,8 9 1-1,-7 3-4-15,6 0-2 16,12-3-1-16,10 0 0 0,7-6-28 15,7-7-14-15,10-9-53 16,15-9-22-16,10-20 8 16</inkml:trace>
  <inkml:trace contextRef="#ctx0" brushRef="#br0" timeOffset="63370.71">2879 14694 244 0,'7'-19'90'0,"-4"10"-70"0,1-1 10 0,3 4 2 15,0 0-9-15,7 0 1 0,0 2 0 16,7 4 2-16,4 4-14 16,10 2 4-16,-3 6 2 0,-7 10-4 15,3 10 0-15,-7 8 0 16,-3 4 2-16,-8-12-3 15,-10 8 2-15,-3 1-4 16,-4-6-1-16,-4-7-9 16,8-6 0-16,3 3-1 15,10-3 2-15,4-3-1 16,7-1-1-16,1-5 1 16,9 3-1-16,8-7 0 15,-4-6 2-15,8 4-3 16,6-7 0-16,-6 0-74 15,2 0-34-15,-6 3-55 16</inkml:trace>
  <inkml:trace contextRef="#ctx0" brushRef="#br0" timeOffset="63795.73">3983 15280 260 0,'-7'0'96'0,"14"0"-75"0,11 0 19 0,-1 0 4 16,8-3-14-16,3 0-5 15,11 3-14-15,7 0-7 16,-7 0-3-16,6 0-4 0,5 3 2 16,-11 7-83-16,-1 2-38 15,-2 1 0 1</inkml:trace>
  <inkml:trace contextRef="#ctx0" brushRef="#br0" timeOffset="63957.11">4195 15638 284 0,'-8'19'107'0,"23"-19"-83"0,9 3 10 0,-6-6 2 15,7-4-20-15,-1 1-6 0,15-3-6 16,7-1-4-16,7 1 1 16,0 3-26-16,3 2-8 0,-6 4-102 15</inkml:trace>
  <inkml:trace contextRef="#ctx0" brushRef="#br0" timeOffset="64678.61">5193 15042 248 0,'-18'-3'93'0,"18"3"-72"0,0-3 3 0,0 3-5 0,7 0 5 16,7-3 7-16,8-1-3 16,9-2 0-16,22 3-15 15,18 0 5-15,3 3 3 0,0 3-7 16,-18 6-3-16,-10 4-2 15,-7 6 1-15,-21 0 1 16,-8 15 3-16,-10 1-5 16,-10 2-3-16,-4 1-3 15,-8-4 0-15,-6-2-2 16,7-7-1-16,3-3-2 16,8 0 1-16,6-3-4 15,15 6 1-15,7-7 2 16,6 4 3-16,12 0-2 15,-1 7-2-15,11-1 2 16,3 3 2-16,-10 4 0 0,-7 2 2 16,-15 4 0-16,-13 0 3 15,-11-4 8-15,-11 4 5 16,-3-6-7-16,-7-4-2 16,-8-3-2-1,-9-3 0-15,-8-3-4 0,-11-3-1 16,1 0-1-16,3-7-2 15,7 4-2-15,7-7 1 16,7 1-19-16,11-7-9 16,14 6-23-16,14-9-9 15,17 0-21-15,26 0-9 16,13-12-41 0</inkml:trace>
  <inkml:trace contextRef="#ctx0" brushRef="#br0" timeOffset="65171.39">6699 14954 288 0,'0'-28'107'0,"0"12"-83"0,0-9 10 0,0 10 2 15,-3 2-7 1,-1 4 3-16,-3-1-9 16,-3 16-4-16,-5 7-11 0,-13 18 1 0,-7 1 2 15,-11 8-6-15,-7 17-1 16,-3 24 0-16,3 20 0 16,3-1 0-16,5 26 0 15,9-1-2-15,12-9-2 16,17-19 3-16,14-3 0 15,14-19 1-15,28-15 2 16,18-16 1-16,4-16 3 16,-1-15 4-16,8-16 3 15,7-10 4-15,-1-9 4 16,-10-12-11-16,-14-10-3 16,-17-6 2-16,-19-4 1 15,-24 7-3-15,-21 6-1 16,-18 16-9-16,-17 16 0 15,-11 25-1-15,-25 18 0 0,0 7-3 16,15 0 0-16,13-4-25 16,18-5-9-16,8-7-47 15,24-10-19-15,24-5-83 16</inkml:trace>
  <inkml:trace contextRef="#ctx0" brushRef="#br0" timeOffset="148594.75">399 11844 212 0,'0'-10'82'0,"0"4"-64"0,0-3 15 15,0 2 2-15,0 1-7 16,0 0 0-16,0 0-6 16,0-4-2-16,0 4-11 15,-4 0 6-15,1-4 2 0,-1 7-3 16,1-3 2-16,-5 3 0 16,-6 3 2-16,4 3-8 15,-4 6-1-15,-4 23-5 16,4 12-3-16,-7 6 0 15,0 3 1-15,3-9-1 16,7 0-1-16,8-10-2 0,6-5 1 16,8-11-1-16,7 1 0 15,3-9 2-15,0-10 2 16,-3-4 1-16,3-11 3 16,-4-1 1-16,5-9 1 15,-8-6-2-15,-4 2-1 16,-3 4 3-16,0 6 3 15,-3 7-4-15,-4 12 1 16,0 9-5-16,3 4-2 16,-3 12 0-16,4-3 1 15,-4 0-3-15,3 0 0 16,5 0-1-16,-1-3 0 16,0-7-31-16,0-2-13 15,0-1-32-15,0-9-14 0,7-3-49 16</inkml:trace>
  <inkml:trace contextRef="#ctx0" brushRef="#br0" timeOffset="149002.13">526 11214 244 0,'-11'0'90'0,"11"0"-70"0,0 0 13 0,0 0 1 16,0 0-7-1,0 0-1-15,0 0 1 0,4 0 2 16,3 6-15-16,0 3 1 0,-4 4 1 16,1 6-8-16,-4 6-2 15,0 6-2-15,0 7 2 16,0-1-3-16,-4 1-2 15,4-4 4-15,0-5 1 16,0-4 2-16,4-3 0 16,3 0-2-16,3-7 1 15,1-2-2-15,10 3 0 16,7-7-1-16,4-6 2 0,0 3-3 16,-7-6-2-16,3-6 2 15,-4 6 0-15,-6-3-23 16,-4-3-12-16,-3 6-47 15,-4 0-20-15,-4 0-49 16</inkml:trace>
  <inkml:trace contextRef="#ctx0" brushRef="#br0" timeOffset="149194.14">822 11762 252 0,'-14'0'93'0,"14"0"-72"0,-4 7 9 0,4-7 2 16</inkml:trace>
  <inkml:trace contextRef="#ctx0" brushRef="#br0" timeOffset="149303.46">815 11772 484 0,'14'0'37'16,"0"0"-18"-16,4 0-10 0,3 0-3 16,-3 0-3-16,-4 0-2 15,-4 3-18-15,-3 3-9 16,0 3-123 0</inkml:trace>
  <inkml:trace contextRef="#ctx0" brushRef="#br0" timeOffset="149455.25">861 12066 316 0,'3'4'121'0,"1"-4"-95"0,10-4 11 16,-3 1 0-16,-1-3-17 15,4 0-3-15,0-4-10 16,4 1-5-16,3-4-1 16,0-2-41-16,8-4-18 0,-1 0-91 15</inkml:trace>
  <inkml:trace contextRef="#ctx0" brushRef="#br0" timeOffset="150276.79">480 11204 224 0,'-4'-3'85'0,"4"0"-66"0,-3 0 3 0,3 3-3 15,0-3 1-15,0-1 2 0,0 4-3 16,0 0-1-16,0 0-10 15,0-6 4-15,3 0 1 0,1 0 2 16,-1-1 1-16,1 1-4 16,-1 0-2-16,1 3 5 15,-4 3 2-15,0 3-2 16,-4 3 1-16,-3 4-7 16,-3 2-1-16,-1 4-4 15,1-1-1-15,-1-2-1 16,4 6 1-16,3-10-2 15,1 7-1-15,-1-4-10 16,4-2-6-16,4-7-56 16,3-3-25-16,4 3-47 15</inkml:trace>
  <inkml:trace contextRef="#ctx0" brushRef="#br0" timeOffset="152289.31">402 13427 212 0,'11'-25'79'0,"-8"13"-61"0,4-7 8 0,-3 13-1 16,-1-1 0-16,1 1 2 16,-4 0-3-16,0 3-1 15,0-1-12-15,-4 1 0 0,1 0 2 16,-4 3 2-16,0 0 3 16,-4 6-8-16,-3 4-1 15,-7 6-3-15,3 9-1 16,-3 3-3-16,3 0 1 15,1 3-4-15,-1 1 0 16,1-4 1-16,-1 6 0 16,11-5 0-16,3-4 0 0,8-3-3 15,3-7 0 1,11 4 2-16,-1-9 2 0,1-4 2 16,-1-3 1-16,-2-3 0 15,2-9 2-15,-3-1-1 16,0 1 0-16,4-10-6 15,-7-3 1-15,-1 0 2 16,-3 0 1-16,-3 0-1 16,-1 3-2-16,-3 10 3 15,0 0 2-15,0 5 0 16,0 8 0-16,0 2-6 16,-3 3 1-16,3 4 0 15,0 2 2-15,0 1-1 0,0 0-1 16,3-1 1-16,4 1-1 15,-3 0-3-15,3-4 0 16,0-2-31-16,0-1-13 16,0-3-22-16,-3-2-8 15,3-4-46 1</inkml:trace>
  <inkml:trace contextRef="#ctx0" brushRef="#br0" timeOffset="152829.26">497 12979 244 0,'-3'-32'90'0,"6"20"-70"0,4-4 8 16,-3 13-2-16,-4 3-8 15,7 10 2-15,0 11-2 16,0 8-2-16,4 5-8 15,-1 7 4-15,-3 12 1 0,0 13-6 16,1 9-2-16,-5-6-1 16,-3-6 0-16,0-10-2 15,-3-2 1-15,-1-14 4 16,4-9 4-16,0 1-6 16,0-11-1-16,0-5 4 15,0-7 5-15,0-3-5 16,0-3-2-16,4-6-3 15,-1-3-3-15,4-4-2 0,4 1 1 16,3-1 1-16,0-3 0 16,7 7-3-16,0 0 2 15,0 2-1-15,-3 4 0 16,3 3 2-16,0 3 2 16,1 4-1-16,-5 2-1 15,-3 0 1-15,-3 7-1 16,-8-3 4-16,-3-1 5 15,-3 1-5-15,-4-4-2 16,-11 0-1-16,-3 1-1 16,-7-1 0-16,0-2 2 0,3-1-3 15,-3-3 0-15,6 6-23 16,1-9-10-16,11 7-28 16,6-7-12-1,15 0-61-15</inkml:trace>
  <inkml:trace contextRef="#ctx0" brushRef="#br0" timeOffset="153141.04">956 13277 288 0,'-11'0'107'0,"15"0"-83"0,0-3 15 0,-1-4 3 16,4 4-12-16,4-6 0 15,6-1-17-15,12 1-8 16,-1 3-3-16,-4 3-2 0,5 3 2 15,-8 3-25-15,0 3-10 16,-7 3-120 0</inkml:trace>
  <inkml:trace contextRef="#ctx0" brushRef="#br0" timeOffset="153321.34">1044 13537 252 0,'-7'6'93'0,"11"-3"-72"0,6-3 16 15,-3 0 2-15,4 0-15 16,10-3-1-16,4-3-13 16,7 6-4-16,-4 0-4 15,-4 0-4-15,1 0 1 0,-4 0-67 16,4-9-30-16,-11 2-21 16</inkml:trace>
  <inkml:trace contextRef="#ctx0" brushRef="#br0" timeOffset="155067.01">483 15089 252 0,'0'-19'96'0,"4"10"-75"0,-1-1 6 0,-3 7-2 16,0 3-10-16,0 0 2 15,4 3 1-15,-1 10 3 0,8 9-11 16,-4 16-1-16,4 24-2 0,-1 10-1 16,1 0-1-16,-4 19-3 15,-4 13-2-15,-3-4 1 16,0-12 1-16,0-13 3 15,-3-12 2-15,-1-3-3 16,1-13-1-16,-1-13 1 16,1-6 0-16,3-9 4 15,-4-6 5-15,4-7-7 16,-3-3-3-16,3-6-2 16,0-3 1-16,0-7-3 15,3-3 0-15,4-2 1 16,7-11 0-16,4 4-3 15,14-9 2-15,10-4 1 16,-3 7 0-16,7 6-3 16,3 12 2-16,-14 10 1 0,1 12 2 15,-1 10-1-15,-10 3 2 16,-8 0 2-16,-10 3 2 16,0 0 3-16,-10 0 4 15,-4-3-6-15,-4-3-2 16,-10 6-3-16,-11-6 0 15,1 0-4-15,-1 0 0 16,-3-4-1-16,-1-2 0 16,8-7-11-16,3-6-7 15,11 0-25-15,4-3-11 16,6-6-61 0,11-7-64-16,4-6 60 15</inkml:trace>
  <inkml:trace contextRef="#ctx0" brushRef="#br0" timeOffset="156057.28">829 14998 232 0,'-11'-6'88'0,"8"6"-69"0,-4-3 17 0,3-4 5 16,1 7-11-16,-1-9 0 16,1 6-13-16,3-3-5 0,7-4-7 15,3 1 1-15,8-4 0 16,3 1 4-16,7 2 1 15,-3 7-1-15,0 6-1 0,-4 4-1 16,0 5 2-16,-3 4 1 16,-8 3 3-16,1-1 2 15,-11 8-1-15,-4-1-5 16,-3-3-2-16,4-1-4 16,-1 1-3-16,1-3-3 15,3 6-1-15,0-6 2 16,3 0 2-16,11-3-2 15,1-7 0-15,-5 0 1 16,18-9 2-16,4 7-3 16,0-4-2-16,0-3-1 15,-8 6 3-15,-6-3-49 16,3-3-20-16,-3 0-93 16</inkml:trace>
  <inkml:trace contextRef="#ctx0" brushRef="#br0" timeOffset="156374.1">1309 15490 272 0,'-25'13'101'0,"18"-13"-78"0,4 0 0 15,3 0-6-15,7 0 1 16,3-3 3-16,4-3-4 16,7-4-2-16,1 1-9 15,2-1-2-15,5 4 0 0,-1 3-2 16,-7 3 1-16,4 3-20 15,-4 3-8-15,0 1-115 16</inkml:trace>
  <inkml:trace contextRef="#ctx0" brushRef="#br0" timeOffset="156554.34">1383 15657 308 0,'-14'9'115'0,"14"-9"-89"0,3 3 10 0,1-3-2 15,6 3-2-15,1-3 4 16,0-3-18-16,3-3-8 16,3 0-6-16,8-4-4 0,10 1 3 15,8-1-40-15,-5-2-14 16,5 6-109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49:15.06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3210 4905 228 0,'0'0'85'0,"0"-6"-66"0,0 6 5 0,0 0-1 0,0 0 0 15,0 0 3-15,0 0 2 16,0 0 0-16,0 0-15 16,0 0 1-16,0 0 2 0,4 0 3 15,3 0 3-15,3 0-6 16,8 0 1-16,10-10 1 15,1 1 3-15,27-13-2 16,29-22-2-16,17-19-3 16,43-6-1-16,17-15-3 15,46-29 1-15,11-9-6 16,17 9-3-16,-28 9-1 16,7 4 1-16,-28 12-1 15,-31 16 2-15,-33 6-2 0,-28 16 2 16,-17 12-4-1,-15 10 0-15,-20 9 3 0,-11 0 3 16,-11 7-20-16,-11 6-9 16,-6 2-52-16,-4 4-23 15,-4 7-75 1</inkml:trace>
  <inkml:trace contextRef="#ctx0" brushRef="#br0" timeOffset="1299.02">4099 2666 212 0,'-10'-3'82'0,"6"0"-64"0,-6 0 15 0,6 0 2 16,1 3-1-16,-5 0 5 15,5 0-9-15,-1 0-3 16,1 0-15-16,3 0-1 0,0 3 2 16,7 0 4-16,7-3 4 0,7 0 0 15,7 0-1-15,8 0-4 16,-5 0 0-16,5 3-7 15,-4 0-1-15,3 0 0 16,-11 7 2 0,-2-1 4-16,-5-6 1 0,-6 16 0 15,-8 0 1-15,-6 3-6 16,-4 3-4-16,0-6-3 16,0 6-3-16,0-9 1 15,0 2 1-15,0-8-3 16,3 9-2-16,0-4-1 15,1-5 3-15,3 2 0 16,0 1 3-16,3-4-3 16,1-3 0-16,3 4 1 0,0-1 2 15,4 1-1-15,3-1-1 16,0 0 1-16,0 1 1 16,4-1-3-16,-8 4-2 15,-3-4 4-15,-7 4 3 16,0 2 1-16,-7-2 0 15,-3 6-3-15,-8 0-2 16,4 3 1-16,0-4-1 16,0-2 0-16,0 0 0 15,-1-10-3-15,1 3 2 16,4-2 3-16,-1-4 1 16,1-3-4-16,-4 9-1 15,6-9-52-15,5 0-24 16,3 0-33-16,3 0-14 0,8-9-20 15</inkml:trace>
  <inkml:trace contextRef="#ctx0" brushRef="#br0" timeOffset="2320.03">4339 2130 228 0,'-7'0'85'0,"7"-6"-66"0,0 3 12 0,0 3 1 16,0 0-4-16,0 0 1 15,0 0-8-15,0 0 0 16,4-4-12-16,-1 1 6 0,4 0 4 15,0-6 1-15,11-1 3 16,10 10-2-16,4-9-1 16,14 9-4-16,3 0 0 15,-10 0-5-15,0 0-1 16,-7 9-2-16,-1 1 0 16,-13-7 0-16,-4 6 2 15,-3 1-1-15,-8 5 0 16,-6 1-5-16,-4 0-1 15,-4 3 1-15,0-10 0 16,1 7-2-16,6-7-2 0,-3 1-2 16,4-1-1-16,3 0-1 15,0 1 3-15,7-1 0 16,-4 1 1-16,8-1 0 16,3 3 0-16,0 1 0 15,0-4 2-15,0 10-1 16,-3-3 2-16,-1 0-2 15,-2-1 2-15,-1 1-2 16,-7 3 2-16,0-13-2 16,0 10 2-16,-7-7-2 15,3 4-1-15,-3-4-2 16,-4-9 1-16,-6 9 1 16,-12-2 2-16,-2 2-3 0,-8 1 0 15,4-1-1-15,10 0-2 16,11-2-17-16,21-4-7 15,21-3-67-15,14-6-30 16,15-7-39 0</inkml:trace>
  <inkml:trace contextRef="#ctx0" brushRef="#br0" timeOffset="3219.96">5345 4867 192 0,'0'-3'71'0,"7"-3"-55"0,7-3 20 15,-4-4 4-15,1 4-3 0,7-4 3 16,-4 0-7-16,3 1 0 15,1-4-19-15,0 7 1 0,3-4-1 16,7-2 10-16,-3-7 5 16,10-10 0-16,7-5 0 15,18-7-3-15,32-9 1 16,7-16-11-16,17-22-4 16,36-7-5-16,0-2 0 15,20-13-6-15,-2-3-1 16,-19 13 2-16,-16 21 1 15,-23 16-8-15,-23 13-4 16,-26 9-31-16,-17 13-11 16,-14 6-53-16,-11 6-22 15,-7 0-21-15</inkml:trace>
  <inkml:trace contextRef="#ctx0" brushRef="#br0" timeOffset="4026.7">6258 2942 232 0,'-3'-6'88'0,"3"3"-69"0,0 3 13 0,0 0 0 16,0 0-13-16,0 0-1 15,0 9 5-15,-4-6 5 16,1 10-15-16,-4 6 4 0,0-7 1 16,-4 13-4-16,-3 0 0 15,-7 7-8-15,-4 2-2 16,0 10-2-16,-3-3 1 15,7 0-4-15,0-13 0 0,7-3-1 16,3-6 0 0,4-4 2-16,4-2 0 15,-1-1 0-15,0-8 0 16,1 2 0-16,3-6 0 0,0-6-38 16,0 2-14-16,0-8-18 15,3-4-7-15,5 1-35 16</inkml:trace>
  <inkml:trace contextRef="#ctx0" brushRef="#br0" timeOffset="4388.14">6071 2908 192 0,'-7'-19'74'0,"7"9"-58"0,-3 1 14 0,3 9 1 16,0-6-7-16,0 6-2 15,0 0-8-15,0 0-1 16,0 0-8-16,3 0 10 0,1 6 5 16,3 7 5-16,3 2 2 15,5-2-8-15,-1 9-1 16,0 3-7-16,7-3 1 16,-7 12-7-16,-3 1-1 15,3 2-2-15,0-2-2 16,0-4 1-16,-3-3 1 15,-1-2-1-15,-3-11 2 16,0 4-2-16,0-10 2 16,-3 7-2-16,-1-13 2 15,4 3-2-15,-3-2-1 0,-4-4-24 16,3-4-11-16,1-5-33 16,0-7-12-16,3 13-48 15</inkml:trace>
  <inkml:trace contextRef="#ctx0" brushRef="#br0" timeOffset="5033.95">6357 2710 216 0,'-7'0'82'0,"7"-3"-64"0,-4-3 9 0,4 6 0 16,0 0-7-16,4-10 0 15,0 7-2-15,3-3-2 16,0-4-8-16,3 4 1 0,1 0 2 0,-1 0-2 16,-3 6 0-16,1-7-1 15,-1 7 2 1,3 7-1-16,1-4 2 0,-1 6-2 16,1 4 2-16,-1-1-2 15,1 7 0-15,-4-3-1 16,-3 3 0-16,-4 3-2 15,-4-7-1-15,1 4 1 16,-4 0 1-16,-1-7-3 16,1 1-1-16,4-4-1 15,-1-2 1-15,1-4-2 16,-1 3 2-16,4-3 0 16,0-3 3-16,4 0-3 15,3 0 0-15,0-3-3 16,4-3-1-16,-1 6 1 0,1-3 2 15,3-4-3-15,0 7 0 16,-7 0 1 0,4 0 0-16,-1 0 0 15,1 0 0-15,-1 0-3 0,-3 0 2 16,0 0 1-16,0 0 2 16,1 7-14-16,-5-4-5 15,1-3-59-15,-4 6-28 16,-7-6-41-1</inkml:trace>
  <inkml:trace contextRef="#ctx0" brushRef="#br0" timeOffset="5514.6">6692 2613 244 0,'0'-3'93'0,"4"3"-72"0,3 3 14 0,0-3 0 16,3 3-5-16,8 3 0 15,3 7-6-15,4 6-3 16,0 9-11-16,-1 6 0 0,-6 7 1 15,-11 3-2-15,-7-9 2 16,-7 8-6-16,-7-5-1 16,-4-3 0-16,1 2 0 15,2-2-5-15,5-4 1 16,-8-3-27-16,8-6-11 16,-1 6-21-16,0-12-6 0,1 3-64 15</inkml:trace>
  <inkml:trace contextRef="#ctx0" brushRef="#br0" timeOffset="6010.34">6011 2469 220 0,'11'-19'85'0,"-11"9"-66"0,0 1 10 0,0 9-1 0,0 0-14 15,-11 6-3-15,-3-3 2 16,-3 13 3-16,-8 6-8 16,-3 3 9-16,-1 16 5 0,-6 19-2 15,7 15 0-15,0 3-9 16,3 1-4-16,-3 18-7 15,10-6 0-15,8-4 0 16,6-11 2-16,8-14-1 16,10-2 2-16,10-16 0 15,15-16 1-15,7-6 0 16,3-9 2-16,-10-7-54 16,0-6-22-16,-7-3-71 15</inkml:trace>
  <inkml:trace contextRef="#ctx0" brushRef="#br0" timeOffset="6807.16">7091 2240 212 0,'-4'-13'79'0,"4"10"-61"0,0-6 10 16,0 2 0-16,-3-2-5 16,-4 9 0-16,0-3 1 15,0 3 0-15,0 0-13 16,0 3 0-16,3-3 2 0,0 6-1 15,4-3 3-15,4 4 3 0,7-7 1 16,3 9-4 0,0-6 1-16,3 4-5 15,1-1-1-15,3 3-2 0,0 1 0 16,-3-1 2-16,0 0 4 16,-8 1-2-16,1-1 1 15,-8 7 4-15,-3-7 3 16,-7 4-1-16,0-4-2 15,-3 7-9-15,-1-4-5 16,-3 1-7-16,3 3 0 16,8-7 2-16,-4 1 1 15,0-1-2-15,7 0 0 16,7 1 4-16,0-1 1 16,0 4 0-16,4-4-2 15,-1 0 1-15,4-2 1 0,-3 2-1 16,-1 1 2-16,-3-1-2 15,-3 0-1-15,-4 1 3 16,-4-1 0 0,-3 7-1-16,-3-7 1 0,-1 1-2 15,-3-1 2-15,0-3-4 16,0 4-2-16,7-10 2 16,-7 0 0-16,3 0 1 15,4 0 0-15,0 0-42 16,0 3-19-16,0 0-35 15,0 6-16-15,-4 10-41 16</inkml:trace>
  <inkml:trace contextRef="#ctx0" brushRef="#br0" timeOffset="9087.12">7126 2199 212 0,'-3'0'79'0,"-1"0"-61"0,8-3 12 0,-4 3 2 16,0 0-8-16,0-6 0 15,0 6 0-15,0 0 2 16,0 0-14-16,0 0 4 0,0 0 4 15,0-10 0-15,-4 10 0 0,1 10-2 16,-1-10 1-16,0 9 1 16,-3 7 0-16,0 3-7 15,0-7-3-15,0 10-3 16,-7 12 0 0,7-21-4-16,0-4-2 15,0 7 2-15,0 0-4 16,3-10 0-16,-3 3 1 15,0 1 0-15,7-1 0 16,7-9 0-16,0 0-51 16,0-9-23-16,1-1-97 15</inkml:trace>
  <inkml:trace contextRef="#ctx0" brushRef="#br0" timeOffset="10621.85">9045 4657 264 0,'-3'7'101'0,"3"-7"-78"0,0 0 13 0,0 0 2 0,0 0-5 16,0 0 1-16,0 0-11 16,0 0-3-1,3-7 3 1,11-2-13-16,8-1 11 0,23-18 2 0,33-6 2 16,10-13 2-16,32-16-13 15,21-19-5-15,4-5 0 16,24 8 2-16,-7 7-4 15,-24 13-2-15,-14 8-5 16,-15 8 0-16,-21 8 0 16,-17 7 0-16,-15 0-40 15,-10 3-15-15,-14 6-26 16,-11 0-7-16,-7 6-70 16</inkml:trace>
  <inkml:trace contextRef="#ctx0" brushRef="#br0" timeOffset="12241.66">9701 2898 228 0,'-10'0'88'0,"10"0"-69"0,-4-6 11 0,4 6 1 15,0 0-10-15,0 0 0 16,0 0-3-16,0 0 0 16,0 0-9-16,0 0 6 0,0 0 4 15,4 0 1-15,3-3 3 16,3-3-7-16,8-4 1 15,7 1-6-15,10-1 1 16,7 1 2-16,4-4 3 16,0 4-5-16,11 6-2 15,3 3-1-15,0 3-1 16,-8 0-2-16,-6 16 1 16,-10-10 7-16,-12 16 3 0,-17-6 0 15,-17 3 2-15,-15 3-8 16,-7 7-4-16,1 2-4 15,-5-3-3-15,1 10 1 16,3 0-1-16,4 0 2 16,3-4 1-16,8-2-1 15,10-4-2-15,7-6 1 16,7-3 1-16,7-6 3 16,3-4 4-16,8-8-2 15,3 2 1-15,4-3-5 16,-4-3 0-16,-3 0-1 15,-4 0-2-15,-3 0 1 16,-4 0 1-16,0 0-32 16,0 0-14-16,0 0-33 0,4-3-12 15,0-7-57 1,-1-2-65-16,-3-1 70 16</inkml:trace>
  <inkml:trace contextRef="#ctx0" brushRef="#br0" timeOffset="13021.16">10474 2591 188 0,'0'-6'71'0,"0"3"-55"0,0-4 17 0,0 7 7 16,0 0-1-16,0 0 4 16,0 0-13-16,0 0-3 15,0 0-16-15,7 0 13 0,0 0 6 16,7-3 2-16,4-3 1 15,7 6-7-15,10 0-4 16,4 0-4-16,3 0-1 16,-3 0-3-16,-4 0-1 15,-7 9 1-15,-10-2 2 16,-15 2-1-16,-13 10 4 16,-11-4-11-16,-8 7-2 0,1 0-4 15,4-3 1-15,2 0-2 16,5-6-1-16,3 2-2 15,3-2 1-15,4-4 1 16,7 1 0-16,7-1 2 16,4 0 1-16,6 1-1 15,4-1 1-15,4 7-4 16,0-4 0-16,-4 1 3 16,-3 6 3-16,-4 0 0 15,-4-4 0-15,-6-2-1 16,-4 2 2-16,-4 1 1 15,-6-6 3-15,-8 5-3 16,-7-5-2-16,-3-7 0 16,0 6-1-16,0 4-2 15,0-4-2-15,-1-6 1 0,5 4-1 16,6-1-20-16,4 0-9 16,10 0-82-16,15 4-35 15,10-4-53 1</inkml:trace>
  <inkml:trace contextRef="#ctx0" brushRef="#br0" timeOffset="17702.97">19223 8580 284 0,'-50'-76'107'0,"33"55"-83"0,-11-5-7 0,14 14-9 16,-11-1-8-16,-14 1 0 16,-21-1-3-16,-11 10 2 15,-6-3 1-15,-32 6 0 0,-18 9 0 16,-11 7 0-16,-35 9 2 15,4 10 5-15,-36 12 6 16,4 6-3-16,-35 3 0 16,10 10-4-16,-21 13 1 0,11 24-6 15,-8-3-1-15,36-6 4 16,18 4 2-16,27 18 9 16,29-10 2-1,32 4-2-15,28 12-1 0,24 7-6 16,26-10-3-16,24 3 0 15,21 16 1-15,11-6-3 16,10-10-2-16,14-9 4 16,33 3 1-16,13-9 9 15,28-10 2-15,33-16-2 16,38-18 1-16,14-19-5 16,46-19-1-16,28-19-4 0,11-24-1 15,25-23-1-15,20-9 0 16,12-10-2-16,-11-6-2 15,-8-18 1-15,-3-17 1 16,11-15 1-16,-32 6 3 16,-67-18-1-16,-57-4 2 15,-52 7-2-15,-46-16 0 16,-46-7-3-16,-53 1 1 16,-71-13-2-16,-38 6-1 15,-61 20-2-15,-42 18-1 16,-10 18-7-16,-35 14-4 15,38 21-10-15,18 22-3 16,24 19-34-16,40 16-13 16,31 19-91-16</inkml:trace>
  <inkml:trace contextRef="#ctx0" brushRef="#br0" timeOffset="20483.59">589 6915 208 0,'-14'3'79'0,"11"-6"-61"0,-5 3 19 0,5 0 4 16,-1 0-6-16,4 0 0 15,0 3-5-15,0 0-1 16,4 0-16-16,7 0 5 0,10 0 3 16,7 1-3-16,14-4 2 15,-3 3-5-15,7 0-1 16,3 0-6-16,-6 0 0 15,2-3-7-15,-2 0-1 0,-8 0 0 16,0 0 0 0,-3 0-27-16,-11 0-9 0,-14 3-48 15,-7 7-21 1,0 2-31-16</inkml:trace>
  <inkml:trace contextRef="#ctx0" brushRef="#br0" timeOffset="20679.37">818 7297 252 0,'-3'3'93'0,"10"-3"-72"0,14-3 16 0,-7-3 2 15,11-3-10-15,3-4 0 16,7 1-14-16,15-7-6 16,6 3-6-16,-3-3-3 0,-3 10 1 15,-12-1-4-15,-2 4 0 16,-1 3-45-16,-10 3-20 15,-8 3-62 1</inkml:trace>
  <inkml:trace contextRef="#ctx0" brushRef="#br0" timeOffset="21124.73">1866 6288 232 0,'0'-13'88'0,"0"7"-69"0,0 3 13 16,0 3 0-16,-3 3-8 15,-4 3-2-15,-4 7 3 0,-3 6 1 16,-7 15-13-16,-4 16 8 0,-14 29 5 16,0 18-8-16,1 25-2 15,-8 22 6 1,11 1 5-16,13-1-12 0,12-3-3 15,17-16-6-15,18-21-1 16,13-20-3-16,12-11 1 16,-8-11-2-16,0-12 2 15,-10-9-22-15,-7-9-9 16,0-11-57-16,-4-8-22 16,7-4-46-1</inkml:trace>
  <inkml:trace contextRef="#ctx0" brushRef="#br0" timeOffset="22300.43">1923 6789 176 0,'-4'0'68'0,"4"-3"-52"0,0 3 12 16,4-3 3-16,-4 3-5 0,0 0 2 15,0-3-5-15,0 0-2 16,0 0-11-1,0 0 2-15,0 3 2 0,0 0-5 0,0 0-1 16,7-7 13 0,3-2-2-16,11-1-1 15,8 1-8-15,13 3-2 16,-3 6 2-16,7 0 4 16,-4 9-4-16,-10 1 2 15,-4 2 2-15,-3 1 3 16,-4 2 2-16,-11 1 1 15,-3-3-5-15,-7 5 1 16,-3-8-5-16,-8 6-1 16,-6-4-9-16,-1-3 0 15,0 1-1-15,1 2 2 16,-1-2-3-16,8-1-2 16,-1 1 2-16,4-1 0 0,3 0-2 15,4-2 2-15,7-4 1 16,8 6 0-16,2-2-3 15,4-4 2-15,4 6-1 16,0 0 0-16,-4 4 2 16,0 6 0-16,-7 3 0 15,0 3 2-15,4 3-1 16,-7 0 2-16,-4 1-2 16,0-4-1-16,0-3-2 15,3-1 1-15,-6-2 1 0,-1-3 2 16,-3-3 1-16,-3-4 3 15,-1 0-1-15,-10 1 2 16,0-4-4-16,-11 0-2 16,-3 1 0-16,-4-1 1 15,-6 0-1-15,2-6-1 16,5 6-2-16,2-6 1 16,5 0-4-16,6 0 1 15,11 0-40-15,7 0-16 16,7 0-59-16,11 0-27 15,-1 0 11 1</inkml:trace>
  <inkml:trace contextRef="#ctx0" brushRef="#br0" timeOffset="23437.87">2893 6930 256 0,'3'-6'96'0,"-3"3"-75"0,0 3 17 16,0 0 1-16,0 0-10 16,0 0 0-16,-3 0-3 15,-1 3 1-15,-6 3-15 16,3 7 2-16,-4 3 2 0,0 6-6 15,-3 3-1-15,-3 6-3 0,-1 0-1 16,0-2-3-16,-3 5-2 16,-3-6 1-16,2-3-1 15,5-6 0-15,3 0 0 16,3 0-3-16,4-10 2 16,0 4 1-16,3-7 0 15,4-3-3-15,0-3 2 16,4 0-10-16,-1-3-5 15,5-3-39-15,-5-7-14 16,-3 4-81 0</inkml:trace>
  <inkml:trace contextRef="#ctx0" brushRef="#br0" timeOffset="23830.69">2674 6871 208 0,'0'-6'77'0,"0"6"-60"0,0 0 8 16,0 0 2-16,0 0-10 15,0 0 1-15,4 0 0 0,-1 0 1 16,4 0-10-1,4 9 6-15,3-3 4 0,0 7 1 0,0 6 3 16,7 9-7-16,-3 10 1 16,0 5-8-16,-4 4-3 15,3-3-3 1,-3-3 0-16,1-3-2 0,-1-7 2 16,3-6-4-16,-6-6 0 15,-1-3 1-15,1-7 2 16,-4-3 1-16,0-3 1 15,0-3-2-15,-7 0-2 16,0 0-37-16,0 0-17 16,0 0-94-1</inkml:trace>
  <inkml:trace contextRef="#ctx0" brushRef="#br0" timeOffset="24459.94">2928 6432 220 0,'-7'-3'85'0,"7"3"-66"0,0-3 8 0,0 3-2 16,0 0-7-16,4-3 0 15,-1-1 1-15,4-2 2 16,0 3-11-16,0 0 5 0,4 3 3 16,3 0-2-16,4 0 3 15,6 3-1-15,-3 0-2 16,1 3-2-16,6 4-1 16,-3-1 1-16,3 4 4 15,-7-4 1-15,-7 10 3 0,-7 6-1 16,0 0-1-16,-7 0-6 15,-3 7-1-15,-4-1-6 16,-1 3-2-16,-6-5-5 16,4-7-2-16,3 6 1 15,3-9 2-15,4-4 0 16,11 1 2-16,6-7 0 16,1-2 3-16,7-1-5 15,3-3-1-15,0 0 2 16,-7-3 1-16,-7 3-1 15,1-3-2-15,-5 3-48 16,-3 1-22-16,-3 2-69 0,3 3-29 16,0 1 31-1</inkml:trace>
  <inkml:trace contextRef="#ctx0" brushRef="#br0" timeOffset="26035.97">3408 6999 176 0,'-4'0'66'0,"4"0"-52"0,0-3 12 0,0 3 1 15,0 0-2-15,0 0 2 16,0 0-4-16,0 0 0 16,0-6-12-16,0 6 4 0,0 0 3 15,-3 0-4-15,3 6 0 16,0-3 0-16,0 1 4 16,0-1-4-16,3 0 0 15,1-3 0-15,3 3 4 16,0 0-6-16,-4 0 1 15,5 0-2-15,2 1 1 0,4 2-2 16,4 0-1-16,7 0 1 16,10 1 1-16,0-1-3 15,11 0 0-15,0-3-3 16,-11 0 0-16,4-3-3 16,3-3 1-16,-10 0 0 15,0 0 1-15,-4 0 2 16,0 0 1-16,-7 0-1 15,-10-1-1-15,3 1-3 16,-3 3 1-16,-4 0 0 16,-4-3 1-16,1 3-5 15,-4 0 1-15,3-3 0 16,4-3 0-16,0 0-3 16,0-1 0-16,1 1-45 0,-1 0-17 15,0 3-47-15,-4 18-95 31</inkml:trace>
  <inkml:trace contextRef="#ctx0" brushRef="#br0" timeOffset="27418.45">4314 6611 228 0,'-3'-7'88'0,"3"7"-69"0,0 0 13 0,0 0 0 16,0 0-11-16,3-3-1 15,1-3 1-15,3-3 3 16,7-1-12-16,7 1 6 0,15 2 3 15,-1 1 0-15,7 9-1 16,8 7-2-16,-15 9 1 16,-3 9 1-16,-8 9 2 15,-6 1-1-15,-7 0-1 16,-18-1-6-16,-8 1-1 16,-6 3-6-16,-3 3-2 15,-1 6 0-15,4 0-1 16,0-3-2-16,6-3 1 15,8-7-2-15,11-5-1 16,10-7 3-16,14-6 2 0,0-7 0 16,4-2 0-16,0-1-3 15,3-9-2-15,-10 6 1 16,-4-3 1-16,-3-3-12 16,-1 0-6-16,-6 7-35 15,0-7-17-15,-1 0-18 16,-3 0-7-16,0 0-55 15</inkml:trace>
  <inkml:trace contextRef="#ctx0" brushRef="#br0" timeOffset="27790.4">4904 6322 260 0,'-4'-41'99'0,"15"23"-77"0,6-4 18 0,-3 12 4 16,8 7-8-16,6 9 2 16,11 10-5-16,-8 9 2 15,1 7-19-15,0 18-3 0,0 16 1 16,-8 15 9-16,1 1 8 15,-4 2-14-15,-7 4-5 16,-3 9-7-16,-8-3-2 16,-3-6-1-16,-7-10 1 15,-3-2 0-15,-4-7 1 16,-4-7-16-16,0-2-6 0,-3-13-29 16,4-12-10-16,-5-7-10 15,5-9-3-15,3-7-59 16,10-9-48-1,1-6 73-15</inkml:trace>
  <inkml:trace contextRef="#ctx0" brushRef="#br0" timeOffset="28139.92">5983 6071 236 0,'-10'-44'90'0,"10"44"-70"0,-22-15 15 0,12 12 2 15,-8 6-10-15,1 9-1 16,-12 10-6-16,5 16-3 16,-5 15-9-16,1 7 4 0,-4 12 3 15,-10 38 8-15,-4 6 6 16,-3 9-16-16,-1 29-7 15,12-16-2-15,2-16-1 16,19-3 1-16,13-3 0 16,15-12 0-16,17-13 2 15,4-19-3 1,3-13-2 0,0-12-11-16,4-12-6 0,-7-10-47 15,0-10-21-15,3-11-67 0</inkml:trace>
  <inkml:trace contextRef="#ctx0" brushRef="#br0" timeOffset="30495.32">6279 6504 212 0,'4'-6'79'0,"0"3"-61"0,-4 0 4 0,0 3-2 15,0 0-3-15,0-4-1 0,3-5 3 16,1 6 2 0,-1-3-11-16,1-4 3 0,-1 1 3 15,1-1 5-15,-4 1 4 0,-4 0-4 16,1-1-1-16,-4 4-5 15,0 0-1-15,-8 2-6 16,-6 4-3-16,4 4 0 16,-8 2-1-16,0 3-2 15,-3 7 1-15,-11 3-2 16,7 9 2-16,4 13-2 16,7-1 2-16,-4 1-4 15,11 3 0-15,7-9 3 16,7-4 1-16,7-3 3 15,7-3 3-15,11-3-2 16,0-6-2-16,6-4-2 16,5-8 0-16,3-4 2 15,3-7 2-15,4-8-3 0,0-7-1 16,-4-7-1-16,-3-5-2 16,-4 6 1-16,-7 0 1 15,-10 2 12-15,-4 1 6 16,-7 16-6-16,-7 9-3 15,-7 9-6-15,-7 16-4 16,-4 7 2-16,1-1 0 16,-1 7-1-16,0 6 1 15,4-4-2-15,4 1 2 16,3 9-4-16,3-3-2 16,4 7 2-16,0-7 2 15,0-6-2-15,0-10 0 0,0 0 1 16,0-9 2-1,0-3-1-15,0-3 2 16,0-7-2-16,0 0-1 0,0 1-21 16,4-10-9-16,3 0-27 15,0 0-11-15,3 0-37 16,8-3-14-16,-7-7-9 16</inkml:trace>
  <inkml:trace contextRef="#ctx0" brushRef="#br0" timeOffset="30871.55">6996 6786 272 0,'17'-15'104'0,"-3"8"-81"0,-7-2 9 0,0 6-2 16,-3 0-3-16,-4 3 1 16,0 3-2-16,-4 3 1 15,-3 7-15-15,-7 2 4 0,-7 4 2 16,-7 3-4-16,-4 3 2 16,0 3-5-16,-6 7 1 15,6 2-7-15,4 1-1 0,6 0-4 16,8-4-1-16,-3-2-1 15,6-4 0-15,1-3 2 16,2-3 0-16,5-7-16 16,-1-2-4-16,4-7-32 15,0 4-12-15,0-10-37 16,0 0-13-16,7-10 0 16</inkml:trace>
  <inkml:trace contextRef="#ctx0" brushRef="#br0" timeOffset="31186.1">6791 6708 272 0,'-7'-19'101'0,"7"10"-78"0,0 2 6 0,0 7 0 15,0 0-9-15,0 0 0 16,3 4 2-16,5 5 1 15,-1 7-12-15,0 9-7 0,3 3-2 16,1 0 9-16,-1 3 5 16,4 1-8-16,1 12-4 15,-1 0-3-15,7 0-1 16,-7-4 0-16,4-5 0 16,-4-4 0-16,0-9 2 15,-4-3-6-15,1-3-1 0,0-10-36 16,-4-3-13-16,0-6-32 15,0-3-13-15,3-10-11 16</inkml:trace>
  <inkml:trace contextRef="#ctx0" brushRef="#br0" timeOffset="31666.8">7154 6225 224 0,'0'-6'85'0,"0"-4"-66"0,4 7 14 0,-4-3 2 16,0 6-5-16,0 0 2 16,0 0-3-16,3 6 2 15,1-3-17-15,-4 13 1 0,0 0 1 16,-4-1-6-16,1 4-3 16,-1 0 2-16,1 0 2 15,-4-7-6-15,3 7-1 16,4-6-2-16,0-1-2 0,4-2 1 15,6-1-1-15,-6-3 2 16,6 1 1-16,1-4 1 16,3 0 0-16,0 0-5 15,0 0 1-15,0-3-2 16,-3 3 0-16,-4-3-5 16,0 3 0-16,0-3-39 15,4 0-14-15,-8 0-52 16,1 4-62-1,6 2 50-15</inkml:trace>
  <inkml:trace contextRef="#ctx0" brushRef="#br0" timeOffset="32056.59">7422 6209 192 0,'-3'-18'74'0,"-1"14"-58"0,-3-2 14 0,7 6 3 16,-3 0-6-16,-8 0-1 15,8 0-1-15,-1 10 1 0,1-1-14 16,-1 7 9-16,4 2 5 0,0 4-1 15,0 3 0-15,0 1 0 16,0 2 1-16,0 6-14 16,-3 4-5-1,3 6-2-15,0 0-1 0,0-4-5 16,0-2-1-16,3-7 1 16,1 1 2-16,-1-10-2 15,1-3 0-15,-1-7-17 16,-3-3-8-16,0-5-35 15,0 2-16-15,11-3-67 16</inkml:trace>
  <inkml:trace contextRef="#ctx0" brushRef="#br0" timeOffset="36096.24">7652 6940 220 0,'-7'-6'82'0,"7"2"-64"0,0-2 18 15,0 6 2-15,0 0-9 16,0 0 0-16,0 0-1 16,0 0 0-16,0 0-15 15,0 0 3-15,0 0 2 0,0 0 1 16,0 0 3-16,0 0-3 16,0 0-2-16,10 0-1 0,-6 0 3 15,6-3-5 1,5 3 0-16,2-3-6 15,4 3-3-15,8 0 0 0,-1 0 1 16,-11 0-1-16,12 0 0 16,-5 0-3-16,5 3-2 15,-1 0 3-15,-7 0 2 16,0 0 0-16,0 1 2 16,7-1-4-16,-3-3 0 15,-4 0-1-15,-7 0 1 16,-3 0-2-16,0-3 2 15,-4-1-4-15,0 1 0 16,-7 3-59-16,0-3-24 16,-4 3-37-16,1 3-16 15,-4 7 2 1</inkml:trace>
  <inkml:trace contextRef="#ctx0" brushRef="#br0" timeOffset="36546.56">7839 6692 212 0,'-4'-15'79'0,"8"2"-61"0,-4-3 19 0,3 10 4 15,1-3-1-15,-1-4 0 16,1 7-6-16,-1 3-1 16,4 3-19-16,-3 0 7 0,3 18 3 15,4 14 1-15,-1 5 2 16,1 4-11-16,-4 6-4 15,-4 13-5-15,1 15-2 16,-1 0-3-16,4-6-2 16,1-9 1-16,-1-7 1 15,3-9-1-15,1-6-1 16,-1-10 1-16,-3-3 1 16,0-6-3-16,-3-3 0 15,-1-7-41-15,-3 0-17 16,-3-2-58-16,-1 2-24 0,-3-6 13 15</inkml:trace>
  <inkml:trace contextRef="#ctx0" brushRef="#br0" timeOffset="38154.71">9006 6448 168 0,'15'-16'66'0,"-12"7"-52"0,4-4 8 16,-3 4 1-16,-1 2-1 15,4 1 2-15,-3 0 0 16,-4-1 2-16,0 1-14 15,0 3 6-15,-4 0 3 0,1 0 0 16,-4 3 2-16,-4 3-4 16,-7 3-2-16,-3 7-3 15,-7 6-1-15,-7 9-7 0,-4 19-2 16,-3 9 0 0,3 7 0-16,4 3-2 0,3-7 1 15,4 14 2-15,6-1 2 16,8 3-1-16,7-3 1 15,7-6-4-15,11-10 0 16,6-6 1-16,8-12 0 16,7 0 0-16,3-13 2 15,8-6 1-15,-5-10 3 16,1-9 1-16,-4-9 1 16,-3-10-6-16,-4-6-2 15,-6-13 0-15,-8 0 0 16,-11-5 0-16,-10-1 0 15,-11 6-5-15,-17 10 1 0,-11 9-2 16,-3 13-2-16,0 9 0 16,6 9 3-16,8 4-2 15,10 3-1-15,11 3-8 16,11-6-3-16,17-4-16 16,14-6-8-16,14-3-39 15,4-3-17-15,0 7-38 16</inkml:trace>
  <inkml:trace contextRef="#ctx0" brushRef="#br0" timeOffset="38526.58">9571 6793 248 0,'-4'-4'93'0,"4"1"-72"0,-3 0 14 0,3 3 0 16,-4 0-1-16,1 3 5 15,-4 0-7-15,-4 4-2 16,1 2-16-16,-5 4-7 0,1 2 0 0,-3 4-4 15,-4 0 0-15,-1 3-1 16,-2 3 1-16,2 3-2 16,1-3 2-16,4 7-4 15,3-7-2-15,3-3-1 16,4-4 3-16,0-2-22 16,3-3-7-16,1-4-36 15,-1-3-15-15</inkml:trace>
  <inkml:trace contextRef="#ctx0" brushRef="#br0" timeOffset="38840.93">9349 6758 260 0,'-4'-16'96'0,"8"10"-75"0,-4 0 10 0,0 6-2 16,3 0-9-16,4 6 1 16,0 7-1-16,0 2 0 15,0 7-11-15,0 3 1 0,0 0 1 16,1 10-4-16,2 6 1 16,1 6-5-16,-1 3 0 15,1-3-1-15,3-6-2 16,0-7 1-16,0-9 1 15,0-3-1-15,0-9 2 0,-3-7-37 16,0-6-15-16,-1-6-68 16,1-4-60-1,-1-5 60-15</inkml:trace>
  <inkml:trace contextRef="#ctx0" brushRef="#br0" timeOffset="39247.74">9648 6360 228 0,'-7'-10'85'0,"7"4"-66"0,4-3 14 0,-1 6 2 16,5-4-5-16,2-2 0 15,4 0 0-15,4-1 1 16,3 4-16-16,4 3 2 0,3 3 1 15,-3 6-2-15,-4 7 1 16,-7 2-1-16,-3 4 3 16,-8 3-7-16,-6 0 1 15,-5 3-6-15,-2-3-2 16,-1 6 2-16,1 4 2 16,3-7-4-16,3 0-3 15,4 0 1-15,7 0 2 16,7-3 4-16,7 0 2 15,4-10-5-15,3 1-2 16,1-4-2-16,2-2 1 0,-6-1-4 16,-4-3 0-16,-3 0-26 15,-4 0-11-15,-3-3-54 16,-4 10-23-16,3-10-44 16</inkml:trace>
  <inkml:trace contextRef="#ctx0" brushRef="#br0" timeOffset="42295.68">10262 6833 220 0,'-17'0'85'0,"13"-6"-66"0,-3 6 12 0,7 0 1 16,0 0-11-16,0 0 1 16,0 0-2-16,0 6 0 15,7-3-11-15,4 4 10 0,6-4 4 16,12-3 2-16,2 6 0 15,8-6-10-15,3 0-2 16,4 0-5-16,7 0 0 16,4 0-3-16,-1 0 0 15,-3-6-6-15,-4 6 1 16,-6-3 2-16,-11-4 1 16,-4 7-1-16,-11 0 1 15,-6 0-22-15,-7 0-9 0,-12 0-37 16,-6 7-14-16,-3-4-64 15</inkml:trace>
  <inkml:trace contextRef="#ctx0" brushRef="#br0" timeOffset="42671.54">10523 6542 208 0,'4'-25'79'0,"-1"15"-61"0,4-2 17 0,-3 5 3 16,0-2-11-16,-1 6-1 15,1-3-4-15,-4 6-2 16,0 9 5-16,0 16 1 15,0 10 2-15,0 12 0 16,3 9-7-16,-3-6 0 16,0 7-12-16,4-1-5 15,-1 1-3-15,1 2-1 16,3-2 0-16,3-10 0 16,1-7 0-16,0-8 0 15,-1-4-42-15,-3-6-19 16,0-6-68-16,4-7-64 15,3-6 70-15</inkml:trace>
  <inkml:trace contextRef="#ctx0" brushRef="#br0" timeOffset="44711.99">11490 6357 212 0,'4'-16'82'0,"-4"16"-64"0,7-16 13 0,-4 16 3 15,1-9-3-15,-1 6 2 16,-3-3-5-16,0 2 0 16,0 4-16-16,0 0 4 0,0 10 2 15,0-7-6-15,-7 16 1 16,4 0-8-16,-4 6-1 15,-1-3 0-15,1 9 2 0,0 7 3 16,4 5 2-16,3-8 3 16,3-7 4-16,8 0-4 15,3-3 0-15,11-6-8 16,-1-6-4-16,-6-4-1 16,14 1 1-16,10 2-1 15,-3-2-1-15,-7-4 1 16,-8-3 1-16,-2 3-3 15,-12-3-2-15,1-3-47 16,-4 0-19-16,0 0-36 16,0 0-12-16,-4 0-5 15</inkml:trace>
  <inkml:trace contextRef="#ctx0" brushRef="#br0" timeOffset="45013.61">11836 6391 268 0,'-4'-9'101'0,"4"9"-78"0,7-3 11 0,-7 3-1 16,4 3 4-16,-1 0 4 16,1 9-4-16,-1-2-2 15,-3 24-20-15,0 1-2 0,-7 24-2 0,-3 20-6 16,3-4-1-16,0-6-2 15,3 0-2-15,4 6 1 16,7-6-1-16,0-9 2 16,0-13 1-16,0-3-1 15,0-10-2-15,0-9-32 16,0-6-16-16,-3-6-29 16,0-13-10-16,-1-3-52 15</inkml:trace>
  <inkml:trace contextRef="#ctx0" brushRef="#br0" timeOffset="45341.28">12174 5993 312 0,'29'-19'118'0,"-29"19"-92"0,53 3 22 0,-43-3 4 15,15 19-6-15,-4-3 2 16,7 37-13-16,-7-12-4 16,1 44-18-16,-5-20-1 0,-3 61 1 15,-3-29 4-15,-4 53 2 16,0-37-8-16,-11 10-4 16,4-26-2-16,-14 16 1 15,4-29-1-15,-15 14 0 16,-7 11-6-16,1-18 1 15,2-22-20-15,5-12-9 16,6-13-36-16,0-13-14 0,4-9-48 16,7-10-20-16,0-15 10 15</inkml:trace>
  <inkml:trace contextRef="#ctx0" brushRef="#br0" timeOffset="46349.13">931 8784 280 0,'-3'9'107'0,"13"4"-83"0,15 5-7 0,-4-11-9 15,29 2-8-15,17 0 2 16,14 4 1-16,11 3 3 0,31-7-3 15,8 0 0-15,24-5 1 16,21 5 4-16,29-12 3 0,13-3-2 16,44 2 2-16,9-11-2 15,22 2 0-15,35-2-5 16,35-7-1-16,22 0 1 16,21-3 0-16,24-7 0 15,0-5 2-15,18-10-3 16,4 6 0-16,0-3 8 15,-1 3 2-15,1 3-15 16,-11 13-6-16,-14 3 4 16,-1 7 3-16,-9 2 2 15,-19 4 2-15,-34 3-4 16,-15-1 0-16,-17 7 5 0,-36 0 5 16,-10 7-5-16,-32 2-2 15,-32 0-6-15,-10 4-2 16,-29 3 3-1,-24-1 1-15,-18 1 2 0,-11-4 0 16,-13 4-25-16,-15-3-10 16,-17-4 4-16,-18 1 3 15,3-1 1-15,-17-3 2 16,-14 0-83 0</inkml:trace>
  <inkml:trace contextRef="#ctx0" brushRef="#br0" timeOffset="50762.34">1538 10336 152 0,'4'0'57'0,"-1"0"-44"0,1 0 10 16,-4 0 0-16,0 0-5 0,0 0 2 15,0 0 0-15,0 0 0 16,3-4-11-16,1-2 6 0,-4-3 2 16,3 6-1-16,1-4 1 15,-1 4-3-15,1 0-1 16,-1 0-3-16,-3 3 1 15,0 0 0-15,4-3 3 16,-4 0-1-16,0 3 2 16,0-7-2-16,0 4 2 15,-4 0-6-15,1 0-1 16,-1 0-2-16,1 0-1 16,3 0-3-16,0 3 1 15,-4-3-2-15,1-1 2 16,3 1 2-16,-4 0 2 15,1 0 1-15,-1 0 2 0,1 0-5 16,-1 3-1-16,1-3 0 16,-1 3 0-16,1 0-2 15,-5 0 1-15,1 0-2 16,0 3-1-16,-3 0 3 16,-1 6 0-16,-3 4-1 15,0 6 1-15,-4 9-2 16,4 9-1-16,-7 14 1 15,3-4 1-15,-3 6-1 16,7-9 2-16,4-7-2 16,6 1-1-16,8-7 1 15,6-2-1-15,8-11 2 16,6 1 1-16,1-3-1 16,3-10 1-16,8-3-2 15,10-3-1-15,-8-6 5 0,5-6 1 16,-1-7 0-16,-10-3-1 15,-4-10-6-15,-3-5 1 16,-4-4 2-16,-11-3 1 16,-3 3-1-16,-7 7-2 15,-3 6 1-15,-1 6 1 16,-3 6-6-16,-3 10 1 16,3 12 1-16,0 13 1 15,3 9 1-15,4 3 0 16,4 10-3-16,3-6 0 15,7-4 2-15,0 4 0 0,4-7 3 16,-4-3 1-16,3-3-1 16,1-7 1-16,-4 4-4 15,0-9 0-15,-3 2-41 16,3-9-19-16,-7-3-49 16,0-3-18-16,-3-9-3 15</inkml:trace>
  <inkml:trace contextRef="#ctx0" brushRef="#br0" timeOffset="51182.73">1831 9737 240 0,'0'-16'90'0,"7"7"-70"0,4-4 10 0,-4 4 2 16,3 6-9-16,1-4 1 15,3-2-4-15,-4 9-3 16,5 6-9-16,-1-3 8 0,-4 7 4 16,8-1 3-16,-4 4 1 15,0 2-9-15,-7 4-2 16,-7 3-1-16,-3 3 0 15,-4 7-6-15,0 8-4 0,0-2-1 16,-1-4 1 0,5-2 1-16,3-4 1 0,7-3 4 15,7-3 3-15,14-3-2 16,4-7 0-16,7 7-5 16,7-6-1-16,0-4-1 15,-11 1 1-15,0-4-2 16,0 0 2-16,-10-3-68 15,-7-3-31-15,10-3-81 16</inkml:trace>
  <inkml:trace contextRef="#ctx0" brushRef="#br0" timeOffset="51425.38">2487 10191 316 0,'-21'0'118'0,"24"-3"-92"0,5-3 11 0,2 6-3 16,8-9-17-16,13 2-4 16,1-2-6-16,7 3-2 15,3-1-3-15,-10 7-4 0,-4 3 1 16,-6 7-28-16,-5 2-13 15,-3 1-106-15</inkml:trace>
  <inkml:trace contextRef="#ctx0" brushRef="#br0" timeOffset="51575.13">2558 10401 264 0,'-4'16'101'0,"11"-10"-78"0,7 1 4 16,0-7-3-16,11-7-14 15,10 1-3-15,-3-3-9 16,3-1-3-16,1 1-119 16,2 0-54-16</inkml:trace>
  <inkml:trace contextRef="#ctx0" brushRef="#br0" timeOffset="52337.7">3408 9602 228 0,'0'-41'85'0,"0"16"-66"0,0 0 19 0,0 16 3 0,0-1-12 16,0 4-5-16,0 6-9 16,-4 12-5-16,1 17-5 15,-1 8 5-15,1 20 5 0,-1 18-5 16,-6 22-3-16,6 4 0 16,1-1 0-16,3 6-6 15,3-5 0-15,11-4-1 16,4-15 0-16,3-20 0 15,14-12 0-15,4-12-3 16,3-13 0-16,-3-12-45 16,0-7-20-16,-4-12-69 15</inkml:trace>
  <inkml:trace contextRef="#ctx0" brushRef="#br0" timeOffset="52909.63">3739 9787 224 0,'-24'-13'85'0,"20"10"-66"0,4 3 12 0,0 0 1 16,4-3-11-16,3 0 1 15,3-3 0-15,8 3 1 16,7-4-12-16,-4 1 9 0,11 0 3 0,6 3-3 16,5 3 1-1,-15 6-8-15,-3 3 0 0,-11 4 3 16,-11 3 2-16,-10 2-7 16,-7 11-4-16,0 5-7 15,0-6 0-15,3-3 0 16,1-6 2-16,3 0-6 15,3 3 1-15,4-3-1 16,4 3 2-16,3 0 3 16,3 0 2-16,-3 3-4 15,8 0 1-15,2-3 0 16,4 0 2-16,4 0-1 16,3-4 2-16,-7 1-2 15,4 3-1-15,-4-6-2 16,-3-4 1-16,-4 1 3 0,-3-1 3 15,-11 1-2-15,-11 3 0 16,-7-4-1-16,-6 7 1 16,-12 3-2-16,5 0 2 15,-5-3-2-15,5-4-1 16,6-5 1-16,7-1-1 16,4-9-20-16,7 0-7 15,7-9-43-15,11-4-18 16,6 4-64-1</inkml:trace>
  <inkml:trace contextRef="#ctx0" brushRef="#br0" timeOffset="53165.28">4438 10085 408 0,'-7'-19'154'0,"7"19"-120"0,-4-3 4 15,4 3-6-15,-3 3-21 16,-1 3-6-16,1 7-3 16,-4 6-2-16,0 3 0 15,-4 3 0-15,1-3 2 0,2 6-6 16,1 3 1-16,0 1-37 16,4-1-13-16,-1-3-8 15,1-6-4-15,-1 3-21 0,4-6-7 16,4-7-8-1</inkml:trace>
  <inkml:trace contextRef="#ctx0" brushRef="#br0" timeOffset="53449.67">4237 10006 220 0,'-7'-15'82'0,"7"12"-64"0,7-4 9 0,-4 4 0 16,4 3 4-16,4 0 5 16,3 3 3-16,-3 7 1 0,-1 2-22 15,4 7 1-15,4 3-1 0,0 0-4 16,3 6 0-16,0-3-8 16,7 3-2-16,-7-2-2 15,4-1 1-15,0-3-2 16,0-4 2-16,3-2-22 15,-7-3-7-15,0-4-38 16,-3-3-14-16,3-3-63 16</inkml:trace>
  <inkml:trace contextRef="#ctx0" brushRef="#br0" timeOffset="53885.57">4558 9661 248 0,'-7'-3'93'0,"7"0"-72"0,0-3 11 0,3 3 1 15,1-3-7-15,3-1 2 16,4 1-1-16,3-3 3 16,3 2-16-16,1 7 3 0,3 3 1 0,-3 4-6 15,-8 5-2-15,4 1-1 16,-7 2-1 0,1 4-4-16,-8 0-3 0,0 0 0 15,0 0-1-15,0 0 2 16,0-4 1-16,0-2-4 15,0-1-1-15,7-2 3 16,0-1 1-16,3 1 0 16,4-4-2-16,4-3-2 15,3-3 1-15,-7-3-12 16,4-3-7-16,0 6-49 16,-4-4-20-16,0 4-58 15</inkml:trace>
  <inkml:trace contextRef="#ctx0" brushRef="#br0" timeOffset="54199.58">4875 9411 336 0,'7'-10'126'0,"8"10"-98"0,6 10 17 0,-11-1-1 16,11 16-9-16,4 13 0 16,0 6-18-16,0 15-8 0,-8 7-5 15,-10 16-4-15,0 9 1 0,-7-4 1 16,-7-2 1-16,0-10-1 16,-7-3-2-16,-7-6 1 15,7 0 1-15,3-16-19 16,4-12-8-16,0-7-23 15,4-15-9-15,-1-13-17 16,8-16-6-16,3-2-47 16</inkml:trace>
  <inkml:trace contextRef="#ctx0" brushRef="#br0" timeOffset="54636.31">5189 9226 288 0,'-3'-3'107'0,"6"-1"-83"0,11-8 8 0,-3 6-2 15,0-7-5-15,3 10 2 16,3-3-4-16,12 2 0 16,-8 4-12-16,7 4 2 0,-3 5 3 15,-8 7 1-15,-6 6 1 0,-11 3-9 16,-7 0-3 0,-4 12-4-16,1 1 1 15,-1 0 2-15,4-7 2 16,4 4 1-16,3-7 0 15,7-3 4-15,10-6 3 0,15-4-6 16,3-2-1-16,8-7-4 16,6-3-1-16,-14 4-3 15,1-4-3-15,-8-3-14 16,0 0-4-16,-10 0-53 16,-1-3-22-16,1-4-78 15</inkml:trace>
  <inkml:trace contextRef="#ctx0" brushRef="#br0" timeOffset="55180.5">5606 9756 332 0,'0'3'126'0,"3"-6"-98"0,1 3 6 0,-1 0-4 15,4 3-6-15,7 0 1 16,8 0-12-16,-1-3-5 16,7 0-5-16,7 0-3 0,4 3 3 15,-7 0-4-15,-4 0 0 16,-7 4-52-16,-10-1-22 15,-8 3-81 1</inkml:trace>
  <inkml:trace contextRef="#ctx0" brushRef="#br0" timeOffset="55380.8">5577 10041 288 0,'4'12'107'0,"7"-8"-83"0,6 2 17 0,-3-6 2 0,7-6-6 15,1 2 1-15,9-5-19 16,12-4-7-16,6 1-7 16,4 3-4-16,-4 2 2 0,-3 1-4 15,-10 3 0-15,-5 0-48 16,-2 0-19-16</inkml:trace>
  <inkml:trace contextRef="#ctx0" brushRef="#br0" timeOffset="57201.25">6922 9439 264 0,'-4'-10'99'0,"4"10"-77"0,-4-9 13 0,4 0 1 0,0 6-10 16,0-4-3-16,0-2-2 15,0-1-1-15,0 1-11 16,0-4 6-16,-3 4 4 16,-1 0-4-16,-10-1 2 0,0 1-6 15,-7-1-1-15,-4 10-4 16,1 0 1-16,-1 7-4 16,-10 5-2-16,-4 7 0 15,0 12-1-15,-3 13-3 0,6 3 2 16,8 0 1-1,11-3 0-15,10-3 4 16,10-3 2-16,11-4 0 16,7-6 1-16,8-6 0 15,6-6 1-15,7-10 0 16,11-6 0-16,4-9 4 0,2-10 3 16,-2-6 3-16,-11-3 1 15,-11 3-4-15,-7 0-1 16,-7 9 0-16,-3 7 2 15,-7 15-9-15,-8 6-2 16,-6 13-3-16,-4 0 1 16,-4 4-2-16,-3 11-1 15,3 4 1-15,-3 7-1 16,7 5-3-16,4-6 2 16,3 0 1-16,3-9 0 15,1-6 0-15,3-10 0 16,-4-3-16-16,4-7-6 15,-3-2-40-15,-1-1-15 16,-3-2-31-16,7-13-109 16</inkml:trace>
  <inkml:trace contextRef="#ctx0" brushRef="#br0" timeOffset="57486.96">7627 9636 348 0,'4'-22'132'0,"-4"22"-103"0,0 0 18 0,0 0 15 31,-4 13-24-31,1 3-10 16,-8 2-6-16,0 1-13 0,-6 10-3 0,-4-1-2 15,-1 3-5-15,-2 7 1 16,-5 9 0-16,1 3 2 15,0-3-3-15,3-3 0 16,-6-7-26-16,9-2-9 16,5-10-28-16,6-3-13 15,4-6-211 1,14-16 156 0</inkml:trace>
  <inkml:trace contextRef="#ctx0" brushRef="#br0" timeOffset="57749.95">7394 9718 292 0,'-3'-6'110'0,"6"3"-86"0,8 3 16 16,-8 0 0-16,4 0-7 16,4 3 3-16,0 6-9 15,-1 4-2-15,1 5-14 16,-1 8-7-16,1 2 0 0,-1 16-3 15,1 0 2-15,0 3-4 16,-4-4 0-16,3-5-17 16,-6-7-5-16,3-9-29 15,0 0-9-15,0-9-39 16,0-7-14-16,0-12 8 16</inkml:trace>
  <inkml:trace contextRef="#ctx0" brushRef="#br0" timeOffset="58033.05">7811 9276 316 0,'0'0'118'0,"0"0"-92"0,3 9 13 0,-3-9-2 16,0 7-14-16,-3-4 0 15,-1 6-8-15,-3 7-1 0,0-1-8 16,3 1-4-16,1 3-1 0,3 0 1 16,7-7 3-16,7 7 2 15,7-10 1-15,4 1-7 16,0 2 0-16,3-5 1 16,-11-1 1-16,1 0-41 15,-4-3-17-15,0 1-113 16</inkml:trace>
  <inkml:trace contextRef="#ctx0" brushRef="#br0" timeOffset="58252.31">8033 9304 340 0,'-4'0'126'0,"4"-3"-98"0,-10 6 8 0,10-3-2 15,0 9-2-15,0-2 3 16,0 15-11-16,0 9-1 15,0 13-14-15,0 6-1 0,3 0-1 16,4-3-3-16,-3 3-3 16,-1-3 0-16,1 1-1 15,-1-8-36-15,1-5-15 16,-4-4-40-16,3-6-18 16,-3-3-35-1</inkml:trace>
  <inkml:trace contextRef="#ctx0" brushRef="#br0" timeOffset="59964.64">1341 12013 228 0,'10'-22'85'0,"-3"10"-66"0,0-7 5 16,-3 9-1-16,-1 1 2 15,1-4 5-15,-4 1-1 16,0-1 2-16,-4-2-17 16,-3 5 3-16,-3-2 1 0,-4 5-4 15,-4 7 0-15,-3 19-4 16,-7 0-1-16,-4 19-8 0,0-1 0 15,4 4-1-15,7 0 0 16,-1 0-3 0,5-7 2-16,10 7 1 0,7-7 0 15,7-2-3-15,14-7 2 16,7-6 3-16,0-10 3 16,8-9 0-16,-1-6 0 15,-3-7-1-15,-8-6 2 16,1-6 1-16,-4-3 1 15,-3 0-2-15,-7-3 1 16,-4 9 5-16,0 3 2 16,-4 3-3-16,-3 16-4 15,4 6-4 1,-4 10-2-16,3 0 0 0,1 9-1 16,-1 0 2-16,4 6-1 15,4 4 2-15,0 2-4 16,-1 1-2-16,1-4-25 15,-1-8-11-15,4-1-18 16,-3-13-7-16,3-2-5 16,0-14-2-16,-3-11-47 15</inkml:trace>
  <inkml:trace contextRef="#ctx0" brushRef="#br0" timeOffset="60487.45">1651 11395 236 0,'0'-50'90'0,"4"38"-70"0,6-1 13 0,-3 10 1 15,0 0-5-15,7 6 1 16,4 6 0-16,3 13 1 16,7 25-16-16,-6 7 2 0,-1 12 3 15,-7 9-9-15,-4 22-1 16,1-3-4-16,-7-6 1 15,-1-10 0-15,-3-15 1 16,0-13 2-16,0-9 4 16,0-13-6-16,0 0-2 15,0-12 1-15,0-10 2 16,-3-3-4-16,-1-6-1 0,0-6-4 16,1-4-1-16,3-5-1 15,3 5 0-15,8-6 0 16,3 0 0-16,4 4 2 15,10 5 0-15,0 4-3 16,15 6 0-16,6 6-1 16,-7 4 3-16,4 2 0 15,0 4 3-15,-14 0 3 16,-4-4 2-16,-10 7 1 16,-8-3 2-16,-6-4-1 15,-15 1 0-15,-10-1-3 16,-11-2-1-16,-3-1-1 0,-11-3 0 15,7-6-2-15,4-3-2 16,-4 0-2-16,11 0 1 16,3 0-19-16,11 0-7 15,7 3-35-15,7 0-12 16,11-3-101 0</inkml:trace>
  <inkml:trace contextRef="#ctx0" brushRef="#br0" timeOffset="60850.63">2540 11703 328 0,'-21'-3'123'0,"24"3"-95"0,8-4 9 15,0 1-2-15,6 0-9 16,15-3 2-16,10 3-16 15,-3 0-7-15,-4-1-3 16,4 4-2-16,0 4 2 0,-14 5-14 16,-1 4-7-16,-2 2-114 15,-1 10-86-15,-4-3 77 16</inkml:trace>
  <inkml:trace contextRef="#ctx0" brushRef="#br0" timeOffset="61032.99">2709 11957 348 0,'-7'6'132'0,"21"-6"-103"0,15-3 16 0,-12-3 2 15,4-1-22-15,4-2-6 0,7-1-11 16,3 1-6-16,11 3-1 16,-4 0-10-16,8 2-2 0,-11 4-78 15,-1 0-33-15,-6 0-28 16</inkml:trace>
  <inkml:trace contextRef="#ctx0" brushRef="#br0" timeOffset="62397.21">3602 11229 200 0,'0'-25'74'0,"10"19"-58"0,5-10 14 15,-8 7 1-15,3-1-5 16,-6 4 2-16,-4 0-3 16,-4 6 2-16,-6 6-15 15,-4 10 0-15,-8 9-1 0,1 19 5 16,0 22 2-16,7 3-5 15,0 9 0-15,3 4-6 16,1 8 1-16,10 1-5 16,14-6 0-16,3-10-1 15,5-12-2-15,9-13 1 0,5-9 1 16,-1-10-6-16,-10-9 1 16,-1-6-45-16,-6-7-21 15,0-9-74 1</inkml:trace>
  <inkml:trace contextRef="#ctx0" brushRef="#br0" timeOffset="62997.84">3821 11301 252 0,'-4'0'93'0,"4"0"-72"0,0 0 5 16,0 0-1-16,0 0-7 15,0 0-1-15,7-3-1 16,4 0 0-16,10 0-8 15,7-3 1-15,11 3 2 0,3 6-4 16,-3 3 1-16,0 6 6 16,-14 7 5-16,-8 6-7 0,-10 4-2 15,-10 8-4-15,-8-2 1 16,-7-4-2-16,4-3 2 16,-3-6-6-16,3-3-1 15,0-3-2-15,6-1 0 16,5 1 0-1,6-3 0-15,8 5 0 0,7-2 0 16,-1 0 2-16,4 3 2 16,4-1-3-16,0 4 0 15,-4 3 1-15,0 1 2 16,-7-1-1-16,-7 0 2 16,0-3-2-16,-3-4-1 0,-4 8 7 15,-4-14 3 1,-6 7-3-16,-1-7-2 15,-6-5 0-15,-8-4 1 16,0-3-3-16,1-3-2 0,2-4-14 16,-2-2-6-16,-1 0-26 15,7 2-11-15,8 1-19 16,10-3-6-16,14-1-38 16</inkml:trace>
  <inkml:trace contextRef="#ctx0" brushRef="#br0" timeOffset="63238.27">4540 11571 332 0,'0'-25'123'0,"-3"19"-95"0,-1-1 5 0,4 4-3 16,-3 3-8-16,-4 3-1 15,-7 7-11-15,-1 2-4 16,1 7-4-16,0 3-2 0,0 0 3 15,0 6-2-15,0 4 2 16,3-1-2-16,-3 3-1 16,0 4-17-16,7 0-9 15,0-7-37-15,0 7-15 16,3-13-60 0</inkml:trace>
  <inkml:trace contextRef="#ctx0" brushRef="#br0" timeOffset="63493.31">4322 11493 260 0,'-8'-10'99'0,"8"7"-77"0,4-3 7 15,-4 6-1-15,7 6 3 16,4 3 3-16,3 4-12 15,3 15-3-15,8-3-11 16,-4 7-5-16,-3-1 0 0,3 4 0 16,0 2 1-16,0 4-2 15,4 0-2-15,-4-7-43 0,-7-6-21 16,4-12-81 0</inkml:trace>
  <inkml:trace contextRef="#ctx0" brushRef="#br0" timeOffset="63883.2">4572 11029 244 0,'0'-7'93'0,"11"4"-72"0,10 0 16 0,-7 0 4 16,4 0-2-16,6 0 4 15,-3 3-13-15,4 6-6 0,-4 6-13 16,0 4 6-16,-6 3 3 0,-1 0-4 16,-7 6-1-16,-4 0-9 15,-3-6-2-15,-3 0-2 16,-1-4 1-16,1 1-2 16,-1-4-1-16,4 1-2 15,0-4 1-15,0 10-1 16,7-3 0-16,0 0 2 15,0-1 2-15,7-2 1 16,4-4 3-16,3 1-3 16,7-4-2-16,1-3 0 15,-12-3-1-15,1 0-22 16,-4 0-10-16,0 0-44 16,-3 0-16-16,3 6-58 15</inkml:trace>
  <inkml:trace contextRef="#ctx0" brushRef="#br0" timeOffset="64937.88">5087 10953 228 0,'4'-12'85'0,"-1"12"-66"0,8 12 16 0,-4-2 4 16,3 9-6-16,4 12 3 15,4 3-9-15,-4 7-2 16,4 9-14-16,-1 10 0 0,1 9 2 16,-4 3-5-16,0 6-2 15,-3-12-3-15,-8 6 0 16,-3-3-2-16,-3 0 2 0,-4 0-2 16,-7-6-1-16,-4-3-15 15,-3-17-5-15,0-8-19 16,3-13-7-16,1-3-18 15,2-19-5-15,12-10-40 16</inkml:trace>
  <inkml:trace contextRef="#ctx0" brushRef="#br0" timeOffset="65264.78">5673 10847 284 0,'0'-32'107'0,"0"23"-83"0,0 0 13 0,0 5-1 16,0 4-13-16,-4 7 0 15,1 11-12-15,-1 20-2 16,-6 22-5-16,-8 2 8 0,4 7 7 15,0 25-8-15,-4 13-1 16,0-7-6-16,4-2-3 16,0-1 0-16,11-3-1 15,-1-6 0-15,8-10 0 16,3-22-5-16,7-2-1 0,3-23-37 16,5-12-16-1,2-13-96 1</inkml:trace>
  <inkml:trace contextRef="#ctx0" brushRef="#br0" timeOffset="65637.93">5888 11170 264 0,'-25'-7'101'0,"22"4"-78"0,3-3 2 0,3 0-3 16,4-1-3-16,7 1 3 16,11 0-1-16,0-7-1 15,6 13-10-15,5 10 9 0,-1-1 4 16,-7 10 2-16,-3 3 2 16,-7 6-9-16,-8 7 0 15,-6 9-7-15,-8 6 1 16,-3 0-7-16,-3 0-1 15,-1-9 0-15,0 0 2 16,4-7-3-16,7-3 0 16,7-5-1-16,7-5-2 15,4-2-2-15,0-3 1 0,10-4-6 16,-10-2-3-16,-1-4-58 16,1-3-27-16,7-3-76 15</inkml:trace>
  <inkml:trace contextRef="#ctx0" brushRef="#br0" timeOffset="65922.53">6258 10916 300 0,'-3'9'112'0,"10"16"-87"0,7 28 22 0,-7-27 5 15,0 8-6-15,7 7 0 16,7 15-19 0,0 16-8-16,4 16-12 0,-4-3-3 0,-3-7 0 15,-18 7 0-15,0 0 0 16,-7-7-2-16,-11-9 1 16,4-13-4-16,0-9-2 15,0-12-36-15,0-10-14 16,3-13-22-16,1-8-6 15,10-11-64 1</inkml:trace>
  <inkml:trace contextRef="#ctx0" brushRef="#br0" timeOffset="66440.75">6844 11138 256 0,'-49'13'96'0,"41"-10"-75"0,5 6 6 0,3-5-2 0,7-1-3 16,11 0 4-16,17 0-10 16,14-3-4-16,8-3-7 15,3 0-2-15,0 0 3 0,0 3-8 16,-4 3-3-16,-14 3-70 15,-6 6-30-15,-19 4-13 16</inkml:trace>
  <inkml:trace contextRef="#ctx0" brushRef="#br0" timeOffset="66603.32">6957 11449 248 0,'-28'40'93'0,"31"-27"-72"0,15 6 5 0,-1-16-3 16,12 0-7-16,9-6 1 15,-2-3-9-15,10-4-5 16,6 1-2 0,5 3-1-16,-1 2 0 0,-10-2-64 0,4 12-29 15,-12-6-15 1</inkml:trace>
  <inkml:trace contextRef="#ctx0" brushRef="#br0" timeOffset="67092.78">8114 10919 280 0,'3'-47'107'0,"1"31"-83"0,-8-6 4 0,4 16-2 0,-3-4-6 16,-4 4 3-16,-7 3-9 15,-7 6-3-15,-8 3-6 16,-9 13 5-16,-12 19 3 0,1 9-6 16,-4 3-4-16,3 13 6 15,1 6 4-15,3 22-4 16,0 3-3-16,11-6-3 16,14-7-3-16,14-9 1 15,10-6-1-15,15-6 2 16,14-10 1-16,7-13 1 15,13-2 0-15,8-16 0 0,0-13 0 16,-3-9 0-16,-8-7 2 16,-6-2 3-16,-12-7 2 15,-6 0 8-15,-14 1 5 16,-11-1-11-16,-18 0-4 16,-21 3-6-16,-17 4-3 15,-4 2 1-15,3 10-1 16,8 3-5-16,7 7 1 15,10-1-14-15,11 1-3 16,14-1-27-16,14 0-11 16,17-5-75-1,26 2-73-15,-4 0 69 16</inkml:trace>
  <inkml:trace contextRef="#ctx0" brushRef="#br0" timeOffset="67337.57">8763 11251 376 0,'-7'-3'143'0,"-4"3"-112"0,-10 3 3 16,14-3-5-16,-7 10-16 16,-4 5-2-16,-3 7-6 15,-7 10-2-15,0 5-1 16,-7 10-2-16,-1 0 3 0,1-6-7 15,0 3 1-15,-1-3-10 16,8-10-2-16,3 7-56 16,8-10-23-16,10 0-56 15</inkml:trace>
  <inkml:trace contextRef="#ctx0" brushRef="#br0" timeOffset="67565.5">8481 11232 324 0,'-7'-18'123'0,"7"18"-95"0,-4 0 7 0,4 0-4 15,0 0-17-15,4 9-3 16,-1 10-5-16,4 6 1 0,0 16-4 16,0 9 0-16,4 9 1 0,3-2-5 15,0-1-1-15,0-2-13 16,0-4-2-16,1-10-43 15,-5-8-18 1,4-13-56-16</inkml:trace>
  <inkml:trace contextRef="#ctx0" brushRef="#br0" timeOffset="67935">8978 10731 292 0,'-3'-13'110'0,"10"7"-86"0,7 6 27 0,-4 0 5 15,5 0-13-15,-1 6-2 16,3-3-8-16,1 7-1 16,0 2-18-16,-1 4-1 0,-3 9-2 15,-7 16-2-15,-7 6 0 16,-7 3-5-16,-3 0-1 15,-4-6-1-15,3-6-2 16,0-4 5-16,8-6 1 16,3 1 0-16,7-11-1 15,11-2-1-15,10-3 0 16,14-4-2-16,8 0 1 16,-1 1-4-16,-3-1 0 0,-4 1 1 15,-10-7 2 1,-4 6-41-16,-7-9-16 0,-7 6-43 15,-3-2-16-15</inkml:trace>
  <inkml:trace contextRef="#ctx0" brushRef="#br0" timeOffset="69077.39">1524 13311 200 0,'-11'-62'74'0,"11"36"-58"0,0-5 20 0,0 15 5 0,4 1-4 16,-1 2 1-16,5 4-4 15,-1 2 1-15,7 11-19 16,0 8 6-16,7 16 2 0,4 26-6 16,3 12 0-16,-3 15-9 15,-8 1-1-15,1 21-4 16,-4 4-1-16,-7-13-1 16,-3-10-2-16,-8-8 3 15,1-7 0-15,-5-13 1 16,1-9 0-16,0-6 0 15,0-16 0-15,0-13 0 16,-3-2 2-16,-1-10-3 16,4-10 0-16,0 1-3 15,3-10-1-15,4-6 1 16,7-3 0-16,11-7-3 16,3-5 2-16,11-1-1 0,10 3 0 15,1 7 0-15,-4 9 0 16,13 13 2-16,-2 15 2 15,6 13-3-15,-3 3 0 16,-7 6 3-16,-4 0 1 16,-13-3 5-16,-19 0 5 15,-10 0-1-15,-10-3 3 16,-19 0-8-16,-13 0-4 16,0 3 0-16,-1-6 0 15,-6-3-4-15,3-4 1 16,-7-5-9-16,7-7-2 15,11-7-36-15,7 4-16 16,7-6-26-16,17-7-9 0,11-3-40 16</inkml:trace>
  <inkml:trace contextRef="#ctx0" brushRef="#br0" timeOffset="69512.17">2071 12900 288 0,'-7'0'107'0,"7"0"-83"0,7 16 2 0,0-13-4 16,7 7-1-16,7 5 4 15,11-2 2-15,0-4 1 16,-1 4-15-16,5 3 5 0,2 2 5 16,-13 4-1-16,0 3-1 15,-4 0-5-15,-10 7 0 16,-8 2-5-16,-6 4-1 16,-8 3-4-16,-7-4-1 15,8 1-6-15,-1-4 1 16,4 4-2-16,4-7 0 15,6-2 0-15,4-4 0 16,7-3 2-16,8-10 0 0,-1-2 2 16,10-4 1-16,1-6-1 15,7-6-2-15,0-4-24 16,-4-2-11 0,-7-1-48-16,4-3-22 0,0 1-55 15</inkml:trace>
  <inkml:trace contextRef="#ctx0" brushRef="#br0" timeOffset="70118.45">3168 13336 196 0,'-46'19'74'0,"39"-16"-58"0,0 0 16 0,7-3 2 15,0 0-11-15,7-3 0 16,4 0-1-1,10-3 1-15,3 0-12 0,1-1 2 0,3 1 3 16,1 3-8-16,2 3-2 16,-9 0-6-16,2 3-1 15,-3 3-85-15,1 4-39 16,-1-1 12 0</inkml:trace>
  <inkml:trace contextRef="#ctx0" brushRef="#br0" timeOffset="70296">3224 13653 304 0,'15'9'112'0,"-1"-9"-87"0,21-3 7 16,-21-3-5-16,11 0-17 16,10-4-3-16,14 1-7 15,-3-1-3-15,11 1-93 16,-11-3-40-16,6-1 22 15,-6-6 13-15</inkml:trace>
  <inkml:trace contextRef="#ctx0" brushRef="#br0" timeOffset="70744.38">4237 12681 244 0,'-7'-22'90'0,"3"13"-70"0,1-1 21 0,3 7 7 0,-4-3-15 15,1 6-4-15,-4 9-10 16,-4 10-2-16,-3 22-10 16,0 25 9-16,-4 12 6 0,-3 7-5 15,3 31 1-15,1 9-11 16,-1-3-2-16,8 26-3 15,6-7-2-15,8-16 1 16,10-18 1-16,10-13-1 16,5-13 2-16,2-12-9 15,-6-15-1-15,3-13-45 16,-3-20-18-16,3-11-87 16</inkml:trace>
  <inkml:trace contextRef="#ctx0" brushRef="#br0" timeOffset="71973.17">4632 13192 244 0,'-25'-12'90'0,"22"8"-70"0,-1-2 10 0,4-3-1 0,4 6-6 16,3-7-2-16,3 1 0 16,5-4 1-16,9 4-12 15,-3 3 8-15,8 6 4 16,2 9-2-16,8 7 0 0,-7 9-2 15,0 15 0-15,-4 14-7 16,-7 2-2-16,-14-2-1 16,-7-1 2-16,-3-3-1 15,-12-6 2-15,5-3-4 16,-4-4-2-16,3-5-2 16,4-4-3-16,0-6-2 15,4 6-1-15,3-6-1 16,7-3 3-16,10-4 0 15,11-2 3-15,8-7-1 0,-1-3-1 16,4 1-15-16,3-4-7 16,-10-7-58-16,3-2-22 15,0-1-56 1</inkml:trace>
  <inkml:trace contextRef="#ctx0" brushRef="#br0" timeOffset="72246.39">5330 12897 316 0,'18'10'118'15,"3"12"-92"-15,18 22 13 0,-25-22 0 0,7 9-10 16,1 13-2-16,-5 28-11 15,-3 19-5-15,-3 0-6 16,-11 6-4-16,-7 16 2 0,-4-7-2 16,-3-11-1-16,0-23 1 15,3-10-1-15,4-18-47 16,7-25-147 0</inkml:trace>
  <inkml:trace contextRef="#ctx0" brushRef="#br0" timeOffset="72650.23">5697 12596 284 0,'7'-22'107'0,"4"10"-83"0,3-10 6 0,-3 12-3 15,3 1-4-15,7 3 3 0,-3 6 1 16,10 9 3-16,4 7-16 16,-4 6 1-16,-3 6-1 0,-15 13 1 15,-3 6 4 1,-7 6-9-16,-3 0-3 0,-1 1 2 15,4-10 2-15,4-7-4 16,10-5-2-16,10-7 2 16,12-6 2-16,6-7-2 15,4-3-2-15,0 1-2 16,3-4-3-16,1-3 1 16,-1 7-1-16,-10-10-64 15,0 0-27-15,-1-3-93 16</inkml:trace>
  <inkml:trace contextRef="#ctx0" brushRef="#br0" timeOffset="73104.78">6784 13095 268 0,'-4'0'101'0,"8"0"-78"0,17 6 9 15,-3-3 0-15,13 0-9 16,15 4-1-16,-3-1-12 0,6 0-4 16,0 4-4-16,-3-4-13 0,-7 13-2 15,-4 0-126 1</inkml:trace>
  <inkml:trace contextRef="#ctx0" brushRef="#br0" timeOffset="73268.48">6999 13571 260 0,'0'10'96'0,"18"-7"-75"0,14-3 8 0,-15-3-3 15,11-3-8-15,8-4 0 16,10 1-10-16,10-4-5 0,7-2-2 16,-3 5-17-16,-3-2-6 0,-4-1-106 31</inkml:trace>
  <inkml:trace contextRef="#ctx0" brushRef="#br0" timeOffset="73924.98">8371 12951 280 0,'-10'-32'104'0,"10"23"-81"0,0 6 18 16,0 3 2-16,-4 3-23 15,-3 13-8-15,-7 5-8 16,-3 8-1-16,-1 2-2 16,4-3 2-16,0 7 2 0,7-4 0 0,3-3 2 15,11 1 2-15,14-7 5 16,11 3-4-16,10-3 2 16,1-4-9-16,3 1-4 15,-4-6 0-15,-3 2 2 16,-4-11-40-16,0 2-18 15,-3-6-97 1</inkml:trace>
  <inkml:trace contextRef="#ctx0" brushRef="#br0" timeOffset="74179.85">8721 12919 284 0,'0'-37'107'0,"7"30"-83"0,0 1 15 16,0 6 1-16,0 13-7 16,3 5 3-16,-2 20-7 15,-5 3-1-15,-3 6-15 16,-3 16-3-16,-5 24 0 0,-2 4-6 16,-4 3-2-16,0 10-1 15,3 2 1-15,4-5-19 16,4-17-8-16,3-15-34 15,3-6-12-15,8-19-82 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51:02.93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1542 221 228 0,'-7'0'85'0,"7"0"-66"0,-4 3 16 0,4-3 4 0,0 0-1 16,0 0 2-16,0 0-7 15,0 0-3-15,0 0-16 16,0 0 2-16,0 0 2 0,7-3-6 15,7 3 1-15,4-10-2 16,14 4 1-16,10 6-2 16,-7-6 1-16,8 6-6 15,-1 6-3-15,-7 0 1 16,-7-3 2-16,1 4 2 16,-8 2 1-16,-4 10 4 15,-10 0 3-15,-3 6-4 16,-8 0-1-16,-3 3-4 0,-3-6-1 15,-8 6-6 1,1-3 1-16,-1-6 0 16,4-6 2-16,0-1-1 0,3 1 2 15,1-4-4-15,-1 4 0 16,4-4-1-16,0-6 0 16,0 3-3-16,14 4 1 15,0-1 2-15,3-6 3 16,5 10 0-16,-1-4 2 15,0 4-2-15,0-1-1 16,0 7 1-16,0-6 1 16,-3 6-3-16,-4-4 0 15,0-2 1-15,-4 6 2 16,-3-10 1-16,-3 7 1 0,-8-7-2 16,1 0-2-16,-4-5 1 15,-4 2 1-15,-7-6-1 16,1 3-1-16,-12 3 3 15,1-6 0 1,3 0-4-16,-3 0 1 0,3 0-16 16,11 0-6-16,7 0-31 15,7 0-14-15,14 0-15 16,11 0-7-16,6 0-55 16</inkml:trace>
  <inkml:trace contextRef="#ctx0" brushRef="#br0" timeOffset="495.61">2025 239 280 0,'-4'-6'107'0,"4"3"-83"0,4 3 8 0,-4 0 1 15,7 0-6-15,0 0 4 16,0-6-4-16,0 6-2 0,7-3-13 16,7 3-1-16,8 0 2 0,9 0-7 15,-6 3-1-15,0 6 1 16,-4 10 3-16,0 6 7 15,-10 6 2-15,-7-2 2 16,-11 2 2-16,0 7-6 16,-7-4-1-16,-11-6-5 15,-3 4 1-15,-7-4-6 16,3-3-3-16,4-3-1 16,7 0-1-16,3 0-3 15,11-3 2-15,11-1 1 16,6-8 0-16,11 2 0 15,8-5 0-15,3-4 0 16,-8-3 0-16,5 0-3 0,-5-3 2 16,-10 3-39-16,-3 0-15 15,-11 0-33-15,-3 0-12 16,-1 9-61 0</inkml:trace>
  <inkml:trace contextRef="#ctx0" brushRef="#br0" timeOffset="1003.9">1266 992 264 0,'-21'0'99'0,"14"-6"-77"0,-3 6 15 16,6 0 5-16,1 0-10 15,-4 0 1-15,3 0-7 16,1 0-2-16,3 0-13 15,7 0 4-15,7 0 5 0,7 0 2 0,11-4 4 16,-1-2-8-16,12 3 0 16,24-6-9-16,10-1-1 15,12 4-2-15,6-3-1 16,21 2-1-16,4 1 0 16,-7 6 4-16,3 0 3 15,11 0-6-15,-3 0-1 16,-18-3 0-16,-15-3 0 15,-13 2-2-15,-14-2-2 16,-8 3 3-16,-21-3 0 16,-3 3-1-16,-14 3 1 15,-4 0-35-15,-11 3-13 16,-3 3-57-16,0-6-25 16,-3 0-41-1</inkml:trace>
  <inkml:trace contextRef="#ctx0" brushRef="#br0" timeOffset="2585.46">1520 1202 236 0,'-3'0'88'0,"3"-6"-69"0,0 6 19 0,0 0 4 16,0 0-9-16,7-3 0 15,0 3-7-15,0-7-2 16,4 7-13-16,-4 0 2 0,3 7 3 15,1 2 1-15,0 7-1 16,-4 6-6-16,0 9-2 16,-4-3-2-16,-3 3 1 15,0 1-2-15,0-1 0 16,0-15-6-16,0 3 1 16,0 0 0-16,0-4 0 15,4-5 0-15,-1-1 0 16,1-6 0-16,-1 3 2 15,1 1-32-15,-4-4-12 16,0 3-89 0,3-6-79-16,-3 0 69 0</inkml:trace>
  <inkml:trace contextRef="#ctx0" brushRef="#br0" timeOffset="2870.88">1856 1340 336 0,'-4'-6'126'0,"8"2"-98"0,-1 1 1 0,-3 3-5 16,4-3-14-16,3-9-3 15,0 9-4-15,0-4-3 16,-4 4 1-16,-3 3-1 0,0 0 0 15,0 0 2-15,0 0 1 16,0 3-1-16,0-3-2 16,0 7-2-16,0-4-1 15,4-3-45-15,-4 0-20 16,10 0-73 0</inkml:trace>
  <inkml:trace contextRef="#ctx0" brushRef="#br0" timeOffset="3408.8">1979 1142 292 0,'4'-9'110'0,"-4"6"-86"0,7 3 13 16,-4-6 2-16,1 2-14 15,10 4-3-15,0-3-6 16,4 3 0-16,3 0-9 16,11 0 5-16,-1 0 1 0,5 0 0 15,-8 0 0-15,0 3 4 16,-7 1 1-16,0 2-1 16,-7-6 0-16,-7 9 2 0,-7-6 0 15,-7 4-10-15,-3 2-3 16,-8 0-6-16,1 1-1 15,-1-1 1-15,4 7 2 16,0-10-3-16,7 4 0 16,0 2-1-16,3 1-2 15,4-4 5-15,4 4 1 16,-1 2 0-16,1-2-2 16,-4 6-2-16,3 3-1 15,1 3 2-15,-4 0 0 16,0-10 1-16,0 4 0 15,0 0 0-15,0-9 2 16,0-1 1-16,0-3 1 16,-4-3-2-16,1 4 1 15,-1-7-2-15,-3 0 2 16,-4-7-4-16,-3 4 0 0,-3 3-45 16,3-9-20-16,3 3-21 15,0 6-7-15,8-10-61 16</inkml:trace>
  <inkml:trace contextRef="#ctx0" brushRef="#br0" timeOffset="3772.8">2385 1158 344 0,'-7'-9'129'0,"14"9"-100"0,-4 0 4 0,-3 0-2 15,7 0-16-15,0-7-1 16,4 4-4-16,0 3 1 16,-1 0-6-16,4 0 4 0,0 0 1 15,-3 10 3-15,-4-1 5 16,-7 7-1-16,-3 6-1 16,-5 9-2-16,-2-6-1 15,-1 3-3-15,1-6-1 16,3 3-5-16,3-3-1 15,4-9-1-15,0-1-2 16,4 1 1-16,6-7-1 0,8-3 0 16,0 0 0-16,3-3 0 15,0 0 2-15,-7 0-36 16,-3 0-15-16,-4 0-39 16,-7 10-15-16,0-10-57 15</inkml:trace>
  <inkml:trace contextRef="#ctx0" brushRef="#br0" timeOffset="4550.56">1432 1795 236 0,'4'0'88'0,"-1"-4"-69"0,8-2 15 0,-4 0 1 15,0 0-5-15,4-4 0 16,-1 1-4-16,4 3-1 16,7-1-14-16,1 1 7 0,-5 6 4 15,4 0-2-15,1 0 0 16,-5 3-5-16,1 10-1 16,-8 5-2-16,-2-2 2 15,-8 3-3-15,-4 9-1 16,-7-3-6-16,-3 0-3 15,0 0 0-15,0-3 1 16,0-3-1-16,0 3 2 16,3-3-4-16,8-3-2 0,3-4 2 15,10-2 0-15,12-4 1 16,6-3 0-16,7-3 0 16,-7 0 2-16,-3-3-21 15,-4 0-7-15,-3 3-64 16,-4 0-27-16,-14 0-36 15</inkml:trace>
  <inkml:trace contextRef="#ctx0" brushRef="#br0" timeOffset="4767.75">1849 1929 376 0,'-4'-3'140'0,"4"3"-109"0,4 0 13 0,-4 0 1 16,0 0-28-16,0 0-6 16,0 0-8-16,0 0-3 15,0 0 1-15,0 0-21 0,0 0-7 16,3 0-43-16,1 3-18 16,-4 4-62-1</inkml:trace>
  <inkml:trace contextRef="#ctx0" brushRef="#br0" timeOffset="5694.02">2148 1704 252 0,'4'-16'93'0,"-1"7"-72"0,5 5 14 0,-8 4 2 15,3 0-4-15,1 0 1 16,3 4-4-16,-7 5 1 16,3 7-17-16,1 6 5 0,-1 3 2 0,-3 3-5 15,0 6 1 1,0-5-8-16,0-1-3 16,0-3-3-16,0-3-3 0,0 0-2 15,4-7-1-15,-1 1-18 16,1-6-7-16,-4-1-40 15,0-6-17-15,0 0-65 16</inkml:trace>
  <inkml:trace contextRef="#ctx0" brushRef="#br0" timeOffset="6126.02">2424 1716 332 0,'0'-9'126'0,"0"9"-98"0,0-10 8 0,0 10-5 16,0 0-8-16,0-3-2 16,0 3-5-16,0 0-2 15,-4 3-8-15,-3 7-4 0,0 12-1 16,0 3-4-16,0 6 2 15,0 7 1-15,0-10 0 16,3 3 0-16,8-2 2 16,6-4 1-16,1-3 1 15,3 0 2-15,0-10 3 16,4 1 2-16,3-4 1 16,4-9 2-16,3 0 4 0,-7 0-1 15,-7-9 1-15,-3-1 2 16,-11 4 2-16,-11-10-12 15,1 1-6-15,-12 5-2 16,-2-2-2-16,6 2-3 16,4 1 0-16,3 3-51 15,4 2-22-15,4 1-27 16,3 0-10-16,10-6-39 16</inkml:trace>
  <inkml:trace contextRef="#ctx0" brushRef="#br0" timeOffset="6970.02">3493 995 252 0,'-4'0'93'0,"4"0"-72"0,0 0 18 0,0 0 3 0,0 0-5 16,0 0 1-16,4 0-6 15,-1 3 0-15,-3 7-18 16,0-4 3-16,-7 9 1 0,0-2-6 15,-4 6 1-15,1 0-8 16,3-1-1 0,0-2 0-16,3 0 0 0,8 3-5 15,3-10 1-15,7 0 4 16,7-2 2-16,11-4 0 16,-8-3-1-16,5 0-3 15,-5 0-2-15,1 0-2 16,-7 0 1-16,-8 0-12 15,-3 0-7-15,0 0-40 16,-3 0-16-16,-1 6-36 0,-3-6-12 16,0 10 11-1</inkml:trace>
  <inkml:trace contextRef="#ctx0" brushRef="#br0" timeOffset="7283.49">3701 1098 236 0,'0'-12'88'0,"3"6"-69"0,1-13 17 0,-1 19 3 15,1-10-8-15,-1 1 2 16,1 6-6-16,-4 3 1 16,0 0-16-16,0 0 2 0,3 3 0 0,-3 16 1 15,0-7 4-15,-3 10-7 16,-1 0 1-16,1 10-4 15,-1 12 2-15,1-1-6 16,-1 1-3-16,4-6-4 16,0-4 1-16,0-2 1 15,0-7 0-15,0-6-14 16,0 0-5-16,0-13-26 16,0 3-11-16,0-6-39 15,0 4-17-15,-3-17-4 16</inkml:trace>
  <inkml:trace contextRef="#ctx0" brushRef="#br0" timeOffset="7722.64">3856 1183 308 0,'-4'-6'115'0,"4"6"-89"0,4 0-6 0,-4 0-6 16,0 0-13-16,0 0-1 15,0 0 2-15,3-3 1 16,-3 3-1-16,0 0 3 0,0 0 1 16,0 0 2-16,0 0 2 15,0 0 1-15,0 0 3 0,0 0-5 16,0 0-3-16,0 3-1 15,4 3-1 1,-4-6-5-16,3 3 1 16,1 4-2-16,-4-7 0 0,0 0 2 15,0 0 0-15,0 0 0 16,0 0 2-16,0 0-1 16,4-7-1-16,-4 7 1 15,3-3 1-15,-3 3-3 16,4 0-2-16,-4 0-9 15,0 0-5-15,0 0-13 16,0 0-4-16,3 0-15 0,-3 3-4 16</inkml:trace>
  <inkml:trace contextRef="#ctx0" brushRef="#br0" timeOffset="8514.75">4269 1051 280 0,'7'-12'107'0,"-4"6"-83"0,1-4 15 0,-4 10 1 0,0-3-13 16,0-3-3-16,-4 3-10 15,-3 0-1-15,0 3-8 16,-7 0-1-16,3 0 2 0,1 0-3 16,-1 3-2-16,1 0-3 15,3 3-1-15,-4 3-1 16,0 1 3-16,1 2 0 16,3-2 1-16,0-1 0 15,0 1 0-15,0-4-5 16,0 3-1-16,7 1 7 15,7-7 4-15,0 3-2 16,3 0-2-16,1 4-3 16,-1-7 1-16,5 3 1 15,-1 4 0-15,0-1 0 16,0 7 2-16,0-7-3 0,0 4 0 16,-3 2 1-16,-4 4 0 15,0 3 2-15,-4-3 1 16,4-7-4-16,0 7 1 15,-3-3 2-15,-1 0 1 16,1-1 3-16,0-5 1 16,-1 2-3-16,-3 4-1 15,0-4-1-15,0-2 1 16,-3-1 4-16,-1 1 4 16,-3-1 5-16,-4 1 2 15,1-4-7-15,-4 3-2 16,-7-9-5-16,-1 3-3 15,1 4 0-15,0-7-1 16,3-7 0-16,8 4 0 16,-1-12-3-16,8-4 2 15,6-10-1-15,8-8 0 0,3-1 2 16,7-6 0-16,0 7-3 16,4-1 0-16,3 7 2 15,-7-4 2-15,4 1 0 16,-7 9-1-16,-4 6 3 15,-4-3 0-15,-6 3-1 16,-8 7-2-16,-3 2 1 16,-7 4-1-16,-3 6 0 15,-1 3 0-15,4 0-25 0,0 0-8 16,3 4-38-16,4-7-17 16,7 0-62-1</inkml:trace>
  <inkml:trace contextRef="#ctx0" brushRef="#br0" timeOffset="34890.18">2025 1497 188 0,'-7'9'71'0,"7"-9"-55"0,-4 0 13 0,4 0 2 0,0 0-5 15,0 0-1-15,0 0-2 16,0 0 0-16,0 0-13 16,0 0 10-16,4 0 3 0,6 0 6 15,8-6 5-15,3-4-4 16,15-15 2-16,13-12-7 15,0-7-1-15,8-13-7 16,3 4 0-16,21 0-10 16,-7-1-2-16,0 4-5 15,-17 6-1-15,-8 13-1 16,-21 9-2-16,-10 13-46 16,-11 12-21-16,-11 6-107 15</inkml:trace>
  <inkml:trace contextRef="#ctx0" brushRef="#br0" timeOffset="35324.91">2081 2055 208 0,'-7'6'77'0,"7"-6"-60"0,4 0 13 16,-4 0 1-16,7-6 6 16,0 6 4-16,11-10 1 15,-4 4 1-15,14-6-24 16,-7-1 7-16,7-9 2 0,-3 3-7 16,14-18 1-16,7-17-9 0,10 1-3 15,4 6-8-15,4 6-1 16,-1 4-21-16,-3 2-7 15,0 13-59-15,-7 3-24 16,3-12-36 0</inkml:trace>
  <inkml:trace contextRef="#ctx0" brushRef="#br0" timeOffset="36016.11">3986 1506 192 0,'-10'0'71'0,"3"0"-55"0,-11 3 13 0,11 3 2 0,0-6-5 16,0 4 2-16,0 2-7 16,3-6-1-1,-3 3-11-15,4 3-1 0,3-6 2 0,7 0 7 16,0 0 7-16,14-9-4 15,11-1 0-15,14-15-5 16,0-9-1-16,3-7-6 16,4-6-3-16,-4-9-2 15,11 15-3-15,-10 0 1 16,-1 4-1-16,-3 2-53 16,-7 10-22-16,-11 0-72 15</inkml:trace>
  <inkml:trace contextRef="#ctx0" brushRef="#br0" timeOffset="36767.82">3623 772 220 0,'-7'-18'82'0,"3"11"-64"0,-6-2 9 15,6 3 0-15,1 2-3 0,-4-5 1 16,-4 3 1-16,-3 3 1 16,-4 3-14-16,-3 0 5 0,-7 0 5 15,3 9-3-15,1 4-2 16,-1 9-6-16,-3 21-2 16,-8 1-4-16,5 10-1 15,2 5 3 1,-2-2-4-16,-1 27 11 15,4-5-8-15,14 9 7 16,7-20-7-16,21 11 0 16,0-7-4-16,21-9 5 15,0-10-5-15,25-12 10 16,7-19-7-16,18-22 10 16,-4-13-9-16,32-37 3 15,-14-3-6-15,10-29 0 16,-24 4-2-16,-4-23 1 15,-25 20-2-15,-13-23-1 16,-26 14 1-16,-27 5-6 16,-25 13 3-16,-29 18-6 15,-6 20 5-15,-22 18-16 16,-3 16 10-16,3 16-53 16,18 3 34-16,14 6-170 15,21-6 110-15</inkml:trace>
  <inkml:trace contextRef="#ctx0" brushRef="#br0" timeOffset="37969.71">2304 5043 208 0,'-4'-19'77'0,"4"19"-60"0,0 0 19 0,0 0 7 0,0 0-4 16,0 0 1-16,0 0 0 15,0 0 0-15,0 0-22 16,4 0 3-16,10 0 2 0,14 0 1 16,21-9 1-16,36 9-3 15,28-16-2-15,56-3-10 16,18-3-4-16,35-9-4 16,15 0-2-16,-1-10 3 15,-6-3 0-15,-15 3-4 16,-35 7-1-16,-29 2 3 15,-27 10 1-15,-32-3-3 16,-22 16-1-16,-24 6-52 16,-18 6-24-16,-17 13-103 15</inkml:trace>
  <inkml:trace contextRef="#ctx0" brushRef="#br0" timeOffset="38359.74">3464 5052 300 0,'18'-22'112'0,"-11"16"-87"0,-3 3 20 0,-4 3 1 0,0 0-13 16,0 3-4-16,-8 7-13 15,-2 18-5-15,-8 9-6 16,1 14-4-16,-1-1 2 0,-7-3 4 16,1 0 6-16,9 3-3 15,8-3 2-15,7-3-5 16,11-3-2-16,17-4 0 15,11-5-1-15,17-7-2 16,4-7 1-16,-3-5-7 16,-1-10-1-16,-17-9-75 15,0 0-34-15,0-4-52 16</inkml:trace>
  <inkml:trace contextRef="#ctx0" brushRef="#br0" timeOffset="38582.87">3870 5140 424 0,'0'6'159'0,"4"-2"-124"0,3 14 22 0,3 1 1 16,1 6-23-16,-1 10-7 16,-3 2-15-16,-7 17-6 0,-3 18-4 15,-4 19-3-15,0 0 1 0,0-4-1 16,-7 14 0-1,7-1-36-15,-1-12-15 0,5-13-36 16,3-12-13-16,7-16-77 16</inkml:trace>
  <inkml:trace contextRef="#ctx0" brushRef="#br0" timeOffset="39303.85">8223 5178 252 0,'-17'9'93'0,"17"-9"-72"0,3 0 5 0,-3 0-3 16,11-3 4-16,13-3 6 15,19-4-2-15,20-2 1 16,18-7-18-16,53-6 3 0,39 0 3 15,43 0-5-15,59-3 2 16,46 2-6-16,28-2-1 16,4 0-4-16,-15 0 1 15,-6 0-6-15,-50-1-1 16,-38 11 2-16,-40-8 1 16,-45 4-4-16,-43 13 1 15,-41-3-31-15,-40 5-14 16,-35 7-54-16,-21 7-22 15,-32-4-12-15</inkml:trace>
  <inkml:trace contextRef="#ctx0" brushRef="#br0" timeOffset="39711.18">9698 5284 260 0,'28'-28'99'0,"-10"19"-77"0,-4-1 18 0,-7 7 4 16,-7 3-14-16,0 3-3 15,-4 10-9-15,-6 3-3 16,-8 2-9-16,-3 11 0 0,0 5 1 16,0 1 5-16,3-1 3 15,4-3-4-15,7 7 1 16,7-3-1-16,14-1 3 16,18-3-3-16,21-2 1 15,7-4-7-15,0-7-3 16,3-5-4-16,4-4-1 15,-3-9-20-15,-11 0-8 16,-11 0-55-16,-14-3-23 0,-10-3-37 16</inkml:trace>
  <inkml:trace contextRef="#ctx0" brushRef="#br0" timeOffset="39978.65">10241 5325 340 0,'11'-12'129'0,"-1"2"-100"0,8 7 13 15,-11 3 2-15,4 3-14 0,-4 7 0 16,-7 15-6-16,-11 9-3 16,-10 23-11-16,-11 30-2 0,0 7 2 15,1 13-4-15,2 15-1 16,5-3-5-16,6-12 0 15,8-13 0-15,2-9 0 16,5-13-7-16,-1-3-3 16,4-13-47-16,0-12-22 15,4-9-101 1</inkml:trace>
  <inkml:trace contextRef="#ctx0" brushRef="#br0" timeOffset="44077.81">1559 7545 240 0,'-24'3'90'0,"17"-3"-70"0,-4 3 15 0,11-3 0 0,0 0-5 15,0 0 0-15,0 0-2 16,3-3 0-16,8 0-15 16,7 0 5-16,6 3 3 0,12 3-3 15,13 0 2-15,-3 0-7 16,10 4-3-16,1-1-8 16,17-3-1-16,-4 3-1 15,5 1 0-15,-15-4 0 16,-4 0 0-16,-17 0-29 15,-7-3-10-15,-11 0-38 16,-4 0-16-16,-17 3-46 16</inkml:trace>
  <inkml:trace contextRef="#ctx0" brushRef="#br0" timeOffset="44348.36">1693 7937 272 0,'-14'6'101'0,"14"-6"-78"0,7 3 6 0,0-3 0 15,7 0 2-15,8 4 3 16,6-4-7-16,4 0-2 16,3-4-14-16,18-2 0 0,17-3 0 0,11-1-4 15,-6 4-2-15,-1 0-2 16,-4-1-3-16,-3 1 1 15,-3 6-1-15,-11 0-36 16,-11 0-13-16,-14 0-48 16,-3 10-18-16,-11 2-4 15</inkml:trace>
  <inkml:trace contextRef="#ctx0" brushRef="#br0" timeOffset="64508.68">3397 7407 136 0,'0'-9'52'0,"4"6"-41"16,-1-1 15-16,1 1 4 0,-1-3-6 16,4-3 0-16,-3 2 2 15,3-2 1-15,4 0-14 16,-1-4 3-16,1 4 4 0,-4-1 2 15,0 4 4-15,-7 0-8 16,-4 6 0-16,-3 3-7 16,-7 6-1-16,-3 4-4 15,2 6 1-15,-6-1-4 0,-3 14 0 16,-1-4-3 0,0 3-1-16,4 4 1 0,3-1 2 15,1-2-1 1,3-1-1-16,7-6 1 0,3-3-1 15,8 3 2-15,6-6 1 16,11-3 1-16,0-4 0 16,11-3-2-16,14 4 1 15,11 0-2-15,6-4 2 16,-3 13 0-16,-4 0 3 16,-6 6-3-16,-15 7-2 15,-3 18 2-15,-11 3 0 16,-3-2 7-16,-11 2 6 15,-7-6 1-15,-7-3-1 16,-14-9 3-16,-8-7 0 0,-10 4-6 16,-10-7-3-16,-4 0-3 15,11-6 0-15,-4-3-6 16,7-7-1 0,7-12-2-16,1 0 0 15,-1-9 2-15,11-10 2 0,7-6-3 16,10-3-2-16,8-10 2 15,6-6 2-15,11-9-5 16,22-10 1-16,6 7 3 16,15-4 4-16,3-5-1 15,3-17-2-15,-13-12 2 16,-1 9 2-16,-14 4-4 0,-13 6-1 16,-15 9 0-16,-14-3 0 15,-11 9 0-15,-14 7 0 16,-13 3-3-16,-19 15 2 15,4 7 1-15,-3 9 0 16,17 3-5-16,14 13 1 16,11 3-3-16,21 3 2 15,18 7-41-15,17 6-17 16,15 6-67-16,-1-1-30 16,15-2 38-1</inkml:trace>
  <inkml:trace contextRef="#ctx0" brushRef="#br0" timeOffset="65109.65">4441 7827 260 0,'0'-9'96'0,"4"3"-75"0,0-4 6 0,-1 4-2 16,1 0-1-16,-4-4 3 15,0 1-1-15,0-1 1 16,-4 1-15-16,-3 0 9 15,-7-1 2-15,3 10-3 0,-6 10 1 16,-8-1-6-16,0 10-1 16,1 6-6-16,-5 3-3 15,8 7-5-15,-3 15 0 16,9 0 0-16,8 0 0 16,7-9 0-16,7-7 0 15,8-9 0-15,6 4 2 16,-4-20 3-16,1-3 4 15,10-21 7-15,0-14 2 16,8-8-5-16,-12-1 0 16,1 7-2-16,-7 6 1 0,-4 6 2 15,-4 3 4-15,-6 10-10 16,-8 9-4-16,1 13-3 16,-1 9-1-16,1 6 0 15,3 4 2-15,7-1-3 16,3-6 0-16,5 7-1 15,-1-13 0-15,0-3-25 16,3-7-11-16,-2-2-32 16,-1-7-11-16,0-10-41 15,-4-8-17-15,-3-10 10 16</inkml:trace>
  <inkml:trace contextRef="#ctx0" brushRef="#br0" timeOffset="66254">4734 6962 192 0,'0'-3'71'0,"0"-4"-55"0,0 4 11 15,0 3 3-15,0-6-5 16,0 0 3-16,0 3-5 16,0-4-2-16,0 4-11 15,0 0 0-15,0 0 3 0,-3 0-1 16,3 3 1-16,0-3-1 16,0 0 0-16,0 3-4 15,0 0 0-15,0 0-3 16,0 0 2-16,0 0-2 15,3-4 0-15,4-2 3 0,0 0 5 16,0 0-5-16,1-1-2 16,2 1-1-16,-3 3 1 15,0-3-3-15,-3 6-2 16,3-3 2-16,3-4 0 16,1 7 3-16,0 0 1 15,3 0-3-15,3 0-3 16,4 0 2-16,1 0 0 15,-8 7 3-15,-4-4 3 16,1 6-2-16,-4 0 1 16,-4 1 1-16,-3 2 2 15,-3 4-3-15,-1 3-3 16,-3 3 0-16,0 3 1 16,0 0-5-16,4 0-1 15,-4 0 0-15,0 0 2 0,0 0-1 16,-4-3-1-16,4 0 1 15,3 0-1-15,1-3 0 16,-4-3 2-16,3-1-3 16,1-2 0-16,3-4 1 15,0 1 2-15,0-4 1 16,0 0 1-16,0-3-2 16,0 1 1-16,0-1-2 15,0 0-1-15,0 0 1 16,0 0-1-16,3-3 0 15,1 0 2-15,6 0-1 0,-3 0 2 16,8 0-4-16,-5 0 0 16,1 0 1-16,3 0 0 15,0-3 0 1,0 3 0-16,0 0 0 0,-3 0 0 16,-1 3-3-16,1 0 2 15,3 0 1-15,-3 4 0 16,-1 2 0-16,-6 0 2 15,3 1-3-15,0-4 0 16,0 4 1-16,-4-1 2 16,1 7-1-16,-4-1 2 15,-4-2 2-15,-3 2 2 16,-3 1 1-16,-4-3 2 0,-11-1 1 16,0-5 1-16,-3 2-6 15,0-3-2-15,3-3-4 16,-3-3-1-16,3-3-1 15,4-3 0-15,3-3 0 16,1 9 0-16,6-4 0 16,1 4 0-16,3 0-25 15,0 4-9-15,7 5-88 16,14 0-36-16,0 10-4 16</inkml:trace>
  <inkml:trace contextRef="#ctx0" brushRef="#br0" timeOffset="67182.69">6054 7300 240 0,'3'-28'90'0,"1"6"-70"0,3-6 17 15,-4 19 4-15,1-7-2 16,-1-3 1-16,1 7-10 0,-1 2-4 15,4 10-15 1,1 16 9-16,-1 12 3 0,-4 10-7 0,4 9-2 16,0 25-6-16,-3 16 0 15,6-1-5-15,1-2 0 16,-4 3-1-16,0 0 1 16,4-7-2-16,-1-12-1 15,1-12 1-15,-4-13-1 16,0-26-91-1,-7-11-49 1</inkml:trace>
  <inkml:trace contextRef="#ctx0" brushRef="#br0" timeOffset="67377.06">5817 7645 256 0,'-10'0'96'0,"17"7"-75"0,14 2 14 0,0-6 1 0,21-3-4 15,11-3 3-15,11-3-13 16,10-4-5-16,21 1-10 16,4 0-7-16,-14 9-1 0,-8 6 3 15,-10-3 1-15,-10-3-32 16,-4 9-13-16,-7-2-105 16</inkml:trace>
  <inkml:trace contextRef="#ctx0" brushRef="#br0" timeOffset="67846.08">7144 7257 288 0,'-18'-7'110'0,"15"4"-86"0,-1-3 7 0,8-4-2 0,3 1-9 16,3 0-2-16,8-4-2 16,10 1 0-16,14 5-8 15,11 7 4-15,4 10 3 0,-4 9 6 16,-7 2 4-16,-15 14-2 15,-13 3-2-15,-18 12-5 16,-14 19 0-16,-11 0 0 16,-7-3-1-16,-6-7-5 15,9 1-2-15,5-13-6 16,6 3-2-16,7-6 0 16,8-3 2-16,14-4-1 15,13-5-1-15,15-7 1 16,7-7 1-16,-4-5-1 15,1-7-1-15,-5-6-24 16,1-9-11-16,0-7-46 16,3-3-19-16,4 4-70 15</inkml:trace>
  <inkml:trace contextRef="#ctx0" brushRef="#br0" timeOffset="68187.09">7952 7056 360 0,'-18'-6'134'0,"18"6"-104"0,11 12 12 0,-1-2-2 0,11 2-15 16,8 1-3-16,6 5-6 15,21-2-2-15,25-6-8 16,4-4 3-16,-7 3 1 0,-11 4-1 15,-11 2 2-15,-17 11 5 16,-14 5 4-16,-18 10-4 16,-18 21-1-16,-21 23-3 15,-10-3 0-15,-4-1-6 16,4-6-4-16,3 1-4 16,11 5 1-16,3-9 1 15,4-3 2-15,7-12-34 16,3-13-16-16,4-7-52 15,7-12-22-15,11-15-55 16</inkml:trace>
  <inkml:trace contextRef="#ctx0" brushRef="#br0" timeOffset="71478.38">8961 7222 200 0,'14'-38'77'0,"-4"17"-60"0,1-8 10 0,-4 17 1 15,0-4-3-15,-4 4 0 16,1 2-8-16,0 4-2 15,-1 6-9-15,-3 19 7 0,0 9 4 16,-3 16-1-16,-1 0 3 16,0 15-6-16,1 23 0 15,-4 9-4-15,0-7 2 16,0-8-6-16,0-7-3 16,0-10 3-16,0 1 1 0,0-10 2 15,0-6 2-15,-1-10-3 16,5-5 1-16,-4-8 6 15,0-8 3-15,3-13-6 16,1-3-4-16,3-10-4 16,3-5 0-16,4-4-4 15,4-4 0-15,7-2 1 16,3 0 2-16,3-3-3 16,1 6-2-16,3 6-1 15,4 6 3-15,7 7-2 16,3 15 1-16,1 4 0 15,-1 3 0-15,-7 2 2 16,-3 4 2-16,-4-3 1 0,-7 6 1 16,-7-6 6-16,-7 0 6 15,-7-3 1-15,-14-1 1 16,-10 1-9-16,-12 0-3 16,-2-1-6-16,-1-2-1 15,-4-4 1-15,5 1 2 16,-1-10-3-16,0 6 0 15,4-6-1-15,3 0-2 16,7 0-17-16,18 3-62 16,7-3-6-1,11 0-79-15</inkml:trace>
  <inkml:trace contextRef="#ctx0" brushRef="#br0" timeOffset="72240.37">9345 6952 200 0,'-7'-9'77'0,"7"6"-60"0,-3 0 13 0,3 3 3 0,0 0-2 16,0-3 2 0,0-1-3-16,0 4 1 15,0 0-17-15,0 0 1 0,0 0-1 16,10-3 1-16,8 0 4 0,6 0-5 16,8 0 2-16,7 0-5 15,7 3 1-15,10 0-5 16,4 6 1-16,-7 3 4 15,-7 1 2-15,-11 2 4 16,-14 4 1-16,-13 6-4 16,-16 3 1-16,-13 3-9 15,-3 1-2-15,-1-4-1 16,0-7 2-16,4 4-5 16,3-3-1-16,4-3 0 15,4 0 0-15,3-1-3 16,3 1 0-16,8-4 2 15,6-2 2-15,8 6 0 16,3-4-1-16,7 1-2 0,4 2 1 16,-4 1 3-16,-3 0 1 15,-7-7-1-15,-4 7-2 16,-11-4 3-16,-6 4 0 16,-8 0 1-16,-10-1 0 15,-4 1 4-15,-3 0 5 16,-4-4-7-16,4-5-1 0,0 2-3 15,0-9-2 1,-1 0-4-16,5 0 0 16,6-3-5-16,0-3-1 15,8 6-61-15,-1 6-26 16,8-3-93-16</inkml:trace>
  <inkml:trace contextRef="#ctx0" brushRef="#br0" timeOffset="74301.58">1556 10041 240 0,'-28'-6'90'0,"20"6"-70"0,1 0 21 0,4 0 4 0,-1 0-8 15,-3 0-2-15,7 3-13 16,7 0-4-16,0 0-10 16,11 0-1-16,7-3 3 0,14 0-4 15,10 0-1-15,-3 0-2 16,3 0 0-16,1 6-2 16,-12 4 2-16,-2 2-20 15,-8 4-8-15,-10 0-53 16,-8 3-25-16,-3-4-26 15</inkml:trace>
  <inkml:trace contextRef="#ctx0" brushRef="#br0" timeOffset="74527.28">1647 10423 280 0,'-42'10'104'0,"42"-10"-81"0,4 6 18 0,3-6 2 16,10 0-3-16,8-6 0 15,7-4-15-15,10 1-7 16,8-4-11-16,-1 1-7 0,14 3-1 16,-3-1 1-16,4 10 0 15,-11 10 0-15,-7-1 0 16,-4 0-42-16,-10 4-19 16,-4-4-35-16,-3 1-16 0,-4-7-1 15</inkml:trace>
  <inkml:trace contextRef="#ctx0" brushRef="#br0" timeOffset="75482.97">2963 9972 212 0,'-14'-22'82'0,"11"19"-64"0,3-13 15 0,0 13 2 16,3-6-3-16,1-1 3 15,-1 1-8-15,4-1-2 16,4 1-14-16,10 0 2 0,11-1 1 16,3 4-1-16,7 3 2 15,8 6-2-15,-11 6 2 16,-1 13-6-16,1 10-1 0,-11 8 2 15,-13 11 4-15,-5-4-4 16,-10 9 0-16,-7-3-4 16,-7 10 1-16,0 6-4 15,-4-3 0-15,1-3 1 16,10-13 0-16,3-6-5 16,8-10-1-16,6-6 5 15,8-6 5-15,-1-6-2 16,1-7-1-16,7-2-2 15,3-4 0-15,4-3-4 16,-8 0 0-16,-6-3 1 16,0-1 0-16,-1 1-66 15,-3-3-28-15,1-3-81 16</inkml:trace>
  <inkml:trace contextRef="#ctx0" brushRef="#br0" timeOffset="77195.86">3658 9295 200 0,'-7'-10'74'0,"4"10"-58"0,-1-3 14 0,4 3 3 16,0-6-6-16,0 3 1 15,0 3-6-15,0-3-4 16,4-1-10-16,3-2 6 0,3 0 3 0,1 0-1 16,7-1 1-16,-1 1-5 15,4 3-2-15,1 0-4 16,2 3-1-16,-6 3-1 16,-8 3 2-1,1 0 6-15,-4 4 2 0,-7 2-3 16,-3 4-1-16,-8-3-6 15,0 5-3-15,1-2 0 16,-4 0-1-16,3-1-3 16,-3 1 2-16,7 0-1 15,3 3 0-15,4-1 2 16,4-2 0-16,3 0-3 16,7 0 2-16,-3-4 1 15,3 1 0-15,-4 2 0 0,5 1 2 16,-1-4-3-16,-4 7 0 15,1 3 1-15,-4-6 2 16,0 0 1-16,-4 2 1 16,-3-5 9-16,-3-1 3 15,-4-2-5-15,-4-1-4 16,1 1-7-16,-4-1 0 16,-1 1 0-16,1-4 2 15,0 3-3-15,0-3 0 16,0 1-21-16,7 2-10 15,7 1-39-15,7-1-17 16,11 4-58 0</inkml:trace>
  <inkml:trace contextRef="#ctx0" brushRef="#br0" timeOffset="77704.81">4191 10119 248 0,'0'-22'93'0,"4"0"-72"0,-1 0 16 0,-3 10 2 15,0-1-6-15,0 1 3 16,-3 2-11-16,-8 4-3 15,-3 6-13-15,-4 13-3 0,-14 9 0 16,1 6-1-16,-5 3 2 16,5 4-6-16,-1-1-1 15,7 4 0-15,8-1 0 16,6-2 0-16,7-4 0 16,12-9 0-16,9-12 0 15,11-1 0-15,8-12 2 16,-5-7 5-16,5-5 4 15,-8-7 2-15,4 0 3 16,-11 0 2-16,-7 3 3 16,0 3-2-16,-7 7 0 15,0 3-8-15,-7 12-4 0,-3 3-4 16,-1 7-3 0,1 3 1-16,3 3-1 15,3 3-3-15,4 3 2 16,4-3-1-16,-1 4 0 0,4-14-14 15,4-5-4-15,-4-7-47 16,0-6-22-16,0-4-81 16</inkml:trace>
  <inkml:trace contextRef="#ctx0" brushRef="#br0" timeOffset="78246.78">4353 9301 280 0,'0'-6'107'0,"4"-4"-83"0,3 1 6 0,0 9-1 16,4-6-5-16,6-1 1 15,4 1-3-15,0-3 1 16,11 2-13-16,4 1-3 0,-1 3-1 16,-3 3-3-16,-4 3-2 15,-7 3 8-15,-3 4 6 0,-11 2-1 16,-11 1 0-16,-10 6-6 16,0-4 0-16,0 1-5 15,0-3-2-15,3-1-3 16,8 1-1-16,3-1 2 15,7 4 0-15,7 0 1 16,7 2 0-16,4 4 0 16,-1 0 0-16,-3 3 0 15,4 4 2-15,-4 2-1 16,-3-6 2-16,0 0 9 16,-8 0 4-16,-3-3 1 15,-7-3 2-15,-3 0-4 16,-4-4 1-16,-11 1-7 15,-3 0-3-15,-4-4-6 0,-3-2 0 16,3-1-2-16,-3 1-2 16,10-4-17-16,4-3-9 15,11-3-57-15,6 6-24 16,4-3-61 0</inkml:trace>
  <inkml:trace contextRef="#ctx0" brushRef="#br0" timeOffset="78925.37">5708 9687 244 0,'14'-41'93'15,"-3"16"-72"-15,-1-7 16 0,-3 17 4 0,0 5-13 16,0 1-1-16,0 9-3 15,-3 9 2-15,0 20-14 16,-1 8 0-16,1 4 1 0,-4 22-7 16,0 9-1-16,0 12-3 15,3-8-2-15,1-7 3 16,6-7 0-16,4-5-4 16,4-10 1-16,0-10-33 15,-4-8-15-15,-7-14-45 16,0-5-18-16,-7-7-3 15</inkml:trace>
  <inkml:trace contextRef="#ctx0" brushRef="#br0" timeOffset="79120.73">5644 9909 288 0,'22'32'110'0,"-1"-23"-86"0,18-9 11 0,-15-9 1 15,26-1-18-15,17-9-4 16,3 7-9-16,-3-1-2 16,-3 1-1-16,3 2-4 0,-11 1-1 15,-10 6-82-15,-4 9-37 16,-13 3-1-16</inkml:trace>
  <inkml:trace contextRef="#ctx0" brushRef="#br0" timeOffset="80303.36">7020 9451 280 0,'-24'7'104'0,"20"-7"-81"0,4 3 3 0,4-3-4 0,3 3 1 16,7 0 3-16,7 0-5 15,4 0 0-15,3 1-12 16,4 2 6-16,3 3 2 0,0 4-3 16,-3 2 2-16,-11 1 2 15,-10 9 1-15,-11 0-8 16,-7 0-2-16,-8 4-7 16,1-8-4-16,0-2 3 15,4 0 1-15,3-6-3 16,3-1-1-16,4 1 1 15,0-1 0-15,4 1 1 16,3-1 0-16,3 1-3 16,1 6 2-16,6 9 3 0,5 3 1 15,2 7-1-15,5 0-2 16,-5 5 1-16,1-5-1 16,-7-3 2-16,-4 2 3 15,0-5-4-15,-11-4-1 16,-3-3 2-16,-14-3 1 15,0-3 10-15,-7-1 6 16,-4-2-10-16,-3 0-2 16,0-7-5-16,-7 1-2 15,-1-7 1-15,1-3-1 16,0 0-3-16,6-3 0 16,5-4-23-16,10 1-10 15,10 0-30-15,11-7-13 16,4 1-64-16,10-13-50 15,11-4 80-15</inkml:trace>
  <inkml:trace contextRef="#ctx0" brushRef="#br0" timeOffset="81037.27">7461 8900 252 0,'-3'-10'96'0,"3"1"-75"0,0 6 10 0,0 3-2 16,0 0-6-16,0 0-2 16,0 0-5-16,0 0-2 15,0 0-8-15,7-7 5 0,0 4 2 16,3 3 2-16,8 0 1 15,3 0-2-15,4 3 1 0,3 7-4 16,0-1 1-16,1 1-1 16,-1-1 3-16,-3 7-7 15,-8-4-2-15,-3 1 3 16,-3-1 3-16,-8 1-2 16,-3-1 0-16,-3 1-5 15,-4-1-1-15,-4 1-1 16,1 3-2-16,3-4 1 15,0 7-1-15,-1-3-3 16,5-1 0-16,3 1-1 16,3 0 3-16,5-1 0 15,2 1 1-15,1-3 0 16,3 2 0-16,0-2 0 16,0 3 2-16,0-1-1 15,-7 1-1-15,-3 0 1 0,-4-1 1 16,-7-5-1-16,-4 5-1 15,0-2 3-15,1-1 0 16,-1-2-4-16,-3-1 1 16,0-3 0-16,0 1 0 15,-4-4 0-15,1 0 0 16,-4 0-3-16,-1 3 2 16,5 1-23-16,3-1-12 15,3 0-41-15,11 4-16 16,7-1-59-16</inkml:trace>
  <inkml:trace contextRef="#ctx0" brushRef="#br0" timeOffset="95523.47">8230 9119 224 0,'7'-66'85'0,"0"38"-66"0,4-13 14 0,-4 26 2 16,4-1-3-16,-1 0 3 15,1 4-6-15,-1 2-1 16,1 4-15-16,0 6 3 0,-4 9 2 16,0 29 3-16,-4 18 2 15,-3 13-6-15,-7 25-2 16,-7 23-7-16,-4-8 0 15,1 7-7-15,-1 7-1 16,0-11 0-16,4-14 0 16,4-20 8-16,-1-12 7 0,4-16-1 15,0-12 2-15,0-10 2 16,4-12 1-16,-1-10-10 16,0-9-3-16,1-13-4 15,-1-12 1-15,4-10-2 16,4-3-1-16,3 4-2 15,7-1-1-15,11 10-1 16,14-3 3-16,10 2 0 16,7 1 1-16,1 9 0 15,-1 10 2-15,1 9-3 16,-1 9 0-16,-6 7-1 16,-5 15 0-16,-13 13 4 15,-14 6 3-15,-11-3 7 16,-7-6 4-16,-11-9-2 15,-6 2 2-15,-4-9-7 0,-11-6-3 16,-14 0-6-16,-14-4 0 16,-14-2 0-16,3 3 0 15,4-7 0-15,7-6 2 16,14 3-6-16,11-2 1 16,25-14-96-1,17 1-23-15,24-4-14 16</inkml:trace>
  <inkml:trace contextRef="#ctx0" brushRef="#br0" timeOffset="96154.95">8647 8809 316 0,'-7'-16'118'0,"14"13"-92"0,0-13 11 0,3 7-1 15,1 6-5-15,6-4 4 16,12 1-4-16,9 0-1 16,8 0-17-16,7-1 5 0,0 4 5 15,-7 3-3-15,-4 6-2 16,-6 1-4-16,-8 5 1 16,-10 1 1-16,-11 6 2 15,-7 9-8-15,-4-3-3 16,-7 3-4-16,1 3-3 15,-1-9-2-15,4 7 1 16,0-4 1-16,7 0 0 16,7 0 0-16,4-3 0 15,31 22 2 1,-7-19-1-16,4 0-1 0,0-3 1 16,-4 6 1-16,-6-6 10 15,-15 3 4-15,-11-3 1 16,-13 3 2-16,-12 3-8 15,-6 4-4-15,0 2-4 16,-7 1-3-16,-8-1 1 16,-10 1-1-16,-7-4 2 15,1-6 3-15,2-6-11 16,11-10-3-16,7 7-42 16,11-7-17-16,7-2-51 15,10-1-22-15,11-6-44 16</inkml:trace>
  <inkml:trace contextRef="#ctx0" brushRef="#br0" timeOffset="99501.81">19149 4993 220 0,'32'-69'85'0,"-22"41"-66"0,-3-16-3 16,-7 19-7-16,-3-10-1 16,-11 4 3-16,-18-10-4 15,-28 3-2-15,-32 4-2 16,-17 6-3-16,-43 3 3 0,-3 6 0 15,-36 6 3-15,-3 7 1 16,-35 9 1-16,0 6-4 16,-32 23-1-16,-22 15 3 15,-6 22 1-15,-21 15 10 16,-22 32 6-16,43 10-3 16,35 9 0-16,49 18-7 0,53-5 0 15,54 2-8-15,52 16-1 16,46-12-2-16,35 9-2 15,57 0 7-15,31-12 3 16,61-17 3-16,45-8 3 16,32-13-3-16,46-22 0 15,39-22-3-15,35-32-1 16,24-27-5-16,5-26-3 16,-22-12 2-16,-39-22 2 15,-7-51-2-15,-63-18-2 16,-36-47 0-16,-35-16-1 0,-45-40 2 15,-47-11 1-15,-63-5 3 16,-56 22 1-16,-50 6 3 16,-74 28 4-1,-64 44-10-15,-42 31-2 0,-10 35-33 16,-15 28-14-16,36 38-140 16</inkml:trace>
  <inkml:trace contextRef="#ctx0" brushRef="#br0" timeOffset="101213.69">2819 11533 160 0,'3'-9'63'0,"-3"3"-49"0,0-1 14 0,4-2 4 15,-4 6-3-15,0-7 3 16,3 1-7-16,-3 0-3 0,0-1-12 16,0 4 2-16,0 0 2 15,0 3-1-15,-3 3 0 0,-1 6-3 16,-3 6 1-16,-7 13 0 16,0 7 3-16,-11 5 2 15,-6 11-1-15,-5 24-3 16,4 19-2-16,-3-1 0 15,7 17 1-15,7 9-1 16,7 0-1-16,7-12 1 16,7-10 4-16,10 3 5 15,4 3 5-15,8-3-12 16,2-12-5-16,4-16-4 16,-6-13-3-16,2-9 1 15,-3-9 1-15,-3-10-1 0,-4-6 2 16,0-12-2-16,-3-1-1 15,-1-3-43 1,1-6-21-16,-4-6-41 16,4-3-14-16,-1-10-14 15</inkml:trace>
  <inkml:trace contextRef="#ctx0" brushRef="#br0" timeOffset="102415.33">3006 11922 184 0,'-7'-6'68'0,"7"0"-52"0,0-1 17 0,0 7 4 16,0-6-4-16,0-3 3 15,0 9-9-15,-4-10-2 16,1 7-14-16,3-6 4 0,0 2 3 16,3-2-8-16,4-3-1 15,11-1-1-15,3-3 2 0,4 4-1 16,6-1 2-16,1 4-4 16,3 3-2-16,-6 6 0 15,-1 3-1-15,-3 6 6 16,-4 13 4-1,-7 13-1-15,-7 15 0 0,0-10-3 16,-14 23-1-16,-4 0-5 16,-10 3-3-16,4 9 4 15,-1-6 4-15,4 0-5 16,0-13 0-16,3-9 0 16,4-6 0-16,0-6 0 15,0-4 0-15,3-3-2 16,4-6 1-16,7-3-4 15,4 0 0-15,7-10 5 0,6-3 2 16,5-2-2-16,2-8-1 16,-2-2-1-16,2 3-2 15,-2-3 1-15,2 6-1 16,-6 0-3-16,-11 0 2 16,0 6-17-16,-3-3-8 15,-1-3-39-15,-3 0-18 16</inkml:trace>
  <inkml:trace contextRef="#ctx0" brushRef="#br0" timeOffset="104730.79">3859 12283 168 0,'4'-3'66'0,"-1"-4"-52"0,1 7 10 16,-4 0 2-16,0 0-2 15,4-9 3-15,-1 9-6 16,-3-3-1-16,0-3-11 16,0 2 3-16,0-2 4 0,0 3-4 15,0-3-2-15,0-1-1 0,0 1 1 16,0 0-1-16,0 0 2 16,0 3 3-16,0-1 3 15,0-2-3-15,0 0 0 16,-3 3-4-16,-1 0 1 15,0-1-2-15,1 4 0 16,-1 0-1-16,-3 0 0 16,0 0-4-16,0 4-3 15,-3-1 2-15,-1 3 2 16,-3 7-2-16,0 5-2 16,-7 11 0-16,-8 8-1 15,5 7 2-15,-1 0 1 16,7-3 3-16,4-4 1 15,7-5 1-15,7-7 0 16,7 0-2-16,7-3 1 16,1-6 0-16,6-4 3 0,0-3-1 15,0-2 0-15,4-4-5 16,-4-3-1-16,-3-10 3 16,-1-2 1-16,1-10-1 15,-1-9-1-15,-2 2 1 16,-1-5 1-16,-7-1-1 15,0 7 1-15,-4 0-2 16,-3 12 2-16,0 7-2 16,0 9 2-16,0 12-6 15,0 10-1-15,0 7 0 0,0 2 2 16,4 0-3-16,-1 1 0 16,8-4 1-16,0-3 2 15,6-3-1-15,1-3-1 16,3-4 3-16,4 1 0 15,-4-7-6-15,-7-5 0 16,0 2-48-16,0-6-20 16,-3-6-46-16,-1 6-19 15,-6-10-13 1</inkml:trace>
  <inkml:trace contextRef="#ctx0" brushRef="#br0" timeOffset="105629.06">4780 11894 196 0,'0'-6'74'0,"0"3"-58"0,0-4 7 16,0 7-1-16,0 0-6 15,0 0 3-15,0 0-4 16,0 0-1-16,0 0-8 16,0 0 5-16,0 0 4 0,0 0 2 15,0 0 1-15,0 0 2 0,0 0 0 16,0 0-3-16,0 0 0 16,0 0-1-16,4 0 3 15,-1-3-7-15,-3-3 1 16,0 6-4-16,0 0 2 15,0 0-2-15,4 9 9 16,-4 10-2 0,3 16 1-16,1 2-1 15,-1 4-4-15,1 3 0 16,-4 0-5-16,3 3 1 16,-3 6-5-16,4 4 0 15,-1-1-1-15,1-6 1 16,-1-6-4-16,1-6-2 15,0-7 2-15,-1-3 2 0,1-6 0 16,-4-3-1-16,0-3-13 16,0-4-4-16,0-2-40 15,0-4-17-15,0-3-66 16,3-6-65 0,1-6 69-16</inkml:trace>
  <inkml:trace contextRef="#ctx0" brushRef="#br0" timeOffset="105873.2">4632 12245 304 0,'-11'0'115'0,"15"6"-89"0,3 4 19 0,7-7 1 15,0 3-7-15,0 4 0 16,11-1-11-16,3 0-5 15,4-2-13-15,10 2-6 0,8 4-3 16,10-1-1-16,-11 4 0 16,-3 0-3-16,-7-1 2 15,-8-2-65-15,-2-4-28 16,-15-9-74 0</inkml:trace>
  <inkml:trace contextRef="#ctx0" brushRef="#br0" timeOffset="107039.83">5369 11740 252 0,'-14'-6'96'0,"11"6"-75"0,-4-3 12 0,7 3 2 16,0 0-8-16,0 0-1 16,10-6-1-16,8-4 1 15,14 1-14-15,6-1 4 0,12 1 4 16,3 3-2-16,0 6-1 15,3 3-1-15,-10 3 0 16,0 7 0-16,-7 2 0 16,-18 1 3-16,-7 12 0 0,-11 7-6 15,-6-1-3 1,-8 1-5-16,1 2-4 0,-1-5 0 16,4-4-1-16,-4-6-3 15,1 6 2-15,3-6 1 16,3 0 0-16,8 0-5 15,3-3 1-15,11 0 0 16,3-1 2-16,10 1 5 16,8 0 3-16,4 3-2 15,-1 6-3-15,-3 4-3 16,-4 15 1-16,-14-4 3 16,-3 1 3-16,-8-3-2 15,-3-6 0-15,-7-4 3 0,-7-3 1 16,-7-3 5-1,-7-3 5-15,-7-3-7 0,-7-3-3 16,-4-1-4-16,4 4 0 16,-8-9-4-16,4-1 0 15,4 0 1-15,0-9 2 16,7 0-23-16,3 0-8 16,11 0-35-16,7 0-11 15,7-3-16-15,7-3-6 16,7 3-51-1</inkml:trace>
  <inkml:trace contextRef="#ctx0" brushRef="#br0" timeOffset="107611.06">6368 11750 252 0,'17'-54'96'0,"1"36"-75"0,-4-4 19 16,-7 12 2-16,4 1-13 15,-1 9-2-15,1 0 1 16,-4 19 3-16,-4 6-17 16,-3 19 5-16,-3 31 4 0,-4 3-6 0,-4 7 1 15,1 3-9-15,-1 9-1 16,4-3 7-16,0-16 4 15,7-18-5-15,-4-7-1 16,1-15-3-16,-1-13 1 16,4-6-2-16,4-13 2 15,3-15-6-15,4-16-1 16,6-13-4-16,8-3-1 16,3 4 1-16,7 5 0 15,-10 7-3-15,3 6 2 16,1 7 1-16,-1 12 0 15,0 12 0-15,0 10 0 16,0 10-3-16,4 5 2 16,0-2 1-16,-7-4 2 15,-4-6 5-15,-4-6 6 16,-6 0 2-16,-15-4 3 0,-10-2-10 16,-10-4-2-16,-8 1-4 15,-14-1 1-15,-14-2-2 16,-10-1-1-16,3-3-2 15,10 0 1-15,11 0-1 16,14 0 0-16,1 0-40 16,20 1-19-16,15-4-51 15,17-4-19-15,7-5-41 16</inkml:trace>
  <inkml:trace contextRef="#ctx0" brushRef="#br0" timeOffset="107984.99">7101 11358 408 0,'22'-19'151'0,"-8"19"-118"0,7 9 18 0,-11 1 1 0,8 18-10 15,3 16 0-15,0 9-17 16,1 22-5-16,-5 41-12 16,-6 7-5-16,-11 18-2 0,-11 6-1 15,1-12 2-15,-4-19-1 16,-1-9 2-16,-2-16-2 15,3-7-1-15,-4-15 1 16,4-15 1-16,0-14-28 16,-4-8-11-16,1-7-44 15,2-10-18-15,1-2-94 16</inkml:trace>
  <inkml:trace contextRef="#ctx0" brushRef="#br0" timeOffset="108736.37">8089 11330 220 0,'14'-22'82'0,"-17"15"-64"0,-4 1 13 0,3 3 1 15,-6 0-2-15,-8 3 4 16,-7 3-3-16,-6 3 1 16,-5 13-18-16,-6 19 5 0,0 15 4 15,3 10-3-15,0 18 0 0,14-18-2 16,-17 75-2-16,10 22-2 16,11 3-1-1,10-16-3-15,11-12-1 16,15-3-1-16,13-10 2 15,14-19-3-15,8-18-2 0,-1-19-2 16,-3-13-3-16,-7-15-2 16,-4-13-1-16,-7-9-60 15,-3-13-27-15,-4-9-90 16</inkml:trace>
  <inkml:trace contextRef="#ctx0" brushRef="#br0" timeOffset="110506.98">8156 11797 196 0,'0'-22'74'0,"4"9"-58"0,-1 4 16 15,1 6 4-15,-1-4-3 16,-3-2 3-16,0 6 0 0,4-3-1 16,-4 6-18-16,0 0 1 0,-4 9 0 15,1 7-6-15,-4 15 1 16,-4 13-8-16,-3 9-1 16,0-3 0-16,0-6 2 15,3-3-1-15,8-3 0 16,3-7-1-16,7-6 2 15,7-3 1-15,7-6 1 16,7-7-2-16,8 1-1 16,2-4-3-16,-2-3-2 15,-5 0 1-15,-2-3-1 16,-5-3-18-16,-3 0-5 16,-3-3-40-16,-4-1-14 15</inkml:trace>
  <inkml:trace contextRef="#ctx0" brushRef="#br0" timeOffset="110810.09">8477 11794 268 0,'0'-13'101'0,"4"7"-78"0,-1 3 20 16,-3 3 5-16,7 0-8 15,0 3-1-15,0 6-11 16,1 16-3-16,-5 16-14 16,-3 12-2-16,-7 1 1 0,-4 2-6 15,-3 7 0-15,0 15-2 0,-3 4-2 16,6-16 1-16,0 9-1 16,4-12 0-1,4-10 2-15,3-12-28 0,7-4-9 16,7-12-36-16,0-9-13 15,4 0-59 1</inkml:trace>
  <inkml:trace contextRef="#ctx0" brushRef="#br0" timeOffset="111181.43">8717 12255 304 0,'-3'-10'115'0,"-1"7"-89"0,1-3 8 16,-1 6-4-16,-3 0-7 16,-4 9-2-16,1 1-11 15,-8 8-4-15,1 11-4 16,-1 5 1-16,4 1 2 0,0 2-4 16,7 1-1-16,3-7-2 15,8-6 0-15,3-6 4 16,7-6 3-16,3-7 2 15,5-6 1-15,6-6 4 16,-3-7 3-16,-4-3 3 16,-4 7 3-16,-3 6-7 0,-3 6-1 15,-7 13-5 1,-1-4-3-16,1 7 0 16,-1-6-6-16,4-1-1 15,4 1-6-15,3-4 0 16,0 0-53-16,0-2-22 15,0-4-90 1</inkml:trace>
  <inkml:trace contextRef="#ctx0" brushRef="#br0" timeOffset="111589.04">8922 11659 312 0,'14'-16'118'0,"-4"7"-92"0,5-1 8 16,-5 4 0-16,1 6-11 16,-1 0 1-16,1 0-4 15,3 9-3-15,-3 1-9 16,-4 9 1-16,-4 3 2 0,-6 3-2 15,-4 6 0-15,-8 7-3 16,1 2-1-16,-3-2 3 16,-1 0 3-16,8-7-6 15,2-3-1-15,5-3-4 0,3-3-1 16,7-3 3-16,7 3 1 16,4-6 1-16,3-4 0 15,4-2-2-15,-1-4 1 16,1-3-4-16,0 0 0 15,-8 0-15-15,1-3-4 16,-4 0-61-16,0 0-26 16,0-3-55-1</inkml:trace>
  <inkml:trace contextRef="#ctx0" brushRef="#br0" timeOffset="116423.76">9493 12192 216 0,'-3'-3'82'0,"3"3"-64"0,0-3 11 0,0 3 2 15,0 0-4-15,0 0 2 16,0 0-3-16,0 0 1 16,0 0-15-16,0 0-7 0,10 3 8 15,1 0 0-15,7-3 3 16,3 0 3-16,10 0-5 15,8 0 0-15,7 0-6 16,0 0 0-16,0 0-7 16,-7 0-1-1,-8 0 0-15,-6 0 2 0,-4 0-3 16,-7 0 0-16,-3 3-8 16,-4 0-2-16,-7 0-34 15,-4-3-15-15,-3 0-49 16,0 3-60-1,-3 1 50-15</inkml:trace>
  <inkml:trace contextRef="#ctx0" brushRef="#br0" timeOffset="117352.71">10315 11841 208 0,'7'-22'77'0,"0"12"-60"0,0 1 6 0,-3 3-1 15,-1-1-3-15,1 1 3 16,-4 3 1-16,0 0 1 16,0 0-13-16,-4 0 2 0,1-4 1 15,-4 7-1-15,-4 0 0 0,-3 7-1 16,-7 2 0-16,-7 10-4 15,-4 15-3-15,0 13-2 16,1 3 0-16,-1 4 0 16,0-1 3-16,4 0-3 15,7-2 0-15,7 8-1 16,6-2 1-16,8-4 2 16,8-6 2-16,6-3-3 15,7-7-1-15,11-5-1 16,10-7 1-16,4-6-2 15,3-10-1-15,-3-6 1 16,-4-12 1-16,-3-1 8 16,-7-8 5-16,-7-4 4 0,-11-3 3 15,-7-7-10-15,-7 4-2 16,-14 3-6-16,-15-3-3 16,-9 3 0-16,-5 6-1 15,1 0-3-15,7 10 2 16,6 5-1-16,8-2 0 15,4 6-5-15,13 6-3 16,11-2-34-16,11 5-16 16,10-3-35-16,4 7-14 15,-4 9-16 1</inkml:trace>
  <inkml:trace contextRef="#ctx0" brushRef="#br0" timeOffset="117773.6">10742 12214 272 0,'4'-10'104'0,"-1"1"-81"0,4 0 12 16,-3 2 0-16,-1 1-8 16,-3 0 1-16,-3-1-9 15,-1 4-1-15,-6 3-11 16,-8 3-4-16,-3 7 0 0,-4 2 0 15,0 7 3-15,1 6-3 16,3 4-2-16,3 5 0 16,7-3-1-16,4-2 0 15,7-7 0-15,4-4 4 16,6-8 2-16,5-4 4 16,6-15 1-16,3-7 3 15,1-3 4-15,0 0-4 0,-8 4 2 16,-2 2-3-16,-5 4 2 15,1 6-6-15,-8 6-1 16,-3 6-4-16,0 4-3 16,0 2 0-16,0 7-1 15,4 0-3-15,-1 0 0 16,1 6-34-16,-1-6-15 16,1-3-31-16,3-3-10 15,0-4-59 1</inkml:trace>
  <inkml:trace contextRef="#ctx0" brushRef="#br0" timeOffset="118314.83">11028 11656 268 0,'0'-19'101'0,"3"19"-78"0,1 0 6 15,-4 0 18 1,7 12-9-16,0 1-3 16,-3 9-2-16,-4 16-19 15,0 18-1-15,-4 13-2 0,-3 3-6 0,0-6-1 16,0 6 0 0,0-9 0-16,3-1 4 0,1-11 5 15,-1-11-5-15,1-8 0 16,-1-10 0-16,4-7 0 15,0-8 0-15,0-7 0 16,0-7-4-16,4-5-3 16,3-4 0-16,3-3-1 15,4-3-3-15,4 4 2 16,7 5 1-16,3 0 0 16,4 4-3-16,-1 3 0 15,5 6-1-15,-4 3 3 16,-4 6 0-16,-4 1 3 15,-6 9-1-15,-4-1-1 0,-3 1 9 16,-4 3 4-16,-11-3 5 16,-10 0 1-16,-14 0-4 15,-11-4-1-15,-7-2-8 16,-3 6-4-16,3-7-1 16,4 1-1-16,6-4-3 15,5-3 2-15,6 1-4 16,7-4 1-16,11-6-49 15,7-4-19-15,14 1-127 16</inkml:trace>
  <inkml:trace contextRef="#ctx0" brushRef="#br0" timeOffset="124831.37">11737 12032 308 0,'-7'0'115'0,"7"0"-89"0,0 0 5 0,0 0-1 16,3 0-2-16,1 0 3 15,3 3-5-15,4 3-2 16,6 1-13-16,1-1 4 0,3-3 3 0,7-3-4 16,-7 0 0-16,-3 0-6 15,14-3-3-15,14 3-2 16,0 0-3-16,-4 3 1 16,-7-3 1-16,-7 3-3 15,-3 0 0-15,-7 0-6 16,-4-3-3-16,-4 0-25 15,-3 0-12-15,0 0-27 16,-7 0-9-16,-3 0-63 16</inkml:trace>
  <inkml:trace contextRef="#ctx0" brushRef="#br0" timeOffset="125205.78">11963 11753 272 0,'-4'-19'101'0,"4"16"-78"0,0-3 9 0,0 6 0 15,0 0-7-15,0 0 3 16,4 9-3-16,3 7 0 0,0 9-14 16,0 12 2-16,0 10 1 15,0 10-7-15,-3-4-2 0,-1 1-3 16,-3-4-2-16,0-3 1 16,0 0 1-16,0-3-1 15,0-4-1-15,0-8-2 16,4-4-1-16,-4-6-18 15,0-6-9-15,3-10-64 16,4-3-57 0</inkml:trace>
  <inkml:trace contextRef="#ctx0" brushRef="#br0" timeOffset="125939.81">12792 11759 224 0,'0'-16'85'0,"0"7"-66"0,0-7 21 0,0 7 7 0,0 0-7 16,3-4 1-16,1 0-8 15,-1-2 0-15,1-1-19 16,-1 0 7-16,1 4 3 0,-4 3 3 15,0-1 1-15,-4 1-4 16,-3 2-3-16,-7 4-5 16,-7 6 0-16,-11 4-7 15,-7 5-1-15,-3 7-2 16,10 0 1-16,8-7-4 16,-8 17-2-16,7-7 0 15,1 12 1-15,2 1-3 16,12 2 0-16,6 7 3 0,11-6 3 15,11-7 0-15,10-15 0 16,11-13 1-16,7-16 3 16,0-15-4-16,-4 0-1 15,-7 0 4-15,-6 3 3 16,-5 3 0-16,-6 6 1 16,-4 0-2-16,-3 7-1 15,-4 9-3-15,-4 9-1 16,-6 10-3-16,-1 16 1 15,-3 8-4-15,-4 11-2 16,1-4 2-16,-1-3 2 16,4-3 0-16,0-3-1 15,0-1 1-15,4 1-1 16,-1 0-3-16,-3-3 2 0,0 2-17 16,0-2-5-16,0-7-27 15,3-6-10-15,1-6-28 16,3-6-10-16,0-13-20 15,7-13-6-15,0 1 3 16</inkml:trace>
  <inkml:trace contextRef="#ctx0" brushRef="#br0" timeOffset="126463.77">13127 11483 304 0,'-11'-47'112'0,"15"28"-87"0,-4-3 15 0,3 13 1 16,1 0-10-16,-1 5-1 16,4 14 1-16,1-4 3 15,-1 32-19-15,0-7 3 0,-11 26 0 16,-3 34-8-16,-7 12-3 16,0-9 9-16,0-9 4 15,3-16 1-15,1-13 2 16,2-9-9-16,1-12-1 15,0-10-5-15,0-6-3 16,0-4 0-16,0-9-1 16,4-6-2-16,3-6-2 0,7-9 1 15,7 2-1-15,7-6-3 16,4 0 2-16,3 4-1 16,0 2 0-16,0 10 2 15,1 6 0-15,-1 7-3 16,0 5 2-16,-3 4 1 15,-1 3 0-15,1-3-3 16,0 0 2-16,0-1 3 16,-8-2 1-16,-3-3 5 15,-14-4 11 1,-7 0-3-16,-10-2-6 16,-15-1-4-16,-18-3-6 15,-13 7 0-15,3-4 0 16,4 3 2-16,10-6-3 0,10 7-2 15,8-4-12-15,11-3-5 16,13-3-58-16,15-9-23 16,17 9-114-1</inkml:trace>
  <inkml:trace contextRef="#ctx0" brushRef="#br0" timeOffset="127004.42">13476 11292 280 0,'-28'-19'104'0,"28"10"-81"0,0-4 18 16,3 10 2-16,4-3-14 16,4-4-5-16,3 7-2 15,4-3-2-15,3 6-11 0,0 0 8 0,0 0 3 16,-3 0 3-1,7 9 1-15,-4-2 2 0,0 5 3 16,-3 7-6 0,-8 12-2-16,1-6-1 15,-11 13 0-15,0-7-7 0,-7 4 0 16,0-7-6-16,-4 3-2 16,-7 7-2-16,4-3 0 15,7-7-4-15,4-3-2 16,10-3 2-16,10-10 2 15,-2 1 0-15,20-4-1 16,14 1 1-16,-6-4-1 16,-5-3-3-16,-9-3 2 15,-8-3-56-15,-7 0-27 0,-7 0-98 16,-7 3-81 0,-11-7 103-16</inkml:trace>
  <inkml:trace contextRef="#ctx0" brushRef="#br0" timeOffset="127305.29">13942 10953 384 0,'3'-56'145'0,"-3"56"-112"0,21-19 25 15,-17 16 4-15,14 3-19 0,-4 0-2 16,18 25-11-16,-8-6-2 15,15 31-15-15,-7-9-1 0,7 62 1 16,6 48-5-16,-9 9-2 16,-8 3-3-16,-14-16 0 15,-14-3 0-15,-11-9 1 16,-13-13-2-16,-8-15-2 16,-3-16 1-16,-4-16-1 15,4-12-22-15,-1-10-8 16,5-9-47-16,2-6-18 15,8 2-113 1</inkml:trace>
  <inkml:trace contextRef="#ctx0" brushRef="#br0" timeOffset="131088.44">977 14358 268 0,'14'7'101'0,"4"-7"-78"0,10 3-7 0,-10-3-6 15,14-3-9 1,13 0-1-16,5-1 7 0,-1 1 5 16,11 3-6-16,4-3 3 0,20-3 4 15,15 6-3-15,-4-3 2 16,15-3-3-16,24 2 2 15,0-2-2-15,21-3 0 16,7-1-3-16,22-2 1 16,10-1-2-16,14-6 2 15,18 1-2-15,14-4 2 16,14 0-4-16,24 0 0 16,-6 0 1-16,17 0 0 15,15 0 0-15,-19 9 0 16,15 4-2-16,-3 3-2 0,-15 6 7 15,18 0 3-15,-15 9-3 16,8 0-2 0,14-2 0-16,0-1 1 0,14 3-1 15,21-5 0-15,8-4-3 16,2-4 1-16,5-5-2 16,17 3-1-16,3-1 3 15,-14 1 0-15,-17 3-4 16,7 3-1-16,-18 3 3 15,-25 3 1-15,61 1-3 16,-64 2 1-16,-4 4 0 16,-45-4 0-16,-4-3 0 15,-25 7 2-15,-17-7-1 0,-1 0-1 16,-31 4 1-16,-10-1-1 16,-8 1 0-16,-21-1 2 15,-28 1-3-15,-28-4 0 16,-22-3-19-16,-21 0-7 15,-17-3-19-15,-14-3-9 16,-18-3-76 0,-22 9-54-16,-13 3 74 15</inkml:trace>
  <inkml:trace contextRef="#ctx0" brushRef="#br0" timeOffset="132682.44">1348 15161 196 0,'-4'-6'74'0,"4"0"-58"0,0-7 12 0,0 7 2 16,4 0-3-16,-4-4 4 15,0 1-2-15,0-1 0 16,0 1-16-16,0-1 3 0,0 4 2 16,-4 0 1-16,-3 0 1 15,0 3-5-15,-4 3-1 16,-3 6-4-16,-3 3 1 0,-8 7-2 16,-7 6 2-16,0 22-6 15,4 9-1 1,0 0-2-16,0 1 1 0,10-7-2 15,4-3-1-15,3-7-2 16,15-5-1-16,14-10 2 16,6-7 2-16,12-9 0 15,-5-6-1-15,5-6 5 16,-1-9 4-16,-7-4-3 16,-7-13 2-16,0-5-3 15,-3-4 2-15,-7 3-2 16,-1 7 0-16,-3 6 1 15,4 6 1-15,-8 7-3 16,4 12-1-16,-3 9 1 16,0 13 2-16,-1 9-3 0,-3 4-2 15,0-4 0-15,4 7 1 16,-1-1-3-16,1-5-2 16,-1 2-14-16,4-9-6 15,-3-3-32-15,6-9-13 16,1-10-17-16,3-9-5 15,7-10-35 1</inkml:trace>
  <inkml:trace contextRef="#ctx0" brushRef="#br0" timeOffset="133058.74">1531 14678 252 0,'-3'0'93'0,"6"-3"-72"0,4-3 16 16,0 3 4-16,0-4-4 15,4 1 2-15,6 0-6 16,5 0 0-16,9-1-19 16,1 1-1-16,-7 6 0 0,3 3-1 15,-7 7 3-15,0 8-6 0,-14 14-3 16,-7 9 1-16,-7 9 2 15,-10-6 0-15,-1-4 2 16,0 1-8 0,1-6-2-16,6-7-1 0,8-6 0 15,3 3 0-15,7-6 0 16,14-4-3-16,7-2 2 16,7-7 3-16,-3-3 1 15,-4-3-4-15,1-3 1 16,2 0-77-16,-6 3-35 15,0 0-61 1</inkml:trace>
  <inkml:trace contextRef="#ctx0" brushRef="#br0" timeOffset="133325.13">2060 15033 304 0,'-28'0'112'0,"24"0"-87"0,4 0 9 16,0 0-1-16,8-4-10 15,2 1 1-15,4 0-11 16,14 3-5-16,4 0-5 0,7 0-3 0,-11 3 3 15,0 0-40-15,-3 4-14 16,0 5-98 0</inkml:trace>
  <inkml:trace contextRef="#ctx0" brushRef="#br0" timeOffset="133512.69">2194 15258 344 0,'18'0'129'0,"0"-6"-100"0,13-6 7 0,-17 5-5 16,4-2-19-16,0 6-7 15,3-4-6-15,4-2 0 0,-4 9 1 16,3-3-40-16,-2 0-18 0,-1 6-91 16</inkml:trace>
  <inkml:trace contextRef="#ctx0" brushRef="#br0" timeOffset="134376.25">2681 14954 212 0,'-7'-9'79'0,"7"3"-61"0,4-7 8 0,-1 4 1 16,4-4-3-16,7 0 3 16,0-2-6-16,4-4-3 15,3 6-10-15,4 4 4 0,-4 3 3 16,-3 6 6-16,3 15 2 15,0 7-4-15,4 7 1 16,-8-1 0-16,-3 3 0 16,-6-3-7-16,-8 10 0 15,0 0-4-15,0 2 0 16,-8 4-8-16,1 0 0 16,0-6-1-16,0-1 0 0,0-8 0 15,7-1 0 1,0-6-3-16,7-6 2 15,4-4-1-15,7-6 0 16,6-6 2-16,12-6 0 0,2-3 0 16,-6-1 0-16,0 1-18 15,0-1-8-15,-1 1-50 16,-6 0-21-16,-4 2-47 16</inkml:trace>
  <inkml:trace contextRef="#ctx0" brushRef="#br0" timeOffset="134725.79">3376 15098 268 0,'-10'-9'101'0,"6"6"-78"0,-3-3 6 0,3 6 0 15,-3 0-7-15,-3 6-1 16,-4 3-7-16,-4 4-4 15,4 9-5-15,-4 3 1 0,1 0 0 16,10 0 0-16,7-6 1 16,7-10 2-16,7-2 5 15,0-14-2-15,3-2 1 16,-2-1 4-16,2 1 3 16,-3 0-8-16,-3 2-2 0,0 7-4 15,-4 7-1-15,0 2-1 16,0 0 0-16,-4 1-5 15,1-1 1-15,3-2-13 16,0-4-5-16,3-3-39 16,-3 0-15-16,4 0-89 15</inkml:trace>
  <inkml:trace contextRef="#ctx0" brushRef="#br0" timeOffset="135777.1">2660 14509 196 0,'11'-28'74'0,"-8"15"-58"0,-3-2 9 0,0 11 2 16,0-2-5-16,0 6 1 16,0 10-3-16,-7-1-3 15,0 16-9-15,-4 3 6 0,-3 13 5 16,-3 25-1-16,6 15-1 15,0 7-5-15,4 6 0 16,7 13-5-16,7-4-2 16,11-9-2-16,14-15 0 15,-4-10-4-15,11-10-2 16,0-9 2-16,3-6 2 16,-10-9-16-16,0-7-4 15,-1-9-53-15,-3-3-20 16</inkml:trace>
  <inkml:trace contextRef="#ctx0" brushRef="#br0" timeOffset="136105.68">3429 14584 244 0,'11'-6'93'0,"10"6"-72"0,18 9 14 0,-15 1 0 15,4-1-7-15,11 23 0 16,0 15 0-16,0 18 2 16,-14 4-16-16,-4 3 5 0,-7 7 4 15,-7 6-6-15,-7 2 1 16,-4-15-11-16,-3-3-2 15,-3-15-3-15,3-13-2 16,0-7-32-16,3-12-14 16,4-10-48-16,4-8-17 15,-4-14-19 1</inkml:trace>
  <inkml:trace contextRef="#ctx0" brushRef="#br0" timeOffset="136478.87">3881 14443 256 0,'-4'0'96'0,"8"-3"-75"0,-1-3 21 15,8 6 6-15,-1-3-11 16,4-1-1-16,0 4-14 15,4 4-4-15,3-1-10 16,-3 12-1-16,-4-2 0 0,0 3 5 16,-10 2 3-16,-8 1-6 15,-10 3-1-15,0 0-6 16,0-3-2-16,0 6 2 0,3 0 1 16,8-3-6-16,10 0 0 15,7-9 5-15,10 2 4 16,12-5-1-16,-5-7 2 15,8 3-6-15,-3-3-1 16,-1-3 0-16,-14 10 0 16,0-4-66-16,-3 3-30 15,-1 4-69 1</inkml:trace>
  <inkml:trace contextRef="#ctx0" brushRef="#br0" timeOffset="136724.99">4325 14932 332 0,'-18'-6'123'0,"22"6"-95"0,-1-3-4 16,5 0-9-16,2-4-11 15,11 1-1-15,11 0-3 16,14 0-1-16,3 2 1 16,1 4-22-16,-15 4-10 0,-10 5-108 15</inkml:trace>
  <inkml:trace contextRef="#ctx0" brushRef="#br0" timeOffset="136871.6">4367 15080 336 0,'-14'6'126'0,"18"-3"-98"0,-1-3-3 0,4-3-7 16,8-3-12-16,13 2 2 16,0-2-7-16,14 0-1 15,8-3 0-15,-8-4-42 0,0 4-17 16,8-4-80 0</inkml:trace>
  <inkml:trace contextRef="#ctx0" brushRef="#br0" timeOffset="137460.01">5098 14575 280 0,'-11'9'107'0,"4"1"-83"0,-7 2 6 0,7-2-3 16,-4 5-11-16,4 7 1 0,-3 10-4 15,-1 2 0-15,0 1-7 16,11-4-4-16,11-6 1 0,7-6 0 16,3-4 3-16,7-11-1 15,4 2 0-15,3-6-6 16,-7 0 1-16,1-6-9 15,-8 6-4-15,-4-4-53 16,5 4-21-16,-5-6-42 16</inkml:trace>
  <inkml:trace contextRef="#ctx0" brushRef="#br0" timeOffset="137726.2">5352 14512 264 0,'-11'-28'99'0,"8"15"-77"0,-1 4 11 0,4 9 2 16,0 0-8-16,0 9-1 15,0 7-3-15,0 6-3 16,-4 6-10-16,1 10 5 0,-1 18 2 16,1 13-9-16,-4 0-4 15,0 0-3-15,0 10 1 16,3-4-3-16,1 0 0 15,3-6-1-15,0-12 0 16,0-17-22-16,7-8-12 0,7-23-17 16,3-15-4-16,5-10-76 15</inkml:trace>
  <inkml:trace contextRef="#ctx0" brushRef="#br0" timeOffset="138069.91">5687 14939 264 0,'-7'-22'101'0,"3"12"-78"0,-3 1 13 15,4 9 0-15,-4 3-8 16,-8 6-2-16,-9 10-8 16,-1 3-1-16,0 0-10 0,1 9 2 0,10-6 2 15,3 1-4-15,11-8-2 16,7-2 0-16,7-7-1 15,11-9 0-15,3 0 0 16,0-9 0-16,1 6 0 16,-15-3 4-16,3 2 5 15,-6 8-1-15,-4 2 1 16,-4 6-7-16,-3 4-2 16,0 3-2-16,0 0-2 15,0 0-2-15,4-4-1 16,3-5-38-16,0-4-15 15,0-3-60-15,7-3-26 16,0-3 20 0</inkml:trace>
  <inkml:trace contextRef="#ctx0" brushRef="#br0" timeOffset="138399.73">5828 14346 256 0,'-11'0'96'0,"15"0"-75"0,-1 9 17 16,4-6 1-16,4 4 3 15,7-1 4-15,6 0-7 16,8 4-1-16,3 2-22 16,1 7 6-16,-8 3 5 0,-3 0-11 15,-11 3-3-15,-7 3-6 0,-11 0-2 16,-3-2-3-16,-3 2-2 15,6 3 1-15,1-9-1 16,3 0 0-16,7-9 2 16,10 2 3-16,8-2 2 15,3-4-8-15,11 10-1 16,-11-3-2-16,4-4 2 16,-4 1-70-16,-7 2-30 15,8-2-79 1</inkml:trace>
  <inkml:trace contextRef="#ctx0" brushRef="#br0" timeOffset="139500.18">1369 16641 192 0,'7'-22'74'0,"3"13"-58"0,-6-1 14 0,-1 4 3 16,1 0 1-16,0 0 1 15</inkml:trace>
  <inkml:trace contextRef="#ctx0" brushRef="#br0" timeOffset="139872.26">1397 16572 459 0,'-7'0'29'0,"-7"6"-4"15,-4 7-13-15,-3 15-5 16,-7 13-2-16,3 9-1 16,-3-3 0-16,0 3 0 15,10-3-5-15,4-3 1 16,7-3 0-16,7-3 2 0,7-7-3 16,7-6 0-16,7-12 1 15,7-4 0-15,1-9 2 16,-5-9 3-16,1-10 0 15,-4-3 0-15,4-13-1 16,-7-9 2-16,-4-6 1 16,-4 0 3-16,-6 0-1 15,3 12 0-15,-4 7 3 16,1 9 3-16,-4 3-8 16,0 22-2-16,0 13-3 15,3 12-2-15,1 10-2 16,-1 3 1-16,5 3 1 15,-1-1 2-15,0-2-1 16,3 6-1-16,4-6-15 16,11 3-5-16,0-13-30 0,-1-9-10 15,8-12-22-15,3-10-6 16,-6-7-28 0</inkml:trace>
  <inkml:trace contextRef="#ctx0" brushRef="#br0" timeOffset="140424.54">1771 16064 260 0,'7'-19'96'0,"0"10"-75"0,7 6 8 16,-7 3-3-16,4 6-1 15,3 13 2-15,4 22-6 16,-4 21 0-16,0 10-12 16,-4 10-1-16,-6 12 2 0,-4 10 0 15,-4-14 2-15,1-11-2 16,-8-16-1-16,8-13-1 16,-1-13 0-16,1-5-4 15,3-20-3 1,7-12 0-16,0-12 1 15,7-10 1-15,-4-6-4 0,5-10 1 16,-1 7 0-16,3-1 0 16,8 4-3-16,10 3 2 15,4 12 1-15,3-2 0 16,8 12 0-16,-8 6 0 16,1 6 0-16,-1 10 0 15,-10 6 0-15,-11 6 2 16,-4 4 12-16,-2-1 6 15,-15 1 3-15,-11-4 1 16,-10-3-9-16,-7-6-4 16,-18 3-6-16,0-6-2 15,0-6-3-15,0-4-1 16,7-3 1-16,11-6 0 16,0-3-9-16,7-3-2 15,14-3-47-15,7-1-19 0,10-2-47 16,22-10-17-16,-4 0 18 15</inkml:trace>
  <inkml:trace contextRef="#ctx0" brushRef="#br0" timeOffset="140654.34">2579 16296 312 0,'-50'3'115'0,"36"0"-89"0,-3 4 10 16,13-7-2-16,4 0-21 0,0 0-5 15,18 0-7-15,6-3-2 16,12-4 1-16,10 4 0 0,7 3 2 16,-8 3-34-16,5 7-13 15,-4 2-97 1</inkml:trace>
  <inkml:trace contextRef="#ctx0" brushRef="#br0" timeOffset="140817.65">2688 16572 296 0,'-3'3'112'0,"10"-6"-87"0,17-3-4 0,-9 3-8 0,6-4-10 16,10-2-2-16,-2-4-20 15,9 1-8 1,12 3-96-16,-1-1-44 0</inkml:trace>
  <inkml:trace contextRef="#ctx0" brushRef="#br0" timeOffset="141436.47">3411 15848 272 0,'-10'-13'101'0,"6"13"-78"0,1 7 9 15,3 2-3-15,0 10-2 16,-4 18 1-16,1 7-7 16,-4 25 0-16,3 22-12 15,4 6-1-15,0 13-1 0,0 19-3 16,4-10-1-16,6-16-1 0,1-5-2 16,10-14 1-16,11-15-1 15,10-16-7-15,7-18-3 16,1-16-45-16,3-19-19 15,-14 0-68 1</inkml:trace>
  <inkml:trace contextRef="#ctx0" brushRef="#br0" timeOffset="141974.9">3792 16199 200 0,'-7'-3'77'0,"4"0"-60"0,3 0 15 16,0 3 4-16,0 0-7 0,0-7-2 15,3 1-4-15,4-3-3 16,-3-1-10-16,6 1 7 0,8-4 3 16,3-2-4-16,11 5-1 15,10 1-5 1,-6 6-1-16,2 6-1 0,-2 6 0 15,-15 26 2-15,-7 12 4 16,-10 6-2-16,-15 0 1 16,-3 1-5-16,-11 2 0 15,-3 1-3-15,3-7 0 16,4 6-6-16,7-6 1 16,3-6-2-16,11-6 0 15,0-7 0-15,7-9 0 16,15-3 2-16,6-10 2 15,11-2-3-15,-4-14 0 0,4-2 1 16,-4 0 0-16,0-4-64 16,-10 0-27-16,3 4-66 15</inkml:trace>
  <inkml:trace contextRef="#ctx0" brushRef="#br0" timeOffset="142332.28">4427 16503 276 0,'-24'-6'104'0,"6"6"-81"0,0 6 12 0,11-3 0 16,-3 4-10-16,-1 2 0 16,-3 3-10-16,0 4-4 15,3 3-6-15,4 6-4 0,7 0 0 16,0-3-1-16,4-6 0 15,6-7 0-15,5-9 2 16,2-15 3-16,8 2 2 16,7-6 5-16,-8 0 3 15,-3 7 0-15,-3-1 1 16,-4 7-2-16,-3 9-1 16,-4 7-5-16,0 5 0 15,0 7-7-15,4 0-3 16,-1 6 1-16,1 1 0 15,-1-8-19-15,4-2-7 16,1-3-52-16,-1-3-22 0,-4-13-46 16</inkml:trace>
  <inkml:trace contextRef="#ctx0" brushRef="#br0" timeOffset="142693.94">4759 15735 248 0,'-4'6'93'0,"12"-3"-72"0,6 7 25 15,-7-4 5-15,3 3-4 0,8 4-1 16,7 9-3-16,10 9 0 16,7 4-24-16,-10 15-4 0,3 22-3 15,-7 22-7-15,-6 3-3 16,-15-6-1-16,-14 16 1 16,-11 6-1-16,-3-19 2 15,-4-16-2-15,0-12 2 16,4-16-20-16,7-15-6 0,0-13-50 15,0-10-20-15,14-12-69 16</inkml:trace>
  <inkml:trace contextRef="#ctx0" brushRef="#br0" timeOffset="143267.2">5334 15610 200 0,'-7'-19'74'15,"7"12"-58"-15,0 1 20 0,0 6 5 0,0 0-8 16,-4 6-2-16,-3 10 0 16,0 22 0-16,-3 18-16 15,-1 13 4-15,-3 10 4 0,-4 24-6 16,4 13-2-16,0-3-6 15,7 6-1-15,4 16-5 16,3-13 0-16,3-15-1 16,8-10 1-16,3-9-4 15,3-13-2-15,8-12-18 16,-4-19-7-16,11-22-40 16,3-7-19-16,1-8-47 15</inkml:trace>
  <inkml:trace contextRef="#ctx0" brushRef="#br0" timeOffset="144752.46">5408 16014 212 0,'-28'0'79'0,"24"0"-61"0,1-9 12 15,3 9 4-15,7-10-7 16,7 1 1-16,4-4-2 16,3-2 1-16,11-4-15 15,3 3 4-15,4 7 4 0,-4 6-2 0,0 9-1 16,0 6-3-16,-13 7-1 15,-5 3-1-15,-3 3 0 16,-3 0 2-16,-4 0 4 16,-7 0-1-16,-4 1-1 15,-3-5-8 1,-3 1-5-16,-4 0-2 0,0 0-1 16,3 0-3-16,0 0 2 15,1-3-1-15,6 0 0 16,8 0-3-16,10 3 1 15,4-7 2-15,-1 1 1 16,8 3 1-16,3 3 2 16,7-3-1-16,-6 2-1 15,-1 1 1-15,-7 0-1 16,-7 0 2-16,-10 0 1 0,-8 3 1 16,-6 0 0-16,-1 1 0 15,-3-1 2-15,0-3-3 16,-4-4 0-16,4 1-3 15,-11-3-1-15,4-4 1 16,-4-2 2-16,1-4-3 16,3-3 0-16,-8-3-43 15,12-3-20-15,6-6-26 16,11-4-7-16,4 1-40 16</inkml:trace>
  <inkml:trace contextRef="#ctx0" brushRef="#br0" timeOffset="145259.76">6064 15657 288 0,'-14'-51'110'0,"14"45"-86"0,-3 3 7 0,3 6-2 15,0 7-9-15,3 30 0 16,1 17-2-16,-1 9 0 15,1 6-9-15,-1 28-1 0,-3 13-1 16,0-10-3-16,-3-9-3 16,3-6 6-16,0-6 3 0,0-16 1 15,0-16 3-15,3-25 4 32,4-19-6-32,4-9-2 15,-1-10-5-15,5-9-2 0,-1-6-1 16,3-9-2-16,5-4 1 15,-12 3-1-15,4 10-3 16,4 12 0-16,-1 13 2 16,1 13 0-16,3 8-2 15,8 8 2-15,-5-5 1 16,8 5 2-16,-4-1 8 16,0-3 5-16,-17 0-1 15,-7-1 2-15,-12 1 0 16,-16 0-1-16,-4 3-7 0,-8-6-3 15,1 0-1-15,-14 0 2 16,-1-10-5-16,4 1-3 16,4-4-17-16,14 0-5 15,14-3-37-15,14-3-15 16,14-6-42-16,10 3-16 16,19-3 4-1</inkml:trace>
  <inkml:trace contextRef="#ctx0" brushRef="#br0" timeOffset="145537.63">6608 15954 348 0,'-36'0'132'0,"36"-3"-103"0,0 3 7 16,0 0-1-16,11-3-10 15,3 0 0-15,4 0-16 16,3 3-5-16,3 3-3 16,-2 3-1-16,2 7 2 0,-3-1-52 15,-3 7-23-15,0 9-91 16</inkml:trace>
  <inkml:trace contextRef="#ctx0" brushRef="#br0" timeOffset="145697.54">6650 16281 300 0,'-7'3'112'0,"21"-3"-87"0,4-10 9 0,-4 1-1 15,3-4-21-15,12-2-4 16,13-4-5-16,-3 3-3 15,7 4 1-15,3 2-50 0,-14 4-19 16,0 9-63 0</inkml:trace>
  <inkml:trace contextRef="#ctx0" brushRef="#br0" timeOffset="146147.54">6181 15443 268 0,'3'10'101'0,"8"-4"-78"0,6 7 20 0,-2-4 5 16,6 4-2-16,14 15 3 15,4 19-19-15,10 37-5 16,4 7-15-16,-14-22-4 0,3 79-2 15,-10-42-2-15,-18 42-2 16,-3-1 1-16,-11-12 1 16,-4-25-1-16,-3-19-1 15,0-22 1-15,4-10-1 16,-1-15-5-16,4-13 1 16,4-12-55-16,3 0-23 15,0-10-80-15</inkml:trace>
  <inkml:trace contextRef="#ctx0" brushRef="#br0" timeOffset="147033.14">7553 15785 236 0,'0'-50'90'0,"4"28"-70"0,-4-3 10 0,3 16-1 16,-3-1-4-16,0 1 2 15,-3 2-6-15,-5 7-3 16,-2 10-10-16,-11 9 1 0,-8 15 4 16,-2 13-1-16,-8 3 3 15,-3 7-6-15,3 12-3 16,4 22-1-16,3 6-1 15,7 0-5-15,7 0-1 16,4 10 3-16,11-13 3 16,6-13-1-16,15-15-2 15,14-9 0-15,10-20-1 16,7-15 4-16,4-12 2 16,-3-20 2-16,-4-18 0 15,-8-3 0-15,-6-4 2 16,-7 1 4-16,-11-1 3 0,-11 7-7 15,-10 0-1-15,-17 6-5 16,-12 3-1-16,-13 10-1 16,0-1 1-16,6 10-7 15,5 7-1 1,9-4-3-16,12-3 0 0,10 6-37 16,14-3-15-16,14-3-19 15,11 6-6-15,3-3-46 16</inkml:trace>
  <inkml:trace contextRef="#ctx0" brushRef="#br0" timeOffset="147195.84">7938 15650 4 0,'0'13'0'0</inkml:trace>
  <inkml:trace contextRef="#ctx0" brushRef="#br0" timeOffset="147728.75">8093 16381 288 0,'-14'-25'107'0,"10"15"-83"0,-3-2 6 16,4 6-1-16,-1-1-5 16,-3 1 3-16,-4 6-4 0,-3 6-2 15,-7 7-11-15,-4 6 0 0,-6 9 3 16,-1 0-3-16,0 0 0 16,4 1-6-1,7-1-1-15,7-6-3 0,10 3-1 16,11-10 3-16,11-5 3 15,6-7 4-15,8-6 2 16,-7-7-3-16,0-2-3 16,-4-1 6-16,-4-2 5 15,-2 5 5-15,-8 7 2 16,-7 3-8-16,0 3-4 16,-4 4-9-16,1 5-3 15,-1 4 0-15,0 3 2 16,4 3-2-16,4 3-2 15,3 0-3-15,4 0 1 0,-1 0-52 16,4-3-24-16,0-3-61 16,4-7-23-16,-4-6 37 31</inkml:trace>
  <inkml:trace contextRef="#ctx0" brushRef="#br0" timeOffset="148248.1">8188 15600 276 0,'0'-25'104'0,"4"19"-81"0,-1 3 14 0,-3 3 1 16,7 6-7-16,4 6 2 16,-1 20-8-16,1 31-1 15,-1 2-13-15,-3 14 0 0,1 12 0 16,-5 15-6-16,-3-9-3 15,0-9 10-15,-3-19 4 16,-1-6-4-16,0-13-2 16,-3-15-1-16,0-10 1 15,0-10-1-15,4-5 0 16,-1-10-5-16,4-6-3 16,4-7-3-16,6-6-1 15,4-9 2-15,8-10 0 16,2 4-2-16,5-1 2 15,2 7 1-15,1 3 0 0,-4 16 0 16,1 2 0-16,-1 10-3 16,0 7 0-16,0 2 2 15,-3 17 2-15,0-1 0 16,-8 3 2-16,-3 4 7 16,-7-7 3-16,-3 0 5 15,-8-3 1-15,-10-3-6 16,-10 0-3-16,-15-3-5 15,-11-7-2-15,-3 4-1 16,4-3 1-16,7-4-4 16,6-3-2-16,12-2-51 15,6-1-22-15,11-3-111 16,14 3-67-16,4-6 115 16</inkml:trace>
  <inkml:trace contextRef="#ctx0" brushRef="#br0" timeOffset="150917.94">9648 14650 208 0,'-3'-6'79'0,"3"0"-61"0,0-1 12 16,0 4 2-16,0 0-4 16,0 0 1-16,0 3-5 15,0 0-1-15,0 0-12 16,3 0 2-16,5 9 3 0,2 13 3 16,1 19 1-16,3 22-9 15,3-4-2-15,1 4-3 16,0 0 1-16,-4 3-4 0,0 6 0 15,-3-3-1-15,-4-13-2 16,-4-3 9-16,-3-9 4 16,-3-9-2-16,-1-7-1 15,1-6-4-15,-5-6 1 16,1-7 0-16,0-6 3 16,0-6-5-16,4-10-3 15,-1-8-1-15,4-8-1 16,7-2 0-16,4-4 0 15,3 1 0-15,7-1 0 16,4 7 0-16,7 0 0 16,-1 3-3-16,8 6 2 15,-7 3-1-15,3 13 0 16,0 3 0-16,-3 3 0 0,0 13 4 16,-4 6 1-16,-3 6-4 15,-7 4 1-15,-8 2 2 16,-6-3 1-16,-8-2 7 15,-3-4 4-15,-4-3-7 16,-3-10-2-16,-3 4-3 16,-4-7 1-16,-4 1-2 15,-3-4 2-15,-8-3-4 16,1 0-2-16,0-3-18 16,-4 0-9-16,11 0-13 0,7 3-6 15,7 1-22 1,6-1-7-16,8-3-58 15</inkml:trace>
  <inkml:trace contextRef="#ctx0" brushRef="#br0" timeOffset="151384.24">10051 14352 300 0,'0'-19'112'0,"3"10"-87"0,4-7 9 0,-3 13-4 15,3-6-3-15,3-1 1 0,1 1-9 16,7 3-4-16,10 3-8 15,7 6 2-15,7 3 3 0,4 6 3 16,0 7 0-16,-3 6-3 16,-8 4 0-16,-11-1 2 15,-6 3 1-15,-11 1 0 16,-14-1 1-16,-11 0-8 16,-10-3-3-16,-3-2-1 15,2 2 0-15,5-3-5 16,2 0-1-16,12 0-2 0,10-3 0 15,14 3 3-15,14-12 2 16,7-1-2-16,4-6 0 16,0-2 1-16,-4-1 0 15,-3-3-18-15,-4 0-8 16,-3 3-61 0,-4 3-28-16,4 0-51 15</inkml:trace>
  <inkml:trace contextRef="#ctx0" brushRef="#br0" timeOffset="151623.91">10739 14713 328 0,'-53'9'123'0,"42"1"-95"0,8-10-8 15,13 0 15 1,11 0-21-16,11-4-3 16,7-2-5-16,3 3-4 15,-3 3-10-15,-4 3-5 0,-7 7-139 16,-6 12-64 0,-12-4 108-16</inkml:trace>
  <inkml:trace contextRef="#ctx0" brushRef="#br0" timeOffset="151774.67">10791 15048 304 0,'18'-3'112'0,"3"-3"-87"0,18 0 2 0,-21-1-6 15,3 1-14-15,4 0-4 16,3 3-5-16,0 0 1 16,0-1 1-16,0 4-82 0,4-3-34 15,-4-6 3 1</inkml:trace>
  <inkml:trace contextRef="#ctx0" brushRef="#br0" timeOffset="152584.5">11744 14418 160 0,'0'-9'60'0,"0"5"-47"0,0-2 10 15,0 6 1-15,4-6 5 16,-1 0 5-16,1-4 4 15,-4 4 1-15,0 0-21 16,-4-1 5-16,-3 7 1 0,-4 10-4 0,-10 12 1 16,-7 12-8-16,0 10-3 15,-4 19-1-15,4 25 1 16,0 6-3-16,6 3 1 16,5 10-3-16,6-1 0 15,11-12-3-15,7-6 1 16,11-19-4-16,10-13 0 15,7-12-8-15,4-12-2 16,0-13-71-16,-4-13-33 16,-10-12-21-1</inkml:trace>
  <inkml:trace contextRef="#ctx0" brushRef="#br0" timeOffset="153199.84">11871 14559 224 0,'-14'-3'85'0,"14"0"-66"0,-4 3 10 15,4 0-1-15,0 0-10 0,0 0 0 16,0 0 2-16,7-3 4 16,4 0-12-16,7-4 4 0,3 1 2 15,3 0-2-15,5 3 3 16,2 6-10-16,-2 3-5 16,-5 0 1-16,-6 7 1 15,-11 3 4-15,-10-1 4 16,-5 4-4-16,-2 0 0 15,-1 3-2-15,1-3 2 16,-1-4-5-16,1 1-3 16,3-7-4-16,-1 7 1 15,8-3-1-15,0 5-2 16,8-2 3-16,2 3 0 16,8 3 1-16,6 0 0 0,5 3 0 15,2 6 0-15,1-3 0 16,-4-2 0-16,-6-1-3 15,-5 0 2-15,-6-3 5 16,-8 0 2-16,-6 0 0 16,-4-4-1-16,-4-2 5 15,-3 3 4-15,-4 0-5 16,-3-7-3-16,0-2-6 16,0-4-2-16,0 0 1 15,3-6 0-15,0 0-17 16,4-3-5-16,4 0-35 15,-1-3-15-15,4 2-70 16,7 4-46 0,11 0 84-16</inkml:trace>
  <inkml:trace contextRef="#ctx0" brushRef="#br0" timeOffset="154040.57">12383 14584 220 0,'-8'-34'85'0,"12"18"-66"0,3-3 16 0,-3 16 6 16,3-6-9-1,-4 2 1-15,4 4-5 0,4 6-3 16,3 10-13-16,-4 6-3 0,1 9 1 15,-4 10-2-15,-3 2 1 16,-4-5-1-16,0 18 0 16,-4 16-2-16,1-12-1 15,-8-4 1-15,7-22 3 16,1-9-2-16,3-3 1 16,-4 6-1-16,1-12 3 15,3-7-5-15,0-6-3 0,0 0-1 16,3-9 1-16,4-7 1 15,4-6 1-15,0-3-5 16,-1 0-1-16,4 3-2 16,4 3 3-16,3 3 0 15,4 10 1-15,0 15-3 16,3 7 0-16,0 3 2 16,-3 3 0-16,-1 0 3 15,-6 6 1-15,-4 0-1 16,-7-3 1-16,-7-3 4 15,-10 0 6-15,-8-3-5 16,-3 0 0-16,-7 3-2 16,-1-7-1-16,1-2-3 0,3-7-2 15,4-3-2-15,0-6 1 16,3-6-23-16,1-4-12 16,3-2-21-16,7 2-9 15,0 4-20-15,3-1-7 16,4 1-22-1</inkml:trace>
  <inkml:trace contextRef="#ctx0" brushRef="#br0" timeOffset="154374.06">12852 14396 272 0,'-4'-9'104'0,"8"9"-81"0,3 15 9 16,0-2 1-16,3 6-1 15,5 9 5-15,2 16-14 16,1 9-5-16,-1 29-11 15,-2-1-3-15,-12 4 2 0,-3-4-3 16,-3-5 0-16,-8-1-1 16,0-9-2-16,1-13 1 15,-1-15-1-15,1-13-49 16,3-13-19-16,3-12-83 16</inkml:trace>
  <inkml:trace contextRef="#ctx0" brushRef="#br0" timeOffset="154734.81">13173 14318 308 0,'3'-25'115'0,"8"18"-89"0,10-5 8 0,-7 6-1 15,4 2-8-15,3 4 0 0,4 7-9 16,-1 5-5-16,1 4-6 16,-4 12-2-16,-3 3 3 0,-8 1 3 15,-6-1 5-15,-8 1-4 16,-6-4 2-16,-8-3-1 16,-3 0 1-16,0-3-4 15,7 0-3-15,3-3-5 16,11-7 0-16,11 7-2 15,10-6 0-15,4-4 2 16,10 0 0-16,7-2 0 16,1-1 2-16,-8-3-50 15,-7 0-21-15,-10 3-107 16</inkml:trace>
  <inkml:trace contextRef="#ctx0" brushRef="#br0" timeOffset="155136.26">11134 15961 256 0,'-21'-7'96'0,"21"4"-75"0,7 0 23 15,0 0 5-15,3 0-4 16,8 0 0-16,-1 0-16 16,1-1-5-16,17 1-14 15,-6 0-6-15,13 3-3 0,-7 0-4 16,8 10 2-16,9 5-52 16,-6 7-22-16</inkml:trace>
  <inkml:trace contextRef="#ctx0" brushRef="#br0" timeOffset="155304.79">11448 16180 324 0,'-14'6'123'0,"17"-9"-95"0,8 0 11 0,-1-3 1 16,4 0-24-16,8-4-6 15,9 1-9-15,8-1-2 16,3 1 1-16,4 0-44 0,0-1-20 15,-7 16-83 1</inkml:trace>
  <inkml:trace contextRef="#ctx0" brushRef="#br0" timeOffset="156673.34">12294 15926 180 0,'-10'0'68'0,"10"0"-52"0,-4-3-1 15,4 3-4-15,0 0-7 16,0 0-3-16,4-3-3 16,-1 0-1-16,4-3 2 15,0 2 2-15,4-2 2 0,-4 0 7 16,4-4 6-16,-4 4 5 16,0-3 4-16,0-1 0 15,3-2 0-15,-3 2-3 16,4-2-2-16,0 2 1 15,-1-5 1-15,1 2-1 16,-4 1 2-16,0-1 2 16,-7 1 4-16,0 2-13 0,-11 4-4 15,1-3-2-15,-19 15 1 16,8-3-5-16,-14 16-4 16,-14 12-4-16,17-3 1 15,4-6 1-15,3 10 0 16,4-10 2-16,10 9 1 15,1-6 1-15,13-3 0 16,1-3 4-16,17-4 3 0,-4-2 0 16,15-7 1-1,-7-3-4-15,7-12 0 0,-8 0-3 16,1-1 2-16,-4 1 5 16,-3-1 2-1,-4 1-3-15,0 9-1 0,-3 0-4 16,-4 9-1-1,0 1-1-15,0 9 0 0,-4-1 0 16,1 26 0-16,-1-9-2 16,1 12 1-16,-4-3-2 15,0 0 2-15,0-7-4 16,0 4 0-16,0-10-23 16,0 1-12-16,0-10-43 15,3-7-17-15,1-2-62 16,10-13-54-1,-7 0 87-15</inkml:trace>
  <inkml:trace contextRef="#ctx0" brushRef="#br0" timeOffset="161203.91">12802 15813 232 0,'-10'-37'88'0,"10"21"-69"0,0 0 15 16,0 7 3-16,0 6-6 15,3-3 2-15,1 6-4 16,-1 0 2-16,4 0-17 15,0 15 12-15,0 7 6 0,-3 10-5 16,0 8-1-16,-4 4-13 16,0 13-5-16,0 2-5 15,0 13 0-15,0-3-4 16,0-9-2-16,3-10 8 16,1-12 6-16,-1-7-1 15,1-9 2-15,-1-6-1 0,1-7 1 16,-1-9-2-16,1-6 1 15,-1-7-6-15,1-6-3 16,-1-6-1-16,1 0 1 16,3-3-3-16,0 0 0 15,4 0-4-15,3 3 1 16,7-1 2-16,7 8 3 16,7 5-2-16,4 4-2 15,0 2 2-15,0 7 2 16,-7 7 0-16,-8 5 2 15,-10 7 2-15,-7 0 2 16,-10 12 3-16,-8-3 1 16,-3 1-1-16,-7-1-1 15,0 0-5-15,-4-6-1 16,0 0-3-16,1-6-1 0,-1-1 1 16,0-2 2-16,-3-7-3 15,3-6-2-15,4-6-25 16,4 3-11-16,6-7-22 15,4 4-7-15,7 0-17 16,7 0-4-16,7-1-58 16</inkml:trace>
  <inkml:trace contextRef="#ctx0" brushRef="#br0" timeOffset="161656.13">13137 15503 312 0,'0'-9'115'0,"8"9"-89"0,2-10 10 0,1 1 0 15,3 6 0-15,3-4 3 16,1 4-6-16,0 6 0 0,-1 4-19 16,-3 5 1-16,1 7-1 0,-5 3-1 15,-3 3 2-15,-7 0-6 16,0 0-1-16,-3 3 2 16,-1-6 1-16,1-3-5 15,-1 0-2-15,4-3-2 16,0-1-2-16,4 1-2 15,3-7 1-15,3 7 1 16,4-13 2-16,4 3 1 16,3-6 3-16,7-6-3 15,1 3 0-15,2-3-1 16,-2 6-2-16,-8-3-6 16,-4 3-4-16,-2 0-60 15,-5 0-29-15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20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98 6912,'0'0'82,"0"0"0,0 0 1,0 0-1,0 1 0,-1-1 1,1 0-1,0 0 0,0 0 1,0 0-1,0 0 0,0 0 0,-1 0 1,1 0-1,0 0 0,0 0 1,0 0-1,0 0 0,0 0 1,-1 0-1,1-1 0,0 1 1,0 0-1,0 0 0,0 0 0,0 0 1,0 0-1,-1 0 0,1 0 1,0 0-1,0 0 0,0 0 1,0-1-1,0 1 0,0 0 0,0 0 1,0 0-1,-1 0 0,1 0 1,0 0-1,0-1 0,0 1 1,0 0-1,0 0 0,0 0 1,5-7 3402,4-4-2120,-2 1-435,0 0 1,0 0-1,1 1 0,9-9 1,-14 15-773,-1 1 1,1 0 0,0 0-1,0 0 1,0 0 0,0 0 0,1 1-1,4-2 1,-7 2-60,1 1 1,0 0-1,0-1 0,-1 1 0,1 0 1,0 0-1,0 0 0,-1 0 0,1 1 1,0-1-1,0 0 0,-1 1 0,1-1 1,0 1-1,-1 0 0,1-1 0,2 3 1,2 1 41,-2 1 0,1 0 1,0 0-1,-1 0 0,0 0 1,0 1-1,0 0 0,-1-1 1,0 1-1,4 9 0,-1-2 27,30 60 172,-4 1 0,-3 1 0,23 99 0,-40-123-182,-3 2 1,-2 0-1,-2 0 0,-3 0 0,-5 65 1,-11 11 176,-61 251 1,64-337-330,-2 0-1,-3-1 0,-23 48 1,37-87-276,0 1 1,0 0-1,-1-1 1,1 0-1,-1 1 0,1-1 1,-1 0-1,0-1 1,-1 1-1,-5 4 1,8-6 138,1-1 1,0 0 0,0 0 0,0 0 0,0 0 0,-1 0 0,1 0 0,0 0-1,0 0 1,0 0 0,-1 1 0,1-1 0,0 0 0,0 0 0,-1 0 0,1 0-1,0 0 1,0 0 0,0 0 0,-1 0 0,1 0 0,0 0 0,0-1-1,0 1 1,-1 0 0,1 0 0,0 0 0,0 0 0,0 0 0,-1 0 0,1 0-1,0 0 1,0-1 0,0 1 0,0 0 0,-1 0 0,1 0 0,0 0 0,0-1-1,0 1 1,0 0 0,0 0 0,0 0 0,0-1 0,0 1 0,-1 0 0,1 0-1,0 0 1,0-1 0,3-9-5528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21:57.63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1348 13189 264 0,'3'-9'99'0,"1"-1"-77"0,-1 1 15 0,1 6 5 16,-1-4-8-16,1 7 3 16,-4 0-6-16,0 0-1 15,7-3-17-15,-7 3 5 0,7 0 5 16,-4 3-1-16,-3 4-1 15,-3 5-5-15,-8 10 0 16,1 13-9-16,-4 5-4 16,-8 7 0-16,1 0 2 15,7-6-4-15,0-6-3 16,3-7-2-16,4-6 0 16,4-7 3-16,3-2 0 15,0-4 1-15,7-5 0 16,0 5 0-16,4-9 2 15,-1 6-1-15,4-3 2 0,0-3-2 16,8 0-1-16,-1 0 1 16,7 0-1-16,0 0 0 15,0 0 0-15,8 0 0 16,2 10 0-16,-2-1 0 16,-8 10 2-16,0 3-1 15,0 3 2-15,-3 3-4 16,-7 4 0-16,-1 2 7 15,-2-3 6-15,-5 1 5 16,-6-4 4-16,-8 3 2 16,-6-2 1-16,-15-4-11 0,-3-3-5 15,-15 3-5-15,8-6-3 16,3-4-2-16,-3-2 1 16,-4-7-1-16,7-3-2 15,11-9-37-15,4-7-15 16,6-12-18-16,7-6-7 15,4-7-29-15,11-2-10 16,3 2-15 0</inkml:trace>
  <inkml:trace contextRef="#ctx0" brushRef="#br0" timeOffset="387.08">1362 13045 288 0,'-14'0'110'0,"7"6"-86"0,-4 3 16 15,7-5 0-15,1 2 0 16,-1-3 5-16,1 3-7 15,3-3 0-15,3 4-22 16,4-4 8-16,4 3 4 0,7-3-7 16,10 0 1-16,7 0-9 0,15 1-3 15,20-4-3-15,1-4-2 16,3 1-6-16,14 0 1 16,11 0 0-16,7 0 0 15,-11 0 0-15,-7 0 0 16,-14-1-9-16,-3 1-4 15,-15 0-37-15,-10 3-18 16,-25 3-39-16,-7 7-18 16,-7 9-28-1</inkml:trace>
  <inkml:trace contextRef="#ctx0" brushRef="#br0" timeOffset="884.04">967 14315 300 0,'-14'3'112'0,"10"-6"-87"0,4-4 18 0,0 7 0 16,0 0-1-16,0 0 2 16,0 0-7-16,4 0 0 15,3 7-21-15,0-4 8 0,7 6 4 16,10 1-4-16,12-1-2 15,17 0-4-15,14-9 1 16,3-9-4-16,33-10 1 16,13 0-9-16,0-3-4 15,8 0-2-15,3 4 1 16,-11 2-1-16,-13 7-1 16,-26 5 1-16,-13 4-1 15,-11 4 0-15,-8 2 0 16,-16 0 0-16,-5-3 2 15,-2 0-50-15,-8-6-19 0,-4-3-57 16,4 0-22-16,-7 6-29 16</inkml:trace>
  <inkml:trace contextRef="#ctx0" brushRef="#br0" timeOffset="2070.35">1062 14863 204 0,'0'-15'77'0,"3"5"-60"0,1 1 21 0,-4 9 6 16,0-10-5-16,0 10 2 16,0 0-1-16,0 0 0 15,0 0-22-15,7 0 7 0,4 10 5 16,-1 9-3-16,4 3 1 16,4 6-9-16,-4 0-1 15,-3 6-9-15,-4-2-3 16,-4 12-1-16,-3 0 1 15,-3 15-3-15,-4-2 0 16,0-4-1-16,-1-6 1 16,5-6-4-16,-1-10 0 0,1-6-1 15,-4-3 0-15,7-6-20 16,7-10-10-16,0-6-42 16,4-9-15-16,6-13-76 15</inkml:trace>
  <inkml:trace contextRef="#ctx0" brushRef="#br0" timeOffset="2500.29">1432 15086 336 0,'-3'0'126'0,"3"-6"-98"0,3 2 10 0,1-2-3 16,-1 0-14-16,1 0 1 16,-1-1-7-16,-3 7-1 15,4-3-8-15,-4 3 3 0,3-6 1 16,5 0-5-16,-1-4-3 16,0 1-1-16,0-4 1 15,0 1-1-15,-4 2-1 16,1 1 14-16,-4 9 7 15,-4 6-8-15,1-3-4 16,-1 4-6-16,1-4-3 16,-1 9 1-16,1-5 1 0,-1-1-3 0,4 0 0 15,0-3-1 1,0 0 0 0,4 1 2-16,-1-4 2 0,1 3-6 15,-4 0-1-15,0 0-49 16,0 0-21-16,0 0-235 31,14-6 150-31</inkml:trace>
  <inkml:trace contextRef="#ctx0" brushRef="#br0" timeOffset="3298.72">1866 14713 260 0,'-3'-3'99'0,"3"-4"-77"0,0-2 4 0,3 9 0 15,-3-9-4-15,0 5 2 16,4-2 0-16,-1 0 0 15,1 0-13-15,3-1 7 0,-7 1 2 16,0 3 1-16,0 0-1 16,0 3-2-16,0 0-1 0,0 0-3 15,0 0-1-15,0 0-5 16,0 0 0-16,3 0-3 16,-3 0 2-16,0 0-2 15,0 0 2-15,0 0 0 16,0 0 1-16,0 0 0 15,0 3 2-15,0 6-5 16,-3 7-3-16,-4 6 3 16,3 16 1-16,1 2-5 15,-1-2 0-15,1-4-3 16,-1 1-2-16,1-10 3 16,3-3 0-16,0-3 1 0,0-4 2 15,0-2-3 1,0-4 0-16,0-2 1 15,0-4 2-15,0-3-1 0,0 0 2 16,0 0-2-16,0 0-1 16,7 0-2-16,0 0-1 15,7-3 2-15,-4-4 0 16,5 7-2-16,-1 0 2 16,-4 0 1-16,8 0 0 15,0 10 0-15,3-1 2 16,7 1-3-16,0 2 0 15,-3 1 1-15,0-1 0 16,-1 4 0-16,1 0 0 16,-7-1 0-16,-8 4 2 0,-6 3 5 15,-1 3 4-15,-6 3-4 16,-1 4-2-16,-10-4-2 16,-4 0 0-16,-10-6 0 15,3-6 1 1,-3-4-2-16,7-9-2 0,-7-3-2 15,-4-3-1-15,4-6 2 16,3-10 0-16,-3-3-35 16,3-3-13-16,8 3-26 15,6-3-8-15,4 6-55 16,11-6-59 0,3 0 67-16</inkml:trace>
  <inkml:trace contextRef="#ctx0" brushRef="#br0" timeOffset="3630.61">1930 14550 312 0,'-7'-13'118'0,"3"7"-92"0,4 3 8 0,0 3 0 16,4 0-5-16,-1 3 5 16,1 6-3-16,6 1 1 15,1-1-18-15,7 1-1 0,3-1 0 0,10 0-3 16,1 1 2-16,7-10-5 16,3 6-2-16,-3-6-5 15,-4 0 0-15,1-6 0 16,-1 3 0-16,-10-4-33 15,-1-2-15-15,1 0-108 16,7-7-81 0,-8-6 90-16</inkml:trace>
  <inkml:trace contextRef="#ctx0" brushRef="#br0" timeOffset="5055.16">3775 13584 208 0,'-7'-13'77'0,"10"7"-60"0,-3 3 19 0,0-3 7 16,4-4-9-16,-1 1-2 16,1 0-1-16,-1 2 0 15,1-2-16-15,-1 3 2 0,1-1 3 16,-4 17 15 0,0 9-12-16,0 9-2 15,3 9-11-15,-3 14-4 16,0 11-3-16,0 4-3 15,0-6 1-15,0-4-1 16,0-12 0-16,0 3 2 16,4-9-3-16,-4-10 0 15,3-6-30-15,-3-3-14 16,4-7-35-16,0-6-14 16,3-2-43-16</inkml:trace>
  <inkml:trace contextRef="#ctx0" brushRef="#br0" timeOffset="5583.84">4120 13537 260 0,'4'-9'99'0,"3"5"-77"0,4-2 13 15,-4 3 3-15,-7 3-2 16,0 0 0-16,0 0-6 0,-4 3-4 15,-6 7-14 1,-5-1-8-16,-6 7 0 0,-3-4-3 0,-1 10-1 16,4-3 1-16,-4 0-1 15,11 0 0-15,3-1 0 16,4 1-3-16,4 0 2 16,3-3-1-16,7-1-2 15,7 1 3-15,4-3 0 16,10-4 3-16,-4-3 1 15,5-3-6-15,2 1 0 16,1 2 1-16,-7 3 1 16,3 7 1-16,-3 6 2 15,0 6-1-15,-1 0-1 16,-10 4-2-16,0-4 1 16,1-3 3-16,-5 0 3 15,-3-6 13-15,-3 0 6 16,-4-4-4-16,-4-2 1 0,-3 3-10 15,-3-7-2-15,-5-3-5 16,-2 0-1-16,-4-2-3 16,-8-4-1-16,1 0 1 15,0-4 0-15,3-2-25 16,-6 0-8-16,6 0-25 16,7-4-9-16,4 1-35 15,11-1-15-15,3-8 3 16</inkml:trace>
  <inkml:trace contextRef="#ctx0" brushRef="#br0" timeOffset="5956.36">4216 13446 264 0,'-25'-9'101'0,"18"2"-78"0,0 7 9 0,7 0 0 16,0 0-11-16,0 0 0 0,0 0-1 16,0 0 0-16,3 7-11 15,1-4 6-15,-1 6 4 0,5-3-1 16,2 1 1-16,4-4-6 15,4 0 0-15,10-3-6 16,0-3 1-16,-3 0-7 16,28-4-1-16,0 4 0 15,0 0 2-15,-4 0-3 16,-10-3-2-16,-4 6-31 16,-7 0-13-16,1 0-31 15,-12 0-11-15,-3 0-46 16</inkml:trace>
  <inkml:trace contextRef="#ctx0" brushRef="#br0" timeOffset="8117.32">3528 14393 200 0,'-14'-6'77'0,"7"3"-60"0,0-4 21 16,3 4 6-16,1 0-7 16,-1 0-2-16,0 3-11 15,1 0-4-15,3 0-12 16,3 3 6-16,5 0 3 0,6 3-1 0,7 1 3 16,0-1-4-1,7 0 1-15,11 0 2 16,3-2 3-16,-6-4-5 0,9-4-1 15,15-2-5-15,15-3-1 16,2 3-5-16,4-1-3 16,-10 7 0-16,3 3-1 15,0 4 0-15,-3 2 2 16,-1 0-1-16,-17 1-1 16,-4-1 1-16,-3-2 1 15,-18-4-3-15,1 3-2 16,-8-3-12-16,-3-3-2 15,-1 0-34-15,-10 0-14 16,-7 6-103-16</inkml:trace>
  <inkml:trace contextRef="#ctx0" brushRef="#br0" timeOffset="8674.41">3951 14659 300 0,'-3'-12'112'0,"6"6"-87"0,4 3 4 0,-3-1-2 15,-4 4-5-15,0 0 4 16,0 4-10-16,-4 2-4 15,-3 3-7-15,-3 7-2 0,-5 6 3 16,8 0-1-16,-3-3 0 16,-1 6-3-16,4-3-2 15,0 0 1-15,4-4-1 16,3 7-3-16,0-6 2 16,3 0-1-16,11-6-2 15,0-4 3-15,0-3 2 16,11 1 0-16,3-4-1 15,1 0 1-15,6 0-1 16,-7 3-3-16,4 1 0 16,-4 5 2-16,4 1 0 15,-11 2 3-15,4-2 3 0,-8 6-2 16,-3-7 0-16,-3 4 16 16,-4-4 10-16,-7 1-2 15,-3-4 1-15,-5-2-9 16,-2 2-1-16,-8 0-13 15,-10-2-3-15,0-4 0 16,-15 6 1-16,5-9-4 16,2 7-1-16,5-7-28 15,-1-7-10-15,14-2-31 16,8-1-10-16,6-8-83 16</inkml:trace>
  <inkml:trace contextRef="#ctx0" brushRef="#br0" timeOffset="8934.21">3948 14612 332 0,'-7'0'123'0,"14"-6"-95"0,10 6 14 0,-3-3-1 15,8-3-10-15,9-4-1 0,1 1-14 16,7 0-5-16,7-1-7 16,-8 4-5-16,1-4 0 0,7 4 1 15,-7 0 0-15,3 3-62 16,8 0-25-16,-4-7-76 16</inkml:trace>
  <inkml:trace contextRef="#ctx0" brushRef="#br0" timeOffset="9219.31">5009 14167 364 0,'-10'-3'134'0,"10"0"-104"0,10 0 3 0,1 0-7 16,3 0-14-16,0-1-2 15,11 1-5-15,3 0-2 16,0 0-1-16,4 3-4 0,-11 0 1 16,4 3-8-16,-4 3-4 15,-3 1-64-15,-1 8-28 16,1 7-38-1</inkml:trace>
  <inkml:trace contextRef="#ctx0" brushRef="#br0" timeOffset="9414.1">4858 14569 296 0,'-50'25'110'0,"50"-22"-86"0,0 3-6 15,18-12 58 1,14-4-34-16,21 1-16 15,0-10-12-15,3 7-10 16,-7-4-3-16,-3 3 2 0,0 4-24 16,-14 3-11-16,0 3-47 15,-1-1-20-15,5-5-32 16</inkml:trace>
  <inkml:trace contextRef="#ctx0" brushRef="#br0" timeOffset="10235.79">5796 13988 208 0,'-7'-12'77'0,"7"-4"-60"0,-3 4 21 16,-1 2 9-16,1 1-3 0,-1-1 1 15,0 1-7-15,4 3-3 16,0 0-20-16,4-1 2 0,3 1 1 15,7 0 1-15,18-4 1 16,10 4-5-16,11 0 1 16,0 3-3-16,0 6 0 15,-14 3 1-15,0 7 2 16,-8 2 4-16,-9 4 4 16,-15 3-3-16,-7 3-1 15,-7 0-11-15,-11 0-5 16,-7-3-3-16,4-3 1 15,3 0-3-15,4 0 0 16,7-4-1-16,4 1-2 16,10 3 0-16,7-3 3 15,3-1-2-15,8 1 1 16,7 9 2-16,-7 3 0 0,10 0 0 16,4 4 2-16,7-1-1 15,-1 7-1-15,-2-7 3 16,-8-3 0-16,-7 1-1 15,-10-4 1-15,-8-3 7 16,-6 0 3-16,-11-4-2 16,-11-2 1-16,-10-3-5 15,-7 5 1-15,-4-2-5 16,-3-3 0-16,-4-1-3 16,-7-2-1-16,4-4-8 15,-8-3-4-15,18-3-31 16,11 0-11-16,17-6-43 15,11-1-15-15,11-2-70 16</inkml:trace>
  <inkml:trace contextRef="#ctx0" brushRef="#br0" timeOffset="10955.84">7779 13575 244 0,'-25'-10'93'0,"25"1"-72"0,-3-4 20 0,3 7 4 15,0-3-14-15,0 5-6 16,0-2-8-16,0 3-3 15,7 0-8-15,3 3 0 0,8 3 4 16,10 3 11-16,7 1 7 16,4 8 1-16,0-2 0 15,-4 12-8-15,-7 3 0 16,-6 10-8-16,-12 6 0 16,-3 6 1-16,-17 3 1 15,-8-3-2-15,-7-6 0 0,-3-3-7 16,0-10-2-16,3 4-2 15,4-7 1-15,3-6-4 16,8 0 0-16,3-3 1 16,10-4 0-16,8-2 0 15,10-1 0-15,11-5-3 16,-4-4 2-16,4-3-26 16,-1 0-9-16,1-3-59 15,-7 0-24-15,3-1-55 16</inkml:trace>
  <inkml:trace contextRef="#ctx0" brushRef="#br0" timeOffset="11423.67">8449 13634 368 0,'4'-12'140'0,"-1"8"-109"0,-3 1 5 0,0 0-5 16,-7 3-16-16,-7 3-1 16,-4 0-8-16,-6 4-2 15,-5 2-2-15,1 4-6 0,3-1 0 0,4 1 2 16,11 6 1-16,-1-4-2 16,11 1 0-1,14-3-1-15,11-4 3 0,7-3 0 16,6 0 1-16,1 1 0 15,-3-1 0-15,-5 3 0 16,-2 1 0-16,-1 9 0 16,-7 6 2-16,-3 0-1 15,-4 0 2-15,-7 0 7 16,0 0 3-16,-4-6 5 0,-3 3 1 16,0-7 5-1,-3 1 2-15,-4-3-9 16,-7-1-5-16,-4-2-7 15,-7-1-4-15,-6 0 0 16,-5-2 1-16,-3-4-17 0,4-3-4 16,3 0-26-16,8 0-9 15,10-10-21-15,7 1-7 16,14 0-73 0</inkml:trace>
  <inkml:trace contextRef="#ctx0" brushRef="#br0" timeOffset="11666.41">8481 13528 304 0,'-14'0'112'0,"17"0"-87"0,4 0 18 0,0 0 0 0,7-4-10 15,4-2-2-15,7 0-13 16,7 0-6-16,6-1-7 15,8 4-4-15,7 3 0 0,-7 3-4 16,-4 4 0-16,-6 2-34 16,-8 4-12-16,-11 5-71 15,-2 11-71 1,-15-1 60-16</inkml:trace>
  <inkml:trace contextRef="#ctx0" brushRef="#br0" timeOffset="12006.62">7768 14471 288 0,'-10'-3'107'0,"13"3"-83"0,4-6 15 0,4-3 1 15,-1-1-5-15,12 1 4 16,6-7-4-16,7 0 1 16,4 1-20-16,0 2 0 0,-1 4-2 15,5 2-10-15,6 4-1 16,15 3-1-16,13 3 1 16,4-3-1-16,1 0 1 15,13-6-4-15,11-9 0 16,-1-4 1-16,-13-3 2 0,-7 0-23 15,-11 3-8-15,-11 3-35 16,-17 4-13-16</inkml:trace>
  <inkml:trace contextRef="#ctx0" brushRef="#br0" timeOffset="13341.92">8326 14641 236 0,'3'-10'88'0,"1"4"-69"0,-4-3 19 0,0 9 4 16,0-10-2-16,0 10 0 15,0-3-6-15,0-3-4 16,0 6-16-16,0-3 2 0,-4 3 4 16,-3 3-11-16,-4 3-2 15,-3 3-7-15,-3 4-1 16,-1 3 1-16,4 2 2 16,3-2-3-16,1 0-2 15,3-4-1-15,3-2 3 16,4-4 0-16,11-3 1 15,3-3-3-15,7 0 2 0,4 6 1 16,3-2 0-16,4-4 0 16,-1 9 0-1,-2 4 0-15,-1 2 0 0,0 7 0 16,-3 6 0-16,-4 1-3 16,0 5 2-16,-3-6 3 15,-4-3 1-15,0 0 1 16,-3-3 0-16,-4-3 15 15,-4-3 8-15,-3-4-3 16,-3 1-2-16,-8-4-10 16,-7 1-3-16,-6-4-3 15,-8 0-1-15,-7 1-6 16,-3-7 1-16,0 6-2 0,3-6 0 16,7 0-29-16,7-6-12 15,4-4-29-15,7-2-12 16,10-7-81-1</inkml:trace>
  <inkml:trace contextRef="#ctx0" brushRef="#br0" timeOffset="13556.94">8308 14612 344 0,'3'-6'129'0,"12"3"-100"0,13-3 7 0,-11-4-2 0,12 7-16 16,6-6 0-16,4-7-10 16,0 7-3-16,-1-4-3 15,5 4-4-15,-1-1 1 0,0 4-56 16,-3 3-27-16,0-3-70 16</inkml:trace>
  <inkml:trace contextRef="#ctx0" brushRef="#br0" timeOffset="14159.14">9634 14152 208 0,'-28'0'79'0,"25"0"-61"0,-4 0 21 0,7 0 5 16,0 0-9-16,0 0-1 15,3 3-2-15,4 3 2 16,4 0-18-16,6 0 0 0,8 1 0 15,10-4-8-15,8-3-2 16,3 6-4-16,-4-3-2 16,-7-3-35-16,-7 10-14 15,-3 5-103 1</inkml:trace>
  <inkml:trace contextRef="#ctx0" brushRef="#br0" timeOffset="14354.39">9634 14509 308 0,'-10'13'115'0,"10"-7"-89"0,7 0 10 0,0-6-2 0,7 0-15 15,7 0-1-15,11-3-8 16,7-3-2-16,3-1-4 16,-3-2-5-16,0 3 0 0,-8-1-37 15,1 1-16-15,-7 3-61 16,3 0-60-1,0-10 62-15</inkml:trace>
  <inkml:trace contextRef="#ctx0" brushRef="#br0" timeOffset="14815.69">10435 14130 320 0,'-3'-16'121'0,"3"10"-95"0,-4-1 18 0,4 4 2 16,-3 0-23-16,-4 3-7 16,-8 3-10-16,-6 0-5 15,-7 4 0-15,0 2-1 0,0 7 2 16,6-4-3-16,5 1-2 16,6 2-1-16,8 1 3 15,10-3 0-15,10 2 1 16,8-5-3-16,7-1 2 15,0 1 1-15,-1 2 0 16,1 4 0-16,-4 3 0 16,1 3 0-16,-1 0 0 15,0 12 0-15,0-3 0 16,0 1 2-16,-3-4 1 16,-4 0 14-16,-7-3 8 0,-3-3 3 15,-8 0 1-15,-10-3-3 16,-7-3 1-16,-3-4-13 15,-8 4-3-15,-3-4-7 16,-4-5-3-16,-7-1 0 16,-3-3-1-16,-4-3-14 15,0-3-5-15,7-3-41 16,8-4-16-16,6-2-51 16,14-4-20-16,8-9 16 15</inkml:trace>
  <inkml:trace contextRef="#ctx0" brushRef="#br0" timeOffset="15014.98">10400 14095 328 0,'0'-19'123'0,"14"10"-95"0,7-10 14 0,-7 13-1 15,7-10-25-15,8 0-6 16,9 1-7-16,8-1-3 15,4 4 1-15,3 2-19 0,-4 4-8 16,0 3-35-16,-3-4-13 0,7 7-59 16</inkml:trace>
  <inkml:trace contextRef="#ctx0" brushRef="#br0" timeOffset="15970.64">13247 13346 192 0,'10'-13'74'0,"-10"7"-58"0,4-7 9 16,-4 10 2-16,3-3-7 16,-3-3 0-16,4-1 0 0,0 1 0 15,3-1-11-15,0 4 3 0,-4-3 4 16,1-1 5-16,-4 4 4 15,0 0 2-15,-7-1 3 16,-7 7-3-16,-15 4-2 16,-6 2-7-1,-11 10-1-15,-3 9-8 0,-1 3-1 16,1 6-2-16,-4 10-1 16,-3-3-3-16,-4 3-2 15,-4 0 1-15,4 3-1 16,7 19-3-16,7 3 0 15,8 0-1-15,9-7 3 16,8-5-2-16,11-4 1 16,10-6 0-16,14-9 0 15,17-7 6-15,15-3 5 16,7 0-5-16,0-6 0 0,0-12-2 16,7-7 1-16,7-6-2 15,4-7-1-15,-8-5-2 16,-6-4 1-16,-12 0 3 15,-13-6 3-15,-11 3-2 16,-14-6-2 0,-17 0 0-16,-18 6-1 0,-11 6-3 15,-4 7 0-15,1 9-9 16,0 9-3-16,3 0-10 16,7 1-2-16,8-1-25 15,9-2-11-15,8-4-84 16,18-13-39-1,10 1 92-15</inkml:trace>
  <inkml:trace contextRef="#ctx0" brushRef="#br0" timeOffset="16346.75">13825 13575 316 0,'0'-13'118'0,"0"-3"-92"0,-3 4 24 0,3 6 3 0,-4-1-19 16,-3 1-5-16,-7 6-15 15,4 0-4-15,-22 13-6 16,7-4-5-16,-28 16 0 0,4 6 1 15,3 13 0-15,7 10-3 16,7 5 2-16,8-2-1 16,6-1-2-16,11-9 3 15,11-6 0-15,13-7 1 16,18-5 0-16,11-4 0 16,0-7 0-16,0 1-25 15,-7-9-10-15,0 2-57 16,-4-6-24-16,-3-2-16 15</inkml:trace>
  <inkml:trace contextRef="#ctx0" brushRef="#br0" timeOffset="16632.89">14030 13543 288 0,'-11'-15'107'0,"11"11"-83"0,4 1 15 0,-4 3 3 16,7 3-3-16,0 1 1 16,4 5-6-16,-1 10-4 0,1 0-16 15,-4 9-4-15,-7 16-3 0,-4 18-3 16,1 7-3-16,-1-3 0 16,1-6-1-16,3-7-3 15,3-3 0-15,1-9-27 16,3-3-10-16,3-13-11 15,5-6-4 1,-1-13-57-16,3-6-65 16,-3-19 56-16</inkml:trace>
  <inkml:trace contextRef="#ctx0" brushRef="#br0" timeOffset="16844.5">14189 13412 304 0,'-11'15'112'0,"18"-5"-87"0,14 2 9 0,-7-9-1 16,8 0-10-16,6-3-1 15,7 0-6-15,15-3-2 16,10-3-8-16,-1 0-4 0,-6 3-1 16,-7-4-10-16,-10 7-4 15,-15 7-81-15,-11-4-35 16,-17 6-1-1</inkml:trace>
  <inkml:trace contextRef="#ctx0" brushRef="#br0" timeOffset="17024.32">14097 13719 308 0,'-4'9'115'0,"22"-6"-89"0,21-6 3 0,-14 0-4 0,6 0-13 16,8 0 1-16,7-3-8 15,3-1-1-15,1 1-2 16,-8 3-24-16,-7 3-7 0,-6 0-54 16,-8 3-24-16,-11 13-4 15</inkml:trace>
  <inkml:trace contextRef="#ctx0" brushRef="#br0" timeOffset="17547.7">12612 14565 300 0,'-18'0'112'0,"8"-6"-87"0,-5 12 9 0,8-6-1 0,0 0-8 15,0 4 0-15,4-4-9 16,3 6-3-16,7-3-7 15,7-3 5-15,14 0 4 0,15 0 6 16,6-3 2-16,7-3-1 16,18-4-2-16,29 4 5 15,10-10 1-15,24-3-11 16,22-6-4-16,7 0-7 16,21-3-3-16,-11 3 0 15,4 0 1-15,-7 3-1 16,-25 6-1-16,-24 1-2 15,-15-4 1-15,-17 9 3 16,-15-2 1-16,-17 2-4 0,-14 4 1 16,-14 3-38-16,-15 6-16 15,-13 6-44-15,-8 7-16 16,-3 6-49 0</inkml:trace>
  <inkml:trace contextRef="#ctx0" brushRef="#br0" timeOffset="18133.82">12464 15481 308 0,'-18'-6'115'0,"14"6"-89"0,1 0 16 0,3 0 4 16,0 0-18-16,0 0-4 15,0 0 1-15,7 0 4 16,7 6-16-16,4-6 11 0,14-6 5 16,13 3 5-16,8-4 4 15,0-2-12-15,-3-1-4 16,-8 4-10-16,-3 3-3 16,-8 3-5-16,-2 0-3 15,-8 3-3-15,0 0 1 16,-3-3 1-16,3-3 0 0,-4-3-29 15,1 0-13-15,-4-1-36 16,-7 1-15-16,0 3-99 31</inkml:trace>
  <inkml:trace contextRef="#ctx0" brushRef="#br0" timeOffset="19873.75">13353 15014 260 0,'3'-3'96'0,"-3"0"-75"0,4 3 21 0,-1 0 3 15,4-4 3-15,0 4 6 16,0 0-13-16,-3 0-4 16,-1 4-21-1,1 2 3-15,-4 6 2 0,0 4-9 0,-4 6-2 16,-3 3-6-16,-3 3-3 15,-1 10 0-15,1-4 1 16,-1-2-3-16,4-1 0 16,0-6 1-16,3-3 0 15,4-6-3-15,0-4 2 16,4-2 1-16,3-7 0 16,4-3 2-16,-1 0 1 15,1 0-4-15,3-3 1 16,0-4 0-16,0 7 2 15,4-3-1-15,-1 3-1 16,5 0-2-16,2 3 1 16,4 7 1-16,1 9 0 15,-1 0 0-15,0 2 2 0,0 5-1 16,1 2-1-16,-5 3 1 16,1 0-1-16,0 4 11 15,-8-1 5-15,-3-2-2 16,-3-1 0-16,-4-6 0 15,-3-3 4-15,-4-6-1 16,-7-4-1-16,-8-2-6 16,-9-7-4-16,-15 6-6 15,-3-9 0-15,-4 7 2 16,3-7 1-16,1-7-6 0,3-2-2 16,7 0-20-16,8-4-9 15,3-3-24-15,7 1-11 16,3-4-5-16,7 0 0 15,4-6-16-15,4 3-6 16,7-3-23 0</inkml:trace>
  <inkml:trace contextRef="#ctx0" brushRef="#br0" timeOffset="20163.49">13395 14926 296 0,'-28'-6'112'0,"28"3"-87"0,0-1 20 16,0 4 17 0,10-6-18-16,4 0-12 15,8-4-5-15,9-2-16 16,12-4 0-16,10 7 2 0,0 3-7 15,-4 2-3-15,-3 4-2 16,0 4-1-16,-11 5-27 16,-3 0-9-16,-4 7-37 15,-3 0-14-15,3-7-64 16</inkml:trace>
  <inkml:trace contextRef="#ctx0" brushRef="#br0" timeOffset="20687.3">13928 15271 304 0,'-7'-28'115'0,"10"25"-89"0,1-4 19 16,-1 4 1-16,4 3 2 15,4 3 6-15,3 7-6 16,0 8 0-16,4 8-26 16,3 5 3-16,4 0-1 0,-1 7-8 0,4-7-4 15,1 1-5-15,2-1-2 16,1-3-6-16,-4-3 1 15,1 0 0-15,-5-6 2 16,-2-6-1-16,-5-4-1 16,-3 1-2-16,0-10 1 15,-3 0-39-15,-8 0-15 16,1-4-39-16,-4-2-16 16,4 3-69-1</inkml:trace>
  <inkml:trace contextRef="#ctx0" brushRef="#br0" timeOffset="20986.48">14510 15155 312 0,'21'-16'115'0,"-7"7"-89"0,4-4 32 15,-8 10 8-15,-3-3-2 16,0 6 4-16,0 0-14 15,-3 0-5-15,-4 9-28 16,-4 16-6-16,-6 19-1 0,-8 13-6 16,-6 15-2-16,-8 6-3 15,0 19 0-15,0 10-2 16,-3-4-1-16,3-8-2 16,4-11 1-16,3 4-21 15,8-13-10-15,3-9-37 0,3-13-16 16,0-12-35-16,8-16-14 15,-4-15-16 1</inkml:trace>
  <inkml:trace contextRef="#ctx0" brushRef="#br0" timeOffset="23206.1">1778 4764 400 0,'0'-10'0'0,"-4"10"18"0,4 0 7 16,0-6 3-16,4 0 3 15,0 0-2-15,3-1 2 16,0 1-17-16,0 0 3 0,0 3 3 16,7 3-7-16,4 3 0 15,6 3-3-15,11 0-1 16,8-2-1-16,20-4 2 16,4-4 1-16,11-2 3 15,3-6 2-15,32-7 2 16,7-6-6-16,10-4-2 15,26 4-3-15,2 0 0 16,19 0-2-16,6 3 0 16,-6 10-3-16,17-4-2 15,-25 13 1-15,11-3-1 16,0 2 4-16,-18-2 2 16,7 3 0-16,-3-3-1 0,-18 3-3 15,-6 0-2-15,-12-1 1 16,-6 4 1-16,-19 0-3 15,-9 4-2-15,-26-1 2 16,-10 0 2-16,-14 0 0 16,-11-3 2-1,-3 0 0-15,-14 0 3 0,-1-3-8 16,-6 0 0-16,-1 0-33 16,-2-1-12-16,-1 1-29 15,-7 3-10-15,0 3-93 16</inkml:trace>
  <inkml:trace contextRef="#ctx0" brushRef="#br0" timeOffset="23610.19">3006 5272 288 0,'-32'-10'107'0,"21"10"-83"0,-3-3 30 16,11 3 8-16,-1 0-17 16,4 0-3-16,0 0-10 15,7 0 0-15,11 0-18 16,14 0 1-16,17-3-1 0,7-3-7 16,8 0-2-16,-4 2-3 15,18 1 1-15,6 3-4 16,-10 0 0-16,0 3-54 0,-17 1-23 15,6-1-111 1</inkml:trace>
  <inkml:trace contextRef="#ctx0" brushRef="#br0" timeOffset="24107.1">4145 4955 384 0,'25'-19'145'0,"-22"10"-112"0,1-1 8 0,-1 10-3 15,-3 0-20-15,-3-3-4 16,-4 3-12-16,-7 3-1 0,-14 4-1 16,-1 2 0-16,-2 4 0 0,6-1-3 15,0 4 2-15,0-4 1 16,11 1 0-16,7 3 0 15,7-7 0-15,11 1 0 16,10-1 0-16,14 0-3 16,-3 4 2-16,7-1 1 15,3 4 0-15,-7 3 0 16,4 6 0-16,4 3 0 16,-5 4 0-16,5-1 0 15,-1-3 0-15,-10 0 0 16,0-3 2-16,-8-3 10 15,-6 0 7-15,-7-6 3 16,-11 0 4-16,-11-4-5 16,-14 1-3-16,-3-4-8 0,-4-3-4 15,-14-2-6-15,-7-4 0 16,-10 6 0-16,-4-3 2 16,7-3-6-16,11-3 1 15,10-3-48-15,4-4-20 16,13-2-35-16,15-1-14 15,11-9-34 1</inkml:trace>
  <inkml:trace contextRef="#ctx0" brushRef="#br0" timeOffset="24322.06">4128 4823 368 0,'38'-15'140'0,"-13"5"-109"16,21-5 0-16,-25 5-8 0,14 1-14 16,18-1-1-16,14 4-6 15,-7 0-2-15,0 6 0 16,-17 6-25-16,-5 0-10 0,-2 13-35 16,-19 9-16-16,-3 4-45 15</inkml:trace>
  <inkml:trace contextRef="#ctx0" brushRef="#br0" timeOffset="24550.18">4720 5049 380 0,'4'0'143'0,"-1"3"-112"0,4 10 16 0,0-7-1 15,0 10-20-15,4 3-2 16,7 9-16-16,-4-3-6 15,7 3-1-15,4 4-1 0,-1-7 2 16,8-3-34-16,-11-4-16 16,-7 1-13-16,0-3-5 15,-3-7-46-15,0 1-18 16,-1-7 25 0</inkml:trace>
  <inkml:trace contextRef="#ctx0" brushRef="#br0" timeOffset="24737.62">5200 5052 392 0,'0'10'148'0,"-4"2"-115"0,-3 16 13 15,0-9-1-15,-7 19-19 16,-7 12-3-16,-18 0-11 16,-3 4-5-16,0 18-4 15,-8 9-3-15,8 4 3 0,7-4-4 16,-4-5 0-16,11-4-52 15,3-3-22-15,7 3-112 16</inkml:trace>
  <inkml:trace contextRef="#ctx0" brushRef="#br0" timeOffset="25593.62">8121 4623 192 0,'-32'15'74'0,"22"-15"-58"0,-15 7 18 0,14-4 6 0,-3-3-6 15,-10 9 1-15,2-2-9 16,1-4-4-16,0 6-12 16,3-3 5-16,4 1 2 0,7 2-5 15,-3 4 1-15,10-1 1 16,14 1 3-16,7-7 6 16,11-3 3-16,17-6-5 15,29-13 0-15,31-6-8 16,22 0 0-16,34-3-6 15,12 13-2-15,20 5 2 16,-10 7 2-16,7 0-4 16,-10 16-1-16,-29-3-2 15,-42-4 1-15,-25-3-4 16,11-3 0-16,10 1-8 0,-35-4-4 16,-28 0-20-16,-32 0-8 15,-3 0-26-15,-29 3-9 16,4 0-79-1</inkml:trace>
  <inkml:trace contextRef="#ctx0" brushRef="#br0" timeOffset="25840.49">8093 5325 280 0,'3'-3'107'0,"11"3"-83"0,11-3 19 0,-4-3 3 0,15 2-13 15,20-5-4-15,7-7-15 16,1 7-4-16,-4 6-6 16,-4 3-3-16,-3 3 0 0,-7-3-34 15,-11 9-15-15,-6-2-106 16</inkml:trace>
  <inkml:trace contextRef="#ctx0" brushRef="#br0" timeOffset="26299.81">9116 5124 368 0,'3'-22'140'0,"-3"22"-109"0,4-12 11 0,-4 9-3 16,0 3-18-16,0 0-4 16,0 0-13-16,-7 3-2 15,0 3-2-15,0-3 0 0,-7 7 2 16,3-4-3-16,0 10-2 16,1-7 2-16,3 1 0 15,0-1-4-15,7 7 1 16,0-4 0-16,7 1 2 0,7 6 1 15,4-1 3-15,6 1-3 16,8 0 0-16,7 0-1 16,-7-4 0-1,-4-2 2-15,7 6 0 0,-3-4 2 16,0 4 1-16,3 6 1 16,-7-6 2-16,-10 0 3 15,-8 0 5-15,-6-7 3 16,-11-2 2-16,-11-1-6 15,-10-3 0-15,-7 1-8 16,-4-4-1-16,0 0-2 16,4-3-2-16,-1-3-24 15,5-3-11-15,2-4-51 16,5 1-19-16,3-7-61 16</inkml:trace>
  <inkml:trace contextRef="#ctx0" brushRef="#br0" timeOffset="26498.35">9098 4939 332 0,'18'-6'123'0,"-1"0"-95"0,29-4 5 0,-14 7-5 15,14-3-18-15,10-3-3 16,1 6-7-16,-4-4-1 15,0 4 1-15,0 6-51 0,-8-3-23 16,-9 16-66-16</inkml:trace>
  <inkml:trace contextRef="#ctx0" brushRef="#br0" timeOffset="26723.81">9645 5240 316 0,'3'-3'118'0,"5"6"-92"0,-1 10 22 16,0-7 4-16,0 7-17 15,3-1-3-15,1 7-18 0,3 0-7 16,4 3-4-16,3-3 0 16,3 0 0-16,1-4-21 0,0-2-8 15,-4 2-62 1,0-2-25-16,-7 6-30 15</inkml:trace>
  <inkml:trace contextRef="#ctx0" brushRef="#br0" timeOffset="26959.98">10072 5275 340 0,'-4'-13'126'0,"4"10"-98"0,-3 6 17 0,-1 1-1 0,-3 5-11 15,-3 10 0-15,-5 6-12 16,-6 9-5-16,-10 7-9 16,-12 12-3-16,-6 20 2 0,7-1-1 15,3-7 0-15,3-2-6 16,8-6 1-16,7-4-46 16,3 0-22-1,4-15-58-15,7-1-25 0,7-5 22 16</inkml:trace>
  <inkml:trace contextRef="#ctx0" brushRef="#br0" timeOffset="27682.75">12393 4491 224 0,'-7'0'85'0,"7"3"-66"0,0-3 12 15,0 0 3-15,0 0-3 0,0 6 2 16,0-2-1-16,0 2 2 16,0-3-18-16,4 6 0 0,3 1 0 15,7-1 3-15,14 4 1 16,32-7-3-16,3-3 2 16,-10 0-8-16,74-3-2 15,-28 0 1-15,85 0 4 16,-43 0-10-16,70 3-2 15,-52-3-2-15,35 7 2 16,-49-4-1-16,28 3 2 16,-39-3-2-16,-7 0-1 15,-29 1 1-15,-13-4-1 16,-18 0-51-16,-21 0-20 16,-7 0-108-1</inkml:trace>
  <inkml:trace contextRef="#ctx0" brushRef="#br0" timeOffset="27952.43">12495 5262 272 0,'0'4'104'0,"0"-4"-81"0,29 3 18 0,-22-3 2 16,21-3-14-16,-7-1-2 16,28-5-7-16,-10 3-3 15,21-4-9-15,-10 1-5 0,24 3 0 16,-14-1-9-16,7 7-1 16,-14 0-84-16,-4 4-37 15,-10-1-6 1</inkml:trace>
  <inkml:trace contextRef="#ctx0" brushRef="#br0" timeOffset="28462">13702 5030 376 0,'14'-9'140'0,"-14"9"-109"0,0-6 7 15,0 6-6-15,-7 0-20 16,3-7-5-16,-10 7-4 16,4 0 0-16,-11 0-2 15,3 0-1-15,-3 7 1 0,3-7-1 16,0 9 0-16,1 1-3 16,3-1 0-16,3 0 2 15,4 4 0-15,0-1 1 16,11 1 0-16,-1-1 0 15,15 4 0-15,-4 0-3 0,14 6 2 16,-7-10-1-16,11 17 0 16,-7-11 2-16,3 7 2 15,0-3-1-15,-3 7 2 16,-4-7-2-16,0 9 2 16,-3-9-2-16,-4 0-1 15,-4-3 12-15,-2-1 4 16,-1-5 7-16,-7 3 3 15,0-4-11-15,-7-6-6 16,-1 1-6-16,-16-7 0 16,3 0-7-16,-22 0 1 15,8 0 3-15,-11-3 4 16,11-1-23-16,0-2-10 16,6 0-20-16,5-7-10 15,3 10-45-15,6-12-19 0,5 5-8 16</inkml:trace>
  <inkml:trace contextRef="#ctx0" brushRef="#br0" timeOffset="28658.69">13575 4977 272 0,'0'-16'104'0,"0"16"-81"0,25-6 16 0,-18 3 1 15,14 0-13-15,0 0-3 16,14 0-12-16,1-1-3 15,13 1-5-15,-10 0-3 0,14-3 2 16,-7 6-9-16,-1 0-3 16,-6 0-77-16,-11 12-32 15,-3-2-7 1</inkml:trace>
  <inkml:trace contextRef="#ctx0" brushRef="#br0" timeOffset="28930.18">14104 5275 316 0,'-7'-9'118'0,"7"9"-92"16,11-4 13-16,-11 4 0 0,10 0-12 15,-3 0-3-15,11 7-8 16,-4-1-2-16,7 3-8 15,-3 1-2-15,3 9 0 0,-3-7-2 16,-1 7-2-16,-3-3 3 16,0 2 0-16,-3-2-21 15,0-3-8-15,-1-1-47 16,-6-2-20-16,-1-1-50 16</inkml:trace>
  <inkml:trace contextRef="#ctx0" brushRef="#br0" timeOffset="29224.81">14609 5178 356 0,'0'-28'132'0,"0"28"-103"0,3-13 23 0,1 10 2 15,-4 3-20-15,0 0-7 16,0 3-1-16,0 0 0 15,-7 16-13-15,-1 0-1 0,-20 22-1 16,7-10-2-16,-21 32 2 16,-22 34-4-16,-6 9-2 15,3-12-2-15,3-9-3 16,11-3 1-16,11-10-1 16,10-3-14-16,4-13-5 15,7-9-32-15,7-12-15 0,3-7-36 16,11-9-112-1</inkml:trace>
  <inkml:trace contextRef="#ctx0" brushRef="#br0" timeOffset="69307.69">758 7705 252 0,'-14'0'96'0,"14"-3"-75"0,0 3 17 16,0 0 3-16,0 0-2 15,0 0 1-15,0 3-2 16,0 0 1-16,0 0-21 16,0 0 3-16,0 4 0 0,4-4-5 15,6 6 1-15,5-9-4 16,6 6 0-16,0-6-3 16,11-6-1-16,3 3-8 0,0-3 0 15,4 3-1 1,3-1 0-16,4 4 2 0,-7 0 1 15,-4 0-4-15,1 0 1 16,-12 0 0-16,-6 0 0 16,0 0 0-1,-8 0 2-15,1 0-41 0,-4-3-16 16,-7 3-58-16,0 0-23 16,-4 0-13-1</inkml:trace>
  <inkml:trace contextRef="#ctx0" brushRef="#br0" timeOffset="69610.84">804 8188 312 0,'-7'3'115'0,"11"-3"-89"0,-1 0 16 15,1-3 2-15,6 0-9 16,5 0 2-16,2-4-8 16,4 1-3-16,8 0-14 15,-1-1-5-15,0 7-3 0,11 0-2 16,7 7-2-16,-4-1-2 16,4 0 1-16,-7 1 1 15,-4-4 2-15,0-6-12 0,1-4-6 16,-8-2-44-16,-4-10-21 15,5 7-84 1</inkml:trace>
  <inkml:trace contextRef="#ctx0" brushRef="#br0" timeOffset="70179.28">1803 7849 272 0,'-25'6'104'0,"21"-6"-81"0,-3 0 25 0,7 0 4 16,0 0-12-16,0 4-1 15,7-4-5-15,4 6-1 16,3-3-18-16,0-3 6 0,7 6 6 16,4-6-4-16,10 0 1 15,1 0-11-15,10 0-5 16,6 0-5-16,-2 3 0 15,-1-3-2-15,1 7-1 16,-12-4 1-16,5-3-1 16,-11 6 0-16,-8-3 2 15,-3-3-21-15,1 0-7 0,-8 0-51 16,0 0-20-16</inkml:trace>
  <inkml:trace contextRef="#ctx0" brushRef="#br0" timeOffset="72869.72">2780 7442 268 0,'3'-13'101'0,"1"7"-78"0,3-4 6 0,-3 7 0 15,-4 3-3-15,3-3 2 16,-3 3 2-16,0 0 1 16,0 3-16-16,0 3 4 0,-3 7 2 15,-1 9-3-15,-3 6 0 16,-4 4-10-16,1 8-3 15,-8-2-3-15,8-4 1 16,-1-5-4-16,0-4 0 0,4-3 1 16,0-7 0-16,4-5-3 15,3 5 2-15,3-5 1 16,4-7 2-16,4 3-1 16,3-6 2-16,4-6-2 15,3 6-1-15,-4-9 1 16,-2 5-1-16,6-2 0 15,-4 6 0-15,1 6 0 16,7-2 0-16,-4 5 0 16,0 10 2-16,4 0-1 15,3 3-1-15,4 3 1 16,-4 3 1-16,-3 3-1 0,-1 10 2 16,1-7 4-16,0-2 4 15,-11 2-2-15,-4-9 2 16,-3-3 7-16,-7-3 6 15,-7-3-11-15,-7 0-4 16,-10-7-6-16,-5-6-3 16,-6 3 1-16,3-6 1 15,-6-6-1-15,2-3 2 16,5-10-4-16,-8 0-2 16,0-6-9-16,7 0-3 15,11 3-19-15,3 3-5 16,8 3-24-16,6 1-10 15,11-1-8-15,7 0 0 0,4 1-48 16</inkml:trace>
  <inkml:trace contextRef="#ctx0" brushRef="#br0" timeOffset="73214.87">2819 7307 288 0,'-7'-3'110'0,"7"3"-86"0,0 0 7 0,0 0-2 16,3 0 2-16,4 0 3 15,4 0-3-15,3 0-1 16,4 0-17-16,10 3-1 0,4-3-1 16,13 3-6-16,8 0-1 15,-7 0-2-15,0 3 1 16,0 1-2-16,-11 2-1 16,0 1-19-16,1-1-10 15,-8 0-45-15,-10 10-17 16,6 0-57-1</inkml:trace>
  <inkml:trace contextRef="#ctx0" brushRef="#br0" timeOffset="73571.75">3320 7799 300 0,'-14'-3'112'0,"14"0"-87"0,0 0 15 0,0 3 14 15,7-7-17 1,3 4-7-16,1 3-5 16,3 6-14-16,4 4 4 0,6 2 3 15,1 4-6-15,0 3 1 16,3 3-6-16,0 0 1 15,4 9-5-15,-11-3 0 16,4 1-1-16,-4-4 1 16,0-3-4-16,-3-4 0 15,-1-5 1-15,-6-4 0 16,-1-2-38-16,-6-4-14 16,-1-3-42-16,1-3-19 15,-8 0-32 1</inkml:trace>
  <inkml:trace contextRef="#ctx0" brushRef="#br0" timeOffset="73931.23">3817 7721 280 0,'-14'-4'104'0,"14"1"-81"0,3 0 20 16,-3 3 6-16,0 0-3 15,0 0 3-15,0 0-10 16,0 6-4-16,0 7-19 16,-3 9 3-16,-4 6 2 0,0 16-7 0,-11 25-3 15,-14 13 0 1,-3 2 3-16,-4 4-10 0,-10 19-2 16,3 2-2-16,14-18 2 15,1-12-1-15,6-10-1 16,7-13-2-16,4-12-1 15,4-9 4-15,3-7 1 16,3-9-3-16,0 3-1 16,1-10-10-16,3-3-5 15,0-2-42-15,0-4-19 16,0-3-69 0,7-6-74-16,7-7 78 15</inkml:trace>
  <inkml:trace contextRef="#ctx0" brushRef="#br0" timeOffset="74488.62">4346 6871 288 0,'-3'0'110'0,"3"0"-86"0,-4 3 18 0,4-3 3 15,-3 3-2-15,-1 0 2 16,-3 7-8-16,0 2-2 16,0 10-20-16,-4 16 4 0,4 21 2 15,-7 14 0-15,0 11-1 16,-11 42 3-16,4 5 0 15,0 17-12-15,3 12-7 16,8-26 2-16,3-2 3 16,10-3-5-16,4-13 0 0,7-16-2 15,4-15-2-15,-4-20 3 16,0-5 0-16,0-16-1 16,-3-13-2-16,3-2-2 15,-7-4-1-15,0-13-42 16,0-6-18-16,-7-2-39 15,7-11-15-15,0-5-59 16</inkml:trace>
  <inkml:trace contextRef="#ctx0" brushRef="#br0" timeOffset="76306.08">4720 7385 244 0,'-7'-9'90'0,"4"6"-70"0,3 3 17 0,0 0 2 16,0 0-8-16,0-7 2 16,0 7-6-16,0 0 1 15,0 0-16-15,0 0 2 0,0 0 2 16,3 0-6-16,8-9-1 15,3 6 1-15,7-3 1 16,11-4 1-16,7 7 0 16,17 0-4-16,-3 3 0 15,-4 3 1-15,-3 0 5 0,-14 7 3 16,-7-1 4 0,-8 7-2-16,-10 2 0 15,-14 4-10-15,-10 7-3 16,-8 2-4-16,0 3-2 0,-7 4-2 15,4-3 1-15,4-7-1 16,2 0 0-16,5 0 2 16,10-6 0-16,0-3-3 15,3 0 2-15,8-4 1 16,6-2 0-16,4-4-3 16,11 1 2-16,7-1 1 15,10 4 2-15,-7 2-1 16,1 1-1-16,-5 6 1 0,1 0-1 15,-11 12 0-15,0 1 2 16,-3-1-1-16,-4-2 2 16,-3 2-2-16,-4-5 2 15,-4-4 0-15,-3-7 1 16,-3 8-2-16,-4-14 1 16,-7 4-2-16,-7-4-1 15,-11-2-2-15,-3-1 1 16,-15-3 1-16,4-3 2 15,0-3-3-15,8-6 0 16,2 0-1-16,12 0-2 16,-1-1-6-16,7 4-2 15,11 0-35-15,11 0-16 16,17 0-34-16,18 0-15 0,-4-4-41 16</inkml:trace>
  <inkml:trace contextRef="#ctx0" brushRef="#br0" timeOffset="85401.1">5796 7818 208 0,'-3'-16'79'0,"3"7"-61"0,-4-4 12 0,4 7 4 16,0-7 0-16,0 4 4 15,-3 6-1-15,-1-3 1 0,1-4-20 16,-1 7 7-16,0-3 3 0,-3 6-2 15,7 0-1-15,0 0-7 16,0 0-1-16,0 6 1 16,11-3 1-16,-4 13-2 15,0-4 0-15,7 13-3 16,0 1 1-16,0 5-6 16,4 13-1-16,-4 6-4 15,0 3-1-15,0 1-3 16,8-7-1-16,-8 0 1 15,7-10 2-15,0-5 3 16,0-4 4-16,0-9-6 16,4-1-2-16,-11 1 1 15,0-6 1-15,-3-4-1 16,-1 1 1-16,-3-4 4 0,-3-3 4 16,-4 0-6-16,-4-3-1 15,1-3-4-15,-4 0-1 16,3-3-1-16,1-1 0 15,-1-2-29-15,4 0-14 16,4-7-30-16,-1 6-13 16,-3 1-41-16,0-3-16 15,-3-4 15 1</inkml:trace>
  <inkml:trace contextRef="#ctx0" brushRef="#br0" timeOffset="85852.48">6181 7699 252 0,'7'-16'93'0,"-4"3"-72"0,4 1 9 15,-3 6-1-15,-4-1-2 16,3-2 1-16,-3 9 4 16,-3 0 5-16,-1 9-20 0,-3 4 6 0,-3 6 4 15,-8 6 2-15,-3 3 3 16,-11 3-11-16,-3 7-3 16,-4 12-8-16,-3 10-4 15,-1 6-6-15,5-7 0 16,2-2 2-1,5-4 1-15,2-9-1 0,5-7-2 16,6-8 1-16,-3-4-1 16,7-6 0-16,3-7 0 15,4 1-3-15,0-4 2 16,3-3-1-16,4-3 0 16,4 1 0-16,0-4 0 15,3-4-29-15,0-2-14 16,3-3-46-16,4-1-17 15,11-2-44 1</inkml:trace>
  <inkml:trace contextRef="#ctx0" brushRef="#br0" timeOffset="86230.47">6265 7887 264 0,'-24'-3'101'0,"20"-4"-78"0,4 7 13 16,0 0 2-16,4-9-5 16,-1 6 1-16,1-3-2 0,3 6 2 15,0-4-18-15,7 4 8 0,-3 4 6 16,-4 2-5-16,3 6-2 15,1 7-11-15,-1 16-3 16,4 2-5-16,1 4-3 16,2-3-3-16,4-1 1 15,4-5 1-15,0-4 2 16,3-9-1-16,-3-4-1 16,-4-5 1-16,0-1-1 15,-10-3-3-15,-1-2 0 16,-3-1-53-16,-7-3-23 15</inkml:trace>
  <inkml:trace contextRef="#ctx0" brushRef="#br0" timeOffset="86618.29">6727 7752 308 0,'-3'-19'115'0,"6"16"-89"0,-3-3 23 15,0 6 4-15,0 0-15 0,-3 0-2 16,-1 0-10-16,1 9-4 16,-1 10-12-16,-3 6 5 0,-3 6 2 15,-1 16-1-15,-3 22 3 16,0 10-4-16,-14 5-1 15,-4 20-6-15,-3 12-3 16,3-9-5-16,-3-17 0 16,6-5 0-16,5-16 2 15,6-6-1-15,4-13-1 16,10-12 1-16,1-10 1 16,-1-6-1-16,4-10-1 15,0-2-19-15,-7-10-8 16,4 0-39-16,-1 0-15 0,1-3-66 15,10-4-70 1,3 1 75-16</inkml:trace>
  <inkml:trace contextRef="#ctx0" brushRef="#br0" timeOffset="88587.15">6149 6978 224 0,'-11'-7'85'0,"11"4"-66"0,0-3 14 0,0 6 2 0,0 0-3 16,4-3 3-16,-4-4 1 15,0 1-1-15,0 6-18 16,0-3 3-16,0 3 3 0,0 0-1 16,0 0-1-16,0 0-9 15,0 0-5-15,10-3 0 16,1 0 2-16,0-4 2 16,6 1 3-16,4 0-5 15,4 0-3-15,3 3 1 16,1 3 0-16,-5 3 3 15,-6 6 1-15,-8 7-1 0,-10 9 1 16,-10 9-2-16,-4 7 0 16,-4 0-3-16,4 3 1 15,3-7-4-15,-10-2 0 16,7-7-1-16,0 0-2 16,3-6-2-16,1-3 1 15,3 0 1-15,3-3 0 16,4-4 2-16,0-2 1 15,4 5 3-15,3-12 3 16,3 7-4-16,8-10-3 16,3-3 1-16,8-4 2 15,-1-2-2-15,-7 9-2 16,-3-3 0-16,-8 3-1 16,-6 0-33-16,-4 3-13 0,-4-3-50 15,1 6-21-15</inkml:trace>
  <inkml:trace contextRef="#ctx0" brushRef="#br0" timeOffset="90207.85">7285 7859 224 0,'-18'0'85'0,"15"0"-66"0,3 0 16 0,0 0 4 16,0 0-6-16,3 0 1 16,8-4-4-16,-4-2 1 15,7 3-17-15,0 0 5 0,0 0 2 16,4 3-3-16,3 0 2 16,0 0-2-16,7 0 0 15,1 3 0-15,-1 0 0 0,4 0-9 16,-1-3-3-16,1 6-2 15,3-6 0-15,1 0-5 16,-1 0 1-16,-3 0 0 16,-8 0 0-16,-2 0 0 15,-5 0 2-15,-3 0-10 16,-7 0-2-16,-3 0-44 16,-4 0-19-16,0 0-57 15,7 4-23-15,0-4 32 16</inkml:trace>
  <inkml:trace contextRef="#ctx0" brushRef="#br0" timeOffset="90869.79">8139 7435 280 0,'0'-9'107'0,"3"3"-83"0,1 2 13 0,-4 4-1 0,0 0-2 16,0 0 5-16,0 0-16 15,0 0-5-15,-7 4-11 16,-4 5-5-16,-7 4 1 15,-3 5-2-15,-7 11-1 0,0 2 1 16,0 0-1-16,3-2 0 16,4-4 0-16,7-3-3 15,7 3 0-15,3-7-1 16,11-2 3-16,4 0 0 16,6-4 1-16,4-2 0 15,1-1 2-15,6 1-3 16,0-4 0-16,4-3 1 15,7 6 0-15,6 1 0 16,1 2 0-16,4 1 0 16,-8 3 0-16,-3 2 0 0,-4 7 2 15,-3 4-1 1,-7 5-1-16,-4 4 1 0,-7-1 1 16,-4-2 5-1,1-1 6-15,-4-2 2 16,-3-7 3-16,-4 0-4 0,-4-3 0 15,-7-6 0-15,-6-4 4 16,-8 1-8-16,-10-7-3 16,-7 0-2-16,-1-3-1 15,1-3-2-15,3-3-2 16,0 0 1-16,0-3-1 16,4-1-3-16,3-2 0 15,8 0-25-15,3-1-11 16,6-9-20-16,8 1-8 15,7-4-17-15,7 0-7 0,1 0-35 16</inkml:trace>
  <inkml:trace contextRef="#ctx0" brushRef="#br0" timeOffset="91186.28">8170 7391 288 0,'-21'-3'110'0,"21"3"-86"0,0 0 9 0,0 0-3 16,0 0-1-16,7 0 2 15,4 0-3-15,10-3 0 16,11 0-16-16,10-6 0 0,11 2 1 15,0 4-7-15,0-3-1 16,0 6-5-16,-4 0-1 16,-3 9 1-16,-4-2 0 15,-3 5-27-15,0 1-11 16,-7 2-36-16,-8 4-16 16,-2 9-49-1</inkml:trace>
  <inkml:trace contextRef="#ctx0" brushRef="#br0" timeOffset="91514.33">8781 7815 356 0,'-4'-16'134'0,"8"10"-104"0,3-1 5 15,0 4-4-15,3 0-9 16,4 0-1-16,4 3-7 0,3 6-1 16,0 4-8-16,1 2 6 0,-1 4 2 15,0 6-6-15,0 3-2 16,-3 3-3-16,-1 10-2 16,1-1 1-16,0 1 1 15,-4-7-1-15,0-2-1 16,0-4 1-16,0-10-1 15,-3 4-29-15,-1-9-10 16,-3-4-56-16,4-3-21 16,-4-6-33-1</inkml:trace>
  <inkml:trace contextRef="#ctx0" brushRef="#br0" timeOffset="91816.07">9267 7805 292 0,'-21'-9'110'0,"21"6"-86"0,-3 0 29 0,3 3 8 0,0 0-17 15,0 0-5-15,0 6-5 16,0 6-2-16,-4 10-17 16,-6 13 4-16,-4 24 2 0,-4 10-7 15,0 13-3-15,-3 6-4 16,-4 3-2-16,4 12-6 15,0-12-1-15,3-9 1 16,1-13 0-16,3-10 3 0,3-9 1 16,4-6-8-1,0-12-4-15,0-1-35 16,3-9-14-16,1-3-32 0,-1-7-11 16</inkml:trace>
  <inkml:trace contextRef="#ctx0" brushRef="#br0" timeOffset="93089.63">9902 7849 192 0,'-10'0'71'0,"3"0"-55"15,0 0 15-15,3-3 5 0,1 3-3 16,-1-3 3-16,4 0-3 16,0 0 0-16,0 3-18 15,0 0 4-15,0 0 2 0,0 0 2 16,0 3 3-16,4 0-8 15,-1 0 0-15,4 0 0 16,7-3 1-16,4 6 1 16,7-6 0-16,-1 0-7 15,8 0 0-15,11-6-4 16,9 6 0-16,5 0-5 16,-1 0-1-16,-3 0 1 0,-7 0 2 15,-7 6 1 1,-7-6 3-16,-4 4-5 15,-7-4-3-15,-3 0 1 0,-4 0 0 16,0 0-1-16,-3 0-2 16,-4 0 3-16,0 0 0 15,-4 0-1-15,1 0 1 16,-1-4-4-16,-3 4-2 16,4-6-36-16,-4 6-16 15,0 0-32-15,0 0-13 16,7 0-67-1</inkml:trace>
  <inkml:trace contextRef="#ctx0" brushRef="#br0" timeOffset="93887.04">10933 7272 236 0,'0'-12'88'0,"0"2"-69"0,0-2 15 0,0 5 1 15,3-2-5-15,-3 6 2 0,4-3-3 16,-4 3 2-16,0 3-17 16,0 0 5-16,0 0 4 0,0 0-1 15,3 3 1-15,1 3-1 16,-1 6 1-16,1 7-7 15,-1 6 1-15,-3 7-8 16,0 9-1-16,0 21-2 16,0 7 1-16,0 3-6 15,0-6-1-15,0 3 0 16,-3-6 2-16,3-4 10 16,0 1 4-16,0-7-3 15,0-3 0-15,0-3-8 16,0-6-1-16,0-6-2 15,0-1-2-15,0-9 3 16,0-3 0-16,0-6-1 0,0-4-2 16,0-2 1-16,0-1-1 15,0-2 0-15,0-1 2 16,0-6-1-16,3 6-1 16,1-6 1-16,-1 0-1 15,4 0 0-15,-7 0 0 16,4-6-20-16,3 6-9 15,0-6-43-15,0-4-16 16,0 1-44-16,11-7-18 16,3-3 19-1</inkml:trace>
  <inkml:trace contextRef="#ctx0" brushRef="#br0" timeOffset="94563.51">11183 6799 260 0,'-7'-22'96'0,"25"6"-75"0,6-9 21 16,-20 19 3-16,17-13-6 15,-3 10 2-15,6-7-6 16,-2 3-1-16,2 13-19 16,12 16 9-16,2 12 3 0,5 13-1 15,6 19-1-15,7 40-2 16,1 7-3-16,-4 18 3 16,-11 22 2-16,-10 4-7 15,-14 9 0-15,-18 6-11 16,-18-22-2-16,-17 4-1 15,-8-1 2-15,1-22-3 0,0-15-2 16,3-16 0-16,4-19 1 16,-1-12-1-16,8-13-1 15,3-15-15-15,4-7-5 16,4-6-43-16,2-13-19 16,12-6-78-16,-1-9-36 15</inkml:trace>
  <inkml:trace contextRef="#ctx0" brushRef="#br0" timeOffset="97084.49">1778 6730 208 0,'-11'-50'79'0,"8"21"-61"0,-1-8 10 0,4 18 3 15,0 6-6-15,0-2 0 16,0 2-7-16,0 7-1 16,0 6-10-16,7 6 7 0,0 7 5 15,1 12-1-15,-5 12-1 16,1 4 2-16,-4 6 2 0,0 7-2 16,-4 21 0-1,-7 19-4-15,-3 9-1 16,-3 20 0-16,-1 21 2 0,0-3-9 15,4 16-2-15,0-4-3 16,7-5-2-16,0-1 1 16,4 10-1-16,3-19 0 15,-4-13 0-15,1-2 0 16,-5-4 2-16,1-13-1 16,0-12-1-16,0-25 1 15,4-12-1-15,3-7 2 16,0-12 1-16,0-10 1 15,0-9 2-15,0-1-1 0,0-2 2 16,0-6 0-16,0-1 1 16,3-3-2-16,4-3 1 15,-3-3-4-15,3 0-2 16,0 0 2-16,0 0 0 16,0 0-4-16,4 0 1 15,-4 0 0-15,7 0 0 16,4 0 2-16,3 0 1 15,7-3-1-15,0-3-2 16,-3 0 1-16,7-1-1 16,6 1 0-16,5 0 2 15,6 0-1-15,18 2-1 16,0-5 3-16,7 9 2 16,18 0 2-16,24-3 3 0,-6-3-5 15,20 6-1-15,15-4-2 16,0 4-2-16,3 0 1 15,14 0-1-15,-3 4-3 16,10 2 2-16,11-3-1 16,-4 3 0-16,18-3 2 15,-10 1 0-15,24-1 0 16,-10 0 2-16,20-3-1 16,-6 0-1-16,17-3-2 15,-7 0 1-15,11-4 1 16,-7-2 2-16,14 3-1 15,-18-4-1-15,50 1 1 16,-18 9-1-16,-32 0-3 16,14 6 0-16,-31-3 4 0,10 13 3 15,-14-4-3-15,-7 1-1 16,7 0-2-16,-14-1 0 16,0-3 2-16,4 1 0 15,-15-4 0-15,18 0 2 16,-14-2-1-16,4 2-1 15,10 0-2-15,-21-3 1 16,14 4 1-16,-8-4 2 16,-13 6-3-16,14-3 0 15,-14 4 1-15,-4-4 2 16,8 0-3-16,-12 4 0 16,-9-1 1-16,9 0 2 15,-6 1-1-15,-18-1-1 16,0-2 1-16,0-1-1 0,-7 3 0 15,-21-2 0-15,-18-4 0 16,-14 6 0-16,-10-9 0 16,-15 6 2-16,-10-3-1 15,-11-3-1-15,-7 0 9 16,-10 0 4-16,-4 0-2 16,-7 0-1-16,-4 0-6 15,1-3-3-15,-1-3 0 16,1-3-1-16,-1-4 0 15,1-3 0-15,3-6 2 16,0-12 1-16,0-16-1 16,0-32-2-16,0-15 1 15,0-13 1-15,0-43-1 0,3-13-1 16,8-35-2-16,3-3 1 16,7-28 1-16,-3 22 0 15,-8-6-3-15,-3 12 2 16,-10 25 3-16,-4 7 1 15,-7 9-4-15,0 28 1 16,-4 19 0-16,0 9 0 16,-3 7 0-16,0 12 2 15,-4 10-3-15,1 12 0 16,-8 12 1-16,-3 14 2 0,-4 11-1 16,-3 8-1-1,-4 8-2-15,0 7-1 0,3 9 2 16,5 3 0-16,-1 7 1 15,4 2 0-15,-1 4 0 16,-10 6 0-16,-3 3 0 16,-14 1 0-16,-8-4 0 15,-3-3 2-15,3 0-3 16,-10-4 0-16,-21-2 1 16,-11-3 0-16,0-1 2 15,-32 1 1-15,-10-4-4 16,-18 4 1-16,-28-4 0 15,-14 7 0-15,-18-4 0 16,-24-2 0-16,3-4 2 16,-28 0 1-16,10-6-4 0,-7 0 1 15,-14-3 0-15,11 0 2 16,-14 0-1-16,10-3-1 16,4 2-2-16,-11 1-1 15,14 0 2-15,-10 0 0 16,17 0-2-16,-3-3 2 15,0 3 1-15,14-7 0 16,-4 10 0-16,15-9 2 16,7 9-3-16,10-3 0 15,21-4 1-15,-10 7 2 16,31 0-1-16,4 0 2 16,-7 7-7-16,21-4 1 15,-10 6 1-15,10 7 3 16,21-4-2-16,-3 1 0 0,-3-1 1 15,23 1 2-15,16 0-3 16,6-4 0-16,7-3 1 16,3-3 0-16,15 7-11 15,18-4-3-15,13 3-15 16,11 1-7-16,1 6-27 16,13 2-10-16,14 1-67 15,-3 3-27-15,7-6 38 16</inkml:trace>
  <inkml:trace contextRef="#ctx0" brushRef="#br0" timeOffset="99783.99">17318 12650 248 0,'-4'-13'93'0,"4"4"-72"0,0-7 7 0,0 10-2 16,4-1-1-16,-4 1 4 15,3 0 5-15,1 0 1 16,-1-1-19-16,-3 7 6 0,0 0 5 15,4 0-2-15,3 7 3 16,0 5-5-16,0 10-2 0,0 13-7 16,-3 24-1-16,3 16-8 15,0 4-1 1,-4-4-2-16,1 10 1 0,-1 9 0 16,1-6 1-16,-1-10-5 15,1-12 1-15,0-7-2 16,3-15 0-16,0-9 4 15,-4-7 1-15,1-6-15 16,-1-13-4-16,1 1-38 16,-1-10-16-16,1-10-49 15,6-2-22-15,-3-10 11 16</inkml:trace>
  <inkml:trace contextRef="#ctx0" brushRef="#br0" timeOffset="100369.86">17685 12719 272 0,'-4'-16'104'0,"8"10"-81"0,-4-4 14 0,3 4-1 16,1 0-6-16,-4-1 0 0,0-2-9 16,0 6 0-16,3-3-12 15,1-4 1-15,3 7 1 0,4-3 2 16,3-4 5-16,10 4-4 15,12 3 0-15,9 3-2 16,5 3 2-16,-4 10 8 16,-4-1 4-16,-7 16-1 15,-10 10 2-15,-11 12-6 16,-10 16-1-16,-11 0-11 16,-15-3-5-16,-6-1-6 15,-4 10 1-15,1 4 1 0,2 2 2 16,8-12-3-16,7-6 0 15,11-13 1-15,6-7 0 16,11-8 4 0,11-10 5-16,10-7-1 0,4-8 1 15,3-7-5-15,-3-4-1 16,-3 1-1-16,-5 0-2 16,-3 0 1-16,-6 0-1 15,-8 3-22-15,0-3-10 16,-4 0-37-16,-2 3-14 15,-1 0-27-15,0 0-8 16,0-4-36 0</inkml:trace>
  <inkml:trace contextRef="#ctx0" brushRef="#br0" timeOffset="100790.64">17103 13735 312 0,'-4'-10'118'0,"15"7"-92"0,-1-6 30 0,-3 2 7 16,4 1-9-16,3-3-2 15,4 5-14-15,-1-2-6 16,8 3-18-16,14-3 0 0,14 6 2 16,17 0-8-16,8 0-2 15,28-3 7-15,21-4 3 16,0 7-10-16,14-9-3 16,4 6-2-16,-15 0-1 15,-17-4 0-15,-14 4 2 16,-15 0-1-16,-17 0-1 15,-14 3 1-15,-14-3-1 16,-14 0-38-16,-11-4-14 16,-7 1-29-16,-3 0-10 15,-8 3-44-15,0 3-16 16,-3 9 27 0</inkml:trace>
  <inkml:trace contextRef="#ctx0" brushRef="#br0" timeOffset="101256.04">17339 14120 316 0,'18'-22'118'0,"-8"10"-92"0,-3 9 17 0,-3-4 3 16,-4 7 4-16,0 0 24 15,0 10-21 1,0 2-27-16,-4 7-7 0,-3 16-3 16,0 12-6-16,0 9-1 15,0 4-5-15,-3-4-1 16,2-3-1-16,1-6-2 16,0 4-2-16,4-14 1 0,-1 1-1 15,4-7 0 1,0-9-11-16,0-6-7 0,4-4-22 15,-1-5-9-15,-3-7-30 16,0 0-12 0,11-4-71-16</inkml:trace>
  <inkml:trace contextRef="#ctx0" brushRef="#br0" timeOffset="101650.11">17727 14327 352 0,'-14'-9'132'0,"14"-1"-103"0,0 10 18 0,0 0 1 16,0 0-17-16,0 0-4 15,0 0-13-15,0 0-6 16,4 0-5-16,-1 0-5 0,4-3-1 16,0-6 8-16,4-7 4 15,-1 0 7-15,1 1 2 16,-1 2 4-16,-2 4 3 16,-5 3-7-16,-3 6 0 0,-3 9-11 15,-5 7-2-15,1-1-5 16,0 1-3-16,4-4-25 15,-1-2-9-15,4-1-30 16,0 1-12-16,4-1-71 16,6-3-70-1,5-2 76-15</inkml:trace>
  <inkml:trace contextRef="#ctx0" brushRef="#br0" timeOffset="101948.13">18119 14048 316 0,'-7'0'118'0,"3"-3"-92"0,1 3 22 0,3 0 4 15,0 0-8-15,0 3 1 16,0 3-16-16,-4 4-8 15,1 9-12-15,3 6-6 0,-4 19-2 16,0 12-1-16,1 7 0 16,-1-7 0-16,1 4 2 15,3-7-3-15,0-6 0 16,3-3-34-16,1-10-17 16,3-12-37-16,0-6-15 0,4-13-41 15</inkml:trace>
  <inkml:trace contextRef="#ctx0" brushRef="#br0" timeOffset="102337.32">18242 14032 312 0,'-7'0'115'0,"11"-3"-89"0,-1 0 23 0,1 0 4 16,3 0-11-16,3 0 1 15,8 0-8-15,3 3 1 16,4 3-20-16,3 6-5 0,0 7-3 16,-3 6 4-16,0 6 5 15,-8 13-7-15,-3-1-3 16,-7 14 7-16,-7-7 5 16,-3-3-8-16,-8-4-1 15,1-2-2-15,-4-7 0 16,3 1-4-16,0-4-1 15,4-3-1-15,7 0 1 16,4-3-2-16,7-3 2 16,6-3 2-16,8-4 2 15,3-6-1-15,0-2-1 16,1-4-3-16,-5-4-2 16,-3-2-57-16,-6 6-24 0,2 0-340 31,-3 6 226-31</inkml:trace>
  <inkml:trace contextRef="#ctx0" brushRef="#br0" timeOffset="104109.51">17219 15098 208 0,'-10'-9'79'0,"6"9"-61"0,0-3 19 0,4 3 4 15,0-6 1-15,0 6 4 16,-3-4-5-16,3 4-1 0,0 0-22 15,0 0-2-15,0 0 1 0,0 0-3 16,7-3 2-16,4 0-3 16,6-3 0-16,8 3-5 15,7 0-3-15,3 3 2 16,4 3 0-16,-8 3 5 16,-2 7 3-1,-12 5 0-15,-10 11 4 0,-10 11-9 16,-8 7-1-16,-6 0-3 15,-1 1 1-15,0-8-9 16,1-2 0-16,6 0 0 16,4-7 3-16,4-6-2 15,6-3-2-15,4-3 4 16,7-4 3-16,4-5 1 16,0-4 0-16,3-3-3 0,0 0-2 15,-3-3-32-15,-1-3-14 16,1 0-70-16,3-6-27 15,-7-7-19 1</inkml:trace>
  <inkml:trace contextRef="#ctx0" brushRef="#br0" timeOffset="104336.54">17798 15196 384 0,'0'-16'143'0,"0"16"-112"0,-4 0 8 0,4 0-4 0,-3 6-25 16,-1 4-5-1,1-1-4-15,-1 7 1 0,4-4-1 16,0 4-20-16,0-7-8 0,4 1-24 16,-1-4-7-16,1 0-197 31,6 1 119-31</inkml:trace>
  <inkml:trace contextRef="#ctx0" brushRef="#br0" timeOffset="104918.7">18344 15089 196 0,'11'-9'74'0,"-4"5"-58"0,4-5 3 0,-4 6-2 16,0-3 0-16,0-1 4 15,-4 4 6-15,1 0 6 16,-4 0-18-16,-4 0 12 0,-3 0 5 0,0 0 1 15,-3 3 1-15,-4 0-6 16,-1-4 0-16,1 4-5 16,0 0-2-16,0 4-9 15,0-1-3-15,0 3-5 16,3 3-1-16,-3 4-1 16,4 3 1-16,-4 12-2 15,-1 13-1-15,1 9-2 16,4 3 1-16,3-3 3 15,3-3 1-15,4-3-4 16,7-6-1-16,4-7 1 16,10-9 2-16,7-3 0 15,4-3-1-15,3-7 5 16,0-6 1-16,-3-3 6 0,-4-6 3 16,-10-4 5-16,-7-2 4 15,-11-1-8-15,-7-2-4 16,-11-1-7-16,-7-3-4 15,-3 4-3-15,0 2 1 16,0 4-12-16,3 5-7 16,4 4-38-16,3 4-15 15,4-1-52-15,7 0-21 16,0-3 4 0</inkml:trace>
  <inkml:trace contextRef="#ctx0" brushRef="#br0" timeOffset="105747.2">17191 16089 256 0,'-18'0'96'0,"15"-3"-75"0,3 0 19 0,0 3 2 15,3-6-9-15,1 3 0 16,-4-1-7-16,3-2-2 0,1 0-13 16,3 3 0-16,0 0 2 0,4-4 2 15,3 4 3-15,3 0-4 16,11 3 0-16,4 0-6 16,4 3 0-16,-1 3 4 15,-3 1 2-15,-4 2 8 16,-11 4 4-16,-2 2-8 15,-8 4 0-15,-7 9-11 16,-7-2-2-16,-1 2-3 16,-2 0-2-16,-1-3-2 15,4 3 1-15,0-6-1 16,7 0 0-16,4-3 0 16,3-3 0-16,7-1 2 15,4 4 2-15,3-6-3 0,7 5 0 16,-3-2 1-16,-1 0 0 15,-3 0 0-15,-3-1 2 16,-4 1-1-16,-3-7-1 16,-4 7 3-16,-7-4 2 15,-7-2-2-15,-7-1 0 16,-4-2-1-16,-7-1-2 16,-6-3-2-16,-8 0 1 15,4-3 1-15,3 0 0 16,4-3-14-16,6 0-3 15,8 0-35-15,7 0-16 16,7-4-51-16,14-2-20 16</inkml:trace>
  <inkml:trace contextRef="#ctx0" brushRef="#br0" timeOffset="105990.87">17949 16111 368 0,'-7'-3'140'0,"4"0"-109"0,-4 6 13 15,7-3 1-15,-7 3-22 0,0 7-4 16,0-1-12 0,-1 7-5-16,5-4-1 15,-1-2-4-15,4-1 0 0,4-3-25 0,-1 1-11 16,5-4-42-16,-1 0-18 15,0 0-45 1</inkml:trace>
  <inkml:trace contextRef="#ctx0" brushRef="#br0" timeOffset="106268.35">18200 15983 328 0,'-4'0'123'0,"1"3"-95"0,-1 6 9 0,4-3-2 16,-3 4-7-16,-4 2 1 0,0 4-10 15,0 0-1-15,-1 3-11 16,5 3 0-16,3-7 0 0,0 4-3 16,3 0-3-16,5-3-3 15,2-1-1-15,4-2 2 16,4-4 2-16,3 1 0 15,4-7-1-15,-1-3-10 16,1-3-4-16,-4-4-50 16,0 1-21-16,1-3-73 15</inkml:trace>
  <inkml:trace contextRef="#ctx0" brushRef="#br0" timeOffset="106540.84">18507 15976 316 0,'0'-9'121'0,"3"9"-95"0,1-3 16 0,-4 3 1 16,0 0-6-16,0 3 2 16,0 3-6-16,-4 7-3 15,1 2-16-15,-1 7 0 0,-3 19 0 16,-3 12-3-16,-1 10 1 15,4 0-9-15,0-4-2 16,3-5-1-16,4-1 0 16,4-9-22-16,-1-3-8 15,4-10-38-15,1-3-16 16,2-15-91-16</inkml:trace>
  <inkml:trace contextRef="#ctx0" brushRef="#br0" timeOffset="107518.3">20461 14014 340 0,'-7'-19'126'0,"7"9"-98"0,0 4 3 16,0 6-5-16,0 0-10 15,7 3 1-15,0 10-3 16,0 2 1-16,0 11-8 16,0 5 0-16,0 10 3 0,0 15-4 15,-3 4-1-15,-4 2-2 16,0-5 0-16,4-4-4 15,-4-6 0-15,3-6-10 16,1-10-5-16,-1-9-41 0,4-6-15 16,0-10-84-1</inkml:trace>
  <inkml:trace contextRef="#ctx0" brushRef="#br0" timeOffset="107967.95">20793 14073 304 0,'-4'-9'115'0,"4"2"-89"0,-3 4 10 0,3-3-2 0,-4 6-8 16,1-3 2-16,-1 3-5 15,-3 0-2-15,0 3-11 16,-4 3 2-16,1 4 2 15,-4 9-5-15,0 6-3 0,-1 22-3 16,5 9-3-16,3 4-2 16,7-4 1-16,7 1 1 15,11-10 0-15,6-10 0 16,8-5 2-16,3-7-3 16,1-10 0-16,-1-5 1 15,-3-7 2-15,-1-9-1 16,-6-7 2-16,-4-3 0 15,-7-2 1-15,-3-11 6 16,-11 7 6-16,-7-6-6 16,-7 0-1-16,-11 3-5 0,-10 9-3 15,-1 7-3-15,1 9 1 16,3 3-15-16,4 9-6 16,7 4-31-1,7 0-11-15,0 3-44 0,10-4-19 16,4-5 2-1</inkml:trace>
  <inkml:trace contextRef="#ctx0" brushRef="#br0" timeOffset="108284.54">20299 14760 312 0,'-32'6'118'0,"32"-9"-92"0,4 0 19 16,3 0 2-16,7-4-5 15,7-2 1-15,11 0-8 16,7-4-4-16,3-3-17 16,4 7-4-16,10-4-3 0,15 4-3 15,6 3-3-15,1 6 0 16,-8 0 1-16,-2 3-3 15,-5-3 0-15,1 0-15 16,-5 0-6-16,-6-3-25 16,-10 0-9-16,-12-4-29 0,-9 4-11 15,-15 6-43 1</inkml:trace>
  <inkml:trace contextRef="#ctx0" brushRef="#br0" timeOffset="109310.08">20532 15064 288 0,'-4'-19'107'0,"4"13"-83"0,4 0 24 0,-1 2 4 16,1 1-12-16,-4 3-3 15,7-3-6-15,0 6-2 16,0 4-16-16,0 5 1 0,0 7 0 0,0 6-7 15,-3 10-4-15,-1 5-2 16,1 1-1-16,-1 3-3 16,-3-6 2-16,0-7-28 15,4-9-13-15,3-16-108 16,7-15-19 0</inkml:trace>
  <inkml:trace contextRef="#ctx0" brushRef="#br0" timeOffset="109660.93">20638 14982 216 0,'-11'-12'82'0,"11"6"-64"0,0 6 20 0,0 0 3 15,7 0-6-15,0 0 2 16,7 0-4-16,7 0 2 16,4 6-19-16,7-6 11 0,3 0 5 15,0 3-1-15,-3-3-1 16,-4 9-5-16,-7 7-4 15,-3 0-3-15,-7 3 1 16,-8 3-8-16,-3 3-4 16,-7 3-4-16,0 3 0 15,0 1-4-15,0-1 0 16,0-3 1-16,3-6 0 16,1 6-3-16,-1-6 2 15,4-3-1-15,4-3 0 16,6-7 2-16,5-6 0 0,2-3-3 15,4-9 2-15,1-1 1 16,-5-2 0-16,1-4-44 16,-1 1-20-16,-2-1-67 15,2 3-29-15,-3 4 18 16</inkml:trace>
  <inkml:trace contextRef="#ctx0" brushRef="#br0" timeOffset="110069.66">20983 13622 264 0,'0'-25'101'0,"4"18"-78"0,3 4 17 0,0 3 5 16,0 6 0-16,0 10 5 15,-3 12-12-15,-4 26-3 16,-4 21-20-16,-3 10-7 0,-11 24-1 15,-10 32 0-15,-11 16 3 16,-10 28-5-16,-4 3-1 0,0 10-2 16,11-10-2-16,6-28 1 15,12-19-1-15,6-25-22 16,8-28-8-16,2-29-45 16,8-24-16-16,15-16-65 15</inkml:trace>
  <inkml:trace contextRef="#ctx0" brushRef="#br0" timeOffset="111239.71">22475 14039 272 0,'-3'-16'104'0,"3"7"-81"0,0-7 12 0,0 10 0 0,0-1-10 15,0 4 7 1,3 9-8 0,1 10-12-16,0 9 1 0,-1 3 1 0,1 16-5 15,-1 16-1-15,-3 3-4 16,0-1-3-16,0-2 0 16,0-4 1-16,0-9-12 15,0-6-6-15,0-6-29 16,4-10-13-16,-1-10-17 15,1-5-5-15,6-7-32 16</inkml:trace>
  <inkml:trace contextRef="#ctx0" brushRef="#br0" timeOffset="111687.64">22885 14020 264 0,'0'-16'101'0,"7"4"-78"0,-7-4 11 0,0 7 1 15,3-1-8-15,-3 1-1 16,0-1-10-16,0 4-5 16,-3 6-6-16,-4 16-2 0,-4 6 3 15,-3 6-3-15,-7 6-2 16,0 10 2-16,-4 19 0 15,4 6-4-15,3-3-1 16,8-7 1-16,10-5 0 0,7-10 1 16,10-7 0-16,8-5 0 15,3-7 0-15,4-7 2 16,-4-8 1-16,0-7 7 16,1-3 6-16,-8-6 3 15,-4-4 1-15,-6-2-5 16,-7-1 1-16,-8-2-7 15,-3 2-3-15,-4 4-3 16,-6 2-3-16,-1-2-2 16,-7 9 1-16,1 6-23 15,-1-3-12-15,4 10-12 16,0-4-4-16,0 1-2 16,-1 2 1-16,1 7-72 15</inkml:trace>
  <inkml:trace contextRef="#ctx0" brushRef="#br0" timeOffset="111944.04">22370 14760 352 0,'14'-10'132'0,"7"7"-103"0,11-3 7 0,-15-3-4 16,12-1-16-16,20 1-2 16,18-1-6-16,0 7-3 0,0-3-2 15,-3 6-3-15,-5 0 3 16,-2 6-20-16,-4 4-6 0,-7 2-39 16,-7 13-17-16,-8 0-65 15</inkml:trace>
  <inkml:trace contextRef="#ctx0" brushRef="#br0" timeOffset="112486.77">22677 15055 256 0,'0'-7'96'0,"0"4"-75"0,0 3 12 0,0 0 0 16,0-3-1-16,-4 0 6 15,-3 3-6-15,-4 0-2 16,-3 3-16-16,-3 3-2 0,-1 7 1 0,-3 6-7 16,0 9-1-16,-4 13-5 15,4 12-1-15,3-3 1 16,11 3 0-16,7-9-3 16,7-6 0-16,11-10 2 15,3-12 0 1,0-4 3-16,18-9 1 0,10-3 10 15,-10-6 6-15,-4-6 5 16,-13-7 3-16,-8-6-1 16,-14 0-1-16,-11-4-10 15,-10 4-2-15,-7 3-7 16,-4 4-4-16,0 5-6 16,4 4 0-16,0 6-9 15,0-4-2-15,10 7-34 16,4 7-13-16,3-4-25 0,4-3-11 15</inkml:trace>
  <inkml:trace contextRef="#ctx0" brushRef="#br0" timeOffset="112800.34">23012 13662 312 0,'-7'-18'115'0,"10"24"-89"0,-3 6 14 0,0-2 1 0,0 9-10 15,-3 21 2-15,-4 14-13 16,-4 12-2-16,-7 6-10 15,-10 47-3-15,-14 19 1 0,-15 40-1 16,-6 14 2-16,-1 37-6 16,11-16-3-16,11-3-10 15,21-66-5-15,3-34-35 16,11-13-14-16,4-15-94 16</inkml:trace>
  <inkml:trace contextRef="#ctx0" brushRef="#br0" timeOffset="114078.89">24197 14004 232 0,'0'-12'88'16,"4"2"-69"-16,-1 1 24 0,1 3 7 0,-4-1-6 15,3-2 1-15,1 6-10 16,-1-4-2-16,4 4-18 16,0-3 6-16,4 12 3 0,-1 7-6 15,-2 9 0-15,-1 9-7 16,-4 7-1-16,-3 18-6 15,-3 19-1-15,-4 4-3 16,-1-13-1-16,-2 0 1 16,3-16 2-16,3-3-3 15,1-13 0-15,-1-6-19 0,4-6-7 16,0-9-32-16,4-7-15 16,3-6-23-16,0-6-7 15,0-7-15 1</inkml:trace>
  <inkml:trace contextRef="#ctx0" brushRef="#br0" timeOffset="114368.18">24391 14029 208 0,'-3'0'79'0,"3"0"-61"0,3 0-5 15,-3 0-7-15,0 0-4 16,0 0 1-16,0 0-1 16,0 0-2-16,0 0 1 15,0 0 1-15,0 0 1 0,0 0-1 16,0 0-2-16,0 0 1 16,0 0 1-16,0 0-3 15,0 0-2-15,0 0 2 16,0 0 0-16,0 0-46 15,0 0-20-15,7-3-13 16</inkml:trace>
  <inkml:trace contextRef="#ctx0" brushRef="#br0" timeOffset="115456.45">24723 14032 220 0,'7'-6'85'0,"0"0"-66"0,0-4 14 15,-4 4 2-15,1 0-7 16,-1-4-2-16,1 1-3 0,-1-3 0 16,1-4-13-1,-4 6 5-15,0-2 5 0,-4 2 2 0,-3 1 2 16,-3 3-7-16,-8 6 0 16,-3 6-8-16,-7 7-1 15,-4 5-4-15,0 8-1 16,-3 8-6-16,7 7 0 15,0 3 1-15,6 22 3 16,8-7-2-16,7 7 0 16,11-10 3-16,10-5 1 15,14-8 1-15,7-8 2 16,8-7-1-16,-1-6 2 16,0-9 0-16,-3-4 3 15,-7-6 1-15,-4-9 1 16,-7-7 7-16,-3-2 2 15,-7-7-8-15,-8-6-3 16,-6 6-4-16,-8-4 1 0,-7 1-4 16,-6 3-2-16,-8 7-5 15,4 5 0-15,-1 4-25 16,1 12-8-16,4 4-12 16,-1 9-3-16,0 3-22 15,0 3-8-15,8 0-62 16</inkml:trace>
  <inkml:trace contextRef="#ctx0" brushRef="#br0" timeOffset="115789.79">23929 14785 340 0,'-4'-6'126'0,"11"2"-98"0,4-5 10 0,0 3-1 15,10 0-8-15,11-4 1 16,17-2-9-16,7 2-2 16,1 7-11-16,3-3-5 0,3 3-2 15,15-4-1-15,7 7 2 0,-4 0-1 16,-4 0-1-1,-10-3-2-15,-3-3 1 16,-8-3-1-16,-6 5-2 0,-12 1-41 16,-9 3-18-16,-15 3-17 15,-14 7-5-15,-4 2-47 16</inkml:trace>
  <inkml:trace contextRef="#ctx0" brushRef="#br0" timeOffset="116135.67">24275 15070 280 0,'10'-15'107'0,"4"5"-83"0,4-6 21 0,-7 10 5 16,-1 0-16-16,-3 0-2 15,0 3-6-15,-3 6-1 16,-4 6-14-16,-7 4-4 0,0 2-3 16,-4 4-2-16,-3 3-2 15,3-3 1-15,4 9-1 16,4-6-3-16,6 0 0 16,4-6-1-16,8-7 0 15,6 0 5-15,3-2 1 16,1-4 0-16,3-6-2 15,-3-4-21-15,0 7-11 16,-4-9-55-16,0 6-21 16,-3 0-28-16</inkml:trace>
  <inkml:trace contextRef="#ctx0" brushRef="#br0" timeOffset="116346.13">24589 15039 304 0,'-4'-6'112'0,"4"6"-87"0,-3-4 22 15,3 4 5-15,-4 4-15 16,-3 5-1-16,0 7-12 16,-4 12-3-16,1 16-12 0,-1 15 1 0,1 4 1 15,6-3-6-15,4-4-1 16,4-6-4-16,-1-3-1 16,4-3-10-16,0-6-3 15,0-4-53-15,0-9-20 16,4-3-79-1</inkml:trace>
  <inkml:trace contextRef="#ctx0" brushRef="#br0" timeOffset="116696.33">25446 14587 324 0,'-46'10'121'0,"42"-20"-95"16,4 10 22-16,0 0 5 0,4 0-14 15,3-3-2-15,4-3-19 16,6 6-9-16,12-3-5 16,6-3-4-16,7 6 3 0,0 0-4 15,-3 0 0-15,-3 0 1 16,-8 6 2-16,-7-3-67 16,-10 6-28-16,-15 10-77 15</inkml:trace>
  <inkml:trace contextRef="#ctx0" brushRef="#br0" timeOffset="116872.93">25351 14989 392 0,'-11'9'145'0,"15"-6"-112"0,10-3 8 0,-4 0-3 16,8 0-18-16,10-3-1 15,11-3-11-15,7 6-5 16,-4-3-2-16,-10-4-15 0,3 7-3 0,-7 0-53 15,-6-3-21-15,-5-6-73 16</inkml:trace>
  <inkml:trace contextRef="#ctx0" brushRef="#br0" timeOffset="117650.67">26261 14512 264 0,'0'-9'101'0,"0"2"-78"0,0 1 24 0,0 3 7 16,0 3-13-16,0-3-3 15,-4 6-18-15,-3 3-7 16,0 7-8-16,-3 9-2 0,-1 3 1 16,-3 0-2-16,3 9 1 15,4 1 0-15,7-1 1 16,7-2 0-16,4-4 2 16,7-6-5-16,3-3-3 15,3-7 1-15,5-2 2 16,2-4 0-16,5 0 2 15,-5-3-7-15,-2-3 1 16,-5-3-48-16,-3-3-18 16,-6 0-36-16,-1-4-14 15,-7 4 9-15</inkml:trace>
  <inkml:trace contextRef="#ctx0" brushRef="#br0" timeOffset="118191.37">26564 14478 296 0,'4'-25'110'0,"3"15"-86"0,0-2 5 0,-4 5-3 0,1 4-8 15,-4 3 1-15,3 0 3 16,-3 10 1-16,0 2-12 16,-3 16 2-16,-1 4 3 0,-3 8-4 15,-3 20 1 1,-1 18-8-16,1 1-3 0,-1-1-1 15,4 4 1-15,3 2-3 16,1 1-2-16,3-10 2 16,7-15 2-16,0-7-2 15,0-12-2-15,0-10-31 16,0-12-13-16,0 0-31 16,0-16-14-16,-3-9-36 15</inkml:trace>
  <inkml:trace contextRef="#ctx0" brushRef="#br0" timeOffset="119662.54">27697 13982 200 0,'-18'0'77'0,"14"-3"-60"0,1 0 15 0,3 3 4 0,0 0-5 16,0 0 2-16,0-3-8 15,3-3-3-15,1-4-12 16,3 1 2-16,4-1 2 0,-1 1 1 16,4-1 1-16,4 4-2 15,7 6 1-15,3 0-2 16,4 10 2-16,-1 5 1 16,-6-2 2-16,-7 6 3 15,-8-4 2-15,-10 4-4 16,-7 0-1-16,-7-3-8 15,-4-1-4-15,1-2-3 16,3 3-3-16,0-4 1 16,3-3-1-16,4-2-3 0,0-1 2 15,3 3 1-15,1-2 0 16,3-1-3-16,3 3 2 16,4 1-1-16,4-1 0 15,3-3 2-15,4 13 0 16,-1 0 0-16,5 6 2 0,-1 3-3 15,0 1 0 1,-7-4 3-16,-3 0 1 16,-4-3-1-16,-4 0-2 15,-6-4 3-15,-4-2 0 16,-8-3-1-16,-2-4-2 16,-4-3 1-16,-4-2-1 15,4 2 0-15,-4-6 2 16,4 0-3-16,0 0 0 15,3-6-21-15,4 6-10 0,0-4-17 16,7-2-7-16,3-3-6 16,4 6-1-16,7-7-62 15,8 1-42 1,6-4 72-16</inkml:trace>
  <inkml:trace contextRef="#ctx0" brushRef="#br0" timeOffset="120171.69">28452 13894 260 0,'-8'-18'96'0,"5"8"-75"0,-1-5 10 0,4 5 1 15,-3 1-5-15,-4-1 2 16,0 4-8-16,0 3 0 16,-4 3-12-16,-3 3 1 0,-4 16 1 15,1 6-4-15,-4 6-2 16,-1 1-2-16,-2 12 0 0,-1-4-4 16,-3 7 0-16,3 10 1 15,4 12 0-15,10-3 0 16,8-7 0-16,10-6 2 15,11-9 3-15,10-6-2 16,14-10-2-16,7-6 4 16,8-6 1-16,-4-10 2 15,-4-6 2-15,-6-9 1 16,-8-10 1-16,-10-6 0 16,-11-3 0-16,-11-4-4 15,-13 1 0-15,-15 0-5 16,-10 9 0-16,-11 3-3 15,0 9-1-15,4 4-4 16,6 6-1-16,5 3-22 16,6 7-6-16,7 2-12 0,4 1-4 15,7 6-21-15,4 6-7 16,3-7-45 0</inkml:trace>
  <inkml:trace contextRef="#ctx0" brushRef="#br0" timeOffset="120501.28">27630 14685 300 0,'-11'0'112'0,"18"0"-87"0,11-4 13 16,-4 1-1-16,3-3-9 16,12 0-2-16,13-4-6 15,14 4 0-15,15 0-11 16,3 3-1-16,0 0-1 0,7-1-1 16,7 4-1-16,4 0-3 15,-7 4-2-15,-8-1 1 16,-9-3-1-16,-9 0-29 15,-6 3-10-15,-10 0-25 0,-15 3-8 16,-14 4-67 0</inkml:trace>
  <inkml:trace contextRef="#ctx0" brushRef="#br0" timeOffset="120846.25">28000 15033 304 0,'14'-13'112'0,"0"7"-87"0,0 0 13 0,-7 2 1 0,0 1-10 15,-7 3-2-15,-7 3-13 16,-3 7-6-16,-8 2-5 15,-7 4-3-15,1 3 3 0,-1 0-2 16,7 6-1-16,8-3 3 16,6 0 0-16,11-4-1 15,15-5-2-15,9-4 1 16,5-2 1-16,-1-1-3 16,0-3 0-16,-3 6-15 15,-4-9-4-15,-7 7-52 16,0-7-20-16,1 0-46 15</inkml:trace>
  <inkml:trace contextRef="#ctx0" brushRef="#br0" timeOffset="121074.37">28261 15080 340 0,'-18'0'126'0,"15"0"-98"0,-4 0 10 0,7 6-1 16,0-3-14-16,-4 13-1 15,1 6-11-15,3 12-2 16,-4 10-5-16,4 3-3 0,0 10 2 16,4-7-2-16,-1-3-1 15,4-3-2-15,0-4 1 16,0-5-30-16,1-10-14 16,-1-6-61-16,7-7-27 0,3-2 8 15</inkml:trace>
  <inkml:trace contextRef="#ctx0" brushRef="#br0" timeOffset="121378.39">29192 14512 384 0,'-49'6'143'0,"31"1"-112"0,-3 5 3 0,18-9-7 16,-1 4-19-16,8-1-2 16,6 0-6-16,8 4-3 15,7-4 2-15,13-3 0 0,12 6 1 16,3 1 0-16,-4-4 2 15,-7-3-32-15,-10 7-12 16,-11-1-122 0</inkml:trace>
  <inkml:trace contextRef="#ctx0" brushRef="#br0" timeOffset="121571.96">29094 14939 364 0,'-7'3'137'0,"14"0"-106"0,10-3 4 0,-3-3-4 0,8 0-20 16,9-1-6-16,12 1-3 15,10 0-2-15,-1-3 0 16,1 0-33-16,-7-1-13 0,-3-2-56 16,2-1-23-16,1-2 6 15</inkml:trace>
  <inkml:trace contextRef="#ctx0" brushRef="#br0" timeOffset="122018.46">30194 14453 316 0,'-21'-13'118'0,"14"7"-92"0,-7-1 22 0,7 4 4 16,-7 0-17-16,0 0-3 16,-4 3-14-16,-7 3-6 15,-3 7-7-15,-7 2-2 0,-8 7 1 16,1 3-5-16,0 6 1 16,7 3 0-16,6 4 0 15,15 3 0-15,14-4 2 16,14-3 3-16,15-9 4 0,9-6 2 15,5-13 3 1,3-12 4-16,-1-10 3 16,-2-3 4-16,-8 0 2 0,-7 3-1 15,-3 7 1-15,-11 5-6 16,-10 11-1-16,-11 11-11 16,-8 20-5-16,-6 21-3 15,0 7-1-15,0 0 0 16,0 2 0-16,0-5-14 15,-1-7-5-15,8-3-34 16,0-9-16-16,7-9-28 16,0-7-12-16,7-13-69 15</inkml:trace>
  <inkml:trace contextRef="#ctx0" brushRef="#br0" timeOffset="123159.86">18602 15860 248 0,'0'-12'93'0,"4"-1"-72"0,-1-6 16 0,1 7 2 16,-1-7-6-16,1-3 1 16,-1 0-2-16,-3 0 2 15,-3 3-18-15,-4 1 6 0,-8 2 2 16,-6 7-4-1,-14 2-1-15,-11 7-7 0,-7 7 0 16,0 11-5-16,0 11 1 16,0 11-5-16,-3 7-2 15,0 7-3-15,-4 5 1 16,0 23 3-16,3 24 1 16,11-2-4-16,18-4 1 15,21 10 4-15,28-10 2 16,22-18 0-16,13-19-1 15,25-20-1-15,25-21 2 16,0-22-1-16,3-18 2 0,8-14 9 16,-5-5 5-16,-13-7-5 15,-11-16 1 1,-17-6-10-16,-18-12-2 16,-14 6-3-16,-18 0 1 0,-18 0 0 15,-20-7 1-15,-22-6-2 16,-14 10 1-16,-7 9-4 15,0 22 0-15,-3 10-19 16,6 15-7-16,8 10-32 16,14 18-15-16,17 4-87 15,11-4-38-15,21-6 60 16</inkml:trace>
  <inkml:trace contextRef="#ctx0" brushRef="#br0" timeOffset="124285.63">31605 13515 212 0,'14'-13'82'0,"-14"13"-64"0,8-12 7 16,-5 9-3-16,-3-3-6 15,0-1 1-15,0 1 4 16,0 0 1-16,0-1-11 0,0 1 4 16,-3-3 3-16,3 6 1 0,-4-4 3 15,0-2-3 1,-6 6-2-16,3-3-3 0,-11 6-1 15,1 0-5-15,-19 0-3 16,8 6-2-16,-21 6-3 16,6-2 3-16,-13 12 0 15,-15 9-1-15,4 0-2 16,0 1-2-16,4 9 1 16,3 2 5-16,10 8 2 15,15 8 0-15,18-2 1 16,17-7-6-16,14 0-3 15,10-6 3-15,12-7 3 16,6-5-1-16,11-7-2 16,10-6-3-16,4-7 1 15,-3-5 5-15,-8-7 2 16,-6-7-5-16,-15-2 0 0,-10 6 1 16,-4-13 3-16,-4 0-2 15,-13 4 0-15,-4-1-3 16,-28 4-1-16,3 3-1 15,-31 2 0-15,-8 1-11 16,11 0-7-16,14 3-25 16,18 0-11-16,4 0-76 15,20-6-59 1,1 0 76-16</inkml:trace>
  <inkml:trace contextRef="#ctx0" brushRef="#br0" timeOffset="124648.14">32036 13575 312 0,'0'-10'118'0,"0"10"-92"0,-4 0 13 0,4 0 0 0,-3 0-12 16,-1 0-1-16,-6 0-11 15,3 6-2-15,-18 7-7 16,4-4-4-16,-15 13-1 0,8-3-1 16,0 16 0-1,7-7-3-15,14 13 0 0,0-7 2 16,24 1 0-16,-3-1 1 15,11-3 0-15,-4-5-29 16,4-5-10-16,-4-2-47 16,7-6-18-16,-6-4-22 15</inkml:trace>
  <inkml:trace contextRef="#ctx0" brushRef="#br0" timeOffset="124918.87">32389 13562 264 0,'3'-16'101'0,"-3"16"-78"0,4 7 22 0,-4-7 4 16,3 3-11-16,-3-3 0 16,0 15-10-16,0-5-5 15,-3 15-13-15,-1-6-4 0,-7 34 0 16,4-9-5-16,4 16-1 15,-1-10 0-15,8 6 2 16,6 13-25-16,1-12-10 16,0-14-10-16,-4-17-3 15,0-5-26-15,3-11-9 16,-3-4-32-16</inkml:trace>
  <inkml:trace contextRef="#ctx0" brushRef="#br0" timeOffset="125161.83">32403 13518 264 0,'-4'10'99'0,"4"-10"-77"0,14 9 26 16,-10-9 8-16,6 6-8 15,1-3-1-15,10 4-15 0,-3-4-5 16,17 3-16-1,-7-3-7-15,25-3 0 0,-11 0-3 16,15 0-1-16,-15 0-28 0,-3 0-11 16,-4-3-60-16,-10-3-26 15,-4 6-10 1</inkml:trace>
  <inkml:trace contextRef="#ctx0" brushRef="#br0" timeOffset="125337.06">32311 13778 304 0,'-25'16'115'0,"25"-16"-89"0,18 13 8 0,-15-13-1 0,22 9-21 15,-4-9-6-15,29 6-4 16,-12-3 0-16,40-3-1 16,-14 7-1-16,-1-1 1 0,11 3-45 15,-17 1-20-15,-19-4-72 16</inkml:trace>
  <inkml:trace contextRef="#ctx0" brushRef="#br0" timeOffset="125727.83">30611 14531 252 0,'14'0'96'0,"7"-6"-75"0,14 3 25 0,-10-1 8 16,3 1-6-16,-3 0-1 15,21 0-4-15,21 0-3 16,17 3-21-16,29 0-3 0,7 0 1 0,28 0 2 16,25-3 1-16,14-4-18 15,14-5-5-15,18-1 4 16,7-5 6-16,14 8-10 15,-11 7-2-15,-25 6 2 16,-13 7 3-16,465 24-1 16</inkml:trace>
  <inkml:trace contextRef="#ctx0" brushRef="#br0" timeOffset="125781.26">33863 14512 576 0</inkml:trace>
  <inkml:trace contextRef="#ctx0" brushRef="#br0" timeOffset="125841.4">33863 14547 4 0,'-63'-13'0'0</inkml:trace>
  <inkml:trace contextRef="#ctx0" brushRef="#br0" timeOffset="126822.76">30977 15161 220 0,'0'-6'85'0,"-3"3"-66"0,3 0 14 16,0 3 2-16,0-4-7 15,0 1 0-15,-4 0 2 16,4 0 1-16,0 0-16 16,0 3 4-16,0 6 4 0,-3 13-3 0,-4 12-2 15,-4 13-6-15,-3 6-2 16,-4-3-6-16,1 1-1 16,3-5-1-16,7-5 1 15,3-7-2-15,11-2 2 16,7-4-2-16,11-3 2 15,-7-7 0-15,13-5 1 16,1-1-2-16,-4 1 1 16,-3-10-4-16,3 0 0 15,-7 0-1-15,1 0 0 16,-1-4-27-16,0-2-13 16,-3 6-18-16,-1-3-8 15,-3-3-73 1</inkml:trace>
  <inkml:trace contextRef="#ctx0" brushRef="#br0" timeOffset="127242.47">31348 15098 272 0,'3'-12'101'0,"-3"12"-78"0,11-22 15 0,-8 19 2 16,5-3-9-16,-5-1 2 15,4 1-4-15,-3 3 2 16,3 9-17-16,-4 0 3 0,4 19 1 15,-3-3-6-15,-8 41-2 16,-10 19-1-16,4 2-1 16,-5 1-9-16,-2 6-1 15,3 6 2-15,3-12 2 16,4-16-3-16,4-10-1 16,3-12 3-16,3-3 1 15,1-12-14-15,3-7-4 0,0-10-32 16,3 1-11-16,1-13-14 15,-1 3-3-15,5-6-53 16</inkml:trace>
  <inkml:trace contextRef="#ctx0" brushRef="#br0" timeOffset="132109.54">31895 15672 196 0,'-4'-3'74'0,"4"0"-58"0,4 0 9 0,-4 3 0 0,3-3-11 16,1 0-1-16,3-4-1 15,0 4 2-15,0 0-7 16,0-3 11-16,-4 6 5 0,1-3 8 15,0-4 4 1,-4 7-6-16,3 0-3 0,1-3-6 16,-4-6-2-16,0 3-10 15,0 2-3-15,0-2-3 16,0-3 1-16,0 6-2 16,0-1-1-16,-4-2 7 15,1 3 3-15,-5 0 3 16,1 0 5-16,4 0-4 15,-11-1 2-15,3 4-7 0,-10 0-1 16,-14 4-2-16,-4 2-1 16,4 0-6-16,-1 4 1 15,5 2 0-15,2 7 2 16,5 6-3-16,3-3 0 16,3 6-1-16,7 4 0 15,4-4 2-15,7 6 0 16,4-2 0-16,3-4 2 15,3-6-1-15,8-3 2 16,7-1 0-16,3-5 3 16,4-4-8-16,-1-6 0 15,1-3 2-15,0-9 4 16,-4-3-3-16,-3-4-1 16,-4 0 2-16,-3-3 1 0,-4 7-1 15,-4-1-2-15,-3 4-2 16,-7 3 1-16,-3 9 3 15,-8 6 1-15,-3 7 1 16,-7 6 2-16,0 3-3 16,-4 3-2-16,-3 3 0 15,3 1-1-15,1 2 0 16,2 4 0-16,8 3 0 16,7-1 2-16,4 1-1 15,10-3-1-15,7-4 1 16,11-5 1-16,6-8 1 15,5-5 1-15,-1-10 0 16,-3-6 2-16,-1-6-1 16,-2-6 2-16,-5-10-4 0,-6-7-2 15,-4 4 0-15,-3-6 1 16,-8 0-3-16,-3-1 0 16,0 4-32-16,0 0-15 15,0 3-25-15,0 6-7 16,0-3-21-16,4 13-9 15,-1-4-15 1</inkml:trace>
  <inkml:trace contextRef="#ctx0" brushRef="#br0" timeOffset="132902.94">32064 15051 244 0,'-7'-12'90'0,"7"9"-70"0,0-7 17 0,0 10 2 15,3-3-10-15,-3 3 0 16,4-3-3-16,0 0-1 15,-1 0-14-15,-3 3 2 0,4-3 3 16,3-4 1-16,3 1-1 16,4 0 3-16,4 3 0 15,3 3-4-15,0 0 1 16,-3 0-3-16,14 0 0 16,-8 0 1-16,5 3 2 15,-5-3 4-15,-3 9 2 16,-3-2 0-16,-11 2 1 15,-3-3-9-15,-15 4-3 0,-14 5-6 16,-3 1-2-16,0-4-1 16,3 1-2-16,4-4 1 15,3 7-1-15,8-3-3 16,3-1 0-16,7 1-1 16,10 2 3-16,8 1 0 15,0-3 3-15,-4-4-1 16,10 10-1-16,-2-3 1 15,-1 5 1-15,-4-2-3 16,1 3 0-16,-4-3 1 16,0 0 0-16,-3 0 0 15,-1 0 0-15,-2-1 2 0,-5-2 1 16,1-3-1-16,-11-1-2 16,-1-3 1-16,-16 4-1 15,-19 0 0-15,-2-1 2 16,2-2-3-16,8 5 0 15,3-2 1-15,11-7 0 16,3 0-22-16,8-3-8 16,3 1-45-16,7-1-16 15,0 0-109 1</inkml:trace>
  <inkml:trace contextRef="#ctx0" brushRef="#br0" timeOffset="136115.91">17413 4607 196 0,'-21'-16'74'0,"14"10"-58"0,-4 0 12 0,8 3 2 0,-1 0-9 15,-3 3 0-15,0 0 1 16,0 0 1-16,4 3-12 15,-1 0 4-15,1 0 5 0,3 0 0 16,0 0 3-16,0 0-7 16,3 4-1-16,4-1 4 15,0 3 2-15,4 1-6 16,3-4-4-16,-4 3 2 16,15-2 2-16,-4-4-2 15,15 6 2-15,16 7-2 16,-9-7 2-16,-8-9-8 15,43 0-2-15,28 0-1 16,-18-9 2-16,-18 3 3 0,64 3 5 16,-31-4-6-16,80-2-2 15,-42 6 3-15,78-4 2 16,-53 7-6-16,60 10-3 16,-61-10-1-16,43 9 1 15,-52 1-1-15,38-4 2 16,-50-3-4-16,40-3 0 15,-47 0 1-15,1-3 2 16,-29 3-1-16,-10-6-1 16,-21 6 1-16,-11 0 1 15,-14 0-1-15,-11 0-1 0,-7 0 1 16,-7 0 1-16,-3 0 1 16,-4 0 1-16,-3 0-2 15,-7 0-2 1,-1 0-19-16,-6 0-10 0,-1 0-56 15,-6 0-22-15,-1 0-79 16</inkml:trace>
  <inkml:trace contextRef="#ctx0" brushRef="#br0" timeOffset="138470.84">18186 4977 224 0,'0'-12'85'0,"3"2"-66"0,1-2 14 0,-1 5 2 15,1-2-3-15,-1-1 3 16,1 7-6-16,-4 3-3 15,3 3-14-15,-3 7 8 0,0 2 3 16,-3 7-3-16,-1 6 1 16,1 7-3-16,-4 5 0 15,0 4-5-15,0 3-3 16,0-3-5-16,3-4-2 16,1-2 1-16,3-10 0 15,3 3 2-15,4-6 1 0,4-6 3 16,6-4 1-16,8-2-1 15,10-4 1-15,8-3-4 16,3-3 1-16,-8 0-7 16,-2 0-1-16,-5 3 0 15,-6-3 2-15,-4 3-1 16,-7-3-1-16,-3 0-21 16,-4 0-9-16,4 4-34 15,-4-4-13-15,0 0-20 16,-4 0-7-16,1 0-25 15</inkml:trace>
  <inkml:trace contextRef="#ctx0" brushRef="#br0" timeOffset="138863.99">18606 4939 284 0,'-4'-15'107'0,"4"15"-83"0,4-10 8 0,-4 10-2 15,3-6 1-15,1 3 4 16,-1-3-11-16,1 3-4 16,-1 3-11-16,4 3 5 0,0 12 5 0,-3 7-4 15,-1 13 2-15,-3 18-6 16,-3 13-1-1,-4 9-9-15,0-3 0 0,-4 0 1 16,4 4 1 0,0-1-1-16,3-9-2 0,4-4 3 15,0-11 0-15,0-11-1 16,4-2 1-16,0-10-2 16,3-6 2-16,-4-6-2 15,1-4 2-15,-1-2-7 16,1-10-1-16,-4 6-53 15,0-6-24-15,7-6-95 16</inkml:trace>
  <inkml:trace contextRef="#ctx0" brushRef="#br0" timeOffset="139611.57">19399 5375 272 0,'7'-12'104'0,"-7"12"-81"0,7-10 7 0,-7 10-1 0,4-3-1 16,-1 0 3-16,-3-3 3 15,0 0 2-15,0-1-20 16,0 1 4-16,-3-3 1 0,-1 5-5 16,-3-2-1-16,0-3-3 15,-7 9 0-15,4-3-4 16,-12 6 0-16,5-3-3 16,-11 9 2-16,3 1 2 15,-3 2 2-15,3-2-5 16,0 5-4-16,-10 7-4 15,3 0 1-15,4 0 1 16,3 0 2-16,4 0-1 16,3 0-1-16,8 0-2 15,6 0 1-15,8-3 3 0,6-1 3 16,5 1 0-16,2-6 0 16,4-7-1-16,4-6 0 15,7-9-2-15,3-10-2 16,0 0 1-16,-10 10 1 15,-4-4 1-15,-3 1 1 16,-4 2 0-16,-7 4 0 16,-7 3-5-16,-11 6 1 15,-6 9 0-15,-8 13 0 16,0 7 0-16,1 15 0 16,-1 0 0-16,4-3 0 15,3 0 0-15,8-4 0 0,6 4 2 16,4-3 1-1,7-6 3-15,7-4 1 16,7-3-3-16,8-6-1 0,6-6-1 16,7-7 1-16,4-6-2 15,0-6-1-15,-4-3 3 16,-3-7 0-16,-7 1-1 16,-7-4-2-16,-8 0-28 15,-3-2-14-15,-3 5-33 16,-4-3-16-16,-3 1-22 15,3-7-9-15,-4 0-9 16</inkml:trace>
  <inkml:trace contextRef="#ctx0" brushRef="#br0" timeOffset="140319.15">19614 4943 232 0,'-7'-16'88'0,"7"16"-69"0,-3-13 8 0,3 7-1 0,0 6-5 16,0-3 2-16,0 3 2 15,0 0 2-15,0 0-14 16,0 0 1-16,0 0 0 0,0 0 4 16,0 0 1-16,0 0 3 15,10 0 1-15,-2 0-4 16,13 0-1-16,-4 0-4 15,19 0 1-15,-8 0-2 16,7 3 2-16,-3-3 1 16,-4 6 2-16,-3-3 1 15,-4 4 1-15,-3-4-7 16,-11 3 0-16,0-3-6 0,-14 4-2 16,3-1-2-16,-10 3-3 15,0-2-2-15,-4 2 1 16,4-3-1-16,0 4 0 15,3-4 2-15,4 3 0 16,0 1 0-16,11-1 0 16,-1 1 0-16,11 8 0 15,-3 1 0-15,7 3 2 16,-4-3-3-16,0 6-2 16,0-6 4-16,-7 3 1 15,0-3 0-15,-7-4 1 16,0 1-2-16,-7-4 2 15,0 1-2-15,-11-4 2 16,-13 4-4-16,-5-4 0 0,1 1 1 16,7-4 0-16,7-3-9 15,-4-3-2-15,4 6-45 16,3-2-18-16,4 2-55 16,14-12-21-16,0 6 3 15</inkml:trace>
  <inkml:trace contextRef="#ctx0" brushRef="#br0" timeOffset="141311.57">22458 4830 224 0,'-7'-10'85'0,"14"10"-66"0,-11 3 10 0,4-3 2 0,0 4-6 16,0 2 0-16,4 0-2 15,-4 4-3-15,7-4-10 16,0 0 7-16,0 0 3 0,0 1 3 16,4-4 3-16,6 0-1 15,15-6 0 1,17 0-6-16,8-4 1 0,6-2-7 15,8 0 0-15,28-4-6 16,17-3-2-16,4-3 0 16,32 1-1-16,3 5 9 15,28-6 3-15,4 7-7 16,-31 2-5-16,-40 4-3 16,53 3-1-16,-38 0 0 0,49 3 0 15,-43 0 0 1,8-3 2-16,-32 0-1 0,21-7 2 15,-25 4-2-15,-6-4-1 16,-22 7 1-16,-11-6 1 16,-13 3-1-16,-11 3-1 15,-11-4-32-15,-21 7-16 16,0 0-45-16,-21 0-16 16,0 0-52-1</inkml:trace>
  <inkml:trace contextRef="#ctx0" brushRef="#br0" timeOffset="141908.96">23837 5049 284 0,'11'-15'107'0,"-11"15"-83"0,14-10 15 0,-11 10 3 15,-3 0-16-15,0 0-3 16,0 0-4-16,0 6-3 15,-3 7-8-15,-1-4 1 0,-6 13 2 16,-1-3 0-16,1 12 3 0,-4-5-5 16,6 2-1-1,1 0 0-15,11-3 2 0,-1-6-1 16,15 0 2-16,3-4-4 16,0 1-2-16,-3-7-2 15,10 1 0-15,8-1-2 16,-12-2 2-1,-3-1-4-15,1-3 0 0,-5 0-34 16,-3-3-15-16,0 0-20 16,-3-3-10-16,0 0-66 15,-1-3-33 1,-3-1 89-16</inkml:trace>
  <inkml:trace contextRef="#ctx0" brushRef="#br0" timeOffset="142224.14">24208 5043 280 0,'3'-22'107'0,"-3"22"-83"0,7-13 17 0,-3 10 4 16,-4 3-13-16,0 0-1 16,3 0-3-16,-3 0 2 15,0 10-16-15,0-1-4 0,-3 32 1 16,-1-13-5-16,-6 29 2 15,-8 15-5-15,0 0 0 16,1 16-1-16,3-1-2 0,3-11 3 16,4-4 0-1,3-19-4-15,4-3 1 16,7-12 0-16,1-10 0 0,2-9 0 16,4-3 0-16,0-13-49 15,0 3-19-15,1-12-87 16,-1-4-56-1,-4-9 93-15</inkml:trace>
  <inkml:trace contextRef="#ctx0" brushRef="#br0" timeOffset="142808.28">24620 5447 332 0,'-7'-9'126'0,"7"9"-98"0,-3-9 10 0,3 9-1 16,0 0-14-16,0-4-4 15,-7 4-8-15,0 0-5 16,-14 4-3-16,3-4-5 0,-7 15-1 16,4-5 2-16,-7 8 0 15,3-2 1-15,0 6 0 16,8-6 4-16,-1 12 5 15,4-9 1-15,7 9 2 16,7 3-6-16,3-12-2 16,1-3-2-16,7-4 1 15,-1-2 0-15,11-4 1 16,-3-3 0-16,14-12 0 0,-8-1 6 16,5-2 6-16,-5-1-2 15,-2 4 2-15,-5 0-3 16,-10 5 0-16,0 1-7 15,-17 16-4-15,-1-4-1 16,-14 19-1-16,8-9-3 16,-8 22 2-16,-7 12 1 15,8 1 0-15,6 2 0 16,7-9 2-16,8 3-1 16,10-9-1-16,7-7 1 15,14-8 1-15,11-11 1 0,7-8 1 16,3-11-2-16,-3-5-2 15,-7-4 1-15,-4-9 1 16,-7 4-1-16,-3-1 2 16,-7-3-24-16,-4-3-8 15,-3 0-39-15,-8 6-14 16,1 3-19-16,-1-12-5 16,1 6-26-1</inkml:trace>
  <inkml:trace contextRef="#ctx0" brushRef="#br0" timeOffset="143440.18">24843 4858 260 0,'-7'-6'99'0,"7"6"-77"0,0 0 9 16,0 0 1-16,0 0-7 16,0 0 3-16,3 0 4 15,1 3 2-15,3 0-18 0,-4 0 4 0,8 0 1 16,13 3 0-16,1-2 2 15,-4-1-7-15,18 0 1 16,-4 0-6 0,4 3-1-16,-3 4-6 0,-1-1-1 15,-7 0 3-15,-7 1 3 16,-3 2 5-16,-11 1 3 16,0-4-7-16,-18 4-3 15,1-4-4-15,-11 4 0 16,3-4-2-16,-3 1-1 15,3-1-2-15,-3 1 1 16,7-1-1-16,0 0 0 16,3 1 0-16,8 2 0 15,-1 1 2-15,15 6 0 16,-4-4 0-16,10 14 0 16,-2-4 0-16,6 3 0 0,-7-6-3 15,-4 0 2-15,-3 6 12 16,-10-3 7-1,-15-3-9-15,-3-9-5 0,0-1-2 16,-11 1-2-16,7-4 0 16,-3 0 2-16,4-2-3 15,2-4-2-15,5 0-45 16,6 0-20-16,1 0-56 16,13-6-21-16,11-6-14 15</inkml:trace>
  <inkml:trace contextRef="#ctx0" brushRef="#br0" timeOffset="144255.16">27714 4917 284 0,'-3'-9'107'0,"3"9"-83"0,3 6 6 0,-3-6-1 15,7 0-3-15,4 3 4 16,3-3-1-16,14 0 0 0,18 0-16 16,21 0 3-16,11-9 2 0,28 0-2 15,31-1 1-15,32 4 2 16,33-3 0-16,48-4-4 15,32 1 1-15,15-7-16 16,-36-3-4-16,-71 3 5 16,177-25 6-16,63-9-10 15,-109 18-2-15,-91 7 17 16,63 6 9-16,-1-3-4 16,-62 3-2-16,-47 3-6 15,-45 7-4-15,-32 2-5 16,-29 4-2-16,-27-3-10 15,-26 9-5-15,-24 0-60 16,-10-4-26-16,-8 4-90 16</inkml:trace>
  <inkml:trace contextRef="#ctx0" brushRef="#br0" timeOffset="144746.97">29510 5256 328 0,'32'-37'123'0,"-32"37"-95"0,24-32 9 16,-20 29-2-16,3-3-16 15,0-4-1-15,-7 10-4 16,0 0-1-16,-11 19-7 15,1 3 5-15,-18 13 2 0,-1-4 0 0,8-6 0 16,4-6-1 0,-1 3 2-16,-3 6-7 15,10-3-2-15,11-3-1 0,11-9 2 16,-4 2-3-16,17-2-2 16,12 6 0-16,-1-7 1 15,-3-2-1-15,-4-4-1 16,-7-3-28-16,-7-3-14 15,0 0-38-15,-7-3-14 16,1 3-63 0</inkml:trace>
  <inkml:trace contextRef="#ctx0" brushRef="#br0" timeOffset="145049.56">29817 5256 376 0,'7'-19'143'0,"-7"19"-112"0,10-15 16 16,-6 8 1-16,-1 4-18 15,-3 3-5-15,0 10-8 16,-7 5-3-16,-10 10-8 16,-4 7-4-16,-4 2-1 0,-3 7-1 15,-1 0 2-15,5 15-1 16,3 1-1-16,3 2 1 15,4-2-1-15,3-1-3 16,4-6 2-16,0-9-23 16,4-3-12-16,-1-4-28 0,4-3-9 15,0-9-22-15,11-6-80 32</inkml:trace>
  <inkml:trace contextRef="#ctx0" brushRef="#br0" timeOffset="145629.54">30434 5526 236 0,'4'-6'88'0,"-4"2"-69"16,0 1 11-16,0 3 1 0,-4-3-8 15,-3 3 1-15,-3-3 7 16,-5 3 2-16,-2 0-17 16,-8 0 8-16,-3 3 4 0,-4 3-7 15,0 4-1-15,-3 5-10 16,0 4-2-16,0 9-6 16,-4 4-4-16,3 2 3 15,12 1 1-15,6-4-3 16,11-3 1-16,7-3 4 15,7-6 2-15,7-6 0 16,4-4 1-16,-1-2-2 16,8-7 0-16,3-7 3 15,-3 4 5-15,-4-3-1 0,-7-4 3 16,-3 10 1-16,-11 0 2 16,-7 7-10-16,-7 5-2 15,-7 7-4-15,-4 9 1 16,-7 10-2-16,4 3-1 15,0 12 1-15,7 0-1 16,6 4 2-16,12-23 1 16,-1-6-4-16,8-2 1 15,-1 2 2-15,12-9 1 16,9-4-1-16,1-5 1 16,0-7-2-16,6-10 2 15,1-8-2-15,0-10-1 0,0-7-21 16,-1-2-9-16,-2-1-34 15,-5 1-13 1,-3 6-31-16,1-1-10 16,-8 1-18-16</inkml:trace>
  <inkml:trace contextRef="#ctx0" brushRef="#br0" timeOffset="146263.07">30600 4968 304 0,'0'-7'115'0,"0"4"-89"0,3 3 12 0,-3 0-1 16,0 0-7-16,8-3 2 15,-8 3-5-15,7-3 1 16,0 0-16-16,3 3 2 0,4-3 2 16,4 3-2-16,7 0 0 15,6 0-2-15,5 3 0 16,3 3-4-16,-4 4 0 15,-3-1-1-15,-4 3 3 0,-7 1 1 16,-10-7 3-16,-1 4-3 16,-10-4 1-16,-10 7-7 15,-5-4-3-15,-2 0-1 16,-1 4 1 0,0-1-3-16,1-2 0 0,3 2 1 15,3 1 0-15,8 6-3 16,3 0 2-16,7 9 1 15,3-3 2-15,1 3-3 16,3 0 0-16,0-3 1 16,-3 4 0-16,-4-1 2 15,-4-6 1-15,-6-3 5 16,-4-1 3-16,-11-2-6 0,-7-3-3 16,-6-4-1-16,-5 0 1 15,5-2-3-15,-1-1 0 16,4-3-19-16,-1-3-7 15,8 0-35-15,4 0-15 16,-1-3-74-16,7 3-31 16,1 0 43-1</inkml:trace>
  <inkml:trace contextRef="#ctx0" brushRef="#br0" timeOffset="147314.34">16683 8185 244 0,'-4'0'90'0,"4"0"-70"0,0 0 24 0,0 0 4 15,0 0 6-15,0 0 4 0,0 0-12 16,0 0-3-16,0 0-24 16,0 0-3-16,0 0 1 0,4 0-3 15,3 0 0-15,7 0 0 16,7 0 4-16,18-3-8 15,14-1-1-15,10-2-3 16,-3 3-1-16,-3 0-6 16,-11 6-1-16,-7 0 1 15,-11 3 0-15,-7 4-39 16,-7 2-18-16,-10 1-39 16,-8-1-14-16,-7 4-49 15</inkml:trace>
  <inkml:trace contextRef="#ctx0" brushRef="#br0" timeOffset="147544.62">16697 8533 364 0,'-7'9'134'0,"10"-3"-104"0,5-2 23 0,2-4 1 15,4-4-16-15,11-2-2 16,14-3-15-16,10-1-5 15,4 1-9-15,-4 6-7 0,-6 3-3 16,-4 0 2-16,-8 3 0 0,-2-3-35 16,-8 0-15-16,0 0-36 15,-4 0-13-15,8-3-57 16</inkml:trace>
  <inkml:trace contextRef="#ctx0" brushRef="#br0" timeOffset="148171.37">18316 7614 256 0,'-17'-6'96'0,"13"3"-75"0,-3-4 21 0,7 4 3 0,0 3-10 16,0 0-3-16,-4 3-3 15,4 4-1-15,-3 5-15 16,-1 13 1-16,-3 7 2 0,-3 5 3 15,-4 4 3-15,0 15-3 16,-1 4-2-16,1 3-3 16,0-4 1-16,7-5-4 15,4-7 1-15,3-3-3 16,7-10 2-16,3-6-2 16,8-6 0-16,7-6-5 0,10 3-1 15,4-10 1-15,3 0 0 16,-3-2-2-1,-4-4 1-15,-7 3-2 0,-3-3-1 16,-7 0-26-16,-4-3-12 16,-4 0-36-16,-3 0-16 15,0 0-14-15,1-3-3 16,-8-6-24 0</inkml:trace>
  <inkml:trace contextRef="#ctx0" brushRef="#br0" timeOffset="148528.91">18613 7721 304 0,'0'-35'112'0,"7"16"-87"0,-4-12 18 15,4 22 2-15,0-4-11 16,0 4-2-16,-3-1-3 15,-1 7 1-15,1 9-16 16,-1 13 5-16,-3 16 4 0,0 5-6 16,-3 11-2-16,-1 27 5 15,1 16 1-15,-1 3-10 16,-3 0-7-16,0 13-5 16,0 0 0-16,0-13 3 0,-3-9 1 15,2-16-4-15,1-9 1 16,0-13 0-16,4-9 0 15,-1-7-27-15,4-9-9 16,4-6-31-16,3-6-12 16,0-7-38-16,7-3-13 15,4-9 1 1</inkml:trace>
  <inkml:trace contextRef="#ctx0" brushRef="#br0" timeOffset="149498.49">19096 8492 272 0,'7'-9'101'0,"-7"9"-78"0,11-13 4 0,-8 10-3 16,4-3-1-16,0-1 3 16,0 1-9-16,0 0-3 15,0 0-8-15,-3-1 11 0,-1 4 6 16,1 0 0-16,-4 0 0 15,0 0-1-15,-4 0-2 16,1 3 1-16,-4 0-1 16,0 0-3-16,-7 0 0 15,3 0-7-15,-7 6-4 16,4 0-6-16,-17 13 0 0,6-3 0 16,-14 15 0-1,-14 16 0-15,11-3 0 16,7-6 0-16,6-4 0 0,12-3-3 15,10-6 2-15,7-3 3 16,14-6 1-16,10-3-1 16,8-4 1-16,3-6-2 15,1-3 2-15,-5-9 0 16,1-1 1-16,-4 4-2 16,-6-6-2-16,-5 2 1 15,-6 4 1-15,-1 0 8 16,-3 2 3-16,1 1-4 15,-8 3-3-15,-4 7-3 16,0 5-3-16,-3 7 1 0,-3 6-1 16,-4 10 2-16,3 18 1 15,1 16 3-15,2 3 3 16,5-6-2 0,3-7-2-16,7-5-5 15,0 2 0-15,4-9 0 0,3-6 2 16,3-10 1-16,5-9 1 15,2-12-2-15,8-14 1 16,7-5-2-16,3-4 2 16,-3-5-2-16,-4-4-1 15,-7-6 1-15,-6-10 1 16,-12-15-1-16,-6-10-1 16,-8 3-2-16,-3 16-1 0,4 16-14 15,-8-3-6 1,-7-4-28-16,4 4-12 0,4 12-31 15,3-3-13-15</inkml:trace>
  <inkml:trace contextRef="#ctx0" brushRef="#br0" timeOffset="150317.84">19226 7642 296 0,'-7'-15'110'0,"7"15"-86"0,0-10 13 0,0 7 0 0,4-3-11 16,3-4-1-16,0 4-5 16,-3 0-3-16,3-4-9 15,-4 4 8-15,4 0 4 0,0 0-2 16,4-4 2-16,10 1-2 16,0 2 0-16,-3 1-7 15,14 0-2-15,-4 3-1 16,7-3 2-16,-7 6 1 15,0 6 1-15,-3-6 2 16,-4 6 2-16,-3-3-1 0,-7 10 1 16,-1-4-6-16,-10 7-4 15,0-4-3-15,-7 7-3 16,0-6 3-16,-4 6 0 16,1-1-4-16,-1-2-1 15,1-3 1-15,3-1 0 16,0-2-2-16,3-1 2 15,1 0-1-15,6 1 0 16,1-4 2-16,6 3 2 16,1-5-1-16,3 11-1 15,0-2 1-15,0 2-1 16,0-2 0-16,0 6 0 16,-3-3 0-16,-4-1 0 15,0-5 0-15,-7 8 2 0,0 1-1 16,-7-3 2-16,3 0-2 15,-6-1 2-15,-1-2-2 16,-10-1 2-16,3-2-4 16,-3-4 0-16,4 3-1 15,-5 1-2-15,5-10-33 16,3 0-15-16,3 0-46 16,8 0-18-16,3-3-67 15</inkml:trace>
  <inkml:trace contextRef="#ctx0" brushRef="#br0" timeOffset="151488.14">20401 7257 204 0,'14'-35'77'0,"-3"16"-60"0,6-3 10 0,-9 10 1 15,2-4-1-15,1 0 1 16,-4 4 0-16,-4 2 2 16,-3 1-16-16,-3 9 1 0,-8 9 1 15,-10 17-4-15,-7 8-2 16,-7 10 3-16,-4 9 4 16,-4 23-7-16,5 27-1 15,2 7 8-15,1 31 4 16,3 12-11-16,1 14-3 15,6 11-5-15,7-15-2 0,11-3 7 16,7-9 3-16,11-19-1 16,10-20 0-16,11-24 1 15,10-16 4-15,7-18-6 16,1-11-2-16,-4-11-1 16,-8-10-1-16,-9-7 0 15,-8-8 2-15,-7-4-14 16,-4-3-7-16,-6-3-45 15,-4-4-21-15,0-2-97 16</inkml:trace>
  <inkml:trace contextRef="#ctx0" brushRef="#br0" timeOffset="152268.29">20567 7730 192 0,'3'-22'71'0,"5"10"-55"0,-1-14 20 0,0 14 4 15,0-10-5-15,0 9 0 16,0-2-5-16,0 5-1 16,-4 17-16-16,-3 5 3 0,-3 7 4 15,-4 15-7-15,0 1 0 16,0 3-3-16,0-1-1 15,0 4-1-15,3 3 2 16,1 0 1-16,3 0 1 0,3-4-2 16,4-2 1-16,7-3-4 15,7-7 1-15,8-3-1 16,6-6 1-16,4-1-4 16,3-8-1-16,-3-4-1 15,-7 0-2-15,-4-2 3 16,-3-4 0-16,-8 0-4 15,1-4 1-15,-4 1-35 16,-4 0-17-16,-2 0-20 16,-1-3-5-16,0-1-67 15</inkml:trace>
  <inkml:trace contextRef="#ctx0" brushRef="#br0" timeOffset="152626.06">21033 7636 256 0,'-7'-13'96'0,"7"13"-75"0,3-15 6 0,-3 15-4 16,4-3-9-16,-1-4 0 0,4 7 3 15,0 7 3-15,0 5-10 16,0 20 8-16,-3 5 2 0,-4 10-4 16,-4 16-1-16,1 18 2 15,-4 13 1-15,-4-3-5 16,1 3-3-16,3 1-8 16,0-5-1-16,3-8-1 15,4-13 0-15,4-13 0 16,-1-9 0-16,4-12-7 15,0-1 0-15,-3-12-46 16,-1-6-19-16,1-7-82 16</inkml:trace>
  <inkml:trace contextRef="#ctx0" brushRef="#br0" timeOffset="153212.93">21378 8332 248 0,'4'-6'93'0,"-1"0"-72"0,1 2 9 0,-4 4-1 16,7 0 0-16,0 0 2 15,0 7 3-15,0 5 4 16,0 13-21-1,-3 19-1-15,-4 22-1 0,-4 6-8 0,-6 3-2 16,-4 13-3-16,-4 13 1 16,0-7-4-16,4-7 0 15,0-15 1-15,3-3 2 16,4-9-3-16,4-10-2 16,3-12-23-16,0-1-7 15,7-15-19-15,0-6-6 16,7-13-78-1</inkml:trace>
  <inkml:trace contextRef="#ctx0" brushRef="#br0" timeOffset="153589.21">21414 8461 264 0,'-18'15'99'0,"14"-8"-77"0,4 2 2 16,4-6-4-16,3 3-2 16,4 4 3-16,3 2 0 15,3-2-1-15,5 9-10 16,2-4-2-16,8 1-1 0,7-4 3 0,3-2 4 16,4-7 3-16,-4-6 2 15,1-7-4-15,-8-8 1 16,-3-7 0-16,-11-7-1 15,-7 1-3-15,-11-1-2 16,-10 4-4-16,-14-3-1 16,-10 3-6-16,-8 6 1 15,0 0 0-15,4 6 0 16,6 4-7-16,8 2 0 16,4 1-30-16,2 2-13 15,8-2-16-15,4 0-5 16,6-1-71-1</inkml:trace>
  <inkml:trace contextRef="#ctx0" brushRef="#br0" timeOffset="154027.2">21823 7548 324 0,'7'-19'123'0,"-7"19"-95"0,39-28 0 16,-32 25-4-16,14-6-7 0,11-7 1 16,-1 7 0-16,-6-1 0 15,21 1-9-15,14 2 6 0,-7 7 2 16,-11 7 4-1,-14 8 2-15,-13 14-6 0,-19 11 0 16,-14 4-8-16,-10 0-1 16,0 0-2-16,0-3-1 15,3-10 1-15,4 4 1 16,7-7-3-16,3 0-3 16,8-3 0-16,10-6 1 15,10 0-1-15,15-10 2 16,14 7-2-16,3-7 2 15,1-2-4-15,-8-1 0 16,-7-3-30-16,-3-3-12 16,-7-3-51-16,-4 0-20 15,0 3-50-15</inkml:trace>
  <inkml:trace contextRef="#ctx0" brushRef="#br0" timeOffset="154867.09">22500 8338 312 0,'-3'-3'115'0,"-1"3"-89"0,4 0 1 0,0 0-4 16,4 3-4-16,-1 0 1 15,4 1 2-15,4-1 1 16,3 0-12-16,14-3 11 0,7 0 5 16,11-3-3-16,4 0-2 15,3 3-8-15,-4 0-4 16,-3 0-5-16,0 0-2 16,0 0-1-16,-4 0 1 0,-3 0-2 15,-4 0-1 1,-7 0-24-16,-10 0-11 0,-1 0-46 15,1-4-19-15,-4 1-62 16</inkml:trace>
  <inkml:trace contextRef="#ctx0" brushRef="#br0" timeOffset="155677.24">24074 7868 228 0,'21'-13'88'0,"-21"13"-69"0,21-15 8 0,-18 12-1 16,8-4-8-16,-4 1 0 16,4-3 3-16,-1 2 1 15,1-2-11-15,-4 0 7 0,3-4 4 0,-2 4 2 16,-1-10 1-16,-4 3-3 16,-3-9 1-16,0 3-7 15,-7-9 1-15,0 3-8 16,-11-1-1-16,4 4-2 15,-10 0 1-15,2 6-2 16,-9 1 0-16,6 8-3 16,-14 1 1-16,7 9-4 15,-21 15 0-15,11-2 1 16,-14 21 2-16,-15 10 1 16,18 10 3-16,11-10-3 15,14-1 0-15,10-2 1 16,14 0 0-16,15-3 0 15,14-1 0-15,10-2 0 0,4-7 2 16,3-6-3-16,1-10 0 16,6-12-3-16,4-9-3 15,3-7 8-15,-13 4 4 16,-8-1-2-16,0-2-2 16,7-7 2-16,-10 3 0 15,-7 0 3-15,-11 10 1 16,0-1-8-16,-7 10-3 15,0 0-1-15,-10 10 2 16,-8 18 0-16,-10 31 2 16,-4 7 4-16,-3 13 4 15,-4 15-9-15,1 19 0 16,2-4-2-16,8-12 0 16,7-2 0-16,3-8 0 15,4-8 2-15,4-1 1 0,-1-12-1 16,4-13 1-16,0-12-2 15,0-10 2-15,-3-6-2 16,-1-6 2-16,1-6-26 16,-1-7-10-16,4-6-36 15,4-3-14-15,3-6-46 16,10-7-21-16,1 0 14 16</inkml:trace>
  <inkml:trace contextRef="#ctx0" brushRef="#br0" timeOffset="156747.07">24776 8693 236 0,'0'-10'88'0,"0"10"-69"0,3-9 11 0,1 3 1 15,-4 2-6-15,3-2 0 16,-3-3 2-16,0 6 0 16,0-4-14-16,0-2 5 0,0 0 3 15,0-10 2-15,-3 0 3 16,-1 0-5-16,-3-3-1 15,-4 3-5-15,-6 7 1 16,-8-4-5-16,-3 10-1 16,-7 3-4-16,-4 6-1 15,0 9-3-15,4 7-2 16,-4 9 1-16,4 4-1 16,-4 5 0-16,0 1 2 15,0 0-1-15,4-1 2 16,7-2 0-16,10-1 1 15,15 1-2-15,10-1 1 0,10-2 2 16,8-4 4-16,7-9-2 16,10-10-2-16,11-6-2 15,3-9 0-15,1-4-2 16,-4-5 2-16,-7-4 0 16,-8 6 1-16,-9-2-2 15,-8-1 1-15,-7 4 9 16,-7 2 4-16,-7 7-7 15,-7 3-5-15,-11 6-3 16,-6 13 1-16,-8 16-3 0,0 18 0 16,-3 6 1-16,3 4 0 15,4 0 0-15,7 6 0 16,7 9 0 0,7 1 0-16,10-7 0 0,8-10 2 15,10-8 3-15,7-10 4 16,7-7-2-16,4-9 1 15,0-9-3-15,0-9 0 16,0-10-3-16,3 0 1 16,4-13-2-16,0-12-1 15,-4-16 1-15,-7-6 1 16,-10-3-3-16,-7-3 0 16,-11 3-8-16,-7-1-4 15,-7 1-22-15,-1 3-10 16,-2 7-18-16,-1 2-8 15,1 3-50-15,10 4-20 0,0 6 1 16</inkml:trace>
  <inkml:trace contextRef="#ctx0" brushRef="#br0" timeOffset="157268.41">24984 7752 248 0,'3'-13'93'0,"-3"13"-72"0,7-9 16 0,-7 9 2 16,7-6 3-16,0 3 4 15,0-4-5-15,1 1 0 0,2 0-23 16,-3 0 7-16,4 2 3 0,-4 1-7 16,3 6 1-16,-3 1-2 15,-3 11 2-15,0-2-10 16,-4 15-2-16,0-3-6 16,0 22-3-16,0-6 0 15,7 15 1-15,-4-9 1 16,4-3 1-16,-3-3-2 15,-1-7-2-15,1-5-41 16,-1-7-18-16,1-4-38 16,-4-2-17-16,0-3-52 15</inkml:trace>
  <inkml:trace contextRef="#ctx0" brushRef="#br0" timeOffset="158844.72">25792 8407 252 0,'-11'0'96'0,"11"0"-75"0,-4 7 14 0,4-7 3 0,4 3-5 16,0 0 1-16,3 3-4 15,0 0 1-15,3 1-17 16,1-1 5-16,6-3 4 0,8 0 1 16,10-3 1-16,18 0-3 15,7 0-2-15,0 0-6 16,4-3-4-16,-1 0-5 15,4 0-4-15,0 3 0 16,-17 0 1-16,-11 0-3 16,-1 0 0-16,-6 0 3 15,-7 0 1-15,-4 0-1 16,-3 0-2-16,-1 0-37 16,-3 0-17-16,-3 0-22 15,-4 0-6-15,-3 0-54 16,-8 0-49-16,0 0 75 15</inkml:trace>
  <inkml:trace contextRef="#ctx0" brushRef="#br0" timeOffset="159206.29">26218 8119 272 0,'0'-19'101'0,"0"19"-78"0,8-19 6 15,-5 16 0-15,1-3-3 16,-1 0 4-16,4 6 1 16,0 0 3-16,0 18-18 15,0-2 8-15,0 28 4 0,0-10-9 16,-3 32-3-16,-4 35-9 15,0-4-5-15,-7-9-1 16,3-7 1-16,1-6-1 16,-1-6 2-16,4-9-4 15,4-10 0-15,-1-6 1 16,4-13 0-16,-3-6-25 16,3-9-10-16,-3-6-62 15,3-7-27-15,3-6-21 16</inkml:trace>
  <inkml:trace contextRef="#ctx0" brushRef="#br0" timeOffset="160076.79">27040 7906 208 0,'-7'-4'77'0,"7"4"-60"0,0-6 19 0,0 6 7 16,0 0-4-16,0 0-1 16,0 0 1-16,0 0 2 15,0 0-22 1,0 0 5-16,0 0 3 0,0 0-9 0,4 0-2 15,-1 0-5-15,12 0 0 16,-1 0-4-16,14 6 1 16,-7-6 1-16,14 4 2 15,-3-1-1-15,17 6-1 16,-10-3 1-16,11 13 4 16,-12-6-2-16,1 9 3 15,-7-7 1-15,-11 14-1 16,-3 11-3-16,-18-5-2 15,-11 3-6-15,-10-7-1 16,-7-3-1-16,0 0-2 16,-1-6 1-16,12-3 1 15,3-10-3-15,0 7-2 16,3-3-1-16,4-1 3 16,0-2-2-16,7-1 1 0,0-3 2 15,10 1 2-15,1-1-1 16,14 3 2-16,14 10-2 15,3 6 2-15,-3 7-4 16,-4 8-2-16,-3 4 2 16,-8 3 2-16,-2-3-2 15,-5 0 0-15,1-3 1 16,-8-4 2-16,1-5-1 16,-7 2-1-16,-4-6 9 15,-8-2 4-15,-9-1-4 0,-8-7-1 16,-7-5-2-16,-6 3-1 15,-1-7-3-15,0-3 1 16,0 1-4-16,4-4 0 16,3-3-1-16,0-3 0 15,4-1-9-15,3 1-5 16,8 0-25-16,3 0-11 16,7-3-28-16,7 6-12 15,7 0-92 1</inkml:trace>
  <inkml:trace contextRef="#ctx0" brushRef="#br0" timeOffset="161337.64">28205 8840 244 0,'0'0'90'0,"0"0"-70"0,0 0 17 16,0 0 2-16,0 0-10 15,0 0 0-15,0 0-7 16,0 0-2-16,0-6-11 15,0 3 8-15,0-4 5 0,0 1 4 0,-4-6 2 16,4-1-7-16,-3 0 0 16,-1-2-6-16,0-4 1 15,1 0-7-15,-1-19-3 16,1 7-3-16,-1-16-3 16,4 9-2-16,4-12 1 15,-1 10 1-15,8-11 0 16,-4 7-3-16,11 4 2 15,-4 5-1-15,11 4-2 16,-8 3 3-16,15 18 0 16,-7-2 1-16,10 12 0 15,-3 0 0-15,6 3 0 16,-6 6-18-16,0 1-8 16,-4-1-33-16,-3 0-12 0,-4 1-18 15,-3-1-5-15,-4-2-26 16</inkml:trace>
  <inkml:trace contextRef="#ctx0" brushRef="#br0" timeOffset="162104.14">28497 7573 272 0,'4'-15'104'0,"-4"15"-81"0,3-10 12 0,-3 10 0 0,0 0-10 16,0 0-2-16,4-3-2 16,0 0-1-16,6 0-11 15,-3 0 3-15,11-4 2 0,-4 4 4 16,14-3 1-16,-7-3-2 15,18 5 0-15,-7-2-3 16,14 6 1 0,-11 0-4-16,0 6 1 0,-7-2 4 15,-10 5 2-15,-4 0-3 16,-17 7 1-16,-1 0-9 16,-10 3-2-16,3-4-5 15,-3 4-1-15,4-6 1 16,-4 5 2-16,3-5-3 15,4-1-2-15,0-2-1 16,3-1 3-16,1 1 0 0,6 2 1 16,1-2 0-16,7 2 2 15,-1-2-1-15,11 5-1 16,-3-2 1-16,3 6-1 16,-3-4 0-16,3 4 0 15,-7-3 0-15,-7 3 0 16,0-4 2-16,-7-2 1 15,0 2 1-15,-14-2 2 16,0 0-3-16,-14-1-2 16,7-2 0-16,-8-1-1 15,5 0 0-15,-5-2 2 16,5-4-3-16,3 0-2 16,3-3-12-16,4 0-5 15,0 0-25-15,7 0-11 16,0 0-21-16,3 0-7 0,1 0-78 15</inkml:trace>
  <inkml:trace contextRef="#ctx0" brushRef="#br0" timeOffset="162614.47">29101 7103 256 0,'7'-25'96'0,"-7"25"-75"0,7-16 8 0,-4 13-1 16,1-3-2-16,-1-1 4 15,1 1-1-15,-1 0 0 16,1 0-16-16,-1-1 3 0,5 4 4 16,-1 0 2-16,3 13 2 15,-3-4 2-15,7 31 3 16,-3-8-4-16,21 46-3 16,-8-19-1-16,26 70-1 15,13 68-5-15,-6 1-1 16,-11-4-6-16,-8 3 0 0,-9-24 1 15,-15-20 5 1,-18-9-2-16,-21-9 1 0,-24-16-5 16,-7-13 0-16,-1-18-3 15,1-13 0-15,-1-19-3 16,1-2-2-16,6-14 1 16,12-9-1-16,6-9-9 15,14-9-57 1,11-1-17-16,7-9-135 15,-3-3-66 1,-4-13 136-16</inkml:trace>
  <inkml:trace contextRef="#ctx0" brushRef="#br0" timeOffset="176304.27">17678 7056 208 0,'-4'-3'77'0,"4"3"-60"15,0-3 6-15,0 3-1 0,0 0-3 16,0-4 1-16,0 1-7 15,0 0-3-15,0 0-5 16,-3 0 3-16,-1 0 2 0,4 3-3 16,0 0-2-16,0 0 0 15,0 0 1-15,0 0-1 16,0 0 0-16,0 0-3 16,0 3 1-16,0 0 2 15,0 3 4-15,0 1-4 16,0-1-1-16,0 3 0 15,0 1 0-15,0 2-2 0,4-2 1 16,-1 8 0-16,1-2 1 16,-1 0-2-1,1 0 1-15,-1-1 0 0,-3 4 1 16,0-3 0-16,0 2 0 16,4 8 0-16,-4-1 0 15,0 0-5-15,0 3 1 16,0 3 2-16,3 10 1 15,1 0-4-15,-1 3 1 16,1 0 0-16,-1 3 2 16,1-3 8-16,0-1 3 15,-1 1-4-15,1 0-1 16,-4 3 0-16,0 7 2 16,3 8-1-16,-3 7 0 15,4-6 6-15,-1-7 2 0,1 7-11 16,-1-6-3-16,4-4-2 15,0 13-1-15,4-7-3 16,-1 7 2-16,1-9 1 16,0-4 2-16,-1-6-1 15,1 3 2-15,-4-6-4 16,0 3 0-16,-4 6 1 16,1 4 0-16,0 2 0 15,-4-5 0-15,3-7 0 16,1-7 2-16,-4-2-1 15,0-7-1-15,0 4-2 16,0-7 1-16,0 0 1 0,-4 1 2 16,1 2-1-16,-5 3 2 15,1 4-4 1,0 0 0-16,0 2 1 16,4-2 2-16,-1-3-1 0,-3-4-1 15,4-3 1-15,-4-3-1 16,0 0-3-16,-1-3 0 15,5 0 4-15,-1-3 1 16,1-3-3-16,-1-1 1 16,1-2 0-16,-1-1 2 15,1 1-3-15,-1-4 0 16,4 4 1-16,0-4 0 16,0 1 0-16,0-1 0 0,0 1 0 15,0-1 0-15,0 3 0 16,4-2 0-16,-1-1-3 15,1 1 2-15,3-1 1 16,3 1 0-16,5 2 0 16,2 4 0-1,11 9 0-15,8 0 0 0,3 0 0 16,6 0 2-16,1-3-1 16,4-3 2-16,-1 0-2 15,7-4 2-15,15-2-2 16,7-4 2-16,-1-6 0 15,1 1 1-15,-4-1-2 16,18-3 1-16,10-3-4 0,4-4 0 16,-7-2 1-16,13-4 0 15,19-2 2-15,-8-4 1 16,4-3-4-16,18 0 1 16,-4 3 0-16,0-3 0 15,18 3 0-15,-4 1 2 16,-7 5-3-16,15-3 0 15,-4 10-1-15,-11-6-2 16,17 2 7-16,-6 7 3 16,-7-3-6-16,17 3 1 15,-10 6-3-15,-4-3 0 16,18 0 2-16,-11 9 0 16,-3-6 0-16,14 4 2 15,-7 5-1-15,-4-6-1 16,11 10-2-16,-14-3 1 0,10-4 1 15,7 10 0-15,-10-7 0 16,18 1 2-16,-4-4-3 16,-4 1 0-16,18-4 1 15,-18-3 0-15,22 0 0 16,-8 0 2-16,1-3-1 16,14 0-1-16,-22 0-2 15,22-3 1-15,-15 0 1 16,11-3 2-16,0 3-1 15,-3-4-1-15,10 4 1 16,-18 3 1-16,12 0-3 16,-8 3 0-16,-4 1 1 0,11 2 2 15,-21 0-3 1,11 3 0-16,-4 1-1 16,-11-4 0-16,14 4 2 0,-13-1 0 15,-4-3 2-15,7-3 1 16,-18 4-1-16,-7-4-2 15,4 6 1-15,-15-3-1 16,-20 1-3-16,-8 2 2 16,-3 1 1-16,0-1 2 15,-18 0-3-15,-13 1 0 16,-12-4 1-16,-10 0 0 16,-11 1 0-16,-6-1 2 0,-8-3-1 15,-7-3-1-15,-7 6 1 16,-3-6 1-16,-4-6-1 15,-3 6 2-15,-4-9-2 16,0 2 2-16,-4-8 4 16,1-10 4-16,-1-16-6 15,1-3-1-15,0-9 2 16,-1-4 3-16,1-6-4 16,-1-18-3-16,1-19-1 15,-1-13 1-15,4 0-1 16,4-38-1-16,10 1-2 15,7-13 1-15,7-19-1 16,1 16 0-16,-4-7 2 16,-11 17 2-16,-11 24-1 0,-10 16-1 15,-3 15 1-15,-8-2-1 16,1 9 0-16,-1 6 2 16,4 10-3-16,0 9 0 15,3 3-1-15,1 9-2 16,-1-11 3-16,1 5 2 15,-8-9 0-15,-3 9 2 16,-4 7-4-16,-6 8 0 16,-4 5-1-16,-1 8 0 15,1 1 2-15,0 5 2 16,-4 7-1-16,4 4 2 16,-4 5-7-16,4 7 1 15,-4-4 1-15,-3 10 3 16,-4 0-2-16,4 7 0 0,-4-4 1 15,4-3 0-15,-1 6 0 16,5-3 0-16,2 7 0 16,1-4 0-16,4 0 0 15,-5 4 0-15,-2-4 0 16,-5 0 2-16,-6 0-1 16,-7 1-1-16,-11-4-2 15,-7 0 1-15,3 0 3 16,4 0 1-16,0-6-4 15,-7 0-1-15,-11-3 1 16,-6 3 2-16,-1-4 0 16,0 1 2-16,-10-3-4 15,-18 2 0-15,-3-8 3 16,0 5 1-16,-22 1-4 16,-7-1 1-16,11-2 0 0,-21 2 0 15,-4-2 0-15,8-1 2 16,-22 1-3-16,7-4 0 15,0 0 3-15,-14-2 1 16,14-1-4-16,1-3-1 16,-15 0 1-16,14 0 2 15,-21-3-2-15,-4 9 0 16,1-3 1-16,-15 4 2 16,11 5-1-16,-21 4-1 15,17 3 1-15,-24 3-1 0,21 3-3 16,-7-3 2-16,0 3 1 15,14-3 2-15,-14 0-3 16,17 0 0-16,-10 0 1 16,7 3 2-1,7-6-1-15,-14 3-1 0,18 3-2 16,-4-3 1-16,-4 3-1 16,22-3 0-16,-15 4 4 15,8-1 1-15,10 3-4 16,-17-3 1-16,17 3 0 15,0-2 0-15,-10 5 0 16,17 0 0-16,4 4 0 16,-8 3 0-16,15-4-3 15,14 1 2-15,0-1 1 0,-3 1 2 16,6-4-1-16,18 1 2 16,0-1-4-16,-7 0 0 15,7 1 1-15,11-4 2 16,7 3-3-16,0 1-2 15,-4-1 2-15,0 1 2 16,11-1-2-16,7 1 0 16,0-1 3-16,-4 0 1 15,-3-2-1-15,3 2-2 16,7 0-2-16,8 1 1 16,3-1 1-16,7 1 2 15,-4 2-3-15,1-2-2 16,-1-1 2-16,4 0 0 0,8 1-2 15,6-1 2-15,7-3 3 16,4 1 1-16,6-1-1 16,5 0-2-16,3-3-15 15,3 7-7-15,4-1-64 16,-4 16-29-16,-14-12-57 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19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23 6400,'9'-21'4594,"-7"19"-872,-4 15-2310,-105 530 497,92-417-1200,3 154 1,28 124 95,-10-338-416,2 0 0,28 102 1,-28-143-82,1 0 0,1-1 0,1-1 0,1 0 0,1 0 1,1-1-1,1-1 0,22 24 0,-29-38-2287,-7-8 1845,-1 1 1,0 0 0,0 0-1,0 0 1,1 0 0,-1 0-1,0 0 1,0 0 0,1 0 0,-1 0-1,0 0 1,0-1 0,0 1-1,0 0 1,1 0 0,-1 0-1,0 0 1,0-1 0,0 1-1,0 0 1,0 0 0,1 0 0,-1-1-1,0 1 1,0 0 0,0 0-1,0 0 1,0-1 0,0 1-1,0 0 1,0 0 0,0-1-1,1-8-5369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21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 6144,'2'-5'736,"1"0"1,-1 0 0,1 1-1,6-8 1,4-6 1254,-7 6-1083,2-2 2289,-6 16-1673,-1 10-598,3 162 1236,0-123-1915,15 74 0,-11-82-102,-6-26 0,1-1 0,1 1 0,0-1-1,10 21 1,-13-33-89,1 0-1,0 0 1,0-1 0,1 1-1,-1-1 1,1 0-1,0 0 1,0 0 0,0 0-1,0 0 1,0-1 0,0 1-1,1-1 1,-1 0 0,1 0-1,0 0 1,0-1 0,-1 1-1,1-1 1,0 0-1,0 0 1,0 0 0,1 0-1,-1-1 1,0 0 0,0 0-1,0 0 1,0 0 0,7-2-1,-8 2-142,-1-1-1,1 0 1,-1 0-1,1 0 1,-1 0-1,0-1 1,1 1-1,-1-1 1,0 1-1,0-1 1,4-3-1,-6 4-169,1 0 0,0 1 0,-1-1 0,1 0 0,-1 1 0,1-1 0,-1 0 0,1 1 0,-1-1 0,0 0 0,1 0 0,-1 0 0,0 0 0,0 1 0,0-1 0,1 0-1,-1 0 1,0 0 0,0 0 0,0 0 0,0 1 0,0-1 0,-1 0 0,1 0 0,0 0 0,0 0 0,0 0 0,-1 1 0,1-1 0,0 0 0,-1 0 0,1 1 0,-1-1 0,1 0 0,-2-1 0,1-3-2485,1-6-676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21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52 6656,'-1'-8'1306,"-1"0"-1,1 1 1,1-1 0,0-10 0,0 17-987,0 0 678,0 1-69,0 0-309,0 0 116,4 5 1015,-3-2-1597,0-1 0,0 1 0,0-1 0,0 1 0,-1 0 0,1-1 0,-1 1 0,1 5 0,0 9 230,20 195 1816,-11-76-1796,25 229 19,-29-283-292,-5 87 0,-2-76 26,1-79-227,-1-3-32,1-1 1,0 1 0,1 0-1,0-1 1,0 1 0,1-1-1,1 0 1,7 20 0,-10-29-410,1 2 42,0-2-3439,7 2-149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23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15 5888,'1'-1'3677,"3"-5"-2762,-1 0 630,-6 4-494,-9 6 59,3 3-898,1 1 0,0-1 0,0 1 0,1 1 0,0-1 0,1 1-1,0 0 1,-9 17 0,-1 9 142,-13 42-1,22-57-183,-14 45 339,-18 94 0,2 69 27,37-226-533,-15 106 267,5 1-1,4 0 0,11 126 1,-1-193 2,1 1 0,17 60 0,-14-76-96,1 0 0,2 0 0,0-1 0,25 40 0,-17-36-144,1-1 0,2-1 0,1 0 0,1-2 0,1-1 0,2-1 0,51 36 0,-78-60-124,1 0 1,-1 1-1,0-1 0,0 0 1,1 0-1,-1 0 1,0 0-1,1 0 0,-1 1 1,0-1-1,0 0 1,0 0-1,1 0 1,-1 1-1,0-1 0,0 0 1,0 0-1,0 0 1,1 1-1,-1-1 0,0 0 1,0 1-1,0-1 1,0 0-1,0 0 1,0 1-1,0-1 0,0 0 1,0 1-1,0-1 1,0 0-1,0 0 0,0 1 1,0-1-1,0 0 1,0 1-1,0-1 1,0 0-1,0 0 0,0 1 1,0-1-1,0 0 1,-1 0-1,1 1 1,0-1-1,0 0 0,0 0 1,-1 1-1,1-1 1,0 0-1,0 0 0,0 0 1,-1 1-1,1-1 1,0 0-1,0 0 1,-1 0-1,1 0 0,0 0 1,0 0-1,-1 0 1,1 1-1,-1-1 1,-18 7-4949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25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5 162 6272,'-4'-27'2368,"13"3"-1856,0-15 864,0 20 288,0-10 96,0 5 96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25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18079,'8'17'1024,"0"0"0,8 24 0,-2-3-208,48 122 838,52 207-1,-103-312-1575,-2-1 0,-2 2 0,-2-1 0,-4 0 0,-8 99-1,0-94-26,-3 0-1,-3 0 0,-3-1 0,-1-1 0,-29 61 0,33-93-463,-1 0 1,-30 41 0,37-56-889,8-8-2407,14-10-3603,-10 5 6858,21-13-4059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26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0 114 5888,'3'-11'1324,"1"-1"-1,0 0 1,1 1 0,10-19-1,3-8 2059,-18 38-3323,0 0 1,1 0 0,-1 0 0,0 0 0,0 1 0,1-1-1,-1 0 1,0 0 0,0 0 0,1 0 0,-1 0 0,0 0 0,0 1-1,0-1 1,1 0 0,-1 0 0,0 0 0,0 1 0,0-1 0,0 0-1,0 0 1,1 0 0,-1 1 0,0-1 0,0 0 0,0 1-1,1 2 104,0-1 1,0 1-1,0 0 0,0 0 0,0 0 0,-1 0 0,0 0 0,1 0 0,-1 0 0,-1 5 0,-5 35 512,2-16-386,-8 122 685,12-126-875,1 0 1,0 0 0,2-1-1,9 36 1,-10-51-37,0-1 1,0 1-1,0-1 1,1 1-1,0-1 1,1 0 0,-1 0-1,1 0 1,0-1-1,1 1 1,-1-1-1,1 0 1,0 0-1,1-1 1,-1 1 0,1-1-1,0-1 1,-1 1-1,2-1 1,-1 0-1,0 0 1,1 0-1,10 2 1,2-2 127,0 0 0,24 1 0,-34-4-195,0 0 1,0 0 0,1-1-1,-1 0 1,0-1 0,15-4-1,-21 4-203,0 1 0,0 0 0,-1-1 0,1 0 0,0 1 0,-1-1 0,1 0-1,-1 0 1,3-4 0,-4 5-74,0 0 0,-1 1 0,1-1 0,-1 0 0,1 1 0,-1-1 0,0 0 0,1 0 0,-1 0 0,0 0-1,1 1 1,-1-1 0,0 0 0,0 0 0,0 0 0,0 0 0,0 0 0,0 0 0,0 1 0,0-1 0,0 0 0,0 0 0,0 0 0,-1 0 0,1 0-1,0 1 1,-1-1 0,1 0 0,-1 0 0,1 0 0,-1 1 0,1-1 0,-1 0 0,1 1 0,-1-1 0,0 0 0,0 0 0,-7-7-3383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26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63 7552,'-1'-4'635,"0"-1"0,0 0 0,1 0 0,0 0 0,0 0 1,0 0-1,0 0 0,1 0 0,0 0 0,2-7 0,-2 10 571,-1 3-1027,1-1 1,0 0 0,-1 1 0,1-1-1,-1 1 1,1-1 0,-1 0 0,1 1-1,0-1 1,-1 1 0,0 0 0,1-1-1,-1 1 1,1-1 0,-1 1 0,1 0-1,3 14 290,-1 0 0,0-1 0,-1 1 0,-1 0 0,0 0 0,-2 21 0,1-17-216,0 27 106,3 348 1126,17 1-1313,-3-230-37,-10-115-1813,18 62 0,-20-101-1789,4-13-1940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31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24 178 5888,'-1'-3'236,"1"1"0,-1 0 0,1 0 0,-1 0 0,1-1 0,0 1 1,0 0-1,0 0 0,0-1 0,0 1 0,1 0 0,-1 0 0,1-3 0,13-27 2011,0 2 489,-11 18-1437,-1 0 0,0 0 0,-1 0 0,0-21 0,-7 68 603,2-15-1644,-10 53 401,-12 96 293,16 21-168,10-136-195,11 86 1,-9-130-489,-1 0 0,2 0 0,-1-1 0,1 0 0,1 1 0,0-1 0,8 14 0,-9-18-55,0 0 0,1-1 0,0 0 0,-1 0 0,1 0 0,1 0 0,-1-1 0,0 1 0,1-1 0,0 0 0,0-1 0,0 1 0,0-1 0,8 3 0,23 4 158,59 8-1,-8-3-189,-47-8-195,-23-5-3280,-16-1 1157,-1-1-1768,0-5 1430,0 2-2334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32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71 7808,'-1'-3'400,"1"0"0,-1 0 0,1-1 0,0 1 0,-1 0 0,2 0 0,-1-1 0,0 1 0,1 0 0,-1 0 0,1 0 0,0 0 0,0 0 0,0 0 0,0 0 0,1 0 0,-1 0 0,1 0 0,0 0 0,0 1 0,2-4-1,-3 6 1052,0 6 768,19 128 1982,-14-76-3378,10 106 341,-5-35-515,7 79-228,7 138-218,-11 6-81,-14-340-235,1 0 0,1 1-1,3 17 1,-4-22-1756,-1-11-3766,0-4 2020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25:02.49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13988 3554 244 0,'0'-10'93'0,"3"7"-72"0,1-3 11 0,-4 6 1 0,0 0-5 16,0 0 1-16,0 0-10 15,0 0-1-15,0 0-11 16,3 0 11-16,4 3 5 0,0 6-3 15,0 13 1-15,4 16-8 16,0 6-3-16,-1 6-5 16,1-3-2-16,-4-3-3 15,0-3-1-15,0-7 1 16,0 4 2-16,0-7-3 16,0-6 0-16,-3-3 1 15,-1-6 2-15,1-4-19 16,-4-2-6-16,3-4-32 15,-3-3-13-15,4-3-81 16</inkml:trace>
  <inkml:trace contextRef="#ctx0" brushRef="#br0" timeOffset="466.34">14062 3554 208 0,'3'-19'79'0,"1"12"-61"0,-1-2 17 0,-3 9 3 0,0-9-3 16,0 9 4-16,-3-10-8 16,-1 10-2-16,1 10-16 15,-1-1-3-15,4 4 0 0,7 12 0 16,7 15 2-16,8 4-6 15,6 3-2-15,4-3-2 16,-1-6 1-16,1 3 0 16,0-10 3-16,0-6 3 15,-4 3 5-15,0-15-2 16,-3-4 3-16,-4-6 1 16,-4-9-1-16,-2-13-3 15,-8-9 0-15,-4-16-7 16,-3-9-1-16,-7 6-2 15,0-3 1-15,-4-7-2 0,-3 4-1 16,0 9 1-16,0-3-1 16,4 16-3-16,-1 6 2 15,4 6-4 1,3 9-1-16,4-2-30 16,7 12-12-16,4 6-17 0,0 4-7 15,10 5-78 1</inkml:trace>
  <inkml:trace contextRef="#ctx0" brushRef="#br0" timeOffset="914.72">14644 3707 264 0,'-7'-3'99'0,"7"-3"-77"16,3 0 4-16,-3-1-2 0,4 1-1 15,-4 0 3-15,0-1-2 16,0 4-1-16,-4 3-12 16,-3 3-2-16,0 7 1 0,-3 9-6 15,-1 6 0-15,4 3-2 16,0 0-2-16,3-3-2 15,8-3-1-15,6-3 4 0,12-6 3 16,2-4 8-16,5-6 2 16,-1-3 1-16,0 0 1 15,-3-9 3-15,-4-4 0 16,-3-6-2-16,-8-6 0 16,-3-6-5-16,-7 3-2 15,-3-4-4-15,-4 7-1 16,-4-3-6-16,-3 12-1 15,0-9-2-15,0 16 0 16,3-1-35-16,4 4-14 16,0 3-33-16,7 3-11 15,3 9-52 1</inkml:trace>
  <inkml:trace contextRef="#ctx0" brushRef="#br0" timeOffset="2120.32">14425 4243 184 0,'0'-3'71'0,"0"0"-55"0,0 3 13 15,0 0 4-15,0 0 1 16,0-6 1-16,0 3-1 15,-3-7 1-15,-1 4-19 16,1-3 4-16,-1-1 3 0,-3 4-3 16,0 3-2-16,0-3-4 15,0 6 1-15,-4 6-4 16,1 9-1-16,-5 7-6 16,1 7-1-16,0-1-3 0,0 3-1 15,4 1 7-15,3-4 4 16,3 6-3-16,8-6-2 15,6 1 2-15,4-4 2 16,4-6-2-16,7-4 1 16,3-2-7-16,4-4-1 15,3-2 0-15,-3-4 2 16,-1-3-3-16,-2-3 0 16,-8-4-12-16,-4-2-7 15,-3-1-25-15,1 1-11 16,-5 0-85-16,1-1-62 15,-4 1 81 1</inkml:trace>
  <inkml:trace contextRef="#ctx0" brushRef="#br0" timeOffset="2974.58">14788 4190 192 0,'0'0'74'0,"4"0"-58"0,-4-3 20 15,0 3-24-15,4-3 1 16,-4 3-1-16,3 0 2 16,-3 0-7-16,0 0 5 15,0 0 3-15,0-6 8 0,0 2 3 16,0 1-5-16,0-3 0 15,0-3-1-15,-3-1 2 16,-1 1-3-16,0-1-2 16,1 1-3-16,-1 9 1 15,-3 0-2-15,-3 6 0 16,-1 7-5-16,1 6-3 16,-1 15-2-16,4 4-3 15,0-4 1-15,3-2-1 16,4-1-3-16,7-3 2 15,4-3 1-15,3-6 2 0,0-10 1 16,7 1 3 0,1-1-3-16,-1-6 0 15,0-3-1-15,0 0 1 0,0-3-2 16,-7 0-1-16,0-3-30 16,-3 3-13-16,-4-4-31 15,-3-2-11-15,3 6-56 16</inkml:trace>
  <inkml:trace contextRef="#ctx0" brushRef="#br0" timeOffset="3303.92">14968 4011 316 0,'-7'0'121'0,"7"0"-95"0,4 7 3 0,-4-7-8 16,7 0-3-16,3 3 1 16,1 12-8-16,0 4-2 15,3 6-5-15,0 10-3 0,4 2 0 16,-1 1-4-16,1 0 2 15,-4-13 1-15,0 3 0 0,-3-3-18 16,-1-3-8-16,1-6-13 16,-4-4-3-16,0-5-22 15,0-4-9-15,4-6-32 16</inkml:trace>
  <inkml:trace contextRef="#ctx0" brushRef="#br0" timeOffset="3562.29">15035 4018 264 0,'-31'-7'99'0,"31"4"-77"0,0-3 7 15,3-3-3-15,8 5-1 0,3-2 4 16,4-3-2-16,3-1 1 15,3 1-16-15,5-1-2 0,-1 1-3 16,-3 3-3-16,-4 6-3 16,-4 0-16-16,-3 0-5 15,-3 6-41-15,-7 3-15 16,-1 7-58 0</inkml:trace>
  <inkml:trace contextRef="#ctx0" brushRef="#br0" timeOffset="3726.33">15099 4146 288 0,'-11'19'107'0,"15"-16"-83"0,10-6 6 0,0-6-1 0,4-1-14 15,6-2-3-15,1-4-7 16,3 0-2-16,-3 1-1 16,-4 2-8-16,0 1-4 0,-3 2-47 15,-4 4-22-15,4 3-42 16</inkml:trace>
  <inkml:trace contextRef="#ctx0" brushRef="#br0" timeOffset="5208.31">14429 4378 260 0,'-4'0'99'0,"8"0"-77"0,-4 0 11 15,0 0 2-15,0 0-8 16,0 0 1-16,0 0-4 16,0 0-3-16,0 0-11 15,0 0 0-15,0 0 1 0,7 0 5 16,0 0 4-16,0 0-4 16,3-9 1-16,1 9-6 15,0 0 1-15,-1 0-5 0,1 0 1 16,6 0-2-1,-10-3-4-15,0 3-2 16,1 0 1-16,-5 0-1 16,1 3 2-16,-1-3 1 15,1 9-1-15,-1-3 1 16,1 4-2-16,3-7-1 16,0 3 1-16,0-3-1 15,0 7 0-15,0-4 0 16,0 0 2-16,0 1 1 15,-3-1 1-15,-1 0 0 16,-3 0-2-16,0 1 1 16,-3-1-4-16,-1 3 0 15,4-2-1-15,0-1-2 16,0-3-19-16,4 0-10 0,3-6-45 16,3 0-20-16,-3-3-61 15</inkml:trace>
  <inkml:trace contextRef="#ctx0" brushRef="#br0" timeOffset="6514.98">13529 3481 244 0,'-11'-9'93'0,"11"0"-72"0,0 2 11 0,4 1 3 16,0-3-6-16,-1-1 1 15,4 1-9-15,0-1-2 0,4 7-11 16,6 6 6-16,5 10 3 0,6 9 2 15,4 12 1-15,3 32-5 16,7 19 1-16,-7 6-5 16,1 22 1-16,-1 15-3 15,0-5 0-15,-3-7-5 16,0 6-1-16,-1-3 1 16,-2-22 0-16,-5-9 0 15,1-16 0-15,-4-12 0 0,-3-10 2 16,0-12-3-16,-4-7 0 15,0-6 5-15,0-13 3 16,0 4 0-16,4-10 3 16,-1-2-5-16,4-4-3 15,1-4-3-15,2 1 0 16,5-6 0-16,6 6 1 16,18-7 0-16,17-5 0 15,8-4-2-15,7-12 1 16,13-10-2-16,12-6-1 15,-1 3 1-15,-7 9-1 16,-3-9 2-16,3 16 1 16,-3 0-1-16,-7 6-2 15,-11 3 1-15,-14 0 1 16,-7 1-1-16,-3 8-1 0,-5-2 1 16,-2 2-1-16,-8 1 0 15,-3 3 0-15,-4 2 0 16,-7 1 0-16,-3 0 0 15,-4 3 0-15,-3-3 2 16,0 0 1-16,-4 0-1 16,0 0 1-16,0-1-4 15,0 1 0-15,0 0 1 16,-3 3 2-16,-1-3-1 16,1 3-1-16,-4 0 1 15,-7 0 1-15,0 0-6 16,0 0 1-16,-4 0-30 15,-3 0-11-15,0 0-39 0,0 0-17 16,4-6-79 0</inkml:trace>
  <inkml:trace contextRef="#ctx0" brushRef="#br0" timeOffset="8931.77">4240 5429 244 0,'-3'-4'90'0,"-1"-2"-70"0,-3 12 8 15,4-6-2-15,-4 4-10 16,0-4 1-16,0 9-1 15,0-3 2-15,3 4-10 16,0-4 4-16,8 0 2 0,7-3 6 16,6-6 4-16,11-9-1 0,18-13 0 15,32-22-3-15,17-26-3 16,32-11 2-16,32-10 0 16,24-22-8-16,26-10-4 15,-1 10-4-15,7-3-3 16,-7-6 1-16,-10 2 1 15,-22 26-3-15,-38 16 0 16,-36 15 3-16,-21 13 1 16,-21 18-21-16,-25 7-10 15,-10 9-55-15,-15 10-21 16,-10 2-52 0</inkml:trace>
  <inkml:trace contextRef="#ctx0" brushRef="#br0" timeOffset="9656.85">5207 3343 204 0,'4'-25'77'0,"-1"16"-60"0,4-7 15 0,-3 10 2 16,-4 6-2-16,0 0 1 15,3 3-1-15,-3 3 2 16,-3 7-18-16,-1 6-5 0,-6 6 0 16,-5-6-3-16,-2 6 1 15,3-6-3-15,-4-1-1 16,0-2-3-16,8-3-2 15,3-4-2-15,3 0 1 16,4 1 1-16,4-4 2 16,6-3-3-16,4-3 0 0,8 0 1 15,-5 0 2-15,8 0-3 16,3 0-2-16,0 0 2 16,8 0 0-16,-5 0 1 15,5 10 2-15,3-10-1 16,-11 12-1-16,0 1 1 15,-7-1 1-15,-3 4-3 16,-8 0 0-16,-6 2 12 16,-4 1 5-16,-7 9-4 15,-7-6 1-15,-7-3-6 16,-4 0 1-16,0 0-7 16,-3-3-1-16,3-4 0 0,1 4 2 15,-1-7-1 1,4 1-1-16,0-4-6 15,3-3-4-15,7-6-34 0,8-3-16 16,3-10-38-16,7 3-15 16,3-2 0-1</inkml:trace>
  <inkml:trace contextRef="#ctx0" brushRef="#br0" timeOffset="9958.77">5228 3190 244 0,'-10'0'93'0,"10"0"-72"0,0 0 5 15,0 0-3-15,7-3 2 16,0 3 5-16,3-10-1 15,1 1 0-15,10-1-16 16,-3-2-8-16,13-1-3 0,8 1-2 16,4-4 2-16,-5 7-1 15,1 6 2-15,0-4-24 16,-11 4-11-16,4-3-32 16,-4 6-14-16,0-3-39 15</inkml:trace>
  <inkml:trace contextRef="#ctx0" brushRef="#br0" timeOffset="10342.2">5789 2908 248 0,'-3'-3'93'0,"3"-1"-72"0,3 1 5 0,-3-3-1 0,7 3-5 15,7-7 0-15,7-5 5 16,4 5 1-16,3 1-13 16,1 9 1-16,-5 0 0 15,-6 9 1-15,-8 1 4 0,-10 15-5 16,-10-6 0-16,-8 6-2 16,-3-6 0-16,3 6-6 15,-3-13-2-15,7 10-2 16,4-6-2-16,6-1 1 15,4-2 1-15,7 0 1 16,7-4 3-16,14-3-1 16,1-3 2-16,9 4-4 15,1-4-2-15,0-3 0 16,-4 0-1-16,-3 0-20 16,7 0-7-16,-14 0-70 0,13 0-31 15,5 6-16 1</inkml:trace>
  <inkml:trace contextRef="#ctx0" brushRef="#br0" timeOffset="11231.77">10001 5435 212 0,'-7'3'82'0,"11"-3"-64"0,3-3 13 15,0-3 1-15,3-4 7 16,5 1 6-16,2-4-7 16,4-2 0-16,11-4-22 15,7-6 6-15,10-10 2 0,8 1-1 0,3-10-2 16,14-6-3-1,32-10 1-15,17-6-6 16,22-22-3-16,21-9-5 0,-4 3-2 16,14 6-3-16,-14 7-1 15,-24 2 1-15,-11 10 2 16,-14 4-1-16,-11 5 2 16,-17 13-2-16,-15 9-1 15,-17 10-52-15,-21 9-168 31</inkml:trace>
  <inkml:trace contextRef="#ctx0" brushRef="#br0" timeOffset="11937.16">10816 3453 228 0,'0'-9'85'0,"4"6"-66"0,-1-7 12 0,1 4 3 0,-1 3-11 15,-3 3-1-15,0 0-4 16,4 3-2-16,-1 3-8 15,-3 4 1-15,-3 2 4 0,-4 4-5 16,0 3-2-16,-4 3-3 16,1-4-3-16,-1 8 1 15,4-11 1-15,3 4 3 16,4 0 2-16,4-10 1 16,3 7 2-16,7-7-1 15,7-9 0-15,4 0-3 0,3 0-1 16,-3-9-3-1,0 0 1-15,-4 2-2 16,-4-2-1-16,-3 9-2 16,-3 0 1-16,0 0-32 0,-4 0-13 15,0 0-26-15,0 0-9 16,0 6-39 0</inkml:trace>
  <inkml:trace contextRef="#ctx0" brushRef="#br0" timeOffset="12280.59">11031 3497 228 0,'-7'-6'85'0,"7"6"-66"0,0-3 12 16,0 3 1-16,0 0-13 15,0 0-1-15,0 0 5 16,4 3 3-16,-1 6-14 15,1 1 4-15,-1 12 2 0,1 9-6 16,-1 3-2-16,-3 23-5 16,0-7-4-16,0-3 0 15,0 0 1-15,0-6-1 16,4-7 2-16,-4-2 0 16,4-7 3-16,3-6-3 15,0-4-2-15,0-2 2 16,0-7 0-16,0 4-1 15,-4-10 1-15,-3 0-13 0,0 0-6 16,-3 0-40-16,-1 0-18 16,1-4-64-1</inkml:trace>
  <inkml:trace contextRef="#ctx0" brushRef="#br0" timeOffset="12774.97">11250 3240 252 0,'14'-44'96'0,"-7"25"-75"0,0-3 8 0,-3 13-3 0,-1 0-8 16,1-4 2-16,-1 10-2 15,-3-3 0-15,0 6-9 16,0 0-3-16,0 0 0 0,4 0 8 16,3 0 3-16,4 0 0 15,3 0 0-15,3 0-3 16,1 6 1-16,0-3-2 16,-1 10 0-16,-3 2 1 15,-7 10 4-15,-3-3-1 16,-4 10 1-16,-4-7-5 15,-3 3 0-15,0-3-4 16,0 0 0-16,0-3-5 0,4-3-3 16,-1 3 2-16,1-3 0 15,3-4-4-15,3 1 1 16,8-4 2-16,3-2 1 16,3-7 3-16,8-3 1 15,7 0-3-15,0 0-3 16,-4-3 2-16,-7-3 2 15,-3 6-40-15,-11 6-18 16,-7-3-50-16,0 13-21 16,7 6-40-1</inkml:trace>
  <inkml:trace contextRef="#ctx0" brushRef="#br0" timeOffset="15193.25">3298 6128 208 0,'8'-22'77'0,"-5"16"-60"0,1-1 10 16,-4 7 4-16,0 0-4 0,0 0 4 15,0 0-8-15,0 0-2 16,0 3-12-16,-4 4 6 0,1 5 2 16,-5 13 4-16,1 16 2 15,-10 12-4-15,-11 26-1 16,-8 37-6-16,-3 15-2 15,-10 54-2-15,3 29 2 16,14 11 1-16,8 11 3 16,17-23-3-16,14-28 1 15,17-13-3-15,8-9 2 16,7-25 0-16,3-22 3 16,-10-22-1-16,0-18 0 15,-7-17-1-15,-4-15 0 16,-7-9 0-16,-4-10 0 15,-3-10-4-15,1-8 0 16,-8-7-5-16,0-7-2 16,0 4 0-16,-4-3 1 15,0 0-32-15,4-1-12 16,-3 1-34-16,-1-3-13 0,8-10-93 16</inkml:trace>
  <inkml:trace contextRef="#ctx0" brushRef="#br0" timeOffset="15913.95">3662 6996 272 0,'3'-28'101'0,"4"12"-78"0,0-2 6 0,1 8-2 15,-1 1-9-15,0 3 2 0,-4-1 0 16,-3 7 0-16,-3 7-11 16,-8 8 1-16,-3 10 3 0,-4 7 2 15,-10 12 3-15,0-1-4 16,3-5 0-16,4 0-11 16,7-7-1-16,0-3-2 15,3 0 0-15,1 1 0 16,6-4 0-16,4-3 0 15,11-7 0-15,-1 1 0 16,8-6 0-16,0-4-3 16,10-3 0-16,11-3 2 15,3 6 0-15,-7-3-2 16,8 4 2-16,6 8 1 16,7 7 0-16,4 19 2 0,-7 9 1 15,4 3-4-15,-15-2 1 16,-3-1 0-16,-7-3 2 15,-4-6-1-15,-14-4 2 16,0 1 13-16,-3-7 9 16,-8 4-6-16,-3-7-3 15,-7-3-1-15,-7-3 3 16,-7-3-8-16,-18-4-3 16,-3 4-2-16,-1-3-1 15,-6-4-5-15,-4 1-1 16,-7-7 1-16,-7-6 2 15,-4-9-2-15,11-4-2 16,15-6-38-16,9-6-17 16,26 3-22-16,13-9-6 15,26-7-70 1</inkml:trace>
  <inkml:trace contextRef="#ctx0" brushRef="#br0" timeOffset="16200.22">3799 6783 288 0,'-24'-12'110'0,"20"5"-86"0,1 1 7 0,3 6-2 15,0 0-16-15,7-3-4 16,7 3 2-16,0 0 3 15,14 3-7-15,18 0 2 0,14 0 4 16,7 0-7-16,4 1-3 16,3 5-2-16,-4 0 1 15,8 4-10-15,-1 3-2 16,-2 2-44-16,-5 1-19 16,-10 9-64-1</inkml:trace>
  <inkml:trace contextRef="#ctx0" brushRef="#br0" timeOffset="16514.14">4921 7272 296 0,'-17'10'110'0,"6"-7"-86"0,-7 6 16 16,15-6 2-16,-8 7-10 16,1 2-1-16,-1 7-11 15,1 9-2-15,-5 19-11 16,1 10-2-16,0 5 1 0,-10 4-3 16,2-3-2-16,-2 0-3 15,-5 15-1-15,5-3 4 16,-4 1 1-16,6-17-20 0,8-5-10 15,4-14-46-15,6-8-17 16,4-17-50 0</inkml:trace>
  <inkml:trace contextRef="#ctx0" brushRef="#br0" timeOffset="16801.66">4491 7231 352 0,'-4'-12'132'0,"15"6"-103"0,21 3 7 0,-18 3-4 0,14 3-9 16,4 3 0-16,7 6-3 16,-8 7-3-16,5 19-9 15,-5 12-3-15,5 38-1 0,-12-3-2 16,-3 9 1-16,1 6 0 15,-5 3 1-15,4-9-22 16,1-18-8-16,-8-14-20 16,7-15-7-16,0-15-26 15,4-4-10-15,-8-19-39 16</inkml:trace>
  <inkml:trace contextRef="#ctx0" brushRef="#br0" timeOffset="17067">5556 6930 356 0,'4'-18'134'0,"3"11"-104"0,3 1 1 0,-3 6-7 15,4 3-12-15,0 4 1 16,-1 8-6-16,-3 23 1 15,0 21-5-15,-3 14-2 0,-1 5 2 16,4 16-2-16,-3 6-1 0,0 4 3 16,-1-16 0-16,1-13-4 15,-1-12-1-15,-3-10-39 16,0-12-15-16,0-10-104 16</inkml:trace>
  <inkml:trace contextRef="#ctx0" brushRef="#br0" timeOffset="17252.4">5366 7470 348 0,'14'-13'129'0,"14"1"-100"0,18-1 0 0,-18 4-5 16,15-1-16-16,-1 1-2 15,4 0-4 1,7 2 1-16,-8 4-2 0,8 3-40 0,-3 0-16 15,3 6-94 1</inkml:trace>
  <inkml:trace contextRef="#ctx0" brushRef="#br0" timeOffset="17564.68">6272 6918 356 0,'-7'-3'132'0,"7"3"-103"0,-3 9-8 0,3-3-9 0,-4 13-9 16,-3 13 1-16,0 15 2 16,0 3 3-16,0-3-4 15,4 3 4-15,3-12 3 0,0-1-2 16,3-2 2-16,4-10-7 15,7-3-1-15,7-6 0 16,1-7 0-16,6 0-2 16,0 1-2-16,0-4-28 15,4-6-11-15,-7-6-30 16,-1-4-11-16,-2 1-56 16</inkml:trace>
  <inkml:trace contextRef="#ctx0" brushRef="#br0" timeOffset="17816.3">6569 7018 332 0,'-11'-6'126'0,"11"3"-98"0,0 3 10 0,4 0-3 16,-1 6-5-16,4 10 2 16,0 15-11-16,0 10-3 15,0 12-10-15,0 4-1 0,-3 15 3 16,0 19-2-16,-1 6 1 15,1-6-3-15,-1-3-1 16,1 3-3-16,3 3-2 16,0-13-15-16,7-15-7 0,-4-6-22 15,-2-17-8-15,2-11-40 16,8-7-17-16,-1-22-24 16</inkml:trace>
  <inkml:trace contextRef="#ctx0" brushRef="#br0" timeOffset="18467.18">7137 6332 272 0,'17'-29'104'0,"-10"17"-81"0,18 2 14 16,-7 10-1-16,13 7-4 16,15 12 3-16,11 18-6 15,10 35-1-15,-14 32-15 16,-7 34-1-16,-4 22-1 0,-14 21-6 15,-7 8-1-15,-14-14-2 16,-10 4 1-16,-15-13 9 16,-6-25 4-16,-1-22-7 0,-10-21-5 15,10-17-3-15,4-21 1 16,7-16-17-16,7-16-4 16,7-16-29-16,10-9-11 15,8-15-108 1</inkml:trace>
  <inkml:trace contextRef="#ctx0" brushRef="#br0" timeOffset="18854.43">8544 6200 264 0,'-3'-60'101'0,"6"29"-78"0,-10-13 13 16,4 32 2-16,-4-1-13 16,-4 10-5-16,-7 12-3 15,-10 35-1-15,-7 16-8 16,-4 15 6-16,0 41 3 0,1 13-1 0,-1 37 3 15,7 16-8 1,4 25-4-16,7-1-4 16,6 8 0-16,8-23-2 0,7-25-1 15,7-31 1-15,8-25-1 16,6-19 0-16,7-16 0 16,4-25-27-16,-4-15-11 15,7-17-61-15,0-8-25 16,-6-16-7-1</inkml:trace>
  <inkml:trace contextRef="#ctx0" brushRef="#br0" timeOffset="19652.59">9024 6818 228 0,'11'-38'88'0,"-4"19"-69"0,0-3 17 0,-4 13 3 16,1-1-6-16,-1 7 3 16,-3 6 0-16,0 7 2 15,-3 15-21-15,-4 0-1 0,-7 6-1 16,-8 4-6-16,-6 6-1 0,-7 9-4 16,0 3-3-16,3-3 0 15,4-6 1-15,7-6-3 16,6-7-2-1,8-3-1-15,11-6 3 16,10-6 0-16,14-4 3 0,8-5-3 16,6-4 0-16,4-3 1 15,7 9 0-15,10 1 0 16,8 2 0-16,3 10 0 16,-7 6 0-16,-7 7 0 15,-7 21 0-15,-7 4 0 16,-11 3 2-16,-10-7-1 15,-8-3 2-15,-10-6 15 16,-7-6 9-16,-10 0-3 16,-12-10 0-16,-13-2-13 0,-11-4-4 15,-10 0-1-15,-1-3 3 16,1-4-9-16,-4-2-2 16,-7-6 3-16,-4-4 1 15,1-6-3-15,6-10-1 16,8-2-26-16,14-4-11 15,13-6-20-15,19 0-8 16,13-6-19-16,19-6-9 16,9-17-32-1</inkml:trace>
  <inkml:trace contextRef="#ctx0" brushRef="#br0" timeOffset="19920.48">9133 6529 288 0,'-7'-16'110'0,"11"10"-86"0,3 0 11 16,0 3 1-16,7 0-13 15,11 0-4-15,10 3-4 16,11 0-2-16,10 3-7 15,4-3-4-15,18-3 1 0,17-4-2 0,0 1-1 16,-3 3 1 0,-7-3 1-16,-8 6-19 15,1 6-6-15,-11 3-131 16</inkml:trace>
  <inkml:trace contextRef="#ctx0" brushRef="#br0" timeOffset="20297.59">10432 7097 328 0,'-4'-32'123'0,"4"20"-95"0,0-4 18 16,0 10 1-16,0 3-21 16,0 3-4-16,-3 3-12 15,-1 12-4-15,-7 14-3 16,-6 11-3-16,-8 4 3 0,-7 7-2 16,-6-1 2-16,-5 12-2 15,1 17 2-15,0-1-2 16,3-3-1-16,0-2 1 15,0-8-1-15,0-5-3 16,4 6 2-16,3-10-4 16,1-9-1-16,9-9-46 0,5-13-20 15,13-16-89 1</inkml:trace>
  <inkml:trace contextRef="#ctx0" brushRef="#br0" timeOffset="20568.3">10008 7097 284 0,'-17'-47'107'0,"17"34"-83"0,7 7 13 0,-4 3 1 16,4 6-2-16,4 6 0 15,3 13-8-15,0 13-5 0,4 5-13 16,3 11-2-16,4 2-1 0,-1 16-1 15,5 19-1-15,-1-4-3 16,0-5 1-16,4-7-4 16,-4-9 0-16,0-10-26 15,0-12-11-15,-3-13-43 16,3-6-16-16,1-13-42 16</inkml:trace>
  <inkml:trace contextRef="#ctx0" brushRef="#br0" timeOffset="20779.82">10541 7470 380 0,'4'3'143'0,"6"-3"-112"0,15-9 1 0,-4 9-7 15,18-7-19-15,14 1-4 16,3 0-1-16,1-1 1 15,-1 1-1-15,0 0-23 0,1 3-9 16,-1 3-25-16,-6 0-10 16,-1 3-74-1</inkml:trace>
  <inkml:trace contextRef="#ctx0" brushRef="#br0" timeOffset="21650.64">11698 6811 208 0,'7'-12'77'0,"-3"6"-60"0,-4 2 17 0,0 4 6 16,0 0-12 0,-4 4-4-16,-3 5 4 0,-3 7 2 15,-5 2-16-15,-6 8 5 0,0 11 2 16,0 13-5-16,0 7-1 15,0 2-7-15,6-2-3 16,1-4-2-16,4-6-3 16,6 0 7-16,8-9 5 15,10-7 3-15,21-12 0 16,15-3-3-16,10-4 0 16,0-6-7-16,-8-2-3 15,-2-4-1-15,-8 0 1 16,-7 0-8-16,-6 0-3 15,-8 0-42-15,-4-4-18 16,-2-2-80 0,2-3-49-16,4-1 86 15</inkml:trace>
  <inkml:trace contextRef="#ctx0" brushRef="#br0" timeOffset="21979.9">12125 6896 312 0,'4'-22'115'0,"3"13"-89"0,-4-1 8 0,-3 10-4 16,4 0-10-16,3 7 1 16,-4-4-3-16,1 15 0 15,-4 11-9-15,-4 21-3 0,-3 19 0 16,0 3-1-16,-3 3 0 15,-1 16-3-15,4 13-2 16,0-4 3-16,7-12 0 16,0-7-4-16,3-6-1 15,4-6 1-15,0-6 0 16,4-3 1-16,-4-13 0 16,0-13-29-16,-3-21-72 15,-1-4-4 1,1-12-33-1</inkml:trace>
  <inkml:trace contextRef="#ctx0" brushRef="#br0" timeOffset="22307.47">12294 6410 272 0,'18'-22'101'0,"3"16"-78"0,18 9 24 16,-18 3 5-16,11 4-7 15,21 15-2-15,7 25-7 0,3 25-2 16,-3 13-19 0,-7 18 2-16,-7 23 1 0,-11 3-8 15,-10 12-3-15,-11 3-2 0,-14-9-1 16,-14-12-2-16,-14 9 1 15,-11-7 0-15,0-18 1 16,0-16-5-16,8-16 1 16,2-15-31-16,8-16-14 15,4-9-28-15,6-13-10 16,7-10-78 0</inkml:trace>
  <inkml:trace contextRef="#ctx0" brushRef="#br0" timeOffset="24803.72">2554 5824 180 0,'-49'9'68'0,"31"-3"-52"0,-7 4 8 0,18-7 0 0,-3 3-10 15,3 0-1-15,0 1-3 16,3-4-1-16,1 3-5 16,-1-3 4-16,4-3 2 0,7 0-5 15,0 0-1 1,11 0 4-16,7-3 5 0,13 3-3 16,5-6 2-16,10 3-1 15,10 0 1-15,-3-1-2 16,25-2 1-16,17 0-4 15,0 3 1-15,4 0-5 16,21-1-2-16,7 1 0 16,-3 3 1-16,20 0-1 15,-2-6-1-15,2 6 1 16,22 0 1-16,-11-9 5 16,22 6 6-16,3-7-5 15,0 4-2-15,14-4-3 0,-11 10-3 16,19-3 1-16,-8-3-1 15,3 6-3 1,1 0 2-16,7 0 3 16,-1 0 1-16,1-6-4 0,14-10 1 15,-4-3 4-15,14-3 2 16,-3-6 4-16,7 3 1 16,-4 6-3-16,54 0-3 15,-26 4-2-15,1 5 0 16,-15 4-2-16,1 6 2 15,-11 3-2-15,7 7-1 16,-8-1 1-16,5 4-1 0,-11-4-3 16,7-3 0-1,-4-6 10-15,14-6 5 0,-6-10-5 16,3 1-4-16,0-4 0 16,-4 3 0-16,1-3-1 15,-12 10 1-15,-13-1-2 16,3 4 2-16,-28 3-4 15,-3-3 0-15,-4 6 3 16,-32 0 1-16,-17 0-4 16,-8-3 1-16,-10 3-2 15,-18 0 0-15,-20 0 2 16,-12 0 2-16,-17 0-1 16,-11 0 2-16,-10 0-4 15,-7 0 0-15,-4 0 10 0,-7 0 3 16,-7 3 1-16,-3-3 2 15,-8 0-6-15,-3 6-3 16,-3-3-1-16,-5 3-1 16,-2 7-2-16,-11 21 1 15,-11 20-2-15,-7 9-1 16,-4 18 1-16,-2 44 1 16,2 7-1-16,8 12-1 15,0 23 1-15,-1-4-1 16,-6 12 0-16,-8 7 2 15,-3-16-1-15,-10 25-1 16,3-9 1-16,3-6 1 16,4-4-1-16,0-12 2 15,0-28 4-15,0 0 4 16,0-4-4-16,11-15 1 0,3-25-3 16,11-19 0-16,7-16-3 15,3-12-2-15,4-10 3 16,3-6 0-16,1-6-1 15,-1-6 1-15,4-4-2 16,-4-3 2-16,1-2-2 16,-5 2-1-16,1-3 1 15,-4-3-1-15,-3 0 0 16,-7 0 0-16,-4 0 0 16,-3 0 0-16,0 0 0 15,-4 0 0-15,3 0 0 0,-3 0 0 16,-6 0 2-1,-15 6 1-15,-18-3-4 16,-7 4-1-16,4 2 1 16,-14-3 2-16,-18 4 0 0,3-1 2 15,1 1-2-15,-15-4-1 16,-10 0-2-16,4-3 1 16,-19-3 1-16,-9 0 2 15,-1 0-1-15,-28 0 2 16,14 0-4-16,-21 0 0 15,7 10 1-15,-11-7 0 16,-3-3-3-16,0 0 2 16,-7 0 3-16,10-3 1 0,-17-7-4 15,14 4 1-15,-18-3 0 16,11 2 0-16,-15 1-3 16,12 3 2-16,-12 0 1 15,8 3 0-15,-7-3 0 16,-1 6 0-16,1-3-3 15,0 3 2-15,-7 0 1 16,3 0 0-16,0 0 0 16,0 4 0-16,7-1-3 15,-7 3 2-15,15 4-1 16,-15 2 0-16,18 4 0 16,-11 3 0-16,25 3 2 15,-4-3 0-15,4-3 2 16,25-6 1-16,-8 5-4 0,8-8 1 15,24 5-2-15,4-2 0 16,-4 0 2-16,18-4 0 16,18 4 0-16,6-1 0 15,1 1 0-15,3-4 0 16,18-3 0-16,18-6 2 16,6-6-1-16,18-3-1 15,7-10-2-15,8-9-1 16,9-13 2-16,8 3 0 15,7-6-2-15,4-3 2 16,6-6 1-16,4-10 0 16,4-21 0-16,7-10 2 15,6-4 1-15,12-27 1 16,2-19-2-16,12-19 1 0,3-41-2 16,0-31 2-16,-1-19-2 15,-9-32-1-15,3 29-2 16,7 6 1-16,-4 44-6 15,7 35 0-15,-10 21-54 16,0 17-22-16,-21 27-112 16</inkml:trace>
  <inkml:trace contextRef="#ctx0" brushRef="#br0" timeOffset="31659.98">4364 11533 208 0,'-18'10'79'0,"15"-7"-61"0,-4 0 17 16,7-3 3-16,0 0-5 15,0 0 1-15,0 0-4 0,0 0-1 16,0 0-16-16,0-3 5 0,3 0 3 16,4 0-3-16,0 3 0 15,7 0-4-15,4 0-1 16,14-7 1-16,7-5 2 16,14-10-1-16,6-13 4 15,19-2-2-15,24-7 1 16,22-6-3-16,6-4 1 15,29-5-7-15,-11-7-3 16,22-9-3-16,6 9 0 16,-17 3-2-16,14 4 2 15,0-4-2-15,-25 6 2 16,0-5-2-16,-7-1 2 16,-18 3-2-16,-24 17-1 15,-18 5 1-15,-21 3-1 0,-14 17 0 16,-11-1 2-16,-10 16-1 15,-11 6 2-15,-10 3-46 16,-8 7-18-16,-6 2-87 16,-1-2-37-16,-7-7 39 15</inkml:trace>
  <inkml:trace contextRef="#ctx0" brushRef="#br0" timeOffset="32831.25">4748 12298 176 0,'-3'0'66'0,"-1"0"-52"0,1 0 6 0,3 0-1 16,0 0 4-16,0 0 3 16,0 0 2-16,0 0 2 15,-4-3-16-15,1 0 12 0,-1 0 4 16,1-3 0-16,-1 6 2 0,1 0-5 15,-1 0 1-15,1 0-12 16,3 0-2-16,0 0-4 16,7-10-1-16,7 1-1 15,3 0 2-15,8-1-1 16,0 1 2-16,10 6-2 16,7-1 0-16,1 8-1 15,-12 5 0-15,-2 10 2 16,-8 3 1-16,-7 15 1 15,0 1 2-15,-10 0-3 16,-8-4 1-16,-3-6-3 16,-7 1 2-16,3-11-8 15,-3 1-2-15,0 0 1 16,0-3 1-16,0-4-1 0,0 1-2 16,7-4-2-16,-4 1-1 15,8-1-1-15,3-3 3 16,7 4-2-16,0-7-1 15,14 3 3-15,4-3 0 16,3 3 1-16,7-2 2 16,-7 5-1-16,1 0-1 15,-8 4 1-15,-4 0-1 16,-3-1 0-16,1 1 0 16,-8-1 2-16,-7 1 3 15,-7-4-2-15,-8 0 0 16,-2-5-1-16,-8 5 1 15,-3-9-2-15,0 0-1 0,-8 0 1 16,5 0-1-16,2 0-3 16,5-3 2-16,3-3-28 15,3-4-10-15,4 7-21 16,10-6-5-16,15-1-3 16,3-2 0-16,14-4-81 15</inkml:trace>
  <inkml:trace contextRef="#ctx0" brushRef="#br0" timeOffset="33357.11">5182 11847 280 0,'-10'-9'104'0,"6"5"-81"0,1-2 14 0,3 3-1 15,0 3-8-15,0 0-2 16,0 0-12-16,0 0-6 0,0 0-5 15,7 0 8-15,3-3 6 0,4-3-1 16,4-1 1-16,-4 4-5 16,7-3 0-16,4 3-1 15,-7 3 3-15,-1 6-1 16,-3 7 2-16,-3 5-2 16,-7 7 0-16,-4 10-7 15,-4-4-4-15,0 1 1 16,-3-7 0-16,4-3-1 15,-1-3-2-15,1 2 1 16,3-8-1-16,3 0-3 16,4-4 2-16,4-3 3 15,3-3 1-15,4 1-1 16,3-4 1-16,4 0-33 16,-8 0-12-16,4 0-23 0,1 0-8 15,-5 0-50 1,4 0-66-16,1-4 59 15</inkml:trace>
  <inkml:trace contextRef="#ctx0" brushRef="#br0" timeOffset="33988.92">5510 12882 292 0,'0'-19'110'0,"0"9"-86"0,0-8 16 0,0 8 0 16,0-2-16-16,-3-1-1 15,-1-3-4-15,1-2-3 16,3 8-8-16,0-5 1 0,3 2 4 16,1-3-3-16,3-2 2 15,7-1-3-15,0-6 2 16,7-10 3-16,4 1 1 16,0-4-4-16,-1 0 1 15,5 13-7-15,-12 3-3 16,4 13 1-16,-3 9 0 15,0 12 1-15,-4 10 0 16,-4 0 0-16,5 13 0 0,-8-4-5 16,-4 4 1-16,-3-1 0 15,4 4 2-15,-4-4-1 16,0 1 2-16,3-7-4 16,1-9 0-16,-1-3-15 15,1-10-4-15,3-9-50 16,0-7-19-16,10 1-86 15</inkml:trace>
  <inkml:trace contextRef="#ctx0" brushRef="#br0" timeOffset="35174.04">5719 11928 192 0,'7'-15'74'0,"-7"5"-58"0,3-5 7 0,1 12-1 15,-4-4-1-15,3-2 4 16,-3-1-4-16,0 7-1 16,-3-3-11-16,-4 6 1 0,0 6 3 15,-4 4-1-15,-3 9 3 16,-4 3 3-16,4 6 1 15,-11 3-6-15,1 4-3 16,-1 2-5-16,0 4-4 16,1 9 0-16,-1 19 1 15,4 6-1-15,3 4 2 16,4-4-2-16,3-6-1 0,4 9 9 16,4-2 4-16,6-4-6 15,4-10-4-15,8-8-2 16,2-10-1-16,4-10 2 15,8-6 1-15,-8-6-1 16,-4-3-2-16,1-6-13 16,-4-4-6-16,-7-3-54 15,0-3-23-15,-7-9-36 16</inkml:trace>
  <inkml:trace contextRef="#ctx0" brushRef="#br0" timeOffset="36404.57">6004 11938 244 0,'-10'-6'93'0,"6"-1"-72"0,-3 1 18 16,7 6 3-16,0-6-11 16,0 0-1-16,0 2-6 15,0-2-1-15,4 6-12 0,-1-3 4 0,4-3 3 16,4 6-4-16,6 0 0 15,-6 0-2-15,3 0 0 16,4 9-4-16,-4 4 0 16,0-1-1-16,-3 4 1 15,-4 0 2-15,-4-1 4 16,-3-2-6-16,-3-1 0 16,-1-2-2-16,1-1 1 15,-4 1-4-15,-1-4 0 16,1 0-1-16,0 0-2 15,0 1 1-15,-3-1-1 16,-1 0-3-16,4 4 2 16,0-1 1-16,7 0 0 0,0-2-3 15,0-1 0-15,7 0 2 16,4-3 0-16,-1 7-2 16,4-4 2-16,0-3 1 15,1 7 0-15,-1-1 0 16,3 3 0-16,-3 1 0 15,-3-4 0-15,-7 1 0 16,3-1 2-16,-4 1 1 16,-3-1 1-16,0-3 0 15,-3 1 0-15,-4-4-2 16,0 6-2-16,-11-3 1 16,-3-2 1-16,-4-4-3 15,0 6-2-15,4-3 4 16,4-3 3-16,-5 6-3 0,12-3-1 15,3-3-42-15,7 0-19 16,7-3-24-16,3-3-8 16,12 6-58-1</inkml:trace>
  <inkml:trace contextRef="#ctx0" brushRef="#br0" timeOffset="36763.6">6287 11888 356 0,'0'0'132'0,"0"9"-103"0,10 16 5 0,-3-12-3 0,4 12-16 15,3 0-1-15,3 13 3 16,1-1 1-16,-4 10-9 16,-3 13-1-16,-8 15-1 0,-6 0-3 15,-8-3-1-15,-3-6 1 16,-4-6 0-16,1 3-2 16,-1-10-2-16,4-3 1 15,4-12 1-15,-1-10-6 16,0-9 1-16,8-4-8 15,3-12-3-15,0-3-47 16,10-9-20-16,5 0-82 16</inkml:trace>
  <inkml:trace contextRef="#ctx0" brushRef="#br0" timeOffset="37214.9">6555 11627 276 0,'-18'-9'104'0,"18"9"-81"0,0-9 18 0,0 9 4 0,0 0-17 15,0 0-4-15,0 0-8 16,7-3-2-16,0-4-8 15,0 7 5-15,4 0 4 0,-1 0 2 16,4 0-1-16,-3 0-4 16,0 0 0-16,-1 7-1 15,-3-4 1-15,0 12-2 16,-3-2-1-16,-4 6-5 16,-7-1-1-16,0 1 1 15,-4 0 2-15,1-6 3 16,-1 5 5-16,4 1-10 15,3 6-2-15,8-3 0 16,3 0 3-16,4-3-2 16,3 6-2-16,3-12 2 0,4 2 0 15,-6-5-1-15,6-4 1 16,-4-3-2-16,1-3-1 16,0-6-61-16,-1-3-26 15,8-1-109 1</inkml:trace>
  <inkml:trace contextRef="#ctx0" brushRef="#br0" timeOffset="37939.08">7571 12364 320 0,'-11'0'121'0,"11"0"-95"0,0 0 18 15,0 0 0-15,4 0-7 16,3 3 3-16,3 1-7 16,8-4 0-16,3-4-19 15,14-2 3-15,8 0 3 0,17 0-7 16,3 2 0-16,1 8-7 15,-8-1-2-15,-3 3-2 16,-11 3 1-16,-3 1-2 16,-4-1 2-16,-6 1-37 0,-1-7-17 15,0-3-47-15,7 0-18 16,-3-3-51 0</inkml:trace>
  <inkml:trace contextRef="#ctx0" brushRef="#br0" timeOffset="38566.43">8841 11975 288 0,'3'-31'110'0,"4"15"-86"0,0-2 20 0,-3 11 5 16,-1 1-16-16,4 6-4 15,0 0-3-15,0 10 0 16,1-1-14-16,-1 7 0 0,-4 6-1 16,-3 3-2-16,0 0 0 15,-3 9-8-15,-4-6 0 16,-4 1-1-16,4-4 0 16,0 3 0-16,3-6 0 15,4-3-3-15,7-4 2 16,4-2 3-16,7-7 1 15,3-3-1-15,3-3 1 16,-2 0-2-16,-1-3-1 16,-4 0 1-16,1 3-1 0,-4 0-44 15,0 0-18-15,-3 0-22 16,-1 0-8-16,5 0-45 16</inkml:trace>
  <inkml:trace contextRef="#ctx0" brushRef="#br0" timeOffset="38896.06">9130 11960 308 0,'-11'-22'115'0,"11"12"-89"0,0-2 21 0,4 9 3 16,-1 0-18-16,-3 3-4 15,4 3-3-15,-1 9-1 16,1 13-13-16,-4 7-4 0,0 5-1 16,0 10-3-16,-4 13 0 15,1 15-1-15,-1 7-2 16,1-4 1-16,-1-9-1 16,4-6 0-16,0-13 2 15,0-3-3-15,4-9 0 16,3-16 1-16,0-4 0 15,0-11-16-15,4-4-6 0,-1-3-44 16,-3-3-20-16,4-4-74 16</inkml:trace>
  <inkml:trace contextRef="#ctx0" brushRef="#br0" timeOffset="39451.68">9394 11819 256 0,'-10'-7'96'0,"6"4"-75"0,1 0 10 0,3 3 1 16,0 0-7-16,0 0 0 15,0 0-2-15,7 0 0 16,3 0-13-16,5 3 8 0,2 0 2 0,1 1 1 15,3-1-1-15,0 0-4 16,0 0 0-16,1 3 4 16,-5 4 4-16,-3-1-1 15,-3 10-2-15,-8 6-5 16,-3 0-2-16,-7 0-8 16,0 0-4-16,0 0 3 15,0-6 4-15,0 6-7 16,4-6-1-16,3-3-1 15,3-4 0-15,4 1 0 16,0-4 2-16,4 1-3 16,3-7 0-16,0 6-1 15,0-3 0-15,0-2-44 16,-3-4-20-16,3 0-111 16,7-4-77-16,0-11 106 15</inkml:trace>
  <inkml:trace contextRef="#ctx0" brushRef="#br0" timeOffset="40382.25">13677 10442 280 0,'-7'-37'107'0,"4"21"-83"0,-1-9 13 15,4 15-1-15,0-2-6 0,0-4 0 16,0-3-4-16,0 7 1 16,4-1-15-16,-1 4 6 0,4 6 5 15,4 12-3-15,3 16-2 16,4 22-8-16,-4 19-2 15,0 0-2 1,-4 3 1-16,1 9-4 0,-4 10-2 16,0 0 2-16,0-10 0 15,0-18-1-15,0-4 1 16,0-12-20-16,0-12-6 16,0-10-17-16,0-13-5 15,0-9-7-15,-3-3-3 16,-4-13 2-16,-4-12 0 15,-3-10-30 1,0-6-51-16,-3-3 32 16</inkml:trace>
  <inkml:trace contextRef="#ctx0" brushRef="#br0" timeOffset="40744.97">13695 10461 208 0,'-11'-69'79'0,"8"44"-61"0,3 3 15 16,0 13 3-16,3-1 0 15,1 7 0-15,-4-3-4 16,0 3 0-16,0 3-18 15,0 0 5-15,7 0 2 0,0 3 4 16,7 16 4-16,0 12-11 16,4 19-3-16,3 0-5 15,4 4 1-15,3-7-4 16,4 3-2-16,6-9 4 16,8-7 4-16,7-6-5 0,0-6 0 15,-4-6 5-15,-3-10 3 16,-7-9-2-16,-7-9 0 15,-7-10-8-15,-4-13-2 16,-11-3-2-16,-3-12 1 16,-10-6-2-16,-8-1 2 15,-3 7-4-15,-3 9 0 16,2 7-1-16,5 9-2 16,10 9-61-1,7 13 4-15,7 3 1 16,4 9-2-16,3 10 0 15,4 16-85 1</inkml:trace>
  <inkml:trace contextRef="#ctx0" brushRef="#br0" timeOffset="41149.21">14520 10712 300 0,'-21'-10'112'0,"7"7"-87"0,0-3 11 15,7 6 0-15,0-6-13 16,0 3-4-16,0 0-6 16,0-1-3-16,0 4-6 15,0 4-1-15,0 2 1 0,3 6 2 16,0 1 1-16,4 6 1 16,8 0 0-16,6-1 2 0,10-2 4 15,8-3-2 1,7-4 1-16,3-6 6 15,-3-6 2-15,-4-3 1 16,-3-7 1-16,-7-3-4 0,-8 1 0 16,-6-4-8-16,-8 3-2 15,-10-3-5-15,-7 7-3 16,-10-1 0-16,-5 1 1 16,1 2-3-16,3 4 0 15,4 3-17-15,7 3-5 16,0 3-16-16,4 0-5 15,2 4-12-15,8-1-2 16,4 0-24-16,3 0-8 16,7 1-45-1</inkml:trace>
  <inkml:trace contextRef="#ctx0" brushRef="#br0" timeOffset="41664.32">15166 10354 192 0,'14'-12'71'0,"-10"6"-55"0,-1-4-5 16,-3 10-5-16,0 0-20 16,0 0-5-16,0-3-59 15,-3-3-23-15</inkml:trace>
  <inkml:trace contextRef="#ctx0" brushRef="#br0" timeOffset="42457.61">15215 10273 192 0,'11'-6'74'0,"-4"-1"-58"0,0-2 14 15,-3 6 1-15,-1-3-5 16,1-1 2-16,-1 1-3 16,1-3 2-16,-1-1-15 15,1 7 2-15,-4-3 2 0,0 3 1 0,0 3-1 16,0-7 0-1,-4 7 0-15,1-3 0 0,-1 3 0 16,-3 0-4-16,-4 3-2 16,-3 7-2-16,-3-1 2 15,-4 10-3-15,-4 3-2 16,-3 9-2 0,-1 13 0-16,1 10-2 15,4-4-1-15,2-10 1 0,12 4-1 16,6-9 2-16,11-1 3 15,7-2-2-15,11-4 0 16,3-3-1-16,1-3 1 16,2-3-2-16,1-7-1 15,-4-2 7-15,0-4 3 16,1-12 3-16,-1-4 3 0,0-2-5 16,-3-7 1-16,-8-3-3 15,-2 0 0-15,-8-3-3 16,-7 0-1-16,-4 3-3 15,-6 6 1-15,-5 7-4 16,-2 9 0-16,-4 6-4 16,-1 7-1-16,1-4-17 15,4 0-8-15,3 1-14 16,6-4-5-16,8-3-15 16,0-3-6-16,15-3-77 15</inkml:trace>
  <inkml:trace contextRef="#ctx0" brushRef="#br0" timeOffset="42861.39">15653 10201 300 0,'3'-10'112'0,"-3"10"-87"0,4 0 4 0,-4 0-2 0,-4 0-16 15,-3 10-1-15,-3-1-4 16,-4 1 1-16,-4 8-4 15,-3 4 3-15,3 7 0 0,0-1-2 16,8 13-3-16,6 2 0 16,4-5-1-16,7 0 2 15,8-7 1-15,6-3-1 16,0-6 1-16,0-3-4 16,0-10 0-16,0 1-6 15,-3-1 0-15,0-9-46 16,-1-9-19-16,4 6-62 15</inkml:trace>
  <inkml:trace contextRef="#ctx0" brushRef="#br0" timeOffset="43161.3">15808 10154 352 0,'-4'-3'132'0,"1"3"-103"0,3 0-6 0,3 3-10 16,-3 3-7-16,4 7 1 0,0 5-3 16,-1 1-1-16,1 13-1 15,-1-1-2-15,1 3 3 0,3 4-2 16,0 9-1-16,0-9-8 15,0-7-5-15,0 0-26 16,-4-9-10-16,1-6-35 16,-1-3-11-16,8-7-10 15</inkml:trace>
  <inkml:trace contextRef="#ctx0" brushRef="#br0" timeOffset="43360.43">15819 10126 316 0,'-4'-4'118'0,"8"4"-92"0,6 0 2 15,1 0-5-15,6 0-15 0,8 0-2 16,7 0-4-16,7 0 1 16,-1 0-2-16,-2 0-1 0,-8 4 3 15,-7-1-31-15,-10 6-11 16,-11 4-99-1</inkml:trace>
  <inkml:trace contextRef="#ctx0" brushRef="#br0" timeOffset="43523.61">15833 10285 252 0,'-14'7'93'0,"14"-7"-72"0,0 0 9 0,3-3-1 0,4-1-6 16,4-2 0-16,-1 3-10 15,8-3-5-15,3 3-5 16,0 0-3-16,0-1 1 0,1 1-4 15,-5 3 2-15,-3 3-30 16,-3 4-12-16,-4-1-84 16</inkml:trace>
  <inkml:trace contextRef="#ctx0" brushRef="#br0" timeOffset="44120.3">14097 11185 264 0,'-14'-3'99'0,"7"0"-77"0,-7 3 2 0,7 0-4 16,0 0-9-16,-4 3-1 0,4 0 7 15,0 0 4-15,0 1-11 16,3-4 5-16,4 0 3 0,4 0 3 15,3 0 4-15,7 0-4 16,7-4-1-16,7 1-2 16,4-3 0-16,3 0 0 15,4-4-2-15,0 1 5 16,3 0 3 0,18-7-1-16,25-6-2 0,7-6 0 15,24 0-1-15,25-7-9 16,-3 1-2-16,14-4-5 15,-1 7-3-15,-17 2-3 16,-21 1 1-16,-18 9 1 16,-13 0 2-16,-15 4 1 15,-14-1 1-15,-11 4-2 0,-10 2-2 16,-8 4 1-16,-3 0 1 16,-6 3-21-16,-1-1-7 15,-4 1-14-15,1 3-2 16,-1-3-16-16,-2 0-3 15,2 3-121 1</inkml:trace>
  <inkml:trace contextRef="#ctx0" brushRef="#br0" timeOffset="47256.14">13254 10210 236 0,'-25'-22'90'0,"22"16"-70"0,-1 6 10 0,4 0 2 16,0 0-16-16,0 0-3 15,0 0 3-15,4 0 1 16,-1 0-8-16,1 6 8 0,3-6 5 0,0 3 2 16,3 7 3-16,1 5-6 15,0 17-3-15,3 27-10 16,0 20-5-16,0 5-2 16,0 14 1-16,0 18 8 15,0-7 3-15,0-8-4 16,0-13-3-16,-3-4-1 15,0-5 1-15,-1-14-3 16,-3-8-2-16,0-10 4 16,0-13 1-16,0-5 0 15,0-7-1-15,-3-4-1 16,0-5 0-16,3-4 0 0,-4-2 0 16,4-1 0-16,0-3 0 15,4-3-2-15,3-3 1 16,4-3 0-16,10-4 3 15,11-5 1-15,6-1 3 16,8-3-7-16,7-3-4 16,11-3 0-16,14 6 2 15,3-3 2-15,-7 3 1 16,-3 1-5-16,-4-1 1 16,-4 6 0-16,-10-2 0 15,-10 5 0-15,-12 7 0 16,-6-3-36-16,-11 3-13 15,-7-1-76-15,-3-2-35 16,-4-9 11-16</inkml:trace>
  <inkml:trace contextRef="#ctx0" brushRef="#br0" timeOffset="49662.07">3298 14007 200 0,'0'-6'74'0,"0"3"-58"0,0-7 7 0,0 4 1 15,0 0-4-15,0-3 0 16,0 2 1-16,0-2-1 16,0 6-11-16,-3 3 1 0,-1 3 3 15,-3 6-5-15,-3 10 0 16,-8 3 2-16,1 3 4 15,-5 6 3-15,-6 16 2 16,0 29-4-16,-11 8 1 16,4 17-7-16,0 40-1 15,3 16-4-15,-3 34-1 16,6-3 5-16,8-9 5 16,11-13-5-16,6-28-2 15,8-25-1-15,3-25-1 0,10-13 0 16,8-19 0-1,0-12 0-15,3-9 0 16,-7-10-2-16,-10-10-2 0,-1-5-28 16,-3-4-14-16,0-12-126 15</inkml:trace>
  <inkml:trace contextRef="#ctx0" brushRef="#br0" timeOffset="50382.59">3291 14578 260 0,'-7'-9'96'0,"11"-1"-75"0,3 1 3 0,-4 2-2 15,8-2-1-15,7-3 4 0,3-1-2 16,11 0-2-16,10 1-11 15,7-1 5-15,8 13 4 0,-11 0 3 16,3 13 4-16,-7 3-1 16,-17 9 0-16,0 6-6 15,-11 7-1-15,-7 12-10 16,-7 6-3-16,-7 1-1 16,-7-4 0-16,-7-6-2 15,-4 6-2-15,-14-12 1 16,0-3 1-16,4-4-3 15,10-2 0-15,1-7 1 16,6-7 2-16,7-2-6 16,8-3 1-16,10-4-1 15,7 0 2-15,14-2 3 16,4-1 2-16,10 0-6 0,8 7 0 16,-11 3 1-16,-1 2 3 15,5 4 0-15,-12 3-1 16,1 0-2-16,-7-3 1 15,-4 0 3-15,-3 0 1 16,-11-3 1-16,-7 0 2 16,-4 0 1-16,-10 0 3 15,-4-1-3-15,-6 4 1 16,-8-3-10-16,-7 6 0 16,-10-6 2-16,3 0 2 15,11-4-3-15,-4-2 1 16,18-4-27-16,10-2-9 0,11-7-35 15,11-3-13 1,20-7-83-16</inkml:trace>
  <inkml:trace contextRef="#ctx0" brushRef="#br0" timeOffset="50846.61">4120 15525 320 0,'-21'3'121'0,"11"-3"-95"0,-4-3 9 0,10 0-1 16,-3-4-13-16,0-5 0 15,0-7-3-15,3 0-2 16,4-9-8-16,7-6 4 0,4-10 3 16,3 3-5-16,4-3-1 15,6 3-1-15,8 1 0 16,-7 2 0-16,3 0 0 16,0 10-4-16,4 12-1 15,-7 10 5-15,-8 12 3 0,5 10-2 16,-5 12 0-16,-6 22 1 15,-1 7 4 1,-3-4-8-16,1-3-3 0,-5-9-2 16,4 3 1-16,-3-10-1 15,-1-5-1-15,1-4-21 16,3-3-11-16,0 0-33 16,-4-7-11-16,4-5-37 15,7-7-14-15,4-13 0 16</inkml:trace>
  <inkml:trace contextRef="#ctx0" brushRef="#br0" timeOffset="51490.57">4322 14402 232 0,'-18'-15'88'0,"18"2"-69"0,0-6 6 0,3 7 0 15,1-4 1-15,3-3 5 0,0 0 5 16,-3 1 2-16,-1-1-20 15,1 3 7-15,-1 1 3 0,1-4-4 16,6 6-2-16,4-3-8 16,15 7-1-16,2 0-8 15,12 2-1-15,6 1-2 16,-7 6 1-16,1 3-2 16,-1 4 2-16,-14-1 9 15,-3 3 4-15,-11 7 4 16,-3 3 0-16,-11 12-9 15,-4 4-4-15,-6-4-7 16,-5 7 0-16,1-10 2 16,0-3 1-16,7-3-4 15,-3-7 1-15,6 1-2 0,4-6-2 16,7 5 0-16,4-5 3 16,-1-1-2-16,4 0 1 15,4 4 0-15,0 3 0 16,-4-1 2-16,0 4 2 15,-3 0 1-15,-1 0 3 16,-6 0-5-16,-1-1-3 16,-3-2 12-16,-3 0 7 15,-11-1-8-15,3-2-2 16,-7-4-5-16,-3 7 1 16,-7-3-2-16,0-4-1 15,-8 0-32-15,5 1-16 16,6-1-20-16,7-3-8 15</inkml:trace>
  <inkml:trace contextRef="#ctx0" brushRef="#br0" timeOffset="52231.17">5313 14628 292 0,'-4'-12'110'0,"4"2"-86"0,4 1 7 0,-4 9-2 15,0 0-5-15,3 0 1 16,4 6-3-16,0 7-2 15,1 9-10-15,-1 18-2 16,0 20 2-16,0 6-4 0,0 6-1 16,-4 6-2-16,1 23 0 15,-1-7-4-15,1-10 0 16,-1-5 1-16,-3-23 0 16,0-6-14-16,0-15-3 15,-3-13-40-15,-1-13-17 16,4-18-72-1</inkml:trace>
  <inkml:trace contextRef="#ctx0" brushRef="#br0" timeOffset="52409.71">5129 15086 300 0,'-10'3'112'0,"17"3"-87"0,14-3 11 16,-7-3-2-16,7 0-6 15,11-3 1-15,14-6-10 16,14-1-1-16,18-2-11 15,-8-1-4-15,1 1-2 0,-11 2-1 16,3 4 2-16,-10 0-47 16,-4 0-20-16,1-4-90 15</inkml:trace>
  <inkml:trace contextRef="#ctx0" brushRef="#br0" timeOffset="52769.28">6237 14390 312 0,'-7'-3'118'0,"7"6"-92"0,-7 9 4 0,3-2-5 16,-3 5-9-16,0 7 1 15,-3 0-5-15,-1 10-2 0,-3-1-6 16,4 0 2-16,-1 1 0 0,0 5-2 16,8 1-3-16,3-7 4 15,7 4 4-15,7-10-3 16,-3-6-1-16,6-4 0 16,4-2-1-16,4-7-2 15,7-3-2-15,0-3 1 16,-1-6 1-16,1 0-23 15,0-4-8-15,-4-2-35 16,0-4-13-16,-3 1-64 16</inkml:trace>
  <inkml:trace contextRef="#ctx0" brushRef="#br0" timeOffset="53036.93">6558 14377 296 0,'-14'-12'112'0,"11"9"-87"0,3 3 20 0,0 0 17 16,3 12-21-1,1 10-13-15,-1 6-8 16,-3 10-13-16,0 9 2 0,-3 22 4 16,-1 19-5-16,-3 0-2 15,3-4-3-15,-3 20 0 16,-3-1-2-16,6-6-1 15,1-15 1-15,3-13-1 16,0-13-27-16,3-9-11 16,8-12-34-16,-1-13-15 0,1-13-61 15</inkml:trace>
  <inkml:trace contextRef="#ctx0" brushRef="#br0" timeOffset="53336.18">6735 13885 308 0,'-11'-3'115'0,"18"19"-89"0,7 24 27 0,-3-18 7 16,10 10-19-1,4 12-6-15,10 31-18 0,4 22-8 16,3 0-6-16,-3 22-3 0,-7 16 3 15,-8-9-2-15,-6 15 2 16,-18 6-2-16,-11-12 2 16,-3-19-2-16,-3-10-1 15,-5 1-2-15,1-19 1 16,0-22-30-16,7-10-14 16,7-21-28-16,-4-20-12 15,18-12-58 1</inkml:trace>
  <inkml:trace contextRef="#ctx0" brushRef="#br0" timeOffset="53970.59">7895 13825 200 0,'-3'-47'77'0,"3"32"-60"0,0-1 21 0,0 10 6 0,0 0-5 16,-4 6 0-16,-3 3-7 16,-4 6 0-16,-3 16-18 15,0 19 5-15,-3 9 2 0,-1 10-7 16,0 37-1-1,1 23-5-15,-1 8 0 0,0 26-5 16,4 6 0-16,4 10-1 16,3-1-2-16,7-28-2 15,7-25 1-15,7-21 1 16,14-23 2-16,7-19-12 16,8-15-3-16,-1-16-56 15,4-12-22-15,-7-16-54 16</inkml:trace>
  <inkml:trace contextRef="#ctx0" brushRef="#br0" timeOffset="54570.25">8124 14208 300 0,'-3'0'112'0,"6"-6"-87"0,8-4 7 0,0 1-3 0,6-4-7 16,12-2 1-16,13-1-1 15,7-3-2-15,4 10-10 16,-3 6 0-16,-8 6 1 0,-10 12 2 15,-11 7 3-15,-11 13-3 16,-13 18 2-16,-15 4-6 16,-6-4-3-16,-5-6-1 15,1-9 1-15,3-7-3 16,4-6-2-16,7-3-3 16,4-6 1-16,2-4-1 15,5 1 0-15,6-4 2 16,8 1 0-16,7 5 0 15,6-2 0-15,8 2 0 16,3 7 2-16,4 10-6 16,0 5 1-16,-4 7 1 0,1 3 1 15,-5-3 1-15,-6 0 2 16,-7-9 3-16,-4-7 2 16,-14 6 16-16,-11-9 8 15,1 0-12-15,-12-3-3 16,-6-3-12-16,-14 0-3 15,-8 6-1-15,-2-6 2 16,-1 0-3-16,7-7 0 16,7-2-26-16,11-7-9 15,10-3-28-15,8-6-10 16,13-1-21-16,18-2-7 16,11 3-33-16</inkml:trace>
  <inkml:trace contextRef="#ctx0" brushRef="#br0" timeOffset="54901.2">8872 15055 328 0,'-35'3'123'0,"25"-6"-95"0,-8-1 16 16,11 1 2-16,0-3-16 15,0-3-5-15,0-10-12 0,3-6-6 16,8-10-4-16,10-9 11 0,7-9 5 15,11 9 2-15,3 0-1 16,0 7-2-16,1 5-1 16,-1 7-7-16,-7 9-2 15,0 10 0-15,-3 9 0 16,0 10-2-16,-4 18 1 16,-4 13-4-16,-2 3 0 15,-5 0-1-15,-3 0-2 16,0-6 1-16,-3-7 1 15,-1-2-19-15,4-7-6 16,0-3-45-16,0-3-19 16,4-4-107-1</inkml:trace>
  <inkml:trace contextRef="#ctx0" brushRef="#br0" timeOffset="55560.48">9102 13913 280 0,'-25'0'104'0,"21"0"-81"0,1-3 23 0,3 3 3 15,3-6-17-15,5 0-6 16,2-4 0-16,4-2 0 15,11-7-13-15,14-3 1 0,10 3 2 16,4 6-2-16,-4 7 2 16,-3 16-7-16,-7 5-1 15,-7 7 5-15,-7 6 3 0,-8 4-2 16,-6-4 0 0,-8-3-4-16,-3 0-1 15,-3-3-5-15,-1-6-1 16,1-4-1-16,3 1-2 15,0-4-2-15,0-6-1 0,3 7 2 16,4-1 2-16,4 1-2 16,3 5 0-16,4-2 1 15,-1 6 0-15,4-4-3 16,4 4 2-16,0-3 1 16,-1 3 0-16,-2 3 0 15,-8-7 0-15,-7 4 2 16,-7 3 3-16,-11 3 0 15,-6-3 2-15,-8 9-4 16,-7-2-2-16,-3-4 0 16,0-3 1-16,-1-3-19 0,5-10-6 15,6 0-43-15,21-2-170 32</inkml:trace>
  <inkml:trace contextRef="#ctx0" brushRef="#br0" timeOffset="56071.18">9931 14543 292 0,'-29'0'110'0,"19"4"-86"0,-4-1 16 0,10-3 0 16,1 0-13-16,-1 0-1 16,4 3-2-16,4 0 2 15,6-3-14-15,8 0 6 0,3 0 5 16,11-3-10-16,-4 3-2 15,7 0-9-15,8 0-2 16,10 0 0-16,3 3 0 16,1-3 0-16,-5 0 2 15,1-3-32-15,-7 0-12 16,-3-4-17-16,-8-2-6 16,4-3-88-1</inkml:trace>
  <inkml:trace contextRef="#ctx0" brushRef="#br0" timeOffset="56417.63">10760 13979 296 0,'3'-6'112'0,"-3"3"-87"0,4 3 18 15,-4 3 2-15,-4 6-24 0,-3 4-6 16,-3 6-1-16,-1 6 0 16,-3 3-7-16,0 6-2 0,0 10-1 15,3 0 2-15,8 0 1 16,6-3-1-16,8-7 1 16,6-5 0-16,8-1 1 15,7-9-4-15,0-7-1 16,-1-3-1-16,1-5-2 15,-4-4 1-15,0-4 1 16,-3-2-34-16,0-3-13 16,0-4-29-16,-1-2-11 15,4-1-51 1</inkml:trace>
  <inkml:trace contextRef="#ctx0" brushRef="#br0" timeOffset="56700.44">11063 14032 356 0,'-14'4'132'0,"14"-4"-103"0,0 3 12 16,0 0-1-16,0 3-15 15,0 3-5-15,0 26-9 0,0 15-5 16,-4 16-3-1,1 6 0-15,-1 3 2 0,1 4 0 0,-1 12 2 16,1-4-4-16,3-5 0 16,0-10-1-1,3-9-2-15,1-7-35 0,3-12-14 16,0-9-43-16,4-7-20 16,6-3-28-1</inkml:trace>
  <inkml:trace contextRef="#ctx0" brushRef="#br0" timeOffset="57016.58">11359 13440 384 0,'22'31'145'0,"-5"0"-112"0,8 23 19 0,-11-23 0 0,7 29-12 16,7 28 2-16,8 9-20 15,3 28-8-15,-4 13-8 16,-10 0-3-16,-15 19 3 0,-10-4-5 16,-7-11-1-16,-7 11 2 15,0-2 3-15,0-23-9 16,-4-21-2-16,4-13-26 15,0-16-11-15,3-15-20 16,4-19-6-16,0-6-51 0,7-17-23 16</inkml:trace>
  <inkml:trace contextRef="#ctx0" brushRef="#br0" timeOffset="71759.78">1916 13314 172 0,'-18'-28'66'0,"14"25"-52"0,-3-6 12 16,7 2 1-16,0 1-11 15,0-3-4-15,4-1-1 16,-1 1 3-16,4 3-8 15,1-1-1-15,-1 4-1 0,0 3 2 16,0 3 1-16,-4 4 1 16,8 2 2-16,3 4 1 15,7-1 1-15,11 1 2 16,7-1 4-16,3-2-4 16,14-1 2-16,-6 0-5 15,3-2 1-15,10-1-5 0,22 0 1 16,0-3-3-16,-1 0 0 15,8-3 1-15,3-3 1 16,15-3 1-16,-5 3 0 16,-6-3-4-16,7-4-1 15,10 4 1-15,-6 6 0 16,-15 0-2-16,4 0 1 16,10 0 0-16,1 9 3 15,-5-2-3-15,-6-1-2 16,0-3 0-16,10-3 1 15,4-3 1-15,-7-3 1 0,3-10-2 16,8 3 1-16,3-2-2 16,-4 5 2-16,8-5 0 15,-1-1 1-15,1 7 0 16,-15 5 0-16,-10 1-5 16,-4 3 1-16,7 0 0 15,8 0 0-15,-1 3 0 16,-17 1 0-16,10-4 0 15,14 0 2-15,1-4-1 16,-8 1 2-16,4-3-2 16,14 0 2-16,-3-1-2 15,-12 4-1-15,1 0-2 16,4 0 1-16,3 3 1 0,-11 3 2 16,4 0-1-16,10 0-1 15,4 4 1-15,-7-4 1 16,14-3-1-16,15 0 2 15,-44 0-2-15,72-10 2 16,3-2-4-16,-7-1 0 16,14-2 1-16,-11-4 2 15,0 9-3-15,11-2 0 16,-60 6 1-16,64-4 0 16,-1 1 0-16,-13 6 0 15,17-4 2-15,-11 1 1 16,11 0-4-16,4-3 1 15,-4-1-2-15,14-2 0 0,-21-4 2 16,10 0 2-16,-62 7-3 16,51-4 0-16,-2 1 1 15,-15 2 2-15,-49 4-3 16,14 3 0-16,-7 3 1 16,-10 3 0-16,-11 0 0 15,-18 0 0-15,-25 0 0 16,8 4 0-16,-11-1 0 15,-7 0 0-15,-15 1 0 16,1-1 0-16,-11-3 0 16,-6 0 0-16,-8 0 0 15,-4 0 2-15,-3-3 1 16,-7 0 3-16,0 3-3 0,-7 4 0 16,-3 5-3-1,-4 7-1-15,-4 19 3 16,-10 21 3-16,-11 45 0 0,-25 24 0 15,-24 60-1-15,-3 26 0 16,-1 30-2-16,-3 26 1 16,-4-19-4-16,7 9 0 15,11-25 1-15,14-9 2 16,14-13 1-16,11-22 3 16,6-6-1-16,5-15 0 15,2-23-3-15,8-22 1 16,7-5-2-16,4-17 2 15,-1-15-4-15,7-19 0 0,1-16 3 16,-1-15 1-16,1-10-1 16,-1-9-2-16,4-3 3 15,-3-7 0-15,-1-6 1 16,-3-3 0 0,-3-3-2-16,-4-3-2 0,-4-1 1 15,-3 1-1-15,-7 3-5 16,-8 0 1-16,-3 0 6 15,-3 0 4-15,0-4-6 16,-4 1 1-16,-7 0-1 16,-14 6 0-16,-18-3 0 15,-6-4 2-15,-1-2-3 16,-18 6 0-16,-20-3 3 0,3 6 1 16,-18 0-4-16,-17 0 1 15,3 6 0-15,-28 3 0 16,4 1-3-16,-18 2 2 15,-4-2 1-15,-17 2 2 16,0-6-3-16,-11 1 0 16,-7-4 3-16,-18 3 1 15,4-3-4-15,-21-3 1 16,7 0-7-16,-11-3 0 16,-10 0 7-16,7-6 7 15,-18-4-8-15,7 4-3 16,0-1-1-16,-13 1 3 15,20 9 1-15,-7 0 1 0,0 12 0 16,18 1 0-16,-21 3-3 16,35-1 2-16,-11-2 5 15,32-4 5-15,-3 1-12 16,28-10-2-16,17 0 2 16,0 0 3-16,29-7 1 15,24 1-1-15,4 0 1 16,4-4 1-16,24-2-3 15,18-4 0-15,13 4 1 16,19-1 0-16,7-3 0 16,13 7 2-16,1-4-3 15,3 1 0-15,7-1 1 16,8 1 0-16,-1-7 0 16,0-3 0-16,11-3-3 15,4-3 2-15,6-10 1 16,11-6 2-16,4-15 1 0,6-32 1 15,8-7 0-15,0-11 0 16,-4-45 0-16,4-18 0 16,-1-48-5-16,1-40 1 15,-4-22-2-15,-3-35-2 16,6 10-2-16,1 47-1 16,3 53 1-16,-7 44 2 15,-6 40-56-15,-5 35-21 16,1 13-101-1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33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12 7680,'-2'0'884,"-10"0"3499,11 0-4199,1 0 0,0 0 0,-1 0 0,1 0-1,0 0 1,-1 0 0,1 0 0,0 0 0,-1 0-1,1 0 1,0 1 0,0-1 0,-1 0-1,1 0 1,0 0 0,-1 0 0,1 0 0,0 1-1,0-1 1,-1 0 0,1 0 0,0 1-1,0-1 1,0 0 0,-1 0 0,1 1 0,0-1-1,0 0 1,0 0 0,0 1 0,0-1-80,0 1 1,0-1-1,1 0 0,-1 0 1,0 0-1,1 0 0,-1 1 1,0-1-1,1 0 0,-1 0 1,0 0-1,1 0 1,-1 0-1,1 0 0,-1 0 1,0 0-1,1 0 0,-1 0 1,0 0-1,1 0 0,-1 0 1,0 0-1,1-1 1,-1 1-1,1 0 0,15-4 665,-10 2-379,17-2 137,1 0-1,0 2 1,0 0 0,34 3 0,-17 2-367,72 17 0,-90-16-152,-13-2 20,1 0-1,15 6 1,20 7 174,-37-13-7737,-18 12-222,4-5 4559,-8 7-1292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33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 10368,'-1'-1'5696,"7"-1"4,3 1-2158,1 1-4315,25 4 1831,62 0 1,173-4-286,-247-2-2146,-12-1-8015,-11 3 9094,12-4-5034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05T18:56:37.6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1180 6784,'-1'-4'467,"0"-1"0,1 0 1,-1 0-1,1 0 0,1 1 1,-1-1-1,1 0 0,-1 0 1,1 1-1,1-1 0,-1 0 1,1 1-1,-1-1 0,1 1 1,3-5-1,-5 9-404,0 0-1,0 0 1,1-1-1,-1 1 1,0 0 0,0 0-1,0 0 1,0 0 0,0 0-1,0 0 1,0 0-1,0 0 1,0-1 0,1 1-1,-1 0 1,0 0 0,0 0-1,0 0 1,0 0 0,0 0-1,0 0 1,1 0-1,-1 0 1,0 0 0,0 0-1,0 0 1,0 0 0,0 0-1,1 0 1,-1 0 0,0 0-1,0 0 1,0 0-1,0 0 1,0 0 0,1 0-1,-1 0 1,0 0 0,0 0-1,0 0 1,0 0-1,0 1 1,0-1 0,1 0-1,-1 0 1,6 9 1231,6 18-560,-10-22-406,5 14 159,-1 0 0,-2 0 0,4 22 0,-1-4-99,78 436 1996,-5 214-1595,-36 7 1398,-43-425-1399,-2-154-552,1-110-147,0 0 1,0-1-1,1 1 1,0 0-1,-1-1 1,1 1-1,1-1 1,1 6 0,-2-8 27,1 1 0,0 0 0,0 0 1,0-1-1,0 0 0,0 1 1,0-1-1,1 0 0,-1 0 1,1 0-1,0 0 0,5 2 0,2 1-99,0 0 0,1-1 0,-1-1 0,1 1 0,0-2 0,0 0 0,0 0 0,1-1 0,-1 0 0,15-1 0,214-20 88,50-28 108,-170 17-184,226-44 100,-317 71-134,97-13 75,147-39 0,367-100-76,-340 119-12,5 23-25,-144 8 16,409-1 106,-493 10-128,125 23-1,72 35 124,-184-43-56,158 12 0,170 29-57,-322-43-20,-38-9 65,107 1 1,61-17 141,6 0-233,-149 10 46,138 20 1,-122-7 25,0-4-1,183-5 1,174-13 230,-121 35-143,181 29-203,-247-31 0,-127-10 171,-124-13-48,270 31 68,-154-17-76,170-1 0,139-24 17,-284 4-3,86 6-1,-88 2 0,89-9 0,-157 3 0,45 1-2,78-4 15,237-14-3,34-26 104,-251 21-89,-5-6-44,-118 13 12,166-4 1,-236 22-11,7 1-33,50-6 0,-61 1 191,41 0 0,-69-12-167,10-16 76,-8 17-81,10-25 1,-4 11 35,-12 24 15,0 0 0,0-1 1,0 0-1,2-7 1,7-35 25,15-44-60,-4 18 72,-20 60-64,0 1-1,-1-1 0,0 0 0,-2 1 1,0-27-1,0 16 42,7-156 29,-2 144-68,12-44 1,2-14-54,-9-60 120,-7 69-51,6-25 6,40-181 1,-9 61-147,-22 116 187,1 7 37,12-74-134,-13 59 30,15-125-8,-17-4 94,-16 225-78,0-75 0,-19-162 0,16 247 7,0 0 1,-1 0-1,0 0 1,-1 1-1,-14-28 1,15 37-14,1 0 1,-1 1-1,1-1 1,-2 1-1,1 0 1,0 0-1,-1 1 1,0-1-1,0 1 1,0 0-1,-1 0 1,0 1 0,1 0-1,-1 0 1,0 0-1,-13-3 1,10 3-8,-1 2 0,0-1 1,1 1-1,-1 1 0,0 0 1,-15 2-1,-57 14 23,5-1 26,-167 14-36,-291 54 0,375-42-1,23-6 13,-630 119-12,639-134 34,-350 51-143,456-69 98,-457 55 17,0-21 154,-417-2-254,504-20 97,182-6-3,-524 11 0,610-19 11,-409 3-2,4 22 3,-72 33-166,482-45 196,-62 3-66,-58 8 11,115-10 31,-198 26-27,4 17 21,236-38-27,-406 72 57,15-70-58,48-1-27,-70 11 48,94-35 166,185 13-340,111-2 210,66-7-101,-46-6 1,-14 0 109,8 8 6,-103-4-91,169-2 37,0 0 0,1-2 0,-1 0 1,-38-17-1,52 19-7,0 1 0,0 1 0,0-1 0,0 2 1,-1 0-1,-17 0 0,-69 11-23,75-7 33,-1 0 0,0-1 0,1-1 0,-26-3-1,33-2-23,0 1 0,1-2 0,0 0 0,-28-14 0,22 10 59,-33-11-1,40 15-52,-1-1 0,1 0-1,0-1 1,1 0 0,-19-14-1,22 16 9,0 0 0,0 1-1,-22-6 1,25 8-160,1 1-1,-1 0 1,0 0-1,1 1 1,-1-1 0,1 2-1,-1-1 1,0 1-1,1 0 1,-1 0-1,-8 3 1,6-1-894,0 1 0,0 0 0,0 0-1,0 1 1,1 0 0,0 0 0,-8 7 0,-10 15-5426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26:27.16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1580 484 200 0,'-14'-9'77'0,"7"2"-60"0,-3 7 15 0,6 0 2 16,-3 0-4-16,0 0 2 16,0 0-3-16,0 0 0 15,3 0-16-15,1 0 3 0,-1 0 2 16,4 0-6-16,0 0 1 16,4-3-2-16,3-6 1 15,4 2-2-15,6 1-1 16,4-3-3-16,11-1-1 15,7 1-1-15,0 0 2 16,-4-1-1-16,4 1 2 16,-4 9-2-16,-7 0 0 15,-3 9 3-15,-4 1 3 16,-7 15 2-16,0-3 3 0,-10 9-5 16,-8-3-1-16,-10 0-2 15,0 13 0-15,-3 0-4 16,-5 3-3-16,5 9-3 15,-4-9 1-15,-1 0 1 16,1-7 2-16,11-2-1 16,-1-1-1-16,8-8-2 15,3-11 1-15,7 4 1 16,7-10 2-16,7 1 3 16,4-10 4-16,-1 0-4 15,8-6-3-15,-4 2-4 16,4-2 1-16,-7 3 1 15,-8 3 2-15,-3 3-12 0,-3 3-6 16,-4 4-44-16,0-1-21 16,-3 1-82-1,6-1-53-15,4-6 96 16</inkml:trace>
  <inkml:trace contextRef="#ctx0" brushRef="#br0" timeOffset="630.16">2332 537 240 0,'3'-19'90'0,"8"4"-70"0,-4-4 8 16,0 3-2-16,-3 4-5 15,-1-4 2-15,-3 7-4 16,0-7 0-16,-3 7-10 15,-4 9-1-15,-11 9 2 0,0 0 0 0,1 10 4 16,-12 6-1-16,-6 7 2 16,0-4-6-16,3 9-3 15,0 7-3-15,4 10 0 16,11-4 0-16,6 0 3 16,11-6 1-16,11-7 1 15,10-2 0-15,14-7 0 16,-3-9 2-16,3 3 4 15,4-13-2-15,-4-2 3 16,-3-7-8-16,10-16-2 16,8-15-1-16,-5-7 0 15,8-9 0-15,-7-3 0 16,-3 6-2-16,-8 0 1 16,-14-6-2-16,-10-7 2 15,-15 1-2-15,-14 3-1 0,-17 6 1 16,-4 3-1-16,4 19-3 15,-7 6 2-15,3 3-8 16,7 7-4-16,0 9-31 16,4 9-13-16,7 7-15 15,3 3-4-15,8 6-64 16</inkml:trace>
  <inkml:trace contextRef="#ctx0" brushRef="#br0" timeOffset="1187.63">1309 1149 220 0,'-14'0'85'0,"7"9"-66"0,-7-9 10 0,10 0 2 15,-3 0-2-15,0 6 5 0,-4-3-3 16,8 4-1-16,-1-7-17 15,4 0-1-15,7 0 1 0,7 3 6 16,1 3 3-16,6-6-3 16,0 3 1-16,7-3-7 15,4 0 0-15,14-3-2 16,14-6 1-16,21-7 0 16,11 7 0-16,13-7-2 15,26 3-1-15,3 1 6 16,14-1 4-16,0 4-9 15,-7-4-3-15,-10 1-7 16,-8 2-1-16,-13 1 1 16,-11 0 0-16,-29-1 2 15,-17 7 1-15,-14-3 1 16,-18 3 0-16,-17 3-33 0,-15 3-15 16,-7-3-27-16,-6 9-10 15,2-3-26-15,-2-2-7 16,-1 14-7-1</inkml:trace>
  <inkml:trace contextRef="#ctx0" brushRef="#br0" timeOffset="1788.6">1612 1472 268 0,'11'-16'101'0,"-1"7"-78"0,1-1 11 0,-4 1 1 16,0-1-4-16,-3 7 2 16,-1-3-5-16,1 3 0 15,-4 3-16-15,0 0 2 0,3 3 2 16,1 16-2-16,-1 0 0 16,-3 6-8-16,0 3-2 15,-3 6-2-15,-1 4-2 16,1 12 3-16,-1-3 0 0,4 3-6 15,0-6 0-15,0-3 1 16,0-13 3-16,0-3 0 16,4-6 2-16,-1-3-2 15,4-7 2-15,-3-9-22 16,3-6-7-16,0 3-38 16,0-7-14-16,4-5-76 15</inkml:trace>
  <inkml:trace contextRef="#ctx0" brushRef="#br0" timeOffset="2024.02">1901 1597 348 0,'0'-3'132'0,"4"-7"-103"0,0 4-6 0,-4 6-10 15,3-6-14-15,-3 6 1 16,0 0 0-16,0 0 0 16,0 0 0-16,0 0-5 0,0 9-1 15,0-2-30-15,0-1-14 16,0 3-87 0</inkml:trace>
  <inkml:trace contextRef="#ctx0" brushRef="#br0" timeOffset="2389.15">2071 1428 264 0,'-4'0'99'0,"4"0"-77"0,4 0 7 15,-1 0-3-15,8 0 1 16,3 0 6-16,7-10-7 15,7 1-1-15,-3-1-14 16,-4 4 2-16,4 6 3 0,-4 3 1 16,-3 10-1-16,-11 6-6 0,-7 6-2 15,-7 3 0 1,-11 0 0-16,1-3 2 16,-1 10 1-16,0-1-5 0,8-9-2 15,6 4-2-15,1-11 1 16,3 1-4-16,3-6-2 15,1-1 4-15,6-5 1 16,4-4-3-16,0 3 1 16,1-6-5-16,-1 0 1 15,3 0-53-15,-3 0-24 16,1 0-91 0</inkml:trace>
  <inkml:trace contextRef="#ctx0" brushRef="#br0" timeOffset="2808.84">2565 1484 264 0,'-11'-3'101'0,"8"-6"-78"0,-4 9 11 16,3-7 1-16,-3 4-12 15,-4 3-4-15,1 0-8 16,-8 3-5-16,4 7-3 16,0 5 0-16,0 1 0 0,3 3-1 0,1 0 1 15,6 6-2 1,1-6-1-16,3 6 7 0,3-10 3 16,8 4-3-16,10-9-2 15,7-10 4-15,7 0 2 16,-3-7 7-16,3-2 3 15,1-4-2-15,-5-9-1 16,-13 0-8-16,-4 7-2 16,-14-4-2-16,-10 3-1 15,-8-3-3-15,-17 10-2 16,-1-7-4-16,1 7-2 16,10 3-28-16,-3 3-13 15,4 3-19-15,6 9-7 16,4 0-71-1</inkml:trace>
  <inkml:trace contextRef="#ctx0" brushRef="#br0" timeOffset="3589.79">1549 2111 284 0,'-4'0'107'0,"4"-6"-83"0,4 3 10 15,-4 3 0-15,3-10-8 16,1 1 2-16,6 6-12 16,8-3-4-16,3-4-7 15,7 10-4-15,1 0 2 0,-5 0-2 16,5 0 2-16,-5 10 4 16,1-1 4-16,-11 0 2 0,-3 10 5 15,-8 6-1-15,-3 0-1 16,-7 4-6-16,-4 8-2 15,-6-2-6-15,-4-4-2 16,7-3-2-16,3-6 0 16,0 3 2-16,4-3 0 15,7-9-3-15,7-1 2 16,4-2 1-16,7-10 2 16,3 0-1-16,3-10-1 15,1 4 1-15,-7-3 1 16,-1-1-8-16,-2 4-1 15,-1 3-62-15,7-10-143 32</inkml:trace>
  <inkml:trace contextRef="#ctx0" brushRef="#br0" timeOffset="3803.44">2053 2180 356 0,'-10'-12'132'0,"10"9"-103"0,-4-1 5 16,4 4-5-16,0 0-17 0,0 0-4 15,0 0-10-15,0 0-3 16,0 0 2-16,4-3-36 16,3 3-14-16,-4-3-55 15,8 3-67-15,3 6 51 16</inkml:trace>
  <inkml:trace contextRef="#ctx0" brushRef="#br0" timeOffset="4129.64">2328 2036 260 0,'-7'-13'99'0,"7"13"-77"0,0-9 11 0,0 9 2 0,4 0-8 15,-1-6-1-15,-3 6-1 16,0-3 1-16,0 3-14 16,4 0 2-16,-1 3 2 0,1 6-6 15,-4 4-1-15,0 2-7 16,0 1-2-16,0 3 0 15,0 3 2-15,0 0-1 16,7 0-1-16,-3-7-26 16,-1 4-12-16,1-9-25 15,3-1-9-15,0-3-62 16</inkml:trace>
  <inkml:trace contextRef="#ctx0" brushRef="#br0" timeOffset="4506.17">2551 1989 272 0,'-15'3'101'0,"5"0"-78"0,-1 7 6 0,8-10 0 16,-8 3-9-16,4 6-2 15,0 1-6-15,0 2-2 0,0 4-6 16,0-1-3-16,3 7 0 16,4-3-1-16,4 0 0 15,17 6 0-15,4-19 8 16,3-6 5-16,-3-6 7 16,6-3 2-16,1-1-5 15,0-12 0-15,-14 10-10 16,-1-10-4-16,-6 6 0 15,-11-3 2-15,-11 7-2 16,-6 2 0-16,-5 1-6 16,-6 0 0-16,4 9-41 15,2 0-16-15,5 9-101 16</inkml:trace>
  <inkml:trace contextRef="#ctx0" brushRef="#br0" timeOffset="5483.42">1743 2644 216 0,'7'-9'82'0,"0"-1"-64"0,0 4 22 0,-7 6 4 16,0 0-7-16,3-3 1 15,-3 3-9-15,0 0-3 16,0 6-14-16,-3 7-5 0,-1-1-3 16,1 10-2-16,-4 0 1 15,3-3-2-15,4 0 2 16,0 3-7-16,4-6 1 16,3-1 3-16,0-2 2 15,0-4 0-15,4 1-2 16,-1-4 1-16,1-6 1 15,-4 0-6-15,7-6 1 16,0 2-26-16,-3-5-8 16,-1 3-107-1</inkml:trace>
  <inkml:trace contextRef="#ctx0" brushRef="#br0" timeOffset="5797.17">1919 2600 324 0,'0'-18'123'0,"0"11"-95"0,0 7 11 16,0 0 28 0,0 0-43-16,0 0-8 15,0 7-2-15,0 5-8 16,0 10-4-16,0 9-1 0,0 10-1 15,0-3 0-15,-3 3 0 0,3 2 2 16,0-8-3-16,0 3 0 16,0-7-21-16,3-3-8 15,1-3-9-15,-1-6-4 16,1-6 6-16,-1-7 3 16,4-6-61-1,7-6-61-15,4-7 47 16</inkml:trace>
  <inkml:trace contextRef="#ctx0" brushRef="#br0" timeOffset="6040.28">2219 2738 348 0,'-18'-9'132'0,"15"9"-103"0,-1-3 14 0,4 3 1 0,0 0-27 15,0 0-9-15,0 0-5 16,0 0-3-16,0 0 0 16,-3 3 2-16,-1 6 1 0,1 4-10 15,-1 3-5-15,4-7-23 16,0 0-8-16,4-2-23 16,3-4-9-16,7-6-53 15</inkml:trace>
  <inkml:trace contextRef="#ctx0" brushRef="#br0" timeOffset="6516.53">2455 2528 348 0,'7'-15'129'0,"-7"15"-100"0,0 0 4 0,0 0-4 16,-3 0-15-16,-1 3-1 15,-3 3-7-15,0 3-2 16,0 1-2-16,0-1-2 0,4 1 3 16,-1-4-2-16,1 3 2 15,-1-2-4-15,4 2-2 0,0-6 2 16,0 7 2-16,4-1-2 16,-1 0 0-16,4 4-1 15,-3-10 0 1,6 3 2-16,4 4 2 15,8-10-3-15,2 3-2 0,8 3 4 16,-4 0 1-16,4 4-3 16,0-1-1-16,-1 4 3 15,-6-4 3-15,-4 10-3 16,-3-3-1-16,-4-4 22 16,-3 7 10-16,-8-7-3 15,-6 4-2-15,-8 3-13 16,-7 3-4-16,-6-6-6 15,-5 2-3-15,-6 1 2 16,7-12 2-16,3 2-11 16,4-6-5-16,7-3-33 0,3-3-13 15,4-6-15-15,7-7-6 16,11-9-76 0</inkml:trace>
  <inkml:trace contextRef="#ctx0" brushRef="#br0" timeOffset="6731.58">2424 2525 380 0,'-11'3'143'0,"11"-3"-112"0,11 0 14 0,-4-3 0 0,14 0-17 15,11-6-4-15,20-13-11 16,5 0-4-16,6-16-5 15,-10 10-5-15,0-4 0 0,-10 4-54 16,-5 16-23-16,5 2-104 16</inkml:trace>
  <inkml:trace contextRef="#ctx0" brushRef="#br0" timeOffset="10357.79">2092 1920 156 0,'-11'6'60'0,"11"-6"-47"0,-3 0 17 0,3 0 3 0,0 0-1 16,0 0 1-16,-4 0-5 16,4-6 0-16,-3 6-16 15,3 0 4-15,0-3 2 0,0 3-4 16,0-3 2-16,0 3-3 16,0-3 2-16,0-1-2 15,0 1 0-15,3 0-5 16,8-6-3-16,7-10 4 15,6-3 4-15,15-6 2 16,3-13 3-16,11 0-1 16,4-3-1-16,24-3-6 15,-3-6-2-15,-1-3-2 16,-6-1-1-16,-15 10-3 16,-10 3 1-16,-7 10-4 0,-11 5 0 15,-10 11 5-15,-4 8 2 16,-7 7-16-16,-4 6-7 15,-3 7-32-15,0 2-11 16,0-2-33-16,4 5-11 16,3-2-20-1</inkml:trace>
  <inkml:trace contextRef="#ctx0" brushRef="#br0" timeOffset="11199.95">2194 2412 204 0,'-3'0'77'0,"3"0"-60"0,-4 3 8 16,4-3 0-16,0 0-2 16,0 0 1-16,0 0-5 15,0 0-1-15,0 0-10 16,0 0 1-16,0 0 2 0,0 0-4 16,0 0 1-16,7-3-1 15,0-3 3-15,7 0 6 0,4-13 4 16,10-12 1-16,4-7 2 15,3-12-9-15,29 3-1 16,3-7-5-16,14-2 0 16,-10-4-5-16,-8 13 0 15,-6-3-1-15,-5 13-2 16,-16 8 1-16,-5 4-1 16,-6 10-3-16,-4 5 0 15,-7 1-45-15,-7 9-20 16,8 6-270-1,-5-3 239 1</inkml:trace>
  <inkml:trace contextRef="#ctx0" brushRef="#br0" timeOffset="12432.59">2762 2281 196 0,'-7'-4'74'0,"14"4"-58"0,-7-6 5 16,0 6-1-16,0-3-6 16,0-3 0-16,0 3-4 15,0-7 1-15,-7 4-6 16,4 3 4-16,-1 0 1 0,-3 0-3 0,-3 3 1 15,-1 0-1-15,-3 0 1 16,0 0 0-16,-4 0 0 16,4 0-2-16,-4 0-1 15,-3 0-3-15,4 0 1 16,-1 0-2-16,0 0 2 16,4 0-2-16,4-7 2 15,-5 7-2-15,1 0-1 16,-3 0 3-16,3 7 0 15,3-7 1-15,-3 6 0 16,0 3 0-16,3 4 0 16,4 2 0-16,-3-2 0 15,-1 3-5-15,-3-1 1 16,0 4 0-16,0 0 2 16,0 3-1-16,-4-3 2 0,4-4 0 15,3 7 1-15,4 0 2 16,-3-3 1-16,-1 6-1 15,4-3-1-15,0 3-1 16,0 0 0-16,-4 13 0 16,1 3 2-16,3 3 1 15,0-4 3-15,-1 4-1 16,5-6 2-16,-1-4-2 16,8 1 0-16,7-7-1 15,3-3 0-15,10 3 7 16,5-3 2-16,-1 1-6 0,14-11-2 15,7 4-5 1,4-10-1-16,11 1 1 16,-8-7 2-16,4-3 1 15,-10-3 3-15,3-7-1 0,3-15 2 16,1-3-4-16,10-13 1 16,-7-15-3-16,3-13 0 15,-7 9-6-15,-6-5 1 16,-15 11 0-16,-7-2 2 15,-10 2 1-15,-14-2 1 16,-15 3-5-16,-17 6 1 16,-18 3 0-16,-14 0 0 15,7 9 0-15,-18 4 2 16,4 9-3-16,-10 3 0 16,6 10-21-16,11 9-8 0,14 3-36 15,8 13-13-15,16 3-97 16</inkml:trace>
  <inkml:trace contextRef="#ctx0" brushRef="#br0" timeOffset="15882.15">811 6457 212 0,'-10'0'79'0,"3"0"-61"0,-4 0 17 0,8 0 3 16,-1 0 0-16,1 0 2 15,-1 0-14-15,1 3-3 16,3-3-13-16,0 0 2 0,7 0 2 15,0 0 1-15,3 0 4 16,4 0-2-16,0 6 1 16,4-2-5-16,3-4 0 15,4 0-4-15,0 0 2 16,-1 0-4-16,1-4-2 16,7-2-5-16,7 6-2 15,-8-3 3-15,8-3 1 16,-4 3 0-16,-6-4 1 15,-8 4-2-15,0-3-1 16,-7 6 1-16,-3-3-1 16,-4 0-38-16,-7 3-14 0,-4 3-34 15,-3 0-11-15,0 13-41 16</inkml:trace>
  <inkml:trace contextRef="#ctx0" brushRef="#br0" timeOffset="16126.25">931 6799 260 0,'-10'6'99'0,"13"-6"-77"0,1 0 20 0,-1 0 3 16,8-3-17-16,3 0-3 15,7-3-11-15,11-4-1 16,0 1-8-1,3-1-3-15,7 4 1 0,1 3-2 0,-12 0-1 16,1 3-2-16,0 0-1 16,-7 0-53-16,-4 3-23 15,-4-6-57 1</inkml:trace>
  <inkml:trace contextRef="#ctx0" brushRef="#br0" timeOffset="16978.02">1824 6294 212 0,'0'-13'79'0,"3"4"-61"0,1 0 21 0,-1 2 5 15,5-2-9-15,-1 0-1 16,0 2-6-16,0 1 0 15,0 6-16-15,0 0 11 0,0 6 6 16,-7 7 0-16,-11 2 1 16,4 4-13-16,-7 3-3 0,-4 0-6 15,1 0-3-15,3 0-2 16,-4 0-3-16,4-3 1 16,3-3-1-16,8-7-3 15,-4 7 2-15,7-7-1 16,10 0 0-16,-3 1 2 15,4-1 0-15,3 1 0 16,-3-1 2-16,6 0-1 16,1-2-1-16,3-1-2 15,4-3 1-15,0 0 1 16,-1 4 0-16,8 5 0 0,3 4 0 16,4 12 0-1,-11 0 2-15,4 4-3 16,-4-4 0-16,0 0-1 15,-6-3 0-15,-8-3 2 0,0-3 2 16,-7-3-1-16,-4-1 2 16,-6-5 0-16,-4 5 3 15,-7-2 6-15,-7-4 2 16,-8 1-7-16,-6-4-4 16,3 0-2-16,4-3 1 15,0 0-3-15,-4-3-2 16,4-6-1-16,3-6 0 15,8 2-30-15,2-2-13 16,8-4-27-16,4 0-11 16,10-6-69-1</inkml:trace>
  <inkml:trace contextRef="#ctx0" brushRef="#br0" timeOffset="17357.7">1937 6187 192 0,'-7'-15'71'0,"7"5"-55"0,0 1 15 0,0 3 5 16,0 2-5-16,0 4 2 15,0 0-6-15,0 4 1 16,0 2-16-16,0 3 13 0,3 1 7 16,8-1-1-16,3 1 2 15,11-4-13-15,13-3-4 16,1-3-7-16,11-3-4 16,3-3-5-16,-11 6 0 15,-7-4 0-15,7 4 2 16,-10 4-3-16,0-4 0 15,-7 9 1-15,-4-9 0 16,-7 6-53-16,0-3-22 16</inkml:trace>
  <inkml:trace contextRef="#ctx0" brushRef="#br0" timeOffset="18420.96">2734 6084 208 0,'-3'-10'77'0,"-1"7"-60"0,0-3 8 0,4 3 2 0,0-3-5 16,-3 3 1-16,-1-4-3 16,4 4-3-16,0 0-9 15,-3 3 1-15,-1 0 4 0,1 6-5 16,-4 4-2-16,-4 18 1 15,-3 10 2-15,-4 5 2 16,-3 1 1-16,-3 3 0 16,2 10 2-16,5 12 2 15,6 9-1-15,4-3-5 16,7-9-2-16,7-3 0 16,7-10 0-16,4-9-4 15,3-3-1-15,4-7-1 16,-4-5-2-16,-3-7 1 15,-1-7 1-15,1-5 8 16,-4-4 3-16,0-3-4 0,0-3-3 16,0-3-6-16,-7 0 0 15,0 0 2-15,-3 0 1 16,-4 3-43-16,0 0-18 16,0-4-37-16,0 4-14 15,3-3-18 1</inkml:trace>
  <inkml:trace contextRef="#ctx0" brushRef="#br0" timeOffset="19816.22">3221 6313 200 0,'0'-6'74'0,"3"-1"-58"0,1 1 9 0,-1 0 2 0,1-1-5 16,0 1 1 0,-4-3-1-16,3-1-2 0,-3-2-10 15,0-1 2-15,0 1 4 16,-3-7-2-16,-5 10 2 0,-2-10-5 15,-4 9 1-15,-4-2-3 16,0-1 0-16,-6 4-3 16,-8 3 1-16,4-1-6 15,0 7-1-15,3 7 0 16,-3 2 2-16,3 7-1 16,4 2 2-16,0 8-2 15,7-1-1-15,-4 0 5 16,7 0 4-16,4 0-3 15,4 0 2-15,3-6-1 16,7 6 1-16,3-10-2 16,12 1 1-16,2-3-4 0,8-4 0 15,7-3-1-15,-7-2 1 16,3-8 0 0,0-2 1-16,0-3-2 0,-13-4-2 15,-1 1 1-15,-4-1 1 16,-6 1-1-16,0-1 2 15,-4 4-2-15,-4 2 2 16,-3 4 0-16,0 6 3 16,-3 4-1-16,-1 5 0 15,1 4-1-15,-1 3 0 16,0 3-2-16,1 3-2 16,-1 6 5-16,4 7 1 15,0 2-2-15,0 1-1 16,4 0-3-16,-1-3-1 0,-3-7 1 15,4-6 2-15,0-6-1 16,-1-4 2-16,-3-2-2 16,0-4-1-16,0 1 1 15,0-4-1-15,0-3 2 16,0 0 1-16,0 1-17 16,0-4-7-16,0 0-32 15,0 0-11-15,0 0-18 16,7-7-6-16,0-5-40 15</inkml:trace>
  <inkml:trace contextRef="#ctx0" brushRef="#br0" timeOffset="20209.32">3507 6441 196 0,'7'-3'74'0,"-4"-3"-58"0,1 6 16 0,-4 0 4 16,0 0-3-16,0 0 1 16,0 0-6-16,0 0 0 0,0 0-16 15,0 0 2-15,-4 0 2 16,-6 9-4-16,-1 1-2 0,-3 9-3 15,0 12-2-15,-4 0-1 16,4 4 2-16,0 2-3 16,3 1-2-16,-3-7 0 15,4-2-1-15,-1-4 0 16,4-3 0-16,0-7 0 16,3 1 0-16,1-7-3 15,3 1 0-15,0-4-18 16,0-3-9-16,0-3-35 15,3-3-16-15,8-9-41 16</inkml:trace>
  <inkml:trace contextRef="#ctx0" brushRef="#br0" timeOffset="20552.77">3380 6379 272 0,'-4'-10'101'0,"4"7"-78"0,0 0 9 0,0 3-3 15,0 0-6-15,0 0 0 16,4 3-1-16,3 3-2 16,0 4-10-16,0 2 0 0,0 4 1 15,0 6-4-15,0 6-2 0,0 7-2 16,4 2 0-16,3-2-2 15,0 2-1-15,3-2 1 16,1-7-1-16,3-3-3 16,-3-6 2-1,-8-3 3-15,5-4 1 0,-1 1-1 16,-4-4 1-16,1-3-22 16,-1 1-9-16,-2-4-28 15,-5-3-10-15,4-6-71 16</inkml:trace>
  <inkml:trace contextRef="#ctx0" brushRef="#br0" timeOffset="21031.82">3679 6197 252 0,'-7'-16'93'0,"11"7"-72"0,-1-7 0 0,1 10-4 16,3-4-6-16,0-2 1 16,0-1 0-16,-3 4 2 15,3-1-7-15,0 4 0 0,0 0 3 16,0 6 3-16,0 0 2 15,0 9 3-15,-3 4 1 0,-1 3-2 16,-3 5 0-16,0 5-3 16,-3-4 1-16,-1 6-2 15,1-6 0-15,-1-4-3 16,0-2 1-16,1 0-6 16,-1-4-1-16,4 1-7 15,0-4 0-15,4 1 3 16,-1 5 4-16,5-5 1 15,-1-1 2-15,7-3-4 16,-4 1-2-16,1-1 0 16,-4-3 1-16,7-3-1 15,-3 0-1-15,-4 0-39 16,0 0-19-16,-7 0-28 16,3 0-9-16,4 3-39 15</inkml:trace>
  <inkml:trace contextRef="#ctx0" brushRef="#br0" timeOffset="21754.38">4106 6539 200 0,'-7'-10'74'0,"7"7"-58"0,-3-3 14 0,3 6 3 15,0-3 1-15,-4 3 4 16,1 0-6-16,-4 0-2 15,3 3-16-15,1 0 7 0,-1-3 5 0,4 0-3 16,4 0-1-16,6 0-1 16,8 0 1-16,3-3-8 15,7 0-3-15,-3-1-6 16,3 1-4-16,-3 3 0 16,0 0 1-16,-1 0-1 15,-10 3-1-15,4 1 1 16,-4 2 1-16,-3 0-1 15,-1-3 2-15,-3 0-20 16,0-3-6-16,0 0-26 16,0 0-11-16,-3-3-30 15,3 0-11-15,7 6-19 16</inkml:trace>
  <inkml:trace contextRef="#ctx0" brushRef="#br0" timeOffset="22686.48">4685 6181 180 0,'0'-9'68'0,"0"2"-52"0,0-2 10 16,0 3 1-16,0-1-7 16,0 1-1-16,0 0 0 15,0 3 2-15,0 0-11 16,0 3 3-16,0 0 1 0,0 0-1 15,0 3 2-15,0 6 5 16,0 7 2-16,-4 3-7 16,1 9-2-16,-4-3-3 15,3 0-1-15,-3 0-1 16,0-3 2-16,4-3-3 16,-1 0 1-16,4-4-3 15,7-2 0-15,0-4-1 16,0 1 0-16,4-4-2 0,3 0 1 15,0-3-2-15,0 1-1 16,0-4 1-16,0 0 1 16,1 0-1-16,-1 0-1 15,-4-4 1-15,-6 4-1 16,3 0-18-16,0 0-5 16,-7 0-27-16,0 0-10 15,0 0-67 1,3 4-44-16,4-1 74 15</inkml:trace>
  <inkml:trace contextRef="#ctx0" brushRef="#br0" timeOffset="23062.3">4830 6241 224 0,'0'-16'85'0,"0"7"-66"0,3-1 12 16,-3 4 3-16,0 3-7 15,4-3-1-15,-4 6-3 16,0 0 0-16,0 0-13 16,0 9 5-16,0 0 3 0,0 13-2 0,0 0 3 15,0 3-4 1,0 4-1-16,0-1-6 0,0 9-3 15,0 1-5-15,0 3 0 16,0 0 0 0,0-1 2-16,3-5-1 0,1-1-1 15,-1-2 1-15,1-10 1 16,3-4-3-16,0-5 0 16,0-7 1-16,-4 4 0 15,-3-10-42-15,0 6-17 16,0-6-98-1</inkml:trace>
  <inkml:trace contextRef="#ctx0" brushRef="#br0" timeOffset="23376.34">5041 6112 276 0,'0'-28'104'0,"14"9"-81"0,4 7 27 16,-11 5 6-16,4 7-21 16,3 7-7-16,3 11-6 15,-3 17-2-15,4 9-11 16,-7 6-1-16,-4 6-1 0,0-12-1 0,-4 41 1 16,1 0-4-1,-4-4-2-15,-4-12 4 16,-6-6 1-16,3-16 0 0,-7 0-1 15,-4-13-14 1,4-9-7-16,0-6-29 0,0-9-13 16,3-4-25-16,7-12-11 15,1-7-33 1</inkml:trace>
  <inkml:trace contextRef="#ctx0" brushRef="#br0" timeOffset="24349.89">4713 5419 216 0,'-10'10'82'0,"2"-10"-64"0,-2 6 11 0,6-3 2 16,1-3-4-16,3 0 4 16,0 6-4-16,3-3-2 15,4-3-13-15,0 0 1 0,4 0 3 16,3 0-2-16,4 0 2 15,-1 0-5-15,8 0 1 16,-4 0-5-16,11 7-2 16,7-7 2-16,3 0 0 15,-7 3-1-15,8-3 1 16,-1 0-2-16,-7 0 2 16,1 3-2-16,-5 0 2 0,-2 0-4 15,2-3 0-15,1 0-1 16,3 3 1-16,4 0-2 15,7-3-1-15,7 4 3 16,-7-4 0 0,3 3-1-16,1-3-2 0,-4 0 7 15,-4 0 3-15,0-3-5 16,4 3-3-16,3-4-1 16,-6 4 1-16,3-3-1 15,3 3-1-15,-10 0 3 16,0 0 0-16,3 0-4 15,-14 0 1-15,4 0 0 0,-4 0 2 16,7 0 1-16,-6-3 1 16,6-3 2-16,7 0 3 15,4-1-4-15,4-2-3 16,6 6-1-16,-14-3 1 16,4 6-3-16,-3 0 0 15,-8 0 1-15,0 6 0 16,-3-3 0-16,3-3 2 15,0 6 1-15,4-3 1 16,0-3 2-16,0 0 1 16,0 0-1-16,3 0-1 15,-10 0-3-15,-1 0-2 16,-2 0 3-16,-1 0 0 16,-10 0-4-16,-1 7-1 15,-3-4 1-15,0 0 2 0,-3-3-20 16,-4 3-7-16,-3-3-20 15,-4 0-9-15,0 0-30 16,-4 3-11-16,-10 3-50 16</inkml:trace>
  <inkml:trace contextRef="#ctx0" brushRef="#br0" timeOffset="25074.24">5846 5676 244 0,'3'-9'93'0,"1"3"-72"0,-1 2 14 0,-3 4 0 0,0 0-12 16,0 0 0-16,0 0 1 15,4 4 2-15,-4-4-13 16,0 9 8-16,0-3 2 0,-4 4-5 15,1-7 0-15,-1 6-9 16,1 4-3-16,-5-4-3 16,1 1 0-16,0-1-2 15,0 0-1-15,0 4-2 16,0-4 1-16,4 1-1 16,-1-4 0-16,4 3 0 15,4-2 0-15,-1-4 4 16,8 3 3-16,3-3-4 15,7-3-1-15,4 7 0 16,3-4 0-16,-3-3-3 16,3 6 2-16,0-3 1 0,-3 3 0 15,3 1 0-15,-10-1 0 16,3 0 0-16,-4 4 2 16,-2 2-3-16,-5-3 0 15,1 4-1-15,-1-4 0 16,1 1 4-16,-8-1 1 15,1-2-1-15,-4-4-2 16,-4 3 3-16,1-3 0 16,-11-3 7-16,-4 0 6 15,-3 0-10-15,-4 0-4 16,-3 0-1-16,-4 0 1 16,4 0-3-16,0-3 0 15,3-3-21-15,8-4-8 16,2 7-29-16,1-3-13 15,7 0-82-15</inkml:trace>
  <inkml:trace contextRef="#ctx0" brushRef="#br0" timeOffset="25317.29">5849 5617 288 0,'4'-22'107'0,"3"12"-83"0,10-2 8 0,-6 2 1 16,10 7-12-16,0-3 0 16,11 6-3-16,3 6-2 15,4-3-8 1,0 7-3-16,-4-4-1 0,7 0-2 0,-6-3 1 16,3 1-2-16,-1-8 2 15,5-2-95-15,-1 3-39 16,-10-3-6-1</inkml:trace>
  <inkml:trace contextRef="#ctx0" brushRef="#br0" timeOffset="26286.9">9543 5504 232 0,'-7'-3'88'0,"7"3"-69"0,-4 0 19 15,4 0 4-15,0 0-18 0,7 0-3 16,4 0-2-16,3 0 0 15,3 0-10-15,12 0 6 0,6 0 2 16,11 0 2-16,7 3 1 16,3 0 0-16,4-3 2 15,14-3-6-15,18 0-1 16,10 0-5-16,4-1-1 16,21-2-5-16,14 3-1 15,-3-3-1-15,24-1 1 16,-7 4-2-16,-7-3-1 0,8 0 1 15,-8-4 1-15,-21 10-1 16,-18-3-1 0,-14-3 1-16,-17 3-1 15,-14-3 0-15,-19 6 0 0,-16 6-20 16,-19-3-9-16,-3-3-34 16,-10 6-14-16,-1-3-81 15</inkml:trace>
  <inkml:trace contextRef="#ctx0" brushRef="#br0" timeOffset="26887.18">10488 5795 264 0,'18'-18'99'0,"-18"18"-77"0,28-22 15 0,-21 19 5 16,11-7-14-16,-4 1-4 15,7-1-2-15,-3 1-2 16,-4 0-11-16,0 2 10 0,-7 7 7 16,-4 0-8-16,-10 7-2 15,4-1-3-15,-8 6-1 16,1 1-2-16,-4 3-1 0,3-4-5 15,0 1-3-15,4-4 0 16,0 7 1-16,0-4-1 16,0 4-1-16,4-4-2 15,3-2 1-15,7 2 1 16,3-2 0-16,4 2-3 16,8-5 2-16,6 2 1 15,-4-3 0-15,-2-3 0 16,13 7 2-16,-7-4-3 15,4 7 0-15,-7 2 1 16,-1 7 0-16,-3-3 0 0,1 6 2 16,-1 10-1-16,-7-7-1 15,-4 3 1-15,-3-9-1 16,-3-3 15-16,-8-3 7 16,-3-7-4-1,-10 1 0-15,-11-4-11 0,-11-3-4 16,-7-3-5-16,0 0 1 15,4-3 1-15,3-3 0 16,7 2-14-16,7-5-5 16,8-4-37-16,6 1-13 15,4 2-42-15,7-5-17 16,0-1-9 0</inkml:trace>
  <inkml:trace contextRef="#ctx0" brushRef="#br0" timeOffset="27085.47">10580 5617 280 0,'10'-25'107'0,"-10"25"-83"0,46-29 4 16,-21 20-2-16,10-4-13 15,8 4-2-15,2 3-9 16,1 6-1-16,-3 0-1 15,-5 6-11-15,5-3-5 0,3 7-116 16</inkml:trace>
  <inkml:trace contextRef="#ctx0" brushRef="#br0" timeOffset="28168.9">956 8169 252 0,'-7'3'93'0,"3"-3"-72"0,1 0 14 0,3 0 0 15,0 0-7-15,0 0-2 16,0 3-6-16,0 0-2 16,0 1-10-16,0-1 8 0,0 0 6 15,3 3-2-15,1-3 0 16,3 0-2-16,4 0 0 16,6-3-3-16,15-6-1 15,10-3-8-15,8-1-2 16,6 1-2-16,-10-4 1 15,0 10-2-15,-7-3 2 16,-11 6-2-16,-3 0-1 16,-8 6 1-16,1-3 1 15,-8 4-14-15,-2-1-5 0,-5 0-33 16,1 4-13-16,-8-1-16 16,1 0-6-16,-1 1-46 15</inkml:trace>
  <inkml:trace contextRef="#ctx0" brushRef="#br0" timeOffset="28497.73">995 8495 272 0,'-7'6'101'0,"10"-6"-78"0,1 3 13 0,6-3 0 15,-3 0-6-15,4 0 0 16,7 0-6-16,-1-3-1 16,15-3-12-16,7 3 4 0,0-3 3 15,0-1-8-15,3-2-1 16,0 0-3-16,-7-1-1 16,1 1-3-16,-1 3 1 15,-7-1-2-15,-7 4 2 16,1 0-2-16,-5 3-1 15,-3 0-8-15,4 3-3 16,-7 0-36-16,-4-3-16 16,0 0-23-16,3 0-7 15,1 3-27 1</inkml:trace>
  <inkml:trace contextRef="#ctx0" brushRef="#br0" timeOffset="30535.68">2088 7924 216 0,'-3'0'82'0,"-1"4"-64"0,-3 5 4 16,4 0-3-16,-1 7-1 16,-3 6 1-16,0 3-2 15,4 6 0-15,-4 1-9 16,0-1-3-16,-1 1-1 0,1-11-2 15,0 8-2-15,0-7 1 16,0-4 1-16,4-2-1 16,3-3-1-16,0-4 1 15,3 0 1-15,8 1 1 0,-1-10 3 16,5 6-3-16,2-6 0 16,4 0-1-16,8 0 1 15,2 0-2-15,-2 0-1 16,-5 0-2-16,4 0 1 15,1 3 1-15,-1 4 0 16,-3 2 0-16,-8 4 2 16,4 2-1-16,1 4-1 15,-8 3 1-15,0 0-1 16,-4 6 13-16,-3-3 8 0,-3 0 7 16,-4-6 3-16,-7 0-10 15,0 0-3-15,-11-4-8 16,1-2-2-16,-5-4-4 15,-2-2-1-15,-1-1-3 16,-10-3-3 0,-1 0-1-16,1-3 3 0,7-6-2 15,-4 0 1-15,8-1-27 16,6-2-13-16,7-4-22 16,8-2-9-16,10-4-59 15</inkml:trace>
  <inkml:trace contextRef="#ctx0" brushRef="#br0" timeOffset="30851.65">2050 7865 232 0,'-4'0'88'0,"8"-6"-69"0,6 6 6 0,1 0-2 15,3 0 0-15,7 0 3 16,14-4-5-16,1-2-2 16,-1 0-11-16,4 0-5 0,3-1-2 15,-7 1-1-15,8 3 2 0,-1 0-3 16,-10 3 0-16,3 3-28 15,0 0-13-15,-6 0-42 16,-5 4-59 0,4 2 34-16</inkml:trace>
  <inkml:trace contextRef="#ctx0" brushRef="#br0" timeOffset="31288.5">2956 7614 212 0,'-3'-16'79'0,"3"16"-61"0,-7 0 4 0,3 0-2 16,1 7-1-16,-4 2 1 16,0 4 0-16,3 9 0 15,-7 3-11-15,1 3 1 0,3 3 1 16,0 13-4-16,-4 13 1 16,4 18 1-16,0 9 5 15,0 1-4-15,0 9 0 0,7 6-4 16,0-2-1-1,7-14-6-15,0-15 1 16,7-12 0-16,7-10 0 16,0-16 0-16,1-3 2 0,2-12 1 15,-2-7 1-15,-1-5-20 16,-4-4-7-16,-10-4-56 16,-3 1-24-16,-1-9-11 15</inkml:trace>
  <inkml:trace contextRef="#ctx0" brushRef="#br0" timeOffset="32052.26">3115 7902 260 0,'-18'0'96'0,"15"0"-75"0,-1 0 10 16,4 0-2-16,0 0-13 15,0 0-2-15,4 0-4 16,6-6 1-16,5 6-6 16,9-9 4-16,1 6 3 0,0-4-2 15,3 7 0-15,0 0 0 16,0 0 4-16,-7 7-2 15,-6-4 3-15,-1 6-4 16,-7 7 1-16,-4 0-3 16,-3 2 2-16,-3 4-4 15,-4 0 1-15,0 0-5 16,0 3-2-16,-4 0 0 0,7-3-1 16,-3 0-3-16,0 0 2 15,0-6-1-15,4-4 0 16,3 4 2-16,3-6 2 15,4-1-3-15,4-3 0 16,-4 0 1-16,7 4 0 16,0-1 0-16,4 1 2 15,0 2-3-15,3-2-2 16,-4 8 4-16,-3-8 1 16,-7 6 0-16,1-4-2 15,-5 1 1-15,-3 2 1 16,-3 1-1-16,-5-3-1 15,1-1 1-15,-7 7 1 16,-3-3-1-16,-4-4-1 16,6 1 1-16,-6-4 1 0,0-3-1 15,7-3-1-15,-4-6-19 16,4-3-10-16,4-3-25 16,10-1-9-16,3-2-26 15,8-7-9-15,3 6-11 16</inkml:trace>
  <inkml:trace contextRef="#ctx0" brushRef="#br0" timeOffset="32579.12">3461 7711 236 0,'0'-12'88'0,"3"5"-69"0,4 1 4 0,-3 3-4 16,-1 3-1-16,-3 0 1 15,4 0 1-15,-1 0 2 16,1 3-12-16,0 0 5 0,-1 0 3 16,1 1-2-16,3-1 1 15,7 0-5-15,-4 3 0 16,4-3 2-16,1 0 1 15,6 0-2-15,0-3 0 0,0 0-3 16,-3 0 1-16,-4 4-6 16,-4-1-1-16,-3 3 4 15,-7 3 5-15,-3 4-7 16,-4-4-3-16,-4 10-2 16,-6-6 1-16,6-1-1 15,-3 1-1-15,0-1-2 16,3-2 1-16,1-1 1 15,3 1 0-15,0-1-3 16,3-3 2-16,0-3 1 16,4 7 0-16,0-4-3 15,8-3 2-15,2-3 1 16,4 0 2-16,4 0-1 0,3 0-1 16,0-3 1-16,-7 3-1 15,0 0-47-15,-7 0-20 16,4 0-21-16,0 0-7 15,-1 3-34 1</inkml:trace>
  <inkml:trace contextRef="#ctx0" brushRef="#br0" timeOffset="33058.68">3912 8138 264 0,'0'-19'99'0,"4"9"-77"0,-4 4 7 0,0 6-1 16,0 0-6-16,0 0-1 16,0 0-3-16,0 0-1 15,-4 6-9-15,1 4 1 0,-4 6 4 16,0 2-3-16,-7 4 2 15,3 0-7-15,0 3-3 16,-3-3-1-16,0 6-1 16,0-2 2-16,0-1 1 15,7-3-1-15,-4-4-2 16,4-2-2-16,0-7-1 16,0 7-23-16,0-6-7 15,4-4-30-15,3-3-11 16,-4 0-50-1</inkml:trace>
  <inkml:trace contextRef="#ctx0" brushRef="#br0" timeOffset="33359.61">3757 8138 256 0,'0'-19'96'0,"7"9"-75"0,0-2 17 15,-3 6 3-15,3 2-9 16,0 4-1-16,0 4-6 16,-4 8-2-16,4 4-12 0,1 12-2 0,-1-3-2 15,0 3-6-15,0 4 0 16,0-4-1 0,0 0 0-16,3 0 0 0,1 1 0 15,3-4 0-15,4 3 2 16,-8-3-3-16,-3-6 0 15,4-4-23-15,0-2-12 16,-4-7-25-16,-4-3-12 16,4-6-56-1</inkml:trace>
  <inkml:trace contextRef="#ctx0" brushRef="#br0" timeOffset="33764.97">3997 7642 204 0,'-4'-9'77'0,"8"3"-60"0,7-4 17 16,-1 1 4-16,1 6-9 15,3-4 0-15,-4 1-3 16,8 0-1-16,0 3-14 15,3 0 4-15,-3 3 5 0,3 3-5 16,-7 3 2-16,-7 3-4 16,0 7 0-16,-4 6-5 15,-3 0-3-15,-3 0-2 0,-4 0 0 16,3 0-2 0,-3-3 2-16,4-1 0 0,-1-2 1 15,4-3-5 1,7-1-1-16,4-2 1 0,-4-1 2 15,7 0 0 1,0-2-1-16,0-1 3 0,0 0 2 16,0-6-31-16,-3 6-14 15,3-2-38-15,-7 2-13 16,4 3-38 0</inkml:trace>
  <inkml:trace contextRef="#ctx0" brushRef="#br0" timeOffset="34053.89">4413 8254 288 0,'-7'0'107'0,"11"0"-83"0,6-3 6 16,-3 3-3-16,7-7-15 15,4 7-2-15,3 0-8 0,4 0-2 16,3 0 0 0,-7 0-3-16,4 0 2 0,-4-3-32 0,0-3-15 15,4 6-80 1</inkml:trace>
  <inkml:trace contextRef="#ctx0" brushRef="#br0" timeOffset="34621.68">4801 7865 260 0,'0'-16'99'0,"4"13"-77"0,3-9 0 15,0 5-5-15,4 1-4 0,3 3 3 16,3 3-1 0,15 0 4-16,-7 3-11 15,3 3 7-15,0 4 4 0,-3 2 3 0,0 7 2 16,-11 6-7-1,-11 6-2-15,-3 13-9 16,-14 6-4-16,-11 1-1 0,-3-11 1 16,3 7-1-16,1-9 2 15,6-3-4-15,4-10 0 16,0 3 1-16,7-6 2 16,7-3 3-16,3-7 2 15,15-2-1-15,0-1-1 16,3-6-3-16,11 0-2 15,-1 0 1-15,1-3-1 16,-7 0-22-16,-1 0-10 16,-2-3-33-16,-1 0-13 15,4-3-65 1</inkml:trace>
  <inkml:trace contextRef="#ctx0" brushRef="#br0" timeOffset="35534.65">5546 7297 276 0,'3'-3'104'0,"1"3"-81"0,3-3 18 0,-4 0 2 15,4 0-6-15,0-3 1 16,0 2-8-16,1 1-4 15,-1 0-14-15,0 3 1 0,0 3 1 16,0 7-3-16,-4 5 1 16,1 10-5-16,-1 10-2 15,1 28-2-15,6 6 0 0,-2 3-2 16,-1 3-1 0,0 6 1-16,-4 10 1 0,1 3-1 15,-4-6 2 1,-4-6-2-16,-3-1 2 0,-3-21-18 15,-26 25-6-15,1-13 1 16,0-3 4-16,-1-19 9 16,5-9 4-16,2-13-2 15,8-6-1-15,7-10-22 16,11-5-6-16,3-7-76 16,7-13-30-16,3-3 19 15</inkml:trace>
  <inkml:trace contextRef="#ctx0" brushRef="#br0" timeOffset="42772.08">5062 7401 236 0,'-3'-6'88'0,"3"6"-69"0,-4 0 17 0,4 0 3 15,0 0-4-15,0-4 2 16,0 4-12-16,-3 0-2 16,3 0-14-16,0 0 3 0,3 0 2 15,8 0 1-15,3 0 1 16,4 0-2-16,-1 0-1 16,4 0-5-16,4 0 0 15,-7 0-5-15,-1 7 0 16,-2-1 5-16,-5 3 5 15,-3 7-1-15,-3 6 1 16,-4 0-3-16,-4 6 1 16,1 3-4-16,-4 1 1 15,0-4-7-15,-1-3-1 16,5 0-2-16,-1-6-2 16,1-3 5-16,3-1 1 0,0-2 0 15,3-4 1-15,4-2 0 16,1-4 1-16,2 3 0 15,4-3 0-15,0-3-5 16,0 0 1-16,8 0 0 16,-12-3 2-16,1 3-52 15,-4 0-21-15,0 0-114 16,3-6-59 0,-2 3 120-16</inkml:trace>
  <inkml:trace contextRef="#ctx0" brushRef="#br0" timeOffset="43271.74">5990 7808 356 0,'0'4'134'0,"7"-1"-104"0,7 0 7 16,0-3-2-16,-3 0-17 15,7 0-2-15,3 0-9 0,4 0-3 16,-1-3-2-16,4 0-4 0,-10 3 1 16,0 0-26-16,-8 0-11 15,-3 6-85 1,0 3-37-16,-7 1 39 16</inkml:trace>
  <inkml:trace contextRef="#ctx0" brushRef="#br0" timeOffset="43453.14">6015 7956 280 0,'-7'9'104'0,"14"-6"-81"0,14 0 14 0,-10-3 1 16,6 0-16-16,8-3-4 16,0 0-11-16,10-3-3 0,-10 0-2 15,-1-1-15-15,1 1-4 0,-4 3-66 16,7 6-28-16,-6 3-5 15</inkml:trace>
  <inkml:trace contextRef="#ctx0" brushRef="#br0" timeOffset="44407.78">6890 7501 296 0,'-4'-3'110'0,"4"-3"-86"0,-3 3 16 0,3 3 2 15,0 0-3-15,0 0 1 16,0 0-10-16,-4 3-6 16,-3 6-14-1,-7 16-2-15,-4 7 2 0,1 5-6 0,-4 1-2 16,3-4-1-16,0 1-1 15,4-4 0-15,4-6 0 16,3-3 0-16,-1-3 0 16,5-3 0-16,3-4 0 15,0-2 0-15,3-4 2 0,5 0-1 16,2-6-1 0,1 6 1-16,10-2-1 15,-3-4 0-15,13 0 2 16,5 0-3-16,9 0-2 15,-6 0 4-15,4 9 1 0,-1 0 0 16,-7 10-2-16,0 3-2 16,-3 10 1-16,-4 2 1 15,-3 4 0 1,-4-4-3-16,-7-3 2 0,-3 1 16 16,-8-4 10-16,-6-6 0 15,-4 0 0-15,-4-3-11 16,-10-4-4-16,-4-5-6 15,-6 6-3-15,-12-7 0 16,-2-6-1-16,-1 3-3 16,0-6 2-16,3-6-17 0,8-3-5 15,7-10-24-15,7 3-10 16,10-6-14-16,8-6-6 16,3-3-82-1</inkml:trace>
  <inkml:trace contextRef="#ctx0" brushRef="#br0" timeOffset="44737.43">6957 7304 300 0,'3'-4'112'16,"8"4"-87"-16,7 4 13 0,-8-4-1 0,4 6-9 15,7 0 0-15,-3 4-4 16,3-1-1-16,4 0-12 16,0-5-4-16,10 2-1 0,4-3-3 15,10-3-2-15,8 0 0 16,-1-3-1-16,0-3 0 15,-10 6 0-15,-3 0-49 16,-5 0-21-16,-6 0-45 16,3 6-17-16,1-3 21 15</inkml:trace>
  <inkml:trace contextRef="#ctx0" brushRef="#br0" timeOffset="45110.15">8012 7159 276 0,'-7'-9'104'0,"3"9"-81"0,-10 6 12 0,7-3-2 0,-4 7-5 16,-6 5 1-16,-5 4-8 16,1 9-2-16,-3 7-11 15,-1 9 1-15,0 31 4 0,1 13 10 16,2 12 8-16,1 26-18 16,7 9-7-16,7-13-5 15,14-9-1-15,11-7-3 16,13-12 0-16,12-18-1 15,3-14 3-15,-4-15-11 16,-7-15-4-16,-7-14-47 16,-3-8-21-16,-4-10-72 15</inkml:trace>
  <inkml:trace contextRef="#ctx0" brushRef="#br0" timeOffset="46076.93">8057 7464 276 0,'-3'0'104'0,"3"-4"-81"0,7 1 14 0,-3-3-1 16,-1 0-2-16,4-4 2 16,4 1-6-16,-1-1-2 15,4 1-15-15,0 0 3 0,4 2 2 16,7 4-6-16,7 3-2 15,10 0 1-15,4 3 3 0,0 4-4 16,-4-1 0-16,-7 3 0 16,-7 4 4-1,-10 3 1-15,-11 2 3 16,-10 4-10-16,-15 13-4 16,-7-1-3-16,-6 1-1 0,-1-4 2 15,0 4 1-15,4-7-4 16,7-6-1-16,3-3 1 15,7-7 0-15,4 4-2 16,7-7 0-16,11 1 2 16,7-4 0-16,6 0-2 15,8 4 2-15,3-1 1 16,1 4 0-16,-5 2 0 16,-2 4 0-16,-5 3 0 0,-6-3 2 15,-4 6-1-15,-3-3 2 16,-8 0-2-16,-3 0 2 15,-3 0 0-15,-12 0 3 16,-9 0 1-16,-11 0 3 16,-4-1-5-16,-4 1-3 15,5-3-1-15,-1-3-1 16,7-7-3-16,4-6 0 16,7 4-12-16,7-4-5 15,3-6-18-15,11-4-8 16,7-5-23-16,14-13-8 15,14 6-94 1</inkml:trace>
  <inkml:trace contextRef="#ctx0" brushRef="#br0" timeOffset="46391.75">9052 7714 364 0,'-3'-3'134'0,"3"0"-104"0,0 3 14 15,0 0 0-15,0 0-23 16,-4 3-4-16,-3 7-6 0,-3 2 0 16,-5 7-6-1,-6 3-1-15,-7 0 0 0,-4 6-5 16,-3 3 1-16,0 7 0 0,3 3 0 15,4-4 0-15,3 1 2 16,4-7-8-16,3-2-1 16,4-4-31-16,4-3-13 15,-1-3-18-15,4-7-5 16,3-6-68 0</inkml:trace>
  <inkml:trace contextRef="#ctx0" brushRef="#br0" timeOffset="46692.44">8735 7664 304 0,'0'-3'115'0,"3"3"-89"0,8 9 21 15,-4-2 3-15,4 2-14 16,3 7-1-16,0 3-16 15,0 3-4-15,0 3-9 16,4 0-4-16,-1 0 1 0,1 3-4 16,3 3 0-16,0 1 1 15,0-1 2-15,1 0-1 16,-5-2-1-16,1-7-28 16,-4 6-14-16,0-6-14 15,0-3-3-15,-3-4-17 0,-1-2-6 16</inkml:trace>
  <inkml:trace contextRef="#ctx0" brushRef="#br0" timeOffset="47095.62">9490 7614 280 0,'-7'-16'104'0,"7"7"-81"0,-4-4 18 16,4 7 2-16,0 6-14 15,0 0 4 1,7 6-12-16,-3 10-12 16,-1 9-3-16,4 7 0 0,-3 2-1 15,3 7 0-15,-4-4-3 16,4 10-2-16,1 0 1 16,-1 4-1-16,0-4-3 15,0-7 2-15,0-5-12 16,-4-10-7-16,1-6-27 0,-1-10-10 15,1-6-63 1,-4-3-51-16,0-3 67 16</inkml:trace>
  <inkml:trace contextRef="#ctx0" brushRef="#br0" timeOffset="47295.57">9232 7874 260 0,'-14'3'99'0,"21"-3"-77"0,14 0 7 0,-3 0-1 16,14 0-13-16,7-3-3 16,6-3-3-16,1 3-1 0,4-3-4 15,-1-4-1-15,4 4 3 0,-7 0-5 16,-4-1-3 0,-3 1-30-16,-7 3-14 0,-1 0-80 15</inkml:trace>
  <inkml:trace contextRef="#ctx0" brushRef="#br0" timeOffset="49123.38">9948 7492 200 0,'-3'-10'77'0,"3"1"-60"0,0 6 15 0,0 3 4 0,0-6 2 16,0 6 4-16,0-4-3 15,0 1-2 1,0 0-20-16,0 0 5 0,0 0 2 0,0 3-6 15,0 0 0-15,10 0-7 16,1-3-1-16,7 0-2 16,-1 3 2-16,4 0-3 15,8 3-2-15,2 6 4 16,1 7 2-16,-7 12 2 16,-8 10 3-16,-6 2-3 15,-14 1 0-15,-8 3-5 16,-3 0-3-16,-4-6-2 15,1 5-3-15,-1-2-2 16,0 0-1-16,4-3 4 0,4-4 3 16,3-6-3-1,-1-3-3-15,5-6 1 16,3 0 0-16,7-6 3 0,0-4 3 16,4-3-2-16,6-3-2 15,4-3 0-15,4 0-1 16,3-3-3-16,1 0 2 15,-1-3-21-15,-3 3-8 16,-4 0-27-16,-4-1-11 16,1 1-24-16,0 3-7 15,-8 0-35 1</inkml:trace>
  <inkml:trace contextRef="#ctx0" brushRef="#br0" timeOffset="49529.9">10435 7200 252 0,'0'-22'93'0,"7"13"-72"0,7 9 18 0,-3 3 5 16,3 6-8-16,0 7-1 15,4 6-2-15,3 9 1 16,0 4-18-16,0 12 2 0,0 22 2 16,1 3 2-16,-5 0 2 15,-3-9-5-15,-3-1-1 16,-4-8-4-16,-7 5-1 15,0-2-5-15,-4-4-3 16,-3-3-7-16,0-9-1 16,0-7-15-16,0-5-3 15,0-7-24-15,0-4-9 16,0-2-14-16,4-10-5 16,3 4-77-1</inkml:trace>
  <inkml:trace contextRef="#ctx0" brushRef="#br0" timeOffset="49932.18">11144 7115 340 0,'-10'0'126'0,"6"0"-98"0,-3 10 17 0,4-10-1 16,-1 12-11-16,-3 7-2 15,0 9-11-15,-4 10-2 16,1 9-11-16,-4 16-4 0,0 21-2 15,-1 1-1-15,8 6 0 16,0 0-3-16,7 0 2 16,7-6 1-16,11-13 2 15,7-13-1-15,10-12-1 16,4-9-2-16,7-13 1 16,-8-9-48-16,-2-13-19 15,-5-3-87 1,-2-3-58-16,-5-10 90 15</inkml:trace>
  <inkml:trace contextRef="#ctx0" brushRef="#br0" timeOffset="50787.55">11469 7282 260 0,'-11'0'99'0,"15"0"-77"0,-4-3 11 0,0 3 2 0,3-4-4 15,4 1 4-15,4 3-8 16,3 0-2-16,7-3-14 16,14 3 0-16,11 0 2 0,-10 0 4 15,17 3 4-15,-4 4-2 16,-3 5-2-16,-11 1 2 15,-7 2 2-15,-10 1 0 16,-11-3-1-16,-7 5-8 0,-7 4-5 16,-7-3-4-1,-7-3-3-15,-1-1 1 16,1 1-1-16,0 0 0 0,4-4 0 16,2 7-3-16,5 0 2 15,3 3-1-15,7 0-2 16,7 0 3-16,7 0 0 15,7-3 1-15,4-1 2 16,3-2-3-16,0 0-2 16,-3-1 4-16,0 1 1 15,-8 0 0-15,-3-1-2 16,-7 4 1-16,-7 0 1 16,-7-3 1-16,-3-1 1 15,-8 1-2-15,-7-3-2 16,-3-4 1-16,-4 0-1 15,1-5 0-15,-5 5 0 0,1-9 0 16,3 6 2-16,4-6-3 16,4 0-2-1,2 0-14-15,5 0-4 16,6 3-27-16,4-3-9 0,7 0-19 16,11 0-7-16,13 7-70 15</inkml:trace>
  <inkml:trace contextRef="#ctx0" brushRef="#br0" timeOffset="51091.49">12531 7460 360 0,'-4'-12'134'0,"1"9"-104"0,-1 0 9 0,1 3-1 15,-4 0-9-15,-4 6 1 16,0 3-11-16,-3 7-1 16,-3 9-11-16,-8 9 2 0,0 4 2 15,-3 0-4-15,-4 3-2 16,0-7-5-16,1 0 0 16,3-2 0-16,3-4 0 15,4-6-9-15,3 0-4 16,4-3-40-16,0-4-15 15,3-5-22-15,4-7-10 0,11 3-36 16</inkml:trace>
  <inkml:trace contextRef="#ctx0" brushRef="#br0" timeOffset="51348.13">12174 7338 352 0,'-7'0'132'0,"11"0"-103"0,10 10 12 0,-3-4-3 16,6 3-8-16,8 10 0 15,0 6-9-15,3 13 0 16,-4 9-12-16,1 9-5 0,0-6-3 16,-4-3-1-1,0-3 2-15,0-9-1 0,4-1-1 16,-4-9-28-16,0-6-14 15,1-6-27-15,-5-7-9 16,4-3-78 0</inkml:trace>
  <inkml:trace contextRef="#ctx0" brushRef="#br0" timeOffset="51556.41">12506 7570 340 0,'-7'10'126'0,"14"-4"-98"0,11 3 14 0,-4-6 2 0,14-3-23 16,11 7-6-16,7-4-7 15,3-3-1-15,-3 0-4 16,-7 0-6-16,-4 6-1 0,-3-3-25 16,-4 3-8-16,-7-2-38 15,0 5-15-15,4-9-43 16</inkml:trace>
  <inkml:trace contextRef="#ctx0" brushRef="#br0" timeOffset="51961">13145 7153 276 0,'-22'-19'104'0,"22"16"-81"0,0-3 14 0,0 6-1 16,7-3-8-16,8-4-2 16,2 7 1-16,8 7 0 15,3-4-14-15,0 13 3 0,4-1 2 16,-4 7 5-16,0 3 6 16,-3 3-1-16,-7 7 1 15,-4-1-10-15,-11 4-4 16,-3 9-2-16,-7 0 1 15,-3 3-7-15,-8 0-4 16,1-6-5-16,-1-3 1 16,4-3 3-16,7-7 1 15,7-3-4-15,3-3-1 0,8-3 1 16,6-6 2-16,5-7 0 16,6-2 2-16,4-4-2 15,3-3 2-15,0-3-22 16,-3 0-9-16,-4-1-44 15,-7 1-18-15,0 0-101 16</inkml:trace>
  <inkml:trace contextRef="#ctx0" brushRef="#br0" timeOffset="52333.74">13635 6912 332 0,'3'3'123'0,"4"6"-95"0,11 10 14 0,-7-10 1 16,10 20-4-16,7 15 1 15,-3 6-4-15,3 0 0 0,0 13-20 16,-3-4 4-16,-4 13 1 0,0 13-9 16,-7-7-4-16,-7 1-3 15,-7-7-1 1,-7 0-2-16,-7 0-2 0,-3 0 1 16,-1-3-1-16,0-12 0 15,1-10 0-15,3-13-36 16,3-9-13-16,4-9-30 15,0-7-11-15,3-9-86 16</inkml:trace>
  <inkml:trace contextRef="#ctx0" brushRef="#br0" timeOffset="53112.27">6590 6818 200 0,'-7'-22'74'0,"10"6"-58"0,-3-3 9 15,4 10 0-15,-4-1-2 16,0-2 1-16</inkml:trace>
  <inkml:trace contextRef="#ctx0" brushRef="#br0" timeOffset="55349.07">6590 6736 415 0,'0'19'26'0,"-4"9"-1"0,1 13-2 0,-1 25 0 16,1 15-4-16,-4 13-2 15,0 16-5-15,0 25 0 16,0 0 4-16,0 3 2 16,3 12-9-16,-3-15-5 15,0-13 1-15,-4-3 4 16,4 7-3-16,0-13-1 16,4-22 2-16,-1-16 0 15,4-16-1-15,0-11-1 16,4-11-3-16,-1-9-2 15,1-6 5-15,-1-3 1 16,-3-3 0-16,0-4 1 16,0-2-4-16,4-4 0 15,-1-3-3-15,8 7-1 0,-1-10 3 16,-2 6 3-16,6-6 0 16,3-6 2-16,4 6-2 15,1-4 0-15,-1-2-3 16,3 6 1-16,5-3-4 15,6-3 0 1,7 6 1-16,11-3 0 0,7-4 0 16,4 4 0-16,-1-3 8 15,15 0 5-15,17-4-6 16,7-2-4-16,-10-1 0 16,17 4 0-16,8-1-4 15,-4 1 1-15,-7 0 0 16,3 9 0-16,11-4 0 0,0-2 0 15,-7 6 0-15,3-3 0 16,11-3 0-16,-3 3 2 16,-4-4-3-16,-1 7 0 15,12 0 1-15,-11 0 0 16,-7 10 0-16,0-4 0 16,10-3 2-16,-3 3 1 15,-10-6-1-15,-1 0-2 16,14-6 1-16,-3 3-1 15,-10-3 0-15,-5 3 0 16,8-4 0-16,0 7 0 16,-7 0 0-16,-11 7 2 15,-6-4-3-15,6 6 0 16,4-3 1-16,-4-2 0 0,-3 2 0 16,3-3 0-16,7 0 6 15,7 0 4-15,-3-3-5 16,-7 3-1-16,3 4-2 15,8-1-2-15,-4-3 1 16,-8 0-1-16,15 3 0 16,0 1 0-16,0-4 0 15,-4 0 0-15,-10-3 0 16,-11 3 0-16,8-3 0 16,6 0 0-16,-3 0 0 15,-8 0 0-15,-6 3 0 16,0 4 0-16,3-1 0 15,7 0 0-15,-7 0 0 0,-6 1 0 16,-5-4 0 0,1 3 0-16,6-3 0 15,5-3 2-15,-5 0-3 0,-10-3 0 16,-7 3 3-16,-7 0 1 16,-3 0-4-16,-1 0-1 15,-6 3 1-15,-8-3 2 16,-7 0-2-16,-7 6 0 15,-6-2 1-15,-5-4 2 16,-6 0 1-16,-4 0 1 16,-7 0-5-16,0 0 1 15,-4-10 0-15,1 7 2 16,-4-3-1-16,-4-7-1 0,1-2 1 16,-4-11-1-16,-1-11 0 15,-2-16 0-15,-1-10 0 16,0-3 0-16,4-6 0 15,4-32 0-15,3-15 0 16,7-6 0-16,7-29 0 16,10-3 0-16,5 4 0 15,9-26 0-15,-2 16 0 16,-1 19 2-16,-7 0-3 16,-7 12 0-16,-10 22 1 15,-8 25 0-15,-3 10 0 16,-4 22 0-16,1 6-3 15,-1 3 2-15,1 6 1 0,-1 1 0 16,1-4-3-16,-1 6 2 16,0 1 1-16,1 3 2 15,-1 6-1-15,-3 3-1 16,0 6-2-16,-4 3 1 16,1 7 1-16,-1 3 0 15,-3 3 0-15,0 3 0 16,0 3 0-16,-4 4 0 15,-7 2 0-15,-7 4 0 16,-7 3 0-16,-10 0 0 16,-4-1 0-16,4-2 2 15,-1 0-1-15,1-1-1 16,-11 1-2-16,-14-6-1 16,-8 5 2-16,8-2 2 0,7-4 0 15,-7-3-1-15,-11 1 1 16,-7-1 1-16,8-3-3 15,3 0 0-15,-8 0 1 16,-17 0 2-16,1 1-1 16,2 2-1-16,-10-3 1 15,-17 3-1-15,13 1-3 16,-3-1 2-16,-14-3 1 16,0 3 2-16,14-3-3 15,-7-3 0-15,-11 0 1 16,15 0 0-16,6 0 0 15,-17 0 2-15,0 0-1 16,14 0 2-16,-4 0-7 0,-13 4 1 16,13-1 3-1,8 0 2-15,-11-3 0 0,-4 3-2 16,11 3 1-16,11-3-1 16,-11-3 0-16,0 7 0 15,14-4 0-15,11-3 0 16,-4 0 0-16,-4 0 0 15,5 0-3-15,9 6 2 16,8-6 1-16,0 0 2 16,-14 0-1-16,3 3-1 15,7 7-2-15,7-1 1 16,1-3 1-16,-4 1 2 0,-4-1-1 16,0 0 2-16,11 0-4 15,10-3-2-15,1-3 2 16,-4 0 0-16,-4 0 1 15,1 0 2-15,6 4-3 16,4 2 0-16,11 0 1 16,3 0 0-16,3 1 0 15,1-1 2-15,-1 0-1 16,1 0-1-16,0 1-2 16,3-1 1-16,0-3 1 15,7 3 2-15,4-2-3 16,3-4 0-16,4 6 1 15,7-3 0-15,0-3-3 16,3 0 2-16,0 0-4 0,1 0 1 16,3 0-3-16,-1 0 2 15,5 0 1-15,-8 0-1 16,4 6 1-16,0-3 3 16,0 10 0-16,0-1 3 15,0-2-1-15,3-1-1 16,4-2-2-16,0-1 1 15,7-3-1-15,-4 0 0 16,1 0 2-16,3 0 2 16,0 1-3-16,0-1 0 15,0 3 1-15,3 0 0 16,1 10 0-16,-4-4 2 16,7 10-3-16,0-3 0 15,0 0-1-15,0 0 0 0,0 0 2 16,-7 6 2-16,-3-3-36 15,-8 12-15-15,-3 4-50 16,3 6-22-16,-10-7-38 16</inkml:trace>
  <inkml:trace contextRef="#ctx0" brushRef="#br0" timeOffset="58447.95">1263 10470 116 0,'0'-3'44'0,"3"-3"-35"0,1 3 9 0,-4 3 2 0,0 0-12 16,0 0-4-16,0 0-3 15,0 0-1-15,0 0-44 16,-4 3-20-16,1-3 16 15,-1 6 10-15</inkml:trace>
  <inkml:trace contextRef="#ctx0" brushRef="#br0" timeOffset="61721.81">1362 10326 252 0,'-4'-9'96'0,"4"9"-75"0,0 0 8 15,0 0-1-15,0 0-4 16,0 0 1-16,0 0 1 16,0 0 3-16,0 0-15 15,0 0 10-15,0 0 5 0,0 0-6 16,0 9-1-16,-3 10-13 16,-4 16-3-16,-4 2-4 15,-3 4 1-15,0 0-2 16,7-7-1-16,0-2-2 15,3-11 1-15,4-2 1 16,7 0 0-16,0-6 4 16,7-7 2-16,1 0 0 15,2-3 1-15,1-3-4 16,3 3 0-16,-3 1-1 0,-1-4-2 16,-3 3 1-16,0 0 1 15,1 0-8-15,-5-3-3 16,1 0-33-16,-4 0-15 15,3-3-14-15,-6 0-5 16,-1 0-62 0</inkml:trace>
  <inkml:trace contextRef="#ctx0" brushRef="#br0" timeOffset="62060.68">1552 10351 228 0,'4'-19'88'0,"6"4"-69"0,1 5 19 15,-4 4 6-15,0-3-3 16,0-1 0-16,0 4-5 16,-3 0-2-16,-1 0-19 15,-3 6 6-15,-3 0 6 0,-1 6-13 16,-3 6-2-16,0 10-6 15,0 16 1-15,0 12-4 0,0 0-2 16,3 0-3-16,4-3 1 16,0-3 1-16,0-3 0 15,0-3 0-15,0-7 0 16,0 4 0-16,0-7 0 16,0-3-22-16,-3-3-8 15,-1-7-29-15,1 4-10 16,3-9-85-1</inkml:trace>
  <inkml:trace contextRef="#ctx0" brushRef="#br0" timeOffset="62468.2">822 11135 296 0,'-11'3'110'0,"15"-3"-86"0,7 0 16 15,-1 0 2-15,4-3-10 16,7-3-1-16,8-7-9 15,2 4-1-15,5 0-12 16,20-1 1-16,11 1 3 0,7 6 2 16,-3-7 0-16,17-2-3 15,18-4-2-15,3-3-6 0,-10-3-1 16,0 3-1-16,-1 4-2 16,-2 5 1-16,-19 1 1 15,-17 9-1-15,-10 6-1 16,-12-3-8-16,-16 7-3 15,-15-1-40-15,-7 1-19 16,-7-1-107 0</inkml:trace>
  <inkml:trace contextRef="#ctx0" brushRef="#br0" timeOffset="62925.38">1192 11304 312 0,'0'-3'115'0,"4"3"-89"0,-4 0 10 0,0 0-2 16,3 3-4-16,1 7 2 15,0 6-11-15,-1 9-3 16,-3 12-10-1,0 4-3-15,-3 0-1 0,-5 3-5 0,1-4 1 16,0-2 0-16,4-7 2 16,-4 4-3-16,3-7 0 15,1-3 3-15,3-6 1 16,0 0-17-16,3-10-7 16,4-2-37-16,-3-7-14 15,10-7-80 1</inkml:trace>
  <inkml:trace contextRef="#ctx0" brushRef="#br0" timeOffset="63150.05">1401 11433 328 0,'-11'-16'123'0,"7"10"-95"0,8 0 14 16,-4 6-1-16,0 0-12 15,0 0-2-15,0 0-13 16,3 3-6-16,1 3-5 16,0 1-3-16,-1-1 1 0,1 3-17 15,-1 1-4-15,1-1-50 16,-1 0-21-16,8-2-57 16</inkml:trace>
  <inkml:trace contextRef="#ctx0" brushRef="#br0" timeOffset="63460.82">1690 11214 308 0,'0'-10'115'0,"3"7"-89"0,1 0 5 0,-4 3-3 0,0 0-5 16,0 3 3-16,-4 0-10 15,-3 7-4-15,0 5-7 16,0 4-2-16,-3 6 1 0,3 0 0 16,-1 0 0-16,5 0-2 15,3 0 1-15,7-3 2 16,4-6 2-16,3-3-6 16,3-4 0-16,5-3-1 15,-1-6 2-15,3-3-1 16,-6 0 2-16,0-3-40 15,-8 3-16-15,1 0-111 16</inkml:trace>
  <inkml:trace contextRef="#ctx0" brushRef="#br0" timeOffset="63718.82">1894 11204 332 0,'-3'0'126'0,"6"6"-98"0,-3-12 10 0,0 6-3 16,0 6-11-16,0 4 0 15,0 2-9-15,-3 17-4 16,-1 5-6-16,1 10-6 0,-8 6 0 16,4-3 1-16,4-3 2 15,-1-3-6-15,1-7 1 16,3 1-21-16,0-7-9 15,0-3-21-15,0-3-6 0</inkml:trace>
  <inkml:trace contextRef="#ctx0" brushRef="#br0" timeOffset="64270.18">1083 12145 264 0,'-14'-6'101'0,"17"2"-78"0,1-2 11 0,3 3-1 16,0-3-5-16,4-4 3 15,3 4-6-15,7-3-3 16,0-4-12-16,4 1 0 0,3 2 3 16,0 4-1-16,4 6 3 15,-7 6-4-15,-8 4 1 16,-3 5-3-16,-3 4 2 15,-4 3-2-15,-7 0 2 16,-3 6-2-16,-1-3 0 16,-3 3-1-16,0-2 2 15,0 2-7-15,0 0-2 0,3 0-1 16,1 0 0-16,-1 1 0 16,4-4 0-16,0 0 0 15,4-3 0-15,-1-7-3 16,4-2 2-16,4-4 3 15,0-9 3-15,3 0-2 16,0-9-2-16,0 3 0 16,3-4 1-16,-2 1-41 15,-1-1-16-15,-4 1-47 16,8 3-21-16,7 0-22 16</inkml:trace>
  <inkml:trace contextRef="#ctx0" brushRef="#br0" timeOffset="64608.93">1658 12176 348 0,'-3'-3'129'0,"3"3"-100"0,0 0-4 0,0 0-7 0,0 0-5 15,3 3 2-15,1 0-2 16,-1-3 0-16,1 0-7 16,-1 0 0-16,1 0 1 0,-1 0-1 15,-3 0 1 1,0 0-4-16,0 0-2 0,0 0-3 15,0 3 1-15,0 1-52 16,0-1-22-16,11-3-85 16</inkml:trace>
  <inkml:trace contextRef="#ctx0" brushRef="#br0" timeOffset="65001.97">1845 11960 300 0,'-7'3'112'0,"7"-3"-87"0,0 0 9 0,0 0-4 15,0 0-1-15,4-3 5 16,3-3-8-16,3-1-1 16,4-2-14-16,4-1 4 0,0 1 3 15,-1 0-4-15,-3 6 0 16,4 6-4-16,-4 9-1 15,-3 10-1-15,-4 6 0 16,-4 1-2-16,-3 2-1 16,-3-3 3-16,-1 0 5 15,1-6-5-15,-1 3 0 0,1-3-2 16,-1-3 1-16,1-3-4 16,3 0-2-16,0-4 0 15,3 1-1-15,4-4 0 16,4 0 0-16,6-5-3 15,-3-4 2-15,4 0-4 16,-4-10-1-16,7 1-52 16,1 2-22-16,-1-5-113 15,0-1-53 1,-11 1 126-16</inkml:trace>
  <inkml:trace contextRef="#ctx0" brushRef="#br0" timeOffset="65905.72">1796 11032 236 0,'7'-7'88'0,"-7"1"-69"0,0 0 17 0,0 3 5 16,3-4-11-16,-3 1 0 16,0 0-4-16,-3-3-1 15,3 5-14-15,-7-2 4 0,0-3 3 16,-4 6-6-16,-3 3 1 15,-7 3-4-15,0 6 2 16,-8 1 0-16,1 11 3 16,-4 1-3-16,-3 0 1 15,7 3-3-15,3 1 2 16,0 14-4-16,-3 1-2 0,4 12-5 16,2 23 0-16,5-7 2 15,10 6 1-15,3-9 7 16,8-4 4-16,6-5-1 15,19-7 0-15,30-12-1 16,9-4 0-16,9-12-6 16,-3-13-4-16,14-12 3 15,8-9 1-15,-8-10 6 16,-11-9 5-16,-2-17-5 16,-15-17 1-16,-1-11-8 15,-16 4-1-15,-8 3-2 16,-21-3 1-16,-17-6-2 15,-22-1 2-15,-28 1-4 16,-21 15 0-16,3 23-1 16,-13 21-2-16,-1 25-15 0,4 16-5 15,3 6-26-15,25 0-8 16,11-3-46-16,32-9-21 16,6-6-40-1</inkml:trace>
  <inkml:trace contextRef="#ctx0" brushRef="#br0" timeOffset="68247.32">1408 13713 280 0,'-18'0'104'0,"14"3"-81"0,-13 3 14 16,13-3 1-16,1 0-9 15,-4 4 0-15,3-1-12 0,1-3-3 16,-1 0-8 0,4 0 3-16,4 0 1 0,6-3 8 0,4 0 3 15,7-3-2-15,1-3 1 16,2 0-5-16,15 3-1 16,7 3-8-16,-4 3-4 15,1 3-1-15,-1 0 1 16,-10 4-1-16,0-4 2 15,-1 0-2-15,1-3 2 16,-7-6-26-16,-8 0-12 16,1 3-46-16,-4 0-21 15,-7 6-56 1</inkml:trace>
  <inkml:trace contextRef="#ctx0" brushRef="#br0" timeOffset="68493.34">1471 14161 316 0,'-3'9'118'0,"6"-9"-92"0,4 3 8 16,0-3 0-16,4-3-11 16,10 0-1-16,4 0-8 15,6-3-4-15,8 0-5 16,7-1-4-16,-7 1 2 0,3 3-2 15,1 3-1-15,-15 0-21 16,0 0-9-16,-3 0-42 16,3 3-19-16,0 0-40 15</inkml:trace>
  <inkml:trace contextRef="#ctx0" brushRef="#br0" timeOffset="69675.92">3210 13211 272 0,'-7'-6'104'0,"0"6"-81"0,-3 0 12 0,3 0 0 0,-1 3-6 15,-6 3 3-15,-3 3-3 16,-8 10 0-16,0 13-16 16,1 15-6-16,6 12-2 0,-3 1-3 15,0 21-2-15,3 26 14 16,4 3 7-16,7-7-6 15,3-3-3-15,8 4-7 16,10-10-4-16,7-22 0 16,14-6 1-16,-3-16-1 15,7-9-1-15,0-13 3 16,-11-6 0-16,-3-6-19 16,-4-1-7-16,-3-11-41 0,-4 2-19 15,0-16-77 1</inkml:trace>
  <inkml:trace contextRef="#ctx0" brushRef="#br0" timeOffset="75783.07">2367 13575 228 0,'-3'-4'88'0,"3"-2"-69"0,-4-3 13 0,4 9 2 16,0-10-7-16,0 10-1 16,0-3-6-16,0 3 0 15,0 0-11-15,0 0 1 0,4 3 1 16,-1 4 5-16,1 2 2 15,-4 4-7-15,0 12-4 16,-4 6-2-16,1 7-1 16,-1 9-2-16,1 0-2 0,-1-3 3 15,1 0 0-15,3-10 1 16,0-6 2-16,3-9-1 16,4 0 2-16,4-3 0 15,3-7 3-15,-4 0-5 16,4-2-1-16,4-4-4 15,-4 0-1-15,7 0 1 16,1 0 2-16,-1-3 1 16,0 0 1-16,-3 0-20 15,-8-3-7-15,4 0-21 16,-3-3-10-16,-4-1-68 16,11-18-182-1</inkml:trace>
  <inkml:trace contextRef="#ctx0" brushRef="#br0" timeOffset="76158.45">2671 13477 276 0,'-4'-12'104'0,"4"2"-81"0,0 1 9 0,0 3-2 0,0 3-1 16,0-4 5-16,-4 14-13 15,1 2-2-15,-1 10-11 16,1 6 1-16,-1 9 2 0,1 7-4 16,-1 19 1-16,4 15-3 15,0 7 2-15,0-4-6 16,4-6-1-16,-1 10 0 15,4-1 2-15,-3-3-3 16,3-9 0-16,-3-12 1 16,-1-10 2-16,-3-13-1 15,4-5-1-15,-1-7-6 16,4-10-1-16,0-6-37 16,0-6-13-16,4-6-99 15</inkml:trace>
  <inkml:trace contextRef="#ctx0" brushRef="#br0" timeOffset="78848.05">3425 13537 212 0,'-3'-9'82'0,"6"5"-64"0,-3-5 7 0,4 3-1 16,-4-1-2-16,0 1 4 16,0 0 1-16,4 0 1 15,-4 6-15-15,0 0 1 0,0 6 0 16,0 6 1-16,0 7 4 16,0 6-5-16,3 4 0 15,1 14-6-15,-1 11-3 0,4 15-2 16,0-7 0-16,0-2-2 15,0-4-1-15,0-5-2 16,0-4 1-16,1-7 1 16,-1 1 2-16,0-3-1 15,3-7-1-15,-6-6 1 16,-1-6 1-16,1 3-1 16,-1-9 2-16,-3-1-2 15,0-2-1-15,0-4 1 16,0-3 1-16,0 0-32 15,0-3-12-15,-3-6-54 16,10 0-23-16,0 2 2 16</inkml:trace>
  <inkml:trace contextRef="#ctx0" brushRef="#br0" timeOffset="79266.28">3806 13534 208 0,'-3'-25'79'15,"6"9"-61"-15,-6 0 10 0,3 10 3 0,0 0-4 16,-4 3 2-16,1 3-5 15,3 3-3-15,-4 6-11 16,1 7 9-16,-1 3 7 0,4 0-5 16,0 9 0-16,0 3-8 15,0 10-3-15,4 3-3 16,-1 12 0-16,1 1-6 16,-4-4-1-16,3-6 0 15,1-3 0-15,-1-6 0 16,1-4 0-16,0-9 0 15,-1-3 2-15,1-3-3 16,-1-10 0-16,-3 1 1 0,0 2 2 16,0-6-32-16,0-2-14 15,0-4-62-15,4-4-25 16,6-5 16 0</inkml:trace>
  <inkml:trace contextRef="#ctx0" brushRef="#br0" timeOffset="79688.16">3948 13662 264 0,'-4'0'101'0,"4"0"-78"0,4 0 11 0,-4 0 1 0,0 0-4 15,0 0 2 1,0 0-5-16,0 7-3 0,-4-4-13 15,-3 12-5-15,0-2-1 0,-4 15-1 16,4 0 0-16,-7 4-3 16,-3 2 1-16,2-2-4 15,5-4 0-15,-1-3-1 16,4-9 0-16,4 2 0 16,3-8 0-16,3 6 6 15,4-7 5-15,7-3-3 16,4 0 2-16,7-2-5 15,-1-1 0-15,5 0-1 16,-1 0-2-16,-3 0 3 16,-1 0 2-16,-10 0-7 15,4 4 0-15,-4-1 0 16,0 0 3-16,-3-3-9 0,-4 1-4 16,0 2-27-16,0 0-10 15,0-6-19-15,-3 6-5 16,6-3-54-1</inkml:trace>
  <inkml:trace contextRef="#ctx0" brushRef="#br0" timeOffset="80170.38">4113 13261 272 0,'-7'-12'104'0,"11"5"-81"0,-1-5 7 16,1 5-1-16,3 1-5 15,0 0 3-15,4 0-6 16,-1-1-3-16,1 4-10 15,-4 0 1-15,7 3 2 0,4 0 0 16,-1 3 3-16,1 7-5 16,-4 5-3-16,0 7 1 15,-7 10 0-15,-3-1 8 0,-4 7 4 16,-4-1 0-16,-3-5-2 16,-3 2-5-16,-1-9-2 15,4 0-9-15,0-3 0 16,3-3-1-16,4 0 0 15,4-4 0-15,3-2 0 16,3-4 6-16,8-2 4 16,0-4-5-16,-1-3-3 15,5 0-1-15,-1 0-1 16,-4 0-16-16,-3 0-6 16,-3 0-44-16,0 0-20 15</inkml:trace>
  <inkml:trace contextRef="#ctx0" brushRef="#br0" timeOffset="80947.83">4625 13838 260 0,'-11'-3'99'0,"8"3"-77"0,-4 3 13 0,7-3 1 16,-4 3-4-16,4 0 3 16,0 0-8-16,0 4-2 15,7-1-14-15,4 0 9 0,-1-3 6 16,8 0-5-16,0 1 0 15,-4 2-6-15,3 0-1 16,5 4-6-16,-1-1-3 16,0-3-2-16,4 4-3 15,-8-1 1-15,4 0-1 16,-3 1 0-16,0-10 0 16,3 0 2-16,-3 0 1 15,-4-3-21-15,-4-4-8 16,4-2-47-16,-3 0-17 0,7-1-75 15</inkml:trace>
  <inkml:trace contextRef="#ctx0" brushRef="#br0" timeOffset="81775.67">5493 13625 228 0,'3'-7'85'0,"1"1"-66"0,3-3 10 0,-4 3 2 16,1-1-10-16,7 1 0 15,-4-3-3-15,0-1 0 16,-4 1-9-16,4-1 6 0,-3 1 2 16,-1 0-1-16,-3-1 3 15,0 1 1-15,-3-1 0 16,-4 1-3-16,0 0 2 16,0-4-4-16,-11 0-1 15,4-2-4-15,-4 2 1 16,1-2-4-16,-5 2 1 15,1 0-1-15,0 4 1 16,-7 3-4-16,3 12-1 16,0 3-1-16,1 7-2 15,3 9-2-15,-8-3 1 0,8 3-1 16,7-3 0-16,3 3 2 16,4-3 2-16,7 0-1 15,7 0 2-15,4-3 2 16,3 0 4-16,4-7-4 15,7 1-1-15,-1-10-2 16,11 3-2-16,4-12 5 16,4 3 4-16,-8-10-3 15,4-6-1-15,0 1 0 16,-15-1-1-16,-3 3-2 16,-3-3 1-16,-4 10 2 0,-7 0 2 15,-3 9-1-15,-4 0-1 16,0 6-3-16,-4 3-2 15,1 4 1-15,-4 6-1 16,0 9 2 0,-1 6 1-16,5 16 1 0,3 10 2 15,0 0 1-15,3-4 3 16,5-6-5-16,-1-3-1 16,3-6-4-16,1-3-1 15,-1-4-1-15,4-3 0 16,-6-2 4-16,-1-7 1 15,0-4-1-15,-7-2-2 16,3-3 1-16,1-4-1 16,-4-3-7-16,0 1 0 0,0-4-37 15,0-3-13-15,3-10-31 16,4-5-12-16,4 2-74 16</inkml:trace>
  <inkml:trace contextRef="#ctx0" brushRef="#br0" timeOffset="82118.98">5757 13195 352 0,'4'-6'132'0,"6"6"-103"0,1 3 14 0,-4 0 1 15,7 7-14-15,4 12-2 16,3 18-3-16,4 20-1 16,-1 6-13-16,1 0 4 0,-4 12 3 15,-3 22-8-15,-11-6-3 16,-7-9-7-16,-11 3 0 16,-3 0 0-16,-7 3 0 15,3-4 0-15,-6-11 0 16,6-14 2-16,4-12 3 15,0-9-4-15,3-9-1 16,4-10-31-16,4-4-12 0,-1-8-31 16,4-10-11-16,11-13-87 31</inkml:trace>
  <inkml:trace contextRef="#ctx0" brushRef="#br0" timeOffset="86051.87">6657 13509 228 0,'-18'0'85'0,"15"3"-66"0,-8 0 16 0,8-3 4 16,-4 0-6-16,0 0 3 15,-1 3 0-15,5-3-1 16,-1 0-18-16,4 3-4 0,0-3-1 0,4 3 4 16,3 1 2-16,4-4 2 15,-1 0 0-15,1 6-9 16,6-3-2-16,-6-3-5 15,7 6-1-15,3-6 1 16,3 0 0-16,5 0-5 16,-1-6 1-1,0 6 2-15,-3-3 1 0,-4-3-4 16,-7 6 1-16,-3 0-16 16,-4 0-4-16,3 0-43 15,-10 0-17-15</inkml:trace>
  <inkml:trace contextRef="#ctx0" brushRef="#br0" timeOffset="86296.54">6678 13744 252 0,'-7'3'93'0,"11"-3"-72"0,3-3 22 0,0 0 8 15,3-3-9-15,1-1-3 16,3 1-10-16,4 0-6 16,3-1-13-16,0 4-6 0,4-3-1 15,-1 6-2-15,1 0-1 16,-4 0-8-16,4 0-5 16,-7 0-46-16,-1 0-21 15,4 0-65 1</inkml:trace>
  <inkml:trace contextRef="#ctx0" brushRef="#br0" timeOffset="86893.45">7539 13277 288 0,'-7'-10'107'0,"3"10"-83"0,-6 0 10 0,6 0 0 0,1 10-6 15,-1-1 1-15,-3 1-5 16,4 8-1-16,-1 1-12 16,-3 3-2-16,3 9 1 0,-3 1-4 15,0-1-1-15,-3 1-2 16,3-4-3-16,0-3 1 16,3-3 1-16,8-3 1 15,3-1 3-15,7-5-1 16,3-4 2-16,8-2-4 15,3-4 0-15,1-3 1 16,-5 0 0-16,-3-3-2 16,-3-1 1-16,0 4-26 0,-4 0-12 15,-4 0-29 1,-3 0-9-16,4 0-79 16</inkml:trace>
  <inkml:trace contextRef="#ctx0" brushRef="#br0" timeOffset="87250.58">7789 13267 264 0,'4'-12'101'0,"-1"6"-78"0,1-1 17 0,-1 4 3 0,-3 0-3 16,0 3 3-16,0 0-13 15,-3 0-3-15,-1 3-16 16,-3 13-4-16,0 12-3 0,4 16 0 16,-11 9 2-16,7-3-5 15,0 10-1-15,-1 3 0 16,5 9 0-16,-1 3 0 16,1 0 0-16,3-9 2 15,0-9 1-15,0-14-6 16,0-2 0-16,0-9 3 15,0-7 2-15,0-10-11 16,3-2-7-16,1-7-24 16,-1-3-12-16,-3-3-31 0,8-9-10 15,6-4-27 1</inkml:trace>
  <inkml:trace contextRef="#ctx0" brushRef="#br0" timeOffset="87628.42">8195 12882 280 0,'-7'-32'107'0,"11"20"-83"0,-4-4 21 0,0 10 5 0,0 6-14 15,0 0-1 1,-4 22-18-16,-3 15-10 16,0 7-2-16,-4 16 0 0,4 15 11 15,-10 22 7-15,2 13-6 16,5 0 1-16,-1 21-11 16,1-5-2-16,3-16-3 15,7-13 1-15,3-13-2 16,1-8-1-16,3-14-2 15,0-2 1-15,3-10-4 16,-3-15-1-16,4-7-35 16,0-12-13-16,3-10-104 15,10-3-65-15,1-6 96 16</inkml:trace>
  <inkml:trace contextRef="#ctx0" brushRef="#br0" timeOffset="88380.77">8594 13208 224 0,'3'-13'85'0,"4"4"-66"0,-3-7 14 0,-4 7 2 15,3-1-1-15,-3 1 5 16,0 6-2-16,0-4-1 15,0 11-15-15,0 2-5 0,0 13-4 16,0 15 0-16,0 10-4 16,0 9 0-1,4 4-5-15,-4 6 0 0,0-4-1 16,0-2-2 0,0 2 1-16,0 1 1 0,0-7-3 15,3 0 0-15,1-9 1 16,-1-9 2-16,1-7-3 15,3-9 0-15,-3-7 1 16,-1-2 0-16,1-7-18 16,-1-3-5-16,-3 0-27 15,0-6-10-15,0-1-87 16</inkml:trace>
  <inkml:trace contextRef="#ctx0" brushRef="#br0" timeOffset="88753.43">8911 13101 244 0,'11'-12'90'0,"-8"5"-70"0,4 1 13 0,-7 6 1 15,0 0 4-15,0 0 4 0,0 0-14 16,0 6-4-16,-3 7-14 16,3 6 7-16,0 9 3 0,0 16-6 15,0 15-3-15,0 7-9 16,0 0-1-16,0-6-1 16,0-1 2-16,0 1-1 15,3 9 2-15,1-3-4 16,-4-7 0-16,0-6 1 15,0-9 2-15,0-6-1 16,0-10-1-16,0-9-10 16,0 0-4-16,3-13-33 15,4-12-12-15,1-7-95 16</inkml:trace>
  <inkml:trace contextRef="#ctx0" brushRef="#br0" timeOffset="89128.73">9140 13361 252 0,'-3'7'93'0,"3"-4"-72"0,0 9 16 0,0-5 4 16,0 2-7-16,-4 4 3 15,1 2-10-15,-8 4-4 16,1 3-13-16,-4 0-2 0,-4 3 2 15,-3-3-6-15,-4 6-2 16,0-6-1-16,1 0-1 0,3 0 0 16,3-3 2-16,7 0-3 15,8-1 0-15,3-5 5 16,10 6 5 0,8-7 1-16,3 1 2 0,4-1-6 15,-4-2-2-15,0-1-2 16,0 1 1-16,1-1-2 15,-5 0-1-15,-3 1-10 16,-3-1-6-16,-1 4-25 16,1-4-9-16,0 1-20 15,-4-4-9-15</inkml:trace>
  <inkml:trace contextRef="#ctx0" brushRef="#br0" timeOffset="89597.38">9345 13054 304 0,'-7'-12'112'0,"11"5"-87"0,3-5 7 0,-4 5-3 16,4 4-9-16,0-3-2 16,4 3-2-16,-1 0 3 0,1 3-11 15,3 3 4-15,-3 3 2 0,-1-3 1 16,1 10 4-16,-4 3-7 16,0 2-2-16,-3 1-1 15,-4 0-1-15,0 0 0 16,-4 0 2-16,0-4 1 15,1 4 3 1,3-3-7-16,0-1-2 0,0 1-1 16,3 0 0-16,5 0-2 15,2-4 1-15,1 1 0 16,3-1 1-16,3-2-2 16,-2-1 1-16,-1-3-2 15,0-3-1-15,-4 4-8 16,1-4-5-16,-4 3-44 0,-3 0-18 15,-1 1-62-15,4-1-26 16,4-3 35 0</inkml:trace>
  <inkml:trace contextRef="#ctx0" brushRef="#br0" timeOffset="90784.22">9708 13575 228 0,'-3'6'85'0,"3"-6"-66"0,-4 0 16 15,1 0 4-15,-1 0-12 16,1 0-3-16,-1 0-6 16,4 0-1-16,0 0-9 15,0 0-1-15,0 0 0 0,4 0 5 16,3 0 3-16,3 0 5 16,8 0 2-16,3 0 0 15,7 0-2-15,4 3-4 16,4-3-2-16,-1 0-8 0,0 0-2 15,4 0-2 1,-7 0-2-16,-1 0 1 16,-2 0-1-16,-5 0 2 15,-3 0 1-15,-3 0-8 0,-7 0-2 16,-1 0-53-16,-3 0-25 16</inkml:trace>
  <inkml:trace contextRef="#ctx0" brushRef="#br0" timeOffset="92524.58">10410 13151 224 0,'-10'0'85'0,"10"-3"-66"0,-4 3 12 0,4 0 1 0,0 0-4 16,0-6 3 0,0 0-4-16,0-1 1 0,0 1-16 15,0 3 4-15,0 3 4 0,4-3-2 16,3 0-1-16,0 3-3 15,4 0 1-15,3 3-4 16,3 0 1-16,1 0-3 16,3 0 0-16,0 0 1 15,0 4 1-15,-3-1 3 16,0 0 2-16,-8-3 4 16,-3 7 4-16,-7-1-8 15,-3 1-2-15,-4 5-6 16,-4 1-3-16,1 0-5 15,-1-1 0-15,0 1 0 16,1 0 0-16,3-4-3 16,0-2 2-16,3 5-1 0,1-5-2 15,3-1 0-15,0 0 3 16,3 1 0 0,4-1 1-16,4 4-3 15,3 2 2-15,4-2 1 0,6 0 0 16,1 5 0-16,0 7 0 15,-1-3 0-15,1 0 0 16,-4 3 0-16,-7-3 2 16,-3 3-1-16,-4-3 2 15,-3-3-4-15,-4 0 0 16,-4-3 3-16,-7-4 3 16,-6 1 0-16,-4-4 0 15,-4 1-3-15,0-1-2 16,4 0 1-16,-4-5-1 15,4-4-3-15,0 0 2 0,3-4-1 16,1 1-2-16,3-3-24 16,7 6-9-16,3-9-12 15,4 5-3-15,7-2-13 16,4-3-6-16,6-1-81 16</inkml:trace>
  <inkml:trace contextRef="#ctx0" brushRef="#br0" timeOffset="93164.92">10784 12897 228 0,'-3'-6'88'0,"3"-3"-69"0,0 6 8 0,0 3-1 0,0-4-1 16,0-2 4-16,0 3-2 16,0 3 1-16,0-3-16 15,0 0 4-15,0 0 2 0,0 3-6 16,0 0 1-16,3-4 1 16,4 1 3-16,4-3 0 15,7 0-1-15,-1 3-2 16,5 3 1-16,-5 6-8 15,1 3-2-15,-4 7 1 16,-4 6 1-16,-2 0 1 16,-8 12 2-16,-4-5 1 15,-3-1 1-15,0-3-2 16,0-6-1-16,-4 3-1 16,4-7 0-16,0-2-9 0,4-1-1 15,3-2 0-15,0-1 3 16,3-3 0-16,4 1-1 15,4-4 1-15,-1 3-1 16,1-3 0-16,3-3 2 16,0 0 1-16,0 0 1 15,-3 0-24-15,-1 0-12 16,-2 0-25-16,-1-3-12 16,0 3-10-16,0-6-1 15,3 6-60-15</inkml:trace>
  <inkml:trace contextRef="#ctx0" brushRef="#br0" timeOffset="93634.06">11155 12712 268 0,'-4'-6'101'0,"8"0"-78"0,6-4 17 0,-3 4 3 15,11 3-8-15,0 0 2 16,3 6-4-16,7 6 0 16,0 13-18-16,1 19 2 0,-5 22 3 15,1 9-5-15,-11-6 0 16,0-13-3-16,-3 47 0 16,-1 23-4-16,-6-14-3 15,-1-8-2-15,-3-4 0 16,-3-12-2-16,-1-16-1 15,-3-7 3-15,-3-12 0 16,-4-12-12-16,-4-7-7 0,-3-9-31 16,0-3-15-16,-1-9-31 15,5-1-12-15</inkml:trace>
  <inkml:trace contextRef="#ctx0" brushRef="#br0" timeOffset="94610.83">7013 15261 244 0,'-17'-18'93'0,"13"15"-72"0,1-4 5 15,3 7-3-15,0 0 2 16,0 0 5-16,0 0 1 15,0 0 3-15,0 0-18 16,0 7 8-16,0-4 4 0,3 3-4 16,4 3-2-16,4 1-1 15,10-1-1-15,-3 1-7 0,6-4 0 16,1 0-8-16,3 0-3 16,0 4-1-16,-6-1-1 15,-1-3 2 1,0 4 3-16,-7-1-13 0,0 1-7 15,-7-4-34-15,0-3-16 16,-3 3-26-16,-4-2-10 16,3-4-34-1</inkml:trace>
  <inkml:trace contextRef="#ctx0" brushRef="#br0" timeOffset="94831.53">7087 15572 260 0,'-7'16'96'0,"7"-13"-75"0,4 6 14 0,-1-9 3 0,1 0-2 16,3 6 2-16,3-2-5 16,1-4 0-16,7 0-19 15,3-4-4-15,-3-2 1 0,10 6-7 16,0 0 0-16,0 0-2 16,0 0 1-16,-3 0-2 15,-4 0 2-15,0 0-31 16,-3-3-13-16,0-3-23 15,3-1-9-15,0 1-66 16</inkml:trace>
  <inkml:trace contextRef="#ctx0" brushRef="#br0" timeOffset="95251.39">7906 15086 252 0,'-11'0'93'0,"8"-6"-72"0,-1 6 16 0,4 0 2 16,0 0-6-16,0 0 3 15,0 0-9-15,0 0-4 16,0 6-13-16,-3-3-2 0,-1 13-1 16,-3 3-3-16,-4 12-3 0,-3 10 2 15,0 6 0-15,4-3 1 16,3-4 0-16,3-8 2 16,4-1 1-16,7-6-1 15,4-6-1-15,6-3 1 16,4-4 1-16,4-9-3 15,0 7-1-15,0-10 1 16,-1 0 0-16,-3 0-29 16,1 0-10-16,-1-10-27 15,0 7-9-15,-3-6-74 16</inkml:trace>
  <inkml:trace contextRef="#ctx0" brushRef="#br0" timeOffset="95569.61">8184 15036 248 0,'-10'-19'93'0,"10"13"-72"0,-4 3 16 0,4 3 2 16,0 0-10-16,0 0 0 15,0 0-12-15,0 3-3 16,0 3-8-16,0 6 9 0,0 7 7 15,-3 13-2-15,-1 15-2 0,1 15-8 16,-1 7-2-16,-3 3-4 16,0 1-3-16,0-1 2 15,0 6 0 1,0-6-4-16,3-9 1 16,4-16-2-16,4-3-2 0,-1-16-6 15,5-9-4-15,-1-7-32 16,0-8-13-16,3-4-95 15</inkml:trace>
  <inkml:trace contextRef="#ctx0" brushRef="#br0" timeOffset="95988.87">8573 14634 280 0,'-11'-3'104'0,"7"6"-81"0,-3 7 9 0,4-4-2 16,-4 10-5-16,0 12 2 16,0 22 2-16,0 7 5 0,-4 8-19 15,4-11 5-15,-4 62 1 0,1 3-11 16,-1 0-3-16,1 19-3 16,-1-3 0-16,0-10-2 15,4-15 1-15,7-7-4 16,4-12-2-16,3-9-1 15,0-19 3-15,4-19-27 16,3-19-10-16,3-16-34 16,5-12-12-16,2-7-60 15</inkml:trace>
  <inkml:trace contextRef="#ctx0" brushRef="#br0" timeOffset="96782.47">8872 15098 244 0,'0'-18'93'0,"0"18"-72"0,4-10 20 0,-4 7 7 15,0-3-4-15,0 0 1 16,0-1-9-16,0 7-3 16,0 0-18-16,3 3 0 0,4 7 1 15,1 9-6-15,-1 25-1 0,0 18-3 16,0 4-1-16,-4 6-3 16,1-3 1-16,-4 13-2 15,0 5-1-15,-4-2 1 16,4-13-1-16,0-12 0 15,0-13 0-15,0-6 0 16,4-10 0-16,-1-9 0 16,1-6 0-16,-1-4-11 15,1-6-5-15,-1-2-23 16,-3-4-10-16,0-10-25 16,4-6-9-16,3-9-52 15</inkml:trace>
  <inkml:trace contextRef="#ctx0" brushRef="#br0" timeOffset="97160.4">9165 15374 288 0,'4'-15'110'0,"-1"5"-86"0,8 7 2 0,-4 3-3 15,0 0-4-15,0 3 3 16,0 13 3-16,-7-3 2 15,-3 12-14-15,-8-3 1 0,-3 3 2 16,-7 0-4-16,-4 3-2 16,0 3-1-16,-3-6 1 15,3 0-3-15,4 1-2 16,4 2-5-16,6-3-2 16,0-6 1-16,11 6 0 15,7-6 5-15,4-1 5 0,3 1 1 16,0-6 4-16,0-1-7 15,4 1-4-15,-4-1-2 16,0 1 1-16,0 3-1 16,0-1-1-16,1-2-24 15,-1 6-11-15,0-1-13 16,0-2-6-16,0-3-10 16,0-1-3-16,0-2-64 15</inkml:trace>
  <inkml:trace contextRef="#ctx0" brushRef="#br0" timeOffset="97863.36">9592 15302 280 0,'-3'-9'104'0,"3"6"-81"0,0 0 18 0,0 3 4 16,0 0-13-16,0 0-3 15,0 0-6-15,3 6 0 16,1 13-13-16,-1 9-3 0,1 10-1 16,-1 5-5-16,1 1-1 15,-1 19 0-15,1 6 2 16,-1 0-1-16,1-9-1 0,-1-10-2 15,1-10 1-15,3-8-37 16,-4-10-16-16,1-13-88 16,3-3-58-1,0-15 87-15</inkml:trace>
  <inkml:trace contextRef="#ctx0" brushRef="#br0" timeOffset="98050.57">9486 15584 284 0,'-10'-6'107'0,"13"6"-83"0,1-3 6 0,3 0-1 16,3 3-5-16,8 0 1 16,3-3-3-16,7 0-2 15,4 3-10-15,7 0-6 0,3 0-3 16,1 0-4-16,-5 3 0 16,1 0-62-16,-4 0-29 15,-3 0-45 1</inkml:trace>
  <inkml:trace contextRef="#ctx0" brushRef="#br0" timeOffset="98718.93">10022 15167 276 0,'-35'-6'104'0,"32"0"-81"0,-1 0 18 16,4 6 2-16,4-7-10 15,3 1-2-15,0 0-4 16,3 3-2-16,4 0-14 15,4 3 9-15,7 3 3 0,3 6 2 16,4 4 2-16,-4 2-2 0,0 7 0 16,-7 3-10-16,-7 4-4 15,-6-1 2-15,-8-3 2 16,-4 0-8-16,-3-3-2 16,0-3-3-16,0-4-2 15,0-2 1-15,0-1-1 16,3 1-3-16,1 0 0 15,3-4 2-15,3 3 0 16,4-2-2-16,0-1 2 16,7 1-1-16,4-1 0 15,3 7 2-15,4-4 0 16,0 4 0-16,-1 3 2 16,-3 0-3-16,1 3 0 0,-5 0 1 15,-3 12 2 1,-3-6-3-16,-4-3 0 15,-3-3 3-15,-4-6 3 0,-4 3 0 16,-7-4 2-16,-6-2-4 16,-8 0 0-16,-10 2-1 15,-4 1 1-15,-3-4-2 16,3-2-1-16,4-1-2 16,3-6 1-16,7 7-17 15,4-10-5-15,10-3-53 16,8-7 8-1,10-5 1-15,7-11-108 16,14 5-52-16,0-1 114 16</inkml:trace>
  <inkml:trace contextRef="#ctx0" brushRef="#br0" timeOffset="99038.7">10534 14631 340 0,'-21'-25'126'0,"21"25"-98"0,7-3 25 0,0 3 5 16,3 3-15-16,1 7 0 16,7 18-7-16,6 31-2 15,8 17-19-15,0 8 2 0,0 35 1 0,-11 7-10 16,-11-4-2-16,-13 13-4 15,-11 0 1-15,-4-19 0 16,-3-16 1-16,3-18-5 16,1-13-1-1,3-19-28-15,3-9-10 0,4-13-31 16,0-3-10-16,3-13-69 16,11-5-69-1,8-7 77-15</inkml:trace>
  <inkml:trace contextRef="#ctx0" brushRef="#br0" timeOffset="99730.46">11391 14788 204 0,'0'-25'77'0,"4"9"-60"0,-1-3 10 0,1 10 4 16,3-7 3-16,0 7 4 16,-4-4 8-16,1 1 4 15,-1 2-27-15,-3 1 9 0,0 3 5 16,0 0-5-16,-7 6-1 15,-3 6-13-15,-8 22-6 16,-3 28-7-16,-4 13-4 16,-3 13 2-16,0 21 0 15,7 20-1-15,7-14 1 16,7 14-2-16,7-1-1 16,10-9 1-16,11-16 1 15,0-22-3-15,4-6 0 16,-4-22-12-16,1-6-7 15,-8-16-16-15,0-12-7 0,0-10-24 16,-4-13-7 0,1-11-76-1</inkml:trace>
  <inkml:trace contextRef="#ctx0" brushRef="#br0" timeOffset="100057.07">11663 14703 320 0,'-4'-34'121'0,"4"21"-95"0,-3 4 20 0,3 9 4 16,0 0-17-16,0 0-1 15,0 9-10-15,0 20-2 16,-4 27-11-16,1 7-3 0,-1 3 0 15,-3 9-5-15,0 28-1 16,4 1 2-16,-1-13 3 16,4-4-2-16,0 1-2 15,0-6-3-15,4-10 1 16,-1-9-15-16,1-19-4 16,3-16-32-16,3-19-14 15,1-18-27-15,3-10-12 16,4-6-18-1</inkml:trace>
  <inkml:trace contextRef="#ctx0" brushRef="#br0" timeOffset="100389.96">11987 15067 252 0,'0'0'96'0,"0"0"-75"0,4 0 34 15,-4 0 12-15,0 0-9 16,0 3-1-16,0 0-19 15,-7 4-9-15,0 8-16 16,-7-2-4-16,-4 12 1 0,-3 3-4 16,-4 7 2-16,-3 2-7 15,0 4-3-15,0-3 1 16,3-4 0-16,4-2-2 16,3-4 2-16,11-3-1 15,7-3 0-15,7-3 2 16,11-7 2-16,6-2 3 0,5-1 2 15,-1 3-3-15,-3-5-3 16,-4-1 0-16,0 0 1 16,-4 1-36-16,1-1-17 15,0-3-25-15,3 0-10 16,7-3-69 0</inkml:trace>
  <inkml:trace contextRef="#ctx0" brushRef="#br0" timeOffset="100674.55">12252 15233 348 0,'-35'-9'129'0,"31"9"-100"0,1 0 22 16,3 0 3-16,0 0-18 15,7 0-4-15,7 9-16 16,3-2-7-16,8-4-6 16,3 6-5-16,4-3 1 0,0-3 3 15,-7 1 1-15,-4-1-6 0,10-3 0 16,15 3-34-16,-7-3-13 16,0-6-30-16,0-7-12 15,-4 10-55 1</inkml:trace>
  <inkml:trace contextRef="#ctx0" brushRef="#br0" timeOffset="101287.08">12672 14882 340 0,'-14'0'129'0,"14"0"-100"0,0-3 7 15,0 3-2-15,7-9-5 16,3-4 3-16,4 4 0 16,8-10 0-16,2 6-17 15,8 1 6-15,3 5 3 0,4 11-6 16,3 11 0-16,1 13-9 15,-1 7-1-15,-7-4 7 16,-10 1 4-16,-11-1 2 16,-14 0 2-16,-7-2-2 15,-7-1-1-15,-4 0-8 16,1-3-5-16,-1-3-4 0,4 0-3 16,0-3 1-1,0 0-1-15,3-1-3 16,1 1 0-16,3 6-1 0,3 0 3 15,4 1-5-15,7-5 2 16,4 5 0-16,3-4 2 16,7-1 1-16,7 1 1 15,7 0 0-15,1 0 2 16,-5 3-3-16,-6 0 0 16,-4 1 3-16,-10 2 1 15,-8 0-1-15,-10 3-2 16,-7 7 5-16,-7-4 1 15,-4-2-2-15,-3-10-3 16,0 3 0-16,0-9-1 0,-4-10-11 16,0-9-3-16,1-10-26 15,-1-9-9-15,4-6-24 16,6 6-8-16,5-3-26 16,10 3-7-16,3 3-40 15</inkml:trace>
  <inkml:trace contextRef="#ctx0" brushRef="#br0" timeOffset="101603.8">13331 14556 408 0,'-14'3'151'0,"11"3"-118"0,-1 7 14 0,4-4-4 16,7 16-8-16,4 19 4 16,3 22-4-16,7 9-1 15,7 13-19-15,11 16-7 0,0 5-1 16,-7-5-4-16,-11-4-2 16,-10 4 2-16,-11 5 2 15,-7-8-2-15,-8-10 0 16,1-16-14-16,-3-6-8 15,-1-3-39-15,0-10-15 16,1-15-48-16,3 0-19 16,3-13-20-1</inkml:trace>
  <inkml:trace contextRef="#ctx0" brushRef="#br0" timeOffset="104367.73">7624 14547 264 0,'0'-38'101'0,"0"19"-78"0,-4-3 4 0,0 13-1 15,1-1 3-15,-1 4 4 16,1 6-15-16,-1 6-6 15,1 7-7-15,3 6 3 0,0 9 4 16,3 13 7-16,1 21 5 16,3 20-6-16,0 12 0 15,4 28-2-15,-4 19-1 16,7 10-3-16,-11 25-2 0,8-7-6 16,-4 3-1-1,-4-6 1-15,1-21 0 0,-4-20 0 16,0-18 0-16,0-16 2 15,0-10 1-15,0-18-3 16,0-7-1-16,-4-12-1 16,4-9-2-16,-3-1 1 15,3-9 1-15,0-3-1 16,0-3-1-16,0 0 1 16,3-3 1-16,1-1 3 15,3-2 2-15,0-1-1 16,4-2-1-16,-1-4-3 15,8 0 1-15,7-3 2 16,6-3 2-16,8-3-3 0,7-3-3 16,3 3 0-16,1 3-1 15,-1 3 0-15,15 3 0 16,17-3 8-16,7-3 7 16,0 0-9-16,11-3-4 15,17-6-1-15,8-4-1 16,-8-2 0-16,11-1 0 15,7 3 0-15,-10 4 0 16,-4 6 0-16,7 3 0 16,0 3 0-16,-7 0 0 15,-4 7 0-15,11-10 0 16,4 6-3-16,-15-6 2 16,0-6 1-16,8-4 2 0,-4 4-1 15,-7 0-1-15,-7-4 1 16,3 4-1-16,4 0 0 15,-4 2 0-15,-6 1 0 16,6 0 0-16,7 3 0 16,1 0 0-16,-8 3 0 15,4 0 2-15,10 1-1 16,1-1-1-16,-11 0 1 16,3-3-1-16,11 3 0 15,-3 0 0-15,-15 0-3 16,15 4 2-16,-1 2-1 15,-3 4 0-15,-11-4 2 16,-13 7 2-16,-12-1-3 16,-3 1 0-16,1 0 3 15,-5-7 1-15,-6-3-1 16,-11 1-2-16,-11-7 1 0,-10 0 1 16,-7 0-1-16,-11-4-1 15,-4 4 1-15,-6 0 1 16,0-3 1-16,-4 3 1 15,0 0-2-15,-7 0-2 16,0 0 1-16,0 0 1 16,0-6-3-16,0-6 0 15,0-7 1-15,3-6 2 16,-3 6-3-16,4-22-2 16,-1 0 2-16,1 1 2 0,-1-1 0 15,1-3 2-15,-1-16-4 16,1-24 0-1,-1-17 1-15,1-5 0 16,-1-32-3-16,5-13 2 0,-1-12 1 16,3-16 2-16,1 13-3 15,-1-3 0-15,1 0 1 16,-4 24 0-16,0 7 0 16,-7 10 2-16,0 9-3 15,0 18 0-15,0 17 1 16,0 12 0-16,0 12-3 15,4 7 0-15,-1 6 2 16,1 6 0-16,-1 13 3 16,-3 6 1-16,0 6-1 0,0 4-2 15,-3 2 1-15,3 4-1 16,0 3-3-16,-4 0 0 16,4 3 2-16,-3-4 2 15,-1 1-2-15,1 3 0 16,-1 0 1-16,-3 0 0 15,0 3-3-15,-4 1 2 16,1 2 3-16,-1 0 1 16,-3 0-1-16,0 1 1 15,-4-1-4-15,-3 0-2 16,-4 1 2-16,-3-1 0 16,-11 0 1-16,1 0 2 15,-1-3-1-15,0 7-1 0,0-4 1 16,4-3 1-16,3-3-1 15,0 7-1-15,1-4 1 16,-5-3-1-16,-2 6-3 16,-8-3 2-16,10 0 1 15,-31 3 2-15,4 1-1 16,3-1 2-16,-4-3-4 16,-3 3 0-16,-10-6 1 15,-4 4 2-15,-1-1-1 16,8-3 2-16,0 0-2 15,-10 0-1-15,-15 0-2 16,4 3 1-16,3 3 1 16,0 0 2-16,-7 4-3 15,-6-1-2-15,2 4 2 16,15-4 0-16,7-6 1 0,0 4 2 16,-4-4-1-16,0-3 2 15,8 0-4-15,6 0 0 16,1-3 1-16,6-4 2 15,-6 7-3-15,-4 0 0 16,-8 0 1-16,5 0 0 16,6 10 0-16,4-4 0 15,0-3 0 1,-7 10 0-16,-3-4 0 0,-1 0 0 16,7 1 0-16,8-4 2 15,3 0-3-15,-7 1 0 16,-4-1 1-16,-6 0 0 0,-4 4 0 15,10 2 2-15,8 1-3 16,3-4 0-16,0 7 1 16,-4-4 2-1,-3 1-1-15,-4-1-1 0,4-2 1 16,7-4 1-16,8-3-1 16,2 0-1-16,1-3 1 15,-4-3-1-15,-4-3-3 16,-3 3 0-16,-3 3 2 15,3 0 2-15,7 3 0 16,4 0-1-16,-1 3 1 0,-10 4 1 16,0-1-1-16,-3 1-1 15,-4-1 1-15,3-6-1 16,8 7-3-16,3-4 2 16,4-3 1-16,-1 3 0 15,1-3 0-15,-4 7 2 16,0-7-3-16,0 0-2 15,0-3 4-15,7-3 1 16,4 0 0-16,3-7-2 16,4 10-2-16,0 0 1 15,-1 0 1-15,1 0 0 16,3 7 0-16,1-1 0 16,6-3 0-16,0 0 0 15,7 0-3-15,4 0 2 16,4-3-52-16,3 0-22 0,3-6-127 15,-3-13-70 1,-3-3 128-16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28:29.89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7712 2478 188 0,'14'-19'71'0,"-7"16"-55"0,0-13 9 15,-4 13-1-15,1-3-1 16,-4 6 3-16,0 0-3 0,0 0-2 16,0 0-11-1,0-3 0-15,0 0 1 0,-4 3 2 0,1 0 5 16,-4 3-6 0,-4 9-2-16,-3 7-1 0,-7 22 1 15,-7 25-1 1,-15 22 2-16,-13 18 7 0,-15 57 6 15,-3 25 13-15,4 29 7 16,13-1-19-16,15 0-7 16,14-24 2-16,14-10 1 15,14-16-4-15,14-25 0 16,18-28-1-16,17-29-1 16,7-15 1-16,4-22 3 15,-7-9-9-15,-10-16-3 16,-8-6-4-16,-7-7-3 15,-7 1-8-15,-7-10-3 0,-3 0-67 16,-4 0-30-16</inkml:trace>
  <inkml:trace contextRef="#ctx0" brushRef="#br0" timeOffset="1051.67">16355 2224 252 0,'-21'-34'96'0,"21"34"-75"0,-4-19 12 16,8 13 2-16,6-4-8 15,8 1 1-15,10-1 2 16,11 10 1-16,10 0-16 15,-3 13 6-15,0 18 6 0,-4 23 2 16,-6 8 3-16,-8 17 9 16,-7 40 4-16,-10 16-13 15,-8 31-7-15,-10 16-14 16,-4 3-7-16,-3 0 5 0,-3-22 6 16,-8 3-7-16,-7-6-2 15,-10-19-2-15,-4-16 0 16,-3 1-2-16,-1-13 1 15,1-4-2-15,3-18 2 16,4-19-2-16,6-18 2 16,5-10-9-16,10-13-3 15,6-9-28-15,8-3-12 16,7-10-51-16,7-9-24 16,0-9-64-1</inkml:trace>
  <inkml:trace contextRef="#ctx0" brushRef="#br0" timeOffset="2131.61">18006 2105 212 0,'24'-41'82'0,"-16"32"-64"0,2-10 11 16,-6 13 2-16,-4-1-10 15,-4-2 0-15,-3 3-3 16,-11 3-2-16,-10 6-8 15,-14 12 10-15,-4 7 5 0,-7 38 2 16,-14 34 0-16,-28 31 1 16,-18 57 3-16,-11 60-15 15,-6 31-6-15,10-1-3 16,21 11-1-16,36-39 4 16,27-18 5-16,29-19-5 15,21-38 0-15,15-31 0 16,10-22 2-16,-1-22-3 0,12-22-2 15,10-18-2-15,14-23 0 16,-4-9-31-16,-3-16-13 16,11-12-144-1</inkml:trace>
  <inkml:trace contextRef="#ctx0" brushRef="#br0" timeOffset="2836.78">25693 2190 256 0,'0'-35'96'0,"14"19"-75"0,4-9 12 0,-4 16 0 16,3-4-1-16,4 1 6 0,1 2-1 16,-1 10 1-16,0 4-20 15,4 24 7-15,3 25 3 0,7 26-9 16,4 11-3-16,3 55-12 16,-3 15-2-16,-4 37 0 15,-3 7 1-15,0 15 14 16,-7-9 8-16,-8 7 5 15,-6-26 2-15,-18-25-9 16,-25-6-3-16,-21-3-10 16,-10-19-4-16,-4-19-3 15,-8-9-3-15,-9-4 1 16,-4-5 1-16,10-17-28 16,11-15-11-16,11-12-31 15,10-23-10-15,10-5-66 16,8-20-30-16,11-12 34 15</inkml:trace>
  <inkml:trace contextRef="#ctx0" brushRef="#br0" timeOffset="5150.41">2127 440 176 0,'-3'-6'66'0,"6"3"-52"0,4-4 12 0,-3 4 1 16,-1-3-2-16,1-3 2 16,-1-1 0-16,1 1 1 0,-1-1-15 15,1 10 3-15,-4-9 4 0,0 3 0 16,-7 6 3-16,-7 0-9 15,-11 6-3-15,-7 13-6 16,4 9-2-16,-7 0-1 16,-4 4 1-16,7-7 0 15,8 3 1-15,-1-3-7 16,0-6 0-16,11-4 1 16,4 4 3-16,-1-9 0 15,4-1-1-15,3 4 1 16,4-4 1-16,7 0 1 15,4 1 3-15,3-1-5 16,4-6-1-16,6 4 0 16,5 2 2-16,-1 0-1 15,7 1-1-15,4 9 1 0,-7 3 1 16,-4 6-1-16,0-3-1 16,-3 3 1-16,-7 0 1 15,-8 4-1-15,-6-10-1 16,-8 3 5-16,-3-3 4 15,-7 0 4-15,-4-7 2 16,-6-2-2-16,-1-4 0 16,0 1-7-16,4-4-2 15,0-3-2-15,-4-3 1 16,4-3 0-16,0-3 1 16,3-4-5-16,4-2 1 15,4-1-2-15,2-3 0 16,8-2 0-16,8-4-2 15,6-7 3-15,14-8 2 16,-3 12 0-16,42-25-1 0,-7 3 1 16,7-4-1-16,-11-5 0 15,0 6 0-15,-10-10 2 16,-7 10 1-16,-11 3-1 16,-14 3-2-16,-10 13 3 15,-8 3 2-15,-10 2-4 16,-10 8-1-16,-8 5 0 15,4 4 0-15,3 9-3 16,0 9 0-16,1 10-23 16,10 0-7-16,3 15-33 0,4 1-10 15,0-7-70 1</inkml:trace>
  <inkml:trace contextRef="#ctx0" brushRef="#br0" timeOffset="5706.52">988 1293 236 0,'-18'9'90'0,"15"-9"-70"0,3 0 10 15,0 0-1-15,0 0-4 16,7 0 0-16,0 0-3 15,3 0 1-15,8 0-13 16,3 0 3-16,7 7 1 0,15-4-1 0,13-3 2 16,-3 0 1-1,14-3 2-15,21-13-6 0,29-3 1 16,6-3 1 0,36 0 1-16,-4 3-2 0,11 1 0 15,10 8-5-15,-13 4-3 16,-8 3-2-16,0 6-3 15,-17 6 1-15,-22-2 1 16,-17-4-1-16,-11 3-1 16,-14-6 3-16,-14 0 0 15,-14-6 1-15,-11 3 2 16,-14 3-1-16,-14-7 2 16,-14 7-31-16,-3 7-13 15,-15 2-32-15,0-3-14 16,1 4-80-16</inkml:trace>
  <inkml:trace contextRef="#ctx0" brushRef="#br0" timeOffset="6309.39">1408 1603 256 0,'7'-9'96'0,"-4"-1"-75"0,4 7 8 0,-3 0-3 0,-4 3-8 16,3 0 2-16,1 6-2 15,-1 4 0-15,1 9-9 16,-1 6 10-16,-3 6 4 0,0 16-5 16,0 0-3-16,-3 3-6 15,-1-3-1-15,1 0-3 16,-4-6 0-16,3 0-3 15,1-7-2-15,-1-5 1 16,1-7 1-16,3-4-1 16,0 1 2-16,3-9 0 15,1-1 1-15,-1-3-2 16,1-6-2-16,-4 0-52 0,7 0-23 16,3 0-83-1</inkml:trace>
  <inkml:trace contextRef="#ctx0" brushRef="#br0" timeOffset="6577.2">1817 1860 340 0,'-11'-9'129'0,"11"6"-100"0,0 3-4 0,0 0-7 0,0 0-14 15,0 0-2-15,4-6-1 16,-1 2-1-16,4-5 0 16,0 3 2-16,0-4 3 15,-3 1-2-15,-4 9-2 0,0 0 0 16,-4 9-1-16,-3 1-3 16,0 5 0-16,4-2-29 15,3 3-12-15,3-10-98 16</inkml:trace>
  <inkml:trace contextRef="#ctx0" brushRef="#br0" timeOffset="7267.54">2201 1641 232 0,'18'-13'88'0,"-11"7"-69"0,4-3 17 0,-4 2 3 15,0 4-8-15,3-6-1 16,-6 3-8-16,-4 6-3 16,0 0-11-16,0-4-1 0,-7 4 0 15,-7 0-3-15,0 4-3 16,-4 2-3-16,0-6 1 16,1 9 1-16,3-6 0 15,-1 4-3-15,5-1 0 16,-1 3-1-16,8-6 3 0,6 7 0 15,8-1 3-15,3 1-3 16,7-1 0-16,0 1 1 16,4-1 0-16,0 10 0 15,3 9 0-15,-7-3 2 16,-3-3 1-16,-1 9-4 16,5-2-1-16,-5-1 9 15,1-3 8-15,-4 0 1 16,-4 0 0-16,1 0 0 15,-4-6 0-15,-7-3 0 16,0 2 3-16,-7-2-9 16,-4 0-3-16,-3-7-4 15,-10 1 0-15,-1-1 0 16,-3-9 3-16,3 9-1 16,-3-9 0-16,0-9-1 0,6 0 0 15,5-1-2-15,6-9-2 16,8-3-2-16,10-12 1 15,7-1 1-15,7-5 0 16,11-1-3-16,-4-3 0 16,0 0 2-16,11 3 0 15,0 4 1-15,-7-1 0 16,-8 10 0-16,1 0 2 16,-11 3 1-16,-7 6 1 15,-10 0-2-15,-4 3 1 16,-8 7-7-16,1-1 1 15,-3 10-15-15,3 0-5 16,-1 0-30-16,5 4-14 16,3 2-70-16,3 3-58 15,1 7 74-15</inkml:trace>
  <inkml:trace contextRef="#ctx0" brushRef="#br0" timeOffset="8304.66">1263 2757 212 0,'-14'0'79'0,"14"0"-61"0,0 0 12 0,0 0 4 16,0 0-3-16,0 0 2 15,0 0-5-15,0 0-3 0,0 0-13 16,0 0-3-16,0 0-2 16,10 0 8-16,1-6 2 15,3 3 0-15,4 0 2 0,-1 3-4 16,8 0 1-16,0 3-9 16,3 6-2-16,-3 1-1 15,-4 8 2-15,-3 7 6 16,-8-3 2-16,-3 7 4 15,-7 2 1-15,-3-3-4 16,-4 0-1-16,0 1-4 16,-4-4-1-16,0-3-8 15,1 0 0-15,6 0-1 16,-3-4 2-16,0 1-3 16,4 0 0-16,-1 0 1 15,4 0 2-15,0-1-3 16,4-2-2-16,3-3 2 15,3-10 2-15,1 6 2 16,6-9 3-16,1-9-3 16,3 9 0-16,0-3-1 0,-3 3-2 15,0 0-46-15,-8 0-19 16,8 0-29-16,0 0-9 16,3 3-51-1</inkml:trace>
  <inkml:trace contextRef="#ctx0" brushRef="#br0" timeOffset="8621.6">1842 2989 352 0,'-4'-3'132'0,"4"3"-103"0,0-6-8 16,0 6-9-16,0 0-11 16,4 0 2-16,-1 0-2 15,4 0 2-15,0-3-2 16,4-4 4-16,3 4 4 0,-7-6-3 16,0 3 2-16,-7 6-5 15,0 0 0-15,0 6-1 0,0-3 1 16,0 3-18-1,0 4-6-15,3-10-39 0,1 3-16 16,7 3-59 0</inkml:trace>
  <inkml:trace contextRef="#ctx0" brushRef="#br0" timeOffset="8765.23">2148 2701 296 0,'11'-22'112'0,"-7"9"-87"0,-1 7 18 0,-3 6 0 16,0 0-14-16,0 0-5 0</inkml:trace>
  <inkml:trace contextRef="#ctx0" brushRef="#br0" timeOffset="8991.6">2163 2666 583 0,'-4'13'6'0,"-3"9"0"0,0 3-3 16,-4 6-2-16,-3 0-3 15,4 1 1-15,3-7 1 16,3-6 2-16,4 6-1 16,4-13-1-16,6 1 5 15,4-4 4-15,11 1-5 16,0-10 0-16,-4 3-2 16,4-3 1-16,-4 0-2 15,3 0 2-15,-6 0-9 16,-4 0-3-16,-3 0-35 15,-1 0-14-15,1 0-219 32,7-3 144-32</inkml:trace>
  <inkml:trace contextRef="#ctx0" brushRef="#br0" timeOffset="9247.02">2466 2629 304 0,'-4'-19'115'0,"4"13"-89"0,0-4 14 0,0 10 3 0,0 0-13 15,0 0-2-15,0 0-8 16,0 6-2-16,0 10-10 16,-3 15-1-16,-1 13 0 0,1 16-1 15,-1-1 1-15,1-5-4 16,3 15 0-1,0 0 1-15,0 3 0 0,0-3-44 16,3-16-18-16,11-9-116 16</inkml:trace>
  <inkml:trace contextRef="#ctx0" brushRef="#br0" timeOffset="11096.23">1884 2136 200 0,'-14'0'77'0,"10"0"-60"0,1 0 8 0,3 0 0 15,0 0-7-15,0 0 2 16,0 0-2-16,0 0-2 16,0 0-8-16,0 0 8 0,7-12 4 15,0 2 1-15,7 1 2 16,-4-4-4-16,1-5-2 15,3-1-3-15,4-3-1 16,17-13-1-16,22-15 2 16,3-13-5-16,14 1-1 15,3-1-4-15,15-3-1 16,3 10-1-16,-10 2-2 16,-18 14-2-16,-7 11 1 15,-18 4-15-15,-7 16-4 16,-6 0-32-16,-5 2-14 0,-2 14-78 31</inkml:trace>
  <inkml:trace contextRef="#ctx0" brushRef="#br0" timeOffset="11712.49">1976 3331 228 0,'7'-13'88'0,"0"4"-69"0,10-16 13 15,-10 15 2-15,4-8-7 16,3-1-1-16,0 3-8 0,11-9-1 16,7 0-10-16,10-3 7 0,0-10 5 15,11 1-8-15,11-10-1 16,24-22-6 0,-7 0-3-16,-3 6 2 15,-11 13 0-15,-14 9-54 0,-15 13-25 16,-27 18-64-1</inkml:trace>
  <inkml:trace contextRef="#ctx0" brushRef="#br0" timeOffset="12398.41">1425 2456 172 0,'-3'-16'66'0,"-1"7"-52"0,1 3 12 0,3 0 4 16,-4-1-7-16,1 4 1 15,-4 3-7-15,-4 0 0 16,-7 3-10-16,-3 4 5 0,-4 2 3 15,-3 0-1-15,-7 4 2 16,-7 6-3-16,3 9 2 16,4 10-8-16,-8 18-2 15,4 16-3-15,8 3-2 16,-5 13 9-16,12 19 4 16,3 6 2-16,6-7 1 15,12-9-4-15,6-3-2 16,12-12 0-16,9-10 4 15,19-12-4-15,6-20 2 0,21-11-3 16,-10-20 0-16,11-28 3 16,3-6 5-16,18-22-5 15,7-25-2-15,-15-13-5 16,-6-9-4-16,-11 3 0 16,-21-15 1-16,-11-4-1 15,-17 7-1-15,-18-1 1 16,-21 13-1-16,-22 3 0 15,-31 13 0-15,7 19 0 16,-3 27 2-16,10 14-8 16,0 15-3-16,24 0-55 15,26 3-25-15,13-16-80 16</inkml:trace>
  <inkml:trace contextRef="#ctx0" brushRef="#br0" timeOffset="14908.14">2434 7213 216 0,'-21'9'82'0,"17"-9"-64"0,-6 0 24 0,6 0 6 15,4 0-8-15,0 0 2 16,0 0-22-16,0 0-7 15,0 0-8 1,7 0 12-16,4 0 8 0,3 6 0 0,0-6 3 16,18 0-5-16,14 0-2 15,3-6-3-15,11-3-1 16,4 6-5-16,6-4 0 16,1 1-7-16,6 3-1 15,-13 0-2-15,-4 3-2 16,-18 0 3-16,-3 0 0 15,-7 0-1-15,-11 3 1 16,-10 0-15-16,-1 0-5 16,-3-3-40-16,0 3-15 0,-7-3-47 15,0 0-19-15,-7 0 11 16</inkml:trace>
  <inkml:trace contextRef="#ctx0" brushRef="#br0" timeOffset="15222.47">2575 7783 272 0,'-17'3'104'0,"17"-3"-81"0,0 0 1 0,0 0-5 15,3 0 2-15,4 0 7 16,4 0 0-16,6-3 3 15,8 0-17-15,14-3 5 0,0-7 4 16,7 4-6-16,7-4 1 16,7 4-13-16,7 3-3 15,0 3-2-15,-4 3 0 16,-6 0 2-16,-5 3 1 16,-13-3-1-16,-3 6 1 15,-1-6-46-15,-11 0-21 16,5-6-62-1,6-1-69-15,0-5 61 16</inkml:trace>
  <inkml:trace contextRef="#ctx0" brushRef="#br0" timeOffset="15960.06">3912 7219 252 0,'-31'-16'93'0,"24"13"-72"0,-1 0 18 0,5 3 3 16,3 0 0-16,-4-3 2 15,1 3-9-15,3 0-4 16,0-3-17-16,0-4 0 0,3-2 0 16,8-7 1-16,14-2 1 15,6-8-4-15,22-2-2 16,14 6-2-16,-7 0 0 0,7 4-2 16,11 5-1-1,3 7 3-15,0 6 3 0,-14 9-2 16,-3 10 2-16,-15 15 3 15,-10 10 1-15,-7 3-2 16,-18 7 2-16,-11 8-6 16,-13 20-3-16,-15 15-3 15,-17-6 0-15,-8 0 0 16,1 16 1-16,3-1 4 16,7-12 5-16,1-15-7 15,16-14-3-15,8-5 0 16,11-16 0-16,13-13 3 0,19-9 1 15,16-6-1-15,8-7-1 16,4-6-3-16,-8 4 1 16,-3-4-2-16,-7-3 2 15,-4 6-2-15,-3-3-1 16,0-3-2 0,-8 0 1-16,1-3-30 0,-4-3-12 15,0-4-53-15,0 7-21 16,4-6-87-1</inkml:trace>
  <inkml:trace contextRef="#ctx0" brushRef="#br0" timeOffset="16512.95">5207 8084 264 0,'-4'10'99'0,"4"-10"-77"0,0 0 31 0,0 0 11 16,0-3-14-16,0-4-2 15,-3 1-7 1,3-3-2-16,-4-4-21 0,1-3 3 16,-1-2 0-16,4-4-5 0,0-3 1 15,0-7-6-15,4-2-1 16,3-10-4-16,4-13-1 16,3-8-1-16,7 5 0 15,7 4 2-15,-3 9 3 16,6 9-4-16,5 7-1 15,6 18 0-15,-10 13 2 16,0 22-1-16,-4 19 2 16,0 6-4-16,-14 3 0 15,0-3 1-15,-3 0 0 16,-4 3-2-16,0-3-2 16,-4 0 1-16,1-3-1 15,0-9-3-15,-4-7 2 16,0-3-28-16,3-6-10 15,1-4-23-15,-1-2-6 0,1-4-6 16,-1-6-1-16,4-3-78 16,4-9-46-1,-1-7 95-15</inkml:trace>
  <inkml:trace contextRef="#ctx0" brushRef="#br0" timeOffset="17083.97">5680 6758 296 0,'-7'-6'112'0,"7"3"-87"0,0-4 2 0,0 7-6 15,3-6 1-15,4-3 4 16,-3-1-3-16,-1 1 0 0,4-1-12 16,0 1 4-16,0 0 3 0,1-1 1 15,2 1 1-15,4-1-5 16,4 1 1-16,10 6-3 15,-3 6 0-15,7 6 1 16,-1 10 4-16,1 3-1 16,-14 3 1-1,-1 3-3-15,-10 1 1 0,-7-1-5 16,-7-3 1-16,-3 3-5 16,-8 7 1-16,4-4-1 15,-4 0 1-15,4-2-7 16,4 5 0-16,3-3-1 15,7-2 2-15,3-7-1 16,8 3 2-16,6-10-2 16,12-2 2-16,9-7 0 0,1-3 3 15,4-3-3-15,-12-3 0 16,-3 0-8-16,-6 0-4 16,-1 0-44-16,-7 3-20 15,-7 3-53-15,-3 0-20 16,-8-3-24-1</inkml:trace>
  <inkml:trace contextRef="#ctx0" brushRef="#br0" timeOffset="17942.18">6717 6316 208 0,'10'-22'77'0,"-6"13"-60"0,7-4 13 15,-8 7 1-15,1-4 4 16,-4 1 3-16,0 3-5 16,-4-1-3-16,1 1-16 15,-4 3 0-15,-4 6 2 0,-3 7-4 16,0 8 1-16,-4 11-2 15,0 11 1-15,-3 26-2 16,-7 28 1-16,0 13 0 16,-4 40 3-16,4 4 2 15,-4 5-1-15,14 8-3 16,11-17 0-16,11-22-1 0,10-9 1 16,11-3-2-16,3-12 1 15,-3-17-4-15,3-9 1 16,-3-15-7-16,-4-10-1 15,0-12 2-15,-7-1 1 16,0-11-4-16,0-8-1 16,0-2 3-16,0-7 1 15,-3-2 2-15,0-4 0 16,-4-3-35-16,0 0-14 16,-7 0-31-16,10-6-10 15,1-10-82 1</inkml:trace>
  <inkml:trace contextRef="#ctx0" brushRef="#br0" timeOffset="19244.09">8280 4513 272 0,'0'0'101'0,"0"0"-78"0,7-3 6 0,0-3-2 16,0 6-2-16,3 0 2 15,1 0-1-15,0 0 1 16,-1 0-15-16,1 0 6 0,6 0 5 0,5 0 1 15,9 0 1 1,15 0-6-16,18-4-1 0,31-5-8 16,11 3-2-16,7-4-4 15,14 7-1-15,-4-3-3 16,-10 6-1 0,-7 0 3-16,-4 0 1 0,-7 0-4 15,-10 0 1-15,-14 0 0 16,-11 0 0-16,-15 0-22 15,-13 0-10-15,-11 0-31 16,-10 6-10-16,-11-6-93 16</inkml:trace>
  <inkml:trace contextRef="#ctx0" brushRef="#br0" timeOffset="19694.96">8696 4698 256 0,'-25'-9'96'0,"25"5"-75"0,0 4 10 0,0 0-2 16,0 0-9-16,7-3-1 15,4 3 0-15,3-9 2 16,7 3-11-16,11-4 1 0,3 10 2 15,4 0 2-15,0 10 0 16,-4 12 1-16,-7 3 0 0,-6 3-2 16,-8 0-1-16,-7 3 4 15,-7 1 3-15,-7-1-4 16,-7-6 1-16,-4 3-1 16,-3 4-1-16,3-7-7 15,4 0-3-15,3 0-10 16,4-6-2-16,11 6 6 15,6-6 2-15,12-4 3 16,2-5 0-16,5-4-2 16,-1-3-2-16,0-3 1 15,-3 0 1-15,-4 0-3 16,-7 0 0-16,-3 0-50 16,-1 3-23-16,-3-3-26 15,14 7-102 1</inkml:trace>
  <inkml:trace contextRef="#ctx0" brushRef="#br0" timeOffset="20087.39">9313 5099 356 0,'7'-15'134'0,"-3"5"-104"0,-4-2 12 0,0 2-4 0,-4 1-10 16,1 0-2-16,-1-1-8 15,-3 1-1-15,4-4-10 16,-1 1-2-16,4-1-1 0,4 1-2 16,6 2 1-16,4 1-4 15,4 2-2-15,7 7 2 16,-1 4 0-16,-2 2 1 15,-1 3 0-15,0 4 0 16,-3 2 2-16,-4 4-1 16,0 0-1-16,-4 6 3 15,-3-6 0-15,1 0-1 16,-5-4-2-16,1 1-24 16,-1-3-9-16,1-4-14 0,-1-9-4 15,1 0-5-15,-1-9-3 16,4-7-77-1</inkml:trace>
  <inkml:trace contextRef="#ctx0" brushRef="#br0" timeOffset="20494.12">9596 4595 340 0,'0'-13'129'0,"0"10"-100"0,0 0 2 0,0 3-3 0,0 0-10 15,3 3 1-15,4 0-1 16,0 3 0-16,7 4-9 16,4-1 1-16,0 4 3 0,-1 5-3 15,-3 1 2-15,-3 6-1 16,-8-3 1-16,-6 3-6 15,-8 0-2-15,1-6 0 16,-1 0 0-16,1 0-2 16,3-7 1-16,3 1-4 15,0 0-2-15,8-7-1 16,7 3 0-16,3-3 5 16,7 1 3-16,4-1-3 15,3-3-1-15,0 0 0 16,0-3 2-16,-3 7-12 0,-4-7-6 15,0 0-53-15,0 0-22 16,-3-7-82 0</inkml:trace>
  <inkml:trace contextRef="#ctx0" brushRef="#br0" timeOffset="21377.07">13229 4522 248 0,'-10'0'93'0,"6"-3"-72"0,-3 3 9 15,3 0 2-15,1 3-11 16,-4-3 0-16,0 10-3 16,0-1 0-16,3 4-9 15,4 2 1-15,4 1 3 0,6 0 4 16,8-1 4-16,7-2 0 15,6 3-1-15,12-13 3 0,27-3 0 16,29-3-6-16,14-13 0 16,42-3-8-16,-3 4-3 15,7-1-3-15,6 3-3 16,-16 4 1-16,-19 3-1 16,-6 3-3-16,-19 3 2 15,-13 0 1-15,-18 3 2 16,-17 0-1-16,-8 0 2 15,-17 0-24-15,-7 3-8 16,-8 1-32-16,-10-1-12 16,-7 0-91-1</inkml:trace>
  <inkml:trace contextRef="#ctx0" brushRef="#br0" timeOffset="21858.96">13727 4896 260 0,'17'-19'96'0,"4"6"-75"0,11-9 10 0,-18 10-2 15,7-1-4-15,8-3 0 16,2 7-1-16,1-3 2 15,3 2-14-15,1 4 2 0,-1 6 0 16,-3 6 1-16,-4-3 1 16,-3 7-2-16,-8 5 1 15,-3 1 1 1,-7 0 2-16,-3 3-6 0,-8-1 1 16,-3 1-6-16,-7 0-2 15,-7 0-2-15,-4 3 0 16,-3 3-2-16,0 3 2 15,0-3-2-15,7 10-1 16,3-4-2-16,4-3-1 16,7 4-1-16,3-7 3 15,11-3 0-15,14-4 3 16,15-8 3-16,6-4 2 0,0-3-3 16,-3-3-3-16,-7 0-3 15,-7 0 1-15,-4 0-34 16,-4 0-15-16,-2 3-45 15,6-3-114 1</inkml:trace>
  <inkml:trace contextRef="#ctx0" brushRef="#br0" timeOffset="22339.53">14386 5209 348 0,'-3'-12'129'0,"6"2"-100"0,-3-9 15 0,4 10 1 0,-1 0-16 16,1-7-5-16,-1-6-9 16,1 6-2-16,3 1-8 15,0-1-3-15,4 3 1 16,-1 4 0-16,4 6 1 0,4 3 0 15,0 3 0-15,3 6 0 16,0 10 0-16,-3-3-2 16,-1-1 1-16,1 4-4 15,-1 0 0-15,-2-3 1 16,-1-4 0-16,-4 4-5 16,1-7-1-16,-4-2-41 15,0-1-19-15,4-3-4 16,-1-3 2-16,-3-6-72 15</inkml:trace>
  <inkml:trace contextRef="#ctx0" brushRef="#br0" timeOffset="22729.05">14707 4773 256 0,'-7'-19'96'0,"11"13"-75"0,3-6 19 0,0 5 2 15,3 1-7-15,1 0 2 16,0 3-12-16,-1 3-3 0,4 6-13 16,0 3 6-16,1 4 4 0,-5-1 3 15,1 4 2-15,-4 3-7 16,-4 0 0-16,-3-4-6 15,-3 4-1-15,-4-3-4 16,0 0-1 0,3-4-8-16,1 1 0 0,-1-4-1 15,8 0 6 1,6-2 4-16,4-4-6 16,4 3 1-16,7-3-1 15,-1 0 2-15,1 4-21 16,-4-4-7-16,-3 3-40 15,-1 0-17-15,-2 1-87 16</inkml:trace>
  <inkml:trace contextRef="#ctx0" brushRef="#br0" timeOffset="23991.87">7267 6909 200 0,'11'-10'74'0,"-8"4"-58"0,8-7 12 0,-4 7 2 16,0-3-5-16,0-1 0 15,-3 1 2-15,-1 6 0 0,-3-4-14 16,0 7 1-16,0 0 0 0,0 0-3 16,-3 10 1-16,-1-1-5 15,1 1 1-15,-1 12-3 16,1 3 0-16,-1 9 1 16,4 10 1-16,0 12-3 15,0-5-1-15,0 2 1 16,0-6 0-16,0-6-2 15,0-7-2-15,0-2 5 16,4-7 4-16,-1-6 1 16,8-1 2-16,6-2-2 15,4-7 1-15,11-2-4 16,7-7 1-16,-4 0-5 16,-3 0-2-16,-4 0 0 0,-3 0-1 15,-4 0-3-15,-3 0 2 16,-8-3-43-16,1 3-18 15,-4 0-20-15,4-4-5 16,3 1-36 0</inkml:trace>
  <inkml:trace contextRef="#ctx0" brushRef="#br0" timeOffset="24364.7">7708 6918 260 0,'-3'-19'99'0,"3"7"-77"0,3 2 13 16,-3 4 1-16,0 0-13 15,0 6-3-15,0 0-5 16,7 6 0-16,0 0-8 15,0 10 5-15,-3 12 3 0,-4 19-3 16,-7 16 1-16,-4 9-8 16,1 6-1-16,-4 10-2 15,-1 6-2-15,5-3 7 16,3-16 5-16,7-6-6 16,0-9-3-16,3-10-2 0,4-9-1 15,4-7 0-15,0-2 2 16,-4-7-1-16,0-6 2 15,0-4-51-15,-4-2-19 16</inkml:trace>
  <inkml:trace contextRef="#ctx0" brushRef="#br0" timeOffset="24831.23">8047 7859 280 0,'-4'0'107'0,"4"0"-83"0,0 0 24 16,0 0 4-16,0 0-5 15,0-10-1-15,4 7-12 16,-4-6-4-16,0-4-17 15,0 1 3-15,0-4 4 0,3-6-7 16,1-9 0-16,-1-1-5 16,5-12 0-16,2 0-5 15,4 4-2-15,4 2 0 16,3 4-1-16,7 15-3 16,-3 0 2-16,7 16 3 15,-1 12 3-15,5 13 0 0,-5 16 2 16,-2-1-4-16,-5 1-2 15,-2 0 0-15,-5-4-1 16,-3-3 2-16,-3-5 1 16,-4-8-1-16,0 7 1 15,-3-9-4-15,-1 0 0 16,1-4-34-16,-1-2-15 16,1-1-16-16,3-9-7 15,3 0-35-15,4 0-14 16,0-12-3-1</inkml:trace>
  <inkml:trace contextRef="#ctx0" brushRef="#br0" timeOffset="25444.55">9465 6943 252 0,'7'-19'93'0,"0"10"-72"0,-3-4 14 0,-1 4 2 0,1-1-4 16,-1 4 1-16,1 0-8 16,-1 0-4-16,-3 6-12 15,4 6 5-15,3 6 4 0,-4-2 1 16,4 27 0-16,1 14-4 15,-5 11-2-15,1 1-6 16,-4 6 0-16,0-3-7 16,0 9-1-16,-4-3 2 15,4-6 1-15,0-9-4 16,0-10 1-16,0-10-35 16,0-5-17-16,4-10-37 15,-1-7-17-15,1-9-34 16</inkml:trace>
  <inkml:trace contextRef="#ctx0" brushRef="#br0" timeOffset="25644.99">9239 7420 244 0,'-35'-22'93'0,"31"15"-72"0,4 7 9 0,8 0-1 16,6 0 5-16,10 0 5 15,15 4-3-15,7-4-1 16,7 3-20-16,-4-3 2 0,4 0 1 15,4 0-8-15,-4 0-3 16,-4 3-4-16,-3 0-3 0,-4 0-39 16,0 0-19-16,1 0-105 31</inkml:trace>
  <inkml:trace contextRef="#ctx0" brushRef="#br0" timeOffset="26315.96">10414 6924 288 0,'11'-12'107'0,"-4"5"-83"0,0 1 13 0,-7 6 1 15,0 0-5-15,0 0 1 16,0 0-6-16,0 3 0 16,0 0-16-16,-4 4 2 0,1-1 0 15,-4 0-5-15,0 4-1 16,-8 2-4-16,1 4-3 16,-3 9-3-16,-1-3 1 15,0 0-1-15,4 0 0 16,4-3 0-16,3-4 0 15,3 4 0-15,4-10 0 16,7 7 2-16,7-6 0 16,4-4-5-16,3 0 1 15,4-3 2-15,-1 0 3 0,1 1-2 16,0 2 0-16,0 3 1 16,-1 7 2-16,4 3-3 15,1-1-2-15,-1 14 2 16,4-4 2-16,-1 0 0 15,1 1 2-15,0-1-2 16,-4 6 2-16,-3-2-4 16,-4-1 0-16,-7 7 10 15,-3-4 5-15,-8 1-2 16,-6-1 1-16,-11-3-2 16,-8-2 3-16,-6-1-1 15,-4-6 2-15,1-3-4 0,-1-10-1 16,0 0-4-16,0-9-1 15,1 0-6-15,-5-9 1 16,1 0-2-16,-4-10-2 16,1 3-13-16,2 0-4 15,8 1-11-15,3 2-3 16,11-2-16-16,7-1-6 16,14-9-15-16,11 6-8 15,7-3-55 1</inkml:trace>
  <inkml:trace contextRef="#ctx0" brushRef="#br0" timeOffset="26646.34">10506 6811 268 0,'-32'-9'101'0,"28"6"-78"0,1 3 9 16,3 0 0-16,0 0-7 15,7 0 0-15,7 3 9 16,4-3 2-16,13 0-18 16,19 0 7-16,13 0 5 0,4-3-7 0,0 3-4 15,4 0-10-15,3 3-4 16,4 0-1-16,-8-3 0 15,-3 0-2-15,-3-3-2 16,-11-3-41 0,-7-1-18-16,-8-2-43 15,1 0-18-15,-4-7-20 16</inkml:trace>
  <inkml:trace contextRef="#ctx0" brushRef="#br0" timeOffset="27337.5">11486 6134 268 0,'0'-25'101'0,"8"16"-78"0,2-7 9 0,-3 6-3 0,11 10 2 16,14 10 6-16,13 15-5 16,12 16 1-16,3 9-19 15,-14-6 5-15,10 62 2 0,1 20 0 16,-8 15-1-16,-3 25-8 15,-11-9-5-15,-10 9-4 16,-11-3 0-16,-14-22 0 16,-7-22 1-16,-7-12-2 15,-4-10-2-15,-3-6 9 16,-4-19 6-16,1-6-5 16,-5-19-3-16,-2-9-4 15,-1-10 0-15,4-9-7 16,3-7 1-16,7-9-54 15,8-3-22-15</inkml:trace>
  <inkml:trace contextRef="#ctx0" brushRef="#br0" timeOffset="30175.59">29199 591 216 0,'-3'-10'82'0,"3"1"-64"0,0 9 11 0,0-7-1 0,0 4 1 16,0-6 2 0,0 9 3-16,0-6 4 0,0 6-21 15,0 0 4-15,0 0 2 0,-4 6-8 16,1-6-3-16,3 9-1 16,3-6 3-16,8 4 1 15,14-4 3-15,17 3-6 16,11 0-2-16,3 4-1 15,-3 2-1-15,-7 4 0 16,-4 6 2-16,-10 9-1 16,-11 4 2-16,-14 6 5 15,-14 12 4-15,-17-6-8 0,-15 3-4 16,-11-6-5-16,-2 0 0 16,6-13-2-16,7 7 2 15,7-4-2 1,7-5-1-16,8-4 3 15,10-7 0-15,7-2 1 0,14-13 2 16,14 4-3-16,11-7-2 16,3 0 0-16,1 0-1 15,-8 0-18-15,-7 0-8 16,-7 0-44-16,-3 0-17 16,0 0-105-1</inkml:trace>
  <inkml:trace contextRef="#ctx0" brushRef="#br0" timeOffset="30698.91">30152 703 312 0,'11'-25'115'0,"-8"22"-89"0,1-6 5 0,-4 9-1 16,0 0-13-16,-4 0 1 16,-3 0-9-16,-7 0-3 15,-7 9-3-15,-8 1-3 0,-13 2 3 16,-11 10 0-16,-3 13 3 15,-1 8 3-15,8 1 5 16,10 3-2-16,11 4 3 16,10-8-2-16,15-11 2 15,17 5-2-15,21-2 0 16,18-4 4-16,4-6 3 16,6-9-10-16,11-16-6 15,7-9 6-15,4-1 5 16,-11-9-1-16,-14-6 0 15,-11-9-6-15,-13-13-3 16,-12-3-2-16,-17-10 0 16,-21 7-2-16,-17 3-1 0,-15 12-2 15,0 13-1-15,0 6-27 16,0 3-10-16,4 10-24 16,3 12-8-16,-3 4-32 15,6 18-13-15,-2 3-18 16</inkml:trace>
  <inkml:trace contextRef="#ctx0" brushRef="#br0" timeOffset="31077.44">28621 1396 328 0,'0'-3'123'0,"10"3"-95"0,12-6 7 0,-5 3-4 16,11-7-6-16,18 4 2 16,18 0-4-16,10 3 0 15,-4-7-12-15,12 1 7 0,23-4 2 16,12 10-4-16,17-9 1 15,32 2-8-15,7 1-1 0,28-1-4 16,-11 7-1 0,18-6-1-16,-28 3-2 0,-32 3 1 15,-24 3-1-15,-25 0-16 16,-29 0-6 0,-35 3-73-16,-17 6-87 15,-18 0-53 1,-18 7 112-16</inkml:trace>
  <inkml:trace contextRef="#ctx0" brushRef="#br0" timeOffset="31572.81">29214 1669 320 0,'3'-9'121'0,"4"6"-95"0,4 3 16 0,-4-7-1 0,0 4-10 16,0-3-1-16,0 6-5 15,0 0-2-15,0 6-12 16,-7 7 4-16,-3 6 5 0,-5 18-9 15,-2 7-3-15,-4 0-3 16,0-6-1-16,0 2-5 16,-1-2 1-16,5-10 0 15,3 4 2-15,3-7-3 16,4-7 0-16,0-5-28 16,7-4-10-16,0-2-45 15,0-4-16-15,4 6-58 16</inkml:trace>
  <inkml:trace contextRef="#ctx0" brushRef="#br0" timeOffset="31814.62">29556 1813 368 0,'10'-9'137'0,"-6"9"-106"0,3 0-5 0,-7 0-10 0,3 0-10 16,-3 0-1-16,4 0-1 16,-4 9 2-16,-4-9-3 15,-3 10-2-15,-3 5 0 0,-1-5-4 16,1-1 2-16,3 1-41 16,3-7-19-16,11 3-93 15</inkml:trace>
  <inkml:trace contextRef="#ctx0" brushRef="#br0" timeOffset="32185.77">29947 1569 316 0,'25'3'118'0,"-4"6"-92"0,11 4 11 0,-18-13-1 16,4 9-5-16,-1 1 2 16,1-4-5-16,0 6-3 15,-8 4-13-15,-6 6 1 0,-4 6 1 16,-7 4-5-16,-4-1-1 16,-7 0-2-16,-3 1-1 15,4-7-6-15,3-3-1 16,3-7-2-16,4 1 0 15,3-6 5-15,4-1 3 16,4 0 1-16,3-2 0 16,0 2-3-16,4-9 1 0,-1 3-20 15,4-3-6-15,4 0-34 16,0 0-16-16,-1 0-66 16,11 0-61-1,1-3 73-15</inkml:trace>
  <inkml:trace contextRef="#ctx0" brushRef="#br0" timeOffset="32543.68">30441 1719 272 0,'28'-40'104'0,"-13"27"-81"0,-1-6 20 0,-7 13 3 15,-4 3-13-15,-3-7-2 16,-3 4-16-16,-4 3-6 15,-11 3-6-15,-10 9 2 0,-4 1 4 16,-7 9 1-16,4 9 2 16,3 6-4-16,8 7 0 15,2-6-3-15,12 8 0 16,10-11 3-16,14-1 5 16,14-6-3-16,11-6 0 15,3-6 5-15,1-1 2 16,-5-12 3-16,-2 0 0 15,-8-12-7-15,-3-1 0 16,-8-15-6-16,-6-4-2 0,-11-5-5 16,-7 2 0-16,-7-5-27 15,-8 8-11-15,-9 10-32 16,-8 10-13-16,0 9-97 16</inkml:trace>
  <inkml:trace contextRef="#ctx0" brushRef="#br0" timeOffset="33134.39">28981 2296 268 0,'-18'-6'101'0,"18"6"-78"0,0 0 6 0,0 0-2 15,7 0 9-15,4 0 7 0,6 0-3 16,5-3-1-16,6-3-22 16,3 2 3-16,5-5 1 0,3 3-5 15,-1 3 1-15,1 6-10 16,-4 3-2-16,-6 3 1 15,-8 7 1-15,-11 6 1 16,-10 3 0-16,-10 0 0 16,-4 0 2-16,0-3-3 15,0-3 1-15,-1 6-5 16,5-12 0-16,-1 5-3 16,4-5-1-16,4 0 1 15,3-4 0-15,7 0 0 16,3-2 2-16,4-1-1 15,4 0-1-15,0 0-50 0,-1-6-21 16,4 4-115 0,1 2-65-16,-5 3 118 15</inkml:trace>
  <inkml:trace contextRef="#ctx0" brushRef="#br0" timeOffset="33332.07">29640 2447 364 0,'-10'-10'137'0,"13"4"-106"0,-3 6 8 0,0 0-1 16,0 0-22-16,4 0-4 0,-4 0-9 15,0 0-3-15,0 0 0 16,0 0-3-16,0 6 2 0,0-3-17 16,0-3-5-16,0 10-31 15,3-10-13-15,8 9-81 16</inkml:trace>
  <inkml:trace contextRef="#ctx0" brushRef="#br0" timeOffset="33658.83">30050 2218 328 0,'7'-10'123'0,"0"1"-95"0,3 6 7 0,-6-3-1 16,-1 6-7-16,-3 0 2 16,0 0-1-16,0 0 2 15,4 0-16-15,-1 0 3 0,1 0 3 16,-1 9 0-16,1 0 3 16,-4 7-7-16,4 0 1 15,-1 12-6-15,1-3-1 16,-1 3-4-16,1 1-1 15,-1 2-6-15,4-9 1 16,-3 0-5-16,-1-7-1 16,4 4-55-16,-7 0-21 15,0-10-32-15,0 4-9 16,7 3-27-16</inkml:trace>
  <inkml:trace contextRef="#ctx0" brushRef="#br0" timeOffset="34048.36">30544 2284 320 0,'10'-22'121'0,"-6"12"-95"0,3 1 22 16,-4 6 5-16,1 0-16 16,-4 0-3-16,-4 3-16 15,1 0-4-15,-4 0-8 0,-4 3-2 0,-7 9 0 16,-3 7 0-1,-3 6 0-15,-1 3 0 16,4 1 0-16,3-4 2 0,11 0 3 16,11 0 0-16,10-10 0 15,7 4-1-15,3 0 2 16,8-10 1-16,0-2 1 16,3-4 2-16,4-3 2 15,-7-6-1-15,-4 2 1 16,-10-14 0-16,-11 5 0 15,-11-12-8-15,-6-6-3 16,-4-7-5-16,-4 0-3 16,-3 4-12-16,0 6-5 15,-1 6-31-15,1 6-13 16,4 7-45-16,2 18-21 16,-2 1-39-16</inkml:trace>
  <inkml:trace contextRef="#ctx0" brushRef="#br0" timeOffset="34798.85">29196 2933 280 0,'0'-7'104'0,"3"1"-81"0,4 0 12 0,-3 3 0 15,0 0-12 1,-1 0-1-16,-3 3-2 16,0 0 2-16,0 0-12 0,0 0 5 0,0 0 5 15,0 3-2-15,0 6-1 16,-3 0-5-16,-1 7 0 16,0 0-7-16,1 3-1 15,3-7 2-15,3 10 3 16,5-12-2-16,6 2-2 15,3-3 0-15,4-2-1 16,4-1-2-16,-4-3 1 16,-3 3-2-16,0-6-1 15,-4 0-28-15,-4 0-11 16,4 0-32-16,1 0-12 16,-1-6-75-1</inkml:trace>
  <inkml:trace contextRef="#ctx0" brushRef="#br0" timeOffset="35043.44">29471 2995 292 0,'-3'-6'110'0,"3"3"-86"0,7-3 27 16,0 6 7-16,0 0-7 16,3 0 2-16,1 0-7 15,-4 9-2-15,0 4-24 16,-3 6-7-16,-4-4-2 0,0 13-7 15,-4 1-2-15,0 2-1 0,1 7-1 16,-1-4 0-16,4 1 0 16,0-17-16-16,4 7-4 15,-1-9-47-15,1-3-22 16</inkml:trace>
  <inkml:trace contextRef="#ctx0" brushRef="#br0" timeOffset="35240.22">29905 3055 452 0,'0'0'170'0,"4"0"-132"0,-4 3-11 0,0-3-14 0,0 0-16 15,0 0 2-15,0 6-50 16,3-6-23-16,1 0 38 15,3 0-36-15,0 0-7 0,7 4-46 16</inkml:trace>
  <inkml:trace contextRef="#ctx0" brushRef="#br0" timeOffset="35701.11">30381 2936 464 0,'7'-3'173'0,"4"3"-135"0,3 0 3 0,-7 0-7 16,0 0-23-16,-7 0-4 15,0 0-2-15,-3 0-1 16,-8 0-2-16,-7 3-4 0,-3 3-1 16,0-3 2-16,0 4 2 15,3-1 0-15,1 3-1 16,6-6-2-16,4 4 1 15,10-4 1-15,8 6 0 16,7-3-3-16,3 1 2 16,4 2-1-16,-1 1-2 15,4-4 3-15,-3 6 2 16,0 4 0-16,-4 3 2 16,-3 3 4-16,-4 3 4 15,-4 0 0-15,1 0 1 16,-4 0-2-16,0 0-1 15,-3-9 1-15,-4-4 1 0,0 4-3 16,-4-7-3-16,-7-2-2 16,-3-1-3-16,-7-3 1 15,-4-3-1-15,1 0-16 16,3-3-4-16,3-3-30 16,7-1-10-16,8-2-24 15,3-7-10-15,7 7-79 16</inkml:trace>
  <inkml:trace contextRef="#ctx0" brushRef="#br0" timeOffset="35898.94">30424 2917 460 0,'67'-9'170'0,"-32"-1"-132"0,21 1 0 0,-20-1-7 16,17-5-29-16,10 5-7 16,-3 1-84-16,-11-10-38 15,-6 13-51-15,-15-4-17 16</inkml:trace>
  <inkml:trace contextRef="#ctx0" brushRef="#br0" timeOffset="36616.71">29785 1948 208 0,'-25'0'77'0,"18"0"-60"0,-3 0 10 16,6 0 4-16,1 0 1 16,-1 0 3-16,1 0-4 15,3 0 1-15,0 0-18 16,0 0 10-16,7 0 5 0,7 0 7 15,3 0 5-15,12 0-7 16,6-3-3-16,7-6 0 16,8-10 0-16,3 3-10 15,7-15-5-15,24-1-7 16,18-2-4-16,-3-7-2 16,14 7-3-16,7 2-6 15,-11 4-4-15,-17 9-43 0,-14 7-17 16,-18-4-16-16,-14 10-4 15,-15 6-33 1,-9 6-51-16,-12 10 56 16</inkml:trace>
  <inkml:trace contextRef="#ctx0" brushRef="#br0" timeOffset="37095.15">30007 2594 176 0,'-10'0'66'0,"6"0"-52"0,1 6 10 0,3-6 0 16,-4 0 5-16,1 4 5 16,3 2 4-16,0-6 1 15,0 3-21-15,0 0 9 0,3-3 4 16,4 0 8-16,4 0 3 15,3-3-7-15,0 0-4 16,4-3-6-16,-1 2-4 16,4-5 0-16,8-7 1 15,17 7-6-15,13-7 1 16,16-3-8-16,2-6-1 16,11-3-4-16,11 0-3 15,-4 3-9-15,-13 0-5 16,-15 0-70-16,-15 6-33 15,-9 6-77 1</inkml:trace>
  <inkml:trace contextRef="#ctx0" brushRef="#br0" timeOffset="37818.14">30836 2635 280 0,'-10'0'107'0,"6"-6"-83"0,-6 2 15 0,6 1 1 0,1 0-5 16,-1 0 2-16,-3 0-12 16,0 0-5-16,-4 3-11 15,-3-6-2-15,0 2 0 0,-7 4-1 16,-4 10 1-16,8-10-4 16,-22 19 0-16,11-4-1 15,-50 32-2-15,-7 7 1 16,4 2-1-16,-3-3 8 15,2 1 7-15,1-1 4 16,18 7 3-16,17 2-8 16,18 1-1-16,24-7-1 15,18-9 2-15,14 0-7 16,8-9-2-16,20-7-1 16,22-9 0-16,6-9 0 0,5-7 0 15,24-6 2-15,10-9 3 16,-7-16 7-16,8-13 2 15,3-12-7-15,-7-3-4 16,-21 2-2-16,-15-8-1 16,-24-13-5-16,-21 0-1 15,-32 3-2-15,-42 6 3 16,-25 19 0-16,-21 3 1 16,-25 16-3-16,0 10 0 15,18 5-40-15,10 16-19 16,22 7-151-1</inkml:trace>
  <inkml:trace contextRef="#ctx0" brushRef="#br0" timeOffset="39018.17">13085 6899 288 0,'0'-9'107'0,"0"6"-83"0,3-7 21 0,1 4 5 16,-1-3-10-16,1 2 2 15,-1-2-11-15,1 6-4 16,-1-4-15-16,4 4-3 0,0 6 1 16,4 7 3-16,-4 6 4 15,0 12-5-15,0 22 1 16,-3 16-8-16,-4 0-1 16,0-1-2-16,3 1-2 15,1 0 3-15,3 3 0 16,3-3-4-16,1-10-1 15,-1-5 1-15,-2-14 2 16,-5-5-31-16,-3-7-12 16,-7-13-47-16,-4 4-19 15,1-16-53 1</inkml:trace>
  <inkml:trace contextRef="#ctx0" brushRef="#br0" timeOffset="39256.01">12838 7272 280 0,'-29'13'107'0,"26"-7"-83"0,3 0 6 15,7-3-3-15,7-3 2 16,7-3 7-16,14-3 1 16,25-6-1-16,18-7-19 15,0-3-4-15,-4 6 1 0,-4 4-8 0,-3 5-3 16,-3 4-2-16,-8 3-1 15,1 3-44-15,-4-3-20 16,-4-3-50-16,0 0-18 16,-3-6 13-1</inkml:trace>
  <inkml:trace contextRef="#ctx0" brushRef="#br0" timeOffset="39388.71">13959 6827 368 0,'0'-3'137'0,"4"-3"-106"0,-1 2 17 0,-3 4 3 0,0 0-9 16,0 0 0-16</inkml:trace>
  <inkml:trace contextRef="#ctx0" brushRef="#br0" timeOffset="39795.25">13959 6818 749 0,'-10'9'10'0,"-1"0"-6"0,-3 7-3 16,0-3 1-16,3 5-3 15,1-2 0-15,-1 0 1 16,4-1 0-16,4-2-3 16,3-4 0-16,0 7 2 15,3-6 0-15,4-1 1 16,4-6 0-16,3 6-3 16,7-5 0-16,7-1-1 0,8 3 0 15,2 3 0-15,5 7 3 16,-1 9 0-1,0 7 1-15,1 5 0 16,-4 1 0-16,-4 3 0 0,-3-4 2 16,-4 1-1-16,-3-4-1 15,-8 1 3-15,-3-1 0 16,-3-6 14-16,-4-2 8 16,-7-4 1-16,-4 3-1 15,-6-13-9-15,-8 4-3 16,-7-4-7-16,-13-2-4 15,-12-1-4-15,-10-3 1 16,0-2 1-16,11-4 0 16,7-4-29-16,6-2-13 15,12 0-20-15,2-4-7 16,8-2-27-16,11-7-11 16,10 10-49-16</inkml:trace>
  <inkml:trace contextRef="#ctx0" brushRef="#br0" timeOffset="40066.18">14101 6846 360 0,'-22'-10'134'0,"26"10"-104"0,-1-9 12 0,4 9-2 16,8-9-7-16,6 5 1 15,7-5-6-15,7-3 0 16,4-1-16-16,0 4-7 0,3-1-1 16,4 4-3-16,7 3 2 15,3 0-2-15,1-1 2 16,-1-2-29-16,-3-3-11 16,0 6-35-16,7-7-15 15,7-5-83 1</inkml:trace>
  <inkml:trace contextRef="#ctx0" brushRef="#br0" timeOffset="40469.14">15346 6344 296 0,'7'-12'110'0,"-7"12"-86"0,10-16 27 16,-6 13 7-16,0-3-18 16,-1-1-5-16,-3 1-12 0,-3-3-4 15,-5 5-11-15,-2 8-3 16,-4 8 1-16,-7 16 10 15,-11 19 5-15,-14 38 2 16,-7 15 1-16,-10 35-7 0,6 25 0 16,11-3-12-16,15 6-3 15,20-19-2-15,22-22 0 16,17-24 0-16,11-17 2 16,-1-18-1-16,-2-19 2 15,-5-7-9-15,-6-12-3 16,-7-6-55-16,-1-6-22 15,1-4-113 1</inkml:trace>
  <inkml:trace contextRef="#ctx0" brushRef="#br0" timeOffset="42428.32">15656 6689 168 0,'7'-22'63'0,"-3"10"-49"0,3-1 9 0,-4 7 1 0,1-1-3 15,0-2-1-15,-1 3 7 16,1-4 3-16,-1 10-16 16,-3-3 14-16,0-3 6 0,0-3-3 15,0 5 2-15,4-2-8 16,-4 6-3-16,0 0-8 16,0 0-4-16,3 6-3 15,-3 16 0-15,0 16-2 16,-3 3 2-16,-1 3-6 15,-3-4-1-15,4 1 0 16,-1-3 0-16,0 6 0 16,4-7 2-16,0-2 5 15,4-7 4-15,0 0-2 16,3-6 2-16,0-6-4 0,3-4 1 16,4-2-3-16,0-4 0 15,4-3-1-15,3-3 0 16,4-3-2-16,3-3-2 15,0 6 3-15,1-3 0 16,-5 3-4-16,-3 0-1 16,-3 3-32-16,0-3-15 15,-4 6-11-15,0-6-1 16,4 0-10-16,-1-6-5 16,1-4-41-1</inkml:trace>
  <inkml:trace contextRef="#ctx0" brushRef="#br0" timeOffset="42951.62">16196 6680 236 0,'0'-22'90'0,"4"12"-70"0,-4-2 15 0,0 5 0 16,3-2-3-16,1 6 1 15,-4 3-10-15,0 0-1 16,3 3-13-16,1 13 8 0,-1 9 5 16,1 6 0-16,-4 13-1 15,0 3-5-15,-4 16 0 16,-3 18-7-16,0 7-1 15,-3-6 0-15,-1 2 2 16,4 4-1-16,0 0 2 16,3-7-6-16,4-18-3 15,4-6-1-15,-1-17-1 16,1-2 0-16,-1-13 2 0,-3-6-14 16,0-3-5-16,0-7-37 15,0-6-16-15,0-3-102 16</inkml:trace>
  <inkml:trace contextRef="#ctx0" brushRef="#br0" timeOffset="43365.17">16478 7576 308 0,'0'-6'115'0,"4"0"-89"0,-1 0 27 0,1-1 7 15,-1 1-12-15,-3-3-4 16,0-4-11-16,0-9-6 16,0 3-15-16,7-3-1 0,4-6 0 15,3-3-4-15,7-13 1 16,8-9-3-16,2-1 0 15,1 7 3-15,0 7 5 16,3 11-7-16,4 10-3 0,0 19 0 16,-1 19 0-1,1 10-1-15,-3 5 1 0,-5 0-4 16,-6 7 0-16,-4-3 3 16,-7 0 1-16,-7 5-1 15,-3-2 1-15,-4-9-26 16,0-4-12-16,3-3-29 15,4-10-9-15,8-8-17 16,2-7-4-16,8-7-53 16</inkml:trace>
  <inkml:trace contextRef="#ctx0" brushRef="#br0" timeOffset="43791.82">17731 6818 340 0,'0'-32'126'0,"0"32"-98"0,10-34 10 0,-6 27-3 0,3-8-5 16,0 5 4-16,3 10-7 16,-3-3-2-16,8 16-14 15,-1 9 2-15,-4 9 3 0,-3 4-2 16,-3 21 0-16,-4 13-11 15,0 3-1-15,3-3-2 16,4-6 2-16,1-7-1 16,-1-9-1-16,0-9-28 15,0-7-14-15,-4-2-36 16,-6-11-13-16,3 4-75 16</inkml:trace>
  <inkml:trace contextRef="#ctx0" brushRef="#br0" timeOffset="43987.61">17561 6981 312 0,'-7'-13'115'0,"18"7"-89"0,14 6 3 0,-18 0-2 16,14 0-14-16,25 0 0 16,3 0-1-16,-7 0 2 15,22 6-7-15,13-3-2 0,-10-3-1 16,-10 7-5-16,-22-7 1 15,-3 0-53-15,0 3-22 16,-8-3-68 0</inkml:trace>
  <inkml:trace contextRef="#ctx0" brushRef="#br0" timeOffset="44495.54">18613 6651 336 0,'10'-18'126'0,"-10"18"-98"0,7-13 19 16,-7 13 0-16,0 0-14 15,0 0-2-15,-7 13-14 16,4-4-5-16,-11 13-7 0,-1-3-4 0,-6 6 2 16,4-6-2-16,-5 3 2 15,5-4-4 1,3 1-2-16,3-3 2 0,4 0 0 15,0-7 1-15,7 7 2 16,0-4-3-16,11-2 0 16,-4 5 1-16,10-2 2 15,-3-4-3-15,8 7 0 16,-5-4 1-16,4 7 0 16,-3-6 0-16,7 15 0 15,10 13 0-15,-10-10 2 16,-4-6-3-16,4 10 0 15,-4-7 1-15,3 3 2 16,-6-2 5-16,-4-1 6 0,0-6 4 16,-7 0 4-16,0-4 2 15,-10 1 3 1,-1-3-10-16,-13 3-2 16,-12 3-8-16,1-7-2 0,7-5-2 15,-11-4-2-15,4 0-2 16,-7-3-1-16,3-3-34 15,0-3-15-15,8 3-28 16,2-6-11-16,5 3-90 16</inkml:trace>
  <inkml:trace contextRef="#ctx0" brushRef="#br0" timeOffset="44742.13">18581 6711 340 0,'14'-19'129'0,"-14"19"-100"0,32-22 11 0,-25 19-2 16,17-9-12-16,-2 2-1 16,31-2-12-16,-4-1-5 15,7 4-5-15,4-1-3 0,0 4 1 16,-10-3-10-16,-8 9-2 15,-7 0-67-15,1 6-30 16,-1-3-44-16</inkml:trace>
  <inkml:trace contextRef="#ctx0" brushRef="#br0" timeOffset="45035.82">19442 6216 332 0,'-7'-16'123'0,"7"16"-95"0,7 9 18 16,-7-9 1-16,14 10-3 15,-4 2 3-15,11 16-4 16,-3-6-2-16,7 32-22 16,-4-7-3-16,21 41-1 0,-10-13-8 0,21 47-4 15,-14-31 0 1,-4 25 0-16,-7-28 1 0,-21 22 0 15,-14 28 0-15,-10-16 0 16,-5-19-9-16,-2-21-4 16,3-19-37-16,-1-10-17 15,1-12-23-15,4-13-7 16,6-6-78 0</inkml:trace>
  <inkml:trace contextRef="#ctx0" brushRef="#br0" timeOffset="46117.58">18814 4460 260 0,'0'-3'99'0,"0"3"-77"0,14 3 4 0,-11-3-2 0,8 3-5 15,-4-3 3-15,7 3-1 16,-3 3 2-16,-1-3-13 16,1 1 5-16,3 2 3 15,-4-3 5-15,15 0 3 0,-4 0-2 16,32-6-3-16,-10 3-7 15,69-6-1-15,-23 3-8 16,87-4-1-16,-42 4-2 16,102-9 1-16,-63 5-2 15,78-2-1-15,-71 3 1 16,46-4-1-16,-61 4 2 16,1 0 1-16,-39 6-1 15,0 0-2-15,-21 0-2 16,-21 0 1-16,-18 0-28 15,-25 0-13-15,-7 6-38 0,-31 3-17 16,-1-2-52 0</inkml:trace>
  <inkml:trace contextRef="#ctx0" brushRef="#br0" timeOffset="46706.4">20091 4736 288 0,'28'-25'110'0,"-28"25"-86"15,21-16 11-15,-17 13 1 0,-1 0-13 16,1-1-1-16,-4 4-11 15,0 0-4-15,-7 13-4 16,0-4 0-16,-8 10 0 0,1-3-1 16,-3 6 1-1,3-3-4-15,-1-1 0 0,5-2-1 16,3 0 0-16,0 0 6 16,10-10 5-16,-3 3-3 15,14 1-1-15,-3-4-2 16,17 3-3-16,-7-2 1 15,15 2 1-15,-5-6-3 16,8 13-2-16,-7-7 2 0,3 13 0 16,-7-3 1-16,4 12 0 15,-7-2-3-15,0 5 2 16,-4-6 14-16,-4 7 6 16,-2-10 8-16,-8-3 4 15,-4-3-9-15,-17-1-2 16,3-2-10-16,-27 0-4 15,6-4-3-15,-14-2-3 16,7-4 1-16,-7-6-1 16,11 6 2-16,-7-6 1 15,6 0-1-15,1-9-2 16,7 3-26-16,3-7-12 16,1 0-12-16,9-5-5 15,5 2-16-15,10-6-7 0,0 3-60 16</inkml:trace>
  <inkml:trace contextRef="#ctx0" brushRef="#br0" timeOffset="46930.86">20091 4648 272 0,'0'-19'104'0,"0"19"-81"0,7-19 7 0,-4 16-3 16,4-6-4-16,0 2 1 15,18-2-11-15,-4 0-3 16,36-1-6-16,-11 4 2 0,42-3 3 16,-18-1-5-16,47 4-2 15,-26-4-1-15,36 7 1 16,-28-3-85-16,18 12-38 16,-26-3-8-1</inkml:trace>
  <inkml:trace contextRef="#ctx0" brushRef="#br0" timeOffset="47574.91">23319 4648 192 0,'-4'-19'71'0,"4"19"-55"0,-7-19 13 0,7 16 4 15,-3-3-4-15,-1 0 3 16,0-1-7-16,1 1-3 16,-1 3-12-16,4 0-2 0,11 0-1 15,-4-1 14-15,21-2 9 16,-7 3-1-16,61-6 3 0,-15-1-14 15,77-2-3-15,-31 2-7 16,106-5 0-16,-57 5-5 16,99-2-2-16,-70 2 2 15,77-2 0-15,-74 2-1 16,46 4-2-16,-64 0 3 16,-14 3 0-16,-38-1-43 15,-29 4-18-15,-21 0-110 16</inkml:trace>
  <inkml:trace contextRef="#ctx0" brushRef="#br0" timeOffset="48113">24328 4667 308 0,'17'-13'115'0,"-17"13"-89"0,21-6 12 0,-17 3 1 15,3 3-19-15,0 0-6 16,-3 3-2-16,-1 6-1 16,-10 7-5-16,0-4-4 0,-14 10-1 15,3-3-1-15,-10 3 2 0,3-6-3 16,4 3 0-16,3-1-1 15,18-2-2-15,0 0 5 16,15 0 1-16,-1-1 0 16,7 4 1-16,-4-3-4 15,8 2 0-15,-4-2 1 16,8 12 0-16,-5-6 0 16,8 19 0-16,-7-3 0 15,3 12 0-15,-7-6 0 16,4-3 0-16,-8-7 11 15,1 1 5-15,-4-7 3 16,-10-3 3-16,-1-3-3 16,-17-3 0-16,4-4-8 0,-22-2-4 15,7-4-2-15,-21-6-1 16,7 4-5-16,-28-7 1 16,11 0 0-16,-8-7 2 15,12 7-8-15,2-6-1 16,8 0-40-16,10-7-17 15,4 4-44-15,17-10-17 16,4 3-9 0</inkml:trace>
  <inkml:trace contextRef="#ctx0" brushRef="#br0" timeOffset="48341.07">24342 4676 272 0,'7'-28'101'0,"-7"28"-78"0,31-25 26 0,-23 18 7 0,23-5-17 16,-2 3-5-16,38-4-17 15,-15 4-8-15,40-4-6 16,-21 4-3-16,31 6 1 0,-21 3-12 16,4 3-3-16,-18 0-33 15,7 3-14-15,-18 0-39 16,1 4-14-16,-11-4 14 15</inkml:trace>
  <inkml:trace contextRef="#ctx0" brushRef="#br0" timeOffset="49948.15">7832 8442 248 0,'-21'-6'93'0,"13"-1"-72"0,-2 4 14 0,6 0 0 16,1 0-9-16,-1 0-3 15,4 3-11-15,0 0-5 16,0 0-4-16,0 0 0 0,0 3 2 16,0-3 7-16,0 3 2 15,0 0 1-15,11-3 4 16,7 0 0-16,13-3 1 15,19-3 2-15,10-4 1 16,28-9-4-16,32 1-1 16,21 2-6-16,39-6-2 0,21 0-4 15,21-6-1 1,22 9 10-16,-5 7 7 16,12-4-5-16,-71 13 1 0,-39 0-9 15,46 3-1-15,-42 0-4 16,-1 0-1-16,-31 0 8 15,-11 3 2-15,-20-3-6 16,-12 3-4-16,-13-3 0 16,-12 0 0-16,-9 0 1 15,-8 6 0-15,-7-6-2 16,0 0 1-16,-3 0-15 16,-4 0-7-16,-3 0-48 15,-4-6-18-15,3-4-129 16</inkml:trace>
  <inkml:trace contextRef="#ctx0" brushRef="#br0" timeOffset="50813.75">16348 8084 256 0,'-32'22'96'0,"25"-12"-75"0,-4 2 10 16,11-12 1-16,0 0-9 15,0 0 1-15,4 0 7 16,3 7 2-16,11-7-17 16,13 0 8-16,22-7 4 0,11 7-7 15,6-9-1-15,29 9-4 16,-4 0 0-16,-17 0 0 16,84-10 3-16,-35 7 2 15,99-6 2-15,-57-1-4 16,96-2-1-16,-75 3-4 0,61 5 1 15,-68 1-6-15,15 6-3 16,-50 1-1-16,-7 2-1 16,-31 0-2-16,-22 0-2 15,-18 1-4-15,-24-1 0 16,-7-3-49-16,-21 3-19 16,-4-3-41-16,-14 7-17 15,0-10-36 1</inkml:trace>
  <inkml:trace contextRef="#ctx0" brushRef="#br0" timeOffset="51792.95">2558 10815 276 0,'-36'-6'104'0,"33"6"-81"0,-4 0 20 0,7 0 6 16,0 0-18-16,0 0-3 15,0 0-5-15,7 0 0 16,3 0-13-16,12 3 10 0,2 0 3 16,15 0-3-16,10-3 1 15,-3 0-6-15,11-6 1 16,6-3-5-16,22-1-1 0,0 1-6 16,-4 0-1-1,0-1-1-15,-11 4 1 0,-3 3 0 16,-7 0 1-16,-7 3 0 15,-17 0 0-15,-5 0-2 16,-6 0 1-16,-4 0-20 16,-7 0-6-16,-7 0-41 15,4 0-16-15,-7-3-74 16,-1 6-61 0,-6 6 82-16</inkml:trace>
  <inkml:trace contextRef="#ctx0" brushRef="#br0" timeOffset="52062.56">2660 11530 340 0,'-4'7'129'0,"11"-4"-100"0,4 3 7 0,3-6-5 16,7-3-6-16,11-3 2 15,7-7-11-15,-14 4-4 16,49-17-7-16,10 1-2 0,1 13 3 16,-11 2-5-16,0 7-1 15,11 10 2-15,-4 2 1 16,4 0-26-16,-1-2-9 16,-6-7-50-16,7-10-22 15,3-5-41-15</inkml:trace>
  <inkml:trace contextRef="#ctx0" brushRef="#br0" timeOffset="52738">5218 9884 228 0,'14'-25'85'0,"-7"16"-66"0,0-7 16 15,-4 13 6-15,1-3-7 16,-4 2 1-16,0-2-3 16,0 3 2-16,0-3-18 15,-4 6 0-15,1 15-2 0,-4 23 4 16,0 25 1-16,-4 18-2 15,-3 35 0-15,-7 32-1 16,-7 52 0-16,-15 14-6 16,1 36-4-16,7 17-3 15,3-16-3-15,14-32 1 0,15-9 1 16,13-37 3-16,19-35 2 16,-1-29-1-16,4-27 1 15,-1-13-6-15,5-22-1 16,-15-13 0-16,3-12 0 15,-6-9-47-15,-4-13-18 16,0-13-126 0</inkml:trace>
  <inkml:trace contextRef="#ctx0" brushRef="#br0" timeOffset="53143.7">5539 10430 248 0,'3'-35'93'0,"4"20"-72"0,4-1 18 15,-4 10 3-15,-4 2-7 16,1 11 0-16,-4 18-12 15,-7 19-1-15,-11 12-13 16,1 7 1-16,-15 9 3 0,4 19 4 0,3 3 4 16,4-6-5-16,10-13 1 15,11-9-4 1,4-13 0-16,13-6-3 16,12-9 1-16,9-10-4 0,5-6 1 15,-1-6-1-15,0-7 1 16,1-6-7-16,-1-3 0 15,-3-3-14-15,0-3-5 16,-4-4-43-16,-3-2-18 16,-4-4-93-1,0 0-47-15,-7-5 111 16</inkml:trace>
  <inkml:trace contextRef="#ctx0" brushRef="#br0" timeOffset="53443.66">6085 10414 296 0,'-10'-47'112'0,"10"31"-87"0,0 1 20 15,0 5 1-15,3 1-9 16,1-1 1-16,-4 10-16 16,7 0-5-16,-4 19-10 15,1 25 4-15,-4 25 2 0,-4 13 2 16,-3 37 1-16,-3 16-8 15,-8 25-3-15,-3 12-1 16,-7-6 0-16,7-3-5 16,3-9 1-16,4-29 0 0,7-21 0 15,3-16-3-15,4-23 2 16,4-14-32-16,6-14-13 16,5-15-41-16,2-9-15 15,-3-16-47 1</inkml:trace>
  <inkml:trace contextRef="#ctx0" brushRef="#br0" timeOffset="53848.71">6251 12066 356 0,'-7'-3'134'0,"7"-6"-104"0,0-7 18 16,0 1 0-16,0-4-15 16,0-10-2-16,0-5-9 15,0-10-4-15,4-3-10 16,-1 3-1-16,4-12 3 0,11-13-2 16,0-6 1-16,10 6-1 15,7 6 0-15,7 19 2 16,-3 9 1-16,7 13 3 15,3 16 2-15,-10 31-7 16,0 19-3-16,0 3-3 16,-14 13 0-16,-4 6 0 0,-4 18 1 15,-6-2-2-15,-4-10-2 16,0-9 1 0,-3-13 1-16,-1-16-41 0,1 1-16 15,-1-13-25-15,1-7-8 16,3-8-63-1,10-10-63-15,-2-10 76 16</inkml:trace>
  <inkml:trace contextRef="#ctx0" brushRef="#br0" timeOffset="54372.31">7571 10837 244 0,'10'-37'93'0,"-3"24"-72"0,4-3 14 0,-4 10 2 15,0 0 3-15,0 0 5 16,4-1-4-16,-1 7-1 16,4 4-22-16,-3 8 3 0,-1 16 2 15,1 19-8-15,-4 22-1 16,0 7-8-16,-7 11-2 16,0 26-2-16,-3-3 1 15,-1-7-2-15,1-5 2 16,3-11-2-16,0-14-1 15,3-17-26-15,4-15-10 0,0-19-50 16,7-16-20-16,0-3-46 16</inkml:trace>
  <inkml:trace contextRef="#ctx0" brushRef="#br0" timeOffset="54571.77">7387 11339 280 0,'-10'0'104'0,"24"0"-81"0,28-3 16 16,-17 0 1-16,10 0-2 0,11-4 2 16,14-2-14-16,14-4-3 15,7 4-13-15,-7 6-6 0,-7 3-1 16,-7 0-22-16,-10 3-7 16,-5 3-53-1,-2 0-22-15,3 4-37 16</inkml:trace>
  <inkml:trace contextRef="#ctx0" brushRef="#br0" timeOffset="55065.51">8544 10737 324 0,'7'-19'123'0,"0"10"-95"0,-3 2 22 0,-1-2 4 0,1 9-12 16,-4 0-2-16,0 0-16 15,0 0-5-15,-7 16-11 16,-7 3-3-16,-11 3-1 0,-10 9-2 16,0 6-2-16,-1 11-2 15,8-8-1-15,7-2 2 16,10-4 0-16,11-2-2 16,11-7 0-16,10-6 2 15,7-10 2-15,8-3 0 16,-1-6 2-16,4 3-4 15,-1 1 0-15,8-1 1 16,0 6 0-16,7 7 0 16,-4-4 2-16,1 17-3 15,-4 2 0-15,-4 7 1 16,-3 9 2-16,-4 6 10 0,-7 0 4 16,-6-3 8-16,-5-6 2 15,-6-6 2-15,-8-4 2 16,-6-2-12-16,-8-7-3 15,-14 3-9-15,-13-9-4 16,-12 3-1-16,-3-10 1 16,0-2-3-16,1-4 0 15,2-6-15-15,1-9-4 16,-1-7-28-16,12-3-11 16,6-6-20-16,7-3-8 15,11-7-96 1</inkml:trace>
  <inkml:trace contextRef="#ctx0" brushRef="#br0" timeOffset="55351.34">8587 10586 360 0,'-4'0'134'0,"11"0"-104"0,7 0 20 16,-3-3 2-16,10-3-14 0,18 6-2 16,14-9-5-1,14 6-2-15,0-7-16 0,0 4-8 0,7 3-1 16,0 3-3-16,-3 3-1 16,-8 3 3-16,-3-3 0 15,-7 7-28-15,-7-4-12 16,-7-3-42-16,-4 3-15 15,0-3-82 1</inkml:trace>
  <inkml:trace contextRef="#ctx0" brushRef="#br0" timeOffset="55698.9">9402 9825 340 0,'-8'-10'126'0,"12"16"-98"0,10-2 28 16,-3 5 4-16,10 7-6 15,4 12 1-15,6 16-12 16,12 18-3-16,17 7-23 16,17 32 3-16,8 21 1 0,3 16-9 15,18 31-4-15,0-2-5 16,-11 11 0-16,-21 1 0 15,-21-7 1-15,-18 10-2 16,-21-19 1-16,-24-18-2 16,-22-17-1-16,-14-12-17 15,-3-22-6-15,-1-31-22 0,-2-29-7 16,-5-18-29-16,8-13-14 16,10-6-88-1,4 0-42-15,10-3 116 16</inkml:trace>
  <inkml:trace contextRef="#ctx0" brushRef="#br0" timeOffset="56625.94">11483 9771 276 0,'3'-19'104'0,"-3"13"-81"0,0 0 16 0,0 6 3 15,0 0-21-15,-3 9-4 16,-8 7-4-16,-6 15 1 15,-8 26-7-15,-10 18 7 0,-11 10 3 16,-11 37-5-16,1 19 1 16,3 25-6-16,11 22-2 15,6-3 4-15,15 10 2 16,11-20-2-16,10-21 0 16,14 0-1-16,14-23 2 15,11-21-7-15,7-19-4 16,0-19 2-16,-4-9 1 15,0-19-18-15,-6-16-7 16,-1-9-43-16,4-10-18 16,6-15-75-16</inkml:trace>
  <inkml:trace contextRef="#ctx0" brushRef="#br0" timeOffset="57275.01">11670 10401 244 0,'-21'-15'90'0,"21"5"-70"0,3-8 13 0,1 5 1 16,3 4-7-16,7-4 1 15,4-3 0-15,3 1 0 16,7-4-15-16,4 0 8 0,7 0 5 16,3 4-3-16,7 2-1 0,11 7-1 15,7 6-1-15,0 15 0 16,-17 1 0-16,-12-3 2 16,1 34 1-16,-3 31-6 15,-15 4 0-15,-21 2-8 16,-25 13-3-16,-17 13 3 15,-8-6 2-15,-3-10-2 16,4-3 2-16,0 9-6 16,-1-3-1-16,11-12-4 15,11-16-1-15,14-16 1 16,14-9 0-16,14-16 2 16,14-9 1-16,25-16 1 15,21-12 0-15,4-10-2 16,-7 6-2-16,-11-2 1 0,-8 5 1 15,-6 7-14-15,-7 3-7 16,-7 3-34 0,0 4-16-16,-8-4-28 0,-6 3-12 15,7-3-62 1</inkml:trace>
  <inkml:trace contextRef="#ctx0" brushRef="#br0" timeOffset="57691.91">12831 11355 368 0,'-11'-16'140'0,"11"7"-109"0,-4-7 11 16,4 6-3-16,-3-2-11 15,-1-4 0-15,1-3-6 16,-4 1-4-16,3-7-10 16,4 3 4-16,4-7 3 0,6-5-1 15,8-10 0-15,7-3-2 16,6 0 0-16,15 0 2 16,14 12 2-16,4 7-3 15,-4 13 0-15,-11 15 1 16,-3 25 2-16,-11 15-7 15,-6 7-3-15,-8 4 1 0,-7-1 0 16,-7 6-6-16,0-6 0 16,0-3-6-16,0-6 1 15,0-13-31-15,0-6-12 16,0-12-29-16,0-10-12 16,0-10-66-16,7 1-26 15,1-7 42 1</inkml:trace>
  <inkml:trace contextRef="#ctx0" brushRef="#br0" timeOffset="58188.28">13286 9815 304 0,'-29'0'115'0,"29"-3"-89"0,4-3 14 0,-1-4 1 15,8 7-8-15,3-9 3 16,4-1-5-16,6 1-1 15,8 2-17-15,11 1 5 0,9 6 5 16,5 6-1-16,-1 6-1 16,-3 7 0-16,-10 9 1 15,-8 13-3-15,-3 9-2 16,-15 3-5-16,-10 6 0 16,-7-6-3-16,-7-3 0 15,-3-6-5-15,-1-6-3 16,1-4 0-16,6-6-1 15,8-3 2-15,10 0 3 16,7-3 0-16,7-4 2 16,4-5-4-16,10-4-2 15,8-3 0-15,-1 0 1 0,-3-3-21 16,-7 7-7-16,-11-7-47 16,-7 0-17-16,-3 0-126 15</inkml:trace>
  <inkml:trace contextRef="#ctx0" brushRef="#br0" timeOffset="58788.39">14933 10232 300 0,'7'-31'112'0,"0"12"-87"0,11 3 18 16,-4 7 2-16,0-4-6 15,4 4 1-15,3 6-5 16,0 6 1-16,0 9-20 16,0 10 0-16,-7 10 0 0,-3 31-4 15,-4 18-2-15,-7 7-3 16,0 6-2-16,0 12-3 15,0 4 1-15,4-16-2 0,3-6-1 16,0-22 1 0,0-6 1-16,0-13-19 15,-4-10-8-15,-3-12-53 0,-3-9-23 16,-4-7-75 0</inkml:trace>
  <inkml:trace contextRef="#ctx0" brushRef="#br0" timeOffset="59001.74">14781 10602 352 0,'11'3'132'0,"7"-3"-103"0,13 7 16 0,-6-7 0 0,24-7-12 16,22-2 0-16,0-1-18 15,6-2-7-15,8-4-5 16,0 10-3-16,-4 3 1 0,-7 3-28 15,-14 3-9-15,-11 3-37 16,-10 1-14-16,-4-4-66 16</inkml:trace>
  <inkml:trace contextRef="#ctx0" brushRef="#br0" timeOffset="59523.05">16196 10006 436 0,'4'-28'165'0,"-1"22"-129"0,-3 0 10 0,0 6-5 15,0 0-24-15,-3 3-7 16,-4 6-6-16,-11 10-4 16,-7 6 1-16,-7 0-1 0,-6 3 0 15,2 4 0-15,5-7 2 16,2-3-3-16,8-3-2 15,7-1-1-15,11-2 0 16,10-3 5-16,7 2 1 16,14-2-3-16,7-4-1 15,4 4 1-15,3-1 0 16,4 1-2-16,4-1 0 16,13 13 2-16,4 7 0 15,0 12 3-15,-7 0 1 16,-7 3-4-16,-7 0 1 0,-11-7 4 15,-7 7 5-15,-6 1 6 16,-12-1 3-16,-3 3-1 16,-10 0 2-16,-4 3-1 15,-7-9 0-15,-4-6-3 16,-7-1-1-16,-7-8-8 16,-6-7-2-16,-5-7-2 15,1-5 1-15,0-7-4 16,-1-6 0-16,-3-7-8 15,-6-9-4-15,-8-9-20 16,3-3-8-16,8-4-19 16,10 10-5-16,7-3-29 15,15 0-10-15,17 3-55 16</inkml:trace>
  <inkml:trace contextRef="#ctx0" brushRef="#br0" timeOffset="59825.85">16196 9903 412 0,'-7'-3'154'0,"11"0"-120"0,-1 3 10 0,4 0-2 0,7 0-17 15,7 0-3-15,22-3-8 16,20 3-1-16,18 0-8 16,8-4-3-16,16 1 1 0,5 3-2 15,-11 0 2-15,-15 3-2 16,-13-3 2-16,-15 0-31 16,-6-3-11-16,-12 0-44 15,-2-3-17-15,6 6-71 16</inkml:trace>
  <inkml:trace contextRef="#ctx0" brushRef="#br0" timeOffset="60440.77">17558 9376 212 0,'17'-22'82'0,"-6"10"-64"0,7-4 20 16,-8 3 5-16,1 4 4 15,-1-3 4-15,4 2-12 16,1 4-6-16,2 6-19 16,8 16 11-16,14 5 7 0,14 39 1 15,14 18 1-15,0 23-6 16,0 46-3-16,-11 16-11 0,-10 41-6 16,-14-3-3-16,-15 12-1 15,-17-25 22-15,-17-19 10 16,-18-6-7-16,-22-15-2 15,-6-29-12-15,3-22-4 16,3-19-4-16,4-18 0 16,7-13-11-16,4-12-4 15,3-10-14-15,7-7-6 16,4-2-29-16,11-6-14 16,6-7-59-16,8-3-25 15,3-13-15 1</inkml:trace>
  <inkml:trace contextRef="#ctx0" brushRef="#br0" timeOffset="62841">4304 9445 240 0,'-7'-25'90'0,"10"22"-70"0,-3 3 8 0,0 0-2 0,0 0-3 16,4 3 1-16,-1 13 4 15,1 18 3-15,3 16-17 16,0 16 7-16,0 38 3 0,0 31-1 16,0 46 0-16,4 14-12 15,-1 56-4-15,1 9-1 16,3 0 1-16,-7 10 1 15,-3-29 2-15,-8-12 1 16,-3-3 3-16,-3-35-7 16,2-3-4-16,1-15-2 15,0-26-1-15,4-31 0 16,3-22 2-16,0-22-3 16,0-9 0-16,0-19 1 0,3-3 0 15,1-13 0-15,3-6 2 16,-4-3-1-16,5-7 2 15,2-2-2 1,1-1-1-16,3-6 1 0,3 3 1 16,12-2 1-16,6-4 1 15,11 6-2-15,3 0 1 16,11-3 11-16,14-3 6 16,29-3-10-16,6-3-3 15,14-4-5-15,22-5 1 16,3-4 0-16,32 6 3 0,-7-2-3 15,56-1 0-15,1 0-1 16,-5 7-2-16,1-4 1 16,7 7-1-16,3-3 0 15,15-1 2-15,-1-9 1 16,11 7 3-16,-10-10-1 16,20-3 2-16,-13-3-2 15,21 9 2-15,-8-3-4 16,-3 9 0-16,22 1-1 15,-12-1-2-15,19 1-2 16,10-7 1-16,-8-6 1 16,30 3 0-16,16-3 0 15,-3-3 2-15,-3-1-1 16,25-2-1-16,9 3 1 16,-6 0-1-16,-10 9-3 15,-5 0 2-15,8 10 1 0,-14 5 0 16,-14 4 0-16,-1 7 0 15,-24 2 0-15,-11 1 2 16,-6 5-1-16,-22-2-1 16,-7 2 1-16,-18 4-1 15,-17-3 0-15,0 3 2 16,-32 0-3-16,-4-1-2 16,-13-2-1-16,-29 3 3 15,-28-10 2-15,-18 1 2 16,-17-4-1-16,-15-3-2 15,-17-3 1-15,-14-3 1 16,-7-3 1-16,-11-4 1 16,-10 7-2-16,-4-3 1 15,-7 0-2-15,0-1-1 16,-4 1-2-16,1-3 1 0,-1-1 1 16,4-2 0-16,0-4 0 15,4-6 0-15,3 0 0 16,3-19 0-16,4-21-3 15,8-20 0-15,2-6 4 16,4-34 1-16,4-28 0 16,7-29-2-16,0-31-2 15,0-29 1-15,3-2 1 16,4-29 2-16,3 16-3 16,-3-15 0-16,-4 21-1 15,-10 7-2-15,-11 46 3 0,-14 23 0 16,-10 18 1-1,-11 29 2-15,-11 18-3 16,-3 29 0-16,0 12 1 0,3 19 2 16,4 6-1-16,3 10-1 15,0 2 1-15,4 4-1 16,0 3 0-16,4 7 0 16,-1-1-3-16,1 4 2 15,2-1 1-15,1 10 2 16,-3-3-3-16,-1 6 0 15,1 6 1-15,-1-6 0 16,-3 3 0-16,0-3 0 16,-4 0 0-16,-6 0 2 15,-8 0-1-15,-7 0-1 0,-10 0 1 16,-4 0-1-16,-14 0 0 16,-18 0 2-16,-24 0-1 15,-8 9-1-15,-17-5 1 16,-25 2-1-1,4 0 0-15,-32 0 0 0,0 1 0 16,-24-4 0-16,2 0 0 16,-23 0 0-16,2-3 0 15,-31 0 0-15,4 0 0 16,-18 3 2-16,-18 0-3 16,7 0 0-16,-24 7 1 15,-22-4 0-15,14 7-3 16,-10-1 2-16,-17 7 1 0,-1 0 2 15,14 0-1-15,-10-1-1 16,-11-2 1-16,18-3-1 16,4 2-3-16,-19 1 2 15,-2 9 3-15,16 3 1 16,-9 4-1-16,-15-1-2 16,14-3 1-16,14 7-1 15,-10-4-3-15,11-6 2 16,20 0 1-16,-10 0 2 15,28-6-1-15,-3 3-1 16,10-6-2-16,18 3 1 16,-7-7 1-16,21 7 0 15,-3 0 2-15,17 3 1 16,3-3-4-16,15-1-1 0,24-5 3 16,4-7 1-16,22-6-3 15,23-3 1-15,26-3-29 16,7 3-13-16,17 6-183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29:43.31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7602 2698 180 0,'-3'-32'68'0,"6"20"-52"0,1 2 14 16,-1 1 4-16,1 3-8 15,-4 6-1-15,0 0-1 16,0 0 0-16,0 0-13 16,0 6 7-16,-7 3 4 0,0 7 0 15,-11 22 1-15,-10 15-3 16,-7 16-3-16,-15 25-1 0,-3 34 3 16,-3 26 6-1,7 37 7-15,6 7-8 0,15 6-2 16,17-26-11-16,15-2-2 15,24-10-3-15,25-22 1 16,11-28 0-16,3-21 1 16,-11-20-4-16,-3-22-1 15,-7-12-8-15,-11-16-4 16,-7-13-99-16,4-21-42 16,-4-16-24-1</inkml:trace>
  <inkml:trace contextRef="#ctx0" brushRef="#br0" timeOffset="948.98">16563 2698 188 0,'-11'-38'71'0,"11"22"-55"0,-3-12 20 0,3 16 6 15,3-1-1-15,4-6 0 16,4 3 2-16,0 1 0 16,3 2-23-16,3 10 8 0,4 9 5 15,1 10 3-15,-1 19 0 16,0 27-6-16,-3 10-4 15,-4 22-8-15,-4 29-1 16,-3 12-1-16,-3 18 2 16,-4 13-8-16,-11-12-3 0,-6 9-2 15,-12-3 1-15,-9-22-1 16,-12-13 0-16,-6-2-1 16,3-4 0-16,7-9-2 15,7-20-2-15,7-21 1 16,8-9-1-16,3-19-27 15,7-16-11-15,6-6-36 16,5-10-16-16,10-18-104 16</inkml:trace>
  <inkml:trace contextRef="#ctx0" brushRef="#br0" timeOffset="1427.25">17628 2522 260 0,'-7'-16'96'0,"7"13"-75"0,-3 0 12 16,-1 3 2-16,1 3-4 16,-8 7 2-16,-10-1 1 15,-7 16 2-15,-15 28-20 16,-10 19 8-16,1 16 4 0,-5 25-7 15,-13 35-1-15,-22 2-12 16,-10 35-3-16,10-3-3 16,11 12-2-16,17-15 1 15,22-28-1-15,21-7 0 16,21-9 2-16,21-16 3 16,32-25 4-16,14-19-2 15,3-12-2-15,1-16-7 16,-1-13-1-16,1-9-85 0,0-12-36 15,-15-23-52 1</inkml:trace>
  <inkml:trace contextRef="#ctx0" brushRef="#br0" timeOffset="2132.27">25873 2469 280 0,'-14'-29'104'0,"14"20"-81"0,10 3 9 0,4 0-2 16,18-1-1-16,21 1 5 16,10 6 5-16,8 19 3 0,7 3-22 15,10 18 6-15,0 33 2 0,-14 30 0 16,-14 19 3 0,-11 41-13-16,-10 13-3 15,-7 28 0-15,-4-7 2 16,-10 10-7-16,-11-25-3 15,-14-22 2-15,-21-6 4 0,-18-13-5 16,-7-16-2-16,0-18-3 16,0-23-3-16,-3-15-24 15,-8-12-11-15,1-10-29 16,-4-6-12-16,7-7-23 16,7-2-9-16,14-4-47 15</inkml:trace>
  <inkml:trace contextRef="#ctx0" brushRef="#br0" timeOffset="4549.1">2794 406 204 0,'-18'-29'77'0,"15"29"-60"0,-8-15 17 0,4 8 4 16,4 4-7-16,-1-6-1 15,1 3-5-15,3 2-4 16,0-2-11-16,3 0 0 0,4 3 3 0,4-7-1 16,-1 4 1-1,4 3 1-15,1-10 4 0,6 4-4 16,3 0 0-16,5-1-4 15,6 4-1-15,-7 6-3 16,4 9 1 0,-7 10 7-16,-4 19 3 15,-14-4-2-15,-14 10-1 0,-11 0-4 16,1 0 1-16,-5 0-4 16,1 0 1-16,4 3-3 15,2 9 0-15,1-12-6 16,-3 0 1-16,10-6-2 15,3-7 0-15,4-3 8 16,4-12 4-16,10-4-3 16,0-5 1-16,7-7-3 0,4 0 0 15,6-10-6-15,5 4 1 16,-8 3 0-16,-3-3 2 16,-1-4-17-16,-2 4-4 15,-5 3-40-15,4 3-14 16,-7-10-17-16,-3 4-5 15,3 0-45 1</inkml:trace>
  <inkml:trace contextRef="#ctx0" brushRef="#br0" timeOffset="5226.22">3433 286 264 0,'-4'-15'101'0,"0"12"-78"0,1-4 0 16,3 7-4-16,-4 0-4 16,-3 0 0-16,-3 10-1 15,-4-1 1-15,-7 4-8 16,-1 5 2-16,1 8 2 0,0 2-4 15,3 3-2-15,1-6-2 16,-1-6 0-16,11 0-2 16,7-3-1-16,7-7 1 0,11 0 1 15,-1-2-1 1,1 2 2-16,7-6-2 16,-1 7 2-16,5-1-2 15,2 0-1-15,-9 13 3 0,2-3 0 16,-3 6 3-16,1 7 1 15,-1 5-1-15,-4 7 1 16,-6 0 5-16,3-6 2 16,-3 2 4-16,-4-5 1 15,-7-7 3-15,-4-9 1 16,-6-3-1-16,-5-4-2 16,5-6-8-16,-8-6-5 15,-3-6-7-15,3-6 0 16,1-10 0-16,3 0 0 15,3-13 0-15,4 1 0 0,7-10-3 16,7 9 2 0,11-2-1-16,10-7 0 15,11 0 2-15,0-6 0 0,6-4 2 16,-2 1 1-16,-11 3-4 16,-4 3-1-16,-7 12 1 15,-3 1 2-15,-4 3 0 16,-14 5 2-16,-11 8-9 15,-7 5-3-15,-10 1-20 16,-7 12-8-16,0 6-19 16,-8 10-7-16,12 2-90 15,9 1-53-15,12 3 94 16</inkml:trace>
  <inkml:trace contextRef="#ctx0" brushRef="#br0" timeOffset="5617.92">2431 1202 272 0,'-4'-6'104'0,"4"3"-81"0,4 3 14 0,-1-7-1 0,4 4-6 16,7 3 0-16,4-6-6 15,10 3-3-15,11 3-11 16,7 0-2-16,14-7 2 0,0-2 0 16,28 0 4-16,25-10-7 15,7-3-4-15,28-6 9 16,4-1 4-16,-4-2-8 15,4 6-4-15,-15 3-1 16,-27 13 0-16,-15-1-10 16,-18 10-3-16,-24 3-28 15,-7 4-13-15,-18 2-11 16,-6 0-2-16,-12 1-77 16</inkml:trace>
  <inkml:trace contextRef="#ctx0" brushRef="#br0" timeOffset="6161.56">2833 1437 244 0,'0'-9'93'0,"3"-1"-72"0,1 1 14 0,-4 9 2 16,0 0-4-16,7 6 3 15,-4 7-7-15,1 6-3 16,0 6-14-16,-1 3 1 0,-3 6 3 16,-3 13-8-16,-1 3-4 15,0 4-3-15,1-4-1 16,3-6 0-16,0-10 2 16,3 1-1-16,1-10-1 15,0-6-35-15,3-10-14 16,0-6-109-1</inkml:trace>
  <inkml:trace contextRef="#ctx0" brushRef="#br0" timeOffset="6354.61">3094 1603 380 0,'0'-6'143'0,"0"3"-112"0,7-3-6 16,-4 2-9-16,5 4-13 16,-1-3 0-16,0 3-39 15,3 0-15-15,-3 0-105 0,0 0-44 16</inkml:trace>
  <inkml:trace contextRef="#ctx0" brushRef="#br0" timeOffset="6773.33">3270 1340 296 0,'-7'-10'110'0,"7"7"-86"0,4 0 7 0,-1 3-2 15,4-12-3-15,4 9 2 16,-1-7-2-16,5 1 1 15,2-1-15-15,1 4 4 0,3 3 2 16,4 12-6-16,-4 4 1 0,-7 12-6 16,0 6 1-1,-3 4-1-15,-4-1 1 16,-7 1-2-16,-4-4 1 0,1 0 0 16,-4-2 1-16,0-1-4 15,0 3-1-15,-1-6-1 16,5-3-2-16,-4 3 1 15,3-3 1-15,4-3-3 16,4 0-2-16,3-13-1 16,4 1 3-16,10-7 0 15,3-7 3-15,5 1-3 16,-1-3 0-16,-11-1-28 16,1 1-10-16,-4 6-32 15,-3 6-10-15,3 6-80 16</inkml:trace>
  <inkml:trace contextRef="#ctx0" brushRef="#br0" timeOffset="7509">3884 1230 300 0,'11'-25'112'0,"-8"16"-87"0,1 6 4 15,-4-4-2-15,0 4-9 16,-4 3 1-16,-3 0-1 16,-7 10-2-16,0-7-8 15,0 6 4-15,0 4 1 0,-4-1-6 16,4 1-2-16,3 6-5 16,1-7-1-16,-1-3 1 15,4 7 0-15,7-6 0 0,4-1 0 16,3 0-3-16,0 4 0 15,3-4 2-15,-3 10 0 16,8 0 1-16,-1 3 2 16,3-3-1-16,8 9-1 15,7-3 1-15,-4 0-1 16,7 3 8-16,1-3 5 16,-1 0 0-16,-11 4 2 15,-2-1 3-15,-8-3 1 16,-7-3-2-16,-7 6 2 15,-11-9-4-15,-6-6 1 16,-8-1-7-16,0-3-1 16,-7-9-4-16,8 0-3 15,-1-6 0-15,4-6-1 16,10-4 0-16,1-12 0 16,3 0-3-16,7-4 2 0,7-2-1 15,10-10 0-15,5-16 2 16,6-2 2-16,4 8-3 15,-1 1 0-15,-10 12 1 16,-3 7 0-16,-7 5 2 16,-11 11 1-16,-11 2-23 15,-3 0-12-15,0 13-23 16,-7 3-11-16,-4 0-35 16,7 13-16-16,4 9-19 15</inkml:trace>
  <inkml:trace contextRef="#ctx0" brushRef="#br0" timeOffset="8183.44">2776 2284 252 0,'-3'0'96'0,"6"0"-75"0,4 0 14 16,-3 0 3-16,3-3-2 15,0 3 0-15,4-4-4 16,3 4-2-16,0-9-17 0,0 0 5 0,4-4 3 15,6 1 0-15,1-7-1 16,0 3-4-16,6 7-2 16,5 9-6-16,-5 0 0 15,-6 0-3-15,0 9 0 16,-7 10 5-16,-8 3 6 16,-6 6-6-16,-11 6-1 15,-4-2-3-15,-7 5-1 16,-3-2-3-16,0-1-2 15,7-5 1-15,0 2-1 16,0-6-3-16,7-3 2 16,7-3-4-16,7-3 1 15,7-7 2-15,3-6 3 16,5-3 4-16,2 0 2 16,5-3-6-16,-1 3 0 0,-7 0-1 15,-7 0 2-15,4 0-52 16,-4 0-23-16,-4 0-27 15,4 0-9-15,-3 0-45 16</inkml:trace>
  <inkml:trace contextRef="#ctx0" brushRef="#br0" timeOffset="8435.98">3362 2343 380 0,'-4'-3'143'0,"4"3"-112"0,0 0 1 0,0 0-9 15,0 0-16-15,0 3-4 16,0-3-2-16,4 7-1 16,-4-1 0-16,4-3 0 0,-4 3 2 15,3-3-30-15,1 0-13 16,-1 1-50-16,11-4-22 15,0-7-13 1</inkml:trace>
  <inkml:trace contextRef="#ctx0" brushRef="#br0" timeOffset="8784.7">3747 2064 312 0,'-8'0'118'0,"8"0"-92"0,4 0 8 15,-4 0 0-15,4 0-7 16,3 0 4-16,3 6-8 0,-6 4-2 15,-1 2-12-15,-3 17-5 0,0 8-1 16,0 4-2-16,0 9 2 16,0-6-2-16,0-3 2 15,4-7-4-15,-1-2-2 16,1-7 2-16,-1-3 2 16,1 0-20-16,-1-13-7 15,1 7-36-15,-4-7-12 16,7 1-74-1</inkml:trace>
  <inkml:trace contextRef="#ctx0" brushRef="#br0" timeOffset="9070.44">4018 2061 324 0,'-17'0'121'0,"17"0"-95"0,-4 3 18 0,4-3 0 0,0 0-15 16,0 10-2-16,0-1-16 16,-4 0-4-16,1 10-5 15,-1 6-2-15,4-6 1 0,0-3 1 16,4 3 1-16,3-4 1 16,4-2 2-16,6-4-3 15,1-2-2-15,-4-7 0 16,4-7 1-16,-1 4-17 15,1-3-6-15,0 3-39 16,-1-7-16-16,-3 4-77 16</inkml:trace>
  <inkml:trace contextRef="#ctx0" brushRef="#br0" timeOffset="9329.4">4223 2045 364 0,'-7'0'134'0,"3"7"-104"0,4-7 16 0,0 0-1 16,0 0-10-16,4 3 0 15,-4 6-14-15,0 1-5 16,0 18-9-16,0 9-7 0,0 14-1 0,0 5 1 16,0 0 2-16,3-8-1 15,1 2 2-15,-1-10-2 16,1-2-1-16,3-3-43 15,-4-13-19 1,1-1-44-16,-1-2-104 16</inkml:trace>
  <inkml:trace contextRef="#ctx0" brushRef="#br0" timeOffset="13376.76">3013 3036 208 0,'0'0'79'0,"0"-6"-61"0,0 6 8 0,0 0 1 0,0 0-1 16,0 0 2-16,0 0-4 15,0 0-3-15,0 0-11 16,0 0 0-16,0 0 1 0,0 0-2 16,0 0 2-1,3 0-2-15,1 6 2 0,-4 4-4 16,-4 2 1-16,1 4-5 15,-4-4 0-15,3 7 1 16,4 0 0-16,0 3 0 16,0-3 2-16,4-4-1 15,6 1 2-15,-3 0-4 16,4-7 0-16,-1 7-1 16,1-7 1-16,7 1-4 15,-1-1 0-15,5-9 7 0,6-6 4 16,-4-4-5-16,-2 7-1 15,-1-6-2-15,-4 3-2 16,1-4 1-16,-4-2 1 16,0 5-1-16,-7 1 2 15,0 3-20-15,-3 0-8 16,-4 3-29-16,0 0-11 16,3-3-78-1</inkml:trace>
  <inkml:trace contextRef="#ctx0" brushRef="#br0" timeOffset="13782.85">3327 2936 264 0,'-7'-10'101'0,"7"7"-78"0,0 0 20 16,0 3 5-16,0 0-17 15,0 0-5-15,3 3-2 16,-3 7-1-16,4 2-12 16,-1 10 2-16,-3 0 1 0,0 13-3 15,0 12-1-15,0 6-9 16,0 10-2-16,0-10 2 15,0 3 1-15,4-9 0 0,-1-3-2 16,1-12 1-16,-1-1-1 16,1-9 0-16,-1 3 0 15,-3-12 0-15,4 2 2 16,-1-5-3-16,-3-1 0 16,0 1-1-16,4-10-2 15,0 0-50-15,3 0-24 16,10 0-84-1</inkml:trace>
  <inkml:trace contextRef="#ctx0" brushRef="#br0" timeOffset="14086.07">3683 3162 372 0,'-4'0'140'0,"4"0"-109"0,0 0 2 16,0 0-6-16,4 0-6 16,0 0 2-16,3 0-8 15,0-4-2-15,0 1-7 16,0-3 0-16,0 3 1 0,0 0-6 16,-7 3 0-16,3 3-1 15,-3 6 2-15,-3 7-1 0,-1 3-1 16,1 3 1-16,-1-3-1 15,4-4-18-15,0-2-5 16,4-4-46-16,3-3-18 16,3-6-74-1</inkml:trace>
  <inkml:trace contextRef="#ctx0" brushRef="#br0" timeOffset="14533.95">3852 2757 332 0,'-10'0'123'0,"6"0"-95"0,1 10 11 16,3-10 1-16,0 3-7 15,0 3 1-15,0 0-2 16,0 4 0-16,0-1-17 15,3 4 4-15,4-1 2 0,4-2-7 16,3-1-1-16,14 0-5 16,0 1-3-16,15-4-2 15,6 3-3-15,-7 1 1 16,1-10 1-16,-1 9 5 16,-14-6 4-16,1 7-2 15,-8-1 2-15,-4 7 0 16,-2 0 1-16,-5 9-4 15,-10 3 0-15,-7 6-3 16,4 13 0-16,-5 4-3 0,1-1 1 16,0-6 0-16,4-1 1 15,-1-8-2-15,1-7-2 16,-1-9-6-16,1 0-1 16,-1 3-54-16,1-13-24 15,3 4-67-15,0-7-27 16</inkml:trace>
  <inkml:trace contextRef="#ctx0" brushRef="#br0" timeOffset="17744.37">3362 1716 176 0,'-7'10'66'0,"7"-10"-52"0,0 9 12 0,0-6 4 15,0 0-3-15,0 4 2 16,0-1-3-16,3 0-1 16,-3-3-14-16,0 3 9 0,0-6 3 15,0 0-5-15,0 0 0 16,8-6-7-16,2-6-1 16,11-4 7-16,15-15 6 15,24-7-1-15,14-9-1 16,17-22-7-16,19-9-4 15,3-1-5-15,-4-2-2 16,-7 21 1-16,-10 10 2 0,-21 6-5 16,-4 6-1-16,-15 13-40 15,-6 0-18-15,-17 6-34 16,-1 10-15-16,-7 0-20 16</inkml:trace>
  <inkml:trace contextRef="#ctx0" brushRef="#br0" timeOffset="18288.43">3672 2425 192 0,'0'3'74'0,"0"-3"-58"0,0 0 9 15,0 0 2-15,0 3-10 16,0-3 1-16,0 6-5 16,0-3 0-16,0 7-7 15,4-10 5-15,-1 6 4 0,5-6 4 16,6-6 1-16,3-7 2 15,8-5 1-15,10-11-1 16,4-21 1-16,25 0-2 16,13 0-1-16,8 0-8 15,-4-4-5-15,14 1-4 16,0 6 0-16,-3 6-2 0,-21 4-1 16,-8 8-8-16,-20 7-5 15,-12 7-57-15,-2 5-26 16,-15 4-50-1</inkml:trace>
  <inkml:trace contextRef="#ctx0" brushRef="#br0" timeOffset="19203.62">4360 2660 212 0,'0'-6'79'0,"0"-1"-61"0,4 4 10 0,-4-3 0 15,0 3-3-15,0-7 2 16,0 4-6-16,0 0-1 16,-4-3-11-16,1-1 3 0,-1 1 2 15,-3-1-1-15,0 1 2 16,-3-1-4-16,-1 4 1 15,-3 0-5-15,3 0-2 16,-10-1-5-16,-7 4 0 0,-4 3 0 16,-3 3 2-1,-7 1-1-15,-1 2-1 0,1 3 1 16,0 7-1 0,3-7 2-16,0 16 3 0,7-3 0 15,-7 13 2-15,4 6-2 16,3 6 2-16,-10 3-4 15,3 0-2-15,0 3 8 16,11 1 4-16,4 15-4 16,13 3-1-16,18 0 2 15,21-6 4-15,7-7-4 16,11-6 2-16,25-9-5 16,10-6 1-16,7-7-1 0,-7-9 1 15,-3-9 0-15,0-4 2 16,3-9 4-16,-7-3 1 15,0-13-6-15,-7-9-1 16,-7-15-2-16,-7-20 1 16,-4 0-4-16,-17-5-2 15,-7-4 2-15,-11-10 0 16,-14-9-1-16,-18 4-2 16,-21 5 1-16,-24 14 1 15,-4 14-8-15,-4 14-1 16,4 5-3-16,-3 14-1 15,17 8-36-15,7 4-16 16,21 3-63-16,15 3-25 16,10 0 7-16</inkml:trace>
  <inkml:trace contextRef="#ctx0" brushRef="#br0" timeOffset="22144.16">2293 6780 268 0,'-28'9'101'0,"10"-2"-78"0,-3-1 13 0,14-3 0 0,-4 0-4 16,1 0 1-16,3 0-1 15,0-3 2-15,3 0-18 16,1 4 0-16,6-4 0 0,4 6 3 16,7-6 3-16,4 0-1 15,7 0-1-15,10-6-2 16,0 6-1-16,18-4-7 16,11-2-2-16,10 0-4 15,-4 0-1-15,1 3-1 16,-15-1-2-16,4 4 3 15,-14 0 0-15,0 0-4 0,-7 0-1 16,-11 0 3-16,-7 0 3 16,-3-3 1-16,-4 0 0 15,-3 0-32-15,-4 0-14 16,0 0-30-16,-7 3-11 16,0 0-51-16,0 0-20 15,-4 0 30 1</inkml:trace>
  <inkml:trace contextRef="#ctx0" brushRef="#br0" timeOffset="22400.05">2427 7266 324 0,'-10'9'123'0,"13"-9"-95"0,1 0 5 0,-1 0-3 0,4 0-6 15,14-3 3-15,15-3-6 16,20 0-3-16,4-4-10 16,7 1-3-16,-3 9 1 0,10 6-3 15,7-3-2-15,-7 10 2 16,0-1 2-16,-21 1-4 16,3-1-3-16,-17-2-70 15,3-4-31-15,4-9-58 16</inkml:trace>
  <inkml:trace contextRef="#ctx0" brushRef="#br0" timeOffset="23222.92">3718 6727 280 0,'-17'-7'107'0,"13"7"-83"0,1-3 10 0,3 3 0 16,0 0-13-16,3 0 1 15,4 3 2-15,4 4 2 16,-1-4-13-16,8 6 3 15,7-6 4-15,3 0-2 0,18 1-1 16,28-1-3-16,3-3-1 16,5 0-5-16,13 3 0 15,11 0-3-15,-11 0 2 16,-10 0-2-16,-8 7 2 16,-24-1 5-16,-7 4 2 0,-11 2 4 15,-7 1 3 1,-10 12-9-16,-11 10-4 15,-7 15-1-15,-7 13 0 0,-11 0-1 16,-10 6-1-16,-11 6-1 16,-6 16 0-16,2 7-2 15,-6-13-2-15,7-7-2 16,10-9 1-16,-3-12 3 16,10-4 1-16,7-12-4 15,4-9-1-15,3-10-2 16,8-7 3-16,-1-2 0 15,8-13 1-15,3-3-16 16,0-3-4-16,4-3-47 16,3 0-19-16,0-4-20 15,7 1-5-15,11-4-36 16</inkml:trace>
  <inkml:trace contextRef="#ctx0" brushRef="#br0" timeOffset="23628.43">5493 7050 208 0,'21'-19'79'0,"-14"16"-61"0,-3 0 17 0,-4 3 5 16,0 0-1-16,-4 3 1 0,-7 3-2 15,1 6 1-15,-4 4-21 16,-4 6 7-16,-3 6 3 0,-4 4-7 16,4 2 1-16,-11 1-11 15,4 9-2-15,-4-1-5 16,4 5-1-16,-11 14-1 15,0-2-2-15,4-4-2 16,3-6 1-16,4-9 1 16,7-9 2-16,3-7-1 15,4-3-1-15,4-7-8 0,6-2-3 16,1-7-38-16,3-3-18 16,3-6-100-1</inkml:trace>
  <inkml:trace contextRef="#ctx0" brushRef="#br0" timeOffset="23931.07">5080 7203 288 0,'-14'-25'110'0,"17"13"-86"0,1-4 27 0,3 10 5 0,0 3-15 16,4 6-1-16,3 6-8 15,3 10-2-15,5 9-17 16,-5 10-1-16,4 6 1 0,1 12-5 16,-1 19-2-16,0 1-1 15,7-4-1-15,-7-10-5 16,4-5 1-16,0-13 2 16,-4-7 1-16,0-2-1 15,-7-10 1-15,-7-6-51 16,0-10-21-16,-3 1-61 15,6-10-23-15,-3-10 19 16</inkml:trace>
  <inkml:trace contextRef="#ctx0" brushRef="#br0" timeOffset="24820.19">8001 4714 220 0,'-35'9'82'0,"24"-6"-64"0,1 0 7 0,10-3-3 0,0 0-8 16,0 0 2-16,0 0 4 16,0 0 2-16,10 0-11 15,1 0 4-15,3 0 3 0,3-3-2 16,5 0 3-16,2-3-1 16,5-4 0-16,16-2 0 15,33-1 0-15,17-5-5 16,25-1-3-1,35 3-3-15,22 3 0 0,20 7-2 16,15 0 0-16,7 6-1 16,-4-3 2-16,0 3 1 15,-24 0 3-15,-15 0-5 16,-7 0-1-16,-24 0-2 16,-21 0-2-16,-22-3 1 0,-14 0 1 15,-14-4 1 1,-17 1 3-16,-19 0-25 0,-13-1-10 15,-14 4-40-15,-11 3-16 16,-14 10-71 0</inkml:trace>
  <inkml:trace contextRef="#ctx0" brushRef="#br0" timeOffset="25238.88">9017 4927 268 0,'0'-19'101'16,"11"16"-78"-16,6-6 13 0,-6 2 0 0,3 7-8 16,4 0-2-16,3 0-8 15,10 0-1-15,8 7-10 16,7-4 0-16,7 3 3 0,0-3-4 15,0 6-1-15,-4 1 2 16,-3 6 2-16,0-4 7 16,-7 4 4-16,-11 6-1 15,-10 9-2-15,-11 16-3 16,-7 0-1-16,-4 3-3 16,-3-3-1-16,-3-3-5 15,-1-3-3-15,-3-6 0 16,3-4 1-16,1-3-1 15,-1-3-1-15,1 3-4 16,-1-6 0-16,0-3-33 0,4-3-13 16,4-4-10-16,10-5-123 31,14-4-29-31,7-3 101 16</inkml:trace>
  <inkml:trace contextRef="#ctx0" brushRef="#br0" timeOffset="25585.81">10245 5150 296 0,'-11'-29'112'0,"8"20"-87"0,-1-1 15 16,4 7 1-16,0 0-17 15,-3 3-3-15,-1 6-8 16,-7 10-3-16,-3 16-6 16,-3 2 2-16,-5 4 3 0,1-1-3 15,0 4-1-15,-4-3-2 16,1-4-3-16,-1 4 3 0,-3-1 0 15,0 1-10-15,3-3-5 16,0-4-36-16,1-9-14 16,9-3-89-1</inkml:trace>
  <inkml:trace contextRef="#ctx0" brushRef="#br0" timeOffset="25827.66">9987 5068 276 0,'-10'-6'104'0,"10"9"-81"0,0 6 9 0,3-2 1 15,1 5-6-15,3 10 2 0,3 9-5 16,4 1-3-16,4 9-11 16,3-1-4-16,4 1 0 0,3-3-3 15,0-4 0-15,1 1-1 16,-5-4 1-16,1 3-4 15,-4-5-2-15,4-4-51 16,-1-6-24-16,1-4-70 16</inkml:trace>
  <inkml:trace contextRef="#ctx0" brushRef="#br0" timeOffset="26513.27">13656 4488 252 0,'14'0'93'0,"-3"0"-72"0,10 3 14 0,-3-3 0 16,-1 3-9-16,8-3-1 16,3 6-1-16,7-2 0 15,11-4-13-15,18 0 2 0,13 6 3 16,12-6 5-16,30-6 4 16,23 6-7-1,16-10-3-15,19 7-8 0,-4-3-5 16,21 0-1-16,-18-1-1 15,-10 1-3-15,-4 3 2 16,-14 0 3-16,-24 0 1 16,-18-4-1-16,-22 1-2 15,-17 3 1-15,-14 0-1 16,-14 0 0-16,-11-1 0 0,-14 4-51 16,-14 4-23-1,-7 2-94-15</inkml:trace>
  <inkml:trace contextRef="#ctx0" brushRef="#br0" timeOffset="26921.09">14309 4830 280 0,'0'12'104'0,"14"-5"-81"0,10 2 16 0,-2-6 3 16,20 0-5 0,21-3 0-16,8-3-7 0,3 3-4 15,7 0-14-15,11-3 3 0,0 3 3 16,-8 0-10-16,-6 0-2 16,-15 3-4-16,-10 0 1 15,-10 3 2-15,-12 7 4 16,-13 3 2-16,-11 2 3 15,-14 8-5-15,-14 5-1 16,-14 10-4-16,-15 15-1 16,-6-3-1-16,3 1-2 15,4-7 1-15,3 0 1 16,10-6-1-16,5-7-1 16,6-6-2-16,7-3-1 15,4-6-36-15,7 0-16 16,4-10-45-16,13 4-19 0,11-7-32 15</inkml:trace>
  <inkml:trace contextRef="#ctx0" brushRef="#br0" timeOffset="27190.98">15646 5015 348 0,'10'-7'129'0,"-6"7"-100"0,-4 0 9 0,0 0-3 16,0 0-14-16,-7 7-1 16,-7 2-8-16,-11 10-2 15,-7 12-6-15,-7 7-3 0,1 6 0 16,-1-3-1-16,0-1 2 16,0-2-1-16,4 0 2 15,0-1-2-15,-1-2-1 16,5-10-17-16,2 3-9 15,8 0-44-15,7-12-17 16,11-4-61 0</inkml:trace>
  <inkml:trace contextRef="#ctx0" brushRef="#br0" timeOffset="27460.37">15427 4933 316 0,'-4'-19'118'0,"1"13"-92"0,-4 6 13 16,7 0-2-16,-4 0-9 16,1 6 0-16,-1 4 0 15,4 2 0-15,0 7-15 16,4 6-1-16,-1 16-1 0,1 12-6 16,3 7-1-16,0-7-2 15,4 4-2-15,-1-7 3 16,4-3 0-16,4 0-4 15,0-6 1-15,-1 6-42 16,1-10-19-16,-1-5-51 16,1-7-21-16,-7-7 1 15</inkml:trace>
  <inkml:trace contextRef="#ctx0" brushRef="#br0" timeOffset="28870.8">6304 6366 168 0,'7'-12'63'0,"-3"8"-49"0,-1-2 14 0,-3 6 4 16,0 0-7-16,0 0 0 15,-3 6-3-15,-4 1 1 16,0 2-13-16,-4 7 3 0,4 6 1 15,-11 12-1-15,1 20 2 16,-1 18 1-16,-3 9-1 16,-4 23 1-16,4 27 0 15,-7 4 3-15,7 25 2 16,14-9-5-16,10-13-1 16,11-13-1-16,14-9 4 15,-3-13-4-15,7-15 2 16,7-9-5-16,3-17-1 15,0-12-4-15,-3-9 1 0,-4-6-2 16,-13-10 0-16,-5-6-1 16,-3-4 0-16,-7-5-13 15,-3-7-7 1,-4 3-40-16,3-12-18 0,5-4-99 16</inkml:trace>
  <inkml:trace contextRef="#ctx0" brushRef="#br0" timeOffset="39064.58">6816 7018 192 0,'7'-15'74'0,"0"2"-58"0,0 4 12 0,-4-1 2 16,4 1-9-16,0-1 0 15,1 4-1-15,-1 0 0 16,-4 0-11-16,1 2 1 0,-4 4 1 16,0 0 5-16,0 7 4 15,-4 5-6-15,-3 10-1 16,0 6-3-16,-4 7-1 15,1-1-3-15,-1 1 1 16,1-4-2-16,-1-2 0 16,4-4-6-16,0-3 1 15,3-10 0-15,1 7 0 16,3-10 0-16,0 7 0 16,0-3-3-16,0-1 0 15,7-3 4-15,4 1 1 0,3-1-3 16,7-2-1-16,4-1 1 15,6 0 2-15,5 0 0 16,-1 4-1-16,4-1 1 16,-4 1-1-16,0 5 0 15,0-2 0-15,1 6 0 16,-1 6 2-16,-3 3-1 16,0 6 2-16,-8 1-4 15,1-1 0-15,-7-2 12 16,-4-4 5-16,-7 0 5 15,-7-6 2-15,-7-3-1 16,-4-3 1-16,-7-4-9 0,1 4-1 16,-11-7-7-16,-1 1-4 15,1-1-1-15,-7-3 1 16,-7-3-3-16,-1 1-2 16,4-8-1-16,-6-2 0 15,9-3-8-15,12-1-3 16,9-2-27-16,12-13-13 15,14 0-40-15,13-7-17 16,-3 1-17 0</inkml:trace>
  <inkml:trace contextRef="#ctx0" brushRef="#br0" timeOffset="39378.97">6996 6862 224 0,'-32'0'85'0,"32"0"-66"0,3 3 5 16,4-3 1-16,4 0-5 15,7 6 3-15,10-3 2 16,-3 0 2-16,6-3-14 15,8-3 1-15,11 0 2 0,6-3-6 16,4 6-1-16,0 0-3 16,0 0-1-16,-7 0-3 0,-7 0-2 15,0 6-17-15,-4 0-6 16,0 0-71-16,8 4-30 16,-5 6 11-1</inkml:trace>
  <inkml:trace contextRef="#ctx0" brushRef="#br0" timeOffset="39874.67">7863 7275 232 0,'-17'-6'88'0,"17"3"-69"0,0 3 11 0,0 0-2 15,7 0 1-15,0 0 5 16,3 6-4-16,5 1 0 16,6 5-17-16,-7 4 3 0,7 3 2 15,0 3 1-15,0 3 1 16,1 9-7-16,2 1 0 15,-10-7-4-15,8 9 0 16,-8-5-5-16,3 2-3 16,-3-9 0-16,0 4-1 15,1-11-14-15,-5-2-5 16,-3-3-54-16,0-4-25 16</inkml:trace>
  <inkml:trace contextRef="#ctx0" brushRef="#br0" timeOffset="40173.58">8308 7313 332 0,'-4'0'123'0,"4"0"-95"0,0 3 9 15,4 0-2-15,-4 4-7 16,0 5 3-16,0 4-4 15,-4 12 1-15,-3 16-16 16,-3 19-2-16,-8 6 0 0,-3 6-6 0,0 13 0 16,0 9-2-16,-1-3-2 15,1-13 1-15,4-5-1 16,-1-10 2-16,4-13 1 16,3-9-4-16,4-13-1 15,4 0-24-15,-1-9-7 16,4-6-41-16,0-3-18 15,4-1-66 1</inkml:trace>
  <inkml:trace contextRef="#ctx0" brushRef="#br0" timeOffset="41438">8777 7275 220 0,'-18'0'85'0,"11"0"-66"0,-7 4 14 0,11-4 4 15,-4 3-8-15,0 0-2 16,0 0-7-16,0 0 0 16,3 0-11-16,4 0 3 15,7 0 4-15,7 1 5 0,7-4 2 16,11 3-6-16,7-3 0 15,3 0-6-15,4 0-1 16,0 3-4-16,0 0-1 16,0 0-3-16,0 0 1 15,-1 0-2-15,1 1 2 16,-7-1 0-16,-7 0 1 16,-4 0-2-16,-7 0-2 15,-3-3 3-15,0 0 0 16,-4 0-12-16,0 0-7 15,-4 0-51-15,4 0-23 16,4 0-67-16</inkml:trace>
  <inkml:trace contextRef="#ctx0" brushRef="#br0" timeOffset="42038.17">9970 6833 228 0,'10'-15'88'0,"-3"5"-69"0,0-2 17 0,-3 5 5 16,-1 1-2-16,-3 6 1 15,0 0-10-15,0 3-4 16,0 4-15-16,-3 5-2 0,-4 7 1 0,0 3 0 16,-4 12 2-16,0 7-2 15,-3 9-1-15,4 4 3 16,-1-1 3-16,-3-6-8 16,7 0-4-16,7-6-5 15,4-7 1-15,6-6 7 16,11-6 6-16,4-6-2 15,3-3 0-15,4-7-2 16,10-3 0-16,4-3-7 16,0 0 0-16,-4 0-1 15,-3 0 2-15,-7 0 1 16,-7 0 1-16,-8 0-18 16,-3 3-7-16,-3-3-21 15,0 0-9-15,-1 0-14 0,-3 0-5 16</inkml:trace>
  <inkml:trace contextRef="#ctx0" brushRef="#br0" timeOffset="42427.03">10474 6874 236 0,'-4'-19'90'0,"4"10"-70"16,4 6 13-16,-4 3 1 0,4-7 0 15,-1 4 1-15,-3 3-5 16,0 0-2 0,4 3-2-16,-1 13 1 0,1 6-9 15,-4 19-3-15,0 15-4 16,-4 19 0-16,-3 1-4 15,0 5 1-15,0 23-7 16,0-1-1-16,3-12 0 16,4-9 2-16,0-13-1 15,4-10-1-15,3-9 1 16,0-9-1-16,0-6 0 16,0-13 2-16,-3-4-3 0,-1-2 0 15,1-7-32-15,-4-5-13 16,-4-8-45-16,4-5-20 15,-3-7-25 1</inkml:trace>
  <inkml:trace contextRef="#ctx0" brushRef="#br0" timeOffset="42788.36">10661 6523 260 0,'3'-44'99'0,"12"35"-77"0,6-10 15 0,-7 16 3 0,11 3-5 16,6 3 4-16,5 12-1 16,2 23-2-16,1 25-19 15,-4 15-1-15,1 16-2 0,-1 29 4 16,0-4 1-16,-3 15-6 15,-7 11 0-15,-8-7 1 16,-10-16 3-16,-7 3-7 16,-10 1-3-16,-4-13-4 15,0-13-3-15,-4-18 1 16,0-10 1-16,4-16-3 16,0-15-2-16,0-7-31 15,0-9-13-15,3-6-20 16,1-6-9-16,3-4-93 15</inkml:trace>
  <inkml:trace contextRef="#ctx0" brushRef="#br0" timeOffset="45083.28">30088 280 228 0,'-14'0'88'0,"11"-3"-69"0,-8-3 8 0,4 6 1 15,0 0-4-15,-3 6 1 16,2-3-3-16,1 10-2 15,4 2-10-15,3-2 5 0,7 3 2 16,4-1 2-16,6-5 1 16,4-4-3-16,8 3 0 15,16 1-3-15,5 9-1 16,-1-4 8 0,-3-5-12-16,3 12 3 15,-13 0-8-15,-5 3 7 16,-9 3-7-16,-12 6 5 15,-13 1-5-15,-11 15 2 0,-11 6-1 16,-7 4 2-16,-3-13 0 16,0 3 3-16,3-6-5 15,7-9-5-15,4-1-3 0,3 1 2 16,8-14 2-16,6 1 0 16,11-3 2-16,14-9 0 15,15-1 3-15,6-3-3 16,0-3-2-16,-3 4-16 15,-7-7-7-15,-7 0-33 16,-4 0-15-16,-4 0-54 16,1 3-23-16</inkml:trace>
  <inkml:trace contextRef="#ctx0" brushRef="#br0" timeOffset="45460.14">30861 440 268 0,'11'-25'101'0,"-1"16"-78"0,4-1 9 16,-7 10 0-16,0 0-7 15,-7 19 0-15,-3-3-13 16,-8 9-5-16,-6 3-5 16,-8 0-2-16,0 0 3 0,1 7 0 15,2-4 1-15,8 1 6 16,11-4 4-16,10 0-1 16,14-3 0-16,7 3-3 15,7-12-1-15,1 9-5 16,-4-6-1-16,-4-10-1 15,-4 1-2-15,-2-4-24 16,-5-3-9-16,-6-3-27 0,-1-6-12 16,1-4-64-1</inkml:trace>
  <inkml:trace contextRef="#ctx0" brushRef="#br0" timeOffset="45729.18">31186 531 304 0,'0'-13'112'0,"0"7"-87"0,0 6 9 0,0 0-4 15,-4 6-3-15,1 7 1 16,-5 9-11-16,-6 0-3 0,-3 19-8 16,-4 18-4-16,-4 13 1 0,-7 0-2 15,-3 4-1-15,-8 11 1 16,1 4-1-16,3 0-16 15,4-12-6-15,3-13-9 16,8-13-4-16,6-9 2 16,4-13 2-16,3-12-94 15,8-3-44 1,3-16 83-16</inkml:trace>
  <inkml:trace contextRef="#ctx0" brushRef="#br0" timeOffset="46106.18">29270 1494 292 0,'-18'-4'110'0,"22"4"-86"0,6 0 13 0,1 0 0 16,10 0-9-16,11 0 0 16,7-6-4-16,7 3-3 15,3-3-11-15,7 3 5 0,22 3 4 16,28 0-6-16,7 0 0 16,35 0-5-16,14 3 0 15,32 3-5-15,0 3-2 16,18-9 0-16,-7 4 1 15,-15-1-3-15,-6 0 0 0,-26-3 3 16,-38 0 1-16,-28 0-39 16,-29-3-15-16,-27 3-46 15,-29 0-16-15,-21 3-26 16</inkml:trace>
  <inkml:trace contextRef="#ctx0" brushRef="#br0" timeOffset="46557.14">29690 1867 240 0,'-4'-10'90'0,"8"10"-70"0,-4 0 13 0,0 0 1 0,0 0-3 16,7 0 2-16,0 0 1 15,0 3 2-15,4 7-20 16,-1 2 6-16,1 7 5 0,-1 6-11 16,-6-3-1-16,-4 10-9 15,-7 2-2-15,-4-3-2 16,1 4 1-16,-1-1-2 16,0 7-1-16,4-16-21 15,4 3-11-15,3-2-24 16,0-14-7-16,3 1-84 15,8-4-41 1,3 0 94-16</inkml:trace>
  <inkml:trace contextRef="#ctx0" brushRef="#br0" timeOffset="46783.18">30131 2036 356 0,'3'-6'134'0,"4"6"-104"0,-3-3-2 0,-4 3-6 15,0 0-14-15,0 0 0 16,0 3-6-16,-4 3-2 16,-3 0 0-16,4 4-22 0,-1-7-8 15,4 6-20-15,0-9-7 16,4 6-75-1</inkml:trace>
  <inkml:trace contextRef="#ctx0" brushRef="#br0" timeOffset="47278.75">30522 1885 220 0,'4'0'82'0,"-1"-3"-64"0,8-3 11 0,-4 3-1 16,0-3-3-16,4-4 2 16,-4 1-2-16,0-1 2 15,0-5-15-15,0 5 6 0,-4 1 3 16,1 0-7-16,-1-1-1 15,5 10-7-15,-1 0-4 16,3 0 7-16,8 10 4 16,3-1-2-16,4 10 1 15,3-4 4-15,-3 7 4 16,-4 3-1-16,-11 4-2 16,-13 2-5-16,-15 4-2 15,-3-1-6-15,-4-3-1 16,1 7-1-16,-1-4 1 0,4 4-2 15,3-13 2 1,4 0-4-16,3-3-2 0,8-3 6 16,3-3 5-16,3-1-4 15,4-5-2-15,4 5-1 16,3-5 1 0,0-1-14-16,0-6-5 0,1 4-62 15,6-4-27-15,3-13-67 16</inkml:trace>
  <inkml:trace contextRef="#ctx0" brushRef="#br0" timeOffset="47566.66">31083 1948 272 0,'-7'-3'101'0,"11"3"-78"0,3 0 22 0,-4 0 4 16,4 0-17-16,0 3-4 15,-3-3-10-15,-4 10-3 16,-4 2-9-16,-3-2-4 0,-3 5 1 16,-4 4-2-16,0-6-1 15,3 2 1-15,0-2 1 16,4-4-1-16,7 7-1 16,4-4 1-16,3 1 1 15,4-4-3-15,3-2 0 16,-4 2-4-16,4-3-1 15,-3-3-46-15,-1-3-18 16,1-3-76-16</inkml:trace>
  <inkml:trace contextRef="#ctx0" brushRef="#br0" timeOffset="47785.93">31249 1936 272 0,'0'-10'101'0,"0"10"-78"0,0 0 13 15,0 0 0-15,0 3 1 16,0 7 2-16,-3-1-2 16,-1 13 2-16,-3-3-21 0,-7 9-8 15,0 10-3-15,-4 21-2 0,4 7 0 16,0-3-3-16,3-4-2 16,1-5-10-16,-1-4-4 15,1-6-39-15,-5 3-18 16,5-6-91-1</inkml:trace>
  <inkml:trace contextRef="#ctx0" brushRef="#br0" timeOffset="48372.01">29453 2977 304 0,'-10'-7'112'0,"13"4"-87"0,4 3 11 0,0-6 0 16,4 3-2-16,7-3 1 16,3 2-3-16,0-2 0 15,4 0-18-15,-1 3 1 0,1 3-1 16,0 0-3-16,0 0-1 15,-4 9-4-15,-4-6 1 16,-3 10-2-16,-7 6 2 16,-3-1 0-16,-8 8 3 15,-3 2-1-15,0 0 0 16,-3 10-1-16,-1-4 0 16,1 4-4-16,-1-4-1 15,0-6-1-15,4 4 1 16,0-4-4-16,4-9-2 15,3 6 2-15,7-13 0 16,7 10 1-16,7-12 2 16,11-4-1-16,7 0-1 0,-4-3-10 15,-3-3-6-15,-4 0-61 16,-7 0-26-16,0-3-86 16</inkml:trace>
  <inkml:trace contextRef="#ctx0" brushRef="#br0" timeOffset="48555.52">30145 3206 328 0,'-4'-7'123'0,"11"4"-95"0,-3 3 0 0,-4 0-6 16,0 0-15-16,0 3-2 15,0 4-30-15,-4-1-12 16,4 3-86-16,0 1-57 15,7-4 76 1</inkml:trace>
  <inkml:trace contextRef="#ctx0" brushRef="#br0" timeOffset="48887.59">30522 2920 384 0,'18'-19'145'0,"-7"7"-112"0,6-7 3 16,-6 13-6-16,-4 3-16 15,0 3-1-15,0 3-1 16,-4 12 2-16,-3 7-7 15,-3 3-2-15,-1 7-1 0,1-1 0 16,-1 10 0-16,1 0-2 16,-1 3-2-16,1-1 1 15,3-2 1-15,0-9-61 16,0 2-24-16,3-18-16 16,4-4-6-16,4-9-21 15</inkml:trace>
  <inkml:trace contextRef="#ctx0" brushRef="#br0" timeOffset="49241.2">30822 2933 344 0,'-3'3'129'0,"10"3"-100"0,17 0 11 0,-6-2 0 15,7-4-4-15,7 6 0 16,-1-3 0-16,5 3 0 15,-1-3-19-15,-3 4-1 0,-4 2 0 16,-7 4-4-16,-10 2-2 16,-11 4-3-16,-8 6-2 0,-6 3-3 15,-3 1-2-15,3-7 7 16,-4 6 3-16,4 0-3 16,3 0-2-16,4-9 0 15,4 6-1-15,3-3-5 16,7 0 1-16,3-9 2 15,8-1 1-15,3-3 1 16,11 1 0-16,3-10-7 16,0 0 0-16,-3-6-37 15,-7 2-13-15,-11 4-48 16,-7 0-19-16,-7 0-59 16</inkml:trace>
  <inkml:trace contextRef="#ctx0" brushRef="#br0" timeOffset="50604.25">29612 3911 264 0,'-10'-16'101'0,"6"16"-78"0,4-9 6 0,0 0-2 0,4-1-4 16,-4 7 3-16,0-3 1 16,0 6 1-16,0 0-15 15,0 0 5-15,0 0 5 0,7 0 1 16,3 0 1-16,4 0-6 15,11 0-1-15,10 0-4 16,8 6 1-16,3-3-6 16,-4 7-3-16,-7-1-3 15,-7 0 0-15,-6 4 4 16,-12-1 6-16,-10 1-3 16,-10-4 0-16,-8 1-6 15,-7-1-3-15,0 4 0 0,4-7-1 16,0 3-3-16,4 1 2 15,2-1-1-15,8 4 0 16,4-1 0-16,3 1 0 16,7 3 2-16,7-1 0 15,7 4 0-15,0 3 0 16,0-3 0-16,-3 6 0 16,-4-3 2-16,-7 0 1 15,-3 0-4-15,-8-10-1 16,-6 1 5-16,-4-4 3 15,-1 1-6-15,-2-1 1 16,-1 0-1-16,1-5 2 16,-1-1-8-16,0-3-1 15,4 0-62-15,4 0-29 16</inkml:trace>
  <inkml:trace contextRef="#ctx0" brushRef="#br0" timeOffset="50849.92">30286 4030 356 0,'-21'-9'132'0,"17"9"-103"0,4-3 23 0,0 3 4 15,0 0-28-15,0 0-7 16,0 0-16-16,0 0-4 15,-3 3-1 1,-4-3-11-16,0 9-5 0,0-3-36 0,0 1-16 16,3-1-53-16,8 0-21 15,6 7 31 1</inkml:trace>
  <inkml:trace contextRef="#ctx0" brushRef="#br0" timeOffset="51538.39">30903 3920 284 0,'22'-12'107'0,"-15"6"-83"0,-4-1-1 0,1-2-3 0,-4 9-1 16,-4-9 5-16,-6 9 1 16,-5-4 2-16,-2-2-15 15,-8 6 2-15,-3 0 0 0,0 0-3 16,-1 0-1-16,5 6-9 16,3-2 0-16,3-4-1 15,4 9 0-15,3-9-3 16,1 9 0-16,6-2-1 0,4-1 3 15,4 0-2-15,6 4 1 16,4-1 2-16,4 3 0 16,3 1 0-16,4 3 0 15,3-1 2-15,-3 7 1 16,-1 7-4-16,1 2-1 16,0 3 3-16,-4-2 1 15,0-1 8-15,-3-6 4 16,-4-3-1-16,-4-3 2 15,-6-3 3-15,-8-4 1 16,-6-6-10-16,-8-2-3 16,-10-4-4-16,-7 0-2 15,-1-4 3-15,1-2 0 16,3-3-6-16,8-4 0 16,6 1 1-16,11-13 3 0,14-4-2 15,14-2 0-15,15-3 1 16,6 2 0-16,4 1-3 15,-4 3 2-15,0 3 1 16,-6 6 0-16,-5-3 0 16,-6 6 0-16,-7 0 2 15,-8 4 3-15,-6-1-4 16,-8 4-1-16,-3 9-11 16,0-9-3-16,0 5-31 15,-3 4-10-15,-1 4-34 16,4 5-11-16,-7 0-35 15</inkml:trace>
  <inkml:trace contextRef="#ctx0" brushRef="#br0" timeOffset="52200.35">29782 4607 220 0,'0'-3'82'0,"0"0"-64"0,-4 3 4 0,4 0-3 15,-4 0-6-15,1 0 0 16,3 0-1-16,0 0 2 16,0 0-7-16,0 0 11 0,3 0 5 15,1 0 4-15,0 3 3 16,-1 3-5-16,-3 7-1 15,-3 9-11-15,-5 6-3 16,1 3-4-16,-3 1-1 16,3-4-6-16,0-3-1 15,3-3 1-15,4-3 2 16,7 0 6-16,7-10 6 16,11-3-5-16,3 0-2 15,4-2-3-15,0-1 0 0,-4 0-2 16,-3-3-1-16,-8 3-28 15,-3 0-11-15,-3-3-54 16,0 3-20-16,-4-3-18 16</inkml:trace>
  <inkml:trace contextRef="#ctx0" brushRef="#br0" timeOffset="52460.05">30025 4711 364 0,'3'-10'134'0,"5"7"-104"0,2 6 7 0,-6 0-2 15,3 4-14-15,-4 5 0 16,-3 10-10-16,0 3-4 16,-3 6-4-16,-4 1-3 0,3 2 3 15,1-2-4-15,3 5-2 16,0 1 2-16,0-4 2 15,0 1-2-15,3-4-2 16,1-6-45-16,-1-3-20 16,4-3-100-1</inkml:trace>
  <inkml:trace contextRef="#ctx0" brushRef="#br0" timeOffset="52669.5">30374 4880 288 0,'-17'3'110'0,"13"0"-86"0,4 0-2 16,0 4-8-16,0-4-13 16,0 3-2-16,4-3-3 15,-4 6 0-15,0 1 3 16,0-1-29-16,0-2-9 0,3 2-76 15</inkml:trace>
  <inkml:trace contextRef="#ctx0" brushRef="#br0" timeOffset="53205">31034 4698 264 0,'-4'-3'99'0,"4"0"-77"0,-3-4 15 0,3 4 5 0,0-6-12 16,0 3 0-16,0-4 0 15,0 7 1-15,-4-3-16 16,1-4 4-16,-1 10 2 0,-3 0-5 16,-7 0 1-16,-4 10-10 15,-6 6-4 1,-8 9-2-16,-3 6-1 0,-4 0 0 16,4 1 2-16,6 5-3 15,5-5 0-15,6-1 3 16,7 0 3-16,8-2-2 15,10-1-2-15,7-3 2 16,11-6 2-16,10 0 4 16,7-10 5-16,1-9-8 15,-1 0-3-15,0-9 4 0,-6-1 5 16,-8 1 7-16,-7-10 5 16,-7 0-8-16,-10-3-2 15,-1 3-8-15,-17-3-4 16,-7-3-6-16,-7 10-2 15,-8-1-35-15,1 7-13 16,3-7-34-16,4 3-14 16,14 4-74-1</inkml:trace>
  <inkml:trace contextRef="#ctx0" brushRef="#br0" timeOffset="54391.46">30148 2428 196 0,'-3'-9'74'0,"-1"5"-58"0,-6 1-2 16,6 0-5-16,1 3-5 15,-4 0 0-15,0 3 2 0,0 0 1 16,3 1-3-16,0 2 8 16,4-6 5-16,0 0 8 0,11 0 7 15,3-13-8-15,18 1-2 16,21-20-2-16,21-5 0 15,14-7-3-15,43-3 0 16,17-3-5-16,32-4 0 16,3-8-7-16,-3 11-3 15,-7 8 1-15,-25 8 0 16,-31 10-30-16,-26 9-14 16,-17 7-30-16,-17 6-13 15,-11 3-35 1</inkml:trace>
  <inkml:trace contextRef="#ctx0" brushRef="#br0" timeOffset="54903.52">30300 3491 208 0,'-18'9'77'0,"18"1"-60"0,0-10 6 0,4 0 1 16,7 0 5-16,6 0 6 15,11-13-1-15,11-3 2 16,4-2-20-16,2-4 2 0,12-10 2 0,17-12-5 16,18 1 2-16,3-5-10 15,18-5-2-15,24-6-3 16,5 2-2-16,13-6 1 16,-4 1 1-16,-31 15-78 15,-24 12-33-15,-36 1-32 16</inkml:trace>
  <inkml:trace contextRef="#ctx0" brushRef="#br0" timeOffset="55413.67">30367 4350 188 0,'-10'9'71'0,"17"-12"-55"0,10-3 22 16,1-3 5-16,7-7-4 16,10-3 0-16,4-15-3 15,10-4 0-15,18-3-19 16,14 0 5-16,4-2 2 0,3 5-10 0,18-6-3 16,7-3-7-1,-7-3-1-15,-8 6-36 0,-2-3-18 16,-5 19-104-1</inkml:trace>
  <inkml:trace contextRef="#ctx0" brushRef="#br0" timeOffset="56271.92">31348 4397 216 0,'-7'-3'82'0,"3"3"-64"0,-3-6-2 0,7 6-7 16,-3-4 1-16,-1-2 6 15,1-3 5-15,-4 6 4 16,0-7-13-16,-4 4 9 0,0-7 5 16,-6 7-3-16,-8 3 1 15,-7 6-13-15,-3 7-4 16,-11 5-5-16,-17 7-2 16,-11 6 1-16,-8 7-1 15,1 12 4-15,-3 19 5 0,-12 6 1 16,-2 3 2-16,9-3-2 15,15 10 1-15,18-1-2 16,14-2 0-16,17-1-5 16,28-12-1-16,40-16 12 15,24-9 7-15,17-10-7 16,29-9-3-16,4-12 4 16,6-4 1-16,18-16 0 15,0-15 0-15,-10-9-1 16,-1-16 3-16,1-4-9 0,-22-11-1 15,-17-20-5-15,-21-22-1 16,-26 1-10-16,-30-10-5 16,-40 3-8-16,-28 16-2 15,-21 18 9 1,-28 20 8-16,-4 21 3 0,10 25 2 16,19 13-33-16,17 10-15 15,18 2-144 1</inkml:trace>
  <inkml:trace contextRef="#ctx0" brushRef="#br0" timeOffset="59168.38">11811 7222 292 0,'-11'0'110'0,"4"0"-86"0,0-3 18 0,4-3 1 16,-1 6-8-16,-3 0 0 15,0 0-3-15,0 0 0 16,4 0-17-16,-1 0 2 0,1 0 3 15,3 6-2-15,0-3-1 16,3-3-1-16,4 6 0 16,7-3 3-16,4-3 0 15,7-3 1-15,3-3 0 16,4 6-11-16,6 0-3 16,12 0 2-16,10 0 5 15,3 6-9-15,-3-3-2 16,-7 7 0-16,-4-4 1 15,-10-3-1-15,-7 7 1 0,-4-4 0 16,-7 0 1-16,-3 1 0 16,-4-4 0-16,-3 0-2 15,-1-3 1-15,-3-3-2 16,4 0-1-16,-4-4-10 16,7-2-6-16,-3-4-45 15,-1 4-18-15,1 6-36 16,3-4-16-16,4 4-42 15</inkml:trace>
  <inkml:trace contextRef="#ctx0" brushRef="#br0" timeOffset="59977.39">13388 6880 268 0,'0'-6'101'0,"0"3"-78"0,0-3 9 0,0 6 0 0,0-3-7 16,0-4 0-16,3-2-5 15,1 6 0-15,0-7-11 16,-1 1 8-16,1-1 3 0,-1-2 1 16,-3-1-1-16,0 1 3 15,0-1 0-15,-3 1-4 16,-4 2 1-16,-1-2-7 15,-2 9-3-15,-1-4 3 16,-3 4 2-16,-3-3-4 16,-1 6 1-16,-3 6-7 0,-4-3-1 15,-3 13 0 1,-4 3 2-16,-3 3-3 0,-4 6-2 16,0 10 2-16,0 15 2 15,1 13-2-15,-1 12 0 16,0-6 3-16,0 0 1 15,4 7 1-15,7 6 2 16,6 5-5-16,12-17-3 16,10-1-1-16,14-10 1 15,7-5-1-15,7-7 2 16,8 0 0-16,13-3 1 16,8-9 0-16,2-4 2 15,-2-12-1-15,-1-12 2 16,1-13-2-16,3-10 2 15,0-6-4-15,0-3 0 16,-11-6 1-16,-7-3 2 0,-17-7-1 16,-14-9 0-16,-15 0-1 15,-13 0 2-15,-8 3-5 16,-10 6-1-16,-8 10-2 16,-13 6 0-16,-8 13 2 15,-3 12 0-15,7 9-5 16,7 10 1-16,8 7-14 15,6-4-3-15,11 9-16 16,6-6-4-16,8 1-31 16,11-7-12-16,6-10-26 15,18-2-11-15,8-20-29 16</inkml:trace>
  <inkml:trace contextRef="#ctx0" brushRef="#br0" timeOffset="61716.96">18182 4566 156 0,'-17'3'60'0,"9"-3"-47"0,-6 0 8 15,11 0 0-15,-4 0 2 16,0-3 6-16,0 3-1 15,0-3 3-15,0 3-17 16,0 0 1-16,3 0 1 0,0 0-2 16,4 3 0-16,0 0 7 15,8 4 6-15,2-1-1 16,4 0-1-16,7-6 0 16,15 0-1-16,24-3-7 15,17-3 0-15,11 0-1 16,15-4-1-16,-22 4-3 15,92-3 0-15,-39 2-3 16,85-2 0-16,-57 9-5 0,64-3-3 16,-61 3 4-16,40 0 1 15,-50 0-2-15,50 0-1 16,-53 0 3-16,17 0 1 16,-39 0-3-16,19 0-1 15,-33 0-1-15,-10 0 1 16,-22 0-2-16,-13 0-1 15,-15 0-2-15,-6 0 1 16,-11 0-41-16,-18 3-19 16,-4-3-44-16,-20 9-17 15,-1-2-28-15</inkml:trace>
  <inkml:trace contextRef="#ctx0" brushRef="#br0" timeOffset="62032.14">19036 5096 284 0,'-42'-9'107'0,"42"9"-83"0,7 3 4 15,-7-3-2-15,10 0 3 16,11 3 6-16,8 0-3 0,9-6-2 15,5 0-16-15,-8 0-2 0,32 3 1 16,-14 0-7-16,14 0-1 16,0 0-3-16,18 6 1 15,-11 7-2-15,-11 2 2 16,-10 4-31-16,-10 0-11 16,-5 0-7-16,-6 3 0 15,-4-7-20-15,1 1-8 16,-1-7-43-1</inkml:trace>
  <inkml:trace contextRef="#ctx0" brushRef="#br0" timeOffset="62515.36">20451 4977 292 0,'17'-9'110'0,"-17"9"-86"0,18-13-2 16,-15 10-8-16,4-3-4 16,-3-1 1-16,-1 1 1 15,1 0 2-15,-11 3-7 16,3-4 5-16,-17 14 1 0,4-4 2 16,-26 6 4-16,8-2-2 0,-14 15-1 15,-15 15 3-15,8 10 0 16,3 6-6-1,7 4 0-15,11-1-4 16,13-5 0-16,15-4-5 16,11 3-1-16,10-3-1 0,11-10 1 15,14-5 4-15,17-10 4 16,11-13-2-16,0-9 2 16,-7-6-2-16,-7-7 0 15,-7-2 6-15,-14-7 4 16,-15-3-7-16,-10-4-2 15,-14 4-6-15,-14-3-3 16,-21 3-3-16,-18 6 1 16,-4 10 1-16,4 9 0 15,7 9-9-15,7 7-4 16,11 0-48-16,14 2-23 16,17-2-93-16,26 0-65 15,13-4 104 1</inkml:trace>
  <inkml:trace contextRef="#ctx0" brushRef="#br0" timeOffset="63202.99">23407 4560 240 0,'3'0'90'0,"-3"0"-70"0,22 6 17 0,-19-6 4 16,15 0-4-16,-4 0 2 15,25-3-4-15,-8 0 1 16,29 0-20-16,-14 0 4 0,60-10 3 16,-18 10-6-1,82-6 1-15,-43 2-5 0,105-2 0 16,-59 0-5-16,85-1 0 16,-71 7-7-16,42-3-1 15,-60 0 0-15,1 2 2 16,-43 1-1-16,-29 3 2 15,-16-6-22-15,-47 6-9 16,-3 0-30-16,-43 6-14 16,4 1-96-1</inkml:trace>
  <inkml:trace contextRef="#ctx0" brushRef="#br0" timeOffset="63475.01">23770 4996 276 0,'-10'0'104'0,"10"0"-81"0,42 3 16 16,-35-3 3-16,21 0-5 16,-7 0 2-16,39-3-12 15,-14 0-5-15,28 3-12 16,-14 0-4-16,21 0 0 0,-17 0-3 0,21 3-2 15,-18-3-3 1,3 3-1-16,-13 0-38 0,-8 0-15 16,-7 0-21-16,-10 4-7 15,-4-7-40 1</inkml:trace>
  <inkml:trace contextRef="#ctx0" brushRef="#br0" timeOffset="63970.4">25248 4886 264 0,'4'-16'101'0,"-4"16"-78"0,3-15 15 0,1 12 2 0,-4 0-9 16,0-7-1-16,-4 4-8 15,1 3-3-15,-8 3-11 16,4 0-1-16,-21 6 3 0,3 0-6 16,-17 13-2-16,7-3 5 15,-15 15 3-15,11-3 1 16,-13 26 3-16,-15 21-1 16,14-3 0-16,17-9-5 15,15-7 0-15,18-9-1 16,10 3 3-16,7-6 1 15,7-12 1-15,14-4-2 16,15-9-1-16,10-10-3 16,-11-6-1-16,-10-3 1 15,10-6 3-15,-10 0 5 0,-4-7 3 16,-3-3 0-16,-11-2-1 16,-3 5-8-16,-15-9-3 15,1 3-5-15,-36 0-1 16,7 4-1-16,-27 9-2 15,-23 2 0-15,12 8 0 16,7 5-30-16,10 0-13 16,10 1-31-16,15-1-11 15,14-3-94 1</inkml:trace>
  <inkml:trace contextRef="#ctx0" brushRef="#br0" timeOffset="64963.25">14781 6366 208 0,'7'-31'79'0,"-3"21"-61"0,0-2 1 0,-1 6-1 15,1-1 1-15,-4 1 5 16,0 3 3-16,-4 0 1 16,1 3-15-16,-5 3 5 0,1 6 5 15,-7 7 1-15,-3 9 1 16,-5 9-10-16,-6 32-2 15,-7 19-1-15,-4 12 0 16,0 44 5-16,4 4 1 0,7 11-9 16,10 10-3-16,11-15 5 15,18-26 4-15,17-9-5 16,14-15-1-16,4-10-1 16,0-19 0-16,-4-13-4 15,-3-12-1-15,-7-12 1 16,-7-7 0-16,-8-12-24 15,-3-7-12-15,-7-9-27 16,0-6-13-16,-3-10-70 16,3-3-55-1,4-3 79-15</inkml:trace>
  <inkml:trace contextRef="#ctx0" brushRef="#br0" timeOffset="65921.58">15356 6865 244 0,'11'-29'90'0,"-4"20"-70"0,4-7 19 0,-4 10 3 15,-4 0-7-15,1 0 2 0,-1 2-6 16,-3 4-1-16,0 0-17 15,-3 4-3-15,-8 2-3 16,1 3-3-16,-8 7-1 16,0 3-1-16,-3 3 1 0,4 0-2 15,-1 0-1-15,4-1-2 16,3 1 1-16,4-3-1 16,7 6 0-16,4-6 4 15,6-6 3-15,8-4-4 16,3-3-1-16,11 1-2 15,10-1 0-15,8 3 2 16,2 4 0-16,1 6-3 16,-3 9 2-16,-4 10 3 15,-8-1 1-15,1 4-4 16,-7-3-1-16,0-1 1 0,-8-5 0 16,1 11 3-16,-7-8 1 15,-4-1 10-15,-7-2 6 16,-7 5-1-16,-4-5 1 15,-3-4-6-15,-3-3 0 16,-8-3-8-16,-7 0-1 16,-10-3-2-16,-7-4 1 15,-11-2-4-15,-4-4 0 16,5-6 3-16,2-6 1 16,8-3-4-16,3-3-1 15,11-4-37-15,7-3-14 16,6-2-30-16,12-7-14 15,14-4-51-15</inkml:trace>
  <inkml:trace contextRef="#ctx0" brushRef="#br0" timeOffset="66163.84">15519 6745 340 0,'-4'-25'126'0,"18"13"-98"0,18-4 3 16,-11 7-3-16,7-1-15 0,8 4-2 15,6 0-6 1,11 3-2-16,10 3-1 16,4 6-2-16,-3 7 3 0,-8 2-13 0,-6 13-6 15,-11 10-57-15,-1 6-25 16,-9 9-36-1</inkml:trace>
  <inkml:trace contextRef="#ctx0" brushRef="#br0" timeOffset="66437.03">16263 7094 392 0,'0'-38'145'0,"7"25"-112"0,4 4 10 0,-4 6-4 0,3 6-20 16,4 9-3-16,1 14-10 16,-1 8-2-16,3 7-2 15,1 0-2-15,-4 2 3 0,0 5-2 16,0 8 2-16,0 10-2 16,1-3 2-16,2-7-24 15,1-9-8-15,3-9-28 16,0-16-11-16,0-4-68 15,0-14-58 1,-6-17 73-16</inkml:trace>
  <inkml:trace contextRef="#ctx0" brushRef="#br0" timeOffset="66655.98">16732 7094 360 0,'-14'-7'134'0,"14"17"-104"0,-3 8 9 0,3-8-3 15,-4 15-17-15,1 6-3 16,-4 10-3-16,-4 9-1 16,-10 32-6-16,-11 18 3 0,-10 0 1 15,-4 13-5-15,0 16-1 16,4-10-2-16,6-12-2 16,5-10-2-16,6-3 1 15,4-13-52-15,7-15-22 16,10-12-101-16</inkml:trace>
  <inkml:trace contextRef="#ctx0" brushRef="#br0" timeOffset="67365.09">17406 7181 304 0,'-21'-12'112'0,"10"9"-87"0,-3 0 7 16,11 3-3-16,-4 3-9 16,0 0-2-16,3 3 1 15,4 0 0-15,4 4-10 16,10-4 14-16,14-3 9 0,11-6-1 16,7-3-1-16,6-1-10 15,-2 1-2-15,3 6-9 16,7 0-3-16,3 3-3 15,-3 0-3-15,-3 1 1 16,-8-1 1-16,-7 0-1 0,-6 0-1 16,-8-3-37-16,-7 0-15 15,-3 0-42-15,-4 0-16 16,-4-3-48 0</inkml:trace>
  <inkml:trace contextRef="#ctx0" brushRef="#br0" timeOffset="67709.08">18538 6595 324 0,'-3'-35'121'0,"3"29"-95"0,0 0 14 16,0 6-3-16,-4 6-20 15,-6 7-7-15,-8 15-6 16,-3 13-1-16,-4-4-2 16,-3 7 8-16,0 0 4 0,3 0 5 15,4 3 3-15,7 0-5 16,7 3-1-16,7-3-5 16,10-3-1-16,15-6-3 15,10-10 1-15,4 0-2 0,0-6 0 16,-4-3-1-16,-3-6 0 15,-4-4-20-15,-3-3-7 16,-4-6-54-16,-3 0-25 16,3-3-64-1</inkml:trace>
  <inkml:trace contextRef="#ctx0" brushRef="#br0" timeOffset="68009.62">18757 6789 272 0,'-17'4'104'0,"13"2"-81"0,4 9 23 0,0-5 3 0,0 2-9 16,4 7 2-16,-4 6-13 16,0 16-3-16,0 19-15 15,-4 5-2-15,1 4 1 0,-5 0-4 16,1 13 2-16,0 9-5 15,4 0 0-15,-1-13-1 16,4-6 1-16,0-12-4 16,0-10-2-16,4-9-14 15,3-10-6-15,0-9-17 16,4-9-7-16,-1-7-30 16,4-6-12-16,4-9-40 15</inkml:trace>
  <inkml:trace contextRef="#ctx0" brushRef="#br0" timeOffset="68352.23">19068 6159 308 0,'7'-34'115'0,"7"37"-89"0,7 19 21 0,-7-3 3 0,11 12-5 16,10 22 3-16,7 29-21 15,4 34-8-15,-3 15-11 16,-5 39-4-16,-6-10 2 0,-11 15 6 16,-10-5 2-16,-18-14-1 15,-14-2 0-15,-15 0-5 16,-2-20 0-1,-1-18-7-15,4-15-1 0,3-17 0 16,0-11 2-16,7-20-17 16,4-12-6-16,4-10-34 15,2-15-15-15,8-1-117 16</inkml:trace>
  <inkml:trace contextRef="#ctx0" brushRef="#br0" timeOffset="69748.36">6251 8849 244 0,'-7'7'90'0,"4"-1"-70"0,-4 3 15 0,7-2 0 16,-4-4-9-16,4 6-1 15,4-3 1-15,3-2 3 16,7-4-15-16,18 0 3 0,10-10 3 16,18 1-5-16,7-1 2 15,14-2-4-15,39-1 2 16,7 1-6-16,49-1-3 16,22 4-1-16,49-1-1 15,17 1-2-15,12 9-2 16,23 0 5-16,5 0 4 15,-18 9 1-15,-1 1 4 16,-34-1-5-16,-18 1-1 16,-25-1 0-16,-32 0 0 15,-38-2-4-15,-32-1-3 16,-29-6-16-16,-38-3-5 16,-4 0-179-1</inkml:trace>
  <inkml:trace contextRef="#ctx0" brushRef="#br0" timeOffset="70528.95">14757 8567 248 0,'3'-19'93'0,"8"13"-72"0,10 6 11 16,-17-3 1-16,10 3-5 15,17 3 1-15,5 3 1 16,-8-2 4-16,32 5-19 0,-7-3 7 16,35 0 2-16,-17-2 1 0,70-11 2 15,-32 4-9-15,120-22 0 16,71-3-11-16,25 6-4 16,-4-3-2-1,-14 3 1-15,14 3-1 0,-4 0 2 16,-13 10 9-16,6-4 4 15,-35 4-7-15,4 0-5 16,-39 2-1-16,-14 1 0 16,-25 3-4-16,-32 0 1 15,-35 3 0-15,-25 0 0 16,-24 0-16-16,-21 0-4 16,-19 3-36-16,-13 0-14 15,-7 3-61-15,-8 4-26 16,-6 5 30-16</inkml:trace>
  <inkml:trace contextRef="#ctx0" brushRef="#br0" timeOffset="78035.39">2459 11446 212 0,'-7'-19'79'0,"0"16"-61"0,-7 6 10 0,10 0 0 0,-3 6 6 16,-4 4 5-16,-3-1 4 15,4 7 1-15,-1-9 6 16,15 5-27-16,10-2 3 16,3-1-1-16,8-2-2 15,21-4-2-15,14 0-7 16,0-6-1-16,7 0-2 15,-3-3 1-15,10 3-6 16,0 0-4-16,0 3 1 16,-7 0 2-16,-14 4-2 15,-7-1-2-15,-8 0 0 16,-13 1 1-16,-4-1-6 0,-7 0-1 16,-3-3-45-16,-8 7-16 15,-6-4-29-15,-4-3-11 16,-7 6-41-1</inkml:trace>
  <inkml:trace contextRef="#ctx0" brushRef="#br0" timeOffset="78292.64">2593 12092 348 0,'3'12'132'0,"12"-12"-103"0,23 0 12 0,-16 0-3 16,6-3-8-16,7 0 2 0,7 0-9 16,1 0-4-16,6 3-11 15,8 0-3-15,-1 3 1 0,4 3-3 16,-11 0-2-16,1-3-3 16,-11 4-1-16,-1-4-36 15,-2-3-16-15,-1 0-38 16,-3-3-15-16,6-13-35 15</inkml:trace>
  <inkml:trace contextRef="#ctx0" brushRef="#br0" timeOffset="78937.07">4382 10649 244 0,'-8'-25'90'0,"5"16"-70"0,-1-1 15 0,4 10 0 16,0 0-3-16,-3 10 3 15,-1 15 1-15,-3 19-1 16,-3 34-18-16,-1 26 5 0,-3 43 2 15,-4 32-1-15,4 37-2 16,-3 3-5-16,-1 32 0 16,11-25-5-16,7-3 1 15,11-38-1-15,10-29 1 16,0-33-4-16,18-23-3 16,7-22-5-16,3-21 0 15,-3-10 0-15,0-19 0 16,-15-12-42-16,-6-10-19 15,-7-9-46-15,-8-10-18 16,-10-15-24 0</inkml:trace>
  <inkml:trace contextRef="#ctx0" brushRef="#br0" timeOffset="79085.82">4964 11248 272 0,'0'-34'104'0,"10"21"-81"0,4-6 16 0,-7 10 3 16</inkml:trace>
  <inkml:trace contextRef="#ctx0" brushRef="#br0" timeOffset="79507.25">4992 11170 534 0,'-18'15'32'15,"-7"14"-16"-15,-6 27-4 16,-5 10-2-16,1-3-1 0,7-7 2 15,3-9-6-15,11-3-3 16,-3-6-4-16,9-7 1 16,8-9 1-16,8 3 0 15,9-6 0-15,1-4 2 16,14-2-3-16,13 0-2 16,8-1 2-16,7-3 0 15,4 10 1-15,-4 0 2 16,7 6-1-16,7 13-1 15,3 6-2-15,-2 6 1 0,-15-3 3 16,0 0 3-16,-18 0 15 16,-10 0 10-16,-11 3 6 15,-11 0 5-15,-17-3-13 16,-17 7-7-16,-15-10-12 16,-11-7-6-16,-3 4-2 15,4-7 1-15,-14-2-1 16,-1-7-1-16,-14-3 1 15,4-10-1-15,4-8-3 16,6-11 2-16,8-8-21 16,17-7-10-16,0-7-20 15,22-2-7-15,10-7-10 16,10-2-3-16,15-1-46 16,21-3-61-16,-8-12 53 15</inkml:trace>
  <inkml:trace contextRef="#ctx0" brushRef="#br0" timeOffset="79988.42">4964 11098 220 0,'-29'6'85'16,"26"-12"-66"-16,-1 6 16 0,4-10 4 0,4 1-4 15,3-1 2-15,3-2-3 16,1-1-1-16,0 1-18 15,-1 5 4-15,-3 7 4 0,-3 7 1 16,-1 5 1-16,1 4-6 16,3 0 1-16,11-4-7 15,3-2 0-15,14-4 1 16,11-12 1-16,7-4-6 16,24-2-1-16,15-10 0 15,3-7 2-15,4-5-5 16,14 6-1-16,-14-4-2 15,-7 7 1-15,-15 3-2 0,-13 4 2 16,-15-1-24-16,-10 9-11 16,-11-2-32-16,-7-1-14 15,-3 4-28-15,-8 9-10 16,-13 3-18 0</inkml:trace>
  <inkml:trace contextRef="#ctx0" brushRef="#br0" timeOffset="80560.22">6011 11859 248 0,'-28'-40'93'0,"18"24"-72"0,-1 3 27 0,7 7 7 15,1 0-16-15,3 0-5 16,7 6 0-16,7 3 1 16,7 9-19-16,11 10 2 0,-4 7 2 0,4 11-5 15,0 1 2 1,10 3-6-16,-10-3 1 0,3 6-9 16,-3-3-2-16,0 0-1 15,-1 6 2-15,-2-3-23 16,-5 0-11-16,4-6-56 15,-6-13-26-15,-5-16-44 16</inkml:trace>
  <inkml:trace contextRef="#ctx0" brushRef="#br0" timeOffset="80843.7">6692 11662 312 0,'-3'-3'118'0,"6"0"-92"0,-3 3 22 0,0 0 4 16,4 3-10-16,-1 6 0 16,1 7-13-16,-4 9-3 15,0 19-15-15,-4 28 2 0,-6 13 1 16,-8 18-7-16,-10 32-4 16,-11 0-2-16,-7 37-1 15,-3-9 0-15,-1-6 2 16,8-3-3-16,10-16 0 15,8-25-4-15,9-26 1 16,8-21-40-16,7-19-16 16,11-25-26-16,10-25-12 15,11-25-51-15</inkml:trace>
  <inkml:trace contextRef="#ctx0" brushRef="#br0" timeOffset="81295.75">7564 11731 208 0,'-32'-6'79'0,"18"6"-61"0,0 0 19 0,10 0 6 15,1 0-9-15,3 0-2 16,7 0 1-16,7 6 4 16,3-3-20-16,12-3 4 0,2 6 0 15,15-6-7-15,18-6-1 16,13 6-7-16,1 0-4 16,-4-3-1-16,0 3-1 0,0 0-3 15,0 0 2 1,-14 3-48-16,-7-3-19 0,-7 0-87 15</inkml:trace>
  <inkml:trace contextRef="#ctx0" brushRef="#br0" timeOffset="81624.87">8678 10935 280 0,'-3'-7'107'0,"3"7"-83"0,0 7 6 0,0 2-3 15,-7 10-11-15,-4 15 1 16,1 4-1-16,-5 6 2 16,-2 3-10-16,-1 3 2 0,4 6 3 15,4 4 2-15,2-4 0 16,8-5-3-16,4-8-2 15,7-5-6-15,3-7-1 16,3-5-3-16,8-8-1 16,10-2 3-16,4-7 1 15,0-2-1-15,3-4-2 16,-3-3-43-16,-4-3-21 0,-3-4-98 31</inkml:trace>
  <inkml:trace contextRef="#ctx0" brushRef="#br0" timeOffset="81911.95">9070 11079 260 0,'3'-3'99'0,"-3"3"-77"0,0 3 20 15,0-3 6-15,0 15-4 16,-3 7 4-16,-4 10-14 0,-4 12-5 15,-3 21-17-15,0 17-1 0,-4 3 0 16,1 6 0-16,-1 21 1 16,4 4-6-16,3-12-4 15,8-4-1-15,3-6 1 16,7-6-3-16,4-3 0 16,3-16-17-16,0-13-8 15,-4-9-39-15,-3-12-18 16</inkml:trace>
  <inkml:trace contextRef="#ctx0" brushRef="#br0" timeOffset="82283.64">9402 10242 300 0,'35'6'112'0,"-14"6"-87"0,14 23 20 16,-21-13 4-16,8 37 2 16,2 7 6-16,4 22-16 15,8 34-7-15,6 10-19 16,0 19 10-16,-3 18 5 0,-11-6-11 15,-17 16-5-15,-11-16-7 0,-14-10 0 16,-7 1-2-16,-4-7 2 16,0-15-4-16,1-19-2 15,-1-16-3-15,0-9 1 16,1-13-28-16,-1-6-10 16,0-9-23-16,0-10-6 15,1-6-24-15,3-10-6 16,3-12-54-1</inkml:trace>
  <inkml:trace contextRef="#ctx0" brushRef="#br0" timeOffset="85617.04">10770 10282 184 0,'11'-15'71'0,"-4"2"-55"0,4 1 9 0,-4 5 1 16,-4 1 0-16,1 3 4 15,-1-3-1-15,-3 6 0 16,0 6-16-16,-7 3 8 0,-7 13 5 15,-14 28-1-15,-7 35 0 16,-4 9-5-16,0 44-2 0,-3 19-6 16,-4 44-2-1,0 12-6-15,4 28-3 0,6-12 0 16,15 3 1-16,14-31 3 16,14-16 2-16,14-10-1 15,7-24-1-15,4-26-6 16,7-24 1-16,7-20 2 15,0-12 1-15,-4-12-4 16,-7-17 1-16,-6-8-2 16,-8-14 0-16,-7-8-22 15,-7-10-12-15,-4-3-36 16,-6-10-17-16,-1-9-48 16</inkml:trace>
  <inkml:trace contextRef="#ctx0" brushRef="#br0" timeOffset="86670.32">11405 11029 208 0,'-14'-22'77'0,"11"22"-60"0,-4 0 17 16,3 3 4-16,1 3-9 15,-1 0-2-15,1 4-9 16,3-1-1-16,3 4-10 16,4-4 2-16,7 4 4 0,7-1 2 15,8-2 0-15,16 5-1 0,19-2-1 16,10-7-1-16,4-3 2 15,-1 0-7-15,8-3-2 16,3 0-3-16,-7-3 1 16,-7 0-2-16,-14 3-1 15,-10 0 9-15,-15 6 4 16,-10 4 5 0,-11 9 1-16,-14 9-10 0,-14 19-3 15,-15 22 2-15,-9 6 3 16,-5 3-6-16,1 10-3 15,0 16-1-15,-1-1-1 16,1-6 0-16,3-6 0 16,4-6 0-16,3 0 0 15,7-7-3-15,8-9 2 16,6-13 1-16,4-12 0 0,4-12-14 16,3-10-3-16,3-10-22 15,1-12-10-15,3-9-18 16,0-4-9-16,3-6-62 15</inkml:trace>
  <inkml:trace contextRef="#ctx0" brushRef="#br0" timeOffset="86998.83">12848 11483 264 0,'-10'-22'99'0,"6"16"-77"0,-3 3 18 0,3 6 4 16,-3 3-12-16,0 7-1 16,-7 12-9-16,-3 3-4 15,-8 7-10-15,-3 2-3 0,-8 10 1 16,-2 16-3-16,2 6-2 15,1 3 0-15,3 0-1 16,1-9-3-16,-1-4 2 16,4-2 1-16,-1-4 2 15,5-9-6-15,6-9 1 16,4-13-37-16,7-7-13 16,3-12-96-1</inkml:trace>
  <inkml:trace contextRef="#ctx0" brushRef="#br0" timeOffset="87266.4">12442 11449 284 0,'0'-13'107'0,"0"10"-83"0,4 0 21 15,7 3 7-15,-4 6-8 0,3 7-1 16,4 9-11-16,4 9-3 15,3 7-16-15,7 9-3 0,4 19-3 16,0 21-3-16,3 1-3 16,4-3 2-16,-4-7 0 15,1-6-10-15,-5-9-5 16,1-10-30-16,-4-15-12 16,-3-13-36-16,3-12-14 15,0-4-30 1</inkml:trace>
  <inkml:trace contextRef="#ctx0" brushRef="#br0" timeOffset="87551.71">13113 11759 292 0,'-39'13'110'0,"42"-13"-86"0,8-3 5 16,0-4-3-16,10 4-4 16,11-6 4-16,6-1-5 15,8 1-3-15,4 0-10 16,6 2-1-16,8 1 0 0,3 3-3 16,0 3-3-16,-7 3-3 15,-4 3-1-15,-7 4-42 16,1-4-18-16,-11-3-36 15,-1 6-14-15,5-2 10 16</inkml:trace>
  <inkml:trace contextRef="#ctx0" brushRef="#br0" timeOffset="88230.8">14884 11107 212 0,'3'-19'82'16,"1"7"-64"-16,-4-10 15 0,0 9 2 0,0-6-9 15,0-3-3-15,0-6-2 16,0 9-1-16,-4-3-11 16,1-3 6-16,-1 3 2 0,-3 4 4 15,-3-1 4-15,-5 9-7 16,-2 1 0-16,-8-1-7 16,-10 10 1-16,-8 10-3 15,-9 6 2-15,-5 12-4 16,1 13 1-16,3 9-3 15,-4 9 0-15,-3 7-3 0,-3 31-2 16,-1 10 3-16,1 0 2 16,6 15 0-16,12 10 2 15,16-13-2-15,22-13 0 16,21-2-3-16,22-4 1 16,13-9 0-16,11-13 1 15,21-9-2-15,14-12 1 16,-3-16-2-16,-7-13-1 15,-4-13 3-15,-3-15 2 16,-4-18 0-16,-7-17 0 16,-14-2-1-16,-15 2 0 15,-9-6 2-15,-26-3 1 16,-17-6-3-16,-14-3-3 0,-7 3 2 16,-11 15 0-16,-18 20-1 15,-10 18-2-15,-4 9-2 16,8 13 1-16,3 4 1 15,10 2 0-15,8 0-7 16,14-2 0-16,14-4-28 16,17-7-12-16,15-8-22 15,17-10-7-15,14 0-87 16</inkml:trace>
  <inkml:trace contextRef="#ctx0" brushRef="#br0" timeOffset="88633.73">15311 10173 368 0,'21'9'140'0,"3"10"-109"0,15 22 11 0,-14-16-3 0,10 44-11 16,8 25-2-16,6 34-14 15,0 35-5-15,-3 25-5 16,-3 10 1-16,-5 15 0 15,-9-12 10-15,-12-16 3 0,-13-3-3 16,-11-10 0-16,-11-24-8 16,-17-14-3-16,-18-2-15 15,-11-13-4-15,4-12-31 16,0-23-14-16,4-5-5 16,3-13 1-16,0-7-85 15</inkml:trace>
  <inkml:trace contextRef="#ctx0" brushRef="#br0" timeOffset="91321.35">3835 9887 196 0,'-14'-31'74'0,"14"28"-58"0,0-4 7 0,0 7 1 16,0 0 0-16,3 7 5 15,1 15-9-15,-1 22-2 16,1 18-10-16,-1 14 1 0,-3 27 2 16,4 19-2-16,-4 19 0 15,3 22-3-15,1 16 1 16,-1 28-2-16,1 13 2 16,3 15-4-16,0-6 0 15,0 12-1-15,-3-18-2 16,-4 6 1-16,-4-26 1 15,-3-8-3-15,-4-13 0 0,1-16 1 16,-4-22 2-16,0 0 5 16,-1-9 4-16,5-19-4 15,3-15-2-15,0-14 0 16,3-15-1-16,4-9 0 16,4-10 2-16,3-9-5 15,0-12-1-15,0-1 4 16,4-6 5-16,-1-9-5 15,1-4 0-15,3-2 0 16,3-7 2-16,8 6-3 16,3-9 0-16,4 7-1 15,14-4-2-15,7 3 5 0,3-3 1 16,8-3 0-16,10 0-1 16,39-9-1-16,3 6 0 15,11-13 0-15,25 6 0 16,10-2-5-16,11-4 1 15,18 1 0-15,6-1 0 16,22 0 0-16,10 4 0 16,11-7 0-16,11 9 2 15,-5-2-1-15,16-4-1 16,-12 1 3-16,25-7 0 16,-17 0-4-16,10-10 1 15,-4 1 0-15,1-4 0 16,17-5 0-16,-14-4 2 15,22 3-1-15,6-6-1 16,0 0 1-16,22 0-1 0,3-6-3 16,-7-4 2-16,21 1-1 15,4 6 0-15,-18 6-3 16,3 12 1-16,4 4-3 16,-24 9 0-16,6 7 4 15,-17-1 1-15,-7 10 2 16,-8 3 0-16,-24 3 0 15,4 4 0-15,-22 8 0 16,-7 7 0-16,-6 3 0 16,-29 7 2-16,0 5-3 15,-14-5 0-15,-22-4 1 16,-2 3 0-16,-8-9 0 0,-14-6 2 16,-21-7-1-16,-18-3-1 15,-7-6-2 1,-10-6 1-16,-11-6 1 0,-14-4 0 15,-11 0 0-15,-10 4 2 16,-7-1-1-16,-11 1 2 16,-7-4-2-16,-7 7-1 15,-4-1 1-15,-6 4-1 16,-1-4 0-16,-3 4 2 16,0-6-1-16,0 2-1 15,0-2-2-15,-1-7 1 16,5-12 3-16,-1-4 1 15,4-12 1-15,-3-25 0 0,3-35-2 16,0-9 1-16,0-28-4 16,-1-25 0-16,5-10-1 15,-1-22 0-15,-3 4 2 16,0-26 0-16,0 16 0 16,-7-3 2-16,0 16-1 15,-4 21-1-15,-3 13 1 16,-3 16-1-16,-5 22 0 15,1 22 0-15,0 15 0 16,-4 6 0-16,4 4 2 16,3-3 1-16,4-1-4 15,3 7 1-15,4 13 0 16,4 2 2-16,-4 10-1 0,-1 7-1 16,-2 11-2-16,-1 11 1 15,1 2-1-15,-1 3-2 16,0 4 3-16,1 6 2 15,-5 3 0-15,1 0-1 16,0 0 1-16,0 0-1 16,-7 0-3-16,0 0 2 15,-4 0 1-15,-7 0 0 16,-3 0 2-16,-11 0 1 16,0 3-4-16,-7-3 1 15,-7 3 0-15,-21 0 0 16,-18 0 2-16,0 4 1 15,-10-1-1-15,-22-3 1 16,4 0-4-16,-4 0-2 0,-20 0 2 16,9-3 0-16,-6 0 1 15,-14 0 2-15,10 4-1 16,-14-4-1-16,-7-4 1 16,4 4 1-16,-15-3-1 15,11-3 2-15,-3 0-2 16,-7-4-1-16,13 4-2 15,-17-3 1-15,4 2 1 16,-1 1 0-16,-6 0 0 16,10 3 2-16,-18 3-1 15,14-3-1-15,61-1 3 16,-99 4 0-16,17 0-4 16,-7-6-1-16,25 6 1 15,-10-3 0-15,10-3 1 16,0 3 2-16,-4-4-1 0,22-2-1 15,-11 9-2-15,0-3 1 16,10 3 1-16,-13 0 0 16,10 3 0-16,7-3 2 15,-10 6-1-15,17-6-1 16,0 3-2-16,-7-3 1 16,18 0 1-16,-7 0 0 15,-8 0 0-15,15 7 2 16,-4 2-3-16,-10 0 0 15,14 1 1-15,0-1 2 0,-11 1-1 16,14-1-1-16,7 0 1 16,-10-5-1-16,14-1 0 15,7 3 2-15,-11-3-3 16,4 3 0-16,14-2 1 16,14-1 0-16,4 0-3 15,0-3 2-15,3 0-8 16,18-3-2-16,10 3-25 15,11 0-11-15,7 3-102 16,-7 16-58 0,-4 9 94-16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31:38.57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8675 4494 212 0,'0'0'82'0,"0"0"-64"0,0 0 7 0,0 0-1 15,7-3-4-15,0 0 3 16,4 0-4-16,3 0-2 16,7 0-9-16,7-1-1 0,7 4 0 15,4 0-1-15,3 4-1 16,4-1-3-16,4 0 1 16,10 0-2-16,10-3 2 15,1 0-2-15,-4 0-1 16,-7 3 7-16,-7 0 3 15,-11-3-3-15,-10 6 1 16,-4-2 1-16,-10-4 5 16,-8 6 1-16,-6-3 3 0,-11-3-6 15,-11-3 1-15,-14-3-8 16,-14 6-1-16,-6-10-2 16,-5 7 1-16,-3-3-2 15,-14 0-1-15,-14-1-2 16,0-2 1-16,6 6 1 15,12 3 0-15,13 0 0 16,15 3 0-16,17 0-5 16,18-3 1-16,39-6 4 15,35-4 4-15,18-2-1 16,31-4 0-16,11-9-1 16,-3 6 1-16,3 0 4 15,-7 4 6-15,-18 2-7 16,-24 7-1-16,-22 3 3 0,-28 6 3 15,-31 3-2-15,-29 4 0 16,-17 5-8-16,-25-2 0 16,-18 6 1-16,4-10 1 15,14 0-15-15,14-2-6 16,31-7-66 0,29-7-78-1,21-2-54-15,15-19 97 16</inkml:trace>
  <inkml:trace contextRef="#ctx0" brushRef="#br0" timeOffset="1219.33">20306 4369 200 0,'-85'9'74'0,"85"-9"-58"0,-67 0 14 15,57-9 3 1,-19 9-6-16,8 0-1 0,-25-3-10 15,4 0-3-15,-7-4-7 16,6 4 0-16,1 0 1 0,7 3-3 16,6 0-3-16,8 0 0 15,18 0 1-15,-1 3 3 16,43 0 4-16,-7 0 5 16,49 1 1-16,-18-1-6 15,47-3-1-15,-26 0 5 16,33-3 1-16,-25-1-1 0,10-2 2 15,-21 3-2-15,-10-10 2 16,-15 7 5-16,-14 0 2 16,-6 0-11-16,-33-1-4 15,1 1-7 1,-40 0-1-16,8 3 1 0,-35 0 0 16,13-1 0-16,-31 4 0 15,14 0 0-15,7 0 0 16,11 0-3-16,21 7 0 15,3 2 2-15,35-6 0 16,-2 0-4-16,23 0 1 16,-6 1-31-16,7-1-12 15,-8 0-60-15,1-6-26 16,-4 3 8-16</inkml:trace>
  <inkml:trace contextRef="#ctx0" brushRef="#br0" timeOffset="2782.39">15021 4281 188 0,'46'-9'71'0,"-46"9"-55"0,42-10 4 16,-34 10 0-16,9 0-6 15,-3-9 2-15,0 9 0 16,1-3 2-16,-5 3-10 16,1 0 4-16,-8 3 4 0,1-3 1 15,-18 9-1-15,3 1-2 16,-31-1 1-16,10 7-2 15,-21-4 2-15,7-2-6 16,-24 2-1-16,13-2 0 16,-17-1 0-16,14-6-4 0,0 3-1 15,11-2-1-15,6-1 1 16,8 0-2-16,21-3 2 16,3 0 2-16,47-6 4 15,-8-1-4-15,35-5-3 16,-10-1-1-16,43-6 1 15,-22 4-1-15,7-1-1 16,-14 3 9-16,-11-2 4 16,-10 5 5-16,-14 4 3 15,-7 0-11-15,-18 6-3 16,-4 0-7-16,-31 3-1 16,3 0 1-16,-21 3 2 15,8 4-17-15,-1-1-6 16,7 1-30-16,4-1-12 15,7 4-93 1</inkml:trace>
  <inkml:trace contextRef="#ctx0" brushRef="#br0" timeOffset="3216.96">14467 4751 272 0,'-10'-3'104'0,"10"3"-81"0,10-3 3 0,-10 3-6 16,15-3-11-16,13-3-3 15,0 3 1-15,-3-1 2 16,17-5-4-16,-7 3 8 0,25-10 4 16,-10 3-3-16,27-5 2 15,-13-1 0-15,-1 9-1 16,-6 1-5-16,-18 3-4 15,-4-1 3-15,-25 7 4 16,1 0-5-16,-39 13-2 16,3-4-6-16,-17 10-2 15,3-3 3-15,0 0 1 16,7-1 0-16,8-2 1 16,2-4-2-16,22-9-1 15,0 0 3-15,46-15 0 0,-10 2-1 16,24-3-2-16,-15 1-2 15,-6 2 1-15,-7-3 1 16,-25 16 2-16,0-9-6 16,-46 25 1-16,-17 3-76 15,14-1-34-15,3-8-38 16</inkml:trace>
  <inkml:trace contextRef="#ctx0" brushRef="#br0" timeOffset="4254.7">25760 4196 208 0,'7'-6'79'0,"-7"6"-61"0,0-6 8 0,0 6 1 0,0 0-5 16,0-6-1-16,0-1-3 16,0 4-1-16,0 0-9 15,0 0 4-15,0-3 1 0,0 6 2 16,-11-4 4-16,4 4-2 16,-28 4 1-16,7-4-3 15,-22 12-1-15,8-6 0 16,-7 4 2-16,10-1-5 15,0-3-1-15,7 1-2 16,4-1 0-16,7-3-2 16,3 0 1-16,4 0-2 15,14-3 2-15,0 0-4 0,25 0-2 16,-4 0 2-16,39-3 0 16,-14 0-1-16,7 0 1 15,-11 0 0-15,-3 0 1 16,-7 0 4-16,-15 3 3 15,-3 0-6-15,-31 0-3 16,3 0-1-16,-32 6-1 16,11-3 2-16,-4 3 1 15,7-3-4-15,4 4 1 16,7-4 0-16,17 3 0 16,1-3-47-16,38 0-18 15,-3 4-117 1</inkml:trace>
  <inkml:trace contextRef="#ctx0" brushRef="#br0" timeOffset="4764.29">25601 4475 308 0,'-7'-3'115'0,"7"3"-89"0,-7 0 5 0,7 0-3 15,-4-6-7-15,1 3-1 16,-1 0-4-16,1 0-2 16,-1-1-8-16,1 1-2 0,13 0 2 15,1 0-5-15,21 0-1 16,-8 3 2-1,15-3 1-15,-3 3-1 0,9 0-2 16,-6 0-2-16,0 0 1 16,-7 0 7-16,-18 3 4 15,0-3-1-15,-25 6 0 16,4-3-5-16,-24 4-3 16,6-1 2-16,-39 3 2 15,11-6 13-15,-7 7 8 16,11-4-11-16,7-3-3 15,10 7-8-15,25-10-1 0,0 0 1 16,49 0 0-16,-6 0-2 16,23 0 1-16,-9-4 0 15,6-2 1-15,-10 3-2 16,-21 0 1-16,-4 0-4 16,-35 3 0-16,3 0-37 15,-31 0-16-15,10 0-141 16</inkml:trace>
  <inkml:trace contextRef="#ctx0" brushRef="#br0" timeOffset="6055.42">7588 5855 248 0,'-3'-16'93'0,"3"10"-72"0,0-3 11 0,0 6 1 15,0-4-5-15,0-2 3 0,3 6-4 16,1-7-2-16,-1 1-13 16,4 3 8-16,4 2 3 0,0 11 2 15,-1 8 2-15,-3 14-4 16,4 18-2-16,-8 31-7 15,-3 19-1-15,0 4-6 16,0 18-2-16,-3 3 6 16,-4-9 5-16,3-19-6 15,1 0-1-15,-1-16-3 16,1-9-1-16,3-15-1 16,0-14 0-16,0-8-2 0,0-13-2 15,3-13-6 1,1-12-1-16,-1-4-46 15,1 1-17-15,3-7-24 0,-4-3-9 16,4-3-50 0</inkml:trace>
  <inkml:trace contextRef="#ctx0" brushRef="#br0" timeOffset="6629.88">8068 5990 308 0,'0'-16'115'0,"4"10"-89"0,-4-4 10 16,0 10 0-16,0 0-5 16,0 0 4-16,-7 10-15 15,-4 6-4-15,-7 6-10 16,-6 6-2-16,-5 3 2 0,5 7 1 15,3-7 1-15,3-3-4 16,4-9-1-16,3 6-3 16,8-12-1-16,3 6 1 15,3-7 0-15,8-6-3 16,3 1 0-16,7-4 4 0,4-3 1 16,6-7 0-1,1 1-2-15,0 3-2 16,7 3 1-16,7 3-1 15,3 7 0-15,0 5 2 0,1 7 0 16,-4 3 0-16,-4 13 0 16,-10-13 0-16,0 35 2 15,-8 2 1-15,-6-5 1 16,-4 5 6-16,-7-11 6 16,-3-11 7-16,-4 1 6 15,-8-9-3-15,-2-7-1 16,-8-7-9-16,-6 1-5 15,-12-9-4-15,-3-4-2 16,-3-3-3-16,0-3-2 16,-1-3 1-16,1-3-1 15,0 3 0-15,3-4 0 0,7-2-33 16,8-1-15-16,9-2-29 16,12-4-10-1,10-9-96-15</inkml:trace>
  <inkml:trace contextRef="#ctx0" brushRef="#br0" timeOffset="6895.53">8050 5889 284 0,'-3'-3'107'0,"13"6"-83"0,12-3 17 0,-8-3 2 16,7 0-6-16,14-6 1 15,18 3-17-15,11-4-5 16,-1-2-10-16,-3-1-4 0,-7 10-1 16,-4-3-1-16,-6 6 2 15,-4 9-52-15,-1-3-23 16,5 7-84-1</inkml:trace>
  <inkml:trace contextRef="#ctx0" brushRef="#br0" timeOffset="7526.13">8844 6749 228 0,'-17'22'88'0,"13"-13"-69"0,0-3 13 16,4-6 2-16,0 3 2 16,0-3 5-16,0 0 0 0,0 0 2 15,4-6-24-15,-4-3 9 16,4-4 5-16,-4-3-2 0,3-9-1 15,1 3-8-15,-1-9-3 16,4-3-3-16,4-7 3 16,3 3-7-16,7-3-2 15,0-2-3-15,4 5-2 16,3-3-1-16,-3 4 2 16,-4 5-3-16,-3 10-2 15,-1 10 2-15,-3 12 2 16,-3 9-2-16,-4 7 0 15,-3 6-1-15,-4 0-2 16,0 0 1-16,0 0 1 16,0 0-3-16,0-4 0 15,3 1 1-15,1-9 0 16,3-1 0-16,0 0 0 16,7-9 0-16,3-9 2 0,12 0-1 15,6-4-1-15,4 4 1 16,-8-1-1-16,1 4 0 15,-11 6 0-15,-6 9 2 16,-8 10 3-16,-7 13-2 16,0 2 0-16,0 4-3 15,3-7-1-15,4 7-4 16,4-13 1-16,3-10-22 16,0-5-8-16,0-4-32 15,0-3-12-15,-3-6-56 16,-4-3-25-16,-7-4 21 15</inkml:trace>
  <inkml:trace contextRef="#ctx0" brushRef="#br0" timeOffset="8022.4">9469 5661 272 0,'-4'-16'101'0,"8"10"-78"0,-4 3 11 0,0 3 1 0,0 0-8 16,7-4 1-16,0 1 0 15,0 0 0-15,3 3-15 16,4 0 3-16,4 0 4 0,0 3-2 16,3 7-1-16,4 5-3 15,-4 7-1-15,-4 7-1 16,-6 2 2-16,-11 0 2 16,-4 4 2-16,-3-4-4 15,-3 4 2-15,-4-1-7 16,0-6-1-16,-1 7-2 15,5-7-1-15,3-3-3 16,0 0-2-16,7-3-2 0,3-3 1 16,8-3 1-16,3-7 2 15,7-6-1-15,7-3-1 16,8-6 1 0,-1-4-1-16,0-2-51 0,-3 2-20 15,0 1-47-15,-4 6-18 16,-7 3-18-1</inkml:trace>
  <inkml:trace contextRef="#ctx0" brushRef="#br0" timeOffset="8502.84">10072 5482 356 0,'-4'-13'134'0,"4"10"-104"0,4 3 7 16,-4 0-5-16,7 0-5 16,0 6 1-16,-4 10-7 15,1 19-2-15,-8 21-11 16,1 16-3-16,-8 22 1 0,-6 25-1 16,-4 4 0-16,3-14 8 15,0-8 3-15,4-7 4 16,4-13 2-16,-1-12-10 15,4-12-2-15,3-13-6 16,1-10-3-16,-1-9 2 0,4-9 2 16,4-13-2-16,3-12 0 15,7-16-1-15,7-1 1 16,4-8-4-16,7 0 0 16,3 2 1-16,0 13 0 15,0 7 2-15,1 6 3 16,-4 9-2-16,-4 9 0 15,-7 16-1-15,-3 13 1 16,-8 6 0-16,-3 0 1 16,-3-3-2-16,-4-9 1 15,0-4-2-15,-4-6 2 16,4-6-33-16,0-3-14 16,0-7-31-16,7-6-13 15,7-6-107 1</inkml:trace>
  <inkml:trace contextRef="#ctx0" brushRef="#br0" timeOffset="9285">10989 6081 316 0,'-11'-16'118'0,"11"16"-92"0,0 0 15 0,0 0 2 16,0 0-6-16,8 0 2 16,2 0-4-16,4 0-1 15,4 0-19-15,10 0 0 0,7 6 1 16,11-3-4-16,7 4 1 16,-3 2-8-16,-5 4-3 15,-2-1-1-15,-4-2-1 16,-4-4-60-16,0-3-26 0,4-3-109 31</inkml:trace>
  <inkml:trace contextRef="#ctx0" brushRef="#br0" timeOffset="9868.12">11875 5670 332 0,'0'-25'126'0,"7"12"-98"0,3-2 3 0,-3 5-5 15,7 1-10-15,4 3 1 16,3-1-1-16,7 7 0 16,4 10-8-16,0 9 12 0,-7 6 7 15,-8 6-1-15,-10-3 2 16,-10 7-5-16,-8-4 0 15,-3-3-6-15,0-6-2 16,3 3-7-16,1-9-3 16,3 0-7-16,0-1-3 15,3-5 2-15,4-1 3 16,0 1-1-16,4 2-2 16,3 1 4-16,0-4 1 15,7 7-3-15,3-1 1 16,8 4 0-16,7 6 0 15,7 7 0-15,0 12 2 0,-1-4-3 16,1 1 0-16,-4 6-1 16,-3-3 0-16,-7-3 4 15,-4-4 1 1,-7 1 7-16,-3-7 6 0,-8-2 3 16,-6-7 3-16,-8 3-10 15,-10-7-2-15,-14-2-6 16,-15 0-1-16,-6-1-1 15,3-2 1-15,4 0-2 16,3-7-1-16,7-3-4 16,7-3 0-16,7-9-29 15,11 5-13-15,7-5-34 0,11-4-14 16,6-2-76 0,15 2-62-16,3 1 92 15</inkml:trace>
  <inkml:trace contextRef="#ctx0" brushRef="#br0" timeOffset="10363.32">12806 5698 408 0,'-14'-28'151'0,"14"25"-118"0,0-7 14 0,0 4-4 0,0 6-30 16,0-3-6-16,-7 3-7 15,-7 9-2 1,-11 10 2-16,-7 3-3 0,-3 6 2 0,0 1 1 16,3-4 2-16,7 0-3 15,7-6-2-15,8 6-1 16,6-6 3-16,15-1-2 16,10-5 1-16,11-1 2 15,7-2 2-15,7 9-1 16,-1-1-1-16,-2 8 1 15,-1 8-1-15,0 10-3 16,-3 6 2-16,-4 0 3 16,1-3 1-16,-4 3-1 15,-4-6-2-15,-7 3 3 0,-3 4 0 16,-8-1 10-16,-6 3 6 16,-8-3 1-16,-6-3 0 15,-8-3 1 1,-7-9-1-16,1-7-7 0,-8-6 0 15,0-7-8-15,-7-5-1 16,-7-7-2-16,0-6 1 16,-3-10-4-16,3-9 0 15,4-12-34-15,7-7-17 16,10-3-44-16,11 7-19 16,14 2-67-1</inkml:trace>
  <inkml:trace contextRef="#ctx0" brushRef="#br0" timeOffset="10573.04">12820 5651 440 0,'7'-15'165'0,"14"8"-129"0,18-2-1 15,-11 3-10-15,25-4-18 16,21 4-4-16,4 3-2 15,-4 3 1-15,-4 6-1 16,-3 3-18-16,-7 7-6 0,-7 0-44 16,-7-4-17-16,-3-5-82 15</inkml:trace>
  <inkml:trace contextRef="#ctx0" brushRef="#br0" timeOffset="11565.45">13420 6711 260 0,'-4'16'96'0,"4"-13"-75"0,0-3 14 0,0 0 1 16,0 0-2-16,0 0 5 16,0 0-7-16,0 0-2 15,0 0-16-15,0 0 4 0,0 0 3 16,-3 0 2-16,-1-10 3 15,1 1-5-15,-1-10-1 0,4-6-2 16,0-6 0-16,4-10-5 16,3 6-3-16,3-2-5 15,8-1-2 1,3 4-1-16,4-1 1 0,6 4-4 16,5 3 0-16,-1 6 1 15,-3 9 2-15,0 7 1 16,-8 12 3-16,-6 7 1 15,-8 6 3-15,1 2-3 16,-11 5 1-16,-7-1-7 16,3 0-1-16,1 0 0 15,-1-6 2-15,4-4-3 16,4-5 0-16,3-10 3 16,11-7 1-16,-1-5 1 0,1-4 0 15,3-3-5-15,0-6 1 16,4 7 0-16,0-4 2 15,-4 6-3-15,0 3 0 16,4 7-1-16,-4 6 0 16,0 6 2-16,-3 4 2 15,-8 5-1-15,-3 11 2 16,-3 8-2-16,-4 7 2 16,0 3-2-16,0-4-1 15,0-5-21-15,3-4-9 16,4-12-31-16,4-6-12 15,0-10-7-15,-1-6-2 16,1-10-69 0,3-6-42-16,-4 0 92 0</inkml:trace>
  <inkml:trace contextRef="#ctx0" brushRef="#br0" timeOffset="12029.99">14072 5554 256 0,'4'-9'96'0,"-4"5"-75"0,0-2 17 15,0 6 3-15,0 0-11 0,0 0 0 16,0 0-4-16,7 0 1 15,3-3-15-15,5 3 9 0,6 3 2 16,7 3 0-16,0 7-2 16,0 6-5-16,-3 6 0 15,-4 3-5-15,-3 3 1 16,-7 1 2-16,-8 2 1 16,-6 1-6-16,-8-7-1 15,-7 7-2-15,-3-7-1 16,-4-3-6-16,4 3 1 15,4-9-2-15,3 6 0 16,6-3 2-16,12-3 0 16,7-4 4-16,10-2 5 15,3-1-5-15,5-5-2 16,-1-1 1-16,0-3 0 16,-3-3-1-16,-4-3-2 0,0 0-61 15,0 0-29-15,0 0-86 16,8 6-63-1,-5 6 100-15</inkml:trace>
  <inkml:trace contextRef="#ctx0" brushRef="#br0" timeOffset="12751.33">14407 6548 260 0,'8'16'99'0,"2"-13"-77"0,4 3 20 0,-3-6 6 16,6-6-8-16,12 3-1 15,2-4-18-15,8-2-5 16,4-4-10-16,-5 1-2 0,1-4 0 15,0-3-2-15,0 1 1 16,0-11 4-16,-1 1 6 16,5-16-3-16,6-22 0 15,4-9-4-15,-4 0-1 16,-6-4-3-16,-8-5 1 16,-7-4-2-16,-10 0 2 0,-11 19 0 15,-7 3 1-15,-7 16 0 16,-7 9 0-16,-4 13-2 15,-3 13-2-15,-7 15 1 16,-4 28-1-16,0 31 2 16,0 14 1-16,-6 36 5 15,-1 35 3-15,-3 51-4 16,-4 6-2-16,-4 21-2 16,4-21-3-16,8-35 1 15,6-15 1-15,7-23-3 16,8-15 0-16,9-25-1 15,8-29 0-15,11-21 4 0,3-26 1 16,4-21-4-16,7-16 1 16,-1-13 0-16,-3-18 2 15,1-35-10-15,-5-9-4 16,-10 12-1-16,-7 16 2 16,-3 9 9-16,-8 22 3 15,-3 10-4-15,0 9 0 16,3 6 1-16,4 1 1 15,7 5-2-15,7 1 2 16,11-1 1-16,7-2 0 16,10-7 0-16,11-6 0 15,10 0 0-15,1 0 0 16,-1 3 0-16,-10 6 2 16,-7 4-47-16,-7-1-22 15,-4 4-105-15</inkml:trace>
  <inkml:trace contextRef="#ctx0" brushRef="#br0" timeOffset="14314.76">16609 5739 268 0,'0'-16'101'0,"3"7"-78"0,-3-7 15 0,4 13 4 16,-4-6-8-16,3 2 1 15,1 4-7-15,-1 3-3 16,4 10-13-16,1 12 3 0,-1 9 5 16,0 7-7-16,-4 9-2 15,1 18-4-15,-8 14-2 16,1-1-3-16,-4-2-2 16,0-7 1-16,3-7 1 0,0-8-3 15,4-7 0 1,0-7 1-16,4-8 2 15,0-7-30-15,-1-10-11 16,1-5-33-16,-4-7-12 0,0-3-64 16</inkml:trace>
  <inkml:trace contextRef="#ctx0" brushRef="#br0" timeOffset="14521.69">16351 6134 296 0,'4'6'110'0,"6"-3"-86"0,12 1 13 0,-5-8 0 16,15-2-11-16,10 0-1 15,8 0-14-15,-1 3-4 16,4 3-5-16,7 3-2 0,0 6 1 16,0 0-17-16,-4 4-6 15,-6 0-60-15,-4-1-24 16,-11-12-18-1</inkml:trace>
  <inkml:trace contextRef="#ctx0" brushRef="#br0" timeOffset="14938.58">17244 5698 288 0,'-7'-12'110'0,"10"5"-86"0,1-2 2 16,3 6-3-16,3-3-6 16,8-1 1-16,7 1 2 15,10 0 0-15,4 3-11 16,3 6 8-16,1 6 5 0,-5 10 4 16,1 9 4-16,-14 7-7 15,-8 5-2-15,-9 8 1 16,-16 11 1-16,-9 10-8 15,-15 6-4-15,-10-6 0 16,3-6 0-16,4-10-3 16,3 1 0-16,7-10-5 15,8-7-2-15,6-2 0 0,11-7-1 16,14-6 0-16,14-3 0 16,11-7 2-16,7-2 3 15,-4-4-4-15,4-3-1 16,-11-3-5-16,-3-3 1 15,0-3-42-15,-4-4-17 16,0 1-25-16,1-1-11 16,-1 1-67-1</inkml:trace>
  <inkml:trace contextRef="#ctx0" brushRef="#br0" timeOffset="15272.67">18154 5520 368 0,'7'-19'140'0,"-3"12"-109"0,6 4 9 16,-3 3-4-16,0 0-6 15,4 7 2-15,-1 5-6 0,-3 19-4 16,1 20-12-16,-8 11 0 0,-4 7 3 16,-3 13-7-16,-4 28-3 15,1-7-2-15,-1-6-1 16,4-6 2-16,4-9 1 16,-1-10-12-16,4-13-4 15,4-12-47-15,-1-15-18 16,8-13-112-1</inkml:trace>
  <inkml:trace contextRef="#ctx0" brushRef="#br0" timeOffset="15664.26">18574 6457 336 0,'-4'-6'126'0,"1"-4"-98"0,6 1 21 16,-3 3 4-16,0-7-20 16,0-3-6-16,4-2-12 15,-1-4-5-15,1-3-5 16,3 0 3-16,0 3 2 0,4 6-3 15,-1 6 1-15,4 7-1 16,0 10 3-16,4 5-3 16,0 7-2-16,-1 3-2 15,1 6-3-15,-4 0 3 0,0 1 2 16,-3-1-2 0,-1-6-2-16,4 3-25 0,-3-9-11 15,-4-4-24-15,0-3-11 16,0-2 2-16,0-4 2 15,4-3-71 1</inkml:trace>
  <inkml:trace contextRef="#ctx0" brushRef="#br0" timeOffset="16308.96">19004 6375 288 0,'4'10'110'0,"10"-4"-86"0,7 7 13 15,-7-10 2-15,4 3-14 16,-1 0-5-16,5-2 6 16,2-4 3-16,4 0-15 15,4-7-1-15,0-2 0 0,0-7-3 16,3-6 0-16,0-15-4 15,1-20 1-15,2-9-6 16,-2-6-3-16,-1-9 3 0,0-26 1 16,-3-3 0-16,-7 4-2 15,-4 5 1-15,-7 14-1 16,-7 14 13-16,-7 20 8 16,-4 22-8-16,-6 21-4 15,-4 23-9-15,-11 21 0 16,-10 48 0-16,-15 18 0 15,-10 51 4-15,0 21 2 16,0 35-2-16,8-9-1 16,6-4-1-16,14-12-2 15,11-38 1-15,7-18-1 16,10-29 0-16,4-22 2 16,7-25-3-16,4-12 0 15,3-19 3-15,3-16 1 0,5-19-1 16,-1-31 1-16,4-19-4 15,-4-6 0-15,-7-12-4 16,-7-1 1-16,-7 10 0 16,-7 21 2-16,-7 17-4 15,0 12 2-15,-1 15 0 16,5 10-1-16,3 0 1 16,7 0 0-16,14 0 3 15,14-9 0-15,14-10-2 16,8-3 2-16,-1-6 1 15,-3 6 0-15,-4 3-49 16,-3 0-21-16,7 7-113 16</inkml:trace>
  <inkml:trace contextRef="#ctx0" brushRef="#br0" timeOffset="17089.02">20140 5993 288 0,'-28'-6'107'0,"24"-1"-83"16,1 4 15-16,3 3 3 0,0 0-12 15,0 0-2-15,3-3 1 16,8 3 2-16,3-3-17 16,14 0 5-16,18 0 2 0,11 3-5 15,6 3-1-15,1 0-9 16,6 3-2-16,11 4-2 15,0 5 1-15,-7 7-11 16,-10 0-4-16,-8-3-36 16,-6-10-14-16,-4 1-12 15,-8-4-3-15,1-12-63 16</inkml:trace>
  <inkml:trace contextRef="#ctx0" brushRef="#br0" timeOffset="17720.18">21862 5598 244 0,'14'-13'90'0,"-7"1"-70"0,3-1 19 0,-6 4 3 0,3-1-9 16,0-5-2-16,0 5-6 16,-3-5-4-16,-1-1-11 15,1-3 0-15,-4-3 3 0,0 3 2 16,-4 1 3-16,-6 2-4 16,-8 7 2-16,-10 2-5 15,-11 7-1-15,-7 3-2 16,0 10 0-16,0 3-4 15,0 6-1-15,4 15-1 16,3 13 1-16,4 7 0 16,7 6 1-16,7-10 0 15,14 0 2-15,7-9-3 16,7-6 0-16,7-4 1 16,7-6 0-16,7-12 4 0,7-13 5 15,11-9-3-15,7-10 0 16,0-15-6-1,-3-7-1-15,-5-6 3 16,-6 0 1-16,-7 7 1 0,-7 9 2 16,-8 6-3-16,-6 28 5 15,-8 19-2 1,-6 10-6-16,-8 12 0 16,-10 12-2-16,-4 32 1 15,-6 3-2-15,2-6-1 16,1 0 1-16,4-4-1 15,6 1 0-15,4-7 2 16,3-12-10-16,8-12-2 16,3-17-46-16,3-12-20 0,8-15-69 15,3-17-30-15,0-2 26 16</inkml:trace>
  <inkml:trace contextRef="#ctx0" brushRef="#br0" timeOffset="18110.56">22109 6476 396 0,'-7'-6'148'0,"3"-4"-115"0,0 1 8 0,4-1-2 15,0 1-14-15,0-4 0 16,0-5-12-16,4-8-3 16,3-8-6-16,7-10 2 0,7-3 0 15,8 6 2-15,2 10 2 16,1 9 1-16,0 16 1 16,0 18-2-16,-4 17 1 15,-4 5-4-15,1 4-2 16,-4-1-2-16,-3-2-3 15,0 5 3-15,-4-5 0 16,-4-4-10-16,1-12-3 16,-4 0-44-16,4-6-19 15,-1-10-6-15,1-3-3 0,-1 0 2 16,1-7 0-16,3-2-40 16</inkml:trace>
  <inkml:trace contextRef="#ctx0" brushRef="#br0" timeOffset="18604.93">22945 5344 304 0,'-4'-50'115'0,"11"31"-89"0,7 6 21 0,-7 7 5 16,4 6-17-16,3 10-3 16,0 8-3-16,0 11-1 15,-3 11-15-15,-8 26 5 0,-10 25 5 16,-3 9-1-16,-4 16-1 16,0 13-7-16,-1-7-1 15,1-18-2-15,4-13 1 16,6-16 2-16,1-15 4 15,3-10-6-15,3-19 1 16,4-15-2-16,4-13 1 16,6-9-4-16,8-10-3 15,10-15-2-15,11-20 0 0,4-2-2 16,-4 3-1-16,-8 19-2 16,-6 9-1-16,-4 18 2 15,-6 23 0-15,-8 10 3 16,0 14 1-1,-4 4-1-15,1 4-2 0,3 2 1 16,-3-6-1-16,-1 0-9 16,1-13-2-16,-1-8-38 15,1-11-16-15,0-5-39 16,-4-7-15-16,3-3-66 16</inkml:trace>
  <inkml:trace contextRef="#ctx0" brushRef="#br0" timeOffset="19717.43">15540 4977 264 0,'39'-31'99'0,"-15"21"-77"0,15 1 13 0,-21 9 1 16,7 6 1-16,3 10 2 0,3 15-8 15,1 32-4 1,4 28-15-16,-8 15-3 0,-7 39 1 0,-7 15-6 16,-7 34 0-16,-7-15 9 15,-7 3 3-15,-7-10-1 16,-4-21-1-16,-3-17-8 15,-4-2-2-15,-3-13 0 16,-7-15 0-16,-4-17-22 16,0-18-8-16,4-15-49 15,3-17-21-15,11-21-65 16</inkml:trace>
  <inkml:trace contextRef="#ctx0" brushRef="#br0" timeOffset="20617.24">7613 4839 184 0,'3'-28'68'0,"1"9"-52"0,-4 0 10 15,0 10 1-15,-4-1 0 16,1 1 1-16,-4 6-7 16,-7 15-2-16,-14 17-11 15,-15 15 4-15,-17 37 1 0,-7 35-2 16,0 44-1-16,-3 25-4 15,-11 44 1-15,3-3-2 16,14 24 0-16,15-27 5 16,28 0 4-16,28-23-5 15,21-18-3-15,18-9-3 0,10-10 0 16,22-25-22-16,10-16-7 16,4-22-117-1</inkml:trace>
  <inkml:trace contextRef="#ctx0" brushRef="#br0" timeOffset="21441.29">16528 4736 220 0,'21'-60'82'0,"4"32"-64"0,10-7-7 16,-21 23-8-16,4-1-4 15,-1 1 0-15,-6 5 14 16,-4 7 8-16,-11 16-10 15,-13 28 12-15,-19 19 4 0,-13 15-3 0,-7 41 0 16,-1 16-7 0,1 28-2-16,3 22-7 15,0 31-3-15,3 1-2 0,8 31-3 16,17-23 3-16,15 14 0 16,13-26-4-16,11-16 1 15,8-18 0-15,-1-25 0 16,11-29 0-16,3-28 2 15,7-25-3-15,15-28-2 16,3-15-53-16,14-39-25 16,7-9-47-1</inkml:trace>
  <inkml:trace contextRef="#ctx0" brushRef="#br0" timeOffset="22087.8">24338 4933 248 0,'18'-19'93'0,"-1"13"-72"0,8 12 11 15,-7-3 3-15,6 13-1 16,12 9 1-16,-1 32-7 16,-3 30-5-16,-15 23-13 15,-20 41 2-15,-18 12 2 0,-11 41-7 16,-10 6-2-16,-15 15-1 15,-17-11 0-15,-11 8-2 16,8-24-2-16,10-35-4 16,10-13 0-16,11-24-58 15,15-29-23-15,3-34-63 16</inkml:trace>
  <inkml:trace contextRef="#ctx0" brushRef="#br0" timeOffset="23393.33">2438 3453 244 0,'3'-22'93'0,"4"7"-72"0,0-1 18 0,-3 13 3 15,3-7-9-15,0 10-2 16,0 10 0-16,-3 2 3 15,-1 13-19-15,-3 13 3 0,-3 25 2 16,-1 15-5-16,-3 7 2 16,0-4-15-16,0 7-3 15,0 3 2-15,0-6 1 16,3-10-3-16,1-9 1 16,-1-16-2-16,4-12-2 15,0-4-50-15,0-15-24 16,7-13-86-1</inkml:trace>
  <inkml:trace contextRef="#ctx0" brushRef="#br0" timeOffset="23871.73">2875 3541 316 0,'-3'-3'121'0,"3"0"-95"0,0 0 3 16,0 3-8-16,0 0-12 16,0 0-1-16,-4 6-4 15,-3 3-3-15,-4 10 0 16,-3 6-1-16,-3 7 2 0,-1 2-3 0,7-6 0 16,1-3 1-16,3-3 0 15,3-6-3-15,8-4 2 16,6-2 1-16,5-4 2 15,-1-3-3-15,7 0 0 16,4 4 1-16,6 2 0 16,5 4 0-16,2 2 0 15,12 4 0-15,-11 3 0 16,-1 6 8-16,-6-3 5 16,0 7 2-16,-11-1 1 15,-10 7 5-15,-4 3 1 16,-11-4 6-16,-10-2 3 15,-4-7-11-15,-17-3-2 16,0-6-8-16,-4-7-4 16,7-2-6-16,-7-4 0 0,1-3-5 15,2-3-1-15,-6-6-44 16,7-7-18-16,10-6-37 16,11-6-12-16,0-3-21 15</inkml:trace>
  <inkml:trace contextRef="#ctx0" brushRef="#br0" timeOffset="24099.57">2822 3478 312 0,'-3'0'115'0,"17"0"-89"0,11-6 5 0,-8-3-3 16,29-1-14-16,18-12-1 15,13-12-7 1,8-7-2-16,3 3-2 0,7 1-2 0,-3 5 1 16,-21 14-1-16,-8 8 2 15,-10 1-47-15,-14 9-22 16,-18 19-72 0</inkml:trace>
  <inkml:trace contextRef="#ctx0" brushRef="#br0" timeOffset="24490.41">1873 4867 232 0,'-3'-3'88'0,"17"-6"-69"0,0 3 19 16,-7-4 4-16,4 4-7 15,3-4 0-15,3 1-7 16,19-7-3-16,20-9-13 16,8-6 6-16,10-7 4 0,31-9-2 0,26 3 0 15,3-6-13 1,32-9-5-16,-4-4-1 0,11-15 1 15,3 5-1-15,-24 11 2 16,-11 5-2-16,-14 4-1 16,-39 18 1-16,-6 4-1 15,-22 6-25 1,-29 9-78-16,-20 13-16 16,-11 16-26-1</inkml:trace>
  <inkml:trace contextRef="#ctx0" brushRef="#br0" timeOffset="24945.05">2261 4999 300 0,'-3'-19'112'0,"6"13"-87"0,1-3 7 16,-1 5-3-16,1 1-7 0,3 3-1 16,0 0-5-16,0 7 0 15,4 5-9-15,-8 10 0 0,4 9 3 16,-3 16-2-16,-1 7 1 16,-3-7-3-16,0 3-1 15,0-6-6-15,0-7 1 16,4-8 0-16,-1-7 2 15,4-10-3-15,4-6-2 16,-4-6-69-16,4-6-31 16,-1-3-47-16</inkml:trace>
  <inkml:trace contextRef="#ctx0" brushRef="#br0" timeOffset="25502.12">2621 5008 248 0,'-7'7'93'0,"7"-14"-72"0,0 7 5 0,0 0-1 0,4-3-7 16,3 0 1-16,3-3 1 15,-3 0 0-15,0-1-11 16,0 1 8-16,0 3 5 0,-7 3 2 15,0 3 3-15,-3 3-15 16,-1 4-5-16,1-1-6 16,-1 4-2-16,4-7-1 15,4-3-2-15,6-3-19 16,1 0-10-16,3-9-89 16,4 9-75-1,-4-7 65-15</inkml:trace>
  <inkml:trace contextRef="#ctx0" brushRef="#br0" timeOffset="25771.08">2956 4657 376 0,'0'-9'140'0,"0"9"-109"0,0 0 5 0,0 6-7 15,0 4-15-15,0 11-1 16,0 11-3-16,-3 2-1 16,-1-2-5-16,1 8-5 0,-1-2 0 0,1 0 1 15,-1 2 0-15,1-2-7 16,3 0 0 0,0-10-41-16,0 0-18 15,3-15-79 1,11-10-54-16,4-3 87 0</inkml:trace>
  <inkml:trace contextRef="#ctx0" brushRef="#br0" timeOffset="26173.47">3253 4629 288 0,'3'-13'107'0,"4"10"-83"0,-3 0 4 15,-4 3-2-15,0 0-8 0,0 0-1 16,-4 6-7-16,-6 4-4 15,-1 9-3-15,-3 3-3 0,-4 3 1 16,1 3-4-16,3-3 2 16,6-6-1-16,1 0 0 15,4-1 0-15,10-2 0 16,0-3 2-16,11-4 0 16,3 1 0-16,0-7 0 15,7 3-3-15,-3 0 2 16,0 4-1-16,3-1 0 15,4-3 19-15,-1 10 11 16,-6-4-5-16,-4-2-1 16,-3-1-2-16,-8 4 0 15,-3-1-3-15,-7-2 0 16,-10 2-5-16,-4 1-2 16,-4-1-6-16,-3 4-1 0,0 0-3 15,-11-4-3-15,4 7-31 16,0-9-15-16,3-7-24 15,0-6-9-15,8-4-66 16</inkml:trace>
  <inkml:trace contextRef="#ctx0" brushRef="#br0" timeOffset="26392.71">3221 4582 344 0,'-7'-19'129'0,"14"10"-100"0,11-7 2 0,-4 7-3 16,7-7-17-16,3 7-3 15,5-4-5-15,10 1-3 16,6-1 1-16,-9 4-19 0,-1 5-8 16,-3 4-48-16,-8 4-22 15,-10 5-32 1</inkml:trace>
  <inkml:trace contextRef="#ctx0" brushRef="#br0" timeOffset="27059.06">2247 5911 320 0,'4'-15'121'0,"6"8"-95"0,1-2 14 0,-4 0-3 15,0 2-11-15,4-2-3 16,-1 0-9-16,8-4-1 16,3 4-8-16,0-1 1 0,7 7 4 15,-3-3 3-15,0 6 2 16,-1 6-4-16,-2-3 1 15,-1 7 2-15,-11-1 1 16,-3 7-4-16,-7-4-1 16,-3 1-6-16,-4 2-1 15,0-2-3-15,-4 0-1 0,4-1-1 16,4 1 0 0,-1-4 0-16,4 7-2 15,7-7 3-15,4 1 2 0,6-4-2 16,1 0-2-16,0 0 2 15,6 4 0-15,-2 2 1 16,-1 4 0-16,0 0 0 16,-7 2 0-16,-7 4 4 15,-7 4 5-15,-7-1-1 16,-7-3 1-16,-7-4-3 16,0 1 1-16,-1-6-6 15,1 2-1-15,4-5 0 16,-5-4 0-16,1 0-29 15,7-3-10-15,4-6-56 16,10-3-21-16,14-10-52 16</inkml:trace>
  <inkml:trace contextRef="#ctx0" brushRef="#br0" timeOffset="27258.68">2935 5896 384 0,'-7'0'145'0,"4"3"-112"0,3-3-10 0,0 0-10 15,0 0-12-15,0 3-1 16,0 0-2-16,0 0-1 16,0 0 2-16,0 1-51 0,0-4-19 15,7 0-77 1</inkml:trace>
  <inkml:trace contextRef="#ctx0" brushRef="#br0" timeOffset="27687.8">3274 5573 336 0,'-7'0'126'0,"7"0"-98"0,3 0 19 15,-3 0 3-15,0 0-21 16,0 0-4-16,-3 6-17 15,-1 0-6-15,-6 7-1 16,3-4-1-16,-4 16 0 0,0 0 0 0,1-3 0 16,3-3-3-16,3 3 0 15,4-6 2-15,7-4 0 16,4-2 1-16,3-7 0 16,4 0-3-1,6 0 0-15,-3 0 2 0,8 4 0 16,-1 2 1-16,7-3 0 15,-3 4 0-15,-4-1 0 16,0 4 2-16,-6-4 1 16,-1 7 14-16,-11-4 6 15,-6 1-5-15,-8 2-3 16,-6-2-2-16,-8 0-1 16,0 2-6-16,-3 1-4 15,0-4-1-15,0 7-1 16,3-6 0-16,-6-7 0 0,2-3-33 15,5-6-15-15,3-3-34 16,3-4-13-16,8-5-64 16</inkml:trace>
  <inkml:trace contextRef="#ctx0" brushRef="#br0" timeOffset="27902.84">3249 5482 340 0,'-14'-3'129'0,"18"-4"-100"0,3 4 15 0,3-3 1 15,8 0-5-15,3-7 3 16,4-2-20-16,13-4-6 16,12 0-10-16,3-6-5 0,7 0-1 15,-14-3-32-15,-1 6-14 16,-2 0-145-1</inkml:trace>
  <inkml:trace contextRef="#ctx0" brushRef="#br0" timeOffset="30004.32">2568 5344 184 0,'-7'-3'71'0,"7"3"-55"0,-3-3 15 0,3 3 5 16,0 0-14-16,0 0-4 16,3-3-7-16,4-4-2 15,4 1-5-15,3-3 6 0,0-1 5 16,4-2 2-16,10-13 1 16,-3-10 2-16,6-9 0 15,8-3 0-15,14-9 0 16,14-13-3-16,25-32 2 15,10-5-8-15,25-10-4 16,18-22-7-16,-11 6 0 16,0 19 2-16,-11 25 1 0,-20 19-4 15,-15 19 1 1,-28 16-44-16,-11 15-20 0,-17 10-41 16,-4 9-17-16,-14 9 17 15</inkml:trace>
  <inkml:trace contextRef="#ctx0" brushRef="#br0" timeOffset="30795.76">3397 5109 180 0,'4'-25'68'0,"-4"15"-52"0,0 1 8 16,0 6 0-16,0 0-6 16,-4-4 2-16,-3 7 0 0,-7 10 0 15,0-1-11 1,0 7 1-16,-7 3 1 0,-4 9-2 0,-3-3 2 16,-11 9-6-1,-3 1-1-15,-1-1 0 0,-6 7 0 16,3 6-2-16,7 10 1 15,-7 15 2 1,11 3 2-16,14 3-1 16,3-2 1-16,11 8-4 0,11 7 0 15,13-3 3-15,19-13 3 16,31-9 5-16,0-22 1 16,10-19 5-16,8-15 2 15,17-29 0-15,-3-16 1 16,-4-9-4-16,-6-9 0 15,2-7-10-15,-3-15-3 16,-3-16-2-16,-21 13 2 16,-15 3-3-16,-17 6 0 15,-29 0-1-15,-24-7 1 0,-21 4-2 16,-8 0-1 0,-24 16 1-16,-21 9-1 0,3 15-7 15,-3 23-3-15,18 9-16 16,13 16-9-16,25 2-56 15,18-11-26-15,39-14-27 16</inkml:trace>
  <inkml:trace contextRef="#ctx0" brushRef="#br0" timeOffset="32658.29">3517 9210 280 0,'-14'-3'104'0,"14"3"-81"0,4-3 9 0,3 3-2 15,0-3-1-15,3 3 2 16,1 0-3-16,-1 3-3 15,8 3-13-15,3 0-1 0,8 4 2 16,6-1-3-16,-3 0 0 16,6-2-4-16,15-4 1 15,11-3-2-15,13-6 2 16,-3-1-6-16,-7 1-1 16,-10 3 0-16,-8 3 2 15,-20 3-12-15,-5 3-3 16,-6 4-54-16,-8-1-22 0,-2 4-70 15</inkml:trace>
  <inkml:trace contextRef="#ctx0" brushRef="#br0" timeOffset="32884.28">3785 9724 312 0,'11'0'118'0,"7"0"-92"0,10-3 13 16,-11 0 0-16,19 0-10 16,2 0-2-16,12 0-15 0,6-1-8 15,-6-2-2-15,6 6-2 0,-14 0 0 16,4 0-5-16,4 0 1 16,-11 0-60-16,6-3-24 15,1-6-60 1</inkml:trace>
  <inkml:trace contextRef="#ctx0" brushRef="#br0" timeOffset="33814.81">5620 8862 236 0,'7'-13'90'0,"-4"7"-70"0,1 6 17 0,-4 0 30 15,0 10-9-15,-7 15-21 16,-7 12-9-16,-7 13-18 16,-8 1 2-16,1 5 2 0,-7-9-5 15,3 0-3-15,7-6-1 16,4-4-1-16,7-5-5 16,4 2-1-16,6-9 1 15,4-3 0-15,7-6 1 16,4-3 0-16,3-4 0 15,7-3 2-15,7-6-1 16,7 0-1-16,4 0-2 16,0-3 1-16,3-3 1 15,4 3 0-15,11 3 0 16,6 12 0-16,4 13 0 0,-3 16 2 16,-4 6-3-16,-11 3 0 15,-7 0 1-15,-6 7 0 16,-8-1 8-16,-7 4 5 15,-7-4 7-15,-7-2 4 16,-3-4 1-16,-8-6 2 16,-6-7-4-16,-8-8-2 15,-21-1-11-15,-7-6-6 16,-10-3-3-16,-1-4 1 16,5-2-1-16,-12-4-1 15,4-6-2-15,-7-3 1 16,7-9-10-16,4-13-5 15,17-9-19-15,18-16-7 16,14 3-25-16,14-10-9 0,14 1-97 16</inkml:trace>
  <inkml:trace contextRef="#ctx0" brushRef="#br0" timeOffset="34142.44">5694 8790 300 0,'-11'16'112'0,"11"-10"-87"0,4 0 11 0,3-3-2 16,7 0-10-16,7-3 0 15,21-6-7-15,11-3 0 16,14-7-10-16,0 7-4 0,0-4-2 16,-7 7-1-16,7 3 0 15,-10 3-31-15,-4 3-12 16,3 6-112-1</inkml:trace>
  <inkml:trace contextRef="#ctx0" brushRef="#br0" timeOffset="34818.48">6558 10113 252 0,'-3'0'93'0,"3"0"-72"0,-4 0 9 0,4 0 2 15,-3 0-5-15,-1 0 4 16,-3 0-2-16,3 0 0 16,-3-3-16-16,4-3 8 0,-4-4 2 15,3-9 2-15,4-3 0 16,0-6-1-16,4-6 0 16,6-1-9-16,1-2-4 15,3-4-4-15,7-3 0 16,4-9 0-16,0-7 3 15,3 0-3-15,-7 1-2 16,4 12-2-16,-1 16-3 0,-2 9 1 16,-5 15 1-16,1 20 1 15,-11 15 1-15,-7 0-2 16,0 10-2-16,0 0 1 16,-4-7 1-16,1-3-3 15,-1 0 0-15,4-9 1 16,0-3 0-16,7-7 2 15,4-9 3-15,14-9 0 16,10-10 0-16,7-9-3 16,4-10 1-16,-4 4-2 15,-6 2 2-15,-4 14-2 16,-8 11-1-16,-6 17 3 16,-8 12 2-16,-6 6-2 15,-4 3-2-15,0 1 0 0,-4-1-1 16,1 0 0-16,-1-6 0 15,4 4-27-15,0-11-11 16,4-5-45-16,-1-7-17 16,8-3-85-1</inkml:trace>
  <inkml:trace contextRef="#ctx0" brushRef="#br0" timeOffset="35270.68">7137 8868 264 0,'0'-6'101'0,"14"3"-78"0,-7-3 20 15,3 2 2-15,1 1-6 16,3 0 2-16,4 0-1 16,-1 3 0-16,5 3-22 15,-1 7-2-15,0 5 1 0,-3 13-5 0,-8 4-2 16,-3 15-3-16,-7-6 0 16,-7 2-4-16,-3-2 0 15,-5-6-1-15,5-4 1 16,3-9-4-16,-7 6 0 15,7-6 1-15,3-3 0 16,4-3-3-16,7-4 0 16,14 4 4-16,4-7 1 15,10-6 2-15,8 4 2 16,3-7-3-16,-4-7 0 16,-3-2-34-16,-1 0-17 15,-2-1-55-15,3-2-24 16,-1-10-26-1</inkml:trace>
  <inkml:trace contextRef="#ctx0" brushRef="#br0" timeOffset="35993.82">7913 7006 248 0,'-43'12'93'0,"26"-2"-72"0,-11 8 3 0,21-11-5 0,0-1-1 15,3 0 3-15,4 1 2 16,11-1 3-16,6-6-14 15,8 0 6-15,7 0 3 0,3 0 2 16,4 0 1-16,0 0-2 16,3 6-2-16,11-3-6 15,14-3-4-15,14 7 6 16,7-4 1-16,22-3-2 16,24-3-1-16,14-4-2 15,25 7 2-15,-4 0-9 16,0 0-3-16,1 0-2 0,-22 10 0 15,-21-1-3-15,-18-3 2 16,-14-3 1 0,-10 4 2-16,-21-7 1 15,-15-7 3-15,-10-2-27 0,-15-3-11 16,-9-4-46-16,-15 10-17 16,-4 6-77-1</inkml:trace>
  <inkml:trace contextRef="#ctx0" brushRef="#br0" timeOffset="37086.31">8685 7442 212 0,'0'-4'79'0,"4"-2"-61"0,-1 0 10 0,1 0 3 15,3-1-4-15,0 1 4 16,-3 0 0-16,-1 3 3 16,-3 3-18-16,0 3 2 0,-7 6 2 15,-3 7-7-15,-5 6-2 16,-2 3-4-16,-4 0 0 15,3 0-4-15,4 0 0 16,0-6-1-16,3-3 1 16,4-4-4-16,7-2-2 0,4-7 2 15,3 3 2-15,3-3 0 16,4-3-1-16,8 0 3 16,6 0 0-16,0 6-1 15,0-2-2-15,0 2-2 16,4 3 1-16,0 7-1 15,-4 0 0-15,-3 2 2 16,-4 1 0-16,-3 0 0 16,-4 0 0-16,-4 0 6 15,-3-4 6-15,-7 1 7 16,-3-3 5-16,-11-1-6 16,-7 1 0-16,-8-4-11 15,-2 0-4-15,-1 1-5 16,0-1 1-16,4-6 1 0,0 7 0 15,3-10-14-15,4 0-5 16,0 0-32-16,7-10-13 16,3 1-59-16,11 0-23 15,3-7 30 1</inkml:trace>
  <inkml:trace contextRef="#ctx0" brushRef="#br0" timeOffset="37313.98">8657 7366 252 0,'-10'0'96'0,"13"0"-75"0,4 0 17 0,4 0 3 0,-1-3-7 16,4-3 1-16,11 3-14 15,7-3-5 1,7-4-9-16,7 7-5 0,-4 0 1 0,-3 3-4 15,-4 0-2-15,-3 6-23 16,-4 0-10-16,-3 4-111 16</inkml:trace>
  <inkml:trace contextRef="#ctx0" brushRef="#br0" timeOffset="37864.68">9158 7950 288 0,'-3'0'107'0,"3"-7"-83"0,0 1 19 0,0 0 3 15,0-4-9-15,0 1-2 16,0-7-11-16,0 7-4 16,0-10-12-16,0 6 1 0,3-2 2 0,1-4-2 15,6 0 2-15,4-3-2 16,8-6 0 0,2-3-1-16,4-4 2 0,1 4-3 15,-1 3-2-15,-3 6-2 16,-4 6-3-16,-4 10 1 15,-6 9-1-15,-4 9 0 16,-7 4 2-16,0 6-1 16,0-3 2-16,0 0-4 15,0-4 0-15,4-2-1 16,3-4 0-16,3-3 2 16,4-6 0-16,4 0 0 15,0-3 0-15,-1 0 0 16,1 3 2-16,-4 3-3 15,-3 7 0-15,-4-1 3 0,-4 10 1 16,1-3 1-16,-4-1 0 16,0-2-7-16,3-4-2 15,1-2-42-15,-1-1-17 16,4-3-40-16,0-3-17 16,7-6-19-1</inkml:trace>
  <inkml:trace contextRef="#ctx0" brushRef="#br0" timeOffset="38273.37">9648 7269 312 0,'-10'-3'115'0,"10"3"-89"0,3-3 8 0,-3 3-1 0,7-6-6 15,1-1 4-15,2-2-6 16,4-1-3-16,4 1-12 16,3 0-2-16,4-1 2 0,-1 10-2 15,1 0 1-15,-4 10-3 16,0-1 1-16,-6 10 2 16,-5 0 2-16,-6 3 1 15,-8 0 2-15,-3 0-7 16,-3 0-4-16,-5 3-7 15,1 3 0-15,0-3 8 0,4 0 7 16,3-3-7-16,3 3-2 16,8-6-4-16,6-7 0 15,8-2 4 1,3-4 3-16,7-3-4 16,-3-3-3-16,0-3-2 0,-1 0 3 15,-10 0-57-15,0 3-26 16,-3 0-105-1</inkml:trace>
  <inkml:trace contextRef="#ctx0" brushRef="#br0" timeOffset="44019.75">11864 7131 228 0,'-18'-9'85'0,"18"9"-66"0,4-10 8 16,-4 10-2-16,7-6-2 15,-4-3 3-15,8 6 1 16,-4-4 3-16,7-2-16 16,-3 6 5-16,3 3 2 0,-4 0-5 15,22 3 1-15,32-3 1 16,-1 0 1-16,-10 0 1 16,78-10 0-16,56 1-9 15,-18 6-2-15,-39 0-5 0,75 12-1 16,31 13-3-1,-24 6-1-15,-7 1 1 16,-61-14 0-16,-34-2 4 0,34-1 2 16,33-5-2-16,-33-7-3 15,-24-7-3-15,-39 1 1 16,-17 3-1-16,7-3 0 16,-15-1-3-16,-7 1 1 15,-3 3-62-15,-14 6-26 16,-7 0-76-1</inkml:trace>
  <inkml:trace contextRef="#ctx0" brushRef="#br0" timeOffset="44741.35">12693 7385 232 0,'11'-3'88'0,"-11"3"-69"0,17-16 15 0,-10 13 3 16,4-3-4-16,-4 6 1 15,0 0-6-15,-4 0-3 16,1 0-13-16,0 0-1 0,-12 6 0 15,-9 13-4-15,-1-6 1 16,4-4-5-16,-11 7 0 16,-3 6-1-16,11-7 1 15,2-2-2-15,1-1-1 16,4-2 1-16,6-1 1 0,4 1-1 16,11-4-1-16,3-3 1 15,7 0-1-15,4 0 0 16,3 3 0-16,0 4 0 15,0 2 0-15,1 7 0 16,-1 3 0-16,-3 0 0 16,-1 10 0-16,1-4-3 15,-4 0 2-15,0-3 1 16,-7-3 2-16,0 3 1 16,-6-3 1-16,-5-3 13 15,-3-3 6-15,-3-4-5 16,-5-3-3-16,-2 1-8 15,-4-7-3-15,-4 6-4 16,-3-9-1-16,-4 7 3 0,1-4 1 16,6-3-4-16,-10 0 1 15,-8 6-33-15,8-6-13 16,14-6-61 0,11-4-57-1</inkml:trace>
  <inkml:trace contextRef="#ctx0" brushRef="#br0" timeOffset="45000.13">12746 7344 304 0,'0'0'112'0,"3"0"-87"0,4 0 9 0,1-6-4 0,6 6-10 16,0-3 1-16,7 3-12 16,4 0-3-16,3-3-4 15,7 0-2-15,7 3 3 0,1 0-2 16,-1 3 2-16,-3 3-53 16,-7 0-23-16,-4 7-69 15</inkml:trace>
  <inkml:trace contextRef="#ctx0" brushRef="#br0" timeOffset="45537.12">13180 7868 296 0,'-7'-3'110'0,"7"-3"-86"0,3 2 13 0,1-2 0 16,-1 6-14-16,-3-6 0 16,0 3-8-16,0 0 1 15,0 0-9-15,0-4 2 0,0 1 4 16,0 0 4-16,4-4 2 0,3-2-4 16,3-1-1-16,5-6-2 15,-1-3 2-15,3 0-7 16,1-3-4-16,0 3-2 15,-1 4 1-15,-3 2-3 16,0 7 0-16,-6 5 1 16,-1 8 2-16,-7 5 1 15,-4 7 1-15,1 2-2 16,-1-2-2-16,0 0 1 16,4-1-1-16,0-2 0 15,4-4 0-15,3-5 0 16,4 2 2-16,-1-6 1 15,4-6 3-15,0 6-3 16,1-4-2-16,-1 4-3 16,-4 4 1-16,-3 2 3 0,-7 3 1 15,0 4-1-15,-3 2 1 16,-1 1-4-16,4-3 0 16,0-4-15-16,4 1-6 15,3-4-31-15,3-3-14 16,1-3-68-16,7 0-28 15,-1 0 41 1</inkml:trace>
  <inkml:trace contextRef="#ctx0" brushRef="#br0" timeOffset="45927.53">13624 7357 316 0,'-14'-3'118'0,"11"-3"-92"0,3 6 4 15,0 0-3-15,0 0-16 16,7 0-3-16,3 0 3 16,1 6 3-16,7-3-7 15,-1-3 0-15,1 9 0 0,-1-2 5 16,1 5 3-16,-7-2-2 15,-8-1 2-15,-3 3 1 16,-3 4-1-16,-4 0-7 0,-4 0-3 16,-3 2-5-16,3 7-1 15,4-6 1-15,7 0 0 16,7-3 2-16,7-7 1 16,11-3-1-1,0-2 1-15,0-4-4 16,-1 3 0-16,-3 0-6 0,-3 0 0 15,-7 3-72-15,-1 4-29 16,1-7-56 0</inkml:trace>
  <inkml:trace contextRef="#ctx0" brushRef="#br0" timeOffset="46932.18">8114 8533 220 0,'3'-32'82'0,"1"23"-64"0,-1 0 4 0,-3 9-3 16,0 0 1-16,4-4 2 16,-4 4-3-16,0 0-1 15,0 0-10-15,0 0 4 0,0 0 3 16,0 7 2-16,-4 8 1 15,-3 17 0-15,0 21 0 16,-3 7-3-16,-8 31-1 0,1 28 0 16,-5 12 4-1,8 29-8-15,-3-12-3 0,10-4-4 16,10 6-3-16,8-12 1 16,6-25 1-16,8-22-1 15,7-16 2-15,7-24 0 16,6-11 1-16,1-15-2 15,-3-12 1-15,-5-7-44 16,-2-12-19-16,-5-10-107 16</inkml:trace>
  <inkml:trace contextRef="#ctx0" brushRef="#br0" timeOffset="47655.21">8555 9147 220 0,'-7'-19'85'0,"7"7"-66"0,0-4 16 16,3 7 6-16,1-1-13 16,-1-2-1-16,1 2-12 15,3 1-4-15,4 0-6 16,3-1 5-16,3 1 5 0,8 3-1 15,14-1 2-15,0 7 2 16,3 7 1-16,-3 11-4 16,-7 1 1-16,-8 9 4 15,-10-2 2-15,-7-1-5 16,-10 3 0-16,-11 0-8 16,-7 0-3-16,-4-3-3 15,0 0-3-15,4-6 1 16,3 0 1-16,4 0-3 0,4-3 0 15,-1-4 1-15,8-3 0 16,3-2-3-16,7-1 2 16,7-3 1-16,7 3 0 15,4 4-3-15,3-1 2 16,4 10 1-16,-1 9 2 16,1 1-3-16,-4 2 0 15,-7-3 1-15,-3 0 2 16,-4-3-1-16,-3 0-1 15,-8-3 5-15,-6-6 4 16,-8 0-3-16,-10-4 2 0,-11 7-5 16,-7-3 0-16,1-1-1 15,-1-2-2-15,7-4 1 16,4-2-1-16,7-1-3 16,7-3 0-16,3 0-40 15,8 0-19-15,3-3-17 16,7 0-4-16,10 0-65 15</inkml:trace>
  <inkml:trace contextRef="#ctx0" brushRef="#br0" timeOffset="48148.65">9264 8846 300 0,'0'-19'112'0,"3"13"-87"0,-3 6 2 0,4 3-6 16,3 7-3-16,0 9 1 15,0 18-6-15,-3 13-3 16,-4 7-5-16,0 5 9 0,-4 1 8 15,-6 3 2-15,-1 12 1 16,4-2-1-16,0-7 0 16,3-13-5-16,4-9-1 0,4-16-8 15,3-2-4-15,4-10 1 16,3-10 0-16,7-9-1 16,7-13-1-16,4-12-1 15,3 3 0-15,0-3 0 16,-3 3 0-16,-4 7-2 15,-7 8-2-15,-3 11 7 16,-4 11 3-16,0 4-3 16,-3 3-2-16,0 0-5 15,3-3 0-15,0-4 0 16,0-2 2-16,3-4-14 16,-2-2-5-16,-1 2-35 15,0-6-16-15,0 0-42 16,4-6-16-16,-4-9-23 15</inkml:trace>
  <inkml:trace contextRef="#ctx0" brushRef="#br0" timeOffset="48841.14">10065 9188 256 0,'-25'0'96'0,"25"0"-75"0,4 0 14 0,-1-3 3 0,8-3 2 15,3-4 3-15,7 10-6 16,7-9-2-16,11 9-20 16,3-3 4-16,4 3 4 0,0 0-8 15,-4 3-1-15,1-3-6 16,-1 9-3-16,0-3-2 15,4-2 0-15,0 5-2 16,0-3 2-16,-4 1-22 16,-6-4-9-16,-5 0-52 15,-2 0-21-15,-5-6-58 16</inkml:trace>
  <inkml:trace contextRef="#ctx0" brushRef="#br0" timeOffset="49304.13">10908 8733 260 0,'-39'-6'99'0,"29"3"-77"0,-5 0 15 0,12 0 5 16,-1 3-10-16,1 0-1 15,3 0-13-15,0 0-6 16,10 3-7-16,8 0 5 0,3 0 5 0,11 3 2 16,7 1-1-1,10-1-4-15,11 3 0 0,4 1 4 16,-19-1 2-16,-2-3-3 16,-1 7-1-16,8 12 0 15,-15 3 4-15,-7 13-1 16,-7 6 1-16,-7 3-7 15,-7 7-4-15,-7-1-4 16,-7-3-3-16,-3 4 1 16,-8 2 1-16,-3 4-1 15,-4 0-1-15,-3-4 1 16,0-5 1-16,0-7-1 16,3-10-1-16,7-5 1 15,4-4-1-15,4-9-14 16,6-7-5-16,8-2-26 0,6-10-8 15,-3 6-33-15,11-12-12 16,7-4-61 0</inkml:trace>
  <inkml:trace contextRef="#ctx0" brushRef="#br0" timeOffset="50251.4">11532 9574 260 0,'0'15'96'0,"4"-5"-75"0,3-1 12 0,0-6 2 15,4 0-6-15,6-3 1 16,8 0-4-16,7-6-1 16,3-3-14-16,4-7 2 0,0-3 1 15,-4-3-3-15,0-3-1 16,-3 0-4-16,-4-3-1 15,0-7-6-15,0 7 1 16,1-3 0-16,-1-4 2 16,0-5-1-16,0-17 2 15,1-12-4-15,-1 3 0 16,-3-3 3-16,-4 4 1 16,-7-4-1-16,-4 3-2 15,-6 6 9-15,-4 13 4 16,-7 16 0-16,-4 21 0 0,4 1-10 15,-14 25-1-15,-7 18-2 16,-4 23 2-16,-3 40 5 16,0 13 4-16,-8 40-4 15,1 10 1-15,-4 25-7 16,7 0-1-16,11-22 0 16,7-6 2-16,10-22-3 15,8-26 0-15,6-27 1 16,8-16 0-16,3-32 2 15,4-28 1-15,3-21-1 0,0-10 1 16,0-16-2-16,-3-6 2 16,-4-16-11-16,-4-12-2 15,-6 3 3-15,-4 6 1 16,-7 13 4 0,0 9 1-16,-4 9-2 0,1 10 2 15,3 6-1-15,3 7 0 16,8 2 0-16,6 4 0 15,8-3 2-15,6-4 0 16,15-2 0-16,0 2 2 16,-7 4-1-16,14-7-1 15,14-6-24-15,-22 3-9 16,-6 10-27-16,4-10-10 16,2-3-3-16,-6 0 2 0,-4-3-46 15</inkml:trace>
  <inkml:trace contextRef="#ctx0" brushRef="#br0" timeOffset="50642.6">12368 8523 260 0,'7'-50'96'0,"4"34"-75"0,7-2 19 0,-8 11 2 15,4 1-5-15,0 6 3 16,11 10 4-16,-4 15 5 16,8 18-27-16,-1 11 3 0,4 5 3 15,3 17-5-15,0 30-1 16,0 10-8-16,-3 0-1 15,-7 22-6-15,-11 3-2 16,-11-12-2-16,-13 6 0 16,-15 6-2-16,-10-22 2 15,-7-16-2-15,3-12-1 16,3-15-15-16,5-14-5 16,6-12-41-16,4-12-17 15,3-13-66-15,11-3-26 0,7-6 39 31</inkml:trace>
  <inkml:trace contextRef="#ctx0" brushRef="#br0" timeOffset="52696.85">29274 3989 168 0,'14'-12'63'0,"-7"9"-49"0,3-10 18 16,-6 10 5-16,-4 3-6 16,0 0 2-16,0 0-2 15,0 0 1-15,3-3-17 16,1 0 6-16,-4 3 6 0,3-7 0 15,-3 4 4-15,0 3-4 16,-3-6 1-16,-8 0-10 16,-3 0-3-16,0-1-4 15,-4 1 0-15,-6 3 0 0,-5 6 1 16,-2 0-4-16,-12 7 0 16,-6 2-5-16,-4 4 0 15,0 6-1-15,4-3-2 16,6 9 1-16,5 6 1 15,13 7 1-15,7 0 3 16,15 0-1-16,13-4 2 16,19-2 0-16,16-7 1 15,1-6-2-15,4-10-1 16,-4-9-1-16,3-9 0 16,0-9 0-16,1-11 2 15,-8-2-1-15,-7 0 0 0,-10 3 3 16,-7 6 5-1,-11 7-3-15,-11 8 2 0,-6 14-9 16,-8 12-2-16,0 9-1 16,-3 7 0-16,4 3 0 15,-1-1 2-15,4-5-3 16,0 9 0-16,7-4 1 16,3 1 0-16,4 6 0 15,4-6 2-15,-1 0-1 16,1-7 2-16,-1-6-2 15,1-6-1-15,-4-3-37 16,0-3-17-16,-4-4-44 16,1-2-16-16</inkml:trace>
  <inkml:trace contextRef="#ctx0" brushRef="#br0" timeOffset="53162.2">28116 4914 256 0,'-3'0'96'0,"6"-6"-75"0,4 6 17 0,1 0 3 0,-1 0-7 15,3 0 3-15,4 0-6 16,0 0 1-16,4 6-18 16,0-3 3-16,6-3 1 0,8 0-2 15,17 0 3-15,19 0 1 16,9 0 0-16,29 0-5 15,28 0 1-15,18 0-16 16,31 0-6-16,-6 10 10 16,17-4 7-16,-18 4-5 15,-21-4-1-15,-10-3-3 16,-18 0-2-16,-21-3 1 0,-18 0 1 16,-21 0 1-16,-14 0 1 15,-18-3-31 1,-14 0-14-16,-14 3-32 15,-17 0-12-15,-8 3-87 16</inkml:trace>
  <inkml:trace contextRef="#ctx0" brushRef="#br0" timeOffset="53880.89">28600 5294 220 0,'3'-10'85'16,"1"1"-66"-16,3-4 16 0,-4 7 6 0,1-3-4 16,-1-1 2-16,4 1 3 15,1 0 1-15,-1 2-23 16,0 7 4-16,0 7 0 0,0 5-1 15,0 7 0-15,0 6-6 16,-4 3-2-16,1 4-9 16,-4-1-2-16,0 0-2 15,0 1-2-15,-4-4 1 0,1 0-1 16,-1-3 0-16,4-9 0 16,0 3-66-16,4-10-28 15,6 0-85 1</inkml:trace>
  <inkml:trace contextRef="#ctx0" brushRef="#br0" timeOffset="54081.95">28991 5363 356 0,'-3'0'132'0,"3"0"-103"0,3 3 14 0,1-3-1 16,3 3-20-16,3 0-4 15,1 0-11-15,-4 0-5 0,0 1-1 16,0-1-37-16,-3 0-13 0,-4 0-92 16,0 0-67-1,-4 0 80-15</inkml:trace>
  <inkml:trace contextRef="#ctx0" brushRef="#br0" timeOffset="54513.6">29602 5193 320 0,'10'-18'121'0,"-3"8"-95"0,0 1 9 16,-3 3-1-16,-4-4-11 0,0 4 1 15,-4-7-4-15,-3 4-3 16,-3 3-9-16,-8-1-1 0,-7 7 0 15,-10 7 1-15,-4 8 0 16,-3 14-7-16,3-1 0 16,7 0 3-16,8 0 2 15,10-3 0-15,14-3 1 16,14-3 0-16,10-6 1 16,8-1-2-16,3-6-1 15,4-6 3-15,-7-3 5 16,-4 0 8-16,-7 0 5 15,-3 3-6-15,-7 3 1 16,-8 3-10-16,-3 7-4 16,-7-1-4-16,0 4-3 15,-4 3-2-15,4 0 1 0,0 0-1 16,4-1-2-16,3 1-39 16,-4 0-19-16,1 0-21 15,-1 0-9-15,1 3-82 16</inkml:trace>
  <inkml:trace contextRef="#ctx0" brushRef="#br0" timeOffset="55246.38">28353 5937 280 0,'-11'0'104'0,"11"0"-81"0,4 0 16 15,-4 0 23 1,10-7-14-16,8 4-11 16,7-3-6-16,6 3-18 15,5-4 1-15,2 4 0 0,-2 3-7 16,-5 3-2-16,-2 4-1 16,-5 2 0-16,-6 1 2 0,-4 2 3 15,-7 4 5-15,-7-1 3 16,-3 1-3-16,-1-3 2 15,1-4-9-15,-1 0-2 16,1-2-3-16,-1-1-2 16,4 0-2-16,0 4-1 15,0-1 2-15,0 10 0 16,4 3 1-16,3 3 0 16,0 0 0-16,0 0 0 15,0 3 0-15,0 1 0 16,0-4-3-16,0-3 2 15,-4-4 10-15,1-5 5 16,-4 3-2-16,-4-7 1 16,-3-6-10-16,-7 7-2 15,-3-7-3-15,-1-3-2 0,-3 0-39 16,3-3-19-16,8-7-37 16,10 7-13-16,7-6-52 15</inkml:trace>
  <inkml:trace contextRef="#ctx0" brushRef="#br0" timeOffset="55413.33">29034 6134 384 0,'-11'-16'145'0,"11"13"-112"0,-3 0 3 16,3 3-6-16,0 0-20 0,0 0-6 15,0 0-7-15,3 0-3 16,-3 3 3-16,0 0-58 15,0 1-26-15</inkml:trace>
  <inkml:trace contextRef="#ctx0" brushRef="#br0" timeOffset="56238.87">29492 5886 308 0,'-17'0'115'0,"6"-3"-89"0,0 0 14 0,8-3 3 16,-4 3-11-16,0 3-1 15,3 0-9-15,1 0-1 16,3 0-12-16,14 0 8 0,7-3 3 15,7 3-2-15,4 0 2 16,0 0-2-16,3 3-2 16,-3 6 3-16,0-3 0 15,-4 4-2-15,-7-1 0 0,-11 1-3 16,-10 2 1-16,-7 1-6 16,-3 2-1-16,-4 1-4 15,0 3-3-15,0-3 0 16,-1 2-1-16,5-2-3 15,3 0 0-15,3 2 2 16,4 1 0-16,0 0-2 16,7 3 2-16,0 0-1 15,4 3 0-15,0 0 2 16,-1 0 2-16,1-3-3 16,-1 0 0-16,-3 0 3 15,-7-3 1-15,0 0-1 16,-7-4 1-16,-3 1-2 0,-4-3-1 15,-1-4 1 1,-2-3 1-16,-1-3-1 16,1 1 2-16,-5-4-24 0,1-4-8 15,0-2-30-15,0 0-10 16,0 0-24-16,3-1-6 16,11-2-68-1</inkml:trace>
  <inkml:trace contextRef="#ctx0" brushRef="#br0" timeOffset="56814.11">28984 5516 248 0,'-24'-6'93'0,"24"3"-72"0,0 0 18 0,0 3 3 15,7-3-5-15,7 0 1 16,3-1-6-16,5 1 0 16,-1-3-18-16,0 0 7 0,0-1 3 15,4-2 1-15,-1-7 2 16,8 4-6-16,10-7-1 16,15-3-7-16,13-6-3 15,5-7-10-15,13-5-2 16,18-1 0-16,3 3 3 0,-17 10-9 15,-11 3-4-15,-18 6-69 16,-13 3-31-16</inkml:trace>
  <inkml:trace contextRef="#ctx0" brushRef="#br0" timeOffset="57548.81">29863 5642 228 0,'7'-16'88'0,"3"4"-69"0,4-4 8 0,-7 6 1 0,-3 1-4 16,0 0 3-16,-8-1 0 15,-3-5 3-15,-7 5-16 16,-7 1 5-16,-8 6 2 0,1-4-3 16,-4 4 2-16,-3 3-7 15,-4 3 0-15,-10 7-6 16,-15 9 1-16,-10 15-5 15,4 10 0-15,-1 3 5 16,1 13 3-16,-1 2 0 16,1 17 1-16,6 15-4 15,15-6 0-15,21-7-5 16,24-9 0-16,25 0 3 16,14-6 3-16,22 0-2 15,24-16 1-15,11-15-1 0,7-17 3 16,20-14 6-16,16-11 4 15,-8-5-1-15,7-7-2 16,0-3-3-16,-14-3-1 16,-22-10-5-16,-20-18-3 15,-22-13-2-15,-20-12 0 16,-29-4-4-16,-39-12 0 16,-28-3-4-16,-14 3-1 15,-25 25-8-15,-7 19-2 16,15 15-33-16,17 23-13 15,21 6-80-15,21 12-36 0,21-3 22 16</inkml:trace>
  <inkml:trace contextRef="#ctx0" brushRef="#br0" timeOffset="59097.53">13342 9373 264 0,'-11'0'101'0,"11"0"-78"0,0-3 6 16,0 3 0-16,4-3-1 15,3 0 3-15,0-1 1 0,0 1 0 16,4 0-17-16,6 3 2 0,5 0 1 15,2 3-6-15,4 0-2 16,4 1 3-16,7-1 2 16,7 0-2-16,3-3 0 15,4-3-5-15,4-4 0 16,-4-2-5-16,3 0-2 16,-3-1 0-16,-4 4 1 15,-10 3-1-15,-7 3-1 16,-4 0 1-16,-7 0 1 15,-3 0-10-15,-4 3-2 16,0-3-30-16,-3 3-12 16,-1-3-2-16,1 0 3 15,-4-3-14-15,-7 3-6 0,0 0-49 16</inkml:trace>
  <inkml:trace contextRef="#ctx0" brushRef="#br0" timeOffset="59573.32">13857 8856 256 0,'-10'-13'96'0,"6"7"-75"0,-3 0 14 0,7 6 3 15,0-4-13-15,0 4-3 16,0 0-1-16,0 0-1 0,7 0-11 15,0 7 10-15,4 12 7 0,-4 18-5 16,0 16 0-16,0 10-8 16,-4 6-3-16,-3 6-3 15,-3 23-2-15,-4-1-3 16,0-6 1-16,0-10-2 16,0-9-1-16,3-3-2 15,4-9 1-15,0-7 1 16,4-9 0-16,-1-9 0 15,1-10 0-15,-1-6-40 16,1-7-15-16,-1-9-57 16,4-6-23-16,4 0 9 15</inkml:trace>
  <inkml:trace contextRef="#ctx0" brushRef="#br0" timeOffset="60686.93">14513 8928 252 0,'-14'0'93'0,"11"0"-72"0,-4-3 9 0,7-4-1 0,0 4-2 16,0-3 1-16,0-3-2 16,3 5 1-16,1-2-15 15,3-3 6-15,3-1 3 0,8 1 2 16,7 0 3-16,6-1-10 16,8 1-2-16,4-1-6 15,-1 1-3-15,0 3 2 16,4 3 2-16,0 3 0 15,-4 3 0-15,-6 3 6 16,-12 3 2-16,-6 7 3 16,-11 3 2-16,-11 3-8 15,-6 6-1-15,-8 6-5 16,1-2-3-16,-1-1-5 16,0-3 0-16,1 7 0 15,2-7 2-15,1-3-3 0,4-6-2 16,3 0-1-16,3 0 3 15,4-10-2-15,7 7 1 16,0-7 2-16,4 1 0 16,7-1 0-16,3 0 2 15,7 4-3-15,4-1 0 16,6 4 3-16,-2 6 1 16,3 6-4-16,-4 13 1 15,-3 6-2-15,-4 0 0 16,-7-3 2-16,-3-3 0 15,-4-4 2-15,-7 1 1 16,-4-10-1-16,-6-3 1 16,-4-6 7-16,-11 3 5 15,-7-3-5-15,-10-7-3 16,-7 1-4-16,-4-4 0 0,4 1-2 16,-4-7 2-16,3 3-2 15,5-6-1-15,2-6-10 16,5 6-6-16,6-3-25 15,4 0-9-15,10 0-27 16,8-1-9-16,13-2-99 16</inkml:trace>
  <inkml:trace contextRef="#ctx0" brushRef="#br0" timeOffset="62591.95">15568 9727 200 0,'7'3'77'0,"-3"-3"-60"0,-4 4 15 15,0-4 2-15,0 0-4 16,0 0 0-16,0 0-6 0,-4 0-3 15,1 0-11-15,-4 3 9 0,3 0 4 16,-3-3 8-16,0 0 4 16,0 0-2-16,0-3 2 15,0-4-10-15,3-2-3 16,4-7-4-16,4-9-2 16,3-3-8-16,7-16-3 15,7 0-1-15,7 0 0 16,1 4 0-16,2-1 2 15,1 13-3-15,-4 3 0 16,0 3 1-16,1 6 2 16,-1 7 1-16,0 5 3 15,0 8-3-15,-3 5 1 16,-4 13-3-16,-3 9 2 16,-4 7-4-16,-3 3 0 0,-1-4-3 15,-3-2-1-15,0-4 1 16,0-6 0-16,0-3 0 15,0-6 0-15,0-4-25 16,1-2-10-16,-5-7-29 16,1-3-12-16,-4 0-32 15,10-3-14-15,-3-10-19 16</inkml:trace>
  <inkml:trace contextRef="#ctx0" brushRef="#br0" timeOffset="63235.7">16524 8680 264 0,'7'-12'101'0,"-3"8"-78"0,-4-2 15 0,0 6 4 16,0 0-8-16,0 0 1 16,-4 0-5-16,1 6 1 15,-4 4-17-15,-4 5 3 0,-7 11 3 16,-3 8-9 0,-7 32-3-16,0 28 3 0,0 13 3 15,3 37 6-15,4 0 4 16,3 7-8-16,11-4-4 15,7-12-7-15,14-22-4 16,18-22 0-16,10-13 1 16,8-15-1-16,-1-13 2 15,-7-13-4-15,-3-8-2 16,-7-11-53-16,-4-5-23 16,-3-10-119-1</inkml:trace>
  <inkml:trace contextRef="#ctx0" brushRef="#br0" timeOffset="63941.96">23932 8718 284 0,'4'-41'107'0,"0"19"-83"0,-1-3 21 15,1 16 7-15,-1-1-6 16,4 10 2-16,4 13 0 0,3 12 0 16,7 12-26-1,7 20 7-15,0 37 2 0,1 12-3 0,-8 4 0 16,-11 25-15-16,-10-3-6 16,-10-13-4-1,-11 3 0-15,-8-3-2 0,1-12-1 16,0-22 1-16,3-16-1 15,4-16-38-15,4-12-16 16,2-19-35-16,5-7-14 16,6-21-84-1</inkml:trace>
  <inkml:trace contextRef="#ctx0" brushRef="#br0" timeOffset="64721.91">17258 6689 256 0,'0'-9'96'0,"3"6"-75"0,-3-1 21 16,0 4 3-16,0 0-12 15,0 0-4-15,4 4-4 16,3 2 1-16,4 0-14 16,10 3 4-16,3 1 4 0,-2-7-5 15,31 6 2-15,24 7-4 16,11-10 0-16,-21 1-3 16,64-4-1-16,-29 0-1 0,78-3 2 15,-42 0-5-15,63-6-3 16,-50 2-1-16,44-5 1 15,-44 3-1-15,-10-4 2 16,-31 1 0-16,-15 0 1 16,-21 5-22-16,-10-2-10 15,-15 6-37-15,-14 0-14 16,-3 6-92 0</inkml:trace>
  <inkml:trace contextRef="#ctx0" brushRef="#br0" timeOffset="65233.17">18066 7072 360 0,'24'-16'134'0,"-6"10"-104"0,10-7 9 16,-21 10-1-16,15-3-18 16,-5-1-1-16,33 1-5 0,-12 0 1 15,19 3-8-15,-11 3 5 0,0 3 1 16,-8 0 5-16,-9 3 1 16,-5-3 1-16,-13 7 2 15,-8 9-10-15,-6-4-4 16,-1-2-5-16,-3 6 0 15,0-4-4-15,4 4 0 16,-1-3 1-16,8 3 0 16,-1-4 0-16,8 4 0 15,6 9 0-15,-2-6 0 16,-5-6-3-16,4 9 2 16,-3-6-1-16,-1 6 0 15,1-3 2-15,-4 3 2 16,-3-6 3-16,-8 0 2 15,1-4 5-15,-19 1 3 16,5-3-8-16,-29 5-4 0,7-8-2 16,-14 9 1-16,11-1-3 15,-4-5-2-15,7-4-58 16,11-2-24-16,3-1-131 16</inkml:trace>
  <inkml:trace contextRef="#ctx0" brushRef="#br0" timeOffset="66016.75">21378 6796 220 0,'-14'0'85'0,"14"0"-66"0,7 3 12 0,-7-3 3 16,7 0 2-16,7 0 5 16,8 0-2-16,2 0 0 15,12 0-21-15,27-3 9 0,4-4 6 16,-10 4-8-16,55 0-5 15,-23 0-7-15,66 0-1 16,-35 3-5-16,67-3 1 16,-46 3-5-16,60-7-2 15,-53 4 0-15,18-3 1 16,-39 0-3-16,-4-4 0 0,-24 4-32 16,-25-3-13-16,-14 2-43 15,-24 4-19-15,-8-3-39 16</inkml:trace>
  <inkml:trace contextRef="#ctx0" brushRef="#br0" timeOffset="66584.82">21982 6978 284 0,'10'-7'107'0,"-10"7"-83"0,7-3 19 0,-7 3 3 16,4-6-9-16,-4 6-2 16,7 0-8-16,-4-3-3 15,8-4-13-15,0 7 2 0,17-3 1 16,-4 0-5-16,22 3-1 15,-7 0-4-15,7 6-3 16,-11 1 2-16,1 5 0 16,-8 4 14-16,-11 3 6 15,-3-4-7-15,-14 7-2 0,0-3-8 16,-14 6-4 0,0-6-1-16,-3 6-1 0,3-6-3 15,3 0 2-15,4-4 1 16,7 1 2-16,0-3-3 15,10 2 0-15,-2-2-1 16,6 3 0-16,-4-4 2 16,4 4 0-16,-3-4 0 15,-4 4 0-15,0-3 0 16,-7-1 2-16,0 4 3 16,-11-4 2-16,1 7-1 15,-11-6-1-15,-11 2-3 16,7-2 1-16,4-4-4 0,-7 1 0 15,7-4 1-15,0 0 0 16,3-3-53 0,14-6-22-16,1 3-17 15,17-6-7-15,-3 0-55 16</inkml:trace>
  <inkml:trace contextRef="#ctx0" brushRef="#br0" timeOffset="66897.75">22535 7442 360 0,'-3'-4'134'0,"3"4"-104"0,3-9 18 0,-3 9 0 0,8-6-13 16,-1-1-1-16,10-5-6 15,-6 3 0-15,13-13-16 16,-2 6 0-16,9-6 1 0,-2 3-3 15,2 0 0-15,-6 7-9 16,0 6 0-16,-4 2 1 16,-3 11 1-16,-4-1-4 15,0 10 1-15,-4-1 0 16,1 4 2-16,0-3-1 16,-1 6-1-16,1 0-35 15,3-7-14-15,-4-2-41 16,5-7-18-16,-5 0-67 15</inkml:trace>
  <inkml:trace contextRef="#ctx0" brushRef="#br0" timeOffset="67785.11">18983 7457 288 0,'-7'3'107'0,"7"-3"-83"0,-14 0 17 15,7 0 4-15,-4 0-11 16,1 0 0-16,-1 0-4 16,0-3 1-16,1 0-17 15,3-3 5-15,3-4 2 0,4 1-5 16,7-4 1-16,7-2-1 16,4-4-1-16,7-6-3 15,-1 3 0-15,5-3-1 16,-1 3 1-16,0 3-4 15,0 7-3-15,1 5 2 0,-5 14 2 16,-3 2 2-16,1 4 1 16,-8 2-6-16,-4 4-2 15,-3 3-2-15,-3 0 1 16,-4 9-2-16,0-6 2 16,0-3-24-16,3-3-8 15,4-3-35-15,1-4-13 16,-1-2-20-16,7-1-5 15,3-3-56 1</inkml:trace>
  <inkml:trace contextRef="#ctx0" brushRef="#br0" timeOffset="70415.38">17067 8856 212 0,'-17'-3'82'0,"10"-1"-64"0,-4 1 13 0,8 0 1 16,-4 0-4-16,-1-3 3 15,1-1-4-15,4 4 1 16,-1 0-16-16,1 0 2 0,3 3 0 15,0 3 4-15,3 0 1 16,4 4-4-16,0 2 1 16,4 4 0-16,3-1-1 15,4 4-1-15,7-7-1 16,-1 7-1-16,8-4 2 16,3-2-7-16,11-4-2 15,11 0-3-15,3-3-2 16,-1 4 1-16,-6-4 1 15,-7 0-3-15,-7 0-2 0,-11 0 4 16,-7 0 1-16,-3 1 6 16,-4 5 5-16,-7 7-7 15,-7 6-1-15,-7 6-3 16,-3 9-2-16,-8 1 1 16,-3 0 1-16,-4-1-1 15,0 7-1-15,-3 3 1 16,4 16-1-16,-5 0-3 15,5-1 2-15,-1-2 1 16,4-7 2-16,0 1-3 16,3-14 0-16,4 4 1 15,3-12 0-15,4-7 0 16,0-3 0-16,4-10 0 0,-1 4 2 16,1-7-1-16,3-6-1 15,0 0-39-15,0-3-19 16,0 0-58-16,10-6-27 15,4 0 1 1</inkml:trace>
  <inkml:trace contextRef="#ctx0" brushRef="#br0" timeOffset="81373.38">17745 9646 208 0,'-7'-3'79'0,"3"3"-61"0,1 9 15 0,3-6 1 15,0 0-11-15,0 0 0 16,0 7-8-16,0-4 1 16,0-3-9-16,3 7 2 0,4-4 2 15,0-3 5-15,4 3 4 16,-1-2-4-16,5-4 1 16,6 0-6-16,3 0 1 15,5-4-3-15,-1-5 0 0,4-7-3 16,3-9-1-1,4-16-1-15,-1-9 0 0,-2 3-2 16,-1-3 1-16,-3-6-4 16,-8 5 0-16,-2-5 1 15,-8-7 2-15,-7-3-1 16,-7 4 2-16,-4 2-2 16,1 13-1-16,-4 0-2 15,0 3 1-15,0 7 1 16,0-1 0-16,-1 13 0 15,1 3 2-15,0 22-1 16,0 16-1 0,0 15 1-16,-3 29 5 0,-4 21 4 15,-4 7-1-15,-10 37 2 16,-8 13-6-16,-6 16-3 16,0 18-4-16,3-15-1 15,7-13 2-15,11-18 2 16,3-29-2-16,25-15 0 15,15-39 3-15,9-27 1 16,-6-3-4-16,14-35 1 16,0-10 0-16,-8-12 0 15,-6-21 2-15,-7-4 1 16,-11-4-1-16,-11 8-2 16,-6 8 1-16,-8 13 1 15,-3 13-1-15,-4 12 2 0,1 10-4 16,2 6-2-16,12 3-1 15,10 3 3-15,17-3-2 16,12-3 1-16,9-7 4 16,8-5 1-16,11-1 1 15,3-3 2-15,-4-3-3 16,-3 0 0-16,-11 3-102 16,-13-3-46-16,-12 0-13 15</inkml:trace>
  <inkml:trace contextRef="#ctx0" brushRef="#br0" timeOffset="82931.82">19495 9429 244 0,'-18'0'90'0,"7"0"-70"0,-6 7 17 0,10-7 4 16,0 0-7-16,-1 0 3 16,1 0-15-16,4 0-3 15,-1 0-11-15,4 0 6 0,11 0 5 0,3-7 3 16,4 7 2-1,3 0 0-15,4 0 0 0,3-3 0 16,7-3 0-16,7-3-7 16,11 6-2-16,7-4-7 15,0 7 0-15,-3 0-5 16,-4 0-2-16,-8 0 0 16,-2-6-1-16,-4 0 0 15,-4-1 0-15,-7 1 0 16,-7 0 0-16,-3 3-53 15,-7 0-24-15,-1-1-38 16,1 8-17-16,-1 2-12 16</inkml:trace>
  <inkml:trace contextRef="#ctx0" brushRef="#br0" timeOffset="83760">20511 8943 268 0,'-11'-9'101'0,"11"3"-78"0,-4 6 11 16,4 0 1-16,0 0-12 15,0 0-1-15,0 0 2 16,11 0 2-16,3 0-13 16,7-10 1-16,15 1 2 0,13 0 1 15,7 5 1-15,1 4 0 16,-4 4 0-16,-7 11 2 0,-8 4 2 16,-9 6-1-16,-8 7-1 15,-11 2-2-15,-6 4 1 16,-11-4-8-1,-7 1-4-15,-7-7-7 0,-1 6 0 16,1-5 0-16,0-4 2 16,3-7-1-16,4-2-1 15,4-3-2-15,3-4-1 16,3 0 2-16,4 4 2 16,4-7-2-16,6 1 0 15,4-1 1-15,8 0 2 16,6 0-1-16,4 4-1 15,-1 2 1-15,1 7-1 16,3 3 0-16,-3 16 2 0,0 2-3 16,-4-2 0-16,-3 0-1 15,-8 2 0-15,-6 1 2 16,-8-6 2-16,-3-1-1 16,-3 1 2-16,-8-1-2 15,1-2 2-15,-4-4 7 16,-4-3 5-16,-7-6-7 15,-6-4-4-15,-5-5-3 16,-10-1 1-16,-6-3-1 16,-1-2-1-16,7-4-2 15,7-4 1-15,7-2-8 16,11 3-4-16,10-6-37 16,15-7-18-16,17 0-26 0,14 1-12 15,8 2-61 1</inkml:trace>
  <inkml:trace contextRef="#ctx0" brushRef="#br0" timeOffset="92303.21">21816 8818 208 0,'17'-34'77'0,"1"12"-60"0,7-13 13 0,-15 13 3 16,4-9 1-16,4-4 4 0,0 1 3 15,-4 2 4-15,0 7-24 16,0 7 10-16,0 2 4 0,0 16-2 16,4 9 1-16,3 23-4 15,0 12-1-15,-3 15-3 16,-8 38-1-16,-10 19-12 15,-10 10-3-15,-8 12 5 16,-6-7 4-16,-5-11-9 16,-6-20-3-16,-4-12 1 15,0-1 5-15,4-18-7 16,7-12-3-16,7-19-2 16,21-23 1-1,14-21 1-15,14-13-1 16,7-9-2-16,18-19 1 15,18-16-1-15,10 0 2 0,-3 13 1 16,-11 22 1-16,-14 19 0 16,-8 18 0-16,-9 16 0 15,-12 10 0-15,-6 5 0 16,-7 1 0-16,-8 0 0 16,-3 0-2-16,0-7-2 15,0-2-13-15,0-7-4 16,4-7-40-16,-1-2-15 15,1-3-42-15,3-1-137 32</inkml:trace>
  <inkml:trace contextRef="#ctx0" brushRef="#br0" timeOffset="95377.24">26906 7670 260 0,'4'-12'99'0,"6"-1"-77"0,5-5 11 0,-5 8 0 16,4-2 2-16,-3 2 3 16,10-2-5-16,-3-1-3 15,-4 4-16-15,0-1 15 0,-7 7 8 16,0 0-8-16,-25 12-2 0,-20 13-7 15,-5 0-3-15,1 7-7 16,0-4-2-16,3-3-4 16,3-4-1-16,5 1-6 15,3-6 0-15,3 6 3 16,0-1 4-16,0 1-3 16,1-3-3-16,3 0-2 15,3-4 0-15,7 1 0 16,11-4 3-16,11 0 0 15,10-5 1-15,7 5-3 16,1-9 2-16,2 6 1 16,1-3 0-16,3 7 0 15,1-1 0-15,-5 7 0 16,-6 3 2-16,-7 6-1 16,-4 3 2-16,-7 6-4 0,-4-5 0 15,-3-4 3-15,-3-3 1 16,-4-7 5-16,0-5 5 15,-4 6-3-15,-3-13 2 16,-4 6-7-16,-3 0-1 16,-3 1-2-16,-1-1-2 15,0 1 1-15,4-1-1 16,7-3-40-16,10 1-18 16,11-4-45-16,18-6-20 15,14-7-48 1</inkml:trace>
  <inkml:trace contextRef="#ctx0" brushRef="#br0" timeOffset="95595.27">27252 8097 380 0,'-7'-16'143'0,"7"16"-112"0,0 0 3 16,0 0-5-16,0 3-11 15,0 0-1-15,4 4-9 16,-1 5-5-16,1 1-2 16,-4 6-4-16,3-1 0 0,4-2-60 15,4 0-25-15,6-7-75 16</inkml:trace>
  <inkml:trace contextRef="#ctx0" brushRef="#br0" timeOffset="95756.26">27287 7761 312 0,'-10'-9'115'0,"10"15"-89"0,3 7-10 0,4-7-11 16,4 3-55-16,7 4-19 15,13 0-47-15,5 9-19 16</inkml:trace>
  <inkml:trace contextRef="#ctx0" brushRef="#br0" timeOffset="96248.73">27732 7971 260 0,'3'-12'99'0,"-3"12"-77"0,0-16 20 16,0 13 6-16,0-3-8 15,0 3 1-15,-7 0-10 16,0-1-4-16,-10 11-15 15,3-4-1-15,-15 19 2 0,8-3-7 16,-4 15-1-16,-3 10-3 16,14-6 1-16,14-10-7 0,11 0 1 15,6-9 5 1,8-13 4-16,-4-9-1 16,0-10 2-16,-3-5 5 0,0-11 4 15,-4 11-4-15,-4-1-2 16,-3 6-3-16,-3 16-2 15,-4 16-1 1,0 9-5-16,-4 19 1 16,1-3 0-16,-1 0 0 15,1 10 0-15,-1-1 0 16,1 0 6-16,-4-3 6 16,0-9 0-16,-7-3 1 15,-4-10-5-15,-3-6-3 16,-4-10-2-16,-3-8 0 15,3-11-2-15,7-12-1 16,8-12-2-16,13-7-1 16,12 7 2-16,6 0 2 15,3-4-5-15,8 7 1 0,-4 6-21 16,8 0-9-16,6 0-36 16,-3 7-14-16,-7-1-99 15</inkml:trace>
  <inkml:trace contextRef="#ctx0" brushRef="#br0" timeOffset="96578.22">28187 8166 420 0,'-11'-13'156'0,"11"13"-121"0,-14-25 10 0,14 16-5 16,-7-7-21-16,0 4-5 16,0-7-9-16,0 3-2 15,7-3-1-15,0 4-6 0,7 2 0 16,0 4 2-16,7 9 3 16,-3 0 13-16,3 12 8 15,0 4-9-15,0 9-2 16,0-3-7-16,0 3-1 15,-3-6-3-15,3 9-1 16,4-6-59-16,3-6-26 0,4-10-39 16,-1-6-15-16,-3 0-1 15</inkml:trace>
  <inkml:trace contextRef="#ctx0" brushRef="#br0" timeOffset="97028.57">28751 7909 428 0,'0'-13'159'0,"0"13"-124"0,-7-3-9 0,7 3-12 15,-3 0-15-15,-1 0 0 16,-3 0-4-16,0 0 1 16,-3 0 2-16,3 0 1 0,-4 3 1 15,4-3-3-15,0 10 2 16,0-4 1-16,3 6 0 16,1-2 0-16,6 9 2 15,1-4-3-15,6 7 0 16,-3-3-1-16,4 3 0 15,0-3 17-15,-1 3 7 16,-3-3 7-16,-7-1 2 16,0 1-14-16,-7-3-5 15,0-4-8-15,-7-2-1 16,3-4-1-16,-3-3-2 0,4 0-10 16,-1-3-4-16,1 0-42 15,3 0-17-15,3 0-102 16,4-3-60-1,0 0 108-15</inkml:trace>
  <inkml:trace contextRef="#ctx0" brushRef="#br0" timeOffset="97962.24">29961 8022 200 0,'4'-10'74'0,"-4"10"-58"0,14-19 16 0,-10 19 2 16,3-9-2-16,0 3 3 15,0-4 3-15,0 1 1 16,-7-4-21-16,0 4 5 0,-11 0 4 16,4-1-9-16,-21 1 0 15,-18 2-8-15,0 1-4 16,0 12-3-16,1 1-3 16,2 2 1-16,1 4-1 15,7 2-3-15,3 4 2 16,7 6-1-16,7-3 0 15,11 10 2-15,7-4 0 16,7-3 0-16,4-3 2 16,3 3-1-16,7-13-1 15,8 1 3-15,2-10 0 16,12-9 1-16,-8-13 2 0,-3 10-1 16,10-29 2-16,-7 10-4 15,8-22-2-15,-8 12 0 16,0-25-1-16,-7 10 2 15,4-35 1-15,-7 19-1 16,0-19 1-16,-8 19 2 16,-6-12 2-16,3 15 3 15,-11 13 4-15,1 12-6 16,-8 32-2-16,-3 15-6 16,-7 16 0-16,0 22-2 15,4 12-2-15,-1-15 3 16,-7 34 2-16,1 19-2 15,6-3 0-15,8-6-19 16,10-16-9-16,7-13-18 16,3-15-6-16,5-13-62 0,6-9-26 15,7-10 21 1</inkml:trace>
  <inkml:trace contextRef="#ctx0" brushRef="#br0" timeOffset="98498.39">30501 7855 332 0,'0'0'126'0,"0"0"-98"0,-17 4-1 16,17-4-6-16,-18 9-13 15,4-3 0-15,-18 7-4 16,4 6-3-16,-7 12 0 15,6-6 1-15,5 6 1 0,-1 10 3 16,18-16 1-16,3-3 3 16,22-3 1-16,-4-3 6 15,18-13 1-15,-4-3 4 16,4-10 3-16,-4 1-7 16,-3-13-3-16,-4 3-8 15,-3-6-5-15,-4 3-1 16,-7 0-1-16,0 3-33 0,-4 4-13 15,1 2-12-15,-4 13-3 16,0 0 1-16,0 13 0 16,0-4-18-16,3 10-5 15,1-3 90-15,6-4 42 16,-2 4 16-16,6-7 3 16,0-2-3-16,7-14-1 15,-3 1-9-15,10-13-2 16,-4 10-14-16,8-10-6 15,-7 10-17-15,0-1-5 16,-4 1-7-16,-4 9-1 16,-2 0-1-16,-5 9-2 15,1-3-19-15,3 13-10 16,0-6-38-16,4 12-17 0,-1-6-29 16,4 3-12-16,-3-4-1 15</inkml:trace>
  <inkml:trace contextRef="#ctx0" brushRef="#br0" timeOffset="98773.72">31478 7451 356 0,'-3'-31'134'0,"3"31"-104"0,0-10 16 0,0 10-1 15,3-3-19-15,1 0-4 16,3 9-13-16,-4-3-4 16,5 26-3-16,-5-7-2 0,-3 31 1 15,0-9-1-15,-3 22 0 16,-1-13-18-16,0 28-8 16,1-15-30-16,-4 3-13 15,3-12-34-15,4-17-14 16,0 1 7-1</inkml:trace>
  <inkml:trace contextRef="#ctx0" brushRef="#br0" timeOffset="98938.49">31164 7636 332 0,'29'9'126'0,"-29"-9"-98"16,109 22-1-16,-91-19-8 0,31 7-14 15,-7-1-3-15,25 7-17 16,-10-4-7-16,3 4-121 16,-11-6-55-16</inkml:trace>
  <inkml:trace contextRef="#ctx0" brushRef="#br0" timeOffset="99225.75">30974 7222 400 0,'35'-41'148'0,"-35"41"-115"0,32-31 13 0,-25 25-3 15,0 6-23-15,0 0-6 16,-7 22-8-16,0-4-3 16,-7 20-1-16,0-10-6 0,3 32 0 15,1-13-58-15,3 25-23 16,0-19-91 0</inkml:trace>
  <inkml:trace contextRef="#ctx0" brushRef="#br0" timeOffset="100032.05">28099 9295 276 0,'0'6'104'0,"3"-3"-81"0,1-3 16 15,-4 0 1-15,0 0 6 16,0 0 9-16,0 0-9 16,0-9-6-16,-4 6-22 15,1-7 0-15,3-2 0 0,3-4-6 16,4-6 1-16,4-9-6 15,7-10-2-15,6-6 0 16,4-3-1-16,8 3 2 16,3 6 1-16,-4 9-1 15,-7 7 1-15,-7 16 0 0,-14 9 3 16,-10 16-3-16,-8 15 1 16,-3 10-7-16,-4 3-1 15,4-4 0 1,4-5 2-16,6-4-3 0,4-9-2 15,11 3 2-15,13-12 0 16,12-7 1-16,10-3 0 16,-1-3 0-16,-6 0 2 15,-7 0-1-15,-7 3-1 16,-8 4 1-16,-6 2 1 16,-4 0-1-16,-3 1-1 15,-1-1-30-15,4 1-13 16,0-1-27-16,0-6-11 15,7 4-106-15</inkml:trace>
  <inkml:trace contextRef="#ctx0" brushRef="#br0" timeOffset="100377.74">28942 9107 260 0,'-11'-19'99'0,"11"6"-77"0,-7-9 15 15,7 19 5-15,-3-3-10 0,-4-4 1 16,-7 17-3-16,-4 2-1 16,-10 10-16-1,3 3 1-15,0 6 0 0,4 0-5 16,4-6-1-16,2-3-4 0,12 3-1 16,6-9 3-16,12-4 1 15,9-6 3-15,8-3 1 16,3-3 3-16,1-3 2 15,-8 3 4-15,-7-1 4 16,-7 4-8-16,-10 4-4 16,-8 2-7-16,0 3-4 15,1 1-11-15,-1-1-4 16,4 0-46-16,7-2-18 16,4-4-24-16,3 3-7 15,4-3-34 1</inkml:trace>
  <inkml:trace contextRef="#ctx0" brushRef="#br0" timeOffset="100630.32">29376 8533 368 0,'7'-29'140'0,"-4"29"-109"0,4 0 11 16,1 7-1-16,2 5-16 15,1 7-5-15,-1 16-7 16,-3 2-3-16,-3 7-6 16,-8 6-3-16,-3 13 2 0,-3 12-2 15,-4 7-1-15,-1-13-17 0,1-7-9 16,4-8-30-16,3-10-13 16,3-13-9-16,4-9-3 15,4-13-41 1</inkml:trace>
  <inkml:trace contextRef="#ctx0" brushRef="#br0" timeOffset="100798.58">29143 8821 280 0,'-7'6'104'0,"14"4"-81"0,14 2 9 0,-3-5-2 15,17-1-10-15,22 3 1 0,10 1-12 16,0 5-3-16,-7-2-4 15,-4-4-21-15,-3 1-8 0,-4-4-112 16</inkml:trace>
  <inkml:trace contextRef="#ctx0" brushRef="#br0" timeOffset="101069.14">30025 8956 304 0,'0'-9'115'0,"0"2"-89"0,0 4 12 0,-4 0-1 16,1 3-14-16,-1 0 0 15,-17 3-5 1,-21 10-2-16,-4 6-8 0,0 6-3 0,4 6-1 16,7-3-5-16,6 7 1 15,12-7-2-15,10-3 0 16,14-6 2-16,14 0 0 15,11-10-5-15,6 0-1 16,1-5-39-16,0-4-18 16,-7-4-88-1</inkml:trace>
  <inkml:trace contextRef="#ctx0" brushRef="#br0" timeOffset="101411.76">30268 8420 368 0,'4'-25'137'0,"-8"25"-106"16,4 3 17-16,0 6 3 0,-7 23-20 15,-3 18-5-15,-4 9-9 16,-4 7-3-16,0 6-8 16,1 13-4-16,3 0-1 0,7-7-1 15,7-12 0-15,3-13 0 16,11-12 2-16,14-13 3 15,15-12 4-15,3-13 2 16,3 3 3-16,-3-12 2 16,-7 6 2-16,-4 0-8 0,-7 0-3 15,-10 9-2-15,-4 7 1 16,-4-3-3-16,-2 9-2 16,2-7-7-16,-3 1-4 15,4-4-43-15,-1-2-17 16,-3-4-22-16,0 0-9 15,0 1-63 1</inkml:trace>
  <inkml:trace contextRef="#ctx0" brushRef="#br0" timeOffset="102285.11">27284 10138 256 0,'-28'0'96'0,"21"0"-75"0,-4 0 17 0,7-3 1 16,4 3-12-16,0 0-1 16,0 0 2-16,4 0 3 15,3 0-17-15,4 3 7 0,-1-3 6 16,4 3 0-16,4 0 2 15,3-3-5-15,11 0-3 16,10 0-5-16,8 0 0 16,3-3-7-16,-4 3-3 15,0 0-3-15,1 3 0 16,-8 0-4-16,-3 4 0 16,-7-1-21-16,-4-3-10 15,-7 0-22-15,-3-3-6 16,-1 0-23-16,1-3-8 15,-4-6-52 1</inkml:trace>
  <inkml:trace contextRef="#ctx0" brushRef="#br0" timeOffset="102614.09">27718 9850 332 0,'-4'0'126'0,"8"0"-98"0,3 3 12 16,0-3 0-16,3 0-13 16,5 3-3-16,9 0-8 15,12 0 0-15,9 3-9 16,1 4-2-16,0 2-1 0,-7 7 6 0,-7 3 4 16,-8 6 1-1,-10 4 4-15,-6 2-7 0,-8-2-2 16,-4 2-5-16,-7-3-4 15,1-2 0-15,-4-7-1 16,-4 3 0-16,-3-3 2 16,0-4-34-16,0-2-16 15,-1 0-13-15,1-4-5 16,4 1-39-16,6-4-15 16,11 1-1-1</inkml:trace>
  <inkml:trace contextRef="#ctx0" brushRef="#br0" timeOffset="103033.22">28656 9859 296 0,'-3'-25'112'0,"6"16"-87"0,1-1 18 0,-4 10 2 16,3 0-9-16,4 0-1 15,-3 6-13-15,-1 7-6 16,-3 12-9-16,0 13 2 0,-3 6 3 16,-4 12-8-16,0-6-2 15,0 7-2-15,0-7 0 16,0-3 2-16,3 9 1 16,4-9-23-16,7-6-12 15,0-10-10-15,4-15-2 16,3-13-29-16,0-9-13 15,4-3-38 1</inkml:trace>
  <inkml:trace contextRef="#ctx0" brushRef="#br0" timeOffset="103279.72">28653 9734 304 0,'-14'0'112'0,"14"3"-87"0,0 6 11 15,3-6 0-15,4 0-5 16,7 1 2-16,7-1-10 16,11-3-1-16,7-3-13 15,-4-1-5-15,25 1-1 0,14 3-2 16,-14 3 2-16,-10 1-13 16,-12 2-6-16,-9 3-33 15,-12 1-16-15,-13-4-41 16,-8 3-18-16,-13 10 17 15</inkml:trace>
  <inkml:trace contextRef="#ctx0" brushRef="#br0" timeOffset="103443.07">28624 10066 264 0,'-17'28'99'0,"13"-18"-77"0,8-1 2 0,3-9-4 15,7 0-7-15,7 0 0 16,7 0-10-16,11 3-1 15,7 0-2-15,0 4-14 0,0 2-3 16,0 3-86 0,-8 4-58-16,-6 3 64 15</inkml:trace>
  <inkml:trace contextRef="#ctx0" brushRef="#br0" timeOffset="103771.11">29129 10242 292 0,'0'-13'110'0,"0"13"-86"0,0-13 9 16,0 13-3-16,0-6-5 16,0 6 2-16,-11 0-9 15,1 0 0-15,-15 10-11 16,4-4 0-16,-11 10 0 0,-10 9-3 16,10 0-1-16,11-3-1 0,14 0-2 15,14-7 3-15,7-8 2 16,-3-1 0-16,17-6 0 15,7-6 8-15,-3-1 3 16,-8 1 6 0,-6-3 1-16,-4 9-6 0,-7 0-2 15,-3 6-9-15,-4 3-2 16,-4 1-2-16,1 5 1 16,-1-2-33-16,4 3-14 15,4-4-29-15,3-2-10 16,7-4-81-1</inkml:trace>
  <inkml:trace contextRef="#ctx0" brushRef="#br0" timeOffset="104000.86">29499 10260 260 0,'-7'-3'99'0,"7"3"-77"0,-24 7 15 16,20-7 3-16,-7 3-9 15,-6 3-1-15,-4 3-16 16,3 1-7-16,4 2-4 16,3 1 0-16,4 6 0 0,7-1-1 15,4-2-2-15,-1 0-6 16,15-1-1-16,7 4-57 16,3-6-24-16,0-4-41 15</inkml:trace>
  <inkml:trace contextRef="#ctx0" brushRef="#br0" timeOffset="104270.23">29732 9796 408 0,'4'-12'154'0,"-4"12"-120"0,14-6 8 0,-11 2-5 15,8 8-22-15,-4-4-3 16,0 9-8-16,-3 25-3 16,-8 17 0-16,-3 8-1 0,-4 7 0 15,1-6-7-15,-1 5 0 16,1 1-35-16,3-6-14 0,3-7 4 16,4-12 6-16,0-13-3 15,4-9 2-15,3-16-76 16</inkml:trace>
  <inkml:trace contextRef="#ctx0" brushRef="#br0" timeOffset="104429.68">29658 10013 320 0,'0'3'121'0,"7"3"-95"0,7 13 0 15,-3-13-7-15,6 10-17 16,12-4 0-16,-1 4-2 0,-3-7 2 15,17 4-1-15,-10-4-53 0,6 1-23 16,8 2-52 0</inkml:trace>
  <inkml:trace contextRef="#ctx0" brushRef="#br0" timeOffset="104763.6">30095 10226 264 0,'-14'-6'99'0,"14"6"-77"0,-7-10 13 0,7 10 3 15,0 0-13-15,0 0-5 16,-3 0-5-16,-1 0-2 16,-10 6-7-16,0-2-2 0,-11 11 2 15,4-2 1-15,-4 6 3 0,4-4-5 16,7 4-1-16,4-3 2 16,17-7 3-16,-4 1 2 15,18-4 3-15,-3-3-5 16,7-6-3-16,-4-3 3 15,0-4 4 1,-3 7-1-16,-8-6 1 0,1-1-7 16,-8 1-2-16,1 3-2 15,-4-1 1-15,0 1-20 16,0 6-8-16,0 0-29 16,0 0-11-16,0 0-72 15,7 3-57 1,0 0 77-16</inkml:trace>
  <inkml:trace contextRef="#ctx0" brushRef="#br0" timeOffset="104956.51">30159 10358 276 0,'4'9'104'0,"-4"-9"-81"0,7-3 18 0,-7 3 2 15,7-6-10-15,0-1-2 16,3-2-6-16,-3-1-4 16,0-5-11-16,0 5-2 0,0-5-1 15,-3-1-1-15,3 0 1 16,4-6-6-16,3 4-3 15,10-1 1-15,1 9 0 16,-4 1-4-16,18 0 1 16,-7 5-40-16,7-2-18 15,-8 3-96 1</inkml:trace>
  <inkml:trace contextRef="#ctx0" brushRef="#br0" timeOffset="105766.54">30886 10151 316 0,'3'-4'121'0,"1"1"-95"0,3-3 11 15,-4 0 0-15,1 0-8 16,-1-1 3-16,-3 1-7 15,0 3-3-15,-3 0-12 16,-8 3-2-16,-10 6-1 0,-7 3-3 16,-4 4-1-16,0 3-1 0,8 2-2 15,3 1-2-15,6 0 1 16,8-6-1-16,11 5 0 16,14-5 2-1,13-7 0-15,8 1 0 0,3-4 2 16,-3-3-1-16,-3-3 2 15,-8-1 2-15,-7-5 2 16,-7 0-1-16,-7-4 1 16,-10 0-4-16,-12-2-2 15,-2 5 0-15,-4-2-1 16,3-1-11-16,4 1-5 16,3 2-32-16,8 4-14 15,3 6-14-15,7 0-5 0,7 3-53 16</inkml:trace>
  <inkml:trace contextRef="#ctx0" brushRef="#br0" timeOffset="106058.6">31122 10182 288 0,'-7'6'107'0,"3"-3"-83"0,-6 13 2 16,6-13-4-16,4 7-3 15,0-1 1-15,7 0 4 0,4 1 2 16,7-4-13 0,13 0 12-16,8-2 5 0,4-1-2 15,-5-3 0-15,-2-3-11 0,-8-4-3 16,-7-2-6-16,-3-1-3 16,-8-2-2-16,-3-4-3 15,-7 7-26-15,-7-4-12 16,4-2-28-16,3 8-8 15,0-2-43-15,3 3-17 16,4-4 24 0</inkml:trace>
  <inkml:trace contextRef="#ctx0" brushRef="#br0" timeOffset="106312.49">31694 9815 324 0,'3'-28'123'0,"1"19"-95"0,6-7 18 16,-3 6 4-16,0 1-13 15,0 3-1-15,4 3-16 16,-4 6-7-16,-3 6-8 16,-4 10-2-16,-4 9 1 0,-3 13-2 15,0 19-2-15,-4-4-6 16,1 4-1-16,-1-7-39 15,4-6-17-15,0-10-11 16,0-5-3-16</inkml:trace>
  <inkml:trace contextRef="#ctx0" brushRef="#br0" timeOffset="106490.98">31503 9887 288 0,'4'0'107'0,"13"7"-83"0,15 2 4 0,-11-6-4 16,21 3-12-16,18 4 1 15,4-1-10-15,-4 7-2 16,-7-4-111-16,-4-2-50 16,1-1 53-16,-5-3 29 0</inkml:trace>
  <inkml:trace contextRef="#ctx0" brushRef="#br0" timeOffset="107137.88">32304 9972 316 0,'-35'-3'121'0,"31"3"-95"0,1 0 11 16,3 0 0-16,7 0-3 15,10 0 4-15,8 0-6 16,3 0 1-16,4 0-19 15,0 0 1-15,-4 0 1 0,-3 3-6 16,-4 0-1-16,-4 0-3 16,-3 0 1-16,1 4-6 15,-5-4-1-15,4 0-5 16,0-3 1-16,4 0-36 16,-4-3-15-16,0 0-30 15,-7-4-9-15,4 7-60 16</inkml:trace>
  <inkml:trace contextRef="#ctx0" brushRef="#br0" timeOffset="107598.93">32861 9715 352 0,'14'-16'132'0,"-3"7"-103"0,0-1 7 16,-4 7-1-16,0-3-6 15,0 6 5-15,0 0-3 16,-4 0 1-16,4 9-18 15,-3 1 7-15,-4 5 6 0,0 4-2 16,-4 9 0-16,-3 13-9 16,0 16-5-16,-3 5-9 15,3 4-1-15,3-3 3 16,4-7 2-16,0 1 0 0,4-1-1 16,-1-2-1-16,4-11 2 15,0 1-1-15,0-6 2 16,-3-10-6-16,-1-6-1 15,1-9 2-15,-4-4 3 16,0-3-15-16,0-6-6 16,-4-6-45-16,1 3-18 15,3-6-118 1,0 2-78-16</inkml:trace>
  <inkml:trace contextRef="#ctx0" brushRef="#br0" timeOffset="111065.07">28755 11722 312 0,'-4'0'115'0,"4"-4"-89"0,0 4 10 15,0 0-2-15,0 0-8 16,0-3 2-16,-3-3-3 16,-1-3 2-16,1-4-15 15,-1-3 2-15,1-2 2 0,-1-8-4 16,1-11-2-16,-1-10-5 0,1-7-2 15,3-2-1 1,0-4-2-16,3-2-2 0,4-17 1 16,7-2 1-1,8-1 0-15,2 16 0 0,1 13 2 16,0 12-1-16,-1 16-1 16,8 13 1-16,-7 12-1 15,3 12 0-15,0 10 0 16,-3 7-11-16,0-1-5 15,-1 0-34-15,-3 0-15 16,-3-3-35-16,-4-3-12 16,-7 0-13-1</inkml:trace>
  <inkml:trace contextRef="#ctx0" brushRef="#br0" timeOffset="111293.61">28571 11339 296 0,'-3'9'110'0,"21"-9"-86"0,6 0 16 16,-6 0 2-16,7 0-10 16,6-3-1-16,12-3-17 15,3 6-9-15,-4 6-3 16,-3-3-2-16,-4 7 0 0,-10-1-40 15,-4 1-18-15,0 2-94 16</inkml:trace>
  <inkml:trace contextRef="#ctx0" brushRef="#br0" timeOffset="112146.07">29132 11687 392 0,'-7'-19'148'0,"4"10"-115"0,-4-13 6 0,3 12-3 16,1-2-22-16,-1-7-2 15,4-3-8-15,0-3-3 16,4 3 0-16,3 3-1 0,3 4 0 16,4 2 0-16,1 4 0 15,6 2-5-15,3 4 1 0,8 3-38 16,7 3-16-16,3 4-15 15,1 2-4-15,-5-6-25 16,-6 7-22 0,-4-4 58-16,-6-3 110 15,-5-3 57-15,-3 6-24 16,-7-6-17-16,-7 0-26 16,-3 0-10-16,-4 0-14 15,-4 3-2-15,-3 4 2 0,-4 5-2 16,-3 4 1-16,-3 3-1 15,-1 3 0-15,7 0 2 16,4-4 1-16,11 1 3 16,10-3 2-16,10-4-3 15,12-2 0-15,2-4 6 16,1-6 2-16,0-3 3 0,-4-3 2 16,-7-4-3-16,-3-5-2 15,-8-4-11-15,-3-3-4 16,-7-3-4-16,-3 3 1 15,-1 3-29-15,-3 3-9 16,4 4-21-16,-1 9-5 16,4 6 4-16,0 3 5 15,4 7-31-15,3 2-13 16,0 1-11 0,4-3 238-1,20-7-36 1,-2 3 0-16,-5-9-29 15,-3 0-18-15,-3 0-21 16,-4-3-8 0,-3-3-12-16,-1 6-1 0,-3-3 1 0,-7 3-3 15,0 0-1-15,4 0-3 16,-1 0-3-16,4 0 2 16,8 0 0-16,2-3 5 15,8-4 2-15,3-2 4 16,0-1 4-16,-3 4-2 15,-4 3 3-15,-3 6-4 16,-8 7 1-16,-6 2-5 16,-4 4-2-16,0 0-5 0,3-4-2 15,5 7 1-15,6-7 2 16,3-2-2-16,4-4 0 16,1-6-30-16,-1 0-12 15,0 0-46-15,0-3-21 16,7-6-59-1</inkml:trace>
  <inkml:trace contextRef="#ctx0" brushRef="#br0" timeOffset="113545.87">30900 11079 236 0,'10'-16'90'0,"-3"7"-70"0,4-4 24 15,-4 4 4-15,0-1-5 16,0 1 1-16,4-1-9 16,-1 4-2-16,-3 0-18 15,0 6 6-15,-3 9 3 0,-8 1-6 16,-10 5-3-16,-10 4-11 16,-12 0-2-16,-2-3-2 0,-1 3 2 15,4-1-1-15,6 4-1 16,8-6-2-16,3-3 1 15,8-1-1-15,6-3-2 16,8 1 3-16,6-4 2 16,8 4 0-16,3-4-1 15,0 3 1-15,4 1-1 16,3 2 2-16,1 4 1 16,-5 3-4-16,1 6-1 15,0 3-2-15,-4 0 3 16,0 10 0-16,-7-7 3 15,0-3-1-15,-3 1 2 16,-4-1 7-16,-7-6 3 16,-4-3 0-16,-6-4 2 15,-4-2-6-15,-11 3-1 0,-3-7-4 16,-4-6-3-16,0 6-3 16,4-9 1-16,3 0-23 15,8-9-10-15,3 6-20 16,10-3-8-16,4-4-22 15,11 7-8-15,3-3-45 16</inkml:trace>
  <inkml:trace contextRef="#ctx0" brushRef="#br0" timeOffset="113962.75">31200 11471 292 0,'-4'0'110'0,"4"3"-86"0,0 6 9 0,0-9 0 15,4 10-15-15,-1-1-2 16,4 0-5-16,4 1 0 0,6-4-6 15,8-3 1-15,3-3 4 0,4-6-2 16,0-7 1-16,-4-5 6 16,0-4 4-16,-10-3 4 15,-4 0 1-15,-7-1-7 16,-7 8-2-16,-10-1-12 16,-12 16-1-16,-9 6-2 15,-5 6 2-15,1 16-3 16,3 4 0-16,8 2 1 15,6 0 0-15,11 1-18 16,7-4-5-16,7-3-20 16,7-3-5-16,0-6-63 15,11-4-26-15,-4-3 12 16</inkml:trace>
  <inkml:trace contextRef="#ctx0" brushRef="#br0" timeOffset="114268.5">31637 11424 348 0,'0'-13'129'0,"-3"7"-100"0,-1 0 11 0,1 6-2 16,-5 0-17-16,-2 6-4 0,-1 6-10 15,-3 4-3-15,-3 6-2 16,2-3-4-16,5 6-1 0,-1-3-1 16,8 0 3-1,3 0-2-15,3-3 1 0,4-4-3 16,4 1 1-16,0-4-27 16,3 4-9-16,0-6-33 15,3-4-14-15,12-3-39 16</inkml:trace>
  <inkml:trace contextRef="#ctx0" brushRef="#br0" timeOffset="114775.27">31926 11433 296 0,'-10'0'112'0,"3"3"-87"0,-4 3 9 0,8-2-1 15,-8 5-15-15,-3 7 0 16,-4 6-10-16,-3 0-5 16,-4 3-2-16,4 0-4 0,4 0 2 15,6-6 1-15,8-1 0 16,10-8 0-16,7 2 2 16,3-5 1-16,5-7 1 15,2-3 13-15,-3-4 6 16,-3-2 0-16,-4-10 0 15,-3 0-8-15,-8-6-4 16,-3-3-6-16,-3 0-4 16,-4 3-14-16,3 12-4 0,1 4-22 15,-1 2-10-15,4 17-3 16,0-1-1-16,4 1 8 16,3 8 4-16,3-2 26 15,1-3 11-15,3-4 34 16,0-3 16-16,4-3-4 15,-4 1 1-15,0-4-8 16,0 0-1-16,-3 0-11 16,-1 0-1-16,-3 3-11 15,0 3-2-15,0 3-5 16,0 1-1-16,0-1-1 16,4-2-2-16,0-4-28 15,3 6-14-15,3-3-31 0,5-3-14 16,2-3-51-1</inkml:trace>
  <inkml:trace contextRef="#ctx0" brushRef="#br0" timeOffset="115240.54">32487 11464 316 0,'-17'-15'118'0,"6"8"-92"0,1-2 17 0,6 3 1 0,-3 3-22 16,-4 0-5-16,1 3-10 16,-4 6-5-16,-4 6-1 15,0 7-1-15,1 3 0 16,-1 0 0-16,4 6 2 0,7-3-6 16,3-3 1-16,4-3 3 15,4-6 2-15,3 2-3 16,7-12 1-16,4 4 0 15,-1-14 2-15,5-2-3 16,-1-10 0-16,0-9 7 16,0-16 4-16,0-9-3 15,-3-4 1-15,-4-5-1 16,0-17 3-16,-3-12 1 16,-1 0 1-16,-6 19 0 15,-1 13 2-15,-6 24-3 16,-1 13 1-16,-3 22-7 15,4 25-3-15,-1 22-4 16,4 10-1-16,4 6-1 16,-1 18 3-16,4-3 0 0,0 1 3 15,0-13-30-15,4-10-13 16,0-12-70-16,10-6-28 16,0-13-5-1</inkml:trace>
  <inkml:trace contextRef="#ctx0" brushRef="#br0" timeOffset="116097.45">30480 12195 228 0,'4'-6'88'0,"-1"-1"-69"0,1 1 6 0,-1 3 0 16,4-3-1-16,0-1 5 0,4-5-2 16,-1 3-2-16,1-1-13 15,-4 1 6-15,0-1 4 0,-3 1 11 16,-8 3 6-16,-6 6-9 15,-8 3-3-15,-10 0-10 16,-8 6 0-16,-6 1-8 16,0-1-3-16,-1 10-3 15,1 3-3-15,0 6-2 16,-1 10 1-16,5 15-1 16,-5 7 0-16,8-1 2 15,7-2 2-15,14-7-3 16,14-3-2-16,10-3 4 15,11 0 3-15,11-10-1 16,25-3 0-16,17-5 1 16,0-11 2-16,3-5 1 0,1-14 1 15,3-5-4-15,-7-3-1 16,-14-4 3-16,-14 0 1 16,-18-6 5-16,-21 0 5 15,-17-3-7-15,-15-9-3 16,-7 2-7-16,-3 10-2 15,-7 4 1-15,-8 14 0 16,4 4-6-16,4 4 0 16,7-4-24-16,14 9-7 15,14-3-33-15,14 1-15 16,17-4-93 0</inkml:trace>
  <inkml:trace contextRef="#ctx0" brushRef="#br0" timeOffset="116875.89">31076 12725 308 0,'4'-3'115'0,"3"-4"-89"0,-4 1 25 0,-3 0 8 16,0 0-12-16,0-4-3 15,-3-2-16-15,-1 2-5 16,-3-5-13-16,0 5-4 0,4-2 0 15,-1-1-3-15,1 4-2 16,3-1-3-16,0 1-1 16,3 0-1-16,1-1 3 15,-1 4 0-15,1 0 3 16,-1-1-3-16,1 1 0 0,-1 6 1 16,-3 0 2-16,0 0-3 15,0 0 0-15,4-3 1 16,-4 3 2-16,0 0-6 15,0 0 1-15,0 0 3 16,0 0 2-16,0 0 0 16,-4 0-2-16,-3 0 1 15,0 0-1-15,-3 3 2 16,-1 10 1-16,0-4-4 16,4 4-1-16,0 2 1 15,4 1 0-15,-1 3 1 16,4-7 0-16,0 4 0 0,4-4 0 15,-1-5 11-15,1-4 5 16,3-3 0 0,0-10 3-16,0-8-6 15,4-4-3-15,-1-10-5 0,1-5-4 16,-1-7 0-16,-3 6-1 16,0 1 0-16,0 5 0 15,1 4 0-15,-1 9 2 16,-4 3-6-16,1 4 1 15,3 3 1-15,0 2 1 16,3 1-2-16,4 3 2 16,4 0-1-16,7 3 0 15,3 3 2-15,0 0 2 16,0 0-12-16,-3 0-6 0,3 0-60 16,-3 1-25-16,7 2-89 15</inkml:trace>
  <inkml:trace contextRef="#ctx0" brushRef="#br0" timeOffset="117357.26">31672 12380 368 0,'-10'-9'137'0,"3"5"-106"0,3 1 4 0,4 0-6 16,-3 3-8-16,-4 3 2 15,-4 4-11-15,0 8-4 16,-3 4-5-16,-7 9 0 0,0 0 0 15,-4 4-1-15,4-1 1 16,7-3-4-16,7-2-2 16,11-5 4-16,10-2 1 15,7 0 2-15,4-10 2 16,6-5 1-16,5 2 1 16,2-3 9-16,-2-6 6 15,-8-3-1-15,-7-4 1 0,-7-2-3 16,-10-7-3-16,-11-3-12 15,-8-6-2-15,-6-7-5 16,0-2 0-16,0 2-20 16,3 4-8-16,4 6-29 15,4 6-10-15,3 3-21 16,7 4-9-16,10 8-52 16</inkml:trace>
  <inkml:trace contextRef="#ctx0" brushRef="#br0" timeOffset="117643.03">31983 12427 372 0,'-11'6'140'0,"4"1"-109"0,0 11 0 0,4-8-8 16,-1 5-16-16,4-2-2 15,4 6-1-15,3 0 0 16,7-1-2-16,0-5 9 0,4 0 8 15,3-4 3-15,0-3 4 16,0-6-3-16,-3-3 0 16,-1-3-10-16,-6-7-3 15,-4-2-6-15,-7-7-1 16,0 0-3-16,-4 0-3 16,1 0-47-16,-1 3-19 15,1 3-44-15,10 4-20 0,3-1-12 16</inkml:trace>
  <inkml:trace contextRef="#ctx0" brushRef="#br0" timeOffset="117848.15">32431 12361 372 0,'3'10'140'0,"-3"5"-109"0,-3 17 2 15,-1-14-4-15,-3 11-18 16,-3 2-3-16,-4 13 3 0,-1 3 5 15,1 12-8-15,0 7-2 0,0 3-2 16,0-6-5-16,0-7-1 16,-4 1-30-16,1-13-12 15,3-10-34-15,-1-2-16 16,8-10-45 0</inkml:trace>
  <inkml:trace contextRef="#ctx0" brushRef="#br0" timeOffset="118159.55">32417 12571 264 0,'-18'25'99'0,"22"-15"-77"0,3 12 22 0,0-19 7 0,7 6-7 15,11 1-1-15,6-1-5 16,15-9-1-16,4 0-20 15,-1-3-4-15,-3-3 1 0,-11-4 12 16,-14-2 5-16,-10-10-2 16,-15-3-3-16,-10-13-10 15,-7 0-5-15,-4-6-6 16,-6 4-2-16,2 8-6 16,1 7 0-16,3 6-23 15,4 7-11-15,7 6-55 16,7 6-26-16,11 6-66 15</inkml:trace>
  <inkml:trace contextRef="#ctx0" brushRef="#br0" timeOffset="119537.13">3531 11932 380 0,'-7'0'143'0,"7"0"-112"0,11 0 10 0,-1 0-5 16,8 0-12-16,14-4-2 15,7 1-6-15,-1 0-2 16,1-3-8-16,0 0-2 0,7 3 2 16,-11-1-5-16,4 4-1 15,-4 4-5-15,-10 2-1 16,-4 0-70-16,-3 0-29 15,-4 1-70-15</inkml:trace>
  <inkml:trace contextRef="#ctx0" brushRef="#br0" timeOffset="119735.2">3771 12352 332 0,'-17'19'126'0,"20"-13"-98"0,11-3 28 16,-3-3 6-16,3-3-13 15,14-10-4-15,14-2-25 16,11-1-12-16,7 3-6 16,0 7-2-16,-7 3 0 0,0 3-36 15,-14 3-13-15,0-3-41 0,3 0-18 16,-7 0-42 0</inkml:trace>
  <inkml:trace contextRef="#ctx0" brushRef="#br0" timeOffset="120690.1">5165 11690 284 0,'0'-16'107'0,"7"13"-83"0,7 0 8 0,-7 0 1 0,0 3 1 16,0 3 6-16,-3 7-8 15,-8 5-2-15,-3 7-17 16,0-6-3-16,-18 28-3 16,4 3-1-16,-11 0-1 0,8 0-3 15,6-9 1-15,4-7-4 16,7-6 0-16,0-6-1 15,10-4-2-15,-3-2 3 16,14-4 0-16,4-2 1 16,3-1 2-16,-3-3-3 15,10 0 0-15,-10 0 1 16,10 4 0-16,4 2-3 16,3 4 2-16,4-1 1 15,7 7 0-15,3 6 0 16,-10 3 2-16,0 4 5 0,-8-1 6 15,-2 7 13-15,-15-7 5 16,-4 0 2-16,-10 1 0 16,-14-1-14-16,-7-3-6 15,-14-3-8-15,-1-3-4 16,8-9 0-16,-7 6 1 16,0-10-1-16,-1 4-1 15,1-10-17-15,-7-3-6 16,6-7-24-16,1-2-10 15,11-10-12-15,-1 0-3 16,14-3-88 0,4-6-49-16,4 0 100 0</inkml:trace>
  <inkml:trace contextRef="#ctx0" brushRef="#br0" timeOffset="120936.06">5207 11618 312 0,'-14'0'115'0,"21"0"-89"0,4-9 10 16,-4-1 0-16,7 1-11 0,3-4 0 16,8 1-10-16,3 2-4 15,8 7-6-15,2 6-4 0,1 7 2 16,-4 5-15-1,1 1-5-15,3 6-48 0,-8-3-21 16,5 12-54 0</inkml:trace>
  <inkml:trace contextRef="#ctx0" brushRef="#br0" timeOffset="121426.12">5786 12505 360 0,'-15'-9'134'16,"15"3"-104"-16,-7-13 12 0,7 6-4 0,0-9-10 16,0-6 0-16,0 0-9 15,0 3-1-15,7 0-11 16,-3 3-2-16,0-3 1 0,3 6-3 15,0 0 0-15,7 0-1 16,3-3-2-16,5 0 1 16,2 0 1-16,8 1 1 15,-11 2 1-15,4 9 2 16,-4 4 1-16,-7 9-1 16,-3 0 1-16,-4 7-2 0,-4 9 2 15,-3-4-6-15,0 1-1 16,4-4 0-16,3-2 2 15,7-4-3-15,-3-3-2 16,10-3 2-16,3-3 2 16,1-3 0-16,0 3-1 15,0 3 1-15,-15 6 1 16,1 7 1-16,-4 8 3 16,0 5-3-16,-4 11-2 15,-3-2 0-15,4-7-1 16,-1-6-16-16,4-10-4 15,0-2-50-15,1-10-21 16,9-10-96 0</inkml:trace>
  <inkml:trace contextRef="#ctx0" brushRef="#br0" timeOffset="121846.24">6198 11499 304 0,'0'-6'112'0,"7"6"-87"0,7-4 11 0,-3-2-2 16,3 6-6-1,7-9 1-15,8 9-1 0,6 0 0 16,4 9-15-16,-1 7 3 0,-9 6 4 16,-5 3-5-16,-10 0 0 15,-6 3-7-15,-8-3 0 16,-4 0-3-16,0-3 2 16,-3 0 5-16,0-3 2 15,4 0-10-15,-1 0-1 16,1 0-5-16,3 2 0 15,7 1 0-15,7-3-2 16,7-3 5-16,4-4 1 16,3-5-3-16,0-4-1 15,0-3-63-15,-3 0-27 0,10-3-96 16</inkml:trace>
  <inkml:trace contextRef="#ctx0" brushRef="#br0" timeOffset="122161.58">7105 11066 376 0,'0'-22'143'0,"3"19"-112"0,-3 3 1 0,0 3-9 15,0 10-5-15,-3 9 3 16,-1 12-9-16,-6 20-4 16,-8 36-5-16,-6 11 15 0,-8 24 10 15,4 26-14-15,3-10-7 16,4 12-5-16,7-5-2 16,10-20-3-16,8-18 2 15,3-16-26-15,7-15-11 16,0-14-30-16,3-11-12 15,-2-10-83 1</inkml:trace>
  <inkml:trace contextRef="#ctx0" brushRef="#br0" timeOffset="122987.56">7359 11502 288 0,'-21'0'107'0,"10"0"-83"0,-3 9 13 0,11-9-1 15,3 0-6-15,0 0 0 0,0 0-9 16,7-3-2-16,7-6-11 16,10-1 4-16,12 1 3 15,10 3-1-15,-1 6 2 0,5 9-9 16,-11 7-2-16,-1 6 3 15,-6 3 5-15,-7 3 6 16,-11-3 3-16,-7 3 0 16,-7 4 1-16,-3-4-9 15,-5 0-1-15,1 0-7 16,-3-2-2-16,3-5-4 16,-7-2-1-16,7 0-1 15,0-3 0-15,3-1 0 16,4 4-2-16,0-3 0 15,7 0 0-15,0 2 3 16,4 4 2-16,3 0 0 0,0 0-1 16,4 3-2-1,-4-3 1-15,0 0 1 0,-4-3 2 16,-6 0 1-16,-8 0 3 16,-3 0-3-16,-7-1 0 15,-3 4-1-15,-8-3 1 16,-3 3-2-16,-4 0 2 15,0-3-4-15,-3 0 0 16,3-4 1-16,4-2 0 16,3-4-40-16,8-2-18 15,6-4-23-15,7-3-8 16,8-7-23-16,10-2-9 16,0 3 4-1</inkml:trace>
  <inkml:trace contextRef="#ctx0" brushRef="#br0" timeOffset="123376.99">8054 11364 272 0,'-4'-75'104'0,"4"47"-81"0,4-10 25 15,-1 29 4-15,1-1-18 16,0 4-5-16,-4 9-11 0,0 10-3 15,-4 21-9 1,-3 32 0-16,-11 12 4 0,-3 4-6 0,-7 34-2 16,-4 9 10-16,7-18 4 15,8-16 0-15,10-19 1 16,14-16-1-16,14-18 3 16,11-13-7-16,7-19-2 15,3-6-3-15,11-9 0 16,10-10-4-16,1 0 0 15,-8 7-3-15,-10 9-3 16,-11 12 8-16,-10 13 4 16,-11 6-4-16,-7 4-1 15,-7 18-4-15,-3 3-1 16,-1 0-26-16,4-6-9 0,4-9-24 16,3-13-8-16,10-16-111 31</inkml:trace>
  <inkml:trace contextRef="#ctx0" brushRef="#br0" timeOffset="124175.46">8714 11910 316 0,'-18'0'121'0,"14"0"-95"0,1 0 9 0,3 0-1 16,0 0-20-16,3 3-2 16,5 3 7-16,6 0 5 15,10-3-12-15,15 1 9 0,11-4 2 16,2 3-5-16,-2 3-3 16,-1 3-8-16,1 4-5 15,-5-1-1-15,1-2-1 16,0 6-33-16,-3-7-15 0,-1-6-23 15,-3-6-8-15,3-13-70 16</inkml:trace>
  <inkml:trace contextRef="#ctx0" brushRef="#br0" timeOffset="124622.98">9306 11345 332 0,'-31'-6'126'0,"23"6"-98"0,-2-3 10 0,6 3-3 15,4 0-20-15,0 0-3 16,4 3 3-16,6 3 4 15,8-3-9-15,10 7 1 0,11-1 0 16,7 7-2-16,0 0 2 16,3-1-4-16,4 7-2 15,4 6 0-15,-4 1-1 16,-8 5 4-16,-9 1 5 16,-12 2-1-16,-13 10 3 15,-15 22-6-15,-13 6-3 0,-4-6-3 16,-1 7 0-16,1-17-2 15,0 4-1-15,3-10 1 16,4 1-1-16,4-10-3 16,-1-7 2-16,4-2-17 15,0-10-5-15,4-3-24 16,-1-7-8-16,1-5-20 16,3-7-7-16,7-13-66 15</inkml:trace>
  <inkml:trace contextRef="#ctx0" brushRef="#br0" timeOffset="125505.78">9871 12330 324 0,'-18'25'123'0,"25"-19"-95"0,11-3 5 16,-4-6-5-16,7-6-10 0,11-4 2 16,0-6-2-1,3-3-2-15,7-3-8 0,8-3-3 0,2-3-1 16,1-4 2-16,-7-9 3 16,-7 10-4-16,3-35-1 15,-3 3 0 1,-7-3 0-16,-4-6-2 0,-3-13 1 15,-4 0 0-15,-3 0 1 16,-8 10-2-16,-3 9-2 16,-7 6 7-16,-3 23 5 15,-4 8-2-15,-4 17 2 16,-6 15-9-16,-8 18-4 16,-10 42 0-16,-4 18 0 15,-11 32-2-15,1 37 2 16,3 23 1-16,4 24 0 0,6-12 0 15,5-3 2-15,10-16-3 16,6-28 0-16,8-38 1 16,4-16 0-16,3-27 0 15,7-17 0-15,4-21 0 16,3-19 2 0,3-25-1-16,1-16 2 0,0-6-2 15,-4-4-1-15,-7-5 1 16,-7-7 1-16,-7 3-1 15,-4 19 2-15,0 13-4 16,1 12 0-16,3 10-1 16,3 2-2-16,11 7 0 0,15-9 3 15,16-10 0 1,12-6 1-16,6-3 0 0,-6-7 2 16,-5 10-54-16,-2 3-22 15,-1 7-106 1</inkml:trace>
  <inkml:trace contextRef="#ctx0" brushRef="#br0" timeOffset="126260.65">10760 11141 272 0,'-4'-28'104'0,"11"3"-81"0,7-6 9 0,-3 12 1 0,7-3-4 15,-1 3 3-15,4 13 5 16,4 15 1-16,3 20-20 16,1 18 9-16,-1 28 4 0,0 35-5 15,-3 12-3-15,-8 41-9 16,-6-3-1-16,-11 3-6 15,-4 6-2-15,-10-25 0 16,-3-18-1-16,-5-16-2 16,-2-13-2-16,-4-16 1 15,3-12 1-15,0-22-23 16,8-15-8-16,2-14-30 16,5-14-10-16,6-4-26 15,11-10-10-15,-3-2-31 16</inkml:trace>
  <inkml:trace contextRef="#ctx0" brushRef="#br0" timeOffset="127700.01">11553 11643 244 0,'-7'-9'90'0,"7"2"-70"0,0-2 10 0,4 6 2 16,-4-3-5-16,3-4 2 15,1 7-8-15,-4-3 0 16,4 3-12-16,3 6 3 0,0 3 4 16,0-3 7-16,3 22 3 15,4 22-11-15,-3 25-6 16,-4 7-6-16,-3-16 0 16,-1-16-2-16,-3 12 2 0,0 16-4 15,0-6 0-15,4-12 3 16,3-13 1-16,0-7-4 15,0-21 1-15,0 0-24 16,0-10-10-16,-4-6-28 16,-3 0-12-16,0 0-66 15</inkml:trace>
  <inkml:trace contextRef="#ctx0" brushRef="#br0" timeOffset="127971.22">11398 11947 236 0,'-10'7'90'0,"10"-4"-70"0,7 3 13 0,0-6 1 16,3 3-3-16,4-3 4 15,1 0-6-15,2 0-1 16,4-3-15-16,-3 0-3 0,17-3 0 15,15-1-4-15,3 4 2 16,-4 3-5-16,-14 3-2 16,-6 0-9-16,2 1-3 15,8-1-43-15,-7-3-19 0,7-7-68 32</inkml:trace>
  <inkml:trace contextRef="#ctx0" brushRef="#br0" timeOffset="128735.87">12287 11653 252 0,'-17'-7'93'0,"17"7"-72"0,-11-3 16 0,11 3 2 15,0-6-6-15,-3 6 3 0,3 0-9 16,3 0-2-16,8 0-14 16,-4 0 4-16,14 0 5 15,-4-3-5-15,15-4 0 0,-4 7-7 16,15 0-3-16,17 16 4 15,-14 0 4-15,-15 3 4 16,-13 3 2-16,-18 3-2 16,-7 3 2-16,-7 6-6 15,0-9-3-15,3-6-3 16,1 0-2-16,-5 6-3 16,8-12-2-16,0-4-4 15,0 4 0-15,4-4 2 16,3-3 1-16,0-3-2 15,3 4 2-15,1-1 1 0,6 7 2 16,-3-1-6-16,8 7 1 16,9 9 1-16,1-3 3 15,0-3-2-15,-4 0 0 16,-4-3 1-16,-2 0 2 16,-8-4 1-16,-11-2 3 15,-6-1-3-15,-12 1 0 16,-2 0-1-16,2-4 1 15,5-3-2-15,-11 1-1 16,6-1-2-16,-2-6 1 16,-12 0-26-16,19-3-9 15,3 0-22-15,7-4-6 16,7 1-8-16,3 0 0 16,1-1-71-16</inkml:trace>
  <inkml:trace contextRef="#ctx0" brushRef="#br0" timeOffset="129095.58">12996 11386 336 0,'-14'-28'126'0,"11"25"-98"0,-4 6 6 0,3-3-4 16,1 9-15-16,-4 13-1 16,-1 3 1-16,1 10 0 15,0 5-8-15,0-5 2 0,-3 18 4 16,-4 16 4-16,7-3 2 16,0-16-8-16,-1 32-2 15,1 21-3-15,7-2-1 16,7-10-6-16,4-13 1 15,7-12 0-15,3-16 0 16,7-19 0-16,0-15 0 16,1-7-33-16,-8-9-13 15,-7-9-43-15,0-4-16 16,-4 1-42 0</inkml:trace>
  <inkml:trace contextRef="#ctx0" brushRef="#br0" timeOffset="129356.6">13000 11894 312 0,'-7'-6'115'0,"10"6"-89"0,8-10 10 16,0 1 0-16,6-1-16 15,11 7-3-15,4-3-15 0,3 6-6 16,1 0 2-16,-1 0 2 0,-3 0 3 16,-4 0-23-16,-3 0-9 15,-4-3-83 1,0 0-74 0,0 0 62-16</inkml:trace>
  <inkml:trace contextRef="#ctx0" brushRef="#br0" timeOffset="129664.59">13399 11627 324 0,'-4'-9'123'0,"4"6"-95"16,4-3 5-16,-4 6-3 0,3 0-6 15,4 0 1-15,0 6-3 16,4 3-2-16,-1 10-10 16,-3-3-4-16,0 18-2 0,0 16-2 15,-3 16-2-15,3 0 1 16,0-9 1-16,-3-4-1 16,-1-3-1-16,4-12-32 15,-3-7-14-15,3-6-6 16,0-6 1-16,0-7-13 15,0-8-4-15,7-8-43 16</inkml:trace>
  <inkml:trace contextRef="#ctx0" brushRef="#br0" timeOffset="129950.75">13557 11301 324 0,'-3'7'123'0,"17"-1"-95"0,11 6 9 0,-8-2-2 15,8 12-3-15,3 12 6 16,4 10-6-16,0 9 1 16,-4 7-19-16,-7 15-4 0,-3 19 1 15,-8 0-7-15,-10 1-2 16,-7-11 1-16,-7-2 0 0,-7-7-4 15,0-6 1-15,0-13-33 16,-1-12-13-16,12-12-23 16,3-10-8-16,3-13-81 15</inkml:trace>
  <inkml:trace contextRef="#ctx0" brushRef="#br0" timeOffset="133362.41">16757 10057 292 0,'-7'0'110'0,"7"0"-86"0,0 9 2 0,0-9-5 15,0 0-1-15,0 6 4 16,3-3 3-16,1 4 1 16,-1-4-15-16,8 9 10 0,7-9 6 15,13-3-4-15,8-3 0 16,-3 0-12-16,27-9-3 16,-10 2-6-16,60-5-1 15,-25 5-1-15,36 7-2 16,-29-3-2-16,39 6 1 15,-32 0 1-15,4 6 2 16,-21-3-1-16,-4 7-1 16,-14-1-6-16,-14 0-1 15,-7 1-35-15,-18 5-14 16,-4-5-26-16,-9-1-10 0,-5-2-51 16</inkml:trace>
  <inkml:trace contextRef="#ctx0" brushRef="#br0" timeOffset="133607.18">16838 10492 316 0,'-3'-3'118'0,"3"3"-92"0,38-9 15 0,-31 6 0 16,22-4-14-16,-5-2-3 15,15 9-8-15,-4-3-2 16,8-3-8-16,-8 6-4 0,7-3 1 16,-6 3-7-16,2 0-1 15,-6 0-47-15,0-7-20 16,-7 7-84 0</inkml:trace>
  <inkml:trace contextRef="#ctx0" brushRef="#br0" timeOffset="133901.51">17547 10285 348 0,'0'-9'132'0,"0"9"-103"0,-3-3 23 15,3 3 4-15,0 0-17 16,0 0-5-16,3 0-4 15,-3 0-2-15,7 3-15 16,0 0-6-16,0 10-2 0,0-1-3 16,-3 20 1-16,-4-7-2 15,-4 22 2-15,1-13-2 16,-4 7-1-16,0-10-28 16,3 1-11-16,1-4-21 15,6-6-5-15,-3 0-9 0,7-7-4 16,0-2-63-1</inkml:trace>
  <inkml:trace contextRef="#ctx0" brushRef="#br0" timeOffset="134680.67">20380 10238 256 0,'-39'-3'96'0,"39"3"-75"0,-21 3 8 0,21-3-3 0,0 0-3 16,0 0 1-1,4 4 4-15,-1-1 5 0,18 0-18 16,-3 0 14-16,21-3 5 0,-8 0-7 16,61-3-3-16,-18 0-10 15,53 0-1-15,-24-1-8 16,41 4-3-16,-31 0-1 16,42 0 1-16,-31 0-1 15,-1 0-1-15,-24 0 1 16,0 0 1-16,-22 0-30 15,-10 0-11-15,-10 0-22 0,-18 0-10 16,-8 0-87 0</inkml:trace>
  <inkml:trace contextRef="#ctx0" brushRef="#br0" timeOffset="134953.97">20655 10583 324 0,'14'3'123'0,"-14"-3"-95"0,53 0 0 0,-42 0-6 0,24 0-4 15,-7 0 1-15,15 0-8 16,-8 0-4-16,11 0-4 15,-11 0-3-15,4 7 1 0,-7-4-6 16,-1 3 1-16,5 4-51 16,-5-4-23-16,1 0-64 15</inkml:trace>
  <inkml:trace contextRef="#ctx0" brushRef="#br0" timeOffset="135222.16">21519 10470 348 0,'0'-18'132'0,"0"18"-103"0,11-22 14 0,-7 19-1 16,3-4-11-16,-4 4 2 15,4 6-10-15,-3 0-4 16,-1 23-11-16,-3-5-5 0,-3 17 0 15,-4 19 0-15,3-17 1 16,1-8-5-16,-1 12-1 16,1-7-41-16,3 7-19 15,0 9-32-15,14-12-14 16,7-10-33 0</inkml:trace>
  <inkml:trace contextRef="#ctx0" brushRef="#br0" timeOffset="136394.81">14506 11173 244 0,'14'-22'93'0,"-7"9"-72"0,0-9 9 16,-3 19-1-16,-4-3-2 0,0-3 3 16,-4 9-7-16,1 0-2 15,-4 9-12-15,-4 13 8 0,-3 3 3 16,-3 13 1 0,-1 21-1-16,0 20-4 0,1 8-2 15,3 17-2-15,-1 12 2 16,8 6-7-16,4-6-4 15,6 0-2-15,8 0 1 16,10-9-1-16,7-16 2 16,8-16-2-16,6-12 2 15,-3-13-4-15,-4-9 0 16,-7-10 1-16,-7-6 0 16,-3-6-7-16,-14-7-55 15,-1-2-20 1,1-10-86-16</inkml:trace>
  <inkml:trace contextRef="#ctx0" brushRef="#br0" timeOffset="137384.44">14820 11743 332 0,'-3'0'126'0,"3"-3"-98"0,0 3 8 16,0 0-2-16,0 0-7 15,7 0 2-15,0 0-3 16,7 0-1-16,4 0-14 15,6 3-2-15,8-3 1 0,3 7-6 16,8-4 0-16,-5 3-2 16,1-3-2-16,-4-3 1 15,-3 7 1-15,-4-4-25 16,-6-3-12-16,-1 0-33 0,-7 0-12 16,0 0-2-16,-3-3 0 15,-1 3-31 1</inkml:trace>
  <inkml:trace contextRef="#ctx0" brushRef="#br0" timeOffset="137847.41">15194 11348 304 0,'-10'-3'112'0,"10"3"-87"0,3 3 0 0,1-3-5 0,3 10-1 16,3 5 3-16,4 1 0 16,11 0-2-16,7 0-10 15,14-4 0-15,10-3 1 0,8 1 0 16,-4-1 1-16,-7 1-2 15,-8-1-1-15,-6 4-1 16,-4 2 2-16,-10 1 1 16,-4 6 3-16,-7 3-5 15,-7 3-1-15,-7 10-4 16,-3 3-1-16,-8 12 1 0,-3 6 0 16,-3 1-5-1,-8 6-1-15,-3-13 1 0,-1-3 0 16,1-6 1-16,0-3 2 15,3-6-3-15,4-1 0 16,4-9-1-16,6-6-2 16,7-7-19-16,11-8-10 15,11-8-34-15,7-2-15 16,3-6-77 0</inkml:trace>
  <inkml:trace contextRef="#ctx0" brushRef="#br0" timeOffset="138521.6">15776 12054 260 0,'-14'12'99'0,"18"-8"-77"0,3 5 4 16,0-6 0-16,3 0-8 15,4 0 1-15,8-3-4 16,6-3-1-16,11-3-8 16,3-7 3-16,4-5 1 0,0-7-3 15,-4-4 1-15,-7-5-1 0,1-4 1 16,-5 1-2-16,-2-4-1 16,-5 0-3-16,1 0-2 15,-7-3 1-15,-4-9 1 16,0-13 1-16,-7 4 3 15,-4-1 1-15,-3 16 1 16,-3 9 7-16,-4 7 4 16,-4 12-9-16,-3 19-3 15,-4 19-5-15,-10 28-2 16,0 12 1-16,-7 14-1 16,-4 36 4-16,-3 7 5 15,-1 10-5-15,8 9-2 16,10-4-1-16,15-21-1 15,10-16 0-15,7-22 0 16,7-15 0-16,4-14 0 0,3-14 2 16,3-14 3-16,1-8 0 15,0-14 2-15,-1-15-6 16,-6-15-1-16,-4-10-7 16,-3-13 0-16,-4 4-2 15,-4-4 3-15,-6 10 4 16,-4 6 1-16,-4 13 1 15,-3 9 0-15,0 6 0 16,0 13 0-16,7 3-5 16,10 0-1-16,11 0 3 15,11-6 3-15,7 3 1 16,14-10 2-16,14-6-4 0,0 0-2 16,-4-3-31-16,-6 1-13 15,-8 2-42 1,-3 0-19-16,-11 6-19 15</inkml:trace>
  <inkml:trace contextRef="#ctx0" brushRef="#br0" timeOffset="140925.94">17177 11816 256 0,'-11'-4'96'0,"11"1"-75"0,0 0 8 15,0 3-3-15,0 0-10 16,4-3 1-16,-4 3-4 15,3 0 0-15,4 0-7 16,0 0 7-16,0 3 4 0,0 0-5 0,4 0 1 16,3-3-4-16,7 0 0 15,8-3-3-15,9 0 1 16,8-3-4-16,0 0-2 16,-4-1 0-16,-3 4-1 15,-4 0 0-15,-10 0 0 16,-7 3-38-16,-4 3-14 15,-7 0-36-15,-7 0-12 16,-7 7-11 0</inkml:trace>
  <inkml:trace contextRef="#ctx0" brushRef="#br0" timeOffset="141287.41">17265 11618 224 0,'-4'-9'85'0,"8"-1"-66"0,-1 1 16 16,1-1 4-16,0 1-12 15,-1 0-3-15,1-1-6 16,-1 1-1-16,1 3-9 15,-1 9-1-15,4 6 0 0,0 10 5 0,0 3 5 16,0 12-3-16,-3 4 2 16,-1 12-7-16,-3 13-3 15,0 3-3-15,-3-4 0 16,3-8-2 0,0-7-1-16,3-7-6 0,5-8-1 15,2-7-24-15,4-9-9 16,4-7-70-1,3-9-70-15,0-9 54 16</inkml:trace>
  <inkml:trace contextRef="#ctx0" brushRef="#br0" timeOffset="141887.54">17731 11373 296 0,'-11'-15'110'0,"15"5"-86"0,6-5 13 15,1 5 2-15,6-2-12 16,8-1-3-16,10 4-8 16,8-1-2-16,3 4-8 15,-1 6 5-15,-2 3 2 0,-4 7 5 16,-4 2 3-16,-3 4 2 15,-4 3 1-15,-7-4-5 16,-3 10 1-16,-8-3-7 0,-3 4 0 16,-7 2-6-16,-3-3-2 15,-8 3-2-15,1 0-3 16,-5-3 1-16,5-3 1 16,-1-3-1-16,1 0-1 15,3-7-4-15,3 7 0 16,1-3 0-16,3 0-1 15,7-1 4-15,3 4 0 16,1 3 1-16,3-3 0 16,4 9 0-16,3 0 2 15,0 1-1-15,0 2-1 16,0 3-2-16,-3-2-1 16,-8-4 4-16,-6 0 3 15,-8-6 1-15,-6 3 0 16,-4-6-3-16,-7-3 1 0,-4-1-2 15,-3-2 2-15,-4-4-2 16,-3-2 2-16,-1-4-4 16,5 3 0-16,-1-3-1 15,7-3 0-15,8 0-31 16,2 0-15-16,12 0-29 16,10-3-10-16,7-3-21 15,7-7-8-15,4-6-1 16</inkml:trace>
  <inkml:trace contextRef="#ctx0" brushRef="#br0" timeOffset="142276.21">18637 11295 288 0,'18'-66'107'0,"-8"38"-83"0,8-6 19 0,-7 21 3 15,-1 4-11-15,1 2-3 16,-4 10-1-16,-7 16 0 16,-7 13-16-16,-7 27-2 0,-4 26 0 15,-7 3-5-15,1-4 0 16,-1 7 2-16,7 3 1 16,8-12 1-16,6-16 2 0,11-13 4 15,7-15 1-15,4-16-4 16,7-13 1-16,10-12-3 15,7-10 2-15,1 1-6 16,-1-1-1-16,-10 7-4 16,-7 6-1-16,-11 12-1 15,-7 10 1-15,-4 7-2 16,1-4-1-16,-1 6-2 16,4-6 1-16,4-3-37 15,3-6-16-15,4-4-35 16,-1-5-12-16,1-7-85 15</inkml:trace>
  <inkml:trace contextRef="#ctx0" brushRef="#br0" timeOffset="142651.91">19332 10894 328 0,'-28'-28'123'0,"28"18"-95"0,7 10 11 0,4 0 1 0,10 16 4 16,11 15 6-1,3 10-3-15,0 18 1 16,0 10-27-16,1 35 6 0,-5 12 1 0,-2 3-11 15,-8 19-4-15,-7-3-6 16,-11-13-2-16,-10-9-3 16,-7-9 1-16,-10-7-2 15,-12 0 2-15,-6-19-7 16,0-12 1-16,3-13-39 16,7-12-16-16,4-9-26 15,7-7-9-15,7-7-79 16,7-24-49-1,3-6 102-15</inkml:trace>
  <inkml:trace contextRef="#ctx0" brushRef="#br0" timeOffset="143825.26">14968 12775 272 0,'11'-9'104'0,"-11"9"-81"0,3 0 14 0,5 0 1 0,2 0-2 16,8 0 2-16,3 0-5 15,-3 0-3-15,24 0-16 16,-7 0 0-16,60-10 2 16,-20 7-2-16,83-6 2 15,-34-1-7-15,109-2-3 0,-61 2 3 16,128-8 2-16,-85 5-4 16,145-9 1-16,-109 3-7 15,91-6-3-15,-99 6 5 16,26-9 5-16,-72 9-4 15,-13-9 0-15,-47 9-2 16,-13-6-2-16,-26 6-57 16,-6 1-24-16,-21 2-111 15</inkml:trace>
  <inkml:trace contextRef="#ctx0" brushRef="#br0" timeOffset="144678.1">7430 12919 276 0,'0'0'104'0,"0"-3"-81"0,0 3 14 0,0 0-1 0,0 0-13 16,0 0 0-16,0 3-8 15,3-3-1-15,1 10-8 16,6-1 5-16,8-3 2 0,10-3 9 15,11-6 6-15,24-12-2 16,18 2-1-16,-17-3-7 16,88-5-1-16,-36 2-10 15,92-3-2-15,-53 6-3 16,85 7-2-16,-60-1 1 16,64 10 1-16,-64 0 1 15,45 3 3-15,-55 1-3 0,17 2-2 16,-43-3-5-16,-20-3 0 15,-29 0-53 1,-24 0-22-16,-15 0-108 16</inkml:trace>
  <inkml:trace contextRef="#ctx0" brushRef="#br0" timeOffset="145293.24">3923 14277 252 0,'-18'-6'96'0,"11"6"-75"0,-10 6 17 0,10-3 3 16,-1 3-4-16,1 1 0 0,0-1-12 16,4 3-5-16,3 1-11 15,3-1 7-15,11-3 6 16,15-12 0-16,9-3-1 0,19-4-7 16,3-3-1-16,3 1-8 15,1 2-1-15,-1 1-2 16,4 9-2-16,-3 6-74 15,-11 12-33-15,-18 1-63 16</inkml:trace>
  <inkml:trace contextRef="#ctx0" brushRef="#br0" timeOffset="145504.43">4025 14866 384 0,'-60'19'145'0,"64"-22"-112"0,10-3 19 0,4-7 2 16,20-2-21-16,5-4-6 16,10 0-19-16,7-3-7 15,17 6-1-15,1 4 1 0,3 9 4 16,-3 3-35-16,-11 3-17 16,0 3-27-16,-15-3-9 15,1 0-79 1</inkml:trace>
  <inkml:trace contextRef="#ctx0" brushRef="#br0" timeOffset="146331.1">5898 13825 232 0,'0'-12'88'0,"0"6"-69"0,-7 2 17 0,7 4 3 16,-3-6-6-16,-1 3 1 15,-3-3 0-15,-3 12 2 16,-1 13-20-16,-3 22 0 0,0 15 0 16,0 22-2-16,0 38 2 15,0 22 2-15,-11 32 3 16,0 5-11-16,0 26-3 16,4-7 1-16,7-18 3 15,7-7-6-15,11-21-3 16,6-32-1-16,8-16 1 15,3-28-1-15,4-19 2 16,7-18-22-16,-11-10-7 16,3-22-62-16,-2-12-25 15,-5-16-48 1</inkml:trace>
  <inkml:trace contextRef="#ctx0" brushRef="#br0" timeOffset="146928">6054 14487 264 0,'-7'-16'99'0,"10"7"-77"0,11-4 13 0,-3 4 1 15,3-4-4-15,7-2 1 16,7-4-3-16,4-3-1 16,14-3-16-16,17 6 5 0,-3 10 3 15,4 18-3-15,-15 10 0 16,-6 12 3-16,-12 7 1 16,-20 0-3-16,-11 5 1 15,-11 1-9-15,-20 10-4 16,-5-1-2-16,1 0-1 15,3-6-2-15,4-9 1 16,7-7-4-16,3-9 0 16,4 3-1-16,7 0-2 15,7-6 0-15,7-3 0 0,11 0 0 16,10-1 3 0,14 1 0-16,1-4 3 15,3 10-3-15,3 0 0 0,-14 3 3 16,1 4 1-16,-8-1-1 15,-7 9 1-15,-14 4 9 16,-3-3 4-16,-8 9 1 16,-3-6 2-16,-18-4-4 15,-10-2-1-15,-14-1-11 16,-8-2-1-16,1-7-2 16,3 3 2-16,3-9-3 15,5-4-2-15,2-5-12 16,8-4-5-16,14-6-38 0,10-3-17 15,11-6-32-15,11-4-13 16,10-12-41 0</inkml:trace>
  <inkml:trace contextRef="#ctx0" brushRef="#br0" timeOffset="147338.31">7077 14264 312 0,'28'-119'118'0,"-17"75"-92"0,3-9 6 0,-11 41-4 0,1 2 1 16,-4 10 5-16,0 19-5 16,0-7-1-16,-14 83-15 15,-8 11 3-15,-6 32 4 0,-11 19-9 16,1 0-1-16,-1 18-4 15,7-24-1-15,14-26 1 16,11-28 1-16,14-25 5 16,11-18 3-16,14-26-4 15,7-15 1-15,3-23-3 16,4-15 2-16,3-9-4 16,1 2 1-16,-8 10-5 15,-10 13-2-15,-8 18 2 16,-17 16 0-16,-7 7 1 15,-3 5 0-15,-1-2-13 0,4-7-7 16,0-3-42-16,4-6-17 16,3-3-41-16,11-7-15 15,-1-9-20 1</inkml:trace>
  <inkml:trace contextRef="#ctx0" brushRef="#br0" timeOffset="152108.79">12457 12944 208 0,'-11'-3'77'0,"11"3"-60"0,0-3 13 15,0 3 3-15,0-3-2 0,0-3 4 16,0 6-2-16,0 0 0 15,0 0-18-15,0 0 2 0,0 0 1 16,0 0-2-16,0 0 1 16,0 6-5-16,0-3 0 15,7 3-1-15,0-3 3 16,0 1 2-16,4-4-1 16,6-4-3-16,5 4 0 15,6 0-7-15,0 0-1 16,-3 0-2-16,-4 4 1 15,-3-1-2-15,-1 0-1 16,-3 0 1-16,-3 0-1 16,-1 0 0-16,1 0 2 15,0-3-3-15,3-3 0 16,0-3-59-16,3 0-24 0,-2-1-92 16</inkml:trace>
  <inkml:trace contextRef="#ctx0" brushRef="#br0" timeOffset="152846.76">12898 12722 256 0,'-11'0'96'0,"11"0"-75"0,0 3 12 0,0-3 2 16,4 0-6-16,-1 3 1 15,1 0-6-15,3 0-3 16,0 0-11-16,3 1 5 0,1-1 4 15,-1 0-1-15,1 0-1 16,0 0-1-16,-4 0 3 16,0-3-7-16,0 6-2 15,0-2 1-15,-4-4 3 0,-3 9 1 16,-3-3 0-16,-1 4-7 16,-3-1-3-16,0 1-1 15,0-1 0-15,0 3-5 16,0-2 1-16,0-1 0 15,3 1 0-15,1-1-3 16,-1 1 2-16,1-1 1 16,3 0 0-16,-4-6-3 15,4 7 2-15,0-4-1 16,0-3 0-16,0 7 4 16,0-4 1-16,4 0-4 15,3-3-1-15,0 0-2 16,7-3 3-16,4 0 0 15,3-3 1-15,0 3 0 16,-3 3 0-16,-1 1 2 0,-3 2 1 16,-3 0-1-16,0 7-2 15,-4-4-2-15,-4 7 1 16,1-1 1-16,-4 4 0 16,-4-3 13-16,-6-3 6 15,-5-1-7-15,-6-3-4 16,-3 1-5-16,-1-4 0 15,0 0-2-15,1-2 2 16,6-4-4-16,0 0-2 16,4 0-27-16,4-4-12 15,6 1-61-15,4 0-26 16,4-3-42-16</inkml:trace>
  <inkml:trace contextRef="#ctx0" brushRef="#br0" timeOffset="154198.18">7997 14885 336 0,'-31'13'126'0,"24"-10"-98"0,0 0 23 15,7-3 5-15,0 0-17 16,7 0-5-16,7 0-11 16,7-3-2-16,7-3-12 15,4-1 1-15,0 1 1 0,3 3-6 16,4 3-3-16,3 0-1 15,-3 3-1-15,3 0-40 16,-3 0-18-16,0 0-34 16,0-6-15-16,-4-3-47 15</inkml:trace>
  <inkml:trace contextRef="#ctx0" brushRef="#br0" timeOffset="154586.03">8463 14371 348 0,'-39'-9'132'0,"36"9"-103"0,3 3 5 0,7 0-5 0,3 3-6 16,5 7 3-16,6-1-3 15,7 1 0-15,7-1-12 16,11-2 0-16,11-1 2 0,13 1-1 16,-3-1 1-16,-7 13 6 15,-7 3 5-15,-11 6-4 16,-13 13 0-16,-12 19-9 16,-13 12-4-16,-15-3-4 15,-10 0-3-15,-11 4 1 16,-3-4 1-16,0 0-1 15,3-6-1-15,4-13-13 16,3-9-6-16,7-13-50 0,8-9-22 16,3-9-26-1,7-13-8-15,10-10-18 16</inkml:trace>
  <inkml:trace contextRef="#ctx0" brushRef="#br0" timeOffset="155171.07">8901 15133 284 0,'-7'9'107'0,"17"-6"-83"0,18 4 17 0,-10-7 4 16,7-3-9-16,6-4 2 16,8-2-9-16,7-7-3 0,11-3-14 15,3-6-5-15,-1-12-1 0,-2-17-1 16,-4-5 0-16,-7-10 1 15,-4 0 1-15,-3-6-6 16,-4-16 0 0,-7-10 1-16,-3 7 3 0,-7 13-2 15,-8 9-2-15,-6 12 8 16,-8 19 6-16,-6 16-5 16,-8 19-1-16,-3 19-5 15,-11 34-3-15,-10 31 2 16,-4 22 0-16,-11 54 3 15,-2 28 3-15,2 34-6 16,8 19-2-16,6-12-1 16,12-19 2-16,6-16-3 0,11-38 0 15,7-34-1-15,7-31 0 16,7-35 2-16,7-37 0 16,14-32 2-16,7-16 1 15,8-12-1-15,-1-40-2 16,-3-7 1-16,-7-4-1 15,-11-5-5-15,-11 3-1 16,-10 21 0-16,-7 23 4 16,-3 31-1-16,-4 15-1 15,3 10 0-15,11 3 3 16,11 4-5-16,13-7 2 16,8-7 2-16,7-11 3 15,10-11 0-15,8-8 2 0,3 2 0 16,0-2 1-16,-4 2-64 15,-7 4-27-15,-6-1-99 16</inkml:trace>
  <inkml:trace contextRef="#ctx0" brushRef="#br0" timeOffset="156402.54">10834 14675 212 0,'0'-19'79'0,"0"16"-61"0,3-6 12 16,1 6 4-16,-4 3-3 16,7-3 4-16,0-1 1 15,4 4 2-15,-1 0-21 16,1 4 8-16,-4-1 3 0,0 3-2 15,-4 0-1-15,-6 7-7 16,-4 6-3-16,-11 6-9 16,-3 6-2-16,-7 7-2 15,0-1-2-15,3-5 1 16,7 2 1-16,8-9-6 0,3-6 1 16,3-3 1-16,4-4 1 15,4-2 1-15,3-1 0 16,3-3 0-16,4-3 0 15,4 4 0-15,3-7 0 16,4-7-3-16,7 4 2 16,-1-3 1-16,1 3 0 15,3 6-3-15,4 3 0 16,0 7 2-16,3 9 2 16,-3 6 0-16,-4 10 2 15,1 9-2-15,-12 3-1 16,-2-3 23-16,-8 3 11 15,-7-9-6-15,-7-7-1 16,-11 1-10-16,-10-7-2 16,-11 0-7-16,-7-3-3 15,1-6-2-15,-5 0-3 0,-3 0 1 16,-3-7 1-16,0-5-14 16,6-11-5-16,8-5-46 15,10-10-21-15,15-15-26 16,10-7-7-16,7-3-31 15</inkml:trace>
  <inkml:trace contextRef="#ctx0" brushRef="#br0" timeOffset="156656.54">10975 14587 348 0,'-4'0'129'0,"8"-9"-100"0,7 0 13 0,-1 5 0 0,4-5-13 15,14 0 0 1,18-1-16-16,14-2-6 16,7-1-4-16,-3 4-3 0,-4 6 1 15,0 3-4-15,-4 3 2 16,-6 3-41-16,-8 3-19 15,-10 1-42-15,-11-1-16 0</inkml:trace>
  <inkml:trace contextRef="#ctx0" brushRef="#br0" timeOffset="157681.87">9747 13644 204 0,'-3'-29'77'0,"3"17"-60"0,-4-4 17 0,4 10 6 16,0 0-6-16,0-4 1 16,0 10-14-16,0 0-3 0,7 0-10 15,11 0 12-15,7 10 9 0,10 8 7 16,4 14 3-16,-1 34-8 16,1 25-4-1,-10 25-13-15,-12 34-6 0,-10 19-5 16,-14 19 0-16,-14-15 11 15,-11 12 8-15,-10-3 0 16,0-29 1-16,3-18-12 16,0 0-7-16,7-9-5 15,4-20-2-15,0-12 4 16,3-19 1-16,4-15 0 16,3-13-2-16,4-9 1 15,4-10 1-15,-1-6-6 16,4-10-1-16,3 4-16 15,1-7-4-15,-1-5-33 0,4-4-13 16,4-10-117 0</inkml:trace>
  <inkml:trace contextRef="#ctx0" brushRef="#br0" timeOffset="161029.26">10629 13885 240 0,'14'-60'90'0,"-7"38"-70"0,0-3 13 0,-3 16 1 16,-4 3 4-16,0-1 6 15,-4 4-12-15,-3 6-5 16,-3 7-15-16,-1 6 3 0,1 5 5 16,-4 14-2-16,-1 12-1 15,1 16-3-15,-3 31-1 16,-5 34-1-16,-2 39 2 15,-4 21-7-15,-4 37-2 0,7-11-3 16,7 8-2-16,15-21 1 16,6-32 1-16,12-18-1 15,2-20 2-15,4-18-2 16,4-22-1-16,0-22-8 16,-4-22-3-16,0-19-38 15,0-18-18-15,-3-16-31 16,3-10-14-16,0-9-20 15</inkml:trace>
  <inkml:trace contextRef="#ctx0" brushRef="#br0" timeOffset="162933.31">11818 15412 188 0,'-11'-3'71'16,"8"3"-55"-16,-4 0 6 0,3 0 2 0,1 3 2 16,-1 0 5-16,-3 0-2 15,4 0 2-15,-1-3-17 16,1 0 7-16,-1 0 3 0,1 0-8 15,-1 4-4-15,1 2-5 16,-1 0-2-16,1 0 1 16,-1 1 3-16,0-4 5 15,4 0 1-15,0 0 3 16,0-3 3-16,0 0 0 0,8-9 2 16,2-7-7-1,4-9-1-15,4-10-7 16,3-9 0-16,0 7 1 0,4-4 5 15,0 3-2-15,-1 4 3 16,1 3-6-16,-4 6-1 16,0 6-4-16,-3 3-3 15,-4 16 2-15,-3 9 2 16,-4 7 0-16,-4 6 0 16,-3 9-3-16,0 1 1 15,0-1-4-15,0-3-2 16,4-3 2-16,3-6 0 15,0-6-2-15,7-10 2 16,4-9 3-16,6-13 1 16,5-3 1-16,-1 0 0 0,0-3-2 15,-3 12 1 1,-4 1-4-16,0 6 0 16,-7 9 3-16,0 12 1 0,-7 7-1 15,0 16 1-15,-3-4-2 16,-1-2 2-16,1-4-26 15,3-3-12-15,0-6-44 16,-3-3-19-16</inkml:trace>
  <inkml:trace contextRef="#ctx0" brushRef="#br0" timeOffset="163431.25">12280 14443 264 0,'-21'-9'101'0,"21"-1"-78"0,7-15 15 0,4 10 2 15,-1-4-7-15,4-3 1 16,-3 3-8-16,0 3-2 0,3 4-13 16,3-1 4-16,1 7 3 0,0 6-2 15,-1 9 1-15,1 13-5 16,3 7-2-16,0 8-2 16,-3-2 0-16,-4-1-2 15,-7 1 1-15,-7-4 2 16,-4 3 5-16,-3 1-6 15,-7 9 0-15,0 0-4 16,0 0-1-16,-4-4-3 16,11-2-3-16,4-7-1 15,6-2 0-15,8-1 9 16,10-13 4-16,11-5 2 16,7-7 1-16,3-3-6 15,-3 0-4-15,-4 0-1 16,-7-3 1-16,-7 0-56 15,-3 0-23-15,-4-1-77 0,-7-5-80 32</inkml:trace>
  <inkml:trace contextRef="#ctx0" brushRef="#br0" timeOffset="164088.1">13014 15127 296 0,'-14'0'110'0,"14"-3"-86"0,-4 3 18 0,4 0 1 16,0 0-6-16,0 0 1 15,4 0 1-15,3 0 2 0,7 0-22 16,7 0 7-16,4 0 2 0,7 0-7 16,-1 0 1-16,5 0-13 15,-5 3-5-15,1 0-3 16,0 0 1-16,-4-3-1 15,-3 0 2-15,0-3-15 16,-4-3-7-16,3-1-45 16,1-2-21-16,3-1-60 15,4-8-25-15,-4 2 39 16</inkml:trace>
  <inkml:trace contextRef="#ctx0" brushRef="#br0" timeOffset="164826.96">13645 14509 336 0,'-42'-3'126'0,"39"0"-98"0,-4-7 12 0,7 1 0 0,3-7-4 16,8-9 2-16,10-3-3 15,7-7 1-15,7 1-20 16,11 6 2-16,0 6 2 0,14 6 0 16,7 7 3-16,4 9-11 15,-8 12-2-15,-10 4 3 16,-11 12 3-16,-10 0-2 16,-11 4 2-16,-14-1-3 15,-14 0 0-15,-14 1-10 16,-7-1-1-16,-4 0 0 15,0 1 3-15,4-1-4 0,3-3-1 16,4 1-2-16,7-1 0 16,4-6 0-16,6 6-2 15,4-3 0-15,11-3 0 16,10 0 3-16,14-3 0 16,7 6-2-16,4 0 2 15,4 0 1-15,-4 3 0 16,-1 4-3-16,-2 2 2 15,-4 4 3-15,-4 2 1 16,-7 8-1-16,-10 2-2 16,-11 0 3-16,-7-3 2 0,-7-6 4 15,-7-4 5-15,-4-8-8 16,-10 2-1-16,-8-6-3 16,-9-3 1-16,-12-3-2 15,-3-4-1-15,4-5 1 16,6-7 1-16,8-6-19 15,7-3-6-15,6-7-26 16,8-6-9-16,11-9-37 16,6-7-15-16,15-5-87 15</inkml:trace>
  <inkml:trace contextRef="#ctx0" brushRef="#br0" timeOffset="165141.37">14831 13687 380 0,'-4'-9'143'0,"11"12"-112"0,11 16 43 0,-4 6 10 15,11 32-23-15,10 15-8 16,7 25-26-16,15 47-12 15,-4 19-9-15,-7 28-3 0,-11 10 3 16,-17 15-1-16,-18-12 0 16,-25 6-1-16,-21-25 2 15,-3-25-3-15,-1-16-2 16,1-18-9-16,10-26-5 16,7-21-44-16,8-26-20 15,2-19-55-15,5-21-24 16,-8-13-12-16</inkml:trace>
  <inkml:trace contextRef="#ctx0" brushRef="#br0" timeOffset="167573.84">5214 13669 192 0,'7'-29'71'0,"-3"11"-55"0,-1-14 15 0,1 13 3 0,3-6 3 15,0 7 4-15,-4 2-13 16,4 3-7-16,0 13-12 16,4 7 5-16,-4 8 3 0,0 10-5 15,-3 10 1-15,-1 24-2 16,1 29 3-16,-1 19 2 16,-3 53 2-16,0 18 1 15,0 33 1-15,4 2-7 16,-1 19-3-16,1-13-5 15,-1 4-2-15,1-29 1 16,-4-15 2-16,-4-13 1 16,1-18 3-16,-1-23-1 15,1-15 0-15,-4-19-1 16,3-13 0-16,1 0-7 16,3-21 0-16,-4-4-1 0,4-12 2 15,0-10-1-15,0-2-1 16,4-4 5-16,-4-10 4 15,7-2-5-15,0-7 0 16,3 0 0-16,4 1 0 16,8-1-2-16,9 0-2 15,8 4 1-15,11-1 1 16,6 0-3-16,0 4 0 16,47 3 1-16,20-7 2 15,-3-6 1-15,18-6 1 16,24-6-2-16,-10-1 1 0,24 1-2 15,1 3-1-15,-1-4 1 16,18 10-1-16,-18 10 0 16,22-1 2-1,-8 0-3-15,-3 1 0 0,11-1-1 16,-18-6 0-16,21-6 2 16,-7-9 2-16,11-4-1 15,3-6-1-15,0-3 1 16,14 0-1-16,-7 0 0 15,18 3 2-15,-7 3-1 16,14 3-1-16,-14 1 1 16,17 5 1-16,-7 1-3 0,18 3 0 15,-7-1 1-15,7 4 0 16,11 0 0-16,-11 3 2 16,18 0-1-16,-22 6-1 15,18 4-2-15,-21 2 1 16,11 10 3-16,-26 6 1 15,8 7-4-15,-25-1 1 16,1 4 2-16,-12-7 1 16,-27-2-4-16,6-4-1 15,-14-10 1-15,-27-2 2 16,-22-4 0-16,-11-2-1 16,-14 2 1-16,-17 0-1 15,-18-2 2-15,-11-4 1 16,-17-3-1-16,-7 6-2 15,-8-6 5-15,-6-6 1 0,-8-7 2 16,-3-15 0-16,-7-13-4 16,0-12-3-16,-3 0-3 15,-1-4 1-15,0-2 3 16,4-32 1-16,4-25-4 16,3-13 1-16,7-43-2 15,3-7 0-15,8-47 2 16,0 7 0-16,3-32-3 15,-3 38 2-15,-1-19-4 16,1 31-1-16,-4 25 3 16,4-9 1-16,-1 22 2 15,1 32 0-15,-4 15 0 16,-3 18 0-16,-1 11-3 16,-6 11 2-16,-4 11 1 0,-4 11 0 15,-3 10 0-15,0 4 0 16,-4 11 0-16,1 7 0 15,-1 4-3-15,1 2 2 16,-1 3 1-16,4 1 0 16,0 2-3-16,0 4 2 15,0 0 1-15,0 3 0 16,-4 3 0-16,-3 0 0 16,-3 0-3-16,-8 3 0 15,-3 3 2-15,-4 0 2 16,0 4 0-16,0-1 2 15,1 1-4-15,-1-4 0 0,0-3 1 16,-7-3 0 0,-10 0 0-16,-15-3 0 15,-10 3 0-15,0 3 2 0,0-3-3 16,-14 0 0-16,-21 3 1 16,-1 0 0-16,1 4 0 15,-22-7 2-15,-10 0-1 16,11-7-1-16,-15 1 1 15,-14 0-1-15,11 0 0 16,-18-1 2-16,-7 4-1 16,1 0-1-16,-19 3 1 15,15 3-1-15,-18 0 0 16,0 4 0-16,0-4 0 16,-14 3 2-16,6-3-1 0,-13 0-1 15,18 0-2-15,-11-3 1 16,10 0 3-16,7 0 1 15,-13-3-4-15,24 0-1 16,-3-6 1 0,-4 2 0-16,17-2 1 0,-13 0 2 15,6 2-1-15,8-2-1 16,-14 3-2-16,13-1 1 16,4 1 1-16,-10 0 2 15,14 0-1-15,0-4-1 16,-15 1 1-16,18-1-1 15,-3 1-3-15,-11-1 2 0,14 4 1 16,-10 3 2-16,-4 3-1 16,7 6-1-16,-13 1-2 15,9-1 1-15,15 3 1 16,-11 7 2-16,7-3-1 16,15 2-1-16,-1-2 1 15,-3-1-1-15,14 4-3 16,21 0 2-16,4-1 1 15,6 1 0-15,5 3-9 16,6 6-2-16,18 3-60 16,10 3-26-16,-6-9-98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34:32.22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21851 3789 272 0,'18'-69'101'0,"-8"41"-78"0,1-7 15 0,-4 22 4 16,-4 1-3-16,1-4 4 15,0 7-9-15,-1-1-1 0,1 20-18 16,-4-1 11-16,3 26 6 0,1 9-5 15,-4 9-1-15,0 7-13 16,0-1-5-16,-4 26-5 16,-3 9 0-16,-4-13-4 15,1 1 0-15,-1-13 1 16,1-13 0-16,6-2-25 16,1-17-8-16,3-9-34 15,0-9-15-15,-4-6-55 16,-3-4-65-1,0-9 67-15</inkml:trace>
  <inkml:trace contextRef="#ctx0" brushRef="#br0" timeOffset="374.35">21900 3651 280 0,'-7'-72'107'0,"11"62"-83"0,-1 4 17 0,1 6 2 16,3-6-6-16,0 3 1 15,0 3 1-15,4 0 2 16,-1 0-22-16,1 3 5 0,-1 19 0 16,1 25 3-16,3 22 1 15,0 6-13-15,4 13-4 16,7 21-7-16,10-8-1 16,11-13 1-16,7-13 0 15,3-16 2-15,-3-12 1 16,-4-15 8-16,-3-17 2 15,-3-21-6-15,-8-22-2 0,-7-28-3 16,-7-7-1-16,-10-6-3 16,-11-16-2-16,-4-18-2 15,-3 6 1-15,0 15-1 16,-3 16 0-16,3 22-11 16,0 10-7-16,3 15-22 15,4 3-9-15,4 26-30 16,3 15-12-16,10 16-91 15</inkml:trace>
  <inkml:trace contextRef="#ctx0" brushRef="#br0" timeOffset="764.81">22952 4090 356 0,'21'-41'134'0,"-11"25"-104"0,1 1 9 0,-7 8-3 15,-4-2-4-15,0 6 4 16,-7 3-12-16,-8 3-4 16,-6 13-11-16,-10 2-2 0,-8 20 3 15,-4 12-4-15,8 0 2 16,14-6-7-16,14-9-3 16,17 2 5-16,15-12 3 15,10-6-3-15,8-3 0 16,13-10 5-16,11-6 3 0,0-6 0 15,-7-22 1-15,-7-13-6 16,-18 0-2-16,-13-3 2 16,-15 4 1-16,-18 2-3 15,-17 10-3-15,-11 0 0 16,0-4-1-16,4 4-3 16,3 3 0-16,8 3-23 15,6 6-10-15,7 7-32 16,4 9-14-16,7 0-21 15,7 12-8-15,11 7-28 16</inkml:trace>
  <inkml:trace contextRef="#ctx0" brushRef="#br0" timeOffset="1229.58">23375 4359 428 0,'-7'-22'162'0,"3"7"-126"0,4-13 7 0,0 12-3 0,4-9-17 15,0-7-1-15,3-5-7 16,3-1-1-16,1 1-8 16,3 5 5-16,7 1 4 0,4 3 2 15,6 3 1-15,8 12-7 16,0 7-4-16,0 6-2 15,-4 6-1-15,-7 7-2 16,-6 15-2-16,-8 3 1 16,-7 7-1-16,-4-1 0 15,-3-8 0-15,0-1-27 16,0-9-9-16,4-7-37 0,-4 1-14 16,0-10-27-16,3 0-9 15,-3-9-23 1</inkml:trace>
  <inkml:trace contextRef="#ctx0" brushRef="#br0" timeOffset="1529.71">23908 4187 316 0,'24'25'118'0,"-2"-9"-92"0,20-7 19 0,-10-9 2 16,17-6-3-16,8-10 3 15,-1-6-15-15,-7-3-7 16,-10-6-14-16,-7-1 8 0,-11 1 4 15,-14 3 2-15,-10 3 0 0,-15 12-12 16,-24 7-5-16,-15 6-5 16,1 19-3-16,3 9-2 15,11 10 1-15,10 2 1 16,14 7 0-16,18-3-3 16,28-9 2-1,25-1 1-15,11-6 2 0,6-2-3 16,11-4 0-16,4-7-19 15,-7 1-9-15,-15-7-67 16,-10 1-29-16,-18-10-60 16</inkml:trace>
  <inkml:trace contextRef="#ctx0" brushRef="#br0" timeOffset="3196.01">1147 6288 260 0,'-11'-13'96'0,"11"10"-75"0,-4 0 19 0,4 3 4 0,-3 3-1 16,-8 6 2-16,-3 13-8 15,-3 10 0-15,-8 37-21 16,4 25 2-16,-8 19 2 0,-2 50 4 16,-1 12 5-16,11 32-13 15,7-6-4-15,14 15-6 16,14-28-1-16,11-28-6 0,17-19-1 15,21-12 3-15,8-26 3 16,-11-21 1-16,-4-19 0 16,-6-16-3-16,-15-13-2 15,-7-12-50-15,0-12-21 16,-3-14-130 0</inkml:trace>
  <inkml:trace contextRef="#ctx0" brushRef="#br0" timeOffset="3871.9">5179 6670 140 0,'-14'-84'52'0,"10"37"-41"0,8-7 18 0,-4 29 5 16,7-3 8-16,3 0 4 15,1-7 0-15,3 1 1 0,0 2-26 16,4 10 12-16,3 13 7 0,11 15 1 16,14 16 2-16,17 13-6 15,1 40-2-15,3 22-12 16,-15 25-3-16,-2 35-4 15,-15 6 0-15,-14 25-6 16,-14-12-4-16,-17-7-1 16,-15 4-1-16,-21-23-2 15,0-24-2-15,8-26-2 16,-1-22 1-16,11-15-26 16,10-22-11-16,11-13-34 15,7-15-15-15,10-7-77 16,5-22-49-16,2-9 96 15</inkml:trace>
  <inkml:trace contextRef="#ctx0" brushRef="#br0" timeOffset="4233.16">6611 6062 264 0,'4'-69'101'0,"-1"53"-78"0,-3-3 26 0,0 10 7 16,-3 9-17-16,-8 0-2 16,-7 19-11-16,-10 25-4 0,-7 25-12 15,-11 15 11-15,0 39 8 0,0 21-4 16,4 35-2-16,3 18-9 15,11 29-1-15,3-13-8 16,18 4-3-16,11-23-1 16,13-31 1-16,19-28-1 15,17-25-1-15,7-20-8 16,-1-17-3-16,5-30-47 16,3-11-19-16,18-16-56 15,3-7-21-15,7-28 25 16</inkml:trace>
  <inkml:trace contextRef="#ctx0" brushRef="#br0" timeOffset="4712.37">10393 6134 212 0,'-60'-22'79'0,"39"19"-61"0,-4 0 1 0,18 3-3 0,0 0 8 16,0 0 30-1,14-3-5-15,11 0-25 16,10 9 8-16,7 10 3 0,4 18 0 16,10 16 2-16,18 13-14 15,7 43-4-15,-3 17 0 16,-8 37 2-16,-13 9-9 15,-15 16-2-15,-10 0-8 16,-18-25-2-16,-21-6-2 0,-25-4 0 16,-10-15 6-16,-8-19 2 15,-6-19-24-15,-8-19-11 16,4-12-42-16,7-19-18 16,11-15-83-1</inkml:trace>
  <inkml:trace contextRef="#ctx0" brushRef="#br0" timeOffset="5778.28">1909 7018 216 0,'3'0'82'0,"-3"-3"-64"0,0-3 18 16,0 0 4-16,0-7-6 16,0 4 3-16,4-4-6 15,-1-3 1-15,1 4-18 16,-1-4 5-16,-3 1 4 0,0 2 1 15,-3 0 3-15,-4 1-4 16,-4 3 0-16,-7 2-6 16,-10 7 0-16,-7 0-8 0,-7 10-3 15,-15 12-3-15,8 15 0 16,-4 17-2-16,10 8-1 16,5 1-2-16,2 0 1 15,5-7 1-15,13 7 0 16,11-10 2-16,7 10 1 15,7-13 3-15,11-9 1 16,13-4-3-16,8-12-3 16,4-9 2-16,9-13 2 15,-9-12 0-15,3-13 0 16,3-9 1-16,-14-7 1 16,4-6-1-16,0-9 1 15,-11-4 2-15,-10-5 5 0,-4 2-6 16,-4 10-2-16,-2 9 3 15,-8 13 4-15,0 18-5 16,-4 17-2-16,0 15-6 16,1 18 0-16,3 1 0 15,3 3 0-15,8 6 0 16,7 4 0-16,13 11 0 16,5-2 0-16,10-6 0 15,-1-1 0-15,-9-15 0 16,-1-4 0-16,-3-8-58 15,-1-7-23-15,-9-7-65 16,6-12-25-16,4-12 11 16</inkml:trace>
  <inkml:trace contextRef="#ctx0" brushRef="#br0" timeOffset="6723.86">7130 7222 280 0,'14'-28'104'0,"-4"12"-81"0,-3-3 12 0,-3 10-2 15,-1-4-9-15,1 1-2 16,0-1-4-16,-1-2 1 16,1 5-10-16,-4 1 6 0,0 3 4 15,0-4 10-15,-4 1 4 16,1 2-2-16,-5 1-1 0,-2 0-6 15,-8 0-3-15,-3 6-7 16,-11 6-1-16,-10 13-8 16,-7 12-1-16,-4 7-4 15,3 3-1-15,8-1 1 16,3 7 2-16,11-3-3 16,7-3 0-16,10 0 1 15,11-4 0-15,11-5 2 16,13-13 3-16,12-1 0 15,6-11 0-15,4-14-1 16,0-2 0-16,0-7 2 16,-4-6 3-16,0-6-2 15,-3-3 1-15,-4 3 1 16,-6-1 5-16,-8 4-6 16,-7 3-2-16,-4 7 1 0,-6 8 2 15,-4 7-6-15,-4 16-2 16,-3 3-1-16,4 3 2 15,-1 3-3-15,4 6 0 16,4 10 1-16,6 0 0 16,8-4-3-16,10 7 2 15,-6-6 1-15,-1-7 0 16,-4-3-53-16,-3-2-22 16,1-8-55-16,-5-2-23 15</inkml:trace>
  <inkml:trace contextRef="#ctx0" brushRef="#br0" timeOffset="13044.15">12464 10853 208 0,'-18'3'77'0,"11"3"-60"0,-7-2 17 0,10-4 4 15,-3 6-3-15,0-3 4 16,0 0-4-16,0 0-1 15,4 0-19-15,-1 4 6 0,4-1 3 0,0 3 7 16,4 1 4-16,3-1-6 16,7 1-3-16,3-4-1 15,15-3-1-15,14-6-9 16,14-3-4-16,3-1-6 16,-3 4-2-16,-3 0-1 15,-11 3 1-15,-7 3-2 16,-8 0-1-16,-10 0 3 15,-6 4 0-15,-8-1-37 16,0-6-14-16,-7 6-36 16,0-6-14-16,-4 3-74 15</inkml:trace>
  <inkml:trace contextRef="#ctx0" brushRef="#br0" timeOffset="13360.1">12569 10997 280 0,'8'-25'104'0,"-1"16"-81"0,0 6 12 0,-7 3-2 15,0 0-1-15,3 3 6 16,1 6-1-16,3 7-1 15,0 6-19-15,0 6 3 0,0 3 3 0,4-2-10 16,-1 8-2-16,1-2-7 16,-1-1-1-16,1 4-1 15,-1-1-2 1,1 1-19-16,-4-7-10 0,0-2-34 16,-3-4-12-16,-8-10-56 15,-3-2-56 1,-4-7 66-16</inkml:trace>
  <inkml:trace contextRef="#ctx0" brushRef="#br0" timeOffset="13531.44">12478 11395 312 0,'0'7'115'0,"7"-4"-89"0,10 6 3 0,1-9-4 15,10-3-17-15,15-6-2 16,6-1-6-16,0 1-1 15,-3-1 1-15,-3 1-53 0,-8 0-22 16,0 2-52 0</inkml:trace>
  <inkml:trace contextRef="#ctx0" brushRef="#br0" timeOffset="14066.34">12926 11289 228 0,'-11'12'88'0,"11"-9"-69"0,7 1 11 0,0-4-2 16,7-4 6-16,8-2 5 0,6-3 2 16,7-1 2-16,4-2-24 15,0-4 0-15,0-3 0 0,-4-9-5 16,-3 0 0-16,-4-13-8 16,0-15-2-16,-7 18 0 15,0-21 0-15,-3 5-2 16,-4-2-2-16,-3 2 5 15,-4 11 4-15,-7 8 4 16,-4 7 4-16,-3 18-7 16,-11 20-3-16,-6 9-7 15,-8 25-2-15,-7 28 1 16,0 16 0-16,-3 18-2 16,7 29 2-16,10-7 1 15,7-8 0-15,15-4 0 0,10-10 2 16,7-18-1-16,4-16-1 15,3-28-2-15,7-16 1 16,0-28 5-16,-3-19 2 16,-4-9-2-16,-3-6-3 15,-8-10 0-15,-10 0-1 16,-7-12 0-16,-3 2 0 16,-4 7-3-16,3 13 2 15,4 5-1-15,0 11-2 16,7 5 0-16,7 4 3 15,7-1 0-15,7 1 3 16,4-4-1-16,3 1-1 0,0-4-13 16,1 0-6-16,2 1-56 15,-2 2-24 1,2 7-66 0</inkml:trace>
  <inkml:trace contextRef="#ctx0" brushRef="#br0" timeOffset="14488.58">13868 10837 304 0,'3'-9'112'0,"1"-1"-87"0,-1 4 24 0,-3 0 4 16,0 0-13-16,-3-1-1 16,-4 1-13-16,-4 3-7 15,-7 6-10-15,-6 3-8 0,-4 13-2 16,-4 16 3-16,4 15 3 15,-1 3-2-15,15 0-2 16,7-2 4-16,14-7 4 16,11 9-1-16,10-6 3 0,0-3-6 15,1-10-3-15,2-9-1 16,5-9 1-16,-1-13-17 16,4-6-4-16,-4-6-53 15,0-4-22-15,-3 4-78 16</inkml:trace>
  <inkml:trace contextRef="#ctx0" brushRef="#br0" timeOffset="14804.01">14139 10897 280 0,'-14'-3'107'0,"14"3"-83"0,7-3 13 0,4-1-1 15,7 4-6-15,3 0 2 16,-4 0-9-16,1 0-2 15,7 0-12-15,6 0-5 0,-2 0-1 16,-8 0-2-16,-4 0-1 16,-2 4-72-16,-5 5-34 0,-3 4-41 31</inkml:trace>
  <inkml:trace contextRef="#ctx0" brushRef="#br0" timeOffset="14954.7">14266 11129 324 0,'4'6'123'0,"10"-3"-95"0,7 0 7 16,-7-3-4-16,7-3-17 15,11 0-3-15,3 0-31 16,4-3-12-16,-3-4-118 16,-5 7-52-16</inkml:trace>
  <inkml:trace contextRef="#ctx0" brushRef="#br0" timeOffset="15342.54">14820 10693 340 0,'4'-6'129'0,"-1"6"-100"0,4 0 4 15,-7 0-4-15,4 3-11 16,-1 0 2-16,1 13-7 15,-4 3-3-15,0 9-5 16,0 13 1-16,3-4 3 0,-3-5-5 16,4 15-2-16,3 12-1 15,0-2 1-15,0-10-3 16,4-10-2-16,-1-2-47 16,1-10-21-16,-4-3-92 15</inkml:trace>
  <inkml:trace contextRef="#ctx0" brushRef="#br0" timeOffset="15564.39">14640 11013 288 0,'-10'-3'110'0,"24"0"-86"0,14-1 16 0,-21 4 0 16,14-6-7-16,18-3 3 15,18-7-16-15,13 7-4 16,4-1-10-16,-7 1-6 0,-14 6-3 16,-7 0-42-16,-11 3-18 15,-7 3-91 1</inkml:trace>
  <inkml:trace contextRef="#ctx0" brushRef="#br0" timeOffset="16557.8">12566 12264 304 0,'0'-19'115'0,"0"19"-89"0,-4-9 10 0,4 9-2 16,-3 0-15-16,-1 6-1 16,1-3-6-16,-1 13-2 0,1 6-6 15,-1 19 4-15,4 2 2 0,0-2 3 16,7 6 5-16,7-6-6 15,11-3 1-15,10-7-2 16,8-6 3-16,3-9 6 16,-1-7 2-16,1-6 4 15,-3-9 1-15,-1-3-10 16,-7-10-5-16,-7-6-5 16,-10-4-2-16,-11-5-3 15,-7 3-2-15,-7-1 1 16,-3-2-1-16,-1 6-20 15,0 2-7-15,4 5-15 16,0 5-6-16,4 3-25 0,3 7-9 16,7 0-20-16,3 6-9 15,8 6-3 1</inkml:trace>
  <inkml:trace contextRef="#ctx0" brushRef="#br0" timeOffset="16946.97">13339 12251 312 0,'7'-15'118'0,"-4"8"-92"0,4 1 17 0,-3 0 3 16,3 0-14-16,0 3-3 15,-4-1-13-15,-3 4-5 16,-7 4-6-16,-7 2-2 16,-7 3-1-16,-11 4 1 0,-7 6-2 15,1 6-1-15,6-3 1 16,7 0-1-16,8-4-3 15,10 1 0-15,10-3 2 16,11 3 0-16,7-1-2 16,4 1 0-1,0 0 2-15,-1-3 2 0,-2-1-2 16,-5-2 0-16,-6 3 1 16,-4-4 2-16,-4-2-1 15,-3 5 2-15,-3-5 0 16,-4-1 3-16,-4 1-5 15,-3-4-3-15,0 0 1 16,0-3 0-16,3 0-21 0,4 0-8 16,4-3-23-16,-1-3-6 15,8 0-11-15,3-3-2 16,3 0-39 0</inkml:trace>
  <inkml:trace contextRef="#ctx0" brushRef="#br0" timeOffset="17206.32">13360 12549 228 0,'21'-6'85'0,"-7"-3"-66"0,7-1 16 0,-7 1 6 16,11-10-7-16,10-3 3 16,8-6-8-16,-1-4-3 15,0-2-14-15,-10 3 8 0,-7 2 3 16,-11 7-3-16,-7 4 1 16,-11 2-12-16,-10 13-3 15,-7 3-4-15,-7 9-2 0,0 13 1 16,-1 6-1-16,8 4-3 15,4 2 0-15,10-2 2 16,10-4 0-16,11-3 1 16,11-6 2-16,10-4-3 15,4-5 0-15,0-10-39 16,3 0-15-16,0 0-110 16</inkml:trace>
  <inkml:trace contextRef="#ctx0" brushRef="#br0" timeOffset="17971.6">14316 11888 272 0,'-11'-10'104'0,"11"7"-81"0,4-3 9 0,-4 6 1 16,3-3-8-16,-3 3 0 15,0 0-2-15,0 9 0 0,0 10-13 16,-3 9 1-16,-4 10 2 0,-7 6-1 15,-1 3 1-15,1 3-1 16,4 9 2-16,3 4-5 16,3-3-3-1,8-1-3-15,3-12 0 0,3-6 0 16,1-10 3-16,-1-5 1 16,5-8 1-16,-1 1 0 15,0-9 2-15,3-4-3 16,5-6 1-16,2-6-5 15,8-4-2-15,3-2 0 16,4-10 1-16,-4-7-1 16,-3 1-1-16,-7 0 5 0,-11 0 1 15,-11 3 2-15,-10 0 0 16,-10 3-2-16,-8 0-1 16,-3 9-3-16,0-2-2 15,-1 5-2-15,5 1 1 16,3 6-1-16,3-1 0 15,0 4 2-15,8 4 0 16,3-1-5-16,7-3-1 16,7 0 3-16,10 0 1 15,15-7-3-15,14 1 1 16,3-6 6-16,4-4 4 16,-3-3 5-16,-1-3 6 15,-10-6 0-15,-7-3-1 16,-8-7-2-16,-10-6-1 0,-10 3-5 15,-8 10 0-15,1 3-7 16,-22-7-3-16,4 7-2 16,-21 9 3-16,6 4-5 15,-2 5 0-15,-8 4-30 16,10 3-14-16,12 3-49 16,13 6-20-16,15 3-58 15</inkml:trace>
  <inkml:trace contextRef="#ctx0" brushRef="#br0" timeOffset="19274.25">15272 11963 288 0,'-4'-6'110'0,"8"3"-86"0,-1-4 18 0,-3 7 3 15,4-3-17-15,3 0-4 0,0-3-8 16,7-1 0-16,4 4-9 16,6 0 0-16,40 9 9 15,-39 7-8-15,-4-4 6 16,-7 16 3-16,-7 13-2 15,-14 9 1-15,-11 0-5 16,-6 6 1-16,-1 4-1 16,0-4 1-16,0-3-4 15,4-6 0-15,7-9-5 16,4-1-2-16,3-9 0 0,7-6 1 16,3-6 1-16,4-7 1 15,4 3-2-15,3-2-2 16,0-4 1-16,0 6-1 15,0-3-55-15,0-2-23 16,0 5-120 0</inkml:trace>
  <inkml:trace contextRef="#ctx0" brushRef="#br0" timeOffset="19586.59">15977 12208 320 0,'-3'-7'121'0,"6"1"-95"0,4 6 16 16,-7 0 1-16,4 0-13 15,-4 0-2-15,0 3-12 16,-4 7-3-16,-6 2-7 15,-8 4-2-15,-3 12 0 0,0 3-2 16,0 4-2-16,3-10-2 16,0 9 1-16,1 1-10 15,3-7-5-15,7-6-41 16,0-3-15-16,3-7-84 16</inkml:trace>
  <inkml:trace contextRef="#ctx0" brushRef="#br0" timeOffset="19815.66">15815 12192 316 0,'0'-13'118'0,"4"13"-92"0,3 0 17 0,0 0 3 15,0 3-10-15,3 4-1 16,1 5-17-16,-1 4-6 15,1 9-8-15,0 6-5 0,-1 13 0 16,1 0 1-16,-1-6 0 0,1 3-42 16,0-10-17-1,-1 0-89 1,1-9-59-16,-1-12 90 0</inkml:trace>
  <inkml:trace contextRef="#ctx0" brushRef="#br0" timeOffset="20075.73">16344 12044 324 0,'11'10'123'0,"-1"-4"-95"0,4 4-4 0,-6-7-9 15,-8 3-9-15,-4 3-1 16,-3 4-1-16,-4 3 2 15,-3-4-3-15,0 7-4 0,0-7 0 16,3 1-10-16,4 0-3 16,4-1-13-16,3 1-5 15,0-1-16-15,3 1-8 16,-3 2-53 0</inkml:trace>
  <inkml:trace contextRef="#ctx0" brushRef="#br0" timeOffset="20402.95">16320 12339 296 0,'0'0'110'0,"0"-6"-86"0,0 0 7 0,0 6-2 16,0 0-7-16,0 0-1 0,0 0-11 16,-4 6-4-16,0 3-4 15,1 4-2-15,-1-1 3 0,1 1 4 16,-1-4 6-16,4 1 4 16,0-1 4-16,0-3-7 15,0 4-1-15,0-4-7 16,0 10-2-16,4 6-2 15,-1 0 1-15,1 0-2 16,3 0-1-16,0 0 12 16,0-4 4-16,0-2 7 15,-3-3 6-15,-1-4-12 16,-3 0-2-16,-3 1-7 16,-4 5-3-16,-4-2-2 15,-3-4-3-15,-4 4-28 0,1-7-11 16,-1 1-21-16,-3-4-7 15,7-3-11-15,0 0-1 16,-4 3-61 0</inkml:trace>
  <inkml:trace contextRef="#ctx0" brushRef="#br0" timeOffset="21736.97">12852 13590 232 0,'-7'-15'88'0,"7"5"-69"0,0-2 24 0,0 5 5 16,0 4-10-1,0 3-2-15,0 0-7 0,0 0-4 16,7 3-13-16,0-3 6 0,3 10 2 16,1-4 1-16,3 3 2 15,4-5-4-15,10 2-2 16,18-3-1-16,10-3 0 15,8-9-2-15,-1 5 1 16,-6-2-6-16,-4-3-3 16,-8 9-6-16,-6 0 0 15,-7 0 0-15,-4 0 0 16,-7 6-3-16,-3-3 2 0,-4-3-34 16,0 6-15-16,-3-2-27 15,-1 2-10-15</inkml:trace>
  <inkml:trace contextRef="#ctx0" brushRef="#br0" timeOffset="21892.85">13257 13575 288 0,'-10'-13'110'0,"13"7"-86"0,-3 3 20 0,0 3 2 16</inkml:trace>
  <inkml:trace contextRef="#ctx0" brushRef="#br0" timeOffset="22054.07">13257 13556 576 0,'7'15'49'16,"4"1"-26"-16,0 9-9 0,-1 7-3 16,-3 11-5-16,4 11 2 15,-4 2-5-15,0-2 0 16,0-1-1-16,-3-6 1 15,-1-3-4-15,1-3 0 16,-4-10-32-16,0 3-13 16,-4-9-26-16,1-6-9 15,-1-3-67 1</inkml:trace>
  <inkml:trace contextRef="#ctx0" brushRef="#br0" timeOffset="22338.73">13116 14048 336 0,'7'-3'126'0,"7"0"-98"0,15-3 14 15,-12 2 0-15,8 1-18 16,3 0-1-16,0 3-9 0,-3 0-4 15,10 3-5-15,1 0-2 0,6 1 1 16,4-1-2-16,0 0-2 16,3 0 1-1,-3-3-1-15,-4-3-27 0,-3 0-9 16,0-4-37-16,0 1-16 16,-4-6-55-1</inkml:trace>
  <inkml:trace contextRef="#ctx0" brushRef="#br0" timeOffset="22955.3">13875 13894 268 0,'-18'13'101'0,"11"-7"-78"0,0 10 11 15,7-13-1-15,-4 6-14 16,4 1-1-16,4-4-1 16,3-3 1-16,7 4-10 15,4-14 7-15,10-2 4 0,7-10 1 16,8-9 0-16,-1-7-4 16,0-9 0-16,-3 7-3 15,-4-1 2-15,-3-6-6 16,-7-9-3-16,0-10-3 15,-8-6-3-15,-3 0 1 16,-3 3 1-16,-4 4 1 16,-7 12 3-16,-4 12 3 0,-3 10 2 15,-7 15-3-15,-7 16-3 16,-4 26-2-16,-3 30-3 16,-4 26 1-16,1 31 1 15,-1 22-3-15,4 6-2 16,3 19-1-16,7-19 3 15,11-18 0-15,7-32 1 16,4-19-3-16,6-19 2 16,8-21 3-16,3-10 3 15,0-19-2-15,1-15 0 16,-5-22-1-16,-3-20-2 16,-7-5-2-16,-7-4 1 15,-7 7 3-15,0 3 1 0,-3 12-1 16,-1 4-2-16,4 9-4 15,0 12 0-15,7 4-3 16,7 2 2-16,7 4 3 16,7-3 3-16,8 3-2 15,-1-6-2-15,3-4-53 16,1-6-23-16,4 0-103 16</inkml:trace>
  <inkml:trace contextRef="#ctx0" brushRef="#br0" timeOffset="23612.26">15057 13537 236 0,'14'-13'88'0,"-7"4"-69"0,3-4 22 15,-3 4 6-15,0 0-3 16,0-4 4-16,1-3-5 15,-1 1-2-15,-4-4-22 16,-3 0 4-16,0 0 4 0,-3-3-4 16,-4 7-1-16,-4 2-8 0,-3 7-4 15,-7 12-3-15,-8 16-2 16,-2 16-3-16,-1-1-2 16,-3 14 3-16,6 2 0 15,5 13-1-15,6 3-2 16,8 0 5-16,10-10 1 15,7-2-2-15,10-13-1 16,15-10 1-16,7-6 2 16,10-6-3-16,-3-9-2 15,0-7 2-15,-7-6 0 16,0-6-6-16,-4-4 0 16,-3-5-48-16,-1-7-20 15,-2-3-28-15,-1 0-12 0,0 6-45 16</inkml:trace>
  <inkml:trace contextRef="#ctx0" brushRef="#br0" timeOffset="23914.79">15431 13553 360 0,'-29'-7'134'0,"33"7"-104"0,3-3 9 16,3-3-1-16,8 6-11 0,7-3-1 16,10-3-8-16,7 6-1 15,1 0-10-15,-1 0-2 0,-3 6 1 16,-4-3-3-16,-3 6-2 15,-7 1-3-15,-4-1 1 16,-4-3-56-16,-6-2-25 16,0 8-97-1</inkml:trace>
  <inkml:trace contextRef="#ctx0" brushRef="#br0" timeOffset="24095.75">15512 13772 384 0,'10'6'143'0,"15"-2"-112"0,21-1 14 0,-22-6 0 0,8-1-24 15,4 1-4-15,2 0-12 16,1 0-6-16,0-3 0 16,0-1-66-16,-8 1-29 0,1 6-76 15</inkml:trace>
  <inkml:trace contextRef="#ctx0" brushRef="#br0" timeOffset="24905.92">16362 13631 320 0,'-11'0'121'0,"11"0"-95"0,0-3 16 0,0 3-1 15,0 0 5-15,7 0 7 16,0-3-4-16,0 3-1 15,0 0-26-15,1 0 7 0,-1 0 2 0,0 0-5 16,10 0-1 0,-3 0-8-16,15 0-2 0,-5 0-7 15,12 3 0-15,-8-3-3 16,4 3 2-16,-4 0-4 16,-4 0 0-16,-2 0 1 15,-5 1 0-15,-3-1-5 16,1 0 1-16,-5 0-40 15,1-3-15-15,-4 0-52 16,3 0-22-16,4 6-75 16</inkml:trace>
  <inkml:trace contextRef="#ctx0" brushRef="#br0" timeOffset="26300.45">17099 13741 328 0,'0'-6'123'0,"0"6"-95"0,7-4 0 0,-7 4-4 15,4 0-12-15,-1 0-2 16,4 4 14-16,-3-1 7 16,-1 3-16-16,1 0 18 0,-4 16 7 15,0-6-5-15,-11 28-1 16,1-10-13-16,-15 13-5 16,-17 25-9-16,3 0-3 15,4 1-2-15,6-14-2 16,8-6 1-16,7-9-1 15,4-12-14-15,2-4-3 16,5-3-42-16,-1-9-19 16,1-4-41-16,-1-6-15 15,4-6-11-15</inkml:trace>
  <inkml:trace contextRef="#ctx0" brushRef="#br0" timeOffset="28927.65">12841 15512 200 0,'7'-12'77'0,"-3"2"-60"0,-1 1 8 0,1 3 0 0,-4-4-2 16,0 7 1-16,0-3-2 15,0 0-2-15,0 2-10 16,0 4 2-16,0-3 2 0,0 3-5 16,0 7-3-16,0 5 8 15,0 7 2-15,3 9-3 16,1 7 0-16,-1 12-8 16,1 22-1-16,3-7-2 15,4 1 1-15,-1-3-4 16,4-7 0-16,0-6 3 15,7-9 3-15,8-10 4 0,6-9 5 16,7-13 5 0,4-6 5-16,0-13-1 0,-4-9 0 15,-3-12-10-15,-7-16-5 16,-7-7-3-16,-8 1-1 16,-6-4-2-16,-8 10-2 15,-6-6 1-15,-8 2 1 16,-6 4-3-16,-1 6 0 15,4 10-1-15,3 9 0 16,11 9-86 0,11 7-18-16,3 2-14 15,7-2-18 1</inkml:trace>
  <inkml:trace contextRef="#ctx0" brushRef="#br0" timeOffset="29351.03">13783 15390 268 0,'0'-41'101'0,"4"16"-78"0,3-16 22 16,-4 26 4-16,1-1-15 15,-4 4-2-15,-4 2-17 16,-3 10-4-16,-7 3-7 16,-7 16-3-16,-7 9 2 0,-4 1-2 15,4-1-1-15,3 0 1 16,7 0-1-16,8-3-3 15,6-3 2-15,8 0-1 16,6 0 0-16,8-3 4 0,3 3 1 16,0 0-4-16,4 3-1 15,0 3 1-15,-4 16 2 16,-4-3 0-16,-6 0-1 16,0-4 3-16,-4 4 0 15,-4-10 7-15,-3-6 6 16,-3 0 5-16,-4-6 2 15,-4-3-4-15,-10-4-1 16,-7 1-10-16,-11-4-3 16,4 1-1-16,-1-4 0 15,5-3-7-15,6-3-2 16,7-3-49-16,8-3-21 16,10-4-20-16,10-2-4 15,8-4-32-15</inkml:trace>
  <inkml:trace contextRef="#ctx0" brushRef="#br0" timeOffset="29647.96">13882 15685 244 0,'17'-19'90'0,"-6"6"-70"0,14-5 26 15,-8 8 5-15,12-5-11 16,9-4-3-16,8 6-15 16,0-6-4-16,-4-6-10 15,-3-6 1-15,-11 3 2 0,-6-7 7 16,-12 4 6-16,-10 0-7 15,-7 12-2-15,-10 16-8 16,-12 6-5-16,-6 16-1 16,-4 12 1-16,4 6-3 15,7 1 0-15,7 19-1 0,6 2 0 16,19 13 4-16,17-12 1 16,18-13 5-16,7-10 5 15,3-8-7-15,1-14-3 16,-1 1-2-16,0-13-1 15,1-12-53-15,-1-1-22 16,1-8-105 0</inkml:trace>
  <inkml:trace contextRef="#ctx0" brushRef="#br0" timeOffset="30219.09">15254 15145 272 0,'0'-15'101'0,"4"2"-78"0,-1 4 26 0,1-1 7 16,-1 7-13-16,1-3 0 15,3 3-11-15,0 6-5 16,0 6-15-16,-4 17-1 0,5 21 0 0,-5 15-6 15,4 10-3-15,0-3-1 16,0 3-1-16,0 4 0 16,0-7 0-16,0 0-3 15,0-19 2-15,0-16-30 16,1-5-12-16,-5-20-42 16,-3-9-18-16,4-9-41 15</inkml:trace>
  <inkml:trace contextRef="#ctx0" brushRef="#br0" timeOffset="30400.54">15081 15503 304 0,'4'12'115'0,"13"-12"-89"0,15 4 5 0,-11-4-1 16,8-7-2-16,6-2 3 15,7 0-14-15,11-1-5 16,4 1-8-16,-5-1-3 0,-2 10 0 15,-8 7-32-15,-7-4-12 16,-6 6-112 0</inkml:trace>
  <inkml:trace contextRef="#ctx0" brushRef="#br0" timeOffset="30657.36">15773 15559 320 0,'-7'-6'121'0,"7"3"-95"0,3 0 18 16,-3 3 2-16,4 0-10 15,-1 3-1-15,1 9-15 16,-1 14-5-16,-3 21-9 16,0 9 0-16,0 7 4 0,0-4-8 15,0-5-1-15,4-7-3 16,-1-7 0-16,1-8-29 15,3-4-14-15,0-9-54 16,7-7-22-16,4-2-19 16</inkml:trace>
  <inkml:trace contextRef="#ctx0" brushRef="#br0" timeOffset="31029.83">16108 15462 364 0,'-11'3'137'0,"15"-3"-106"0,10 0 13 15,0 0 0-15,4-3-5 16,6-3 1-16,8 0-6 16,17-4-4-16,19-2-16 15,6-1-7-15,-4 4-2 0,-6 2-3 16,-11 7-2-16,-8 4-37 15,-6 2-15-15,-11 3-67 16,4-2-26-16,-4-7-14 16</inkml:trace>
  <inkml:trace contextRef="#ctx0" brushRef="#br0" timeOffset="37545.94">2850 6896 280 0,'-10'-13'104'0,"10"4"-81"0,0 0 14 0,0-1 1 16,3 1-7-16,1-1 2 15,3 1-8-15,0 0-1 16,0 5-13-16,0 1 11 0,4 6 5 0,-4 1 3 16,-4 14 4-16,-3 8-12 15,0 17-3-15,-3 14-7 16,-1 15 0-16,4-3-5 16,-3-6-2-1,3-7-5-15,0 4 0 0,3-10 0 16,4-9 0-16,0-4-3 15,0-12 2-15,-3-6-21 16,-4-9-8-16,0-1-69 16,-4 7-28-16,-3-4-49 15</inkml:trace>
  <inkml:trace contextRef="#ctx0" brushRef="#br0" timeOffset="37767.54">2702 7250 364 0,'7'7'134'0,"7"-7"-104"0,15 0 16 0,-8-7-1 15,0-2-14-15,4-4-1 16,17-12-15-16,14 0-4 16,4-3-7-16,7 3-5 0,-14 6 0 15,4 10-8-15,-15 9-4 16,1 0-62-16,-1 0-25 15,-3 9-68 1</inkml:trace>
  <inkml:trace contextRef="#ctx0" brushRef="#br0" timeOffset="38552.92">7691 7025 188 0,'14'-35'71'0,"-4"26"-55"0,1-10 24 0,-4 16 7 16,0-4 2-16,0 1 3 15,0 0-2-15,-3 3 1 16,-1 0-28-16,1-1 5 0,-1 4 0 16,1 4 0-16,3 5 3 15,-4 10-6-15,-3 25-3 16,-3 9-10-16,-4 3-5 16,3 4-4-16,1-4 0 15,3 13-2-15,0-3-1 16,7 6 1-16,3-18 1 15,4-7-1-15,1-13-1 16,-5-9-15-16,-3-15-7 16,-7-1-53-16,-7-12-21 15,-3-3-88-15</inkml:trace>
  <inkml:trace contextRef="#ctx0" brushRef="#br0" timeOffset="38778.21">7578 7373 416 0,'0'0'154'0,"10"-7"-120"0,15-2 15 16,-11 6-3-16,14-7-22 16,11 1-5-16,21-4-12 15,7 1-3-15,-3 2-2 16,-4 1-4-16,-8 3 1 0,-6 3-28 15,-7 0-10-15,-4-1-63 0,4 1-24 16,-11-6-33 0</inkml:trace>
  <inkml:trace contextRef="#ctx0" brushRef="#br0" timeOffset="39948.61">2371 10649 228 0,'7'-31'88'0,"0"15"-69"0,0-9 26 0,-4 16 6 16,1-1-9-16,3 4 1 16,0 0-10-16,-3 3-3 15,-1 6-16-15,1 3 7 0,-4 7 2 16,-4 5-3-16,-3 4 1 16,-4 6-12-16,-3 1-5 15,-10 2-3-15,-1 4 1 16,4-1-3-16,3 1 0 15,4-4-1-15,3-3 0 16,8-3 0-16,10-6 0 16,7-6 2-16,0-7 2 15,7-6-1-15,11-6-1 16,7-1 1-16,3 1 1 0,11 6-1 16,7 3-1-1,0 13-2-15,0 9 1 0,-11 9 3 16,8 4 3-16,-11 0-4 15,3 2-1-15,-3 1 2 16,-14 0 1-16,-4-3 14 16,-10 9 6-16,-4-4 4 15,-14-2 1-15,-11-3-4 16,-3-4-3-16,-7-5-9 16,-4-4-3-16,-3-3-5 15,-18 0-3-15,-10-4 0 16,-8-2 1-16,1-3-3 15,6-7-2-15,8-9-1 0,6-10 3 16,1-6-35-16,14-6-14 16,7-3-23-16,10-3-7 15,8-1-43-15,13 4-19 16,11-6 7 0</inkml:trace>
  <inkml:trace contextRef="#ctx0" brushRef="#br0" timeOffset="40202.15">2635 10549 328 0,'-42'-6'123'0,"45"6"-95"0,15-4 11 0,3 1 1 0,11-6-9 16,7-7 2-16,17-6-13 15,15-6-2-15,21 0-10 16,3 6-5-16,-14 3-2 0,0 3-1 16,0 4 0-16,-10 12-40 15,-1 6-15-15,-13 13-116 16,-4 3-53 0,-18-3 113-16</inkml:trace>
  <inkml:trace contextRef="#ctx0" brushRef="#br0" timeOffset="40668.06">3919 10358 296 0,'-10'-22'110'0,"6"18"-86"0,-3-5 13 0,4 3 0 15,-8 3-9-15,4 3 0 16,-7 3-6-16,-4 6-4 16,-6 23-10-16,-5 18 1 0,-13 9 4 15,0 7 2-15,-4 19 0 16,-7 28-3-16,4 3 0 0,17 9-5 16,4 10-2-1,17-10 2-15,22-21 0 0,24-23 3 16,11-15 4-16,14-12 5 15,-11-17 5-15,11-12-3 16,7-15-1-16,0-4-5 16,-3-15 1-16,-8-13-5 15,-10-13-1-15,-14-12 0 16,-15 3 4-16,-20 0-6 16,-25-3-2-16,-11 10-3 15,-14-1-3-15,-7 10-4 16,-25 6-2-16,1 9-19 15,9 7-7-15,1 12-34 0,21 4-15 16,4 2-43-16,14 16-17 16,3 1-15-1</inkml:trace>
  <inkml:trace contextRef="#ctx0" brushRef="#br0" timeOffset="41057.54">1686 12195 336 0,'-3'-13'126'0,"13"4"-98"0,4-4 14 15,-3 7 2-15,0 0-10 16,6-3 1-16,8 9-12 16,3-4-1-16,4 4-13 15,31 0 3-15,29-6 2 0,21-3 10 16,56-10 5-16,25-22-13 16,36-15-7-16,34-10-1 15,-6 3 1-15,17 4 2 16,-7 5 3-16,-10 7-3 15,-36 6 1-15,0 4-7 16,-28 9-1-16,-46 9-24 0,-17 3-9 16,-29 4-70-16,-35 5-30 15,-14 1-70 1</inkml:trace>
  <inkml:trace contextRef="#ctx0" brushRef="#br0" timeOffset="41762">2533 12355 212 0,'11'-19'79'0,"-8"10"-61"0,1-7 21 0,-4 7 5 16,0-1 6-16,0-2 5 16,0 2-4-16,0 1 1 15,0 3-29-15,0 2 0 0,0 8 1 0,0 11 0 16,0 17 1-16,3 15-8 15,-3 3 0-15,0 9-10 16,0-2-2-16,-3 6-1 16,-1 18 0-16,-7 4-2 15,1-7-2-15,-1-9 1 16,-3 0-1-16,4-13-3 16,3-2 2-16,0-13-8 15,3-13-4-15,8-16-66 16,6-2-28-16,15-10-77 15</inkml:trace>
  <inkml:trace contextRef="#ctx0" brushRef="#br0" timeOffset="42056.7">3126 12646 388 0,'-22'-9'145'0,"22"3"-112"0,-3 3 23 0,3 3 3 16,0 0-29-16,3-7-6 15,5 1-13-15,-1 3-3 16,3-3-4-16,4 3-3 0,-3-1 0 16,-4 4-1-16,0 0 0 15,-7 7 2-15,-4 2 1 16,-3 4-1-16,0-1-2 0,0-2-2 15,0-1 1-15,0-3-23 16,7-3-12-16,7 4-65 16,4-4-27-16,-4 0-38 15</inkml:trace>
  <inkml:trace contextRef="#ctx0" brushRef="#br0" timeOffset="42586.59">3704 12317 344 0,'14'-28'129'0,"-7"12"-100"0,4 7 13 15,-4 0 0-15,0 5-11 0,-3-2 2 16,-4 6-15-16,0 0-3 15,-4 0-9-15,-7 10-4 0,-3-1 1 16,0 7-2-16,-3 2-1 16,-5 4 1-16,8 0 1 15,-3 0-1-15,-1 0-1 16,7-3-2-16,8-3 1 16,3-4-1-16,7 1 0 15,7-4 0-15,11-3 0 16,-4-2 2-16,4-1 2 0,-1 3-1 15,5 3-1-15,6 4-2 16,-7 6 1-16,11 6 1 16,3 0 0-16,-7 0 0 15,1 0 2-15,-4 0 8 16,-4 3 5-16,-11-2 10 16,-3-5 7-16,-6 1-6 15,-12-3-1-15,-14 0-10 16,-6 0-2-16,-12 3-7 15,1-3-2-15,0-1-4 16,-11-2-1-16,0-3-1 16,0-13-2-16,-3 0-35 15,10-10-14-15,14-5-37 0,8-7-14 16,10 3-78 0</inkml:trace>
  <inkml:trace contextRef="#ctx0" brushRef="#br0" timeOffset="42799.52">3778 12148 420 0,'-3'9'156'0,"13"-6"-121"0,8-3 12 0,-4-3-1 15,7-6-23-15,18 6-2 16,17-13-13-16,8 7-3 15,-4-7-3-15,-4 4-2 0,-3 2 1 0,-14 4-48 16,0 6-20-16,0 6-90 16,-4-3-78-1,0 4 83-15</inkml:trace>
  <inkml:trace contextRef="#ctx0" brushRef="#br0" timeOffset="43311.21">4727 12164 336 0,'7'-16'126'0,"0"7"-98"0,0-4-3 0,-3 7-7 16,-1-4-8-16,1-2 2 16,-4 2 7-16,0 1 2 15,-7 6-10-15,-4 6 7 0,-6 6 2 16,-12 7 5-16,-2 6 2 16,-19 9-6-16,1 26-2 15,3 21-3-15,-3 7 0 16,6 6-2-16,12 9-1 15,2 7-7-15,19-16-2 0,13-16 2 16,19-16 1-16,23-12-1 16,15-15-1-16,4-16-1 15,-4-16 2-15,-4-16-1 16,-6-12 0-16,-12-7 3 16,-9 1 3-16,-22-1-2 15,-7 4 2-15,-18-1-6 16,-21 10-1-16,-17 1-4 15,-8 5-1-15,1 10-8 16,3 6-2-16,7 6-32 16,11 0-11-16,3 4-55 15,11 2-22-15,3 7-52 16</inkml:trace>
  <inkml:trace contextRef="#ctx0" brushRef="#br0" timeOffset="44080.05">2388 13700 288 0,'-10'-9'110'0,"10"9"-86"0,7-4 11 0,-7 4 1 16,0 0-5-16,7-6 4 15,0 6-4-15,3 0 1 16,5 0-18-16,6-9 3 0,14 6 3 16,14-4-9-16,1 7-1 15,-1 0-2-15,-3 10 2 16,-7 9 8-16,-11 15 3 15,-7 10-2-15,-14 9-1 16,-7 1-8-16,-17-1-2 0,-4 0-2 16,-8 1-1-16,1 5-3 15,-4 7 1-15,1-6-2 16,6-7-1 0,7-9-2-16,11-10 1 0,7-6 3 15,14-9 3-15,11-9 0 16,10-10 0-16,1-13-3 15,-1-3-2-15,-7 4-2 16,11-10 1-16,-11 0-37 16,4 3-16-16,0 3-59 15,3 10-26-15,-7 3-32 16</inkml:trace>
  <inkml:trace contextRef="#ctx0" brushRef="#br0" timeOffset="44448.23">3323 13985 316 0,'-7'7'121'0,"0"-4"-95"0,0 9 14 0,3-9-1 16,4 4-10-16,-3-4 0 16,3 0-10-16,0 0-1 0,0-3-11 15,0 0 9-15,3-6 4 0,5-4-6 16,-1 1-3-16,0 0-4 16,0-1 0-16,-4 4-6 15,1 3-1-15,-4 3 2 16,-4 6 1-16,1 0-4 15,-1 1 1-15,1-1 0 16,-1-3 0-16,4 0-27 16,0-3-9-16,7-3-48 15,4-3-21-15,3-4-53 16</inkml:trace>
  <inkml:trace contextRef="#ctx0" brushRef="#br0" timeOffset="45141.25">3715 13606 260 0,'-25'0'96'0,"18"3"-75"0,0 0 8 0,7-3 19 16,7 0-9 0,4 3-1-16,3-3-2 15,7 0-20-15,0-3 4 0,7 0 3 16,-3 3-3-16,7 3-2 16,3 7-4-16,4 5-1 15,-15 10-5-15,-2 13 0 16,-12 12 1-16,-10 3 2 15,-7-2 1-15,-3-1 2 16,-5-6-5-16,1-4-3 16,7-2-3-16,-3-7-3 15,3 4-2-15,3-7 1 0,4 0 1 16,4-6 0-16,6-9-3 16,4-4 2-16,15 1 1 15,2-10 0-15,5-3-9 16,-5-4-2-16,-2-2-62 15,2 6-29-15,-2 3-83 16</inkml:trace>
  <inkml:trace contextRef="#ctx0" brushRef="#br0" timeOffset="45801.08">4537 13606 376 0,'-14'-19'143'0,"10"7"-112"0,-6-1 5 0,6 7-4 16,-3-4-15-16,-4 1-2 16,1 9-8-16,-4 0-3 15,-4 9-2-15,-3 10-4 0,3 0-1 16,-3 3 2-16,0 3 2 15,3 3-2-15,1 0 0 16,2-6 1-16,5 4 0 16,3-5-3-16,7-2 2 15,3-6-4-15,8-4 1 0,7-3 4 16,10-2 2 0,14 5 0-16,-3 10-2 15,7 3-2-15,3 0 1 0,-10 3 1 16,-4 0 2-16,4-3-1 15,-14 6-1-15,-1-3 5 16,-2-3 4-16,-5 0 4 16,-3-3 4-16,-3-3 2 15,0-1 3-15,-11 1-3 16,-11 3 0-16,-7-7-8 16,-6 4-2-16,-12-4-7 15,-2 4-2-15,-12-3 0 16,8-4 0-16,7-3 2 0,-1-6 1 15,12-9-6-15,6-7 0 16,11-6 1-16,10-9 1 16,12-22-2-16,13-10 2 15,11-12 1-15,-4 6 0 16,4 3-3-16,-8 6 2 16,-2 7 1-16,-12 6 2 15,-10 6-1-15,-7 4 2 16,-7 15-15-16,-10-3-7 15,-8 12-28-15,4 0-10 16,0 4-27-16,-1 3-13 16,8-4-57-1</inkml:trace>
  <inkml:trace contextRef="#ctx0" brushRef="#br0" timeOffset="50500.44">2653 15020 232 0,'-4'-16'88'0,"8"4"-69"0,3-1 15 0,-4 4 3 16,1-1-10-16,0 4-1 16,-1-3-6-16,-3 9-1 15,0 6-10-15,0 3 3 0,-3 4 4 16,-5 6 1-16,1 3 1 16,-3 6-5-16,-1 6-3 15,-3 7-5-15,4 9-2 16,3-3-1-16,7-9-2 15,7 0 3-15,7-13 2 16,14-10 4-16,0-8 2 16,7-14-3-16,1 1 0 15,2-6-5-15,-6 2 0 0,0 1-1 16,0 3 1-16,-8 6-4 16,-9 3-2-16,-5 3-34 15,-3 0-15-15,-7 1-55 16,7-1-24-16,0-3 5 15</inkml:trace>
  <inkml:trace contextRef="#ctx0" brushRef="#br0" timeOffset="50673.62">2963 15001 292 0,'-3'-19'110'0,"6"10"-86"0,1-4 16 0,-1 7 0 15,-3-3-13-15,0 3-1 16</inkml:trace>
  <inkml:trace contextRef="#ctx0" brushRef="#br0" timeOffset="50848.23">2974 14942 583 0,'3'12'15'0,"-3"13"-2"15,0 4-1-15,0 11 2 16,-3 20-7-16,-1 12-4 15,1-19 0-15,-4 26 0 16,3-23-1-16,-3 16-2 16,4-18 1-16,-1 18-1 0,1-10-3 15,3-11 2-15,0-14-1 16,0-9-2-16,3-12-35 16,4-7-16-16,0-5-111 15</inkml:trace>
  <inkml:trace contextRef="#ctx0" brushRef="#br0" timeOffset="51339.71">3521 15189 296 0,'-4'-3'110'0,"4"3"-86"0,-3 7-4 0,3-4-7 16,-7 6-1-16,3 0 4 15,1 7-4-15,-1-3 1 16,1-4-8-16,-1-3 4 0,4-3 1 15,0-3 3-15,7-9 3 16,0 0-1-16,7-1 1 16,-3-2-8-16,-1-4-3 15,-3 7 3-15,-3-1 5 0,3 1-1 16,-3 3 1-16,-4 2-1 16,0 4 0-16,-4 7-9 15,0 2-1-15,-3 4-2 16,7-4 2-16,-3 7-3 15,3-7 0-15,0 1 1 16,0 2 0-16,3-3 0 16,-3 4 0-16,0 0-5 15,0-1 1-15,0 1-51 16,0-4-21-16,0-3-95 16</inkml:trace>
  <inkml:trace contextRef="#ctx0" brushRef="#br0" timeOffset="51912.31">4124 14876 228 0,'-4'-10'85'0,"4"7"-66"0,0-3 14 16,0 6 4-16,0 0-1 15,0 0 2-15,0-3 0 16,0 3-2-16,0 0-19 0,0 0 3 0,4 3 3 15,3 10-3-15,4 12 0 16,-4 6-7-16,-4 3-3 16,1 10-5-16,-4 19-2 15,0 12-1-15,0-3 1 16,0 4-2-16,0-17-1 16,0 1-2-16,0-10 1 15,0-6 1-15,0-6 2 16,3-7-1-16,1-12-1 15,-1 0-28-15,1-4-14 16,-4-12-36-16,3 4-13 16,-6-4-56-1</inkml:trace>
  <inkml:trace contextRef="#ctx0" brushRef="#br0" timeOffset="53395.93">4593 14870 272 0,'4'-32'104'0,"-1"20"-81"0,1-7 14 15,-4 13 1-15,0-1-7 16,0 7-1-16,0 7-12 16,-4 11-4-16,1 11-8 15,-4 5-6-15,0-3-1 0,0 1 1 16,-1 2 2-16,5-5-8 15,-1-4-1-15,4-3 17 16,0-4 10-16,7-2-6 0,4-7-2 16,3 7-5-16,4-6-2 15,3-4-3-15,4 0 1 16,-8 0-2-16,4-3-1 16,1-3 1-16,-5 4 1 15,1-1-19-15,0-3-8 16,-8-3-38-16,1-1-17 15,-1 1-66 1</inkml:trace>
  <inkml:trace contextRef="#ctx0" brushRef="#br0" timeOffset="53677.92">4854 14826 276 0,'-7'-22'104'0,"7"12"-81"0,0 1 29 16,0 9 7-16,0 0-18 15,0 0-4-15,4 9-12 16,-1 13-4-16,-3 10-12 16,0 11-3-16,0 5 0 0,-3 5-1 15,-4 19 0-15,0 9-3 16,0-2 1-16,-1-7-4 15,5-9-2-15,-1-1-5 16,1-8-2-16,3-10-44 16,0-7-19-16,7-5-90 15</inkml:trace>
  <inkml:trace contextRef="#ctx0" brushRef="#br0" timeOffset="59205.28">2731 16271 228 0,'-22'13'85'0,"19"-13"-66"0,-1 0 16 0,4 0 6 0,0 0 2 15,0-3 6-15,0-4 0 16,0 7 0-16,0 0-27 16,7 7 7-16,0 2 2 0,0 3-5 15,4 4-1-15,3 0-10 16,7 0-2-16,0-4 2 16,1-3 0-16,9-2-8 15,19-14-4-15,3-2-2 16,14 3 1-16,-7-4-1 15,-4 4 2-15,-10 9-4 16,-7 7 0-16,-7 5 5 16,-4 7 5-16,-11-3-3 0,-10 9-1 15,-7-3 0-15,0 7-1 16,-10 8 0-16,-4 11 2 16,-11 11-3-16,4 1-2 15,-4-6-3-15,1-1 1 16,6-6 1-16,0-6 0 15,1-6-3-15,10-10 2 16,3-6-1-16,4-10 0 16,4-2-22-16,3-4-12 15,7-6-47-15,-7 0-20 16,3 3-87 0</inkml:trace>
  <inkml:trace contextRef="#ctx0" brushRef="#br0" timeOffset="59541.42">3764 16556 344 0,'-21'-3'129'0,"17"3"-100"0,-3 3 4 15,4 1-4-15,-1 2-11 16,1 3 2-16,-1 1-11 0,1-1-5 16,3-3-3-16,3-3 7 0,4-3 7 15,4-6 4-15,0-3 1 16,-1-1-7-16,4 1 0 16,-7 3-4-16,-3 3 0 15,-4 6-5-15,-4 9-1 16,1 4-8-16,-1-4-2 15,1 1-40-15,3-7-19 16,3 1-48-16,4-4-20 16,7-3 0-1</inkml:trace>
  <inkml:trace contextRef="#ctx0" brushRef="#br0" timeOffset="60260.68">4357 16255 316 0,'-14'-18'118'0,"17"5"-92"0,1-6 28 16,-1 10 8-16,-3-1-22 16,0 1-5-16,0 0-15 15,-3-1-2-15,-1 1-11 16,-3 9 0-16,0 9 0 0,-3 7-3 15,-5 6-1-15,1 3-1 16,4 6-2-16,-4-2 1 16,-4-4 1-16,7-3-3 15,1 0 0-15,6-4-1 0,4 1-2 16,4-6 3-16,3 2 0 16,0-2 1-16,4-1 0 15,6 1-3-15,1 0 2 16,-1-4 3-16,8 3 1 15,7-2-1-15,10 6 1 16,-3-4-2-16,7 7-1 16,0 3 5-16,-15 6 1 15,1 0 9-15,-4 10 4 16,-3 0 4-16,-11-1 1 16,-3-5-5-16,-8 5-1 15,-6-5-8-15,-8-4-2 0,-6-3 0 16,-12-3 0-1,-2 0-4-15,-5-3-1 0,5-7-1 16,-5-3-2-16,8-5 1 16,0-8-1-16,10-2-3 15,1-6 0-15,3-7-1 16,6-6 3-16,8-16 0 16,8-12 1-16,13-7 0 15,3-3 0-15,15-9 0 16,4-16 0-16,-1-2-3 15,-3 2 2-15,-8 13 1 16,-6 12 2-16,-11 10-1 16,-7 9-1-16,-10 9 1 15,-11 10-1-15,-15 9-3 0,-2 7 2 16,-8 3-6-16,4-1-3 16,-4 7-10-16,7 7-5 15,7-1-30-15,11 0-13 16,0 4-72-16,14 5-32 15,7 4 21 1</inkml:trace>
  <inkml:trace contextRef="#ctx0" brushRef="#br0" timeOffset="70168.98">6593 12104 164 0,'0'-6'63'0,"0"3"-49"0,4 0 9 0,-4-1 1 0,0 1-6 16,3-3 2-16,-3 0 4 16,4-1 2-16,-4 1-13 15,0 3 3-15,0 0 2 0,4 0-2 16,-4 3 1-16,0 0-3 15,0 0 1-15,3 3 1 16,1 6-1-16,-1 10-5 16,-3 6-4-16,0 7-1 15,4 5 1-15,-4 13-1 16,3 7 0-16,-3-1-3 16,4-6-2-16,-1-6 1 15,1-6-1-15,-1-4 0 16,1-5 0-16,3-7 0 15,-7-7 0-15,0-2-3 16,0-4 2-16,0-3-45 0,0-2-20 16,-7-8-72-1</inkml:trace>
  <inkml:trace contextRef="#ctx0" brushRef="#br0" timeOffset="70485.77">6904 12120 272 0,'7'-13'104'16,"4"4"-81"-16,-1 3 7 0,-3 2-1 0,0 1-7 15,-3 3-1 1,3 3 0-16,-4 4-1 0,1 2-11 15,-1 7 1-15,-3 3 3 0,0 2-5 16,0 8 0-16,4 8-6 16,-1 7-2-16,4 0 0 15,1 0 0-15,-1-3 0 16,3-7 0-16,1-6-29 16,3-2-13-16,-11-11-58 15,1-2-25-15,-8-7 10 16</inkml:trace>
  <inkml:trace contextRef="#ctx0" brushRef="#br0" timeOffset="70691.39">6854 12236 312 0,'0'6'118'0,"11"-3"-92"0,14-3 6 0,-4 0-2 16,4 0-15-16,6 0-1 15,5 0-8-15,-1 0-4 16,0-3-1-16,-3-3-4 0,-4 6 0 16,-3 0-75-16,7 6-108 31</inkml:trace>
  <inkml:trace contextRef="#ctx0" brushRef="#br0" timeOffset="71162.42">7486 12044 292 0,'-7'-15'110'0,"14"-1"-86"0,7-6 18 16,-7 10 1-16,0-1-10 16,0 1-2-16,0 2-6 15,-3 4-4-15,-8 6-11 16,-6 9-9-16,-1 7-1 0,-3 3-2 15,0 0-2-15,3-1 3 16,1 1 0-16,3-3 1 0,0-4 0 16,3 1-3-16,4-4 0 15,4 1 2-15,3-1 0 16,3 1 1-16,4-1 0 16,4-6 0-16,3 7 0 15,0-4-3-15,1 3 2 16,-1 1 1-16,0-1 2 15,-4 4-1-15,1 2 2 16,3 1-4-16,-10 3-2 16,-1 0 4-16,1-1 1 15,-4-2 8-15,-3 0 4 16,-4-1 8-16,-4 1 6 16,-3-3-11-16,-4-1-2 0,-3-2-9 15,-3-1-4-15,-8 0-4 16,-3 1 1-16,-4-1-23 15,4-9-12-15,0 0-34 16,6 0-16-16,8-3-78 16</inkml:trace>
  <inkml:trace contextRef="#ctx0" brushRef="#br0" timeOffset="71369.69">7479 12004 340 0,'-14'0'129'0,"21"0"-100"0,10-3 13 0,-2-4 0 15,9-2-22-15,1-1-3 16,3-2-11-16,4-1-4 16,7 4-1-16,-4 3-1 15,0 3 0-15,-3 6-49 0,-4 6-21 16,-7 4-89-1</inkml:trace>
  <inkml:trace contextRef="#ctx0" brushRef="#br0" timeOffset="71864.37">8142 11919 252 0,'-3'-3'96'0,"3"-3"-75"0,0-1 12 15,0 1 0-15,0-3-3 16,0-1 4-16,0 1-5 16,-4-1-1-16,1 10-15 15,-5 0-1-15,1 7-1 0,-3 12-4 16,-8 9 1-16,-3 9-7 15,-4-2-1-15,1 9 2 16,2-3 1-16,5-1-1 16,3-2-2-16,10 9 3 15,8 0 0-15,6 3-1 0,8-3-2 16,0-6 1-16,3-7-1 16,-4-5 6-16,8-11 6 15,0-8 5-15,-1-10 4 16,1-13 0-16,-4-9-1 15,-7-6-6-15,-3 0-4 16,-11 3-3-16,-3 0 0 16,-8 6-4-16,-3 6-2 15,-7 7-3-15,-4 9 1 16,0 7-1-16,4 2-2 16,3 1-24-16,8-1-11 15,6-2-27-15,11-4-10 16,8-3-95-1</inkml:trace>
  <inkml:trace contextRef="#ctx0" brushRef="#br0" timeOffset="72103.67">8516 12054 316 0,'-7'-10'121'0,"14"7"-95"0,0 0 14 16,0 0-3-16,4 0-18 0,3 3-3 15,0 3-15-15,0 0-3 16,0 3 1-16,0 1-13 0,0 2-6 16,-3 1-49-16,-4 2-20 15,4-2-40 1</inkml:trace>
  <inkml:trace contextRef="#ctx0" brushRef="#br0" timeOffset="72268.8">8551 12179 304 0,'-17'10'112'0,"17"-7"-87"0,3 0 4 0,4-3-4 16,0 0-11-16,7 0 0 15,4 0-8-15,0 0-2 16,6 0-2-16,1 0-21 0,7 0-8 0,-7 0-74 15,-1 3-73 1,-3 3 50-16</inkml:trace>
  <inkml:trace contextRef="#ctx0" brushRef="#br0" timeOffset="72879.19">9148 11869 336 0,'0'-19'126'0,"3"13"-98"0,-3 0 19 0,0 6 3 16,0 0-26-16,-3 3-5 15,-5 3-12-15,-2 6-3 16,-4 17-2-16,-7-1-2 0,-1 0 3 15,1 0-4-15,0-6-2 0,7 3 2 16,7-9 0-16,7 0-4 16,7-4 1-16,7-2 2 15,4-1 1-15,3 1 1 16,7-1 0-16,4 0-3 16,7 1 2-16,0 9 3 15,-4-4 1-15,-3 4 1 16,-4 0 0-16,-7 0 4 15,-7 3 3-15,-7 0 0 16,-3-4 3-16,-8 7 4 16,-3-6 1-16,-7-3-4 15,-7 0 1-15,-4-4-11 0,-3-2-3 16,0-1-2-16,-1 0 2 16,1-9-23-16,7-3-11 15,3-6-38-15,8-4-18 16,10-2-86-1</inkml:trace>
  <inkml:trace contextRef="#ctx0" brushRef="#br0" timeOffset="73091.67">9126 11885 340 0,'-7'-10'129'0,"14"-6"-100"0,4 7 9 0,0 0-1 0,6-4-21 16,11 1-6-16,4 2-6 16,7 4-4-16,-4 0 1 15,1 6-4-15,-5 3 2 0,-3 6-39 16,-3 4-18-16,0 6-96 16</inkml:trace>
  <inkml:trace contextRef="#ctx0" brushRef="#br0" timeOffset="73399.67">9726 11790 364 0,'-10'4'134'0,"17"-1"-104"0,14 0 9 0,-7-3-3 16,14 0-12-16,7 0-2 15,4 0-4-15,3 0-1 16,1 0-9-16,-4 0 4 0,-1 3 1 16,-2 3 5-16,-8 7 3 15,-10 12 0-15,-15 16 2 16,-6 6-11-16,-8 0-4 16,-3 3-5-16,0-3 0 15,-4 3-2-15,0 0-1 16,4 0-13-16,0-6-6 15,0 3-56-15,0-6-26 16,0-6-96-16</inkml:trace>
  <inkml:trace contextRef="#ctx0" brushRef="#br0" timeOffset="74362.86">7179 13227 176 0,'-14'-4'68'0,"10"1"-52"0,1 0 12 0,-1 3 3 16,1 0-3-16,-4 0 1 16,3 0-1-16,4 0 0 15,0 3-15-15,4 0 12 0,6 1 7 16,-6-4-3-16,6 0 0 15,5-4-5-15,6 1-3 16,7 0-9-16,4 3-3 0,-1 3-1 16,5 7 2-16,-8-1-5 15,-7 19-3-15,-10 16 3 16,-11 0 1-16,-7 3 0 16,-11-9-1-16,-3 3-3 15,0-7 1-15,0-3-2 16,3-2-1-16,4-4-2 15,7-3 1-15,3-4 1 16,4 1 0-16,7-6 0 16,7 2 2-16,11-11 1 15,7 2 3-15,3-6-5 16,4 0-1-16,-7-6-13 16,-4 6-5-16,0 0-67 0,0 0-29 15,-14 0-43 1</inkml:trace>
  <inkml:trace contextRef="#ctx0" brushRef="#br0" timeOffset="74629.97">7782 13462 308 0,'-17'-3'115'0,"13"3"-89"0,1 0 8 0,3 0-4 0,0 0-12 15,0 0 0-15,0 0-11 16,0 0-2-16,3 3-3 16,1 0-2-16,-1 3 1 15,1 0-10-15,6 1-4 0,-6-1-51 16,6 0-22-16,5-9-44 15</inkml:trace>
  <inkml:trace contextRef="#ctx0" brushRef="#br0" timeOffset="75256.2">8114 13139 248 0,'-4'-13'93'0,"11"4"-72"0,0-4 18 0,-3 4 5 16,3 3-16-16,0-1-4 16,-3 1-5-16,-1 3-3 15,-3 3-8-15,0 0 6 0,7 3 5 16,-7 3-4-16,0 4 2 15,0-1-4-15,0 1 2 16,0-4-2-16,0 3 0 16,0-3-5-16,0-2-3 0,0-1-2 15,0 0 0-15,4-3 4 16,-4 0 6-16,0 0-3 16,3 0 0-16,1-3-4 15,-1-4-1-15,4 1-6 16,0 0 1-16,4 0 0 15,3 3 0-15,4 3-3 16,3 0 2-16,4 3-1 16,3 3 0-16,0 3 6 15,0 4 2-15,-3 6 6 16,-7 0 3-16,-4 12-6 16,-11 3-1-16,-6 7-2 15,-11 0 1-15,-8 0-4 16,-2-1 0-16,-1-8-1 0,0-4 1 15,4-3-2-15,4-3-1 16,2 0 1-16,5-6-1 16,3-4-3-16,3 4 0 15,11-7-1-15,11-2 3 16,10-4 0-16,8-3 3 16,-1 0-3-16,0-3 0 15,-7-1-34-15,1 1-17 16,-8 0-57-16,0 0-25 15,-7-6-27 1</inkml:trace>
  <inkml:trace contextRef="#ctx0" brushRef="#br0" timeOffset="75875.67">8721 13148 356 0,'-14'-6'132'0,"14"6"-103"0,-7-3 1 16,3 0-8-16,-3 3-15 16,0 0-4-16,-4 3 0 15,-3 0 0-15,0 3-1 16,3 4-4-16,1-1-1 0,-1 0 2 16,4 4 2-16,4-1 0 15,3 1-1-15,0 0-4 0,3 2 0 16,4 1 2-16,4 0 1 15,3 6 1-15,7 3 0 16,7 3 0-16,1 6 0 16,2-5 0-16,1-1 0 15,-4 0 8-15,-3-3 5 16,-7-3 9-16,-4-3 6 16,-7 0-2-16,-7-7 2 15,-7 7-7-15,-7-10-1 16,-4 1-2-16,-3-4-2 15,0 0-8-15,0-3-5 16,3-3-2-16,0-3-1 16,4-3-3-16,4-3 2 15,6-4 1-15,1-3 0 0,6-2 0 16,4-7 0-16,4-10-3 16,6-3 2-16,4-5-1 15,1 2 0-15,-1 3 2 16,-4 1 0-16,-2 8 0 15,-8 1 2-15,-7 3-1 16,-7 6 2-16,-4 0-2 16,-3 4-1-16,-4 12-2 15,1-4-1-15,2 7-12 16,5 0-2-16,3 0-19 16,7 0-6-16,7 0-18 15,11 0-7-15,6 0-88 16,1 10-49-1,0-1 97-15</inkml:trace>
  <inkml:trace contextRef="#ctx0" brushRef="#br0" timeOffset="76080.45">9162 13192 400 0,'-11'-3'148'0,"11"0"-115"0,4-3 11 0,-1 6-5 15,8-4-20-15,3-2-3 16,7 3-12-16,4 3-5 16,3 0 0-16,-3 3-5 0,-4-3 0 15,-4 10-63-15,-6 5-27 16,-7 7-74 0</inkml:trace>
  <inkml:trace contextRef="#ctx0" brushRef="#br0" timeOffset="76235.53">9123 13481 308 0,'-11'12'115'0,"11"-12"-89"0,4 0 8 16,3-3-1-16,3 0-10 15,8-3-1-15,10-4-12 16,4-2-4-16,3-1-4 16,1-3-26-16,-5 7-9 0,-6 0-47 15,-4 5-19-15,-7-2-21 16</inkml:trace>
  <inkml:trace contextRef="#ctx0" brushRef="#br0" timeOffset="76893.02">9723 13120 252 0,'-46'-6'96'0,"28"3"-75"0,-3-4 17 16,14 4 1-16,0 0-6 16,0 0 1-16,3 0-13 15,4 0-3-15,4 3-10 16,6 0 1-16,8 0 4 0,7 0 2 16,6 0 0-16,5 0 4 15,-1 3 0-15,-3 0-2 16,-4 3 2-16,-7 4-6 15,-7-1 0-15,-7 0 1 0,-10 1 3 16,-8 2-9-16,-6-2-2 16,-1-1-4-16,0 1 1 15,4 2-4-15,4 1 0 16,2-1-1-16,5 1-2 16,3 2 3-16,7 1 2 15,4 6-2-15,6 0 0 16,4 3 1-16,1 0 2 15,-1 3-1-15,-4-9-1 16,-3 0 1-16,-3 0-1 16,-7-4 2-16,-8-2 3 15,-7 0-2-15,-10-1 0 16,-3 1-1-16,-8-1 1 16,0-2-2-16,0-1-1 15,4-3-2-15,3-3 1 16,8 4-15-16,3-7-6 0,7 0-49 15,7 0-19-15,14-7-92 16</inkml:trace>
  <inkml:trace contextRef="#ctx0" brushRef="#br0" timeOffset="77269.31">10308 13170 356 0,'-3'-9'134'0,"-4"6"-104"0,-4-4 3 0,4 4-7 16,-4 3-12-16,-6 3 2 15,-4 4-5-15,-1 5-1 16,1 7-6-16,0 6-1 0,7 6 1 16,7 1 4-16,10 5 5 15,15 4-7-15,14-6-1 16,14-7 3-16,3-9 5 15,0-7 2-15,-3-6 3 16,-3-6-1-16,-5-6-1 16,-2-13-2-16,-8 1-1 15,-10-11-3-15,-11-2 1 16,-11 3-6-16,-10 0-1 16,-14-1-2-16,-15 7 1 15,-9 4-18-15,-1 2-4 0,3 6-31 16,8 4-12-16,7 3-50 15,10 6-21-15,11 3-20 16</inkml:trace>
  <inkml:trace contextRef="#ctx0" brushRef="#br0" timeOffset="78158.67">7394 14500 236 0,'14'-19'88'0,"-14"6"-69"0,7-12 15 0,-3 16 3 16,3-4-4-16,-3 1 1 15,-1 2-8-15,1 4-4 0,-1 6-12 16,1 6 2-16,-4 10 4 0,-4 3-6 15,-3 9-1-15,0 0-5 16,-4 4-1-16,1-1-1 16,-8 0 1-16,11 1 0 15,4-7 1-15,6-3 0 16,8-7 2-16,10-8-1 16,4-1 2-16,3-6-4 15,0 0 0-15,0 0-1 16,-3 0-2-16,-4 0-2 15,-3 0 1-15,-4-6-54 16,-4 6-23-16,1 0-80 16</inkml:trace>
  <inkml:trace contextRef="#ctx0" brushRef="#br0" timeOffset="78482.75">7669 14443 304 0,'0'-12'115'0,"0"2"-89"0,4 4 12 0,-4 6-1 16,0 0-9-16,3 0 0 16,1 6-6-16,0 7-4 15,-1 6-10-15,-3 6-3 0,0 6 1 16,-3 10-1-16,-1 6 0 15,0 15-3-15,-3 1-2 0,0 3-2 16,4-10 1-16,-1-2 1 16,4-13 2-16,0-7-3 15,4-6-2-15,-1-6-12 16,1-6-5-16,-1-7-44 16,4-2-21-16,4-4-64 15</inkml:trace>
  <inkml:trace contextRef="#ctx0" brushRef="#br0" timeOffset="79039.19">8015 14685 304 0,'-10'-7'112'0,"6"4"-87"0,4 0 18 0,0 3 0 16,0 0-14-16,0 0-2 16,4-3-14-16,-4 3-5 15,3-3-5-15,1 0-5 0,-1 3 1 16,1 0 1-16,-1 0 0 16,4 0 0-16,-7 0 2 15,0-4 5-15,4 1 4 16,3 0-4-16,-4 0-2 0,1 0-2 15,-4-3-3-15,3-1 3 16,-3 7 0-16,0 0-1 16,0 0-2-16,0 0-2 15,0 0 1-15,0 0 3 16,0 0 1-16,0 0-1 16,0-3 1-16,0 3-4 15,0-6 0-15,0 0 7 16,0 3 4-16,4-1-5 15,-4 4-1-15,0 0 0 16,0 0 2-16,0 0-3 16,0 4 0-16,0 5-1 15,0 7 1-15,0 6 0 0,0 9 1 16,0 3-2-16,-4 4-2 16,4-3-2-16,0-7 1 15,0 0 1-15,0 3 0 16,0-9-20-16,0-6-9 15,0-3-43-15,0-7-18 16,-3 0-70 0</inkml:trace>
  <inkml:trace contextRef="#ctx0" brushRef="#br0" timeOffset="79264.86">7892 14732 280 0,'-25'0'104'0,"25"0"-81"0,0 0 14 0,7 0-1 0,4 0 3 16,10 0 3-16,-4-10-7 15,12 7-4-15,2-6-17 16,-6 2-7-16,7-2-2 0,-4 0-6 16,0 5-1-16,-3-2-2 15,0 3 0-15,-1 3-48 16,1 0-20-16,0 3-79 15,3 3-44 1,-3-2 92-16</inkml:trace>
  <inkml:trace contextRef="#ctx0" brushRef="#br0" timeOffset="79699.25">8509 14415 296 0,'-7'-16'110'0,"7"10"-86"0,3-3 18 15,1 2 3 1,-4 7-17-16,0 0-4 0,4 7-5 16,-1 5-3-16,1 10-8 15,-4 3-5-15,0 10-2 0,-4-1-1 16,1 1 0-16,-5 5 0 15,1 7 2-15,4 4-3 16,-1-4 0-16,1 0 1 16,3-13 0-16,0-9-25 15,3 0-10-15,4-9-22 16,0-13-9-16,4-9-71 16</inkml:trace>
  <inkml:trace contextRef="#ctx0" brushRef="#br0" timeOffset="79973.2">8703 14481 312 0,'-7'-3'115'0,"7"-4"-89"0,-4 14 3 0,4-7-4 16,-3 3-15-16,-1 3-1 15,-3 7-3-15,0-1-1 16,4 4-3-16,-1 3 5 0,-3-7 3 15,7 7-1-15,0-3 0 16,11-4-3-16,-1-2 1 0,4-4-6 16,4-3-1-16,3 0 0 15,0-3 0-15,4-3-40 16,-4 0-15-16,-3 0-90 16,-4 0-45-1,-3-7 95-15</inkml:trace>
  <inkml:trace contextRef="#ctx0" brushRef="#br0" timeOffset="80197.23">8858 14500 284 0,'-14'3'107'0,"14"-3"-83"0,-3 6 15 16,3-3 1-16,0 3-5 16,0 4 2-16,0 5-9 15,0 1-3-15,0 12-14 0,0 7-2 0,-4 9-2 16,1 9-1-16,-1 0-1 15,1-6-3-15,-1-3-2 16,0-6-2-16,1-7 1 16,3-3-32-16,0-6-13 15,3-12-23-15,5-1-10 16,2-9-59 0</inkml:trace>
  <inkml:trace contextRef="#ctx0" brushRef="#br0" timeOffset="80438.98">9084 14550 364 0,'-11'0'134'0,"15"0"-104"0,3-3 7 16,0-1-5-16,4 1-16 15,6 0-2-15,8 0-8 16,7 0-2-16,0 0-2 16,-1 3-4-16,-3 3 1 0,-6 3-45 15,-5 0-22-15,-6 4-93 16</inkml:trace>
  <inkml:trace contextRef="#ctx0" brushRef="#br0" timeOffset="80603.23">9137 14744 332 0,'-7'13'126'0,"10"-13"-98"0,8-3 8 0,0-4-2 15,6-2-20-15,8-1-2 16,3 1-19-16,4-7-6 16,3 7 7-16,-3 0-57 0,-4 9-22 15,-7 0-50 1</inkml:trace>
  <inkml:trace contextRef="#ctx0" brushRef="#br0" timeOffset="81004.45">9821 14202 340 0,'-10'-35'129'0,"17"26"-100"0,-4 3 4 0,1 2-4 16,-4 4-8-16,0 0-1 15,3 7-4-15,-3 8 0 16,-3 17-9-16,-1 24 7 0,-3 4 3 16,-3-4-3-16,-1 4 2 15,1-1-9-15,-1 7-2 16,4 3-5-16,3-3-3 16,1-10-38-16,6-9-15 15,4-15-54-15,8-7-20 16,-1-22-6-1</inkml:trace>
  <inkml:trace contextRef="#ctx0" brushRef="#br0" timeOffset="81604.9">10171 14346 320 0,'10'-53'121'15,"-3"31"-95"-15,7-3 22 0,-7 12 5 0,0 1-25 16,-3 2-7-16,-4 1-11 15,-7-1-2-15,-7 10-5 16,-4 10-4-16,-3 5-2 0,0 7 4 16,0 3 3-16,0 0 3 15,-1 1 3-15,5-4-5 16,3-1-3-16,3-2-1 16,4-3 1-16,7 3-3 15,3-4-2-15,5 1-1 0,2 0 3 16,1-4-2-16,6 7 1 15,8 0 4-15,3 0 3 16,0 0-4-16,1-1-1 16,-1 4 2-16,0-3 3 15,-7 9 2 1,-3-3 1-16,-4 1 2 0,-7-1 1 16,-3-3 3-16,-8 3 4 15,-3-7-6-15,-7 1-2 16,-4-3-5-16,-3-7-2 15,0 1-1-15,0-4-2 16,0-6 1-16,3-9 1 16,4-7-1-16,3-12-1 15,8-4-2-15,6-5-1 0,8 2-1 16,10-2 3-16,11-7 0 16,10-10 1-16,8-2 0 15,-1 0 0-15,-3 2 0 16,-7 10 0-16,-8 7 0 15,-9 5 0-15,-8 4 2 16,-7 3 3-16,-7 16-2 16,-11-1-2-16,-7 10-3 15,-6 0-1-15,-8 10-31 16,-3-1-13-16,3 1-25 16,4-1-9-16,7 3-87 15</inkml:trace>
  <inkml:trace contextRef="#ctx0" brushRef="#br0" timeOffset="82552.52">7673 15948 276 0,'-18'-3'104'0,"18"0"-81"0,-3 3 23 15,3 0 3-15,0 0-13 16,0 0-3-16,3 0-13 16,8 0-2-16,3 3-11 15,7 0 2-15,14 3 2 0,11-2-2 16,7-1 2-16,4-3-2 0,-4 0 0 15,-1 0-1-15,-2 0 2 16,-8 0-3-16,-7 0 1 16,-3 3-1-16,-18 3 3 15,-3 10-1-15,-11 3 2 16,-7 18-6-16,-4 13-3 16,-3 7-1-16,-7 6-1 15,0-10 0-15,0 3 0 16,3-15-5-16,0 3 1 15,4-10 4-15,7-5 4 16,0-7-28-16,7-7-13 16,7 4-32-16,-7-3-14 15,7-1-84 1</inkml:trace>
  <inkml:trace contextRef="#ctx0" brushRef="#br0" timeOffset="82987.48">8548 15951 372 0,'0'-22'140'0,"7"10"-109"0,0-1 9 0,-4 7-4 16,5 3-17-16,-1 6-1 15,0 3-8-15,0 10-2 16,0 3-4-16,0 6-1 0,-4 6 1 16,-3 7-2-16,0 9-2 15,0 3 1-15,0 3-1 16,0-3-36-16,0-9-13 16,0 0-28-16,0-10-10 0,0-9-57 15</inkml:trace>
  <inkml:trace contextRef="#ctx0" brushRef="#br0" timeOffset="83155.98">8403 16111 296 0,'0'-9'112'0,"11"6"-87"0,10 0 11 16,-7-1-2-16,7 1-13 15,7 0-1-15,4 0-12 16,3-3-3-16,8-1-3 15,6-2-2-15,8 0 1 0,-4-1-52 16,-4 4-20-16,-10-7-69 16</inkml:trace>
  <inkml:trace contextRef="#ctx0" brushRef="#br0" timeOffset="83736.7">9109 15744 340 0,'-14'-22'126'0,"7"13"-98"0,0 0 8 0,3 2-2 16,0 4-20-16,-3 3-2 16,0 6-8-16,-3 7-3 15,-1 6 0-15,1 3-1 0,-1 9 0 16,0-3-3-16,4 1 2 16,0-4-1-16,4-3 0 15,6 3 2-15,4-7 0 0,4 1-3 16,3 0 2-16,4-3 1 15,3 3 0-15,4-4 0 16,6 4 0-16,8 0 0 16,0 3 0-16,0 0 0 15,-4-3 2-15,-7 6 5 16,-7-3 6-16,-6 0 4 16,-8 0 2-16,-11-1 1 15,-10-2 2-15,-7 0-8 16,-7 0-3-16,-4-3-4 15,0-1-2-15,0-2-3 16,1-7 1-16,2-3-4 0,5-6-2 16,2-3 2-16,8-4 0 15,4-5-2-15,10-10 2 16,7-4 1-16,3-2 0 16,8-7-3-16,7-2 2 15,10-7-1-15,4-10 0 16,0-9 2-16,-8-3 2 15,-13 7 1-15,-11 12 1 16,-18 9-5-16,-6 19 1 16,-4 6 0-16,-4 10 0 15,4 6-20-15,3 3-9 16,4-3-29-16,11-6-117 31,17-1-38-31,7-2 80 0</inkml:trace>
  <inkml:trace contextRef="#ctx0" brushRef="#br0" timeOffset="84265.32">9751 15901 264 0,'-32'10'99'0,"25"-10"-77"16,-4 0 22-16,11 0 7 0,-3 0-9 16,3 0 0-16,0 0-22 15,3-4-7-15,8 1-8 16,10 0-2-16,14-3 1 0,4 0-5 16,4 6 1-16,-5 0-24 15,-6 9-10-15,0 0-37 16,-14 4-17-16,-8 3-42 15</inkml:trace>
  <inkml:trace contextRef="#ctx0" brushRef="#br0" timeOffset="84400.07">9850 16033 248 0,'-15'3'93'0,"12"0"-72"0,-1 3 7 0,4-3-2 16,4 1-12-16,7-1-1 15,3 0-7-15,7-3-2 16,3 0-2-16,8-3-2 0,0 0 3 15,0-4-26-15,-1 4-12 16,1 0-84 0</inkml:trace>
  <inkml:trace contextRef="#ctx0" brushRef="#br0" timeOffset="84727.61">10453 15691 312 0,'-4'-28'118'0,"8"15"-92"0,-4 1 19 16,3 2 2-16,1 7-16 16,-1-6-4-16,-3 3-11 15,0 6-3-15,0 6-7 16,0 16-2-16,-3 15 0 0,-1 20-5 15,-3 2 1-15,4-12 0 16,-8 22 2-16,4 10-1 16,0 2-1-16,4-9-28 15,3-9-11-15,3-13-14 0,4-18-5 16,0-4-52 0,0-16-59-16,-3-12 56 15</inkml:trace>
  <inkml:trace contextRef="#ctx0" brushRef="#br0" timeOffset="85158.31">10753 15675 356 0,'-4'-9'132'0,"4"9"-103"0,-7 0 1 0,4 0-6 16,-8 6-16-16,-3 4-2 0,-4 5-6 15,-3 4-1-15,0 0 1 16,3 6 2-16,4-3 1 0,4-3-6 16,3 0 0-16,3-1-1 15,4 1 2-15,7-6-1 16,7 6 1-16,11-1 0 16,3 1-2-16,7 0 5 15,1 3 1-15,-1-3-3 16,0 0 1-16,-3 6 0 15,-4-3 0-15,-3 3 13 16,-4 0 6-16,-7 0 2 16,-3-3 2-16,-4 3-2 0,-7-3 2 15,-4 0-11 1,-6-3-2-16,-8 6-6 16,-10-3-1-16,-7 0-1 0,-4-4 1 15,-4-5-9-15,5-10-1 16,6-6-53-16,7-10-23 15,4-5-48-15,14-4-21 16,7-7 35 0</inkml:trace>
  <inkml:trace contextRef="#ctx0" brushRef="#br0" timeOffset="85343.82">10770 15588 340 0,'14'3'129'0,"4"-3"-100"0,17 0 0 0,-17-3-7 15,10-4-13-15,4-2-3 0,3-4-6 16,4 1 0-16,0-1 0 16,-4 1-40-16,-3-1-18 0,-4 4-85 15</inkml:trace>
  <inkml:trace contextRef="#ctx0" brushRef="#br0" timeOffset="86350.1">10855 15268 260 0,'-4'-25'99'0,"-3"12"-77"0,0-6 2 16,4 10-2-16,-8 0-14 15,-6 2-4-15,-8 1 8 16,-7 3 4-16,-7 0-8 16,1 3 2-16,-8-3 1 0,-11-1 5 0,-13-2 4 15,-11 0-4-15,-1 3-1 16,-2-4-12-16,-15 4-3 15,-17 3 1-15,-4 3 1 16,-11 1-5-16,-17 2 0 16,3 3 1-16,-24 4 3 15,0 9 0-15,3 3 2 16,-14 16-2-16,14-1 2 16,14 4 0-16,1 3 3 15,6 3-3-15,18 7 0 16,11 24-3-16,3 7-3 15,3-6 4-15,12-7 1 16,13 3-3-16,14 10 1 0,15 9-2 16,10 1-2-16,14 8 3 15,15 32 0-15,20-3 1 16,29 3 2-16,31 16 1 16,15-16 1-16,53-19 4 15,31-19 3-15,53-22-6 16,60-24-1-16,113-17 2 15,4-30 1-15,-25-26 14 16,-18-41 6-16,-21-21 2 16,-49-10 0-16,-32-16-5 15,-14-28-3-15,-43 16-3 16,-10-6 1-16,-18-26-6 16,-24 7 0-16,-25 3-8 0,-32-19-1 15,-32 13-2-15,-35 2-2 16,-52-24 3-16,-40 28 0 15,-38 12-1-15,-43 13-2 16,-32 16-2-16,-20 15-1 16,-15 29-7-16,14 37-4 15,32 19-17-15,29 10-7 16,34 5-42-16,40-2-18 16,31-23-88-1</inkml:trace>
  <inkml:trace contextRef="#ctx0" brushRef="#br0" timeOffset="87296.96">3990 6661 280 0,'-35'-16'104'0,"17"16"-81"0,-3 3 14 0,14 0 1 15,-4 1-5-15,-3-1 1 16,7 0-11-16,0 0-3 16,7-3-12-16,4-3 4 0,17 0 3 15,10-4 2-15,19 1-1 16,13 0-4-16,-3 3-2 15,11 0 2-15,10 6 5 16,4 3 2-16,-4 7 1 16,-21 5-9-16,-7 7-2 15,-22 7 4-15,-16 12 3 16,-26 18-4-16,-21 36-2 0,-17-1-5 16,-1 3-2-16,-10 19-1 15,-7 4-2-15,4-17 1 16,10-18 1-16,14-13-1 15,4-12-1-15,14-16-4 16,14-6-2-16,14-16-77 16,10-9-31-16,5-7-91 15</inkml:trace>
  <inkml:trace contextRef="#ctx0" brushRef="#br0" timeOffset="88362.22">9123 6836 164 0,'-4'-22'63'0,"4"10"-49"0,7-10 14 0,-3 9 4 16,3-2 6-16,4-1 6 16,-4 0 1-16,0 7 2 15,-4 6-26-15,-6 6 8 0,-8 13 4 16,-10 9-13-16,-11 6-6 0,-17 4-8 16,-11 9-5-16,-4 12 0 15,8 4-1-15,10-7-3 16,11-6 2-16,10 0 1 15,18-9 0-15,18-7 2 16,20-6 1-16,15-3-4 16,7 6-1-16,4-3 1 15,6 0 2-15,4 4 2 16,-3 11 1-16,-4 4 0 16,-11 3 0-16,-10-3 13 15,-18 0 6-15,-14-3 2 16,-14-7 0-16,-14-2-8 15,-11-4 0-15,-7-6-6 0,-7-3-1 16,-7-4-6-16,-3-5-3 16,-1-4 0-16,5-3 1 15,9-9-1-15,11-13 2 16,15-19-4-16,20-21-2 16,22-7 2-16,10-6 0 15,11-16-2-15,14-19 2 16,18 7-1-16,6 3 0 15,-6 3 2-15,-11 0 2 16,-18 9 1-16,-13 10 1 16,-22 9-2-16,-25 22-2 15,-28 13-2-15,-13 18 1 16,-5 19-15-16,1 7-4 0,3 3-43 16,7-1-19-16,11-2-32 15,17-19-80 1</inkml:trace>
  <inkml:trace contextRef="#ctx0" brushRef="#br0" timeOffset="89893.62">6537 5657 264 0,'-99'-31'99'0,"46"25"-77"0,-10 0-9 15,42-1-9-15,-4-2-5 16,-17-1 0-16,-8-5 1 16,-17 5 0-16,-3 1 0 15,-4 0 0-15,-8-4 0 0,-20 1 2 16,-7 2 3-16,-1 1-4 16,-17 2-1-16,-14 1 6 15,7 0 4-15,0 0-3 16,-18-1-2-16,8 1-2 15,-1 0 0-15,-17 3 0 0,14 3 3 16,-18 3-5-16,-7 3-1 16,14 3-2-16,-17 1 0 15,3 6 2-15,21-4 2 16,-10 1 3-16,3-1 4 16,15 4-4-16,-1-4-3 15,-7 10-1-15,8 0 1 16,3 3-3-16,-4 4 0 15,4-1 1-15,17 6 0 16,12 1 0-16,6-7 0 16,7 10 2-16,0-7 1 15,7 7-1-15,18-4-2 16,11 7-2-16,-1 0 1 0,4 6 1 16,7 0 0-16,-21 12 0 15,7-5 2-15,7-4 1 16,0 0 1-16,11 3 0 15,14 10 2-15,3 15-1 16,4-2 2-16,7 5-4 16,6-9 0-16,8 3-1 15,0 13-2-15,4 6 5 16,3-3 4-16,7-6 1 16,0 3 2-16,14 15-2 15,7 4 1-15,11-10-6 16,-4-6-3-16,8 3 1 15,3 19 0-15,-8-10-1 16,5-9 1-16,3-3-2 0,-1-9-1 16,26 15 3-1,10-6 2-15,4-10-2 0,3-8-2 16,7-11 2-16,22 1 2 16,-1-10-4-16,1 7-1 15,24 6 0-15,10-4 0 16,1-2 0-16,24-10 2 15,8-3-1-15,20-9 2 16,1-10-2-16,38-6 2 16,-10-6 0-16,32-7 3 15,-1-3-3-15,5-6 0 16,27-3-1-16,-3-3 1 16,7-7 0-16,24-5 1 0,-6-1-2 15,-8 0-2-15,25 3 1 16,-14-2 1-16,-10 2-1 15,17-6-1-15,-11-3 1 16,-17-3-1-16,14-1 0 16,-25-2 2-16,11 0 5 15,-21-4 6-15,-7 4-7 16,-22-1-1-16,-3-2-1 16,-25 6 2-16,1-4-1 15,-29-5 0-15,-7-10 1 16,3 3 1-16,-24-6-1 15,0-1-1-15,-1 1-1 16,-16-6 2-16,-19-10-3 16,-3-31-2-16,-7 0-3 0,-14-10 1 15,-18-15 3-15,-21-16 1 16,-21 0-1-16,-21-25 1 16,-29-3-2-16,-35 9 2 15,-24-22-4-15,-15 13-2 16,-38 12 2-16,-32-9 2 15,-36 13 0-15,-27 21-1 16,-58 16-2-16,-30 13-1 16,-19 6 4-16,-17 0 1 15,-21 12-3-15,-8 7 1 16,22 12 0-16,7 10 2 16,-7 6-8-16,35 9-3 0,3 1-9 15,22 18-1-15,18 0-14 16,27 13-5-16,15 3-41 15,42 3-16-15,18-3-57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4T18:37:03.12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20620 3826 280 0,'3'-28'107'0,"4"16"-83"0,4-7 26 0,-4 9 8 16,4-5-2-16,3-4 3 0,0 3-8 15,4 4-2-15,-1 2-27 16,-3 17 5-16,0 21 1 16,-7 12-11-16,-7 17-4 15,-3 12-8-15,-8 34-2 0,1 4-1 16,-4-10-2-16,0 16 3 16,-1-3 2-16,1-16-7 15,4-16-3-15,3-18-28 16,0-13-14-16,3-16-48 15,1-12-20-15,3-16-69 16</inkml:trace>
  <inkml:trace contextRef="#ctx0" brushRef="#br0" timeOffset="358.11">20697 3688 408 0,'-3'41'154'0,"6"-19"-120"0,8 25 6 0,0-28-7 16,3 9-6-16,7 13 3 15,7 28-10-15,7 25-4 16,4 3-9-16,0 7-5 0,0-1 1 16,-4-6-4-16,0-18 0 15,4-23 5-15,0-21 5 16,3-29 4-16,4-25 2 0,0-12 0 15,-4-16 4-15,-3-41-7 16,-18-25-2-16,-21-31-5 16,-17-19-4-16,-15 28 0 15,-3 9-1-15,3 39 0 16,0 21 0-16,4 31-5 16,7 20-1-16,7 12-35 15,7 15-13-15,7 19-56 16,17 32-24-16,8 6-47 15</inkml:trace>
  <inkml:trace contextRef="#ctx0" brushRef="#br0" timeOffset="778.35">21622 4278 300 0,'-32'-16'112'0,"28"4"-87"0,4 2 18 0,0 4 2 16,4 0-17-16,0-1-4 16,-1 1 6-16,-3 0 2 15,0 6-16-15,0 0 11 0,-3 3 3 16,-5 13-11-16,-2-1-5 16,-1 20-5-16,-6 2-1 15,3 7-7-15,-1 3-2 16,12 10 0-16,10-7 0 15,14-9 1-15,25-16 2 0,18-13-1 16,-1-12-1-16,-3-9 7 16,-7-7 3-1,-11-9 12-15,-6-3 6 0,-15-3-1 16,-14-13-2-16,-14-16-11 16,-22-12-6-16,-16 6-8 15,-8 13-2-15,0 12-4 16,7 13 1-16,11 15-17 15,6 10-8-15,5 0-31 16,13 28-11-16,15 7-33 16,13 15-13-16,15-7-45 15</inkml:trace>
  <inkml:trace contextRef="#ctx0" brushRef="#br0" timeOffset="1046.74">22003 4494 296 0,'17'10'112'0,"-17"-14"-87"0,-3-2 42 0,3 3 11 16,-4-3-16-16,-3-4-4 15,0-5-20-15,0-4-9 16,0-6-16-16,4 3 2 0,3-9 3 16,3-1-6-16,8 1-2 15,6 3-3-15,15-1 0 16,17 4 0-16,11 3 1 16,0 10 2-16,-7 12 4 15,-7 15-4-15,-11 17 2 16,-10 9-5-16,-11 6 1 0,-7 3-5 15,-7 6 0-15,0-2-6 16,0-11-2-16,0-2-34 16,4-16-13-16,3-12-51 15,0-13-22-15,0-6-73 16</inkml:trace>
  <inkml:trace contextRef="#ctx0" brushRef="#br0" timeOffset="1393.57">22648 4406 376 0,'53'16'143'0,"-10"-13"-112"0,17-3-3 0,-32-3-9 15,4-3-6-15,-1-4 2 16,-2-2 20-16,-5-4 10 15,-6-9-23-15,-11-6 14 0,-7-10 5 16,-11 0-13-16,-13 4-3 16,-22 8-13-16,-18 23-5 15,-6 25-4-15,3 22 0 16,10-1-2-16,15 4-1 16,14-3 1-16,17 3-1 15,32-6 2-15,32-1 1 16,18 1-1-16,-1-10 1 15,4-6-33-15,4-9-14 0,-4-7-88 16,-7 3-40-16,-18-6-16 31</inkml:trace>
  <inkml:trace contextRef="#ctx0" brushRef="#br0" timeOffset="2938.06">1058 6341 184 0,'7'-16'68'0,"-3"7"-52"0,-1 0 8 0,1 2 0 15,3-2 3-15,-7-1 6 16,0 1-3-16,0 0 0 16,0 2-17-16,-7 7 10 0,0 10 4 15,-4 12-1-15,1 12 2 16,-8 23 1-16,0 30 5 16,-6 14-6-16,3 40-2 15,-1 6-14-15,8 7-5 16,4 15-3-16,10-15 0 15,10-16-5-15,4-16 1 16,15-9 0-16,13-16 2 16,0-15-1-16,-3-16 2 0,-4-23-42 15,-10-8-18-15,-7-19-59 16,-11-13-25-16,0-10 9 16</inkml:trace>
  <inkml:trace contextRef="#ctx0" brushRef="#br0" timeOffset="4004.11">1697 7178 164 0,'21'-6'63'0,"-14"3"-49"0,4 0 14 16,-4 0 4-16,0 3-5 15,3-4-1-15,-3 1-1 16,0 0 1-16,1-3-14 15,-1 0 9-15,0-1 2 0,0-2 2 0,-7-4 0 16,0-2-1-16,0 2 0 16,0-3 2-16,-11 1 1 15,1 2-10 1,-26 7-3-16,-3 3-6 0,1 9-3 16,-8 7-2-16,7 9 0 15,4 3-4-15,-4 15 0 16,0-2 1-16,4 0 0 15,7 9-3-15,6-3 0 16,5 0-1-16,13 9 3 16,11-9-2-16,14-10 1 15,4-6 8-15,10-9 6 16,18-9-2-16,-3-10 2 0,3-7-1 16,0-5 3-16,-11-13-5 15,0-3-3-15,-3-4-1 16,-11-12-1-16,-3-18-2 15,-4-17 1-15,-3-5-2 16,-4-7-1-16,-11-19 3 16,-6-9 0-16,-11 6-4 15,-7 6 1-15,-11 10-2 16,0 9-2-16,0 19 3 16,-3 13 0-16,10 15-4 15,4 16 1-15,11 16 0 16,3 15-1-16,7 9 4 15,10 11 0-15,1 11 1 0,10 35 0 16,0 26 0-16,0 11 0 16,0 35 2-16,-6 1 3 15,-1-14-2-15,-4-2-2 16,8-13-3-16,0-25 1 16,-1-10-1-16,8-27 0 15,0-20 4-15,-1-18 1 16,8-19-34-16,0-10-14 15,-1-2-53-15,-9 2-22 16,-8 4-30 0</inkml:trace>
  <inkml:trace contextRef="#ctx0" brushRef="#br0" timeOffset="4981.45">4985 6081 204 0,'3'-38'77'0,"-3"26"-60"0,0-4 13 0,0 10 1 16,4-4-3-16,-1 1 3 16,1-1-2-16,-1 4 2 15,8-3-17-15,0 2 7 0,6 7 3 16,-3 0 3-16,15 19 3 16,-5-3 1-16,19 44 3 15,-15-13-9-15,28 34-6 0,-10-15-4 16,7 56 0-16,14 35 5 15,-25 9 4-15,-17-12-12 16,-21-22-5-16,-19-13-2 16,-9 3-1-16,-1-15-2 15,-7-13 1-15,11-22-2 16,4-19-1-16,2-15-10 16,8-13-4-16,4-16-39 15,3-9-18-15,7-19-27 16,3 4-12-16,5-1-44 15</inkml:trace>
  <inkml:trace contextRef="#ctx0" brushRef="#br0" timeOffset="5371.29">6152 5874 264 0,'4'-25'101'0,"-4"25"-78"0,-14-7 11 0,14 4-1 0,-14 10-5 15,7-4 1-15,-18 16-1 16,7-1 2-16,-20 42-16 16,-15 34 10-16,3 16 5 0,1 31-6 15,-1 6-1-15,12 19-13 16,13 7-5-16,7-23-6 16,18-12 1-16,25-6 1 15,21-16 0-15,24-19 0 16,1-25 2-16,3-22-45 15,7-18-18-15,4-20-118 16</inkml:trace>
  <inkml:trace contextRef="#ctx0" brushRef="#br0" timeOffset="6106.56">10224 5937 244 0,'-11'-29'90'0,"11"14"-70"0,7-10 13 0,0 12-1 16,4-3-4-16,3 1 3 15,3-4-2-15,5 9 2 16,2 1-17-16,4 9 14 0,4 9 6 16,0 20 4-16,3 5 2 15,11 29-3-15,3 9 0 16,-10-19-12-16,28 54-2 0,11 47-5 15,-18-20 0-15,-14-2-9 16,-14-3-3-16,-18-13-2 16,-18-7 0-1,-17-18-2-15,-14-12 1 0,-8-13-2 16,5-16-1-16,-1 0-19 16,7-13-8-16,4-5-41 15,7-7-17-15,6 0-56 16,33-12-94-1</inkml:trace>
  <inkml:trace contextRef="#ctx0" brushRef="#br0" timeOffset="7669.57">6565 6902 244 0,'11'-3'90'0,"-11"3"-70"0,3-6 13 0,-3 6 1 16,4-3-5-16,-1 0 3 0,1-1-3 16,-1-2 0-16,1 0-16 15,-1 0 1-15,5-4 2 0,-1 1 3 16,0-1 3-16,-4 1 1 16,1-4 1-16,-1 1-2 15,-3-4-2-15,0 4-2 16,-14-1-1-16,4 1-5 15,-26 5-2-15,-24 4-4 16,4 6-1-16,6 7-3 16,-6 5-2-16,0 7 1 15,-1 3-1-15,4 4 0 16,7 2 0-16,8 10-3 0,16 6 2 16,19 3 1-16,17-6 2 15,11-3 3-15,13-7 2 16,1-6 3-16,18-6 1 15,6-9 1-15,1-13 0 16,-1-13-2-16,-6-12 1 16,-4-16-6-16,-4-6-3 15,-3-3-1-15,-4-16 1 16,-3-15-1-16,-7-16 2 16,-8-4-2-16,-17 4-1 15,1 28-2-15,-12-44 1 16,0 22 1-16,-3-12 0 15,-7 28-3-15,4 3 2 16,-1 15-4-16,1 19 1 0,-1 10 0 16,7 28 2-16,1-3 1 15,3 25 1-15,3 35 0 16,1 11 2-16,-1 20 3 16,1 19 4-16,0 18-2 15,3-2-2-15,7 2 0 16,14 4-1-16,4-13-5 15,6-22 1-15,-6-10 0 16,-4-18 0-16,-6-16-22 16,-8-12-8-16,-7-10-71 15,0-6-31-15</inkml:trace>
  <inkml:trace contextRef="#ctx0" brushRef="#br0" timeOffset="12231.02">2434 6905 168 0,'-3'0'66'0,"-1"0"-52"0,4 0 6 0,-3 0-1 16,-1 0-2-16,1 4-1 16,-5-1 7-16,1 0 3 15,4 0-14-15,-1 0 9 0,1 0 5 16,-4 0 8-16,-4 0 6 15,8 1 5-15,3-4 2 16,0 0-1-16,3 0-1 16,1 0-8-16,6 0 0 15,-3 0-10-15,0 0-4 16,0 0-7-16,8 0 0 16,13 0-3-16,7-4 2 15,0 1-4-15,15 0 1 16,24 3-3-16,-28 0 0 15,-7 0-3-15,10 0 1 0,-17 0-2 16,3 0 0-16,-7 0-1 16,0 0 0-16,-6 0-2 15,-8 0 1-15,0 0-2 16,-4-3 2-16,1 0-4 16,-4 0-2-16,4-3-36 15,-8 2-14-15,1 1-68 16,-1 6-27-16,1 1-53 15</inkml:trace>
  <inkml:trace contextRef="#ctx0" brushRef="#br0" timeOffset="13176.88">7168 6601 252 0,'-7'0'96'0,"7"0"-75"0,0-6 19 0,0 6 4 0,0 0-1 16,0 0 2-16,0 0-8 15,0 0 0-15,0 0-21 16,0 0 4-16,-3 6 1 0,3-3 0 16,0-3-1-16,0 7 1 15,3-1 1-15,1 0 3 16,14 0 4-16,-4-2-6 15,39-8-4-15,-8-2-9 16,15 3-2-16,-7 0 0 16,4 6 0-16,-11-3-2 15,7 9 1-15,-8-5 0 16,1 2 1-16,-7-3-4 0,-4 0-1 16,-6 0 3-1,-1-3 1-15,-7 0-6 16,0-3 0-16,-3 0-1 0,-4 0 2 15,-4 0-3-15,-2 0 0 16,-1 3-4-16,-4-4 1 16,1 4-16-16,-4 0-6 15,0 0-56-15,-4-6-21 16,4 3-117 0</inkml:trace>
  <inkml:trace contextRef="#ctx0" brushRef="#br0" timeOffset="15203.76">8717 4027 220 0,'-3'-16'82'0,"-4"7"-64"0,-8 6 9 15,8-3 0 1,-3 6-1-16,-8-10 2 0,-3 7 2 15,-7-3 1-15,-11-1-16 16,-7 1 4-16,-10 0 4 0,-4 0-3 16,0 2-2-16,0 8-6 15,-14 5 0-15,-18 10-7 16,-7 22-3-16,0 15 3 16,-6 22 4-16,-1 7 6 15,10 22 5-15,22 21-8 16,25-12-2-16,31 13-4 0,32 9-1 15,25-10-1-15,11-15 2 16,34-6 3-16,19-7 2 16,-1-12 3-16,18-19 4 15,10-25-4-15,-6-28 2 16,10-23-5-16,14-12 1 16,-7-15 2-16,-14-26 3 15,4-27-5-15,-4-17-2 16,-14-46-5-16,-18-20-2 15,-28-27-1-15,-32 9 1 16,-45 25-4-16,-47 21 0 16,-35 30-4-16,-42 33-1 15,-10 35 0-15,-19 22 4 0,19 16-26 16,27 12-10 0,26 7-56-16,20 9-22 0,32 3-74 15</inkml:trace>
  <inkml:trace contextRef="#ctx0" brushRef="#br0" timeOffset="16331.02">3838 4209 216 0,'0'-63'82'0,"0"35"-64"0,-7 0 13 16,4 12 3-16,-4-3-7 16,-4-3-1-16,-3 0-3 15,-4 0-3-15,-13 7-10 16,-12-4 0-16,-6 13 3 0,-18 9-5 16,3 19 0-16,-27 6-4 15,-22 47-3-15,0 16 0 16,-7 13-1-16,-7 40 2 15,21-9 3-15,35-10 7 16,33 10 4-16,45-10 1 0,31-18-1 16,30-4-2-16,30-18 1 15,5-13-2-15,13-9 0 16,4-22 1-16,-4-19 4 16,-3-13-1-16,11-18 1 15,3-20 0-15,-11-24 0 16,-17-19-3-16,-18-6-1 15,-17-20-8-15,-19-24-2 16,-20-6-2-16,-21-23-2 16,-36-6-4-16,-35 22 0 15,-11 23-7-15,-24 30-3 16,-7 26-3-16,13 18 0 16,22 22-44-16,14 13-19 15,39 13-105 1</inkml:trace>
  <inkml:trace contextRef="#ctx0" brushRef="#br0" timeOffset="20352.64">1154 678 208 0,'7'-3'77'0,"0"-6"-60"0,3-1 8 0,-6 7 2 16,3-3-5-16,0 3 1 15,0-3 1-15,-3 2 2 16,-4 4-14-16,3-9 4 0,-3 6 2 16,-3 0-2-16,-5 0 3 0,-6 3-4 15,0 0-1-15,-10 0-4 16,-8 6-1-16,0 6 1 16,0 1 1-16,1 15-3 15,-5 7 0-15,5 9-5 16,2-1-2-16,5 4 4 15,6-3 1-15,4 0 2 16,17-3 0-16,15-6-2 16,3-10-1-16,11 3-3 15,21-9 1-15,10-10 0 16,1 0 1-16,-8 1-2 16,-13-4-2-16,-5-3-26 0,-9-3-10 15,-12 0-46-15,1 0-20 16</inkml:trace>
  <inkml:trace contextRef="#ctx0" brushRef="#br0" timeOffset="20777.91">1464 763 264 0,'-3'0'101'0,"3"0"-78"0,0 0 6 0,0 0-2 16,7 0-9-1,7 0 2-15,10-9-9 0,5 9-4 16,2 0-4-16,5 0-5 0,-1 0 1 15,-10 0-10-15,-8 9-5 16,-10-9-65-16,-3 9-26 16,-4 1-1-1</inkml:trace>
  <inkml:trace contextRef="#ctx0" brushRef="#br0" timeOffset="20951.16">1556 898 264 0,'14'6'101'0,"0"-6"-78"0,14-9 4 0,-14 9-3 16,15-7-16-16,-5 7-4 15,4 0-8-15,1 0-2 0,-1 0-70 16,-7-3-31-16,-3 3 7 16,-1 0 7-16</inkml:trace>
  <inkml:trace contextRef="#ctx0" brushRef="#br0" timeOffset="21223.55">2053 656 260 0,'7'-9'99'0,"0"0"-77"0,0 5 13 0,-3-2 1 16,-1 3-8-16,-3 3-2 15,0 0-10 1,0 0-3-16,4 3-7 0,-4 7-2 0,-4-1 2 16,1 10-3-16,-4 12 0 15,3 4-1-15,1 5 1 16,3 4-4-16,0-9 0 16,3-1-12-16,4-6-7 15,4-2-27-15,0-11-10 16,-4-2-74-1</inkml:trace>
  <inkml:trace contextRef="#ctx0" brushRef="#br0" timeOffset="21452.14">1905 810 220 0,'-7'0'85'0,"10"6"-66"0,1 7 25 16,0-10 7-16,3 6-6 15,0-9 0-15,3 3-21 16,15-3-7-16,10-3-10 16,15-9-3-16,-1 2 0 0,4 7-2 15,-11-6-2-15,-3 9-26 16,-4 0-12-16,-14 0-63 16,-6 9-25-16,-15 1 17 15</inkml:trace>
  <inkml:trace contextRef="#ctx0" brushRef="#br0" timeOffset="22336.45">1020 1497 200 0,'7'-13'77'0,"3"10"-60"0,4-13 19 16,-7 7 7-16,7 0 0 15,4-10 2-15,0 9-10 16,3 10-4-16,-7 0-17 0,0 10 7 15,-3 9 5-15,-4 6-10 16,-7-3-1-16,-4 9-7 0,1 3-3 16,-1 1-2-16,1-1-3 15,-1 4 1-15,4 0-1 16,0-4 2-16,4 1 1 16,3-4-1-16,0-3-2 15,0-3 1-15,3 0 1 16,1-6-1-16,0-9-1 15,-1-1 3-15,4-3 0 16,4-12 1-16,0-3 0 16,-4-7-2-16,3-3 1 15,-6-6-2-15,7-3 2 16,-4-4 0-16,-4 4 1 16,-3 0-5-16,-3 0 1 0,-4 6 0 15,-7-3 2 1,-4 12-3-16,-6-6 0 0,-5 7 1 15,5 2 2-15,-4 7-3 16,-4-6 0-16,7 9-1 16,8 0 0-16,3 0 0 15,10 0-2-15,11 0 3 16,11-6 0-16,0-1 1 16,-1-2 2-16,1-4-3 15,-4 4 0-15,-3-7 3 16,-1 1 3-16,-10 2-2 15,-10-3 0-15,-15-2-1 0,-6 2-2 16,-8-3 1-16,0 10 1 16,-7-10-6-16,11 9 1 15,7 10-1-15,10 0-1 16,11 0-25-16,18 7-10 16,10-4-31-16,7 3-12 15,4-3-60 1</inkml:trace>
  <inkml:trace contextRef="#ctx0" brushRef="#br0" timeOffset="22819.31">1676 1534 228 0,'-18'7'85'0,"15"-7"-66"0,-5 0 10 0,8 0-1 16,-3 0 1-16,3 0 2 15,0 0-5-15,0 0-2 16,3 0-13-16,8 0 0 0,3 0 2 16,0 0-7-16,7-7-1 15,1 7-5-15,-5 0-1 16,1 0-26-16,-8 0-11 16,-10 7-105-16</inkml:trace>
  <inkml:trace contextRef="#ctx0" brushRef="#br0" timeOffset="22981.93">1637 1631 288 0,'7'7'110'0,"4"-14"-86"0,10 4 5 16,-11 3-5-16,11-6-19 16,4 0-2-16,7 3-18 15,-7 3-5-15,-4-7-69 16,0 4-32-16,0 3 23 15,0-6 14-15</inkml:trace>
  <inkml:trace contextRef="#ctx0" brushRef="#br0" timeOffset="23248.5">2103 1515 324 0,'-7'-6'123'0,"10"3"-95"0,-3 3 18 0,0 0 1 15,7 0-14-15,4 0-4 16,6 3-15-16,1 3-6 16,7-6-5-16,-8 0-3 0,19 0 1 15,2-6-4-15,-6 3 2 0,-7-6-45 16,3 2-22-16,-3 1-97 15</inkml:trace>
  <inkml:trace contextRef="#ctx0" brushRef="#br0" timeOffset="32467.82">1894 2083 180 0,'4'-9'68'0,"-4"-1"-52"0,0 1 12 0,0 9 5 16,0 0 1-16,0-3 1 15,-4 3-5-15,-3 3-2 16,-3 3-15-16,-1 7 1 0,-3 15 2 15,0 16-2-15,-4 15 0 16,4 4-6-16,7-7 0 16,0 4-5-16,7-4 0 0,4 10-1 15,3-6-2 1,10-7 1-16,5-6-1 16,2-12 0-16,4-7 0 0,-3 0-44 15,-4-18-18-15,4-1-77 16</inkml:trace>
  <inkml:trace contextRef="#ctx0" brushRef="#br0" timeOffset="32799.53">2787 2092 280 0,'14'0'104'0,"-7"0"-81"0,18 10 5 0,-11-10-2 16,4 9 0-16,6 1 7 16,1 18-7-16,0 13-1 15,-4 18-14-15,-7-2 0 0,-7-1 2 16,-11 1-7-16,-3 2-3 15,-3-6-2-15,-1-2 1 16,4-11-3-16,0-8 0 16,4-7-32-16,3-6-15 15,0-7-27-15,3-2-11 0,8-4-39 16</inkml:trace>
  <inkml:trace contextRef="#ctx0" brushRef="#br0" timeOffset="33128.44">3387 2008 288 0,'0'-19'110'0,"-7"13"-86"0,3 6 2 0,1 0-3 16,-4 6-6-16,-4 0-1 15,-3 13-2-15,-4 3-1 16,1 12-7-16,2 17-2 0,1 18 2 16,7-10-1-16,7 4 2 15,7-7-6-15,7 1-1 16,4-13-2-16,10 9 0 15,11-15-49-15,7 2-20 16,3-5-69 0</inkml:trace>
  <inkml:trace contextRef="#ctx0" brushRef="#br0" timeOffset="33505.21">4688 1970 288 0,'11'-12'110'0,"3"12"-86"0,11 12 13 0,-11-9 2 16,7 13 1-16,4 0 5 15,7 9-18-15,3 9-5 16,4 23-14-16,-22 12-3 0,-6-10 1 16,-11-2-3-16,-11-4 0 15,1-6-3-15,-8-6-1 16,-3-10-37-16,-4 4-14 15,0-17-27-15,1 1-9 16,-11-3-45 0</inkml:trace>
  <inkml:trace contextRef="#ctx0" brushRef="#br0" timeOffset="34076.65">2335 2425 268 0,'0'0'101'0,"4"-6"-78"0,7 6 13 15,-4-4 0-15,0 1-2 16,3 0 2-16,8 3-13 16,-4 0-4-16,0 0-11 15,-3 0-3-15,3 3 1 0,-4 0-3 16,1 1 0-16,0 2-43 16,10-16-143-1</inkml:trace>
  <inkml:trace contextRef="#ctx0" brushRef="#br0" timeOffset="34827.41">3856 2321 260 0,'0'0'99'0,"3"0"-77"0,-3 0 18 0,4 0 2 0,3 0-7 15,4 3 2-15,6-3-6 16,4 7 1-16,4-4-18 16,10-3-1-16,8 0 0 0,-5 0-7 15,1 0-3-15,-3 0-5 16,-1 0 1-16,-14-3-70 16,0 3-29-16,-7-7-58 15</inkml:trace>
  <inkml:trace contextRef="#ctx0" brushRef="#br0" timeOffset="38475.72">1746 10640 280 0,'-24'3'107'0,"17"-6"-83"0,-4 3 19 0,7 0 6 16,4 0-18-16,0 0-3 15,0 0-5-15,7-7 0 0,8 1-13 16,2-3 5-16,11-4 5 0,4 1 0 15,-4 2 0-15,8 4 1 16,10 6-1-16,-4 6-5 16,0 7-1-16,1 12-4 15,-19 3 1-15,-10 10 5 16,-10 18 2-16,-15 19-7 16,-3 1-2-16,-7-7-1 0,-4 3 0 15,-3-9-7-15,7 12-2 16,0-9 4-16,10-7 3 15,1-9-3-15,6-6-2 16,8-9 0-16,6-10-1 16,4-13 2-16,15-2 1 15,9-13-6-15,5-7 0 16,-5-2 3-16,-2-1 2 16,-1 1-29-16,-10-1-14 15,-4 1-56-15,-3-4-26 16,-1 6-70-1</inkml:trace>
  <inkml:trace contextRef="#ctx0" brushRef="#br0" timeOffset="38833.57">2427 10690 300 0,'-18'-16'112'0,"18"7"-87"0,0 3 20 15,0-1 1-15,0 7-11 16,0 0 6 0,4 7-13-16,-4 5-15 15,0 7 4-15,0 3 0 0,0 6-3 16,0 7 0-16,0 2-4 0,4 4-1 15,3-3-5-15,0-4-3 16,7-6-3-16,7-9 1 16,7 0 1-16,7-3 2 15,-10-10-1-15,3-6-1 16,-3-6-43-16,-4-4-21 16,0-5-30-16,1-7-12 15,-12 3-37 1</inkml:trace>
  <inkml:trace contextRef="#ctx0" brushRef="#br0" timeOffset="39062.65">2769 10530 380 0,'-3'-22'143'0,"6"16"-112"0,-3 0 16 0,0 6 1 0,4-4-14 16,3 8 0-1,-4 5-6-15,1 13 0 0,-4 9-16 16,0 16-7-16,-7 13-1 0,-4 31-5 15,-3 6 0-15,4 0 1 16,3 16 0-16,0 6-9 16,3-18-4-16,4-17-35 15,0-5-16-15,0-17-18 16,-4-12-7-16,1-2-68 16</inkml:trace>
  <inkml:trace contextRef="#ctx0" brushRef="#br0" timeOffset="39361.49">1591 11794 436 0,'53'-25'165'0,"-25"18"-129"0,32-2 17 0,-25 6-3 16,1-4-17-16,13-2-2 15,29 6-14-15,13-6-3 0,5-1-8 16,24 1 0-16,17-1 1 0,-13 1-6 16,-4-1-2-16,-4 1-16 15,-7 0-4-15,-10-4-66 16,-7-3-28-16,-14-2-84 15</inkml:trace>
  <inkml:trace contextRef="#ctx0" brushRef="#br0" timeOffset="39991.04">1842 12371 272 0,'-4'-19'104'0,"8"6"-81"0,-4-6 25 15,3 10 4-15,1 0 1 0,-4 2 3 16,3 1-11-16,1 6-5 16,-1 13-22-16,-3 18-2 0,0 13 0 15,-3 6-8-15,-1 3-2 16,-3 1-2-16,0 2 0 16,3 4-5-16,4-7 1 15,0-6-38-15,8-13-16 16,-1-12-39-16,3-12-15 15,8-7-50 1</inkml:trace>
  <inkml:trace contextRef="#ctx0" brushRef="#br0" timeOffset="40230.57">2201 12474 416 0,'0'-16'154'0,"0"13"-120"0,4 3 8 16,-1 0-3-16,1 3-21 15,-4 7-4-15,0 2-9 16,-4 1-4-16,1-1 0 16,-4 7 1-16,3-9 1 0,1 5-17 15,-1-5-7-15,4-4-52 16,7-3-20-16,7-3-78 15</inkml:trace>
  <inkml:trace contextRef="#ctx0" brushRef="#br0" timeOffset="40577.28">2388 12211 356 0,'0'3'132'0,"4"-3"-103"0,6 0 12 0,1 0-3 16,3-3-10-16,0 0-2 15,11-1-8-15,3 4-3 16,4 7-9-16,-11 5-4 0,-10 10-1 16,-4 13 1-16,-11 12 3 15,-6 3 0-15,-1-3 2 0,-7-3-4 16,-3-7 0-16,7 1-1 15,4-3-2-15,2-7 1 16,5-3-1-16,3-6 0 16,11-1 0-16,6-8-3 15,11-4 2-15,1-3-4 16,-1-3 1-16,0-3-60 16,4-3-24-16,-8-4-88 15</inkml:trace>
  <inkml:trace contextRef="#ctx0" brushRef="#br0" timeOffset="40870.33">2903 12195 316 0,'-3'-3'118'0,"3"3"-92"0,-7 9 6 0,3-2-4 15,-6 2-5-15,-1 7 3 16,-3 2-10-16,-4 4-2 16,4 13-8-16,4-4-2 0,3-3 2 15,7-6-3-15,7-3-2 16,3-3 0-16,4-7 1 16,4-2-1-16,0-4-1 0,3 0-10 15,-7-3-4-15,0-3-64 16,0-4-25-16,7-2-41 15</inkml:trace>
  <inkml:trace contextRef="#ctx0" brushRef="#br0" timeOffset="41071.39">3112 12160 420 0,'-29'0'156'0,"26"0"-121"0,-4 4 12 16,7-1-1-16,0 3-12 15,3 3 1-15,-3 10-18 0,-3 16-8 16,-4 21-5-16,-7 10-1 0,3 0 0 16,-7 0-4-16,-3 0 1 15,7 9-27-15,3-6-11 16,4-13-50-16,4-2-18 16,6-17-73-1</inkml:trace>
  <inkml:trace contextRef="#ctx0" brushRef="#br0" timeOffset="41808.51">1672 13440 224 0,'-17'-10'85'0,"13"7"-66"0,0-3 23 0,4 6 6 16,0 0-3-16,0 0 22 15,11-3-12-15,7-3-29 16,6 2 2-16,8-2 2 0,10 0-7 15,-6 0-1-15,6 9-9 16,0 6 0-16,-6 16-4 16,-15 3 0-16,-7 4 6 15,-10-1 2-15,-12 4-6 16,-2-1-2-16,-4 4-5 16,3-1-3-16,-3 1 0 15,3 0-1-15,4-4-3 16,4-3 2-16,6-9 1 15,4 0 0-15,8-9 0 16,2-7 0-16,11-6 0 16,4-3 0-16,3-3-5 0,-6-4 1 15,-1 1-71-15,-7-4-29 16,0 13-96 0</inkml:trace>
  <inkml:trace contextRef="#ctx0" brushRef="#br0" timeOffset="42031.17">2417 13584 412 0,'-4'-13'154'0,"8"13"-120"0,-4 0 6 0,0 4-7 15,-4-4-21-15,0 9-5 16,-3 0-4-16,4 1 0 0,-1-1-2 15,1-3-12-15,-1 1-2 0,4-1-40 16,0-3-18-16,0-3-54 16,11 3-20-16,3 0 30 15</inkml:trace>
  <inkml:trace contextRef="#ctx0" brushRef="#br0" timeOffset="42542.88">2656 13261 304 0,'4'-38'112'0,"3"26"-87"0,0-4 9 0,-7 10-1 0,4-3-10 16,-1 9-1-16,1-4-6 16,-4 4-2-16,0 0-8 15,3 4 7-15,1-4 6 0,-1 9 5 16,-3 7 3-16,0 9-8 16,-3 12-4-16,-4 20-6 15,-4-1-4-15,4-6-2 16,0 1-3-16,3-8-2 15,4-2 1-15,4-6 1 16,3-7 2-16,0-6-36 16,4-10-15-16,-1-2-35 15,1-10-12-15,-1 6-55 16</inkml:trace>
  <inkml:trace contextRef="#ctx0" brushRef="#br0" timeOffset="42888.35">2868 13148 356 0,'4'3'134'0,"-1"-3"-104"0,11 7 16 0,-3-7-1 16,3 0-10-16,4 3 0 15,6-3-7-15,5 9-3 16,2 1-13-16,-3 8-1 0,-10 17 2 15,-7 9-5-15,-8 12 0 0,-10-3-2 16,-7-2 1-16,3-7-4 16,-3-7 0-16,0-2-1 15,4-13-2-15,6 3 5 16,8-7 4-16,10-5 1 16,3 0 2-16,1-4-9 15,10 7-1-15,4-4-2 16,3-2 2-16,-10-1-10 15,0 0-4-15,-4-2-60 16,-3-4-28-16,-1 3-107 16</inkml:trace>
  <inkml:trace contextRef="#ctx0" brushRef="#br0" timeOffset="43872.16">1852 14390 316 0,'-3'-16'121'0,"6"7"-95"0,4-4 11 0,0 4 0 16,0-7-8-16,7 7 1 0,-3-10-9 16,3 6-2-16,4 1-11 15,3 2 1-15,7 10 4 0,7 10-3 16,-6 9 0-16,-8 6-2 16,-4 3 0-16,-6 3 2 15,-4-3 1-15,-7-2-1 16,0-4-1-16,-3-7-3 15,3-2-1-15,-4-4-6 16,4 1-1-16,-4-1 1 16,1-3 2-16,-1 4 0 15,4 2 2-15,0 1-7 16,4-4-1-16,3 7 2 16,7-4 1-16,4-2 2 15,10 9 2-15,-3-7-1 0,-4 4-1 16,0-1 1-16,-3 1 1 15,-8 0 1-15,1-4 3 16,-18 7 8-16,-4 3 5 16,-10 0-7-16,-4-3-2 15,-3-3-6-15,-4-4-3 16,1-6-3-16,6 1 1 16,4-14-10-16,7 4-5 15,3-6-45-15,4-1-18 16,3 1-34-16,11 3-12 15,11 3-19 1</inkml:trace>
  <inkml:trace contextRef="#ctx0" brushRef="#br0" timeOffset="44072.13">2420 14559 428 0,'-7'-6'162'0,"7"3"-126"0,0 3 1 15,0 0-9-15,0 0-20 16,0 0-4-16,4 3-3 16,-4 0 1-16,0 0-1 15,0 3-23-15,0-2-7 0,0 5-41 16,0-3-18-16,7 4-72 16</inkml:trace>
  <inkml:trace contextRef="#ctx0" brushRef="#br0" timeOffset="45589.14">2999 14258 236 0,'14'-22'90'0,"-7"13"-70"16,3-7 13-16,-6 13-1 0,3-6-2 15,-4-1 4-15,-3 1-1 16,0 2 2-16,-7 1-19 15,-3 3 0-15,-4 3 0 0,-7 3-6 16,3 3-1-16,-3 10-3 16,0-3 1-16,3 9-4 15,-3-4-2-15,0 4 0 16,7-3-1-16,-1-3-3 16,5 3 0-16,3 0 2 15,3-4 2-15,8 1 0 16,3 0-1-16,3-1-2 0,5 1 1 15,-1 3 1-15,10 0 0 16,5-1 2-16,-1 1 1 16,7 3-4-16,0-3 1 15,-6 3 0-15,-1 0 0 16,-4 0 2-16,-6 0 1 16,0 0-1-16,-11 0 1 15,-7-4 11-15,-7-5 8 16,-11 3-7-16,-7-4-1 15,-3-2-4-15,3-4 1 16,-3 0-6-16,-3-3-3 16,6 0-4-16,0-6 1 15,11-3-1-15,0-3 0 16,3-4 0-16,8-3-2 16,10-6 0-16,7-3 3 0,11-6-2 15,17-7 1-15,11-12 2 16,-4-16 0-16,4 4 0 15,-14-1 2-15,-4 3-1 16,-10 7 2-16,-14 3-2 16,-11 19-1-16,-15 9-10 15,-13 6-4-15,-7 13-28 16,-14 9-11-16,6 13-1 16,4 3 0-16,-3 9-7 15,10 7-4-15,1 9-50 16</inkml:trace>
  <inkml:trace contextRef="#ctx0" brushRef="#br0" timeOffset="46039.86">2014 15406 228 0,'0'-22'85'0,"4"6"-66"0,3-3 16 0,0 10 4 0,0-1 5 15,0 4 8-15,-3-3-6 16,-1 3-3-16,-3 6-24 16,0 6 2-16,-3 9 0 0,-4 4-5 15,0 6 1-15,-1 0-10 16,1 1-4-16,4-1 0 16,3-3 0-16,7-4-6 15,7-5 0-15,4-4 5 16,13-2 4-16,8-4-3 0,4-3-2 15,-8-3 0-15,0-1 1 16,0 1-30-16,-6-6-11 16,-8 6-31-16,0-3-13 15,-3 6-73 1</inkml:trace>
  <inkml:trace contextRef="#ctx0" brushRef="#br0" timeOffset="46280.6">2402 15296 304 0,'4'-25'115'0,"3"12"-89"0,0-2 16 0,-3 5 2 15,-1 10-11-15,-3 0-2 16,0 7-9-16,0 5-1 16,0 19-12-16,0 4-1 0,-7 6 2 15,0-1-6-15,0 4 0 0,0-3-2 16,0 12 1-16,0 1-4 15,-4 8 0-15,8-8-23 16,3-7-10-16,0-6-39 16,3-10-17-16,8-12-58 15</inkml:trace>
  <inkml:trace contextRef="#ctx0" brushRef="#br0" timeOffset="46501.12">2716 15512 344 0,'-3'-9'129'0,"6"9"-100"0,-3 0 4 16,0 0-4-16,0 0-17 0,-3 9-2 16,-4 1-4-16,0-1 1 15,0 4-4-15,0-4-6 0,3 0-1 16,4 1-27-16,0-4-9 15,7-3-114 1</inkml:trace>
  <inkml:trace contextRef="#ctx0" brushRef="#br0" timeOffset="47007.09">3140 15155 264 0,'0'-19'99'0,"3"10"-77"0,4-1 9 16,-3 1 1-16,-1 6-3 16,1-7 5-16,-4 1-1 15,0 3 2-15,-4 2-19 16,-3 4 2-16,-3 4 2 0,-11 2-7 15,-1 6-2-15,-2 17-2 16,-1 18-1-16,-3 12 0 0,-4 4 0 16,7 0-4-16,8 9-1 15,3 0 1-15,7 0 0 16,3-3 0-16,8-9 0 16,13-13 0-16,15-7 0 15,10-11 2-15,1-14 3 16,2-12 0-16,5-12 2 15,-8-13-2-15,-3-6 2 16,0-7-2-16,-15 7 2 16,-6-3 5-16,-7-1 2 15,-8-2-9-15,-10 6-5 16,-10 3-3-16,-8 6 1 16,-21 6-3-16,0 7-2 15,0 6-12-15,0 3-2 0,11 0-36 16,10 0-13-16,8 1-76 15,17-1-34-15,10-3 27 16</inkml:trace>
  <inkml:trace contextRef="#ctx0" brushRef="#br0" timeOffset="48144.42">5771 11960 340 0,'0'-19'126'0,"4"10"-98"0,0-4 14 0,-1 10 2 16,4 3-12-16,-3 6 1 15,3 13-9-15,0 9-3 16,0 7-12-16,0 5-5 0,-4 1-1 16,1 3-2-16,-1 6-1 15,1 4 1-15,-1-4 1 16,1-3-3-16,0-6 0 0,-1-13-37 15,4 0-16-15,0-12-33 16,4-10-11-16,3-6-46 31</inkml:trace>
  <inkml:trace contextRef="#ctx0" brushRef="#br0" timeOffset="48486.46">6167 12019 228 0,'0'0'88'0,"0"0"-69"0,0-6 15 0,0 6 1 15,3-3-5-15,-3-3 0 16,4-4-2-16,-1 1 2 15,1 6-16-15,-1-4-1 0,-3 7 0 16,0 4 4-16,0 2 2 16,0 13-6-16,0 9 0 15,0 0-8-15,0 4-1 16,0-4-2-16,0 9 1 16,4-2-4-16,-1-4 0 15,4 1-19-15,0-7-7 16,0-7-28-16,0-5-12 0,1-7-80 15</inkml:trace>
  <inkml:trace contextRef="#ctx0" brushRef="#br0" timeOffset="48681.96">6050 12139 300 0,'-17'0'112'0,"20"6"-87"0,8-3 9 15,-1 3-1-15,8-3-15 16,7 0 0-16,3-3-10 16,7 0-5-16,0-3-2 15,4 0-1-15,0-3 0 0,-11 6-55 16,4-3-25-16,-4-3-57 16</inkml:trace>
  <inkml:trace contextRef="#ctx0" brushRef="#br0" timeOffset="49006.77">6491 11922 280 0,'-3'0'104'0,"6"3"-81"0,8 4 16 0,-1-4 3 16,4 3-3-16,-3 3 1 15,3 4 3-15,-3 3 2 16,-4 6-24-16,-7 0-5 0,-7 9-4 15,-7-3-3-15,-1 0 2 0,-9 1-6 16,6-1-1-16,4-3-4 16,3-3-1-1,8-3-1-15,3-7 0 0,7 4 2 16,7-7 0-16,4 1 0 16,6-1 2-16,-6-3-1 15,0 1-1-15,-1-4-15 16,1 0-7-16,0-3-49 15,-4-3-21-15,0-4-78 16</inkml:trace>
  <inkml:trace contextRef="#ctx0" brushRef="#br0" timeOffset="49310.44">6805 11938 344 0,'-14'6'129'0,"14"-3"-100"0,-4 7 0 0,4-4-7 16,0 3-7-16,-3 4 1 16,3-4-4-16,-4 10-2 15,1 0-6-15,-1-3-3 0,-3 2 2 16,7-2-4-16,7 0 0 15,0-4 1-15,0-2 0 16,8-4 0-16,2-3 2 0,4-3-14 16,1 0-5-16,-5 0-31 15,4-3-14-15,-10-3-84 16</inkml:trace>
  <inkml:trace contextRef="#ctx0" brushRef="#br0" timeOffset="49494.42">6996 11888 320 0,'-4'-22'121'0,"4"15"-95"0,-3 7-6 16,-1 16 44-1,0 3-24-15,-3 9-16 16,-3 7-11-16,-4 2-10 16,0 7 0-16,0 0 0 0,3 3-4 0,4 16 1 15,-4 0-22-15,8 6-10 16,-1-13-48-16,4 0-19 15,0-5-38 1</inkml:trace>
  <inkml:trace contextRef="#ctx0" brushRef="#br0" timeOffset="50523.68">5888 12954 264 0,'0'-16'99'0,"0"7"-77"0,3-1 13 0,4 1 1 16,-3 6-6-16,3-4 2 16,0-2-5-16,7 0 1 15,7 6-16-15,8-4 2 0,2 4 0 16,1 6-1-16,0 4 0 15,-4 5-3-15,-7 13-1 16,-3 3 1-16,-8 4 1 16,-10 5-1-16,-10-5-1 15,-8 5-8-15,1 1 0 16,-1-7-1-16,0 7 0 0,8-10 0 16,3-3 2-16,7-6-6 15,7-6 1-15,7-4 1 16,3-6 3-16,5-3 0 15,2 0-1-15,1-3-46 16,-11-3-21-16,11 6-112 16</inkml:trace>
  <inkml:trace contextRef="#ctx0" brushRef="#br0" timeOffset="50735.78">6354 13089 328 0,'-8'0'123'0,"12"-4"-95"0,3 8-4 0,-3-4-9 15,3 3-9-15,0 0 1 16,0 3-6-16,-4 0-1 16,-3 1 0-16,0-1-14 0,0 0-5 15,-3 0-65-15,6 1-28 16,4-4-2-1</inkml:trace>
  <inkml:trace contextRef="#ctx0" brushRef="#br0" timeOffset="51281.23">6371 12825 248 0,'7'-31'93'0,"-3"28"-72"0,-4-4 16 0,0 7 4 15,0 0-4-15,0 0 0 16,0 0-5-16,0 10 0 0,0 9-18 16,0 6-1-16,3 6 0 0,1 0-7 15,-1 7-3-15,4-3-2 16,-3-1 1-16,-1-6-3 15,1 4 0-15,3-10 1 16,0-4 2-16,-3-2-10 16,-1-3-4-16,1-7-34 15,-4 3-13-15,-4 1-55 16</inkml:trace>
  <inkml:trace contextRef="#ctx0" brushRef="#br0" timeOffset="51532.39">6276 13054 296 0,'-4'0'112'0,"11"0"-87"0,1 0 9 0,-1 0-4 16,7 0-1-16,3 0 5 16,8 0-8-16,3 0-3 15,4-3-13-15,-4-3-4 0,0 6 0 16,-3-3-5-16,-4-4-1 15,4 7-24-15,-11-3-12 16,4-3-58-16,3 3-25 16,0-7-11-1</inkml:trace>
  <inkml:trace contextRef="#ctx0" brushRef="#br0" timeOffset="51915.78">6784 12753 332 0,'-7'-6'126'0,"10"6"-98"0,-3 0 3 0,4 0-5 16,-4 6-10-16,0 7 3 16,0 15-10-16,0 6-5 15,0 4-3-15,-4-4-1 0,4 7 0 16,0-6 0-16,0-4 0 15,4-6-14-15,-1-3-5 16,5-6-59-16,2-7-26 16,8-9-28-1</inkml:trace>
  <inkml:trace contextRef="#ctx0" brushRef="#br0" timeOffset="52223.51">6943 12734 308 0,'-4'0'115'0,"11"3"-89"0,7 1 14 16,-3-4 1-16,3 0-6 15,4 3 2-15,6 0-5 16,-6 0 0-16,3 3-18 16,-3 4 1-16,-4 15-1 0,-4 3-5 15,-6 6-1-15,-4 4 0 16,-7 0 2-16,-4 2 1 15,-3-8 1-15,0-7-6 0,4 0-2 16,6-6-4-16,4-4-1 16,11-2 3-1,3-7 1-15,3-3-1 0,5 1 1 16,-1-1 0-16,0 0 1 16,-7-3-29-16,0 0-10 15,-3 0-62-15,-1 3-28 16,4 0-49-1</inkml:trace>
  <inkml:trace contextRef="#ctx0" brushRef="#br0" timeOffset="53329.21">6124 13807 244 0,'-3'-10'93'0,"6"7"-72"0,1-6 20 0,-4 2 4 16,0 4-6-1,0 3 2-15,0 0-14 0,0 0-5 16,0 0-12-16,0 0 0 0,7-3 3 16,0 3-1-16,7 0 3 15,-3 0 1-15,6 0-1 16,4 3-3-16,4 4 0 15,3 5-7-15,1 7-1 16,-5 3 0-16,-6 3 0 16,-11 0 9-16,-7 0 3 15,-7-3-3-15,-4-3-3 16,-3-3-3-16,0-1-2 16,7-2-3-16,-4-4-2 0,1-3-2 15,6 4-1-15,1-1-3 16,3 1 1-16,3-1 1 15,1 0-1-15,10 7 6 16,-3-3 1 0,-1 2-3-16,4 1 1 0,4 3 0 15,-4-3 0-15,0-1 2 16,-3-2 1-16,-8-1 1 16,-6-2 0-16,-4 5 0 15,-4-2 0-15,-3-4-2 16,0 1-2-16,0-4 3 15,-4 0 0-15,4-3-4 16,-7-3-1-16,7 0-2 0,3-3 3 16,0-3-33-16,8 0-12 15,3-1-21-15,11 1-6 16,3-3-76 0,17 6-54-16,-2 3 86 15</inkml:trace>
  <inkml:trace contextRef="#ctx0" brushRef="#br0" timeOffset="53576.54">6696 13866 344 0,'-4'-44'129'0,"4"29"-100"0,0 2 11 0,0 7-2 15,0 6-15-15,0 0 0 0,4 0-8 16,-1 9 1-16,1 10-9 15,-1 6-4-15,1 3 0 0,-1 4 0 16,4-1 1-16,-3-3-5 16,-1 7 1-16,1-4-20 15,0 0-9-15,-1-2-29 16,-3 2-11-16,0-3-17 16,-3-9-4-16,-1-3-22 15</inkml:trace>
  <inkml:trace contextRef="#ctx0" brushRef="#br0" timeOffset="53741.32">6600 14048 252 0,'-14'-28'93'0,"14"18"-72"0,4 1 14 0,-1 3 0 15,4-1-12-15,4 1 0 16,3 3-16-16,4 0-7 16,-1 3 0-16,5 0-1 0,2 0 3 15,5-3-3-15,2 0 0 16,5 0-34-16,-1-4-15 15,0 7-73 1</inkml:trace>
  <inkml:trace contextRef="#ctx0" brushRef="#br0" timeOffset="54299.1">7080 13891 240 0,'7'-12'90'0,"0"2"-70"0,0-5 21 0,-3 5 4 15,-1-2 1-15,1-4 2 16,0 3-15-16,-1-2-8 0,1 9-14 15,-4-1-3-15,-4 4-1 0,-7 6-3 16,-3 7-1-16,-3 2-1 16,-4 7-2-16,-1 3-2 15,5-3 1-15,3 0 1 16,3-1 0-16,8 1-3 16,6 0 0-16,8-3-1 15,6-4 3-15,4 7 0 16,4-3 3-16,0-1-1 15,3 1-1-15,4 0 1 16,-7-1-1-16,-1 1 2 16,-3-3 1-16,-7 2 12 15,-6 1 5-15,-8 3-2 0,-8-3 0 16,-2-4-2-16,-4-3 0 16,-4 7-4-16,1-6-2 15,-1-7-4-15,0 3-1 16,4-6-6-16,4-6 1 15,2 3 0-15,5-7 0 16,3-6-5-16,7 4 1 16,4-7 2-16,3-6 1 15,7 0-2-15,0-3 2 16,7-7 1-16,0-9 2 16,1-9-1-16,-5 6-1 15,-6 3 1-15,-11 6-1 16,-14 7 2-16,-7 6 3 0,-7 6-7 15,-7 7-3-15,-4 2-11 16,0 4-2-16,-3 6-29 16,7 6-11-16,3-3-17 15,7 1-5-15,8 8-63 16</inkml:trace>
  <inkml:trace contextRef="#ctx0" brushRef="#br0" timeOffset="55015.34">6399 14945 244 0,'4'-10'90'0,"3"4"-70"0,-3-3 21 0,3 6 4 15,0-1-3-15,0 1 1 16,0 6-10-16,0 4-5 15,-4 5-16-15,-6 1-5 0,-4 6-1 16,-4 6-3-16,1-3 0 16,-1 0-1-16,0 0-2 15,1-1-2-15,10-2 1 16,10-6 1-16,5 6 0 16,9-10 0-16,8 0 0 15,0-2 0-15,3-4 0 16,-7 0-9-16,-3-3-4 15,-4 0-40-15,-3 0-15 0</inkml:trace>
  <inkml:trace contextRef="#ctx0" brushRef="#br0" timeOffset="55274.75">6703 14982 304 0,'-7'-18'112'0,"3"8"-87"0,4 10 9 16,0 0-4-16,0 0-5 16,0 6 0-16,0 4-3 15,0 2 1-15,0 17-13 16,-3 2 1-16,-1 7 0 0,-3 9-4 0,4 9 1 16,-1 1-5-16,1-4-2 15,-1-16 0-15,4 17 1 16,0-10-10-16,4-7-2 15,-1-8-33-15,4-4-11 16,0-10-22-16,0-2-7 16,7-7-43-1</inkml:trace>
  <inkml:trace contextRef="#ctx0" brushRef="#br0" timeOffset="55515.78">6960 15042 280 0,'-7'-9'107'0,"11"9"-83"0,-1 0 15 0,-3 0 3 0,7 0-10 15,0 3-1-15,0 6-9 16,-3 4-1-16,0 2-12 16,-4 10-3-16,0 10-2 0,0 9-5 15,3 3 1-15,1-3 0 16,3-3 0-16,0-10-29 15,0-3-10-15,-4-3-30 16,4-9-9-16,-7-10-53 16</inkml:trace>
  <inkml:trace contextRef="#ctx0" brushRef="#br0" timeOffset="55702.09">6780 15174 256 0,'-7'0'96'0,"14"-3"-75"0,4-1 14 0,3 1 3 15,11 0-11-15,10 0-1 16,11 0-15-16,-4 0-4 16,4 0-5-16,0-4-2 0,-4 1 3 15,-3 0-18-15,0 0-4 16,0-1-29-16,-8 7-9 16,1-3-63-1</inkml:trace>
  <inkml:trace contextRef="#ctx0" brushRef="#br0" timeOffset="56068.13">7489 14960 264 0,'-7'-28'99'0,"7"13"-77"0,-7-1 18 16,4 13 4-16,-1 3-14 16,-6 3-5-16,-1 6-8 15,-6 10-1-15,-5 3-9 16,-6 6 5-16,3 7 1 0,1 12 5 15,-1 9 3-15,7 13-5 16,11-6 1-16,7-7-8 16,14-12-3-16,15 0-1 15,9-12 1-15,12-11 1 16,-4-5 1-16,-4-13 2 16,-3-6 4-16,-7-9 1 0,-8-7 0 15,-6-6-1-15,-11-3-1 16,-11-4-7-16,-13 1-2 15,-15 6-4-15,-7 9-1 16,-14 13-4-16,8 6-1 16,-1 3-17-16,14 1-5 15,7-1-26-15,11 0-10 16,11-3-24-16,17-3-9 16,7-6-45-1</inkml:trace>
  <inkml:trace contextRef="#ctx0" brushRef="#br0" timeOffset="57034.98">8467 11816 300 0,'-18'-13'112'0,"11"7"-87"0,-4 3 11 0,11 3-2 16,0 0-10-16,0 0-2 16,0 0 1-16,11 3 2 15,3 0-13-15,7 3 6 0,7 0 5 16,1 4-6-16,-1 6-2 15,0 5-4-15,-7 17-2 16,-7-3-1-16,-10 5 0 16,-8 1-2-16,-6 0 1 15,-8-3-4-15,1-4 0 0,-1-3-3 16,4 1-1-16,3-4-1 16,8-9 0-16,10 0 8 15,7-4 4-15,4-12-5 16,-1 4-1-16,4-7-4 15,4-7-1-15,3 7-48 16,-3-3-19-16,3 3-125 16,-3 3-56-1,-4 4 126-15</inkml:trace>
  <inkml:trace contextRef="#ctx0" brushRef="#br0" timeOffset="57446.28">9095 11919 340 0,'-7'-22'126'0,"7"19"-98"0,0-6 17 0,0 2 1 15,0-2-21-15,-4-1-6 16,-3 10-9-16,0-3-5 16,-4 3-2-16,1 3-5 0,-4 4 1 15,3 5-1-15,0-2 0 16,4 5 0-16,7 1 0 15,7 0 2-15,4-1 0 16,3 1-3-16,4 3 0 16,3 0 2-16,4 0 0 15,-1 2 1-15,1-2 2 0,0 3-1 16,-4-3 2-16,-3 3 9 16,-4-3 7-16,-7 0 3 15,-7-4 2-15,-4 1-5 16,-3-3 1-16,-7-1-9 15,0-3-4-15,-4-2-4 16,1-1-3-16,-1-3-6 16,0-3-4-16,-3-3-47 15,0-3-20-15,-4-4-40 16,4 1-17-16,-4-10-3 16</inkml:trace>
  <inkml:trace contextRef="#ctx0" brushRef="#br0" timeOffset="57596.46">9095 11825 356 0,'21'-22'132'0,"-4"13"-103"0,19-4 16 0,-12 7 2 15,15-7-24-15,11 4-7 16,-1-1-8-16,0 1-3 16,-3 0-3-16,-7 6-61 0,-4-4-25 15,4 4-81 1</inkml:trace>
  <inkml:trace contextRef="#ctx0" brushRef="#br0" timeOffset="58461.53">5334 12292 240 0,'-4'0'90'0,"12"0"-70"0,2 0 13 0,4-3-1 16,7-3-4-16,15-4 3 15,10 1-4-15,10 0 1 16,4-1-16-16,35 1 9 0,32-7 5 15,50-6-1-15,45-3 0 16,57-9-11-16,59-7-6 16,50 0-3-16,36 3-1 15,10 4-2-15,-75 15 1 16,-105 3-2-16,134 4 2 0,-119 2-4 16,37 7 0-16,8 0-184 15</inkml:trace>
  <inkml:trace contextRef="#ctx0" brushRef="#br0" timeOffset="60001.64">8410 12712 160 0,'0'0'60'0,"0"-3"-47"0,0 0 10 0,0 3 1 0,0 0-1 16,0-3 3-16,0 3 1 15,0-6 1 1,0 3-15-16,0-4 3 0,4 1 4 0,-1 0-5 16,1-1 2-16,-1-2-6 15,1 9-1-15,-1-3-4 16,-3 3-1-16,0 0-1 16,0 0 0-16,0 0 0 15,0 0 2-15,0 0-1 16,0 0 2-16,4-6 2 15,-1 6 2-15,1-4-1 16,0-2-1-16,-1 6-1 16,-3 0 2-16,4-3-1 0,-4 3 0 15,0 0-3-15,0 0 1 16,0 0-2-16,3 3 0 16,-3 3-1-16,4 4 0 15,-1 2 4-15,1 14 3 16,-1 5-4-16,1 6-2 15,3 4-2-15,-4 3-3 16,1 0 1-16,-1-6 1 16,-3-1-1-16,0-5 2 15,0-7-2-15,0-3-1 16,0-3 1-16,0-4-1 16,0-2-22-16,0-4-8 15,0-9-49 1,4-3-45-16,3-3-21 0,0-10 30 15</inkml:trace>
  <inkml:trace contextRef="#ctx0" brushRef="#br0" timeOffset="60362.62">8654 12697 172 0,'-4'-3'66'0,"8"-1"-52"0,-4 1 19 16,0 3 4-16,3-3-6 0,4 0-1 15,-3-3-5-15,-1-1-4 16,1-2-11-16,-4 9 2 0,0 0 2 16,0 0 6-16,0 6 2 15,-4-3-9-15,1 10-3 16,-8 3-4-16,4 2-1 15,4 1-1-15,-1 3 0 16,1-3 0-16,3 0 0 16,3 3 2-16,8-7 1 15,10-2-3-15,0-4-1 16,7-2-1-16,0-4 1 16,-3 0-2-16,-4 0 2 15,-3 0-31-15,-7 0-13 16,-4-3-56-16,3 0-24 0,-3 0 7 31</inkml:trace>
  <inkml:trace contextRef="#ctx0" brushRef="#br0" timeOffset="60631.88">8897 12656 312 0,'-3'-6'115'0,"3"6"-89"0,0 0 5 16,3 0-3-16,1 6-3 16,-4-3 4-16,0 13-6 0,0 3-4 15,0 12-11-15,-4 10-3 0,1 9-1 16,-1-3-2-16,0 0 1 16,4-6-4-16,0-4 0 15,4-9 1-15,0 1 0 16,3-4-27-16,0-6-11 15,0-7-36-15,0-2-14 16</inkml:trace>
  <inkml:trace contextRef="#ctx0" brushRef="#br0" timeOffset="61459.78">5740 13079 240 0,'7'-9'90'0,"0"3"-70"0,10-7 8 16,-6 7-2-16,0-4-10 16,10 7-1-16,3-3-3 15,5 6 2-15,10 6-7 16,-1-3 2-16,12-3 4 0,3 0-1 0,14 0 3 16,38-3-2-16,12-13 2 15,42 1-2-15,21-10 2 16,45 0-6-16,1 0-1 15,25 9-9-15,-1 6-1 16,-10 7 0-16,-21-3 3 16,-4 6 2-16,-25-3 1 15,-13-10-2-15,-8-9 1 16,-14-3-2-16,-21 0-1 16,-21-3-46-16,-21 9-19 15,-18 4-86 1</inkml:trace>
  <inkml:trace contextRef="#ctx0" brushRef="#br0" timeOffset="62676.77">8495 13637 228 0,'-4'-9'88'0,"8"6"-69"0,-1 0 13 0,-3 3 0 16,4-4 0-16,-1 1 6 16,-3 3-6-16,0 0 1 15,8 3-19-15,-5 7 3 0,1 6 1 16,-4 12-6-16,0 9-2 16,0 10-3-16,-4 4-2 15,1-4-6-15,-1-3 1 16,4-10 0-16,0 4 2 15,0-10-3-15,4-3 0 16,-1-6 1-16,1-4 2 16,-1-5-14-16,1-4-7 15,-1-3-43-15,1-3-18 0,3-3-64 16</inkml:trace>
  <inkml:trace contextRef="#ctx0" brushRef="#br0" timeOffset="62986.78">8781 13609 260 0,'-18'-19'99'0,"14"13"-77"0,4 3 13 0,0 3 3 16,0 0-13-16,0 3-3 15,4 3-3 1,-4 7-1-16,0 6-9 0,0 6-1 0,0 9 2 16,0 20-4-16,0-1-1 15,4-3-2-15,3-3 0 16,0-3-2-16,0-3 2 16,3-7-37-16,1-2-15 15,-1-11-92 1,5 5-49-16,-5-8 87 15</inkml:trace>
  <inkml:trace contextRef="#ctx0" brushRef="#br0" timeOffset="63702.89">5764 14073 284 0,'15'-16'107'0,"2"7"-83"0,29 9 4 15,-18-3-2-15,18 3-6 16,7 0 0-16,14 0-6 16,7 0-1-16,39 0-8 15,10 0 4-15,43-3 3 0,14 0-2 16,46-4 0-16,17 4-4 15,18-6-1-15,22-7-3 16,-22-15 1-16,10-13-2 0,-34-6 2 16,-1-4-4-16,-31 17 0 15,-39 2-30-15,-32 10-14 16,-32 6-74 0,-21 10-68-16,-21 15 60 15</inkml:trace>
  <inkml:trace contextRef="#ctx0" brushRef="#br0" timeOffset="64343.34">8795 14882 324 0,'0'-34'123'16,"0"34"-95"-16,0 0 5 0,3 0-3 0,1 6-2 15,-1 10 3-15,1 12-10 16,-1 3-5-16,-3 4-9 16,-3 15-3-16,-8 16 2 0,1 12-1 15,-4-3 2-15,3-6-6 16,0-6-1-16,4-7-13 16,4-12-7-16,6-9-51 15,8-13-23-15,7-10-60 16</inkml:trace>
  <inkml:trace contextRef="#ctx0" brushRef="#br0" timeOffset="64684.44">9172 14904 316 0,'-28'-9'121'0,"17"15"-95"0,-3 10 0 0,11-7-5 16,-4 7-9-16,-4 6 3 15,-3 6 3-15,0 16 1 16,0 9-10-16,0 16 6 0,7-3 4 16,7 0-1-16,7-16-1 15,10 0-5-15,8-12 0 16,14-10 6-16,7-12 3 0,10-13 7 16,1-6 3-1,-4-19-11-15,-4-16-4 0,-10-9-7 16,-11-6-4-1,-14-7 0-15,-14 1 1 0,-14-20-5 16,-21-6-1-16,-11 10-16 16,-7 28-6-16,0 16-31 15,0 12-14-15,-3 25-63 16,-1 10-30-16,1-4 12 16</inkml:trace>
  <inkml:trace contextRef="#ctx0" brushRef="#br0" timeOffset="65555.95">7655 14685 316 0,'-39'-13'121'0,"25"0"-95"0,-14-2 0 0,14 5-5 15,-14-2-17-15,-11-4-2 16,-14 4-2-16,-10 2 2 16,-11 4-1-16,-32 6 2 0,-14 6 0 15,-21 7 5-15,-18 18 5 16,-7 22 2-16,-17 20 0 16,13 2-3-16,12 13 0 0,9 21-1 15,15 7 3 1,32-6-7-16,39-3-2 0,6-23-1 15,82 29 2-15,38-12 3 16,61-23 5-16,52-9-4 16,39-22 2-16,36-13 8 15,27-18 7-15,-13-28 3 16,10-42 2-16,-28-12-11 16,-7-18-3-16,-28-35-8 15,-43-7-2-15,-38-5-4 16,-43-20-3-16,-42 10 0 15,-53 0 1-15,-50-13-1 16,-42 29 2-16,-38 28-4 16,-18 31 0-16,-11 34-4 0,11 26-1 15,20 12-57-15,23 7-25 16</inkml:trace>
  <inkml:trace contextRef="#ctx0" brushRef="#br0" timeOffset="66534.61">3866 6592 232 0,'8'-32'88'0,"-1"17"-69"0,10-10 24 0,-10 12 5 15,4 1 3-15,-4-4 5 16,0 3-7-16,0 4-1 15,-3 3-26-15,-4 6-2 0,-4 19 1 16,-3 15-8-16,-4 16-2 16,1 7-6-16,-4 2-4 15,0-9 0-15,7-3 1 16,3-9 1-16,4-7 1 16,7-2 2-16,14-11 3 15,7-5-2-15,15-7-2 16,10-3-2-16,-11 1-3 0,0-4 1 15,1 0 1-15,-19 0-43 16,1 0-17-16,-7 0-31 16,-4 0-12-16,3-4-58 15</inkml:trace>
  <inkml:trace contextRef="#ctx0" brushRef="#br0" timeOffset="66787.9">4329 6523 336 0,'-15'0'126'0,"8"6"-98"0,4 0 12 15,-1-2-2-15,1-1-1 0,3 6 4 16,0 7 2-16,-4 12 1 16,4 16-24-16,-7 6-7 0,0 10-2 15,-3 15-7-15,-4 19 0 16,3-3-2-16,0-6 1 15,4-7-4-15,4-3 0 16,-1-6-26-16,8-12-11 16,3-14-39-16,7-14-13 15,14-10-87 1</inkml:trace>
  <inkml:trace contextRef="#ctx0" brushRef="#br0" timeOffset="67660.85">9049 6470 200 0,'0'-10'77'0,"0"1"-60"0,3-4 10 16,1 7 1-16,3-3 6 16,3-4 3-16,5-3 5 15,-1 1 3-15,3-1-24 16,1-3 15-16,-4 10 4 0,-7-1 4 15,-7 1 1-15,-10 6-21 16,-8 6-7-16,-10 6-8 16,-15 10-1-16,-13 12-5 15,-11 17 0-15,0 17-1 16,7 11-2-16,7 5 3 0,7 4 0 16,14 12-1-16,8-3 1 15,20-9 2-15,11-13 4 16,28-6-2-16,18-13-2 15,11-9 2-15,-1-16 0 16,4-12 10-16,7-7 4 16,1-12-5-16,-8-9 1 15,-11-10-4-15,-17-13 0 16,-18-9-1-16,-17-3 2 16,-22 3-7-16,-14 7-2 15,-10 2-5-15,-15 10-1 16,-13 6-1-16,-4 16 0 15,3 6-9-15,15 7-5 16,13-1-25-16,19 0-9 0,17-2-31 16,21-4-12-16,21-3-109 15</inkml:trace>
  <inkml:trace contextRef="#ctx0" brushRef="#br0" timeOffset="69818.14">10506 5570 224 0,'-18'-16'85'0,"8"13"-66"0,-1-3 1 0,7 2-4 16,-3-2-11-16,-3 3-1 16,-1-3 0-16,-3 0 2 15,-4-1-3-15,-6 1-2 0,-8 3 0 16,-3 0 1-16,-4 3 3 16,-3 0 2-16,-1 0 3 15,1 3-1-15,-4-3 0 16,-10 3-1-16,-8 0 2 15,-14 3-3-15,4 1 1 16,0-4-5-16,-3 3-2 0,-15-3 0 16,-7-3 1-16,4 6-1 15,3-6 2-15,-14 0 4 16,-10 0 4-16,7 4-2 16,-1-4 0-16,-17 9-5 15,-7 0-1-15,11 1-1 16,-4 5-2-16,-14-2 3 15,7 0 0-15,3-1-4 16,-10-2 1-16,3-1 0 16,11-3 0-16,0-3 0 15,-14 0 2-15,7 1-1 16,11-4-1-16,-11 0 1 16,-7 0 1-16,10 6-1 15,0-3-1-15,-38 6-2 0,17-9 1 16,11 7 1-1,7-7 2-15,-3-7-1 0,6 7-1 16,15-9 1-16,-8 9-1 16,-13-3-3-16,10 3 2 15,3 3 1-15,-17-3 2 16,0 9-1-16,10-2-1 16,-6-4-2-16,-8 6 1 15,11-2 1-15,4-4 2 16,-15 0-3-16,7 0 0 15,15-3 1-15,-4 0 2 16,-4 3-1-16,8-3-1 0,10 0-2 16,7 3 1-16,-14 3 1 15,-3-2 2-15,13-1-3 16,5 0 0-16,2 3 1 16,-2 0 2-16,-1 1-3 15,21-4 0-15,7 0 1 16,11 0 2-16,-7 3-3 15,0 1 0-15,-3-1 1 16,-5-3 2-16,12 6-3 16,-1 7 0-16,4-3-1 15,-3 9 0-15,-4-4 2 16,3 4 2-16,1 0-1 16,13 0 2-16,1 6 2 15,10 10 2-15,3 0-6 0,1 2 0 16,7 14 1-16,3-4 3 15,-10 0-2-15,3-3 0 16,0 0-3-16,-7 0-1 16,0 10 3-16,8 9 1 15,-5-1-1-15,8 1-2 16,7-3 1-16,0-4 1 16,-1-2-1-16,5 3-1 15,3 8 5-15,3 5 1 16,7-1 4-16,4-6 1 15,7-4-3-15,7-2 0 16,4-4-3-16,3 10 0 0,7 0-3 16,4 3 1-16,14-3 0 15,-1-7 1-15,15-2-5 16,7-7-1-16,-7 6 1 16,7 4 0-16,-7 3 1 15,18-1 2-15,13 7 3 16,19-12 2-16,-5-4-1 15,15-6-1-15,25-3-3 16,-4-3 1-16,11-4 0 16,24 1 3-16,-14 6-5 15,36 0-1-15,-1-7 0 16,22 7 2-16,-8-12-1 16,19-1-1-16,2-6 1 15,5-3 1-15,-1-12-1 16,4 5 2-16,0-9 0 15,10 1 1-15,-6-7-5 0,13 0 1 16,-10-10 0-16,10 4 0 16,-13-6 0-16,13-1 2 15,-10-3-1-15,7-6-1 16,-11-3 1-16,4-6-1 16,-10 0 0-16,6-4 0 15,-7 7 0-15,-14-3 2 16,1 2-3-16,-26 1 0 15,8 0 1-15,-11-3 0 16,-11-1 0-16,4-2 2 16,-11-7 1-16,-13-6 1 0,6-10-2 15,-3 7-2-15,-22 0 1 16,1 0-1-16,6-3 0 16,-13-7 0-16,-15-12 0 15,1-16 2-15,6 0-1 16,-6 13 2-16,-15-3-4 15,-10-10 0-15,-1 3 1 16,-2-3 2-16,-5 10-1 16,-6 9 2-16,-8 0-4 15,-13-6 0-15,-8-10 1 16,-6-3 0-16,-5 4 0 16,-2-4 2-16,-5-3-1 15,-2-16-1-15,-12 4 1 16,-10 6 1-16,-10 3-3 0,-8 6 0 15,-10 0 1-15,-21 3 0 16,-43 13-5-16,-17 16 1 16,-22 9-7-16,-27 9-1 15,9 10-11-15,8 0-3 16,4 9-32-16,17 3-15 16,28-12-86-1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customXml" Target="../ink/ink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customXml" Target="../ink/ink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customXml" Target="../ink/ink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customXml" Target="../ink/ink15.xml"/><Relationship Id="rId4" Type="http://schemas.openxmlformats.org/officeDocument/2006/relationships/image" Target="NUL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customXml" Target="../ink/ink16.xml"/><Relationship Id="rId4" Type="http://schemas.openxmlformats.org/officeDocument/2006/relationships/image" Target="NUL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customXml" Target="../ink/ink17.xml"/><Relationship Id="rId4" Type="http://schemas.openxmlformats.org/officeDocument/2006/relationships/image" Target="NUL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customXml" Target="../ink/ink22.xml"/><Relationship Id="rId18" Type="http://schemas.openxmlformats.org/officeDocument/2006/relationships/image" Target="../media/image24.png"/><Relationship Id="rId26" Type="http://schemas.openxmlformats.org/officeDocument/2006/relationships/image" Target="../media/image28.png"/><Relationship Id="rId3" Type="http://schemas.openxmlformats.org/officeDocument/2006/relationships/image" Target="NULL"/><Relationship Id="rId21" Type="http://schemas.openxmlformats.org/officeDocument/2006/relationships/customXml" Target="../ink/ink26.xml"/><Relationship Id="rId34" Type="http://schemas.openxmlformats.org/officeDocument/2006/relationships/image" Target="../media/image32.png"/><Relationship Id="rId7" Type="http://schemas.openxmlformats.org/officeDocument/2006/relationships/customXml" Target="../ink/ink19.xml"/><Relationship Id="rId12" Type="http://schemas.openxmlformats.org/officeDocument/2006/relationships/image" Target="../media/image21.png"/><Relationship Id="rId17" Type="http://schemas.openxmlformats.org/officeDocument/2006/relationships/customXml" Target="../ink/ink24.xml"/><Relationship Id="rId25" Type="http://schemas.openxmlformats.org/officeDocument/2006/relationships/customXml" Target="../ink/ink28.xml"/><Relationship Id="rId33" Type="http://schemas.openxmlformats.org/officeDocument/2006/relationships/customXml" Target="../ink/ink32.xml"/><Relationship Id="rId2" Type="http://schemas.openxmlformats.org/officeDocument/2006/relationships/image" Target="NULL"/><Relationship Id="rId16" Type="http://schemas.openxmlformats.org/officeDocument/2006/relationships/image" Target="../media/image23.png"/><Relationship Id="rId20" Type="http://schemas.openxmlformats.org/officeDocument/2006/relationships/image" Target="../media/image25.png"/><Relationship Id="rId29" Type="http://schemas.openxmlformats.org/officeDocument/2006/relationships/customXml" Target="../ink/ink3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customXml" Target="../ink/ink21.xml"/><Relationship Id="rId24" Type="http://schemas.openxmlformats.org/officeDocument/2006/relationships/image" Target="../media/image27.png"/><Relationship Id="rId32" Type="http://schemas.openxmlformats.org/officeDocument/2006/relationships/image" Target="../media/image31.png"/><Relationship Id="rId5" Type="http://schemas.openxmlformats.org/officeDocument/2006/relationships/customXml" Target="../ink/ink18.xml"/><Relationship Id="rId15" Type="http://schemas.openxmlformats.org/officeDocument/2006/relationships/customXml" Target="../ink/ink23.xml"/><Relationship Id="rId23" Type="http://schemas.openxmlformats.org/officeDocument/2006/relationships/customXml" Target="../ink/ink27.xml"/><Relationship Id="rId28" Type="http://schemas.openxmlformats.org/officeDocument/2006/relationships/image" Target="../media/image29.png"/><Relationship Id="rId10" Type="http://schemas.openxmlformats.org/officeDocument/2006/relationships/image" Target="../media/image20.png"/><Relationship Id="rId19" Type="http://schemas.openxmlformats.org/officeDocument/2006/relationships/customXml" Target="../ink/ink25.xml"/><Relationship Id="rId31" Type="http://schemas.openxmlformats.org/officeDocument/2006/relationships/customXml" Target="../ink/ink31.xml"/><Relationship Id="rId4" Type="http://schemas.openxmlformats.org/officeDocument/2006/relationships/image" Target="NULL"/><Relationship Id="rId9" Type="http://schemas.openxmlformats.org/officeDocument/2006/relationships/customXml" Target="../ink/ink20.xml"/><Relationship Id="rId14" Type="http://schemas.openxmlformats.org/officeDocument/2006/relationships/image" Target="../media/image22.png"/><Relationship Id="rId22" Type="http://schemas.openxmlformats.org/officeDocument/2006/relationships/image" Target="../media/image26.png"/><Relationship Id="rId27" Type="http://schemas.openxmlformats.org/officeDocument/2006/relationships/customXml" Target="../ink/ink29.xml"/><Relationship Id="rId30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customXml" Target="../ink/ink3.xm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customXml" Target="../ink/ink4.xm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4.5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15190" y="1292975"/>
                <a:ext cx="401167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90" y="1292975"/>
                <a:ext cx="4011676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3F87CCA-19DB-4260-8648-169C99985BB4}"/>
                  </a:ext>
                </a:extLst>
              </p14:cNvPr>
              <p14:cNvContentPartPr/>
              <p14:nvPr/>
            </p14:nvContentPartPr>
            <p14:xfrm>
              <a:off x="147240" y="221760"/>
              <a:ext cx="8172720" cy="5502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3F87CCA-19DB-4260-8648-169C99985BB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7880" y="212400"/>
                <a:ext cx="8191440" cy="552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5255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480482" y="1292975"/>
                <a:ext cx="328109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82" y="1292975"/>
                <a:ext cx="3281091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DBD65EB-F55A-492E-8842-EFB5F5D928B8}"/>
                  </a:ext>
                </a:extLst>
              </p14:cNvPr>
              <p14:cNvContentPartPr/>
              <p14:nvPr/>
            </p14:nvContentPartPr>
            <p14:xfrm>
              <a:off x="208440" y="105480"/>
              <a:ext cx="8222040" cy="5280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DBD65EB-F55A-492E-8842-EFB5F5D928B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9080" y="96120"/>
                <a:ext cx="8240760" cy="529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5876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299760" y="1292975"/>
                <a:ext cx="364253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60" y="1292975"/>
                <a:ext cx="3642536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E79D84B-B9FD-4D10-8AD2-F8149C270478}"/>
                  </a:ext>
                </a:extLst>
              </p14:cNvPr>
              <p14:cNvContentPartPr/>
              <p14:nvPr/>
            </p14:nvContentPartPr>
            <p14:xfrm>
              <a:off x="175320" y="203400"/>
              <a:ext cx="8367120" cy="61488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E79D84B-B9FD-4D10-8AD2-F8149C27047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5960" y="194040"/>
                <a:ext cx="8385840" cy="616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57705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26988" y="1292975"/>
                <a:ext cx="398807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+30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88" y="1292975"/>
                <a:ext cx="3988079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E263D48-2548-4513-BEB0-7624773EEB5D}"/>
                  </a:ext>
                </a:extLst>
              </p14:cNvPr>
              <p14:cNvContentPartPr/>
              <p14:nvPr/>
            </p14:nvContentPartPr>
            <p14:xfrm>
              <a:off x="177840" y="302760"/>
              <a:ext cx="11457000" cy="50292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E263D48-2548-4513-BEB0-7624773EEB5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8480" y="293400"/>
                <a:ext cx="11475720" cy="504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4932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34169" y="1292975"/>
                <a:ext cx="397371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69" y="1292975"/>
                <a:ext cx="3973717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672C1F0-473F-4FCA-8E70-B747C6101AD6}"/>
                  </a:ext>
                </a:extLst>
              </p14:cNvPr>
              <p14:cNvContentPartPr/>
              <p14:nvPr/>
            </p14:nvContentPartPr>
            <p14:xfrm>
              <a:off x="132120" y="222840"/>
              <a:ext cx="11633400" cy="6105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672C1F0-473F-4FCA-8E70-B747C6101AD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2760" y="213480"/>
                <a:ext cx="11652120" cy="612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9083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87870" y="1292975"/>
                <a:ext cx="386631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−45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+150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70" y="1292975"/>
                <a:ext cx="3866315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B77F0B1-3E35-46B4-8D78-833409857C35}"/>
                  </a:ext>
                </a:extLst>
              </p14:cNvPr>
              <p14:cNvContentPartPr/>
              <p14:nvPr/>
            </p14:nvContentPartPr>
            <p14:xfrm>
              <a:off x="200520" y="199080"/>
              <a:ext cx="11405160" cy="5507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B77F0B1-3E35-46B4-8D78-833409857C3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1160" y="189720"/>
                <a:ext cx="11423880" cy="552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38452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25845" y="15764"/>
            <a:ext cx="9740309" cy="905022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 &amp; Difference of Cubes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8103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77723" y="881031"/>
            <a:ext cx="0" cy="547922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225845" y="1143675"/>
                <a:ext cx="254063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64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845" y="1143675"/>
                <a:ext cx="2540632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63587AE-AE81-4B93-B12D-3285E16215BF}"/>
              </a:ext>
            </a:extLst>
          </p:cNvPr>
          <p:cNvSpPr txBox="1"/>
          <p:nvPr/>
        </p:nvSpPr>
        <p:spPr>
          <a:xfrm>
            <a:off x="6456313" y="920786"/>
            <a:ext cx="44805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/>
              <p:nvPr/>
            </p:nvSpPr>
            <p:spPr>
              <a:xfrm>
                <a:off x="5641462" y="1832035"/>
                <a:ext cx="64309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462" y="1832035"/>
                <a:ext cx="6430991" cy="553998"/>
              </a:xfrm>
              <a:prstGeom prst="rect">
                <a:avLst/>
              </a:prstGeom>
              <a:blipFill>
                <a:blip r:embed="rId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/>
              <p:nvPr/>
            </p:nvSpPr>
            <p:spPr>
              <a:xfrm>
                <a:off x="5641461" y="3297282"/>
                <a:ext cx="64309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461" y="3297282"/>
                <a:ext cx="6430991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52E519A5-23D2-49EC-AE57-7C2FE066005C}"/>
              </a:ext>
            </a:extLst>
          </p:cNvPr>
          <p:cNvSpPr txBox="1"/>
          <p:nvPr/>
        </p:nvSpPr>
        <p:spPr>
          <a:xfrm>
            <a:off x="5767251" y="3919452"/>
            <a:ext cx="58586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SOAP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= Same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= Opposite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= Always Positive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619CABF-A686-49B7-ACF7-2AA18A93F2B9}"/>
                  </a:ext>
                </a:extLst>
              </p14:cNvPr>
              <p14:cNvContentPartPr/>
              <p14:nvPr/>
            </p14:nvContentPartPr>
            <p14:xfrm>
              <a:off x="36720" y="239760"/>
              <a:ext cx="7449120" cy="5856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619CABF-A686-49B7-ACF7-2AA18A93F2B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360" y="230400"/>
                <a:ext cx="7467840" cy="587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4177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25845" y="15764"/>
            <a:ext cx="9740309" cy="905022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 &amp; Difference of Cubes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8103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77723" y="881031"/>
            <a:ext cx="0" cy="547922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225845" y="1143675"/>
                <a:ext cx="2709268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−216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845" y="1143675"/>
                <a:ext cx="2709268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63587AE-AE81-4B93-B12D-3285E16215BF}"/>
              </a:ext>
            </a:extLst>
          </p:cNvPr>
          <p:cNvSpPr txBox="1"/>
          <p:nvPr/>
        </p:nvSpPr>
        <p:spPr>
          <a:xfrm>
            <a:off x="6456313" y="920786"/>
            <a:ext cx="44805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/>
              <p:nvPr/>
            </p:nvSpPr>
            <p:spPr>
              <a:xfrm>
                <a:off x="5641462" y="1832035"/>
                <a:ext cx="64309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462" y="1832035"/>
                <a:ext cx="6430991" cy="553998"/>
              </a:xfrm>
              <a:prstGeom prst="rect">
                <a:avLst/>
              </a:prstGeom>
              <a:blipFill>
                <a:blip r:embed="rId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/>
              <p:nvPr/>
            </p:nvSpPr>
            <p:spPr>
              <a:xfrm>
                <a:off x="5641461" y="3297282"/>
                <a:ext cx="64309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461" y="3297282"/>
                <a:ext cx="6430991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52E519A5-23D2-49EC-AE57-7C2FE066005C}"/>
              </a:ext>
            </a:extLst>
          </p:cNvPr>
          <p:cNvSpPr txBox="1"/>
          <p:nvPr/>
        </p:nvSpPr>
        <p:spPr>
          <a:xfrm>
            <a:off x="5767251" y="3919452"/>
            <a:ext cx="58586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SOAP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= Same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= Opposite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= Always Positive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939C2FD-1178-47DC-B005-A7E363CD44F2}"/>
                  </a:ext>
                </a:extLst>
              </p14:cNvPr>
              <p14:cNvContentPartPr/>
              <p14:nvPr/>
            </p14:nvContentPartPr>
            <p14:xfrm>
              <a:off x="82440" y="892080"/>
              <a:ext cx="7318080" cy="49399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939C2FD-1178-47DC-B005-A7E363CD44F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080" y="882720"/>
                <a:ext cx="7336800" cy="495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8936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25845" y="15764"/>
            <a:ext cx="9740309" cy="905022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 &amp; Difference of Cubes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8103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77723" y="881031"/>
            <a:ext cx="0" cy="547922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225845" y="1143675"/>
                <a:ext cx="254326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27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845" y="1143675"/>
                <a:ext cx="254326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63587AE-AE81-4B93-B12D-3285E16215BF}"/>
              </a:ext>
            </a:extLst>
          </p:cNvPr>
          <p:cNvSpPr txBox="1"/>
          <p:nvPr/>
        </p:nvSpPr>
        <p:spPr>
          <a:xfrm>
            <a:off x="6456313" y="920786"/>
            <a:ext cx="44805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/>
              <p:nvPr/>
            </p:nvSpPr>
            <p:spPr>
              <a:xfrm>
                <a:off x="5545280" y="1825751"/>
                <a:ext cx="6623352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𝒂𝒃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280" y="1825751"/>
                <a:ext cx="6623352" cy="566565"/>
              </a:xfrm>
              <a:prstGeom prst="rect">
                <a:avLst/>
              </a:prstGeom>
              <a:blipFill>
                <a:blip r:embed="rId3"/>
                <a:stretch>
                  <a:fillRect b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/>
              <p:nvPr/>
            </p:nvSpPr>
            <p:spPr>
              <a:xfrm>
                <a:off x="5545280" y="3297281"/>
                <a:ext cx="6623352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𝒂𝒃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280" y="3297281"/>
                <a:ext cx="6623352" cy="566565"/>
              </a:xfrm>
              <a:prstGeom prst="rect">
                <a:avLst/>
              </a:prstGeom>
              <a:blipFill>
                <a:blip r:embed="rId4"/>
                <a:stretch>
                  <a:fillRect b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52E519A5-23D2-49EC-AE57-7C2FE066005C}"/>
              </a:ext>
            </a:extLst>
          </p:cNvPr>
          <p:cNvSpPr txBox="1"/>
          <p:nvPr/>
        </p:nvSpPr>
        <p:spPr>
          <a:xfrm>
            <a:off x="5767251" y="3919452"/>
            <a:ext cx="58586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SOAP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= Same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= Opposite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= Always Positive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14815DE-D27F-4715-9D30-C515C9652C07}"/>
                  </a:ext>
                </a:extLst>
              </p14:cNvPr>
              <p14:cNvContentPartPr/>
              <p14:nvPr/>
            </p14:nvContentPartPr>
            <p14:xfrm>
              <a:off x="200520" y="749880"/>
              <a:ext cx="7326000" cy="4362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14815DE-D27F-4715-9D30-C515C9652C0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1160" y="740520"/>
                <a:ext cx="7344720" cy="438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1257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25845" y="15764"/>
            <a:ext cx="9740309" cy="905022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 &amp; Difference of Cubes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8103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77723" y="881031"/>
            <a:ext cx="0" cy="547922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693609" y="1093371"/>
                <a:ext cx="386009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32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108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8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609" y="1093371"/>
                <a:ext cx="3860096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63587AE-AE81-4B93-B12D-3285E16215BF}"/>
              </a:ext>
            </a:extLst>
          </p:cNvPr>
          <p:cNvSpPr txBox="1"/>
          <p:nvPr/>
        </p:nvSpPr>
        <p:spPr>
          <a:xfrm>
            <a:off x="6456313" y="920786"/>
            <a:ext cx="44805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/>
              <p:nvPr/>
            </p:nvSpPr>
            <p:spPr>
              <a:xfrm>
                <a:off x="5641462" y="1832035"/>
                <a:ext cx="64309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0326EE2-9107-4E27-BB3E-5A4E0B4F7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462" y="1832035"/>
                <a:ext cx="6430991" cy="553998"/>
              </a:xfrm>
              <a:prstGeom prst="rect">
                <a:avLst/>
              </a:prstGeom>
              <a:blipFill>
                <a:blip r:embed="rId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/>
              <p:nvPr/>
            </p:nvSpPr>
            <p:spPr>
              <a:xfrm>
                <a:off x="5641461" y="3297282"/>
                <a:ext cx="643099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978C-1066-4F52-AB06-6098ABFF4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461" y="3297282"/>
                <a:ext cx="6430991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52E519A5-23D2-49EC-AE57-7C2FE066005C}"/>
              </a:ext>
            </a:extLst>
          </p:cNvPr>
          <p:cNvSpPr txBox="1"/>
          <p:nvPr/>
        </p:nvSpPr>
        <p:spPr>
          <a:xfrm>
            <a:off x="5767251" y="3919452"/>
            <a:ext cx="58586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SOAP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= Same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= Opposite</a:t>
            </a: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= Always Positive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10E0F68-0D7F-4860-A60C-CB34C95EC299}"/>
                  </a:ext>
                </a:extLst>
              </p14:cNvPr>
              <p14:cNvContentPartPr/>
              <p14:nvPr/>
            </p14:nvContentPartPr>
            <p14:xfrm>
              <a:off x="351720" y="71640"/>
              <a:ext cx="6896520" cy="6090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10E0F68-0D7F-4860-A60C-CB34C95EC29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2360" y="62280"/>
                <a:ext cx="6915240" cy="610884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B0EC379D-6689-4526-AE7C-19C80ADDBF47}"/>
              </a:ext>
            </a:extLst>
          </p:cNvPr>
          <p:cNvGrpSpPr/>
          <p:nvPr/>
        </p:nvGrpSpPr>
        <p:grpSpPr>
          <a:xfrm>
            <a:off x="155710" y="2329867"/>
            <a:ext cx="5098680" cy="2586600"/>
            <a:chOff x="155710" y="2329867"/>
            <a:chExt cx="5098680" cy="2586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EF5F605-8697-48ED-B9C6-18E77DC568EF}"/>
                    </a:ext>
                  </a:extLst>
                </p14:cNvPr>
                <p14:cNvContentPartPr/>
                <p14:nvPr/>
              </p14:nvContentPartPr>
              <p14:xfrm>
                <a:off x="3540790" y="2329867"/>
                <a:ext cx="131400" cy="58752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EF5F605-8697-48ED-B9C6-18E77DC568E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531790" y="2320867"/>
                  <a:ext cx="149040" cy="60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C9F7FF25-26B2-485D-B858-C8E95E7496AE}"/>
                    </a:ext>
                  </a:extLst>
                </p14:cNvPr>
                <p14:cNvContentPartPr/>
                <p14:nvPr/>
              </p14:nvContentPartPr>
              <p14:xfrm>
                <a:off x="1126630" y="2435347"/>
                <a:ext cx="75600" cy="68544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C9F7FF25-26B2-485D-B858-C8E95E7496A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117990" y="2426347"/>
                  <a:ext cx="93240" cy="70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E3082B0-B0ED-4EF0-B294-440FC5CFD2F1}"/>
                    </a:ext>
                  </a:extLst>
                </p14:cNvPr>
                <p14:cNvContentPartPr/>
                <p14:nvPr/>
              </p14:nvContentPartPr>
              <p14:xfrm>
                <a:off x="921070" y="2544787"/>
                <a:ext cx="92880" cy="2048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E3082B0-B0ED-4EF0-B294-440FC5CFD2F1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12430" y="2536147"/>
                  <a:ext cx="11052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073B381-D67C-4505-8786-422A9FC304C0}"/>
                    </a:ext>
                  </a:extLst>
                </p14:cNvPr>
                <p14:cNvContentPartPr/>
                <p14:nvPr/>
              </p14:nvContentPartPr>
              <p14:xfrm>
                <a:off x="1012870" y="2544787"/>
                <a:ext cx="40320" cy="4482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073B381-D67C-4505-8786-422A9FC304C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004230" y="2536147"/>
                  <a:ext cx="5796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25AD615E-D5F8-450A-94E7-90837F8D638C}"/>
                    </a:ext>
                  </a:extLst>
                </p14:cNvPr>
                <p14:cNvContentPartPr/>
                <p14:nvPr/>
              </p14:nvContentPartPr>
              <p14:xfrm>
                <a:off x="1034110" y="3202867"/>
                <a:ext cx="127800" cy="6750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25AD615E-D5F8-450A-94E7-90837F8D638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025110" y="3193867"/>
                  <a:ext cx="145440" cy="69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C5B95E9A-60E0-45C5-AB1A-B40BB560D139}"/>
                    </a:ext>
                  </a:extLst>
                </p14:cNvPr>
                <p14:cNvContentPartPr/>
                <p14:nvPr/>
              </p14:nvContentPartPr>
              <p14:xfrm>
                <a:off x="3547270" y="3057067"/>
                <a:ext cx="16560" cy="586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C5B95E9A-60E0-45C5-AB1A-B40BB560D139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538630" y="3048067"/>
                  <a:ext cx="3420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C1C3A8B-1004-4061-A835-EBAC332A7C36}"/>
                    </a:ext>
                  </a:extLst>
                </p14:cNvPr>
                <p14:cNvContentPartPr/>
                <p14:nvPr/>
              </p14:nvContentPartPr>
              <p14:xfrm>
                <a:off x="3567790" y="3052747"/>
                <a:ext cx="92520" cy="5828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C1C3A8B-1004-4061-A835-EBAC332A7C36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559150" y="3043747"/>
                  <a:ext cx="110160" cy="60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DF9D34B-DA5C-47E9-BCC7-F91972676A89}"/>
                    </a:ext>
                  </a:extLst>
                </p14:cNvPr>
                <p14:cNvContentPartPr/>
                <p14:nvPr/>
              </p14:nvContentPartPr>
              <p14:xfrm>
                <a:off x="820270" y="3352987"/>
                <a:ext cx="133200" cy="1947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DF9D34B-DA5C-47E9-BCC7-F91972676A8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11270" y="3343987"/>
                  <a:ext cx="15084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ED14F56A-4CF6-42ED-9216-8690F535476B}"/>
                    </a:ext>
                  </a:extLst>
                </p14:cNvPr>
                <p14:cNvContentPartPr/>
                <p14:nvPr/>
              </p14:nvContentPartPr>
              <p14:xfrm>
                <a:off x="955630" y="3328147"/>
                <a:ext cx="41400" cy="4773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ED14F56A-4CF6-42ED-9216-8690F535476B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46990" y="3319147"/>
                  <a:ext cx="59040" cy="49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A2DB87D1-812D-41C4-BD8E-42C610C80492}"/>
                    </a:ext>
                  </a:extLst>
                </p14:cNvPr>
                <p14:cNvContentPartPr/>
                <p14:nvPr/>
              </p14:nvContentPartPr>
              <p14:xfrm>
                <a:off x="623710" y="4142107"/>
                <a:ext cx="140760" cy="3146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A2DB87D1-812D-41C4-BD8E-42C610C8049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14710" y="4133467"/>
                  <a:ext cx="158400" cy="33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9B88055-4304-4B0D-8B01-3EA1167391BA}"/>
                    </a:ext>
                  </a:extLst>
                </p14:cNvPr>
                <p14:cNvContentPartPr/>
                <p14:nvPr/>
              </p14:nvContentPartPr>
              <p14:xfrm>
                <a:off x="746830" y="4148587"/>
                <a:ext cx="51120" cy="5306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9B88055-4304-4B0D-8B01-3EA1167391B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37830" y="4139947"/>
                  <a:ext cx="68760" cy="54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576B816-0337-4F6B-8B74-FA0C75F1F411}"/>
                    </a:ext>
                  </a:extLst>
                </p14:cNvPr>
                <p14:cNvContentPartPr/>
                <p14:nvPr/>
              </p14:nvContentPartPr>
              <p14:xfrm>
                <a:off x="155710" y="4342627"/>
                <a:ext cx="167400" cy="349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576B816-0337-4F6B-8B74-FA0C75F1F411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47070" y="4333627"/>
                  <a:ext cx="18504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9EC4756-C16E-4E36-BC97-F6589A25FD35}"/>
                    </a:ext>
                  </a:extLst>
                </p14:cNvPr>
                <p14:cNvContentPartPr/>
                <p14:nvPr/>
              </p14:nvContentPartPr>
              <p14:xfrm>
                <a:off x="205030" y="4476547"/>
                <a:ext cx="170640" cy="36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9EC4756-C16E-4E36-BC97-F6589A25FD35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96390" y="4467547"/>
                  <a:ext cx="18828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2919F826-CACD-400C-9E3A-B67EC03658DE}"/>
                    </a:ext>
                  </a:extLst>
                </p14:cNvPr>
                <p14:cNvContentPartPr/>
                <p14:nvPr/>
              </p14:nvContentPartPr>
              <p14:xfrm>
                <a:off x="432550" y="3612547"/>
                <a:ext cx="4821840" cy="130392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2919F826-CACD-400C-9E3A-B67EC03658D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23550" y="3603907"/>
                  <a:ext cx="4839480" cy="1321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24533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THE GCF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536584" y="1182219"/>
                <a:ext cx="3766929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𝒙𝒚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84" y="1182219"/>
                <a:ext cx="3766929" cy="849720"/>
              </a:xfrm>
              <a:prstGeom prst="rect">
                <a:avLst/>
              </a:prstGeom>
              <a:blipFill>
                <a:blip r:embed="rId2"/>
                <a:stretch>
                  <a:fillRect b="-2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89DAAB3-6035-4187-9024-D6E8CCEB0419}"/>
                  </a:ext>
                </a:extLst>
              </p14:cNvPr>
              <p14:cNvContentPartPr/>
              <p14:nvPr/>
            </p14:nvContentPartPr>
            <p14:xfrm>
              <a:off x="252720" y="949680"/>
              <a:ext cx="11877480" cy="53982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89DAAB3-6035-4187-9024-D6E8CCEB041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3360" y="940320"/>
                <a:ext cx="11896200" cy="541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2831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THE GCF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187188" y="1043995"/>
                <a:ext cx="520386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𝟐𝟓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88" y="1043995"/>
                <a:ext cx="5203860" cy="629468"/>
              </a:xfrm>
              <a:prstGeom prst="rect">
                <a:avLst/>
              </a:prstGeom>
              <a:blipFill>
                <a:blip r:embed="rId2"/>
                <a:stretch>
                  <a:fillRect b="-2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95CE381-B8E5-44EB-8DEB-16A58965F254}"/>
                  </a:ext>
                </a:extLst>
              </p:cNvPr>
              <p:cNvSpPr txBox="1"/>
              <p:nvPr/>
            </p:nvSpPr>
            <p:spPr>
              <a:xfrm>
                <a:off x="6027761" y="1043995"/>
                <a:ext cx="5926109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𝟏𝟔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𝟑𝟔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95CE381-B8E5-44EB-8DEB-16A58965F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7761" y="1043995"/>
                <a:ext cx="5926109" cy="629468"/>
              </a:xfrm>
              <a:prstGeom prst="rect">
                <a:avLst/>
              </a:prstGeom>
              <a:blipFill>
                <a:blip r:embed="rId3"/>
                <a:stretch>
                  <a:fillRect b="-1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2C71594-B0F5-4A47-A593-6F93934A03FD}"/>
                  </a:ext>
                </a:extLst>
              </p14:cNvPr>
              <p14:cNvContentPartPr/>
              <p14:nvPr/>
            </p14:nvContentPartPr>
            <p14:xfrm>
              <a:off x="267840" y="1609920"/>
              <a:ext cx="11923200" cy="44082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2C71594-B0F5-4A47-A593-6F93934A03F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8480" y="1600560"/>
                <a:ext cx="11941920" cy="442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52154" y="-26147"/>
            <a:ext cx="8887691" cy="11044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86351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946150" y="1454413"/>
            <a:ext cx="6186052" cy="475762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Out a GCF. (If Possible)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First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Last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Term in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(), Put the Last Term in the 2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25</m:t>
                      </m:r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/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blipFill>
                <a:blip r:embed="rId3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/>
              <p:nvPr/>
            </p:nvSpPr>
            <p:spPr>
              <a:xfrm>
                <a:off x="1492231" y="3588881"/>
                <a:ext cx="25457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231" y="3588881"/>
                <a:ext cx="2545762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32C2CB-4139-4A40-8E41-85164C429999}"/>
              </a:ext>
            </a:extLst>
          </p:cNvPr>
          <p:cNvCxnSpPr/>
          <p:nvPr/>
        </p:nvCxnSpPr>
        <p:spPr>
          <a:xfrm>
            <a:off x="0" y="3588881"/>
            <a:ext cx="5886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4DB45D5-8DEA-4D7B-8A1D-14D79C196377}"/>
                  </a:ext>
                </a:extLst>
              </p14:cNvPr>
              <p14:cNvContentPartPr/>
              <p14:nvPr/>
            </p14:nvContentPartPr>
            <p14:xfrm>
              <a:off x="615960" y="1024200"/>
              <a:ext cx="5188320" cy="50540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4DB45D5-8DEA-4D7B-8A1D-14D79C19637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6600" y="1014840"/>
                <a:ext cx="5207040" cy="5072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682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52154" y="-26147"/>
            <a:ext cx="8887691" cy="11044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86351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946150" y="1454413"/>
            <a:ext cx="6186052" cy="475762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Out a GCF. (If Possible)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First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Last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Term in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(), Put the Last Term in the 2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45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−20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/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blipFill>
                <a:blip r:embed="rId3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/>
              <p:nvPr/>
            </p:nvSpPr>
            <p:spPr>
              <a:xfrm>
                <a:off x="1470879" y="3588881"/>
                <a:ext cx="255249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3588881"/>
                <a:ext cx="2552494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32C2CB-4139-4A40-8E41-85164C429999}"/>
              </a:ext>
            </a:extLst>
          </p:cNvPr>
          <p:cNvCxnSpPr/>
          <p:nvPr/>
        </p:nvCxnSpPr>
        <p:spPr>
          <a:xfrm>
            <a:off x="0" y="3588881"/>
            <a:ext cx="5886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232036A-5399-455C-A1C4-877445D75630}"/>
                  </a:ext>
                </a:extLst>
              </p14:cNvPr>
              <p14:cNvContentPartPr/>
              <p14:nvPr/>
            </p14:nvContentPartPr>
            <p14:xfrm>
              <a:off x="275760" y="114480"/>
              <a:ext cx="4986360" cy="59558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232036A-5399-455C-A1C4-877445D7563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6400" y="105120"/>
                <a:ext cx="5005080" cy="597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76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+10</m:t>
                      </m:r>
                      <m:sSup>
                        <m:sSupPr>
                          <m:ctrlP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+25 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1866900" y="0"/>
            <a:ext cx="8458200" cy="774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BY GROUPING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E645C7A-060D-4C1C-AD66-38B7653D0737}"/>
                  </a:ext>
                </a:extLst>
              </p14:cNvPr>
              <p14:cNvContentPartPr/>
              <p14:nvPr/>
            </p14:nvContentPartPr>
            <p14:xfrm>
              <a:off x="336600" y="97560"/>
              <a:ext cx="10961640" cy="4653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E645C7A-060D-4C1C-AD66-38B7653D073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7240" y="88200"/>
                <a:ext cx="10980360" cy="467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4159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54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28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−30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+24 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1866900" y="0"/>
            <a:ext cx="8458200" cy="774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BY GROUPING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2E07C7-7038-4C45-892E-370D8A4C187F}"/>
                  </a:ext>
                </a:extLst>
              </p14:cNvPr>
              <p14:cNvContentPartPr/>
              <p14:nvPr/>
            </p14:nvContentPartPr>
            <p14:xfrm>
              <a:off x="783720" y="71640"/>
              <a:ext cx="10698840" cy="5044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2E07C7-7038-4C45-892E-370D8A4C187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4360" y="62280"/>
                <a:ext cx="10717560" cy="506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2124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5400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+21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𝑛𝑓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−35</m:t>
                      </m:r>
                      <m:sSup>
                        <m:sSup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54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𝑛h</m:t>
                      </m:r>
                      <m:r>
                        <a:rPr lang="en-US" sz="540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86000" y="972398"/>
                <a:ext cx="7620000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94094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1866900" y="0"/>
            <a:ext cx="8458200" cy="774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BY GROUPING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6C4A811-B9C9-4B64-9B0F-FC6486F14D41}"/>
                  </a:ext>
                </a:extLst>
              </p14:cNvPr>
              <p14:cNvContentPartPr/>
              <p14:nvPr/>
            </p14:nvContentPartPr>
            <p14:xfrm>
              <a:off x="673200" y="1156320"/>
              <a:ext cx="11185200" cy="4934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6C4A811-B9C9-4B64-9B0F-FC6486F14D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840" y="1146960"/>
                <a:ext cx="11203920" cy="495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0859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63116" y="1292975"/>
                <a:ext cx="397371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16" y="1292975"/>
                <a:ext cx="3973717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434BA8C-5410-4441-9DCD-379A0B51BA1F}"/>
                  </a:ext>
                </a:extLst>
              </p14:cNvPr>
              <p14:cNvContentPartPr/>
              <p14:nvPr/>
            </p14:nvContentPartPr>
            <p14:xfrm>
              <a:off x="196920" y="1279440"/>
              <a:ext cx="8669160" cy="49827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434BA8C-5410-4441-9DCD-379A0B51BA1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7560" y="1270080"/>
                <a:ext cx="8687880" cy="500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248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1651</TotalTime>
  <Words>896</Words>
  <Application>Microsoft Office PowerPoint</Application>
  <PresentationFormat>Widescreen</PresentationFormat>
  <Paragraphs>197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Calibri Light</vt:lpstr>
      <vt:lpstr>Cambria Math</vt:lpstr>
      <vt:lpstr>Retrospect</vt:lpstr>
      <vt:lpstr>Section 4.5 Factoring Polynomials</vt:lpstr>
      <vt:lpstr>FACTORING OUT THE GCF</vt:lpstr>
      <vt:lpstr>FACTORING OUT THE GCF</vt:lpstr>
      <vt:lpstr>Difference of Two Squares</vt:lpstr>
      <vt:lpstr>Difference of Two Squares</vt:lpstr>
      <vt:lpstr>PowerPoint Presentation</vt:lpstr>
      <vt:lpstr>PowerPoint Presentation</vt:lpstr>
      <vt:lpstr>PowerPoint Presentation</vt:lpstr>
      <vt:lpstr>TRINOMIALS (A = 1)</vt:lpstr>
      <vt:lpstr>TRINOMIALS (A = 1)</vt:lpstr>
      <vt:lpstr>TRINOMIALS (A = 1)</vt:lpstr>
      <vt:lpstr>TRINOMIALS (A = 1)</vt:lpstr>
      <vt:lpstr>TRINOMIALS (A = 1)</vt:lpstr>
      <vt:lpstr>TRINOMIALS (A = 1)</vt:lpstr>
      <vt:lpstr>TRINOMIALS (A = 1)</vt:lpstr>
      <vt:lpstr>Sum &amp; Difference of Cubes</vt:lpstr>
      <vt:lpstr>Sum &amp; Difference of Cubes</vt:lpstr>
      <vt:lpstr>Sum &amp; Difference of Cubes</vt:lpstr>
      <vt:lpstr>Sum &amp; Difference of Cubes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56</cp:revision>
  <cp:lastPrinted>2020-08-03T16:23:34Z</cp:lastPrinted>
  <dcterms:created xsi:type="dcterms:W3CDTF">2018-08-29T02:57:50Z</dcterms:created>
  <dcterms:modified xsi:type="dcterms:W3CDTF">2020-08-05T18:56:43Z</dcterms:modified>
</cp:coreProperties>
</file>