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94" r:id="rId3"/>
    <p:sldId id="270" r:id="rId4"/>
    <p:sldId id="292" r:id="rId5"/>
    <p:sldId id="293" r:id="rId6"/>
    <p:sldId id="295" r:id="rId7"/>
    <p:sldId id="296" r:id="rId8"/>
    <p:sldId id="297" r:id="rId9"/>
    <p:sldId id="300" r:id="rId10"/>
    <p:sldId id="284" r:id="rId11"/>
    <p:sldId id="298" r:id="rId12"/>
    <p:sldId id="299" r:id="rId13"/>
    <p:sldId id="301" r:id="rId14"/>
    <p:sldId id="302" r:id="rId15"/>
    <p:sldId id="303" r:id="rId16"/>
    <p:sldId id="304" r:id="rId17"/>
    <p:sldId id="305" r:id="rId18"/>
    <p:sldId id="306" r:id="rId19"/>
    <p:sldId id="307" r:id="rId20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73" d="100"/>
          <a:sy n="73" d="100"/>
        </p:scale>
        <p:origin x="831" y="7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4.5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Polynomials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4238465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0222645"/>
                  </p:ext>
                </p:extLst>
              </p:nvPr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15190" y="1292975"/>
                <a:ext cx="401167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+24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90" y="1292975"/>
                <a:ext cx="4011676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85321BA-50AC-4CC4-A97E-DB1693E534DD}"/>
              </a:ext>
            </a:extLst>
          </p:cNvPr>
          <p:cNvSpPr txBox="1">
            <a:spLocks/>
          </p:cNvSpPr>
          <p:nvPr/>
        </p:nvSpPr>
        <p:spPr>
          <a:xfrm>
            <a:off x="4340098" y="1292975"/>
            <a:ext cx="7876947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255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4238465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0222645"/>
                  </p:ext>
                </p:extLst>
              </p:nvPr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480482" y="1292975"/>
                <a:ext cx="328109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−56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482" y="1292975"/>
                <a:ext cx="3281091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85321BA-50AC-4CC4-A97E-DB1693E534DD}"/>
              </a:ext>
            </a:extLst>
          </p:cNvPr>
          <p:cNvSpPr txBox="1">
            <a:spLocks/>
          </p:cNvSpPr>
          <p:nvPr/>
        </p:nvSpPr>
        <p:spPr>
          <a:xfrm>
            <a:off x="4340098" y="1292975"/>
            <a:ext cx="7876947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876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4238465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0222645"/>
                  </p:ext>
                </p:extLst>
              </p:nvPr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299760" y="1292975"/>
                <a:ext cx="364253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−48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760" y="1292975"/>
                <a:ext cx="3642536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85321BA-50AC-4CC4-A97E-DB1693E534DD}"/>
              </a:ext>
            </a:extLst>
          </p:cNvPr>
          <p:cNvSpPr txBox="1">
            <a:spLocks/>
          </p:cNvSpPr>
          <p:nvPr/>
        </p:nvSpPr>
        <p:spPr>
          <a:xfrm>
            <a:off x="4340098" y="1292975"/>
            <a:ext cx="7876947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705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4238465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0222645"/>
                  </p:ext>
                </p:extLst>
              </p:nvPr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26988" y="1292975"/>
                <a:ext cx="398807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−36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+30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88" y="1292975"/>
                <a:ext cx="3988079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85321BA-50AC-4CC4-A97E-DB1693E534DD}"/>
              </a:ext>
            </a:extLst>
          </p:cNvPr>
          <p:cNvSpPr txBox="1">
            <a:spLocks/>
          </p:cNvSpPr>
          <p:nvPr/>
        </p:nvSpPr>
        <p:spPr>
          <a:xfrm>
            <a:off x="4340098" y="1292975"/>
            <a:ext cx="7876947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932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4238465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0222645"/>
                  </p:ext>
                </p:extLst>
              </p:nvPr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34169" y="1292975"/>
                <a:ext cx="397371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−48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69" y="1292975"/>
                <a:ext cx="3973717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85321BA-50AC-4CC4-A97E-DB1693E534DD}"/>
              </a:ext>
            </a:extLst>
          </p:cNvPr>
          <p:cNvSpPr txBox="1">
            <a:spLocks/>
          </p:cNvSpPr>
          <p:nvPr/>
        </p:nvSpPr>
        <p:spPr>
          <a:xfrm>
            <a:off x="4340098" y="1292975"/>
            <a:ext cx="7876947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083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4238465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0222645"/>
                  </p:ext>
                </p:extLst>
              </p:nvPr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87870" y="1292975"/>
                <a:ext cx="386631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−45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+150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870" y="1292975"/>
                <a:ext cx="3866315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85321BA-50AC-4CC4-A97E-DB1693E534DD}"/>
              </a:ext>
            </a:extLst>
          </p:cNvPr>
          <p:cNvSpPr txBox="1">
            <a:spLocks/>
          </p:cNvSpPr>
          <p:nvPr/>
        </p:nvSpPr>
        <p:spPr>
          <a:xfrm>
            <a:off x="4340098" y="1292975"/>
            <a:ext cx="7876947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452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25845" y="15764"/>
            <a:ext cx="9740309" cy="905022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 &amp; Difference of Cubes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81031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277723" y="881031"/>
            <a:ext cx="0" cy="547922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225845" y="1143675"/>
                <a:ext cx="254063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64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845" y="1143675"/>
                <a:ext cx="2540632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63587AE-AE81-4B93-B12D-3285E16215BF}"/>
              </a:ext>
            </a:extLst>
          </p:cNvPr>
          <p:cNvSpPr txBox="1"/>
          <p:nvPr/>
        </p:nvSpPr>
        <p:spPr>
          <a:xfrm>
            <a:off x="6456313" y="920786"/>
            <a:ext cx="44805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326EE2-9107-4E27-BB3E-5A4E0B4F7403}"/>
                  </a:ext>
                </a:extLst>
              </p:cNvPr>
              <p:cNvSpPr txBox="1"/>
              <p:nvPr/>
            </p:nvSpPr>
            <p:spPr>
              <a:xfrm>
                <a:off x="5641462" y="1832035"/>
                <a:ext cx="643099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326EE2-9107-4E27-BB3E-5A4E0B4F7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462" y="1832035"/>
                <a:ext cx="6430991" cy="553998"/>
              </a:xfrm>
              <a:prstGeom prst="rect">
                <a:avLst/>
              </a:prstGeom>
              <a:blipFill>
                <a:blip r:embed="rId3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82978C-1066-4F52-AB06-6098ABFF403A}"/>
                  </a:ext>
                </a:extLst>
              </p:cNvPr>
              <p:cNvSpPr txBox="1"/>
              <p:nvPr/>
            </p:nvSpPr>
            <p:spPr>
              <a:xfrm>
                <a:off x="5641461" y="3297282"/>
                <a:ext cx="643099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82978C-1066-4F52-AB06-6098ABFF4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461" y="3297282"/>
                <a:ext cx="6430991" cy="553998"/>
              </a:xfrm>
              <a:prstGeom prst="rect">
                <a:avLst/>
              </a:prstGeom>
              <a:blipFill>
                <a:blip r:embed="rId4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52E519A5-23D2-49EC-AE57-7C2FE066005C}"/>
              </a:ext>
            </a:extLst>
          </p:cNvPr>
          <p:cNvSpPr txBox="1"/>
          <p:nvPr/>
        </p:nvSpPr>
        <p:spPr>
          <a:xfrm>
            <a:off x="5767251" y="3919452"/>
            <a:ext cx="58586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SOAP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= Same</a:t>
            </a: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= Opposite</a:t>
            </a: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= Always Positive</a:t>
            </a:r>
          </a:p>
        </p:txBody>
      </p:sp>
    </p:spTree>
    <p:extLst>
      <p:ext uri="{BB962C8B-B14F-4D97-AF65-F5344CB8AC3E}">
        <p14:creationId xmlns:p14="http://schemas.microsoft.com/office/powerpoint/2010/main" val="944177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25845" y="15764"/>
            <a:ext cx="9740309" cy="905022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 &amp; Difference of Cubes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81031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277723" y="881031"/>
            <a:ext cx="0" cy="547922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225845" y="1143675"/>
                <a:ext cx="2709268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−216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845" y="1143675"/>
                <a:ext cx="2709268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63587AE-AE81-4B93-B12D-3285E16215BF}"/>
              </a:ext>
            </a:extLst>
          </p:cNvPr>
          <p:cNvSpPr txBox="1"/>
          <p:nvPr/>
        </p:nvSpPr>
        <p:spPr>
          <a:xfrm>
            <a:off x="6456313" y="920786"/>
            <a:ext cx="44805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326EE2-9107-4E27-BB3E-5A4E0B4F7403}"/>
                  </a:ext>
                </a:extLst>
              </p:cNvPr>
              <p:cNvSpPr txBox="1"/>
              <p:nvPr/>
            </p:nvSpPr>
            <p:spPr>
              <a:xfrm>
                <a:off x="5641462" y="1832035"/>
                <a:ext cx="643099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326EE2-9107-4E27-BB3E-5A4E0B4F7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462" y="1832035"/>
                <a:ext cx="6430991" cy="553998"/>
              </a:xfrm>
              <a:prstGeom prst="rect">
                <a:avLst/>
              </a:prstGeom>
              <a:blipFill>
                <a:blip r:embed="rId3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82978C-1066-4F52-AB06-6098ABFF403A}"/>
                  </a:ext>
                </a:extLst>
              </p:cNvPr>
              <p:cNvSpPr txBox="1"/>
              <p:nvPr/>
            </p:nvSpPr>
            <p:spPr>
              <a:xfrm>
                <a:off x="5641461" y="3297282"/>
                <a:ext cx="643099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82978C-1066-4F52-AB06-6098ABFF4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461" y="3297282"/>
                <a:ext cx="6430991" cy="553998"/>
              </a:xfrm>
              <a:prstGeom prst="rect">
                <a:avLst/>
              </a:prstGeom>
              <a:blipFill>
                <a:blip r:embed="rId4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52E519A5-23D2-49EC-AE57-7C2FE066005C}"/>
              </a:ext>
            </a:extLst>
          </p:cNvPr>
          <p:cNvSpPr txBox="1"/>
          <p:nvPr/>
        </p:nvSpPr>
        <p:spPr>
          <a:xfrm>
            <a:off x="5767251" y="3919452"/>
            <a:ext cx="58586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SOAP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= Same</a:t>
            </a: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= Opposite</a:t>
            </a: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= Always Positive</a:t>
            </a:r>
          </a:p>
        </p:txBody>
      </p:sp>
    </p:spTree>
    <p:extLst>
      <p:ext uri="{BB962C8B-B14F-4D97-AF65-F5344CB8AC3E}">
        <p14:creationId xmlns:p14="http://schemas.microsoft.com/office/powerpoint/2010/main" val="2908936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25845" y="15764"/>
            <a:ext cx="9740309" cy="905022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 &amp; Difference of Cubes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81031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277723" y="881031"/>
            <a:ext cx="0" cy="547922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225845" y="1143675"/>
                <a:ext cx="254326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27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845" y="1143675"/>
                <a:ext cx="2543260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63587AE-AE81-4B93-B12D-3285E16215BF}"/>
              </a:ext>
            </a:extLst>
          </p:cNvPr>
          <p:cNvSpPr txBox="1"/>
          <p:nvPr/>
        </p:nvSpPr>
        <p:spPr>
          <a:xfrm>
            <a:off x="6456313" y="920786"/>
            <a:ext cx="44805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326EE2-9107-4E27-BB3E-5A4E0B4F7403}"/>
                  </a:ext>
                </a:extLst>
              </p:cNvPr>
              <p:cNvSpPr txBox="1"/>
              <p:nvPr/>
            </p:nvSpPr>
            <p:spPr>
              <a:xfrm>
                <a:off x="5545280" y="1825751"/>
                <a:ext cx="6623352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𝒂𝒃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326EE2-9107-4E27-BB3E-5A4E0B4F7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5280" y="1825751"/>
                <a:ext cx="6623352" cy="566565"/>
              </a:xfrm>
              <a:prstGeom prst="rect">
                <a:avLst/>
              </a:prstGeom>
              <a:blipFill>
                <a:blip r:embed="rId3"/>
                <a:stretch>
                  <a:fillRect b="-4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82978C-1066-4F52-AB06-6098ABFF403A}"/>
                  </a:ext>
                </a:extLst>
              </p:cNvPr>
              <p:cNvSpPr txBox="1"/>
              <p:nvPr/>
            </p:nvSpPr>
            <p:spPr>
              <a:xfrm>
                <a:off x="5545280" y="3297281"/>
                <a:ext cx="6623352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𝒂𝒃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82978C-1066-4F52-AB06-6098ABFF4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5280" y="3297281"/>
                <a:ext cx="6623352" cy="566565"/>
              </a:xfrm>
              <a:prstGeom prst="rect">
                <a:avLst/>
              </a:prstGeom>
              <a:blipFill>
                <a:blip r:embed="rId4"/>
                <a:stretch>
                  <a:fillRect b="-4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52E519A5-23D2-49EC-AE57-7C2FE066005C}"/>
              </a:ext>
            </a:extLst>
          </p:cNvPr>
          <p:cNvSpPr txBox="1"/>
          <p:nvPr/>
        </p:nvSpPr>
        <p:spPr>
          <a:xfrm>
            <a:off x="5767251" y="3919452"/>
            <a:ext cx="58586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SOAP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= Same</a:t>
            </a: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= Opposite</a:t>
            </a: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= Always Positive</a:t>
            </a:r>
          </a:p>
        </p:txBody>
      </p:sp>
    </p:spTree>
    <p:extLst>
      <p:ext uri="{BB962C8B-B14F-4D97-AF65-F5344CB8AC3E}">
        <p14:creationId xmlns:p14="http://schemas.microsoft.com/office/powerpoint/2010/main" val="2711257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25845" y="15764"/>
            <a:ext cx="9740309" cy="905022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 &amp; Difference of Cubes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81031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277723" y="881031"/>
            <a:ext cx="0" cy="547922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693609" y="1093371"/>
                <a:ext cx="386009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32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108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609" y="1093371"/>
                <a:ext cx="3860096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63587AE-AE81-4B93-B12D-3285E16215BF}"/>
              </a:ext>
            </a:extLst>
          </p:cNvPr>
          <p:cNvSpPr txBox="1"/>
          <p:nvPr/>
        </p:nvSpPr>
        <p:spPr>
          <a:xfrm>
            <a:off x="6456313" y="920786"/>
            <a:ext cx="44805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326EE2-9107-4E27-BB3E-5A4E0B4F7403}"/>
                  </a:ext>
                </a:extLst>
              </p:cNvPr>
              <p:cNvSpPr txBox="1"/>
              <p:nvPr/>
            </p:nvSpPr>
            <p:spPr>
              <a:xfrm>
                <a:off x="5641462" y="1832035"/>
                <a:ext cx="643099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326EE2-9107-4E27-BB3E-5A4E0B4F7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462" y="1832035"/>
                <a:ext cx="6430991" cy="553998"/>
              </a:xfrm>
              <a:prstGeom prst="rect">
                <a:avLst/>
              </a:prstGeom>
              <a:blipFill>
                <a:blip r:embed="rId3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82978C-1066-4F52-AB06-6098ABFF403A}"/>
                  </a:ext>
                </a:extLst>
              </p:cNvPr>
              <p:cNvSpPr txBox="1"/>
              <p:nvPr/>
            </p:nvSpPr>
            <p:spPr>
              <a:xfrm>
                <a:off x="5641461" y="3297282"/>
                <a:ext cx="643099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82978C-1066-4F52-AB06-6098ABFF4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461" y="3297282"/>
                <a:ext cx="6430991" cy="553998"/>
              </a:xfrm>
              <a:prstGeom prst="rect">
                <a:avLst/>
              </a:prstGeom>
              <a:blipFill>
                <a:blip r:embed="rId4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52E519A5-23D2-49EC-AE57-7C2FE066005C}"/>
              </a:ext>
            </a:extLst>
          </p:cNvPr>
          <p:cNvSpPr txBox="1"/>
          <p:nvPr/>
        </p:nvSpPr>
        <p:spPr>
          <a:xfrm>
            <a:off x="5767251" y="3919452"/>
            <a:ext cx="58586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SOAP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= Same</a:t>
            </a: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= Opposite</a:t>
            </a: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= Always Positive</a:t>
            </a:r>
          </a:p>
        </p:txBody>
      </p:sp>
    </p:spTree>
    <p:extLst>
      <p:ext uri="{BB962C8B-B14F-4D97-AF65-F5344CB8AC3E}">
        <p14:creationId xmlns:p14="http://schemas.microsoft.com/office/powerpoint/2010/main" val="4124533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OUT THE GCF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536584" y="1182219"/>
                <a:ext cx="3766929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𝒙𝒚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84" y="1182219"/>
                <a:ext cx="3766929" cy="849720"/>
              </a:xfrm>
              <a:prstGeom prst="rect">
                <a:avLst/>
              </a:prstGeom>
              <a:blipFill>
                <a:blip r:embed="rId2"/>
                <a:stretch>
                  <a:fillRect b="-2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831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OUT THE GCF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187188" y="1043995"/>
                <a:ext cx="5203860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𝟏𝟓</m:t>
                      </m:r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𝟐𝟓</m:t>
                      </m:r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88" y="1043995"/>
                <a:ext cx="5203860" cy="629468"/>
              </a:xfrm>
              <a:prstGeom prst="rect">
                <a:avLst/>
              </a:prstGeom>
              <a:blipFill>
                <a:blip r:embed="rId2"/>
                <a:stretch>
                  <a:fillRect b="-2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C05A96-9998-4084-B2F4-B645CD9E32B8}"/>
              </a:ext>
            </a:extLst>
          </p:cNvPr>
          <p:cNvCxnSpPr>
            <a:cxnSpLocks/>
          </p:cNvCxnSpPr>
          <p:nvPr/>
        </p:nvCxnSpPr>
        <p:spPr>
          <a:xfrm flipH="1">
            <a:off x="5789630" y="819150"/>
            <a:ext cx="1" cy="552000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95CE381-B8E5-44EB-8DEB-16A58965F254}"/>
                  </a:ext>
                </a:extLst>
              </p:cNvPr>
              <p:cNvSpPr txBox="1"/>
              <p:nvPr/>
            </p:nvSpPr>
            <p:spPr>
              <a:xfrm>
                <a:off x="6027761" y="1043995"/>
                <a:ext cx="5926109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𝟏𝟔</m:t>
                      </m:r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𝟑𝟔</m:t>
                      </m:r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</m:t>
                      </m:r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95CE381-B8E5-44EB-8DEB-16A58965F2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7761" y="1043995"/>
                <a:ext cx="5926109" cy="629468"/>
              </a:xfrm>
              <a:prstGeom prst="rect">
                <a:avLst/>
              </a:prstGeom>
              <a:blipFill>
                <a:blip r:embed="rId3"/>
                <a:stretch>
                  <a:fillRect b="-1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52154" y="-26147"/>
            <a:ext cx="8887691" cy="11044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 of Two Squares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86351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946150" y="1454413"/>
            <a:ext cx="6186052" cy="4757627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Out a GCF. (If Possible)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Squares of the First Term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Squares of the Last Term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the 1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Term in the 1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 of Each (), Put the Last Term in the 2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 of Each ()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470879" y="1345702"/>
                <a:ext cx="288470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25</m:t>
                      </m:r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8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48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879" y="1345702"/>
                <a:ext cx="2884700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E4C641-7195-4F27-AE56-5CC270868140}"/>
                  </a:ext>
                </a:extLst>
              </p:cNvPr>
              <p:cNvSpPr txBox="1"/>
              <p:nvPr/>
            </p:nvSpPr>
            <p:spPr>
              <a:xfrm>
                <a:off x="6150768" y="5596488"/>
                <a:ext cx="570938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E4C641-7195-4F27-AE56-5CC270868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68" y="5596488"/>
                <a:ext cx="5709383" cy="615553"/>
              </a:xfrm>
              <a:prstGeom prst="rect">
                <a:avLst/>
              </a:prstGeom>
              <a:blipFill>
                <a:blip r:embed="rId3"/>
                <a:stretch>
                  <a:fillRect b="-3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5767E6-FC12-4433-BF2F-F38DF14B6356}"/>
                  </a:ext>
                </a:extLst>
              </p:cNvPr>
              <p:cNvSpPr txBox="1"/>
              <p:nvPr/>
            </p:nvSpPr>
            <p:spPr>
              <a:xfrm>
                <a:off x="1492231" y="3588881"/>
                <a:ext cx="254576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48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8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5767E6-FC12-4433-BF2F-F38DF14B6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231" y="3588881"/>
                <a:ext cx="2545762" cy="738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32C2CB-4139-4A40-8E41-85164C429999}"/>
              </a:ext>
            </a:extLst>
          </p:cNvPr>
          <p:cNvCxnSpPr/>
          <p:nvPr/>
        </p:nvCxnSpPr>
        <p:spPr>
          <a:xfrm>
            <a:off x="0" y="3588881"/>
            <a:ext cx="588635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82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52154" y="-26147"/>
            <a:ext cx="8887691" cy="11044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 of Two Squares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86351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946150" y="1454413"/>
            <a:ext cx="6186052" cy="4757627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Out a GCF. (If Possible)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Squares of the First Term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Squares of the Last Term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the 1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Term in the 1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 of Each (), Put the Last Term in the 2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 of Each ()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470879" y="1345702"/>
                <a:ext cx="288470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8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879" y="1345702"/>
                <a:ext cx="2884700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E4C641-7195-4F27-AE56-5CC270868140}"/>
                  </a:ext>
                </a:extLst>
              </p:cNvPr>
              <p:cNvSpPr txBox="1"/>
              <p:nvPr/>
            </p:nvSpPr>
            <p:spPr>
              <a:xfrm>
                <a:off x="6150768" y="5596488"/>
                <a:ext cx="570938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E4C641-7195-4F27-AE56-5CC270868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68" y="5596488"/>
                <a:ext cx="5709383" cy="615553"/>
              </a:xfrm>
              <a:prstGeom prst="rect">
                <a:avLst/>
              </a:prstGeom>
              <a:blipFill>
                <a:blip r:embed="rId3"/>
                <a:stretch>
                  <a:fillRect b="-3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5767E6-FC12-4433-BF2F-F38DF14B6356}"/>
                  </a:ext>
                </a:extLst>
              </p:cNvPr>
              <p:cNvSpPr txBox="1"/>
              <p:nvPr/>
            </p:nvSpPr>
            <p:spPr>
              <a:xfrm>
                <a:off x="1470879" y="3588881"/>
                <a:ext cx="255249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8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5767E6-FC12-4433-BF2F-F38DF14B6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879" y="3588881"/>
                <a:ext cx="2552494" cy="738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32C2CB-4139-4A40-8E41-85164C429999}"/>
              </a:ext>
            </a:extLst>
          </p:cNvPr>
          <p:cNvCxnSpPr/>
          <p:nvPr/>
        </p:nvCxnSpPr>
        <p:spPr>
          <a:xfrm>
            <a:off x="0" y="3588881"/>
            <a:ext cx="588635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67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US" sz="54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54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+10</m:t>
                      </m:r>
                      <m:sSup>
                        <m:sSupPr>
                          <m:ctrlPr>
                            <a:rPr lang="en-US" sz="54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54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5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+25 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94094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8855CBEB-4B9E-4CD9-909F-12410883BC50}"/>
              </a:ext>
            </a:extLst>
          </p:cNvPr>
          <p:cNvSpPr txBox="1">
            <a:spLocks/>
          </p:cNvSpPr>
          <p:nvPr/>
        </p:nvSpPr>
        <p:spPr>
          <a:xfrm>
            <a:off x="1866900" y="0"/>
            <a:ext cx="8458200" cy="774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BY GROUPING</a:t>
            </a:r>
          </a:p>
        </p:txBody>
      </p:sp>
    </p:spTree>
    <p:extLst>
      <p:ext uri="{BB962C8B-B14F-4D97-AF65-F5344CB8AC3E}">
        <p14:creationId xmlns:p14="http://schemas.microsoft.com/office/powerpoint/2010/main" val="3964159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35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sz="5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28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−30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+24 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94094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8855CBEB-4B9E-4CD9-909F-12410883BC50}"/>
              </a:ext>
            </a:extLst>
          </p:cNvPr>
          <p:cNvSpPr txBox="1">
            <a:spLocks/>
          </p:cNvSpPr>
          <p:nvPr/>
        </p:nvSpPr>
        <p:spPr>
          <a:xfrm>
            <a:off x="1866900" y="0"/>
            <a:ext cx="8458200" cy="774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BY GROUPING</a:t>
            </a:r>
          </a:p>
        </p:txBody>
      </p:sp>
    </p:spTree>
    <p:extLst>
      <p:ext uri="{BB962C8B-B14F-4D97-AF65-F5344CB8AC3E}">
        <p14:creationId xmlns:p14="http://schemas.microsoft.com/office/powerpoint/2010/main" val="2012124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54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+21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𝑛𝑓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−35</m:t>
                      </m:r>
                      <m:sSup>
                        <m:sSupPr>
                          <m:ctrlP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5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𝑛h</m:t>
                      </m:r>
                      <m:r>
                        <a:rPr lang="en-US" sz="5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94094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8855CBEB-4B9E-4CD9-909F-12410883BC50}"/>
              </a:ext>
            </a:extLst>
          </p:cNvPr>
          <p:cNvSpPr txBox="1">
            <a:spLocks/>
          </p:cNvSpPr>
          <p:nvPr/>
        </p:nvSpPr>
        <p:spPr>
          <a:xfrm>
            <a:off x="1866900" y="0"/>
            <a:ext cx="8458200" cy="774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BY GROUPING</a:t>
            </a:r>
          </a:p>
        </p:txBody>
      </p:sp>
    </p:spTree>
    <p:extLst>
      <p:ext uri="{BB962C8B-B14F-4D97-AF65-F5344CB8AC3E}">
        <p14:creationId xmlns:p14="http://schemas.microsoft.com/office/powerpoint/2010/main" val="3670859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4238465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0222645"/>
                  </p:ext>
                </p:extLst>
              </p:nvPr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63116" y="1292975"/>
                <a:ext cx="397371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+56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16" y="1292975"/>
                <a:ext cx="3973717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85321BA-50AC-4CC4-A97E-DB1693E534DD}"/>
              </a:ext>
            </a:extLst>
          </p:cNvPr>
          <p:cNvSpPr txBox="1">
            <a:spLocks/>
          </p:cNvSpPr>
          <p:nvPr/>
        </p:nvSpPr>
        <p:spPr>
          <a:xfrm>
            <a:off x="4340098" y="1292975"/>
            <a:ext cx="7876947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859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1586</TotalTime>
  <Words>896</Words>
  <Application>Microsoft Office PowerPoint</Application>
  <PresentationFormat>Widescreen</PresentationFormat>
  <Paragraphs>197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Calibri Light</vt:lpstr>
      <vt:lpstr>Cambria Math</vt:lpstr>
      <vt:lpstr>Retrospect</vt:lpstr>
      <vt:lpstr>Section 4.5 Factoring Polynomials</vt:lpstr>
      <vt:lpstr>FACTORING OUT THE GCF</vt:lpstr>
      <vt:lpstr>FACTORING OUT THE GCF</vt:lpstr>
      <vt:lpstr>Difference of Two Squares</vt:lpstr>
      <vt:lpstr>Difference of Two Squares</vt:lpstr>
      <vt:lpstr>PowerPoint Presentation</vt:lpstr>
      <vt:lpstr>PowerPoint Presentation</vt:lpstr>
      <vt:lpstr>PowerPoint Presentation</vt:lpstr>
      <vt:lpstr>TRINOMIALS (A = 1)</vt:lpstr>
      <vt:lpstr>TRINOMIALS (A = 1)</vt:lpstr>
      <vt:lpstr>TRINOMIALS (A = 1)</vt:lpstr>
      <vt:lpstr>TRINOMIALS (A = 1)</vt:lpstr>
      <vt:lpstr>TRINOMIALS (A = 1)</vt:lpstr>
      <vt:lpstr>TRINOMIALS (A = 1)</vt:lpstr>
      <vt:lpstr>TRINOMIALS (A = 1)</vt:lpstr>
      <vt:lpstr>Sum &amp; Difference of Cubes</vt:lpstr>
      <vt:lpstr>Sum &amp; Difference of Cubes</vt:lpstr>
      <vt:lpstr>Sum &amp; Difference of Cubes</vt:lpstr>
      <vt:lpstr>Sum &amp; Difference of Cubes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54</cp:revision>
  <cp:lastPrinted>2020-08-03T16:23:34Z</cp:lastPrinted>
  <dcterms:created xsi:type="dcterms:W3CDTF">2018-08-29T02:57:50Z</dcterms:created>
  <dcterms:modified xsi:type="dcterms:W3CDTF">2020-08-04T17:17:09Z</dcterms:modified>
</cp:coreProperties>
</file>