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4" r:id="rId3"/>
    <p:sldId id="270" r:id="rId4"/>
    <p:sldId id="292" r:id="rId5"/>
    <p:sldId id="293" r:id="rId6"/>
    <p:sldId id="295" r:id="rId7"/>
    <p:sldId id="296" r:id="rId8"/>
    <p:sldId id="297" r:id="rId9"/>
    <p:sldId id="300" r:id="rId10"/>
    <p:sldId id="284" r:id="rId11"/>
    <p:sldId id="298" r:id="rId12"/>
    <p:sldId id="299" r:id="rId13"/>
    <p:sldId id="301" r:id="rId14"/>
    <p:sldId id="302" r:id="rId15"/>
    <p:sldId id="303" r:id="rId16"/>
    <p:sldId id="304" r:id="rId17"/>
    <p:sldId id="305" r:id="rId18"/>
    <p:sldId id="306" r:id="rId19"/>
    <p:sldId id="307" r:id="rId2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73" d="100"/>
          <a:sy n="73" d="100"/>
        </p:scale>
        <p:origin x="831" y="7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15190" y="1292975"/>
                <a:ext cx="4011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0" y="1292975"/>
                <a:ext cx="401167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5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480482" y="1292975"/>
                <a:ext cx="328109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82" y="1292975"/>
                <a:ext cx="3281091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7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299760" y="1292975"/>
                <a:ext cx="36425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60" y="1292975"/>
                <a:ext cx="364253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0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6988" y="1292975"/>
                <a:ext cx="39880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8" y="1292975"/>
                <a:ext cx="3988079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3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34169" y="1292975"/>
                <a:ext cx="397371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69" y="1292975"/>
                <a:ext cx="397371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83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87870" y="1292975"/>
                <a:ext cx="386631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−45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70" y="1292975"/>
                <a:ext cx="386631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5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54063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540632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</p:spTree>
    <p:extLst>
      <p:ext uri="{BB962C8B-B14F-4D97-AF65-F5344CB8AC3E}">
        <p14:creationId xmlns:p14="http://schemas.microsoft.com/office/powerpoint/2010/main" val="944177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70926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−216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709268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</p:spTree>
    <p:extLst>
      <p:ext uri="{BB962C8B-B14F-4D97-AF65-F5344CB8AC3E}">
        <p14:creationId xmlns:p14="http://schemas.microsoft.com/office/powerpoint/2010/main" val="2908936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54326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54326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545280" y="1825751"/>
                <a:ext cx="662335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280" y="1825751"/>
                <a:ext cx="6623352" cy="566565"/>
              </a:xfrm>
              <a:prstGeom prst="rect">
                <a:avLst/>
              </a:prstGeom>
              <a:blipFill>
                <a:blip r:embed="rId3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545280" y="3297281"/>
                <a:ext cx="662335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280" y="3297281"/>
                <a:ext cx="6623352" cy="566565"/>
              </a:xfrm>
              <a:prstGeom prst="rect">
                <a:avLst/>
              </a:prstGeom>
              <a:blipFill>
                <a:blip r:embed="rId4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</p:spTree>
    <p:extLst>
      <p:ext uri="{BB962C8B-B14F-4D97-AF65-F5344CB8AC3E}">
        <p14:creationId xmlns:p14="http://schemas.microsoft.com/office/powerpoint/2010/main" val="271125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693609" y="1093371"/>
                <a:ext cx="386009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09" y="1093371"/>
                <a:ext cx="3860096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</p:spTree>
    <p:extLst>
      <p:ext uri="{BB962C8B-B14F-4D97-AF65-F5344CB8AC3E}">
        <p14:creationId xmlns:p14="http://schemas.microsoft.com/office/powerpoint/2010/main" val="412453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536584" y="1182219"/>
                <a:ext cx="3766929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84" y="1182219"/>
                <a:ext cx="3766929" cy="849720"/>
              </a:xfrm>
              <a:prstGeom prst="rect">
                <a:avLst/>
              </a:prstGeom>
              <a:blipFill>
                <a:blip r:embed="rId2"/>
                <a:stretch>
                  <a:fillRect b="-2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831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187188" y="1043995"/>
                <a:ext cx="520386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8" y="1043995"/>
                <a:ext cx="5203860" cy="629468"/>
              </a:xfrm>
              <a:prstGeom prst="rect">
                <a:avLst/>
              </a:prstGeom>
              <a:blipFill>
                <a:blip r:embed="rId2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5CE381-B8E5-44EB-8DEB-16A58965F254}"/>
                  </a:ext>
                </a:extLst>
              </p:cNvPr>
              <p:cNvSpPr txBox="1"/>
              <p:nvPr/>
            </p:nvSpPr>
            <p:spPr>
              <a:xfrm>
                <a:off x="6027761" y="1043995"/>
                <a:ext cx="592610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5CE381-B8E5-44EB-8DEB-16A58965F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61" y="1043995"/>
                <a:ext cx="5926109" cy="629468"/>
              </a:xfrm>
              <a:prstGeom prst="rect">
                <a:avLst/>
              </a:prstGeom>
              <a:blipFill>
                <a:blip r:embed="rId3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92231" y="3588881"/>
                <a:ext cx="25457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31" y="3588881"/>
                <a:ext cx="2545762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70879" y="3588881"/>
                <a:ext cx="25524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3588881"/>
                <a:ext cx="2552494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6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</p:spTree>
    <p:extLst>
      <p:ext uri="{BB962C8B-B14F-4D97-AF65-F5344CB8AC3E}">
        <p14:creationId xmlns:p14="http://schemas.microsoft.com/office/powerpoint/2010/main" val="201212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𝑛𝑓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𝑛h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63116" y="1292975"/>
                <a:ext cx="397371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16" y="1292975"/>
                <a:ext cx="397371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8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1586</TotalTime>
  <Words>896</Words>
  <Application>Microsoft Office PowerPoint</Application>
  <PresentationFormat>Widescreen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Cambria Math</vt:lpstr>
      <vt:lpstr>Retrospect</vt:lpstr>
      <vt:lpstr>Section 4.5 Factoring Polynomials</vt:lpstr>
      <vt:lpstr>FACTORING OUT THE GCF</vt:lpstr>
      <vt:lpstr>FACTORING OUT THE GCF</vt:lpstr>
      <vt:lpstr>Difference of Two Squares</vt:lpstr>
      <vt:lpstr>Difference of Two Squares</vt:lpstr>
      <vt:lpstr>PowerPoint Presentation</vt:lpstr>
      <vt:lpstr>PowerPoint Presentation</vt:lpstr>
      <vt:lpstr>PowerPoint Presentation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Sum &amp; Difference of Cubes</vt:lpstr>
      <vt:lpstr>Sum &amp; Difference of Cubes</vt:lpstr>
      <vt:lpstr>Sum &amp; Difference of Cubes</vt:lpstr>
      <vt:lpstr>Sum &amp; Difference of Cubes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54</cp:revision>
  <cp:lastPrinted>2020-08-03T16:23:34Z</cp:lastPrinted>
  <dcterms:created xsi:type="dcterms:W3CDTF">2018-08-29T02:57:50Z</dcterms:created>
  <dcterms:modified xsi:type="dcterms:W3CDTF">2020-08-04T17:17:09Z</dcterms:modified>
</cp:coreProperties>
</file>