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97" r:id="rId3"/>
    <p:sldId id="298" r:id="rId4"/>
    <p:sldId id="299" r:id="rId5"/>
    <p:sldId id="300" r:id="rId6"/>
    <p:sldId id="301" r:id="rId7"/>
    <p:sldId id="294" r:id="rId8"/>
    <p:sldId id="295" r:id="rId9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>
        <p:scale>
          <a:sx n="50" d="100"/>
          <a:sy n="50" d="100"/>
        </p:scale>
        <p:origin x="-138" y="10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4T19:49:59.43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977 1051 208 0,'-17'0'77'0,"13"-9"-60"0,-3 9 19 16,7-3 5-16,0 3-12 16,0-6-5-16,0 2-2 15,7-2-2-15,4-3-11 16,6-4 6-16,22-6 2 0,7-6-3 16,21 0 2-16,-7 6-3 15,3 10 0-15,-13 3-1 0,3 12 0 16,0 7 5-16,-18 12 1 15,-7 6 4-15,-14 4 3 16,-14 8-9-16,-10 26-2 16,-8 13-6-16,-7-4-3 15,1 1-5-15,-15 9 0 16,0-1 0-16,7 7 2 16,4-18-1-16,10-11 2 15,4-11-2-15,14-7-1 16,14-10 1-16,4-8-1 15,7-11 0-15,-1-2 2 16,8-6-1-16,7-10-1 16,-7 3 1-16,3-3-1 15,-3 0-16-15,3 0-4 16,-10 0-47-16,-4 0-22 16,7-3-83-16</inkml:trace>
  <inkml:trace contextRef="#ctx0" brushRef="#br0" timeOffset="660.57">1778 1086 252 0,'-11'-35'96'0,"15"23"-75"0,3-16 19 0,-3 15 4 16,3 1-12-16,0 2-1 15,0 7-1-15,-4 6 4 16,4 19-19-16,-3 9 3 0,-4 20 2 15,0 18-5-15,0 12 2 16,3-2-10-16,1 5-4 16,3-5-5-16,4-7 1 0,3-3 1 15,-4-22 0 1,8-10 0-16,-4-15 2 0,4-15 1 16,-4-14 3-16,3-8-5 15,5-10-1-15,-1 6 0 16,3 0 0-16,-6 6-3 15,-4 1 2-15,-7 9 3 16,0 9 1-16,0 13-4 16,4 3 1-16,3 6-2 15,7 0 0-15,11-6 0 16,0-6 0-16,-4-10 6 16,4-12 2-16,3-13 6 15,-7-9 5-15,-7-10-3 16,4-3 2-16,-7-18-5 0,-4-13-1 15,0-7-4-15,-7 1-1 16,-7 0-6-16,-4 9 1 16,-6 9 0-16,-4 13 2 15,3 12-1-15,-3 17-1 16,0 8-2-16,7 1-1 16,3 9-25-16,4 9-11 15,7 1-38-15,4-1-13 16,10 10-83-1</inkml:trace>
  <inkml:trace contextRef="#ctx0" brushRef="#br0" timeOffset="1232.29">2843 832 304 0,'-7'-50'112'0,"7"40"-87"0,4-8 18 0,-4 18 0 0,0 0-14 16,3 9-5 0,-3 0-7-16,0 26-1 15,-3 9-9-15,-4 9-2 0,0 16-1 0,-4 19 6 16,-3 9 4-16,3-3-1 15,1-19 2-15,-1-6-2 16,4-12 0-16,-3-10-3 16,6-13 1-16,8-18 14 15,-1-13-12-15,8-12-2 16,-4-10-4-16,0-16-2 16,0-27-6-16,0-7-1 15,0-10 1-15,7-18 2 16,4-13 0-16,3 10-1 15,4 6-2-15,6 12 1 16,-2 13-1-16,-1 16 0 16,0 16 2-16,0 15 0 15,-7 22 2-15,-6 6 3 16,-1 35 2-16,-4 28 1 16,1 9-7-16,-1 7 0 15,5 21-1-15,2 7 2 16,-3-16-1-16,0-6 2 15,-3-9-2-15,0-10 2 16,-1-9-11-16,-3-13-2 0,-3-13-33 16,-1-15-11-16,-3-12-37 15,-3-20-13-15,-1-2-61 16</inkml:trace>
  <inkml:trace contextRef="#ctx0" brushRef="#br0" timeOffset="1404.13">2886 1158 296 0,'-11'0'112'0,"11"0"-87"0,14-9 4 16,-7 9-4-16,7-7-15 15,4 4-1-15,14-6-3 16,7 3-1-16,10-1-3 0,-7 4-6 0,4 3 0 16,-7 0-86-16,-7 0-37 15,0 3 11 1</inkml:trace>
  <inkml:trace contextRef="#ctx0" brushRef="#br0" timeOffset="1816.12">3373 647 288 0,'-4'-9'107'16,"4"9"-83"-16,0 0 21 0,0 0 7 0,0 0-17 15,0 0-3-15,4 9-14 16,-1 7-6-16,1 15-7 16,6 16-2-16,-3 9 3 0,7-2 3 15,0-1 2-15,11-9-5 16,3 0-2-16,11-13 11 15,-4-3 5-15,4-18 1 16,4-1-1-16,-5-18-2 31,-2-1 1-31,-8-18-4 16,0-13-1-16,-7-9-8 0,-10-3-2 16,-4 3-2-16,-4 3-2 15,-3 19-2-15,-7-4-1 16,4 13-29-16,-1 10-12 15,1 0-17-15,-4 2-5 16,3 14-24-16,1 2-8 16</inkml:trace>
  <inkml:trace contextRef="#ctx0" brushRef="#br0" timeOffset="2117.26">3648 1130 324 0,'-14'0'121'0,"10"0"-95"0,4 0 14 16,0 0-3-16,0 9-9 16,4 1-2-16,3-1-3 15,-4 26-3-15,4-1-10 16,0 10-4-16,0 3 0 0,0-3-5 15,4 3-1-15,-4-3 2 0,0-3 1 16,0-1-8-16,-3 10-4 16,-1-6-33-16,4-12-12 15,0-13-17-15,0-10-6 16,8-9-57 0</inkml:trace>
  <inkml:trace contextRef="#ctx0" brushRef="#br0" timeOffset="2581.85">4360 634 344 0,'0'-12'129'0,"-3"9"-100"0,-4 3 11 0,3 0-2 0,-3 3-19 15,-3 3-3-15,-8 4-6 16,-3 5-1-16,-14 7-5 16,-4 0-3-16,-4 9 0 0,1 4-1 15,3 9 0-15,7-10-3 16,11-5 2-16,4 5-1 16,10-12-2-16,7 6 3 15,10-6 0-15,11-3-2 16,11 0 2-16,3 0 1 15,11 9 0-15,-7-3 0 16,14 3 0-16,7 16 2 16,3 0 1-16,-10 6 3 0,-10 0 3 15,-15-3 13 1,-10-3 6-16,-18-9 1 0,-18 9 0 16,-7-10-8-16,-7 4 0 15,1-4-12-15,-15 1-3 16,0-10-4-16,-3-3 1 15,-8 3-11-15,8-13-4 16,-1 7-49-16,15-16-20 16,10-3-120-1</inkml:trace>
  <inkml:trace contextRef="#ctx0" brushRef="#br0" timeOffset="3693.24">917 2199 168 0,'-17'9'63'0,"17"-9"-49"0,0 0 16 0,0 0 5 16,3 0-4-16,4-3 2 15,4-3-2-15,-1 6 3 16,1-3-18-16,7-3 2 0,6 6 2 15,15 0-2-15,3 6 1 0,15-3 3 16,3-3 1-16,3 6-1 16,15-12 1-1,28 3-4-15,10-3-2 0,15-13-5 16,24 3-2-16,14 0 0 16,36 1 4-16,17 2-4 15,11 4 2-15,14-1 2 16,-7 10 1-16,7-9-4 15,-11 9-1-15,0-3-2 16,-10-3 2-16,-18 6-1 16,1 0 0-16,-26 0-3 15,-21 0-1-15,4 0-1 0,-21 0 0 16,-18 6-2-16,-18-3-2 16,-35-3 1-16,4 0 1 15,-18 0 1-15,-11-9 1 16,-17 5-22-16,-11-2-8 15,-10 3-42-15,-4 3-19 16,-7 3-113 0</inkml:trace>
  <inkml:trace contextRef="#ctx0" brushRef="#br0" timeOffset="6650.52">1672 6291 220 0,'-3'-16'82'0,"3"10"-64"0,-4-4 11 0,4 4-1 15,0 0-3-15,0 0 2 16,0-1-2-16,0 1 2 16,0 6-15-16,4-3 4 0,-4 3 4 15,0 0 0-15,7 6 3 16,-4 10-4-16,4 6-2 0,4 9-5 16,-1 13-2-16,1 19-6 15,0 15-1-15,-4 4-1 16,0-1 1-16,-4-9-2 15,1 13 2-15,-4 0-4 16,0-13 0-16,0-3 1 16,0-16 0-16,0-12 0 15,0-10 2-15,7-6-12 16,-4-9-6-16,4-10-31 16,0-9-15-16,4-9-93 15,0-4-44-15,-8-3 103 16</inkml:trace>
  <inkml:trace contextRef="#ctx0" brushRef="#br0" timeOffset="7295.92">2081 6344 208 0,'0'-9'79'0,"4"9"-61"0,-1-10 6 16,-3 10 0-16,0 0-2 15,0 0 4-15,0 0 6 16,0 0 2-16,-3 0-18 16,-4 7 0-16,-4 2-2 0,1 4-5 15,-1 8-3-15,-7 11-1 16,1 12-1-16,-4 12-2 16,7 4 1-16,-1 2-2 15,5-2 2-15,3-4-4 16,3-5-2-16,4-4 10 15,7-3 5-15,7-7-1 0,11-2-1 16,14-4-4-16,0-3 1 16,7-6-2-16,3-3 0 15,-7-6 1-15,1-10 1 16,-1-13 5-16,-7-12 3 16,4-9 0-16,3-10 4 15,-10-9-5-15,0-25 0 16,-4-10-6-16,-10 4-3 15,-15-4-2-15,-13 7 0 16,-8-7 0-16,-3 10 1 16,-7 12-5-16,-1 19-1 15,-9 13 1-15,2 18 0 16,8 7-2-16,14 6 0 16,3 9-14-16,8 10-6 0,6 0-28 15,5 3-12-15,2 3-25 16,4 3-7-16,7 13-35 15</inkml:trace>
  <inkml:trace contextRef="#ctx0" brushRef="#br0" timeOffset="7716.23">3002 6513 228 0,'0'-9'88'0,"0"6"-69"0,-3-3 22 0,3 6 6 16,0 0-3-16,-4 3 1 16,-3 3-9-16,0 10-5 15,-4 9-17-15,1 6 0 0,-4 7 0 16,3 3-3-16,1-4-1 0,-5 1-6 16,1 3-3-16,4-7 0 15,-8-3-1-15,8-2-3 16,-1-4 2-16,4-3-1 15,0-4 0-15,3-2-20 16,1-3-8-16,3-10-34 16,0 3-11-16,7-6-69 15</inkml:trace>
  <inkml:trace contextRef="#ctx0" brushRef="#br0" timeOffset="7967.48">2819 6460 280 0,'-18'-12'107'0,"18"5"-83"0,0 7 21 16,0 0 5-16,0 0-5 15,7 0 3-15,4 0-10 16,-1 10 0-16,4 9-22 16,1 9-5-16,2 16-3 0,11 6-2 15,-3 6-1-15,7-6-3 16,0-3 1-16,3-3-26 0,-7-6-10 15,-3-3-29-15,-4-10-12 16,-3-7-57 0,3-5-59-16,-11-4 65 15</inkml:trace>
  <inkml:trace contextRef="#ctx0" brushRef="#br0" timeOffset="8451.69">3231 5930 292 0,'-7'0'110'0,"7"0"-86"0,0 0 11 16,0 0-1-16,7 0-6 16,1-3 1-16,2-3-5 15,8 0-1-15,-4-1-12 16,3 4 2-16,-2 0 1 0,2 6 1 0,1 3 1 16,-4 4-2-16,-3 9-1 15,-8 9-3-15,-3 10 1 16,-3 2-6-16,-1 10-1 15,-3-3 4-15,0-3 3 16,0-3-6-16,3-6-1 16,4-4-2-16,0-3 1 15,4-6 2-15,3 3 2 16,0-9-3-16,7-4-1 16,7-2-1-16,0-4-2 15,-3-3 1-15,3-3 1 16,0-3-45-16,-3 0-18 15,0 0-52-15,-4 0-20 16,-4 3-21-16</inkml:trace>
  <inkml:trace contextRef="#ctx0" brushRef="#br0" timeOffset="9461.02">4413 6307 236 0,'-3'-4'88'0,"3"1"-69"0,-4-3 19 15,4 3 4-15,0-3-7 16,0-1 2-16,0 7-10 16,0 0-2-16,0 7-14 0,4 5-2 0,-1 7 1 15,4 19-4-15,-7 12-1 16,7 16-2-16,0 6 0 16,0-10-2-16,4 7-1 15,0-12 1-15,3-10-1 16,0-10 0-16,4-8 0 15,6-10-7-15,-10-7-3 16,4-6-45-16,-4-6-21 16,0-3-67-1</inkml:trace>
  <inkml:trace contextRef="#ctx0" brushRef="#br0" timeOffset="9743.62">4230 6673 260 0,'3'-12'96'0,"4"6"-75"0,11-7 17 15,-4 7 3-15,4-7-7 16,-1 4 3-16,15-1-19 15,11 7-8-15,9-3-6 16,1 6-4-16,4-3 1 0,-11-3-1 16,0-4 2-16,-4-2-10 15,0-7-4-15,8 0-45 16,-8-3-18-16,4 6-58 16</inkml:trace>
  <inkml:trace contextRef="#ctx0" brushRef="#br0" timeOffset="10177.93">4935 6209 264 0,'-17'0'101'0,"17"0"-78"0,3-3 11 0,4-6-1 15,7-7-7-15,8-6 2 0,6-3-5 16,11 0 0 0,-4 0-12-16,4 6 2 0,3 0 1 0,-10 13-1 15,0 3 2-15,-1 12 1 16,-2 16-1-16,-8 13-1 16,-14 6 1-16,0 3-4 15,-7 3-1-15,-7 3-6 16,0 7-1-16,-4 3-1 15,1-1 1-15,-5-2-2 16,5-4-1-16,6-2-2 16,4-14 1-16,4-2 1 15,6-7 0-15,8-9 0 16,0-3 0-16,10-9 0 0,7-4 2 16,4-6-1-16,-7 0 2 15,-1-6-33-15,-2 2-14 16,-5-2-31-16,1 0-13 15,-7-3-68 1</inkml:trace>
  <inkml:trace contextRef="#ctx0" brushRef="#br0" timeOffset="10661.03">5648 6015 268 0,'-32'-16'101'0,"25"10"-78"0,0 3 15 15,7 3 2-15,0 0-11 16,0 0-2-16,7 0 0 16,4 0 0-16,3 0-14 15,11 3 3-15,-4-3 4 0,10-3-2 16,12 0-1-16,6 0 2 0,4 3 0 16,0 9-2-16,-11 13 0 15,-6 16-3-15,-12 12-1 16,-2 6-5-16,-19 1-3 15,-3 5-2-15,-3 10 0 16,-8 10-2-16,-7-4-1 16,4-12 1-16,0 3 1 15,0-16-3-15,0-6 0 16,3-9-12-16,1-7-7 16,3-9-36-16,7-3-16 15,7-12-31-15,7-7-10 16,0-16-28-1</inkml:trace>
  <inkml:trace contextRef="#ctx0" brushRef="#br0" timeOffset="11784.86">6727 6335 224 0,'4'-3'85'0,"-4"3"-66"0,0 0 19 16,0 0 3-16,0 0-6 15,0 0 0-15,0 0-7 16,0 0-3-16,0 3-13 16,0 3 3-16,-4 7 5 0,1 2-7 0,-4 10 0 15,0 7-5-15,-7 8-3 16,0 7 0-16,-4 4-1 15,4-1-2 1,-7-3-2-16,3-10 3 0,4-5 0 16,0-1-6-16,3-9 0 15,4-3 1-15,0-3 1 16,0-7 1-16,0 0 0 16,0 1-22-16,3-1-8 15,-3-2-25-15,-3-4-8 16,6-3-78-1</inkml:trace>
  <inkml:trace contextRef="#ctx0" brushRef="#br0" timeOffset="12069.67">6442 6354 236 0,'3'-4'90'0,"4"4"-70"0,7 4 24 16,-3-4 4-16,3 3-3 16,7 3 0-16,4 6-11 15,-4 4-4-15,4 6-17 16,0 6-1-16,-1 10-1 0,4 9-6 16,-6 0-1-16,6-3-2 15,0 3 1-15,7-9-2 0,-6-10-1 16,2 3-17-16,-2-9-6 15,-5-6-31-15,1-4-13 16,0-5-83 0</inkml:trace>
  <inkml:trace contextRef="#ctx0" brushRef="#br0" timeOffset="12595.53">7878 5987 288 0,'0'-19'110'0,"3"9"-86"0,4 1 13 16,-3 9 0-16,-1-3-5 16,8-3 3-16,-8 6-6 0,8 9-1 15,-1 10-15-15,1 15-1 0,0 20 1 16,-1 5-7-16,1 7-1 16,3 3-1-16,0 6 0 15,-3 16-2-15,-1-9-2 16,1-13 1-16,-1 0-1 15,-3-16-5-15,0-12 1 16,-3-10-33-16,-4-9-13 16,0-9-30-16,-4-10-12 15,1-9-46 1</inkml:trace>
  <inkml:trace contextRef="#ctx0" brushRef="#br0" timeOffset="12823.05">7666 6357 288 0,'-11'3'107'0,"15"0"-83"0,6 3 15 15,1-6 1-15,10 0-11 16,21 0-2-16,15-3-11 16,3 0-3-16,0-3-7 15,-7-1-2-15,-4 1 0 0,-3 6-2 0,-7-3-2 16,-4-3-15-16,-3 6-7 15,-4-3-38-15,0-4-16 16,1-2-62 0</inkml:trace>
  <inkml:trace contextRef="#ctx0" brushRef="#br0" timeOffset="13331.87">8576 5899 260 0,'0'-6'96'0,"0"6"-75"0,4-4 28 0,-4 4 8 15,0 0-4-15,0 0 4 16,-4 0-26-16,-3 4-10 0,0-1-13 16,-4 3-6-16,-3 3-1 0,0 1-1 15,0-1 0-15,0 10 0 16,0-3 2-16,3 3-6 15,4 3 1-15,4-1-1 16,3-2 2-16,3-3-1 16,8-4 1-16,3 4 2 15,3-6 0-15,5-1 0 16,-1 0 0-16,4 4-3 16,-1 6 2-16,8 3 1 15,7 3 2-15,3-3-3 16,0 9 0-16,1-3 1 15,-8-3 2-15,0-3-1 16,-6 7-1-16,-8-8 3 16,-7 1 0-16,-4-3 10 0,-6-3 3 15,-11 3 6-15,-7 0 1 16,-11-1-10-16,-7 1-3 16,-6 0-4-16,-1 3 1 15,3-3-6-15,5 0-1 16,2-4-2-16,5-2 0 15,-1-4-11-15,11-3-7 16,7-15-49-16,7-7-20 16,7-2-88-1</inkml:trace>
  <inkml:trace contextRef="#ctx0" brushRef="#br0" timeOffset="13600.92">8548 5824 364 0,'3'0'134'0,"15"-3"-104"0,10-7 9 15,-10 4-1-15,17-4-20 16,22-2-4-16,10-7-9 0,0 0-2 15,-11 0-1 1,-3 4-2-16,-7-1 1 0,-7 0-39 0,-4 4-14 16,-3-1-86-1,-1 4-67-15,-2 3 78 16</inkml:trace>
  <inkml:trace contextRef="#ctx0" brushRef="#br0" timeOffset="14489.32">1189 8326 224 0,'-11'0'85'0,"8"-3"-66"0,-1 0 19 0,4 3 5 0</inkml:trace>
  <inkml:trace contextRef="#ctx0" brushRef="#br0" timeOffset="14637.48">1182 8320 467 0,'14'0'45'0,"11"0"-23"15,10 0-5-15,-3 0-3 0,-1-4-1 16,8 1 0-16,4 0-5 16,-5 0-3-16,5 3-2 15,-1 0-3-15,-10 0 1 16,-4 0-1-16,-7 0-27 16,-7 3-9-16,-7 0-123 15</inkml:trace>
  <inkml:trace contextRef="#ctx0" brushRef="#br0" timeOffset="14886.83">1344 8755 304 0,'21'0'112'0,"-3"0"-87"0,7-9 15 16,-11 3 1-16,0-1-14 15,14 1-3-15,7 0-14 0,8 0-4 16,-5-1-4-16,5 4-2 0,-1 0 1 16,-10 0-1-1,0 0 2-15,-1 0-41 0,-6-1-16 16,-7-2-58 0,6-3-65-16,-2-7 57 15</inkml:trace>
  <inkml:trace contextRef="#ctx0" brushRef="#br0" timeOffset="16212.6">3306 7674 196 0,'7'-32'74'0,"0"17"-58"0,-4-4 7 0,1 16-1 16,-4-4 1-16,0 1 6 16,0 3-5-16,-4 3 0 15,-3 3-13-15,-3 10-2 0,-1 9-2 16,-7 6-3-16,-6 6-1 16,-1 7-3-16,-3 12-1 15,3 23 3-15,-3 18 1 16,0 0-4-16,6 31-1 15,5 10-2-15,6-3 3 0,8 6 11 16,10 0 8-16,7-19-3 16,11-13 0-16,10-21-9 15,-3-10-2-15,3-15 0 16,-3-4 2-16,-1-12-1 16,-10-9 0-16,1-4-3 15,-5-6 1-15,-3-6-4 16,1-3-2-16,-5-4 4 15,1-2 1-15,-4-7 2 16,0-3 0-16,0-10-40 16,3 4-17-16,-3-7-91 15</inkml:trace>
  <inkml:trace contextRef="#ctx0" brushRef="#br0" timeOffset="17218.59">7133 7598 208 0,'-10'-18'79'0,"10"8"-61"0,0 1 12 0,3 2 2 16,4 4-11-16,0 3-1 15,7 3-1-15,-3 10 0 16,10 12-10-16,4 10 12 0,7 12 6 15,3 9 3-15,-7 32 4 16,0 15-5-16,-7-2-1 16,-3-20-13-16,-7 57-6 15,-8-16-2-15,-3-18 2 16,-3-13-4-16,-4-3-3 16,0-7-1-16,-4-9 1 15,0-6-1-15,1-13 2 16,-1-6 0-16,1-9 1 15,-1-10-2-15,0-6-2 16,1-6-24-16,6-7-9 16,1-6-36-16,3-3-14 0,7-12-71 15</inkml:trace>
  <inkml:trace contextRef="#ctx0" brushRef="#br0" timeOffset="18073.12">8114 7454 172 0,'-4'-16'66'0,"4"4"-52"0,0-1 14 16,0 7 5-16,4 0 1 16,-4 3 4-16,0 3-12 15,0 9-6-15,-4 16-11 16,-3 16 0-16,-3 25 4 0,-1 3-1 0,-6 31 3 15,-5 26 3-15,-2 5 3 16,-5 32 0-16,8-9 2 16,7-13-13-16,11-3-6 15,10 0-2-15,10-19 0 16,4-12-1-16,4-20 2 16,3-14-2-16,1-11-1 15,-1-12 1-15,-3-12 1 16,-1-10-17-16,1-9-6 15,-4-9-61-15,4-10-26 16,-1-10-24 0</inkml:trace>
  <inkml:trace contextRef="#ctx0" brushRef="#br0" timeOffset="18930.49">11430 7338 184 0,'0'-16'71'0,"0"10"-55"0,0-3 13 0,4 2 4 31,-1 1-6-31,4 3-1 0,4 0 8 16,3 6 2-16,3 0-18 16,5 3 9-16,9 7 4 0,12 3 1 15,6 9 3-15,0 22-6 16,-3 25-3-16,-3 16-14 15,-8 15-5-15,-7 29-3 16,-10 0 0-16,-8-4-2 16,-6 7 1-16,-11-13 4 15,-7-12 6-15,-7-19-3 16,-4-6 0-16,-3-16-6 16,-1 3-1-16,5-10 1 15,-1-8 0-15,7-4-24 16,1-13-12-16,6-5-32 15,4-7-12-15,4-9-46 16,10-10-20-16</inkml:trace>
  <inkml:trace contextRef="#ctx0" brushRef="#br0" timeOffset="20101.38">4279 8370 172 0,'7'-7'66'0,"-3"1"-52"0,-1-3 19 0,-3 2 6 16,4 1-5-16,-1 3 3 16,-3 0-4-16,0 3 2 0,0 0-19 15,0 0 2-15,0 3 2 16,-3 3-2-16,-1 4 1 15,1 5 1-15,-8 10 2 0,-3 10-6 16,-7 6 1-16,3-1-10 16,-3 8-2-16,0-8-3 15,0-2 1-15,0-4-2 16,-4-2-1-16,7-4 1 16,4-6-1-16,0-3-3 15,3-4 2-15,4-2 1 16,0-4 0-16,7-2 0 15,-3-1 2-15,-1-3-1 16,1-3-1-16,3 0-24 0,0-3-11 16,3-3-31-16,1-4-13 15,-1-5-64 1</inkml:trace>
  <inkml:trace contextRef="#ctx0" brushRef="#br0" timeOffset="20446.54">3986 8348 200 0,'-3'0'74'0,"3"-3"-58"0,0-1 14 0,0 4 1 0,3-3 1 15,1 0 4-15,3 3-1 16,0 0 1-16,7 3-19 15,0 4 10-15,0 5 5 0,4 10-3 16,3 6 0-16,0 13-10 16,4 3-1-16,3-3-9 15,-7 3-1-15,4-7-6 16,0-2-4-16,0-4 1 16,3-3 2-16,-11-3 0 15,1-6-1-15,0-6 3 16,-4 6 0-16,-4-10-21 15,-3 4-8-15,-3-4-47 16,-1-3-20-16</inkml:trace>
  <inkml:trace contextRef="#ctx0" brushRef="#br0" timeOffset="21482.24">9059 8213 212 0,'7'-13'79'0,"-3"7"-61"0,-1 0 10 0,1 3 0 16,-4 0 1-16,0-1 2 15,0 4-3-15,0 0-3 16,0 0-13-16,-4 4-1 0,1 5 2 15,-1 3 4-15,-3 4 2 16,0 6 1-16,0 0 0 16,-3 6-5-16,-4 1-1 15,-4 5-8-15,-3 0-4 16,-4 14-1-16,0-5 1 16,1-2-1-16,2-3-1 15,5-7 1-15,-1-3-1 16,4-6-3-16,4-3 0 15,2-3 4-15,1-7 1 0,4 1-5 16,-1-4-2-16,1-6-40 16,3 0-15-16,3-10-52 15,8-2-21-15,-4-7 24 16</inkml:trace>
  <inkml:trace contextRef="#ctx0" brushRef="#br0" timeOffset="21861.34">8830 8207 224 0,'-3'-4'85'0,"3"4"-66"0,3-3 19 15,-3 3 3-15,0 0-8 16,4 3-2-16,-1 4-2 0,4 2 1 15,4 4-16-15,3-1 7 0,3 7 3 16,5 6-6-16,2-3 0 16,1 6-11-16,0 4-2 15,-4 2-3-15,0 4 1 16,-3-1-2-16,-4-2 2 16,-4-1-2-16,1-5-1 15,-4-4 1-15,0-3 1 16,0-7-3-16,-3-5 0 15,-1-1-1-15,1 1 0 0,-1-4-22 16,4-6-10-16,0-6-15 16,0 2-5-16,0-5-86 15,8 0-44 1,2-7 88-16</inkml:trace>
  <inkml:trace contextRef="#ctx0" brushRef="#br0" timeOffset="22285.02">9532 7993 232 0,'-7'-3'88'0,"11"3"-69"0,-4-6 6 0,0 6 0 16,0 0 4-16,0 0 4 15,0 0-4-15,0 0-1 16,3 6-15-16,4 4 10 0,-3 8 4 16,-1 11-6-16,1 5 1 15,-1 4-13-15,1 9-5 16,-4-3-3-16,0 0 1 15,0 6-1-15,0 0 2 0,0-6-4 16,3 6 0-16,-3-9 3 16,0-7 1-16,0-5-4 15,0-8 1-15,0-5 0 16,0-3 2-16,4-7-21 16,-4-6-9-16,0 0-28 15,0-9-10-15,0-4-80 16</inkml:trace>
  <inkml:trace contextRef="#ctx0" brushRef="#br0" timeOffset="22520.46">9384 8301 260 0,'-4'0'99'0,"8"0"-77"0,3 0 11 16,0 0 2-16,4 0-4 0,3 0 4 15,3 0-8-15,5 0-4 16,2-3-13-16,1 3-4 0,3 0 0 16,0 0-1-16,4 0 0 15,-4 3-3-15,1 0-2 16,-5 0-17-16,-3-3-6 16,-3 0-29-16,0-3-9 15,3 0-78 1</inkml:trace>
  <inkml:trace contextRef="#ctx0" brushRef="#br0" timeOffset="23514.59">4787 8169 196 0,'0'-22'74'0,"0"10"-58"0,0-7 20 0,0 12 5 16,0 1-6-16,0 0 0 16,0 6-7-16,0 3-3 15,4 6-13-15,-4 10 6 0,7 0 2 16,0 12-4-16,-4 1 1 16,1-1-6-16,-1 0-1 15,1 10-6-15,-1 0-1 16,1 3-1-16,0 0-2 15,-1-3 1-15,1-4 1 0,-1-5-1 16,-3-4 2-16,4-6-2 16,-4-7-1-16,0-2-15 15,0-7-7-15,0-6-29 16,0-6-12-16,-4-3-25 16,1-4-9-16,-1-3-3 15</inkml:trace>
  <inkml:trace contextRef="#ctx0" brushRef="#br0" timeOffset="23765.79">4646 8345 220 0,'-3'0'82'0,"3"-4"-64"0,3 8 11 0,4-4 2 16,0 0 1-16,0 3 3 15,7-3-4-15,4 0-1 16,3 0-17-16,4-3-1 0,7-1 1 15,-4 1-5-15,7 3-2 16,4 3-6-16,-4 1 0 16,-10-1 2-1,-4 0 3-15,-3 0-33 16,-1-3-13-16,-3-3-95 16,8 0-54-1,-12-4 87-15</inkml:trace>
  <inkml:trace contextRef="#ctx0" brushRef="#br0" timeOffset="25191.92">4505 3519 208 0,'11'-9'77'0,"-8"9"-60"0,4-10 10 0,-3 10 1 16,-1-3 1-16,4-3 5 15,-3-4-4-15,-4 7 2 0,3-3-18 16,1-3 7-16,-4 2 6 0,-4-2-4 15,1 3 1-15,-4-4-4 16,-7-2-1-16,-11 5-6 16,0 4 0-16,-3 6-4 15,3 7 0-15,-10 9-5 16,0-4-3-16,-4 10 2 16,4 13 0-16,-11 9-1 15,7 19-2-15,7-3 5 16,1-1 1-16,13-5-2 15,11-4-1-15,14 4 5 0,14-7 3 16,11-6 0-16,3-7 1 16,7-9 0-16,11-9 0 15,-3-6-6-15,6-10-4 16,-10 3 1-16,0-6 0 16,-4 0-1-16,-14-6 1 15,1 6-2-15,-8-9 2 16,0 5-53-16,0-2-21 15,-7 3-32-15,0-6-14 16,4 9-39 0</inkml:trace>
  <inkml:trace contextRef="#ctx0" brushRef="#br0" timeOffset="25522.31">4918 3541 272 0,'-14'-6'104'0,"10"3"-81"0,-3-1 23 15,7 4 5-15,0 0-12 0,0 0-2 16,0 0-10-16,4 0-5 16,3 0-12-16,7 4-4 0,0-4-2 15,11 3-2-15,3-3-2 16,0 0 3-16,0 3 0 16,-10 3-45-16,-1 4-22 15,-2-1-102 1</inkml:trace>
  <inkml:trace contextRef="#ctx0" brushRef="#br0" timeOffset="25717.98">4981 3820 288 0,'14'3'110'0,"0"-3"-86"0,18-3 0 0,-21 0-6 0,10-3-13 15,4 3-1-15,-1-10-9 16,5 4-4-16,-8-1-101 16,0 1-46-16,4 2 61 15,-1-2 31-15</inkml:trace>
  <inkml:trace contextRef="#ctx0" brushRef="#br0" timeOffset="26064.23">5560 3459 272 0,'-4'-9'104'0,"8"6"-81"0,-1 0 14 0,-3 3 1 16,0 0-11-16,7 0-3 16,0 3-6-16,-3 6 1 15,-1 4-10-15,1-1-1 0,0 7-1 16,-1 9-1-16,1 7-1 0,-1-1-3 16,1 4-2-16,3 0-2 15,0-4 1-15,-4-2-1 16,1-4-2-16,-1-3-57 15,-3-6-24-15,0-4-61 16</inkml:trace>
  <inkml:trace contextRef="#ctx0" brushRef="#br0" timeOffset="26318.19">5355 3569 256 0,'-21'0'96'0,"21"-3"-75"0,4 0 6 16,3 3-2-16,7-6-5 0,10 3 0 16,12-4 3-16,6 4 2 15,4-3-13-15,0 3 6 0,0 0 3 16,3-4-7-16,-7 4-3 16,1 0-4-16,-1 3-2 15,-10 0-3-15,-1 0-2 16,-2 0-43-16,-5 0-21 15,-2 0-41-15,-8 0-17 16,0 0 17 0</inkml:trace>
  <inkml:trace contextRef="#ctx0" brushRef="#br0" timeOffset="27715.27">6459 3155 220 0,'4'-6'82'0,"-1"3"-64"0,1 6 18 0,-1 0 2 15,1 7 0-15,3 5 2 16,0 14-7-16,0 5-3 15,0 4-16-15,0 2-4 0,-3-2 0 0,3 6-6 16,-4-3 0-16,-3-1 0 16,0 4 0-16,0 0 0 15,0-6 0-15,0 9 2 16,0-13 1-16,0-2-3 16,0-10-3-16,0-4-3 15,4 1 1-15,3-3 3 16,-3-3 1-16,6-4 1 15,4-3 0-15,0-3-2 16,0 0 1-16,4-3-4 16,0-3 0-16,3-3 1 15,-7-3 0-15,0-7 0 0,0-9 0 16,0-3 2 0,0-7 3-16,-3 1-2 15,-4 2-2-15,-7-2 0 0,-3 3 1 16,-8 9-1-16,-3-4-1 15,-7 8 1-15,-4 5 1 16,-3 4-1-16,0 2-1 16,-1 4-2-16,8 3 1 15,7 3-4-15,11-3-1 16,13 0 5-16,8 0 2 16,6-9-4-16,5 6 0 15,6-7 5-15,0-2 4 16,8-4 5-16,2-3 6 0,-9-2-5 15,-1-14-2-15,-3 1-3 16,-4-7-2-16,-14 0-3 16,-7 3-2-16,-10 1 3 15,-12 5 0-15,-9-5-1 16,-8 5-2-16,-3 1 1 16,-1 9-1-16,1 0 0 15,0 10 0-15,0 5-3 16,10 4 0-16,-3 6-3 15,14 4-1-15,7 2-21 16,10 4-6-16,8 2-25 16,6 1-8-16,8 9-87 15</inkml:trace>
  <inkml:trace contextRef="#ctx0" brushRef="#br0" timeOffset="27969.14">7292 3221 280 0,'-49'16'104'0,"34"-13"-81"0,5 6 18 0,6-9 2 15,4 0-17-15,0 0-4 16,7-9-11-16,4 0-3 0,7-1-4 15,3 1-5-15,3 3-2 0,1-1 2 16,-4 4 2-16,-3 3-64 16,0 6-29-16,-8 4-45 15</inkml:trace>
  <inkml:trace contextRef="#ctx0" brushRef="#br0" timeOffset="28181.78">7204 3459 284 0,'-21'13'107'0,"21"-13"-83"0,0 0 10 0,0 0 0 16,7 0-13-1,3-3 1-15,8-3-11 16,10 2-4-16,7-2-4 0,4 0-3 16,-4 0 3-16,1-1-2 15,-1 4 2-15,-10-3-29 0,-8 6-9 16,-3 0-36-16,-3 6-15 15,0-6-29 1</inkml:trace>
  <inkml:trace contextRef="#ctx0" brushRef="#br0" timeOffset="28898.64">7913 3068 220 0,'3'-10'85'0,"-3"7"-66"0,4-6 19 16,-4 9 5-16,0 0-4 16,0 0-1-16,0 0-6 15,3 3-2-15,-3 6-17 16,0 7 5-16,0 12 3 0,0 13-3 15,0 6 0-15,0 3-6 16,4-3-2-16,-1 0-9 16,5-6 0-16,-1 0-1 15,0-7 2-15,-4-3-1 16,1-2 2-16,-4-14-31 16,0-2-13-16,-4-4-50 15,1-2-22-15,-4-7-24 16</inkml:trace>
  <inkml:trace contextRef="#ctx0" brushRef="#br0" timeOffset="29097.81">7726 3365 320 0,'3'-9'121'0,"8"6"-95"0,17-7 7 0,-10 4-5 15,14-3-12-15,10-1 1 16,4 1-8-16,0-4-1 15,-1 4-4-15,-6 3-3 0,-3-1 0 16,-5 7-1-16,-2-6 0 0,-5 3-44 16,-6 3-18-16,7-6-86 15</inkml:trace>
  <inkml:trace contextRef="#ctx0" brushRef="#br0" timeOffset="29777.55">8548 3187 292 0,'0'0'110'0,"3"3"-86"0,8 0 13 15,-4-3 2-15,4 0-6 16,-1 0 3-16,4 0-7 0,7 0-3 15,8 0-14-15,6 0-3 0,4 3-2 16,7 0-3-16,-4 4-1 16,0-1-1-16,-6 3 1 0,-5 1-2 15,-6-4 2-15,-7-3-2 16,-4 3-1-16,-4-6-48 0,1-6-20 16,-4 3-78-1,4-3-59-15,-4-4 84 16</inkml:trace>
  <inkml:trace contextRef="#ctx0" brushRef="#br0" timeOffset="30122.42">8795 3011 236 0,'-7'0'88'0,"7"0"-69"0,3 0 22 0,4 0 3 16,0 3 0-16,4 4 1 0,7-7-6 15,3 3 1-15,3 0-22 16,5 0 3-16,2 0 2 0,1 0-3 16,0 3 0-16,-4 1-9 15,-3 2-4-15,-4 1 0 16,-3 5 2-16,-8 4 0 16,-3 3 0-16,-7 9-3 15,-3 1 1-15,-1 2-4 16,-3-9 0-16,0 3-3 15,0-2-1-15,0-4 3 16,0-1 1-16,3-8-8 16,4-4-2-16,0 1-31 15,0 2-15-15,4-8-31 0,-1 2-12 16,5-6-63 0</inkml:trace>
  <inkml:trace contextRef="#ctx0" brushRef="#br0" timeOffset="30591.06">9610 2986 288 0,'0'-6'110'0,"0"6"-86"0,0 0 11 16,0 0-1-16,0 0-8 16,0 0 2-16,3 0-3 15,1 9 0-15,-4 1-14 0,0 5-2 16,0 7-2-16,-4 6-3 0,1 4-3 16,-1 9 0-16,4-1-1 15,0-5 0-15,0 2 0 16,0-2 0-16,4-7 0 15,-1-3-27-15,-3-6-9 16,0 0-79-16,4-7-33 16,-1-8 26-1</inkml:trace>
  <inkml:trace contextRef="#ctx0" brushRef="#br0" timeOffset="30867.31">9433 3171 296 0,'11'-16'110'16,"3"7"-86"-16,4-4 9 15,-8 4 0-15,8 0-8 16,-1 5 0-16,5-2-5 16,6-3-2-16,4 6-10 15,6-4-3-15,8 7 1 0,4 0-3 0,3 7-2 16,-4-4 0-16,-3-3 1 15,0 0-1-15,-7-3-1 16,-8-4 3-16,-3-2 0 16,-6 6-41-16,-8 0-17 15,-7 3-98 1,-4 3-49-16,-3 6 100 16</inkml:trace>
  <inkml:trace contextRef="#ctx0" brushRef="#br0" timeOffset="31348.87">10329 2980 236 0,'4'-3'88'0,"-4"-4"-69"0,0 4 26 0,0 3 8 16,0 0-12-16,0 0-3 16,0 0-14-16,3 0-2 15,4 0-13-15,-3 3 3 0,0 7 4 16,-1 5-4-16,-3 4 1 16,0 9-8-16,0 7-1 15,0 12 0-15,0 6 2 16,0-9-5-16,0 3-1 15,0-6-2-15,4-13 0 16,-1-3 4-16,-3 0 1 16,0-12-59-16,0-1-26 15,4-2-80 1</inkml:trace>
  <inkml:trace contextRef="#ctx0" brushRef="#br0" timeOffset="31632.74">10114 3115 248 0,'-14'6'93'0,"11"-6"-72"0,3 0 20 16,0 0 4-16,0 0-3 15,3 0-1-15,4 0-7 16,7-6-4-16,7 2-16 15,8-2 4-15,9-3 3 0,8 6-3 0,4-4 2 16,-1-2-11-16,-3 3-3 16,0-1-4-16,0 7-2 15,-8-6 1-15,-2 6 1 16,-8 0-28-16,-7 0-9 16,-3 6-153-1</inkml:trace>
  <inkml:trace contextRef="#ctx0" brushRef="#br0" timeOffset="33386.85">15692 5905 216 0,'-7'-25'82'15,"7"6"-64"-15,3-3 7 0,-3 7-1 0,4-4-6 16,-4 0-1-16,0 3 4 16,0 1 3-16,0 2-12 15,-4 10-2-15,1 9-3 0,-5 10 1 16,1 9 2-16,0 3-1 16,-3 16 2-16,3 13 0 15,0 18 3-15,0 6-3 16,0 4-1-16,-1 28-2 15,-2 15 0-15,-1 7-4 16,1 35-1-16,3 2-1 16,-4 29-2-16,4-4 1 0,-4 29 1 15,1-10-3 1,-8 41 0-16,-3 7 1 16,-4 15 2-16,-3 34-1 0,3-2-1 15,4-1 1-15,4 16 1 16,6-18 1-16,4-4 1 15,3 0-2-15,4-22-2 16,0 25 1-16,-3-6-1 16,-4-3 0-16,0 22 0 15,-4-3 0-15,1 3 0 16,-4 6 0-16,-1 12 0 16,5-21 0-16,-1 12 0 15,-3 63 2-15,4-41 1 16,-1-6-1-16,-3-3-2 0,0-38 1 15,-4 10-1-15,1-41 0 16,-5-1 0-16,5-43 2 16,3-9 1-16,3-23-4 15,7-37 1-15,4-31-18 16,4-23-5-16,7-24-82 16,3-13-35-16,-11-19 12 15</inkml:trace>
  <inkml:trace contextRef="#ctx0" brushRef="#br0" timeOffset="37606.25">18401 5579 244 0,'10'-44'90'0,"-10"44"-70"0,18-12 19 0,-7 9 27 15,-4-4-37-15,7 10 26 16,-7 1-33-16,11 17 20 16,-8 1-25-16,8 22 9 15,-8-6-15-15,4 15 3 16,-6-3-9-16,-1 16 0 16,-4 25-3-16,-3-3 1 0,0-7-2 15,-3-5 2-15,-1-10-2 16,1-10-1-16,3-6 3 0,0-6-4 15,3-6 0-15,1-10-21 16,-1-9-8-16,1 0-29 16,-1-10-10-16,-3-9-39 15,4 0-16-15,-4 0 13 16</inkml:trace>
  <inkml:trace contextRef="#ctx0" brushRef="#br0" timeOffset="38148.12">19110 5601 236 0,'0'-28'88'0,"4"18"-69"0,-4 1 2 0,0 9-3 15,0 0-3-15,-4 0 3 16,-3 9-4-16,-4 13 2 16,-6 7-9-16,-12 8 7 0,-6 7 3 15,-4 3-1-15,-3 3 3 16,0 10-6-16,3 9 0 16,7 9-6-16,11-12-2 0,10 0 0 15,15-16 1-15,17-6 1 16,14-10 3-16,11-8 1 15,4-8 3-15,3-8-3 16,-1-7 1-16,8-3 2 16,4-3 3-16,3-16-3 15,-4-16 2-15,-6-15-7 16,-8 3-3-16,-6-3-3 16,-15-6-3-16,-10 9 3 15,-11-13 0-15,-18 0-4 16,-17-8-1-16,-15 5 1 15,-6 13 0-15,0 12 1 16,3 16 0-16,3 6-5 0,8 13 1 16,7 10-5-16,7 5 1 15,14 7-27-15,7 0-9 16,10 3-16-16,11 0-5 16,15 3-79-1,10-3-40-15,-1 6 91 16</inkml:trace>
  <inkml:trace contextRef="#ctx0" brushRef="#br0" timeOffset="38417.44">20055 5846 356 0,'4'-7'134'15,"-1"7"-104"-15,1 0 16 0,0 3-1 0,-4 1-16 16,-4 5-2-16,-7 4-14 15,-3 5-5-15,-10 4-5 16,-8 10 0-16,-7 8 0 0,-7 7-1 16,0 0-2-16,8 4-2 15,2-11 1-15,8-5-1 16,3 3 0-16,8-7-38 16,3-6-15-16,3-3-17 15,4-6-4-15,3-4-9 16,4-6-4-16,0-2-9 15</inkml:trace>
  <inkml:trace contextRef="#ctx0" brushRef="#br0" timeOffset="38672.6">19812 5792 308 0,'-11'-15'115'0,"11"15"-89"0,0 9 5 0,4-3-3 15,-1 4-3-15,5 2 2 16,6 4-1-16,0 6-1 16,3 6-14-16,5 3 2 0,-5 7 1 15,1 9-7-15,-1 3-4 16,-2 4-2-16,-5-7-1 16,1-13-22-16,-1 1-8 15,1-10-23-15,0-10-6 0,3-5-15 16,3-10-4-16,-3-10-37 15</inkml:trace>
  <inkml:trace contextRef="#ctx0" brushRef="#br0" timeOffset="39017.76">20299 5353 244 0,'-11'-3'90'0,"15"-3"-70"0,3 3 15 16,0 3 0-16,3 0 6 15,1 3 5-15,3 3-6 16,-3 7-1-16,-8 6-22 0,-6 6 1 0,-8 6 0 16,-3 7 1-16,0 2 3 15,0 4-6-15,3-3 1 16,4-3-8-16,7-7-1 15,11-3-2-15,10-3-1 16,7-3-6-16,7-3-1 16,1-3 1-16,-1-10 0 15,-3 3 1-15,-4-2 0 16,-3-4-22-16,-8-3-8 16,-3 0-56-16,-3 0-23 15</inkml:trace>
  <inkml:trace contextRef="#ctx0" brushRef="#br0" timeOffset="40435.08">19279 4626 184 0,'18'-44'71'0,"-7"35"-55"0,-1-1 15 16,-6 7 5-16,-1 6 2 0,-3 10 4 15,-3 18-12-15,-4 16-3 16,-4 6-16-16,-3 4-2 0,-4 2-2 16,-3 4-1-16,3 3-1 15,1-3 3-15,3-10 3 16,0-9-2-16,3-6 0 15,4-10-3-15,3-13 1 16,4-11-2-16,7-14 0 16,4-12-3-16,7-9 1 15,3-4 0-15,4 1 3 16,-1-7-3-16,4-3-2 16,4-19-3-16,4-5 1 15,-5-8 3-15,1 10 1 16,-4 4-4-16,0 8-1 0,-3 11 1 15,0 8 0-15,-4 16 5 16,0 16 2-16,-3 6 0 16,-4 25 1-16,-3 19-2 15,-4 13 0-15,-4 3-3 16,-3-1 1-16,0 1-2 16,4 0-1-16,-1-4 1 15,1-2 1-15,-1-10-14 16,4-13-7-16,-3-9-32 15,-1-12-15-15,-3-10-84 16</inkml:trace>
  <inkml:trace contextRef="#ctx0" brushRef="#br0" timeOffset="40606.86">19336 4811 284 0,'0'-10'107'0,"10"10"-83"0,29 0-1 0,-11-3-5 15,11-3-7-15,7 6 3 16,14 0-7-16,18 0-4 16,-1 6-2-16,-10-3-50 0,-7 10-19 15,-14-10-54 1</inkml:trace>
  <inkml:trace contextRef="#ctx0" brushRef="#br0" timeOffset="41616.67">21329 5579 148 0,'7'-16'57'0,"0"16"-44"0,4-9 14 15,-4 9 3-15,3-3-4 16,1 3 2-16,-1 0-1 16,1 3 3-16,0 16-16 15,-1 18 10-15,-3 7 3 0,-3 10-8 0,-4 2-1 16,0 13-10-16,-4 13-3 15,1-1-3-15,3-6-2 16,0-9 1 0,3-12-1-16,1-11-7 0,3-8 0 15,0-13-24-15,0-10-9 16,4-8-85 0</inkml:trace>
  <inkml:trace contextRef="#ctx0" brushRef="#br0" timeOffset="41824.76">21174 5940 244 0,'7'0'90'0,"14"0"-70"0,21 0 2 16,-13-3-4-16,16-4-3 15,1 4 0-15,7-3-7 16,7 0-3-16,0 2-3 15,0 4-4-15,-7 4 1 0,-4-1-26 16,-3 0-11-16,-7 6-74 16</inkml:trace>
  <inkml:trace contextRef="#ctx0" brushRef="#br0" timeOffset="42185.14">22130 5654 204 0,'-14'-44'77'0,"17"26"-60"0,8-4 10 0,-1 12 1 16,12-5-5-16,9 5 0 16,12 7-1-16,2-3-2 15,5 12-10-15,-1 3 7 0,-3 10 5 16,-7 13 4-16,-11 12 4 15,-10-1-7-15,-15 8-4 16,-6-1-7-16,-8 0 0 16,-6 3-5-16,-1 1 1 15,0-1-3-15,4-3 2 0,7-6-6 16,7-6-1-16,7-7 0 16,7-3 2-16,4-9-1 15,7 0-1-15,6-4-2 16,8-5-1-16,0-4-60 15,0-6-25-15,0-6-71 16</inkml:trace>
  <inkml:trace contextRef="#ctx0" brushRef="#br0" timeOffset="42517.2">22987 5551 308 0,'-21'28'115'0,"17"-12"-89"0,8 9 3 0,3-16-4 15,7 4-6-15,18-1 3 16,21-5 3-16,10-7 2 16,1 6-14-16,-4-3 1 0,-7 6 0 15,-8 7-1-15,-9 6 0 16,-15 6 1-16,-14 7 2 15,-11 6-7-15,-10 6-3 16,-7 15-3-16,-4 4-3 16,1-6-2-16,3-1 1 0,6-9-1 15,8-9 0-15,7-9-27 16,7-7-13-16,8-7-29 16,-1-5-13-16,3-7-70 15</inkml:trace>
  <inkml:trace contextRef="#ctx0" brushRef="#br0" timeOffset="42953.72">24250 5842 260 0,'-4'0'99'0,"4"0"-77"0,-3 0 11 0,-1 4 0 16,-3-1-3-16,-3 3 4 15,-8 3-12-15,-3 7-3 0,-7 3-11 16,-4 3-7-16,-3 12-2 0,-1 4 1 16,5 0 0-16,-1-4 0 15,4 4 2-15,-1-4-3 16,8-6-2-16,0-6-14 15,7-3-4-15,3-6-35 16,4-1-14-16,4-9-57 16</inkml:trace>
  <inkml:trace contextRef="#ctx0" brushRef="#br0" timeOffset="43177.53">23925 5858 252 0,'-3'-12'93'0,"6"12"-72"0,1 0 14 16,-1 0 2-16,5 3-1 0,-1 3 2 15,3 7-7-15,1 5-2 16,-1 1-16-16,4 6 3 0,1 3 2 16,-1 13-8-16,3 3-3 15,1-3-7-15,3 3 0 16,4-7-35-16,-4-5-17 15,0-4-112 1</inkml:trace>
  <inkml:trace contextRef="#ctx0" brushRef="#br0" timeOffset="44137.03">25150 5504 248 0,'3'-10'93'0,"1"7"-72"0,6 6 7 0,-3 1-2 0,4 5 1 15,-1 10 4-15,1 18-9 16,0 17-2-16,-1-4-12 15,-3 0-1-15,0 0 3 0,-7-3-4 16,0 10 2-16,0 2-7 16,-3 4-1-16,-1-10 0 15,4-3 0-15,4-9-22 16,3-9-8-16,0-14-51 16,0-8-23-16,-7-10-11 15</inkml:trace>
  <inkml:trace contextRef="#ctx0" brushRef="#br0" timeOffset="44376.94">24892 5902 244 0,'11'9'93'0,"6"-5"-72"0,22-1 3 0,-11-3-3 15,15-3-9-15,10 3-2 16,6-4-3-16,-2 4-2 16,3-3-3-16,0 3-4 0,0 0-1 15,-4 3-14-15,-3-3-6 16,-3 0-83 0,-5 4-46-16,-2-4 71 0</inkml:trace>
  <inkml:trace contextRef="#ctx0" brushRef="#br0" timeOffset="44961.93">26169 5526 272 0,'4'0'101'0,"-1"0"-78"0,-3 0 6 0,0 0-2 15,-7 0-13-15,-4 6-3 16,-3-3-9-16,-3 7-1 16,-4 5-1-16,-4-2 0 0,4 6 0 15,0-4 0-15,3 1 0 16,7 0-3-16,1-4 2 15,6-2 1-15,8 5 0 16,6-2 0-16,11-4 0 16,8 7-3-16,2-7 2 15,5 1-1-15,-1 2 0 0,0 4 0 16,1 3-2-16,2 3 3 16,1 0 2-16,7 3-2 15,-7 6 0-15,0-3 7 16,-4 4 6-16,-3 5 3 0,-4 1 3 15,-3-7 3-15,-8-3 4 16,-6 4-4-16,-8-7-3 16,-10-3-2-16,-7-3 3 15,-14-4-11-15,-7-2-2 16,-1-4-4-16,1-2-2 16,-4-4 1-16,1 3 1 15,-8-3-1-15,7-3-1 16,0-9-19-16,4-1-10 15,7-2-23-15,6-13-7 16,12 3-40-16,6-3-14 16,4 3 7-1</inkml:trace>
  <inkml:trace contextRef="#ctx0" brushRef="#br0" timeOffset="45149.43">26268 5520 244 0,'-4'-10'90'0,"8"7"-70"0,10 3 13 16,0-3 1-16,7-3-14 15,25-4-3-15,11 4-8 16,6 0-4-16,-3-1-2 16,-7 4-5-16,-7 3-1 0,-7 0-62 0,-8 3-29 15,1 4-16 1</inkml:trace>
  <inkml:trace contextRef="#ctx0" brushRef="#br0" timeOffset="46388.8">22881 4551 252 0,'4'-10'96'0,"-1"7"-75"0,4 6 10 0,-3-3-2 15,-1 13-2-15,4 9 3 16,-3 9-5-16,-1 10-3 15,-3 6-12-15,0 0 2 0,0 0 4 0,0-3-4 16,0-3 1-16,4-1-4 16,-4 1 0-16,4-3-1 15,3-7 0-15,0 4-4 16,3-10-1-16,4-3-1 16,7-10 1-16,15-6-2 15,10-6-1-15,7-6 3 16,-4-6 0-16,0-4 3 15,-6-3 3-15,-8 0-4 16,-3 1-3-16,-11-1-1 16,-7 0-1-16,-11 3 0 15,-13 1 0-15,-15 2 0 16,-10 4 0-16,-7-1 0 0,-4 4 0 16,3-4 0-16,8 10 0 15,7 0 0-15,3 0 0 16,8 0-3-16,6-3 0 15,4-3-3-15,21-3 1 16,14-1 3-16,11-5 1 16,10-7 1-16,1-7 0 15,-1-2 0-15,-3-7 0 16,-4 4 2-16,-3-4 3 16,-7 4 0-16,-11 2 2 15,-10 4-4-15,-8 0-2 16,-10 0 0-16,-7 0-1 0,-11-1-3 15,-10 7 0 1,-11 4-5-16,-10 5-2 16,-4 7-2-16,7 6 2 0,4 6-7 15,6 7-4-15,8-1-20 16,10 4-7-16,15 0-18 16,6-1-7-16,18 4-46 15</inkml:trace>
  <inkml:trace contextRef="#ctx0" brushRef="#br0" timeOffset="47153.99">26293 4538 172 0,'28'-34'66'0,"-21"24"-52"0,0 1 21 0,-4 3 5 16,1-1-5-16,-1 1 0 16,-3 0-1-16,0-1 2 15,0 1-20-15,-3 3 6 0,-1 0 2 16,-3 3 3-16,-7 6 1 16,-7 4-4-16,-11 5-1 15,-17 17-12-15,-15 21-4 16,-3 13-5-16,4 3 1 15,6 0-2-15,15-3-1 16,14-4 3-16,21 4 2 16,24-13 4-16,43-9 2 0,18-12-3 15,21-10 0-15,17-10-5 16,-3-6-2-16,-14-6-44 16,-7-6-19-16,-4-3-46 15,0 6-20-15,-10 3-4 16</inkml:trace>
  <inkml:trace contextRef="#ctx0" brushRef="#br0" timeOffset="52771.6">30155 3202 240 0,'0'-15'90'0,"4"8"-70"0,-4-2 8 16,0 9 0-16,0-3-6 15,0 3-1-15,0 0-3 16,0 0 1-16,4 9-10 0,-4 7 6 0,0 22 2 16,-8 5-5-16,1 5-2 15,-10 5-3-15,-1 13 0 16,-3 3-6-16,-4 3-3 15,1-3 1-15,2-13 2 16,5-12 0-16,3-3 2 16,3-13 4-16,8-15 8 15,3-10-4 1,7-16-5-16,3-9-4 16,1-9-1-16,3-7-1 15,0 1 0-15,4-4 2 16,-1-6-3-16,1-3 0 15,3-16 1-15,7-6 2 16,11 0-3-16,0 9 0 0,0 10 1 16,0 9 0-16,-4 12-3 15,0 10 2-15,-3 4 5 16,-4 8 2-16,-3 10 0 16,-4 10 1-16,-7 18 2 15,0 16 2-15,-3 0-3 16,-1 15 0-16,1 4-5 15,-1 0 0-15,5 9-3 16,-1 3-1-16,-4 3 1 16,1-18 2-1,-4-4-1-15,-7-12 2 16,-4-9-40-16,-3-13-16 16,-3-7-58-16,-1-11-22 15,-6-14 4 1</inkml:trace>
  <inkml:trace contextRef="#ctx0" brushRef="#br0" timeOffset="52951.89">30226 3463 264 0,'-7'0'99'0,"18"0"-77"0,17-4 9 15,-7 1-2-15,18 0-11 16,7 3 0-16,3 0-11 15,0 0-2-15,-6 3-3 16,-8 4-21-16,-7 2-8 0,0 7-103 16</inkml:trace>
  <inkml:trace contextRef="#ctx0" brushRef="#br0" timeOffset="53429.34">31009 3491 260 0,'-3'-3'99'0,"6"-4"-77"0,1 7 4 0,-4 0 0 0,3-3-13 16,4-3 0-16,-7 6 2 15,0 0 0-15,0 0-8 16,0 0 7-16,4 0 3 0,-1 0 2 16,4-3 1-16,-3-3-9 15,-1 2-2-15,-3 4-3 16,0-3 1-16,0 3-2 15,-3 0 2-15,-4 3-6 16,0 1-1-16,0 2 0 16,3-3 0-16,1 3-3 15,-1-3 2-15,4-3 3 16,0 7 1-16,0-4-4 0,0 3 1 16,0-3 0-16,0-3 0 15,-3 10-5-15,-1-10-1 16,4 9-50-16,0-9-23 15</inkml:trace>
  <inkml:trace contextRef="#ctx0" brushRef="#br0" timeOffset="53851.21">31933 3105 228 0,'8'-9'88'0,"-5"6"-69"0,1-4 15 16,-1 4 3-16,-3-3-1 16,0 0 2-16,-3-1 0 15,-4-2-2-15,-4 3-19 16,-7-1 3-16,-3 4 1 0,-7 3-3 15,-7 7 2-15,-8 5-9 16,1 7-4-16,0 19-7 16,-4 12-2-16,-4 6 3 15,-6 13 1-15,7-6 2 16,10 0 0-16,14-7 2 16,18 4 3-16,21-7 5 15,11-6 3-15,10-9-5 0,18-7 1 16,14-3-6-1,0-15-2-15,-3 5-5 0,-12-8-2 16,-6-1-15-16,-7-6-4 16,-7-3-62-16,-7-6-25 15,-4 0-66 1</inkml:trace>
  <inkml:trace contextRef="#ctx0" brushRef="#br0" timeOffset="54272">29789 4021 284 0,'35'-3'107'0,"0"-4"-83"0,43-2 13 0,-43 6-1 16,11-3-10-16,24-4-3 15,26 7 0-15,2-3 2 16,29-4-13-16,32 7 9 0,42 0 2 16,11 0-7-16,31 0-2 15,-13 0-8-15,3 6-4 16,-29 3-1-16,-24-3 1 16,-11 3-41-16,-20 4-18 15,-22-4-119 1</inkml:trace>
  <inkml:trace contextRef="#ctx0" brushRef="#br0" timeOffset="55681.08">31143 4228 212 0,'0'-10'82'0,"-3"4"-64"0,3 0 18 15,0 3 4-15,0-1-8 0,0 4 1 16,0 0-5-1,0 0-3-15,0 4-13 0,0 2 3 16,0 6 3-16,-4 7-6 0,1 3 1 16,-4 3-8-16,-4 0-1 15,-3 0-2-15,0 1 1 16,0 5-2-16,3-12 2 16,4-1-4-16,0-2 0 15,7-3-1-15,0-1 0 16,7-2 4-16,4-1 3 15,3-6-4-15,0 7-3 16,3-10 1-16,5 6 0 16,-1-3 1-16,0 6 0 15,4 1 0-15,-1-1 0 16,1 10 0-16,0 0 0 0,-1 3 0 16,-2 3 0-1,-1 3 0-15,-4 0 0 16,-2 1 2-16,-5-4 1 0,-6 0 5 15,-4-3 3-15,-4-4 2 16,-6-2 3-16,-8-3-5 16,-3-4-1-16,-4 1-6 15,-3-10-1-15,0 0-1 16,-1 0-2-16,1-10 1 16,3 4-1-16,1-4-5 15,3 1 1-15,3-4-27 16,4 4-11-16,3-3-23 15,4-4-8-15,7 6-70 16</inkml:trace>
  <inkml:trace contextRef="#ctx0" brushRef="#br0" timeOffset="55985.08">31126 4228 272 0,'0'-25'101'0,"0"15"-78"0,3 1 4 0,4 3-3 16,0-1-5-16,4 1 3 0,6 6-6 15,8 0-1-15,7 3-9 16,7 3-2-16,7 4 2 0,-1-7-5 15,1 3-1-15,-7 0 2 16,-4 1 3-16,1-1-26 16,-5 3-13-16,1 1-49 15,0-1-20-15,3 1-8 16</inkml:trace>
  <inkml:trace contextRef="#ctx0" brushRef="#br0" timeOffset="56462.19">32142 4328 260 0,'24'-9'99'0,"-13"2"-77"0,-1 1 4 0,-10 6 6 16,-10 0-11-1,-4 6-13-15,-7 4-4 16,-8 2-4-16,-6 4-3 0,-7 3 2 16,-8 9 5-16,-6 3 2 15,-1 4 2-15,5 6 2 16,6 15-5-16,10 0-1 0,15-5 0 16,11-1 2-16,17-6-1 15,14-7 2 1,18-2-2-16,10-7 0 0,4-6 1 15,3-9 1-15,15-10 3 16,10-3 1-16,0-10 8 16,-14-5 5-16,-7-10-2 15,-14-16-1-15,-11-6-7 16,-13-7-1-16,-15 1-8 16,-18 0-3-16,-21-7-1 15,-17 10-1-15,-4 3-3 16,-3 9 0-16,-1 10-1 15,-3 13 3-15,7 8-16 16,7 7-3-16,11 7-34 16,7-1-13-16,14 13-95 15</inkml:trace>
  <inkml:trace contextRef="#ctx0" brushRef="#br0" timeOffset="56897.09">30713 5084 272 0,'-4'3'101'16,"8"-3"-78"-16,3 6 15 0,0-3 4 0,7 3-14 16,7 4-1-16,15 2 1 15,9 4 3-15,5-6-17 16,13-4 3-16,33-6 1 0,16-6-4 15,19 2 2-15,35-2-9 16,-4 0-2-16,21-4-1 0,-10 10 2 16,-7 7-3-16,-4-1 0 15,-17 3-1-15,-21 1-2 16,-15-7-2-16,-21 3 1 16,-10-6-70-16,-15-6-31 15,-6 6-70 1</inkml:trace>
  <inkml:trace contextRef="#ctx0" brushRef="#br0" timeOffset="58237.16">31175 5454 220 0,'4'-7'82'0,"-4"-2"-64"0,3 9 18 0,-3 0 4 16,0 0-6-16,4 6 3 16,-1 4-6-16,1 2-1 15,-4 10-17-15,0 10 1 0,0 8 0 16,0 4-5-16,0 0-3 15,0-3-3-15,-4-4 0 0,1-2-4 16,-1-4 0-16,1-9-15 16,-1 3-4-16,4-9-50 15,4-7-21-15,10 1-41 16</inkml:trace>
  <inkml:trace contextRef="#ctx0" brushRef="#br0" timeOffset="58430.11">31464 5654 308 0,'-7'-15'115'0,"7"12"-89"0,0 3 3 15,0 0-2-15,7 0-9 0,0 3-1 16,0 3-9-16,0 0-5 16,0 0-2-16,1 4-1 0,-5-1 0 15,-3 4-38-15,0-4-14 16,0 1-45-16,0-4-18 15,4-3 17 1</inkml:trace>
  <inkml:trace contextRef="#ctx0" brushRef="#br0" timeOffset="62661.73">31955 5551 232 0,'17'-16'88'0,"-17"16"-69"0,18-9 15 16,-11 6 1-16,-4 0-1 0,-3 3 5 15,0 0-7-15,0 0-2 16,0 0-16-16,0 0 2 0,-3 0 4 15,-4 3-7-15,-4 0-2 16,1 6-9-16,-4 1-1 16,0-1 1-16,-4 7 1 15,4-4-4-15,0 1 1 16,3-1-2-16,4 1 0 16,3-4 2-16,4 1 0 15,4-4 0-15,7-3 0 0,3 0 0 16,0 0 0-16,3 4 0 15,1-1 0-15,3-3 0 16,0 6 0-16,1 1-3 16,-5-1 2-16,1 7 1 15,-4 0 2-15,-3 2-1 16,-4 1 2-16,-4 0-2 16,1 0-1-16,-4 6-2 15,0-9 1-15,0-1 1 16,-4-2 0-16,1 2 8 15,-1-5 5-15,1-4-4 0,-1-3-3 16,1-3-3 0,-1 0 0-16,-7-3-2 0,-3 0 2 15,0-3-2-15,-3-1-1 16,-1 4-13-16,0-3-4 16,4 0-20-16,4 3-6 15,6-4-27-15,8 1-10 16,3-6-52-1</inkml:trace>
  <inkml:trace contextRef="#ctx0" brushRef="#br0" timeOffset="62948.99">31986 5494 236 0,'0'4'88'0,"4"-1"-69"0,3-3 19 15,-4 0 6-15,5 0-8 16,2 0 2-16,4-3-11 16,0-1-4-16,8 1-13 15,6 0-4-15,3 0-2 0,1 3-2 16,0 0 1-16,0 3-4 15,-1 0-2-15,-2 4-49 16,-1-1-20-16,0 0-70 16</inkml:trace>
  <inkml:trace contextRef="#ctx0" brushRef="#br0" timeOffset="63368.96">32523 5526 208 0,'-4'0'79'0,"4"0"-61"0,4-3 15 0,-4 3 1 16,0 0-4-16,-4 3 0 16,-3-3-11-16,-4 9-1 15,-3 1-11-15,-7 5 0 0,-4 4 3 0,-6 9-2 16,-1 4 3-16,4-1-6 15,14-12-1-15,0 3-2 16,14 0-2-16,10 6 5 16,8-6 4-16,6 0 4 15,5-6 2-15,-1-4 3 16,0-6 1-16,4-3 1 16,0-3 0-16,-4-3-9 15,-3-6-2-15,-8-7-5 16,-10-3-3-16,-10-3 0 15,-8-6 1-15,-7 0-1 16,-3-3-1-16,0-1-4 16,0 7 0-16,0 3-27 15,3 7-9-15,1 5-24 0,2 10-8 16,8 6-71 0</inkml:trace>
  <inkml:trace contextRef="#ctx0" brushRef="#br0" timeOffset="64058.09">31034 6407 252 0,'3'0'93'0,"-3"0"-72"0,15-3 11 16,-8 0 1-16,3-1-3 15,1 1 2-15,3 0-2 16,3 0-1-16,5 0-16 15,2 0 1-15,5 3 2 0,2 0 3 16,1 3 1-16,3 0-7 16,-3 3-3-16,-4 1-1 0,-3 2-1 15,-7 4 2-15,-8 2 4 16,-10 7-4-16,-10 6 2 16,-12 4-5-16,-6 2-2 15,-3-2 0-15,-1 5-1 16,0-2-5-16,7-7-1 15,4-3 1-15,7-6 2 16,3 3-2-16,8-7 0 16,10-2-1-16,7-4-2 15,7 1 5-15,7-4 3 16,1 0-1-16,-1-3-2 16,-3 1-3-16,-4-4-1 15,-4 0-40-15,1 0-19 16,3-4-32-16,0-2-14 15,-6 3-37-15</inkml:trace>
  <inkml:trace contextRef="#ctx0" brushRef="#br0" timeOffset="64292.42">31630 6535 288 0,'-11'0'110'0,"11"0"-86"0,0 0 20 16,0 4 2-16,0-1-18 15,4 3-3-15,0 0-15 0,-1 0-6 16,1 1-3-16,-1-1-4 0,1-3 0 16,-1 7-27-16,1-10-12 15,-1 6-65 1,4-6-70-16,0 0 51 15</inkml:trace>
  <inkml:trace contextRef="#ctx0" brushRef="#br0" timeOffset="64691.05">32075 6357 272 0,'-4'-3'104'0,"4"3"-81"0,4-4 14 16,-4 4 1-16,7 0-7 15,-4 0-1-15,8 0-8 16,6 4-1-16,1 2-12 16,0 0 3-16,-4 3 4 0,-4 1 5 15,-6 2 2-15,-8 4-8 16,-6 3-2-16,-4 0-5 15,-4 9-3-15,0-3-2 16,4 0 0-16,4 0-2 16,-1-3-1-16,4-3-2 15,4 0 1-15,3 0 1 16,7-7 2-16,3-2-1 0,4-1-1 16,0-3 1-1,0-3-1-15,1 1-16 16,-1-4-6-16,0 0-47 0,-4-4-17 15,8-2-79 1</inkml:trace>
  <inkml:trace contextRef="#ctx0" brushRef="#br0" timeOffset="65141.18">32526 6394 324 0,'-3'-3'121'0,"3"3"-95"0,-4 0 14 16,4 0-1-16,-3 0-21 15,-1 0-7-15,-3 3-7 0,0 0-1 16,0 1-2-16,-4-1-3 0,1 3 1 16,3 0 1-16,0 1 2 15,0-1-3-15,3-3 0 16,4 6-1-16,0 1 0 15,7-1 2-15,0 1 0 16,4 5 0-16,-1 1 0 16,-3 3 0-16,0 3 0 15,0 0 0-15,0 0 0 16,1-4 0-16,-5 11 0 16,1-14 11-16,-1 1 5 15,-3-3 0-15,0-1 3 16,-3-3-6-16,-1-5-3 15,-7 5-3 1,1-3-5-16,-4-3-1 16,0-3 0-16,-4 7-1 0,4-7-3 15,0 0 2-15,3-7-32 16,4 7-15-16,4-9-56 16,6 0-21-16,1-4-7 15</inkml:trace>
  <inkml:trace contextRef="#ctx0" brushRef="#br0" timeOffset="65337.05">32512 6307 260 0,'-14'0'99'0,"14"0"-77"0,3 0 22 15,4 0 5-15,1 6-15 0,-1-6-5 16,14 3-16-16,18 3-9 15,3-3-2-15,4 7 0 0,-7-4 1 16,-4-3-45-16,-3 3-19 16,-1-2-82-1</inkml:trace>
  <inkml:trace contextRef="#ctx0" brushRef="#br0" timeOffset="68817.38">31690 7388 236 0,'0'-6'90'0,"0"6"-70"0,4-6 6 0,-4 6-1 16,0 0-7-16,0 0-1 15,0 0-7-15,0 0-4 0,0 0-3 16,0 0 2-16,0 0 1 0,0 0-2 15,0 0-1-15,0 0 1 16,7-3 0-16,0-4-2 16,0 7 1-16,0-3-2 15,0-3-1-15,0 6 12 16,-4 0 4-16,1 0-4 16,-4 0 1-16,0 0-8 15,-4 0-1-15,1 0-4 16,-1 6-1-16,1-6 3 15,3 3 1-15,0-3-4 16,3 0 1-16,1 0 2 0,3 0 1 16,0 0-4-16,4 0 1 15,-4 0 2-15,0-3 1 16,-4-3 5-16,-3 6 3 16,0 0-9-16,-3 0 0 15,3 0-4-15,-4 0 0 16,1 0-27-16,-1 0-13 15,1 0-49-15,6 0-19 16,1 0-3 0</inkml:trace>
  <inkml:trace contextRef="#ctx0" brushRef="#br0" timeOffset="74867.08">31242 7141 244 0,'14'-16'90'0,"-3"13"-70"0,3-4 17 0,-7 4 2 15,0-3-1-15,-4 6 2 16,5 0-7-16,-5 0 0 16,-3 9-19-1,-7 1-4-15,-7 2-2 0,-7 7-2 0,0 0 1 16,-1 0-6-16,5-3-1 16,3-4 0-16,3 4 0 15,0-4-3-15,4-2 2 16,4-4 1-16,3 0 0 15,3-3 0-15,1 1 0 16,3-1 0-16,0 0 0 16,4 0 0-16,-1 0 0 15,4 0 0-15,0 0 0 16,4 0 0-16,3 1 2 16,0-1-3-16,4 3 0 15,-4 0 1-15,0 4 0 0,1-1 0 16,-5 1 0-16,-3 5 0 15,-7-2 0-15,-3 6 0 16,-4-1 0 0,-4 4 0-16,1 0 0 0,-4 0 0 15,-4-3 2-15,4 0 1 16,0-4 1-16,-3-2 6 16,-5-7 4-16,-2-3-5 15,-4-3-1-15,-4-3-4 16,0-3-1-16,1 0-1 15,-1-1-2-15,4 1-2 16,7 0 1-16,-1-3-6 16,5 5 0-16,3-2-30 0,7-3-13 15,3 6-21-15,8-7-8 16,10 4-56 0</inkml:trace>
  <inkml:trace contextRef="#ctx0" brushRef="#br0" timeOffset="75139.83">31221 7065 260 0,'-14'-3'96'0,"17"3"-75"0,11 3 8 15,4-3-3-15,10-3-5 16,11 0-1-16,7 0-6 16,3 3-4-16,-6 0-5 15,-5 3-4-15,-6 3 2 0,-4 4-4 16,-3 2 0-16,0-2-48 16,-1 5-21-16,8-2-56 15</inkml:trace>
  <inkml:trace contextRef="#ctx0" brushRef="#br0" timeOffset="75844.47">32339 7153 228 0,'7'-22'88'0,"-7"22"-69"0,7-6 13 0,-7 6 2 15,4 0-3-15,-1 0 4 16,4 9-6-16,-3-2-3 16,-1 11-14-16,1-2 1 0,-4 9 1 15,0 6-7-15,-4 7-4 16,-3-3-7-16,-3-1-2 16,-4 1 7-16,0 5 6 15,-4-5-5-15,0-1-1 16,1-5-8-16,-1-4 0 15,7-7-19-15,4-2-8 0,4-6-9 16,6-10-1-16,1 0-18 16,14-10-8-16,13-2-24 15</inkml:trace>
  <inkml:trace contextRef="#ctx0" brushRef="#br0" timeOffset="76277.78">32600 7257 228 0,'11'-16'85'0,"-11"16"-66"0,14-13 12 0,-11 7 1 16,1 6-2-16,-1-3 2 15,-3 3-13-15,0 0-6 16,-7 3-8-16,0 6 3 0,-7 1 4 15,-7 6-2-15,0 2 2 16,0 4-1-16,7-6 3 16,3-3-7-16,0 9-4 15,1 15-2-15,10-2 1 16,7-4 5-16,7-3 6 16,14-6-1-16,4-12 3 15,-4 2 1-15,22-12-1 16,-8 0-1-16,4-12 1 0,-7 8-6 15,-4-11-3-15,-3-4-1 16,-15-3-1 0,1 3-2-16,-18-9 1 0,0 0-4 15,-21-10-2-15,3 7-1 16,-14-1 3-16,-10-2-27 16,7 6-8-16,10 15-39 15,15 4-18-15,13 2-60 16</inkml:trace>
  <inkml:trace contextRef="#ctx0" brushRef="#br0" timeOffset="87945.2">16217 7432 200 0,'-10'3'77'0,"3"0"-60"0,0-3 17 16,7 0 4-16,0 0-3 16,0 0 2-16,0 0-9 15,0 0-3-15,0 4-14 16,3-1 4-16,1 3 3 0,3 0-2 15,0 1 1-15,3-1-5 16,4-3 0-16,8 3-1 16,2-3 1-16,8-3-4 0,10 7 0 15,4-4-5-15,4-3 0 16,-5 9-1-16,-6-3 1 16,-3-2-4-16,-8 5 0 15,-7-6 1 1,-3 0 2-16,-4 0-19 0,-4 0-6 15,-3 4-52-15,-3-1-21 16</inkml:trace>
  <inkml:trace contextRef="#ctx0" brushRef="#br0" timeOffset="88139.29">16372 7777 284 0,'18'0'107'0,"7"-3"-83"0,24-3 17 16,-21-1 2-16,11-2-14 16,4 6-2-16,2-3-16 15,-2 6-7-15,-1 0-2 16,0 6-2-16,-3-3 0 0,-4 6-53 16,1-2-22-16,3-4-68 15</inkml:trace>
  <inkml:trace contextRef="#ctx0" brushRef="#br0" timeOffset="88679.86">17664 7294 248 0,'0'-12'93'0,"3"2"-72"0,4 1 14 0,-3 3 2 0,-1-1-4 16,1-2 3-16,-4 9-7 15,7 0-1-15,-4 9-15 16,1 4 3-16,-1 9 2 0,1 6 1 16,-4 13 1-16,0 18-5 15,-4 10-1-15,1 0-4 16,-1-3-1-16,1 3 3 15,-1-3 3-15,1 3-6 16,-1-3-1-16,4-7-2 16,-3-5-1-16,3-10-6 15,0-10 1-15,0-6 2 16,0-6 1-16,0-3-4 0,0-10 1 16,0 4-27-16,0-7-9 15,0-6-22 1,0 0-8-16,3-9-23 0,1-10-6 15,6 0-35 1</inkml:trace>
  <inkml:trace contextRef="#ctx0" brushRef="#br0" timeOffset="89280.06">18256 7410 256 0,'7'-15'96'0,"-3"8"-75"0,3-5 8 16,-4 2-1-16,1 7 0 15,-4-3 3-15,-4-3-8 16,1 5-3-16,-4-2-12 15,-4 6 1-15,-3 6 2 0,0-2-2 16,-7 5 0-16,0 7-3 16,-4 6-1-16,-7 6-1 15,1 13 2-15,-1 15 1 16,0 0 1-16,7-5-2 16,4 2-1-16,11-9 1 0,6 3 1 15,11 0 3-15,11-6 1 16,6 6 1-16,5-10 2 15,-1-2-3-15,4-10-1 16,3-6-4-16,7-13 1 16,11-12 5-16,7-13 4 15,0 0-2-15,-3-6 2 16,-8-6-7-16,-7-4-1 16,-6-3-2-16,-8-15 1 15,-11-10-2-15,-6-2 0 16,-11-1-3-16,-7 3 1 15,-14 0-4-15,-15 4-2 16,-9 2 2-16,-1 26 0 16,0 9-2-16,7 13 0 0,11 5-5 15,7 11 0-15,7 2-31 16,14 7-14-16,14 0-22 16,10 2-6-16,15 7-73 15,0 7-48 1,0 2 89-16</inkml:trace>
  <inkml:trace contextRef="#ctx0" brushRef="#br0" timeOffset="89626.4">19082 7592 240 0,'3'-6'90'0,"-3"6"-70"0,11-10 13 0,-11 10 1 16,3-6 4-16,1 0 6 16,-1 3-1-16,-3 0-2 15,0 3-22-15,0 0 2 0,-7 9 2 16,0 0-6-16,-10 13 1 16,3-3-11-16,-11 13-2 15,4-11-3-15,-7 8 1 16,-8 5-4-16,4 4 0 15,1-4 1-15,3 1 0 16,-1-1-3-16,5 1 2 0,2-4-17 16,1-3-8-16,7-6-15 15,4-9-5-15,3-4-15 16,3-3-4-16,15-12-71 31</inkml:trace>
  <inkml:trace contextRef="#ctx0" brushRef="#br0" timeOffset="89949.44">18810 7561 280 0,'-14'-19'107'0,"14"13"-83"0,-4 2 19 15,4 4 3-15,0 0-9 16,4 4 1-16,3 2 0 15,4 6 3-15,-1 10-22 16,4 7 3-16,4 2-1 0,3 0-9 16,0 1-4-16,0-1-8 15,4 0 0-15,-4 1 2 16,-3-1 1-16,0-6-4 0,-4 10 1 16,-4-4-2-16,-3 0-2 15,-3 1-28-15,-4-7-14 16,0 3-20-16,0-6-7 15,0-9-29-15,3-7-11 16,4-12 1 0</inkml:trace>
  <inkml:trace contextRef="#ctx0" brushRef="#br0" timeOffset="90371.21">19159 7134 304 0,'0'-12'112'0,"0"12"-87"0,11-10 13 16,-11 10-1-16,11-6 0 15,-4-3 2-15,14-1-6 16,-4 1-3-16,15-4-16 15,-4 4 2-15,4 3 2 0,-4-1 1 16,1 10 3-16,-5 1-1 16,-6 18 2-16,-4-7-9 15,-10 20-1-15,-1-7-5 16,-10 6-3-16,0-5-7 0,-4-1-1 16,1-3 3-16,3 0 4 15,0-6 1-15,7 0 0 16,0-4-1-16,10-2 0 15,-3 6-2 1,7 0 1-16,1-7-4 0,2 1 0 16,-3-4-17-16,0 0-5 15,-3 1-49-15,0-4-20 16,-1 0-109 0</inkml:trace>
  <inkml:trace contextRef="#ctx0" brushRef="#br0" timeOffset="91578.02">19851 7445 228 0,'3'-7'88'0,"-3"7"-69"0,7-6 8 0,-7 6 1 15,4-3-4-15,-1 0 3 16,-3 3-4-16,0 0-2 16,0 0-11-16,0 0 2 0,0 0 2 15,0 0 1-15,0 9 1 16,0 1-2-16,0 15-1 15,0-3-3-15,0 18-1 16,0-5-1-16,8 6 2 16,-1 9-7-16,0-6-2 15,0-3 1-15,0-7 1 16,0-3-1-16,0-2 1 16,-4-7-4-16,1-4 0 0,-1 1 1 15,1-6 2-15,-1-4-1 16,-3-3 2-16,0 1-18 15,-3-4-4-15,-1-3-44 16,-3-3-17-16</inkml:trace>
  <inkml:trace contextRef="#ctx0" brushRef="#br0" timeOffset="91831.59">19632 7752 252 0,'0'6'96'0,"4"-6"-75"0,6 3 19 0,-3-3 4 15,4 7 1-15,10-4 3 16,7-3-13-16,11 0-4 16,7 0-18-16,0 0-6 0,0 0 0 15,-1 0-4-15,-13 0-2 16,-7 0 0-16,3 0 1 15,11-3-28-15,-11 3-9 16,-3 0-36-16,-7 0-13 16</inkml:trace>
  <inkml:trace contextRef="#ctx0" brushRef="#br0" timeOffset="92551.38">22087 7526 284 0,'7'-9'107'0,"-7"9"-83"0,8-10 17 16,-8 10 4-16,3-6-6 15,1 6 1-15,-4 0-7 16,0 0 0-16,0 0-19 16,0 6 7-16,-7 13 3 0,-1-3-10 15,-6 15-3-15,0-6-7 16,-3 13-3-16,3-7 0 15,-8 4-1-15,5-7 0 16,-1 0 2-16,4-3-3 0,-4 0-2 16,4-3 4-16,4-3 1 15,-1 0-3-15,0 0 1 16,4 0 0-16,-3-4 2 16,3 1-17-16,0-3-4 15,0-4-33-15,3-3-12 16,1 0-28-16,3-6-10 15,0 0-33 1</inkml:trace>
  <inkml:trace contextRef="#ctx0" brushRef="#br0" timeOffset="92821.71">21816 7473 256 0,'-4'-3'96'0,"4"3"-75"0,11 3 28 16,-11-3 6-16,10 9-3 16,-3-2 2-16,8 11-11 15,-5-2-3-15,4 12-23 16,0-3 1-16,4 7 2 0,-4-4-11 16,0 10-2-16,-3-10-5 15,3 3 1-15,-3-6-4 16,3 7 0-16,7 5-17 15,-7-15-8-15,-3-3-37 16,3 0-15-16,10 0-96 16</inkml:trace>
  <inkml:trace contextRef="#ctx0" brushRef="#br0" timeOffset="93633.2">22528 7429 200 0,'7'-9'77'16,"-3"5"-60"-16,3-8 19 0,0 6 7 0,4-4-2 16,-4-2 2-16,3 2-8 15,-3 1-2-15,0 0-18 16,0 5 2-16,1 4 1 0,-1 4 3 16,0 11 4-16,0 10-7 15,-4 13 0-15,1 9-9 16,3 12-1-16,0-5-4 15,3-7-3-15,1-3 0 16,0-7 1-16,-1-8-3 16,1 2 0-16,-1-9-1 15,-3-6-2-15,0-4-41 0,-3-2-18 16,-4-4-58-16,0-3-26 16,0-3 27-1</inkml:trace>
  <inkml:trace contextRef="#ctx0" brushRef="#br0" timeOffset="93846.21">22458 7649 232 0,'-7'3'88'0,"10"-3"-69"0,4 6 19 0,0-6 6 16,8 3-10-16,9-3-2 15,15-3-7-15,17-3-4 0,1-1-11 16,-4-2-4-16,-4 9 0 0,-6 0-3 15,-5 0 0-15,-6 6-3 16,-4 1-3-16,1-1-34 16,-1-3-15-16,7-3-90 15</inkml:trace>
  <inkml:trace contextRef="#ctx0" brushRef="#br0" timeOffset="94431.53">24913 7348 284 0,'-3'0'107'0,"3"-4"-83"0,0 4 19 16,0 0 3-16,0 0-9 16,0 0 1-16,0 4-9 15,-4 2-1-15,-3 6-15 16,-4 7-1-16,-3 6-1 0,-3 13-4 15,-4 6-2-15,-4 9 0 16,-3-3 1-16,-1-3-3 16,1-6 0-16,4-7-1 15,2-2 1-15,1-4-4 0,4-3 0 16,2-3 1 0,1-6 2-16,0-1-1 15,0-2 2-15,0-4-33 0,0-2-14 16,0-4-20-16,3-3-8 15,1 0-85 1</inkml:trace>
  <inkml:trace contextRef="#ctx0" brushRef="#br0" timeOffset="94698.1">24599 7344 328 0,'0'-6'123'0,"4"6"-95"0,6 6 16 16,-3-2 2-16,4 2-5 15,3 6 0-15,0 10-11 16,4 10-4-16,-1 12-15 16,1 3 0-16,0 6 0 0,-1-3-6 15,-3-3-3-15,1-6-4 16,-5-4 1-16,1-5-34 15,-4-4-17-15,0-6-35 16,3-3-13-16,1-4-55 16</inkml:trace>
  <inkml:trace contextRef="#ctx0" brushRef="#br0" timeOffset="95369.87">25502 7297 220 0,'-14'-6'85'0,"11"6"-66"0,3 0 12 15,0 0 3-15,0 3-3 16,3 3 4-16,1 4 1 16,-1 2-1-16,4 4-18 15,0 12 7-15,0 10 6 0,0 6-5 16,-3 6 0-16,0 3-16 0,-4-6-8 15,0 0 1-15,-4-6 0 16,0-6-3-16,1-7-1 16,-1-3-24-16,4-6-10 15,0-7-28-15,0-2-9 16,7-4-72 0</inkml:trace>
  <inkml:trace contextRef="#ctx0" brushRef="#br0" timeOffset="95588.52">25301 7507 244 0,'-7'0'90'16,"11"0"-70"-16,3 4 17 0,0-4 4 0,3 0-9 16,8-10 1-1,7 7-5-15,14-3 0 0,10-4-16 16,7 7-2-16,-3 3 0 0,-7 3-8 15,-7 4-1-15,-4 2-21 16,-3 0-7-16,-4 1-43 16,-3-4-18-16,3 0-40 15</inkml:trace>
  <inkml:trace contextRef="#ctx0" brushRef="#br0" timeOffset="96290.69">26335 7266 244 0,'18'-9'93'0,"-11"2"-72"0,3-2 20 16,-3 6 7-16,0-4-4 16,0 7 4-16,0-3-10 15,0-3 0-15,-7 6-22 16,-7 6-7-16,-3-3-2 0,-4 7-4 0,-4-1-2 15,-7 7 0-15,4-3-1 16,4-1 2-16,-1 1 1 16,4-4-4-16,7 4 1 15,0-4-2-15,7-6-2 16,0 7 0-16,7-4 3 16,0-3 0-16,7 6 3 15,7 1-3-15,0 2 0 16,7 1 3-16,11 2 1 15,-3 7-1-15,6 4-2 16,-3 11-2-16,-1 1 1 0,-2-1 1 16,-4-5 0-1,-4 2 0-15,-7-6 0 16,-3-2-3-16,-4-1 2 16,-4-3 10-16,-3-4 3 0,-3 1 3 15,-4-6 4-15,0-4 2 16,-7 1 2-16,0-4-4 15,-14 0-1-15,-18 0-8 16,-4-2-4-16,1-1-3 16,0-3-3-16,3 0 1 15,4-3 1-15,3-4-3 16,11 4-2-16,3 0-16 16,0-3-7-16,1-1-27 0,3 1-11 15,7-3-35-15,10-7-12 16,11-9-36-1</inkml:trace>
  <inkml:trace contextRef="#ctx0" brushRef="#br0" timeOffset="96531.93">26395 7175 320 0,'-7'-9'121'0,"14"2"-95"0,14-2 11 0,-3 0-2 16,17-7-3-16,11 3 4 0,0-2-14 15,-8 5-5-15,15-2-10 16,11-1-5-16,3 7 1 0,0 3-7 16,-4 6 1-16,-6 3-63 15,-8 0-26-15,-6 1-68 16</inkml:trace>
  <inkml:trace contextRef="#ctx0" brushRef="#br0" timeOffset="99382.86">30794 8370 188 0,'4'0'71'0,"-1"-3"-55"0,1 3 2 0,-4 0-1 16,0 0-5-16,0 0 3 16,0 0 1-16,0 0-1 15,0 0-7-15,0 0 1 0,0 0 4 16,0 0-3-16,0 0 0 16,0 0 2-16,0 0 3 15,0 0-6-15,0 0-1 16,3-4 2-16,1 1 1 15,-4 3-3-15,3-3-3 16,1 0 0-16,-1 0-1 16,1 3 0-16,-1 0 0 15,-3 0-2-15,0 0 1 16,0 0-2-16,0 0 2 16,0 0 0-16,0 0 1 15,0 0-2-15,0 0 1 16,0 0-2-16,4 0 2 0,-4 0 0 15,3 3 3-15,1 0 3 16,-1 3 2-16,1 1 1 16,-1 11 2-16,1-2-5 15,-1 16-3-15,-3-7-3 16,0 9 0-16,0 1-2 16,0-1 2-16,-3 7-4 15,3-16 0-15,0-6 1 16,0 6 0-16,0-10 0 15,0 1 2-15,0-3-1 16,3-4-1-16,1 1 1 16,0-4-1-16,-1 0-14 15,1-3-3-15,-1 0-20 0,4-3-6 16,-3 0-27 0,3-3-8-16,0 0-42 15</inkml:trace>
  <inkml:trace contextRef="#ctx0" brushRef="#br0" timeOffset="101066.51">31214 8363 208 0,'7'-12'79'0,"-7"12"-61"0,7-16 15 0,-4 13 3 15,1-3-5-15,-1 0-1 16,-3 2-8-16,0 4-3 15,0 0-11-15,0 0-1 0,4 4 3 16,-4-1-2-16,0 6 1 16,0 10-3-16,0 6 1 15,-4 6-4-15,1 7 0 16,-1 0-1-16,1-1-2 16,-4-2 1-16,3-4-1 15,1-6 0-15,-1-6 0 16,1 0-25-16,3 0-10 15,0-10-53-15,7-3-21 0,0-6 2 16</inkml:trace>
  <inkml:trace contextRef="#ctx0" brushRef="#br0" timeOffset="101246.1">31119 8451 236 0,'3'-3'88'0,"4"3"-69"0,11 3 6 15,-4-3 0-15,4 3-14 16,6 0-3-16,-3 1-5 16,-3-1 0-16,7 3-2 15,-4-3-1-15,-3 3 1 0,-4 1-45 16,0-4-20-16,0 0-39 16</inkml:trace>
  <inkml:trace contextRef="#ctx0" brushRef="#br0" timeOffset="101681.32">31549 8357 236 0,'0'-3'88'0,"0"3"-69"0,0-3 6 0,0 3 0 16,0 0-10-16,0 0 2 16,-4 0-4-16,1 0 0 15,-4 3-7-15,3 0-2 0,-3 0 2 16,4 0-3-16,-4 1 0 15,0-1-3-15,3 3-1 0,1-3 1 16,-1 3 0 0,4-3-3-16,4 4 2 0,-1-4 1 15,4 6 2-15,-3-2-1 16,3-1-1-16,0 0 1 16,0 4-1-16,0-1 0 15,0 3 0-15,0 1 0 16,-3 3 2-16,-1-7-3 15,1 10-2-15,-1 0 4 16,-3 0 1-16,0-4 11 16,0 1 3-16,0-4-5 15,-3 1-2-15,-1 0-3 16,1-4-1-16,-1 0-3 16,-3-2-2-16,0-4 1 15,0 3-1-15,0-3-27 0,0-6-11 16,3-3-47-16,4-4-19 15,0 1 0 1</inkml:trace>
  <inkml:trace contextRef="#ctx0" brushRef="#br0" timeOffset="101863.29">31542 8323 216 0,'0'0'82'0,"0"0"-64"0,3 9 11 0,-3-9 2 16,4 3-13-16,-1 0-2 15,5 0-5-15,2 4-2 16,4-1-5-16,0-3-3 0,0 0 2 0,1 0-2 16,-1 1-1-16,0-1-46 15,0-3-21 1,4 6-41-16</inkml:trace>
  <inkml:trace contextRef="#ctx0" brushRef="#br0" timeOffset="102266.69">31870 8335 208 0,'3'-3'77'0,"-3"3"-60"0,0-3 6 15,0 3-1-15,0 0-8 16,0 0 0-16,-7 0-4 16,4 0-1-16,-11 3-5 15,-11 6 4-15,4 1 4 0,3-1 0 0,-3 10 3 16,-7 9-2-16,7 7 2 15,7-1-6-15,7 1-3 16,7-4 1-16,10-3 2 16,8-3 0-16,-1-9 0 15,-2-3 3-15,9-7 3 16,-3 3-2-16,8-12 2 16,-5 3-6-16,1-12-1 15,-7 2-2-15,-4-9 1 16,-4 4-2-16,-3-13 2 15,0 6-6-15,-10-7-1 16,-1 7 0-16,-3 0 2 16,0 4-6-16,0 2 1 0,0 0-21 15,4 7-9-15,-1-1-14 16,4 7-6-16,0 3-77 16,11 3-44-1,-4 7 82-15</inkml:trace>
  <inkml:trace contextRef="#ctx0" brushRef="#br0" timeOffset="102506.5">32223 8357 256 0,'-18'0'96'0,"18"0"-75"0,7 0-3 0,0 0-6 16,4 0-11-16,-4 0-3 15,14 0 3-15,-3 0 1 16,3 0 0-16,-4 0-52 0,1 6-24 16,-7 7-24-1</inkml:trace>
  <inkml:trace contextRef="#ctx0" brushRef="#br0" timeOffset="102640.26">32269 8454 264 0,'7'3'99'0,"-7"-3"-77"0,35 4-2 0,-17-4-7 16,3 0-9-16,3 3-1 16,1 0-6-16,0 0 0 0,-4 0-114 15,0 0-48-15</inkml:trace>
  <inkml:trace contextRef="#ctx0" brushRef="#br0" timeOffset="103075.32">32738 8354 228 0,'0'3'85'0,"0"-3"-66"0,0 0 21 0,0 0 4 16,0 0-11-16,0 0-2 15,-7 0-14-15,3 0-5 16,-10 3-7-16,4 0-6 0,-8 4 0 16,4-7-1-16,-4 9 0 15,4-3 2-15,3-3 0 16,4 7-3-16,4-4 0 16,-1-3 2-16,11 10 0 15,0-7 1-15,11 7 0 16,-4-1-3-16,11 10 2 15,-7-3 3-15,6 9 1 16,-3-6-4-16,1 6 1 16,-5-6 9-16,-3 0 5 15,-3-6 0-15,-8 3 2 0,1 0-9 16,-11-7-4-16,0-3 0 16,-11-2 2-16,-10-1-4 15,7-3-3-15,3-3 1 16,-3-3 0-16,3 0-30 15,-6-7-12-15,6 1-40 16,7-13-17-16,8 0-11 16</inkml:trace>
  <inkml:trace contextRef="#ctx0" brushRef="#br0" timeOffset="103241.7">32752 8310 252 0,'3'-3'96'0,"-3"3"-75"0,22 0 8 0,-19 0-3 16,15 0-16-16,-4 0-3 15,7 3-7-15,-3-3-3 16,-1 3-117-16,-3 0-54 16</inkml:trace>
  <inkml:trace contextRef="#ctx0" brushRef="#br0" timeOffset="103484.03">33098 8279 240 0,'10'0'90'0,"-10"0"-70"0,4 3 30 0,-4-3 10 0,0 0-7 15,0 6-1-15,-7 7-21 16,0-1-6-16,0 13-15 15,0-3-6-15,-1 16-3 0,1 15-4 16,7-15 2-16,0-7-23 16,0 4-10-16,0-7-68 15,7-6-31-15,1-3 5 16</inkml:trace>
  <inkml:trace contextRef="#ctx0" brushRef="#br0" timeOffset="104036.14">30671 8715 160 0,'7'-10'60'0,"-7"7"-47"0,0 0 15 16,0 3 2-16,0-3-13 16,-4 3-2-16,1 0 2 15,3 0 1-15,-4 0-9 16,4 0 1-16,0 0 3 0,7-3 4 16,7-4 4-16,7 1 0 15,0 0 2-15,-3 0-4 16,14-4-2-16,-4 1-1 0,11-1 0 15,-7 1-4-15,21-7 0 16,-8 4-7-16,54-7-3 16,-21 3-6-16,84-12-2 15,-35 9 7-15,92-6 6 16,-57 6-10-16,71 0-2 16,-60 4 2-16,7 2 3 15,-43 4-54-15,1 3-26 16,-32-1-58-1</inkml:trace>
  <inkml:trace contextRef="#ctx0" brushRef="#br0" timeOffset="105027.59">30720 9270 232 0,'-4'0'88'0,"4"0"-69"0,0 0 11 16,0 0 1-16,0 0-4 16,7-4 4-16,0 4 0 15,4-3 1-15,3 0-17 16,4 3-2-16,3 0-2 0,7 0-4 15,4 0 1-15,0 3-1 16,-4 4 1-16,0-1-2 0,-3 3-1 16,-4 1-1-16,-10-1 0 15,-1-3 2-15,-6 7 3 16,-8 9-4-16,-3 0-1 16,-3 3 0-16,-5 0 0 15,1-3-2-15,0 6 1 16,4-3-4-16,-1-3-2 15,8 0-1-15,6-3 3 16,8-10 2-16,3 1 4 16,3-4-4-16,1-6-3 15,0 0 3-15,-1 0 3 16,-3-6-39-16,1 6-18 16,-1-3-103-1,3-4-58-15,4 4 101 0</inkml:trace>
  <inkml:trace contextRef="#ctx0" brushRef="#br0" timeOffset="105386.88">31337 9276 220 0,'7'-13'82'0,"-7"13"-64"0,14-9 13 0,-10 6 3 16,3 0-5-16,0-1 3 16,0 1-5-16,0 0-2 15,0 3-13-15,4 0 1 0,-8 10 3 16,1-4-4-16,-4 6-2 15,0-2-5-15,-7 9-2 16,3-1-1-16,-6 8-2 16,6-8-4-16,1 7 0 15,-1-6-31-15,1 0-12 16,-1 0-49-16,4-7-19 16,0-2 10-1</inkml:trace>
  <inkml:trace contextRef="#ctx0" brushRef="#br0" timeOffset="105543.09">31242 9313 228 0,'-4'-3'85'0,"4"3"-66"0,4 0 8 15,3 0 0-15,4 0-10 16,3 0 1-16,3 0-9 16,-2 0-3-16,6 3-3 15,-4-3-5-15,4 7 1 0,-3-4-8 16,3 0-4-16,-7 0-103 15</inkml:trace>
  <inkml:trace contextRef="#ctx0" brushRef="#br0" timeOffset="105867.78">31588 9263 232 0,'-4'-6'88'0,"8"6"-69"0,-4 0 0 0,0 0-7 16,0 0-2-16,7 0 1 15,-4 0 8-15,1 0 5 16,3 3-13-16,0 0 14 0,4 4 7 16,-4-1-7-1,-4 3-5-15,-3 1-9 16,-7 8-3-16,-4 14-2 16,1-7-1-16,-1 0 1 15,4-3 3-15,0-3-4 16,4-4-1-16,3-2 0 15,0 0 2-15,7-4-3 16,0-3-2-16,3-3 0 16,1 0-1-16,0-3-29 15,-1 0-10-15,1-3-45 16,6 0-19-16,1 0-22 16</inkml:trace>
  <inkml:trace contextRef="#ctx0" brushRef="#br0" timeOffset="106288.46">31944 9266 300 0,'0'0'112'0,"0"0"-87"0,0 0 9 0,0 0-4 15,0 0-16-15,0 0-5 0,-3 0-9 16,-1 0 0-16,-10 4 0 15,3-1 0-15,-3 0 0 0,-3 3 0 16,6-3 2-16,4-3-3 16,3 10-2-16,4-10-1 15,7 9 3-15,0-9 0 16,8 9 1-16,-1-2 0 16,0-1 0-16,0 0-3 15,0 7 2-15,-3-4 1 16,-1 7 2-16,-3-4-1 15,-3 4-1-15,-1-3 1 16,1 2 1-16,-4 7-1 16,0-9 2-16,0-4 4 0,-4 1 4 15,4-1-6-15,-7-3-3 16,0-3-4-16,-3-3 1 16,-1 0-10-16,-3-3-5 15,-4-3-45-15,8-3-18 16,3 2-45-1</inkml:trace>
  <inkml:trace contextRef="#ctx0" brushRef="#br0" timeOffset="106486.11">31937 9219 276 0,'-4'-3'104'0,"4"3"-81"0,11 3 9 0,-11-3-2 0,7 0-16 15,7 4-5-15,0-1-6 16,4 0 0-16,-4 0-2 16,-3 0-7-16,3 0-1 0,-4 0-63 15,4-3-28-15,1 0-14 16</inkml:trace>
  <inkml:trace contextRef="#ctx0" brushRef="#br0" timeOffset="106680.91">32378 9235 284 0,'-4'3'107'0,"8"-3"-83"0,7 0-5 0,-4 0-6 16,3 0-10-16,1 0-2 15,-1 3-124-15,1 0-56 16</inkml:trace>
  <inkml:trace contextRef="#ctx0" brushRef="#br0" timeOffset="106831.12">32378 9323 244 0,'14'3'93'0,"-3"0"-72"0,3-3 5 0,-4 0-3 15,1 0-15-15,0 0-2 16,3 0-4-16,-4 0-2 16,1 0-116-16,3 3-51 15</inkml:trace>
  <inkml:trace contextRef="#ctx0" brushRef="#br0" timeOffset="107174.11">32703 9179 280 0,'10'6'107'0,"4"-3"-83"0,14 3 8 0,-10-3 1 16,3 1-4-16,0 2 3 15,-3 0-9-15,-4 4-1 16,-3-1-13-16,-8 3 1 0,-10 1 1 15,-7 0-6-15,-4-1-1 16,-3 1-2-16,0 2-2 16,3-2-2-16,4-1 1 15,4 1 1-15,6-4 0 16,4 1 0-16,7-4 0 16,7 0 2-16,1-3 1 15,2 1-23-15,1-1-12 16,-1-3-109-1,1 6-73-15,-4 0 85 16</inkml:trace>
  <inkml:trace contextRef="#ctx0" brushRef="#br0" timeOffset="107444.19">33013 9125 316 0,'0'16'118'0,"7"0"-92"0,11 6 11 16,-4-13-1-16,7 7-9 16,7-4-1-16,4 1-10 15,0-1-5-15,-4 1-6 16,-3-4-2-16,-11 4 1 0,-11-4 4 16,-10 10 3-16,-7 3-6 0,-7 3-1 15,7-6-4-15,-7 12-1 16,6 4-4-16,8-4-1 15,7-3-41-15,7-6-17 16,8-3-99 0</inkml:trace>
  <inkml:trace contextRef="#ctx0" brushRef="#br0" timeOffset="109005.91">32269 8928 228 0,'-11'-10'88'0,"11"10"-69"0,-4-9 13 0,4 9 0 16,0-3-13-16,0-3-3 15,0 2-3-15,0-2-1 0,-7 3-6 16,0-3 3-16,-10 6 3 16,-1-3 0-16,-10 3 3 0,3 0-6 15,-24-7-3-15,10 4-1 16,-35 3 1-16,-21 0 3 16,10-3 2-16,0-3-3 15,1 3-3-15,-1 0-2 16,4 3 0-16,3 3-2 15,11 3 2-15,7 0-4 16,4 4 0-16,-1-7 1 16,1 6 2-16,-8 1-1 15,-3-1-1-15,0 7 1 16,0-4-1-16,4 4 0 16,-1 3 0-16,1 3 8 0,6 6 5 15,8 0-9-15,14 3-1 16,14 1-1-16,13-4 1 15,12 0-4-15,3 0 1 16,4-2 0-16,-4 2 2 16,0-3-1-16,0 0-1 15,-4 0 12-15,-3 3 6 16,0 0-3-16,0 1 2 16,0-1-8-16,4 6-1 15,3-5 0-15,0-4 0 16,4 3-4-16,3 0-3 15,0-3 0-15,3 0-1 16,8-3 0-16,10 0 2 16,8-3-1-16,3-3-1 15,3-1 7-15,0-2 3 0,1-1 1 16,-1-2 3-16,4-4-3 16,11 0-1-16,10 1-6 15,0-4-1-15,-4 0 1 16,-3 6 0-16,0-2-5 15,0-4 1-15,4 6 0 16,3-9 0-16,-3 10 0 16,-8-4 0-16,-6-3 0 15,-5 6 2-15,-6-6-3 16,-3 1 0-16,2-4 1 16,1 0 0-16,4 0 2 15,6 0 1-15,4 0-1 0,-7 3-2 16,0-3 1-16,0 0-1 15,0 0-3-15,0-3 2 16,0 3 1-16,0-4 2 16,-1 1-1-16,5 0 2 15,-8-3-2-15,-3 3-1 16,-3-3 1-16,-5-4 1 16,1 1-3-16,0-1-2 15,0 1 4-15,7 3 1 16,3-4-3-16,0 1 1 15,1 3 0-15,-4-1 0 16,-8 1 0-16,5-3 2 16,-8-1-1-16,-7-2-1 15,-3-1 1-15,0-6 1 0,-4 7-3 16,0-7 0-16,0-3 1 16,4-3 0-16,-4 3 0 15,4-3 2-15,-1 3-1 16,1 0-1-16,-4 0 1 15,4-3-1-15,-7 0 0 16,-4-3 0-16,-4 6 0 16,-3-3 0-16,-3-4-3 15,-8-5 0-15,-6-4-5 16,-8-9-2-16,-7-9-2 16,-6 6 2-16,-5 3-1 15,12 18 2-15,3 4-6 16,-50-3-1-16,-56-10 2 0,46 20 3 15,17 2-2-15,-52 3-2 16,24 4 2-16,-10 0 2 16,21-1-4-16,-7 1-3 15,13 3-17-15,16-1-5 16,9 1-116 0,22 3-53-16,7 0 104 15</inkml:trace>
  <inkml:trace contextRef="#ctx0" brushRef="#br0" timeOffset="110491.02">31161 10188 288 0,'10'-15'110'0,"1"8"-86"0,7-5 5 0,-11 5-5 16,0 1-14-16,0 3-1 16,0 0-1-16,-7 3 2 15,0 0-5-15,-4 3 8 0,-3 3 4 16,-3 4-1-16,-1-1 1 15,-3 1-5-15,0-1-2 16,0 7-9-16,0-4-2 16,3-2 0-16,4 2 2 15,0-2-2-15,3-1 0 16,4-3 1-16,0-3 0 16,8 1 0-16,-1-1 0 0,3 0 0 15,8 0 0-15,-1 0 0 16,5 0 2-16,-1 3-3 15,0 4 0 1,4-1-1-16,-1 4 0 0,-2 6 2 16,-1 9 0-16,0 0 0 15,-4-3 0-15,-2 0 2 16,-1-6 1-16,0 3 7 16,-7-6 4-16,-4-4 1 15,-6 1 1-15,-8-1-8 16,-10-2-3-16,-4-1-3 15,-3-6-2-15,-4 7 1 16,4-10-1-16,0 0 0 0,7 0 0 16,3-3-18-16,4-7-8 15,7-2-35-15,7-7-13 16,14 0-81 0</inkml:trace>
  <inkml:trace contextRef="#ctx0" brushRef="#br0" timeOffset="110749.91">31221 10160 248 0,'0'0'93'0,"3"0"-72"0,8 0 9 15,-4-3-1-15,7 0-6 16,7 0 0-16,4-4-12 16,3 4-4-16,0 0-5 15,4 0-2-15,0 3 3 0,-4 0-46 16,0 3-18-16,1 0-63 16</inkml:trace>
  <inkml:trace contextRef="#ctx0" brushRef="#br0" timeOffset="110989.49">31718 10182 264 0,'-3'0'99'0,"3"0"-77"0,-4 0 15 0,4 0 5 15,0 0-12-15,0 9-2 16,-3 1-12-16,-1-1-3 15,1 10-7-15,-1 0-6 0,4 3-1 16,0 0 1-16,4 3 2 16,3 3-3-16,0 3 0 15,0-6-30-15,0 1-12 16,0-11-101 0</inkml:trace>
  <inkml:trace contextRef="#ctx0" brushRef="#br0" timeOffset="111185.66">31605 10285 276 0,'-7'-9'104'0,"7"9"-81"0,7 0 5 16,0 0-2-16,4 0-17 16,7 0-2-16,3 3-5 15,4 0 1-15,3 0-2 16,0 1-3-16,-3-1 1 0,-4 0-43 15,0 0-20-15,0 3-54 16</inkml:trace>
  <inkml:trace contextRef="#ctx0" brushRef="#br0" timeOffset="111377.68">32018 10216 316 0,'-3'-9'121'0,"3"9"-95"0,3 0 7 0,-3 0-5 15,0 3-14-15,0 3-1 16,0 4-7-16,-3 2-2 16,-1 4-2-16,1 3-2 0,-1 3 1 15,0 0-4-15,1 6 0 16,-1-3-25-16,4 3-9 16,4-6-109-16</inkml:trace>
  <inkml:trace contextRef="#ctx0" brushRef="#br0" timeOffset="111791.84">32195 10260 276 0,'7'-9'104'0,"-4"3"-81"0,4 3 39 16,-7 3-42-1,0 0-1-15,-7 3-11 16,-3 3-3-16,-5 3-3 16,1 4-2-16,0 3 3 0,0 2-4 15,3 1-2-15,4 6 8 0,7 0 4 16,11-9 2-16,10 0 1 16,7-7 0-16,8-3 0 15,2-2 0-15,1-4 2 16,0-4-5-16,-7-2-1 15,-4-3-2-15,-3-7-1 16,-8-6-1-16,-6 3 0 16,-7 0-2-16,-8-6-2 0,-7 3 1 15,-3 1-1-15,-3 2 0 16,-1 6 0-16,4 1-20 0,7 2-7 16,7 7-17-16,7-3-5 15,3 6-14-15,5 6-3 16,2-3-54-1</inkml:trace>
  <inkml:trace contextRef="#ctx0" brushRef="#br0" timeOffset="111979.32">32600 10264 280 0,'-14'-4'104'0,"11"1"-81"0,-1 3 7 0,4 0-3 0,7-3-13 16,4 0-1 0,3 0-7-16,3 3-4 0,5 0-1 15,2 0-19-15,-3 0-5 0,4 3-110 16</inkml:trace>
  <inkml:trace contextRef="#ctx0" brushRef="#br0" timeOffset="112151.13">32695 10298 272 0,'-3'0'101'0,"6"-3"-78"0,5 6 6 15,-1-3-2-15,7 0-13 0,3 0-3 16,4 0-9-16,1 3-1 16,-1 0-1-16,-4 0-42 0,5-3-19 15,-5 10-60 1</inkml:trace>
  <inkml:trace contextRef="#ctx0" brushRef="#br0" timeOffset="112401.02">33052 10182 292 0,'7'-9'110'0,"0"2"-86"0,0 7 18 0,-4 0 1 15,1 0-17-15,0 3-4 0,-4 1-11 16,-4 5-3-16,-3 7-4 16,0-4-3-16,0 4 0 0,0 3-1 15,0 0 0-15,3-4-25 16,4 1-10-16,0-4-33 16,7 4-12-16,7-3-44 15</inkml:trace>
  <inkml:trace contextRef="#ctx0" brushRef="#br0" timeOffset="112758.2">33323 10191 288 0,'7'-9'107'0,"-7"0"-83"0,0 5 4 0,0 4-2 16,-3-3-15-16,-4 3-3 15,-4 3-8-15,-3 1 0 16,4 2 0-16,-1-3-3 0,0 3 0 15,4-3 2-15,4 7 0 16,3-1 1-16,3 1 0 16,4-1-3-16,4 4 2 15,3 2 1-15,0 1 0 16,0 3 6-16,0 3 4 16,1 0 3-16,-5-4 3 15,1 4-1-15,-4-3 1 16,-4-3-4-16,1 0 0 15,-4-4-5-15,0-2-2 16,-4-1 0-16,-3-6-1 16,-7 3-9-1,-7-6-2-15,-4-6-23 16,-3 3-10-16,0-6-19 0,3-7-8 16,11 6-59-1</inkml:trace>
  <inkml:trace contextRef="#ctx0" brushRef="#br0" timeOffset="112954.65">33345 10091 332 0,'17'3'126'0,"1"-3"-98"0,14 0-3 0,-15 0-7 0,8 3-14 15,10 0-2-15,4 1-56 16,0-1-24-16,0 0-54 16,-15-6-21-16</inkml:trace>
  <inkml:trace contextRef="#ctx0" brushRef="#br0" timeOffset="113465.44">30565 10568 268 0,'-4'0'101'0,"4"0"-78"0,0-3-5 0,4-4-5 0,3 7 1 15,7 0 5-15,7-3 4 16,21-3 3-16,32-7-14 16,15-9 2-16,48-12 2 0,22-4-4 15,53 7 1-15,24-4-8 16,18 1-3-16,21 6-1 15,-21 6-1-15,4 0-9 16,-29 6-4-16,-35 0-20 16,-21 4-6-16,-32-4-106 15</inkml:trace>
  <inkml:trace contextRef="#ctx0" brushRef="#br0" timeOffset="114890">20715 7310 264 0,'-25'-3'99'0,"22"0"-77"0,-4 3 15 15,7 0 5-15,0 0-12 16,0 0 0-16,0 0-2 16,7 0 2-16,3 0-16 15,8-4 7-15,7 4 3 0,10-3-1 16,4-3-2-16,3 3-5 0,1 0-2 15,-5 6-4-15,1 3 1 16,-7 4-2-16,-4 5 2 16,-10 4 0-16,-11 16 1 15,-7 15-4-15,-7 6 0 16,-7 4-3-16,-4-4 2 16,0-2-2-16,1-11 2 15,3-2-2-15,3-6 2 16,8-7-2-16,6-3 0 15,8-3-1-15,6-6 2 16,12-7-1-16,13-3 0 16,11-3-3-16,3-3 1 15,-6 0-4-15,-8 0 0 0,-7 0-45 16,-10 0-20-16,-7 7-96 16,-18 2-105-1</inkml:trace>
  <inkml:trace contextRef="#ctx0" brushRef="#br0" timeOffset="117203.6">23029 7363 300 0,'-7'-6'112'0,"7"6"-87"0,0 0 0 15,0 0-5-15,0 0-3 16,0 0 2-16,7 0 3 0,0 0 3 16,15 0-13-16,-5 0 6 0,18 0 5 15,-6 0-3-15,10 0-2 16,-8 6-4-16,5-3-1 16,-8 7 1-16,-4 9 2 15,-2-7-1-15,-8 16 1 16,-4-6-6-16,-6 13-4 15,-4-1-3-15,-7 4 0 16,3-7-2-16,-6 1-1 16,3-7 1-16,0 0-1 15,0-3 0-15,7-4 0 16,0-2 4-16,7-6 2 16,-4 5 0-16,8-5 1 15,-1-4-6-15,1 0-1 0,-1 0-2 16,1 1 0-1,0-4-36-15,-4 3-14 0,0-3-29 16,3 0-10-16,-3 1-77 16</inkml:trace>
  <inkml:trace contextRef="#ctx0" brushRef="#br0" timeOffset="117788.06">23689 7410 296 0,'-7'-6'112'0,"7"6"-87"0,4-3 29 0,-4 3 7 15,0 0-19-15,0 0-6 16,-4 0-19-16,0 0-6 15,-6 6-7-15,3 0-3 0,-7 4 2 16,3-1-4-16,-3 4-2 16,3-1 2-16,4 1 2 15,0-4 0-15,4 1-1 16,3-1-2-16,7-6 1 16,-4 7 1-16,11-4 2 15,-3 0-3-15,14 0-2 0,-8 1-1 16,8-1 3-1,-4 0 0-15,4 4 1 16,-4-4-3-16,4 6 2 0,-8 1 1 16,8 6 0-16,-7-4 0 15,-1 4 0-15,-2-3 8 16,2 3 7-16,-3-4-1 16,-3 4 2-16,-1-6 2 15,-6 6 1-15,0-10-2 16,-8 7 0-16,0-4-3 15,-3 1-1-15,0-4-5 16,-7-3 0-16,4 1-5 16,-12-4-2-16,5 0 0 15,-8-3-1-15,0 0-3 0,1 0 2 16,3 0-34-16,-1-3-15 16,5 0-18-16,3 0-8 15,3-1-21-15,11-2-6 16,0 0-29-1</inkml:trace>
  <inkml:trace contextRef="#ctx0" brushRef="#br0" timeOffset="118135.05">23721 7357 280 0,'-18'0'104'0,"18"0"-81"0,0 0 14 16,0 0 1-16,4-3-7 16,-1-3 2-16,1 6-4 15,-4 0 0-15,3 0-16 16,-3 0 5-16,7 0 3 0,-3 0 0 15,10 0-1-15,-3 0-2 16,13 0 1-16,-3 0-8 16,18 0-4-16,-11 0-4 15,18 0-3-15,-7 0 1 0,0 0-1 16,-7 0-64-16,-4 0-27 16,-3 0-99-1</inkml:trace>
  <inkml:trace contextRef="#ctx0" brushRef="#br0" timeOffset="120838.18">17522 6808 264 0,'-3'-9'99'0,"-1"6"-77"0,-10 3 2 15,7 3-2-15,-3 3-5 16,-8 3-1-16,-3 10-4 16,-4 10 0-16,-3 18-7 15,0 25 1-15,3 12 4 0,0 20-4 16,-3 31 2-16,3 6-5 16,4 12-2-16,7 7 2 0,11-22 0 15,6-16 10-15,15-12 6 16,21-6-8-1,14-13-3-15,3-16-5 0,-3-9-3 16,-7-16-59-16,0-22-27 16,-11-15-59-1</inkml:trace>
  <inkml:trace contextRef="#ctx0" brushRef="#br0" timeOffset="121796.73">21967 6846 228 0,'4'-10'85'0,"7"1"-66"0,-1-4 16 0,-3 7 6 15,4 3-9-15,-1 3 1 16,8 3-1-16,7 7 0 16,-1 5-17-16,-2-2 11 0,13 31 4 15,7 37-11-15,-7 4-5 16,-6-4-7-16,-8 13-2 15,-3 13 10-15,-8 3 5 16,-3-13-6-16,-7-6-3 16,-7 16-4-16,-7-1-2 15,-11-12-6-15,-3-15 1 16,0-7-18-16,0-13-5 0,3-15-11 16,4-9-2-16,0-13 2 15,6-4 1 1,5-2-23-16,6-10-9 0,15-9-70 15</inkml:trace>
  <inkml:trace contextRef="#ctx0" brushRef="#br0" timeOffset="122276.14">22814 6629 236 0,'-14'-34'88'0,"14"34"-69"0,-3-19 24 0,3 19 5 16,0-9-16-16,0 9-4 16,-8 0-10-16,1 6-1 0,-14 22-10 15,-14 22 0-15,-4 7 0 0,0 15 8 16,4 31 4-16,3 10 6 15,-3 16 4-15,7 21-15 16,0-2-8-16,3 2-4 16,0 1 0-16,8-20-3 15,6-21 0-15,11-19 1 16,7-12 2-16,11-17-1 16,6-18-1-16,15-13-21 15,14-9-9-15,11-6-146 16</inkml:trace>
  <inkml:trace contextRef="#ctx0" brushRef="#br0" timeOffset="122955.32">26755 6595 248 0,'-7'-22'93'0,"14"16"-72"0,7 6 18 0,0-3 5 16,14 3 1-16,25 3 3 15,18 6-7-15,3 16-2 16,3 13-22-16,8 6 7 0,-7 3 6 16,-11 28-1-16,-14 29 1 15,-25 5-11-15,-25 23-1 16,-17 15-9-16,-11-2-3 16,-6-7-3-16,-5-4 0 15,1-14-2-15,-4-20-1 0,1-16-13 16,2-18-6-16,5-12-37 15,6-10-16-15,4-13-44 16,10-9-19-16,4-3-10 16</inkml:trace>
  <inkml:trace contextRef="#ctx0" brushRef="#br0" timeOffset="123699.62">16447 9285 272 0,'-25'0'101'0,"25"0"-78"0,0-3 15 0,0 3 4 16,10-6-3-16,8 6 4 16,10-3-11-16,11-4-4 15,3 1-16-15,4 3-5 0,4 0-1 16,6 3-3-16,1 3 0 0,-5 3-17 15,-9 4-7-15,-8 2-50 16,-14 7-19-16,-10 6-59 16</inkml:trace>
  <inkml:trace contextRef="#ctx0" brushRef="#br0" timeOffset="123871.45">16581 9687 316 0,'-15'9'118'0,"15"-6"-92"0,11 7 8 15,0-10-3-15,3 0-11 16,7-4-1-16,7-2-9 16,4 6-2-16,3 0-4 15,7 0-5-15,1 0 0 0,-4 0-30 16,-1 6-14-16,-2-2-107 16</inkml:trace>
  <inkml:trace contextRef="#ctx0" brushRef="#br0" timeOffset="124994.07">17657 9257 240 0,'3'-19'90'0,"1"13"-70"0,-4 0 24 15,0 6 4-15,0 0-10 16,0-3 0-16,0 3-10 15,0 0-5-15,0 0-13 16,0 0 2-16,0 0 4 0,7 0 1 16,3-4 1-1,8 4-3-15,10 0-1 16,11 4-4-16,10 2 1 16,4 3 0-16,-7 7 3 15,-4 6-1-15,-10 15 2 16,-11 20-4-16,-14 9-1 15,-10-4 2-15,-15-5 3 16,-10 2 0-16,-4-2 1 0,0 2-4 16,1-2 0-16,3-4-9 15,6-6-2-15,5-3 1 16,3-6 1-16,7-7-6 16,3-6 0-16,11-3 1 15,11-6 1-15,10-7 1 16,7-6 2-16,8-3-1 15,-5-3 2-15,-2-3-4 16,-5 3 0-16,1-3-26 16,-4-4-11-16,-3 7-23 15,0-6-7-15,-1-4-8 16,1-6-1-16,0-3-80 16</inkml:trace>
  <inkml:trace contextRef="#ctx0" brushRef="#br0" timeOffset="125429.97">18673 9524 352 0,'3'-16'132'0,"-3"13"-103"0,4 0 10 16,-4 3-4-16,0 3-5 15,-4 9 4-15,-3 7-12 16,-7 9-3-16,-4 4-11 16,-6 5-7-16,-12-2-2 0,-3 2 3 15,-3 4 3-15,-4 0-4 0,7 6-1 16,8-6-2-16,3-7 0 16,6-6-3-16,5-6 1 15,6-3-33-15,1-6-16 16,2-4-14-16,5-6-5 15,10-9-75 1</inkml:trace>
  <inkml:trace contextRef="#ctx0" brushRef="#br0" timeOffset="125673.79">18408 9429 272 0,'-7'0'104'0,"14"10"-81"0,11 9 14 0,-8-10 1 16,4 7-7-16,4 9 2 0,3 3-4 16,-3 10 2-16,-1-4-17 15,-3-6 1-15,1 13-1 0,-1 0-7 16,-4 0-4-16,4-4-2 16,1 7 1-16,-1-9-25 15,0-7-12-15,3-9-37 16,1-10-15-16,7-9-55 15</inkml:trace>
  <inkml:trace contextRef="#ctx0" brushRef="#br0" timeOffset="126000.66">19128 8890 276 0,'-4'-25'104'0,"8"16"-81"0,-1-4 29 0,1 7 7 16,-1-4-14-16,-3 4-3 16,0 6-18-16,0 3-7 15,-7 16-10-15,-3 28-1 0,-5 19 4 16,-2 9-2-16,-4 13 1 15,-4 25 1-15,0 0 4 16,4-7-8-16,7-5-3 0,7 5-5 16,7-5-1-16,11-14-23 15,-1-11-7-15,4-17-30 16,4-12-13-16,3-18-85 31</inkml:trace>
  <inkml:trace contextRef="#ctx0" brushRef="#br0" timeOffset="127337.93">19456 9223 184 0,'7'-7'68'0,"-4"1"-52"0,4 3 8 16,-3 0 0-16,3 0-3 15,0-1 2-15,-3 1 0 0,-1-3 1 16,1 6-13-16,-1 6 11 0,-3 1 7 15,-3 2-4-15,-4 7-2 16,-8-1-9-16,-6 4-4 16,0 3-1-16,-4 0-1 15,1 0-4-15,3 0-3 16,6-6-3-16,5-1 1 16,3-2 1-16,3-4 2 15,4-2 3-15,4-4 2 16,3 3-3-16,3-3-3 15,1-3-3-15,3 6 1 16,4-3 1-16,3-3 2 16,0 7-1-16,4-4-1 15,-1-3 1-15,1 6-1 16,0 0 0-16,-4 4 2 0,0 2-3 16,-3 7 0-16,-1 3-1 15,1 0 0-15,-4 6 4 16,0-3 3-16,-3-3 9 15,-1 0 3-15,-2-3 0 16,-1-3 2-16,-4-4 1 16,-3-2 0-16,-3-1-3 15,-4-3 0-15,-4 1-9 16,-7-1-5-16,-3 3-2 16,-7 1-1-16,-4-1-3 15,-3-3 2-15,0 1-1 16,3-4-2-16,4 0-26 15,6-3-12-15,8-3-17 0,11-3-6 16,10-4-22-16,11-9-9 16,-1-9-24-1</inkml:trace>
  <inkml:trace contextRef="#ctx0" brushRef="#br0" timeOffset="127576.99">19526 9044 272 0,'-10'-13'104'0,"10"7"-81"0,3-3 5 0,1 2-2 16,3-2-6-16,7 0 0 15,4-1-6-15,3 4-4 0,10 3-5 16,8 3-4-16,11 6 2 0,3 7-2 15,-4 5-1-15,-3 4-26 16,-4 0-12-16,0 6-100 16</inkml:trace>
  <inkml:trace contextRef="#ctx0" brushRef="#br0" timeOffset="127892.62">20274 9276 300 0,'-3'0'112'0,"3"-3"-87"0,-4 6 4 16,1 3-4-16,-4-3-9 0,-4 13 3 15,-3-4-6-15,-4 17 0 16,-3 5-8-16,0 7 1 0,0 3 1 15,0 0-1-15,-1-4-1 16,5 1-3-16,-1-6 1 16,4-4-4-16,0-6 0 15,7-3 1-15,-4-6 0 16,8-4-20-16,3-2-7 0,0-4-39 16,0-3-17-16,0-3-45 15</inkml:trace>
  <inkml:trace contextRef="#ctx0" brushRef="#br0" timeOffset="128132.05">19992 9276 252 0,'-11'9'96'0,"15"1"-75"0,-1 8 19 16,1-11 2-16,3 5-11 15,4 10-1-15,-1 6-13 0,8 7-5 16,-1 3-7-16,1 2 1 0,3 1 3 16,0-3-7-16,4-4-1 15,0-2-1-15,-4-4 2 16,-3-6-72-16,-1 3-29 16,1-6-37-1</inkml:trace>
  <inkml:trace contextRef="#ctx0" brushRef="#br0" timeOffset="129624.42">20729 9147 268 0,'4'-15'101'0,"-4"15"-78"0,0-10 15 0,0 10 2 16,0 0-11-16,0 0-2 15,3 6-4-15,1 7 0 0,-1-4-13 16,1 7-1-16,-4 6 1 0,0 16-4 15,0 2-1-15,0 4-2 16,0 3-3-16,0-3-2 16,3 3 1-16,1-6 1 15,-1-6 2-15,1-14-45 16,-4 5-18-16,4-11-96 16</inkml:trace>
  <inkml:trace contextRef="#ctx0" brushRef="#br0" timeOffset="129829.23">20585 9389 296 0,'-7'-10'112'0,"10"4"-87"0,4 3-2 0,0-3-9 16,7-1-13-16,7 1 0 15,8 0-3-15,6 0 0 16,4 2 2-16,0 1 2 0,-1 3 3 0,-6 0-2 15,-4 3 0-15,-3 1-21 16,-4-1-8-16,0 3-102 16</inkml:trace>
  <inkml:trace contextRef="#ctx0" brushRef="#br0" timeOffset="130713.4">21258 9025 212 0,'4'-9'82'0,"-1"5"-64"0,1 1 11 0,-4 3-1 15,0 0-3-15,0 3 2 0,0 7 2 16,0 9 2-16,0 6-16 16,-4 6 4-16,1 4 2 0,-1 2 0 15,1 1 2-15,-1 3-9 16,1 6-3-16,3 9-6 16,3-6-2-16,4 0-1 15,0-6 1-15,4-6-2 16,0-7-1-16,-1-6 1 15,-3-3 1-15,0-3-8 16,-3-6-3-16,-4-4-48 16,0-3-20-16,0-3-73 15</inkml:trace>
  <inkml:trace contextRef="#ctx0" brushRef="#br0" timeOffset="131028.49">21488 8824 344 0,'24'10'129'0,"-9"2"-100"0,6 10 9 0,-7-9-3 16,0 15 0-16,4 19 3 0,-1 6-7 15,-3 4-4-15,-7 2-15 16,-7 4-5-16,-3 19-3 0,-8 2 0 16,-3-9 0-16,0 4-2 15,-4-13-2 1,1-4 1-16,-1-11-1 0,4-8-31 16,3-8-14-16,4-13-24 15,4-3-7-15,10-10-87 16</inkml:trace>
  <inkml:trace contextRef="#ctx0" brushRef="#br0" timeOffset="135052.85">22070 9025 272 0,'3'-25'104'0,"4"16"-81"0,0-1 16 16,0 7 1-16,1 0-5 15,2 6 4-15,1 3-4 16,-1 10-1-16,1 9-19 0,-1 13-5 0,-2-1 1 16,-1 1-5-16,-4-1-1 15,-3 1-2 1,0 3-3-16,0 0 1 0,0 3 1 16,0-10-8-16,0 4-3 15,-3 2-50-15,-1-5-22 16,-3-4-66-1,0-12-45-15,3-3 85 16</inkml:trace>
  <inkml:trace contextRef="#ctx0" brushRef="#br0" timeOffset="135248.75">21971 9254 248 0,'-18'-19'93'0,"18"16"-72"16,4 0 9-16,3 3-1 0,4-3-13 15,6 3-2-15,11 0-8 16,11-3-2-16,11 3-2 16,-1 0-2-16,0 0 1 0,-3 0-23 15,-7 0-10-15,0 0-46 16,-7 0-64 0,-1-7 34-16</inkml:trace>
  <inkml:trace contextRef="#ctx0" brushRef="#br0" timeOffset="135697.24">22655 9041 228 0,'4'-16'88'0,"-1"13"-69"0,1-3 8 0,0 2 1 15,-4-2-4-15,0 6 3 16,0 0-6-16,0-3-1 16,-4 3-11-16,-3 3-1 0,-4 3 2 15,-3 7-8-15,-3-4-1 16,2 10-3-16,1-3 0 15,4-4 2-15,-1 1 0 16,4 0-3-16,0-4 0 16,14 0 2-16,0 1 0 15,11-4 1-15,3 0 0 16,7 4-3-16,4-1 2 16,3 4 1-16,1-4 2 15,-5 10-1-15,-2 0-1 16,-1-1 1-16,-4 4 1 0,-2-3 5 15,-5 6 6-15,-3 0 4 16,-3-3 4-16,-4 0 2 16,0-3 3-16,-3-6-3 15,-8 2 0-15,-3-12-10 16,-7 7-5-16,-7-10-5 16,-8 6 0-16,-2-3-2 15,-5-3-1-15,-2 0-15 16,2-9-7-16,5 6-20 15,6-7-9-15,4-5-14 16,3 2-5-16,11-3-63 16</inkml:trace>
  <inkml:trace contextRef="#ctx0" brushRef="#br0" timeOffset="135909.49">22624 8890 304 0,'3'0'115'0,"15"-3"-89"0,24-3 3 0,-14-4-2 15,11 4-14-15,7 0-2 16,0 0-6-16,3-1-4 16,4 1 0-16,-3 0-1 0,-8 3 0 15,-10 3-53-15,-8 3-22 0,-6 6-57 16</inkml:trace>
  <inkml:trace contextRef="#ctx0" brushRef="#br0" timeOffset="136418.88">23559 8564 260 0,'-11'-12'99'0,"7"15"-77"0,-3 12 11 0,4 1 2 0,-4 9-12 16,0 10-1-16,-4 5-7 16,1 11 1-16,-1 18-9 15,0 15-2-15,1 10 1 0,3-3 6 16,3 9 2-16,4 1-10 16,4-4-1-16,3-9-27 15,3-16-12-15,4-16-14 16,4-5-5-16,7-14-71 15</inkml:trace>
  <inkml:trace contextRef="#ctx0" brushRef="#br0" timeOffset="137320.37">23883 8965 208 0,'4'-12'79'0,"6"6"-61"0,-6-4 21 0,-1 7 5 16,4-3-11-16,-3 6-2 16,-4 0-3-16,0 0 2 15,0 15-16-15,-7 7-6 0,-7 7-1 16,-4 2-4-16,-3 7 0 16,0-7-1-16,0-3-2 15,10-9-2-15,4 0-1 16,7-4 4-16,3-2 1 0,8-4 4 15,7-5 1 1,-4-1-3-16,3 0-1 0,-3 0-1 16,4 0-2-16,-4 0-2 15,4 4-1-15,0-1 2 16,3 0 0-16,3 3 1 16,1 1 0-16,3-1 0 15,1 4 0-15,-1-4 0 16,-4 7 0-16,-2-4 6 15,-5 4 6-15,-3 0 3 16,-7-1 3-16,-3-2-1 16,-4 0-1-16,-7-4-4 15,-7-3 0-15,-4 1-7 16,-7-4-3-16,-3 6-1 16,0-3 1-16,-4-3-3 0,0-3 0 15,4 0 1-15,0 0 0 16,3 0-31-16,4-3-14 15,4-3-26-15,6-3-8 16,7-1-66 0</inkml:trace>
  <inkml:trace contextRef="#ctx0" brushRef="#br0" timeOffset="137560.76">23922 8890 232 0,'0'-3'88'0,"3"-3"-69"0,4 6 17 0,1-3 3 16,2-4-8-16,4 4 2 0,7 0-13 16,11-3-4-16,10 0-9 15,4 2-5-15,0 1 1 0,0 3-4 16,-4 0 0-16,-3 3-41 15,-7 1-17-15,3 8-74 16</inkml:trace>
  <inkml:trace contextRef="#ctx0" brushRef="#br0" timeOffset="137876.72">24807 9006 316 0,'-3'-3'121'0,"6"3"-95"0,-3 3 7 0,0 0-5 16,0 4-7-16,-3 11-1 15,-4 7-10-15,-7 4-4 16,-8 2-4-16,-9 0-2 0,-8 7 3 15,-3-3-2-15,-1-1-1 16,4 1 3-16,8-1 0 16,2-3-4-16,8-2 1 0,4-4-22 15,6-7-8-15,4-8-25 16,4 2-10-16,3-8-67 16</inkml:trace>
  <inkml:trace contextRef="#ctx0" brushRef="#br0" timeOffset="138130.82">24486 8934 284 0,'-3'-9'107'0,"6"9"-83"0,4 3 8 0,0-3-2 15,0 12-5-15,4 7 0 16,3 9-6-16,4 1-1 15,3 8-10-15,4-2-3 0,3-4 1 16,0 0-3-16,4-2-2 16,0-1 0-16,-4-3 1 15,-3-3-32-15,-4-3-14 16,-4-7-58-16,-3 13-77 31</inkml:trace>
  <inkml:trace contextRef="#ctx0" brushRef="#br0" timeOffset="138371.74">25097 8818 328 0,'3'3'123'0,"1"3"-95"0,6 7 3 16,-3-7-4-16,0 7-14 15,4 9-2-15,0 12-4 16,-1 4 0-16,4 6-4 16,0 0-2-16,0-4 0 0,1-2-1 15,-5 0 2-15,1-7-41 16,-4-3-16-16,-4-3-93 16</inkml:trace>
  <inkml:trace contextRef="#ctx0" brushRef="#br0" timeOffset="138565.78">25001 9031 280 0,'22'-9'104'0,"2"3"-81"0,22 2-4 0,-21 1-8 15,7 3-9-15,3 3 1 16,0 1-4-16,-3 2 0 15,0-3 1-15,-4 6-36 0,-3-2-13 16,3-4-61-16</inkml:trace>
  <inkml:trace contextRef="#ctx0" brushRef="#br0" timeOffset="138823.25">25626 8809 308 0,'-4'-3'115'0,"4"3"-89"0,0 3 12 0,4 0 1 15,3 3-10-15,0 7 0 0,0 2-10 16,4 10-4-16,-1 10-8 16,1 2-7-16,-1 4-1 0,4 0 1 15,-3-3 2-15,0-4-3 16,-1-3 0-16,1-2-19 15,-4-7-9-15,-4 3-27 16,1-6-10-16,-4-4-75 16</inkml:trace>
  <inkml:trace contextRef="#ctx0" brushRef="#br0" timeOffset="139104.39">25820 8621 260 0,'0'9'96'0,"7"10"-75"0,7 12 28 0,-3-15 8 16,6 6-4-16,8 6 4 16,7 6-15-16,3 13-3 15,0 16-22-15,-3 9-6 0,-4-9 0 16,-3 3-7-16,-7-7-2 15,-8-2-4-15,-6-4 1 16,-8-3-41-16,-3-3-19 16,-4-6-35-16,-3-3-16 15,4-13-27 1</inkml:trace>
  <inkml:trace contextRef="#ctx0" brushRef="#br0" timeOffset="140231.34">19265 10251 256 0,'-7'0'96'0,"11"-3"-75"0,6 0 14 0,-3-4 3 15,4 4-5-15,-1 0 3 16,1 0-9-16,0 0-4 16,-1 3-13-16,4 0 0 0,4 3 3 15,10 3-1-15,11 1 3 16,14-4 3-16,35-3 3 16,32-10-7-16,49-5-1 15,25-14-1-15,46-2 2 0,11-3-7 16,-1 2-2-16,1 4-5 15,-61 9-1-15,-42 10 1 16,39-1 2 0,-46 1-3-16,1 6-2 0,-33 0-84 15,-17 0-37-15,-18 3-52 16</inkml:trace>
  <inkml:trace contextRef="#ctx0" brushRef="#br0" timeOffset="140831.57">24024 9912 244 0,'18'-6'93'0,"7"0"-72"0,20 0 14 0,-16 2 2 16,9 1-4-16,5 0 3 16,6-3-3-16,18 0 0 15,7-1-18-15,-14 1-2 0,67-3-2 16,-28 2-6-16,53-2-3 15,-36 6-26-15,50 3-11 16,-43 0-119 0,8 3-60-16,-29 6 103 15</inkml:trace>
  <inkml:trace contextRef="#ctx0" brushRef="#br0" timeOffset="141511.26">16895 11590 304 0,'-15'0'112'0,"15"0"-87"0,4 0 7 15,7 0-5-15,6 0-4 16,15 0 3-16,7-6-10 0,7-4-4 16,3 1-7-1,7-1-4-15,8 4 2 0,-4 6-4 16,-7 6 0-16,-14 7-103 0,-15 3-46 16,-10 6 17-1</inkml:trace>
  <inkml:trace contextRef="#ctx0" brushRef="#br0" timeOffset="141690.99">17106 11985 296 0,'-14'9'110'0,"18"-9"-86"0,6 0 13 0,1 0 0 16,3-9-14-16,7 3 0 15,4-4-16-15,7 1-5 0,6 3-1 16,5 2-10-16,-1 4-4 0,4 0-53 15,-4 0-21-15,-3 0-42 32</inkml:trace>
  <inkml:trace contextRef="#ctx0" brushRef="#br0" timeOffset="142153.24">18404 11179 296 0,'0'-31'112'0,"7"12"-87"0,4-16 9 0,-4 20-4 15,0 2-7-15,0 1-2 16,-3 2 4-16,-1 10 1 16,-3 16-13-16,-3 9 5 0,-8 16 5 15,-6 15-6-15,-8 32-2 0,-3 9-2 16,-4 10-1-16,0 25-4 15,7-4 0-15,8-12-3 16,10-6 0-16,14-7-6 16,14-9 1-16,11-15 0 15,7-7 2-15,-1-16-3 16,-2-12 0-16,-5-6-50 16,-2-13-20-16,-5-9-93 15,-3-13-61 1,1-10 96-16</inkml:trace>
  <inkml:trace contextRef="#ctx0" brushRef="#br0" timeOffset="143010.4">18831 11461 268 0,'0'-22'101'0,"4"16"-78"0,-4 0 13 15,0 6 0-15,0 0-4 0,0 0 1 16,7 0-7-16,0 3-2 16,0 3-13-16,-3 4-2 0,-4 5 1 15,-8 7-6-15,-6 6 0 16,-7 4-2-16,0-1-2 15,0 1 1-15,0-4-1 16,7-6-3-16,3-4 2 16,4-2 1-16,7-6 0 15,7-4-3-15,11-3 2 16,10-3 1-16,4 0 2 16,3 0-1-16,0-3-1 15,0 3-2-15,1 0 1 16,-5 3 1-16,-2 0 0 15,-1 3-3-15,0 1 2 0,-3 11 1 16,0 1 2-16,-1 16-1 16,1 2-1-16,0 7 5 15,-4-3 4-15,0-6 4 16,-3-4 4-16,-8-3 2 16,-3-6 1-16,-7-3 0 15,-7-3 0-15,-7-4-9 16,-4-2-4-16,-3-4-4 15,-7 0-3-15,-4-3-2 16,-7 0 1-16,-3-3 1 16,-4 0 0-16,0-3-22 15,4-3-8-15,3-3-27 16,8-1-11-16,9-2-24 0,8-4-7 16,11-6-33-1</inkml:trace>
  <inkml:trace contextRef="#ctx0" brushRef="#br0" timeOffset="143293.82">18934 11273 272 0,'-18'0'104'0,"18"0"-81"0,3 0-6 0,8 0 46 16,3 0-16 0,7 0-9-16,4 0-6 15,3 0-19-15,4 0-3 0,7 0-3 0,10 0-6 16,11 0 0-16,4 0-1 16,-4 3 0-16,-4 4-36 15,-7 5-15-15,-3 4-73 16,0 6-71-1,-3 0 66-15</inkml:trace>
  <inkml:trace contextRef="#ctx0" brushRef="#br0" timeOffset="143593.91">20020 11480 284 0,'4'-16'107'0,"-1"13"-83"0,4 0 6 0,-7 3-3 16,0 3 0-16,0 0 4 15,-7 16-9-15,4 0-2 16,-8 12-12-16,-3 1 4 0,-4 2 3 16,-6 4-1-16,-5 3 2 15,-6 6-5-15,0 12-1 16,3-2-6-16,0-1-3 15,8-9-3-15,-1-6 1 16,4-3-21-16,3-4-8 16,8-6-42-16,-1-6-17 0,7-3-57 15</inkml:trace>
  <inkml:trace contextRef="#ctx0" brushRef="#br0" timeOffset="143839.09">19674 11596 288 0,'-21'10'110'15,"21"-7"-86"-15,4 6 24 0,3-3 5 0,0 4-8 16,7 2-2-16,7 4-9 16,7 6-1-16,8 3-19 15,2 9-4-15,1 10 1 0,-3 7-7 16,-5-1 0-16,1-3-2 15,-4-7-2-15,-3-2-37 16,-4-7-17-16,0-5-37 16,-7-4-13-16,4-7-44 15</inkml:trace>
  <inkml:trace contextRef="#ctx0" brushRef="#br0" timeOffset="144489.32">20630 11417 244 0,'0'-31'93'0,"4"22"-72"0,0-4 16 0,-1 7 2 16,4 3-4-16,0 3 2 16,4 9-1-1,-1 13 3-15,1 13-22 16,-4 5 2-16,0 1-1 0,-3 9-8 0,-4-3-3 15,0 7-4-15,-4 5 0 16,0 4-2-16,4-4 2 16,0-5-44-16,0-14-17 15,4-5-26-15,0-13-11 16,3-13-34 0</inkml:trace>
  <inkml:trace contextRef="#ctx0" brushRef="#br0" timeOffset="144693.16">20518 11643 288 0,'0'3'107'0,"10"0"-83"0,8 1 8 0,-4-4 1 0,7 0-8 16,14 0 3-16,11-4-14 15,7 4-3-15,0 0-7 16,-7 0-5-16,-4 0 0 0,-6 4-41 15,-5 2-17-15,-3 0-85 16</inkml:trace>
  <inkml:trace contextRef="#ctx0" brushRef="#br0" timeOffset="145006.56">21160 11298 280 0,'-4'-22'107'0,"8"16"-83"0,-1 0 15 16,-3 6 3-16,4 0-3 16,3 6 1-16,0 10-4 15,-4 15 0-15,1 16-20 0,-1 6-3 16,-3 1 1-16,4-1-4 0,-1 0 0 15,4-3-6 1,4 7-1-16,0-1-1 16,3-2-2-16,0-7-28 0,-4-10-14 15,1-2-25-15,0-13-8 16,-1-10-35-16,-3-9-15 16,-7-9 18-1</inkml:trace>
  <inkml:trace contextRef="#ctx0" brushRef="#br0" timeOffset="145321.29">21463 11032 348 0,'25'-3'132'0,"-8"18"-103"0,8 20 27 16,-11-16 5-16,7 15-11 15,8 7-2-15,2 25-14 16,1 15-6-16,-4 4-16 16,-7-7-8-16,-3 16 0 0,-7 10-3 15,-8-7-1-15,-10-9-2 0,-3-7 1 16,-5-15-50-16,1-3-20 15,4-19-31-15,3-4-10 16</inkml:trace>
  <inkml:trace contextRef="#ctx0" brushRef="#br0" timeOffset="147259.44">22521 10972 168 0,'14'-31'66'0,"-3"9"-52"0,7-6 14 0,-11 15 5 0,0 1-2 15,-4-1 2-15,-3-3-1 16,0 7 2-16,-3-1-18 16,-4 10 4-16,-4 0 3 0,-3 19-8 15,0 10-3-15,0 21-1 16,0 6 3-16,-4 7-2 16,0 9 1-16,-3 25-5 15,0 10-3-15,0-10 2 16,7-3 0-16,7 10-3 15,7-7-3-15,7-13 0 16,7-12-1-16,7-9 0 16,0-13 0-16,4-9-3 15,-4-10 2-15,-3-9-21 0,-4-6-8 16,-4-6-69-16,1-10-28 16,3-13 4-1</inkml:trace>
  <inkml:trace contextRef="#ctx0" brushRef="#br0" timeOffset="147724.57">22670 11198 260 0,'-15'-3'99'0,"15"0"-77"0,4 3 7 16,3 0-3-16,4 0-1 16,10 0 2-16,7-4-3 15,7 1-1-15,4 3-12 16,0 3 9-16,-4 4 3 0,-3 8 2 15,-4 7 2-15,-7 16-2 16,-10 12 2-16,-8 7-6 16,-3-1-1-16,-3-6-7 0,-8 4-3 15,4-14-3-15,0-2-2 16,0-7-3-16,4-3-2 16,-1-2 1-16,4-8 1 15,7-2 1-15,0-7 1 16,4 1-5-16,3-1 1 15,3-2-2-15,5-4-2 16,-1-3-61-16,4 0-27 16,-1 0-87-1,1 0-55-15,-4 0 111 16</inkml:trace>
  <inkml:trace contextRef="#ctx0" brushRef="#br0" timeOffset="148010.54">23495 11373 296 0,'18'-25'112'0,"-4"16"-87"0,7-4 22 16,-10 7 5-16,-4 3-10 16,0 3 0-16,-7 3-11 15,-7 10-2-15,-8 12-16 16,-2 9-6-16,-1 7-2 0,-3 0-3 15,-4 0-2-15,1-4 1 16,2-2-1-16,1-7 0 16,4-6 0-16,3 3-3 15,3-9 0-15,4-4-49 0,3 1-20 16,1-4-24-16,3-3-6 16,-4 1-28-1</inkml:trace>
  <inkml:trace contextRef="#ctx0" brushRef="#br0" timeOffset="148233.92">23368 11304 344 0,'-4'-15'129'0,"8"15"-100"0,-4 3 11 0,4 0-2 16,-1 3-1-16,4 10 2 15,0 6-10-15,4 12-5 0,-1 4-14 16,4 3-4-16,4 0 0 15,3-4-5-15,4 1-1 16,3-7 0-16,4-3 0 0,-4 4-53 16,0-7-22-16,-3-3-39 15,-4-3-17-15,-7 6-2 16</inkml:trace>
  <inkml:trace contextRef="#ctx0" brushRef="#br0" timeOffset="148870.2">24158 11229 244 0,'-3'-15'90'0,"6"2"-70"0,8 0 21 15,-4 7 4-15,3 0-6 16,1 3 2-16,3 0-6 16,0 3-1-16,4 6-19 15,-4 6 6-15,0 4 3 0,-3 12-12 16,-4 16-7-16,0 13-3 15,-7 5 0-15,-4-2-3 16,-3-4 0-16,0-2-1 16,0-4 0-16,0-6-42 15,0-3-18-15,3-10-18 16,1-9-3-16,-1-6-48 16</inkml:trace>
  <inkml:trace contextRef="#ctx0" brushRef="#br0" timeOffset="149104.5">23978 11399 252 0,'-10'-4'96'0,"13"4"-75"0,11 0 19 0,0 0 2 16,11-3-9-16,14-3 0 15,14-3-7-15,0-1-4 16,3-2-12-16,4 2-4 0,4 1-2 15,3 3-2-15,-4 6-2 0,1 0-17 16,-8 3-6 0,-3 3-20-16,-7-6-5 15,-4 0-19-15,-3 0-8 0,-4-6-30 16</inkml:trace>
  <inkml:trace contextRef="#ctx0" brushRef="#br0" timeOffset="149592.51">25083 11157 272 0,'-8'-9'104'0,"5"2"-81"0,-1-2 23 0,4 3 3 15,-3-4-13-15,-1 10-1 16,1-3-20-16,-4 3-7 16,-4 3-5-16,-6 10-5 0,-1-4 1 15,-3 4 3-15,3-1 1 16,4 1-4-16,3-4-1 15,4 1-2-15,4-1 0 16,3 1 3-16,3-4 2 16,8-3-2-16,7 6 0 15,6-2-1-15,8-4 0 16,7 6 2-16,7 1 2 16,-8 2-1-16,1 4 2 15,0 3-4-15,-4 6 0 0,-3 6 1 16,0 4 0-16,-4 2-3 15,-3-2 2-15,-4-4 10 16,-7-3 3-16,-3-3 12 16,-4-3 5-16,-7-3-7 15,-7-6 0-15,-4 2-9 16,-3-5 0-16,-7-1-8 16,-7-3-3-16,-11 1-1 15,-7-1-1-15,-3-3 0 16,-1 0 0-16,4 0-11 0,4-3-5 15,10-3-39-15,7-3-14 16,11-3-57-16,14-7-24 16,7-6 28-1</inkml:trace>
  <inkml:trace contextRef="#ctx0" brushRef="#br0" timeOffset="149854.25">25079 11016 380 0,'-4'-9'143'0,"19"-1"-112"0,16-5 5 15,-6 5-4-15,10-2-15 16,8-4-2-16,6 3-8 15,18-2-5-15,7 2-1 16,-3 7-1-16,-11 3 0 0,-11 3-27 16,-10 3-9-16,-7 6-39 15,-11 4-18-15,-7-1-49 16</inkml:trace>
  <inkml:trace contextRef="#ctx0" brushRef="#br0" timeOffset="150141.21">25785 10762 312 0,'-4'-9'115'0,"11"6"-89"0,7-1 25 0,-7 4 6 16,7 0-5-16,11 7 2 15,10 5-6-15,8 13-3 16,10 22-24-16,-1 25-2 0,-6 1 0 15,-10 11-7-15,-12 26-2 16,-10 0-5-16,-17-10-4 16,-15-3 0-16,-13 10 1 0,-8-7-1 15,0-12-1-15,4-16-8 16,3-12-5-16,7-16-73 16,8-13-32-16,9-15-86 15</inkml:trace>
  <inkml:trace contextRef="#ctx0" brushRef="#br0" timeOffset="157736.1">801 10781 176 0,'7'-10'66'0,"-7"10"-52"0,0-6 14 16,3 3 20-16,-3 0-27 0,4 3 23 15,-8-3-25-15,4 3 16 16,0 0-20-16,0 0 12 16,0 0-16-16,4 3 15 15,-1 0-16-15,5 13 16 16,-1-1-16-16,3 26 5 16,-6 0-10-16,6 19-2 15,-6-13-2-15,3 18-1 16,-7-14 0-16,3 11 2 15,-6-12-1-15,6 4-3 16,-3-10 1-16,7-4 1 16,-3-11 0-16,3 2-53 15,-7-15 29-15,7-1-153 16,-7-8 98-16</inkml:trace>
  <inkml:trace contextRef="#ctx0" brushRef="#br0" timeOffset="158321.25">1111 10856 192 0,'7'-19'71'0,"-7"19"-55"0,14-12 6 0,-7 5 11 16,-3 4-20-16,3-3 22 15,-7 0-20-15,4 0 19 16,-4-1-19-16,0 4 12 16,-4 0-16-16,1 6 15 15,-8-3-16-15,-3 13 7 16,3-4-10-16,-3 26 4 15,0-4-6-15,-4 19 2 16,4-6-4-16,4 12 3 16,-4-9-4-16,7 13 1 15,-1-13-1-15,12 6-2 16,-4-2 1-16,14-4 1 16,0-13-1-16,18-3 8 15,3-12-5-15,15-9 19 16,-15-10-14-16,11-13 21 15,-4-9-17-15,-3-9 13 16,-7-1-15-16,6-11 4 16,-9-1-10-16,-8-16 2 15,-7-3-4-15,-7-2 0 16,-7 5-1-16,-11 4-6 16,-6 8 2-16,-8 5-3 15,-14 8 2-15,1 10-5 16,6 3 5-16,0 13-36 0,4 2 21 15,14 11-84 1,3-4 56-16,15 12-140 0,-1-3 105 0</inkml:trace>
  <inkml:trace contextRef="#ctx0" brushRef="#br0" timeOffset="158971.51">610 11712 276 0,'-7'3'104'0,"7"-3"-81"0,-3-3 16 15,3 3 14 1,0 0-31-16,3 0 16 0,-3-3-23 0,7 3 14 31,0-3-16-31,18 0 10 16,-4 0-13-16,15-1 8 0,2 1-10 0,33-3 2 15,-15-3-6-15,40-7-2 16,-5-3-1-16,40-6 3 16,-18 3-2-16,21-6 1 15,-18 0-1-15,8-1-2 16,-22 1 1-16,-7 16 1 15,-17-4-1-15,-11 7-45 32,-25 2 25-32,-14 7-108 15,-10-3 71-15,-7 6-122 16,-11-3 100-16</inkml:trace>
  <inkml:trace contextRef="#ctx0" brushRef="#br0" timeOffset="159503.81">903 12001 244 0,'4'-10'93'0,"-1"4"-72"0,4 3 20 16,-7 3 4-16,7 0-1 15,-3 0 3-15,-1 3-11 16,4 3-2-16,0 7-19 16,1 2 2-16,-1 7 3 0,0 7-11 0,-4 2-5 15,1 7-2-15,-4 9 0 16,-4 3-1-16,1 9 2 15,-1-2-2 1,1-10-1-16,-1 0-2 0,1-13 1 16,-1-9-1-16,4 0-2 15,4-12-2-15,3-7 1 16,3-6-52-16,1-6-22 16,6-3-86-1</inkml:trace>
  <inkml:trace contextRef="#ctx0" brushRef="#br0" timeOffset="159868.75">1305 12170 304 0,'-10'-3'115'0,"10"3"-89"0,0 0 10 15,0 0 0-15,0 0-11 16,3 0-2-16,4 0-7 16,-3-3-2-16,3-1-8 15,3-2-2-15,1-3 2 0,0-1-3 16,-4 1-2-16,0 0 2 16,-4-1 2-16,-3 4 9 15,-3 3 3-15,-1 6-8 16,-3 0-3-16,0 3-6 15,0 1-1-15,0 2 1 16,3-6 2-16,1 7-1 16,3-4-1-16,0-3-37 0,0 6-17 15,0-2-48-15,0 5-18 16,-4 4-10 0</inkml:trace>
  <inkml:trace contextRef="#ctx0" brushRef="#br0" timeOffset="160167.57">1552 11784 304 0,'0'-22'112'0,"4"13"-87"0,6-1 9 0,-3 10-1 0,0-3-6 15,1 6 2-15,-5 4-8 16,-3 12-2-16,-3 18-11 16,-8 16-3-16,0 4-1 0,1-4-5 15,-4 1 1-15,3-4 0 16,4-3 0-16,3-3-3 16,4-4 2-16,0-8-43 15,8-4-20-15,-1-3-28 16,3-6-10-16,1-7-11 15</inkml:trace>
  <inkml:trace contextRef="#ctx0" brushRef="#br0" timeOffset="160544.84">1863 11800 312 0,'-4'-13'118'0,"4"10"-92"0,-7 6-3 0,7 4-8 16,-7 5-9-16,-4 16-1 16,-3 16 8-16,0 6 3 15,4-3-7-15,-1 1 1 0,8-8 1 16,6-2 0-16,11-4 3 16,4-5-1-16,10-7 2 15,4-10 1-15,10-9-1 16,0-9 1-16,11-3 3 15,-7-10 2-15,0-9 4 0,-4-4-2 16,-13-12 0-16,-8-6-10 16,-14 6-3-16,-14-3-8 15,-14 3-2-15,-11 4 0 16,-10 5 2-16,3 10-3 16,7 6-2-16,-7 3-36 15,7 13-14-15,8-3-37 16,6 12-14-16,-3 7-63 15</inkml:trace>
  <inkml:trace contextRef="#ctx0" brushRef="#br0" timeOffset="162089.51">963 12969 196 0,'-10'-6'74'0,"6"3"-58"0,-3 0 18 0,7 3 6 16,-4 0-6-16,1 0 3 15,-1 0-8-15,4 0-3 16,0 0-14-16,0 0 1 0,0 0 3 16,7-3 1-16,4 0 1 15,0-4 0-15,6 1-2 16,4 3-4-16,11 3-2 16,-4 3 0-16,8 3 1 15,-1 7 1-15,-7 6 2 16,-7 3-3-16,-10 3 1 15,-4 3-5-15,-7 3 1 16,-7 4-5-16,0-1-2 0,-4 7 0 16,1-3 1-16,-1-1-3 15,4-2 0-15,3-4 1 16,4-6 2-16,4 0 1 16,7-9 3-16,6-3-1 15,1-7 2-15,10-6-4 16,4-6-2-16,0-4 0 15,-8 7 1-15,-3-3-3 16,-3-1-2-16,-4 1-67 16,0 3-27-16,0 3-86 15</inkml:trace>
  <inkml:trace contextRef="#ctx0" brushRef="#br0" timeOffset="162450.57">1510 13067 252 0,'-14'-13'96'0,"14"10"-75"0,0 3 12 0,0 0 2 16,0 3-8-16,-4 3-1 15,1 4-6-15,-1-1-2 16,1 1-10-16,-1-4-1 0,4 0 3 0,0-3-4 16,4-3-1-16,3-3 2 15,3-6 0-15,8-1-1 16,-4 1 1-16,-3 0-4 16,-4-1-2-16,-7 10 2 15,-4 10 2-15,-3-4-7 16,-3 3 0-16,2 1-33 15,1-1-12-15,4 0-29 16,3-2-10-16,7-1-33 16</inkml:trace>
  <inkml:trace contextRef="#ctx0" brushRef="#br0" timeOffset="162947.89">1852 12772 288 0,'14'-31'107'0,"-7"21"-83"0,7 1 4 0,-14 9-4 16,0 0-5-16,0 0 1 16,-3 6-7-16,-8 3-3 15,-3 7-5-15,-3 6-4 0,-1 3 0 16,0 0-1-16,8-3 2 15,-1-3-3-15,8-3 0 16,3-7-1-16,7 0 0 16,7 1 0-16,-4-4 0 0,8-3 2 15,3-3 0-15,0 7 0 16,4-4 2-16,-4 6-3 16,0 0-2-16,8 4 4 15,-1 6 1-15,7 0 11 16,-7-1 6-16,4 1-6 15,-4 0 0-15,4 0 4 16,-7-3 1-16,-8-1-1 16,1-2 2-16,-7-1-1 15,-8 1-2-15,-10 3-2 16,-11-4-1-16,-6 7-10 16,-8-3-1-16,-7-4 0 15,7 1 1-15,4-7-8 16,0-6-4-16,0-6-35 0,10-7-14 15,0-3-12-15,4-5-5 16,4 2-73 0</inkml:trace>
  <inkml:trace contextRef="#ctx0" brushRef="#br0" timeOffset="163171.44">1891 12694 252 0,'-7'-7'96'0,"10"7"-75"0,4 0 25 0,0 0 8 15,4-3-13-15,7 0-3 0,6-3-18 16,15-1-5 0,14-2-9-16,-3 0-4 0,2 5-1 0,-9-2-1 15,-4 3 0-15,-4 3-73 16,-7 3-30-16,-10-3-39 15</inkml:trace>
  <inkml:trace contextRef="#ctx0" brushRef="#br0" timeOffset="165092.4">12301 9966 252 0,'7'-19'93'0,"-3"9"-72"0,3 4 14 16,-7 6 2-16,0 0-4 15,0 0 1-15,0 0-4 16,0 0 1-16,0 10-17 16,0-4 3-16,-7 19 1 0,-11 13-6 15,1-10-2-15,3-9-5 16,-11 9-2-16,4-6-3 16,3 0-1-16,-3 3 1 15,10-10 0-15,4-2 0 16,7-4 0-16,0-2 0 15,11-4 2-15,10 3-1 16,-3-3-1-16,-1-3 1 0,4 0 1 16,8 0-3-16,-8 0 0 15,-4 0-1-15,5 6-2 16,-5-2 3 0,4 2 0-16,-3 0 3 0,3 7 1 15,-3-4-1-15,3 13-2 16,0 9-2-16,-7-6 1 15,-3-3 3-15,0 10 1 16,-1 2 14-16,-3-5 8 16,-3-8-1-16,-4-2-2 15,0-6-10-15,-7-4-5 16,0 1-7-16,-8-4 0 16,1 0-2-16,-10 0 0 15,2 1 2-15,-9-4 0 0,3 0-18 16,-4-3-5-16,-4-6-20 15,8-4-8-15,11-5-14 16,10-7-5-16,7-7-22 16,10 8-9-16,1-5-5 15</inkml:trace>
  <inkml:trace contextRef="#ctx0" brushRef="#br0" timeOffset="165406.76">12153 9815 252 0,'-24'6'96'0,"24"-2"-75"0,0-4 10 0,3 0-2 15,4 6-2-15,4-3 1 16,3-3 0-16,3 6 0 15,8 0-15-15,7 1 3 0,7-4 2 16,3 0-8-16,0-3-1 16,-6 0-5-16,38 0-1 15,17 0-3-15,-24 0-3 16,-14 0 2-16,21 0 2 16,22 3-2-16,-8 0 0 15,-10 0-37-15,-19 4-14 16,-13 5-104-16</inkml:trace>
  <inkml:trace contextRef="#ctx0" brushRef="#br0" timeOffset="165872.65">11564 10818 244 0,'-42'-3'93'0,"35"6"-72"0,0-3 16 0,3 0 4 16,4 0-18-16,0 0-2 15,0 0 0-15,4 0 3 16,3 0-12-16,3 0 6 0,4 0 5 16,11 0-3-16,14 0-2 15,14 0-2-15,10-3 0 16,11-3 0-16,36-6 0 16,17-1-6-16,14-3-4 15,18 1-3-15,-11-7 0 16,-7 12-2-16,0-2-1 0,-10-4 1 15,-22 10 1-15,-17 0-3 16,-15 2 0-16,-13 1-1 16,-11 0 0-16,-8 0-14 15,-9 3-4-15,-12 0-50 16,-9 0-140 0</inkml:trace>
  <inkml:trace contextRef="#ctx0" brushRef="#br0" timeOffset="166579.91">11998 11229 228 0,'-4'-9'88'0,"8"3"-69"0,-4-4 17 0,0 10 3 16,0-6-6 0,4 0 3-16,-4 2 0 0,0 4-1 15,3-3-18-15,4 3 5 0,0 7 2 16,0 5-1-16,0 7 0 15,0 9-8-15,-3 22-2 16,-1 7-7-16,-3 6-4 16,-3-10 1-16,-1 0 2 15,1-3 0-15,-1-3 0 16,1-3-1-16,-1-3 0 16,4-7-2-16,0-5 1 15,0-7-2-15,0-4-1 16,0-5-2-16,4-7 1 0,-1-3-12 15,4-6-5-15,0-3-69 16,0 3-33-16</inkml:trace>
  <inkml:trace contextRef="#ctx0" brushRef="#br0" timeOffset="167167.01">12425 11389 300 0,'0'-3'112'0,"0"3"-87"0,0 3-4 0,0-3-8 16,3 3-8-16,-3 4 2 15,0-4 5-15,0 0 4 16,0 0-8-16,0 0 2 0,0 0 3 16,0 0-1-16,0-3 3 15,0 0-2-15,0 0 0 16,0 0-3-16,0-3 1 16,0 3-2-16,0-3 2 15,0 0-6-15,0 3-1 16,0 0-2-16,0 3 1 15,0 0-2-15,-3 7-1 0,-1-1 1 16,1 0 1-16,3-2-3 16,0-1 0-16,0 0 7 15,3-6 4-15,1 0-5 16,3-6-1-16,0 3 4 16,0-7 3-16,4 1 0 15,-8 0 3-15,-3 2-3 16,0 7 1-16,0 0-9 15,-3 7-2-15,-8 2-3 16,4 0 0-16,3-2 4 16,1-1 1-16,-1 0-4 15,1-3 1-15,-1 4 0 16,4-4 0-16,0-3-3 16,4 0 2-16,-4 0-28 15,3-3-10-15,1-4-78 0,3 7-31 16,-4 0-6-1</inkml:trace>
  <inkml:trace contextRef="#ctx0" brushRef="#br0" timeOffset="167781.48">12901 11185 348 0,'4'-9'129'0,"-1"6"-100"0,4 0 0 0,-7 3-7 0,0 0-4 16,0 0 3-16,-3 3-11 15,-8 3-6-15,-3 3-2 16,-4 1-2-16,-3 2 0 0,0-2 0 15,3-1 0-15,1 4 0 16,3-4 2-16,3 1-1 16,8-1-1-16,3 0 3 15,3 1 0-15,8-1-6 16,-1-3 0-16,4 1-1 0,4-1 2 16,0 0 1-16,3 1 1 15,0-1 0-15,0 3 0 16,4 4 2-16,3 6 1 15,4 3 3-15,0 6 3 16,3 0-4-16,-3 0-3 16,-8-9 3-16,4 9 1 15,-6-6 9-15,-5-3 4 16,-3-3 4-16,-3-4 1 16,-4-2-5-16,-7 5 1 15,-7-2-9-15,-7-1-2 16,-7 1-5-16,-8-1-3 15,-2 1 0-15,2 0-1 0,1-4-3 16,0-3 2-16,3-3 1 16,1-3 0-16,-1-3-31 15,4-3-14-15,3-3-13 16,4-1-4-16,0 1-2 16,7-1 0-16,0 1-24 15,7-4-9-15,0-9-5 16</inkml:trace>
  <inkml:trace contextRef="#ctx0" brushRef="#br0" timeOffset="168169.69">12943 11145 236 0,'-10'-13'88'0,"10"7"-69"0,-4-4 4 0,4 7-4 16,0 3-4-16,0 0 4 15,-3 0 4-15,-1 3 6 16,1-3-16-16,-1 13 11 0,1-7 5 16,-1-3 0-16,1 4 1 15,3-4-4-15,0 0 1 16,3 0-6-16,1 0-3 15,3 0-4-15,0-3-1 16,3 0 1-16,8 0 4 0,3 0-4 16,7 0 2-16,8 0-5 15,10-3 1 1,3 0-7-16,4-3-1 0,-4-4 0 16,-3 1 2-16,-7-4-5 15,-7 10-1-15,-11-3-77 16,-7 3-33-16,0-3-95 15</inkml:trace>
  <inkml:trace contextRef="#ctx0" brushRef="#br0" timeOffset="173934.1">6036 7950 216 0,'0'-16'82'0,"0"6"-64"0,0 1 11 0,0 3 2 16,0-1-4-16,0 1 4 15,0-3 3-15,0 9 1 16,0 0-19-16,0 0 2 0,0 0 2 16,0 0 4-16,0 0 3 15,4 9-3-15,-1 7-3 16,1 15 2-16,3 16 0 16,0 10-8-16,0 2-4 15,0 7-4-15,0 3-2 16,0 10-3-16,0-1-2 15,0-3 3-15,0-15 0 16,0-4 1-16,-3-9 0 16,-1-9 4-16,1-7 5 15,3-3-7-15,-4-6-3 0,-3-6-2 16,0-3-1-16,0-4 2 16,0 0 1-16,0-2-4 15,-3-4 1-15,-4 0-42 16,0 0-19-16,0-3-33 15,0 3-14-15,0 3-52 16</inkml:trace>
  <inkml:trace contextRef="#ctx0" brushRef="#br0" timeOffset="175151.45">10400 7846 236 0,'0'-6'90'0,"3"3"-70"0,4-4 13 16,1 1 1-16,2 0 2 15,1 0 5-15,-1-1-5 16,-3 1-1-16,0 3-20 16,-7 3 11-16,0 9 4 0,-7 4-4 15,-7 12-1-15,-10 9-8 16,-8 23-2-16,-3-1-9 16,3-2-2-16,4-11-2 0,6-2 1 15,8-13-2-15,4 1-1 16,6-11 1-16,8-2 1 15,6-6 1-15,4-4 3 16,4 0-3 0,0-3-2-16,-1-3 0 0,4 0-1 15,1 0 0-15,-1 0 0 16,0 0-3-16,4 0 2 16,-1 0 1-16,1 7 0 15,3-4-3-15,0 3 2 16,4 3 3-16,4 4 1 15,2-1-4-15,-2 4-1 16,-1 3 1-16,-3 0 2 16,-4 0 0-16,-7 2-1 15,-3-2 16-15,-4 0 9 0,-4 0-7 16,-3 0 0-16,-7 0-8 16,-7 2-4-16,-7-2-3 15,-10 6 0-15,-12-6-2 16,-3 0-1-16,1-3-2 15,-1-4 1-15,0-2 1 16,-3-7 0-16,-1-3 0 16,-2-6 0-16,2-4 0 15,4 1 0-15,8-4-31 16,6 1-14-16,4-4-24 16,10-3-9-16,8 0-11 15,3-3-5-15,7 7-50 16</inkml:trace>
  <inkml:trace contextRef="#ctx0" brushRef="#br0" timeOffset="175632.97">10523 7780 244 0,'-17'0'93'0,"13"0"-72"0,-3 0 20 16,7 0 7-16,-3 0-8 15,-1 0 1-15,4 0-8 16,0 0-3-16,0 0-16 16,0 0 2-16,0 0 2 0,4 0 3 15,-1 3 4-15,4 0 0 16,4-3 0-16,-1 4-10 16,8-4-2-16,7 0-1 15,14 0 0-15,10-4-4 16,7 1 0-16,1-3-3 15,-4 0 0-15,-4 3-6 0,0-4-1 16,-3 7 3 0,-3-3 1-16,-8-3 0 15,-7 6-2-15,-7 0-10 0,-7 0-6 16,-3-3-58-16,-4 3-24 16,0 0-98-1</inkml:trace>
  <inkml:trace contextRef="#ctx0" brushRef="#br0" timeOffset="-182827.41">5948 10853 192 0,'-7'0'71'0,"3"-6"-55"0,1 6 11 16,3 0 0-16,-4 0 0 15,1 0 3-15,-4 0-3 16,3 0-2-16,1 0-13 16,3 0 10-16,-4 0 7 0,4 0-4 15,4 0-2-15,-1-10-2 16,8 7-1-16,6-3-5 16,4-4-1-16,4 10-6 0,7-3 0 15,-7 3 1-15,3 3 2 16,0 4-3-16,4 2-3 15,-4 4 2-15,-3 2 0 16,-4 7 5-16,-3 10 5 16,-4 5 0-16,-7 1-1 15,-7 6-6-15,-7-3-2 16,-4-1-4-16,-3 7-3 16,-4-6 0-16,1 6-1 15,-1 6 0-15,4-2 0 16,-7-7 0-16,10-7 2 15,4-9 1-15,7 1 1 16,4-4 0-16,6-10 0 16,8-5 0-16,3-4 2 15,-7-3-3-15,7 0 0 0,0 0-1 16,1 1 1-16,-5-1-4 16,4 0 0-16,-10 0-43 15,3 3-18-15,4-3-44 16,-1 1-16-16,1-11-41 15</inkml:trace>
  <inkml:trace contextRef="#ctx0" brushRef="#br0" timeOffset="-182242">6530 10809 280 0,'-14'-9'107'0,"14"2"-83"0,-4 1 15 0,4 6 1 16,0 0-13-16,-3 0-1 0,-1 0 2 15,1 3 3-15,3 0-17 16,3 4-1-16,4-1 0 0,11 3 4 16,0 1 4-16,10-1-2 15,7-6-2-15,11 7-3 16,3-10-1-16,8 9-3 15,3-9-1-15,-7 10 1 16,-4-4 1-16,-7 3-1 16,-6 4 1-16,-8 6 3 15,-10 6 1-15,-8 9-2 16,-10 7 0-16,-10 3-5 16,-8 3 0-16,-17 12-1 15,-1 1 3-15,5 9-7 0,6-13-2 16,-3 1-1-16,10-13 2 15,4-10-1-15,3-2-1 16,4-10-2-16,0-4 1 16,0-5-15-16,0-1-6 15,4-2-53-15,-1-4-21 16,1-3-277 0,10-12 194-1</inkml:trace>
  <inkml:trace contextRef="#ctx0" brushRef="#br0" timeOffset="-177887.18">4360 10649 240 0,'-7'-3'90'0,"7"0"-70"0,0 0 21 0,0 3 4 0,0 0-10 16,0 0-1-16,0 0-4 16,0 0 1-16,7 3-17 15,0 0 5-15,0 3 4 0,4 4-6 16,7 2 1-16,-4 7-9 16,-4 6-3-16,4 7-3 15,4 8-3-15,0 7-2 16,-1-3 1-16,5-9-1 15,-1-10 0-15,-4-13 2 16,8-21 2-16,0-7 1 16,-1-12 3-16,1 0-1 15,-11 0 0-15,0 2 1 16,-3 5 1-16,-4 5-1 16,0 3-1-16,-3 7 1 0,-4 6 1 15,7 3-6-15,0 3 0 16,0 4-1-16,0-1 2 15,3 1-6-15,1-4 1 16,3 0 1-16,0-3 3 16,-7-3 2-16,7-3 1 15,-3-6 6-15,0-4 6 16,-1-6-2-16,-3-2 0 16,-3-8-4-16,-4 1-1 15,-4 3-3-15,1-3 1 16,-4 3-4-16,0 3 0 15,-1 3-3-15,5 3-3 16,-1 4-18-16,1 2-7 16,3 4-31-16,0 6-15 0,7 3-25 15,7 3-11-15,7 4-35 16</inkml:trace>
  <inkml:trace contextRef="#ctx0" brushRef="#br0" timeOffset="-176144.37">4420 11232 248 0,'-17'7'93'0,"13"-4"-72"0,-3-3 11 0,7 0 1 16,-7 0-5-16,7 0 1 15,0 0 1-15,0 0 1 0,0 0-16 16,0 0 6-16,7 0 6 0,0 0-2 16,4 0 3-16,-1 0-5 15,11-3 0-15,11-4-3 16,14-2-1-16,0-4-6 15,7-5 0-15,17-4-6 16,33-10-2-16,10-12 4 16,10-3 4-16,18-3-1 15,-3-3 1-15,-8 9-5 16,1-3 0-16,-8 3-7 16,-17 3-1-16,-18 1 2 15,-17 5 1-15,-18 13-1 0,-14 3-2 16,-11 10 1-1,-7 3-1-15,-7 6-11 16,-7 3-3-16,0-3-39 0,-7 0-18 16,4 0-47-16,3-10-20 15,-7-5-22 1</inkml:trace>
  <inkml:trace contextRef="#ctx0" brushRef="#br0" timeOffset="-172588.69">5168 10558 212 0,'0'-3'82'0,"0"0"-64"0,4 0 11 0,-4 3-1 16,0 0-1-16,0 0 1 16,0 0-2-16,0 0 1 15,0 0-15-15,0 0 4 0,0 0 2 16,0-3 1-16,0-4 1 15,0-2-5-15,0 0 1 16,0-1 0-16,0 1-1 16,0-1 1-16,-4 4 0 15,1 0-6-15,-1-4-2 16,-3 10 0-16,-3 0 0 16,-5 0-2-16,1 10 1 15,0-1-2-15,-3 4 0 16,-1 6-1-16,0-1 0 15,4 1-5-15,0 6 1 0,-4-3 0 16,8-3 0-16,3 0 0 16,3 0 0-16,4-4-3 15,7-2 0-15,4-1 2 16,10-2 2-16,0-4 9 16,7-3 3-16,-3-3-6 15,3-3-4-15,1-3 0 16,-12-4 2-16,1-2 0 15,-4-4 2-15,-3 1 5 16,-4-4 4-16,-4-3-6 16,1 0-1-16,-4 0-5 15,-4 0-3-15,1 3 2 16,-1 7 2-16,1 2 0 0,-1 7 0 16,4 6-6-16,0 7 1 15,0 5 0-15,4 1 2 16,3 0-3-16,0 9 0 15,0-3 1-15,0-4 0 16,3 1 0-16,1-3 2 16,3-3-3-16,-7-4 0 15,0-6 3-15,-3 6 1 16,-1-9-4-16,-3 7 1 16,0-4-57-16,-3-3-25 15,3 6-44-15,0-3-17 16,7-3-13-16</inkml:trace>
  <inkml:trace contextRef="#ctx0" brushRef="#br0" timeOffset="-172002.75">5408 10693 216 0,'4'0'82'0,"-1"0"-64"0,-3 0 18 0,0 0 2 16,0 0-3-16,0 0 4 15,0 0 5-15,0 0 5 16,0 0-27-16,-3-3 8 0,-4 0 1 16,0 0-1-16,-4-4 2 15,0-2-9-15,1-4-2 16,-1-2-3-16,4-7 0 16,4-10-5-16,-1 4 0 15,4-6-4-15,4-1 0 16,3 4-5-16,3 3-1 15,8 3-3-15,7 3-1 16,-4 0 1-16,7 6 2 0,4 3-1 16,3 7-1-16,-10 6 3 15,-1 10 2-15,-2 12 0 16,-5 6 2-16,-3 3-4 16,0 4-2-16,1-4 0 15,-5-3-1-15,-3-6 0 16,0-3 0-16,0-3 0 15,0-7 0-15,-3 0-3 16,-1 1 2-16,1-4-23 16,-4-3-12-16,3-3-23 15,1 0-11-15,-4 0-20 16,7 0-8-16,0-9-60 16</inkml:trace>
  <inkml:trace contextRef="#ctx0" brushRef="#br0" timeOffset="-171610.53">5786 10041 304 0,'-4'-22'115'0,"4"9"-89"0,0-2 14 0,4 5 3 0,-4 1-9 16,3 3 3-16,-3-1-10 15,0 7-2-15,0 0-14 16,4 16 4-16,-1 9 3 0,4 6-8 16,4 4-1-16,-1 6-5 15,4 3-1-15,4-4-1 16,0 14 1-16,6-1-4 15,-6-6 0-15,0 3 1 16,-1-12 0-16,-3-10 0 16,-3 0 0-16,-4-6-14 15,-3-6-5-15,-4-7-28 16,-4-2-12-16,-3-4-20 16,0-3-8-16,0-10-50 15</inkml:trace>
  <inkml:trace contextRef="#ctx0" brushRef="#br0" timeOffset="-171325.31">5602 10242 296 0,'-18'0'112'0,"18"-4"-87"0,0 4 7 0,0 0-3 16,8-3-1-16,-1 0 6 15,3-3 5-15,1 0 3 16,3-4-22-16,7 1 6 0,0-1 4 0,7 1-5 16,15-4-2-16,10-2-11 15,10-1-5-15,1-3-4 16,-8 4-3-16,-3 2 3 16,-14-3 0-16,-7 7-26 15,-1 0-9-15,-6 5-46 16,-14-5-20-16,3 0-80 15</inkml:trace>
  <inkml:trace contextRef="#ctx0" brushRef="#br0" timeOffset="-159121.89">12915 10982 184 0,'-14'-4'71'0,"7"4"-55"0,0-6 11 0,3 6 3 0,1-9-9 16,-1-1 0-1,-3 1-8-15,0 0 0 16,-3-7-8-16,-8 0-1 0,-10 0 2 0,-14 4-1 16,-1 3 0-16,8 9 3 15,-36 9 5-15,-52 13 4 16,-4 9 2-16,7 4-4 15,-14 5-1-15,-4 1-4 16,15 0-1-16,-1 3-5 16,-10 6-3-16,0 19 0 15,11 13 1-15,6-1-3 16,12-3 0-16,27 1 14 16,32 6 8-16,35-4 3 0,36 1 1 15,60-10-6-15,42-13 1 16,46-12-13-16,24-6-5 15,15-16 3-15,14-15 4 16,-1-26 1-16,8-25 4 16,-7-12-5-16,-11-10-1 15,-3-3-2-15,-25-22 1 16,-18-18-4-16,-10-7-2 16,-14-22 4-16,-32-15 1 15,-32 9-2-15,-50 40-1 16,-6 20-3-16,-60-1-1 15,7 19-6-15,-82 23 0 16,-66 21 3-16,-18 19 2 0,-7 16-3 16,-4 12-1-16,29 9-33 15,13 7-13-15,19 10-36 16,31-10-12-16,28-16-48 16</inkml:trace>
  <inkml:trace contextRef="#ctx0" brushRef="#br0" timeOffset="-130581.72">4692 12806 212 0,'0'0'79'0,"0"0"-61"0,0 0 10 0,0 0 0 16,0 0-5-16,0 0 0 0,0 0-1 15,0 0-2-15,0 0-10 16,0 0 5-16,0 0 2 0,3 0-1 16,5 4 3-16,-5 2-1 15,1 3 0-15,-1 7-5 16,1 6-3-16,-1 3-1 16,1 6-1-16,-4 1-2 15,0 2-1-15,0-3-3 16,0 7-2-16,0-3 3 15,0-4 0-15,0 0-4 16,3-2 1-16,-3-4 0 16,0-3 0-16,4-4 0 15,-1-2 0-15,-3-3 2 0,4-4 1 16,-4-6-1 0,0 7 1-16,0-10-2 15,0 6-1-15,0-6-48 0,0 0-20 16,3 0-94-1</inkml:trace>
  <inkml:trace contextRef="#ctx0" brushRef="#br0" timeOffset="-130042.14">4964 13060 208 0,'0'0'79'0,"0"0"-61"0,0 0 10 16,0 0 0-16,0 0-12 16,0 4-2-16,0-1 1 15,0 0 0-15,0 0-8 0,0 0 0 0,3-3 0 16,1 0 3-16,3 0 1 16,0 0-1-16,0 0 1 15,0-3 0-15,0-3 1 16,0-1 2-16,0 1 4 15,-3-3-6-15,-4 6-2 16,-4-4-1-16,-7 7-1 16,4 0-4-16,0 7-1 15,-3-4-1-15,3-3-2 16,0 6 1-16,3-3-1 16,1-3 0-16,3 6 0 15,0-2-3-15,3-1 2 16,1 0 1-16,-1 0 0 15,1 0-27-15,-4 0-9 0,0 0-64 16,7 0-25-16,0 1 10 16</inkml:trace>
  <inkml:trace contextRef="#ctx0" brushRef="#br0" timeOffset="-128046.27">6124 12737 208 0,'4'0'77'0,"-4"-3"-60"0,7 3 21 0,-7 0 6 15,0 0-5-15,0 0 0 16,0 0-5-16,0 0 1 15,7 0-19-15,0 7 2 0,0 2 2 16,-3 7-5-16,-1 2 0 16,4 11-7-16,-3 2 0 0,-1 0-7 15,1 1-1 1,-1-1-2-16,1-3 0 16,-4-3 4-16,0-3 3 0,0-3-4 15,0-6-1-15,0 2-7 16,0-2-3-16,-4-4-25 15,4 1-10-15,-3-4-12 16,-1 0-3-16,1-3-71 16</inkml:trace>
  <inkml:trace contextRef="#ctx0" brushRef="#br0" timeOffset="-127760.55">6008 12897 268 0,'0'-6'101'0,"3"6"-78"0,11 0 13 0,-6 0 0 16,-1 0-4-16,7 0 3 15,3 0-10-15,1 9-6 16,3-2-10-16,4-4-4 0,0 6-1 15,-8-2-5-15,4-4 1 16,0-3 2-16,1 0 1 16,2 0-4-16,1 0 1 15,0-10-38-15,-1 7-14 0,5-6-102 16</inkml:trace>
  <inkml:trace contextRef="#ctx0" brushRef="#br0" timeOffset="-120899.42">6795 12637 196 0,'0'-6'74'0,"3"6"-58"0,1-10 7 16,-4 10 1-16,3-3-6 15,1 0-1-15,-1 0-3 16,1 0-1-16,-1 0-7 16,-3 3 0-16,4 0 4 0,-1 3 3 15,1 3 2-15,-1 7-4 0,-3-1 1 16,4 7-3-1,-1 6 2-15,1 6-4 0,3 7-2 16,0 3-2-16,0 0-3 16,4-4 3-16,-1-2 2 15,4-4-2-15,-3-6 0 16,-8-3 3-16,5-3 1 16,-1-7-1-16,-4 4 1 15,1-6-4-15,-1-7-2 16,-3 6 2-16,0-9 0 15,0 6-1-15,0-2 1 16,0-4-2-16,0 0-1 16,0 0-43-16,4-4-19 15,10-2-79 1</inkml:trace>
  <inkml:trace contextRef="#ctx0" brushRef="#br0" timeOffset="-120283.47">7221 12775 220 0,'-3'-3'82'0,"-1"-3"-64"0,1 6 7 16,3 0-3-16,0 0-10 15,-4 6 1-15,1-3-4 0,-1 3 0 16,4-3-5-16,0 7-1 0,0-4 1 16,0-3 2-16,4 0 3 15,-1-3 0-15,4 0 0 16,0-3-5-16,4-6-1 15,0 6 1-15,-4-4 0 16,0-2 0-16,0 6 0 16,-4-3 0-16,-3 2 2 15,-3-2-3-15,-1 6-2 16,-3 6 0-16,0-2 1 16,0 5-1-16,0 0 2 0,0 1 0 15,0-1 1-15,3 1-5 16,4-1-1-16,0-3 5 15,4-3 5-15,3-3 0 16,3-6 3-16,1 0-4 16,3-3-2-16,4-1 2 15,-11 1 0-15,3-1 3 16,-6 1 4-16,-4-1-2 16,-4 4 1-16,-3 3-7 15,0 0-2-15,4 3-4 16,-8 0-1-16,8 0 1 15,-1 0 0-15,4 0-29 0,7 0-13 16,7 0-69-16,0 6-30 16,4 4 22-1</inkml:trace>
  <inkml:trace contextRef="#ctx0" brushRef="#br0" timeOffset="-118424.09">7638 12543 216 0,'0'0'82'0,"0"0"-64"0,0-3 11 0,0 3 2 16,0 0-10-16,0 0-2 16,0 0-3-16,3 3 3 15,1 3-11-15,3 7 2 0,-4 3 1 16,-3 5 0-16,0 11 1 0,0-4-6 15,0 13-2-15,0 0-2 16,0 2 1-16,0-2-2 16,0-6-1-16,0-4 1 15,0-3-1-15,4-6 2 16,-1-3 3-16,1-3-2 16,-1-4 0-16,-3-2-1 15,0-1-2-15,0-3 1 16,0-3 1-16,0-3-14 15,0 7-5-15,0-4-53 16,4-3-21-16,7-3-29 16</inkml:trace>
  <inkml:trace contextRef="#ctx0" brushRef="#br0" timeOffset="-116062.59">4914 13778 268 0,'-10'-3'101'0,"10"0"-78"0,-4 3 9 16,4 0-3-16,0 0-6 16,0 0-2-16,7 0-3 15,4 0 1-15,-1 0-10 16,8-3 1-16,7 0 3 0,3 3-5 16,7 0-2-16,-7 0-3 15,1 0 0-15,-5 3-2 16,-3 0-1-16,1 0-30 0,-15 4-15 15,3 8-107 1</inkml:trace>
  <inkml:trace contextRef="#ctx0" brushRef="#br0" timeOffset="-115897.84">5094 14004 260 0,'0'0'96'0,"11"-6"-75"0,10-4 12 0,-3 4 2 16,-1-3-21-16,1-4-7 16,3 4-5-16,0 6-2 15,-3-4-128-15,-1 7-58 0</inkml:trace>
  <inkml:trace contextRef="#ctx0" brushRef="#br0" timeOffset="-113361.36">7200 13644 292 0,'-7'-4'110'0,"11"1"-86"0,-1-3 11 15,4 3 1-15,0 0-9 16,7 0-1-16,4-1-8 16,7 4-1-16,3 0-10 15,4 0-4-15,-1 0-2 0,1 4-1 0,0-4 0 16,-11 3-38-16,-7 0-14 16,-3 6-102-1</inkml:trace>
  <inkml:trace contextRef="#ctx0" brushRef="#br0" timeOffset="-113183.16">7257 13797 316 0,'-14'6'121'0,"17"-6"-95"0,4 0 11 0,4-6 0 16,6 6-19-16,12-9-4 0,2 6-9 15,8-4-4-15,3 1 0 16,-10 0-23-16,0 3-8 15,-4 3-49-15,-3 3-21 16,-4 3-21-16</inkml:trace>
  <inkml:trace contextRef="#ctx0" brushRef="#br0" timeOffset="-110286.43">4120 12110 220 0,'32'-3'85'0,"-21"0"-66"0,-4 0 14 15,-7 3 4-15,0 0-4 16,0 0 3-16,0 0-9 15,0 3-4-15,0 0-13 16,-4 0 0-16,4 4 3 0,0-4-1 16,4 6 1-16,3-9 6 15,11 6 2-15,6-6-4 16,8 0-2-16,10 0-5 16,18-6-1-16,11 6-3 15,3-3 1-15,0 3 7 0,18 0 3 16,14 0 5-16,6 0 3 15,12-6-11 1,35 6-3-16,-1-3-3 0,44-4 2 16,-16 4-5-16,30 3-3 15,-5 3-1-15,-27 4 1 16,-47-4 3-16,64 12 4 16,-56-5-4-16,46 2-3 15,-47-2 7-15,54-4 4 16,-47-3-6-16,36-6-2 15,-45 0-3-15,16-3-2 16,-38-1 1-16,14 4-1 0,-31-3 0 16,13 6 0-16,-24 0 0 15,-1 6 2-15,-13-3-3 16,-7 0 0-16,-15 1 1 16,4-1 0-16,-11 0 0 15,8 0 2-15,-11 0-1 16,3 0 2-16,-10 0-2 15,7 1-1-15,-11-1 1 16,4 0-1-16,-7-3 0 16,3 3 0-16,-7-3 0 15,0 3 0-15,-6-3 0 16,-1 0 2-16,0 0-1 16,-3 0 2-16,-4 0-2 15,-4 0 2-15,1 0-2 0,-8 0 2 16,1 0-4-16,-8-3-2 15,4 0-25-15,-10 0-9 16,3 0-52-16,-11-1-20 16,4 1-91-1</inkml:trace>
  <inkml:trace contextRef="#ctx0" brushRef="#br0" timeOffset="-69976.67">5398 12800 252 0,'3'-9'93'0,"4"2"-72"0,0-2 14 0,-3 9 0 16,3 0-3-16,0 0 3 15,-4 0-2-15,1 0 2 16,-4 9-19-16,-4 1 4 0,-3 9 1 16,-3 3-7-16,-1 3-1 15,-3-3-5-15,-4 6 0 16,4-3-5-16,4-3-2 15,3-6-3-15,0-4 1 0,3-2 1 16,4-4 2-16,4-3 1 16,3-3 3-16,3-3-3 15,4 0 0-15,0-4-1 16,4 4-2-16,-4 0-2 16,-3 3 1-16,3 0 1 15,0 3 2-15,4 0-3 16,-1 1 0-16,4-1 1 15,8 0 2-15,-8 3-1 16,0 0-1-16,0 4-2 16,-3 2 1-16,-4-2 1 15,4 9 2-15,-8-7-1 16,-3 1-1-16,0-1 1 0,-3-2 1 16,-4-1 1-16,0-3 1 15,-4 0 2-15,-6-2 3 16,-1-1-2-16,-14 0-2 15,-3 6-2-15,-4-2-3 16,1-4-2-16,-8-3 1 16,7 6 1-16,7-3 0 15,4-3-22-15,11-3-10 16,-1-3-20-16,8-4-7 16,3 1-21-16,3 3-8 15,8-7-42 1</inkml:trace>
  <inkml:trace contextRef="#ctx0" brushRef="#br0" timeOffset="-69719.67">5362 12694 324 0,'-3'0'121'0,"10"0"-95"0,3 3 7 16,1-3-3-16,10 0-6 0,4 0 1 0,10 0-8 15,4 0 0-15,3 0-10 16,-3-3-2-16,0-1-1 0,-4 1-5 16,-10 3 1-16,-1 0-51 15,5-3-23-15,2 3-86 16</inkml:trace>
  <inkml:trace contextRef="#ctx0" brushRef="#br0" timeOffset="-66719.45">8061 12665 176 0,'0'0'68'0,"0"-6"-52"0,0 6 12 15,0 0 3-15,4 0-7 16,-1-9 0-16,1 5 0 15,-1-2 2-15,1-3-14 0,-1 6 6 0,1-7 3 16,-4 10 2-16,0-3 3 16,-4 0-8-16,-3 3 0 15,0 3-7-15,-4 0-1 16,-6 7-4-16,-4-1 1 16,-8 4-2-16,1 5 0 15,-4 11-1-15,4 2 0 16,-4 3-2-16,11-2-2 15,7 5-2-15,7-5 1 16,14-7 7-16,11-3 6 16,10-3-2-16,7-7 0 15,4-2-2-15,-4-7 2 0,4-3 1 16,-11-7 1 0,4-5 0-16,0-13 2 15,-4-3-3-15,-3 3-1 0,-11-4-4 16,-7 1 1-16,-10 3 0 15,-5 3 3-15,-2 0-7 16,-4 3-2-16,-4 1 1 16,0 2 1-16,4-3-6 15,0 10 0-15,4 5-12 16,6-2-6-16,4 6-37 16,7 0-17-16,4 0-74 15,10 0-67 1,4 10 81-16</inkml:trace>
  <inkml:trace contextRef="#ctx0" brushRef="#br0" timeOffset="-61842.16">5733 13606 228 0,'0'-6'88'0,"3"3"-69"0,1-1 13 0,-4 4 0 15,0 0-2-15,0 0 2 16,0 0 0-16,0 0 0 16,0 0-17-16,3 0 6 0,-3 4 6 15,0 5-11-15,-3 0-1 0,-4 4-9 16,0 3-2-1,0-1 0-15,-1-2 0 16,5 6-5-16,-1-10 1 0,1 7 0 16,3-7 0-16,0 1-3 15,0-4 2-15,0 0 1 16,3-3 2-16,1 0-1 16,-1 0 2-16,5 1-4 15,-1-1 0-15,0-3 1 16,0 0 0-16,0 0 0 15,3 0 0-15,4 0-3 16,-3 3 2-16,-4 3 1 0,4 7 2 16,-4-1-3-16,0 7-2 15,0 6 4-15,0-3 1 16,0 0-3-16,-4-3 1 16,-3-4 2-16,0-2 1 15,-3-4 7-15,-1 1 6 16,-3-4-6-16,-3-3-1 15,-1 7-5-15,-3-4-3 16,4-3 0-16,-8 0-1 16,4-3 0-16,0 0 0 15,0 0-3-15,-1 0 2 16,5 0-48-16,3 0-21 16,0-6-69-1,7-3-64-15,3-7 72 0</inkml:trace>
  <inkml:trace contextRef="#ctx0" brushRef="#br0" timeOffset="-61554.95">5754 13565 272 0,'-4'0'101'0,"4"0"-78"0,7 6 11 0,-3-6-1 15,6 0-7-15,1 0-1 16,0 0-7-16,6 0-3 16,4-6-9-16,4 6-4 0,3 0 1 15,1 0 0-15,-12 0 3 16,1 0-32-16,-1 6-14 15,-2-2-57-15,-1 2-24 16,-4 0 11 0</inkml:trace>
  <inkml:trace contextRef="#ctx0" brushRef="#br0" timeOffset="-61163.83">6212 13615 236 0,'0'-6'90'0,"0"3"-70"0,0-3 15 0,4 3 0 16,-1-4-3-16,-3 7 1 16,0 0-3-16,0 0-1 15,4 3-16-15,0 7-3 0,-4 2 0 16,0 7-6-16,0 6 0 16,0 7-2-16,0 2-2 15,0 4 1-15,0-4 1 16,0 4-17-16,0-7-4 15,3-6-24-15,1-3-10 16,-4-6-19-16,0-4-7 16,0-5-26-1</inkml:trace>
  <inkml:trace contextRef="#ctx0" brushRef="#br0" timeOffset="-60954.6">6117 13719 252 0,'0'-10'96'0,"4"10"-75"0,10-3 12 16,-7-3 0-16,7 6-14 15,-3 0-1-15,3 0-6 16,3 0 0-16,1 0-7 16,0 0-1-16,-4 6 0 0,0 1-5 15,3 5-1-15,-9 1-79 16,9 5-35-16,1 1-1 15</inkml:trace>
  <inkml:trace contextRef="#ctx0" brushRef="#br0" timeOffset="-60294.5">6597 13593 252 0,'0'0'93'0,"0"4"-72"0,3-4 7 0,-3 0 0 16,8 3 0-16,-5 3 3 15,4 0-3-15,-3 7 0 16,-1 2-16-16,1 7 2 0,-1 7 0 16,-3 15-5-16,0 3-3 15,-3-4-3-15,-1-2-3 0,1-3 1 16,3-10-1-16,0 0-18 15,3-3-5-15,1-9-31 16,-1-3-13-16,4-7-70 16</inkml:trace>
  <inkml:trace contextRef="#ctx0" brushRef="#br0" timeOffset="-59904.97">6731 13678 280 0,'-7'0'104'0,"3"3"-81"0,1 3 9 0,3-2-2 16,0 2-7-16,-4 6-2 16,1 7-7-16,3 6-4 15,0 7-5-15,0-1-2 0,3 10 3 16,4-7-3-16,4-6-2 15,3-6 2-15,7-3 0 16,4-3 10-16,3-7 6 16,4-6 1-16,3-9 0 15,-3-9 1-15,-4-11-1 16,-3-5-7-16,-7-7 0 16,-11 1-6-16,-11-1-2 0,-10 4-2 15,-11-1 0-15,-6-2-2 16,-1 8 2-16,0 11-4 15,7-1 0-15,4 6-26 16,7 4-11-16,3 3-43 16,8-1-18-16,10-2-58 15</inkml:trace>
  <inkml:trace contextRef="#ctx0" brushRef="#br0" timeOffset="-59182.12">7983 13521 228 0,'4'-19'85'0,"-1"7"-66"0,4-4 21 0,-3 10 7 16,0 0-5-16,-4 6 2 15,3 0 0-15,1 6 0 16,-1 7-24-16,-3 2 6 0,0 7 2 16,-3 3-11-16,-4 7-2 15,-4-1-11-15,0 7-3 16,1-1-3-16,3 7 0 16,0-6 2-16,3-7 0 0,4-3-9 15,4-6-2-15,-1-6-34 16,4-10-13-16,0-6-32 15,0-9-13-15,0-4-29 16</inkml:trace>
  <inkml:trace contextRef="#ctx0" brushRef="#br0" timeOffset="-58747.05">8251 13484 272 0,'8'-19'101'0,"2"9"-78"0,1-5 20 15,-4 12 5-15,0-4-13 16,0 7 0-16,-4 0-11 0,-6 10-3 16,-8 5-12-16,1 1-1 0,-11 3-1 15,3 0-3-15,4-4-1 16,0-2-3-16,3 3-1 16,8-4-1-1,6-2 0-15,4-4 2 16,7 0 0-16,4 0 0 15,3-2 0-15,4-1 0 16,3 3-3-16,0 0 2 16,0 4 3-16,-3 2 1 15,-4 7-1-15,-3 0-2 16,-4 6-2-16,-3-3 1 16,-4-3 7-16,-4 3 6 15,-6-4 5-15,-4-2 4 16,-7-3-5-16,-11-4 1 0,-3-3-10 15,-4-3-2-15,0-3-5 16,0 0-1-16,4 0-1 16,3 0-2-16,8-3-37 15,3-3-15-15,3-3-16 16,4-1-4-16,7 1-75 16</inkml:trace>
  <inkml:trace contextRef="#ctx0" brushRef="#br0" timeOffset="-58493.25">8273 13371 316 0,'-7'-3'121'0,"21"0"-95"0,3-1 7 0,-3 1-5 15,15-3-12-15,6 0 1 16,0-1-6-16,1 1-1 16,-5 3-6-16,-3 3-3 0,-3 0 0 15,-4 3-28-15,-3 0-9 16,0 0-79 0,3 4-72-16,0-1 60 15</inkml:trace>
  <inkml:trace contextRef="#ctx0" brushRef="#br0" timeOffset="-58131.63">9444 13151 288 0,'14'-9'107'0,"-10"6"-83"0,-1 3 13 16,-3 0-1-16,0 0 1 16,0 3 4-16,-7 3-2 15,-4 4-2-15,-6 2-20 0,-4 13 3 0,-8 7 1 16,-2 8-5-16,-5 7-1 16,1 0-9-16,3 4-2 15,4-8-2-15,0 1-2 16,3-6 1-16,4 0-1 15,3 2-3-15,4-5 2 16,0-4-15-16,4-6-4 16,3-6-25-16,-1-6-12 15,5-7-42-15,-1-3-19 16,1-3-20 0</inkml:trace>
  <inkml:trace contextRef="#ctx0" brushRef="#br0" timeOffset="-57878.29">9066 13089 328 0,'-7'-4'123'0,"11"8"-95"0,3 8 20 16,0-6 3-16,0 7-11 15,4 3 2-15,-1 6-11 16,4 9-4-16,4 16-15 15,3 9-3-15,4 4-2 0,7 0-1 16,3-7-1-16,4-6-6 16,-4-3 1-16,-3-7-22 15,-8-5-10-15,-6-7-59 16,-18 3-136 0</inkml:trace>
  <inkml:trace contextRef="#ctx0" brushRef="#br0" timeOffset="-55202.45">4763 14603 216 0,'0'-9'82'0,"7"2"-64"0,-4 4 15 0,-3 3 4 16,4-6-8-16,3 6 0 15,0 0-5-15,-7 6-3 16,7-3-11-16,0 13 0 0,0 0 3 15,-4 9-5-15,1 6 0 16,-4 7-4-16,0 3-1 16,-4-4-1-16,1 1-2 15,-1-4 1-15,1-2 1 16,-1-7-1-16,4-3-1 16,0-10-2-16,0 4 1 0,4-7-15 15,-1-6-6-15,1 4-47 16,3-7-17-16,4-7-35 15</inkml:trace>
  <inkml:trace contextRef="#ctx0" brushRef="#br0" timeOffset="-54725.45">5066 14622 240 0,'-7'-3'90'0,"3"0"-70"0,1 3 10 0,3 0 2 15,-4 0-9-15,1 0-1 16,-1 3-6-16,-6 3-2 16,-1 7-8-16,-7 8 0 0,1 14 4 15,-1 9-8-15,8 0-1 16,2-7-1-16,8 1 0 15,8 0 0-15,6-13 2 16,10-3 1-16,8-10 3 0,-4-2 1 16,4-4 3-16,0-6 1 15,0-10 3-15,-8-5 2 16,1-10 2-16,-4-7-6 16,-7-8-2-16,-3 2-3 15,-4 3-2-15,-7 1-1 16,-7 6 2-16,-4 0-5 15,-3 2-3-15,-4 5-2 16,1 2 3-16,-1 6-2 16,4 4 1-1,-4-1-9-15,11 10-3 16,7 0-37-16,4 0-14 16,7 0-55-1,-1 10-57-15,1 9 64 16</inkml:trace>
  <inkml:trace contextRef="#ctx0" brushRef="#br0" timeOffset="-54304.03">5408 14732 304 0,'-7'-4'115'0,"7"4"-89"0,0-6 8 16,0 6-4-16,7-3-12 15,0-3 0-15,-3-4-11 16,3 7-2-16,0-3-3 16,0-3 5-16,0 9 5 0,-4-4-2 15,-3 4 0-15,0 0-4 16,0 0-1-16,0 0-3 16,0 0 1-16,0 0-4 15,0 4 0-15,4-4-1 16,-4 6 0-16,3-6 2 15,1 3 0-15,0-3 0 0,3 0 0 16,-4 0 0-16,1-3 2 16,-4 3-1-1,0 0-1-15,0 0 1 0,-4 3 1 16,-3-3-3-16,0 9 0 16,-4 1 1-16,4-4 0 15,0-3 0-15,4 7 0 16,3-10-9-16,3 0-2 15,4 0-43-15,0-4-19 16,0 8-75 0</inkml:trace>
  <inkml:trace contextRef="#ctx0" brushRef="#br0" timeOffset="-53312">5736 14569 220 0,'0'0'82'0,"0"0"-64"0,-3 6 15 0,3-6 4 16,0 3-1-16,-4-3 0 16,1 9-6-1,-1-2-2-15,-3-4-15 16,0 6-6-16,0 1-2 0,0-1-3 0,0 0 1 16,3-2-4-16,1 2 0 15,-1-3 1-15,1 4 2 16,3-4-3-16,0 0 0 15,3 1-1-15,4-1 0 16,4-3 2-16,-1 3 0 16,1-6 0-16,3 0 2 15,0 0-1-15,0 3 2 16,4 4-2-16,-4 2-1 16,-3 4-2-16,3 12-1 15,-4-3 2-15,-3 3 0 16,0 0 1-16,-3-6 2 0,0 3-1 15,-4-4 2-15,0-2-2 16,-4-3 2 0,-3-1 11-16,0-2 6 0,-4-4-6 15,-3 0-3-15,0-3-6 16,4 7-4-16,-8-10 0 16,4 0-1-16,0 0-3 15,3-10 0-15,4-2-27 16,0-7-12-16,3 0-30 15,4-3-10-15,0-3-46 16</inkml:trace>
  <inkml:trace contextRef="#ctx0" brushRef="#br0" timeOffset="-53103.21">5726 14556 300 0,'-4'0'112'0,"8"0"-87"0,3 0 9 0,0-3-1 16,7 0-17-16,7-4-1 15,4 1-11-15,10 0-3 16,4 0-1-16,0 3 2 0,-4-1 3 16,-3 4-35-16,-4 0-15 15,0 0-96-15</inkml:trace>
  <inkml:trace contextRef="#ctx0" brushRef="#br0" timeOffset="-52262.02">6265 14616 208 0,'0'-10'77'0,"0"7"-60"0,7-3 13 0,-3-4 1 16,-1 7-5-16,1-3 2 15,-4 6-3-15,4 0 0 16,-1 0-14-16,4 9 2 0,-3 1 3 16,-1 12-6-16,-3 6-3 15,0 10 0-15,0-1 0 16,0 10-3-16,0-6-3 0,0-3 0 15,0-4-1-15,4-9-3 16,-1-3 2-16,4-6-28 16,-3-7-13-16,-1 1-27 15,-3-1-9-15,4-9-32 16</inkml:trace>
  <inkml:trace contextRef="#ctx0" brushRef="#br0" timeOffset="-52020.86">6230 14763 216 0,'0'6'82'0,"7"-3"-64"0,-3 4 18 0,3-7 4 16,0 0-8-16,10 0 1 15,1-4-9-15,10-2-3 16,8-3-12-16,2-1-3 0,1 4-2 15,-7 0-2-15,-4 0-2 16,-3 6-17-16,-4 0-6 16,-10 0-27-16,-1 0-10 15</inkml:trace>
  <inkml:trace contextRef="#ctx0" brushRef="#br0" timeOffset="-48735.26">6953 14537 208 0,'4'-6'77'0,"-1"3"-60"0,1-7 8 0,-4 10 2 15,3-6-3-15,1 3 3 16,-1 0-4-16,-3 3 0 15,0 0-12-15,0 0 4 0,0 0 5 16,4 0 0-16,-1 0 0 16,1 3-2-16,3 3-1 15,-3 4-5-15,-1 5-2 16,1 4-4-16,-4 6-1 0,0 7-3 16,3 5 1-16,-3 4-2 15,4 3-1-15,-1-3-2 16,-3-4 1-16,0-5 1 15,0-1 0-15,0-9 2 16,0-3 1-16,0-7-4 16,0 1 1-16,0-4 0 0,0-3 0 15,0-2-3-15,0 2 2 16,0-6-50-16,0 0-20 16,4-6-82-16</inkml:trace>
  <inkml:trace contextRef="#ctx0" brushRef="#br0" timeOffset="-48016.67">7310 14659 164 0,'-4'-3'63'0,"4"3"-49"0,-3 0 9 0,3 0 3 16,0 0-17-16,0 0-5 15,0 3 1-15,0 1 4 16,0-1-5-16,0-3 9 0,0 3 4 15,0-3-1-15,0 0 1 16,0 0-5-16,0 0 0 16,3 0-5-16,-3 0 1 15,4 0-3-15,-4 0 0 0,0 0-1 16,0 0 0-16,0 0 0 16,0 0 0-16,0 0 4 15,0 0 3-15,0 0-4 16,0 0 1-16,-4 3-5 15,1 0-2-15,-1 3 2 16,0-2 2-16,1 5-2 16,3-3-2-16,0-3 0 15,0-3-1-15,3 7 2 16,1-4 1-16,0-3-1 16,3 0-2-16,0 0 5 15,0 0 4-15,0-3-5 16,0-4 0-16,-4 4 7 15,-3 3 4-15,-3-6-3 0,-1 6 1 16,-3-3-4-16,0 3 0 16,0 3-5-16,0-3-3 15,0 9 0-15,0-2 1 16,0-4-3-16,3-3 0 16,4 6-1-16,0-3 0 15,4-3 4-15,-1 0 1 16,1 0-1-16,-1 0-2 15,1 0 1-15,-4 0-1 16,-4 6-25-16,1-2-8 16,-1 5-51-16,4 0-22 15,7 1-21 1</inkml:trace>
  <inkml:trace contextRef="#ctx0" brushRef="#br0" timeOffset="-47444.27">7613 14506 204 0,'0'-6'77'16,"3"2"-60"-16,1 1 13 0,0-3 3 0,-1 0-2 15,1-4 2 1,-1 7 1-16,-3-3 2 0,0-3-20 16,4 5 4-16,-4-5 1 0,3 3-3 15,-3-1 2-15,4 4-2 16,-4 3 0-16,7 3 0 16,-7 10-2-16,3 0-4 15,-3 12-2-15,0 3-2 16,0 3 2-16,0 1-5 15,0 5-1-15,0 7-2 16,0 0-2-16,0 0 1 16,0 0-1-16,4-7 0 0,-1-8 0 15,-3 2 0-15,0-12 2 16,0-4-1-16,0-2 2 16,0-4-15-16,0-2-5 15,-3-4-37-15,-1-3-18 16,1 6-44-16,-8-6-17 15,4-6 11 1</inkml:trace>
  <inkml:trace contextRef="#ctx0" brushRef="#br0" timeOffset="-45565.41">8188 14531 288 0,'-4'-6'107'0,"8"6"-83"0,0-3 8 16,-1-1-2-16,4 4-10 15,4 0 1-15,3 0-10 16,3 0-2-16,1 0-5 0,3 4-1 0,0-1 1 16,1 0-2-16,-1 0-2 15,-4-3 1-15,-6 0-1 16,-4 0-66-16,-7 3-28 15,-7 0-41 1</inkml:trace>
  <inkml:trace contextRef="#ctx0" brushRef="#br0" timeOffset="-45388.83">8202 14625 248 0,'0'3'93'0,"7"-3"-72"0,4 3 14 0,-4-3 0 15,7 0-7-15,7-3 0 16,7 0-11-16,4 0-5 16,0 3-7-16,0-3-6 0,-8 3 0 0,-3 0-32 15,-3 0-15-15,-4 3-86 16</inkml:trace>
  <inkml:trace contextRef="#ctx0" brushRef="#br0" timeOffset="-42459.65">9105 14421 232 0,'4'-28'88'0,"-1"12"-69"0,4 1 8 0,-3 8 1 16,-1-2-4-16,1 6 3 15,-4-3-2-15,0 6 2 16,0 0-15-16,0 0 9 0,0 9 2 16,-4-3-3-16,1 4-1 15,-1 2-7-15,-3 1-2 0,0 2-6 16,0 1-3-16,0 0 0 16,0-1-1-16,0-2-3 15,3 3 2 1,1-4-1-16,3-2 0 15,3-1 2-15,5-3 0 0,2 1 0 16,1-4 0-16,3 0 0 16,3 0 0-16,5 3 0 15,-1 0 0-15,3 1-3 16,1 2 2-16,-4 1-1 16,0 5 0-16,-3-2 4 15,-4 6 1-15,0-4-1 16,-3 1-2-16,-4-4 12 15,-7 1 4-15,-4-4 3 0,-3-5 3 16,-7 5-10-16,-3-3-4 16,-5-3-5-16,-2-3-3 15,-1 7 1-15,0-4-1 16,4-3-5-16,4-3-1 16,2-4-41-16,1-2-19 15,7 0-10-15,4-1-4 16,3-2-58-1</inkml:trace>
  <inkml:trace contextRef="#ctx0" brushRef="#br0" timeOffset="-42234.48">9158 14299 272 0,'4'-6'104'0,"-1"-1"-81"0,8 1 5 15,-4 0-2-15,3 0-11 16,5-1 2-16,6 1-10 16,7 0-4-16,7 3-2 15,0 3-1-15,1 3 2 0,-5 3-23 16,-2 3-11-16,-5 4-63 16,1 6-63-1,0-7 47-15</inkml:trace>
  <inkml:trace contextRef="#ctx0" brushRef="#br0" timeOffset="-41532.02">10086 14371 360 0,'0'-13'134'0,"3"7"-104"0,1 0 12 0,-4 6-2 16,4-3-13-16,-4 3-1 15,3 3-11-15,-3 6-2 16,0 10-7-16,-3 3-4 0,-1 3-1 16,0-3-1-16,1 6 0 15,-1 1-3-15,4-4 2 16,0-3-8-16,0-10-2 15,4 7-45-15,-1-10-18 16,1-2-37-16,3-4-16 16,0 3 11-1</inkml:trace>
  <inkml:trace contextRef="#ctx0" brushRef="#br0" timeOffset="-41360.14">9987 14434 280 0,'-7'0'104'0,"11"0"-81"0,-1 6 1 16,4-6-7-16,4 0-8 16,-1 0 0-16,4 0-5 15,4 0-3-15,3 0 0 16,4 3-1-16,0-3 0 0,-1 0-25 16,-2 0-10-16,-1 0-88 15</inkml:trace>
  <inkml:trace contextRef="#ctx0" brushRef="#br0" timeOffset="-41110.25">10432 14283 340 0,'0'-6'126'0,"0"6"-98"0,3 0 10 0,-3 3-1 16,4 3-10-16,-1 4 1 15,-3 9-11-15,0 3-5 16,0 6-7-16,0 0-4 0,0 0 0 16,0 0-1-16,0-6 0 15,0 7-16-15,4-7-4 16,-1-1-39-16,1-5-16 16,-1 3-80-16</inkml:trace>
  <inkml:trace contextRef="#ctx0" brushRef="#br0" timeOffset="-40445.92">11031 14192 280 0,'-10'0'107'0,"6"0"-83"0,4 0 8 0,0 0-2 15,0 7-10-15,4-4 1 16,3-3-10-16,3 6-4 16,8-6-4-16,3 0-3 0,4 0 1 15,0 0-19-15,-11 0-5 16,0 0-108-1,-7 13-59-15,-4 5 87 0</inkml:trace>
  <inkml:trace contextRef="#ctx0" brushRef="#br0" timeOffset="-40283.34">11038 14393 260 0,'0'3'96'0,"7"0"-75"0,1 0 8 15,2-3-1-15,4-3-13 16,7-3-1-16,8 0-6 15,2-1-3-15,5 4-2 16,-8 0-9-16,0 3-4 0,-7 0-89 16,-3 3-70-1,-4-3 56-15</inkml:trace>
  <inkml:trace contextRef="#ctx0" brushRef="#br0" timeOffset="-39846.26">11599 14161 296 0,'-3'-3'112'0,"-1"3"-87"0,1 0 13 0,3 0 1 16,-4 0-19-16,-3 3-3 16,0 0-11-16,0 0-2 15,-4 3-2-15,4 1-2 0,-3 2 1 16,3 1-4-16,0-1 2 0,3 0 1 15,1 4 0-15,3 3-3 16,3-1 2-16,4 1 1 16,7 3 0-16,4 0 0 15,3 3 0-15,4 3-3 16,0 0 0-16,3 0 2 16,-4-3 0-16,-2-3 12 15,-5-4 5-15,-3-2 5 16,-3-4 2-16,-11 1 14 15,-7-4-20 1,-7-3-7-16,-11 0-6 16,-3 0-4-16,-4-3 1 15,4 0-1-15,3 0-25 0,4 0-8 16,3 0-25-16,4-3-9 16,4-3-32-16,6-4-15 15,8-5 6 1</inkml:trace>
  <inkml:trace contextRef="#ctx0" brushRef="#br0" timeOffset="-39651.98">11656 14104 288 0,'-18'-18'110'0,"18"18"-86"0,4-3 18 0,3-4 3 15,0 7-15-15,0-3-3 16,18-3-11-16,-4 6-3 15,10 0-7-15,15 0-4 0,-14 6-1 16,-7-3-1-16,3 4 0 0,4 2-40 16,-4 0-15-16,0 7-101 15</inkml:trace>
  <inkml:trace contextRef="#ctx0" brushRef="#br0" timeOffset="-39308.58">12199 14114 268 0,'-3'-3'101'0,"6"0"-78"0,-3 3 22 0,0 0 6 15,0 0-7 1,0 0 1-16,0 0-10 0,0 0-2 15,4 3-18-15,-4 6 2 0,3 7 3 16,-3 3-2-16,0 6-1 16,0 6-7-16,0 4-4 15,0-10-6-15,0 12 0 16,-3 10 0-16,-1-6 0 16,4-6 2-16,0-4 1 15,0-6-21-15,4-6-8 16,-1-7-31-16,4-2-14 15,4-7-31-15,3-3-13 16,-4-6-15-16</inkml:trace>
  <inkml:trace contextRef="#ctx0" brushRef="#br0" timeOffset="-38857.42">13010 14039 348 0,'-7'-3'129'0,"11"3"-100"0,-4 3 11 0,0-3 0 16,0 3-4-16,-4 3 2 15,-3 3-5-15,-3 10-3 16,-1 3-16-16,-6 10 0 0,-5 5 0 16,-2 7-3-16,-8 6-1 15,-3-3-4-15,-4 3-1 16,0-9-6-16,4-6 1 15,-1 2 0-15,5-8 2 16,-1-1-3-16,7-6 0 16,4-3 1-16,3-1 0 0,4-2-18 15,4-7-5-15,3-2-24 16,7-7-10-16,3-7-32 16,8-8-11-16,6-4-53 15</inkml:trace>
  <inkml:trace contextRef="#ctx0" brushRef="#br0" timeOffset="-38557.65">12704 14020 340 0,'-8'-3'129'0,"12"3"-100"0,3 6 22 15,0-3 3-15,4 7-7 0,3 2-1 16,3 13-8-16,1 3-1 16,0 16-21-16,-1 3 0 0,1 13-2 15,0-4-5-15,-1-2-3 16,1-4-6-16,0-9 0 16,-1-1 0-16,-3-8 2 15,-3-4-1-15,-4-6-1 16,0-3-28-16,-3-7-11 15,-4-2-69-15,7-1-28 16,0 0-44 0</inkml:trace>
  <inkml:trace contextRef="#ctx0" brushRef="#br0" timeOffset="-36704.35">526 12317 192 0,'-14'-9'74'0,"10"6"-58"0,-7 0 9 0,11-1 0 16,-3 4-4-16,-1 0 2 16,1 4 0-16,-1 2 1 15,1 0-13-15,-1 0 7 0,1 1 4 16,-1-1 4-16,4 0 2 0,4 0-2 16,3 1 1-1,3-4-6-15,12 0-3 16,9-3-2-16,19-6 3 0,24-7-5 15,14-9 0-15,39-6-6 16,11-6-3-16,27 2 4 16,-27 1 4-16,-32 6-7 15,53-32-1-15,-36 20 6 16,15-23 2-16,-33 19 2 16,15-9 4-16,-21 13-11 15,0-7-2-15,-21 12 5 16,-4 1 2-16,-21 6-6 15,-4 6-4-15,-14 3-2 0,-7 4 1 16,-3-1-1-16,-11 7-1 16,4 0 1-16,-8 3 1 0,-3-1-3 15,1 1 0-15,-5 0 1 16,4 3 0-16,-3 0-3 16,-1-3 2-16,-3 3-54 15,0 0-25-15,0 0-64 16,-7 3-26-16,4 0 19 15</inkml:trace>
  <inkml:trace contextRef="#ctx0" brushRef="#br0" timeOffset="-34954.82">4618 15553 280 0,'-11'0'104'0,"4"-3"-81"0,-3 3 9 0,6 0-2 15,1 0-7-15,-1 0 0 16,4 0-10-16,0 0-3 16,0 0-6-1,7 0 4-15,4 0 4 0,3-3 0 0,3 0 1 16,8-4-1-16,-4 1 0 15,4 0-2-15,0 3-1 16,-1 3-3-16,1 3-1 16,-7 3-1-16,-1 4 0 15,-6 2 2-15,-4 1 1 16,-7 5-1-16,-4 4-1 16,-3 7-3-16,0-1-2 0,-3 3 1 15,3 1 1-15,-4 2-3 16,1-3 0-16,-5 1 1 15,8-4 0-15,0-3-3 16,4-6 2-16,3-3 1 16,7-4 2-16,3-6 5 15,8-3 4-15,0 1-4 16,3-4 1-16,4 0-5 16,-1 0-2-16,1 0 0 15,-4 3 1-15,-10-3-32 16,-1 0-14-16,1 0-49 15,-1 0-18-15</inkml:trace>
  <inkml:trace contextRef="#ctx0" brushRef="#br0" timeOffset="-34352.58">5136 15597 212 0,'-10'3'82'0,"10"3"-64"0,-4-6 9 16,4 0-2-16,0 0-4 15,0 0-1-15,0 0 1 16,0 0-1-16,4 0-11 16,-1-6 1-16,-3 6 1 0,0 0 0 15,0 0 3-15,0 0-3 16,0 0 1-16,0 0-5 15,0 0-2-15,-3 0-2 16,-1 6-3-16,1-2-2 16,-1-4 1-16,4 6 1 0,0-6 2 15,0 0 3-15,0 0 2 16,7-6 1-16,0 6 2 16,0-4-7-16,1-2-2 15,-5 6 1-15,-3 0 1 16,0 0 1-16,0 0 0 15,0 0 0-15,-3 0 0 16,-5 6-5-16,5-2 1 16,-1 2 0-16,1-3 0 15,-1 3-3-15,4-3 2 16,0-3-41-16,0 7-17 16,0-4-87-1,0 3-40-15,0 0 92 16</inkml:trace>
  <inkml:trace contextRef="#ctx0" brushRef="#br0" timeOffset="-33422.66">5341 15472 212 0,'4'-7'79'0,"-1"1"-61"0,1 0 10 15,-4 6 3-15,0 0-13 0,0 0-2 16,0-3-7-16,0 3-1 16,0 0-5-16,0 0 0 0,0 0 1 15,0 0 2-15,0 0 3 16,0 0 2-16,0 0 1 15,0 0-6-15,0 0-2 16,0 0 0-16,0 0 2 16,3-4-1-16,1 1 2 15,-1 0-2-15,-3 3 0 16,0 0-1-16,0 0 2 16,0 0-1-16,0 0 0 15,0 0-3-15,0 0 1 16,0 0-2-16,0 0 2 15,0 0-2-15,0 0-1 0,0 0 3 16,0 0 2-16,0 0 2 16,0 0 1-16,0 0-2 15,0 3 1-15,-3 0-2 16,-1 4 0-16,1-1-3 16,-1 0-2-16,-3 4 1 15,4-1 1-15,-1 1-3 16,0-1 0-16,1 0 1 15,-1-2 0-15,1-1 0 16,3-3 0-16,0 3 2 16,0-3 1-16,0 1-4 15,0-1 1-15,0 0 0 0,0 0 0 16,0 0 0-16,0-3 2 16,0 0-1-1,0 0-1-15,3 0 1 16,4 0-1-16,1-3-3 0,-1 3 2 15,0 0-1-15,3 0 0 16,1 0 2-16,-1 3 2 16,5 0-1-16,-5 3-1 15,1 1-2-15,-1 2 1 16,1 4 1-16,-1 6 0 16,1 9 0-16,0 3 0 15,-1 4 0-15,1 2 2 16,-4-2-3-16,0-4 0 0,0-6 1 15,0-6 0-15,-3 0 8 16,-4 0 7-16,-4-7 2 16,-10-2 1-16,0-1-9 15,-4-3-5-15,0 0-3 16,-3-2 1-16,0-1-1 16,7-3-1-16,-7-3 1 15,7-4-1-15,0 1-11 16,3-3-5-16,4-1-41 15,7-5-17-15,4-4-42 16,6-3-60 0,8-3 52-16</inkml:trace>
  <inkml:trace contextRef="#ctx0" brushRef="#br0" timeOffset="-33074.58">5366 15387 244 0,'-25'3'93'0,"25"-3"-72"0,-3 0 9 0,3 0 2 15,3 0-7-15,4 3 3 16,0 0-1-16,4 0 1 0,3 1-15 16,11-1 3-16,-4 0 4 0,7 0-7 15,0-3 0-15,4 0-7 16,-4 0-2-16,0 0-2 16,1-3-2-16,-5 0-32 15,1 0-16-15,-7 3-29 16,-4 0-10-16,3 0-37 15</inkml:trace>
  <inkml:trace contextRef="#ctx0" brushRef="#br0" timeOffset="-32625.55">6029 15541 260 0,'-4'-10'96'0,"8"7"-75"15,-4 0 12-15,0 3 0 16,0 0-12-16,4 0 1 0,-1 3-2 16,-3 6 0-16,0 4-11 15,0 3-3-15,0 9-2 0,0 9-2 16,-3 4 1-16,-1 6-2 15,4-7 2-15,0 7-4 16,0-6 0-16,4-7-1 16,-1-3-2-16,-3-6-24 15,0-6-11-15,0-3-5 16,0-7 0-16,0-3-75 16</inkml:trace>
  <inkml:trace contextRef="#ctx0" brushRef="#br0" timeOffset="-32415.64">5842 15660 208 0,'-11'-7'79'0,"15"7"-61"0,7 0 8 0,-4 0 1 16,7 0-7-16,7 0-2 15,7 0-2-15,4 0 0 16,3 4-8-16,7-1-3 0,-10 3-1 15,3 3-2-15,-3 4 1 16,4-1-35-16,-15-2-13 0,7-4-71 16</inkml:trace>
  <inkml:trace contextRef="#ctx0" brushRef="#br0" timeOffset="-26434.81">6756 15512 212 0,'0'-9'82'0,"0"9"-64"0,0 0 13 0,0 0 1 16,0 0-8-16,0 0-2 15,0 0-6-15,0 0-2 16,0 0-8-16,-4 6 3 0,4 0 1 16,-3 1-1-16,-1-4 0 0,1 3-5 15,3-3-1-15,0 4 1 0,0-4 0 16,-4 3-5-16,1 0 1 16,3 0-2-16,0 1 0 15,0-1 2-15,0 0 2 16,0-3-1-16,3 1-1 15,1-1 1-15,3-3-1 16,3 0-3-16,8 0 2 16,-8 0 1-16,8 0 0 15,3 0 0-15,-3 0 0 16,0 6 0-16,-1-3 0 16,4 7-3-16,-7 5 2 0,1-2 1 15,-1-1 0-15,-4 4 0 16,1 0 2-16,-4-1 5 15,-4 1 4-15,-3-3 2 16,-3 5 3-16,-8-8-5 16,-3 5-1-16,-3-5-4 15,-1-1 1-15,-3-2-4 16,0-4-2-16,3-3 0 16,0 0 1-16,1-3-3 15,3-4 0-15,-1 4-26 16,5 0-9-16,-4 0-17 0,3 3-8 15,1 0-68 1</inkml:trace>
  <inkml:trace contextRef="#ctx0" brushRef="#br0" timeOffset="-26169.25">6766 15453 224 0,'-3'-16'85'0,"6"10"-66"0,4 0 12 0,0 2 1 16,-3 1-15-16,7 0-2 0,-1 3-3 16,4 0 0-16,4 3-6 15,-1 0 3-15,5-3 1 0,6 0-5 16,-7 0-1-16,7 0-2 15,0 0-2-15,-6 4-32 16,2-1-16-16,-6 3-75 16</inkml:trace>
  <inkml:trace contextRef="#ctx0" brushRef="#br0" timeOffset="-25872.49">7165 15644 288 0,'3'-6'107'0,"1"-4"-83"0,7 1 10 0,-4 0 0 16,0 5-13-16,0-2 1 16,0-3-4-16,-4 6-2 15,1-1-8-15,-4 4-1 0,0 0 3 16,0 0-6-16,0 4 0 15,0-1-4-15,0-3-1 16,0 0 1-16,0 6 0 16,0-3-16-16,0-3-6 15,3 6-47-15,-3-2-17 16,4 5-49-16</inkml:trace>
  <inkml:trace contextRef="#ctx0" brushRef="#br0" timeOffset="-25538.98">7518 15406 304 0,'0'-32'115'0,"3"17"-89"0,8-4 12 0,-4 9-1 15,0 1-5-15,0 3 1 16,0 6-5-16,0 0-3 16,-3 15-13-16,-1 14-3 0,-3-1 1 15,-3 3-6-15,-1 1 0 16,-3-1-4-16,4 0-1 16,-1 4 1-16,0-1 0 15,1 1 0-15,3-1 2 16,0-5-36-16,0-4-17 15,0-3-12-15,3-7-4 16,1-5-71 0,0-7-37-16,-1-3 85 15</inkml:trace>
  <inkml:trace contextRef="#ctx0" brushRef="#br0" timeOffset="-25270.03">7842 15406 280 0,'-7'-13'107'0,"7"7"-83"0,4-3 15 16,-1 9 1-16,4-4-13 15,7-2-1-15,4 6-11 0,7 0-2 16,-4 6-7-16,4-2-6 0,-1-4-1 15,-3 9 1-15,-3-3 2 16,-4 0-17-16,-7 4-6 16,-3 2-61-16,-4 4-26 15,-7-3-17 1</inkml:trace>
  <inkml:trace contextRef="#ctx0" brushRef="#br0" timeOffset="-25088.51">7828 15562 284 0,'-10'4'107'0,"17"-4"-83"0,7 0 8 0,-4-4 1 15,11 1-12-15,11 0 0 0,-4 0-12 16,4 0-5-16,-4 3-3 16,1 0-1-16,-8 0 0 0,0 3-55 15,-3 0-23-15,-1 3-54 16</inkml:trace>
  <inkml:trace contextRef="#ctx0" brushRef="#br0" timeOffset="-23829.71">9038 15243 216 0,'4'-19'82'0,"-1"9"-64"0,4 1 13 0,-3 3 1 16,-1 0 0-16,1-1 6 16,-1 1-1-16,1 3-1 15,-4 3-19-15,0 0 1 0,3 3 2 0,-3 10-2 16,0 8-1-16,-3 17-7 15,-1 3-2-15,4-4-4 16,-3 7-3-16,3-9 0 16,0-1 1-16,0-5-3 15,3-7 0-15,1 3 1 16,-4-10 0-16,3-2 2 16,-3-4 1-16,0 1-37 15,0-4-14-15,0-3-29 16,0-3-10-16,0 0-43 15</inkml:trace>
  <inkml:trace contextRef="#ctx0" brushRef="#br0" timeOffset="-23320.06">9232 15312 172 0,'0'-13'66'0,"4"7"-52"0,-1 0 10 0,1-1 2 16,-1 1-2-16,1 0 3 16,-1-1 0-16,1-2 1 15,-4 9-15-15,0 0 5 0,0-3 5 16,-4-3-3-16,-3 6 0 16,0 9-7-16,-3 0-3 0,-4 10-3 15,-1 6-2-15,1 0-1 16,0 10 2-16,4-4-3 15,3 1-2-15,3-4 0 16,4-3 1-16,7-3-1 16,7-3-1-16,7-7 1 15,8-2 1-15,6-4 8 16,4-3 3-16,0-6 0 16,-1-3 0-16,-2-4-3 15,-5-2 1-15,-2-7 0 16,-12 0 1-16,-3 0-2 15,-7-6-1-15,-3-3-5 16,-8-6-1-16,-6-4-1 16,-4 0-2-16,-4 4-2 0,-3 6 1 15,0 2-1-15,3 14-2 16,7-1 0-16,4 7 3 16,7 6-20-16,7 3-8 15,4 0-23-15,7 7-9 16,-1 2-52-1,1 1-64-15,0 6 54 16</inkml:trace>
  <inkml:trace contextRef="#ctx0" brushRef="#br0" timeOffset="-22957.59">9853 15164 260 0,'-3'-15'96'0,"6"5"-75"0,4 1 14 15,-3 3 3-15,-1-1-11 16,4 7-1-16,-3-3-9 15,-1 3-2-15,4 3-9 16,-3 4 0-16,-1 5 4 0,1 10-2 16,-4 9 1-16,0 10-5 0,0 0-1 15,0 0-3 1,0-4-3-16,3-2 2 0,1-7 2 16,3-3-20-16,0-6-9 15,0 0-35-15,-3-10-14 16,-4 1-51-1</inkml:trace>
  <inkml:trace contextRef="#ctx0" brushRef="#br0" timeOffset="-22778.03">9768 15293 256 0,'-3'-10'96'0,"6"7"-75"0,4 3 1 0,1 0-5 0,2 3-10 16,8 1 1-16,3-1-5 15,4 0-2-15,3 0 0 16,0 0-1-16,0 0 0 0,-3-3-18 16,-4 0-8-1,0 0-88-15</inkml:trace>
  <inkml:trace contextRef="#ctx0" brushRef="#br0" timeOffset="-22313.43">10262 15167 248 0,'0'-9'93'0,"0"6"-72"0,0-3 14 0,0 6 0 16,0 0-3-16,0 0 3 15,0-4-17-15,-3 4-6 16,-4 0-7-16,-4 4-4 0,1-1 0 16,-1 3-4-16,0 0 2 15,1 1 1-15,3-1 2 16,0 0-3-16,3 0 0 15,4 1-1-15,4 2 0 16,3-3 2-16,7-3 0 16,4 7 0-16,6-4 0 15,4 4-3-15,1-1 2 16,-1 3 1-16,0 4 0 16,0 3 0-16,-3 3 2 15,-4 0-3-15,-7-3 0 16,-3 6 12-16,-4-3 7 0,0-3 2 15,-7-1 3-15,0-2 0 16,-4-3 1-16,1-4-7 16,-4-6 0-16,-4 3-8 15,-3-2-3-15,-3-4-6 16,-5 0-2-16,-2-4-2 16,-5-2 3-16,1 6-20 15,0-3-6-15,3 3-17 16,4-6-5-16,4 6-18 15,6-3-6-15,7-7-57 16</inkml:trace>
  <inkml:trace contextRef="#ctx0" brushRef="#br0" timeOffset="-22102.29">10319 15076 316 0,'0'-3'121'0,"10"0"-95"0,15 3 11 0,-7-3-2 16,3-3-16-16,7 0-3 15,0-1-9-15,4 1-5 16,0 3-1-16,0 0-10 0,-4 0-2 16,-4 3-62-16,1 0-29 15,-4 0-32 1</inkml:trace>
  <inkml:trace contextRef="#ctx0" brushRef="#br0" timeOffset="-21440.7">11024 15186 236 0,'-14'0'88'0,"14"0"-69"0,0 3 11 15,0-3-2-15,0 0-1 16,4 0 1-16,3 0-9 16,7 0-1-16,4-3-11 0,3-3-4 0,7 3-2 15,0 0 1-15,-3 3 1 16,-8 0-30-16,-9 9-124 31</inkml:trace>
  <inkml:trace contextRef="#ctx0" brushRef="#br0" timeOffset="-21263.3">11031 15356 228 0,'0'-7'88'0,"4"7"-69"0,6 0 17 0,-2 0 3 0,2 0-8 15,8 0-1 1,6-3-12-16,8-3-4 16,0 6-8-16,3-3-6 0,-3 3-1 15,-7 3-30-15,-4-3-12 0,0 9-88 16</inkml:trace>
  <inkml:trace contextRef="#ctx0" brushRef="#br0" timeOffset="-20946.22">11575 15105 320 0,'0'-7'121'0,"3"7"-95"0,1 0 5 0,-4 0-4 16,3 7-7-16,1-4 3 16,-4 13-11-16,-4 2-4 15,1 11-5-15,-4 2-3 0,0 0 1 16,0 7-1-16,3-4 0 16,0-2 0-16,1-4 0 15,3-3-33-15,0-6-15 16,3-3-23-16,1-7-8 15,7-3-41 1</inkml:trace>
  <inkml:trace contextRef="#ctx0" brushRef="#br0" timeOffset="-20497.34">11885 15127 280 0,'4'-3'104'0,"-1"3"-81"0,-3 0 7 15,0 0-1-15,0 0-14 16,0 0-1-16,-3 0-10 16,-4 0-3-16,0 0-1 15,-4 3 0-15,0 0 2 0,1 0-3 16,-1 0-2-16,1 3 2 16,3 1 2-16,3-1-2 0,4 0 0 15,7 0 1-15,4 1 0 16,3 2 0-16,0 1 0 15,0-1-3-15,0 3 2 16,4-2-1-16,-4 9-2 16,0 3 5-16,0 3 3 15,0 3-3-15,0 0-1 16,-3-6 0-16,-1 3 2 16,-2-6 10-16,-1-6 7 15,-4-4 1-15,1 0 3 16,-4-2-9-16,-4-7-1 15,1 0-7-15,-4-4-2 16,-8 1-2-16,-2 0-2 16,-1 0-2-16,-3 0 1 15,3-3-21-15,1-1-10 0,3 1-22 16,3 0-6-16,4-4-76 16</inkml:trace>
  <inkml:trace contextRef="#ctx0" brushRef="#br0" timeOffset="-20253.23">11889 15048 276 0,'-4'-3'104'0,"8"3"-81"0,-1-3 3 0,4 0-4 15,4 0-8-15,-1 0 0 16,4-1-8-16,4 4-4 16,3 0-1-16,4 4-4 0,3-1 0 15,4 3-27-15,0 0-10 16,-1 4-84 0</inkml:trace>
  <inkml:trace contextRef="#ctx0" brushRef="#br0" timeOffset="-19881.59">12725 15061 288 0,'3'0'107'0,"-6"3"-83"0,-4 3 13 16,3-3-1-16,-6 4-6 15,-8 2 2-15,-3 7-7 16,-4 6-3-16,-3 6-12 16,3 10 0-16,0-1 1 0,1 4-4 15,6-3-2-15,0-1-2 0,1-5-3 16,-1 2 1-16,4-6-1 15,-4-3 0-15,8-6 0 16,-4 0-11-16,3 0-5 16,1-7-28-16,-1 1-11 15,4-7-26-15,0-3-10 16,3-9-28 0</inkml:trace>
  <inkml:trace contextRef="#ctx0" brushRef="#br0" timeOffset="-19611.97">12404 15045 212 0,'-7'-16'79'16,"7"7"-61"-16,0 6 19 0,0 3 4 0,0 0-4 16,7 0 1-16,-4 3-2 15,1 0 0-15,3 10-19 16,0-4 10-16,3 10 3 0,-3-3-7 15,11 18 0-15,3 19-14 16,4 1-5-16,3-1-3 16,0-6 1-16,1-3-1 15,-5-6-1-15,-2-4-26 16,-5-6-10-16,-3 1-50 16,-3-4-20-16,-8 3-38 15</inkml:trace>
  <inkml:trace contextRef="#ctx0" brushRef="#br0" timeOffset="-14986.69">9733 14377 228 0,'4'-9'85'0,"-1"6"-66"0,-3-4 8 0,0 7-2 15,0-6 7-15,0 0 4 16,0 3-3-16,0-3-3 15,-3-4-16-15,3 7 2 0,-4-6 2 16,4-1-2-16,0 1 1 16,-3 2 2-16,-1 1 2 15,1 3-5-15,-1 3 1 16,-3 6-6-16,-4 4-1 16,-3 2-2-16,-3 13 2 15,-1 0-1-15,0 4 0 16,-3 2-5-16,4 0-1 15,-5 1 1-15,5-1 2 16,3 0-3-16,3 1 0 0,4-1-1 16,7-3-2-16,7-3 3 15,4-6 2-15,3-6 0 16,10-13 0-16,12-10-1 16,6-5 2-16,7-7 6 15,1-3 2-15,-8-7-5 16,-7 4-1-16,-10-6 2 15,-11 2 1-15,-7 1-3 16,-10 0 0-16,-8-1-7 16,-6 1-1-16,-1 0 0 15,0 2 0-15,1 10-20 16,3 4-7-16,3 2-50 16,7 10-22-16,11 9-103 15</inkml:trace>
  <inkml:trace contextRef="#ctx0" brushRef="#br0" timeOffset="-11430.31">4755 16425 236 0,'8'-10'90'0,"-1"4"-70"0,-4 3 8 0,-3 3 0 16,0 0-2-16,0 0 4 16,0 0-1-16,4 3 0 15,-4-3-16-15,0 9 1 0,0 1 2 16,-4 2-4-16,-6 1 1 15,2 3-8-15,-2-1-1 16,-1-2-2-16,1 6-2 31,-1-4-2-31,4-2-1 16,0-1 4-16,3-2 1 0,1-1 0 16,3-2-2-16,3-1-2 15,1 0-1-15,3 0 2 16,0 1 2-16,0-1 0 15,4 0-1-15,-1-3-2 16,1 7 1-16,7-10 1 16,-1 6 2-16,-3-3-1 15,7-3-1-15,1 10 1 16,-1-1-1-16,7 7 0 16,-10 2 2-16,-8 4-3 15,1 0 0-15,-4-3 3 16,-4 0 1-16,-3-3 12 15,-3-1 5-15,-4-5-4 16,-4-1 1-16,1-3-6 16,-4-2-1-16,-8-4-6 0,1 0-1 15,4 0-3-15,-1-4-1 16,0 1 1-16,4 0 2 16,-3 0-3-16,-1-3 0 15,4 3-10-15,0-1-3 16,7 1-37-16,3-3-14 15,4-3-24-15,11-7-10 16,6 7-26 0</inkml:trace>
  <inkml:trace contextRef="#ctx0" brushRef="#br0" timeOffset="-11113.41">4819 16302 264 0,'-7'0'99'0,"7"0"-77"0,0 4 2 15,0-1-2-15,0 0 1 16,3 0 3-16,4 0 0 15,4 0 1-15,3-3-15 16,11-3-2-16,3 0-3 0,-3 3-3 0,7 0-3 16,-1 3 0-16,1 0-1 15,-7 4-27-15,3-1-11 16,-3 3-30-16,-1 1-10 16,5-1-40-1</inkml:trace>
  <inkml:trace contextRef="#ctx0" brushRef="#br0" timeOffset="-10662.86">5207 16651 260 0,'0'0'96'0,"4"0"-75"0,-4 0 6 16,0 0-4-16,0 0-4 15,0 0 1-15,0 0-5 16,0 0-1-16,0 0-8 15,3-4 5-15,4-2 4 0,0 3-3 16,0-6-2-16,0-1-1 16,0 4 1-16,-3 0-3 15,-4 6 1-15,0 0-3 0,0 0 2 16,-4 3-4-16,1 3-2 16,-1 0 0-16,1 1 1 15,3-4-3-15,0-3 0 16,0 0 1-16,0 0 0 15,0 0-18-15,3 0-5 16,1 6-64-16,3-3-25 16,3 3-18-1</inkml:trace>
  <inkml:trace contextRef="#ctx0" brushRef="#br0" timeOffset="-10094.03">5443 16478 252 0,'4'-3'93'0,"-1"3"-72"0,-3 0 14 15,0 0 0-15,0 0 2 16,0 0 2-16,0 0-13 16,0 0-3-16,0 0-13 15,0 0-4-15,0 0 0 0,-3 3-1 16,-4 0 0-16,-4 3-6 15,1 1 1-15,3 2 0 16,0 1 0-16,0-7-3 16,3 6 2-16,-3-3 1 15,7-3 2-15,7-3-3 0,4 7 0 16,-1-7 1-16,1 0 0 16,6 0-3-16,5 0 2 15,-1 3 3-15,0 0 1 16,4 0-4-1,-11 3 1-15,3 4 0 0,-3-1 0 16,1 1 0-16,-1 2 0 16,0 4 0-16,-4 3 0 15,4 0-3-15,-3-1 2 16,0 1 1-16,-8-3 0 16,4-1 11-16,-3-2 5 15,-4 0 0-15,0-4 3 16,-7-6-4-16,0 7-1 0,-11-10-8 15,-7 6-2-15,1-3-2 16,-5-3 1-16,-2 6-7 16,-1-6 1-16,4 0-1 15,3-6 2-15,4 6-19 16,7-9-8-16,7-1-27 16,3 1-10-16,4-4-77 15,11 1-48 1,3 2 88-16</inkml:trace>
  <inkml:trace contextRef="#ctx0" brushRef="#br0" timeOffset="-9834.86">5465 16418 296 0,'-11'-12'112'0,"11"6"-87"0,7 3 9 0,0-4-4 16,7-2-10-16,7-1 1 16,8 1-6-16,-5 0-1 15,8 2-8-15,-4 1-2 0,4 6 2 16,-7 3-5-16,3 4-1 16,-3 2 2-16,-4 0 1 15,3 1-52-15,-6-7-22 0,14-3-76 31</inkml:trace>
  <inkml:trace contextRef="#ctx0" brushRef="#br0" timeOffset="-7484.81">6184 16450 200 0,'0'-3'74'0,"0"0"-58"16,0-4 12-16,0 7-1 0,0 0-4 16,0-3-2-16,0 3 0 15,0 0-1-15,0 0-11 16,0 0 1-16,0 0 1 0,0 0 0 15,4 3 3-15,-1 4 4 16,1 2 3-16,-1 7-7 16,1 2-1-16,-1 8-5 15,1-5 0-15,-1 14-5 16,-3-4 0-16,0 1-3 16,0 2-1-16,0-2 1 0,0-7 2 15,0-3-1-15,0-4 2 16,0-5-2-16,0-4 2 15,0 1-2-15,0-4 2 16,0-3-2-16,0-3-1 16,0 0 1-16,0 0-1 15,-3-3-31-15,-1-3-12 16,1 6-35-16,3-3-16 16,0-4-25-1</inkml:trace>
  <inkml:trace contextRef="#ctx0" brushRef="#br0" timeOffset="-7136.47">6040 16544 236 0,'0'-3'88'0,"0"3"-69"0,3-7 6 16,-3 7 0-16,0 0-5 16,7 0 0-16,0 0 3 15,0 0 0-15,4 7-12 0,-1-7 2 0,5 3 3 16,2-3 3-16,8 0 1 16,0-3-7-16,6-4 0 15,8-2-6-15,11 0-2 16,-8 6-2-16,4-4-3 15,-7 7 1-15,-8 0 1 16,-10 0-8-16,-6 10-3 16,-5-4-53-16,1-3-23 15,-4 6-59 1</inkml:trace>
  <inkml:trace contextRef="#ctx0" brushRef="#br0" timeOffset="23414.66">6742 16381 208 0,'-4'-10'79'0,"1"7"-61"0,3-3 19 0,0 6 6 0,0 0-9 16,0 0-2-16,0 0-7 16,0-3-4-16,0 3-11 15,0 0 0-15,0 0 1 0,7-3-2 16,0-3 2-16,3-1-2 15,8 4 2-15,-4 0-4 16,7 0 1-16,4 3-1 16,0 3 3-16,-4 3 1 0,0 4 1 15,-11-1 0-15,1 10 2 16,-7 0-3-16,-8 6 1 0,-3-3-5 16,0 0-2-16,-4-4 0 15,-6 1 1-15,3 0-3 16,3 3-2-16,0-3 0 15,4-3-1-15,0-1 0 16,4-2 2-16,3-1-1 16,3-2-1-16,4-4 1 15,4-3-1-15,3 3 0 16,4-6 2-16,3 0-1 16,-7 0-1-16,4-6-17 15,-1 6-6-15,-3-3-38 16,0-3-13-16,1 6-91 15</inkml:trace>
  <inkml:trace contextRef="#ctx0" brushRef="#br0" timeOffset="23805.15">7172 16487 288 0,'4'-9'107'0,"-4"9"-83"0,0 0 13 0,0 0-1 15,0 0-6-15,0 0 2 16,0 3-12 0,0 0-2-16,0 0-10 0,0-3-3 0,0 0 1 15,0 0-1-15,7-3 2 16,0-3-2-16,3-3 0 15,1-1-3-15,-1 1 1 16,-3 3-2-16,-3 2-1 16,-4 4 5-16,0 4 4 15,-4-1-5-15,1 3 0 16,-1-3-4-16,1 3-1 16,-1 1-6-16,4-4 0 0,0-3-30 15,0 0-13-15,4 0-49 16,6-3-22-16,5 0-5 15</inkml:trace>
  <inkml:trace contextRef="#ctx0" brushRef="#br0" timeOffset="24164.45">7465 16208 260 0,'-7'-12'96'0,"7"6"-75"0,3-1 28 0,-3 7 8 16,4-3-8-16,-1 3-1 15,4 3-8-15,0 7 0 16,-3 12-22-16,-1 9 1 0,-3 7-1 15,0-1-10-15,-3 1-4 16,-1 0-3-16,4-4 1 16,0-3-1-16,0-2-1 15,4-4-2-15,-1-7 1 16,1 4-8-16,0-6-2 16,-1-3-36-16,4-7-14 15,-3-3-40-15,-1 0-16 16,1 0-19-16</inkml:trace>
  <inkml:trace contextRef="#ctx0" brushRef="#br0" timeOffset="24525.8">7789 16315 304 0,'-17'3'115'0,"13"-3"-89"0,4 3 19 16,0-3 1-16,0 0-9 15,0 0-2-15,11-3-8 0,-4-3-5 16,7 0-12-16,4-1-6 0,3 4-1 16,3 3-2-16,-2 0-1 15,-1 3 1-15,-4 4 1 16,-6 2-34-16,-4 4-16 16,-7-1-61-16,-7 1-26 15,-4-4 3 1</inkml:trace>
  <inkml:trace contextRef="#ctx0" brushRef="#br0" timeOffset="24690.4">7811 16513 408 0,'7'0'151'0,"3"-7"-118"0,15 4 11 0,-8-3-4 16,5 6-17-16,-1-3-3 0,0 0-9 15,0-1-3-15,-3 4-4 16,-1 0-5-16,-2 0-2 0,-5 0-51 15,4-3-22-15,-7-3-111 16</inkml:trace>
  <inkml:trace contextRef="#ctx0" brushRef="#br0" timeOffset="25861.24">8989 16092 248 0,'0'-9'93'0,"0"6"-72"0,-7 0 11 16,3 3 3-16,-3 0-4 16,-3 3 2-16,-1 3-5 15,0 0-3-15,4 1-13 0,4-1 1 0,3 0 3 16,3 0 3-16,8-2 3 16,7 2-3-16,3-3 0 15,0 6-4-15,0 1-1 16,4-1-4-16,-4 7 1 15,0 3 0-15,-7 3 3 16,-3 6 2-16,-4 0-1 16,-4 0-3-16,-3 1 0 15,-3-4-3-15,-1 3 2 16,-3-3-6-16,0 0-3 16,0 0-1-16,0-3-1 15,0-3-3-15,4 0 2 0,3-4-1 16,7-2 0-1,3-7 2-15,4-3 2 16,4-3-1-16,3-3-1 0,0 3-48 16,0 0-22-16,-3 0-53 15,0 6-111 1</inkml:trace>
  <inkml:trace contextRef="#ctx0" brushRef="#br0" timeOffset="26357.76">9553 16161 308 0,'0'-22'115'0,"0"13"-89"0,0 0 12 0,0 9-1 16,0-4-14-16,-3-2 0 15,-8 12-10-15,-3-2 0 16,-7 5-8-16,-4 7-3 0,0-1-1 16,4 1-1-16,7 0 2 15,7-4-6-15,4 1 1 16,10-4 1-16,7 1 1 16,0-4 1-16,4-3 0 15,3 6-3-15,0 1 2 16,0-1 1-16,0 7 2 15,-3 0-1-15,-1 2-1 0,-2 4 1 16,-1-6-1-16,-4 9 6 16,1-6 4-16,-4-3 3 15,0-1 5-15,-4-2 5 16,-3-1 3-16,-7-2-5 16,0-1 0-16,-3 1-10 15,-4-4-4-15,-4 0-2 16,-3-3 1-16,-4 4-5 15,0-4-1-15,4-3-22 16,4 0-10-16,3-3-33 16,7-4-13-16,3-2-19 15,8-1-5-15,-1-5-26 16</inkml:trace>
  <inkml:trace contextRef="#ctx0" brushRef="#br0" timeOffset="26554.84">9553 16089 316 0,'-3'-3'118'0,"6"0"-92"0,4 0 17 0,0 0 1 16,4 0-22-16,3-1-5 16,4 1-10-16,3 3-5 15,4 0-1-15,3 3-12 0,0 1-3 16,0 2-42-16,0 0-15 15,-3 7-70 1</inkml:trace>
  <inkml:trace contextRef="#ctx0" brushRef="#br0" timeOffset="26840.03">10058 16080 256 0,'-7'0'96'0,"3"-3"-75"0,4 3 19 16,0 0 2-16,0 0-2 15,0 0 3-15,4 0-4 0,-1 3 0 16,1 3-21 0,-4 7-6-16,0 5-1 0,0 4-7 0,0 13 0 15,-4-1-2-15,1 4 1 16,3 0-15-1,0-1-5-15,0-5-24 0,0-4-9 16,0-9-5-16,0-1-1 16,0-8-79-1</inkml:trace>
  <inkml:trace contextRef="#ctx0" brushRef="#br0" timeOffset="27019.44">9895 16274 304 0,'4'-3'115'0,"10"-3"-89"0,21-4 3 0,-17 1-4 0,3 0-13 15,7 2 1-15,4-2-6 16,7 0-2-16,-4 2-2 16,0 7-18-16,-6 3-7 0,-5 4-121 15</inkml:trace>
  <inkml:trace contextRef="#ctx0" brushRef="#br0" timeOffset="27782.14">10428 16014 232 0,'-14'6'88'0,"10"-3"-69"0,1-3 26 0,3 0 6 15,0 0 0-15,0 0 2 16,0 0-10-1,7 0-3-15,4-3-23 0,3-3-1 0,3 6-2 16,1 0-3-16,3 0 1 16,0 9 2-16,-3 1 3 15,0 2 2-15,-8 7 3 16,-3 3-3-16,-3 3-2 16,-4 3-9-16,-4 7-3 15,-3-4-1-15,0 1 0 16,4-4-2-16,-1 3-2 15,1-6-2-15,3-3-1 16,3-3-1-16,8 0 3 16,3-10 0-16,7 1 3 0,4-1-3 15,-1-9 0-15,1 6 1 16,-4-6 0-16,-3 0-47 16,-4 0-20-16,0 0-57 15,0-6-21-15,0-3-12 16</inkml:trace>
  <inkml:trace contextRef="#ctx0" brushRef="#br0" timeOffset="28374.34">11053 16067 244 0,'-8'-6'93'0,"5"6"-72"0,3 0 18 16,0 0 5-16,3 0-5 15,1 3 1-15,3 0-13 16,4 0-5-16,-1 4-12 16,8-1-6-16,3 0-1 0,4-3-2 15,-1 4-1-15,5-4-37 16,-8 3-15-16,-4 3-100 16</inkml:trace>
  <inkml:trace contextRef="#ctx0" brushRef="#br0" timeOffset="28561.6">11113 16246 260 0,'-4'0'99'0,"8"0"-77"0,6 0 15 0,1 0 3 16,10-3-13-16,14-3-1 16,4 6-15-16,0 0-4 15,0 6-5-15,-1-3-2 0,-6-3 3 16,-4 9-37-16,1-2-15 15,-1-4-87 1</inkml:trace>
  <inkml:trace contextRef="#ctx0" brushRef="#br0" timeOffset="28990.07">11772 16036 324 0,'7'-13'123'0,"4"13"-95"0,6-9 5 15,-6 9-5-15,3 0-7 0,4 0 2 16,-1 0 0-16,5 6 1 15,-5 4-13-15,1-1 7 0,-8 4 4 16,1 2-2-16,-7 7-2 16,-8 0 1-16,-3 6 2 15,-4 7-9-15,-3-4-2 16,0 1-6-16,4-4-3 16,-1 3 0-16,4-6-1 15,3-3-3 1,4-3 2-16,4 0 1 15,7 0 2-15,-1-10-3 16,4 4 0-16,0-4 1 16,-3-3 0-16,3-3-55 15,0-3-23-15,4-6-102 16,3-6-62 0,4-10 107-16</inkml:trace>
  <inkml:trace contextRef="#ctx0" brushRef="#br0" timeOffset="29343.59">12277 16030 324 0,'-32'-7'123'0,"25"7"-95"0,0 0 22 0,7 0 6 15,3 0-17-15,8 7-5 16,3-4-13-16,4 3-3 0,3 0-11 15,4 1-2-15,-4-4 1 0,-4 0 3 16,1 3 2-16,3 4 6 16,-7 2 1-16,-3 7-5 15,-11 6 0 1,-7 16-8-16,-7 3-1 0,-4 3-2 16,0-3-2-1,1-7 1-15,3 1 1 16,3-10-3-16,4-3-2 0,0-6-12 15,3-6-5-15,4-4-36 16,4-3-16-16,-1-3-42 16,5-6-15-16,-1-3-14 15</inkml:trace>
  <inkml:trace contextRef="#ctx0" brushRef="#br0" timeOffset="30035.62">12894 16155 308 0,'-3'-16'115'0,"3"13"-89"0,0 3 14 15,0 0 3-15,0 3-2 16,0 7 5-16,0 9-5 15,0 9-3-15,0 9-21 16,0 4 5-16,0 0 2 0,3 0-1 0,1 0-2 16,3-10-3-16,3-3-1 15,4-6 2-15,11-6 2 16,10-13-5-16,15-3-1 16,10-13-5-16,3-12 1 15,8-19-6-15,20-21-1 16,12-1 0-16,-4 0 0 15,-11 3-2-15,-11 7-2 16,-3 5-2-16,-14 8 1 16,-14 8 1-16,-10 10 2 15,-12 6-12-15,-10 7-3 16,-3 5-36-16,-4 4-13 16,-7 3-21-16,0 0-6 15,0 0-18-15,0-3-6 16,0-3-33-16</inkml:trace>
  <inkml:trace contextRef="#ctx0" brushRef="#br0" timeOffset="33969.08">2431 12330 164 0,'-4'-10'63'0,"4"7"-49"0,-10-3 7 0,2 3 2 16,-9 0-8-16,-18 3 2 15,-18 6-4-15,-25 10 2 16,0 6-8-16,-20 9 0 0,-22 10 0 0,-7 3 1 15,0 6 2 1,-25 9-5-16,-3 17-1 0,-11 21-2 16,-3 0-2-16,6-3 3 15,12 3 0-15,3 16 7 16,-424 310-14-16</inkml:trace>
  <inkml:trace contextRef="#ctx0" brushRef="#br0" timeOffset="34253.35">0 13744 504 0,'145'34'0'0,"-89"-24"15"0,36-10 3 15,49-10 2-15,32-12-6 16,31-6-1-16,26-9-8 16,-1-10-1-16,11-22 2 0,-14-7-3 15,3-11 0-15,-14-1-1 0,-21-3-2 16,-14-16 3-16,-21 4 2 16,-29 6-4-16,-31 2-1 15,-25-5 2-15,-42 0 1 16,-36 3-4-16,-38 18 1 15,-32 4-2-15,-42 22-2 16,-22 15 3-16,-31 19 0 16,10 13-13-1,11 15-5-15,17 20-21 16,25 11-10-16,32 4-97 31</inkml:trace>
  <inkml:trace contextRef="#ctx0" brushRef="#br0" timeOffset="52388.85">3355 8348 168 0,'0'-13'66'0,"3"7"-52"0,1-7 23 16,0 4 9-16,-1 0-4 15,1 2 0-15,-4-2 3 16,3 6 1-16,-3-4-24 16,0 7 3-16,0 0 2 0,0 0 0 15,4 0 4-15,-4 10-8 16,0-1-4-16,0 1-7 16,0 2-2-16,0 1-4 0,0-1-1 15,-4 4-3-15,1 0 1 16,-1-7-2-16,1 10-1 15,-1-3 1-15,0-1 1 16,1-2-1-16,-1-1-1 16,4 1-2-16,0-4-1 15,4-2-1-15,3-4 0 16,0-3 3-16,4-7 0 16,6-2 1-16,4 0 0 15,1-4 0-15,6 4 2 16,0 2-3-16,4 4-2 15,-8 6 2-15,5 10 2 16,-1 9 0-16,-7 12-1 16,4 4 1-16,-8 3 1 0,-2-4-3 0,-1-5 0 15,-4 2 18-15,-3-9 9 16,-3-3 4-16,-4-6 4 16,-7-7-12-16,-7 7-5 15,-11-7-10-15,-7-5-5 16,-14 5-1-16,4-3-1 15,3-3 0-15,0-3 2 16,4 0-3-16,10-3 0 16,1-3-4-16,3 3 1 15,10-7-33-15,7-5-13 16,4 5-26-16,8-5-10 16,2-4-68-16,11-3-66 15,0 0 83-15</inkml:trace>
  <inkml:trace contextRef="#ctx0" brushRef="#br0" timeOffset="52716.86">3408 8185 316 0,'-4'0'118'0,"8"0"-92"0,6 0 22 16,-6 0 2-16,7 0-1 15,3-3 5-15,7-1-7 0,7 1-4 16,11-3-24-16,0 0 0 0,7-4-1 16,-1 1-10-16,-6 0-4 15,4-7-3-15,6 6-1 16,-3 1 0-16,7-7 2 15,-11-6-32-15,4-3-14 16,0 0-69-16,-11 3-29 16,-7 0-32-1</inkml:trace>
  <inkml:trace contextRef="#ctx0" brushRef="#br0" timeOffset="53889.36">8132 8059 216 0,'-15'-12'82'0,"12"5"-64"0,-1-2 33 15,4 6 9-15,0-3-4 16,0 6 2-16,0-4-11 0,0 4-4 15,0 0-24 1,4-6 8-16,-1-3 4 0,4-1-1 0,4 1 0 16,3 3 0-16,7-7 1 15,15 1-5-15,9 2-4 16,12 1-10-16,-1 6-3 16,-3 3-1-16,-3 3 2 15,-4 6-1-15,-8 7 2 16,-9 6 0-16,-8 9 3 15,-11 13-5-15,-6 0-3 16,-8 3-3-16,-6-3 0 16,-4 0-2-16,0 0-1 15,-4 6 1-15,0 0-1 16,4 10-3-16,4-10 2 0,2-6 1 16,5-7 0-16,6-5 0 15,8-7 0-15,3-13 0 16,7-2 0-16,4-4 0 15,7-6 2-15,0 0-1 16,3 0-1-16,-7 0 1 16,-7 0-1-16,-3 3 0 15,-4-3 0-15,-3 6-31 16,-1-2-12-16,-3-4-110 16,4-13-158-1</inkml:trace>
  <inkml:trace contextRef="#ctx0" brushRef="#br0" timeOffset="57677.3">10156 6918 184 0,'-21'-9'68'0,"14"5"-52"0,-3 1 3 0,6 0-1 16,-3 0-11-16,0 0-2 16,0 0-5-16,-4-4-1 15,-3 1 1-15,-3 0 6 0,-8-3 4 16,-10 2-1-16,-15-2 2 0,-13 6-2 15,-1-4 2 1,-3 7-2-16,-7 0 2 0,-10 0-6 16,-12 0-3-16,5 0 1 15,2 0 2-15,-13 0-2 16,-14 0 0-16,6 0 1 16,1 0 0-16,-18 0 0 15,-7 0 0-15,10 0 2 16,-6 0 1-16,-15 0-1 15,8 0 1-15,3 0-4 16,-18 0 0-16,11 0-1 16,-4 7-2-16,-14-4 1 15,11 6 1-15,11 1-1 16,-8-4-1-16,0 0 1 0,8-3 1 16,10-3-1-16,-11 0-1 15,-3 0 1-15,7 0-1 16,-4-3 0-1,-10 3 0-15,11 0 0 0,-1 3 0 16,-56 4 0-16,28 2 0 16,18-3 0-16,-21 4 2 15,17 5-3-15,18 1 0 16,0 3 1-16,-4 6 0 16,11 9-3-16,14 1 2 15,4 3 1-15,-7-1 2 16,-1 1-3-16,15-4 0 15,10-6 1-15,-3 7 2 0,-4-4-1 16,-3-2-1-16,10 2 1 16,0 3 1-16,-3 1-3 15,-7 9-2-15,0 9 4 16,17 0 1-16,7-2 0 16,18 2-2-16,4-9-2 15,17 3 1-15,4-6 1 16,7 6 2-16,3 12 1 15,14 7 1-15,8 0 0 16,6-7 0-16,4 10 0 16,8-6 0-16,-1 6-5 15,10 9 1-15,5 7 0 16,6-3 2-16,18-7 3 0,10-3 2 16,11 6-1-16,-10 10 1 15,10 6-4-15,14-12 0 16,14-4-1-16,-3-3 1 15,0 1-2-15,17 5-1 16,15 1 3-16,-8-10 0 16,18-6-1-16,15-7 1 15,-5-12-2-15,33-6 2 16,-11-3-2-16,21-10 2 16,3 6-2-16,8-9-1 15,17 4 1-15,-14-7 1 16,29-7-1-16,-8 1-1 15,14-3 1-15,1-4-1 16,3 0 2-16,10-9 1 16,-6-3-4-16,24-12 1 0,-18-4-2 0,22-3-2 15,-11 0 14-15,4 3 7 16,-4-6-10-16,-7 6-4 16,4 0-2-16,-15 4-1 15,8-4 0-15,-15-3 2 16,0 3-1-16,-13-3 2 15,6-6-2-15,-3-7-1 0,-4-12 1 16,4 3 1 0,-18-6-1-16,11 3-1 15,-28 0 1-15,10 0-1 0,-18-3 0 16,-17-6 2-16,4-13-3 16,-12 3 0-16,-24-3 1 15,-3 12 0-15,0-2 0 16,-11-1 0-16,-18-9 2 15,-17-12 1-15,-8-7-1 16,-13 6-2-16,-18 1 1 16,-14-16 1-16,-18-13-1 15,-18 6-1-15,-13 1 1 16,-11 3-1-16,-11-13 0 16,-25 3 2-16,-27 7-1 0,-15 12-1 15,-7 0 1-15,-39-10-1 16,-3 7-3-16,-21 7 2 15,-18 11-1-15,-14 10 0 16,-18 7 2 0,-14 6 0-16,1-4 0 0,-8 4 2 15,7-4-1-15,3 1-1 16,5 9-2-16,31 0-1 16,0 12-1-16,21 13 0 15,28 10-13-15,11 9-6 16,4 18-30-1,6 26-14-15,22 6-72 16</inkml:trace>
  <inkml:trace contextRef="#ctx0" brushRef="#br0" timeOffset="60599.44">21385 10612 160 0,'-28'-19'63'0,"11"12"-49"0,-5-2-4 16,12 6-3-16,-11-3-8 0,-1-4 0 16,-2 4 1-16,-4-3 2 15,-4-1-1-15,-3 1-1 0,-4-1 3 16,-7 1 7-16,-18 3 3 16,-13 3-2-16,-1 3 1 15,1 0-5-15,-15 0-2 16,-18 3-2-16,1-3 0 15,-4 0 0-15,-24 0 1 16,-5 0 2-16,-13 3 1 16,-21 3 1-16,3 3 0 15,-25 4-4-15,11 3-1 0,-10 3-1 16,3-1-2-16,3 1 1 16,-3 0 1-16,14 0-1 15,4 3 2 1,-11 0-2-16,18 3-1 0,-8 3 12 15,-6 13 4-15,17 15-6 16,-10 10-3-16,6 3-7 16,22-3 0-16,7-3 0 15,7 18 0-15,11 4 0 16,17-4 0-16,18 1-3 16,13-7 2-16,16 7 1 15,6 8 2-15,3 26-1 16,15-9-1-16,21-3 3 15,14 2 2-15,21 10 0 16,32-6 2-16,32-7-2 0,13-5 0 16,36 18-3-16,29-10 1 15,17-2 0-15,24-10 1 16,29-13-2-16,3 4-2 16,43 0 3-16,17 2 2 15,8-8-2-15,27-10-2 16,40-13 8-16,13-6 4 15,15-9-4-15,10-3-3 16,11-10-1-16,7 6-1 16,10-8-2-16,11-11 1 15,0-12-4-15,0-6 0 0,-3-6 3 16,-4-10 1-16,-11-3-1 16,-24-12 1-16,-43-13-2 15,-10-22-1-15,-21-22 1 16,-39 3 1-16,-15-6-1 15,-31-22-1-15,-35-10 1 16,-18 4-1-16,-25-7 2 16,-35-15 1-16,-31 9-1 15,-26-3-2-15,-17-12 1 16,-18 9-1-16,-17 3-3 16,-14-16 0-16,-11 16 4 15,-14 7 3-15,-15-4-3 16,-23-9-3-16,-19 18 3 15,-7 10 1-15,-6 16 0 16,-33-4-2-16,-13 7-2 0,-18 9 1 16,-39 16-1-16,-14 10 0 15,-25 11 2-15,-28 4 2 16,-4 10-3-16,-35 5-2 16,1 4-1-16,2 3 3 15,-20 3-5-15,14 6 2 16,3-2-5-16,3 8-1 15,29-2-4-15,11 2 1 16,24 4-4-16,36 6 0 16,27 9-25-16,15 13-13 15,42 10-55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4T20:01:35.94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910 782 160 0,'-10'-50'63'16,"6"28"-49"-16,1-13 25 0,3 16 9 16,0 7-9-16,0-4-2 0,0 7-4 15,0-1-1-15,-4 7-17 16,4 3 0-16,0 13-1 0,0 21 4 16,0 32 3-16,0 12-7 15,4 10-1-15,-1 35-7 16,4 8-2-16,0 1-2 15,4 12-2-15,-1-9 1 16,4-19 1-16,-3-19-3 16,0-12 0-16,-4-16 1 15,0-16 0-15,-4-15-33 0,-3-16-13 16,-3-13-37-16,-1-15-12 16,4-13-21-1</inkml:trace>
  <inkml:trace contextRef="#ctx0" brushRef="#br0" timeOffset="906.49">769 644 260 0,'-14'-19'99'0,"17"16"-77"0,1 0 4 0,3 3 0 0,4 3-2 16,3 3 3-16,0 4-3 31,0-1-1-31,7 0-12 16,4 1 0-16,7-1 2 0,-1 1 2 0,12-10 0 16,13 0-3-16,8 0 0 15,3 0-5-15,-11 0-2 16,4 0 0-16,-7-7-1 15,14 4-2-15,-3-6-2 16,10-1 3-16,-11 7 0 16,8-6 1-16,-11-7 2 15,3 7-1-15,-3-4 0 16,11 4-3-16,3-1 1 16,10 4 15-16,1-3 11 15,10-7-15-15,15 0-5 16,-4 4-8-16,-4 2-2 15,0-5 3-15,7 5 1 0,-3 1-4 16,-10 3 1-16,-8 3 0 16,3-4 2-16,5 4-1 15,3-9-1-15,-1-1 1 16,-6-6 1-16,14-6-3 16,0 6 0-16,-4-6 1 15,0 6 0-15,11-3 0 16,0 4 0-16,0 2 0 15,-4 7 0-15,-20-1 0 16,-5 1 0-16,-6-1-3 16,3 4 2-16,4 3 3 15,3-3 1-15,-11 6-1 0,-10 0-2 16,-7 0-2 0,-7-3 1-16,-3-4 1 15,-1 4 2-15,-10-3-8 16,0-4-1-16,-4 4 8 0,-10 3 4 15,-1 3-2-15,-6 0 0 16,-4 0-1-16,-3 0 1 16,-4 0-2-16,-7 0 2 15,0 0 0-15,0 0 1 16,-4 0-5-16,1 0 1 16,-1 0 0-16,1 0 0 15,-1 13-3-15,1 18 2 16,3 19 1-16,0 22 0 15,3 0 0-15,1 32 0 16,-1 31 0-16,1-1 2 0,-4 36-1 16,3 2 2-16,4-9-2 15,4 29-1-15,10-26 1 16,0-13 1-16,7 14-3 16,4-33 0-16,3-8-1 15,-10-23-2-15,-4-6-50 16,-3-2-24-16,-4-17-117 15</inkml:trace>
  <inkml:trace contextRef="#ctx0" brushRef="#br0" timeOffset="7423.15">9225 2757 164 0,'14'-37'63'0,"-7"18"-49"0,4 0 11 0,-4 9 5 16,-4-2-3-16,1-1 2 16,0 4 3-16,-1 0 3 15,-3 2-19-15,-3 1 6 0,-1 6 2 16,-7 9-1-16,-3 13 0 15,0 19-6-15,-3 6 0 16,-1 13-6-16,0-1 1 0,1 29-3 16,3 0 0-1,6 3-8-15,8-6 0 0,4-10-3 16,7-9-2 0,10-10 3-16,7-6 2 0,7-6 0 15,-3-6-1-15,-4-10-37 16,-3-6-15-16,-7-10-56 15,3-12-21-15,-11 0 19 16</inkml:trace>
  <inkml:trace contextRef="#ctx0" brushRef="#br0" timeOffset="7828.74">9857 2669 212 0,'7'-15'82'0,"0"5"-64"0,7 4 13 0,-7 6 1 15,3 6-8-15,1 10 0 16,3 15-2-16,-3 16 1 0,-1 10-13 16,-3-7 8-16,0 13 4 0,1-1 2 15,-1 7 1-15,-4-3-10 16,1 6-2-16,-8-18-5 16,-3 2-3-16,-7-9-2 15,-7-6 0-15,-11 0-4 16,0-7 0-16,1-3-17 15,-1-2-8-15,4-1-15 16,6 0-5-16,5-6-46 16,13-3-20-16,11-10 6 15</inkml:trace>
  <inkml:trace contextRef="#ctx0" brushRef="#br0" timeOffset="8263.39">10213 2375 264 0,'-18'-10'101'0,"11"16"-78"0,-7 13 11 0,11-9-1 16,-4 5-9-16,-1 7 0 0,-2 10-7 15,-4 12-2-15,0 18-9 16,0 23 5-16,-1 3 2 0,-2 18-4 15,-1 17-3-15,8-4-3 16,3-3-3-16,10-6-2 16,8-13 1-16,3-16 3 15,10-9 1-15,5-18-4 16,-1-10 1-16,-3-19-20 16,-4-16-7-16,-4-9-46 15,-2-9-17-15,-1-1-38 16</inkml:trace>
  <inkml:trace contextRef="#ctx0" brushRef="#br0" timeOffset="8609.26">10724 2513 288 0,'8'-13'110'16,"13"19"-86"-16,10 4 20 0,-13-4 2 0,7 10 4 16,3 12 5-16,0 25-11 15,0 16-1-15,-3 0-25 16,-7 10-4-16,-8 18 0 0,-10 3-2 15,-10 0 1-15,-15-12-5 16,-10 3-3-16,-8-6-5 16,5-4 0-16,6-12-29 15,11-9-13-15,7-16-53 16,7-10-24-16,10-18-51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4T20:22:07.90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2332 1108 256 0,'3'-3'96'0,"-3"-7"-75"0,0 1 17 15,0 9 1-15,-3-6-6 16,-4-1 1-16,-7 7-6 15,-4 7-3-15,-17-1-13 16,-15 3 3-16,5 20 5 0,-8 21-7 16,3 12 0-16,8 11-7 15,0 11-4-15,10 4 1 0,14 12 0 16,11-12 3-16,14-9 1 16,18-23 1-16,35-9 0 15,10-16 4-15,12-12 5 16,-1-13-9-16,7-2-2 15,0-8-4-15,-24 1-2 16,-4 0-28-16,-18-6-11 16,-7 2-58-16,-3-5-25 15,-14-4-33 1</inkml:trace>
  <inkml:trace contextRef="#ctx0" brushRef="#br0" timeOffset="257.17">2685 1349 320 0,'-11'-9'121'0,"11"9"-95"0,7-13 7 16,4 10-3-16,3-9-15 15,7-1-1-15,4-3-8 16,6 7-4-16,-6 0-1 0,3-1-4 0,1 10 0 16,-5 7-69-16,-3 11-29 15,-6 1-33 1</inkml:trace>
  <inkml:trace contextRef="#ctx0" brushRef="#br0" timeOffset="405.72">2783 1613 312 0,'-3'0'115'0,"13"-7"-89"0,8 4 5 0,-4-6-1 15,7-1-17-15,4-2-2 16,14 9-18-16,0-7-8 16,7 1-131-16,3 3-57 0</inkml:trace>
  <inkml:trace contextRef="#ctx0" brushRef="#br0" timeOffset="648.8">3207 1456 320 0,'-21'9'121'0,"28"-9"-95"0,7 0 16 15,-4 0 1-15,8-3-20 16,10-3-2-16,4-3-13 16,3-1-3-16,11 1-3 15,0-4-6-15,-4 4-2 0,-3 2-59 0,-4 1-24 16,-17 0-59 0</inkml:trace>
  <inkml:trace contextRef="#ctx0" brushRef="#br0" timeOffset="2101.62">4166 923 236 0,'-31'-35'88'0,"20"23"-69"0,-7-13 13 0,15 15 2 0,-1 1-5 15,1 3 1-15,3-4 0 16,7 13 1-16,3 13-16 16,5 19 9-16,2 8 5 0,-3 17-9 15,-3 18-1-15,-1-15-9 16,5 41-4-16,-1-10-3 15,0-7 0-15,0-5-2 16,0-13-1-16,4-13 3 16,-8-5 2-16,1-20-2 15,-4-3 0-15,3-15 1 16,1-7 0-16,0-15-2 16,-1-10-2-16,4-3 1 0,-3-6-1 15,-4-1 2-15,-7-15 1 16,-7-6-1-16,-4 6-2 15,-3 1 1 1,0 5-1-16,-4 22-5 0,4 10 1 16,4 12 0-16,3 7-1 15,3-1 1-15,8-2 3 16,6-1-2-16,1 1 1 16,6-10 2-16,12 0 0 15,2-19 0-15,15-10 2 16,-7-11-1-16,3-7 2 15,1 6 4-15,-11-12 4 16,-8-1-4-16,-10-15 1 0,-17-18-5 16,-18-4 0-16,-18 9-3 15,-11 10-1-15,-6 19 1 16,-7 18 0-16,-12 16-3 16,1 19 0-16,14 7-1 15,22 8 0-15,23 10 0 16,30 0 3-16,20 1-33 15,21-8-12-15,32 1-32 16,11-3-14-16,4 3-52 16</inkml:trace>
  <inkml:trace contextRef="#ctx0" brushRef="#br0" timeOffset="2321.12">4858 870 292 0,'-57'25'110'0,"50"-16"-86"0,4 0 5 15,3-9-5-15,3 0-12 16,8-6 1-16,10 3-8 16,14-13-3-16,22 4-1 0,-4-4-1 0,0 7 0 15,-15 2-51-15,-2 14-20 16,-15 2-55-1</inkml:trace>
  <inkml:trace contextRef="#ctx0" brushRef="#br0" timeOffset="2477.33">4957 1117 264 0,'-46'22'99'0,"35"-12"-77"0,-3-1 15 0,14-3 5 16,14-6-16-16,7-6-5 15,18 6-15-15,10-9-3 16,8-10-3-16,-4 3-9 0,0 0-2 15,-4 4-34-15,1 6-15 0,-12-4-64 16</inkml:trace>
  <inkml:trace contextRef="#ctx0" brushRef="#br0" timeOffset="2805.33">5627 694 260 0,'-14'-16'96'0,"10"13"-75"0,4-6 19 0,0 9 2 15,0 0-7-15,7 0 0 16,0 0-5-16,4 12-1 15,3 13-16-15,-3 10-6 0,-4 9 0 16,3 3-4-16,4 9 0 16,0-9-3-16,-3 7-1 15,0 2-8-15,-4 0-2 16,0-5-23-16,-4 2-10 16,-3-19-4-16,0-5-1 15,0-11-80 1</inkml:trace>
  <inkml:trace contextRef="#ctx0" brushRef="#br0" timeOffset="2992.87">5433 932 264 0,'-35'7'99'0,"24"-7"-77"0,7 9 13 16,8-9 3-16,14 3-11 15,3 0-1-15,18-3-11 16,6-3-2-16,8 0-7 15,4-13-4-15,3 1-1 0,3-4-12 16,-3 0-5-16,-10 3-52 16,-5 4-20-16,-20 2-37 15</inkml:trace>
  <inkml:trace contextRef="#ctx0" brushRef="#br0" timeOffset="3859.59">4911 1779 220 0,'0'-35'82'0,"0"17"-64"0,0-4 22 0,0 12 4 16,0 1-2-16,-4 3-1 15,1 2-11-15,-4 8-6 16,-8 11-14-16,5 17 9 0,-4 15 4 16,3 3-7-16,1 9-4 15,3 4-7-15,-1 6-4 16,8 9 0-16,8-9-1 16,9-6-3-16,18-10 0 15,8-9 2-15,3-9 2 16,3-10-5-16,-14-13 1 15,1-2-48-15,-8-7-20 16,0-6-81 0,-10-10-37-16,-1-2 96 15</inkml:trace>
  <inkml:trace contextRef="#ctx0" brushRef="#br0" timeOffset="5165.31">5602 1867 192 0,'-3'-16'74'0,"3"7"-58"0,3-4 18 0,1 7 4 0,-1-4-7 16,1 10 2-16,3-9-6 15,0 18 1-15,0 1-16 16,3 5 6-16,-2 4 3 15,2 0-9-15,-3 6-4 0,4 0-3 16,-1-3-1-16,-3 0-5 16,0 0 1-16,0 0 0 15,1-9 2-15,-5 2-28 16,1-2-9-16,-4-4-32 16,0-3-12-16,-4-2-38 15</inkml:trace>
  <inkml:trace contextRef="#ctx0" brushRef="#br0" timeOffset="5333.29">5539 1958 276 0,'14'6'104'0,"3"-6"-81"0,15-6 3 0,-14 6-6 16,6-10-9-16,-2 7-1 15,6-3-6-15,4-4-1 16,3 1-1-16,0 0-32 0,0-1-15 15,1-9-79 1</inkml:trace>
  <inkml:trace contextRef="#ctx0" brushRef="#br0" timeOffset="5663.05">6262 1525 316 0,'-4'-10'121'0,"18"10"-95"0,1 10 18 15,-8-7 2-15,10 3-10 16,4 13-1-16,4 6-13 15,3 16-4-15,1 15-10 16,-1 4-7-16,-4-4-2 0,-2 1 1 16,-8-13 2-16,-7 0-3 0,-4-10 0 15,-6 1-23-15,-4-10-10 16,-4-3-33-16,1-4-15 16,-1-5-66-1</inkml:trace>
  <inkml:trace contextRef="#ctx0" brushRef="#br0" timeOffset="6035.02">6682 1359 268 0,'-14'-19'101'0,"10"13"-78"0,0 2 13 15,4 4 2-15,-3 10-11 16,-1 2-1-16,1 20-4 15,-4 2 1-15,3 20-13 0,4 2 1 0,11 19 0 16,-1 1-6-16,1-1-3 16,10-6-1-16,4-10-1 15,0-5-40-15,-1-10-15 16,-3-7-57-16,-3-9-21 16,0 1 26-1</inkml:trace>
  <inkml:trace contextRef="#ctx0" brushRef="#br0" timeOffset="6564.05">7087 1603 296 0,'-3'0'112'0,"3"-6"-87"0,7 6 11 0,0-3-2 16,3 3-17-16,5-10-4 15,2 4-8-15,4 0-2 16,4 3-1-16,7-7-2 0,0 10 3 16,-1-6-4-16,-6 3-2 0,-4 3-51 15,-3 0-22-15,-4 0-58 31</inkml:trace>
  <inkml:trace contextRef="#ctx0" brushRef="#br0" timeOffset="6848.4">7359 1114 312 0,'0'-9'115'0,"14"9"-89"0,21 9 19 16,-21-9 4-16,15 10 2 0,2 15 6 16,8 3-7-16,0 16-3 15,7 9-26-15,10 3 3 0,4 7 0 16,0-9-12-16,-10 8-5 16,-12-2-4-16,-6 2 0 15,-21-5-2-15,-4-1 2 16,-11-15-24-16,-3-3-8 15,0-4-50-15,-7-15-19 16,4-3-99 0</inkml:trace>
  <inkml:trace contextRef="#ctx0" brushRef="#br0" timeOffset="10975.22">988 5262 168 0,'17'-28'66'0,"-10"19"-52"16,4-1 3-16,-4 4-2 0,4 0-6 15,6 3 0-15,8-4 1 16,10 1 1-16,11 3-5 15,-3-3 3-15,9-4 3 0,-2 1 0 16,13 0 1-16,15-1-5 16,10 4 0-16,-7-4-5 15,11 1-2-15,24 0 0 16,8 2 1-16,3-2-1 16,25 0 2-16,10 2 4 15,11-5 4-15,14 2-4 16,14-2 1-16,17 2-1 15,19-5 1-15,3 2-2 16,28 1-1-16,-4-4-3 0,22 0 1 16,28 1-2-16,0-1-1 15,7-3 1-15,21 0 1 16,18 7-1-16,4-1-1 16,-8 1-2-16,11-1 1 15,21 4 1-15,10-1 2 16,5 4-1-16,6 0-1 15,0-1-2-15,11-2 1 16,14 6 3-16,7-3 3 16,10-4-4-16,15 7-1 15,81-6-2-15,-18-1 0 0,-14-2 2 16,0-4 2-16,7 0-1 16,4 1-1-16,14-1 3 15,-4 7 0-15,0-1-1 16,11 1-2-16,28 9 1 15,21 6 1-15,-10 4-3 16,6 2 0-16,36 4 1 16,4-1 2-16,3 1-3 15,46 0 0-15,-18-1 1 16,53 11 0-16,-28 5 0 16,46 0 2-16,-32 10-1 15,21 3 2-15,-42 12-2 16,17 26 2-16,-20 12-4 15,-29 0 0-15,14-6 1 0,-32 9 0 16,-27 25 0-16,-12-6 0 16,-10-9-69-16,-31 18-28 15</inkml:trace>
  <inkml:trace contextRef="#ctx0" brushRef="#br0" timeOffset="12340.57">16722 4917 252 0,'-7'-9'93'0,"10"6"-72"0,-3-3-8 15,0 6-8-15,0 0-7 16,7 0 0-16,0 6 2 16,0-3 2-16,0 6-1 15,0 1 4-15,0 12 4 0,1 3 1 16,-1 16 4-16,0 15-1 16,0 13 0-16,3-3-3 15,4 3 1-15,1 31-2 16,6 10 2-16,0 0-2 15,4 21 0-15,3 17-3 16,0 5-1-16,4 29-1 0,-4 6 0 16,0 32-2-16,0 6-2 15,-3 25 1-15,-7 18 1 16,-1 4-3-16,-3 28 0 16,-3 22 1-16,0-3 2 15,-4 18 1-15,0 20 3 16,-4 18-3-16,1 3-2 15,-1 7 2-15,1 6 0 16,-1 13-1-16,4 8-2 16,1 11 3-16,2-4 2 15,4-3 0-15,4-13 2 16,7-9-2-16,13 4 2 16,8 5-4-16,7-6 0 0,-3-34-3 15,2-6-3 1,1 68-5-16,-7-53-2 15,-7-34-35-15,3-32-13 0,18-25-85 16</inkml:trace>
  <inkml:trace contextRef="#ctx0" brushRef="#br0" timeOffset="15057.58">2826 5940 196 0,'-11'-3'74'0,"8"3"-58"0,-4-7 12 16,7 4 2-16,-4-3-7 16,4 6 1-16,-3-3-4 0,-1 3-3 15,4-3-9 1,0 3-5-16,7-7 0 0,11 1 7 0,6-3 3 15,22-1 0-15,11-5 0 16,17 5-3-16,-11 4 1 16,4 6-2-16,-14 9 2 15,-7 10 0-15,-11 6 3 16,-17 19 2-16,-11 16 2 16,-14 5-6-16,-11 11 1 15,-24-7-8-15,-7 9-1 16,3 7 0-16,-4-7 0 15,12-3-2-15,13-15 1 16,7 0-2-16,8-17 2 16,24-11-2-16,10-4 2 0,12-12-2 15,10-4 2-15,3-5-2 16,-10-1 2-16,-4-3-4 16,0 0 0-16,-10 0-52 15,3 3-24-15,1-2-87 16</inkml:trace>
  <inkml:trace contextRef="#ctx0" brushRef="#br0" timeOffset="15522.97">3796 6470 280 0,'-7'-29'104'0,"7"20"-81"0,0-7 5 0,0 7-4 15,0-1-3-15,0 1 2 16,-4 3-4-16,-3 6-1 16,-3 3-10-16,-11 9-5 0,-4 7 0 15,-3 13 0-15,3 12 1 16,0 6 2-16,4-6 1 15,10 6-3-15,11-13-3 16,15-8 2-16,13-11 0 0,-4-8 1 16,5-10 0-16,-1-10 2 15,4-8 3-15,-8-14 2 16,-6-2 1-16,0 2 2 16,-4 4 4-16,-4 12-1 15,-3 4-1-15,-7 12-8 16,0 9-5-16,0 10-5 15,4 6 1-15,3 7 1 16,4-4 2-16,6-3-1 16,4-3-1-16,1-3-37 15,2-7-17-15,1-2-17 16,3-10-5-16,-7-7-73 16</inkml:trace>
  <inkml:trace contextRef="#ctx0" brushRef="#br0" timeOffset="15900.62">4015 5670 280 0,'14'-13'104'0,"0"4"-81"0,14-3 14 0,-10 8 1 15,3 4-5-15,0 7 3 16,0 11-11-16,-10 11-3 16,-8 5-13-16,-10 4 1 0,-10-1 1 0,-8 1 0 15,4 0 1-15,3-1-6 16,8-8-4-16,6-8-1 16,11 8-1-1,11-10 2-15,10-1 1 0,11 1 1 16,-8 3 0-16,8-3-2 15,4 6 1-15,-5-6-2 16,1 0-1-16,0-7 1 16,-4-2 1-16,-14-7-47 15,1 3-20-15,-5-12-46 16,1 6-21-16,0-7 7 16</inkml:trace>
  <inkml:trace contextRef="#ctx0" brushRef="#br0" timeOffset="16414.66">5295 5871 296 0,'-3'-13'110'0,"3"13"-86"0,0 0 7 15,0 0-2-15,3 6-1 16,4 13 3-16,0 3-10 15,0 13-5-15,4 15-9 16,3 13-3-16,0-1 2 0,0 1-5 16,0 0-1-16,1 3 2 15,-8 2 1-15,-4-2-34 16,-3-6-17-16,-3-13-19 16,-4-9-9-16,3-20-50 15</inkml:trace>
  <inkml:trace contextRef="#ctx0" brushRef="#br0" timeOffset="16602.06">5182 6297 292 0,'-10'-44'110'0,"13"29"-86"0,4-4 5 0,0 16-5 16,7-7-14-16,4 4-1 16,10-3-5-16,15 9-3 15,13 0 0-15,11 0 1 0,-3 0 3 16,-4 9-2-16,-7 7 0 15,-1-4-47-15,-9-6-21 16,3-2-64 0</inkml:trace>
  <inkml:trace contextRef="#ctx0" brushRef="#br0" timeOffset="17117.62">6406 5846 208 0,'8'-25'77'0,"-5"6"-60"0,4-6 15 16,-7 15 4-16,0-2 0 16,0-4 2-16,-3 0-5 15,-8 4-3-15,-7-1-16 16,-3 13 4-16,-4 0 3 0,-3 13-5 0,0 2 1 15,-4 11-10-15,-3 5-2 16,-7 0-3-16,-1 13 1 16,1 13 0-16,10 2 1 15,11 1-2-15,14-4-2 16,14-12 1-16,11-9-1 16,6-13 2-16,5-13 3 15,9-18 0-15,-6-20 2 16,11-8-2-16,2-4 0 15,-6 0-1-15,-4 4 2 16,-6 8 6-16,-5 1 2 16,-9 16 1-16,-8 5 4 15,-11 7-9-15,-3 19-1 16,-14 28-3-16,3 13-1 0,8 9-3 16,3-3 1-16,3 2-2 15,4 8 2-15,7 8-2 16,7-8 2-16,4-14-4 15,3-15 0-15,-7 0-41 16,0-18-17-16,4-17-36 16,-1-12-16-16,-2-12-42 15</inkml:trace>
  <inkml:trace contextRef="#ctx0" brushRef="#br0" timeOffset="17551.29">6953 6288 296 0,'0'-19'110'0,"0"6"-86"0,-7-2 13 0,0 8 2 0,-3 1-14 16,-8 3-3-16,-7 6-8 15,-7 7-4-15,1 8-5 16,-5 7-2-16,-2 7 3 0,2-1 3 16,8 4 5-16,11-1-8 15,9 1-1-15,8-4-1 16,4-6 2-16,0-6 1 16,17-22 1-16,7-10-2 15,4-6 1-15,3 1 5 16,-7-1 2-16,-3 0 4 15,-4 10 3-15,-7 9 6 16,-7 9-12-16,-3 7-6 16,3 12-5-16,7 6-1 15,-4 7-2-15,8 0-1 16,0-4-17 0,-1-5-9-16,-3-7-46 0,1-9-21 15,-1-1-90 1</inkml:trace>
  <inkml:trace contextRef="#ctx0" brushRef="#br0" timeOffset="18468.16">8216 6056 168 0,'-24'-10'63'0,"13"10"-49"0,-7 0 18 0,11 0 5 15,0 0-4-15,0 0 3 16,0 0-5-16,0 0-1 15,3 0-17-15,4 7-1 0,0 2-1 16,8 0 5-16,2 4 4 16,11-1 1-16,18 1 2 15,14 0-4-15,11-4 0 16,-1-3-8-16,-3-3-2 16,-7 4-5-16,-4-1-3 15,-6 0 0-15,-12 4 1 16,-2-1-36-16,-5 0-15 0,-10 1-48 15,1-1-18-15,-1-6-6 16</inkml:trace>
  <inkml:trace contextRef="#ctx0" brushRef="#br0" timeOffset="18811.13">9119 5513 276 0,'4'-15'104'0,"-4"11"-81"0,0 1 5 0,0 3-4 15,0 0-8-15,3 7 3 16,1 5 1-16,-1 13 0 15,4 19-11-15,-3 9 3 0,0 4 4 16,-4 15-8-16,-4 19-2 16,0 12-2-16,1-5 2 15,-1-8-3-15,1-2-2 16,3-3 0-16,3-13-1 16,4-12-11-16,4-20-5 15,7-18-45-15,3-15-18 16,7-7-60-16</inkml:trace>
  <inkml:trace contextRef="#ctx0" brushRef="#br0" timeOffset="24455.44">1334 8269 220 0,'0'-6'82'0,"0"6"-64"0,3 0 7 15,-3 0-3-15,4 0-1 0,3 0 4 16,0 0 0-16,3 0 0 16,8 6-14-16,-4-3 2 0,4-3 1 15,3 0-5-15,14 0-3 16,14 0-3-16,1 0 0 16,6 7-4-16,-3-4 0 15,-7 9-6-15,-4-2 0 16,-10 2-43-16,-11-2-19 15,-3 9-56 1</inkml:trace>
  <inkml:trace contextRef="#ctx0" brushRef="#br0" timeOffset="24668.97">1457 8683 264 0,'11'-3'101'0,"-4"3"-78"0,7-3 6 16,-4 3 0-16,11-3-12 16,8 3-2-16,2 0-8 15,15 0-5-15,7 0-1 16,-3 0-1-16,3 0 0 0,-4 3-38 16,7 0-16-16,-6-3-70 15</inkml:trace>
  <inkml:trace contextRef="#ctx0" brushRef="#br0" timeOffset="25283.33">2946 7388 208 0,'3'-31'77'0,"-3"31"-60"0,0-9 13 0,0 9 3 15,-3 0-10-15,-1 0-1 16,-10 18 0-16,7 4 3 16,-18 32-13-16,1-14 9 0,-12 42 2 15,-13 59-5-15,-4 9 0 16,11 13 0-16,17 13 3 15,14-19-13-15,18-13-5 16,15 7 0-16,13-23 0 16,7-12 1-16,-3-25 2 15,10-19-3-15,8-12 0 16,-4-23-41-16,7-2-19 16,-11-16-103-1</inkml:trace>
  <inkml:trace contextRef="#ctx0" brushRef="#br0" timeOffset="26049.92">7010 7228 212 0,'-4'-47'82'0,"15"29"-64"0,13-4 20 15,-9 15 3-15,9 7-4 16,8 10 1-16,17 12-2 0,18 9 0 16,8 13-19-16,-1 19-1 0,-4 37-2 15,-17 7-5-15,-11 15-1 16,-13 13-2-16,-19-7 1 15,-13-12-2-15,-15-9 0 16,-10 9-3-16,-11-10-2 16,0-18 1-16,4-13 1 15,3-15-1-15,7-13-1 16,8-9-41-16,6-13-20 16,4-10-44-16,11-5-19 15,6-16 8 1</inkml:trace>
  <inkml:trace contextRef="#ctx0" brushRef="#br0" timeOffset="26453.42">8364 7087 260 0,'-14'-34'96'0,"7"21"-75"0,-10 4 6 0,10 9-4 16,-11 9-9-16,-3 23 2 15,-11 11 0-15,-3 20 2 16,-8 19-10-16,-10 40 2 0,-7 7 3 16,0 46-7-16,11-12-3 15,21 16-2-15,21-7 1 16,24-27 1-16,19-23 3 16,10-16-1-16,7-21 0 15,17-6-6-15,11-23 1 16,0-15-55-16,-3-16-23 15,3-13-58 1</inkml:trace>
  <inkml:trace contextRef="#ctx0" brushRef="#br0" timeOffset="27053.46">11878 6902 304 0,'49'10'115'0,"-49"-10"-89"0,64 50 12 16,-53-44-1-16,41 51-9 16,26 33 0-16,0 45-9 15,-1 19-4-15,1 25-8 16,-11-1-3-16,-18-2 0 0,-24 3 6 15,-25-16 4-15,-14-25-5 16,-11-22-3-16,-21 0-3 16,-10-10 0-16,-4-15-4 15,7-12 0-15,11-23-1 16,10-12-2-16,7-10-39 16,11-8-19-16,7-11-41 15,11-8-18-15,3-14-1 16</inkml:trace>
  <inkml:trace contextRef="#ctx0" brushRef="#br0" timeOffset="47709.73">882 11094 184 0,'-4'-15'68'0,"-3"5"-52"0,4 1 17 0,3 3 6 16,-4-1-5-16,4 1 1 15,-3 3-3-15,3 0 0 16,0 0-17-16,0 0 6 0,0 3 3 16,3-7-4-16,1-2 1 15,6-1-3-15,5-2-2 16,-1-1-2-16,7-2-1 15,4 2-1-15,10 4 2 16,11 9-3-16,-4 9 1 16,11 13-3-16,-14 6 2 15,-11 7 3-15,-7-1 3 16,-10 4-7-16,-11 6-1 0,-11 3-5 16,-10 6-1-16,0 13-1 15,-4-6 1-15,4-10-4 16,0-6 0-16,10-7 1 15,8-8 2-15,6-4 5 16,11-7 6-16,14-8-3 16,8-1 0-16,-1-2-6 15,4-4-1-15,3-3-1 16,-10 0-2-16,0 0 1 16,-1-3 1-16,-6-4-25 15,-4 7-12-15,0-3-40 16,-3-3-14-16,-7 3-40 15,3-4-75 1</inkml:trace>
  <inkml:trace contextRef="#ctx0" brushRef="#br0" timeOffset="48085.76">684 11816 264 0,'-10'0'99'0,"13"0"-77"0,1-4 15 0,-1 1 5 0,4 0-1 15,8-3 3 1,2 3-7-16,4-4-2 0,11 4-20 15,0 0 6-15,3 0 3 0,15-3-6 16,13 0-3-16,32-4-2 16,8 1 1-16,24-7-5 15,10 4-1-15,-6-4-6 16,-4 3-2-16,-7 1 2 16,-15 2 1-16,-23 4-4 15,-12 0 1-15,-20 3-49 16,-26 3-87-1,-13 3 5-15,-22 6-30 16</inkml:trace>
  <inkml:trace contextRef="#ctx0" brushRef="#br0" timeOffset="48550.58">988 12233 244 0,'-4'-22'90'0,"8"9"-70"0,3-9 26 16,3 13 7-16,1-4-5 16,0-2 1-16,-1 5-12 15,1 7-3-15,-1 3-19 16,-3 3 11-16,4 13 4 0,-4 9-9 16,-7 16-2-16,-7 21-2 15,3 7 1-15,-3-3-10 16,4 0-4-16,-1-6-1 15,4 5 2-15,-3-5-4 16,3-4-1-16,3-15 2 0,1-3 1 16,3-13-4-16,7-6 1 15,-3-7 0-15,-4-9 2 16,-7-3-43-16,3-6-17 16,-3-3-61-16,7 2-25 15,0 1-12 1</inkml:trace>
  <inkml:trace contextRef="#ctx0" brushRef="#br0" timeOffset="48911.89">1429 12355 340 0,'-11'-6'129'0,"8"6"-100"0,-1 0 7 0,4 0-5 0,-3 3-11 15,-1 3-1-15,4 0-7 16,0 1-2-16,0-1-6 16,4-3 2-16,-1 3 3 0,1-6-1 15,3-6 1-15,0-3-3 16,-4 2 1-16,4-5 2 16,-3 2 5-16,-4 1 1 15,0 3 3-15,0 6-10 16,-4 3-2-16,1 3-2 15,-1 3 2-15,1 1-5 16,3-1-3-16,-4-2-2 16,4 2 0-16,0 0 3 0,0-2 0 15,4-4-50-15,-4 6-23 16,0 7-88 0,0-7-67-16,0-6 94 15</inkml:trace>
  <inkml:trace contextRef="#ctx0" brushRef="#br0" timeOffset="49274.36">1598 12082 336 0,'-10'-6'126'0,"13"3"-98"0,11-7 12 0,-3 4-2 0,6-3-6 16,5-1 3-16,2 4-8 15,1 3-2-15,3 6-14 16,0 6 4-16,-6 10 3 0,-5 3 1 16,-10 6 1-16,0 7 0 15,-7 6 0-15,-7 9-9 16,-3 9-2 0,-12 1-5-16,-6-7-3 0,7-6 2 15,3-9 0-15,8-7-1 16,10-6 1-16,14-6 2 15,11-9 2-15,13-7-1 16,-2-3 1-16,6-3-4 16,7-1 0-16,-3 1-3 0,0 0-1 0,-7 3-19 15,-14 0-9-15,-4 3-87 16,-7 0-36-16,-7-6-43 16</inkml:trace>
  <inkml:trace contextRef="#ctx0" brushRef="#br0" timeOffset="50712.19">4293 8272 200 0,'11'-9'74'0,"-8"0"-58"0,4 6 12 16,-3-4-1-16,0 7 2 16,-1-9 2-16,1 6 6 15,-1-4 1-15,4 1-20 16,-3-3 3-16,3-1 2 0,0-2 8 15,0-4 3-15,0 0-7 16,-4-2-2-16,-3 8-3 16,0-9-2-16,-7 16-2 15,-3 3-1-15,-4 10-9 16,-7 12-3-16,-4 3-3 0,-3 3 1 16,-15 3-2-1,4 1-1-15,8 5-2 16,-1 1 1-16,11 0-1 0,10 2-2 15,8-2 5-15,10-7 3 16,10-6-1-16,12-6 0 16,-1-16 8-16,-3-3 2 15,6-19 0-15,8-6 2 16,-7-6-8-16,3 0-4 16,-7-1 11-16,-6 1 5 15,-1 3-9-15,-11 3-3 16,-3 6-3-16,-7 0 2 15,0 16-1-15,0 3 0 16,-3 3-3-16,-1 13-2 0,1-1-2 16,3 4-1-16,3 0 2 15,4 3 2-15,0 0 0 16,7 0-1 0,4 6 1-16,3 0-1 0,-3-3 0 15,0-3 0-15,-8-3-31 16,1 0-12-16,-4-3-49 15,-4-4-21-15</inkml:trace>
  <inkml:trace contextRef="#ctx0" brushRef="#br0" timeOffset="51118.23">5087 7906 312 0,'7'-19'115'0,"0"9"-89"0,0 1 21 0,-3 6 5 16,-1-3-10-16,1 6 0 0,-1 0-13 16,4 0-3-16,-3 9-15 15,-1 0 0-15,-3 23 0 0,0 9-4 16,0 12-2-16,0 0 0 16,0 0-1-16,0 1-2 15,8-7 1-15,-5-3 0 16,1 3 1-16,-1-10-20 15,1-5-7-15,-4-7-32 16,0-13-15-16,-4-2-29 16,-3-10-13-16,-7-3-22 15</inkml:trace>
  <inkml:trace contextRef="#ctx0" brushRef="#br0" timeOffset="51283.35">4904 8166 296 0,'-18'-13'112'0,"18"13"-87"0,11 3 13 0,-1-3 1 15,8 10-10-15,14-4-2 16,13 0-2-16,8-2-1 16,0-1-13-16,7 0-4 0,11-3-1 15,-4 0-3-15,-4 0-2 16,-6-3-97-16,-15-4-43 16,-14-5-12-1</inkml:trace>
  <inkml:trace contextRef="#ctx0" brushRef="#br0" timeOffset="52426.29">9031 7975 236 0,'11'-16'88'0,"-4"10"-69"0,3-7 15 0,-3 7 3 16,0 0-8-16,1-1 0 15,-1 1 1-15,0 0 1 16,-4-1-16-16,1 1 9 0,-1-3 3 16,-3-1-1-16,0 1-1 15,0 0-2-15,0-1-3 16,-3 1-2-16,-4 3-1 15,-4 2-7-15,-7 8-2 16,-6 2-4-16,-8 3-3 16,-7 10 2-16,0 9 0 15,1 13-4-15,2 6-1 16,8 0 1-16,7-3 0 16,10-10 3-16,11 4 3 15,7-7 0-15,11-9 0 0,7-3-1 16,6-9 0-16,1-10 4 15,3-10 3-15,1-12-4 16,-5-6-2-16,-2-13 4 16,-5 4 2-16,-2-1-2 15,-8 3 0-15,-4 7-5 16,1 6-1-16,-4 4 1 16,-7 14 0-1,-4 11-2-15,1 8-2 16,-1 10 1-16,1 4-1 0,3 5 2 15,0 1-1-15,7-7-1 16,3 9 1-16,5-11-1 16,-1-1 0-16,3-7 0 15,1-2-7-15,-4-6 0 16,0-7-50-16,0 3-19 16,0-6-46-16,0-6-18 15,1-4-22 1</inkml:trace>
  <inkml:trace contextRef="#ctx0" brushRef="#br0" timeOffset="52756.08">9539 7909 328 0,'-18'0'123'0,"15"0"-95"0,3 0 9 16,0 0 0-16,3 0 8 15,5 0 6-15,2 3-2 16,1-3-1-16,6 0-26 16,8 0-2-16,10-3-1 0,11 0-9 15,4-1-3-15,-1-2-4 16,-3 6-3-16,-7 0 1 15,-8 0-1-15,-2 0-9 0,-5 0-4 16,-10 0-48-16,-3 0-23 16,-7 0-44-16,-8 6-20 15,-7 4 4 1</inkml:trace>
  <inkml:trace contextRef="#ctx0" brushRef="#br0" timeOffset="102358.1">9793 5560 252 0,'14'-25'96'0,"-3"22"-75"0,-1-3 6 16,-6 3-4-16,-1 0 4 15,-3 3 6-15</inkml:trace>
  <inkml:trace contextRef="#ctx0" brushRef="#br0" timeOffset="102910.18">9828 5523 534 0,'-17'3'34'0,"-8"12"-6"0,-7 7-11 15,1 3-3-15,-1 7-8 16,0-1-2-16,4-3-2 15,3 7-2-15,4-7 1 16,3-6 1-16,4 0-3 16,7-6-2-16,7-4 2 15,7-2 0-15,7-1 1 0,8-3 2 16,6-3-3-16,7 1 0 16,4 2-1-16,3 3 0 15,-3 4 2-15,-4 2 0 16,-3 4 0-16,-4 3 2 15,-7 6-1-15,-7 7 2 16,-6 6 2-16,-8-1 4 16,-8 8 2-16,-6-8 1 15,-7-5 0-15,-3-1 0 16,-5-6-2-16,-2-2-1 16,-1-8-1-16,0-5 0 15,4-4-2-15,3 1 1 0,4-10-4 16,3 0-2-1,1-3 0-15,6-13-1 16,4 0 0-16,7-12 0 0,11-13-3 16,13-12 2-16,19 0 1 15,17-7 2-15,3 4-1 16,1-13-1-16,-1-13 1 16,8 1-1-16,-11 9-3 15,-14 9 0-15,-18 9 2 16,-18 11 2-16,-17 5 0 15,-10 13-1-15,-15 9-2 16,-14 10-1-16,-10 6-1 16,-8 6 3-16,15 0-2 15,10 4-1-15,14-4-22 0,22-3-7 16,20-3-48-16,19-3-20 16,9 0-60-1</inkml:trace>
  <inkml:trace contextRef="#ctx0" brushRef="#br0" timeOffset="104111.52">13998 9834 252 0,'7'-19'93'15,"0"7"-72"-15,4-4 16 0,-4 10 4 0,0-1 4 16,0 1 6-16,-3 0 0 15,-1 6 3-15,1 3-29 16,-1 3 8-16,1 7 2 0,-1 9-8 16,1 22-1-16,3 12-13 15,0 4-5-15,0 2-5 16,0 1-3-16,0 3 1 0,0 3 1 16,0 0-1-16,0-6-1 15,-3-7-2-15,-1-12 1 16,1-10-4-16,-4-5 1 15,-4-7-44-15,1-10-21 16,-1-9-37-16,1-6-14 16,6-13-40-1</inkml:trace>
  <inkml:trace contextRef="#ctx0" brushRef="#br0" timeOffset="104757.83">14746 9812 284 0,'7'-16'107'0,"-3"13"-83"0,-1-3 19 0,-3 6 6 15,0 0-12-15,-3-3 1 16,-8 3-6-16,-7 0-2 16,-6 3-17-16,-4-3 3 0,-8 9 4 15,1 1-9-15,0-1-3 16,-1 10-5-16,5 0 0 15,6 3-4-15,4 3-2 0,7-3-1 16,3-3 3 0,8 6-2-16,6-7 1 15,11-2 2-15,11-3 2 0,10-4-3 16,8 4-2-16,2-1 2 16,1 4 0-16,-3 3 1 15,-1 6 2-15,-3 0-1 16,-7 3 2-16,-11 3 0 15,-7 7 1-15,-11 6-2 16,-3 6 1-16,-7 3 0 16,-3-6 1-16,-8-3 11 15,-7-6 7-15,-3-7-5 16,-4-9 1-16,-3-3-9 16,0 0-3-16,0-10-3 0,3-9-3 15,4-3 1-15,6-16 1 16,8-12-6-16,11-13 1 15,13-3-1-15,19 0 2 16,9-9 1-16,12-4 1 16,3-9-3-16,14-9 2 15,7 2 1-15,0 7 0 16,-11 10 2-16,-10 6 3 16,-17 5 2-16,-22 8 1 15,-21 8-2-15,-22 10-1 16,-9 7-6-16,-12 8-1 15,1 7 1-15,-1 7 0 16,5 2-15-16,6 4-4 16,7 2-34-16,14-2-13 0,11 6-51 15,11 15-20-15,-1-2-13 16</inkml:trace>
  <inkml:trace contextRef="#ctx0" brushRef="#br0" timeOffset="105282.58">13444 10844 320 0,'-35'3'121'0,"32"-3"-95"0,-1-3 18 0,4 3 2 15,4-7-5-15,3-2 2 16,7 6 1-16,10-4 0 15,12 4-24-15,13 3 4 0,8 3 0 16,3 7-1-16,7-1-2 16,28 1-3-16,21-10-1 15,15-3-7-15,35-7-4 16,-1-6-3-16,19 4 0 16,-11-1-2-16,-22 4 2 0,-2 0-2 15,-19-1 2-15,-24 1 0 16,-21-1 1-16,-22-5-2 15,-17 5 1-15,-18-2-11 16,-10-4-2-16,-11 4-28 16,-7-4-11-16,-4 3-25 15,-3 1-9 1,0 2-48-16,4 1-19 16</inkml:trace>
  <inkml:trace contextRef="#ctx0" brushRef="#br0" timeOffset="106185.6">14083 11298 332 0,'10'-22'126'0,"1"16"-98"0,3-3 14 0,-7 5 0 15,4-2-11-15,3 6 2 16,0 10-6-16,0 2 1 15,-3 13-16-15,-4 16 4 0,0 12 2 16,-4 4-4-16,-3-4 0 16,-3 7-8-16,-4-4-4 15,-4 13-1-15,1-3 1 0,-1-7-3 16,0-5 0-16,8-7-39 16,-1-13-15-16,4-9-52 15,7-12-20-15,4-7-28 31</inkml:trace>
  <inkml:trace contextRef="#ctx0" brushRef="#br0" timeOffset="106380.09">14422 11627 388 0,'0'-3'145'0,"3"-3"-112"0,4 6 8 15,0-3-5-15,0-3-21 0,-3 6-3 16,-1 0-8-16,1 6-3 15,-4-3 0-15,-4 6-10 0,1 1-2 16,-1 2-43-16,1 1-16 16,-1-4-207-1,11 7 132 1</inkml:trace>
  <inkml:trace contextRef="#ctx0" brushRef="#br0" timeOffset="106723.53">14908 11248 252 0,'0'-9'96'0,"0"2"-75"0,0 4 10 16,0 3-2-16,0-6-4 15,-3 6 0-15,-1 0-1 16,1 0 2-16,-1 0-14 15,-3 0 11-15,4 0 4 0,-1 0 1 16,1 0 1-16,-1 0-5 16,1 9-1-16,-1 1-6 15,1 15 0-15,-5 9-8 16,1 13-3-16,4 7-3 16,-1 2 0-16,4 1-4 15,0-1 0-15,4 0 3 16,-1 10 1-16,-3-6-17 15,0 3-7-15,-3-10-45 16,-4-9-18-16,0-7-95 16</inkml:trace>
  <inkml:trace contextRef="#ctx0" brushRef="#br0" timeOffset="107309.41">15258 11348 348 0,'7'-18'129'0,"0"11"-100"0,-4 1 11 0,1 3 0 15,-1 0-7-15,-3 0 1 0,-3-1-19 16,-4 1-7-16,-7 3-5 16,-11 3-3-16,-7 7 3 0,-3 2-2 15,-4 7-1-15,4 3-2 16,7 3 1-16,6 0-4 15,12 0 1-15,10-3 2 16,14-3 3-16,11 0-2 16,6 3 0-16,5-3-1 15,-1 0 0-15,4 3 2 16,0 3 2-16,-4 0 1 16,0 0 1-16,-7-3 9 15,-6 3 3-15,-8-6 6 16,-7 9 1-16,-7-3-6 15,-7 0 0-15,-4-3-6 0,-3-3 1 16,-7-7-5-16,-4-2-2 16,-3-7-5-16,-4-3 0 15,-3-10 0-15,3 1 0 16,4-10 0-16,7-3 0 16,14-9-3-16,14-7 0 15,10-12-1-15,12-13 3 16,6-6-2-16,7 0 1 15,11 4 2-15,7 8 0 16,-3 7 0-16,-12 9 0 16,-13 7 0-16,-14 12 2 15,-15 3-3-15,-13 10-2 16,-11 5-16-16,-8 4-7 0,1 7-34 16,3 2-13-16,1 1-50 15,-1 18-20-15,0 6 8 16</inkml:trace>
  <inkml:trace contextRef="#ctx0" brushRef="#br0" timeOffset="107894.91">13942 12430 328 0,'0'-12'123'0,"3"2"-95"0,4 1 16 0,4-1 0 0,3 1-7 16,11 0 1-16,7-1-10 15,6 1-5-15,5 6-13 16,-1 6 5-16,-3 6 2 0,-7 10-1 15,-4 6 1-15,-7 3 2 16,-10 4 0-16,-8-1-4 16,-6 7-1-16,-8-4-6 15,-10 1-3-15,-4 2-2 16,0 1-3-16,1 3 1 16,3-4 1-16,6 7-3 15,8-6-2-15,11-7 2 16,10-9 2-16,11-3 2 15,3-3 3-15,4-13-3 16,-1-3-2-16,1-3 0 0,-4-4-1 16,-3-2-38-16,-4 6-14 15,-3-4-53-15,0 4-24 16,-1-3-52 0</inkml:trace>
  <inkml:trace contextRef="#ctx0" brushRef="#br0" timeOffset="108123.29">14732 12646 432 0,'-14'-15'162'0,"14"15"-126"0,-4 0 3 0,4 0-8 0,0 0-19 16,0 0-2-16,0 0-6 15,0 6-3-15,0-3 0 16,0 3-1-16,-3-2 0 0,3 5-3 15,-4-9 2-15,1 6-30 16,3-3-14-16,0-3-39 16,3 7-15-16,1-1-55 15</inkml:trace>
  <inkml:trace contextRef="#ctx0" brushRef="#br0" timeOffset="108586.3">15236 12405 288 0,'18'-44'107'0,"-4"25"-83"0,-3-9 2 0,-4 16-4 16,-4-1 6-16,1-3 4 16,-8 7 10-16,1-4 6 15,-8 4-26-15,-3 0 6 0,-7 5 2 16,-4 4-1-16,-6 4 1 15,-8 5-13-15,0 10-5 16,0 9-5-16,4 7-2 16,10-1-3-16,8-3-2 15,9-2-4-15,12-7 0 16,14-7 6-16,13-9 4 16,8-9 1-16,0-9 3 15,0-10 1-15,0-3 3 16,-4-3-1-16,-7 12 2 15,-7 0-2-15,-10 19 9 16,-8 19-4-16,-3 13-7 16,-7 15-4-16,0-3-7 15,0 6-2-15,0 4 1 16,4 2 0-16,3 1 1 16,0-10 0-16,0 0-16 15,0-12-6-15,3-10-47 16,4-9-19-16,0 0-46 15,0-10-15-15,4-9-16 16</inkml:trace>
  <inkml:trace contextRef="#ctx0" brushRef="#br0" timeOffset="109531.18">14185 13691 312 0,'4'-13'115'0,"-1"7"-89"0,1-4 30 0,-1 1 6 16,-3 9-17-16,4 0-3 15,-4 0-14-15,7-3-3 16,0 0-14-16,7 0 2 0,4-1 1 15,3 1-1-15,7 3 0 16,4 0-3-16,7 0 1 0,-4 3 0 16,-3 4 3-16,-8-1 4 15,-10 10 3-15,-17 2-5 16,-11 4 1-16,-4 4-10 16,-3 2-2-16,0-3-3 15,0-6-2-15,7 6 1 16,3-6-1-16,4-1-5 15,3 1 1-15,8-3 2 16,3 3 1-16,7-4-2 16,4 4 2-16,6 0-1 15,5 0 0-15,-1 0 2 0,-3-1 2 16,-4-2 1-16,-7 0 1 16,-11-4 0-16,-6 7 0 15,-8-3 0-15,-3 3 2 16,-3-7-1-16,-1 1 0 15,0-4-3-15,1-3 1 16,-1-3-4-16,0-3 0 16,4 0-1-16,0 0 0 15,4 0-27-15,2 0-13 16,1 0-58-16,18 7-170 31</inkml:trace>
  <inkml:trace contextRef="#ctx0" brushRef="#br0" timeOffset="109790.01">14894 13822 420 0,'-31'3'156'0,"20"10"-121"0,-3 3 10 15,10-10-3-15,1 0-17 16,-4 4-3-16,3-1-8 15,1 0-1-15,3-2-8 16,0-1-1-16,3-3 0 0,1-3-2 16,3 0-2-16,-4 0-2 15,4 0 1-15,-3 3-37 0,3-3-16 16,-4 0-48-16,12 0-124 31</inkml:trace>
  <inkml:trace contextRef="#ctx0" brushRef="#br0" timeOffset="119710.11">6212 10649 308 0,'-3'-19'115'0,"6"16"-89"0,-3 0 16 16,0 3 2-16,0 0-15 15,0 0-5-15,4 6 0 0,-1 7-1 16,1 3-12-16,0 2 2 0,3 4 3 16,0 0-4-16,0 13 1 15,3 6-8-15,4-1-1 16,-3 7-2 0,-4-6 1-16,4-6-2 0,-1-7-1 15,4-9 1-15,0-10-1 16,4-12 0-16,3-19 2 15,4-6-1-15,-11 0-1 16,4-4 1-16,-4 7-1 16,-4 3 0-16,1 13 2 15,-4 6-3-15,0 12 0 16,0 10-1-16,4 3 0 16,3-3 0-16,7-4 0 0,-3-5 2 15,3-4 2-15,0-6-1 16,0-6 2-16,-3-7 9 15,-1-3 4-15,-10-6 1 16,1 1 2-16,-5-8-8 16,-3 7-4-16,0-3-4 15,-3 0-3-15,-1 0 1 16,4 6-1-16,0 0-3 16,0 10 0-16,0 3-1 15,0 6 0-15,0 0-37 16,0 6-17-16,7 3-46 15,4 1-19-15,3 9-37 16</inkml:trace>
  <inkml:trace contextRef="#ctx0" brushRef="#br0" timeOffset="120310.06">6974 10699 280 0,'-3'-9'107'0,"6"3"-83"0,4-7 10 0,-3 7 0 15,0-4-6-15,-4 4 1 0,-4 0-3 16,-3 6-1-16,-4 3-14 15,-3 6 0-15,-7 7 2 0,0 6-7 16,-7 6-1-16,3 4-1 16,4 2 0-16,3-3-5 15,4-2-1-15,7-10-2 16,4 2 3-16,6-8 0 16,8-10 1-16,3-6 2 15,3-10 1-15,5-8-1 16,2 2 1-16,1-10 2 15,-4 8 4-15,-3-1 5 0,-4 3 1 16,-4 6 0-16,-3 10 1 16,-7 9-11-16,-3 7-2 15,-1 9-3-15,4 6 0 16,4 0-3-16,3-3 2 16,4-3 1-16,3-9 0 15,7-10 2-15,-7-9 3 16,4-10 4-16,-1 0 5 15,1-2-6-15,-4 2 0 16,0 0-4-16,-3 7-3 16,3 3 0-16,-7 2-1 15,0 4 0-15,0 4 0 16,0 2 0-16,4 3 0 16,-4-3-3-16,3 4 2 15,-3 6-59-15,0-4-24 0,7-2-110 16</inkml:trace>
  <inkml:trace contextRef="#ctx0" brushRef="#br0" timeOffset="120776.46">7482 10182 240 0,'0'-16'90'0,"4"10"-70"0,-1-7 15 0,1 7 0 16,0 0-5-16,-1 0 2 16,1 3 2-16,3 6 1 15,0 9-19-15,3 7 2 0,-6 12 0 16,3 10-8-16,-4 19-1 0,1 9-3 15,-1 3-1-15,1-6-6 16,0-7 1-16,-1 1-2 16,1-7 0-16,-1-6-7 15,1-6-2-15,-1-13-32 16,-3-9-14-16,0-13-98 16</inkml:trace>
  <inkml:trace contextRef="#ctx0" brushRef="#br0" timeOffset="120958.4">7334 10577 372 0,'28'19'140'0,"-3"-10"-109"0,39 1 5 16,-33-10-7-16,8-3-19 0,4 3-3 15,6 0-5-15,4 0 1 16,-7 3-2-16,-7 0-78 0,-4-3-34 15,-10-6-42 1</inkml:trace>
  <inkml:trace contextRef="#ctx0" brushRef="#br0" timeOffset="122293.81">8562 10257 236 0,'7'-15'88'0,"-3"5"-69"0,3-2 11 16,-4 2-2-16,1 1-1 16,-1-1 1-16,1 1 0 15,-1-7 2-15,1 1-16 16,-1-4 7-16,-3 3 3 0,-3 0 3 15,-4 1 1-15,-4 12-9 16,-3 3-4-16,-7 3-4 0,-7 9-2 16,-8 4-3-16,-2 3-1 15,-1 3-3-15,0 3-2 16,4 3 1-16,3 3-1 16,11 7 0-16,0 3 0 15,13-4-3-15,16-2 2 16,16-16 5-16,12-13 5 15,6-9 4-15,0-7 2 16,1-8 0-16,-8-7 1 16,-3-1-4-16,-4-2-2 15,-7 0-2-15,-3 3 2 16,-4 6 1-16,-4 3 1 0,-3 10 2 16,-3 6 2-16,-4 19-9 15,-4 9-4 1,-3 16-2-16,0 16-1 0,0 6 0 15,4-7 2-15,3-2-1 16,3-7-1-16,1-3-2 16,-1-6 1-16,1-10-15 15,-1 3-6-15,-3-5-38 16,0-7-16-16,-3-4-44 16,3 1-17-16,-7-6-20 15</inkml:trace>
  <inkml:trace contextRef="#ctx0" brushRef="#br0" timeOffset="122861.6">6385 11257 264 0,'-60'-6'99'0,"43"6"-77"0,-4 0 15 0,13-3 3 0,1-3 0 16,-7 6 3-16,4-10-6 15,-1 10-2 1,4-3-20-16,0-3 9 0,3 6 5 0,8 6-4 16,7-3 0-16,17-3-1 15,25 0 0-15,17 0-5 16,15 0 1-16,38-9-2 15,22-4-2-15,39-2-2 16,10-4 1-16,35-3-8 16,-7 3-2-16,14-9-1 15,-27 9 0-15,-12-3 0 16,-13 0 2-16,-29 0-3 16,-28 3-2-16,-28-2 0 0,-22 2 1 15,-17 6-1-15,-14 1 2 16,-11 2-9-16,-6 1-1 15,-8 3-23-15,-4 2-10 16,-6 4-34-16,-4 4-14 16,4 2-123-1</inkml:trace>
  <inkml:trace contextRef="#ctx0" brushRef="#br0" timeOffset="124828.64">13730 11725 212 0,'-42'-10'79'0,"24"4"-61"0,-7 3 8 16,18 0 1-16,0 0-5 15,0-4 1-15,4 4-6 16,-1 0 0-16,4 3-10 0,4 0 0 0,10 3 3 15,14 0 9-15,14 0 6 16,36-6 4-16,49-12 5 16,53-10-6-16,-11-1-2 15,-38 8-8-15,133-20-1 16,-70 10-10-16,64-4-4 16,-71 10-2-16,3 7 1 15,1 5-3-15,-53 10 0 16,-43 10-70-16,-28-1-31 15,-32-3-64 1</inkml:trace>
  <inkml:trace contextRef="#ctx0" brushRef="#br0" timeOffset="150368.4">13854 12534 200 0,'-22'9'77'0,"12"4"-60"0,-11-4 13 0,10-6 3 0,-3 3 1 15,-4 1 1-15,1-1-1 16,-1 0-1-16,0 0-18 15,8 1 4-15,3-1 2 0,3 0 4 16,8-3 2-16,6-3 1 16,15-3 0-16,7-3-4 0,14-7-3 15,38-8-3-15,26-8-1 16,34-5-7-16,22 12-2 0,11 3-4 16,10 10-3-16,-22 5-3 15,8 4 1-15,-14 4 3 16,-25-1 1-16,-25-3-4 15,-24-3-1-15,-18-4-24 16,-14-2-10-16,-14-4-47 16,-7-2-22-16,-4 2-62 15</inkml:trace>
  <inkml:trace contextRef="#ctx0" brushRef="#br0" timeOffset="151081.76">14115 14647 224 0,'-7'-3'85'0,"10"0"-66"0,8 0 21 15,-4-1 4-15,3 1-2 16,4 3-1-16,4 0-3 15,7 0-1-15,3 0-20 16,7-3 1-16,18-3 2 0,32-4-5 0,10 1 2 16,18-7-8-16,25 7-3 15,-4 0-3-15,0-1-3 16,0 10 1-16,-11 0-1 16,-17 0 0-16,-21 0 2 15,-18 0-3-15,-18 0 0 16,-14 0-52-16,-10 0-22 15,-4 0-96 1</inkml:trace>
  <inkml:trace contextRef="#ctx0" brushRef="#br0" timeOffset="153352.64">5535 11972 228 0,'0'-22'88'0,"4"10"-69"0,-4-4 15 15,0 10 1-15,0 0-12 16,0-1-3-16,0 1-3 0,0-3 2 16,-4 9-11-1,4-3 7-15,0 3 2 0,0 0-3 16,0 0 2-16,0 0-5 0,0 0 1 15,0 0-7-15,0 0-1 16,0 0 2-16,4 3 3 16,-4 6 2-16,7 4 3 15,0 9-1-15,3 6 0 16,1 3-1-16,-1 7 2 16,1 3-3-16,0-1 1 15,-4 14-7-15,0 2-1 16,0 4-2-16,-4-4 1 15,1-6-2-15,-1-9 2 16,4-7-4-16,-3-2 0 0,0-10 3 16,-4-3 3-16,0-4 2 15,0-2 3-15,0-4 1 16,0-2 1 0,0-4-6-16,-4 0-2 0,0 0-4 15,-3 0-1-15,7-3-1 16,-3 0-2-16,3 0-41 15,0 0-20-15,10 0-27 16,1-3-10-16,0-3-51 16</inkml:trace>
  <inkml:trace contextRef="#ctx0" brushRef="#br0" timeOffset="154208.65">5867 12264 192 0,'-11'6'74'0,"8"-6"-58"0,3 0 9 16,0 0 2-16,0 0-10 15,3-6-2-15,4 6-6 16,0-3-1-16,0-3-5 16,0 6-2-16,0-4 2 0,4-2-2 15,-7 6 2-15,-1-3 0 16,-3 3 1-16,0 0 4 0,0-6 3 15,-3 6-2-15,-1-3 2 16,-7-1-4-16,4 1 1 16,0 3-3-16,0 0 0 15,0 0-3-15,0 3-2 16,0 1-2-16,4-1-1 16,-1-3 2-16,4 6 2 15,4-3 4-15,3-3 4 16,0 0 2-16,3-3 1 15,4-3 0-15,8 3 2 16,-8-4-5-16,7-2-1 0,-4 0 0 16,-2-1 2-16,-1 1 1 15,-7-1 1-15,-4 4-2 16,-3 0-1 0,-7-1-3-16,-3 4-1 0,-5 6-3 15,-2 4 1-15,-4-1-2 16,7 3 2-16,-1-2-2 15,1-1-1-15,7 0-2 16,7 1 1-16,7-4 5 16,7-3 2-16,1 0-2 15,-1-3-1-15,0-1-1 16,-4 1 1-16,1 0 0 16,-8 0 3-16,-6 3-3 15,-4 3-2-15,0 0-36 0,0 0-14 16,0 1-35-16,10 2-100 31</inkml:trace>
  <inkml:trace contextRef="#ctx0" brushRef="#br0" timeOffset="156955.38">6170 11869 220 0,'-7'-10'82'0,"7"7"-64"0,0-3 18 0,0 6 2 16,0 0-7-16,0 0 2 15,0 0-6-15,0 0-2 16,0 0-13 0,7-3 8-16,0-3 3 0,4-4 0 0,6-2-2 15,5-4-7-15,9 3-1 16,12 4-4-16,2 0 2 15,1 6-4-15,-7 3-2 16,-7 3 6-16,-7 6 3 16,-11 4 8-16,-11 9 4 15,-6 3-8-15,-11 3 0 16,-4 0-11-16,-3 3-2 16,0-2-3-16,3-4 1 15,-3-3-2-15,7-3-1 0,3-1-2 16,4-2-1-16,4 0-1 15,6-4 3-15,8 1 0 16,6-1 1-16,8-2 0 16,-4 5 0-16,4-2 2 15,-4 9 1-15,0 0-4 16,-3 6 1-16,-1 3 0 16,-6 1 0-16,0-1 0 15,-1 0 0-15,-3-5 0 16,-3-1 0-16,-4-3 0 15,-4-4 2-15,-3-2 1 0,-3-3 1 16,-8-1-2-16,-7 1-2 16,-3-1 3-1,-4-2 0-15,4-7-4 0,3 6 1 16,-3-9 0-16,7 6 0 16,3-2-3-16,8-4 0 15,3 0-36-15,7 0-14 16,7 0-19-16,7 0-9 15,14-4-92 1</inkml:trace>
  <inkml:trace contextRef="#ctx0" brushRef="#br0" timeOffset="157633.19">7084 11894 236 0,'-4'-16'88'0,"4"4"-69"0,0 2 19 0,0 4 6 16,0 0-14-16,0 0-5 0,0 6-8 15,0-4-1-15,0 4-9 16,0 0-2-16,0 10 8 16,0 5-1-16,0 20-1 15,0 3-2 1,0 2-3-16,0 1-1 0,0 0-3 16,4-3-2-16,-1-1-2 15,4 1 1-15,0-4 3 16,0 1 1-16,1-7-1 15,-1-9 1-15,3 3-2 16,-3-10-1-16,4-2-15 16,-8-4-7-16,1 0-47 15,-4-6-17-15,3 3-46 16</inkml:trace>
  <inkml:trace contextRef="#ctx0" brushRef="#br0" timeOffset="157872.87">6847 12148 244 0,'-24'0'90'0,"24"0"-70"0,3 6 17 0,4-6 4 16,7 3-7-16,8 0 1 15,13 1-14-15,0-4-3 16,7 0-10-16,4 0-3 0,-7-4-1 0,3 1-2 15,1 0-2-15,-8-3 1 16,-3 6-1-16,-4-3-44 16,4-3-20-16,-4 2-78 15</inkml:trace>
  <inkml:trace contextRef="#ctx0" brushRef="#br0" timeOffset="158819.16">7662 11790 228 0,'-10'-3'85'0,"3"3"-66"0,-4 3 23 0,11-3 6 16,-3 0-12-16,3 0-1 15,0 0-3-15,0 4 0 16,3-4-17-16,4-4 4 0,7 1 4 15,4-3-3-15,10 0-2 0,7 0-6 16,8-1 0-16,-8 14-3 16,0 2 0-16,-6 7 1 15,-5 9 4-15,-20 6 1 16,-4 16 0-16,-14-6-3 16,-4-4 0-16,-3-2-5 15,0-1-2-15,0-2-5 16,3-1 0-16,7-3 0 15,-3 1 0-15,7-4-3 16,11-3 0-16,13-7 6 16,8-5 3-16,14-4-1 15,3-3 0-15,0-3-1 16,-6 0 0-16,-8 0-5 16,-7 6 1-16,-7-2-31 15,-3-4-14-15,-4 6-37 0,0-3-15 16,4 3-79-1</inkml:trace>
  <inkml:trace contextRef="#ctx0" brushRef="#br0" timeOffset="159613.69">8364 11954 228 0,'-17'3'88'0,"13"-3"-69"0,1 0 11 0,3 0 1 16,0 0-19-16,0 0-4 15,0 0-1-15,0 0 2 16,0 0-4-16,0 0 1 0,0 0 4 15,0 0 3-15,7-3 2 16,0-1-2-16,0-2 0 0,-4 0-1 16,1 0 0-16,-4-1-2 15,0 4 1-15,-4 3-2 16,-3 0 0-16,0 3-5 16,0 4-1-16,0-1 3 15,0 0 3-15,4 0-4 16,-1-2-3-16,4-1 3 15,7-3 4-15,0-3-3 16,4-1 2-16,3-2-1 16,0 0 1-16,-3 0-4 15,-1 2-3-15,-3 1 13 16,-3 0 5-16,-4 3-7 16,-4 0-2-16,1 3-6 15,-4 4-1-15,3-1-3 0,1 0-3 16,-1 0 2-16,4 1 2 15,0-4-16-15,4 0-4 16,3-3-86-16,0-3-35 16,-7-3-15-1</inkml:trace>
  <inkml:trace contextRef="#ctx0" brushRef="#br0" timeOffset="161551.51">8774 11637 120 0,'7'0'46'0,"-4"-3"-35"0,-3 3 1 16,0 0-3-16,0 0 8 16,0 0 4-16,0 0 2 15,0 0 3-15,0 0-14 16,0-7 6-16,0 7 3 0,0-3-5 16,0-3 1-16,0 6-6 15,0 0 1-15,0 0-9 16,0-3-4-16,0 3 0 0,0 0 2 15,0 0-5-15,0 0 1 16,0 0-10-16,-3 0-2 16,-1 0 3-16,4 0 5 15,0 0 6-15,0 0 3 16,0 0-3-16,0 0 1 16,0 0 0-16,0 0 2 15,4 0-3-15,3-6 0 16,0 6 3-16,-7 0 3 15,3 0 0-15,-3 0 0 16,0 0 5-16,0 0 4 16,0 0 1-16,4-3 4 15,-4 3-5-15,0 0 0 16,0 0-4-16,0 0 1 16,0 0 0-16,0 0 3 0,0 0 4 15,0 0 1-15,0 0-4 16,0 0 1-16,-4 0-3 15,-3 3 2-15,-3 6 1 16,-4 10-1-16,3 0-1 16,-7 18-1-16,4 13-3 15,4 10 1-15,6-4-4 16,8 4-2-16,3-10 0 16,7-6-1-16,3-6-2 15,1-4-2-15,3-9 5 16,0 4 4-16,1-11-3 0,-5-2-1 15,1-3 0-15,-1-4 1 16,-2-3-3-16,-5 1 0 16,-3-4 1-1,-3 0 0-15,-4-3-22 16,0 0-8-16,-4 0-29 0,4 0-10 16,0 0-43-16,7-6-19 15,-3-1 2 1</inkml:trace>
  <inkml:trace contextRef="#ctx0" brushRef="#br0" timeOffset="161988.5">8957 11897 268 0,'0'-3'101'0,"4"-3"-78"0,-1 6 11 0,-3 0-1 16,0 0-3-16,4 0 4 15,-1 6-5-15,4-3-1 16,0-3-15-16,4 6-1 0,3-2 1 16,4-1-5-16,-1-3 0 15,1 0-4-15,-4 0-3 16,0 0-3-16,-3 0 1 15,-1 0-21-15,-3 0-10 16,0 0-46-16,0 0-20 16,4 0-39-1</inkml:trace>
  <inkml:trace contextRef="#ctx0" brushRef="#br0" timeOffset="164387.34">9677 11515 316 0,'7'-22'121'0,"7"12"-95"0,7 1 16 0,-7 6-1 15,4 3-8-15,3 3 1 16,4 6-8-16,-1 16-2 16,1 7-13-16,-4 5 2 0,-7 13 1 15,-3 19-5-15,-4 16-1 16,-7-7 2-16,0 4 4 16,-4-19-4-16,-3-1 2 15,0-8-5-15,0 2 1 16,4-12-5-16,-1-9-2 15,1-1 0-15,3-9-1 16,-4-6-3-16,4-3 0 0,-3-4-36 16,-1-2-14-16,1-1-37 15,3-9-14-15,0 6-59 16</inkml:trace>
  <inkml:trace contextRef="#ctx0" brushRef="#br0" timeOffset="166093.84">5694 13418 280 0,'-4'-10'104'0,"4"4"-81"0,4 3 16 32,-1 0 3-32,4 0-5 15,0 0 0-15,4-4-12 16,0 4-5-16,6-6-11 16,8 3-4-16,3 2-1 0,7 1-5 0,4 3 1 15,4 3 0-15,-5 1 2 16,-6 2-32-16,-7 6-14 15,-4-2-42-15,-10-1-18 16,-11 7-22 0</inkml:trace>
  <inkml:trace contextRef="#ctx0" brushRef="#br0" timeOffset="166263.48">5828 13615 264 0,'3'3'101'0,"8"-6"-78"0,10-6 9 0,-3 3 0 0,14-4-11 15,-1-5-2-15,8 5-11 16,3-2-5-16,-10 2-2 16,-4 4-4-16,1 3 2 0,-5 3-50 15,1 0-23 1,-4 0-48-16</inkml:trace>
  <inkml:trace contextRef="#ctx0" brushRef="#br0" timeOffset="166850.89">6481 13161 292 0,'-11'-3'110'0,"14"-4"-86"0,5 7 9 0,2-3-3 15,4-3-3-15,7 6 3 16,-3-3-5-16,7-4-1 16,-1 4-13-16,5 0 4 0,2 0 3 15,-6 3-6-15,0 3 1 16,-4 0-4-16,0 4 0 16,-7-1-3-16,0 3 1 15,-10 1-2-15,-4-1 0 16,-4 7-3-16,-6-1 1 15,3 1-4-15,0 0 0 16,0 3 1-16,3-4 0 16,1 4 0-16,3 0 0 15,3 3-3-15,4-3 2 0,4 0 1 16,6 6 2-16,-3-3-3 16,8-4 0-16,-1 7-1 15,-4-6 0-15,-2 0 2 16,-5 0 2-16,-3-3-1 15,-3-1 2 1,-8-2-2-16,-3 6 2 0,-3-7 7 16,-1 1 3-16,-3-4-4 15,0 0-1-15,0-2-4 16,0-4-1-16,3 0-1 16,0-3-2-16,-3 0-2 15,4 0 1-15,-1-3-17 0,4 3-8 16,0 0-28-16,3-3-13 15,4 3-18-15,11-7-5 16,10-2-48 0</inkml:trace>
  <inkml:trace contextRef="#ctx0" brushRef="#br0" timeOffset="171742.57">7288 13249 192 0,'-10'-4'74'0,"-1"8"-58"0,1-4 14 0,6 0 3 16,1 0 3-16,-1 0 3 15,1 0-2-15,3 0 0 16,0 0-20-16,0 0 10 0,0 0 5 15,0 0 4-15,3 3 0 16,1 0-6-16,3 0-4 16,3-3-6-16,11 0-2 15,11-3-4-15,7 0-1 0,10 0-7 16,-6-1-2-16,-1 1-2 16,-3 0-2-16,-11 3 1 15,-3-3 1-15,-4 3-1 16,-7 0-1-16,0 0-28 15,-3 0-11-15,-1-3-32 16,-6 3-12-16,3 0-33 16,0 3-13-16,0 3 10 15</inkml:trace>
  <inkml:trace contextRef="#ctx0" brushRef="#br0" timeOffset="172598.97">8611 13117 304 0,'-17'-3'115'0,"17"3"-89"0,0-7 10 16,0 7 0-16,7-3-13 0,0 0-4 15,10 0-8-15,15 0-3 16,0 0-4-16,-11 3-5 0,7 0-2 15,-3 0-25-15,-4 6-11 16,-3 0-112 0</inkml:trace>
  <inkml:trace contextRef="#ctx0" brushRef="#br0" timeOffset="172779.57">8615 13361 376 0,'-11'4'140'0,"15"-4"-109"0,3-7 9 0,3-2-2 16,8-4-20-16,14 1-4 16,0-1-9-16,-8 4-4 15,15-7 0-15,-7 7-32 0,3 6-12 0,-3-4-79 16,0 7-34-16,-4 0 28 16</inkml:trace>
  <inkml:trace contextRef="#ctx0" brushRef="#br0" timeOffset="173050.69">9137 13139 376 0,'-18'3'140'0,"18"-3"-109"0,0 0 7 0,0 0-3 16,11 0-21-16,-4 0-5 15,18 0-8-15,-4 0-1 16,18 0 0-16,-8 0-9 0,5 0-2 16,-5 0-47-16,1 0-21 15,-7 0-77 1</inkml:trace>
  <inkml:trace contextRef="#ctx0" brushRef="#br0" timeOffset="174251.08">11045 12173 280 0,'11'-19'107'0,"-4"10"-83"0,4 3 28 0,-8 2 7 15,-3 4-5-15,0 0 3 16,0 4-12-16,-7 5-6 16,-3 10-21-16,-8 15 0 0,-3 16 0 15,-11 16-6-15,-7 3-2 16,-7 0-5-16,-7 0-2 16,1 10-1-16,2 5-2 15,8-9 1-15,10-6-1 16,4-9-3-16,10-13 2 15,4-9-1-15,4-10 0 16,2-9-31-16,5-7-15 16,3-12-23-16,0-3-6 15,3-16-99 1</inkml:trace>
  <inkml:trace contextRef="#ctx0" brushRef="#br0" timeOffset="174522.42">10601 12233 280 0,'-21'-19'107'0,"21"13"-83"0,0-4 17 15,3 4 4-15,1-4-6 16,3 4 1-16,7 0-5 16,4 6 1-16,3 6-20 15,7 7 6-15,0 18 2 0,4 22-6 16,0 19-3-16,-4 4-6 15,0-1-4-15,0 22-2 16,1 7 0-16,-5-17-4 16,-2-2 0-16,-1-16-8 0,-4-12-4 15,1-10-48-15,-4-10-23 16,0-9-102 0</inkml:trace>
  <inkml:trace contextRef="#ctx0" brushRef="#br0" timeOffset="175766.42">5380 14547 208 0,'3'-10'79'0,"-3"4"-61"0,4 0 10 15,3-1 3-15,-7 1-2 16,4 0 3-16,-4 0-2 16,0-1-1-16,0 4-16 15,0 0 3-15,0 3 4 0,0 0-2 16,0 0-1-16,3 3 2 15,4 7 2-15,0 5 0 16,4 7-1-16,3 6-2 16,0 10-1-16,0 15-7 15,0 4-4-15,-3 5-1 16,-4-8-1-16,0-4-2 0,-4-9 1 16,1-7 0-16,-4 1 3 15,0-10-3-15,0-6 0 16,0-4-1-1,0-2 1-15,0-4-2 0,0-3 2 16,0-2-2-16,0-4 2 16,0 0-24-16,0 0-8 15,0 0-39-15,0 0-14 16,11-7-89 0</inkml:trace>
  <inkml:trace contextRef="#ctx0" brushRef="#br0" timeOffset="176250.73">5803 14393 248 0,'0'-22'93'0,"0"13"-72"0,-3-1 18 0,3 4 5 15,-4 6-16-15,1 0-6 16,-1 12-7-16,-3 4 0 16,-4 9-8-16,-3 10-2 0,7 2 1 15,-3 14 3-15,3 5 5 16,3 16-6-16,1-3 0 16,3-3-2-16,3-7-1 15,4-2-6-15,0-13 1 16,4-7 2-16,6-2 1 15,-2-10-1-15,-1-3 1 16,3-6-2-16,-3-7 2 0,1-3-9 16,-5-3-3-16,-3 4-39 15,0-7-17-15</inkml:trace>
  <inkml:trace contextRef="#ctx0" brushRef="#br0" timeOffset="176548.58">5980 14703 296 0,'-4'0'112'0,"4"0"-87"0,4 0 0 0,3 0-7 16,3 0-5-16,8 0 5 15,3 0-6-15,4 0-2 16,-1 0-5-16,1 0-6 0,0 0 0 16,0 0-23-16,-11 0-10 15</inkml:trace>
  <inkml:trace contextRef="#ctx0" brushRef="#br0" timeOffset="177211.92">6241 14575 236 0,'-4'-6'90'0,"8"6"-70"0,-1-4 13 0,-3 4-1 15,7-6-4-15,0 3 1 16,7 0-5-16,1 0-1 15,-1 3-12-15,10 0 4 0,5 3 3 16,-1 3 5-16,0 0 6 16,-3 4-5-16,-4-1 0 15,-7 1-4-15,-3 2-3 16,-8-2-5-16,-3 2-2 16,-3-2-6-16,-1 2-3 15,0-3 0-15,1 1 1 16,-1-1-3-16,1 4-2 15,-1-1-1 1,1 7 3-16,3 3 2 0,3-3-2 16,4 0-2-16,4 0 2 15,3-4 0-15,4-2-2 16,3 6 2-16,-7-1-1 16,4 1 0-16,-4 0 4 15,-4-3 1-15,1-1-1 16,-8 1 1-16,-3-3 0 15,-7 5 1-15,-7-8-2 16,-3 2-2-16,-4-2 5 16,-4-4 4-16,0 0-7 15,0-3-1-15,1 1 3 16,-1-4 2-16,0 0-2 0,4-4-3 16,0 1-7-16,3 3-4 15,4 0-27-15,0-3-12 16,4 3-12-1,6 0-2-15,4 0-10 0,7-6-2 16,11-3-49 0</inkml:trace>
  <inkml:trace contextRef="#ctx0" brushRef="#br0" timeOffset="177555.6">6675 14305 272 0,'-7'-6'101'0,"10"12"-78"0,4 7 20 0,0-7 5 16,4 7-4-16,3 15 1 15,7 3-5-15,4 7 0 16,6 6-22-16,1 9-2 0,-4 13 1 15,-3 9-5-15,-7-3 1 0,-8-6-8 16,-10-10-1-16,-10-2-2 16,-4-10 1-16,0-4-4 15,-1-8-2-15,1-7-9 16,4-6-5-16,-1-1-24 16,4 1-9-16,0-6-14 15,0-4-5-15</inkml:trace>
  <inkml:trace contextRef="#ctx0" brushRef="#br0" timeOffset="179099.33">7380 14481 176 0,'7'-3'68'0,"0"-4"-52"0,7-2 17 0,-7 6 4 0,0-3-10 16,1-4-1-16,-1 1-6 16,0 6-3-16,-4-1-9 15,1 4 4-15,-1 7 3 16,-3 2-1-16,0 10 0 0,-3 3-4 15,-1 0-1-15,1 3-1 16,3 3 2-16,0 0-5 16,3 4-1-16,1 2-4 15,3-2-1-15,0 5 1 16,0-5 2-16,0-4-3 16,0-6 0-16,-4-7 1 15,1-5 2-15,-4-1-12 16,-4 1-3-16,1-1-23 15,-4-9-7-15,-4 0-61 16,4-9-51-16,0 5 56 16</inkml:trace>
  <inkml:trace contextRef="#ctx0" brushRef="#br0" timeOffset="179474.84">7204 14656 220 0,'-4'-3'82'0,"8"3"-64"0,-4-3 11 0,0 3 2 0,0 0-8 15,0 0 1-15,0 0-9 16,0 0-2-16,0 0-7 15,7 0 7-15,3-3 4 0,8 0-3 16,7 3 0-16,6-3-6 16,8 0 0-16,4-1-3 15,2 4 2-15,-6 0-4 16,-3 0-2-16,-1 0 0 16,-14 0-1-16,0 0-3 15,0 0 2-15,-3-3-6 16,-4 0-3-16,0 3-21 15,0-3-7-15,-7 3-58 16,4 0-67-16,0 3 46 16</inkml:trace>
  <inkml:trace contextRef="#ctx0" brushRef="#br0" timeOffset="192010.46">9490 11624 212 0,'-4'-6'82'0,"4"6"-64"0,0-3 11 15,0 3 2-15,0-6-6 16,0 3 0-16,0-4-2 16,0 4 0-16,4-3-13 15,-1 0 8-15,-3 2 4 0,4-2 2 16,-1 0 3-16,1 0-4 0,-4 2 0 15,0 4 3-15,0 0 1 16,-4 4-8-16,-3 5-4 16,-7 4-2-16,-3 2 1 15,-5 4-7-15,-2 9-2 16,-1 0-3-16,0 7 1 16,1 9-4-16,2 9 0 15,5 0 1-15,6 1 2 16,4-7-1-16,7-6-1 15,7-7 1-15,7-3-1 16,11-9-3-16,3-3 2 16,4-9 1-16,0-7 2 15,-1-13 3-15,1 1 2 16,-4-13 5-16,-3-3 3 16,-7-6-2-16,-8 9 0 15,-10 0-3-15,-3 6 1 0,-8 7-6 16,-6 5-3-16,-8 11-1 15,-3 2-1-15,-1 4-7 16,5-7 0-16,6 3-39 16,4 1-14-16,7-10-38 15,7 6-16-15,-4-12-56 16</inkml:trace>
  <inkml:trace contextRef="#ctx0" brushRef="#br0" timeOffset="192985.43">7895 12866 212 0,'11'-22'79'0,"-11"9"-61"0,7-2 21 15,-4 5 8-15,4-2-1 16,0 2 5-16,1 1-15 15,-5 0-4-15,4 9-19 16,0 0 8-16,0 18 2 0,-3 20-5 0,-1 12 0 16,1 7-7-16,-4-1-1 15,0 4-6 1,0 15-3-16,0 0 2 16,0-6 0-16,3-9-4 0,1-7-1 15,-1-18-2-15,1-1 3 16,-1-12-5-16,1-9 0 15,-4-7-41-15,0-6-17 16,0-6-35-16,0-7-14 16,-4-6-10-1</inkml:trace>
  <inkml:trace contextRef="#ctx0" brushRef="#br0" timeOffset="193407.22">8079 12969 232 0,'-7'-6'88'0,"7"0"-69"0,0 0 19 0,3-1 6 0,1-2-5 16,3 0 1-16,3-7-9 16,1 6-2-16,3-2-16 15,4-1 5-15,-1 1 3 0,4 2-3 16,4 7 2-16,0 6 2 15,-4 13 3-15,-3 12 0 16,-4 4 2-16,-7 8-6 0,-7-2-3 16,-7 0-8-16,-4 2-4 15,1 4-3-15,-1-3 0 16,-3 6-2-16,3-6-1 16,4-3 1-16,0-4 1 15,4-3-1-15,-1 1 2 16,4-7-2-16,4-3 2 15,3-7-2-15,7-2 2 16,7-7-2-16,11-9-1 16,-4-6 1-16,4-4 1 15,-4-6-19-15,-7 10-6 16,-3 0-63-16,-8 5-26 16,-10 8-82-1</inkml:trace>
  <inkml:trace contextRef="#ctx0" brushRef="#br0" timeOffset="197340.13">9790 12947 208 0,'0'-9'77'0,"7"0"-60"0,3-1 6 0,-3 1 1 15,4-1 0-15,-1 1 3 16,1 0 1-16,0 6 2 16,-1-4-16-16,-3 1 10 0,0 0 3 15,0 3 1-15,0-4 3 16,-3 1-11-16,3-3-2 15,0-1-4-15,0 1-1 16,0-1-1-16,-3-2 2 16,-1 2 2-16,-3 1 2 15,0 0-4-15,-3-4 0 16,-8 4-4-16,-3-1-1 0,-7 1-1 16,-4 3 0-16,-3 2-4 15,-4 4-1-15,0 4-1 16,4 2 1-16,0 6 0 15,0 7 1-15,3 0-2 16,4 12-2-16,3-2 1 16,4 2-1-16,4 0 0 15,3-2 2-15,3-1 1 16,8-3 1-16,6-3 0 16,4-7 0-16,7 4-2 15,8-9 1-15,2-4 0 16,5-3 1-16,-1-3-2 0,0-9 1 15,-3-1-2-15,-7 1 2 16,-4-1 2-16,-4 1 2 16,-2 0-1-1,-5 2 1-15,1 1-2 0,-8 12 2 16,-3 7-2 0,-3-1-3-16,-1 14 2 15,-3-4-3-15,4 3-1 16,3 0 1-16,0 3 1 15,0 6 1-15,3 4 1 16,4 0-5-16,0-4 1 16,0 4 0-16,0-7 2 15,-3 0-1-15,-1-9 2 16,1-3-2-16,-1-6-1 0,-3-4 1 16,0 1-1-16,0-4-7 15,-3-3-3-15,-1-3-43 16,1-3-20-16,3-3-44 15,0-1-17-15,-4-5-38 16</inkml:trace>
  <inkml:trace contextRef="#ctx0" brushRef="#br0" timeOffset="202338.58">7987 14390 220 0,'-18'-13'85'0,"8"7"-66"15,-4 3 10-15,7 3 2 0,-1 0-8 16,1 0-1-16,0 0 1 15,4 0 0-15,-1 0-12 16,1 0 11-16,3 0 5 0,0 0 1 16,3-6 1-16,1-1-8 15,3-2 0-15,3 6-8 16,5-3 0-16,-1-4-6 16,7 7-2-16,0-3 0 15,7-4-1-15,-3 7 2 16,0-3 1-16,-1 12 1 0,-3 4 0 15,-3 8 4-15,-4 7 3 16,-7 10-4 0,-7-1-1-16,-3 1-4 0,-1-1-1 15,-6 1-6-15,-1-7 1 16,0 7 2-16,4-7 1 16,0-3 1-16,0-3 0 15,4 0-2-15,3-3 1 16,0-1 0-16,7 1 1 15,0-3 0-15,3-4 2 16,5-2-1-16,2-4 0 16,4-3-3-16,4-3 1 15,3-3-2-15,-3 0-1 0,0 0 1 16,-11 0 1-16,0 0-3 16,-3-1-2-16,-4 4-18 15,-4-3-7-15,-3 3-40 16,4-6-19-16,-1 0-86 15,4 6-57 1,0 0 103-16</inkml:trace>
  <inkml:trace contextRef="#ctx0" brushRef="#br0" timeOffset="203088.78">8618 14167 196 0,'4'-9'74'0,"-4"6"-58"0,0-7 14 0,0 4 3 15,3 0 1-15,-3-1 4 16,0-2-1 0,0 3 1-16,0-1-20 0,0 1 3 0,0 6 2 15,0 0-1-15,-3 3-1 16,-1 4-7-16,-3 5-1 16,-3 16-4-16,-4 13 0 15,-4 16-3-15,0 5-1 16,4-2 5-16,4-1 4 15,6-2-3-15,4-1-1 16,7 1-4-16,4-4 1 16,3-3 0-16,0-6 1 15,4-6 0-15,-1-10 0 0,1-9-4 16,0 0-1-16,-1-10-1 16,1 0 1-16,-8-9-2 15,-3-3 2-15,-3-3-22 16,-4-3-7-16,0-1-44 15,-4 1-20-15</inkml:trace>
  <inkml:trace contextRef="#ctx0" brushRef="#br0" timeOffset="203879.09">8989 14192 192 0,'0'-3'74'0,"0"-3"-58"0,0 3 14 0,0 3 1 16,0-7-3-16,0 1 1 16,0 0-3-16,0 3-1 15,0-3-14-15,0-1 4 0,3 4 5 16,-3-3 0-16,0 6 0 16,0-3-2-16,-3 3 1 0,-4 3-1 15,-4 0-2-15,1 3-4 16,-5 4 0-16,-2 8-3 15,-4 8 2-15,-4 8-4 16,0 7-2-16,4 3 0 16,0 0-1-16,3-4 0 15,4-2 0-15,7-7 0 16,7 7 0-16,7-7 0 16,7-2 0-1,7-4 0-15,4-3 0 16,3-4-5-16,1-2 1 0,-1-7 2 15,0-2 1-15,-3-7-1 16,-1-3 1-16,-2-7 0 16,-8 1 1-16,-4-1 2 15,-3 1 1-15,-7-4-1 16,-7 4-1-16,-3 3-3 16,-8-4 1-16,-7 10-2 15,1 0-1-15,-1-3 1 16,4 3 1-16,3 0-3 15,4 0-2-15,3 3-18 0,8-3-7 16,3 7-27-16,3-4-10 16,5-3-52-16,2 9-22 15,-3 4 13 1</inkml:trace>
  <inkml:trace contextRef="#ctx0" brushRef="#br0" timeOffset="204275.54">9105 13913 264 0,'-7'-19'99'0,"7"16"-77"0,4 3 20 15,-1 0 3-15,8 7-3 16,3 5-1-16,7 10-5 16,4 3 0-16,3 6-20 15,0 7 8-15,0 12 6 0,-3 26 1 16,-7 5 2-16,-11-6-14 16,-7 4-4-16,-11-4-7 15,-6 10-3-15,-5-4-2 16,1-9 0-16,4-12-2 15,3-13-1-15,-1-10-2 16,8-11 1-16,4-5-10 0,-1-8-5 16,1-7-32-16,-1-3-14 15,4-3-40 1,4-3-18-16,6-6-35 16</inkml:trace>
  <inkml:trace contextRef="#ctx0" brushRef="#br0" timeOffset="205956.59">9867 14280 260 0,'-7'-3'99'0,"4"3"-77"0,3 0 13 15,0 0 1-15,3 0-6 16,1 3 2-16,3 0-7 16,3 0-3-16,4 0-12 15,4 1 0-15,3-4 1 0,0 0-4 0,1 0-2 16,2 0-2-16,1 0-3 16,-4 3-2-16,0 0 1 15,-3-3-1-15,-7 9-2 16,-4-2-48-16,-7 2-20 0,0 4-79 15</inkml:trace>
  <inkml:trace contextRef="#ctx0" brushRef="#br0" timeOffset="206228.25">9934 14503 176 0,'-28'9'68'0,"21"-9"-52"0,-7 6 6 16,10-2 1-16,1-1-5 15,-1 0 1-15,4 0 3 16,0 0 1-16,4 0-12 16,-1 0 11-16,4 0 5 0,4 1 1 0,0-1 3 15,6 0-8-15,-3-3-2 16,4 0-8-16,3 0-3 16,0-3-5-1,0 3-2-15,1-3-3 0,-1-1-1 16,-4 1-26-16,1 3-9 15,-4-3-24-15,-3 3-10 16,-1 3-55 0</inkml:trace>
  <inkml:trace contextRef="#ctx0" brushRef="#br0" timeOffset="208463.08">10753 14164 288 0,'-18'-3'107'0,"15"3"-83"0,-5 3 6 0,8-3-3 15,0 3-9-15,4 0 0 16,3 0-2-16,4 7 3 16,6-4-11-16,8-3 9 0,3 4 3 15,0-4-4-15,1 3-1 16,-1-3-12-16,-3 7-1 16,-4-4-2-16,-4 0 0 15,-3 0-20-15,-3 1-7 16,0-1-57-16,3 3-108 15</inkml:trace>
  <inkml:trace contextRef="#ctx0" brushRef="#br0" timeOffset="208994.03">11056 14026 236 0,'0'-19'90'0,"4"10"-70"0,3 3 10 15,0 2 2-15,3 1-3 16,4 0 3-16,8 0-4 16,6 0 0-16,7 0-16 15,7 0 9-15,-3 0 2 0,0-4 0 0,-7 7 0 16,-4 7-3-16,-7-1-3 16,-3 3 4-16,-11 4 3 15,-4 2-10-15,-6 4-3 16,-8 0-5-16,-3 0-1 15,0-3-6-15,0-1 1 16,0 1-2-16,3 3 0 16,8-4 2-16,3-2 0 15,3-1-3-15,8 7 2 16,-1-3-1-16,5 0 0 16,2 6 2-16,1 3 2 15,-1 3-1-15,1 0-1 16,-4 3 1-16,0-2 1 15,-3-4-3-15,-4-3 0 16,0 3 7-16,-3-13 6 16,-1 1 3-16,-3-4 0 15,0 1-5-15,-7-1-2 0,-4 1-2 16,-3-1-1-16,-3 0-3 16,-1-2-2-16,0-4-2 15,-3 0 1-15,4 0-1 16,-1-3 0-16,4 0-25 15,3 0-9-15,11 0-75 16,11-6-21 0,3-1-14-16,7-5 10 15</inkml:trace>
  <inkml:trace contextRef="#ctx0" brushRef="#br0" timeOffset="209274.12">11882 14020 332 0,'3'-22'126'0,"1"16"-98"0,-1 2 6 0,-3 4-6 16,4 0-10-16,-1 0 0 15,1 10-6-15,-1 9 0 16,-3 6-7-16,0 0-3 0,0 3-1 15,0-6-4-15,0 22 2 16,0 16 1-16,0-4 0 16,4-9-18-1,-1-6-8-15,1-10-26 16,-4-9-12-16,0-6-76 16</inkml:trace>
  <inkml:trace contextRef="#ctx0" brushRef="#br0" timeOffset="209454.27">11691 14152 260 0,'-3'-4'99'0,"10"1"-77"0,17 3 4 0,-6 0-2 16,10 0-12-16,4 3 1 16,7 1-6-16,0-4 1 15,3 0-5-15,0 3-2 0,1 0 2 16,-8 0-24-16,-3 0-11 15,-8 0-93 1</inkml:trace>
  <inkml:trace contextRef="#ctx0" brushRef="#br0" timeOffset="209697.06">12245 13976 304 0,'-4'-35'112'0,"4"32"-87"0,4-3 9 16,-4 6-1-1,3 6-6-15,5 4 2 0,-1 2-8 16,0 7-2-16,3 6-11 16,-3 3-1-16,0 4 0 0,0 8-3 15,0 14-1-15,-3-1-3 16,-1 7-3-16,1-13-14 16,-4-3-6-16,0-13-28 15,0-12-12-15,0-4-69 16,4-11-45-16,-4-11 78 15</inkml:trace>
  <inkml:trace contextRef="#ctx0" brushRef="#br0" timeOffset="210024.16">12418 13863 244 0,'3'-12'90'0,"4"12"-70"0,7 3 15 0,1 0 2 16,-1 3 1-16,7 7 4 15,0-1 1-15,-3 1 1 16,10 9-24-16,4 12 8 0,-11 4 5 16,-7-4-4-16,-14 4 0 15,-7 3-5-15,-7 6-3 0,-4-3-7 16,4-4-4-16,0-5-8 16,7-4-3-16,3-3 0 15,8-6 2-15,10-3 0 16,11-6 2-16,6-4-2 15,1 0 2-15,0-2-4 16,-4-1-2-16,-7 0-20 16,-3-3-10-16,-7 1-36 15,-8-1-16-15,-6-3-52 16,-8 9-23-16,-7-9 36 16</inkml:trace>
  <inkml:trace contextRef="#ctx0" brushRef="#br0" timeOffset="210476.6">10336 15296 316 0,'-17'3'121'0,"13"-3"-95"0,8 0 14 15,-1-3-1-15,11-3-6 16,8-4 1-16,6-2-11 16,7-4-3-16,14 4-12 15,15-4-3-15,3 3-1 0,0 4-5 16,-11 6 1-16,-10 6-13 15,-7 0-7-15,-11 13-47 0,-10-4-21 16,-11 13-67 0</inkml:trace>
  <inkml:trace contextRef="#ctx0" brushRef="#br0" timeOffset="210670.71">10657 15528 292 0,'-21'6'110'0,"25"-6"-86"0,6 0 22 0,4-3 6 16,11-3-10-16,10 0-3 16,8-4-17-16,3 1-8 15,0-1-9-15,-4 4-4 0,-3 3 0 16,-8 3-10-16,-2 0-4 16,-5 0-55-16,-3 3-25 15,1-6-60-15</inkml:trace>
  <inkml:trace contextRef="#ctx0" brushRef="#br0" timeOffset="-204940.04">15321 13603 188 0,'11'-19'71'0,"-4"10"-55"0,0-1 17 16,-4 7 5-16,4-3-7 15,0-4 2-15,-3 7-4 16,0-3 0-16,-1 6-16 15,1-3 5-15,-4-3 3 0,0 2 0 16,0-2-1-16,-4 0-4 16,1 6 0-16,-1 0-5 15,-7 3 1-15,4 0-5 0,-14 13-2 16,4-4 2 0,-15 17 0-16,-18 18-6 0,1 12 0 15,3 7-1-15,7-6 0 16,8 2 4-16,6-8 5 15,7-4-3-15,11-3 2 16,7-3-3-16,11-4 0 16,10-5-1-16,7-7 0 15,7-12 0-15,1-7 2 16,-1-9-1-16,4-3 2 16,0-13-2-16,-1 4 0 15,-2-7 1-15,-12-6 3 16,-9 3-2-16,-12 0 1 0,-6-3-5 15,-8 9 0-15,-7 7-1 16,-13 9 1-16,-12 6-2 16,-3 7-1-16,4-1-2 15,7 1-1 1,10-4-5-16,11 7 0 0,10-7-40 16,15 1-16-16,7-4-82 15,-1 7-33-15,1-4 47 16</inkml:trace>
  <inkml:trace contextRef="#ctx0" brushRef="#br0" timeOffset="-189567.38">11730 15095 192 0,'3'-6'71'0,"4"6"-55"0,1-3 11 0,-5-3 0 16,4 6-4-16,0-4-2 16,0 1 2-16,0 0 2 15,0 0-13-15,0 0 11 0,-3 0 4 16,-1-3 1-16,1 2 3 0,-4 4-6 16,0-3-1-16,0 0-7 15,0-3 0-15,0 3-8 16,0 0-1-16,-4-4 0 15,1 4 2-15,-1 0 1 16,1-3 3-16,-4 0-1 16,0-1 2-16,3 4-6 15,-10-3-1-15,-11 6-2 16,-3 6 1-16,-4-3-6 16,1 4-3-16,2 2 1 15,1 3 2-15,4 4 0 16,-1 0-1-16,4 3 1 15,3-1-1-15,4 1 4 0,7 6 2 16,3 0 2-16,8-3 2 16,3 0-3-16,7-9-2 15,7-4 0-15,11-2 1 16,7-14-1-16,3-2 0 16,0-4 1-16,-3-5 3 15,-3-1-2-15,-5 0 1 16,-6 0-1-16,-7 0 1 15,-4 0-2-15,-4 10 1 16,1 0-2-16,-4 2 0 16,-7 7-1-16,0 3 2 15,0-3-3-15,-4 13 0 16,-3 25 1-16,-3 12 2 0,-1 6-3 16,4 1 0-16,4-7 1 15,3 0 0-15,3-6-2 16,4-3-2-16,0 3 3 15,4-4 2-15,-4 1-4 16,0-3-1-16,0-10 0 16,-3-6 2-16,-1-6 1 15,1-4 1-15,-4-6-2 16,0-6-2-16,-4-3-17 16,1-3-9-16,-1 0-72 15,4-4-33-15,-4 4-87 16</inkml:trace>
  <inkml:trace contextRef="#ctx0" brushRef="#br0" timeOffset="-185376.96">10372 7391 272 0,'-18'0'104'0,"15"-3"-81"0,-5 3 14 0,8-3 1 0,0 3-2 16,0 0 2-16,0 0-3 16,8-3 1-16,2-6-20 15,8 2 8-15,3-2 4 0,4 6-4 16,3-3-2-16,7 2-4 15,11 4-1-15,7 4-9 16,3 2-3-16,-6-3 1 16,-8 6 3-16,-10 7 7 15,-11 0 4-15,-10 2-6 16,-11 4-1-16,-11 4-5 16,-10 8-3-16,-4 0-2 0,-3 1 0 15,0-4-4-15,-1-2 0 16,8-4 1-16,4-3 2 15,3-4-3-15,6-2 0 16,5 0-1-16,6-1-2 16,8-2 3-16,7-4 2 15,6 7 0-15,8-3-1 16,3 2 1-16,1 4-1 16,-1 3 0-16,-3 0 0 15,-8 16 2-15,1-1 3 16,-7 4 2-16,-4 6 1 15,-4-6 0-15,-3-4 0 16,-7 1 0-16,-3-7 2 16,-8-2-1-16,-6-4 0 0,-8-6-5 15,-10-7-1-15,-8 4-1 16,-2-4-2-16,-1-2 1 16,0-4-1-16,0-3 2 15,-3 0 1-15,6 0-6 16,4-3-2-16,11 0-20 15,7 0-9-15,7 4-40 16,10-4-15-16,4 0-37 16,7 0-13-16,1-4-25 15</inkml:trace>
  <inkml:trace contextRef="#ctx0" brushRef="#br0" timeOffset="-184222.13">3358 7771 288 0,'-3'-13'110'0,"3"7"-86"0,0-7 13 16,0 7 2-16,0-3-6 15,0-1 1-15,0 1-2 0,0 3 2 16,0-4-18-16,0 1 4 0,0-1 3 16,0 1 5-16,3 0 3 15,1-1-3-15,0 4-3 16,-4 6-5-16,7 6-2 16,0 10-2-16,3 9 0 15,1 6-4-15,-1 4-2 16,1 9-2-16,-4 12 0 15,0 19-2-15,4-6 1 16,-4 0-4-16,0-12 0 16,-4 2 1-16,-3-8 0 15,0-8 0-15,-3 8 2 0,-1-4-3 16,1 0 0-16,-1-7-1 16,1-5-2-16,-1-13 1 15,4-3-1 1,0 0 2-16,0-10 1 0,0-3-4 15,0-3-1-15,-3-3 1 16,-1 0 2-16,1-3-18 16,-1 0-6-16,4 0-43 15,0-3-18-15,4-7-73 16,10 4-30-16,0 6 22 16</inkml:trace>
  <inkml:trace contextRef="#ctx0" brushRef="#br0" timeOffset="-168864.59">19604 5883 240 0,'-14'-9'90'0,"7"3"-70"0,-4-1 13 0,8 4-1 16,-1-3-2-16,1 0 2 15,-1 2-4-15,0 1 0 16,1 3-16-16,-1 0 6 0,4 0 3 15,0 0-3-15,4-6 2 16,3 3-2-16,7-6 0 16,7-1-7-16,15 4-2 15,13 3-1-15,11 3 2 16,3 9-1-16,-6 4 2 16,-8 12 0-16,-6 6 3 15,-15 7 4-15,-11 15 1 16,-9 10-4-16,-12 6-1 0,-10-3-6 15,-11-4-3-15,-7 1-2 16,-3 6-3-16,-4 0 1 16,8 0 1-16,2-10-1 15,12-8-1-15,10-7 1 16,14-13 1-16,14-9 3 16,14-10 2-16,8-5-3 15,2-14-3-15,-2 4 2 16,-1-3 2-16,-3 3-4 15,-11-3-3-15,-7 6-26 16,-3-4-9-16,-4 4-43 16,0 0-16-16,0-6-93 15,7 3-45 1,1-6 118-16</inkml:trace>
  <inkml:trace contextRef="#ctx0" brushRef="#br0" timeOffset="-168337.45">20638 6275 304 0,'3'-12'112'0,"-3"5"-87"0,-3-2 11 16,3 6 0-16,-4 0-7 15,-3 3 3 1,-4 3-5-16,-3 3-2 0,-3 3-13 16,-5 7 1-16,-2 6 1 0,-4-3-5 15,-4 9-1-15,-4 3-2 16,5 4-1-16,6-4-6 15,11 4 1-15,10-7 0 16,11-6 0-16,11-9 6 16,7-10 4-16,3-13 3 15,4-9 3-15,0-2 2 16,-4-1 1-16,-4-7-4 16,-2 14 1-16,-8-1 2 0,-4 3 3 15,-3 10-11-15,-7 6-6 16,0 4-2-16,0 5 0 15,0 4-1-15,0 3-1 16,4 0 1-16,3 9-1 16,4-3-9-16,3 0-2 15,0 0-32-15,3-3-14 16,1-6-34-16,-4-7-13 16,4-9-75-1</inkml:trace>
  <inkml:trace contextRef="#ctx0" brushRef="#br0" timeOffset="-167964.47">20969 5598 284 0,'-3'-10'107'0,"10"10"-83"0,7 0 19 16,-4 0 3-16,4 0-7 15,4 0 2-15,0 4-6 16,-4 5-1-16,-4 7-19 16,-3 6 0-16,-7 0-1 0,-3 6-3 15,-8 6 1-15,-3-2-9 16,0-1-2-16,-3-3-1 16,2 4 0-16,5-4-3 15,3 3 2-15,7-6 12 0,7 3 5 16,7-2-8-16,7-8-2 15,7-2-2-15,11-3 0 16,7-4-2-16,0-3-2 16,-7 1 3-16,-11-4 0 15,-7 3-39-15,-7-3-17 16,-3 6-54-16,-4 7-21 16,-4-3-30-1</inkml:trace>
  <inkml:trace contextRef="#ctx0" brushRef="#br0" timeOffset="-167544.22">21922 5984 260 0,'0'-29'99'0,"0"29"-77"0,7-15 18 0,0 5 2 16,0 7-2-16,3-3 3 15,4 3-7-15,1 6-1 16,2 3-20-16,4 7 0 0,1 21-1 16,-1 19-3-16,0 13-1 15,-3 3-4-15,-4-3-1 16,-7 6-3-16,-4 3 1 16,1-9-22-16,-4-3-9 15,-4-16-19-15,1-16-9 16,-4-12-82-1,3-16-63-15,1-6 78 0</inkml:trace>
  <inkml:trace contextRef="#ctx0" brushRef="#br0" timeOffset="-167363.69">21766 6187 316 0,'43'-6'118'0,"-4"3"-92"0,21 3 4 16,-29 0-5-16,22-6-11 15,28 6 0-15,4 0-11 16,-4 6-1-16,-3 3-2 16,-4 1-14-16,-4-7-5 0,-3 3-30 15,0-12-13-15,-3 3-65 16</inkml:trace>
  <inkml:trace contextRef="#ctx0" brushRef="#br0" timeOffset="-166913.9">23428 5783 324 0,'11'-38'121'0,"-8"19"-95"0,4-9 11 0,-7 16 0 16,-3-4-10-16,-1-3 1 16,-6 4-2-16,-8-1-1 15,-3 10-14-15,3-1 4 0,-28 17 5 16,-21 15-2-16,18 3 1 15,6-9-6-15,-6 22 0 16,-11 12-8-16,11-3-1 16,13 3 0-16,15-9 2 15,14 0-1-15,14-12 2 16,11-14 0-16,21-15 3 0,17-15-5 16,8-7-1-16,-4-3 0 15,-7-6 0-15,-8 3 6 16,-9 3 4-16,-8 6-1 15,-7 4 2-15,-10 15-4 16,-11 16-1-16,-11 9-6 16,-3 16-3-16,0 18 0 15,0 4-1-15,3 0 0 16,4-6 0-16,7-1-3 16,4-2 2-16,-1-4-17 15,1-3-8-15,3-9-39 0,0-10-18 16,0-12-63-16,7-9-25 15,7-7 18 1</inkml:trace>
  <inkml:trace contextRef="#ctx0" brushRef="#br0" timeOffset="-166132.99">23957 6269 232 0,'0'-19'88'0,"7"7"-69"0,4-10 13 0,-4 6 2 15,3-3-3-15,1 3 2 16,0-2-1-16,-8 2 2 15,-3 3-18-15,-10 7 4 0,-5 6 3 16,-6 10-1-16,-7 5-1 16,-11 10-5-16,-7 4-2 15,-7 5-6-15,4-3 0 16,10-2-5-16,11-1-2 16,10-6-3-16,18 3-1 0,15-10 4 15,9-2 3-15,8-4 1 16,3-2 2-16,1-7 9 15,-1-10 7-15,-3-2 1 16,-4-4 1-16,-7 4-1 16,-3-1 2-16,-8 4-8 15,-3 2-3-15,-7 14-11 16,0-4-2-16,0 12-4 16,4-2 0-16,3-1 2 15,7 1 0-15,7 0 0 0,4-1 2 16,3 1-3-16,4-7 0 15,-1 3-30-15,-2 1-14 16,-1-4-43-16,-3-3-17 16,3 3-88-1</inkml:trace>
  <inkml:trace contextRef="#ctx0" brushRef="#br0" timeOffset="-165755.99">24687 6165 316 0,'-42'-12'121'0,"42"9"-95"0,7 3 18 16,7-3 0-16,11-1-9 16,10 4 2-16,8-3-15 15,17 3-3-15,17 3-11 16,1 4-3-16,-4 2-1 0,-7 4-2 0,-14-4 1 15,-7 10-2-15,-8-10-1 16,-6 7-63-16,-7-7-28 16,0 1-80-1</inkml:trace>
  <inkml:trace contextRef="#ctx0" brushRef="#br0" timeOffset="-165479.15">25718 5833 388 0,'0'-12'145'0,"7"5"-112"0,3-2 1 0,-3 9-7 16,0 0-8-16,0 6 1 0,0 7-7 15,0 5-3-15,-3 8-5 16,-4 11-2-16,-4 7 3 0,1 19-3 15,-4-1-2-15,0 4 0 16,0-6 1-16,0-7-41 16,3-6-16-16,1-6-36 15,3-10-16-15,0-2-35 16</inkml:trace>
  <inkml:trace contextRef="#ctx0" brushRef="#br0" timeOffset="-164862.91">26504 5745 404 0,'7'-25'151'0,"-3"19"-118"0,-8 0 5 0,1 3-8 16,-8 3-20-16,-6 0-6 15,-8 3-2-15,-7 3-2 16,-3 3 0-16,-11 7-3 0,-3 0 2 15,-1 2 1-15,1 1 2 16,10 3-3-16,7-3-2 16,11 0 2-16,14 3 0 0,11 3 1 0,13-3 0 15,8 3 0-15,3 3 2 16,4 4-1 0,3 5-1-16,4 4 3 0,3 3 0 15,4 0-1-15,-4 0-2 16,-3-4 5-16,-7-5 4 15,-7-4 12-15,-11-9 7 16,-7 3-1-16,-11-6-2 16,-6-3-9-16,-8-4-5 15,-7-2-4-15,-3-4-2 16,0 0-3-16,0-3-2 0,3-3 1 16,0-3-1-16,4-3 0 15,7-3 2-15,3-7-3 16,4-6 0-16,7-13-1 15,7-12-2-15,11-12 3 16,7 12 0-16,-8 9-2 16,33-9 2-16,-11 9-1 15,14-9 0-15,-11 10 2 16,4-7 0-16,-7 6 2 16,-4-9 1-16,-7 10-1 15,-10-1-2-15,-4 10 1 16,-21 0-1-16,3 3-3 15,-31 6 0-15,7 3-18 0,-15 3-7 16,8 4-27-16,0 6-12 16,7 0-45-16,14 9-18 15,-1 0-15 1</inkml:trace>
  <inkml:trace contextRef="#ctx0" brushRef="#br0" timeOffset="-163217.41">20320 4958 260 0,'11'-22'96'0,"-1"13"-75"0,4-4 12 15,-7 7 0-15,0 6-3 16,0 0 2-16,-3 16-6 15,-8 6-2-15,-6 22-13 16,-8 18 4-16,-6 1 3 0,-5 0-4 16,1-4 0-16,3-12 3 15,1-6 1-15,3-6-1 0,3-7 0 16,4-6-9-16,0-13-3 16,3 1 3-16,8-10 3 15,3-10-9-15,7-9 0 16,7-9 0-16,7-22 1 15,14-16-4-15,8-3 1 16,2 6 0-16,-2 7 0 16,-8 9-3-16,-7 12 2 15,-3 14-1-15,-4 11 0 16,-3 10 4-16,-1 10 1 16,-3 5-1-16,1 10 1 15,-5 4-2-15,1 11-1 0,-1 1 3 16,-3 3 0-1,0 3-1-15,-3-6 1 0,-4-4-2 16,-4 4 2-16,1-6-29 16,-4-7-9-16,0-6-29 15,0-7-13-15,-4-5-20 16,1-7-7-16,-1-12-19 16</inkml:trace>
  <inkml:trace contextRef="#ctx0" brushRef="#br0" timeOffset="-163082.66">20246 5109 292 0,'-18'-16'110'0,"22"13"-86"0,10 0 5 16,4-3-5-16,17-1-10 0,11 1 2 15,7 0-9 1,10-4-2-16,18 1-3 0,4 9 1 16,-7 6 0-16,-8 4-147 15</inkml:trace>
  <inkml:trace contextRef="#ctx0" brushRef="#br0" timeOffset="-162109.91">22909 5015 208 0,'4'-10'77'0,"-1"1"-60"0,5-1 8 0,-5 4 2 15,1 0-1-15,-1 3 4 16,4-3 4-16,0-1 3 15,0 1-20-15,-3 6 13 0,-1 3 4 0,-3 7-1 16,-3 5 1-16,-1 13-13 16,-3 13-5-16,0 6-5 15,0 7-2-15,4-7-3 16,-1-7-1-16,4-5 1 16,4-4 3-16,3-6 0 15,3-6 2-15,4-6 0 16,7-4 1-16,15-6-9 15,10-3-1-15,7-3-2 16,-1-3 2-16,-6-4-1 16,-7-5-1-16,-7-4 3 15,-11-6 0-15,-10 3-1 16,-15-6 1-16,-17-1-2 16,-18 1-1-16,-10 9 1 0,-4 1-1 15,3 8-5-15,1 1 1 16,7 2 2-16,10 7 1 15,11 0-4-15,14 7 1 16,14-7 2-16,17-10 1 16,26-2 1-16,17-1 0 15,3 1 0-15,-3-7 0 16,1-3 2-16,-1 3 1 16,-11-3 1-16,-21 0 0 15,-21 0 2-15,-17 0 1 16,-18 3-6-16,-29 1 0 15,-27 2-3-15,-4 3 0 16,6 4 2-16,8 3 0 16,15 0-5-16,30 6-63 15,22 0-22-15,39-13-103 16</inkml:trace>
  <inkml:trace contextRef="#ctx0" brushRef="#br0" timeOffset="-161328.79">25901 5175 212 0,'7'-10'82'0,"-3"1"-64"0,3-7 11 0,-4 10 2 15,4-7-6-15,0 1 3 16,4-1-1-16,-1 1 3 16,-3-1-16-16,-3 4 14 0,-8-1 8 15,-6 1 1-15,-8 9 2 16,-3 9-8-16,-7 1-4 16,-4 5-7-16,-7 7-2 15,-7 13-4-15,1-1-1 16,2 7-3-16,11-3 1 15,11-1 3-15,21-2 1 16,21-1 0-16,15-2 1 16,6-7-6-16,15 0-4 15,10-13-3-15,3 1 0 0,-6-7-4 16,-11-3-2-16,-15-3-60 16,-9 0-27-16</inkml:trace>
  <inkml:trace contextRef="#ctx0" brushRef="#br0" timeOffset="-159346.92">30113 5899 232 0,'11'-28'88'0,"-8"15"-69"0,4-6 11 15,0 10 1-15,-3-7-4 16,-1 7 4-16,1-4 0 0,-1 1 1 15,-3 5-17-15,0 7 9 0,-3 10 3 16,-4 12 1 0,-7 6 1-16,-4 22-10 0,-7 13-1 15,-6 12-7-15,-5-3-1 16,1-3-2-16,3-12 0 16,8-4-2-16,6-18 1 15,7-1 0-15,8-15 3 16,10-10-3-16,7-9 1 15,7-9-5-15,4-10 0 16,0-15-1-16,3-17-2 16,0-8 3-16,4-4 0 15,0 3-1-15,-1 7-2 16,-6 12-4-16,-7 10 0 16,-4 19-3-16,-7 5 2 15,0 17 3-15,-4 8-1 16,1 17 1-16,-1 15 2 15,5 3 2 1,-1-2-1-16,0-7 2 0,0-1-2 16,0-8-1-16,-4-10-17 15,-3-3-6-15,0-6-42 16,-3-7-18-16,-1-6-95 16</inkml:trace>
  <inkml:trace contextRef="#ctx0" brushRef="#br0" timeOffset="-159180.84">30078 5977 280 0,'-25'0'104'0,"22"10"-81"0,6 2 12 0,4-2-2 16,7 2-16-16,7 4-2 16,15 0-7-16,20 2-3 15,11 1-2-15,-3 3-18 0,-8 0-7 16,-3 0-117-1</inkml:trace>
  <inkml:trace contextRef="#ctx0" brushRef="#br0" timeOffset="-158896.5">30688 6181 364 0,'4'-9'137'0,"-4"9"-106"0,0 6 10 16,0-3 0-16,0-3-19 15,0 10-4-15,0-4-11 16,0-3-5-16,0 6-1 16,0-2-1-16,0-4 0 0,0 6 0 15,-4-3 2-15,1 1-3 16,-4-1 0-16,3 0-32 15,1 0-13-15,-1 1-37 0,8-4-12 16,10-3-43 0</inkml:trace>
  <inkml:trace contextRef="#ctx0" brushRef="#br0" timeOffset="-158566.61">31249 6024 288 0,'21'-25'107'0,"-7"16"-83"0,8-7 15 0,-19 13 1 15,8-3-7-15,-4-1 1 16,-7-2-11-16,0 6-1 16,-18 3-13-16,-21 3 6 0,-3 13 4 0,0 3-4 15,-4 12 0-15,0 10-7 16,7 12 0-16,7-6-1 15,15-3 1 1,17 0-4-16,10-7-1 0,11-2 1 16,8-7 0-16,9-6-2 15,8-3-2-15,0-3 1 16,-4-7-1-16,-6-3-42 16,-8-3-19-16,-10-3-22 15,-8 0-7-15,-13 7-59 16</inkml:trace>
  <inkml:trace contextRef="#ctx0" brushRef="#br0" timeOffset="-158191.62">29528 6567 268 0,'-15'0'101'0,"15"0"-78"0,15 19 13 0,-5-13 2 16,8-3 2-16,3 6 5 0,11-2-2 15,17-4-2-15,7-3-22 16,-10 0 6-16,35-10 3 0,64 1 0 15,-25 9 3-15,-25-3-8 16,96-3-4-16,-47 2-9 16,93 8-4-16,-61-4-3 0,68 18-3 15,-68-5 1-15,50 12-1 16,-60-9-36-16,-15-1-13 16,-31-2-28-16,-25-7-10 15,-20 0-94-15</inkml:trace>
  <inkml:trace contextRef="#ctx0" brushRef="#br0" timeOffset="-156553.78">30088 6978 236 0,'-17'-16'90'0,"17"13"-70"0,-7-4 15 0,7 4 0 15,0 0-12-15,0 0 0 0,0 3-8 16,7-3 1-16,3 0-9 16,4 0 11-16,8-1 5 0,9 4 2 15,1 0 0-15,3 7 1 16,-3 8 1-16,-7 14-6 16,-7 15-2-16,-15 6-3 15,-14 0 3-15,-6-3-2 16,-4 0-1-16,-1-6-8 15,1-1-5-15,4-2 0 16,3-3 0-16,3-1-1 16,7-6-2-16,8-6 3 15,3-6 2-15,7-7 0 16,7 1 0-16,4-10-6 0,0 0 1 16,-4 0-11-16,-3 0-3 15,-1-3-59-15,-3-4-24 16,4 7-92-1</inkml:trace>
  <inkml:trace contextRef="#ctx0" brushRef="#br0" timeOffset="-156343.47">30568 7275 360 0,'-7'-9'134'0,"14"6"-104"0,0 3 12 0,0 0-4 16,0 0-19-16,4 0-5 16,-4 3-9-16,0 0-4 0,-3 0 0 15,-1 0-15-15,-3 1-3 0,0-1-35 16,-3 3-16-16,3 3-86 16</inkml:trace>
  <inkml:trace contextRef="#ctx0" brushRef="#br0" timeOffset="-155938.02">31002 6962 320 0,'7'-13'121'0,"-7"13"-95"0,11-3 14 0,-8 0-3 15,4 6-9-15,-3 3-2 0,-4 4-8 16,0 18-3-16,-4 3-9 16,-3 10-2-16,0 0 0 0,-3 0-5 15,-4-4 1-15,3-5 0 16,0 2 2-16,4-9-17 16,4-3-6-16,-1-3-50 15,8-3-21-15,3-1-56 16</inkml:trace>
  <inkml:trace contextRef="#ctx0" brushRef="#br0" timeOffset="-155366.41">31281 6981 280 0,'3'-19'104'0,"1"16"-81"0,-4-4 14 0,0 7-1 15,0 0-8-15,0 0-2 16,0 0-6-16,-4 0 0 15,-6 0-11-15,-4 7-5 0,-4-4-3 16,-3 6 1-16,0 1 1 16,3 5-1-16,4 1-2 15,3 0-2-15,4 2 1 16,4 1-1-16,3 0 0 16,7 0 2-16,3 0 2 15,5 0-3-15,2-1 0 16,1 1-1-16,-1 3 0 15,1 0 2-15,-4-6 0 16,-3-4 2-16,-1 4 1 16,1 0-1-16,0-1 1 0,-1-2 13 15,-3-1 7-15,-3 1 0 16,-4-4-2-16,0 1 0 16,-11-7 1-16,-10 6-8 15,-4-9-3-15,1 7-6 16,2-7-2-16,5 0-1 15,3-7-2-15,3-2 1 16,8 0-1-16,-1-1-3 16,18-2 0-16,18-20-1 15,3 1 3-15,-7-1-2 16,15-2 1-16,-8 3 2 16,7-4 0-16,-10 7 0 15,-4 0 0-15,-7 3 0 0,-6 6 2 16,-5 0-6-16,-13 6 1 15,-1 1-34 1,-10 3-13-16,3 2-15 0,-6 4-2 16,3 3-65-1,-4 10-56-15,4-7 73 16</inkml:trace>
  <inkml:trace contextRef="#ctx0" brushRef="#br0" timeOffset="-154978.58">29863 7808 240 0,'-18'4'90'0,"18"-4"-70"0,0 0 15 16,0 0 0-16,7 0 6 15,4-4 5-15,6 1-8 16,12 0 0-16,6-3-22 16,11-4 6-16,10 1 5 0,29 0-9 0,17-7 0 15,14-3-4-15,36 3-1 16,7-2-3-16,-11 2-1 15,-31 3-5-15,38 1-1 16,-35 3-1-16,28 2 1 16,-32 1-24-16,-3 3-11 15,-25-3-43-15,-3 6-19 16,-18-4-75 0</inkml:trace>
  <inkml:trace contextRef="#ctx0" brushRef="#br0" timeOffset="-154257.58">30533 8066 272 0,'-14'-13'101'0,"14"10"-78"0,-4 3 17 16,4 0 3-16,0 0-6 0,0 0 3 16,7 0 0-16,7 0 2 15,4 0-23-15,10-3 3 0,11 3 1 16,14 3-3-16,-11 3 0 16,-6 0-9-16,2 10-4 15,1 6 4-15,-14 6 3 16,-14-9-7-16,-11 0-4 15,0-7 2-15,-11 1 1 16,-7 3-2-16,4-1-1 16,0-2-3-16,4-4-1 0,2 7-1 15,5-4 0-15,3-2 0 16,7 6 0-16,4-4 2 16,6 1 0-16,4-1 0 15,1 4 0-15,-1 3-3 16,0-1 2-1,-3 11 1-15,-4-4 0 0,-4 0 0 16,-6 0 0-16,-8-3 2 16,-3 3 3-16,-7-6-2 15,-4-4 0-15,-6-5-3 16,-8-4-1-16,0-3 3 16,0 0 3-16,1-3-4 15,2 0-3-15,5 0-2 16,6 0 3-16,4 0-24 0,3 0-11 15,8 0-21-15,3 0-7 16,11-3-30-16,13-3-13 16,11-3-39-1</inkml:trace>
  <inkml:trace contextRef="#ctx0" brushRef="#br0" timeOffset="-153808.03">31496 7962 348 0,'0'-19'132'0,"0"19"-103"0,11-9 7 0,-8 6-1 0,1 0-8 16,-1-1 2-16,-3 1-10 15,-3 0-1-15,-11 3-11 16,-8 3 0-16,-13 10 0 0,-14 15 3 15,-4 13 1-15,3 6-3 16,5 6 0-16,6 0-1 16,7 7 3-16,11 3-1 15,10 6 0-15,18 0-3 16,18-7 1-16,17-8-2 16,11-7 0-16,0-16-1 15,0-12 2-15,0-13 8 16,-14-12 3-16,-11-13 3 0,-10-6 2 15,-11-3-10 1,-11 0-4-16,-17 2-8 16,-21 8 0-16,-22 5 0 0,4 13 0 15,4 3-3-15,10 7 2 16,7-1-19-16,11 10-7 16,10 6-28-16,11-3-12 15,7-3-45-15,21-4-16 16,8-8-38-1</inkml:trace>
  <inkml:trace contextRef="#ctx0" brushRef="#br0" timeOffset="-153431.45">30431 8887 324 0,'-57'-6'123'0,"47"12"-95"0,-1 3 9 16,11-5 0-16,4 2-6 0,10-3 2 15,14 6 1-15,14-2 4 16,18-7-21-16,46-7 15 0,17-2 5 16,50 6-8-16,11-3-5 15,35 2-9-15,-11 4-2 16,7 4-10-16,-60 2-2 16,-35-3-12-16,25-6-5 15,-36-3-67-15,11-4-28 16,-25 7-93-1</inkml:trace>
  <inkml:trace contextRef="#ctx0" brushRef="#br0" timeOffset="-152770.58">30730 9458 288 0,'8'-29'110'16,"6"17"-86"-16,7 3 33 0,-11 2 9 0,1 4-11 16,-4 0-2-16,7 9-15 15,-3 1-4-15,-1 14-19 16,-3 5-2-16,-3 14 0 0,-4 17-7 16,-4-4-1-16,4 0-1 15,-3-2 0-15,-1-1-2 16,1-3 1-16,-1 3-20 15,-3-9-8-15,4-10-53 16,-1-9-23-16,11-3-81 16</inkml:trace>
  <inkml:trace contextRef="#ctx0" brushRef="#br0" timeOffset="-152468.84">31104 9671 384 0,'-3'-10'143'0,"3"17"-112"0,3-4 1 0,1-3-7 16,-1 6-13-16,1-3 1 16,0 7-8-16,-1-4-1 15,1-3-2-15,-1-3 5 0,1 6 5 0,-4-6-2 16,0 0 0-16,0 0-6 15,0 0-3-15,-4 4 0 16,1-1-1 0,-1 0 0-16,4 0-29 15,0 0-10-15,0-3-45 16,14 0-16-16,4-6-49 16</inkml:trace>
  <inkml:trace contextRef="#ctx0" brushRef="#br0" timeOffset="-151719.53">31464 9376 264 0,'-7'-3'99'0,"7"3"-77"0,-3-3 18 15,3 3 2-15,0-3-5 16,0 3 3-16,3-3-9 16,1-1-2-16,6-2-16 15,-3 3 1-15,11-3 0 0,-4 3-5 16,7 3-1-16,8 0 7 15,-5 3 2-15,-6 3-4 16,-8 7 0-16,-3 2 1 0,-7 4 3 16,-3 0-7-16,-4 0-1 15,0-4-7-15,0 1-2 16,3-3 0-16,1-1 2 16,-1-2-6-16,4-1 1 15,4 4 1-15,-1-1 1 16,1 4 1-16,3-4 2 15,0 10-1-15,0 0-1 16,0 0-2-16,0 0-1 16,0-3 2-16,0 6 0 15,-3-3 1-15,-4-3 2 16,-4-4 1-16,1 1 1 16,-4-3 6-16,0-1 4 15,-1-2-7-15,-2-1-2 16,-1-6-3-16,1 3 1 0,-4-2-4 15,3-4 0-15,-3 0 1 16,3 0 0-16,4 0-9 16,0 0-4-16,4 0-40 15,3 0-17-15,7 0-24 16,7 0-9-16,7 0-52 16</inkml:trace>
  <inkml:trace contextRef="#ctx0" brushRef="#br0" timeOffset="-151330.58">32103 9357 324 0,'10'-15'123'0,"-10"15"-95"0,0-7 11 0,0 7-1 16,0-3-10-16,0 0 0 15,-7 3-4-15,0 0-3 16,-7 10-11-16,4-1-4 0,-12 16 0 15,5-3 1-15,-8 22 1 16,4-10 0-16,3 10 0 16,4-6-4-16,14 6-1 15,0-7 3-15,14 4 3 16,11 12 2-16,3-9 1 16,7-12-2-16,4-13-1 15,0-4-1-15,-11-15 0 16,-7 0 4-16,-6-9 5 15,-5 3-7-15,-17-7-3 16,0 4-4-16,-18-7-3 0,8 10 1 16,-12-1-1-16,5 1-5 15,-1 3-1-15,4 3-39 16,7 3-15-16,3 0-32 16,8 4-10-16,-1-4-68 15</inkml:trace>
  <inkml:trace contextRef="#ctx0" brushRef="#br0" timeOffset="-150800.17">30663 10298 308 0,'-3'-3'115'0,"6"0"-89"0,5 0 14 0,-1-1 3 16,10 1-13-16,11 0 0 16,8 3-6-16,6 3-3 15,4 4-11-15,-4 2 5 0,-3 0 2 16,-7 10 6-16,-8 6 3 16,-6 4 0-16,-7-1 1 15,-8 3-9-15,-10 0 0 16,-7 4-11-16,-4-4-4 0,-3-2-2 15,0-8-1-15,3 5-3 16,8-5 2-16,6-5-1 16,11-3-2-16,11-1 3 15,7-2 0-15,6-4 3 16,5-3 1-16,6-3-4 16,0 0 1-16,1 0-11 15,-8 0-5-15,-3 0-61 16,-8 0-24-16,5-3-96 15</inkml:trace>
  <inkml:trace contextRef="#ctx0" brushRef="#br0" timeOffset="-150307.08">31531 10514 272 0,'-17'0'101'0,"17"0"-78"0,0 0 6 0,0 0 0 16,0 0-3-16,7-3 2 15,0 0 2-15,3 0 1 16,1-3-16-16,-4 3 6 0,4-4 6 16,-4 4-11-16,0 0-1 15,-4 0-3-15,-3 3 0 16,0 3-4-16,-3 0 0 15,-1 3-7-15,1 1-3 16,-1-1 1-16,1 0 2 16,-1 0-2-16,1 1 0 15,3-1 1-15,0 0 0 16,0-3-3-16,0 1 2 0,3-1-1 16,-3-3-2-16,0 0-33 15,4-3-12-15,-1-4-75 16,11 1-30-16,4-3 23 15</inkml:trace>
  <inkml:trace contextRef="#ctx0" brushRef="#br0" timeOffset="-149678.4">31898 10238 260 0,'11'-18'99'0,"-11"18"-77"0,14-19 26 16,-11 16 8-16,4-4-10 15,1 4 0-15,-1-3-11 16,3 6-2-16,-3 6-18 16,-3-3 2-16,-1 13 1 0,1-3-8 15,-1 12-3-15,-3 12-4 16,0 4 0-16,4-3-2 0,-1 2-1 16,1-8-8-16,-4-4-3 15,0-6-56-15,3-3-25 16,4-7-81-1</inkml:trace>
  <inkml:trace contextRef="#ctx0" brushRef="#br0" timeOffset="-149063.39">32339 10216 336 0,'0'-6'126'0,"0"6"-98"0,11 0 8 0,-11 0-5 16,0 0-11-16,0 0 1 0,-4 0-8 16,-6 0-3-16,-8 0-5 15,-3 10-4-15,-7-4 2 0,-1 0-2 16,5 0 2-16,3 1-4 16,6-1 0-16,5 0-1 15,6 1 0-15,4-1 2 16,7 3 2-16,4 1-3 15,3 2-2-15,0 4 2 16,0-1 2-16,-3-2 0 16,3 9-1-16,7 16 1 15,-7-13-1-15,0-3 0 16,0 6 0-16,1 6 2 16,-8-12 1-16,0-3 14 15,-4-6 8-15,-6 12-6 0,-4-13-3 16,-7 1-7-16,-4-7-1 15,-3-3-5-15,0-3 0 16,-1-3-1-16,1-3 1 16,4-7-4-16,2 4 0 15,8-10 1-15,7 0 0 16,11 0-3-16,10-6 2 16,11-3-1-16,7 0 0 15,3 3 2-15,0 0 2 16,-3-3-1-16,-4-7-1 15,-6 7 1-15,-12 9 1 16,-3 0 1-16,-10-3 1 16,-11-3-5-16,-7 3-1 0,-11 3 1 15,0 10 0-15,1 0-4 16,6 5 1-16,7 4-33 16,11 0-16-16,8 0-49 15,6 4-21-15,0-4-23 16</inkml:trace>
  <inkml:trace contextRef="#ctx0" brushRef="#br0" timeOffset="-148072.84">30812 11132 292 0,'-39'-16'110'0,"21"16"-86"0,-7 0 18 0,15 0 1 16,-1 0-8-16,4 10 2 15,0-10-8-15,4 0-3 16,13 0-14-16,11 0 6 0,15-10 4 15,10 10 2-15,3 0 1 16,-3 0-10-16,-7 0-4 16,-4 13-4-16,-7-4 0 0,-10 4 0 15,-11-1 3-15,-7 1-1 16,-7-1 0-16,0 1-5 16,0 0-1-16,0-4-3 15,3 0-1-15,4 1-1 16,4-4-2-16,6 3 0 15,1 1 3-15,3-1 0 16,0 1 3-16,0 5-1 16,-3 1 2-16,-1 6-4 15,-3 3-2-15,-3 3 2 16,-1 1 0-16,-3-4 3 16,0 0 1-16,0-3-1 15,0-4 1-15,0-2 0 16,-3-3 3-16,-1-4-1 15,-3 0 2-15,-7 1-4 16,-3-4-2-16,-8 0 0 0,-3 1-1 16,-1-4 0-16,5-3 0 15,6 6-14-15,18-6-53 16,11-6-13 0,6 3-31-16,4-4-10 15,4-2-33 1</inkml:trace>
  <inkml:trace contextRef="#ctx0" brushRef="#br0" timeOffset="-147845.02">31380 11273 436 0,'-11'-9'165'0,"11"9"-129"0,4-3-5 0,-4 3-13 0,3 0-14 15,1 0-1-15,-4 0-1 16,0 3-2-16,0 0 1 16,-4 3-12-16,1 0-3 0,-5 1-33 15,5 2-12-15,-1 0-55 16,11 4-22-16,1 0 14 16</inkml:trace>
  <inkml:trace contextRef="#ctx0" brushRef="#br0" timeOffset="-147591.23">31711 11079 324 0,'0'-35'121'0,"4"23"-95"0,3 5 9 0,-7 7-1 15,7 4-9-15,-4 5 0 16,-3 10-9-16,0 3-3 15,-7 6-7-15,-3 10-4 0,-8-1 1 16,0 4-2-16,1 12-1 16,-1 1 1-16,4-7-1 15,3 3-33-15,4-13-13 0,7-8-19 16,7-11-5-16,11-5-63 16</inkml:trace>
  <inkml:trace contextRef="#ctx0" brushRef="#br0" timeOffset="-147247.24">31993 11013 296 0,'0'0'110'0,"4"3"-86"0,7 3 13 15,-1-3 0-15,1 4-3 16,3 2 2-16,3 4 3 15,5 5 0-15,-5 4-21 16,-3 0 7-16,-7 10 5 0,-10-4-3 0,-4 0-1 16,-7 0-8-16,-4 7-3 15,-3-4-3-15,0 1 0 16,3-4-6-16,8 3-4 16,2-3-4-16,8-3-1 15,8-3 2-15,6-3 0 16,7-3 1-16,4-4 2 15,6-2-1-15,1-4-1 16,-4 0-13-16,-7-2-6 16,-17-1-131-1,-4 0-66 1</inkml:trace>
  <inkml:trace contextRef="#ctx0" brushRef="#br0" timeOffset="-146750.05">30752 12013 284 0,'7'-19'107'0,"0"16"-83"0,3-3 24 0,-3 6 4 16,0 0-3-16,-3 6 1 16,-4 4-20-16,-4 2-7 15,-6 13-14-15,-8 0-4 0,1 0 1 16,-1 4 1-16,4-1 1 0,3-3-4 16,8-3-1-16,10 0 3 15,10-7 1-15,8-2-1 16,7 0-1-16,0-4-3 15,-1-3-2-15,-2-3-17 16,-5-3-6-16,-3 0-51 16,-3 0-21-16,-4 7-75 15</inkml:trace>
  <inkml:trace contextRef="#ctx0" brushRef="#br0" timeOffset="-146479.54">31027 12092 324 0,'-4'-4'121'0,"8"4"-95"0,-1 4 22 0,1-1 5 16,-1 3-9-16,-3 3-1 16,0 10-13-16,-3 0-4 15,-1 12-15-15,-3 4 2 0,4 6 1 16,-1 9-3-16,4 0-1 15,4 0-6-15,3-3-1 16,3-3-1-16,1-6 1 16,3-7-15-16,-3-6-7 15,-1-3-52-15,1-6-21 16,3-7-96 0</inkml:trace>
  <inkml:trace contextRef="#ctx0" brushRef="#br0" timeOffset="-146207.2">31404 12302 356 0,'-28'-13'132'0,"28"7"-103"0,4 6 21 16,-4 0 1-16,7 0-26 15,0 0-8-15,3 6-11 16,1-3-3-16,-1 0-1 15,1 0-2-15,0-3 3 0,-1 0 4 16,-3 0 4-16,-3 4 5 0,-4-1 2 16,-4 3-9-16,-3 0-5 0,-3 4-3 15,3-1-1-15,0-3-22 16,3 1-10-16,8-4-33 16,3 0-13-16,3-3-91 15</inkml:trace>
  <inkml:trace contextRef="#ctx0" brushRef="#br0" timeOffset="-145653.87">32163 12013 284 0,'0'-9'107'0,"0"-1"-83"0,-4 1 13 0,1 6 1 16,-1-4-5-16,1-2 3 15,-4 0-3-15,0-1 0 16,-1 4-18-16,-2 3 4 0,-1 3 4 0,-3 3-8 15,-3 6-3-15,-8 10-7 16,-7 3-2-16,-3 0-1 16,3 6-2-16,4-3-2 15,7 1 1-15,7-8 3 16,10 1 3-16,8 0 0 16,10-7 0-16,3-5-1 15,5-4 2-15,2-6-1 16,1-4 0-16,0 1 5 15,-4 0 4-15,-4-3 6 16,-2 9 2-16,-8 6 0 16,-7 3 1-16,-4 7-9 15,1 9-1-15,-5 16-3 0,5 6 1 16,-1 12-8-16,1-5-2 16,-1-4-1-16,1-3 2 31,-1-6-6-31,1-10 1 15,-1-3-48-15,1-6-18 0,3-6-53 16,7-7-135 0</inkml:trace>
  <inkml:trace contextRef="#ctx0" brushRef="#br0" timeOffset="-144798.11">31006 13236 280 0,'10'-16'107'0,"-3"7"-83"0,7-4 17 16,-7 4 2-16,4 0-10 0,-4-1-2 15,0 1-4-15,0 6-2 16,0-4-14-16,-7 7 11 0,-3 0 5 16,-4 10-3-16,-7-1-2 15,-11 13-6-15,-7 13 0 16,-7 15-7-16,-7 6-3 15,4 4 1-15,3-1 2 16,8 1-4-16,13 3-3 16,18 2-1-16,18 1-1 15,17-6 0-15,7-13 0 16,4-16 0-16,0-12 2 16,7-16-1-16,3-15 2 15,-3-7 0-15,-10-3 3 16,-12-3 10-16,-6 0 7 15,-14 0-8-15,-11 6-3 0,-11 0-5 16,-10 10-2-16,-4-1-6 16,-3 7-1-16,0 3 3 15,-1 3 1-15,1 7-5 16,4-4 0-16,2 3-8 16,12 1-1-16,6-1-35 15,8-3-16-15,6 1-63 16,8-1-25-16,3 0-17 15</inkml:trace>
  <inkml:trace contextRef="#ctx0" brushRef="#br0" timeOffset="-144467.28">31605 13537 356 0,'-14'0'134'0,"14"0"-104"0,-3 6 5 0,3-6-6 16,0 3-13-16,0-3-1 15,0 7-3-15,0-4 0 16,0-3-6-16,0 6 9 0,0-6 7 16,7-6 0-16,0 6 1 15,-4-3-1-15,1-4-2 16,-4 7-2-16,0 0-1 15,0 0-9-15,-4 7-3 0,1-4-5 16,-1-3-1-16,1 9-1 16,-1-3-2-16,1-2-19 15,-1 2-8-15,1-3-37 16,-1 0-16-16</inkml:trace>
  <inkml:trace contextRef="#ctx0" brushRef="#br0" timeOffset="-143975">32336 13170 312 0,'-4'0'118'0,"4"-3"-92"0,-3-3 11 0,-1 6-1 16,1-10 2-16,-5 7 6 16,-2-3-1-16,-4 6 0 15,-7 0-23-15,-8 0 4 0,-2 9 3 16,-5 10-9-16,-2 6 0 16,-8 16-8-16,-11 19-4 15,-3 2 1-15,0 1 0 16,4 6 1-16,10 3 0 15,7 3-4-15,14-3-1 16,18-6 1-16,18-9 2 0,17-10-5 16,11-7-1-16,7-18 0 15,3-3 2-15,4-12-1 16,11-7-1-16,-1-16 1 16,1-3 1-16,-11-6 1 15,-8-10 1-15,-13 1 4 16,-14 3 5-16,-18 2-5 15,-21 7-2-15,-15 10-3 16,-9 6-3-16,-5 6-6 16,-6 3-1-16,3 3-26 15,7 0-8-15,11 1-52 16,10-4-20-16,11 3-89 16</inkml:trace>
  <inkml:trace contextRef="#ctx0" brushRef="#br0" timeOffset="-142906.4">17911 8116 268 0,'-43'3'101'0,"36"-6"-78"0,4 3 22 0,3 0 6 16,3-7-14-16,8 4-1 16,6-3-6-16,12 0 1 0,2-1-17 15,5 1 3-15,2 0 1 0,1 3-8 16,4 0-3-16,-1 3-4 16,0 3 0-1,-3 6-4-15,-4 1 0 0,-6 2-30 16,-8 1-12-16,-7 6-53 15,-4-7-21-15,-6-3-25 16</inkml:trace>
  <inkml:trace contextRef="#ctx0" brushRef="#br0" timeOffset="-142711.18">18013 8398 304 0,'-7'6'112'0,"10"-6"-87"0,15 0 13 0,-4-6-1 15,7 6-9-15,4-10 0 16,3 7-17-16,0-3-7 16,1 6-3-16,-1 0-1 0,-3 0 2 15,-4 6-32-15,0-3-14 16,-4-3-58-16,5 7-24 16,-1-4 13-1</inkml:trace>
  <inkml:trace contextRef="#ctx0" brushRef="#br0" timeOffset="-142172.47">18800 7896 288 0,'3'-12'107'0,"4"2"-83"0,7 1 6 16,-7 3-1-16,4-4-7 16,3 7 1-16,4-3-1 15,-1-4 1-15,4 4-13 16,4 3 5-16,0 0 3 0,0 3 1 15,-1 3 3-15,1 6-6 0,0 4-1 16,-4 9 2-16,-7 9 1 16,-4 16-1-16,-6 10 0 15,-8 2-5-15,-10 1 0 16,-10 6-5-16,-12 0 1 16,-9 9-3-16,-1-3 2 15,3-3-4-15,8-13 0 16,10-9-1-16,11-9-2 15,11-10 1-15,13-6 1 16,15-3 1-16,10-10 3 16,4-2-3-16,0-4 0 15,-4-3-1-15,-3-3-2 0,0-1 1 16,-4 1-1-16,-3-3-29 16,-4 0-10-1,-4 0-34-15,1-4-11 0,0 7-29 16,-1-3-11-16,1-4-10 15</inkml:trace>
  <inkml:trace contextRef="#ctx0" brushRef="#br0" timeOffset="-141722.24">19526 8320 244 0,'-7'-10'93'0,"4"7"-72"0,-4-3 16 0,3 3 4 15,-3 3-7-15,-4 0 1 16,-3 3-7-16,-7 3 0 16,-4 3-16-16,-6 7 2 0,-1 3 0 15,4 6-5-15,7 6-1 16,3 1-6-16,7-1-2 15,11-6 2-15,11 0 1 16,7-12 3-16,10-4 1 16,4-12 3-16,-1-13 1 15,-2 4 1-15,-5-7 0 16,-3-3 5-16,-6 3 1 16,-5 4-3-16,-3 2 1 0,-3 4-11 15,-4 2-3-15,-4 14-2 16,1-1 2-16,-1 10-3 15,4 2-2-15,0 4 2 16,4 3 0-16,-1-3 1 16,4 3 0-16,0-6-31 15,4-6-12-15,-4-4-31 16,0-3-11-16,4-6-81 16</inkml:trace>
  <inkml:trace contextRef="#ctx0" brushRef="#br0" timeOffset="-141330.22">19671 7705 272 0,'7'-19'104'0,"11"7"-81"0,13-7 23 0,-9 9 5 15,6-2-9-15,3-4-3 16,1 13-8-16,-4 6-3 16,-6 13-15-16,-12 6 8 0,-10 6 2 15,-14 3-7-15,-11-2-4 16,-3 5-3-16,-4-3 1 0,4 1-5 16,7-4-1-1,3-3-4-15,8 0-1 0,10-3 1 16,7 3 0-16,11 0 2 15,10-3 1-15,7 6-1 16,0-6 1-16,1-3 0 16,-1-3 1-16,-7-7-2 15,0-6-2-15,-7-3-26 16,-3 0-10-16,-7-3-59 16,3-3-24-16,-11 0-48 15</inkml:trace>
  <inkml:trace contextRef="#ctx0" brushRef="#br0" timeOffset="-140190.86">20338 8084 228 0,'3'-18'88'0,"4"8"-69"0,7-6 15 0,-7 10 3 16,4-6-1-16,0 2 2 16,-1 7-3-16,1-3-1 15,-4 6-19-15,0 9 9 0,0 13 5 0,-4 13-9 16,1 2-1-16,-4 4-11 15,0 3-3-15,3-3-3 16,1-1 1-16,0 4-4 16,-1 0 0-16,1 0 1 15,-1-6 0 1,1-7-3-16,-1-9 2 0,-3-3-37 16,0-3-16-16,-7-13-64 15,4 3-24-15,-8-6 17 16</inkml:trace>
  <inkml:trace contextRef="#ctx0" brushRef="#br0" timeOffset="-140009.75">20161 8320 260 0,'-7'-4'99'0,"11"4"-77"0,6 4 9 0,1-4-2 16,10 0-4-16,14 0 2 15,11 0-6-15,7 0-3 16,0 0-10-16,-4 0-3 0,-3 0-1 15,-3 3-2-15,-5 0-2 16,-6 0-52-16,-4 3-23 16,4 0-61-1</inkml:trace>
  <inkml:trace contextRef="#ctx0" brushRef="#br0" timeOffset="-139300.58">22250 8213 260 0,'7'-13'96'0,"-7"13"-75"0,14-15 6 0,-11 12-2 16,8-4-1-16,-4 1 5 15,4-7 0-15,-1 4 0 16,1 0-16-16,-1-1 5 0,-3-9 5 16,0 7 5-16,-3-4 3 15,0 4-10-15,-8-1-3 16,0 4-6-16,-13-1 0 16,3 4-5-16,-18 9-2 15,7-3 2-15,-14 16 0 16,8-4-3-16,-5 17-1 0,8-11-3 15,-4 20-1-15,8-13 1 16,6 3 2-16,4-3-1 16,11-6-1-16,-1 0 1 15,18 0 1 1,-3-7-1-16,24-5 2 0,-7-1 0 16,15-9 3-16,-8 3-1 15,0-10 2-15,-7-2 0 16,-3-1 3-16,-7-2-1 15,-4 2 2-15,0 1-4 16,-7 2-2-16,0 4-2 16,-7 9 0-16,0 0-4 15,0 7 0-15,0-4 1 0,0 13 0 16,0-10-3-16,7 10 2 16,0 0-1-16,7 0 0 15,-3-4-42-15,6 1-18 16,8 0-73-16,-4-7-30 15,-3 0 6 1</inkml:trace>
  <inkml:trace contextRef="#ctx0" brushRef="#br0" timeOffset="-138405.42">22906 8106 156 0,'-4'-6'57'0,"4"6"-44"0,0-6 21 15,0 6 5-15,-3-3-2 16,3-1 1-16,-4 1-2 16,1 0 3-16,-4 3-22 15,0 0 10-15,0 0 6 0,0 0 0 16,-1 3 3-16,5-3-7 16,-1 7-1-16,4-4-2 15,4 3-1-15,-1-3-1 16,8 0 2-16,0 0-5 0,10-6-1 15,-4 0-9 1,22-3-4-16,-7 0-4 16,7 2 0-16,-7 4-4 0,-1 4 0 15,-6-1 3-15,0 0 3 16,-4 0-4-16,0 3-3 16,0-3-37-16,4-3-16 15,-4 0-14-15,0 0-6 16,-3 0-20-16,3 7-8 15,-3-4-30 1</inkml:trace>
  <inkml:trace contextRef="#ctx0" brushRef="#br0" timeOffset="-137427.7">24850 7962 216 0,'3'-6'82'0,"-3"6"-64"0,4-6 7 16,-4 6-1-16,3-4-4 15,1 1 0-15,-1-3 5 16,1 3 1-16,-1-3-13 0,-3-1 10 0,4 1 6 16,-4 0-2-16,0-1 1 15,0 1-2-15,0-3-1 16,0 6-6-16,0-4 1 15,0-2-5-15,-4 9 1 16,1-3-3-16,-4-3 2 16,0 6-4-16,-11 0-1 15,4 6-4-15,-11 3 1 16,4-6-4-16,-7 16-2 16,3 0 2-16,4 9 2 15,3-3 0-15,15 7 0 16,-1-10-3-16,15 6 1 15,-4-6 0-15,11-3 1 0,-1-4 0 16,4-2 0-16,-3-4 0 16,3-9 0-16,0 0-2 15,4-12 1-15,-4 2 0 16,0-9 1-16,-3 4 2 16,-4-7 1-16,-3 3 1 15,-4 0 2-15,-4 0-5 16,-3 10-1-16,0 0-2 15,-3 9-2-15,-1 0 1 16,4 9-1-16,0-3 0 16,4 7 0-16,-1 6-3 15,11 3 2-15,-3-4 1 16,7 4 2-16,-1-3-6 16,1-3-1-16,-4 0-53 15,4-4-22-15,-4-3-34 0,7-2-14 16,0-1-35-1</inkml:trace>
  <inkml:trace contextRef="#ctx0" brushRef="#br0" timeOffset="-137052">25425 7896 320 0,'-43'-9'121'0,"43"9"-95"0,-3-3 20 15,3 3 1-15,0 0-16 16,0 0-6-16,10-7-3 16,1 7-2-16,17 0-11 15,-3 0-5-15,17 0-1 0,-6 0-2 16,6 0 2-16,-7 0-2 16,0 0-1-16,-6 0-4 0,-5 7 0 15,-2-7-75-15,2 0-34 16,-3 0-49-1</inkml:trace>
  <inkml:trace contextRef="#ctx0" brushRef="#br0" timeOffset="-136753.54">26204 7413 376 0,'14'-18'140'0,"-14"18"-109"0,11-4 11 0,-11 4-1 15,7 0-14-15,-3 0-1 0,-1 10-6 16,1-4-3-16,-4 25-9 16,0-5-5-16,-7 30 0 0,0-12 0 15,-8 9 3-15,5-3-5 16,-1 16-3-16,1-6-6 15,-1 6 0-15,4-7-47 16,0-6-20-16,0-12-59 16,7-9-23-16,0-10 32 15</inkml:trace>
  <inkml:trace contextRef="#ctx0" brushRef="#br0" timeOffset="-136138.34">26825 7464 356 0,'-7'-22'134'0,"7"22"-104"0,-3-10 16 0,3 10-1 15,-4-3-25-15,1 3-8 16,-8 0-8-16,4 0-1 16,-11 3-2-16,4-3-3 0,-10 6 1 15,2 1 1-15,-6 5 2 16,3-5-1-16,1 11-1 15,3 1-2-15,6 3-1 16,5-6 2-16,10 6 0 16,0-3 1-16,10-1 0 0,1 1 2 15,7 6 1 1,-4-6-6-16,7 6 0 16,-7-3 1-16,7 3 3 0,-3 3-2 15,-4 10 0-15,0-7 1 16,-3 16 2-16,-1-9 14 15,-3 6 9-15,0-10 8 16,-7 4 2-16,0-10-11 16,-10-3-1-16,3-6-12 15,-18-3-2-15,4 0-7 16,-14-13-2-16,6-3 0 16,-6-3 2-16,7-4-1 15,3-12 2-15,8 4-4 16,13-13 0-16,4 2 1 0,25-11 0 15,-8 12-3-15,22-16 0 16,-7 10 2-16,28-16 0 16,-11 9-2-16,25-15 2 15,-14 9 3-15,0-3 1 16,-10 6-1-16,-12 3-2 16,-6 10 1-16,-14 0 1 15,-4 3-1-15,-21 0-1 16,0 6-2-16,-25 3-1 15,7 1-18-15,-6 2-7 16,6 4-53-16,7 5-23 16,4 1-85-1</inkml:trace>
  <inkml:trace contextRef="#ctx0" brushRef="#br0" timeOffset="-127550.93">25174 14766 220 0,'-21'-3'82'0,"10"0"-64"0,-3 0 22 15,11 0 4-15,-1-1-7 16,1 1-2-16,-1 3-8 16,4-3-5-16,4-3-12 15,6 0 5-15,4-4 2 0,8 10-1 16,2-3 1-16,5 3-3 15,2 0 1-15,1 3 1 16,3 3-1-16,4 4-7 16,-4 6-3-16,-3 2 1 15,-11 1 1-15,-10 6 8 0,-11-3 2 16,-11 10-8-16,-3-1-3 16,-3-3-4-16,-5-3 1 15,1 0-2-15,4-3-1 16,3-3 1-16,3-3-1 15,4-1 0-15,3-2 0 16,8-4-3-16,3-2 2 16,4 2-1-16,3 0 0 15,0 1 0-15,0 6 0 16,0-1 2-16,-3 4 2 16,-4 3-1-16,-4 0-1 15,-3-3 1-15,0 0 1 0,-3-7 3 16,-1 7 4-16,-3-7 0 15,-4-2 0-15,-3-4-3 16,-3 0-1-16,-4-2-6 16,-4-1-1-16,-3-3 1 15,-1 0 2-15,5 0-2 16,3-3 0-16,3-1-21 16,14 1-52-1,8 0-3-15,6-3-10 16,5 0 0-16,-1-1-51 15</inkml:trace>
  <inkml:trace contextRef="#ctx0" brushRef="#br0" timeOffset="-127066.83">25957 14766 248 0,'0'-19'93'0,"0"10"-72"0,-3 3 11 0,3 2 1 16,-4-2-5-16,-3 6 3 15,-3 0-4-15,-1 6-2 0,-3 4-13 16,-4 6 6-16,-3 9 4 0,-3 9-5 15,-5 7-2-15,1 3-2 16,-4-3 1 0,8-7-9-16,-1 10-6 0,11 0 3 0,14 0 2 15,10-4-1-15,8-2-2 16,3-7 0-16,4-5-1 16,3-14 2-16,4 1 3 15,0-13 2-15,-1-4 3 16,-6-5 1-16,-7 6 1 0,-11-6-2 15,-11 2 1-15,-6-2-6 16,-4 9-3-16,-4 0-1 16,-3 0 1-1,0 6-3-15,3-6 0 0,4 0-1 16,3 0-2-16,4 0-24 16,4 0-11-16,10 0-29 15,0-6-12-15,10 6-83 16</inkml:trace>
  <inkml:trace contextRef="#ctx0" brushRef="#br0" timeOffset="-126863.71">26081 15086 320 0,'-7'-6'121'0,"10"6"-95"0,8-4 5 0,0 4-4 16,6-3-16-16,1 0-1 15,3 3-6-15,0 0-3 16,0 0 0-16,-3 0-15 0,0 3-3 16,-4 0-51-16,0 1-20 15,0 5-37 1</inkml:trace>
  <inkml:trace contextRef="#ctx0" brushRef="#br0" timeOffset="-126598.15">26515 14920 296 0,'-4'-29'110'0,"11"14"-86"0,0-7 20 16,-3 16 2-16,-1 2-13 16,4-2-4-16,1 6-6 15,-5 10 0-15,-3 12-13 16,-3 6-3-16,-8 0-3 0,-3 0-2 15,-4 7-2-15,-3-4 1 16,3 0 1-16,4 4-8 16,4-4-1-16,6 7-42 15,4-7-20-15,4-6-20 16,6-12-6-16,4 3-23 16</inkml:trace>
  <inkml:trace contextRef="#ctx0" brushRef="#br0" timeOffset="-125941.4">26846 14863 228 0,'4'-9'85'0,"-4"3"-66"0,3 2 16 0,1-2 4 0,0 3-4 16,-4-3 4-1,3-4-6-15,1 7-3 0,3-3-16 16,3-3 2-16,4-1 2 0,4 4-6 16,0 0 1-16,-1 2-4 15,8 4 0-15,-4 0-3 16,0 10 1-16,4 9 0 15,-11-4 3-15,-3-5 6 16,-11 9 4-16,0-1-4 16,-11 4-1-1,4-6-5-15,-7 0-1 16,-4 3-3-16,4-4-1 16,4-5-6-16,-1-1-1 15,4 0-2-15,3 1 3 16,4-1-2-16,0-2 1 15,7-1 2-15,1-3 0 0,-1 0-3 16,3 3 2-16,-3 1 1 16,7-1 0-16,-3 0-3 15,-1 4 2-15,1-1 3 16,-4 3 1-16,0-2-4 16,-3 2-1-16,-1-2 3 15,-6 9 1-15,3-7 2 16,-7 1 0-16,0-1-2 15,-4 1 1-15,-7 3-2 16,-3-4 2-16,0-3-2 16,0 1-1-16,-4-4-15 15,4-3-7-15,0 7-27 16,3-10-9-16,1 6-11 16,2-3-5-16,5-3-63 15,3 0-39-15,0 0 78 16</inkml:trace>
  <inkml:trace contextRef="#ctx0" brushRef="#br0" timeOffset="-125612.42">26645 15026 240 0,'7'0'90'0,"4"0"-70"0,7-3 13 16,-8 3 1-16,1-3-11 15,3 0-1-15,-4 3-15 16,-2 0-5-16,2 0-1 16,1 0-1-16,-8 3 0 0,1-3-55 15,-4 3-23-15,-4 3-36 16</inkml:trace>
  <inkml:trace contextRef="#ctx0" brushRef="#br0" timeOffset="-125461.85">26716 15098 252 0,'3'-3'96'0,"4"-3"-75"0,1 6 12 0,-8 0 0 16,3-3-18-16,1-3-3 15,-1 6-10-15,1 0-2 16,-1 0-77-16,1 0-33 16,6 0 4-16,-3 0 5 15</inkml:trace>
  <inkml:trace contextRef="#ctx0" brushRef="#br0" timeOffset="-124803.42">27277 14848 312 0,'7'-13'118'0,"-7"13"-92"0,7-16 13 0,-7 16 0 16,3 0-12-16,-3 0-3 16,0 0-12-16,0 0-5 15,-10 0-4-15,3 7 0 0,-7 2 0 16,3 0-1-16,-3 4-2 16,3-4-2-16,4 4-1 15,0-7 2-15,7 0 0 16,0 1 1-16,7-1 0 15,-3-3 0-15,6 3 0 16,1 1 0-16,0 2 0 16,-1-3 0-16,4 4 2 15,4 9-3-15,0-4-2 0,-4 4 6 16,0 0 3-16,0 0 5 16,0-4 6-16,-3 1 2 15,-1-3 1-15,1 5-3 16,-4-2 2-16,-7-3-6 15,-4-1 0-15,-3 1-4 16,-3-4 2-16,-8 1-8 16,0-4-2-16,-3-3 1 15,4-3 1-15,2 0-1 16,-2 0-2-16,-4-3-6 16,3 0-4-16,4 0-36 15,3-4-15-15,4 1-26 0,4-3-9 16</inkml:trace>
  <inkml:trace contextRef="#ctx0" brushRef="#br0" timeOffset="-124605.99">27298 14785 324 0,'3'-6'121'0,"12"2"-95"0,9 1 14 0,-3 0-3 15,1 0-20-15,-5 0-7 16,15 3-9-16,-7 0-1 16,3 0 0-16,-3 0-16 0,-4 3-6 15,-4 0-40-15,-2 3-17 0,-1-2-52 16</inkml:trace>
  <inkml:trace contextRef="#ctx0" brushRef="#br0" timeOffset="-123541.06">25319 15795 280 0,'-4'-13'104'0,"8"7"-81"0,-1-1 12 16,-3 7 0-16,4-6-4 15,-1 6 4-15,1-3-4 16,3 3-1-16,0 3-17 15,-3 7 10-15,3 5 4 0,-4 10-6 0,1 7-1 16,-1-1-12-16,1 0-3 16,-4 1-3-16,0-1-2 15,0-6 1-15,0 3-1 16,-4 1 0-16,4-7 0 16,0-4-27-16,0-2-11 15,0-3-23-15,0-7-10 16,0-6-12-16,7-6-6 15,4-4-31 1</inkml:trace>
  <inkml:trace contextRef="#ctx0" brushRef="#br0" timeOffset="-122924.25">25643 15744 224 0,'18'-18'85'0,"-7"11"-66"0,-1-5 14 15,-3 5 4-15,0 1-6 16,0 3-1-16,-3 0 3 15,-4 3 4-15,0 0-20 16,-7 3-5-16,-7 3-1 0,-4 4-1 16,-7 2 2-16,1 4-4 15,-1 3-3-15,4 0-5 16,3-1 0-16,8-2 0 16,3 0 0-16,7-1-3 15,7-2 2-15,7-4-1 16,3 1 0-16,5-1 2 0,-1-3 0 15,3 4 0-15,1-1 2 16,-4 1-3 0,0 2 0-16,-3 4 1 0,0 3 0 15,-4 3 0-15,-4 0 0 16,1-4 0-16,-4 1 0 16,-3-3 11-16,-4 0 5 15,-4-4 3-15,1-2 1 16,-5-4-5-16,-2 0 1 15,-4-3-9-15,0-3-2 16,-4 0-3-16,0-3-2 16,1 0 3-16,-1-3 0 15,4-1-4-15,3-2-1 16,8 0 1-16,6-4 0 0,8-3-4 16,7-6-1-16,3 0 3 15,4-6 3-15,-1-3 1 16,1-4-1-16,0-2 1 15,-4 9-1 1,-7-1 2-16,-4 4 1 0,-2 0-1 16,-5 6-2-16,-3 1 1 15,-3 2-1-15,-1 3-3 16,0 4 0-16,1 0-23 16,-1 2-7-16,1 4-11 15,3 3 0-15,0 3-18 16,3 0-6-16,8 10-64 15</inkml:trace>
  <inkml:trace contextRef="#ctx0" brushRef="#br0" timeOffset="-122715.53">26003 15961 324 0,'-21'-7'121'0,"21"7"-95"0,4 0-6 15,10 0 33-15,3 0-25 16,8 0-9-16,0 0-10 16,3 0-6-16,0-3-5 0,-3 0 1 15,-4 0-8-15,0 0-4 16,0 0-35-16,-3 0-16 16,0-1-82-16</inkml:trace>
  <inkml:trace contextRef="#ctx0" brushRef="#br0" timeOffset="-122294.55">26444 15663 300 0,'-7'-13'112'0,"7"10"-87"0,0 0 2 15,0 3-6-15,4-6 1 0,3 6 4 16,3 0-1 0,4 0 2-16,8 0-15 15,2 0 9-15,5 0 2 0,-1 9 0 0,-4 1-2 16,1 5-5-16,-7 7-2 16,-4 6-2-16,-4 4 0 15,-2 2-2-15,-8 1-1 16,-8-7 1-16,-2 0 1 15,-4 0-5-15,0-6-4 16,0-3-1-16,3-3 1 16,0-4-1-16,8 7-1 15,3-9-4-15,3-1 0 16,8 0 2-16,3 1 3 16,4-7-2-16,-1 0 0 15,5-3-23-15,-5 0-10 0,4 0-39 16,-3-3-17-1,0-3-86 1</inkml:trace>
  <inkml:trace contextRef="#ctx0" brushRef="#br0" timeOffset="-122055.4">26977 15691 252 0,'-7'-3'96'0,"14"0"-75"0,4 0 17 0,-1 0 3 15,1 3-7-15,6 0 3 16,4 0-17-16,1 0-4 16,-1 0-10-16,-4 3-2 0,1 0 0 15,-7 3-18-15,-4 3-5 16,-4 4-134-1</inkml:trace>
  <inkml:trace contextRef="#ctx0" brushRef="#br0" timeOffset="-121890.37">26988 15885 292 0,'14'-9'110'0,"7"3"-86"0,11-4 5 0,-15 1-3 0,11 6-13 16,1-7 0-16,2 4-7 15,-2 0-4-15,-1 0-1 16,0 2-26-16,-7 1-8 0,0 0-102 16</inkml:trace>
  <inkml:trace contextRef="#ctx0" brushRef="#br0" timeOffset="-121542.74">27499 15584 324 0,'4'-9'121'0,"-4"9"-95"0,3 0 14 0,-3 0-1 15,4 0-8-15,-4 3 2 16,0 7-10-16,0 2-2 15,-4 16-12-15,-3 7-3 0,0 6-2 16,0-1-2-16,-4 7-2 16,1-6 1-16,-1-3-1 15,1-4-3-15,-1-2 2 16,4-7-34-16,3-3-17 16,4-10-2-16,4 4 0 0,7-13 3 15,6-3 5-15,4-3-63 16,8-13-37-1,-1-3 69 1</inkml:trace>
  <inkml:trace contextRef="#ctx0" brushRef="#br0" timeOffset="-121169.84">27831 15610 276 0,'10'-19'104'0,"-3"12"-81"0,4-2 14 15,-4 3-1-15,0-1-2 16,0 1 2-16,-3 0-2 15,-1 0 1-15,-3-1-19 16,-7 4 2-16,-4 6 0 0,-6 7-8 16,-4 5-3-16,-4 7-2 15,0 13-1-15,1 15 0 0,-1 3 2 16,7-2-1-16,8-4 2 16,6-7-2-16,8 4 0 15,6-9-1-15,8-7 0 16,7-9 2-16,10 0 1 15,4-13 3-15,3-3 1 16,-3-6 1-16,-11-3 0 16,-10-4 5-16,-11-2 3 15,-18-4-8-15,-14 0-4 16,-6 1-5-16,-1 2-3 16,-3 4-6-16,-1 9-1 15,1 3-35-15,0 0-12 16,7 0-25-16,6 0-11 0</inkml:trace>
  <inkml:trace contextRef="#ctx0" brushRef="#br0" timeOffset="-120459.49">28176 14810 260 0,'4'-25'96'0,"-4"25"-75"0,3-10 8 0,-3 10-1 16,0 0 3-16,0 0 3 16,0 0 1-16,0 0 4 15,-3 7-22-15,3-1 2 0,-11 16-1 16,4-3-8-1,-14 9-1-15,3 3-3 16,-13 1 1-16,-8 8-6 0,4-2-3 16,3-3 1-16,7-7 0 15,8-3-17-15,6-3-8 16,4-6-28-16,3-4-11 16,8-6-87-1</inkml:trace>
  <inkml:trace contextRef="#ctx0" brushRef="#br0" timeOffset="-120238.12">27965 14722 272 0,'-4'0'101'0,"4"0"-78"0,11 16 22 16,-8-16 4-16,4 9-9 15,0 1 0-15,8 15-15 16,-5-6-5-16,4 9-11 15,-3 0-4-15,3 13-1 0,4 3-2 16,-1-4-2-16,1-5-21 16,-4-1-9-16,4-5-40 0,-1-1-15 0,1-3-55 15</inkml:trace>
  <inkml:trace contextRef="#ctx0" brushRef="#br0" timeOffset="-119768.48">28670 15584 308 0,'4'-12'115'0,"3"6"-89"0,0-4 19 0,-7 10 1 16,0 0-11-16,0 0-3 15,0 0-12-15,0 0-2 0,-7 10-11 16,0-4-2-16,-11 13-1 0,-10 25-2 16,7-10-2-16,3-6 1 15,-7 10-1-15,4-10 0 16,4 7 0-16,-5 2-20 15,5-5-9-15,6-10-47 16,4-4-21-16,4-8-51 16</inkml:trace>
  <inkml:trace contextRef="#ctx0" brushRef="#br0" timeOffset="-119565.4">28466 15572 300 0,'-11'-16'112'0,"11"16"-87"0,0 3 15 0,0 0 1 16,4 4-17-16,3 5-3 16,3 7-6-16,4 19-2 15,0 6-7-15,1 0-4 0,-1 6 1 16,0-10-2-16,-4-5-1 16,1-1-37-16,-4-5-17 15,-3-7-101 1</inkml:trace>
  <inkml:trace contextRef="#ctx0" brushRef="#br0" timeOffset="-118197.91">25481 16541 244 0,'-7'-10'90'0,"11"4"-70"0,-1-3 10 16,1-1-1-16,-1 7-2 16,4-6 3-16,0 2-3 15,0 1-2-15,4 3-13 0,0 3 3 0,-1 6 3 16,1 4-2-1,-4 2 1-15,0 7-7 16,-4 3-2-16,-3 6-4 0,0 4-1 16,0-1-1-16,0 0-2 15,0-2-2-15,0-8-1 16,4-5-40-16,3-6-17 16,4-7-9-16,-1-6-3 15,4-7-51 1</inkml:trace>
  <inkml:trace contextRef="#ctx0" brushRef="#br0" timeOffset="-117837.96">25756 16475 236 0,'-3'-3'88'0,"6"-3"-69"0,-3 6 13 15,4-4 2-15,3 1-3 16,0-3 2-16,4 0-5 15,3-1 0-15,0 4-16 16,0 3 0-16,0 3 1 0,-3 7 6 16,-4 6 5-16,0-4-6 15,-11 7 0-15,-3 9-2 16,0-3-1-16,0 3-5 16,-4-3-2-16,4 1-2 15,0-4-1-15,4-4-3 16,3 4 1-16,3-3-4 0,4-3 0 15,4-4 1-15,3-2 0 16,4-4 0-16,-1-3 2 16,1-3-3-16,0-3-2 15,-4 0-40-15,0 3-17 16,0 0-40-16,0 0-17 16,-3 0-19-1</inkml:trace>
  <inkml:trace contextRef="#ctx0" brushRef="#br0" timeOffset="-117401.52">26226 16569 296 0,'-11'-3'110'0,"11"0"-86"0,0 3 2 0,3 0-3 16,5 0-6-16,2 0-1 16,4 0-6-16,0 0-4 15,4 0-3-15,0-3-3 0,-1 3 1 16,1 0-4-16,0 0 0 15,-4 3-42-15,-4 0-20 16,4 6-66 0</inkml:trace>
  <inkml:trace contextRef="#ctx0" brushRef="#br0" timeOffset="-116409.96">26674 16453 236 0,'-11'-6'90'0,"7"3"-70"0,1-1 15 15,3 4 2-15,0-6-1 16,0 3 2-16,0 0-3 16,0 0-1-16,0 0-19 0,0 3 0 0,0 0 1 15,7 0 3-15,4 0 3 16,3 0-1-16,0 0-1 16,3 3-6-16,1 3-4 15,-4 0-3-15,0 4-2 16,-7-1 5-16,-3 4 6 15,-4-1 1-15,-7 1 1 16,0-4-7-16,0 1-2 16,0-1-5-16,0 0-3 15,0-6 0-15,3 7-1 16,0-1-5-16,4 1 1 16,4-1 0-16,3 4 2 0,0 2 1 15,0 4 1 1,4 3-3-16,-4 3 2 15,3 0 1-15,-3 0 0 0,-3 0 2 16,-4-3 1-16,-4-9-1 16,1 6 1-16,-4-7 0 15,0-5 1-15,0-1-2 16,-4-3-2-16,1-3 1 16,-1-3-1-16,4-3-5 15,-4-1-1-15,4 1-41 16,4-3-19-16,3-7-19 15,0 7-6-15,7-4-73 16</inkml:trace>
  <inkml:trace contextRef="#ctx0" brushRef="#br0" timeOffset="-116200.12">27058 16481 392 0,'-7'-3'145'0,"11"0"-112"0,10 0 5 0,-4-3-5 16,8-1-17-16,0 4-4 15,-1 0-10-15,1 0-1 16,-1 3-1-16,-2 3 0 0,-5 0 0 16,-3 3-51-16,-3 4-23 0,-4-1-97 15</inkml:trace>
  <inkml:trace contextRef="#ctx0" brushRef="#br0" timeOffset="-116036.99">26973 16613 240 0,'7'3'90'0,"8"-6"-70"0,20 0 17 16,-14 0 4-16,4-1-18 15,3 1-4-15,0 0-12 16,0 0-5-16,1 0-1 15,-8 3-50-15,3 3-19 0,1 3-50 16</inkml:trace>
  <inkml:trace contextRef="#ctx0" brushRef="#br0" timeOffset="-115159.84">27951 16456 272 0,'-4'-6'101'0,"4"0"-78"0,4-1 13 0,-1 1 0 15,1 0-2-15,-1 3 2 16,1-4-4-16,-1 1-2 16,-3-3-17-16,0 6 5 0,-3-4 3 15,-11 7-5-15,-8 10-1 0,-2-1-5 16,-1 0 1-1,0 4-2-15,1 3 0 0,2-1-5 16,5 4-1-16,6-3 1 16,4 3 0-16,4-1-5 15,3-2 1-15,7-3 0 16,3-1 2-16,4-5 1 16,8-7 3-16,6-4-3 15,4-5 0-15,3-4 1 16,-7 4 0-16,-7-4 0 15,0 4 2-15,4-3 8 16,-7-4 3-16,-8 13-6 16,-10 3-2-16,-3 3-5 0,-4 6-3 0,-7 10 0 15,0 3-1-15,3 6 0 16,0 7 2-16,8-4-3 16,-1 7 0-16,4-7-1 15,4-3 0-15,-1-9-33 16,4 0-15-16,0-10-47 15,1-2-21-15,-1-7-56 16</inkml:trace>
  <inkml:trace contextRef="#ctx0" brushRef="#br0" timeOffset="-113529.41">27901 16161 204 0,'-3'-6'77'0,"6"0"-60"0,1-4 6 15,-1 7 1-15,1-3-9 16,-1 3 0-16,-3-3 2 16,0 6 1-16,-3-4-9 15,-8-2 3-15,-3 6 4 0,-4 0 3 16,1 0 1-16,-1 0-3 16,1 0 2-16,-5 0-6 15,5 0 0-15,-1-3-2 16,0 0 1-16,4-3-2 15,0 3 1-15,-3-4-6 0,-1 4-1 16,-3 0-2-16,-4 0-2 16,-7 0 3-1,-3 0 0-15,0 3-1 0,-4 0 1 16,4 0 0-16,-1 0 3 16,1-4-3-16,3 4 0 15,1-3 1-15,-1 3 0 16,0-3-5-16,-3 3 1 15,-4 0 0-15,0 0 0 16,-3 0 0-16,0 3 2 16,-1 0 1-1,1 1 3-15,3-1-1 16,4 0 2-16,3 0-4 16,0 0-2-16,4-3-3 15,-4 0 1-15,1 0 1 16,-5 0 2-16,-2 0-1 15,-8 0 2-15,-4 0-4 16,1 3 0-16,3 4 1 16,0-4 0-16,0 0 0 15,-7 0 2-15,-3 0-1 16,-4 0-1-16,-4-3 1 16,5 6-1-16,-1-2 0 0,3-4 0 15,4 6 0 1,-3-3 0-16,-4-3 0 0,0 9 0 15,-4 1-3-15,4 2 2 16,4 7 1-16,3 3 0 16,4 0 0-16,-4 6 0 15,-4 4 2-15,-6-4 3 16,-4 0-2-16,0 0-2 16,7 4 0-16,0-7 1 15,10 0-1-15,8 0 2 16,10 3 0-16,11 10 3 15,10 9-1-15,11 6 2 16,15 7 0-16,23-4 3 16,26 1 1-16,10-1 1 0,11 0-2 15,28 10-1-15,10 3 1 16,11 7 4-16,21-11-8 16,-3-8-1-1,3-10-1-15,15-10 0 0,-12-8 0 16,19-14 2-16,-1-8-1 15,-7-14 0-15,18-11-3 16,29-17-2-16,-8-12-2 16,0-3 1-16,-32 3 1 15,1 0 2-15,-12 0 3 16,-20 6 4-16,-21 3-2 16,-5 4-2-16,-9 3-2 0,-15-4 0 15,-10 1-2-15,-15-1-1 16,-17-3 3-16,-14-5 0 15,-11 2-1-15,-14-6 1 16,-17-3-2-16,-22-7 2 16,-31-18-4-16,-22-7 0 15,-17 4 1-15,-36 15 0 16,-6 16 0-16,-8 13 0 16,-14 9-5-16,11 12 1 15,7-3-20-15,-11 16-7 16,15 0-19-16,20 7-9 15,29-4-21-15,25-3-8 16</inkml:trace>
  <inkml:trace contextRef="#ctx0" brushRef="#br0" timeOffset="-111967.42">20980 8037 148 0,'3'-25'57'0,"4"6"-44"0,0-6 25 0,-3 13 10 16,3-7-2-16,0 0 0 15,-3-3 3-15,-1 10 2 16,1-4-28-16,-4 7 13 0,0 5 5 16,0 4-4-16,3 4 1 15,-3 11-9-15,4 7-3 16,-4 22-10-16,3 6-5 15,1 4-6-15,-4 2-2 16,0 0-1-16,3-9-2 16,1 1 1-16,-1-8 1 15,1-2-3-15,-1-7-2 16,1-12-29-16,-1 0-12 0,4-10-28 16,0-9-10-16</inkml:trace>
  <inkml:trace contextRef="#ctx0" brushRef="#br0" timeOffset="-111487.62">21258 7874 264 0,'-7'-6'99'0,"7"3"-77"0,0-3 13 0,0 6 1 16,0 0-4-16,0 0 3 15,4 0 1-15,3 0-1 16,4-4-18-16,3-2 7 0,10 3 4 16,5-3-4-16,2 3 0 15,1 0-4-15,0 3-3 16,0 6-5-16,-4 9 0 15,-7 14 2-15,-10 18 1 16,-8 12-2-16,-6 1 0 16,-8-1-7-16,-3 1-2 15,-4-7-2-15,1-3 1 0,-1-2-2 16,4-5-1-16,7-2 1 16,7-3-1-1,3-7 0-15,8-9 0 16,6-3 0-16,5-13 0 0,2-12 0 15,8-4 0-15,7-5 0 16,3-4 2-16,1 3-47 16,-1 1-20-16,-3-1-101 15,-8 0-46-15,-6 7 58 16</inkml:trace>
  <inkml:trace contextRef="#ctx0" brushRef="#br0" timeOffset="-110553.85">23615 7655 304 0,'-28'-6'115'0,"24"2"-89"0,1 1 21 0,3 3 3 15,0-6-3-15,-4 6 4 16,4 0-13-16,4-9-3 15,6-1-20-15,11 1 2 0,11-4 3 16,11 1-2-16,2 5-1 16,1 11-3-16,4 8 1 15,-8 13 1-15,-7 3 2 16,-10 4-4-16,-11-1 0 16,-7 0-2-16,-10 1 0 15,-4-4-6-15,-8 0-2 16,1-6-4-16,-3 6-3 0,3-9 2 15,3 3 0-15,4-3 1 16,3 0 0-16,4 3-3 16,7-7 2-16,4 10-1 15,3-3 0-15,4 4 2 16,3 2 0-16,7 6 0 16,7 1 0-16,4-1 2 15,0 1 1-15,-4-4 3 16,-6 7 1-16,-8-7-1 15,-7-3 1-15,-11 0-2 16,-13-2 2-16,-15-4-2 16,-10-4 0-16,-8-2-3 0,-2-3-2 15,-12-4 1-15,-10 0 1 16,-7-6-3-16,7-3 0 16,14 0-21-16,11-3-10 15,10-6-61-15,14-4-27 16,15 4-106-1</inkml:trace>
  <inkml:trace contextRef="#ctx0" brushRef="#br0" timeOffset="-109295.6">18824 7150 260 0,'-14'-3'99'0,"4"19"-77"0,-8 21 11 15,11-15 0-15,-7 6-14 16,0 22-3-16,-4 35 2 16,0 12 2-16,1 19-10 15,-4 29-6-15,-1 5 0 0,5 13-3 0,3 6 2 16,7-15-2-16,10-3-1 16,15-7-2-16,17-19 1 15,18-18-21-15,17-19-10 16,5-13-110-1</inkml:trace>
  <inkml:trace contextRef="#ctx0" brushRef="#br0" timeOffset="-108436.61">22052 7269 244 0,'0'-6'90'0,"11"3"-70"0,10 6 15 0,-7 0 0 16,11 6 2-16,10 7 2 15,4 9 1-15,3 7 0 16,0 36-22-16,1 8 3 0,-4 8 2 15,-1 4-8-15,-2 22-3 0,-5 0-5 16,-9-10-2-16,-12-3-1 16,-10 4 0-16,-7-11 0 15,-7 1 0-15,-4-12-2 16,1-17-2-16,3-11-19 16,0-11-8-16,3-8-37 15,4-10-16-15</inkml:trace>
  <inkml:trace contextRef="#ctx0" brushRef="#br0" timeOffset="-107328.08">18214 9890 268 0,'-14'-9'101'0,"14"9"-78"0,0-3 11 0,0 3 1 16,3 0-1-16,4 3 1 0,8 0-10 16,6-3-5-16,10 0-11 15,12 0-4-15,3 0 1 0,3 3-3 16,-3 4-2 0,-7 2-11-16,-8 7-4 0,-6 2-66 15,-14 4-29-15</inkml:trace>
  <inkml:trace contextRef="#ctx0" brushRef="#br0" timeOffset="-107132.43">18320 10295 276 0,'-18'0'104'0,"25"0"-81"0,11 0 12 0,-4-3-2 15,14-4-16-15,11 1-4 16,0 0-8-16,0 0-4 15,-1 3 0-15,-6 3-8 0,0 3 0 16,-4-3-41-16,-3 3-16 16,3 0-57-1</inkml:trace>
  <inkml:trace contextRef="#ctx0" brushRef="#br0" timeOffset="-106698.17">19029 9781 280 0,'-11'-10'107'0,"15"7"-83"0,-4 0 15 16,3 0 1-16,4 0-11 15,4-4-2-15,3 1-7 16,4 3 0-16,3-3-11 16,4 6 6-16,3 3 4 0,0 6 1 15,-3 4 3-15,-8 12-7 16,-10 13 1-16,-10 21-4 16,-8 4 2-16,-3-4-8 15,-3 1-2-15,-1-7 1 16,0-3 1-16,4 1-6 0,0-4 0 15,7-7-1-15,3-2 0 16,8-3 0-16,7-10 0 16,3-3 0-16,7-7 0 15,7-5 0-15,0-1 2 16,1 0-10-16,-5-2-4 16,-3-4-58-16,-3 0-24 15,-4-3-91 1</inkml:trace>
  <inkml:trace contextRef="#ctx0" brushRef="#br0" timeOffset="-106261.95">19622 10144 252 0,'-4'-12'96'0,"4"6"-75"0,-4-1 17 16,4 4 1-16,-3 0-12 16,-4 3-1-16,-4 3-4 15,-3 7-2-15,-7-1-10 16,-4 3 5-16,1 4 2 0,-1 3-7 16,0 0-3-16,8 0-4 15,6 6 0-15,7 0-2 16,8 0-1-16,7-3 1 0,6-7-1 15,8-5 2-15,0-10 1 16,3-10 5-16,0-5 3 16,0-1 5-16,-3-3 4 15,-7 7-4-15,-4-1-1 16,-4 4-1-16,-6 12-1 16,-1 3-7-1,-3 1-3-15,4 2-2 16,-1 0-4-16,4 1 2 15,4-1-17-15,0-3-5 16,3 1-42-16,0-4-15 16,4-3-91-1</inkml:trace>
  <inkml:trace contextRef="#ctx0" brushRef="#br0" timeOffset="-105947.36">20119 9276 300 0,'3'-32'112'0,"1"23"-87"0,3 0 18 15,-3 6 0-15,3 3-6 16,-4 6 3-16,1 9-11 0,-8 14-3 15,1 27-15-15,-8 23 4 0,-3 8 3 16,0 14-10-16,-4 24-2 16,4-6-4-16,3-9-2 15,4-3-2-15,7 9 1 16,7-13-12-16,4-12-7 16,7-16-42-16,3-15-18 15,4-13-88 1</inkml:trace>
  <inkml:trace contextRef="#ctx0" brushRef="#br0" timeOffset="-105283.08">20496 9633 260 0,'-3'-19'96'0,"3"13"-75"0,3 0 8 15,-3 6-3-15,4 0 6 16,3 6 4-16,0 13-3 16,4 3 0-16,-4 6-19 15,0 7 1-15,0 9 1 0,-4 12-8 16,-3 7-2-16,0 3-4 16,0-7 1-16,0-6-2 15,0-2 2-15,0-8-4 16,4-8-2-16,3-7-34 15,0-3-15-15,0-12-28 0,4-4-11 16,3-6-35 0</inkml:trace>
  <inkml:trace contextRef="#ctx0" brushRef="#br0" timeOffset="-104876.96">20906 9894 228 0,'0'-10'85'0,"3"4"-66"0,-3 0 19 0,0 6 5 16,0 0 0-16,0 0 4 15,-3 0-15-15,-8 6-7 16,-7 13-14-16,-10 6 1 0,-4 12 2 16,1 7-7-16,2-6-2 15,8-7-3-15,7-3-2 16,7-2 1-16,11-8 1 15,10-5 3-15,10-10 2 16,8-6-1-16,0-10-1 0,0-5 5 16,-8-1 4-16,-2 3 4 15,-5 0 3-15,-3 7 0 16,-7 9 2 0,-3 9-13-16,-4 7-8 15,3 0-4-15,1-1 1 16,-1 1 0-16,5-3-2 15,2-1 0-15,4-2-40 16,0-1-17-16,0-3-29 16,4-3-12-16,3-6-49 15</inkml:trace>
  <inkml:trace contextRef="#ctx0" brushRef="#br0" timeOffset="-104115.41">21498 9649 280 0,'-7'-28'107'0,"7"25"-83"0,4-4 2 15,-1 4-4-15,1 3-1 16,3 6 2-16,0 10 3 16,0 3 3-16,0 3-15 15,0 6-1-15,-3 3 0 0,-1 7-7 16,1 6-1-16,-1 3-3 15,1 0-2-15,-1-3-2 16,1-3 1-16,3-7-30 0,0-12-12 16,0-3-53-16,4-10-21 15,-4-18-3 1</inkml:trace>
  <inkml:trace contextRef="#ctx0" brushRef="#br0" timeOffset="-103934.87">21392 9806 260 0,'-14'0'99'0,"21"0"-77"0,11 6 2 0,-4-3-4 15,7-3-16-15,8 0-1 16,6 0-3-16,14-3 2 16,4-3-1-16,4 6-1 0,-8-3 1 15,-7-4-70-15,-6 7-28 0,-12 7-4 16</inkml:trace>
  <inkml:trace contextRef="#ctx0" brushRef="#br0" timeOffset="-103230.67">22331 9439 240 0,'3'-28'90'0,"1"18"-70"0,3 1 8 0,-4 3 0 0,1-1-2 15,-4 7 2-15,0 0 2 16,0 0 4-16,-7 3-19 16,-11 10 3-16,-10 12 0 0,-7 22-6 15,-8 3 1-15,1 4-4 16,0 2 0-16,-1 4-1 16,8 2 2-16,7-15-3 15,10 25-2-15,4-21-2 16,18 5-3-16,6-9 1 15,12-6 1-15,9-10-1 16,8-6 2-16,7-9 0 16,0-7 3-16,0-9 1 15,-8-6 3-15,-6-10 1 16,-7-6 3-16,-11-3-3 16,-7-3 1-16,-10 0-5 0,-12 0-2 15,-13 6-2-15,-11 3-3 16,-3 10 1-16,0 9 1 15,6 9-3-15,8 0 0 16,7 4-6-16,7-1 0 16,7 1-35-16,7 0-12 15,10-7-27-15,15-6-12 16,3-6-58 0</inkml:trace>
  <inkml:trace contextRef="#ctx0" brushRef="#br0" timeOffset="-102884.85">22521 9075 300 0,'-10'-22'112'0,"13"22"-87"0,8 16 15 16,-1-4 3-16,8 10-2 16,17 10 5-16,4 2-1 15,4 20 0-15,2 24-25 16,-6 16-1-16,-7 0 0 0,-7 3-9 0,-11 16-1 16,-4-9-3-16,-6-13-1 15,-4-10-3-15,-7-12 1 16,-4-13-2-16,-3-9 2 15,-4-6-46-15,-3-9-18 16,-3-7-38-16,-1-6-16 16,7-4-46-1</inkml:trace>
  <inkml:trace contextRef="#ctx0" brushRef="#br0" timeOffset="-101471.37">23185 9690 264 0,'-15'0'101'0,"12"-3"-78"0,-8 3 20 0,8 0 2 16,-1 3-10-16,1-3-3 0,-1 9-7 16,4-3-4-16,0 1-11 15,7-1 2-15,7 0 4 0,8 0 3 16,6-2 1-16,4-1-9 15,3-3-2-15,0 0-5 16,-3 0-3-16,-4-3 0 16,-3-1 1-16,-8 4-3 15,-2 0-2-15,-5 0-75 16,1-3-33-16,3-3-56 16</inkml:trace>
  <inkml:trace contextRef="#ctx0" brushRef="#br0" timeOffset="-100543.58">23647 9304 244 0,'-11'-9'93'0,"11"9"-72"0,0-3 11 0,0 3 3 15,0 0-4-15,7 0 4 16,4 0-6-16,6 0-1 16,12 0-15-16,6-7 8 0,7 7 2 15,8 0 0-15,3 0-2 16,7 0 0-16,-8 7-1 0,-6-4-3 16,-10 6 2-16,-12 0 3 15,-13 4 3-15,-15 3-11 16,-6-1-5-16,-8 4-6 15,-3 3-3-15,3-3 1 16,4-7-1-16,4 7-3 16,3-6 0-16,3-1-1 15,8 1 0-15,6-1 3 16,4 4 2-16,7 3-2 16,4 3 0-16,0-3 1 15,3 9 0-15,-3 3 0 0,-1-3 0 16,-2-2-3-16,-5-1 2 15,-6 0 3-15,-4-3 1 16,-7 0 1-16,-7 0 2 16,-4-4 1-16,-6 1 1 15,-8 0-2-15,-7-3-1 16,0-4-3-16,1 1-2 16,2-4-2-16,1-6 1 15,0 4-32-15,3-7-13 16,4-7-41-16,7 4-15 15,7 0-76 1</inkml:trace>
  <inkml:trace contextRef="#ctx0" brushRef="#br0" timeOffset="-100213.55">24793 8937 304 0,'7'-37'115'0,"-7"27"-89"0,4-2 23 15,-1 2 4-15,1 7-17 16,-4 3 3 0,-4 0-12-16,-10 16-14 15,-18 31 0-15,-10 19 1 0,-4 3 1 16,-3 9 1-16,3 22-2 0,11 7 1 15,3-4-8-15,14-9-4 16,11 13-7-16,18-7 0 16,14-9 4-16,13-12 2 15,5-13-22-15,-1-13-12 16,4-12-34-16,-4-13-13 16,8-19-96-1</inkml:trace>
  <inkml:trace contextRef="#ctx0" brushRef="#br0" timeOffset="-99281.64">25019 9276 224 0,'4'-16'85'0,"-1"4"-66"0,4-1 16 0,-3 7 6 15,-1-4 2-15,1 4 4 16,-1 0-14-16,-3 6-6 15,7 0-15-15,0 6 10 0,4 7 5 16,0 2-1-16,3 10-1 16,0 13-9-16,0 15-3 15,-4 7-5-15,1 0-3 16,0-4-2-16,-1-6 0 16,-3 0-2-16,0-12-1 0,-3 0 3 15,-4-7 0-15,0-6-21 16,-7-3-8-16,0-3-40 15,0-4-17-15,3-5-85 16</inkml:trace>
  <inkml:trace contextRef="#ctx0" brushRef="#br0" timeOffset="-98831.33">25446 9561 244 0,'18'-34'93'0,"-4"21"-72"0,10-15 7 0,-10 15 0 16,1-2-6-16,-1 2-1 15,-4-3 11 1,-3 7 6-16,-7 6-20 0,-7-3-1 0,-10 15 0 16,-8 0 2-16,0 17 1 15,-3 5-7-15,3 3 0 16,1 1-8-16,2-1-3 15,8-2 1-15,4-1 0 16,6-6 1-16,8-6 0 16,6-6 2-16,8-7 3 15,3-6-2-15,7-6 1 16,1-7 6-16,-1-3 3 16,-7-3 3-16,-7 1 0 0,-3 2-5 15,-4 0 1-15,-7 13-7 16,-4 6-3-16,-3 7-6 15,0 5 0-15,4 1-2 16,3 0 0-16,3-4 2 16,4 7 0-16,7-6 0 15,4-1 0-15,0-2-42 16,3-4-19-16,0 0-35 16,-4-3-16-16,-2 0-54 15</inkml:trace>
  <inkml:trace contextRef="#ctx0" brushRef="#br0" timeOffset="-98560.36">26046 9185 368 0,'0'-10'137'0,"0"10"-106"0,10 4-1 0,-6-4-5 15,6 6-6-15,-3-3 1 16,4 16-5-16,0 9-1 16,-4 3-8-16,-7 13-4 0,-4 10-1 15,1 2-1-15,-5 4 0 16,1-13 0-16,4 0 2 16,-1-10-39-16,1-2-16 15,3-13-32-15,0-10-9 0,0-12-40 16</inkml:trace>
  <inkml:trace contextRef="#ctx0" brushRef="#br0" timeOffset="-98380.79">25855 9339 280 0,'-3'0'107'0,"10"3"-83"0,10 0-3 15,4-3-7-15,18 3-10 16,14 0-1-16,4 0-1 15,-1 3-2-15,0-2 1 16,1-1-4-16,-1-3 0 0,-3 0-73 16,0 3-32-16,-10 0 6 15</inkml:trace>
  <inkml:trace contextRef="#ctx0" brushRef="#br0" timeOffset="-97939.6">26765 9169 288 0,'-7'-9'110'0,"7"-1"-86"0,-3 7 13 0,3-3 0 15,-4 3-5-15,1 0 1 16,-4 3-5-16,-4 3-3 16,-7 6-13-16,-10 4-1 0,-7 12 0 15,-7 3-4-15,-1 7-2 16,4 12 2-16,4 15 2 15,10 7-6-15,8-6-2 16,13-7-1-16,15-2 2 16,14-7-3-16,6-13 0 0,8 1 5 15,0-10 2-15,0-9 0 16,-4-7 1-16,-3-6 0 16,-4-3 1-16,-7-6 7 15,-7-4 4-15,-7-5-5 16,-7-4-1-16,-7-3-7 15,-7-3-2-15,-11 0-4 16,-10 0-1-16,0 9 1 16,0 7 2-16,3 2-12 15,7 7-3-15,4 0-25 16,7 4-10-16,3-1-17 16,8 0-5-16,6-3-41 15,11-10-19-15,0-5 11 16</inkml:trace>
  <inkml:trace contextRef="#ctx0" brushRef="#br0" timeOffset="-97689.64">27009 8809 352 0,'17'-7'132'0,"8"17"-103"0,17 15 21 0,-20-6 3 15,2 25-9-15,4 15-1 16,1 7-13-16,-8 9-6 16,-7 13-14-16,-7 19-9 0,-7-1-3 15,-7-12 3-15,-7-6 3 0,-7-3-1 16,-4-10 0-16,4-12-34 16,0-7-17-1,3-12-26-15,4-9-12 16,7-17-83-16</inkml:trace>
  <inkml:trace contextRef="#ctx0" brushRef="#br0" timeOffset="-96698.09">18419 11653 308 0,'-25'3'115'0,"18"-3"-89"0,-4 6 23 0,8-6 6 15,3 0-20-15,7 3-7 16,10 0-13-16,12-3-2 16,9 0-8-16,5 0-3 0,3 0 1 15,3 3-2-15,4 0 2 16,-7 4-33-16,-11 2-12 16,-10 4-69-16,-4 9-31 15,-14 3 12 1</inkml:trace>
  <inkml:trace contextRef="#ctx0" brushRef="#br0" timeOffset="-96533.95">18644 11969 308 0,'-3'6'115'0,"6"-6"-89"0,4 4 12 16,0-4 1-16,11-4-19 16,10-5-6-16,11 0-8 15,14-1-5-15,-4 1 0 16,-3 3-15-16,-3 2-3 0,-5 1-92 15,1 0-85 1,0 0 59-16</inkml:trace>
  <inkml:trace contextRef="#ctx0" brushRef="#br0" timeOffset="-95814.35">19738 11214 212 0,'7'-10'79'0,"-3"4"-61"0,-4-7 23 0,0 7 9 15,0 0-11-15,-4 0 0 16,-3 2-9-16,-4 8-2 16,-3 5-15-16,0 10 1 0,-4 15 2 15,1 26 1-15,-1 15 1 16,1 10 0-16,2 12 0 15,5 19 0-15,3-6 0 0,7-13-9 16,7-6-5 0,7-13-6-16,14-6 1 15,11-9 1-15,7-10 2 0,0-15-1 16,-4-7 2-16,-7-12-44 16,-3-13-19-16,-7-6-41 15,-11-3-16-15,-7-3-20 16</inkml:trace>
  <inkml:trace contextRef="#ctx0" brushRef="#br0" timeOffset="-95437.62">20034 11286 292 0,'7'-25'110'0,"0"15"-86"0,7 1 9 0,-6 9-3 16,2 6-1-16,1 7 5 15,-1 9-10-15,1 18-2 16,-1 14-13-16,-2 8-3 0,-5 1 0 16,-3 3-5-16,0 3-1 0,-3 12 0 15,3-5 2-15,0-11-1 16,3-2-1-16,4-16-41 16,4-12-20-16,3-10-79 15,7-13-53 1,0-12 81-16</inkml:trace>
  <inkml:trace contextRef="#ctx0" brushRef="#br0" timeOffset="-95033.37">20514 11703 276 0,'-11'-10'104'0,"8"4"-81"0,-1 3 12 0,4 3-2 16,-3-3-3-16,-1 3 2 15,-6 3-6-15,-4 3-2 16,-8 7-13-16,-2 6 0 0,-4 2 0 16,3 17-2-16,4 0 0 15,7-7-5-15,10 7-1 16,11-13-1-16,11-10 1 16,6-8 2-16,5-10 4 15,-1-10-2-15,0-9 1 16,-3 0 1-16,-8-3 5 15,-2 3 3-15,-5 3 2 16,-3 4-6-16,-3 5 0 16,-4 1-8-16,0 9-1 15,0 3-2-15,0 3-2 16,0 4-4-16,3 5 0 0,4 1 4 16,0 0 2-16,4-1-5 15,3 4 0-15,0-6-34 16,4 6-13-16,-1-4-24 15,5-2-8-15,-1-4-82 16</inkml:trace>
  <inkml:trace contextRef="#ctx0" brushRef="#br0" timeOffset="-94762.89">21071 11348 308 0,'0'-37'115'0,"0"27"-89"0,4 1 14 0,-4 9 3 15,3 0-24-15,5 6-5 16,-1 10-3-16,-4 15 0 16,1 13-5-16,-1 6 0 0,-3 4 1 15,0-1-3-15,-3 0-3 16,-1 7 0-16,1-1-1 15,3-2-3-15,0-7 2 16,0-6-43-16,0-10-18 16,7-18-92-16</inkml:trace>
  <inkml:trace contextRef="#ctx0" brushRef="#br0" timeOffset="-94581.03">20913 11624 272 0,'21'0'104'0,"4"-6"-81"0,13 6-2 16,-16-3-7-16,16-3-10 15,15 6-3-15,7-3-3 16,0-4 1-16,-7-2-81 16,0 6-36-16,-7-7 21 15,-4-2 13-15</inkml:trace>
  <inkml:trace contextRef="#ctx0" brushRef="#br0" timeOffset="-94132.9">21985 11179 324 0,'0'-22'123'0,"0"10"-95"0,0-4 7 0,0 3-1 15,-3 10-13-15,-4-3 0 16,-8 6-3-16,-6 9-2 16,-10 10-8-16,-12 3 4 0,-3 6 1 15,-3 10 5-15,3 25 3 16,7 6-7-16,8 0-1 0,9-4-5 16,12-5-3-16,10 0-2 15,17 2 0-15,12-2 0 16,9-7 3-16,8-12-3 15,0-16-2-15,0-6 2 16,-4-13 2-16,-3-22 0 16,-4 4 0-16,-6-7 3 15,-8 0 3-15,-11-3 0 16,-10-3 3-16,-7 6-7 16,-10-2-2-16,-12 8-5 15,-16 4-1-15,-8 5-1 16,3 4-2-16,8 4 0 0,7 2 3 15,10 0-29-15,11-3-12 16,14 0-33 0,14-3-16-16,11-3-90 15</inkml:trace>
  <inkml:trace contextRef="#ctx0" brushRef="#br0" timeOffset="-93771.15">22179 10812 308 0,'-3'-19'115'0,"10"19"-89"0,10 7 19 0,-6 2 4 0,7 19-5 16,6 22 1-16,1 13-2 15,0 3-3-15,-1 12-21 16,1 26 0-16,-7-1-1 0,-4-2-10 16,-4-4-4-16,-6 0-1 15,-8 0 2-15,-6-12-2 0,-4-16-2 16,0-9-44-16,-1-17-21 15,5-11-12-15,-1-13-4 16,8-16-86 0</inkml:trace>
  <inkml:trace contextRef="#ctx0" brushRef="#br0" timeOffset="-92080.12">23290 10768 216 0,'0'-6'82'0,"0"0"-64"0,0 0 13 15,0 6 1-15,0-7-6 16,0 1-1-16,0 0 0 16,0 3 1-1,-3-4-14-15,-4 14 4 0,-7 2 4 0,-11 10-2 16,-10 22-1-16,-4 24-1 16,0 11 3-16,4 5-2 15,0 16 1-15,6 19-5 16,5-9-3-16,10-4-5 0,10-5-2 15,11-11-1-15,14 1 1 16,18-13 0-16,10-15 1 16,4-7-2-16,-3-15-2 15,-8-13-17-15,-7-9-6 16,-6-7-44-16,-8-9-17 16,-4-9-73-1</inkml:trace>
  <inkml:trace contextRef="#ctx0" brushRef="#br0" timeOffset="-87909.77">23361 11107 276 0,'-11'0'104'0,"11"0"-81"0,0 0 14 0,0 0-1 16,0 0-15-16,0 0-4 16,7 0-4-16,0-3-1 15,4-3-6-15,3 6 3 0,4 0 3 16,3 0-2-16,7 0 2 15,4 0-3-15,-4 6 2 16,-3-6 0-16,7 3 3 16,-8 6 2-16,5 7 2 0,-8-7-1 15,-7 13 1-15,-4 10-3 16,-6 5 1-16,-8 10-5 16,-3 4-1-16,-3-4-2 15,-1 3 2-15,-3-13-5 16,3 1-3-16,1-3-1 15,3-10-1-15,0 0-3 16,3-3 0-16,8-7 2 16,3-2 2-16,10 3 0 15,8-7-1-15,7-3 1 16,3-3 1-16,-3-3-1 16,-4 0-1-16,-3-3-8 15,-4 0-5-15,0 0-42 0,-7 0-18 16,0 0-29-16,1-7-12 15,2-9-29 1</inkml:trace>
  <inkml:trace contextRef="#ctx0" brushRef="#br0" timeOffset="-87438.81">24222 11367 272 0,'21'-28'104'0,"-21"28"-81"0,25-19 14 0,-22 13 1 16,4 0-7-16,-3-1-1 0,-4 1-5 16,0 0-2-16,-14 6-12 15,3 0 2-15,-17 6 1 0,-15 13 1 16,1 6 1-16,7 3-6 15,3 10-4-15,7-7-3 16,8-3 0-16,10-3 2 16,7-3 4-16,10-6 0 15,8-6 2-15,10-7 3 16,-3-6 1-16,-4-1-2 16,7-8 0-16,0-7 1 15,-3 10 4-15,-7-4-1 16,-4 7-1-16,-4 6-8 0,-6 6-3 15,-4 7-3-15,-4 2-2 16,4 1-2-16,0 0 1 16,4-1-1-1,3 1 0-15,0-3-7 0,4-7-4 16,-1 3-40-16,4 1-15 16,-3-4-36-16,7-6-12 15,-1-6-44 1</inkml:trace>
  <inkml:trace contextRef="#ctx0" brushRef="#br0" timeOffset="-87179.98">24603 11304 376 0,'-14'-6'140'0,"17"6"-109"0,11 0 2 16,-14 0-6-16,18 0-13 16,7 3 2-1,3 0-9-15,0 4-4 16,0-1-2-16,0-3-4 0,1 0 2 16,-5 0 1-16,-2-3 0 15,-1 0-47-15,-4 0-20 16,5 0-96-1</inkml:trace>
  <inkml:trace contextRef="#ctx0" brushRef="#br0" timeOffset="-85934.12">25192 10953 268 0,'-14'-18'101'0,"14"18"-78"0,-4-13 11 0,4 13 1 16,0-3-4-16,0 0 2 15,0 0-5-15,0-1-3 16,7-2-13-16,7 0 6 0,8 0 4 16,2-1-2-16,4 1-2 0,1 0-2 15,-1 0 3-15,0 2-2 16,-3 4-1-16,-8 4 0 15,-6 2 3-15,-7 6-5 16,-8 4 0-16,-7 3-8 16,-3 3-2-16,0 0-4 15,0-3-3-15,0 6 2 16,0-3 2-16,3-4-2 16,1-2 0-16,3 0-1 15,3-1 0-15,4-2 0 16,4 6 0-16,3-4 0 15,3-2-2-15,4 3 3 16,4-1 0-16,0 1 1 16,6 3 0-16,1 3 0 15,0 9 2-15,0 7-1 0,-4-1-1 16,-4 10 3-16,-3-6 0 16,-7-6 5-16,-7-4 3 15,-3-3 0-15,-8-6 1 16,-3-3-2-16,-7-3-1 15,0-4-3-15,-4-2 1 16,-3-4-4-16,-4-3-2 16,-3 6-3-16,-4-9 1 15,4 7 1-15,3-7 2 16,4 0-14-16,7 0-7 16,7-7-37-16,10 4-16 15,11-3-22-15,7-3-7 0,4-10-68 31</inkml:trace>
  <inkml:trace contextRef="#ctx0" brushRef="#br0" timeOffset="-85620.04">25700 10674 320 0,'7'-6'121'0,"0"3"-95"0,7 9 27 15,-10-6 4-15,6 10-9 16,1-4 1-16,10 9-5 16,-3 4-3-16,17 38-22 0,-3-17-3 15,17 39 1-15,-10-23-7 0,3 57-3 16,-3 25-2-16,-14-12-1 16,-11-20-2-16,-11-31 1 15,1-15-2-15,-15 12 2 16,-10 10-2-16,-4-13 2 15,1-16-4-15,3-6-2 16,3-13-29-16,0-8-12 16,4-5-26-16,4-5-11 15</inkml:trace>
  <inkml:trace contextRef="#ctx0" brushRef="#br0" timeOffset="-74614.71">8371 7777 192 0,'-10'-3'71'0,"10"0"-55"0,-4 0 11 0,1-4 3 16,-1 7-3-16,-3-3 2 15,-3-3-1-15,-1 6 0 16,0 0-15-16,-3 0 10 0,4 0 6 16,3 6 0-16,-4-3 1 15,8-3-9-15,3 0-2 16,0 0 0-16,14-9 0 16,3 0-4-16,12-1 1 15,2-6-5-15,5 4-1 0,-5 3-2 16,1 5 2-16,-4 11-1 15,-3 5 0-15,-7 10 3 16,-8 6 5-16,-3 4-5 16,-3 2-2-16,-4 4-1 15,-4 3-1-15,1 6-4 16,-1 0-1-16,1-3-1 16,-1-4 1-16,1-5-2 15,-1 2-1-15,4-8-2 16,4-4 1-16,3-6 1 15,3-4 0-15,4-5 2 16,4-10 3-16,0 0-2 0,3 0-2 16,0-3-62-16,0 3-29 15,7-7-119 1</inkml:trace>
  <inkml:trace contextRef="#ctx0" brushRef="#br0" timeOffset="-71659.49">6586 7733 220 0,'-7'0'82'0,"7"-9"-64"0,0 6 20 15,0-4 5-15,4-2-2 16,-1-4 2-16,1-2-3 15,-1-4-1-15,1-3-21 16,-1 3 7-16,-3 0 3 0,0 1-2 16,0-1 2-16,-3 0-3 15,-1 0 0-15,-3 3-6 0,-7 1-1 16,-3 5-6-16,-5 7-2 16,-16 6-2-1,-5 7 0-15,1 18-2 0,0 10-1 16,-1 9 1-16,5 6 1 15,-12 10-3-15,1 21-3 16,3 13 2-16,0 1 2 16,11-4-2-16,10 15 0 15,22 1 3-15,10-16 1 16,17-12-3-16,12-16-1 16,16-16-1-16,12-16 1 15,21-5 4-15,-1-17 4 16,-6-15-2-16,0-16 0 15,-4-18-3-15,-7-14-1 16,-14 1-1-16,-22 6 0 16,-13 4 0-16,-22 2 0 0,-17 10-2 15,-7 6 1-15,-18 12-4 16,-17 7-2 0,-11 13 2-16,3 12 2 0,8 9-5 15,13 0 1-15,15-3-17 16,14-9-4-16,14-16-59 15,21-15-23-15,21 2-117 16</inkml:trace>
  <inkml:trace contextRef="#ctx0" brushRef="#br0" timeOffset="-67126.42">19046 10982 232 0,'4'9'88'0,"7"-9"-69"0,10 0 0 0,-7-9-4 0,4 5-9 16,6-5 2-16,8-7-1 15,7 7 3-15,0 0-5 16,-1 2 8-16,1 4 4 0,0 3 2 16,0 6 1-16,-4 1-5 15,0-1 1-15,4 3-5 16,3-9-1-16,11 0-2 16,14 0 0-16,8-9-2 15,-1 0 1-15,-4-4-6 16,8-3-1-16,13 1 2 15,5 2 3-15,-5 1 0 16,1 2 0-16,14-2-1 0,14-4 2 16,-4 6-3-16,18-2-2 15,15-1 2 1,-8 1 0-16,10-4-1 0,12 4-2 16,-15-1 5-16,11 4 4 15,6-1-5-15,-9 1-2 16,13-1-1-16,-3-2-1 15,-7-1 0-15,17 1 0 16,-7-1 0-16,-10 7 2 16,10 0-1-16,-6 3 2 15,-12 3 0-15,15 0 1 0,32-4-2 16,-29 1-2-16,11-3 1 16,-11-3 1-16,-14-4-3 15,15-6 0-15,-8-6 1 16,-17 6 2-16,6-3-1 15,-2 4 2-15,-15 5-4 16,-18-3-2-16,4 7 4 16,3 0 1-16,-10 6 0 15,-17-4 1-15,-8 4-4 16,-4-6 0-16,-2-1 1 16,-1 1 0-16,-11-1 0 15,-6 4 0-15,-8 0 0 16,-6 0 0-16,-5-7 2 15,-6 7 1-15,-3-4-4 16,-8 1-1-16,-4 6-2 0,-6-3 3 16,-7 6 6-16,-1 0 5 15,-3 0-5-15,-3 6-1 16,-4 3-2-16,-4 4 1 16,1 9 0-16,-1 9 1 15,1 13 4-15,-4 12 5 16,-4 10-1-16,-7 19 1 15,-3 31-5-15,-3 13-3 16,-1 12-2-16,0 19-3 16,1-16 1-16,-1-3-1 15,0 3 0-15,0-12 0 16,1-19 6-16,-1-16 4 16,-3 0-1-16,3-6 0 15,4-9-5-15,0-7-3 0,3-16 0 16,4-12-1-16,3-12 2 15,4-10 1-15,4-6-1 16,-1-10-2-16,-3 1 3 16,0-10 2-16,0 0-2 15,0 0-2-15,0-10 0 16,0 7-1-16,-4-6 0 16,4-1 0-16,-3 1 0 15,-1-4 2-15,-3 1-3 16,0 2 0-16,-4 1 1 15,-6 0 0-15,-12 2 0 16,-13 4 0-16,-11 0-3 0,0 3 2 16,-3 3 1-16,-4 0 0 15,-15 0 2 1,-20 1 1-16,0-1-4 0,-1 3-1 16,-27 0 1-16,-15 0 0 15,-3 1 1-15,-32 2 0 16,7 1 0-16,-28-1 0 15,4 7 0-15,-29-4 2 16,7 7-3-16,-35-3-2 16,18-1 4-16,-22 4 1 15,18 0 0-15,-14 0-2 16,15-4-2-16,-8-2 1 16,24 3 1-16,-13-1 0 0,24 4 0 15,4-3 0-15,0 6 0 16,25-3 0-16,-8-1 0 15,15 11 2-15,21-7-3 16,-1 0 0-16,8 0 1 16,18-10 0-16,24 4 0 15,11-4 0-15,6-2-3 16,5 5 2-16,6-5 3 16,4-1 1-16,10 1-4 15,8-1 1-15,10 4 0 16,4-1 0-16,7-3-3 15,-1 7 2-15,8-6 1 16,3-7 2-16,8 6-3 16,-1-9 0-16,7 6 3 0,1-2 1 15,3-4-4-15,0 0 1 16,3-4 0-16,-3-2 2 16,0 3-3-16,4-3 0 15,-4-7 1-15,0-3 0 16,-1-5 0-16,1-8 0 15,0-8 0-15,0-1 2 16,0-3-1-16,4-3 2 16,-1-6-4-16,4-3 0 15,4-38 1-15,3-16 2 16,7-9-1-16,4-40-1 16,3-7-2-16,0-19 1 15,4 0 1-15,-4 22 2 16,0 19-1-16,0 12 2 0,-3 23-4 15,-1 21-2-15,4 22-42 16,8 13-20-16,13 13-108 16,-3 15-81-1,-11 0 97-15</inkml:trace>
  <inkml:trace contextRef="#ctx0" brushRef="#br0" timeOffset="-64226.19">2240 7348 200 0,'-14'-4'74'0,"11"-2"-58"0,-1 6 12 0,4 0-1 16,4-3-11-16,3-3-2 16,3-1-4-16,8-2-1 15,-4 0-5-15,4-1 2 0,-1 1 0 16,4-4 4-16,8 1 4 16,6-1-2-16,0-3 1 15,15-2-5-15,9 5 0 16,-6-3-3-16,11 7 0 15,-8 0 1-15,15 2 1 0,7 4-3 16,10 0-1-16,3 0 3 16,-9 0 1-16,13 0-1 15,14 0-1-15,1-1-1 16,-5 4 0-16,8 0 0 16,11 0 2-16,-4 0-3 15,-11 4 0-15,18-1-1 16,11 3-2-16,-15-3 1 15,4 3-1-15,14 1 0 16,-7-7 0-16,0 0 0 16,11-7 2-16,3-5 1 15,-7-4 1-15,18-3 0 16,-4 4 0-16,-10-4-5 16,14 3 1-16,3 4 0 0,-14-1 0 15,11 4 0-15,35 2 0 16,-25 1 0-16,11-3 0 15,-4-1 0-15,-17-5 2 16,21 2-3-16,-7-3 0 16,-11 4 1-16,15-4 2 15,-12 4-3-15,-6 2 0 16,11 4 1-16,-8 3 0 16,-14 0 0-16,14 3 2 15,-7 3-3-15,-10-3 0 16,10 0 1-16,1 0 0 15,-15-3 0-15,10 0 0 0,12-4-3 16,-19 1 2-16,1-3 3 16,7 6 1-16,-11-4-1 15,-7 7-2-15,7 0-2 16,0 0 1-16,-14 0 3 16,0 0 1-16,4 0-4 15,-4 0 1-15,-15-3 0 16,-2-3 0-16,3 3 0 15,3-4 0-15,-10-2-3 16,-11 0 2-16,-10 5 3 16,0-2 1-16,-4 0-4 15,-11 0 1-15,-6 3 0 16,-15-1 2-16,-10 4-1 16,-7 0-1-16,-4 0 7 15,-7 0 5-15,-3 0-6 0,-8 0-1 16,1 0-3-16,-4 0 1 15,0 0-2-15,-7 0 2 16,0 0 0-16,0 0 1 16,0 0-2-1,0 0 1 1,0 0-2-16,0 0 2 0,0 0-2 16,0 0-1-16,0 0 3 15,0 0 0-15,0 0 3 16,7 4 1-16,-3 2 1 15,-1 3 2-15,4 1-3 16,0 8-2-16,0 11-2 16,4 11-3-16,-1 23 3 15,1 19 2-15,3 9 0 16,0 15 0-16,4 32-1 16,-1-6 0-16,1 0-5 0,0 15-1 15,-1-12 3-15,-6-13 1 16,-7 0 8-16,-8 7 6 15,-7-10-6-15,1-9-3 16,-4-13-2-16,-4 0-1 16,0 0-2-16,-3-3 1 15,4-15-2-15,-1-10 2 16,0-13-2-16,1-9 2 16,3-9-4-16,-1-7 0 15,1-6 1-15,0-6 2 16,0-6 1-16,0 2 1 15,0-5-5-15,-4-4 1 16,1-3 2-16,-1 0 1 0,-3 0-1 16,-4-3-2-16,0 0 1 15,-3 0-1-15,0 4 0 16,0-4 2-16,0 0-3 16,-1 0 0-16,-6 0 1 15,-18-4 2-15,-14 1-1 16,-18 3 2-16,-3 3-4 15,-25 1 0-15,-28 5 1 16,-3 7 0-16,-40 6 0 16,1 3 2-16,-36 9-3 15,7-2 0-15,-28-1 1 16,11-3 2-16,-28 0-3 16,10-3 0-16,-25-6 1 15,-3 3 0-15,3-3 0 0,-24 0 0 16,3 0 0-16,-3-7 2 15,-15 10-6-15,19-3 1 16,-12 3 3-16,4-3 2 16,15 3-3-16,-12 0 1 15,26-1 0-15,-12 5 2 16,29-1-3-16,-3 0 0 16,27 3 1-16,-6 0 2 15,24-3-3-15,8 0 0 16,6-6 1-16,25-3 0 15,1-4-3-15,6 4 2 16,21-10 1-16,15 1 2 0,10-4-1 16,3-3 2-1,15-7-2-15,17-2-1 16,11-7-2-16,18-2 1 0,-1 2-1 16,15-6 0-16,-4-3 2 15,4-3 0-15,6-1 0 16,-2 1 0-16,2 3 0 15,5 0 0-15,6 0-3 16,-7-3 0-16,8 3 4 16,-1-4 1-16,0-2 0 15,4-10-2-15,-7 4 1 16,3-13-1-16,4-1-3 16,0-2 2-16,3-7 1 15,-3 1 0-15,0-29 0 16,0-28 0-16,-1-6 0 0,5-51 0 15,-1-2 2-15,-7-42 1 16,-3 20-6-16,0 9 0 16,0 18-12-1,3 36-3-15,4 33-35 0,10 20-15 16,18 18-124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4T20:07:30.591"/>
    </inkml:context>
    <inkml:brush xml:id="br0">
      <inkml:brushProperty name="width" value="0.05292" units="cm"/>
      <inkml:brushProperty name="height" value="0.05292" units="cm"/>
    </inkml:brush>
    <inkml:context xml:id="ctx1">
      <inkml:inkSource xml:id="inkSrc161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T" name="resolution" value="1" units="1/dev"/>
        </inkml:channelProperties>
      </inkml:inkSource>
      <inkml:timestamp xml:id="ts1" timeString="2020-08-04T20:10:10.175"/>
    </inkml:context>
  </inkml:definitions>
  <inkml:trace contextRef="#ctx0" brushRef="#br0">2223 1324 184 0,'7'-31'68'0,"-4"21"-52"0,1 1 17 16,-1 6 4-16,-3-6-4 15,0 2 3-15,0 4-7 16,0-9-1-16,0-1-15 15,0-3 8-15,-3 1 5 0,-4 2-3 16,0-6 1-16,-8 4-4 16,-9 5-1-16,-8 10-4 0,-14 10 1 15,4 18-5-15,-4 25 1 16,-7 10-7-16,7 3-1 16,-7 12-2-16,11 19 1 15,14 7 2-15,10-16 2 16,18-10 3-16,14-12 1 15,11-10 6-15,17-18 1 16,29-10-1-16,13-12 2 16,1-7-4-16,-4-9 1 15,0-3-11-15,-10 3-6 16,-4-9 3-16,-21 9 2 16,-7-7-23-16,-8 7-12 15,-13 7-50-15,-4-7-21 0,-3 3-88 16</inkml:trace>
  <inkml:trace contextRef="#ctx0" brushRef="#br0" timeOffset="422.66">2551 1437 364 0,'-15'0'134'0,"8"0"-104"0,4 0 14 0,3 0 0 16,7-9-16-16,4-1-4 16,6-2-9-16,11-10-5 15,8-3-5-15,6 0-4 0,-7 3 2 16,1 12-2-16,-1 1-1 0,-10 15-17 15,-8 7-9-15,-3 5-66 16,-3 11-27 0,-4-4-36-16</inkml:trace>
  <inkml:trace contextRef="#ctx0" brushRef="#br0" timeOffset="602.14">2589 1726 372 0,'25'0'140'0,"14"-10"-109"0,14-12 22 16,-25 7 4-16,7 5-24 16,1-2-9-16,2 5-14 15,8 4-7-15,-10 6-2 0,-5 4-32 0,-2 5-12 16,-1-2-104 0,-7 5-90-16,-7-5 82 15</inkml:trace>
  <inkml:trace contextRef="#ctx0" brushRef="#br0" timeOffset="1981.75">3665 1227 184 0,'-10'-34'71'0,"6"15"-55"0,1 3 15 0,-1 7 3 15,1-7-4-15,-4 3 2 16,3 1 4-16,4 2 4 16,0 1-21-16,0 6 7 0,0 3 4 15,0 0-3-15,4 9 1 16,6 4-9-16,1 18-4 15,3 23-4-15,-4 5 0 16,5 1-6-16,-1 12-1 16,0-9-2-16,0-4 1 15,0 4-4-15,4-13 0 0,-8-9-17 16,-3-4-5-16,0-8-40 16,-3-17-16-16,-4-6-76 15</inkml:trace>
  <inkml:trace contextRef="#ctx0" brushRef="#br0" timeOffset="2162.78">3563 1515 332 0,'0'-6'123'0,"18"6"-95"0,21 0 9 16,-15-3-2-16,4-3-7 0,4-4 1 15,7-5-14-15,10 5-6 16,-3 7-6-16,7-3-3 0,-11 6 3 15,1 6-68-15,6-6-28 16,-17-9-66 0</inkml:trace>
  <inkml:trace contextRef="#ctx0" brushRef="#br0" timeOffset="2984.25">4505 1098 272 0,'-7'-12'104'0,"3"-1"-81"0,1 1 14 16,3 2-1-16,-4 10 1 0,1-9 2 15,3 0 1-15,0 9 0 16,0 0-22-16,3 18 3 0,1 11 2 15,-1 15-3-15,4 28-2 16,1 3-8-16,6-3-4 16,0 0-1-16,0 3-1 0,7-12-2 15,0-3-2-15,0-13 1 16,1-13-1-16,-1-12 0 16,-4-12 0-16,4-7 2 0,-3-6 1 15,0-7-4-15,-1-2 1 16,-2-4 0-16,2 7 2 15,-10-4-1-15,-3 4-1 16,-1-7 1-16,-3 3 1 16,-3-2-3-16,3-4 0 15,-7-3 3-15,-4 0 1 16,-7-9-4-16,1-4 1 16,-1-2-2-16,1 5 0 0,2 10 2 15,5-3 0-15,3 16-5 16,7-1 1-16,3 10 0 15,8 0 2-15,-1-6 1 16,5 3 1-16,-1-10 0 16,3-2 2-16,1-7-3 15,3-3-2-15,-7-4 4 16,4 1 1-16,-4-3 2 31,-3 3 0-31,-8-7-2 0,-6-6 1 16,-12-3-2-16,-6-3-1 15,-7 4 1-15,-21 2 1 16,-8 19-1 0,-3 9-1-16,7 10-2 0,15 6 1 15,2 4-1-15,15-1-2 16,14 3-30-16,18-9-13 16,13 3-47-16,19-3-19 15,-12 0-47 1</inkml:trace>
  <inkml:trace contextRef="#ctx0" brushRef="#br0" timeOffset="3313.48">5108 1174 332 0,'-53'-10'123'0,"46"10"-95"0,4 0 16 0,3 0 2 15,3 0-16-15,8-6-5 16,6 6-12-16,8 0-6 15,3-9-4-15,1 9-3 0,-8 0 1 16,0 9-26-16,-3-3-8 16,-4 13-137-1,-4 9-65-15,-6 1 120 16</inkml:trace>
  <inkml:trace contextRef="#ctx0" brushRef="#br0" timeOffset="3469.69">5165 1515 312 0,'0'4'118'0,"0"-4"-92"0,14-4 24 0,-4-5 5 16,4 3-11-16,1-4-4 0,2 1-22 16,1 3-11-1,0 3-5-15,-4 3-2 0,0 0 2 0,3 3-25 16,1 3-10-16,0-6-65 16,10 3-26-16,0-6-18 15</inkml:trace>
  <inkml:trace contextRef="#ctx0" brushRef="#br0" timeOffset="3844.27">5747 860 364 0,'-4'-25'134'0,"4"22"-104"0,0 6 7 0,0 3-2 15,4 4-10-15,-1 9 0 16,1 9-7-16,3 0-3 15,7 13-9-15,-3 3-4 0,-1 15-1 16,4 10-1-16,0 10 2 16,0-7-3-16,1-3 0 15,-5-10-43-15,-3-2-20 16,-3-17-4-16,-4-5 3 0,3-22-75 16</inkml:trace>
  <inkml:trace contextRef="#ctx0" brushRef="#br0" timeOffset="4026.08">5662 1142 364 0,'-14'0'134'0,"18"0"-104"0,10 7 16 16,-7-7-1-16,10 0-19 16,12 0-4-16,16 0-11 15,15-7-5-15,7 4-3 16,-3-6-3-16,-11 3 1 0,-7-4-67 0,0 1-28 15,-4-1-76 1</inkml:trace>
  <inkml:trace contextRef="#ctx0" brushRef="#br0" timeOffset="5510.98">5352 1995 212 0,'0'-3'79'0,"3"0"-61"0,1-6 12 0,-4-1 4 16,0 4-5-16,0 0 3 16,0-4-5-16,-4 10-2 15,-3 0-13-15,-3 10 3 0,-1 2 3 16,-3 10-4-16,0 9 2 15,3 7 2-15,-3 18 1 16,0 7-6-16,10 0 0 0,4-4-10 16,7-11-2-16,8-5-1 15,-1-5 0-15,10-10-3 16,5-9 2-16,2 3 3 16,1-6 3-16,-11-4-13 15,0-2-5-15,-6-4-39 16,-5-3-19-16,1-3-82 15</inkml:trace>
  <inkml:trace contextRef="#ctx0" brushRef="#br0" timeOffset="5857.21">5764 2042 256 0,'-7'-12'96'0,"7"9"-75"0,0 3 14 0,0 0 1 15,0 0-15-15,0 0-4 0,0 0-2 16,4 3 3-16,-1 6-10 15,4 4-2-15,-3 9 0 0,-4 6-3 16,0 16-2-16,0 0 0 16,0 0-1-16,0-1 0 15,4-8 2-15,-1-4-6 16,1-3-1-16,-1-6-34 16,-3-6-11-16,0-6-85 15</inkml:trace>
  <inkml:trace contextRef="#ctx0" brushRef="#br0" timeOffset="6051.57">5627 2237 260 0,'3'0'96'0,"4"0"-75"0,15 0 8 0,-15 0-3 15,7-3-8-15,7-4 2 16,4-2-9-16,6-4-4 15,12-2-4-15,3 5-3 0,-1 1 3 16,-2-1-9-16,-8 4-3 16,-3 0-125-1</inkml:trace>
  <inkml:trace contextRef="#ctx0" brushRef="#br0" timeOffset="6380.58">6163 1958 264 0,'-7'0'99'0,"11"0"-77"0,-1 0 9 16,-3-4-2-16,7 4 0 16,4-6 5-16,3 6-4 15,0 6 0-15,4-2-17 16,6 8 5-16,4 7 5 0,-3 0 1 15,-4 15 3-15,-3 16-11 16,-4 13-2-16,-7-3-8 16,-7-4-2-16,-3-6-2 15,-4-9 1-15,-4-3 0 0,0-7 1 16,-3-3-13-16,4-9-7 16,-1 3-29-16,4-6-11 15,4-7-22-15,-1-3-6 16,8-2-59-1</inkml:trace>
  <inkml:trace contextRef="#ctx0" brushRef="#br0" timeOffset="6742.51">6710 1716 280 0,'-7'-22'104'0,"7"16"-81"0,-4 3 9 16,4-3-2-16,0 6-12 16,-3 6-3-16,-4 6-2 15,-4 10-1-15,1 13-6 16,-1 6 3-16,-7 12 1 0,8 0 3 15,-1 4 3-15,4 12-9 16,4 6-2-16,6 3-3 16,4-9-2-16,4-6 1 15,3-16 1-15,3-3-10 16,-2-7-2-16,2-8-33 0,1-4-11 16,-4-6-48-16,4-16-20 15,3 3 18 1</inkml:trace>
  <inkml:trace contextRef="#ctx0" brushRef="#br0" timeOffset="7311.71">7066 1882 220 0,'-3'-6'82'0,"3"3"-64"0,0 0 7 0,0 3-1 16,0 0-9-16,0 0 2 15,0 0-8-15,0 0-1 16,0 0-4-16,0 0 8 0,0 0 7 16,0 0 3-16,0 3 4 15,0 6-3-15,0 10 0 16,0 0-6-16,3 6 0 16,1 3-10-16,-1 4-4 15,4 2-2-15,0 1 1 16,0 8-1-16,0-2-1 15,0-9 1-15,1 5 1 16,-5-5-12-16,1-10-6 0,-4-1-44 16,-4-2-21-16,-3-6-60 15</inkml:trace>
  <inkml:trace contextRef="#ctx0" brushRef="#br0" timeOffset="7507.78">6854 2168 300 0,'-14'3'112'0,"18"-3"-87"0,6 0 4 16,1 0-4-16,10-6-15 15,11-1-1-15,10-2-5 16,4-1-3-16,0-5 0 0,0 2-1 0,7 4 0 16,-11-1-11-16,0 10-5 15,1-9-61-15,-11 9-24 16,-8 9-12-1</inkml:trace>
  <inkml:trace contextRef="#ctx0" brushRef="#br0" timeOffset="7806.93">7408 1628 288 0,'-14'3'107'0,"28"-3"-83"0,0 10 17 0,1-4 2 16,6 4-1-16,3 8 2 15,5 14-5-15,-1 12 1 16,4 9-22-16,-1 0 7 0,-2 10 5 16,-5 9-12-16,-6 10-4 15,-7 5-7-15,-8-11 0 16,-3-7-4-16,-3-10 0 15,-5-5-1-15,-2-14-2 16,-1 1-48-16,-6-10-22 16,3-6-25-16,-1-6-7 15,1 6-56-15</inkml:trace>
  <inkml:trace contextRef="#ctx0" brushRef="#br0" timeOffset="10510.31">15314 5463 188 0,'0'-16'71'0,"0"7"-55"0,4-4 2 15,-1 4-1-15,1-7-2 16,-1 7 0-16,1-7 1 15,-1 1 3-15,-3 2-11 16,0 4 2-16,4 2 3 0,-4 7 2 0,3 4 0 16,1 2-1-16,-1 6-1 15,4 4-3-15,0 6 1 16,1 12 0-16,-1 23 3 16,0 21 2-16,-4 10-1 15,1 25-3-15,-4 28-2 16,0 10-2-16,0 34 2 15,0 3 1-15,0 31 1 16,0 1-2-16,0 21 1 16,0 16-4-16,-4 7-2 15,1 27-2-15,-1 20 0 0,1-1 0 16,-1 22 1-16,1 26-2 16,-1 2 1-16,4 1 2 15,4 6 2-15,3 25 1 16,3 6 0-1,1 16-2-15,-1 6-1 0,-3 0-3 16,-3 10 1-16,-8 9-4 16,-3 12-2-16,-7 10-1 15,0-6 3-15,-4-13-2 16,4 47-1-16,7-66-8 16,7-90-3-16,7-67-19 15,15-62-5-15,16-66-103 16,8-50-75-1,-7-41 86-15</inkml:trace>
  <inkml:trace contextRef="#ctx0" brushRef="#br0" timeOffset="12027.44">2935 5002 220 0,'0'0'82'16,"0"-3"-64"-16,0 3 9 0,0 0 0 0,0 0-5 16,0 0 1-16,0 0-1 15,0-6-2-15,0-1-10 16,0 1 5-16,-3 0 4 0,-1 0-4 16,1-1 2-16,-12 4-6 15,-2 0 1-15,-11 3-3 16,-4 3 0-16,-3 4-3 15,-15 5 1-15,1 10-2 16,3 19 0-16,-7 12-6 16,7 4 1-16,14-1 2 0,1-3 1 15,9-3 1-15,12-3 0 16,6-6 0-16,11-3 0 16,11-7 0-16,17-6 2 15,1-9 3-15,6-10 2 16,7-9-3-16,-10-6 0 15,0-10-1-15,-4-9 1 16,4-10-4-16,-11-12-1 16,4-13-1-16,0 7 1 15,-8 2-4-15,-6 11 0 16,-4 11 1-16,-3 26 4 16,-4 28 2-1,-4 19 0-15,-3 12-1 16,-3 13 3-16,-4 37 5 15,-4 7-5-15,1 3 0 0,3 6 0 16,-4 3 2-16,4-12-5 16,0-16-1-16,3-12-4 15,4-13-1-15,4-16 1 16,3-15 0-16,0-10 0 16,4-6 0-16,-4-13-22 15,3-6-10-15,-3-6-31 16,0-6-12-16,4-4-53 15,3-6-23-15,4-9 27 16</inkml:trace>
  <inkml:trace contextRef="#ctx0" brushRef="#br0" timeOffset="12327.22">3489 5545 376 0,'-4'-4'140'0,"4"4"-109"0,-3 4 0 0,-1 5-8 16,-3 10-14-16,-3 12-1 16,-4 10-4-16,0 3-3 15,-1 9 0-15,-6 0-1 0,-7 13 2 16,3 10-1-16,1-4 2 0,2-7-4 15,-2-5 0-15,-1-13-1 16,7 0 0-16,4-9-44 16,7-7-20-16,4-12-81 15,6-10-46 1,-3-9 90-16</inkml:trace>
  <inkml:trace contextRef="#ctx0" brushRef="#br0" timeOffset="12556.85">3281 5563 268 0,'-7'-12'101'0,"7"6"-78"0,3 6 11 0,-3 0 14 16,11 0-10 0,-1 15-7-16,5 10-1 15,-1 10-18-15,3 6-5 0,1 9 0 16,0 3-2-16,3 4 2 15,0 11-6-15,-3 1-1 16,-1-6-24-16,1-10-10 16,0-15-20-16,-4-13-8 0,7-22-75 15</inkml:trace>
  <inkml:trace contextRef="#ctx0" brushRef="#br0" timeOffset="12931.74">3658 4896 264 0,'14'-10'99'0,"-3"4"-77"0,10-7 15 0,-7 4 5 16,4 0-10-16,0-7 1 15,3 6-1-15,-4 7 0 16,-3 10-17-16,1 5 9 0,-5 13 3 15,-6 7-3-15,-8 8 0 16,-6 14-7-16,-1 5-2 16,-3-2-7-16,3-4-3 0,-3-3-2 15,-3-9 0-15,6-7-2 16,7 4-1-16,4-7 1 16,8-2 1-16,9-1 1 15,4-9 3-15,4-1-1 16,14-8 2-16,14-7-2 15,-4-3 0-15,1-6-10 16,-5-1-4-16,-16-2-77 16,-1 9-32-16,-18 0-73 15</inkml:trace>
  <inkml:trace contextRef="#ctx0" brushRef="#br0" timeOffset="14201.7">4540 5657 212 0,'-35'4'82'0,"24"-4"-64"0,-3 0 11 0,11-4 2 15,-1-2-10-15,1 0-2 16,-1 0 0-16,4-1 0 16,0 7-10-16,4 0 6 0,6 4 2 15,1 2-1-15,7 6 3 16,3 1-1-16,0-1 0 16,11-2 0-16,-1-4 0 15,12-3-5-15,-5-6 0 16,12-3-6-16,10-4-2 15,0 7-2-15,0-3 0 16,-11 6-2-16,-3 0-1 16,-11 0-26-16,-3 0-12 0,-7 0-30 15,-4 0-10-15,0-9-62 16</inkml:trace>
  <inkml:trace contextRef="#ctx0" brushRef="#br0" timeOffset="14563.7">4773 5237 264 0,'-18'-31'99'0,"15"25"-77"0,3-1 9 0,0 7-2 16,3 4-9-16,5 5 1 15,2 10-3-15,1 9-2 16,-4 10-8-16,3 6-3 0,4 18 1 16,-3 23 1-16,0-4 1 15,-1 7-4-15,-3-3-3 16,0 3 0-16,4-1-1 15,-1-11 0-15,8-17 0 16,0-9-9-16,-1-18-4 16,8-17-44-16,0-21-20 0,3-13-55 15</inkml:trace>
  <inkml:trace contextRef="#ctx0" brushRef="#br0" timeOffset="15117.78">5313 5099 260 0,'-7'-9'96'0,"7"6"-75"0,3 0 12 16,1-4 0-16,6 1-12 15,12-3 1-15,13-4-2 0,11 4 2 16,7 9-12-16,3 3 8 0,-14 16 4 15,1 6 2-15,-8 3 3 16,-17 7 0-16,-8 2 1 16,-6 4-9-16,-11-3-4 15,-7-4-6-15,-4-3-1 16,-7-6-7-16,4-3-1 16,3-3-2-16,4-6 0 15,7 6 0-15,7-1 0 16,7 7 0-16,7 1-2 15,8 2 3-15,2 9 0 16,8 1-2-16,-4 0 2 16,8-7 1-16,2 7 0 0,5-4 0 15,-4-3 2 1,-8 1-1-16,-2-4-1 0,-15 0 3 16,-7 7 2-16,-11-1 7 15,-6 1 2-15,-15 2-5 16,0-2-1-16,-3-7-2 15,0 3-1-15,-4-5-3 16,-10-5-2-16,-1-5-2 16,5-3 1-16,-12-7 1 15,8-6 0-15,10-6-27 16,4 3-9-16,14-7-26 16,10-6-9-16,15-5-19 15,21-5-7-15,-1 4-37 16</inkml:trace>
  <inkml:trace contextRef="#ctx0" brushRef="#br0" timeOffset="15553.09">6410 5209 300 0,'-7'-69'112'0,"3"47"-87"0,-13 0 9 0,10 13-4 15,-4-1-10-15,-3 7-1 16,-4 6-9-16,-3 7-2 16,0 12-4-16,-4 19 2 0,-3 9 0 15,-4 6 6-15,1 13 3 0,-1 25-4 16,0 7-1-16,14-4-9 16,11-6 0-1,14-4-1-15,11 4 0 16,14-19 4-16,3-15 2 0,15-16 2 15,10-23 0-15,7-11 0 16,-4-23 2-16,-3-12 6 16,0-16 4-16,-7-19 3 15,7-25 1-15,-14 1-7 16,-7-1-2-16,-18-6-9 16,-18-10-2-16,-13 1-2 15,-15 12 1-15,-17 13-2 0,-22 18-1 16,-6 16-4-16,6 22-2 15,11 13-11-15,11 12-1 16,14 13-44-16,10 5-17 16,21 11-111-1</inkml:trace>
  <inkml:trace contextRef="#ctx0" brushRef="#br0" timeOffset="15944.8">7588 5303 328 0,'-3'-12'123'0,"3"5"-95"0,-4 7-8 16,-3 16 48-1,-3 3-28-15,-12 6-11 16,-6 6-10-16,-7 10-13 16,-7 15-4-16,-8 7 1 0,8 6-2 15,0-12 2-15,-1 5-2 16,1-5-1-16,0-4 1 15,-1 10-1-15,8-13-20 16,3-6-7-16,11-13-28 0,10-15-10 16,8-16-37-16,10-13-15 15,4-5 8 1</inkml:trace>
  <inkml:trace contextRef="#ctx0" brushRef="#br0" timeOffset="16138.48">7172 5272 332 0,'-7'-3'126'0,"7"9"-98"0,7 13 12 0,-3-10 0 15,3 13-9-15,3 3-1 16,4 10-10-16,4 18-2 0,3 19-11 16,11 6-4-16,0-5 0 15,10 2-11-15,11-6-4 16,-11-3-56-16,8-7-25 0,-5-15-69 15</inkml:trace>
  <inkml:trace contextRef="#ctx0" brushRef="#br0" timeOffset="17505.34">8936 4917 212 0,'7'-18'82'0,"-4"15"-64"0,5-7 15 16,-5 7 4-16,1-3-6 16,-4 6 2-16,0 0-2 15,3 3 3-15,-3 6-18 16,-3 7 6-16,-1 12 2 0,-3 19-1 15,-4 22-2-15,-3 3-9 16,0 4-3-16,0-4-5 0,3 0-1 16,4-3-3-16,4 3-1 15,6-13 1-15,4-12 0 16,4-9-3-16,3-13 0 16,0-9-29-16,0-13-12 15,-3-3-17-15,-4-3-7 16,-3-7-69-1</inkml:trace>
  <inkml:trace contextRef="#ctx0" brushRef="#br0" timeOffset="17747.24">8530 5341 260 0,'-7'12'96'16,"14"-9"-75"-16,11 1 6 0,-4-4-4 0,7-4-7 16,18-2 3-16,21-6-8 15,7-1-4-15,3-3-4 16,-3 1-3-16,-7 12 1 0,0 3-4 16,0 0 2-16,0 3-23 15,0-3-10-15,-3-3-90 16</inkml:trace>
  <inkml:trace contextRef="#ctx0" brushRef="#br0" timeOffset="18134.63">9444 4914 232 0,'-11'-15'88'0,"15"12"-69"0,6-4 6 0,-3 4-2 16,8 0-7-16,2 0 3 16,4 3 3-16,4 3 3 15,7 3-13-15,3 4 13 0,0 8 5 16,-3 14 9-16,-11 15 3 16,-7 16-7-16,-10 2-2 15,-11-2-9-15,-7 0-3 16,-4-10-10-16,0 7-2 15,1-7-3-15,-1-3-1 0,4-9-3 16,4-3-2-16,2-4-4 16,8-6 0-16,4-3 0 15,10-3 2-15,11-6 1 16,10-7 3 0,7 1-3-16,4-10 0 0,0-3-34 15,-4-7-15-15,-3-5-29 16,-3-4-11-16,2 0-69 15</inkml:trace>
  <inkml:trace contextRef="#ctx0" brushRef="#br0" timeOffset="18648.15">10308 4952 296 0,'11'-16'110'0,"-11"13"-86"0,0-3 16 0,0 6 0 16,-7 0-16-16,-7 0-1 15,-8 9-13-15,-2 1-4 16,-4 2-4-16,3 4-4 0,0 3 1 16,7 3-4-16,4-13 1 15,4 10 0-15,6-3 2 16,8-1 1-16,6 1 3 15,8-4-3-15,10 1 0 0,8 6 1 16,2-3 0-16,5 2 0 16,-1 1 2-16,0 9 1 15,1 1 1-15,-1 2-2 16,0-3 1-16,1 7-2 16,-5-7 2-16,-2 0-2 15,-5-3 2-15,-6 3 20 16,-7 1 9-16,-8-4 9 15,-10-3 2-15,-14 0-15 16,-10-4-6-16,-5 7-13 16,-6-3-4-16,-4 4-3 15,-14-1-2-15,-7 0-2 16,0-6 1-16,4-4-1 16,7-9 0-16,10-6-18 15,11-12-7-15,10-13-28 0,11-3-10 16,14-4-17-16,4-2-4 15,10 2-57 1</inkml:trace>
  <inkml:trace contextRef="#ctx0" brushRef="#br0" timeOffset="18871.03">10262 4877 340 0,'-24'9'129'0,"24"-9"-100"0,10 3 9 0,4-3-1 0,15-3-14 16,9-3-1-16,8-4-11 15,11-2-2-15,20-4-5 16,11-3-3-16,-3-3 0 0,-11 10-1 16,-10-4 0-16,-11 7-42 15,-8 6-19-15,-2-4-104 16</inkml:trace>
  <inkml:trace contextRef="#ctx0" brushRef="#br0" timeOffset="20494.28">582 7780 272 0,'0'3'101'0,"7"-3"-78"0,7 0 6 0,0-3 0 15,11 0-12-15,3-3 1 16,4-4-5-16,7 7 2 0,0-3-8 16,-8-3 0-16,1 5 0 0,-4-2-3 15,1 6-1-15,-8 0-1 16,-4 0-2-16,-2 0-21 16,-1 0-11-16,-4 0-112 15</inkml:trace>
  <inkml:trace contextRef="#ctx0" brushRef="#br0" timeOffset="20702.84">748 8100 236 0,'-14'19'90'0,"21"-10"-70"0,7 1 26 0,-3-4 7 16,6-6-9-16,4-6-4 15,4 3-16-15,7-13-7 16,7 6-10-16,-1-5-5 0,12 2 1 16,6 4-4-16,-3 6-2 0,-3 6-31 15,-15 3-13-15,4 0-102 16</inkml:trace>
  <inkml:trace contextRef="#ctx0" brushRef="#br0" timeOffset="21423.02">1898 7018 244 0,'-4'-9'93'0,"1"9"-72"0,-11 12 7 0,7 1 0 16,-4 18-6-16,-3 16 1 16,-7 13-3-16,0 18-3 15,-8 35-9-15,-6 16 4 0,0 49 3 16,7-2-5-16,3 22-3 16,18-17-4-16,14-27 0 15,21-19-2-15,8-10 2 16,13-18-2-16,0-26 2 15,22-18-4-15,-4-13-2 16,7-18-34-16,-14-17-12 16,-4-8-95-1</inkml:trace>
  <inkml:trace contextRef="#ctx0" brushRef="#br0" timeOffset="22503.52">3909 7692 244 0,'0'-3'90'0,"0"0"-70"0,0 3 13 16,0 0 1-16,0 3-11 16,-4 4-1-16,-3 8-7 15,-7 7 1-15,4 6-9 16,-5 4 5-16,-2 5 1 0,-8 7-4 15,0 10-1-15,-10 2-4 0,3 0-1 16,1-5-1-16,2-4-2 16,-2-7 1-16,9-8-1 15,1-7 0-15,11-6 0 16,3-1-3-16,3-8 2 16,1-1-17-16,3-2-8 15,0-4-33-15,0-3-12 16,0 0-51-1</inkml:trace>
  <inkml:trace contextRef="#ctx0" brushRef="#br0" timeOffset="22789.1">3482 7771 220 0,'-21'-10'82'0,"21"10"-64"15,7 0 9-15,0 0 0 0,3 10 1 16,5-1 3-16,6 4-1 16,3 6 1-16,1 6-17 15,7 12-1-15,7 17 0 0,-8 2-5 16,-2 7 0-16,2-7-4 16,1-3-3-16,-4-2 0 15,-3-14-1-15,7 1 0 16,0-13 2-16,3-9-23 15,-7-7-11-15,0-6-49 16,1-3-23-16,-1-6-12 16</inkml:trace>
  <inkml:trace contextRef="#ctx0" brushRef="#br0" timeOffset="23210.14">4459 7366 192 0,'-10'-9'74'0,"10"9"-58"0,0 0-6 16,0 0-8-16,0 0 3 16,3 0 6-16,4 0 17 15,0 0 9-15,0 0-19 16,0 9 10-16,0 10 3 0,0 6-3 16,0 19 0-16,1 13-9 15,2 2-1-15,-3-2-9 16,0 2-1-16,4-2-2 15,-4 2-1-15,3 4-6 0,1-4-1 16,0-2 1-16,-1-10 2 16,1-6-7-16,-4-7-1 15,-4-9-82-15,1 0-38 16</inkml:trace>
  <inkml:trace contextRef="#ctx0" brushRef="#br0" timeOffset="23404.34">4283 7846 272 0,'-11'-9'101'0,"18"9"-78"0,7-3 13 0,-7-1 0 16,18-2-6-16,17-3 2 16,25-7-12-16,15-6-4 15,-5-3-9-15,18-3-3 0,8 3 0 0,-1 6-2 16,-24 6 1-16,-8 4-68 15,-6 0-28-15,-4-4-51 16</inkml:trace>
  <inkml:trace contextRef="#ctx0" brushRef="#br0" timeOffset="24275.58">6738 6952 260 0,'4'-22'96'0,"6"19"-75"0,11 3 12 0,-10 3 0 16,14 10-5-16,10 15 1 0,7 26-1 15,1 5 2-15,-5 10-16 16,-2 9 1-16,-5 17 1 0,-6 5-2 16,-11-9 0-16,-7-3-6 15,-10-1 0-15,-11 7-3 16,-8-3 0-16,-2-6-3 16,-1-16-2-16,4-13 1 15,7-8 1-15,3-17-25 16,8-9-10-16,6-10-21 15,8-12-6-15,6-9-91 16</inkml:trace>
  <inkml:trace contextRef="#ctx0" brushRef="#br0" timeOffset="24704.13">7701 6513 260 0,'-14'-3'99'0,"11"6"-77"0,-5 7 7 0,5-4-3 0,-1 10-8 16,-3 12 2-16,0 13-2 0,-3 15 0 15,-1 4-9-15,1 34 3 0,-5 16 4 16,-2 9-2-16,-1 28 0 16,1 1-11-16,6-7-1 15,4-3 0-15,10-13 1 16,8-18 1-16,10-20 2 15,7-21-1-15,4-9 0 0,7-17-3 16,3-5-2-16,4-13-2 16,-4-6-1-16,-6-10-40 15,-5-6-19-15,5-10-92 16</inkml:trace>
  <inkml:trace contextRef="#ctx0" brushRef="#br0" timeOffset="25470.82">9656 6924 236 0,'-8'-9'90'0,"8"3"-70"0,4-1 8 16,-4 7 0-16,0 0 5 16,4-3 4-16,-1 3 5 15,1 3 1-15,-1 4-23 16,-3 8 8-16,-7 13 5 0,-4 16-11 16,-3 10-2-16,-3 2-10 15,-4 7-4-15,-8-4-3 16,1 7-3-16,-4 6 1 15,1 4 1-15,2-11-3 16,5-5 0-16,3-10 1 0,6-6 2 16,5-9-6-16,3-7 1 15,0-9-41-15,3-1-16 16,4-8-35-16,7-4-14 16,-3-12-25-1</inkml:trace>
  <inkml:trace contextRef="#ctx0" brushRef="#br0" timeOffset="25748.23">9409 6952 288 0,'-25'-12'107'0,"25"9"-83"0,0 3-7 16,7 6 54-16,7 3-17 15,0 20-13-15,4 18-7 16,-1 3-21-16,5 13-3 0,-5-1-3 0,4 4-1 16,1 9-1-16,2 7-6 15,5-7 1-15,6-12 0 16,4-10 0-16,-1-6-25 16,-2-9-10-16,-8-10-53 15,0-6-21-15,-14-3-36 16</inkml:trace>
  <inkml:trace contextRef="#ctx0" brushRef="#br0" timeOffset="26364.06">10354 6940 224 0,'-3'-3'85'0,"6"0"-66"0,4 3 16 0,-3 0 6 15,3 3-4-15,3 3 0 16,1 10-5-16,3 6 0 15,-3 18-18-15,-1 7 1 0,1 0-1 16,-4 7-7-16,0-4-2 16,0-3-3-16,0-3 1 15,-4 3-2-15,1 0-1 16,0-6-8-16,-1-7-3 16,-3-6-38-16,0-6-16 15,-3-9-81 1</inkml:trace>
  <inkml:trace contextRef="#ctx0" brushRef="#br0" timeOffset="26586.86">10181 7338 260 0,'7'0'96'0,"11"-3"-75"0,21 3 6 15,-15-3-2-15,12-3-5 16,6-7 3-16,4-3-2 15,3 1 2-15,4 2-13 16,4 1-6-16,-4 5-2 0,-1 4 0 16,-2 3 1-16,-4 0-8 15,-4 0-4-15,-3 0-37 16,0-6-17-16,-4 6-67 16</inkml:trace>
  <inkml:trace contextRef="#ctx0" brushRef="#br0" timeOffset="27037.4">12019 6281 256 0,'14'-15'96'0,"0"5"-75"0,11 4 14 0,-11 6 3 0,7 6 6 15,4 7 8-15,3 6-6 16,8 6-1-16,-1 12-25 15,4 23 2-15,-4 22 1 0,0 8 1 16,-3 20 3-16,0 22-11 16,-4-4-2-16,0 7-6 15,-10 6-3-15,-8-15-2 16,-6-10 0-16,-8-19-2 16,-3-12 2-16,-3-13-2 15,-1-13-1-15,-3-12-8 16,0-9-3-16,3-10-27 0,1-9-13 15,-1-6-35-15,4-7-13 16,-3 0-67 0</inkml:trace>
  <inkml:trace contextRef="#ctx0" brushRef="#br0" timeOffset="29288.9">1326 10191 236 0,'8'-18'88'0,"-1"11"-69"0,3-5 6 15,-3 5 0-15,-3 1-5 16,-1 0 0-16,1 0 7 16,-4 6 3-16,0 0-16 15,3-7 5-15,-3 4 4 0,0-3-1 16,-3 0-1-16,-1-1-7 15,1 4-1-15,-4 0-4 16,-4 3 0-16,-3 3-3 16,-11 7 1-16,1 2-6 0,-15 4-1 15,0 3 0-15,4 0 0 16,-1 9 2-16,1-9 1 16,7 6 1-16,10-3 2 15,4 0-1-15,4 3 0 16,6-3-3-16,8 6-2 15,6 0 3-15,11-6 2 16,8-6 0-16,6-7 0 16,7-9-1-16,-3-12 0 15,3-7 2-15,1-3 3 16,-12-10-4-16,-2 4-3 16,-5 6 1-16,-3 0 2 15,-6 4 2-15,-5 2 1 0,1 6 2 16,-8 7 4-16,1 6-6 15,-4 10-2-15,-4 9-3 16,1 9 0-16,-1 7 2 16,1 12 4-16,-1-3-4 15,4 0-1-15,0-3-4 16,4-6-1-16,-1-1 3 16,1 1 1-16,-4-10-4 15,3-6 1-15,1 3 0 16,-1-12 0-16,1 2-42 15,-4-5-19-15,0-4-31 16,0 0-11-16,3-3-65 16</inkml:trace>
  <inkml:trace contextRef="#ctx0" brushRef="#br0" timeOffset="29681.88">780 10913 248 0,'-25'-4'93'0,"18"4"-72"0,3 0 22 0,4 0 6 0,0 0-15 16,0 0-2-16,0 0-4 15,11 0 0-15,3 0-15 16,7-3 8-16,4 0 2 0,14-3-3 16,17-4 1-16,22-5-8 0,21-1 0 15,3 4-2-15,25-4 1 16,7 6 2-16,-7 4 2 16,-4-3-12-16,-6 3-4 15,-11 2 2-15,-29 1 2 0,-13 3-3 16,-15 0-3-16,-10 0-37 15,-14 3-14-15,-15 1-24 16,-6-4-7-16,-4 0-78 16</inkml:trace>
  <inkml:trace contextRef="#ctx0" brushRef="#br0" timeOffset="30153.58">931 11333 272 0,'0'-16'101'0,"4"10"-78"0,-1 3 15 0,-3 3 4 0,7 0-5 15,1 3 0-15,-1 9-5 16,0 10-2-16,-4 10-17 16,1 12 1-16,-4-1 2 0,0 4-6 15,-4 0-1-15,1-6-3 16,-1 6-1-16,1-6-3 16,-1-3-2-16,4-1 1 0,0-9 1 15,0-6-6-15,4-9-1 16,3-7-56-16,0-6-23 15,7 0-86 1</inkml:trace>
  <inkml:trace contextRef="#ctx0" brushRef="#br0" timeOffset="30387.9">1242 11471 340 0,'-4'-25'126'0,"4"18"-98"0,4 7 17 0,-4 0 1 16,0 0-14-16,3 3-3 0,1 4-15 15,3-1-6-15,0 3-5 16,-4 1-3-16,5-1 1 0,-5 1-1 16,1-1 2-16,-1 0-19 15,-3 1-8-15,0-1-34 16,-3-2-12-16,3-1-86 15</inkml:trace>
  <inkml:trace contextRef="#ctx0" brushRef="#br0" timeOffset="31197.59">1785 11232 240 0,'-3'0'90'0,"6"-3"-70"0,1-3 8 0,-4 6-2 15,3-3-1-15,4-3 4 16,-3-4-4-16,-1 7-3 15,1-6-12-15,-1 2 2 0,-3-2 4 16,0 3 3-16,-7-1 3 16,0 4-6-16,-7 3-1 15,-7 3-5-15,-7 7-1 16,7-4-3-16,-11 10 1 16,4 3-4-16,-1-1 0 15,8 11 5-15,7-1 3 16,7-3-4-16,11-3-2 15,10-10 2-15,7-2 0 16,7-4 3-16,0-12 1 16,-3-4 6-16,3-2 1 15,0-1-3-15,-6 1-1 0,-5 2 0 16,-10 4 4-16,-3 15-1 16,-8 17-12-1,1 11-2-15,-4 7-3 16,0 0 2-16,3-6-3 15,4 2 0-15,4-5-17 16,-1-4-8-16,4-3-44 16,-3 1-19-16,-4-1-89 15,0 3-57-15,-4-3 101 16</inkml:trace>
  <inkml:trace contextRef="#ctx0" brushRef="#br0" timeOffset="31947.77">907 12530 340 0,'-4'-9'129'0,"4"3"-100"0,4-4 11 16,-4 1-2-16,3 6-12 15,4-7-1-15,0-2-1 16,0-1 0-16,11-2-13 16,7-1 2-16,10-3 1 0,0 10-1 0,-3 6 0 15,7 6-3-15,-7 3 1 16,-11 7 0-16,-11 5 3 15,-10 4-3-15,-7 0 1 16,-7 0-5-16,-4 0-2 16,-6-3-5-16,6 0-2 15,4 0 1-15,-4-4 2 16,11 1-2-16,4 3 0 16,3-4-1-16,3-2-2 15,11-4 3-15,8 7 0 16,2-3 1-16,12-1 0 15,-5 4-3-15,5 6 2 16,2 3 1-16,-9 3 2 16,-8 3-1-16,-4 4-1 15,-6-1 5-15,-7 1 1 0,-4-4 0 16,-7-6-1-16,-8-3-1 16,-2-3 2-16,-11-6-3 15,-11-4 0-15,0-3-1 16,4-2-2-16,-4-4 1 15,11 0-1-15,-1-4-27 16,15-2-9-16,0 3-31 16,7-6-10-16,7-7-14 15,11 3-6-15,10-9-53 16</inkml:trace>
  <inkml:trace contextRef="#ctx0" brushRef="#br0" timeOffset="32279.04">1453 12712 316 0,'-10'7'121'0,"10"-7"-95"0,-4 3 16 0,4-3-1 16,0 0-19-16,0 0-4 15,0 0-7-15,4-3 0 16,3-1-6-16,0-2 1 0,0 0 1 15,0 0 5-15,0-1 5 16,0 1-3-16,-7 6 2 0,0 0-5 16,0 0 1-16,-3 3-5 15,-1 0-2-15,1 4-5 16,3-1 0-16,0-3-2 16,0 0 0-16,0 0-3 15,3 0-1-15,1 1-39 16,-1-1-18-16,1 0-29 15,-1-3-13-15</inkml:trace>
  <inkml:trace contextRef="#ctx0" brushRef="#br0" timeOffset="32834.8">1662 12298 340 0,'-4'-6'129'0,"11"-3"-100"0,7-1 9 0,-7 7-1 16,7-6-6-16,8-1 2 16,2 1-7-16,8 3-4 15,-7 3-12-15,6 3 0 0,-2 3 3 16,6 6-7-16,-7 10-1 15,-7 6 3-15,1 6 5 16,-12 4 4-16,-6-1 4 16,-8 4-7-16,1-7-1 15,-4-6-7-15,-1-3-4 16,1-3-1-16,0-3 1 0,4-4-3 16,-1-2-2-16,4-1-1 15,4 1 3-15,3 2 0 16,7-2 1-16,4 2-3 15,10 4 2-15,0-7 1 16,0 7 2-16,8-4-1 16,2 4-1-16,-9 0 1 15,-5 3 1-15,-3 3 8 16,-6 3 3-16,-8 3-4 16,-7 3-1-16,-7 1-2 15,-8-7 1-15,-9 3-4 0,-4-9 0 16,-11-1-1-16,3-8 1 15,1-7-2-15,0 0 2 16,-4 0-2-16,4 0-1 16,3-3-13-16,-3 0-6 15,10 0-50-15,11-3-20 16,10-9-126 0</inkml:trace>
  <inkml:trace contextRef="#ctx0" brushRef="#br0" timeOffset="34652.62">12220 9241 224 0,'-21'3'85'0,"14"-3"-66"0,0 0 21 0,7-3 7 16,-4 3-7-16,4 0 1 15,0 0-14-15,0 0-5 16,0 0-12-16,0 0-4 0,4 3 0 15,7 1 1-15,3-1 3 16,7 0 1-16,7 0 3 16,7 0-3-16,1 3-1 15,2 1 5-15,-6-4 2 16,-7 6 3-16,7 1 0 16,-8 15 0-16,-10 6 2 0,-10 10-8 15,-11 6-1-15,-4 0-7 16,-6 0-4-16,-5 0-1 15,1 0 1-15,-3-6-1 16,2-4-1-16,5-2 1 16,3-4-1-16,7-6-3 15,7-6 2-15,7 0 1 0,7-7 0 0,3-5 2 16,5-4 1-16,2 0-1 16,8-3-2-16,-7 0-15 15,-4 3-5-15,0 0-43 16,-3-3-17-16,-4 0-24 15,11 3-94 1</inkml:trace>
  <inkml:trace contextRef="#ctx0" brushRef="#br0" timeOffset="35169.28">12915 9354 364 0,'-3'-6'134'0,"3"6"-104"0,-4 0 1 0,4 0-9 16,-3 3-13-16,-4 3-1 16,-4 4-4-16,0 2-3 15,-3 4 0-15,4 0-1 0,-1-1 2 16,1-2-3-16,2 6-2 15,5 0 2-15,3-1 0 16,3-2-2-16,8 0 2 0,3-1 1 16,0-2 0-16,4 6 0 15,3-4 0-15,7 1-3 16,4 0 2-16,7 3 1 16,0-1 2-16,3 1-1 15,-3 0-1-15,-7 0 1 16,-4 3-1-16,-7 0 8 15,-3-3 5-15,-8-1 5 16,-3-2 3-16,-3-3-2 16,-8 2 0-16,-6-2-4 15,-8-4 1-15,-10-3-11 16,-11 1-3-16,0 2-2 0,-3 1 2 16,0-4-3-16,3 0 0 15,0-6-26-15,7 0-11 16,4-3-21-16,7-6-6 15,7-4-25-15,10 0-8 16,4 1-24 0</inkml:trace>
  <inkml:trace contextRef="#ctx0" brushRef="#br0" timeOffset="35435.6">12809 9295 296 0,'-7'-3'110'0,"11"-4"-86"0,6 4 5 15,-3 3-3-15,8 0-6 16,2 0 0-16,8 3-2 16,10-3-1-16,18 0-9 15,14 7-3-15,7-4-1 0,-3-3-2 16,6 0 1-16,1 6-2 15,0-3-1-15,-8-3-15 16,-10 6-7-16,-14-3-121 16,-14 10-66-1,-15 0 93-15</inkml:trace>
  <inkml:trace contextRef="#ctx0" brushRef="#br0" timeOffset="35820.28">11934 10354 284 0,'-21'-3'107'0,"21"3"-83"0,0 0-1 16,0 0-5-16,7-6 4 16,4 6 6-16,3-9-3 15,7 5-1-15,15-5-13 16,20 0 4-16,15 2 3 0,10-5-4 16,35-1 2-16,25-2-9 15,14-1-2-15,22 0-1 16,-8 1 0-16,-45 5-2 15,52 1-2-15,-49-1 1 16,-11 1-1-16,-27 6-5 16,-22-3-1-16,-14 6-48 15,-22 0-19-15,-6 0-89 16</inkml:trace>
  <inkml:trace contextRef="#ctx0" brushRef="#br0" timeOffset="36330.93">12372 10702 284 0,'-7'-18'107'0,"7"11"-83"0,3-2 17 0,-3 9 4 15,4-3-9-15,3 0 2 16,0 3-2-16,0 0 2 16,0 9-21-16,0 13-1 0,-3-3 1 15,-1-3-5-15,-3 24 1 16,0-5-8-16,-3 15-1 15,-1 13-2-15,1-10-2 16,-1-6 1-16,4-16-1 16,0-6-29-16,4-3-10 15,-1-9-54-15,8-4-22 16,-4 4-42 0</inkml:trace>
  <inkml:trace contextRef="#ctx0" brushRef="#br0" timeOffset="36571.28">12764 10781 348 0,'0'-6'129'0,"3"2"-100"0,1 4 11 16,-4 0 0-16,0 0-11 16,0 0 0-16,0 4-12 15,0-1-5-15,0 3-7 16,0-3-6-16,0 3 0 0,0-2 1 15,3-1 2-15,4-3-3 16,0 0 0-16,0 0-23 16,0 0-12-16,0 0-47 15,0 3-22-15,0 3-40 16</inkml:trace>
  <inkml:trace contextRef="#ctx0" brushRef="#br0" timeOffset="40565.44">13257 10618 272 0,'-10'-6'104'0,"6"-1"-81"0,-6 7 9 15,6-3 1-15,1 3-10 16,-1 0-1-16,1 0-6 16,3 0-2-16,0 0-8 15,7 0 9-15,3-6 7 0,8 6-2 16,0-3 0-16,3-4-5 16,3 7-1-16,-2 7-4 15,-1-4 1-15,0 6-4 16,-3 7 1-16,-4 0-1 15,-7 6 3-15,-4 0-1 0,-6-1 2 16,-4 14-6 0,-4-4-1-16,0 1-4 0,1-4-1 15,-1 0 1-15,4 0 2 16,4-3-1-16,-1-6-1 16,4-3 5-16,7 0 1 15,0-7 0-15,4 0 1 16,3-5-6-16,0 5-1 15,0-3-9-15,-3 0-2 16,-1 1-51-16,-3-4-22 16,4 0-67-1,3-3-65-15,4-3 82 16</inkml:trace>
  <inkml:trace contextRef="#ctx0" brushRef="#br0" timeOffset="41074.55">13762 10699 272 0,'7'-9'101'0,"0"0"-78"0,4-1 20 16,-4 4 5-16,0-4-13 16,0 1 0-16,0 3-11 15,-4-1-3-15,-3 7-12 16,-3 4-1-16,-4 2 2 0,-4 3-4 15,-3 1-1-15,0-1-7 16,0 1-1-16,3-1 1 16,4 0 1-16,7-6 1 0,4 4 0 15,6-4 0-15,4-3 2 16,1 0-1-16,-1 0-1 16,3 0-2-16,-3 6 1 15,0-3-1-15,1 4 0 16,-1-4 2-16,0 9 0 15,0-2 0-15,-3 2 0 16,-1 4 6-16,-3 3 4 16,0-1 3-16,-3 8 5 15,-1-4-4-15,-3-1 0 16,0 1-2-16,-3-3 2 16,-1-3 4-16,-3 0 1 15,0-4-10-15,-3-2-5 0,-5 5-3 16,1-5 1-1,0-1-1-15,0-3 2 16,0-3-24-16,3-3-8 0,1-6-30 16,3-3-13-16,3-10-23 15,4 0-8-15,0 0-35 16</inkml:trace>
  <inkml:trace contextRef="#ctx0" brushRef="#br0" timeOffset="41255.51">13836 10633 260 0,'-4'-3'99'0,"8"3"-77"0,3 3 15 0,4-3 3 15,3 0-13-15,7-3-3 16,11 0-12-16,10-3-5 16,4 0-4-16,-4 3-5 0,-7-4 1 15,-6 7-30-15,-8 0-14 16,-7 0-92-1</inkml:trace>
  <inkml:trace contextRef="#ctx0" brushRef="#br0" timeOffset="49841.35">12337 11624 196 0,'7'-9'74'0,"-7"9"-58"0,7-6 9 0,-7 6 0 0,3 0-2 15,1 0 1-15,-1 0 2 16,1 9 1-16,-1 0-14 16,-3 1 3-16,0-1 2 0,0-2-4 15,-7 5 2-15,4-3-7 16,-8 4-3-16,-3 6-3 15,0 0-3-15,3-4-2 16,4-2-1-16,4 3 4 16,3-10 1-16,0 0-3 15,7 0 1-15,-4-3 0 16,12 1 2-16,-5-1-1 16,8 0-1-16,-4 0 1 0,4 0-1 15,-4 0 0-15,7 0 0 16,7 4-3-16,4 5 2 15,-8 4 1-15,-2 3 0 16,-5 9 0-16,-3-3 0 16,-3 0 0-16,0 0 0 15,-4-3 2-15,-4-3 1 16,-3-6 5-16,-3 5 3 16,-4-5 7-16,-4-4 3 15,0-2-8-15,-3-4-3 16,-3 0-6-16,3 0-3 15,-4-3 0-15,0 0-1 16,1-3 0-16,-1 0 2 0,4 0-3 16,3 3 0-16,1-4-12 15,3 1-7-15,3 0-36 16,1 0-16-16,3-3-72 16</inkml:trace>
  <inkml:trace contextRef="#ctx0" brushRef="#br0" timeOffset="50143.2">12386 11627 200 0,'-3'-3'77'0,"3"3"-60"0,3 0 8 0,-3 0 2 16,4-6-5-16,-1 6 1 15,4 0-3-15,0 0-3 16,7-3-9-16,11-3-1 0,10 3 3 16,4-4-8-16,3 4-1 15,-3 3-1-15,-3 0 0 16,-5 3-51-16,-3-3-20 15,-10 7-40 1</inkml:trace>
  <inkml:trace contextRef="#ctx0" brushRef="#br0" timeOffset="50505.06">12855 11762 264 0,'-7'-3'99'0,"7"3"-77"0,4-6 2 16,-4 6-4-16,0 0-7 16,7 0 0-16,0 0-1 15,-4 0 2-15,4-3-7 16,-3-4 2-16,3 7 4 0,-3-3-3 16,-1-3 0-16,1 6-4 0,-4 0 1 15,0 0-4-15,0 0 0 16,0 0-1-16,0 0-2 15,0 0 5-15,3 0 1 16,-3 0-5-16,0 0 0 16,0 9-1-16,-3-2 2 15,-1-4-1-15,1 6 2 16,-1 4-7-16,0-4 1 16,-3 1-23-16,4-1-8 15,3-3-32-15,3 1-10 16,8-4-44-1</inkml:trace>
  <inkml:trace contextRef="#ctx0" brushRef="#br0" timeOffset="51027.07">13296 11590 264 0,'14'-19'99'0,"-3"10"-77"0,3-4 9 15,-7 10-2-15,0 0-4 16,-7 3 0-16,0 0-3 16,0 3-2-16,-3 3-10 15,-4 4-6-15,-4-1-1 0,-3 4-2 16,0-1 2-16,0 1-4 16,0-4 0-16,3 0 1 0,7 1 0 15,8-1 0 1,3-2 0-16,4-1 2 15,3-3 1-15,3 0-1 0,4 0-2 16,1 3-2-16,2 1 1 16,5-1-1-16,2 3-2 15,1 4 5-15,-4 3 1 16,1 12 4-16,-1 3 1 16,-4 7 3-16,-6-4 4 15,-4 4 3-15,-3-10 2 16,-4-3 1-16,-7-3 2 15,-4-6-3-15,-6 3-2 16,-11-10-7-16,-4 7-4 16,-3-7-3-16,-1-3-3 15,1-2 1-15,0-1 1 16,0-3-1-16,3-3-1 0,0-7 1 16,1 1-1-1,2-7-7-15,5 7-3 0,6-4-34 16,4 1-16-16,7-1-9 15,4-3-3-15,3-2-75 16</inkml:trace>
  <inkml:trace contextRef="#ctx0" brushRef="#br0" timeOffset="51389.84">13328 11464 232 0,'-14'-15'88'0,"10"12"-69"0,-3 6 8 0,7 0 1 16,0 3-4-16,0 0 3 15,0 4 5-15,4-1 4 16,3 1-19-16,0-4 10 0,3-3 6 15,5-3-4-15,2 0-2 16,8-9-9-16,10-4-1 16,15-3-12-16,6 1-6 15,0 2 1-15,-3 4 1 0,-7 3-2 16,-3-1-2 0,-12 4-14-16,-6 3-4 0,-4 0-33 15,-7 0-15 1,0 0-193-1,8-3 115-15</inkml:trace>
  <inkml:trace contextRef="#ctx0" brushRef="#br0" timeOffset="69167.03">4339 10317 180 0,'-3'0'68'0,"3"-10"-52"0,0 7 17 0,0-3 4 0,0-3 3 16,0-1 5-16,0-5-2 15,3-1-2-15,-3 0-22 16,4 4 6-16,-1 2 5 0,1 1-7 15,-1 15-4-15,1 7 1 16,-1 12 1-16,1 19-7 16,-1 12-3-16,4 16 0 15,1-6 0-15,6-3-1 16,0-4 1-16,0-2-6 16,7-7-1-16,0-6-2 15,4-13 1-15,7-15 2 0,-4-16 2 16,4-10-3-16,-1-8-3 15,1-7 0-15,-11-4 1 16,0 1-1-16,-3 6 2 16,-4 6-2-16,-3 10-1 15,-4 12-2-15,-4 7 1 16,1 6 1-16,3-4 0 16,0 4-3-16,7-3 2 15,0-7-1-15,0-2 0 16,11-7 6-16,7-7 2 15,7-2 6-15,-8-7 5 16,1-12-7-16,-7-3-1 16,-8-16-3-16,-6-3-1 15,-11-4-3-15,-11 4 1 0,-6 3-2 16,-8 0-1 0,0 6 1-16,8 16 1 0,-1 3-3 15,0 7-2-15,11 2-3 16,4 7-1-16,6 3-36 15,15 3-16-15,7 3-30 16,3 3-12-16,11 3-69 16</inkml:trace>
  <inkml:trace contextRef="#ctx0" brushRef="#br0" timeOffset="69777.53">5447 10270 308 0,'-32'-10'115'0,"25"4"-89"0,-14 0 8 0,14 0-4 16,0-1-3-16,0 4 3 16,-4 3-5-16,1 3-1 15,-1 7-13-15,-3 5-2 0,0 10 1 16,0 13 0-16,0 15 2 15,-4 1-6-15,7-1-2 0,4-3-2 16,7-6-2-16,4 0 1 16,3-10-1-16,3-5 2 15,12-11 1-15,-1-8 7 16,7-10 4-16,4-10-5 16,3-15-1-16,-10-15 2 15,-1-11 1-15,-2-2-1 16,-8 6 1-16,-7 10-2 15,-4 5 2-15,-3 10-2 16,-3 16 2-16,-4 15-6 16,-4 16-3-1,4 4-1-15,7 8-1 16,7-5 0-16,4-4 0 16,6-3-3-16,12-6 0 15,-5-10 4-15,8-9 1 16,3-16 0-16,4-15-2 15,-7-7 1-15,7 1 1 16,-8 6 1-16,-2 5 1 16,-8 11-2-16,-7 15 1 15,-4 12 0-15,-2 7 1 16,-1 3-2-16,3 0-2 0,1-3-2 16,3-4 1-16,4-2-8 15,-4-4-4-15,3 1-33 16,1-1-15-16,0 1-17 15,-1 5-4-15,1-5-90 16</inkml:trace>
  <inkml:trace contextRef="#ctx0" brushRef="#br0" timeOffset="70078.17">6297 9680 344 0,'-21'-28'129'0,"17"12"-100"0,-3-15 11 0,7 22-2 15,7-1-10-15,-3 4-2 16,7 15-6-16,-4 13-2 16,7 13-10-16,-4 9-1 0,-3 31 0 15,0 16-1-15,-3 3-1 16,-4 3-3-16,3 19-2 15,1-9 1-15,3-19 1 16,0-16-3-16,0-19 0 16,0-12-21-16,0-19-10 15,-3-16-42-15,-4-22-17 16,0-9-67 0</inkml:trace>
  <inkml:trace contextRef="#ctx0" brushRef="#br0" timeOffset="70244.77">6078 10129 368 0,'-10'9'140'0,"24"-9"-109"0,14 0 9 16,-3-3-2-16,7-3-20 15,17-4-4-15,22-2-7 16,-1-1-2-16,1 4-3 16,-8 9-24-16,-3 12-7 0,-3-2-127 15,-1-1-76 1,-3-6 99-16</inkml:trace>
  <inkml:trace contextRef="#ctx0" brushRef="#br0" timeOffset="71026.1">7405 9633 340 0,'-67'-22'126'0,"56"16"-98"0,4 3 6 16,7 3-4-16,11-6-15 15,10-4-1-15,11-2 1 0,14-7 2 16,-1 6-9 0,12-2 13-16,-1 8 6 0,11 11-3 15,-7 14-2-15,-7 11-1 0,-10 2-1 16,-15 3-5-16,-14-2 1 16,-18-1-5-16,-10 4 1 15,-3-4-5-15,-5 0 1 16,5-2-7-16,-8-4-1 15,7 0-2-15,1 0 0 16,3 3 0-16,7 3-2 16,3 4 3-16,4-1 0 15,11 1-2-15,13-4 0 16,12-3 2-16,10 1 0 16,6-1-2-16,-2 0 2 0,-8 3 1 15,-3 7 2-15,-11 3 1 16,-7 3 1-16,-10 3-2 15,-11-3 1 1,-11-7 0-16,-10-5 1 0,-18-4 2 16,-10-9 1-16,-4-1-6 15,0-8-2-15,7-10 0 16,-7 0 2-16,4-3-5 16,7-4 1-16,6-2-30 15,12 0-13-15,6-7-14 16,11 0-3-16,11-3-1 15,10-2-1-15,7-5-89 16</inkml:trace>
  <inkml:trace contextRef="#ctx0" brushRef="#br0" timeOffset="71444.89">8611 9718 280 0,'-7'-19'107'0,"7"10"-83"0,-3-1 10 0,-1 7 2 16,1-3-9-16,-8 3-1 15,-7 3 1-15,-6 3 2 16,-12 6-15-16,-6 10 7 0,-11 12 6 16,0 13-6-16,0 22-2 0,4 13-5 15,7-1-1-15,6 0-3 16,15 16 1-16,21-3-4 15,11-6 1-15,42-13 1 16,31-19 2-16,19-12-1 16,27-19-1-16,1-25-3 15,-15-25-1-15,4-16 8 16,-7-9 3-16,-18-10 6 16,-21-22 1-16,-28-12-12 15,-28-6-4-15,-29-4-5 16,-20-9-2-16,-15 9-2 15,-28 23-1-15,-29 24-1 0,-3 32 3 16,-10 25-22 0,-4 15-9-16,21 13-39 15,18 0-17-15,21 7-122 16</inkml:trace>
  <inkml:trace contextRef="#ctx0" brushRef="#br0" timeOffset="72119.05">4075 11223 292 0,'-4'-9'110'0,"11"5"-86"0,14-2 18 0,-7 6 1 15,8-3-14-15,9-3-5 16,-2-1-2-16,13 1 0 16,21 0-12-16,22-3 8 0,7-1 4 15,21 1 0-15,28-4-1 16,10-6 2-16,40 1 0 16,24-11 1-16,36-11 2 0,41-7-5 15,51-4-3 1,31 4-4-16,24 7-1 0,4 8-5 15,-10 10-3-15,-22 10-5 16,-45 12 0-16,-103 0-11 16,18 9-5-16,-60 1-12 15,-39-4-3-15,-24-6 4 16,-12-6 1-16,-6-7 15 16,-7-6 8-16,-11-3-28 15,-14 0-13-15,-11-6-146 16</inkml:trace>
  <inkml:trace contextRef="#ctx0" brushRef="#br0" timeOffset="88664.91">5366 11743 184 0,'-4'-9'71'0,"4"9"-55"0,-3 0 11 0,3 0 3 15,-4 0-9-15,1 0 0 16,-4-3-1-16,3-3 2 16,-3 6-12-16,3 0 5 0,1 0 5 15,-1 0-5-15,1 0 0 16,3 0-7-16,0 0-3 15,0 0 6-15,0 0 3 16,3-3-1-16,4-1 0 16,1 1 1-16,-1 0 2 15,3-3-7-15,4 0-1 16,4-1-2-16,10 1 1 0,7-3 0 16,8-1 1-1,3 4-2-15,-4 0 1 0,0 3-4 16,1 3-2-16,-1 3 2 15,0 0 0-15,-3 0 1 16,-4 3 2-16,-6 4 3 16,-8-1 2-16,-7 4 1 15,-4-1 2-15,-10 1-5 16,-10 5-1-16,-1 8 0 16,-3-1 2-16,-3 3-5 15,-1 0-1-15,0 0-2 16,1-3-2-16,-1 0-2 15,-7 1 1-15,8-5 1 16,-1-2 2-16,4 0-1 0,0 0 2 16,3-7-7-16,4 1-1 15,7-4 4-15,4-2 2 16,6-4 1-16,4 0-2 16,4 0-2-16,3 0 1 15,0 0 1-15,8 4 0 16,-8 2 0-16,0-3 0 15,0 10-3-15,-3-3 2 16,-1 5 1-16,5-2 0 16,-12 3 0-16,4 0 2 15,-3 3-3-15,-1 0-2 16,-3-4 4-16,0 7 3 0,-3-3-6 16,0 0 0-16,-4 0 6 15,-4 0 7-15,-3-3 1 16,-7 0 3-16,-7 0-6 15,-4-1-1-15,-10 1-2 16,-1-3 1-16,-2 0-2 16,-5-4 0-16,-6-2-1 15,3-4 0-15,-7-6-5 16,11-6-1-16,7 2 1 16,-1-2 2-16,12-3-2 15,6-1-2-15,7 7-7 16,8-3-4-16,10 6-39 15,7 0-17-15,11 0-39 0,10 0-15 16,0-6-30 0</inkml:trace>
  <inkml:trace contextRef="#ctx0" brushRef="#br0" timeOffset="89445.97">6294 11584 196 0,'7'-13'74'0,"-4"4"-58"0,1-1 14 0,-4 4 1 16,0 3-3-16,0 0 3 15,0 0-6-15,0-1-3 0,-4 4-12 16,1 4 2-16,-4-1 2 0,0 6 4 15,3 4 1-15,-7 9 1 16,-6 9 0-16,3 10 2 16,-4 21 1-16,-3 17-8 15,0 9-2-15,3-26-7 16,7 29-2-16,1 10 11 16,10-7 7-16,14-10-9 15,-3-12-4-15,6-12 0 16,4-13 4-16,4 0-1 15,0-12 3-15,3-7-10 16,-7-3-6-16,0-6 5 16,-7-10 4-16,-7 0-39 0,1 1-18 15,-1-7-155 1</inkml:trace>
  <inkml:trace contextRef="#ctx0" brushRef="#br0" timeOffset="92941.73">6622 11925 208 0,'10'-15'77'0,"-6"8"-60"0,-1-2 10 16,1 3 1-16,-4-4-5 15,0 7 0-15,0-3-1 0,0 6 1 16,0 0-13-16,0 0 3 0,0 0 1 15,0 0-1-15,0 6 0 16,0 4-1-16,-4 2 2 16,1 1-5-16,-1 2-1 15,-3 4-2-15,0 0 1 16,0 0-4-16,0-7-2 16,3 7 2-16,1-9 0 15,-1 5-4-15,4-5 1 16,0-1 0-16,4 0 2 15,-1-2 1-15,5-1 1 16,2-3 0-16,1 0 2 16,-1 0-3-16,8 1-2 15,-7-1 0-15,3 0-1 0,3 0 0 16,4 0 0-16,4 3 0 16,3 1 2-16,-6-4-3 15,2 6 0-15,-3 7-1 16,-3-4 0-16,0 1 2 15,-4 3 2-15,-4-1 1 16,-6-2 3-16,-1-1 8 16,-6-2 3-16,-8 5 3 15,1-2 0-15,-4-4-7 16,-4 1 0-16,0-1-6 16,-3 1-2-16,0-1-2 15,3 0-3-15,-6-2 1 16,2-1-1-16,1 0-3 0,4-3 0 15,-1 0-7-15,7 1-4 16,4-4-30-16,4-4-11 16,3-2-10-16,7-3 0 15,4-4-79 1</inkml:trace>
  <inkml:trace contextRef="#ctx0" brushRef="#br0" timeOffset="93333.87">6650 11828 224 0,'-7'-3'85'0,"3"0"-66"0,4 0 12 16,0 3 1-16,0 0-4 16,0 0 3-16,0 0-6 15,4-3-3-15,6-1-12 16,-3 1 5-16,1 0 2 0,6 0-3 16,3 0 2-16,4 0-5 15,8 3-1-15,6 0-4 16,0 3-1-16,0 0-3 0,1 3-2 15,-8 1-2-15,-3-1 1 16,-4 0 1-16,0-3 2 16,-3 0-28-16,-1-3-11 15,-3 0-18 1,1-3-3-16,-1-3-75 16</inkml:trace>
  <inkml:trace contextRef="#ctx0" brushRef="#br0" timeOffset="93767.89">7105 11502 264 0,'0'-9'99'0,"0"9"-77"0,3-4 2 16,-3 4-2-16,8 0-3 15,-1 4 1-15,3 2 0 16,1 10 0-16,3 6-11 16,0 9 3-16,0 10 4 0,-3 12-4 15,-4 19-2-15,-4 13 3 16,1-1 4-16,-4-5 2 0,0-1 1 15,0 1-3-15,0-1 2 16,0-6-8-16,0-9-2 16,-4-7-5-16,1-9-1 15,-1-6-1-15,1-13 1 16,-4 0-2-16,0-9 2 16,-4-6-13-16,4-7-6 15,0-3-29-15,3 0-11 16,1-6-94-1,6-3-67-15,1-10 89 16</inkml:trace>
  <inkml:trace contextRef="#ctx0" brushRef="#br0" timeOffset="94899.9">7712 11831 196 0,'-4'-3'74'0,"4"0"-58"0,0 0 9 0,0 3 2 15,0 0-7-15,4-3 0 16,-4 3 2-16,0 0 1 16,0 0-12-16,0 0 0 0,3 6 15 15,1 10-1-15,-1 12-3 16,1 10-4-16,3 2-6 15,0-2 0-15,0 6-5 16,0-3-2-16,0-4-2 16,4-5 0-16,-1 2-9 15,-3-3-1-15,0-6 8 16,0-3 6-16,-3 0-3 16,-4-3 0-16,-4-3-2 15,1 0-2-15,-4-4-15 16,0 1-5-16,3-4-34 15,-10-6-15-15,7-3-66 16</inkml:trace>
  <inkml:trace contextRef="#ctx0" brushRef="#br0" timeOffset="95181.09">7585 12120 228 0,'-4'-10'88'0,"4"10"-69"0,0 0 6 0,0 0-2 15,4 0-2-15,3 0 2 16,0 0 1-16,3 0 2 16,5 0-14-16,2 0 2 0,4 0 0 0,11 0-5 15,7 0-1-15,7 0-6 16,-7 0-2-16,-1 0 0 15,-2 0 2-15,-1-3-25 16,-3 0-10-16,-4-3-40 16,0 0-19-16,4-4-20 15</inkml:trace>
  <inkml:trace contextRef="#ctx0" brushRef="#br0" timeOffset="95633.03">8206 11759 244 0,'-18'-9'90'0,"11"2"-70"0,0 7 6 0,7 0-1 15,0 0-5-15,0-3 3 16</inkml:trace>
  <inkml:trace contextRef="#ctx0" brushRef="#br0" timeOffset="96067.42">8181 11734 478 0,'14'-9'24'0,"4"6"-1"15,10-4-5-15,4 1 1 16,3 6-4-16,0 3 1 16,-3 0-3-16,-4 4 0 15,-7-4 1-15,-7 6 2 0,-6 7-3 16,-5-4 2-16,-6 4-6 15,-1 0-3-15,-3 2-3 16,0 1-3-16,0 0 1 16,3 0 1-1,1 6-3-15,3-3-2 0,0 0 2 16,7 0 2-16,3 0 0 16,1 0 2-16,3 3-4 15,0-3-2-15,0 3 2 16,-3 0 0-16,-1-6-2 15,1 6 2-15,-4-3 3 16,-3-3 1-16,-4-4-1 16,0 1 1-16,-4 0-2 15,-3-4 2-15,-4-2-2 0,-3-1-1 16,-3 0 3-16,-4 1 0 16,-4-1-1-16,0-3-2 15,0-2 1-15,4-1-1 16,4-3 0-16,-1 0 2 15,4 0-8-15,3 0-1 16,8 0-40-16,3 0-17 16,7-3-20-16,11-4-6 15,3 7-48 1</inkml:trace>
  <inkml:trace contextRef="#ctx0" brushRef="#br0" timeOffset="96518.19">8844 11674 264 0,'-10'-6'101'0,"3"3"-78"0,-4 0 9 16,7 0 0-16,-3 3-11 0,0 0 0 15,-3 3-3-15,-1 3 0 16,-3 7-9-16,0 6-1 0,0 6 2 15,0 22-4-15,3 9-1 16,1 4 0-16,6-1-1 16,4-2 2-16,11-4 1 15,6-3-1-15,8-3-1 16,7-6-6-16,-1-7-1 16,1-8 3-16,-4-8 1 15,-3-8-3-15,-4-4-1 16,-7-6-52-16,0-6-22 15</inkml:trace>
  <inkml:trace contextRef="#ctx0" brushRef="#br0" timeOffset="97400.83">9084 11743 248 0,'0'-9'93'0,"4"6"-72"0,-1-3 3 16,-3 6-3-16,0 0 0 16,4 0 4-16,-1-3-4 15,-3 3-3-15,0 0-10 16,0 0 4-16,4 0 1 0,-1 0 2 15,-3 3 1-15,0 3-4 16,-3-3-2-16,-4 6-6 16,0 7-3-16,0-3-3 15,-1-1 1-15,1 1 1 16,0-1 0-16,4-2 0 16,-1-1 0-16,4 1 0 0,4-4 0 15,-1 0 0-15,4 0 0 16,0-3 0-16,4 7 0 15,0-4 0-15,-1-3 2 16,1 7-1-16,-1-1-1 16,4 4-2-16,1 2-1 15,-1 4 4-15,3 3 1 16,1-3-3-16,0 9-1 16,-1-6 1-16,1 0 2 15,0-3 4-15,-4 0 4 16,-4-4 5-16,1-5 1 15,-8 5 3-15,-3-5 1 0,-10-1-6 16,-4-3 0 0,-8 1-8-16,-2-1-1 15,3-3-2-15,-1 0-2 0,5 0 1 16,-1-3 1-16,4-3-1 16,3-3 2-16,1 0-13 15,3-1-3-15,3-5-43 16,4 3-17-16,0-1-60 15,7 1-63 1,4-4 67-16</inkml:trace>
  <inkml:trace contextRef="#ctx0" brushRef="#br0" timeOffset="97626.29">9084 11725 264 0,'-7'-3'101'0,"11"3"-78"0,-1 0-5 0,1 0-5 16,6 0-1-16,4 0 4 15,11 0-8-15,10 0-2 16,11 0-4-16,0 0 1 0,0 0 0 16,-7 0-1-16,-8 0-2 15,-6 0-8-15,-4 3-5 16,-3-3-114-1</inkml:trace>
  <inkml:trace contextRef="#ctx0" brushRef="#br0" timeOffset="97940.9">9507 11518 288 0,'4'6'110'0,"3"0"-86"0,7 7 11 16,-3-4 1-16,3 4-7 16,0 9 3-16,4 0-5 15,3 15-2-15,0 13-13 16,-4 16 3-16,-6 13 5 0,-7-1-2 16,-4-6-1-16,-7 0-7 0,-1 4-2 15,-2-4-4-15,-1-10-3 16,1-2-3-16,3-13 1 15,0-13-10-15,0-5-3 16,0-4-35-16,-4-6-13 16,0-10-85-1,4 0-63-15,0-9 83 16</inkml:trace>
  <inkml:trace contextRef="#ctx0" brushRef="#br0" timeOffset="99236.73">4463 13697 288 0,'-4'-6'107'0,"4"2"-83"0,4-2 6 0,3 6-1 15,3 0-5-15,4 0 3 16,11 6-6-16,0-2-1 16,-1 2-11-16,8 3-3 0,0 1-2 0,3-1-2 15,-7 1-2-15,1-1 3 16,-5 0 0-16,-2 1-21 16,-8-1-10-16,-7 4-132 15</inkml:trace>
  <inkml:trace contextRef="#ctx0" brushRef="#br0" timeOffset="99442.79">4671 14017 332 0,'17'-3'126'0,"-2"-4"-98"0,16-8 10 15,-13 5-3-15,10 1-18 0,4-4-4 16,10 4-6-16,11-1-2 15,-11 10-3-15,1 0-4 0,-4 0-1 16,-11 10-34-16,-3-4-12 16,-4-3-53-16,3-3-20 15,5-3 11 1</inkml:trace>
  <inkml:trace contextRef="#ctx0" brushRef="#br0" timeOffset="99788.81">5740 13440 336 0,'-4'-13'126'0,"4"7"-98"0,4 6-1 16,-1 6-8-16,4-3-3 15,0 13 2-15,0 3-5 16,4 6-3-16,-7 6-5 16,-4 4-2-16,0 15 1 0,-4 13-2 15,-7 6-2-15,4-4 1 16,0-5 1-16,4-10-30 0,3-6-11 15,3-9-20-15,4-13-8 16,11-13-66 0</inkml:trace>
  <inkml:trace contextRef="#ctx0" brushRef="#br0" timeOffset="100237.74">6205 13515 252 0,'4'-22'96'0,"-4"13"-75"0,3-4 21 0,1 7 6 16,-4 0-13-16,0-1-2 16,0 4-11-16,0 3-3 15,-4 0-11-15,-3 6-7 0,-3 7-2 0,-4 3 1 16,0-1 0-16,3 1 0 16,-3-3 2-16,7 5-3 15,0-8-2-15,14 5 2 16,0-2 0-16,11-4 1 15,-4 4 0-15,7-1 0 16,3 1 0-16,8 0 0 16,4 2 0-16,6 7-3 15,0 6 0-15,1 7 2 16,-5 3 2-16,-6 2 0 16,-4-2-1-16,-3-4 16 15,-14-5 9-15,-4-1 2 16,-4-3 4-16,-6-3-4 15,-11-3-2-15,-11-4-11 0,-10-2-4 16,-4-1-4-16,3-2-1 16,-6-4-6-16,3-6 1 15,4-6-5-15,3 3 1 16,4-13-36-16,3-6-15 16,4-9-30-16,7-13-9 15,7 6-60 1</inkml:trace>
  <inkml:trace contextRef="#ctx0" brushRef="#br0" timeOffset="100405.11">6255 13402 348 0,'21'-16'129'0,"-3"7"-100"0,27-7-7 0,-20 10-7 0,17 3-12 15,1 0 0-15,6 3-3 16,1 0-3-16,-1 0 2 15,4 3-79-15,0 3-36 0,0 1-12 16</inkml:trace>
  <inkml:trace contextRef="#ctx0" brushRef="#br0" timeOffset="100959.02">7627 13365 252 0,'-11'-22'96'0,"11"12"-75"0,-7 1 25 15,7 6 6-15,0-4-14 16,0 7-2-16,0 0-10 16,0 0-2-16,4 16-13 15,3 6 4-15,-3 16 3 0,3 2-8 16,-7 4-3-16,0 3-4 15,0 7 0-15,0 2-4 16,-4 4-2-16,4-4-16 0,0-9-7 16,0-16-23-1,7-12-79-15,4-16 1 16,-1-6 7 0</inkml:trace>
  <inkml:trace contextRef="#ctx0" brushRef="#br0" timeOffset="101139.32">7408 13521 300 0,'4'3'112'0,"14"1"-87"0,20 5-2 0,-13-9-6 16,10 0-4-16,1 0 2 16,16 0-8-16,12 6-2 0,3-3-3 15,-3 4-2-15,-8-4 1 0,-10 6-59 16,-4-9-25-16,-3 6-44 15</inkml:trace>
  <inkml:trace contextRef="#ctx0" brushRef="#br0" timeOffset="101408.64">8326 13233 288 0,'-15'-13'107'0,"15"7"-83"0,-3 3 19 16,3 3 6-16,0 0-16 15,3 3-1-15,5 6-13 0,-5 13-1 16,-3 10-11-16,-3 18-4 0,-5 3-2 16,-2-3-1-16,-4 7 2 15,7-1 1-15,-7 4 1 16,7-1-27-16,3-2-9 15,4-10-41-15,4-10-19 16,10-15-46 0</inkml:trace>
  <inkml:trace contextRef="#ctx0" brushRef="#br0" timeOffset="101822.36">8745 13249 324 0,'0'-13'123'0,"0"10"-95"0,0 3 11 0,0 0 1 16,-7 3-24-16,-7 6-8 0,-3 4-4 15,-5 6-3-15,1 0-1 0,-3 6 3 16,6 0-2-16,4 0-1 16,3 3-2-16,8-6-1 0,6 3-1 15,8-6 3-15,6 0 0 16,8-1 3-16,10 1-3 15,4 3 0-15,4 0 1 16,-1 3 0-16,-3 0 11 16,-4 0 7-16,-3-3 6 15,-8 7 3-15,-2-1-1 16,-8-6 1-16,-7 0-6 16,-11-3-3-16,-10-4-8 15,-14-5-4-15,-14 5-3 16,-8-5-3-16,1-4 1 15,-1-3-1-15,-3 0-22 16,-3-6-10-16,7-6-24 16,6-7-10-16,15-3-77 15,10 7-69-15,8-4 73 16</inkml:trace>
  <inkml:trace contextRef="#ctx0" brushRef="#br0" timeOffset="101994.14">8798 13148 364 0,'32'-9'137'0,"0"6"-106"0,21-4-9 0,-29 7-10 16,5 0-9-16,2 3 1 16,-2 1-57-16,-5 2-24 15,-3 3-66-15,-3 10-26 0</inkml:trace>
  <inkml:trace contextRef="#ctx0" brushRef="#br0" timeOffset="102744.84">5405 15145 304 0,'-32'-12'112'0,"35"9"-87"0,4 0 13 0,8 0 1 16,-1-4-12-16,7-2-1 15,11 6-4-15,13-4 1 0,8-2-13 16,11 0 3-16,17 5 1 0,11 4-3 15,-4 4-1-15,-14 5-4 16,-11 7-1-16,-20-4 3 16,-11 10 3-1,-15 0 0-15,-10 3 1 0,-10 3-6 16,-8 1-4-16,-10-4 1 16,-4-3 2-16,4-3-4 15,7-1-1-15,-4-5-5 16,11 6-1-16,11-4 0 15,13 1 4-15,1 0 1 16,7-1 1-16,3 1 0 16,4 3 2-1,7 0-3-15,-4 6 0 16,0-3 1-16,-7 0 0 16,-6 0 13-16,-8 0 6 15,-7 0 4-15,-11 6 3 16,-6 0-8-16,-5-6-3 15,-13 0-11-15,-7 0-2 0,-18 0 0 16,-14 0 1-16,4-3-4 16,-1-4 1-16,15-2 0 15,10-4 0-15,11-3-31 16,10-2-14-16,11-4-26 16,21-13-10-16,25-12-67 15,14 0-28-15,14 0 49 16</inkml:trace>
  <inkml:trace contextRef="#ctx0" brushRef="#br0" timeOffset="103555.6">7056 15089 244 0,'-4'-9'93'0,"4"5"-72"0,0-2 9 0,0 3 2 16,0-3 0-16,-3 3 5 15,-5-4-5-15,1 4-2 16,-10 3-16-16,-4 3 2 0,-8 7 4 16,5-1-2-16,-19 19 1 15,-6 23-6-15,3 5-3 16,0 13-5-16,0-6-2 16,4-4 3-16,14 1 3 15,14-1 0-15,14-2 2 16,10-1-2-16,15-12 2 15,21-12 5-15,28-14 2 0,0-18-1 16,7-15 2-16,11-13 1 16,0-7 2-16,3-12-1 15,-10-9-1-15,-18-10-8 16,-15 3-3-16,-20 0-1 16,-21 4 2-16,-29 2-5 15,-21 1-3-15,-24-4-4 16,-11 10 1-16,-18 9-23 15,-3 13-12-15,10 12-17 16,11 7-4-16,14 15-25 16,11-3-10-16,17 4-90 15</inkml:trace>
  <inkml:trace contextRef="#ctx0" brushRef="#br0" timeOffset="104022.69">4396 15465 300 0,'-22'0'112'0,"26"0"-87"0,14-3 18 16,-4-3 2-16,10-4-6 15,15-2-1-15,11-7-17 16,-1 0-5-16,0 1-10 0,1 8-2 0,-4 7 2 16,-4 6-3-16,-3 7-2 15,-11 2-16-15,-10 4-7 16,-8 3-62-16,-6-1-27 15,-4 4-36 1</inkml:trace>
  <inkml:trace contextRef="#ctx0" brushRef="#br0" timeOffset="104202.55">4523 15675 332 0,'0'10'126'0,"14"-10"-98"0,21-6 14 0,-10-4 0 16,10-2-9-16,11-7 3 15,14 0-22-15,14 0-8 16,11 3-5-16,-18 7 1 0,-4 3 1 16,-14 6-19-16,-6 3-7 0,-1 0-41 15,-14 0-16-15,11 0-74 16</inkml:trace>
  <inkml:trace contextRef="#ctx0" brushRef="#br0" timeOffset="105071.71">7140 14603 260 0,'4'-28'99'0,"-8"9"-77"0,1 0 13 16,3 10 3-16,0-4-16 16,-4-2-2-16,-3-4-3 15,-3-9 1-15,-8 2-10 16,-14-5 0-16,-14 0-1 0,-17 3 8 16,-11 6 2-16,-25 6-4 15,-28 25-3-15,-21 20-5 0,-29 14-4 16,1 11 0-16,-36 21 1 15,22 28-1 1,-8 7-1-16,15 12 9 16,31 23 4-16,29-4-2 0,34 3 1 15,26 13-1-15,35-7 1 16,35-9 2-16,46 7 4 16,28-13 3-16,60-13 2 15,25-25-1-15,45-19 1 16,26-27-2-16,3-26-1 15,31-41 3-15,-17-37 0 16,14-23-6-16,-10-18 0 16,-4-34-8-16,-25-4-3 15,-6-15-1-15,-37-16-1 0,-41 9-2 16,-39-18 1-16,-43 5 0 16,-52 8 3-16,-50-4-5 15,-45 21-3-15,-50 30-4 16,-46 30-1-16,-21 41-5 15,-32 51 0-15,14 24-7 16,18 13-3-16,28 0-26 16,50-3-11-16,52 3-90 15,36-6-41-15,21-10 17 16</inkml:trace>
  <inkml:trace contextRef="#ctx0" brushRef="#br0" timeOffset="110055.98">2198 12117 244 0,'14'-13'90'0,"-3"4"-70"0,-1-7-7 16,-3 7-8-16,-3-4-3 16,-1-3 1-16,-3-2 5 15,-3-4 3-15,-4 0-6 16,-4 0 8-16,-3 0 4 0,-7-3 2 0,-4 0 3 16,-17-1-3-16,-1 5 0 15,1-1-4-15,-14 0 1 16,-11 3-5-16,-25 3 1 15,0 10-7-15,-3 6-1 16,-29 9-2-16,-6 26-2 16,-8 24 1-16,-17 17 1 15,7 5 10-15,14 23 4 16,10 15 1-16,19 6 0 16,30 16-5-16,30-3 0 15,34-12-3-15,29-10 2 16,52-13 3-16,33-6 3 0,48-18 0 15,19-13 1-15,52-26-9 16,4-24-3-16,13-22-2 16,-16-13 0-16,6-12-2 15,-28-16 1-15,-24-19-2 16,-26-22 2-16,-34 3 4 16,-43-6 4-16,-46-25-4 15,-35-6 1-15,-50 6-3 16,-45 9 2-16,-43 20-4 15,-24 21-2-15,-28 31-3 16,6 16-1-16,22 16-45 16,28 10-17-16,31 8-149 15</inkml:trace>
  <inkml:trace contextRef="#ctx0" brushRef="#br0" timeOffset="111154.21">14263 11348 136 0,'7'-18'52'0,"-7"18"-41"0,14-19 24 15,-10 16 7-15,3-7-7 16,0 4-1-16,-4-3 1 15,1 2 0-15,-8 1-19 16,1 0 0-16,-15-1-2 0,4 1 1 16,-21-3 1-16,-25 6-4 15,14-4 0-15,7 4-5 16,-32-3 1-16,15-3 4 16,-53 9 4-16,-54-4-13 15,-13 8-5-15,3 5 6 16,-32 7 6-16,4 9-4 0,-24 22-3 15,16 15 11-15,-2 11 5 16,20 2 2-16,36 3-1 16,32 23-10-16,31-4-4 15,32-6-4-15,32-10 1 16,45-2 4-16,40-1 4 16,31-3-2-16,25-25 0 15,-25-9 3-15,117-16 5 16,-54-6-5-16,160-41-2 15,56-19 1-15,-18-3 3 16,-39-15-6-16,-27-26 0 16,-65-6-4-16,-38-6-1 15,-35-25 1-15,-43-4 0 0,-49 4-5 16,-46 22 1-16,0 18-2 16,-91-12 0-16,17 22-3 15,-110 28 1-15,47 7-14 16,-40 37-5-16,4 18-48 15,57 7-19-15,60 4-101 16</inkml:trace>
  <inkml:trace contextRef="#ctx0" brushRef="#br0" timeOffset="113509.01">2184 7680 240 0,'0'-13'90'0,"3"4"-70"0,1 0 17 15,-1 2 4-15,-3 1-2 16,0-3 1-16,-3 5-8 16,-1-5-3-16,1 0-16 15,3-1 3-15,7-2 4 0,10-4-2 16,12-3-1-16,9-3-1 15,12-3 3-15,31-3-5 16,0 9 2-16,0 7-5 0,-3 2 1 16,-15 7-3-16,-6 3 2 15,-22 9 7-15,-10 10 6 16,-15 6-7-16,-13 16-2 16,-8 3-8-16,-10-3-3 15,-11 3-2 1,-6-4-2-16,6-8 1 0,7-4-1 15,11 0-5-15,10-6 1 16,11-6 2-16,8-4 1 16,9-2-2-16,5-1 2 15,2 1 1-15,1-1 2 16,-4 10-1-16,0 3-1 16,8 6-2-16,-5 6 1 0,-6 4 1 15,0 0 0-15,-4-4 8 16,-7-6 7-16,-3 7-1 15,-11-7 0-15,-14-3-4 16,-4 0-1-16,-3-3-5 16,-7 3-1-16,-4-3-1 15,-14-3-2-15,0-3 1 16,4-1 1-16,-1-5-10 16,12-4-4-16,13-3-45 15,15-3-18-15,6-6-49 16,15-3-22-16,6-13-28 15</inkml:trace>
  <inkml:trace contextRef="#ctx0" brushRef="#br0" timeOffset="114455.39">8262 6927 268 0,'-35'-3'101'0,"24"3"-78"0,-3 0 20 0,11 0 5 16,-1 0-11-16,1 0-1 15,3 0-7-15,7-3-4 0,14-3-13 16,18 0 6-16,3-1 4 0,-7 1-7 15,25-3-1-15,25-1 1 16,-18 7 2-16,-11 0 4 16,8 6 2-16,-15 0 1 15,-21 7 0-15,-17 8-7 16,-22 11 0-16,-10 5-10 16,-3 4-4-16,-1-1-2 15,-3-2 1-15,10-7-1 16,4 7-1-16,7-10-4 15,7-3 0-15,7 0 0 16,7-4 2-16,11-5 1 16,10 9 1-16,0-6-3 0,4 2 2 15,-4 1 1-15,-6 3 2 16,-8-3 3-16,-11 12 2 16,-10-3 3-16,-10 4 1 15,-11 2-5-15,-11 1-2 16,-4-1 0-16,-2 1 2 15,-5-4-5-15,-10 4-1 16,1-10-13-16,-1-6-7 16,3-7-42-16,8-3-18 15,10-5-64-15,14-14-26 16,8-5 13 0</inkml:trace>
  <inkml:trace contextRef="#ctx0" brushRef="#br0" timeOffset="115416.58">5973 7338 288 0,'17'-9'110'0,"-3"2"-86"15,4 7 22-15,-11 0 6 0,0 0-6 16,-7 4 0-16,0 2-12 15,-3 0-4-15,-19 10-17 16,-6 3-3-16,-7 6-3 0,3 3-1 16,0 3-1-16,4-6-3 0,7 4-2 15,7-1-2-15,3-6-1 16,8-7 2-16,10-2 0 16,7-7 1-16,7-3 2 15,4-3-1-15,7 0-1 16,-8 0 1-16,4 0 1 15,1 0-3-15,-5 7 0 16,1-4 1-16,3 6 0 16,0 1 0-16,-3 5 0 15,7 4 0-15,-11 3 0 16,4 0 0-16,-4-3 0 16,-3 6 0-16,-1-3 0 15,-3 0 8-15,0-3 5 16,-6-1 7-16,-8 1 4 15,-4 0-6-15,-3 0-3 16,-7 6-6-16,0-3-4 0,-4 0 0 16,-7 0-1-16,-6 0-2 15,-19-4-2-15,-3 1 1 16,-3-6-1-16,3-4 0 16,4-6 2-16,6-6-10 15,11-3-4-15,8-3-27 16,10-1-13-16,7-2-19 15,7-7-6-15,7 0-26 16,17-3-11-16,5 0-15 16</inkml:trace>
  <inkml:trace contextRef="#ctx0" brushRef="#br0" timeOffset="115655.94">5948 7332 352 0,'0'-6'132'0,"10"2"-103"0,26-2 12 0,-8 0-3 16,0 0-15-16,11-1-3 16,7-2-7-16,7 0-1 15,7 2-7-15,0 1-3 0,-7 3-1 16,-4 0-4-16,-7 3 2 15,-3 0-65-15,3 0-28 16,-3-13-70-16</inkml:trace>
  <inkml:trace contextRef="#ctx0" brushRef="#br0" timeOffset="116661.25">11053 7025 236 0,'7'-35'90'0,"0"16"-70"0,3 0 17 0,-3 7 4 15,0-1-7-15,0 1 3 16,0-1-4-16,1 4 2 16,-1 3-19-16,-4-1 8 0,-3 7 6 15,-3 7-5-15,-8 5 0 16,-3 10-10-16,-4 9-2 16,-3 7-7-16,0 3-2 15,3 0-2-15,8-7-2 16,3 1-2-16,7-10 1 15,7-7 5-15,7-2 2 16,10-3-2-16,12-4-3 0,6 7-3 16,-7-4 1-16,-3-2 1 15,7 5 0-15,-7-2 0 16,3 6 0-16,7 6 0 16,1 0 2-1,-5 3-1-15,-2-6-1 0,-1 3 12 16,-7 0 4-16,-7 0 0 15,-7-6 1-15,-6 6-1 16,-8-3 0-16,-11-3-6 16,0 0-4-16,-6-7-1 15,-8 7-1-15,-7-3-5 16,1-7 1-16,2 1 0 0,-20-1 0 16,-18 0-7-16,7-9 0 15,7-3-26-15,11-6-10 16,10-4-22-16,11-5-8 15,7-1-37-15,21-6-15 16,7 0-16 0</inkml:trace>
  <inkml:trace contextRef="#ctx0" brushRef="#br0" timeOffset="116888.64">11201 6896 324 0,'-11'-9'123'0,"29"5"-95"0,28-2 7 0,-15 0-4 0,8-3-11 15,11-1-1-15,17 1-11 16,7-1-5-16,-4 1-2 16,-6 3-1-16,-15 2 2 0,-10 4-21 15,-7 0-9-15,-4 4-37 16,-3-4-16-16,-1-4-50 15</inkml:trace>
  <inkml:trace contextRef="#ctx0" brushRef="#br0" timeOffset="118993.14">11987 5915 268 0,'-24'-16'101'0,"3"22"-78"0,-11 4-7 0,18-7-8 16,-11 0-8-16,-7-3 0 15,-7 6-7-15,-6-3 0 16,-5 7 3-16,1-10 9 0,-4 0 4 16,-4 0-4-16,-13 0-3 0,-15 0 1 15,1 0 2-15,-1 0 2 16,-14 0 3-16,-10-3-1 16,-1 3 2-16,8 0-4 15,-11 0 1-15,-10 0-5 16,3 3-2-16,3-3 2 15,-13 6 0-15,-8-3-1 16,11 3 1-16,-10-3-2 16,-12-3-1-16,12 7 1 15,-1-7 1-15,-13 3 3 16,6 3 4-16,7 0-2 16,-10 1-2-16,-3 5-2 15,16 1-3-15,1-1 1 16,-10 4 1-16,10 0-3 15,10 2 0-15,-6 8 1 0,-11-4 0 16,14-1 0-16,3 1 2 16,-10 0-3-16,0-3 0 15,11-6 3-15,-1 6 1 16,-42-4-4-16,11-2-1 16,17-1 1-16,-13 1 2 15,-4-1 0-15,17 1-1 16,-10 3 1-16,-4-4-1 15,15 4 0-15,6-4 0 16,-10-2-3-16,3-1 2 16,15 1 3-16,6-4 1 15,-17-3-1-15,4 3-2 0,13-3 1 16,-3 4 1-16,-14-1-3 16,4 10 0-16,13-4 1 15,-6-2 2-15,-11 8-1 16,10 1 2-16,12-3-2 15,2 0-1-15,-6-4 1 16,-1 4-1-16,15-1 0 16,10-2 2-16,-13 6-1 15,2 3-1-15,4-7 3 16,18-2 0-16,4-4-4 16,13 1 1-16,4-1 0 15,4-3 2-15,-18 4-1 16,3-7-1-16,8 6 1 15,-1-2-1-15,11 2 0 0,11 0 0 16,-4 4-3-16,7 6 2 16,7 3 1-16,-6 3 2 15,2-3-3-15,1 9 0 16,-7 1 1-16,-1 8 0 16,1 10 0-16,-4 7 0 15,7-1 0-15,8 1 0 16,2-4 6-16,1 4 6 15,4 2-2-15,2 16 0 16,5 4-6-16,3 5-1 16,0-5-1-16,-1-10 1 15,-2 12-2-15,6 10-1 16,1-3 1-16,3 0 1 0,3-7-1 16,4-9-1-16,4 7 1 15,3 5 1-15,3-2 1 16,4-10 3-16,11 3-3 15,0-12-2-15,3-6 2 16,14-1 0-16,18 10-1 16,0 3 1-16,7 0-2 15,-10-7-1-15,6-8 1 16,4-7-1-16,18 0 0 16,14-10 0-16,-4-5 0 15,4-4 2-15,35 0 1 16,3-3 1-16,4-6-2 15,25-3 1-15,-7 0-2 0,28-7-1 16,-64 0 1-16,93 1 1 16,-61-7-1-16,102-6-1 0,-3-7 1 15,22-8 1-15,-15-4-3 16,35-4 0-16,-7-5 1 16,0-3 2-16,29-4-1 15,-22 0-1-15,4-12 1 16,18 3-1-16,-22-3 0 15,14 3 2-15,8 0-3 16,-15 6 0-16,15 4 1 16,13-4 0-16,-17 3 0 0,7-3 0 15,11 1 0-15,-29-1 0 16,4-3 0-16,-14-3 2 16,-14 0-3-16,0 0 0 15,-18 3 1-15,0 3 2 16,-21 0-3-16,-4 10 0 15,-10-6 3-15,-18-1 1 16,7-3-4-16,-32-6 1 16,-3-9 0-16,0-7 2 15,-24 6 1-15,-22-2 1 16,-7-13-5-16,-11-22 1 16,-14-10 2-16,-21-2 1 0,-17-17-4 15,-15-21 1 1,-17 12 0-16,-14-6 2 15,-22-12 1-15,-24 15 1 0,-25 13-5 16,-17 3 1-16,-29 0 0 16,-49 9 2-16,-29 10-3 15,-31 24 0-15,-18 7-1 16,-3 19-2-16,-4 9-11 16,14 7-2-16,36 9-32 15,21 3-10-15,31 0-104 16</inkml:trace>
  <inkml:trace contextRef="#ctx0" brushRef="#br0" timeOffset="120507.22">18330 5541 236 0,'14'-15'88'0,"-6"9"-69"0,2-7 11 16,-3 7-2-16,0-4-1 15,0 1 1-15,0-1-7 16,0-2-2-16,0-1-11 16,-3 4 8-16,-4 0 4 0,-4-1 5 15,-3 1 4-15,-3-1-6 0,-8 4-4 16,-7 0-5-16,-3 3 1 16,0 3-4-16,-7 3-1 15,-1 3-6-15,-9 7-1 16,-8-1-1-16,-7 16 1 15,-4 13-4-15,8 6 0 16,10 10 1-16,7-4 2 16,11 0 1-16,10-6 3 15,11-6-1-15,14-3 0 16,18-1 3-16,17-5 3 16,8-10-4-16,3-7-2 15,-4-5-2-15,0-4-3 16,4-12 5-16,4-4 4 0,-1-2-3 15,1-10 2-15,-8-6-5 16,-7-7-2-16,-10 4 0 16,-7-4 1-16,-4 4-1 15,-7 3 2-15,-3 9 4 16,-8 9 6-16,-10 17-5 16,-7 12-2-16,-7 9-3 15,-4 6-3-15,-3 4 1 16,0 18 1-16,3 13-1 15,4 10-1-15,3-7-2 16,8-3 1-16,-1-10 1 16,7 1 2-16,4-4-1 15,0 7 2-15,4-10-2 0,0-2 2 16,-1-14-9-16,1-6-3 16,3-15-37-1,3-6-17-15,8-14-19 0,3-11-7 16,7-4-83-1</inkml:trace>
  <inkml:trace contextRef="#ctx0" brushRef="#br0" timeOffset="120865.55">19106 5886 296 0,'-3'-18'110'0,"6"14"-86"0,-3 1 18 15,0 3 3-15,0 0-9 16,0 3-1-16,-3 4-8 16,-4 8-3-16,-4 4-13 15,-3 6 2-15,-11 22 3 0,-6 10-6 16,-8 2-1-16,-3 1-5 15,-1-4-1-15,4-2-1 16,8-4-2-16,2-3 1 16,8-3-1-16,4-7-3 15,6-2 0-15,4-10-20 16,7-9-8-16,4-7-17 0,-4-9-8 16,3-6-5-16,1-7-2 15,3-2-69 1</inkml:trace>
  <inkml:trace contextRef="#ctx0" brushRef="#br0" timeOffset="121077.18">18814 5814 280 0,'0'-9'107'0,"3"9"-83"0,8 9 10 0,-4 1 0 15,7 5-8-15,4 7-1 16,6 10-5-16,1 5 0 15,3 17-11-15,-3 5-5 0,0 1-3 0,-4-4-1 16,-4-6 2-16,-3-3-14 16,-3-6-7-16,0-13-37 15,-4-3-13-15,3-12-69 16</inkml:trace>
  <inkml:trace contextRef="#ctx0" brushRef="#br0" timeOffset="121465.48">19293 5134 276 0,'7'-19'104'0,"4"16"-81"0,14 0 9 15,-8 3 1-15,12 0-1 0,2 0 5 16,5 3 2-16,-5 6 1 15,-2 10-22-15,-8 9 12 0,-7 16 4 16,-7 0-7-16,-11 3-1 16,-10 0-13-16,-7 3-5 15,0 4-5-15,0-1 0 16,7-6 0-16,7-6 1 16,7-4 2-16,14-8 1 15,7-1 3-15,7-3 1 16,7-6-8-16,8-4-1 15,6-2-2-15,1-1 2 16,-8-2-3-16,-7-7 0 0,-7 6-45 16,-6-9-22-16,-8 7-9 15,0-4-2-15,-4 6-82 32,4-2-47-32,-3-4 97 0</inkml:trace>
  <inkml:trace contextRef="#ctx0" brushRef="#br0" timeOffset="121810.84">20257 5642 356 0,'-4'-19'132'0,"4"19"-103"0,4 3-1 0,3 3-9 15,3 7-3-15,8 12 2 16,3 3-1-16,0 10 0 16,-3-1-9-16,-4 4-3 0,0 9 1 15,-3 16-3-15,-4 6 0 16,-4-3-1-16,-3-3 1 15,-3-6-20-15,-1-10-8 16,-3-9-23-16,0-13-7 0,0-3-28 16,0-12-13-16,-4-7-21 15</inkml:trace>
  <inkml:trace contextRef="#ctx0" brushRef="#br0" timeOffset="121991.56">20073 6125 288 0,'0'-19'110'0,"7"13"-86"0,11-10 2 16,-4 6-5-16,14 1-14 16,18 0-4-16,10-4-2 15,4 1-1-15,-3-4 0 16,-4 3 0-16,0 1 0 0,3-1-7 16,4 1-3-16,0 2-41 15,4 1-16-15,-1 3-45 16</inkml:trace>
  <inkml:trace contextRef="#ctx0" brushRef="#br0" timeOffset="122576.95">21019 5429 312 0,'-4'-4'115'0,"4"-2"-89"0,4 6 8 0,-4 0-1 0,7-3-8 15,0-3 0-15,7-4-2 16,7 7 0 0,11 0-13-16,10 3 5 0,11 3 3 0,0 7 1 15,0 2 1-15,-11 13-3 16,-10 3 0-16,-7 4 2 15,-11-1 2-15,-11 7-7 16,-10 3-3-16,-11-7-6 16,-3-3-2-16,0-2-3 15,3-7-1-15,4-4 1 16,4 1 0-16,6 0-3 16,4-3 2-16,7 3-1 0,4-1-2 15,7 4 3-15,3 6 0 16,0 4 1-16,0 5 2 15,0 7-3-15,4 7 0 16,-4-1 1-16,-3-6 0 16,-8-4 0-16,-3-8 0 15,-7 2 2-15,-3-6 3 16,-8-2 0-16,-10-8 0 16,-11 1-3-16,-6-3 1 15,-8-4-2-15,0-2-1 16,0-4 1-16,11-3-1 15,3-3-9-15,7-3-4 16,8 0-31-16,2-3-11 0,8-1-18 16,7-2-5-16,11-4-64 15,10-2-56 1,7-13 78-16</inkml:trace>
  <inkml:trace contextRef="#ctx0" brushRef="#br0" timeOffset="123026.59">22158 5592 316 0,'25'-47'118'0,"-11"28"-92"0,-7 6 4 15,-7 7-3-15,-7 0-12 16,-7 3 0-16,-11 6-5 0,-7 6 1 15,-3 7-6-15,-7 21 8 0,-11 10 6 16,-11 4 1-16,-6 8 3 16,3 1-4-16,10 6-2 15,11 9-9-15,18 3-3 16,18-6-1-16,24-9 0 16,28-6 0-16,14-7 0 15,11-10 0-15,22-8 2 16,13-10-1-16,-3-13 0 15,-4-12 5-15,7-13 4 16,-3-12 6-16,-11-19 4 16,-14-12-6-16,-35 15-3 0,-7 6-6 15,-32-25-4-15,-21-37-5 16,-15-4 0 0,-13 17-2-16,-14 11-2 0,-8 20 0 15,4 15 0-15,7 13-19 16,14 9-10-16,18 10-45 15,17 9-17-15,25 6-96 16</inkml:trace>
  <inkml:trace contextRef="#ctx0" brushRef="#br0" timeOffset="123823.66">23477 5720 252 0,'14'-25'93'0,"-6"16"-72"0,-1 2 14 0,-7 7 0 16,0 0 8-16,0 0 8 16,-4 10-7-16,-3 6-2 0,-4-1-24 15,-6 7 3-15,-4 6 0 16,-8 4-7-16,-9-1-1 16,-8 7-9-16,-7 12-5 15,0 3 0-15,7 0 2 0,7-6-2 16,7 1-2-16,8-11 2 15,6-9 2-15,4-6-31 16,3-6-12-16,4-7-12 16,4-2-5-16,-1-7-60 15,8-10-65 1,3-5 60-16</inkml:trace>
  <inkml:trace contextRef="#ctx0" brushRef="#br0" timeOffset="124063.14">23174 5485 332 0,'7'6'126'0,"7"1"-98"0,14 8 12 0,-10-2-2 16,3 6-15-16,4 18 0 16,0 10-5-16,-1 3-2 15,-3 13-8-15,-3 0-5 0,0 18 0 16,-4 4-2-16,0-3-1 15,4-10-4-15,-4-10 0 16,3-11-29-16,4-11-11 16,4-11-12-16,7-11-6 15,7-8-79-15</inkml:trace>
  <inkml:trace contextRef="#ctx0" brushRef="#br0" timeOffset="124393.14">24550 5463 296 0,'10'-28'110'0,"-6"12"-86"0,-1 7 2 15,-3 9-3-15,0 0-6 0,4 0-1 16,0 9 5-16,-4 10 3 16,0 6-12-16,0 19 4 0,-4 19 4 15,0 6-9-15,1 0-1 16,3 3-4-16,0 12-1 16,7 1-6-16,4-3 1 15,3-13-7-15,0-13-3 16,-4-12-38-16,1-6-19 15</inkml:trace>
  <inkml:trace contextRef="#ctx0" brushRef="#br0" timeOffset="124590.83">24261 5864 320 0,'10'4'121'0,"11"-1"-95"0,22 0-4 15,-19-3-10-15,26 0-10 16,20 0-2-16,8 0 3 16,-4 0 0-16,-3-3-1 15,-1 3-4-15,-3-3-1 0,-3-1-62 16,-1-2-27-16,-10-3-28 16</inkml:trace>
  <inkml:trace contextRef="#ctx0" brushRef="#br0" timeOffset="124963.92">25351 5429 296 0,'10'-10'110'0,"1"1"-86"0,10 6 13 0,-7-4 2 15,14 1-1-15,11 0 2 16,7 0-5-16,3-1 1 15,-3 4-20-15,0 6 4 0,-7 4 1 16,-4 8 0-16,-7 7-1 16,-6 13-6-16,-8 15-4 15,-11 9-1-15,-6 7-1 16,-11-6-2-16,-11-1-1 16,-7-2 1-16,-7-4 1 0,4 4-1 15,3-4-1-15,8-6-6 16,9-6-1-16,15 3 1 15,18-10 0-15,14-9 3 16,3-3 1-16,4-6-4 16,0-7 1-16,0-6-46 15,-4 4-20-15,0-14-37 16,4-5-15-16,0-7-50 16</inkml:trace>
  <inkml:trace contextRef="#ctx0" brushRef="#br0" timeOffset="125414.16">26659 5385 336 0,'-14'-13'126'0,"11"13"-98"0,-1 3 21 0,1-3 4 16,-4 3-22-16,-4 4-5 15,-7 2-16-15,-6-3-4 16,-4 10-4-16,-4-3-2 0,0-4 1 15,7 10-4-15,4-4 2 16,4 4 1-16,2 0 0 16,8 3-3-16,11 0 2 15,10 9 1-15,11 1 0 16,10-1 0-16,4 0 0 16,3 7-3-16,-3-7 2 15,-11-6 1-15,4 13 0 0,-4 3 0 16,-3 6 2-16,-4 0-3 15,0 3 0-15,-3-3 10 16,-4-6 5-16,-4-7 7 16,-2-2 4-16,-8-10 2 15,-8-13 1-15,-9 1-9 16,-11-4-4-16,-15-12-8 16,-13 2-5-16,-8-5-4 15,4 0 1-15,4-4-1 16,7 0-2-16,10-2-37 15,3 2-15-15,15 1-27 16,7-7-9-16,11 6-80 16</inkml:trace>
  <inkml:trace contextRef="#ctx0" brushRef="#br0" timeOffset="125681.32">26451 5382 328 0,'-39'-16'123'0,"39"13"-95"0,4 0-8 16,21-4 26-16,17 1-20 16,11-3-12-16,7-1-8 15,10 4-5-15,19-3-1 0,-15-1 0 16,-14 7 0-16,14-3 0 15,-14 6-5-15,7-10-1 16,-14 10-52-16,3-9-22 16,-10 3-63-1</inkml:trace>
  <inkml:trace contextRef="#ctx0" brushRef="#br0" timeOffset="127831.31">29887 3375 208 0,'11'-50'79'0,"10"15"-61"0,11-18 4 0,-15 28-2 16,5 0 12-16,-1-4 7 16,4 4 2-16,-4-3 2 15,-7 9-24-15,0 7 5 0,-4 12 0 16,-6 12-1-16,-8 26 0 15,-6 25-6-15,-4-1 0 16,-4 7-6-16,-3 10-1 0,-4 2-2 16,1 4 2-1,-1-7-1-15,0-18 2 0,1-10-2 16,2-9 2-16,5-13-2 16,-1-9 0-16,7-7-5 15,8-18-1-15,10-16-1 16,14-19 1-16,11-9-4 15,7-3 0-15,3-19-1 16,4-10-2-16,7-12 3 16,3 10 2-16,4 15-2 15,-10 12 0-15,-4 23 1 16,-8 2 0-16,-6 20 0 16,-4 18 2-16,-7 22 1 15,-3 16 1-15,-7 16-2 0,-4 2-2 16,-7 1 1-16,0 12 1 15,0 7-3-15,0-10-2 16,-4-15-1-16,1-17 3 16,-4-2-42-16,-4-19-18 15,-3-16-35-15,-7-19-16 16,0-9-38 0</inkml:trace>
  <inkml:trace contextRef="#ctx0" brushRef="#br0" timeOffset="127967.32">30131 3356 304 0,'-4'-13'112'0,"4"13"-87"0,14-6 2 0,-7 6-4 0,11 6-13 16,10 4-3-1,11-7-4-15,10 13 0 16,4-1-2-16,0-5-27 0,-3 2-10 0,3 4-99 16</inkml:trace>
  <inkml:trace contextRef="#ctx0" brushRef="#br0" timeOffset="128239.11">30981 3444 348 0,'-11'-3'132'0,"11"3"-103"0,0 0 10 0,0 0-4 16,0 3-20-16,0 0-3 15,0 3-8-15,-3 0-3 16,3-2 0-16,0 5-4 0,0-3 2 16,0-3 1-16,0-3 0 15,0 10-18-15,-4-10-5 16,1 6-20-16,-4-3-5 16,0-3-46-16,7 10-16 15,0-10 4 1</inkml:trace>
  <inkml:trace contextRef="#ctx0" brushRef="#br0" timeOffset="128612.07">31750 3121 288 0,'-7'-25'110'0,"-4"15"-86"0,-10-2 13 16,7 6 2-16,-7 2-10 16,-4 4 0-16,-7 4-7 15,-10 5-4-15,-14 10-10 16,-15 28-1-16,-6 9 3 0,10 10-2 16,7-6 3-16,10 2 0 15,15 4 1-15,17 0 0 0,25-9 2 16,36-1-1-16,31-15 2 15,14-13-6-15,32-9-3 16,0-7-3-16,-11-5 0 16,-17-4-2-16,-15 3-1 15,-17-3-4-15,-14-3-2 16,-14 0-48-16,-11 0-19 16,-10 0-84-1,-4 0-66-15,-7 0 92 16</inkml:trace>
  <inkml:trace contextRef="#ctx0" brushRef="#br0" timeOffset="129002.8">29245 4030 288 0,'-7'3'110'0,"14"4"-86"0,4 2 9 0,3-6-3 16,11 7 1-16,13-4 4 15,15 6-2-15,11 4 2 16,31-13-19-16,36-3 8 0,42-12 4 16,35-4-11-16,63 7-4 15,47-1 20-15,31 10 13 16,-10 10-26-16,-25-1-10 16,-57 0-35-16,-35-2-11 15,-45-4-53-15,-43-6-22 16</inkml:trace>
  <inkml:trace contextRef="#ctx0" brushRef="#br0" timeOffset="130354.29">29968 4541 232 0,'8'-9'88'0,"6"-1"-69"0,3 1 13 16,-6 6 0-16,-1-3-4 15,5-4 3-15,-1 1-2 16,-4-1 2-16,1 1-17 0,-1 0 7 0,-3-1 3 15,-3 1 3-15,0 2 1 16,-4 1-9-16,-4 3-4 16,-7 6-4-16,-3 7-2 15,-7 2-5-15,-11 4-3 16,-3 6 0-16,0 6-1 16,3 7 0-16,4 5 0 15,7 1-3-15,7-3 0 16,10-1 2-16,8-5 0 15,10-7 5-15,10-6 2 16,5-7 0-16,2-12 1 16,1-3-2-16,0-13 2 15,-4-9-2-15,-3-3 0 16,-4 3 1-16,-3 3 1 16,-4 3 8-16,-7 10 2 0,-7 9-4 15,0 9-3-15,-4 13-8 16,-3 9-1-16,0 4-3 15,0-4 0-15,0 7 2 16,3 0 0-16,1-7-3 16,3-3 2-16,0 3 1 15,0-2 2-15,0-4-28 16,0-3-11-16,0-13-53 16,7 7-22-16,4-4-65 15</inkml:trace>
  <inkml:trace contextRef="#ctx0" brushRef="#br0" timeOffset="130618.89">30498 4827 268 0,'-4'-7'101'0,"11"1"-78"0,0 3 17 0,0 0 5 15,-7 3-20-15,4 0-6 16,-1 0-7-16,1 3-1 16,-4 0-6-16,3 0 1 0,-3-3 1 0,0 0-3 0,0 0-1 15,0 0-1-15,0 0-2 16,0 0-15-16,0 0-5 16,0 0-56-16,4 0-25 15,3-3-25 1</inkml:trace>
  <inkml:trace contextRef="#ctx0" brushRef="#br0" timeOffset="131042.98">30868 4491 296 0,'-21'-9'112'0,"17"6"-87"0,1 3 13 15,3 0-1-15,0 0-9 16,7 0 0-16,7 3-4 0,4 0-3 16,6 0-11-16,5 0 5 0,2 0 4 15,-2 3 1-15,-5 4 0 16,-3 2-6-1,-6 7-1-15,-8 9-4 0,-7 7 2 16,-7-1-6-16,-8 10-3 16,-2-6-1-16,-4-4 1 15,3-5-6-15,4 2-1 16,3-6 4-16,8-3 2 16,6 0 1-16,8-6 1 15,3-1-2-15,0-2-1 16,0 3-26-16,0-7-12 15,0-3-72-15,4 1-30 16,0-4-16-16</inkml:trace>
  <inkml:trace contextRef="#ctx0" brushRef="#br0" timeOffset="131464.76">31514 4566 304 0,'-7'-9'112'0,"7"6"-87"0,3 0 22 16,-3 3 5-16,0 0-15 16,0 0-1-16,0 0-19 15,-7 0-5-15,-7 3-8 16,-11 6-5-16,-6 4 0 0,-5 2 1 16,4 4 2-16,8 0-1 15,6 0-1-15,11 0-2 0,11 3 1 16,13-7-1-16,8-2 0 15,3-1 2-15,4 1 0 16,-4-1-3-16,-3 4 2 16,0 3 1-16,-1 0 0 15,-3 3 2-15,1 0 1 16,-5 0-1-16,1 0-2 16,-4-4 7-16,0-5 5 15,-3 3 0-15,-8-4 3 16,-6-2-4-16,-8-4 1 15,-3-3-7-15,-11 0-3 16,-6-3-1-16,-12-3-1 16,1 0-3-16,0-3 2 0,3-1-32 15,10 1-13-15,8-3-30 16,11-1-12-16,10-6-66 16</inkml:trace>
  <inkml:trace contextRef="#ctx0" brushRef="#br0" timeOffset="131749.54">31337 4510 312 0,'-14'-10'115'0,"14"10"-89"0,0-6-3 0,0 6-6 15,7 0-9-15,0 0 1 16,7 0 1-16,4 0 1 16,3 0-5-16,11 6 7 0,3-6 4 15,11-6-5-15,18 6-2 16,13-3-5-16,4 0-4 16,-3 0 0-16,-4 0 1 0,-3 0-34 15,-4 3-13-15,0 0-110 16</inkml:trace>
  <inkml:trace contextRef="#ctx0" brushRef="#br0" timeOffset="132607.13">29609 5350 276 0,'-7'0'104'0,"7"0"-81"0,0 0 1 0,0 0-5 16,3 0 2-16,4 3 7 16,4 0-4-16,6 1 0 15,15-1-13-15,25-3 7 0,20-7 2 16,15 1-2-16,42-9 0 16,21-7 3-16,43 3 1 15,6 6-11-15,26 1-4 0,-15 5-5 16,11 1-2-1,-25 3 1-15,-25 3-1 0,-7 3 0 16,-20 0 0-16,-26 0 0 16,-21 1 2-16,-13-4-1 15,-12 0-1-15,-3 0-37 16,-10 0-17-16,-8 0-31 16,-6 0-11-16,-8 3-46 15</inkml:trace>
  <inkml:trace contextRef="#ctx0" brushRef="#br0" timeOffset="135681.35">30374 5908 244 0,'-17'-9'90'0,"9"6"-70"0,-9 0 15 16,13 3 0-16,-3-4-14 15,0 1-2-15,4 3-11 0,-1 0-5 16,4 0-2-1,0 0 3-15,11-3 5 0,6 0 1 0,8-6 2 16,3 2 2 0,4 1 4-16,0 0 1 0,3-4 1 15,0 7-5-15,1-3 1 16,-1 12-3-16,4 1 0 16,-4 2 1-16,-7 7 2 15,-7 9-5-15,-14 6-1 16,-10 13-4-16,-8 6 1 15,-3 0-2-15,0 1 0 16,-4-8-1-16,1-2 0 16,3-3 0-16,0-7 0 0,3-3-2 0,0-6-2 15,8-3 3-15,3 0 0 16,7-7-1-16,4-2 1 16,6-4-2-16,11-3-1 15,8-3 3-15,-1-3 0 16,-3 0-1-16,-4 0-2 15,-7 0-24-15,-7 0-9 16,-3-1-38-16,-4 1-17 16,3 3-82-1</inkml:trace>
  <inkml:trace contextRef="#ctx0" brushRef="#br0" timeOffset="136493.67">31097 5911 200 0,'-7'-6'77'0,"7"3"-60"0,-3-6 15 15,3 9 4-15,0-7-9 16,0 1-1-16,0-3-2 16,3 6 0-16,-3-4-13 15,0 7 7-15,7-6 4 0,0 3 0 16,4-3-1-16,7 2-3 15,3 1-1-15,7-3-5 0,-3 6-2 16,-4-3 0-16,4 6 4 16,-4-3 1-16,0 13 0 15,-3-4 1 1,-11 16 0-16,0-9-6 0,-14 18-2 16,-7 20-4-16,-1-1-3 15,-2-6 0-15,3 0 1 16,0-9-1-16,6-7-1 15,5-3 1-15,6-6 1 16,8-3 1-16,10-7 3 16,11-2-3-16,3-4 0 15,1-3-1-15,-1-3 1 16,-7 0-9-16,-7 0-3 16,-3 0-66-16,-4-3-30 0,0 0-76 15</inkml:trace>
  <inkml:trace contextRef="#ctx0" brushRef="#br0" timeOffset="136976.87">31912 5902 340 0,'4'-9'126'0,"-4"9"-98"0,3-4 12 0,-3 4 0 16,0-3-20-16,0 3-3 16,-14 0-11-16,4 0-2 15,-19 7-2-15,-9 2-4 0,2 0 1 16,8 1 1-16,7-1 0 16,7 1-5-16,7-4 1 0,7-3 2 15,7 3 3-15,0-3-2 16,11 4 0-16,-1-4 1 15,8 3 2-15,-7 0-1 16,6 4 2-16,-6-1-7 16,3 7 1-16,-3-4 3 15,-1 14 2-15,-3-8 8 16,4 11 4-16,-4-7-3 16,0 6-1-16,-3-6 2 15,-1 3 5-15,-3-3-3 16,-3 0 2-16,0-4-5 15,-8 1-1-15,4-3-4 16,-14-3 1-16,3-4-4 16,-17 0-2-16,7 1 2 15,-11-4 0-15,-10-6-15 0,7-6-6 16,10 3-51-16,7-13-20 16,11 3-91-1</inkml:trace>
  <inkml:trace contextRef="#ctx0" brushRef="#br0" timeOffset="137184.73">31814 5861 260 0,'10'-3'96'0,"-10"3"-75"0,53-6 19 0,-42 3 2 0,17-4-9 16,-3 4-2-16,31-3-15 15,-10-3-5-15,24 6-7 16,-10-4-3-16,-3 4 0 0,-11-3-37 16,-8 6-15-16,-6 0-91 15</inkml:trace>
  <inkml:trace contextRef="#ctx0" brushRef="#br0" timeOffset="137618.79">30420 6661 252 0,'-18'9'96'0,"15"-2"-75"0,-4 2 1 0,7-6-3 16,0 0 2-16,0-3 5 16,3 6 5-16,8-2 6 0,7-4-20 15,10 0 6-15,11 0 4 0,14-10-4 16,38-2 1-16,19-1 2 15,48 1 1-15,19 2-14 16,-8 7-8-16,-38 0-3 16,73 3 0-16,-52 0-1 15,14 3 2-15,-39 0-4 16,-4 0 0-16,-28-3-48 16,-13-3-19-16,-19 0-52 15,-14 0-20-15,-6 0 11 16</inkml:trace>
  <inkml:trace contextRef="#ctx0" brushRef="#br0" timeOffset="138595.01">30561 7250 300 0,'14'-31'112'0,"-14"31"-87"0,14-19 7 15,-10 16-5-15,3-3-4 16,0-4 1-16,-3 1 0 16,-1 3 2-16,-3-1-14 15,0 1 2-15,0 0 2 0,0 0-2 16,0 2 0-16,0 1-4 15,0 3 1-15,0 0 3 16,4 0 1-16,-1 0 3 16,1 7 3-16,-1-1 2 15,1 13 1-15,-1-4-9 16,-3 17-2-16,0 12-5 0,0-7-3 16,0-5-2-16,-3 18 0 15,-1 19-2-15,4-13-1 16,0-3 1-16,0-9-1 15,0-6 2-15,0-7 3 16,0-6-4-16,0-12-1 16,0-1-7-16,0-5 0 15,0 2-50-15,0-9-19 16,0 0-48-16,4-9-19 16,6-1-17-1</inkml:trace>
  <inkml:trace contextRef="#ctx0" brushRef="#br0" timeOffset="138881.35">30903 7423 316 0,'-7'-3'121'0,"7"3"-95"0,4 0 11 15,-4 0 0-15,7 0-10 16,0 0 1-16,4 0-11 15,-4 0-3-15,3 0-8 16,1 0-4-16,-1 0-1 0,-3 0-1 16,0 0 0-16,0 0 6 15,-10 0 4-15,-1 0-5 16,-10 6-3-16,4 0-4 0,-4 0 1 16,3 1 1-16,8-1 0 15,-1 0-38-15,11-3-16 16,0 1-114-1</inkml:trace>
  <inkml:trace contextRef="#ctx0" brushRef="#br0" timeOffset="139284.82">31246 7200 244 0,'0'-16'93'0,"0"16"-72"0,14-9 18 16,-11 6 5-16,8-3-8 16,-1 3-1-16,8-1-2 15,0 1 1-15,3 3-18 16,-4 0 8-16,5 7 4 0,-5-1-2 16,4 6-1-16,-6-2-7 15,-5 9-3-15,-3-7-7 16,-7 13-3-16,0-6-2 15,-7 6 0-15,0-6-2 16,-11 6 2-16,4-3-4 16,-7 6-2-16,7-6 2 15,0 3 2-15,0-6 0 16,7 3-1-16,3 6 1 0,8-9-1 16,-1-3-3-16,15-4 2 15,0-2 1-15,6-4 0 16,1-3-7-16,-4-3-3 15,-3 0-54-15,-1 0-25 16,-3 0-93 0</inkml:trace>
  <inkml:trace contextRef="#ctx0" brushRef="#br0" timeOffset="139678.13">31739 7263 280 0,'-14'-13'104'0,"14"13"-81"0,0-3 7 0,0 3-1 0,7-6-5 16,-3 6 1-16,6-10-3 16,1 7 1-16,7-3-13 15,-4 3 5-15,3 3 5 0,-2 0 0 16,-1 3 0-16,-4 6-4 15,-6 7 0-15,-1-3-9 16,-10 9-2-16,0-4-3 16,-7 8 1-16,4-8 0 15,-1 4 1-15,4 0-5 16,3-3 1-16,1-3 0 0,6-1 2 16,1-2 1-16,10-4 3 15,-3 1-5-15,6-7-1 16,-3 6 0-16,4-9 2 15,-4 7-34 1,0-7-16-16,-3 0-46 0,-1 3-20 16,1-3-33-1</inkml:trace>
  <inkml:trace contextRef="#ctx0" brushRef="#br0" timeOffset="140127.76">32202 7250 364 0,'-7'-9'137'0,"7"9"-106"0,-4-3 4 16,4 3-6-16,-4 0-13 16,1 0-1-16,-8 3-9 15,4-3-4-15,-3 9-1 16,-1-9-4-16,1 10 2 0,2-4 1 15,1 0 2-15,4-3-3 16,3 4 0-16,0-4-1 16,3 3 0-16,1 0 2 15,7 1 0-15,-1-1-3 16,4 3 2-16,-3-2 1 0,3 5 0 16,0-2 0-16,0-1 0 15,-3 7 0-15,-1 6 2 16,1-7 10-16,-1 4 7 15,-2-3-8-15,-1 3-3 16,0-4 1-16,-4-2 4 16,1-4-3-16,-11 1 0 15,3-4-6-15,-14-6-3 16,1 0 0-16,-8-6 1 16,8 6-41-16,-5-10-18 15,5 7-35-15,-1-6-15 16,4 2-40-1</inkml:trace>
  <inkml:trace contextRef="#ctx0" brushRef="#br0" timeOffset="140309.23">32085 7194 292 0,'14'0'110'0,"-14"0"-86"0,67 3 9 16,-56-3 0-16,31 0-19 15,-7 0-5-15,15 0-5 16,-11 0-4-16,3 0 1 16,-7 0-72-16,-3 0-29 0,-7 0-23 15</inkml:trace>
  <inkml:trace contextRef="#ctx0" brushRef="#br0" timeOffset="144496.49">30484 8232 184 0,'-8'3'68'0,"8"-3"-52"0,0 0 23 0,0 0 10 0,0 0-3 16,0-3 0-1,-3 3-10-15,3 0-5 0,-4 0-17 16,4 0 0-16,0 0 2 0,0 0-6 16,0 0-3-16,7 0 0 15,8 0 2-15,2 0 0 16,4 0 2-16,4 3 0 16,0-3 1-16,-1 9 2 15,-2-2 4-15,-5-4-4 16,-3 6 2-16,-3 0 2 15,-7 1 3-15,-4 2-9 16,-4 1-2-16,0-4-8 16,1-2-4-16,3-1 1 15,-4 0 0-15,1 4-2 0,3-1 2 16,0-3 1-16,0 1 0 16,0-4 0-16,3 6 0 15,1-3 0-15,3-3 2 16,0 7-3-16,4 6-2 15,-1-1 2-15,4 4 2 16,4 3 0-16,3 3 2 16,0 0-4-16,-7-6 0 15,-3-3-4-15,0 2-1 16,-4-2 7-16,-7 3 6 16,-4 3-3-16,-6-3 0 15,-5-4 0-15,-6-2 0 16,0-1-2-16,0-2 1 15,3-4 0-15,1 0 1 16,-1 1-2-16,0-1-2 0,1 0-2 16,6-3 1-16,1 1 1 15,-1-1 0-15,0-3 0 16,4 0 2-16,4 0-30 16,6-3-11-16,4-4-62 15,11-2-27-15,10-7-39 16</inkml:trace>
  <inkml:trace contextRef="#ctx0" brushRef="#br0" timeOffset="144886.35">31094 8379 324 0,'-4'0'121'0,"4"0"-95"0,-7 0 5 0,7 0-6 15,-3 0-13-15,3 0-2 16,0 0-3-16,0 0 0 16,0 0-4-16,0 0 3 0,7 0 3 15,-4 0-3-15,8-3 2 0,-4 3-1 16,4-6 3-16,-1 6 4 15,-3-3 3-15,0 3 0 16,-7 0 1-16,0 0-11 16,-3 3-5-16,3-3-1 15,-4 6-1-15,4-3-3 16,0-3 2-16,0 6-1 16,0-6-2-16,0 0-48 15,4 0-22-15,-1 0-89 16,4 3-46-1,0-3 100-15</inkml:trace>
  <inkml:trace contextRef="#ctx0" brushRef="#br0" timeOffset="145680.48">31496 8109 200 0,'-14'-6'74'0,"14"6"-58"0,-4-6 18 0,4 6 4 16,0-3-5-16,0 0 3 15,0-1 2-15,0 1 3 16,0 3-22-1,0 0 5-15,0 0 0 0,0 0-4 0,0 3-1 16,0 1-7-16,7 2 0 16,-3-3-1-16,10 3 3 15,-3-3-3-15,10 7 1 16,-4 6-3-16,12-7 2 16,-5 0-4-16,5 1-2 15,-8-1 2-15,0 4 2 16,-3-4 0-16,-8 7 2 15,-3-4-4-15,-10 7-2 0,3-6-2 16,-11 15 0-16,4-6-2 16,-7 9 2-16,3-3-2 15,1 7 2-15,-1-4-4 16,1 4 0-16,3-7 1 16,-1 0 2-16,1-6-3 15,4 3 0-15,-1-6 1 16,4-3 2-16,0-4-1 15,0-2-1-15,0-4-21 16,0 3-9-16,0-2-40 16,0-4-18-16,0-3-92 15</inkml:trace>
  <inkml:trace contextRef="#ctx0" brushRef="#br0" timeOffset="149299.44">32071 8197 220 0,'11'-6'82'0,"-11"6"-64"0,14-13 7 0,-11 10-1 16,4-3-4-16,0 3 3 16,0 0-2-16,0-4 2 15,-3 7-13-15,-4 0 3 0,-4 10 3 16,1-4-2-16,-8 4 0 15,4-1-4-15,-7 3 1 16,4-2-6-16,-1-1-1 16,0 1-2-16,4-1 1 15,0-6-2-15,0 7 2 16,4-4-4-16,-1-3 0 16,1 6 3-16,3-2 3 15,0-4-4-15,3 3-1 0,1-3 0 16,3 0 2-16,0 1-1 15,7 2-1-15,-3 0 1 16,10 0-1-16,-4-2 0 16,8 2 0-16,-4 0-3 15,4 3 0-15,-4-2 2 16,0 2 0-16,-3 1 1 16,-4 2 2-16,0-3 1 15,-3 7 3-15,-1-3 6 16,-3-1 4-16,-3-2-6 15,-4 2-1-15,0-2 1 16,-11 2 4-16,4-2-6 0,-10-1-2 16,2 0-6-16,-6 1 0 15,4-1 0-15,-4 1 0 16,3-7 0-16,0 6 2 16,4-3-1-16,-4-2-1 15,4-1 1-15,0-3-1 16,4 0-11-16,-1-3-3 15,1-1-24-15,-1-2-8 16,4-3-20-16,0-1-9 16,3 7-58-1</inkml:trace>
  <inkml:trace contextRef="#ctx0" brushRef="#br0" timeOffset="149704.92">32092 8075 188 0,'-7'-13'71'0,"7"13"-55"0,0-6 17 16,0 6 5-16,0 0-11 0,0 0-3 16,0 0-3-16,0 0-1 15,0 0-11-15,0 0 3 0,0 3 4 16,0 0 5-16,4 1 2 16,-4-1-1-16,14 0-2 15,-4 0-4-15,26-3 0 16,-5 0-9-16,19 0-2 15,-11 0-3-15,3 3-2 16,-7-3 1-16,-3 3 1 16,-7-3-34-16,-8 3-13 15,1-3-18-15,-7 3-6 16,-4 1-59 0</inkml:trace>
  <inkml:trace contextRef="#ctx0" brushRef="#br0" timeOffset="156174.4">30565 9263 284 0,'3'-9'107'0,"4"3"-83"0,-3-1 6 16,-1 4-1-16,-3 3-12 0,4-3-2 16,-4 3 0-16,0 0 1 15,0 0-9-15,3 3 7 0,-3 0 3 16,0-3-3-16,0 7 2 16,0-4-7-16,-7 6-1 15,0-3-4-15,-3 4-1 16,3-4-3-16,-7 4-1 15,3-1 1-15,0 0 2 16,-3 4-3-16,4-1 0 16,3-2-1-16,3-1 0 15,1-3 2-15,3 1 2 16,0-1-3-16,3-3 0 16,4 0 1-16,0 0 0 15,4 1 0-15,3-4 0 16,4 0 2-16,-1 0 1 0,4 0-1 15,4 0-2-15,3 3-2 16,4 3 1-16,0 0-1 16,-8 4 0-16,-6-1 2 15,3 10 0-15,-3-3 0 16,0 6 0-16,-4-4 0 16,0 7 2-16,-4-9 1 15,-3 9 1-15,0-6 2 16,-3 0 1-16,-1-4 5 15,-3 4 3-15,0-6 0 16,-3-1 1-16,-1-2 0 16,-10-1 3-16,-10 1-9 0,-5-1-1 15,1-6-7-15,0 3-2 16,0-2-2 0,7-4 0-16,3 0 2 0,0 0 2 15,4 0-1-15,0-4-1 16,0 4-13-16,3-6-4 15,4 3-31-15,4-3-14 16,-4-4-27-16,7-2-9 16,3-1-47-1</inkml:trace>
  <inkml:trace contextRef="#ctx0" brushRef="#br0" timeOffset="156551.65">30649 9160 308 0,'-7'-3'115'0,"7"3"-89"0,0-7 8 0,0 7-4 16,0 0-7-16,0 0 0 15,7 0-3-15,4 7-1 16,7-4-10-16,10-3 3 0,0 0 2 16,-3 0-5-16,14 0-3 15,-8 0-3-15,5 6-3 16,-8-3 1-16,0 3-1 15,-7-2-9-15,0 2-2 16,-3-3-45-16,-4 10-18 16,-3-7-83-1</inkml:trace>
  <inkml:trace contextRef="#ctx0" brushRef="#br0" timeOffset="157062.99">31263 9367 264 0,'0'-3'101'0,"0"3"-78"0,0 0 9 16,0 0 0-16,0 0-11 16,0 0 0-16,-3 0-6 0,-1 0-1 15,1 0-8 1,-1 0-4-16,4 0-1 0,0 0 3 0,4 0 2 16,-1 0 0-1,4 0 1-15,0 0-4 0,4-4 0 16,-4 1 3-16,0 0 1 15,0 0 10-15,0 3 4 16,-3 0-7-16,-8 0-1 16,4 0-7-16,-11 3-2 15,4 0-2-15,-3 4-2 16,3-4-2-16,0 0 1 16,3 0-1-16,4 0 0 15,0 0 2-15,4 0 2 16,-1 1-1-16,1-4-1 15,-1 0 1-15,1 0 1 0,-4 0-32 16,-4 3-14-16,1-3-60 16,3 3-23-16,0 0-2 31</inkml:trace>
  <inkml:trace contextRef="#ctx0" brushRef="#br0" timeOffset="157540.57">31637 9185 272 0,'4'-10'101'0,"-4"10"-78"0,10-9 2 0,-6 3-5 16,3 3-2-16,0-4 3 15,0 7 4-15,0-3 4 16,-3-3-15-16,-1 6 7 0,-3 0 3 16,0 0-8-16,-11 9-2 15,4 1-8-15,-3-1-2 16,-1 7-2-16,1 0 1 15,3-4-2-15,0 1-1 0,-1-1 1 16,5 1 1-16,-1-4 3 16,8 1 4-16,-1-4-4 15,12 0-1-15,-5-3-2 16,11 7 1-16,-3-4-2 16,3-3 2-16,-3-3-2 15,-1 6-1-15,-2-3-2 16,-5-3-1-16,-3 7-42 15,-3-4-20-15,-4 0-47 16,3 0-19-16,-3 0 10 16</inkml:trace>
  <inkml:trace contextRef="#ctx0" brushRef="#br0" timeOffset="157916.48">31923 9166 280 0,'7'-19'104'0,"-7"19"-81"0,7-15 12 0,-3 11-2 16,-1 1-9-16,-3 3 0 15,0 0-2 1,0 0 1-16,0 3-13 0,0 1 3 0,-3 11 1 15,-1-2-3-15,-7 12 1 16,4-6-5-16,-3 12-2 16,-1-6 0-16,1 10-1 15,3-1-2-15,-1 10-2 16,1-9-2-16,4 2 1 16,-1-5 1-16,1-4 2 15,-1-6-3-15,1 3 0 16,-1-6-28-16,1-4-10 15,-1-2-38-15,4-4-16 16,0-3-44-16</inkml:trace>
  <inkml:trace contextRef="#ctx1" brushRef="#br0">33041 13333 0,'0'0'16,"0"0"0,0 0-1,0 0 1,0 0 0,0 0-1,0 0 1</inkml:trace>
  <inkml:trace contextRef="#ctx0" brushRef="#br0" timeOffset="164656.66">32357 9157 200 0,'0'-7'77'0,"0"7"-60"0,3-9 13 16,-3 9 1-16,4 0-7 16,-1-3-2-16,4-3 3 0,-3-1 1 15,3 1-13-15,0 0 8 0,4-4 5 16,-4 4-3-16,0 0-1 15,0 0-1-15,-4-1 1 16,1 4-6-16,-4 3 1 16,0 0-8-16,-4 6-1 15,4-2 0-15,-3 8 2 16,-1 1 1-16,-3 2 3 16,4 1-5-16,-8 3-1 15,4-4-4-15,-4 4-1 16,1-3-1-16,-1 0-2 15,1-4 1-15,-1-2 1 16,4-1-1-16,0-3-1 0,0 1 3 16,3-1 0-1,1-6-4-15,3 6-1 16,0-3 1-16,3-3 0 0,-3 7 3 16,8-4 1-16,-1-3-4 15,7 0 1-15,0 0 0 16,3 0 2-16,1 6-3 15,3-3 0-15,0-3 1 16,4 6 0-16,-4-3 0 16,0 4 2-16,-3-4-3 15,-7 9 0-15,-1-2 1 16,-6 12 2-16,-1-3-3 16,-3 12 0-16,0-9 1 0,-3 16 0 15,-1-10 6-15,-3-6 6 16,4 3 3-16,-4-6 0 15,0-4 1-15,-4-2 3 16,0-1-9-16,-6-5-3 16,3 2-4-16,-11-9 0 15,4 0-4-15,-4-9 0 16,4 2 1-16,-4-2 0 16,4 0-9-16,3-1-4 15,1 1-26-15,6-1-10 16,4 1-15-16,7-1-3 15,0 1-29-15,14 0-12 16,-3-1-26-16</inkml:trace>
  <inkml:trace contextRef="#ctx0" brushRef="#br0" timeOffset="165001.42">32396 9160 296 0,'-4'0'110'0,"4"0"-86"0,0-3 11 0,0 3 1 15,4-7-9-15,-4 7 1 16,3-9-4-16,1 9-3 15,3-3-11-15,0 0 5 0,3 0 2 16,1-1-5-16,7 1-2 16,-1 0-3-16,18-3-2 15,-3 3-3-15,21-3-2 16,-7 2 1-16,3 1 1 16,-10 0-21-16,-7 3-7 15,-4 0-38-15,-7 0-14 16,-3 0-78-1</inkml:trace>
  <inkml:trace contextRef="#ctx0" brushRef="#br0" timeOffset="190326.62">30893 10292 80 0,'-11'3'33'0,"11"-3"-26"0,-3 0-37 0,3 0-17 16</inkml:trace>
  <inkml:trace contextRef="#ctx0" brushRef="#br0" timeOffset="191123.94">30854 10292 192 0,'0'0'74'0,"0"0"-58"0,3 0 14 16,-3 0 1-16,8-3-3 15,-1-1 1-15,0 1-3 16,0 0 1-16,0 0-15 15,0 0 6-15,-4 0 3 0,1 0-5 16,-4 3 1-16,3-7-1 0,-3 7-1 31,4-3-5-31,-4 0-2 16,0-3 0-16,3 0 0 16,1-1 2-16,0 1 1 15,-4-3-1-15,0-1 1 16,0 7-2-16,0-3 2 15,-4-4-2-15,-3 7 0 16,-7-3-5-16,-4 3-1 16,-3-3 1-16,-4 6 0 15,1 6-2-15,-5-3 1 16,1 3-2-16,0-3 2 16,0 7 0-16,-4 9 3 15,4-4-3-15,0 4 0 0,-1 6-1 16,5 3-2-16,2 1 5 15,12 2 4-15,6 3-5 16,8-2-2-16,3-4-1 16,7-6 1-16,4-3-1 15,-1-10 2-15,-3 1 0 16,11-7 1-16,14-10 0 16,0-5 2-16,0-7-3 15,-4-6-2-15,-3 6 2 16,-4 0 0-16,-7 1 5 15,-3 2 5-15,-4 3-3 16,-4 1 0-16,-3 6-4 0,-3 9-1 16,-4 6 5-16,-4 16 4 15,-3 7-7-15,-3 2-2 16,-1 10-3 0,4-3-2-16,0-4 1 0,0 1-1 15,3-4-3-15,1 1 0 16,3-4 2-16,0 1 0 15,0-1 3-15,3 0 1 16,1-2-4-16,-1-7-1 16,1 3 1-16,0-7 2 15,-4-2 0-15,0-3 2 16,-4-7-9-16,0 3-1 16,-3-2-34-16,4-14-13 0,3-5-38 15,3-4-17-15,8 0-72 16</inkml:trace>
  <inkml:trace contextRef="#ctx0" brushRef="#br0" timeOffset="191741.21">31231 10577 280 0,'-24'-9'104'0,"17"9"-81"0,0 0 20 0,7 0 6 16,0 0-25-16,0 0-5 15,0 0-8-15,0 0-2 16,0 6-5-16,3-3 2 0,1-3 0 16,3 0 2-16,0 0 2 15,0-3-1-15,3-3 2 16,-3 3-2-16,1-4 0 16,-1 4 1-16,-7 3 1 15,0 0-3-15,-4 0-3 0,-3 3-2 16,-4 4-3-16,1-4 1 15,3 6-1-15,0-3 0 16,3-3 0-16,4 4 0 16,4-4 2-16,3-3 5 15,3 6 4-15,4-6-6 16,4-6-3-16,0 3 1 16,-4-4 2-16,-4-2 7 15,-6 9 4-15,-8 0-4 16,-6 0 1-16,-4 9-6 15,-4 1-2-15,0-1-5 16,4 1-2-16,4-4 1 16,3 3 0-16,3-2-2 0,4-1 0 15,0 0-1-15,0 0 3 16,4-2-49 0,-4-1-20-16,0 0-40 0,14-9-100 31</inkml:trace>
  <inkml:trace contextRef="#ctx0" brushRef="#br0" timeOffset="192236.32">31521 10345 264 0,'-4'-13'101'0,"1"7"-78"0,3 3 2 0,0 3-3 0,3-6-3 16,4-4 3-16,0 10-6 16,0-3 1-16,4-3-10 15,0 0 7-15,6-1 5 0,8 1 1 16,7 0 3-16,3 0-4 15,0 6-2-15,0 3-1 16,-6 3 3-16,-12 10 2 0,-10 9 2 16,-14 16-1-16,-10 9 1 15,-8 0-7-15,0-3 1 16,1-3-8-16,-1-7-3 16,0 4-3-16,4-3 0 15,3-10-2-15,4 10-1 16,4-7 1-16,3 0-1 15,7-6-3-15,7 1 2 16,14-14 3-16,14-2 1 16,11-4-4-16,3-6 1 15,-6-6-13-15,-8-4-7 16,-7 7-33-16,-7-6-14 16,-3-1-25-16,-4 1-9 15,-3 2-52 1</inkml:trace>
  <inkml:trace contextRef="#ctx0" brushRef="#br0" timeOffset="192822.17">32244 10301 296 0,'-4'-6'112'0,"4"3"-87"0,-3 3 22 16,-1 0 3-16,1 0-12 16,-4 0-2-16,-4 3-16 15,-3 0-7-15,0 3-8 0,0-3-4 0,0 7 2 16,0-1-4-16,3 1 0 16,0-1 1-16,4 4 0 15,0-4-3-15,4 4 2 16,-1-4 1-16,8 0 0 15,3-2 0-15,7-1 0 16,7 0-3-16,7 0 2 16,4 1 1-16,0-4 2 15,0 6-3-15,-1 10 0 16,-2 3 1-16,-5 3 2 16,1 3 5-16,-4 1 6 15,-3-1-3-15,-1 3 2 0,-2-3 2 16,-1 1 3-1,-4-8-3-15,-3 8 2 0,-3-4-5 16,-4 0 1-16,-4-3-7 16,-3 0-1-16,0-3 0 15,-7-7 0-15,-4 4-2 16,-3-10 1-16,-7-6-2 16,-4-3-1-16,-3-6 1 15,0-1 1-15,-1 1-3 16,1-4-2-16,3-3-23 15,8 7-7-15,-1-3-19 16,4 2-6-16,3 1-8 16,8 2-4-16,3 1-78 15,7 0-38-15,10-3 96 16</inkml:trace>
  <inkml:trace contextRef="#ctx0" brushRef="#br0" timeOffset="193092.57">32230 10207 304 0,'-4'-6'115'0,"11"6"-89"0,7 6 10 0,-3-3 0 0,7 3-11 15,10 4 0-15,4 2-12 16,3 4-5-16,4 0-5 16,3-1-3-16,4 1 1 0,3-3-32 15,-3-4-12-15,-4-6-108 16,-6 3-51 0,-15-2 102-16</inkml:trace>
  <inkml:trace contextRef="#ctx0" brushRef="#br0" timeOffset="204079.1">30593 11515 292 0,'0'-26'110'0,"3"17"-86"0,1-7 13 16,-1 13 0-16,1-3-5 16,7 3 1-16,-1 3-1 15,1 6 2-15,-1 10-18 0,1 12 6 0,-8 10 5 16,-3 6-6-16,-7 9-2 16,-3 22-9-16,-8 7-2 15,1-1-4-15,-5-9-3 16,1-6 0-16,4-6-1 15,2-4-3-15,1-6 2 16,7-9-6-16,0-6 0 16,4-10-48-16,3-10-20 15,0-5-46-15,3-4-19 16,-3-6 6 0</inkml:trace>
  <inkml:trace contextRef="#ctx0" brushRef="#br0" timeOffset="204604.36">30949 11715 280 0,'21'-15'104'0,"-7"8"-81"0,-3 4 25 15,-7 0 6-15,-4 3-10 16,0 3-2-16,-7 3-17 15,-8 4-7-15,-6 2-11 16,-3 4-5-16,-5 0-1 0,1 3 1 16,0-1 1-16,3 1-4 15,4 0-1-15,7-3-2 0,3-1 3 16,8 4 0-16,6-6 1 16,11-4 0-16,8-3 0 15,6-2 0-15,0-1 0 16,4 3 0-16,-4 0 0 15,0 4 0-15,0 2 0 16,1 7 2-16,-5 3 1 16,1 3 10-16,0 0 6 15,-1 0-1-15,1 3 1 16,-4-6-1-16,-7 3 0 16,-3-6 0-16,-7 0 0 0,-4-3-3 15,-7-4-1 1,-4-2-8-16,-3-1-2 0,-4-3-2 15,-3-3 1-15,0-3-4 16,-4-3 0-16,-3-3-4 16,0-3 1-16,-1-1-38 0,1-2-14 15,7-1-21-15,3 1-7 16,8-4-84 0,3 3-47-16,3-5 105 15</inkml:trace>
  <inkml:trace contextRef="#ctx0" brushRef="#br0" timeOffset="204838.72">31002 11615 292 0,'-7'-16'110'0,"11"13"-86"0,3-3 13 16,-4 3 0-16,4-4-11 15,4 4-3-15,3 0-7 16,4 6-2-16,3 0-8 0,3 4-2 0,8 2 2 16,11 1-3-16,6-1-2 15,4 0-29-15,-4 1-14 16,-3-1-115 0</inkml:trace>
  <inkml:trace contextRef="#ctx0" brushRef="#br0" timeOffset="205686.62">31517 12041 272 0,'-3'3'101'0,"-1"1"-78"0,4-1 0 0,0-3-4 16,0 3-7-16,4 0 1 15,-1-3-1-15,4 0 0 16,4 0-6-16,-1-3-2 0,1 0 2 15,0-4 1-15,-4 1 3 16,0 0 1-16,-4-3 1 16,-3 9 2-16,-3 0 2 0,-4 0-7 15,0 0-1 1,0 9-6-16,-1-3-2 16,1 0 0-16,4 1 0 15,-1-4 0-15,4 0 0 16,0 0 0-16,4 0 2 0,-4-3-1 15,0 0 2 1,0 0-2-16,0 0-1 16,0 0-35-16,0-3-14 0,0-3-105 15</inkml:trace>
  <inkml:trace contextRef="#ctx0" brushRef="#br0" timeOffset="206001.85">31993 11587 360 0,'-3'-13'134'0,"6"16"-104"0,-3 0 7 0,0 1-5 15,0 2-14 1,-3 13 0-16,-1-1-11 0,-3 14-4 16,0 2-2-16,-7 13 1 0,0 10 1 15,-4 2-4-15,1 4 1 16,-4-10 0-16,-1-2 0 16,5-4-38-16,-1-7-14 15,4 4-25-15,0-9-7 16,7-4-45-1</inkml:trace>
  <inkml:trace contextRef="#ctx0" brushRef="#br0" timeOffset="206511.44">32262 11678 316 0,'-4'-4'118'0,"4"4"-92"0,-4 4 17 15,4-1 1-15,-3 0-9 16,-4 0 0-16,-4 0-16 16,-3 0-6-16,-3 4-8 15,-1-1-4-15,0 3 0 0,1 1-4 16,-1-1 2-16,4 7 1 0,3-4 2 16,4 1-8-16,4-1-1 15,3-2-5-15,7-4 0 16,3 0 4-16,12 1 4 15,2-1 3-15,4 3 3 16,-3 7-1-16,0 6-1 16,0 6 3-16,-1 0 0 15,-3 4 5-15,1-4 5 16,-5 0 2-16,-3 7 0 16,0-7 1-16,-3 0 0 15,0-3 3-15,-4 3 0 16,-4-3-2-16,-3-3 0 15,-3 0-5-15,-8-6 0 16,-7-3-3-16,-3-4 0 16,-7-3-8-16,-4-3 0 15,1-3-1-15,-1-3 2 0,4-3-1 16,3-3-1-16,4-4-32 16,3-3-14-16,4 1-28 15,3-1-9-15,4 0-78 16,4-3-56-1,6-2 96-15</inkml:trace>
  <inkml:trace contextRef="#ctx0" brushRef="#br0" timeOffset="206813.21">32180 11574 292 0,'-14'-9'110'0,"14"9"-86"0,4 0 16 0,3 0 2 16,3 0-10-16,12 0 1 15,9 0-7-15,8 0-4 16,4 3-12-16,-12 0-2 0,15 6-1 15,4 1-1-15,2 6-1 16,1-4-3-16,-3-3-2 0,-8 1-61 16,-3-4-26-16,-11 0-78 15</inkml:trace>
  <inkml:trace contextRef="#ctx0" brushRef="#br0" timeOffset="210626.89">16217 7924 196 0,'-24'-3'74'0,"16"3"-58"0,-2 0 20 15,10-3 7-15,-4 0-4 16,4 3-1-16,0 0-6 16,0 0-2-16,0 0-17 0,4 0 1 15,3 3 2-15,4 0 3 0,3 4 3 16,3 2-3-16,8-3-2 15,-7 1-5-15,20-4 0 16,-6-3-7-16,21 3-1 31,14 0-2-31,-10 0 1 16,-12 3-4-16,-13 1-2 16,-11 2-36-16,-14 0-16 15,-14 10-67-15,-14 9-27 0,-7-6 29 31</inkml:trace>
  <inkml:trace contextRef="#ctx0" brushRef="#br0" timeOffset="210793.38">16207 8338 256 0,'0'0'96'0,"7"-3"-75"0,10 0 21 16,1-3 6-16,3 0-19 15,18-4-4-15,14 1-17 16,7 2-6-16,-4 1-1 15,-6 6-15-15,-4 0-3 0,-8 3-59 16,-2 4-26-16,-1-1-13 16</inkml:trace>
  <inkml:trace contextRef="#ctx0" brushRef="#br0" timeOffset="211528.09">17664 7761 224 0,'14'-28'85'0,"-14"28"-66"0,17-28 10 16,-13 22 2-16,6-10-4 15,-2 3 4-15,2-5-4 16,1 2-2-16,-1-12-13 16,-3 12 3-16,-3-9 3 0,-1 3-4 15,-6 0 0-15,-1 0-6 16,-10 3 0-16,4 7-3 15,-19-1 0-15,5 1-1 16,-29 12 2-16,-21 15-1 16,0 14 0-16,10 11-3 15,8 11 1-15,3-4-2 0,7 6 2 16,11-9 4-16,10 3 6 16,11-3-3-16,14 0 2 15,10-7-5-15,12 1 1 16,13-13-3-16,14-9 0 15,11-13-1-15,-14-10 0 16,-7 1 0-16,10-16 0 16,18-9-2-16,-3-4 1 15,-4-2 0-15,-18 5 1 16,-7 7-5-16,-3 0 1 16,-7 6 9-16,-8 13 3 15,-2-3-3-15,-15 24-1 16,0-5-2-16,-15 21 1 15,-6 38-2-15,0 13 0 16,3-1-3-16,4-2 1 0,0 2-2 16,4 1-1-16,-1 9 1 15,4-10 1-15,0-12-1 16,0-3 2-16,0-13-2 16,0-9-1-16,0-9-19 15,0-10-8-15,0-6-32 16,3-10-13-16,4-6-35 15,7-9-12-15,7-13-21 16</inkml:trace>
  <inkml:trace contextRef="#ctx0" brushRef="#br0" timeOffset="211812.48">18253 7984 356 0,'-4'-9'134'0,"4"9"-104"0,4 0 5 0,-4 0-6 15,0 3-6-15,0 0 1 16,-4 16-11-16,1-7-5 16,-8 26-5-16,1-7-3 0,-8 7 1 15,-10 25 1-15,3-23 1 16,7-8-4-16,-10 24 1 15,7-15-2-15,-4 12-2 16,4-9-41-16,3-3-18 0,4-7-10 16,7-9-1-16,0-3-54 15</inkml:trace>
  <inkml:trace contextRef="#ctx0" brushRef="#br0" timeOffset="212052.37">18038 7993 244 0,'-11'-31'93'0,"11"31"-72"0,0 3 11 16,0 3 1-16,3 7-7 15,5 15-1-15,2 13 2 16,4 0 0-16,0 3-14 16,4 6-1-16,0-3 1 0,-1 6-7 0,-3 4-3 15,0 2 0-15,1-2 2 16,-1-7-4-16,-4-6-1 15,1-10-42-15,-4-9-19 16,0-15-38-16,4-10-13 16,-1-13 9-1</inkml:trace>
  <inkml:trace contextRef="#ctx0" brushRef="#br0" timeOffset="212443.4">18397 7401 268 0,'-3'-19'101'0,"3"19"-78"0,28-19 13 16,-21 13 0-16,14-3-6 16,-3 5 0-16,10-5-9 15,-3 0 0-15,3 9-12 16,-3 0 6-16,-1 9 2 0,-2 0-1 15,-8 13 1-15,-4 7-5 16,-10 11 0-16,0-5-1 16,-10 6 1-16,3-4-4 15,-11 1 0-15,4-7-3 16,-4 1 2-16,4-7-2 16,7 3 0-16,0-6-1 0,14 3 0 15,14 3-2-15,4-6 1 16,10-6-2-1,8-4-1-15,2-2 1 0,-13-7 1 16,-4 0-41-16,-3-3-16 16,-4 0-25-16,-7 3-11 15,-3-3-63 1</inkml:trace>
  <inkml:trace contextRef="#ctx0" brushRef="#br0" timeOffset="212787.37">19131 7918 312 0,'-3'-22'115'0,"3"22"-89"0,3-9 5 16,-3 9-1-16,4 0-8 16,-1 0-1-16,4 9-9 15,0 1-3-15,-3 21-5 16,-1 22-3-16,-3 4 2 0,0 2-2 16,-3 7 2-16,-1-3 0 15,1 12 1-15,-1-6-9 0,-3-3-2 16,0-16-23-16,0-3-10 15,0-12-21-15,0-10-7 16,-7-13-57 0</inkml:trace>
  <inkml:trace contextRef="#ctx0" brushRef="#br0" timeOffset="212952.21">18838 8329 296 0,'-10'-16'110'0,"24"10"-86"0,14 3-2 0,-3 0-5 15,10 0-13-15,7 3 0 16,8 0-4-16,13 0-1 16,-3 0 1-16,-10 0 0 0,17 3 2 0,10 6-14 15,-10 1-7-15,-3 2-109 16</inkml:trace>
  <inkml:trace contextRef="#ctx0" brushRef="#br0" timeOffset="213597.41">21474 7805 252 0,'10'-34'93'0,"-10"34"-72"0,11-10 18 15,-11 10 5-15,7-3-8 16,0 3 2-16,0 3-7 16,0-3 1-16,0 16-18 15,-3-7 3-15,-8 17 3 0,1-4-9 0,-19 28-1 16,5-10-6-16,-26 20-3 15,-17 15 2-15,4-6 0 16,3-9-4-16,11-4 1 16,10-6-2-16,4-6 0 15,7-6-22-15,6-10-10 16,5-6-31-16,-1-9-11 16,4-7-72-1</inkml:trace>
  <inkml:trace contextRef="#ctx0" brushRef="#br0" timeOffset="213838.52">21149 7884 248 0,'-3'-7'93'0,"10"14"-72"0,7 2 27 16,-4-6 7-16,4 7-9 15,8 5-2-15,2 10-12 16,8 10-3-16,3 6-16 15,-3 6-6-15,-4 0 0 0,0 3-4 16,1-3-2-16,-5 0-3 16,-2 0 1-16,-5 0-48 15,-3-3-19-15,-3-3-30 16,3-7-10-16,0-12-7 16</inkml:trace>
  <inkml:trace contextRef="#ctx0" brushRef="#br0" timeOffset="214124.12">21996 7686 332 0,'10'-22'123'0,"-3"16"-95"0,4 9 0 0,-4 3-4 16,0 7-14-16,0 9-1 16,0 6-1-16,0 3 0 15,0 16-4-15,-3 13-3 0,-4 9 0 0,0-3-1 16,-4 3 2-16,1-3-25 16,-1-10-12-16,-3-6-26 15,0-12-12 1,0 0-52-16</inkml:trace>
  <inkml:trace contextRef="#ctx0" brushRef="#br0" timeOffset="214317.94">21812 8009 260 0,'-24'-47'99'0,"20"41"-77"0,8 3 9 15,6 0-2-15,11 3-15 0,11 3-5 16,7 0-6-16,17 0-3 15,22 3 1-15,10 4-1 0,-7-1 2 16,-7 10-1-16,-3-10 2 16,-8 1-55-16,1 2-24 15,-8-6-39 1</inkml:trace>
  <inkml:trace contextRef="#ctx0" brushRef="#br0" timeOffset="-214735.82">24440 7633 236 0,'4'-25'88'0,"-4"25"-69"0,4-16 22 0,-4 13 3 0,3-6-2 16,-3-1-1-16,0 1-5 15,0 2-2-15,0 1-19 16,0 3 0-16,-7 12-1 0,0-2-1 15,-11 21 2-15,4-3-6 16,-18 16-3-16,8-7-1 16,-22 20-1-16,-18 30-2 15,8 1-2-15,7-13 1 16,6-3-1-16,8-13 2 16,3-9 3-16,7-6-22 15,11-19-10-15,4-6-42 0,-4 0-19 16,3-7-68-1</inkml:trace>
  <inkml:trace contextRef="#ctx0" brushRef="#br0" timeOffset="-214500.15">24010 7617 348 0,'0'0'129'0,"0"0"-100"0,28 38 13 0,-21-35 2 15,7 16-10-15,1-4 1 16,6 17-20-16,7 21-7 16,0 13-5-16,0 12 0 0,-3-6 2 0,0 4-4 15,-4-10-1-15,0-10-33 16,-3-18-13-16,-4-7-26 16,4-9-9-16,-4 3-67 15</inkml:trace>
  <inkml:trace contextRef="#ctx0" brushRef="#br0" timeOffset="-213812.82">25259 7366 292 0,'7'-9'110'0,"-7"9"-86"0,18 0 16 0,-15 0 0 16,8 0-9-16,-4 6-1 16,3 16-12-16,4 22-4 15,1 16-8-15,-5 9 0 0,-3 0 4 16,-7 9-6-16,0 7-2 15,-3 2-1-15,-4-2 1 0,0-10-23 16,-4-12-11-16,4-10-23 16,-4-18-11-16,1-10-77 15</inkml:trace>
  <inkml:trace contextRef="#ctx0" brushRef="#br0" timeOffset="-213632.81">25012 7780 288 0,'18'-9'107'0,"10"-1"-83"0,35 7-1 0,-27-3-5 15,6-3-5-15,11 9 3 16,17 0-9-16,8 0-4 16,0 9-2-1,-15 0-32-15,-10 7-12 0,-18 3-86 16</inkml:trace>
  <inkml:trace contextRef="#ctx0" brushRef="#br0" timeOffset="-213197.02">25989 7291 288 0,'14'-22'107'0,"-3"13"-83"0,10-1 8 16,-17 7 1-16,17-3-8 16,-4 6 3-16,15-3-3 15,-4-4 2-15,15 14-15 16,-8-4 9-16,21 13 2 0,-10-4 6 16,4 13 2-16,-12-6-1 15,-20 25-1-15,-18 31-10 16,-14-6-4-16,-7 0-8 15,-7-12-3-15,-8-1-2 16,-3-9-2-16,1-3 1 16,2-6-1-16,5-4 0 0,6-3 2 15,11-2-3-15,10-4 0 16,11-3 1-16,11 0 2 16,7-4-3-16,3-2 0 15,7-7 1-15,8-5 2 16,6-4-28-16,11-10-11 15,-7 1-44-15,-4-1-18 16,-3-5-43 0,-7 2-58-16,-7 1 66 15</inkml:trace>
  <inkml:trace contextRef="#ctx0" brushRef="#br0" timeOffset="-212747.11">27058 7388 308 0,'4'-25'115'0,"-4"19"-89"0,0-3 27 16,0 9 9-16,0-4-24 15,0-2-9-15,-4 6-17 16,1-3-8-16,-19 3-3 16,-16 3-4-16,-1 7 0 0,0 8-1 15,11-2 3-15,7-7-2 16,-1 7 1-16,5 0 0 15,6 9 0-15,4 9 2 16,7 1 0-16,11-1 2 16,10 1 3-16,11-4-2 15,6 4-2-15,1-4 0 0,-3 0 1 16,-1-2-1-16,-3 5 2 16,-4-3-2-16,-7 1 2 15,-3 2 4 1,-4 1 4-16,-4-4 5 0,-3 0 4 15,-3-9-1-15,-8 3-2 16,-6-9-3-16,-8-3-1 16,-10-7-10-16,-11-3-1 15,-3-6-2-15,-4 0 0 16,4-3-3-16,-1-7 2 16,1-6-19-16,3 0-9 15,7 4-45-15,4-4-19 16,3 3-84-16</inkml:trace>
  <inkml:trace contextRef="#ctx0" brushRef="#br0" timeOffset="-212533.52">26920 7322 368 0,'46'-3'140'0,"-46"3"-109"0,110-9-4 16,-93 6-8-16,29 0-15 16,-7-1-2-16,28 1-8 0,-14 3-4 15,7 0 6-15,-11 0-54 0,-10 0-22 16,-4 0-62 0</inkml:trace>
  <inkml:trace contextRef="#ctx0" brushRef="#br0" timeOffset="-211530.04">15868 10414 244 0,'-7'-3'93'0,"7"3"-72"0,7 0 16 0,4 0 4 16,6 0-7-16,8 0 3 15,7 0-8-15,3 0-1 16,4 3-15-16,-4 0 3 0,-3 3 2 15,-1 1-4-15,1-4 0 16,0 3-8-16,0-3-4 0,10-3 1 16,0 0 0-16,-6 7-30 15,-8-4-14-15,-10 12-89 16,-8 1-83 0,-6-3 72-16</inkml:trace>
  <inkml:trace contextRef="#ctx0" brushRef="#br0" timeOffset="-211317.58">15935 10828 288 0,'-7'9'110'0,"25"-9"-86"0,17 0 20 0,-10 0 2 16,13-9-11-16,8 6-1 15,7-4-19 1,7 1-9-16,7 0-4 0,-3 6-2 0,-8 0 2 15,-14 3-14-15,-13 3-5 16,-12-3-53-16,-10 13-21 16,-7-3-49-1</inkml:trace>
  <inkml:trace contextRef="#ctx0" brushRef="#br0" timeOffset="-208435.95">30244 7464 184 0,'0'-7'71'0,"0"7"-55"0,3-6 4 0,-3 6 0 15,4-3-3-15,-1 0-1 16,1 0-4-16,-1-1-2 15,4 1-6-15,-3 0 2 0,6 3 3 16,-2 0 1-16,13 0 4 16,0 0 2-16,25-3 2 15,-7 0-1-15,66-3-1 16,-20-1 0-16,84 1 0 16,-38 0-8-16,77 0-3 0,-53-1-1 15,43 1 0-15,-50 0-2 16,35 3-2-16,-45-4-2 15,31 7 1-15,-38 0 1 16,10 0 0-16,-32 0-36 16,-10 0-15-16,-14 0-84 15</inkml:trace>
  <inkml:trace contextRef="#ctx0" brushRef="#br0" timeOffset="-207447.3">30127 8655 176 0,'4'-6'68'0,"-4"6"-52"0,10-10 8 15,-10 10 0-15,4 0-6 16,-4 0 2-16,7-3 0 0,0-3 2 16,14 3-12-1,-3 0 10-15,38-10 6 0,-10 4-1 0,63-13 3 16,-20 3-12-16,94-9-4 16,-42 6-7-16,99-3-4 15,-64 6-3-15,71 0 1 16,-67 3 1-16,28 4 2 15,-52-1 1-15,31 13 1 16,-43-3-38-16,-3-3-14 16,-31 3-91-1</inkml:trace>
  <inkml:trace contextRef="#ctx0" brushRef="#br0" timeOffset="-206246.75">30117 9727 164 0,'-4'0'63'0,"4"0"-49"0,4-3 7 16,-4 3 0-16,3-3-2 15,1 0 1-15,3 0 0 0,-4 0 0 16,8 0-11-16,-4-1 8 0,11-2 3 16,-4 6 3-1,32-3 3-15,-8-3-1 0,47-4 2 16,-18 1-9-16,95-10 0 15,-38 3-11-15,112-18-2 16,-63 6-3-16,70-10-2 16,-59 13 3-16,24-3 0 15,-53 6-4-15,18-3 1 16,-42 6 0-16,-1 0 2 16,-28 3-21-16,-10 4-9 15,-18 2-39-15,-3 4-17 16,-18 0-40-16</inkml:trace>
  <inkml:trace contextRef="#ctx0" brushRef="#br0" timeOffset="-205076.07">30222 10803 220 0,'-3'-6'82'0,"6"2"-64"0,5 1 7 0,-1 0-1 16,3 3-4-16,8 0 0 15,-1 0-2-15,1 0-1 16,0 0-9-16,-1 3 6 0,1 0 3 15,0 1-1-15,-1-4 3 16,4 0 1-16,4 0 0 16,7-4-3-16,14-2 2 15,38-3 3-15,33-4 1 16,49-6-10-16,24-6-3 16,43-3-6-16,10-3-1 15,-3-1-1-15,-32 4 1 16,-21 3-4-16,-24 6 0 15,-29 7-1-15,-28-4 0 16,-18 0-49-16,-21 4-20 0,-18 2-99 16</inkml:trace>
  <inkml:trace contextRef="#ctx0" brushRef="#br0" timeOffset="-204174.85">32145 11220 256 0,'7'-16'96'0,"-7"10"-75"0,0 0 10 0,0 2 1 15,-3-2-16-15,-4 0-3 16,-4 0-8-16,-3-4-2 0,-7 4-1 16,-15 0 5-16,-24 6 5 0,-24 0 0 15,-8 3 3-15,-24 3-6 16,-22 7-1-16,-7 2-4 16,-34 4-1-1,2 19 8-15,-27 18 2 0,10 13 2 16,-11 13 1-16,11 2 3 15,25 17 2-15,27 15-9 16,33-10-2-16,39 4-4 16,31 6-1-16,32-3-1 15,42-10 2-15,35-12-3 16,22-12 0-16,46-13-1 16,13-7 1-16,36-12 7 15,4-12 3-15,28-7-4 16,-11-6-3-16,18-13 3 0,-15-9 2 15,8-9-2-15,-11-10 0 16,-7-9 1-16,0-19 1 16,-21-25-1-16,-7-13-1 15,3-3-5-15,-20-18-3 16,-22-17 0-16,-7 10-1 16,-11 7 0-16,-14-1 0 15,-24 10 0-15,-32 9 0 16,-35 10 0-16,-29 9 0 15,-21 3-3-15,-46-9 2 16,-27 0-10-16,-44-16-5 16,-17 6-23-16,-21 13-10 0,4 19-10 15,28 15-3-15,17 22-112 16</inkml:trace>
  <inkml:trace contextRef="#ctx0" brushRef="#br0" timeOffset="-203138.14">19911 7608 340 0,'14'-54'129'0,"-7"36"-100"0,4 2 11 0,-4 7 0 16,0 9-7-16,3 0 3 15,-3 18-11-15,-3 11-3 16,-4 11-13-16,-4 7-3 0,-6 4-2 15,-8 2-2-15,-3 19 1 16,0 9-4-16,0-2 0 16,3-7-1-16,4-16 0 15,3 1 2-15,4-13 0 0,4-10-31 16,3-6-12 0,0-9-35-16,3-6-14 0,4-7-61 15</inkml:trace>
  <inkml:trace contextRef="#ctx0" brushRef="#br0" timeOffset="-202701.27">20119 7717 276 0,'7'-15'104'0,"-3"15"-81"0,3 3 25 16,-4-3 4-16,4 3-12 15,0 0-1-15,-3 3-11 16,-4 1-3-16,-4 2-14 0,-3 1-2 15,0-1-2-15,-3 10-3 0,-1 0-1 16,0-1-1-16,4 1-2 16,0-3-2-16,4-4-1 15,3 1 2-15,7-4 2 16,3-2-2-16,8-4 0 16,3-3-1-16,4 6 0 15,3-3 2-15,0 13 0 16,4 6 0-16,0 9 0 15,-4 7 2-15,-3 3 1 16,-4-4 7-16,-3-2 6 16,-4-4 5-16,-7-6 2 15,-4-3-1-15,-6-3 1 16,-8-7-9-16,-10-2-3 0,-11-1-6 16,-3 1-2-16,-4-1-3 15,4-3-1-15,0-6-21 16,-1-6-8-16,8-3-29 15,3-4-13-15,8-9-21 16,6-6-9-16,8-7-44 16</inkml:trace>
  <inkml:trace contextRef="#ctx0" brushRef="#br0" timeOffset="-202550.17">20200 7711 348 0,'-11'-25'129'0,"19"19"-100"0,9-7 15 15,1 4 1-15,17-4-21 0,14-5-5 16,8-4-12-16,3-3-5 16,10-4-1-16,8 4-39 0,0 0-14 15,-15 22-115 1</inkml:trace>
  <inkml:trace contextRef="#ctx0" brushRef="#br0" timeOffset="-201829.99">22878 7526 260 0,'10'-25'99'16,"-6"16"-77"-16,3-1 24 0,-7 10 6 0,3 0-12 15,-3 0-3-15,0 0 1 16,4 7 2-16,-1 5-21 16,-3 13 5-16,-3 13 0 0,-1 6-6 15,-3 3 0-15,-3 0-13 16,-4 0-6-16,3 3 3 16,0 0 0-16,4 7-3 15,4-7-1-15,-1-6-17 16,4-10-5-16,0-9-28 15,0-9-9-15,0-10-25 16,0-6-11-16,0-9-39 16</inkml:trace>
  <inkml:trace contextRef="#ctx0" brushRef="#br0" timeOffset="-201365">23142 7558 264 0,'11'-13'101'0,"-4"13"-78"0,0 3 15 0,0-3 2 16,0 3-2-16,4 4 2 16,-1 2-5-16,-3 0-1 15,-3 4-19-15,-8-4-2 0,-6 10 0 16,-8 0-7-16,-3 0-3 16,3 0-2-16,4-4-1 15,0 1 0-15,7-4 0 16,0 1-3-16,10-4 0 0,1 1 2 15,14-7 0-15,-4 6 1 16,14-2 0-16,0-1 0 16,4 3 0-16,0 4-3 15,-4 3 2-15,0 2 1 16,-3 1 0-16,-4 6 2 16,-3 3 3-16,-4 4-4 15,-4-1-1-15,-3-3 17 16,0 1 11-16,-7-1 1 15,-3-6 1-15,-4-3-11 16,-4-4-1-16,-6-2-11 16,-12-4-2-16,-6 1-5 15,-7-10-1-15,-1 0 1 16,1-10 2-16,3-9-41 16,4 1-16-16,10-4-16 0,4 0-5 15,7-3-31-15,7 6-12 16,11 0-7-1</inkml:trace>
  <inkml:trace contextRef="#ctx0" brushRef="#br0" timeOffset="-201185.22">23266 7432 384 0,'-7'0'145'0,"17"3"-112"0,15-3-3 0,-7 0-8 0,6 0-16 15,8-3-1-15,7-3-5 16,7 0-1-16,0-1 1 16,-4 4-71-16,-7 0-31 0</inkml:trace>
  <inkml:trace contextRef="#ctx0" brushRef="#br0" timeOffset="-200360.91">17110 7056 200 0,'35'-88'74'0,"-21"66"-58"0,4-6 16 0,-8 15 4 16,1-2-5-16,0 2 2 15,-1 7-4-15,-3 12 2 0,-7 16-17 16,-7 28 3-16,-7 29 3 0,-11 8-9 16,-14 48-1-16,-6 19-4 15,-8 31-1-15,7 0-3 16,14 9-2-16,25 1-2 16,28-32-1-16,18-13 8 15,14-12 4-15,10-19-31 16,15-18-14-16,7-29-117 15</inkml:trace>
  <inkml:trace contextRef="#ctx0" brushRef="#br0" timeOffset="-199331.31">21414 6946 184 0,'-11'-9'71'0,"8"6"-55"0,-1 3 9 0,4 0-1 0,0 0-6 15,4 0 0-15,3 3 5 16,3 3 3 0,1 0-14-16,3 7 13 0,3 3 7 0,5 5 4 15,2 14 2-15,5 15-9 16,6 7-3-16,0 5-11 15,0 42-2-15,-3 12-5 16,-4-7-3-16,-3 20 0 16,-7 9-1-16,-8-16 9 15,-10-9 3-15,-10 9-7 16,-15-6-3-16,-3-9-4 16,-4-10 1-16,4-18-2 0,0-13 2 15,3-13-7-15,4-12-1 16,7-10-56-16,7-12-21 15,7-10-65 1,10-9-55-16,8-3 81 16</inkml:trace>
  <inkml:trace contextRef="#ctx0" brushRef="#br0" timeOffset="-198860.35">22232 6808 260 0,'0'-22'99'0,"4"22"-77"0,-1 0 4 16,-3 0 0-16,0 0-13 15,-3 3 0-15,-4 4-1 16,-11 5 0-16,-7 7-6 0,-10 16 9 0,-4 27 7 15,-7 26 0-15,-7 6-1 16,-10 50-7-16,3 7-1 31,10 18-8-31,29 4-1 16,35-20-2-16,22 7-2 0,13-3 3 16,29-25 0-16,13-20-4 15,-2-14-1-15,-12-23-61 16,-6-3-27-16,-4-12-61 15</inkml:trace>
  <inkml:trace contextRef="#ctx0" brushRef="#br0" timeOffset="-198079.68">27252 6742 216 0,'28'-34'82'0,"-10"24"-64"0,17-5 20 0,-10 9 3 16,3 2-1-16,-3 1 0 15,24 22 3-15,-6-6 2 16,17 30-24-16,-8-11 10 0,15 65 4 16,-14-22-8-16,-3 73-3 15,-15-32-3-15,-7 72-1 16,-7-50-14-16,-6 34-3 0,-8 35 0 16,-11-22 0-16,-10-34-4 15,-7-26 1-15,-4-25 0 16,-7-18 0-16,-3-19-40 15,-7-13-15-15,-4-9-22 16,-3-10-7-16,-1-3-75 16</inkml:trace>
  <inkml:trace contextRef="#ctx0" brushRef="#br0" timeOffset="-194658.92">17089 10006 184 0,'-11'-9'68'0,"7"6"-52"0,-3-3 14 0,7 2 6 0,0 1-5 15,0 0-1-15,0-3-3 16,0 0-2-16,4-4-14 16,7 1 2-16,3-1 3 0,3 1 1 15,8 0 1-15,7 2 0 16,10 1 0-16,11 6-5 16,3 6-3-16,1 13 3 15,-8 9 4-15,-10 1 2 16,-14 2 3-16,-8-3-3 15,-13 7-2-15,-18-4-9 16,-4-3-3-16,-7 0-3 16,-3-6 1-16,0 3-2 0,3-3 2 0,4-3-4 15,7-3-2-15,3 0-1 16,8-4 3-16,6 1 0 16,8-1 1-16,7 7 2 15,3 3 1-15,7 6-4 16,4 4 1-16,0 2 0 15,-1 1 2-15,1-1-3 16,-7-6 0-16,-4 0 1 16,-3-9 2-16,-8 6-1 0,-3-6 2 15,-3-3 2-15,-8-4 2 16,-10 1 8 0,-11-4 2-16,-6 1-11 0,-12 2-3 15,1-2-2-15,0 5-1 16,3-5-3-16,4-4 2 15,3-3-1-15,4 0 0 16,6-3-11-16,12 0-5 16,6-6-36-16,8-3-18 15,10-4-33-15,14-6-12 16,7 0-16 0</inkml:trace>
  <inkml:trace contextRef="#ctx0" brushRef="#br0" timeOffset="-194330.84">18087 10251 324 0,'0'-13'123'0,"3"10"-95"0,-3 0 11 15,0 3-1-15,0 0-10 16,-3 6-2-16,-8 1-10 16,-3 5-5-16,-7 7-6 15,-7 9-2-15,-7 13 1 0,-1 9-2 0,1-3-2 16,3-3 1-16,4-3-1 16,3-10-3-16,4 4 2 15,4-7-1-15,2-3-2 16,5-6-50-16,3-3-22 15,3-7-23-15,4-6-7 16,7-9-4 0</inkml:trace>
  <inkml:trace contextRef="#ctx0" brushRef="#br0" timeOffset="-194080.89">17776 10210 296 0,'-7'0'110'0,"14"10"-86"0,1-1 13 16,-1-3 0-16,3 4-16 15,4 2-2-15,4 7-9 16,3 6-4-16,4 10-3 16,-1 15 0-16,1-3 0 0,0 6-1 15,0-3 1-15,-4-3-2 16,-4-6-1-16,1-3-32 15,-4-10-14-15,0-6-19 16,-3-6-5-16,-1-7-48 16</inkml:trace>
  <inkml:trace contextRef="#ctx0" brushRef="#br0" timeOffset="-193711.38">18419 9429 280 0,'-4'-28'104'0,"4"25"-81"0,0 3 5 16,0 0-2-16,-4 13-6 15,-3 27 0-15,-3 14-6 16,-4 5-1-16,-4 13-8 16,-3 29 8-16,3 12 6 0,1 6 1 15,-1 25 3-15,7-9-13 16,8-16-6-16,6-16-2 16,12-5 0-16,13-17 1 0,11-18 1 15,3-10-5-15,-3-18-1 16,0-17-43-16,-8-8-20 15,-3-10-36-15,-6 0-12 16,-5-3-1 0</inkml:trace>
  <inkml:trace contextRef="#ctx0" brushRef="#br0" timeOffset="-192689.57">18613 9862 216 0,'-7'-9'82'0,"3"9"-64"0,11-7 13 15,-3 4 1-15,6-6-8 16,4 6 0-16,4-7 2 16,10 1 1-16,14 3-14 15,11 3 5-15,0 3 5 0,-3 3 3 16,-8 12 2-16,-10 4-2 16,-11 6-1-16,-10 7-3 0,-15 2 1 15,-10 4-11-15,-7-4-4 16,0-2-5-16,-1-4 0 15,5-6-4-15,3-3 0 16,7-4-1 0,3 1-2-16,4-4 3 0,7 1 2 15,7-4 0-15,4 1-1 16,7 2 1-16,-1-2-1 16,4 5 0-16,1 1 2 15,-5 0-3-15,1 3 0 16,-4 3 1-16,-7 3 0 15,-3 3 0-15,-4 6 2 16,-3 1-1-16,-8-4 2 0,-3 7 0 16,-4-7 1-16,-6-3-5 15,-4-2 1-15,-4-8 2 16,-3-5 1-16,-4 3-4 16,-3-7 1-16,-1-3-2 15,1-3 0-15,3-3 2 16,4 0 0-16,3-3-3 15,4 0 2-15,7 3-39 16,7 0-18-16,11-3-17 16,13-3-4-16,18-4-67 15</inkml:trace>
  <inkml:trace contextRef="#ctx0" brushRef="#br0" timeOffset="-192389.91">19607 10082 340 0,'-7'-16'126'0,"7"13"-98"0,-3 3 8 0,3 0 2 15,-7 12-17 1,-4 7-9-16,-3 3-2 15,-4 6-7-15,-3 1 0 0,-7 8 3 16,-4 4-1-16,1 9 0 16,-1 3-3-16,4 4 1 15,3-10-4-15,7-6 0 0,8-7-39 16,3-9-15-16,3 0-52 16,4-12-20-16,4-4 10 15</inkml:trace>
  <inkml:trace contextRef="#ctx0" brushRef="#br0" timeOffset="-192177.85">19360 9981 288 0,'-3'3'110'0,"10"13"-86"0,7 19 9 0,-3-17-3 15,6 4-1-15,4 10 5 16,1-1-13-16,-1 4-4 15,0 2-10-15,0 17-5 0,-3-1 1 16,-4 13-13 0,0-10-3-16,-3-6-54 0,-4-6-20 15,0-9-53 1</inkml:trace>
  <inkml:trace contextRef="#ctx0" brushRef="#br0" timeOffset="-191909.89">19974 9834 304 0,'-3'-19'112'0,"10"16"-87"0,3-3 13 15,-3 3-1-15,1 3-11 16,2 3-3-16,-3 6-13 15,0 19-4-15,0 19-4 16,-7 13-2-16,-7 3 3 0,4-1-2 16,-1 14-1-16,1 2-2 15,-1 0-1-15,1 1-58 16,-1-23-24-16,1-2-58 16</inkml:trace>
  <inkml:trace contextRef="#ctx0" brushRef="#br0" timeOffset="-191293.9">19868 10182 288 0,'0'0'107'0,"11"0"-83"0,14 6-7 0,-8-3-9 16,5-3-8-16,2 7 0 15,4-4 0-15,4-3 2 16,7 6-1-16,0-6-25 0,7-6-9 15,0-4 4-15,3 1 1 16,-3-10 3-16,-4-6 1 16,-3-3 9-16,-4-7 4 15,-3 7 4-15,-4-3 5 0,-3 3 1 16,0-1 3-16,-4 11 14 16,-4-1 7-16,-3 3 11 15,1 4 5-15,-5 2 6 16,-3 4 4-16,-7 9 24 15,-3 6-31 1,-4 4-12-16,-4 6-19 16,-3 0-8-16,0-1-2 15,0 7-1-15,3-3-3 16,1-3 2-16,3 0 1 16,3-6 0-16,4 2 0 15,7-2 0-15,4-4 0 16,3-3 2-16,3 1-3 0,5 2 0 15,6 1 1-15,4 2 0 16,3 4 0 0,0 3 2-16,0-1-1 0,-6 1-1 15,-5 6 16-15,-3-3 9 16,-6 3-4-16,-5 0-2 16,-3 4-3-16,-7-1 0 15,-7 0-4-15,-11-9 0 16,-10-3-5-16,-3-4-2 15,-5-2-5-15,1-7 0 16,3-3 0-16,4-3 0 16,3-7-18-16,4-2-8 15,7-7-46-15,3 0-21 16,11-3-83-16</inkml:trace>
  <inkml:trace contextRef="#ctx0" brushRef="#br0" timeOffset="-191081.74">20602 9815 364 0,'18'-19'134'0,"10"10"-104"0,32-10-2 15,-32 10-6-15,18-1-16 16,0 4-3-16,-4 0-5 0,-3 3 1 15,-4 3 1-15,-6 3-42 0,-5 3-17 16,-2 0-89 0</inkml:trace>
  <inkml:trace contextRef="#ctx0" brushRef="#br0" timeOffset="-190782.2">21255 9429 392 0,'28'0'148'0,"-28"0"-115"0,64 51 19 0,-54-45 1 0,15 28-8 15,-4-9 3-15,11 38-18 16,-8-13-6-16,15 51-14 15,-10-26-4-15,-5 28-2 0,-3-24-2 16,-14 27-2-16,-10 14-4 16,-8-26-2-16,-3-10-48 15,-3-21-19-15,2-16-27 16,-2-12-11-16,-1-14-54 16</inkml:trace>
  <inkml:trace contextRef="#ctx0" brushRef="#br0" timeOffset="-189729.74">22013 9756 228 0,'0'-10'85'0,"4"4"-66"0,-1-4 16 0,1 7 6 15,3 0-9-15,0 3 1 16,0 3-5-16,4 4 0 16,-1 8-16-16,4 7 2 0,-3 13 2 15,0 12-8-15,-4 9-2 16,0 1-4-16,0-7 1 16,0-3 0-16,-4-3 1 0,1-7-5 15,-1-8-1-15,1-1-39 16,-1-9-15-1,-3-4-95 1</inkml:trace>
  <inkml:trace contextRef="#ctx0" brushRef="#br0" timeOffset="-189535.72">21967 10038 264 0,'8'-19'99'0,"6"16"-77"0,14-3-2 15,-7-1-4-15,18-2-6 16,14-1 2-16,3-2-4 0,1-1-3 16,-8 10-2-16,-7-3-3 0,-10 6 3 15,-4 0-51-15,-3 6-98 32</inkml:trace>
  <inkml:trace contextRef="#ctx0" brushRef="#br0" timeOffset="-187955.26">22761 9680 208 0,'11'-19'79'0,"-4"13"-61"0,7-9 19 0,-7 8 4 16,0 1-6-16,0-3 0 16,-3 9-7-16,-4 3 0 15,-7 9-16-15,-7 1-2 0,-8 2-3 16,-2 4-1-16,-5 0-1 16,1 0-1-16,4-3 2 15,6-4-1-15,4-2 0 16,3-1-3-16,4 0-2 0,4-2 1 15,10-1 1 1,7-6-1-16,7 9 2 16,7-9-2-16,4 10 2 0,3-4-4 15,0-3 0-15,1 7 1 16,-5-1 2-16,-2 10-1 16,-1 0-1-16,-3 3 1 15,-4 6-1-15,0 0 0 16,-7 10 2-16,0-4 5 15,-3-3 4-15,-4-2 5 16,-7-4 2-16,0-3-5 16,-4 0 0-16,-3-7 3 15,0-2 2-15,-3-1-5 16,-8-2-3-16,0-4-8 0,-6-3-1 16,-8 3-1-16,-3-2 2 15,-1-4-3-15,1 0-2 16,7 0-20-16,3-4-10 15,7-2-27-15,11-3-10 16,7-4-60 0,7-2-61-16,1-7 65 0</inkml:trace>
  <inkml:trace contextRef="#ctx0" brushRef="#br0" timeOffset="-187736.57">22860 9599 284 0,'4'3'107'0,"10"0"-83"0,7-3 4 0,-7-3-4 15,7 0-12-15,11-3-2 16,3-1-5-16,-7 4-4 16,18-6 0-16,14 6-10 0,-10-4-2 15,-8 7-45-15,-7 0-20 16,-3 0-38-16</inkml:trace>
  <inkml:trace contextRef="#ctx0" brushRef="#br0" timeOffset="-187417.65">24049 9147 256 0,'10'-40'96'0,"-10"40"-75"0,-10-16 14 15,10 13 1-15,-11 9-10 16,1 0-3-16,-11 19-5 16,-11 16 1-16,-3 9-10 0,-8 29 8 0,-3 12 5 31,0 0-7-31,8 6-1 0,6 19-8 15,7 0-4-15,11-13 1 16,11-12 0 0,10-6-1-16,7-1 1 0,7-8-42 15,4-14-16-15,3-15-16 16,0-12-5-16,7-19-48 16</inkml:trace>
  <inkml:trace contextRef="#ctx0" brushRef="#br0" timeOffset="-186820.1">24084 9367 292 0,'-3'-3'110'0,"10"3"-86"0,10 0 5 0,-3 0-5 16,8 0-12-16,6 0-2 16,7 3 3-16,4 0 4 0,0 3-9 15,-4 4 0-15,-3 2 2 0,-8 1-4 16,-9 5 2-16,-8 11-1 15,-11-4 3-15,-7 3-5 16,-6-3-1-16,-4 0 2 16,0-3 1-16,3-3-6 15,4-3-2-15,3 2-3 16,8-5 3-16,6-1 0 16,4 4 1-16,4 3 0 15,6 3 2-15,1 0-1 16,0 3-1-16,-1 6 1 15,1 7-1-15,-4 3 0 16,0-4 2-16,-7 7-1 0,-3-6 2 16,-4-4 11-16,-4-5 8 15,-3-4-2 1,-3-7-2-16,-4-2-10 0,-4-3-3 16,-7-4-3-16,-7 0-2 15,-6-2-2-15,-5-1 1 16,1-3-1-16,3-3 0 15,7 0-31-15,11 0-13 16,7 0-21-16,14 0-9 16,14-6-73-1</inkml:trace>
  <inkml:trace contextRef="#ctx0" brushRef="#br0" timeOffset="-186576.66">25008 9680 304 0,'0'-9'115'0,"0"9"-89"0,0 0 16 0,0 0 2 0,-3 6-20 16,-1-3-3-16,-6 7-11 16,-1-1-4-16,-6 16-3 15,-8 7-3-15,7-7 1 0,4-3-1 16,-7 9 0-16,-11 22-3 15,0-9 2-15,1 3-41 16,2-9-17-16,1-7-91 16</inkml:trace>
  <inkml:trace contextRef="#ctx0" brushRef="#br0" timeOffset="-186353.61">24765 9618 312 0,'11'22'118'0,"-4"-4"-92"0,7 4 8 0,-7-6 0 16,3 3-11-16,1 3 1 16,3 6-13-16,0 3-4 15,0 7-5-15,0 9-2 0,1-6 3 16,-1 6-51-16,0-10-19 15,0-2-84 1</inkml:trace>
  <inkml:trace contextRef="#ctx0" brushRef="#br0" timeOffset="-186069.79">25460 9373 364 0,'4'-6'134'0,"3"6"-104"0,3 12 5 16,-3-2-4-16,0 12-20 15,0 22-6-15,0 6-1 0,0 0-1 16,-3 3-1-16,-4 7-2 0,-4 2 1 15,-3 4-39-15,0 6-14 16,-3-9-51-16,-1-6-20 16,4-17 8-1</inkml:trace>
  <inkml:trace contextRef="#ctx0" brushRef="#br0" timeOffset="-185874.27">25329 9696 268 0,'11'0'101'0,"3"0"-78"0,7 3-7 0,-7-3-8 0,11 6-11 16,10-2 2-16,8-1-1 16,3 0 0-16,-4 0-64 15,-3 0-30-15,-4-3 1 16,-3 0 6-16</inkml:trace>
  <inkml:trace contextRef="#ctx0" brushRef="#br0" timeOffset="-185439.21">26116 9470 200 0,'28'-22'77'0,"-17"13"-60"0,7 6 13 15,-11-4 1-15,0 7 1 0,0-3 4 16,-7 3-9-16,0 0-2 15,-4 0-14 1,-6 0-4-16,-8 3-1 0,-7 4-5 0,1 2-1 16,-1 4 0-16,0-1 2 15,8 4-3-15,2 0 0 16,8 2 1-16,7 4 0 16,7 0 0-16,11 0 2 15,3 0-3-15,8 3 0 16,-1 0 1-16,0 4 0 15,4-1 0-15,-4 3 0 16,-3 4 15-16,-4-1 10 16,-4 4-2-16,-6-1 1 15,-4-5-2-15,-3 2 1 0,-4-6-7 16,-7-6-1-16,-4-6-5 16,-7-3-1-16,-6-7-5 15,-12-6-3-15,-6-3-3 16,-4-4 1-1,0 1-1-15,4-3-2 0,7-4-26 16,6-2-10-16,8-4-33 16,11-3-14-16,10 6-59 15</inkml:trace>
  <inkml:trace contextRef="#ctx0" brushRef="#br0" timeOffset="-185257.49">26180 9398 308 0,'24'-3'115'0,"-24"3"-89"0,39 0-3 0,-32 0-9 16,14-3-10-16,-3 0-1 16,10 0-54-16,-3-1-25 15,7 8-46-15,-1 2-17 16</inkml:trace>
  <inkml:trace contextRef="#ctx0" brushRef="#br0" timeOffset="-185004.26">26772 9197 384 0,'21'26'145'0,"-21"-26"-112"0,50 53 23 16,-40-47 5-16,26 41-30 15,-8-9-8-15,25 46-13 16,-11-18-5-16,1 60-2 16,-12-32-3-16,-13 15 1 0,-4-24 1 15,-21 3 1-15,0-16-6 16,-18-6-2-16,-10 3-49 16,3-22-21-16,0-13-114 15,8-5-50 1,3-7 121-16</inkml:trace>
  <inkml:trace contextRef="#ctx0" brushRef="#br0" timeOffset="-184206.77">16245 12389 292 0,'11'-3'110'0,"7"-3"-86"0,13-3 13 16,-2-1 0-16,20 1-16 15,11-4-2-15,3 4-13 16,1 3-4-16,-4 2-2 15,-4 4-9-15,-10 7-4 0,-14 11-125 16,-7 4-66 0,-15-3 94-16</inkml:trace>
  <inkml:trace contextRef="#ctx0" brushRef="#br0" timeOffset="-184026.28">16344 12741 284 0,'-3'12'107'0,"17"-9"-83"0,21-3 10 0,-10-3 0 16,21 0-13-16,7 0-1 16,-1 0-10-16,5 0-4 15,3-1-3-15,3 4-5 0,-3 4 1 16,0 2-41-16,-7-3-19 16,-7 3-75-1</inkml:trace>
  <inkml:trace contextRef="#ctx0" brushRef="#br0" timeOffset="-183381.51">17649 11985 244 0,'-28'-13'90'0,"21"16"-70"0,0 4 15 0,7-4 0 15,7-3-5-15,7 6 0 16,7-3-9-16,22-3 0 15,27 0-12-15,15 0 8 0,3 0 3 16,7 16 5-16,1-3 4 16,-12 8-4-16,-17-2-3 15,-21 3 1-15,-17 0 0 16,-19 0-4-16,-13-3-1 16,-12 6-10-16,-6-3-3 0,0 0-5 15,0-3-3-15,3-4 2 16,4-2 2-16,4 6-2 15,3-4-2-15,7 4-1 16,3 6 3-16,8 4 0 16,3 8 3-16,7 1-3 15,4-1 0-15,-1-5-1 16,1 5 0-16,0-2 2 16,-8-1 2-16,-6 4 1 15,-11-3 1-15,-11-1-2 16,-10 4 1-16,-7-4-2 15,-4-3 2-15,-7-2-2 16,-3-7 2-16,-4 3-4 16,-3-6-2-16,3-7 2 0,4-3 2 15,6-5-7-15,12-8-3 16,10-5-35-16,7-10-16 16,10 0-18-16,11 1-4 15,7-1-75 1</inkml:trace>
  <inkml:trace contextRef="#ctx0" brushRef="#br0" timeOffset="-183109.14">19075 12289 384 0,'-4'-6'143'0,"1"12"-112"0,-8 3 5 0,4-2-4 0,-7 8-12 16,-7 10 0-16,-7 10-9 16,-11 6-2-16,-4-1-5 15,1 4-3-15,0-6 2 0,-1 9-2 16,5-6-1-16,2 6-2 16,8-3 1-16,3-4-21 15,8-2-8-15,3-7-51 16,3-12-20-16,4-6-52 15</inkml:trace>
  <inkml:trace contextRef="#ctx0" brushRef="#br0" timeOffset="-182908.84">18722 12261 356 0,'-7'0'132'0,"10"9"-103"0,1 10 12 0,-1-6-1 15,5 12-18-15,-1 12-2 16,3 7-10-16,1 3-4 16,6 0-3-16,1 0-3 0,3 3 1 0,4 10-26 0,0 0-8 15,-1-7-54-15,1-3-21 16,-7-19-32 0</inkml:trace>
  <inkml:trace contextRef="#ctx0" brushRef="#br0" timeOffset="-182658.97">19505 12107 384 0,'-10'-3'143'0,"13"6"-112"0,1 10 10 0,3-7-3 0,0 7-20 16,0 5-2-16,0 14-8 15,0 15-3-15,-4 22-2 16,1-3-5-16,-4-1-1 0,0-5-9 16,-4 6-5-16,1 0-49 15,-4-13-19-15,-4-9-75 16</inkml:trace>
  <inkml:trace contextRef="#ctx0" brushRef="#br0" timeOffset="-182485.68">19297 12389 296 0,'3'-31'112'0,"15"22"-87"0,17-4 2 0,-13 10-4 16,9 0-17-16,5 0-4 16,2 3-3-16,1 0-1 15,-4 0 2-15,4 0-38 0,-3 3-16 16,2 3-70-1</inkml:trace>
  <inkml:trace contextRef="#ctx0" brushRef="#br0" timeOffset="-182062.78">20122 12173 312 0,'-3'-13'115'0,"3"13"-89"0,0-3 25 0,0 3 8 0,0 0-23 16,0 0-5-16,-4 0-21 15,-3 0-7-15,0 3-2 16,-3 4-1-16,-4-1 2 16,-1 3-3-16,1-2 0 0,4 2-1 15,-4 1 0-15,10-1 2 16,4 0 2-16,7 1-3 16,7-1-2-16,0 1 2 15,4 5 2-15,3 4-2 16,7 6-2-16,8 6 4 15,3 4 1-15,-1 9-3 16,1-3-1-16,-4-1 9 0,-6-5 8 16,-12-4 3-16,-6 1 4 15,-11-4 1-15,-7-9 1 16,-11-1-2-16,-10-2 1 16,-7-6-13-16,-1-4-6 15,5-3-2-15,-5-3-2 16,5-6-9-16,-1-1-2 15,4-2-45-15,3-4-20 16,7-5-34-16,1-1-12 16,6-9-24-1</inkml:trace>
  <inkml:trace contextRef="#ctx0" brushRef="#br0" timeOffset="-181879.05">20048 12092 300 0,'7'-7'112'0,"8"4"-87"0,6 0 15 31,-7 0 3-31,18 0-24 0,13 0-5 16,12-1-9-16,-1 1-4 16,-3 3 0-16,-7-3-41 0,-7 3-18 15,-7 0-85 1</inkml:trace>
  <inkml:trace contextRef="#ctx0" brushRef="#br0" timeOffset="-181578.81">20930 11734 436 0,'14'44'165'0,"1"0"-129"0,2 50 8 15,-3-50-6-15,4 9-17 16,3 19-1-16,4 19-15 16,-4 6-2-16,-7-6-3 15,-10-3 2-15,-8 3 1 0,-7 3-12 16,-6-12-7-16,-8-10-29 15,-10-13-11-15,-4-12-22 16,-3-15-8-16,-4-1-69 16</inkml:trace>
  <inkml:trace contextRef="#ctx0" brushRef="#br0" timeOffset="-181008.52">17879 11402 204 0,'-4'-35'77'0,"-3"26"-60"0,-7-1 15 16,7 10 4-16,-4 10-3 0,-3 9 3 16,-3 18-3-16,-1 10 2 15,-7 13-19-15,-3 18 6 0,-11 38 5 16,-14 10-11-16,-14 46-1 15,4 1-9-15,3 21-4 16,21-6 1-16,29-28 0 16,38-19-1-16,28-19 1 15,25-24 0-15,39-26 1 16,4-16-11-16,6-21-3 16,1-10-151-1,-29-10-76-15,-17-11 111 16</inkml:trace>
  <inkml:trace contextRef="#ctx0" brushRef="#br0" timeOffset="-180200.08">21943 11493 224 0,'14'-47'85'0,"-7"31"-66"0,0-6 14 0,-3 16 2 15,-4-1-3-15,0 1 3 16,-4 0-4-16,-3 6-1 15,-7 9-17-15,-11 20 5 0,-14 11 3 16,-10 10-5-16,-7 13 1 16,-1 31-4-16,1 19 0 15,3 9-3-15,3 23-1 16,12-7-5-16,13-13-1 16,14-6-3-16,15-9-1 15,10-10 1-15,11-21 0 16,6-23-3-16,8-12 2 15,0-25-45-15,0-16-22 16,-8-13-82 0,-6 1-52-16,-11-3 89 0</inkml:trace>
  <inkml:trace contextRef="#ctx0" brushRef="#br0" timeOffset="-179326.3">21953 11850 220 0,'-14'-9'85'0,"11"6"-66"0,-1-1 12 0,4 4 1 16,0 0-6-16,0 0-1 0,4-3-7 15,6 0-3-15,8 0-9 16,7-3 5-16,10-1 4 0,14 4 4 16,8 3 1-16,-1 7 4 15,-6 5 5-15,-5 7-7 16,-9 9-3-16,-12 0-3 16,-9 1 0-16,-12-1-6 15,-6-3-4-15,-8 3-3 16,-7-3 0-16,1-6-2 0,-1-3 2 15,4-4-4-15,3-2 0 16,4-1-1-16,4-3 0 16,6 1 2-16,8-4 0 15,7 6-3-15,3 1 0 16,0-1 4-16,0 3 1 16,0 7-3-16,0 3-1 15,1 3 3-15,-5 4 1 16,-3 8 0-16,-3-2-2 15,-4-1 7-15,-7-6 5 16,-4 7 0-16,-3-10 1 16,-7-3-1-16,-7 0 0 15,-11-3-9-15,-7-7-3 16,-6 4-1-16,-5-4 0 0,4-2-2 16,4-4 2-16,7-3-1 15,7-3 0-15,6-3-20 16,8-3-10-16,11 0-33 15,6-7-11-15,15 4-37 16,14-10-14-16,6 0 8 16</inkml:trace>
  <inkml:trace contextRef="#ctx0" brushRef="#br0" timeOffset="-179071.73">22998 12104 304 0,'0'-19'112'0,"3"13"-87"0,1 0 22 0,-4 6 5 16,0 0-21-16,-4 3-5 15,-3 6-12-15,-4 7-1 16,-6 3-8-16,-4 0 4 0,-11 12 1 16,-3 3-5-16,-8 7-1 15,12-3-4-15,-15 15-1 16,7-9 1-16,7 0 0 15,7-10-29-15,8-5-13 16,3-11-33-16,3 1-16 16,8-9-48-1</inkml:trace>
  <inkml:trace contextRef="#ctx0" brushRef="#br0" timeOffset="-178832.63">22772 11960 336 0,'-4'0'126'0,"8"6"-98"0,-1 13 10 15,4-10-1-15,0 10-12 16,4 3 0-16,3 3-10 16,0 7-2-16,0 2-7 15,4 10-4-15,-4 6 1 0,0 3-2 16,0 4-1-16,0-7-39 15,1-6-16-15,-5-10-46 0,4-5-18 16,4-14-6 0</inkml:trace>
  <inkml:trace contextRef="#ctx0" brushRef="#br0" timeOffset="-178589.49">23379 11790 308 0,'3'-9'115'0,"1"12"-89"0,-1 3 19 0,1 1 1 15,-1 5-11-15,4 10-1 0,-3 6-15 16,-1 20-4 0,1-1-9-16,-1-16-4 0,-3 28 1 0,0-2-2 15,0 2-1-15,0 1-35 16,0 0-16-16,0-10-40 15,-3-9-16-15,-4-13-22 16</inkml:trace>
  <inkml:trace contextRef="#ctx0" brushRef="#br0" timeOffset="-178398.11">23213 12126 244 0,'0'-16'90'0,"10"13"-70"0,15-3 8 15,-7 3 0-15,6 0-17 0,8-4-4 16,3 4 5-16,8 0 1 16,13-3-6-16,8 0-2 0,-1-1-1 15,-6 1-2-15,-8-3-2 16,-10-1-81-16,-7 1-35 16,-8-7 9-1</inkml:trace>
  <inkml:trace contextRef="#ctx0" brushRef="#br0" timeOffset="-177955.44">24042 11850 340 0,'10'-19'126'0,"-6"13"-98"0,3-3 12 0,-7 9 0 16,0 0-11-16,0 0-2 0,-4 3-15 16,-6 3-5-1,-8 7-5-15,-3 5 1 0,0 4 0 16,0 3-4-16,0-3 1 0,6-3 0 15,1-3 0-15,7-1-5 16,4-5 1-16,3 6 2 16,7-7 1-16,3 0 1 15,8-5 2-15,3 8-1 16,7-3-1-16,4 1 1 16,3 2 1-16,1 1-3 15,-1 3 0-15,0-1 3 16,1 4 1-16,-5 6-4 15,-2-3 1-15,-5 3 4 16,-6 0 5-16,-4 0 6 0,-3-3 5 16,-4 3 3-16,-7-3 3 15,-7-6-8-15,-8-3 0 16,-9-1-9-16,-12-2-3 16,-6-4-3-16,-4-3 0 15,4-3-2-15,3 0-1 16,7-3-17-16,8-7-9 15,3 1-30-15,6-4-13 16,5-2-16-16,3-1-5 16,3 0-61-16</inkml:trace>
  <inkml:trace contextRef="#ctx0" brushRef="#br0" timeOffset="-177736.78">24010 11759 280 0,'0'-6'107'0,"11"6"-83"0,20-10 15 0,-9 7 3 15,13-3-19-15,7-3-2 16,4 6-15-16,-4-1-4 0,-3 4-2 16,-4 0 0-16,-3 4 0 0,-4-1-31 15,-6-3-14-15,-1 9-96 16</inkml:trace>
  <inkml:trace contextRef="#ctx0" brushRef="#br0" timeOffset="-177448.97">24687 11508 332 0,'4'-15'126'0,"7"15"-98"0,10 9 21 15,-7 0 4-15,3 13 2 16,8 10 6-16,-4 2-18 16,-3-6-8-16,21 57-20 0,21 34-5 0,3 16 0 15,-10 3-6-15,-11-16 0 16,-10-15 0-16,-18-19 0 16,-14-13-2-16,-14-6 1 15,-14-6-2-15,-4-10 2 16,0-6-24-16,1-9-8 15,-1-1-39-15,4-5-14 16,0-4-58 0,-4-9-26-16,0-1 30 15</inkml:trace>
  <inkml:trace contextRef="#ctx0" brushRef="#br0" timeOffset="-174973.11">17166 11414 220 0,'14'-37'85'0,"-3"27"-66"0,-1-9 12 16,-2 10 3-16,-1 6-7 16,0 0-1-16,-4 9 5 15,-3 13 3-15,0 25-18 16,-3 12 2-16,-1 13 2 0,-3 31-2 0,-4 26 1 16,1 15-4-16,3 25 1 15,3 3-5-15,1 26-1 16,3-10 0-16,3 0 1 15,1 3-3-15,3-28 0 16,0-6-3-16,-4-4 0 16,1-21-1-16,0-17 0 15,-4-21-2-15,0-18-2 16,0-17 1-16,0-12-1 16,0-10 4-16,0-9 2 15,0-3 2-15,3-6 0 0,-3-7-4 16,0 1-1-1,0-1-1-15,0-2 1 0,0-4-2 16,0-3 2-16,4 6-4 16,-1-3 0-16,4-3 3 15,4 0 1-15,6-3-4 16,8-3-1 0,10 3 1-16,11-4 2 0,11 4-2 15,3-3 0-15,7-4 3 16,10 7 3-16,19-3-2 15,2 0 0-15,1 0-3 16,17-1-1-16,11-2 1 16,-3-1 2-16,10 4-3 15,14-3 0-15,-7-1 1 16,15 4 2-16,9-3-1 0,-6-1-1 16,21 1 1-16,0-4-1 15,3-2-3-15,15 5 2 16,-8-5 1-16,19-1 2 15,-15 3-1-15,21-2-1 16,32-1 1-16,-4 0 1 16,-10 7-3-16,-4-7 0 15,-3 13 1-15,-7-6 0 16,7 6 0-16,-22 3 0 16,15 0 0-16,-22 6 2 15,-3 3-3-15,4 7 0 16,-25-4 1-16,10 7 2 15,1-6-3-15,-22-4 0 0,11-3 1 16,-4-2 2-16,-17-4-3 16,7-4-2-16,-8 1 4 15,-20 3 1-15,-15 0-3 16,-10 0-1-16,-4 3-2 16,-6 1 3-16,-8-4 2 15,-14 0 4-15,-14-4-4 16,-11-2-1-16,-10 0 0 15,-7-3 2-15,-7-4-1 16,-8 0 2-16,-3 1-2 16,-3-4 2-16,-4 4-2 15,-3-1-1-15,-4 1 1 0,0-1-1 16,-4 1 0-16,0-4 0 16,1-3 0-1,-1-3 2-15,4-6-3 16,-3-16 0-16,-1-25 1 0,1-16 2 15,3-18-1-15,3-29 2 16,4-18-4-16,0-17-2 16,4-14 2-16,0 5 2 15,-4-9 0-15,0 6-1 16,0 23-2-16,-4 11 1 16,4 1 1-16,0 25 0 15,0 19-5-15,1 18 1 16,-1 13 2-16,0 9 3 15,0 7 0-15,-7 6 2 0,-4 6-4 16,-3 4 0-16,-3-1 1 16,-5 13 0-16,1 6-3 15,-3 7 0-15,-1 5 2 16,0 4 0-16,-3 3 1 16,0 3 0-16,-4 1-3 15,1-1 2-15,-5 0 1 16,-6 3 2-16,-4 0-1 15,-6 1 2-15,-5-1-4 16,1 0 0-16,-1 0 1 16,-10 1 0-16,-14-1 0 15,-14-3 2-15,0-3-1 0,3 0-1 16,-3-3 1 0,-18-3-1-16,-7 3 0 0,4-7 0 15,-7 1 0-15,-22 3 2 16,7-1-1-16,-3 1-1 15,-21 3 1-15,3 0-1 16,4 3-3-16,-21 3 2 16,10-3 1-16,0 0 2 15,-13 0-1-15,16 0-1 16,-2 0-2-16,-15 0 1 16,18-3 1-16,3 3 0 15,-17 0 0-15,17 0 0 16,-3 3 0-16,-15 3 0 15,15 0 0-15,-7 4 0 16,-11 2 0-16,18-2 2 0,-8 5-3 16,-6-2 0-16,17-4 1 15,1 4 0-15,-12-4 0 16,15-2 0-16,4-4-3 16,-15 0 2-16,11 0 1 15,3 3 2-15,-17 1-1 16,7-1-1-16,3 0 1 15,-25 3 1-15,15 1-3 16,0-4 0-16,-18 13 1 16,21-3 0-16,0-4 0 15,-3 10 0-15,18 0-5 16,20-3 1-16,18-3-29 0,15-7-13 16,20-9-75-1,18 0-32-15,11-9 2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4T20:11:56.77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2184 512 212 0,'10'-9'79'0,"-3"-1"-61"0,4 1 10 0,-4 0 3 16,0-1-4-16,0-2 4 16,0-1-4-16,0 4-2 15,-3-1-13-15,3 4 3 0,-7-3 5 16,0-1-2-16,0 10-1 15,0-9-3-15,0-1-1 0,-7 1 1 16,3 3 2-16,-3-4-3 16,0 1 0-16,-7 3-1 15,-4 6 0-15,-6 6-4 16,-1 3-3-16,-10 1 0 16,-1 5-1-16,5 14-2 15,-5-4-2-15,-2 0 3 16,-1 6 0-16,3 0 5 15,-9 4 5-15,6 9-5 16,4 6 0-16,-8 13-6 16,11-10-4-16,8 3 5 15,10-5 5-15,10-8-4 16,11-5 0-16,14-7 0 16,15-2 0-16,9-7-2 0,5-4-2 15,20 1 3-15,8-9 2 16,3-1-2-16,-7-3 0 15,-3-6 1-15,-1-9 2 16,-6-4-3-16,6 1 0 16,-13-16-1-16,-4-4-2 15,-21-5 1-15,-22-10 1 16,-13 6 1-16,-12 0 1 16,-16 13-5-16,-8-7 1 15,-14 17-2-15,-21 5 0 16,7 10 2-16,3 6 0 15,19 10-5-15,6-4-1 16,18 0-33-16,10 1-11 0,15-10-30 16,6 6-12-1,8 3-77-15</inkml:trace>
  <inkml:trace contextRef="#ctx0" brushRef="#br0" timeOffset="572.6">3108 478 204 0,'18'-22'77'16,"-4"6"-60"-16,-4-9 19 0,-6 16 7 0,-1-10-4 15,-3 9 1-15,-3-2-2 16,-8 2 0-16,-10 7-20 16,-7 6 7-16,-4 10 3 0,0 6-2 15,-6 9-1-15,2 6-9 16,1 4-5-16,-7 6-6 15,3 12-2-15,7 10-1 16,18 0 1-16,10-3 2 16,15-19 2-16,17-7-3 15,22-5-1-15,20-14-1 16,8-14 1-16,-15 2-4 16,1-6 0-16,-18-6-23 15,-4-4-12-15,-7 1-45 0,-14-4-21 16,1 4-54-1</inkml:trace>
  <inkml:trace contextRef="#ctx0" brushRef="#br0" timeOffset="857.56">3443 318 392 0,'-3'-10'145'0,"6"10"-112"0,1 0 5 0,-1 10-2 15,4 5-15-15,4 14 0 16,-1 5-10-16,1 10-2 0,3 0-5 16,4 3-3-16,-1 9 0 0,1 4-1 15,7 3 2-15,3-10-3 16,-7 0-2-16,0-9-29 15,-7-16-14-15,-7-3-23 16,0-15-9-16,-7-7-75 16</inkml:trace>
  <inkml:trace contextRef="#ctx0" brushRef="#br0" timeOffset="1081.2">3440 249 272 0,'-15'3'104'0,"23"6"-81"0,9 1 18 0,1-4 4 15,10-3-20-15,18-3-3 16,0-3-16-16,14-3-4 16,-11-4-2-16,4 1 0 0,-4-1 0 15,-3 1 0-15,-7 6 0 16,-7-6-33-16,-22 9-15 15,-6 9-91 1</inkml:trace>
  <inkml:trace contextRef="#ctx0" brushRef="#br0" timeOffset="1277.75">3563 562 336 0,'14'3'126'0,"18"-3"-98"0,21-3 1 16,-32 3-5-16,11-9-18 15,10 3-4-15,11-1-1 16,3 7-1-16,1-3 0 16,-8 3-3-16,-6 3 2 0,-15-3-23 15,-14 13-12-15,-7-10-50 16,-11 13-22-16,-6-7-1 16</inkml:trace>
  <inkml:trace contextRef="#ctx0" brushRef="#br0" timeOffset="1756.39">1037 1475 260 0,'0'-3'96'0,"7"-4"-75"0,4 4 21 16,-8-3 6-16,11 3-4 15,8-3 4-15,2 6-14 16,12 0-5-16,2 0-17 16,15 0 8-16,21 0 3 0,50-19 13 15,42-16 5-15,49-15-14 16,60 0-5-16,50 9-7 16,6 7-2-16,-10-1-7 15,4 10-4-15,-36 6 1 16,-21 4 0-16,-49 5-1 0,-25 1-2 15,-21-7 1-15,-29 7-1 16,-31-1-11-16,-17-9-3 16,-36 7-94-1,-29-7-41-15,-20-3-47 16</inkml:trace>
  <inkml:trace contextRef="#ctx0" brushRef="#br0" timeOffset="4143.1">2438 1588 212 0,'-4'-7'79'0,"1"4"-61"0,3-3 12 16,0 6 4-16,0 0-5 15,0 0 3-15,0 0-3 16,0 0 2-16,0-3-17 16,0 3 3-16,-4 0 3 0,1 0-2 0,-4 0 1 15,-8 3-6-15,-2 13-3 16,-4-1-3-16,-4 1-2 16,4 6-3-16,7 3-2 15,-4-3 1-15,7 6-1 16,4-9-3-16,4 0 2 15,3-4 1-15,7-2 0 16,3-4 0-16,5-5 0 16,-1 5 0-16,7-9 0 15,4 0 0-15,3 0 0 16,0 0 0-16,0 9 0 16,8 1 0-16,-1 9 0 15,-3-1 0-15,-8 4 0 16,1-3 0-16,-7-3 0 0,-4 3 6 15,0-1 6-15,-11 1 3 16,-6-3 3-16,-11 0 1 16,0-4 3-16,-8 1-3 15,-2-1-2-15,-1 1-7 16,-3-4-2-16,-4 1-4 16,4-1-3-16,3 0 0 15,4 1 1-15,0-7-1 16,0-3-1-16,10-3-4 15,8-7 0-15,3 1 2 16,10-10 3-16,4-9-2 16,7-13-2-16,4-15 4 15,3-7 1-15,8 0-3 0,-1 13 1 16,-7 3 2-16,-10 10 1 16,-1 5-4-16,-10 1 1 15,-7 9 0-15,-7 0 0 16,-7 9 0-16,-3 4 0 15,2 0-5-15,-2 2 1 16,-4 7-14-16,7 0-3 16,-1 7-16-16,5 2-6 15,3-6-24-15,7 7-7 16,10-1-82 0</inkml:trace>
  <inkml:trace contextRef="#ctx0" brushRef="#br0" timeOffset="6396.38">2903 1688 148 0,'0'-3'57'0,"0"-3"-44"0,4 2-4 0,-4 4-4 15,3-6-5-15,1 6 2 16,-4-3 12-16,0 3 8 16,0-6-11-16,0 3 5 0,0 3 4 15,0 0-5-15,0-7 2 16,0 7-10-16,0 0-2 15,0 0-1-15,0 0 0 16,0 0-2-16,0 0 1 0,0 0-2 16,0 0 2-16,0 0 0 15,0 0 1-15,3-3 2 16,1 3 3-16,0-6-6 16,-4 6-2-16,0 0-1 15,3-3 2-15,-3 3 1 16,0 0 1-16,0 0 6 15,0 0 6-15,0 0-4 16,0 0-2-16,0 0-3 16,0 0-2-16,0 3-3 15,-3 3 1-15,3-6-2 16,0 3-1-16,0 4-2 16,0-7 1-16,0 0 1 0,7 0 0 15,0 0 2-15,0-7 1 16,0 4-1-16,0-6-2 15,-4 9 1-15,-3 0-1 16,0 0 0-16,-3 0 0 16,-4 9-11-16,0-6-5 15,0 7-50-15,0-1-19 16,7 10-22 0</inkml:trace>
  <inkml:trace contextRef="#ctx0" brushRef="#br0" timeOffset="6666.3">2970 1989 272 0,'-3'-6'104'0,"3"3"-81"0,0 3 9 15,0 0-2-15,-4 0-12 16,1 3-3-16,-1 3-8 16,4-6-3-16,0 3-2 15,0 0-4-15,4-3 1 0,3 0 1 16,3 0 2-16,1-3-17 16,0 0-6-16,6 3-114 15</inkml:trace>
  <inkml:trace contextRef="#ctx0" brushRef="#br0" timeOffset="7580.61">3704 1534 216 0,'4'-9'82'0,"-1"-1"-64"0,1 1 20 15,-4 9 5-15,0-9-7 16,3 2 2-16,-3 1-2 16,4 3 2-16,-1-6-21 15,1-1 6-15,3 10 1 0,0 0 1 16,0 3 2-16,7 13-4 0,-3 3 0 15,-1 6-8-15,-3 9-4 16,-3 1-6 0,3 9-2-16,-4-3 1 0,1 6 0 15,0-4-2-15,-1-8-2 16,1-10-2-16,-1-3 1 16,4-6-4-16,-3-7 1 15,-1-3-44-15,1-6-18 16,-4 0-75-16,0 0-32 15</inkml:trace>
  <inkml:trace contextRef="#ctx0" brushRef="#br0" timeOffset="7912.36">3955 1638 316 0,'3'-10'121'0,"4"4"-95"0,0 0 11 15,0 3-2-15,0 3-11 16,0-7-2-16,1 4-10 16,-1 3-5-16,-7 0-4 15,0 0-3-15,0 0 3 0,0 0 2 16,0 0 2-16,0 0 3 0,0 0 4 15,0 0-6-15,0 3-2 16,0 4-6-16,0-4 0 16,7 0-2-16,0 0 0 15,3 3-31-15,1-6-15 16,-4 0-31-16,3-6-13 16,5 6-42-1</inkml:trace>
  <inkml:trace contextRef="#ctx0" brushRef="#br0" timeOffset="8526.73">4353 1453 296 0,'0'-6'112'0,"-3"-4"-87"0,-1 1 15 15,4 9 3-15,-3 0-11 16,-1-10 1-16,-3 10-14 15,0 10-6-15,-4-10-8 16,1 9-4-16,-1 7 2 0,-3-4-2 16,0 4-1-16,-4-7 1 15,8 7-1-15,3-7-3 16,7 1 2-16,3-1-1 16,8-9 0-16,3 7 0 15,7-4 0-15,-7 3 2 16,7-6 0-16,1 3 0 0,2 3 2 15,1 4-3 1,3-7 0-16,-7 13 1 16,1-1 0-16,-8-2 0 0,-4 2 2 15,-3 1 5-15,-7-3 6 16,-7 2 2-16,-3-2 3 16,-4 3 3-16,-4-4 4 15,0 1-9-15,4-4-4 16,-7-3-7-16,7 1-4 15,0-7 0-15,3 0 1 16,4-7-3-16,4-2 0 16,3-10 1-16,3-9 0 15,4 6-3-15,7-6 0 16,4 3 2-16,7-10 2 16,-8 7 0-16,4-7 2 0,1 1-4 15,-5 0 0-15,-3 5 3 16,-7 4 1-1,-7 3-6-15,-7 10 0 0,-7 5-4 16,0 4 2-16,-3 3-24 16,2 0-10-16,1 3-18 15,7 4-5-15,0-4-28 16,0 9-12-16,7 1-21 16</inkml:trace>
  <inkml:trace contextRef="#ctx0" brushRef="#br0" timeOffset="10013.24">3789 2158 224 0,'0'-9'85'0,"0"6"-66"0,0 3 12 0,0 0 3 15,0-7-3-15,3 4 2 16,-3 3-3-16,4-12-1 16,3 5-16-16,4 4 3 0,3 0 4 15,3 3-2-15,4 0 1 16,4 0 1-16,0 0 2 15,-8 10 1-15,1 5 1 16,-7 4-9-16,-8 6-2 16,-6 13-5-16,-4-4 0 15,-4 1-3-15,0-1 2 16,1-12-4-16,3 0-2 16,0-3-3-16,3-3 1 15,4-4 1-15,4 1 2 16,3-7-1-16,0 0-1 15,11-3 1-15,3 4 1 16,0-4-1-16,0-3-1 0,4 0-43 16,-8 0-21-16,-6 0-56 15,0 0-24-15,-8 0 1 16</inkml:trace>
  <inkml:trace contextRef="#ctx0" brushRef="#br0" timeOffset="10283.79">4237 2234 388 0,'-4'-16'145'0,"4"13"-112"0,4 3 1 0,-1-7-5 15,1 7-20-15,-1 0-5 16,1 7-2-16,-4-4-2 15,0 3 0-15,0-3 0 0,4 4 2 16,-1-7-3-16,-3 0 0 16,0 0 1-16,0 0 0 15,7 0-11-15,-3 0-5 16,-1 0-41-16,1 3-17 16,-1 0-79-1</inkml:trace>
  <inkml:trace contextRef="#ctx0" brushRef="#br0" timeOffset="10569.75">4382 2105 216 0,'0'-3'82'0,"0"3"-64"0,0-10 13 16,0 10 1-16,0 0-2 15,0 0 2-15,0 0 0 16,0 10 0-16,0-7-17 15,0 3 0-15,3 4-1 0,4 5-5 16,-3-5-3-16,3-1-6 16,0-6 0-16,0 4-2 15,0-1 0-15,3-3-3 0,1 3-1 16,0-6-6-16,3 0-3 16,-4 10-11-16,1-10-6 15,-1 0-19-15,5 6-7 16,-5-3-55-1</inkml:trace>
  <inkml:trace contextRef="#ctx0" brushRef="#br0" timeOffset="10826.07">4632 2030 360 0,'-4'-7'134'0,"4"1"-104"0,0 6 12 0,0 0-2 0,0 6-7 16,0 1 1-16,-3 5-11 15,-1 7-3-15,1 12-12 16,-4 13-3-16,7 0-1 0,3 3-5 16,4-3-1-16,4-3 1 15,3-10 0-15,-3 1-57 16,-4-7-23-16,-14 0-102 15</inkml:trace>
  <inkml:trace contextRef="#ctx0" brushRef="#br0" timeOffset="14697.12">4671 1218 244 0,'7'-16'90'0,"-7"16"-70"0,3-9 8 0,-3 9-2 15,4 0-3-15,-1-10 1 16,-3 10 2-16,0-9 1 0,0 9-14 16,0 0 8-16,0 0 2 0,-3 0 0 15,-4 0-2-15,-7 19-5 16,-18 9-2-16,-3 13-6 15,-4-1-3-15,4 7 0 16,-8-9-1-16,8 3-5 16,3-7 1-16,-7-2 0 15,4-1 0-15,0-3 2 16,7-3 1-16,-8 0-1 16,12 0-2-16,10-6-4 15,10-9-2-15,15-7-52 16,10-3-22-16,14 6-85 15</inkml:trace>
  <inkml:trace contextRef="#ctx0" brushRef="#br0" timeOffset="15553.86">4710 1741 212 0,'-4'-3'79'0,"4"0"-61"0,0-6 6 0,0 2 0 15,0 4 0-15,-3-6 3 16,-1-1-8-16,-3 7-1 16,-7 3-11-16,0 3 2 0,-14 7 4 15,-4 2-3-15,-4 10 2 16,1 6-1-16,-7-2 1 16,0 11-9-16,3 1-1 0,-7 3 2 15,0-4 2-15,4 10 6 16,-4 10 3-16,11 8-2 15,10 8 2-15,14-4-2 16,15-7 0-16,10-8 4 16,14-4 3-16,18-16-6 15,21 1-1-15,18-13 2 16,-8-7 0-16,1-11 5 16,7-11 2-16,-1-8-3 15,8-11-1-15,-4-21-8 16,-21-9-4-16,-3-4-1 15,-22 4-1-15,-10-7 0 16,-22 7 2-16,-24-1-5 16,-28-2-3-16,-18 9-2 0,-7 6 3 15,-21 9-11-15,0 13-2 16,10 10-17-16,14 9-8 16,19 6-41-16,20 9-18 15,18-12-77 1</inkml:trace>
  <inkml:trace contextRef="#ctx0" brushRef="#br0" timeOffset="17984.54">5817 964 248 0,'4'-25'93'0,"3"3"-72"0,3 0 14 0,-2 12 0 16,-1-5 4-16,0 5 3 15,0 1-9-15,-4 9-3 16,1 3-17-16,-4 13 5 0,-4 9 5 15,-3 3-6-15,0 3-2 16,0 1-4-16,0-4-2 16,3 0-3-16,8-9-1 15,3 6 1-15,7-6 1 16,7-10-1-16,8 1-1 16,-1-4-3-16,0-3 1 15,0 3-2-15,-3-6 2 16,-11 3-2-16,0 4 2 15,0-7-35-15,-3 0-16 16,-4 0-24-16,0 0-8 0,0 0-78 16</inkml:trace>
  <inkml:trace contextRef="#ctx0" brushRef="#br0" timeOffset="18299.59">6138 816 272 0,'-10'-34'104'0,"10"34"-81"0,0-10 18 15,0 10 2-15,0 0-12 16,7 0-3-16,0 10-1 16,0 15 2-16,0 0-15 0,-3 13 3 0,-4 5 1 15,0 8-6 1,-4-1-2-16,0 22-5 0,-6 0-4 15,3 6 2-15,-4-12 0 16,8 0-4-16,-1-16 1 16,4 4 0-16,4-20 0 15,3-6-5-15,3-3 1 16,1-12-29-16,-4-4-11 16,0-6-23-16,-3-3-9 15,6-3-67 1</inkml:trace>
  <inkml:trace contextRef="#ctx0" brushRef="#br0" timeOffset="18556.81">6579 1080 324 0,'-17'6'121'0,"13"-6"-95"0,-6 9 9 0,6-6-4 16,1 7-6-16,-1 2 2 15,-7 7-13-15,-6 0-3 16,-1 16-7-16,-3-1-1 0,0 4 3 16,-4-1-5-16,4 1-1 0,-4-4 0 15,8 1 2-15,-1-7-17 16,4-9-4-16,3 0-55 16,4-4-22-16,11-8-47 15</inkml:trace>
  <inkml:trace contextRef="#ctx0" brushRef="#br0" timeOffset="18791.12">6301 1051 340 0,'-4'-9'126'0,"8"9"-98"0,6 9 10 0,-3 1-1 16,7 2-8-16,4 10 1 15,7 7-11-15,6 21-1 16,-2 12-11-16,6-5-6 0,-3-1-2 16,3-6 3-16,-14-2 3 15,4-5-24-15,-8-8-12 16,-2-7-44-16,-1-9-17 16,7 6-60-1</inkml:trace>
  <inkml:trace contextRef="#ctx0" brushRef="#br0" timeOffset="20311.25">7239 5535 216 0,'-4'0'82'0,"1"0"-64"0,-1 10 9 0,4-10-2 16,0 9 0-16,0-3 2 16,0-3-1-16,0 7-1 15,0-10-14-15,4 6 9 0,3-3 3 16,11-3 4-16,6-3 1 15,12-3-11-15,9 6-3 16,5 0-8-16,-4 0-2 16,-4 0-2-16,-3 6 1 15,-4-3-2-15,-3 0 2 16,-7 0-2-16,-4 1 2 16,-11-1-20-16,-6 9-72 15,-8 1-16-15,-3 3-40 16</inkml:trace>
  <inkml:trace contextRef="#ctx0" brushRef="#br0" timeOffset="20582.84">7190 6046 288 0,'-4'0'107'0,"8"0"-83"0,6-6 13 0,-3 0-1 16,7-1-10-16,4 1-1 16,10 0-5-16,4 0-3 15,7-4-9-15,0 4-5 0,3 3 0 16,-7 6-4-16,-3 0 0 16,-4 0 3-16,-3 4 3 15,-4-1-4-15,-3-3-3 16,-1 0-43-16,1-3-18 15,3-6-89 1</inkml:trace>
  <inkml:trace contextRef="#ctx0" brushRef="#br0" timeOffset="21211.71">8534 5425 236 0,'7'-15'88'0,"-4"5"-69"0,4 7 13 0,-3-3 2 15,-1 3-5-15,1 0 1 16,-4 3-6-16,3-3-3 0,-3 3-11 16,0 3 5-16,0 6 4 0,-7 7-6 15,-3 3-2-15,-1 12-6 16,-3 3-2-16,4 4-1 15,2 0 1-15,5-1 2 16,6-2 2-16,5-7-1 16,6-9 1-16,3 6 0 15,1-13 3-15,3 1-5 16,7-4-3-16,1-2 1 16,2-4 0-16,-6 0-1 15,-4 0-2-15,-3 0-32 16,-4 0-16-16,-7-3-49 15,0 3-18-15,0-6-15 16</inkml:trace>
  <inkml:trace contextRef="#ctx0" brushRef="#br0" timeOffset="21587.9">8901 5366 304 0,'-4'-19'115'0,"4"19"-89"0,4-9 3 0,-1 6-2 16,-3 3-12-16,7 3 0 16,0 3-1-16,0 6 4 15,-3 7-10-15,-1 6 7 0,1 10 2 16,-4 18 4-16,0 13 4 0,-4 3-11 15,1-3-3-15,3 0-7 16,0 0-1-16,3 2-3 16,4-8-1-16,0 0 3 15,4-13 1-15,0-3 1 16,-1-13 0-16,-3-6 0 16,0-9 0-16,-3-1 2 15,-1-11 3-15,-3-4-22 16,-3-4-8-16,-1-5-43 15,1-4-16-15,3-5-89 16</inkml:trace>
  <inkml:trace contextRef="#ctx0" brushRef="#br0" timeOffset="21932.65">9476 5617 252 0,'7'-13'96'0,"0"4"-75"0,3-4 17 0,-6 4 3 16,3 6-4-16,-4-4 0 16,1 7-9-16,-4 0-3 15,0 7-14-15,-4 8 2 0,-6 17 1 16,-8 8-5-16,-6 1-3 0,-5 3-3 15,-2-3 0-15,-1 0-4 16,0-4 0-16,4 1 1 16,3-7 2-16,7 4-3 15,4-7 0-15,4-3-1 16,3-3 0-16,0-6-20 16,3-7-8-16,8-9-126 15,-1 0 3 1</inkml:trace>
  <inkml:trace contextRef="#ctx0" brushRef="#br0" timeOffset="22203.73">9275 5504 308 0,'-8'0'115'0,"16"6"-89"0,6 10 12 0,-4-1 1 15,4 7-10-15,8 13 0 16,-1 6-5-16,3-1-1 16,1 4-12-16,-4 0-9 0,0-6-2 15,-3-4 2-15,0 16 3 16,-4-18-4-16,-4 18-1 16,1-9-2-16,0-7 0 0,-4-6-27 15,0-2-13 1,3-11-16-16,1-5-7 0,3-10-77 15</inkml:trace>
  <inkml:trace contextRef="#ctx0" brushRef="#br0" timeOffset="23075.41">10213 5206 160 0,'7'-19'63'0,"0"16"-49"0,0-6 22 0,-3 2 10 16,-1-2-9-16,1 6-1 15,-1-7-3-15,1 1-1 16,-4 3-17-16,0-4 6 0,-4 4 3 16,-3 0 1-16,0-1 2 15,-3 7-13-15,-5 10-3 16,-2 18-5-16,-1 10 1 16,-3 6 7-16,3 9 3 15,1 7 0-15,3 15 0 16,3 13-5-16,7-4 0 15,8-5-5-15,10-1 1 0,11-3-1 16,10 13 1-16,11-13-2 16,0-6 1-16,-4-9-4 15,-3-10-2-15,-4-9 0 16,-3-4-1-16,-7-8 2 16,-4-4 3-16,-4-6-22 15,-2-10-10-15,6-9-168 16,0-9 9-1</inkml:trace>
  <inkml:trace contextRef="#ctx0" brushRef="#br0" timeOffset="24125.94">20189 5015 220 0,'-14'-10'82'0,"14"10"-64"0,-3-3 18 0,3 3 4 15,0 0-6-15,0 0 3 16,7 0 3-16,0 0 2 15,14 6-22-15,-3 1 8 0,21 8 3 16,-8-2 1-16,15 40 1 16,-11-9-5-16,4 25 0 15,-7-12-10-15,0 46-3 16,-8-25-4-16,-6 26-2 16,-4-26-1-16,-10 19 0 15,-1-18 0-15,-10 12 0 16,-3 6-7-16,-4-19 0 15,-1-18-1-15,1-13 2 16,0-9-28-16,0-13-9 0,3-3-38 16,4-13-14-16,0 0-106 15</inkml:trace>
  <inkml:trace contextRef="#ctx0" brushRef="#br0" timeOffset="25145.98">10051 4472 200 0,'-18'0'74'0,"11"-6"-58"0,-4 12 14 0,8-6 1 0,-1 0-7 15,1 0 0-15,3 0-7 16,0 0 0 0,7-6 5-16,3 3 4 0,1 0-6 15,3 0 1-15,11-1-6 16,10 1 1-16,18 0-3 15,0-3 0-15,-11 3-1 16,54-4 2-16,-19 1-3 16,57 3 1-16,-28-3-5 15,60 6 1-15,-39 0-3 16,56 12 0-16,-38-2-6 16,17-1-1-16,-38-3 3 15,34 1 3-15,-38-4-1 0,14-6 0 16,-28 3-1-16,25-10-2 15,-29 4 1-15,-3-3-1 16,-14 2 0-16,-18 1 0 16,-15 0-29-16,-13 3-10 15,-7 3-36-15,-14 0-15 16,-4 0-51 0</inkml:trace>
  <inkml:trace contextRef="#ctx0" brushRef="#br0" timeOffset="25628.67">11014 4579 252 0,'7'-16'93'0,"-7"16"-72"0,10-12 3 16,-6 9-3-16,-1-4-9 0,1 7 1 15,-4 0 3-15,0 0 2 16,0 0-9-16,0 7 3 0,0 5 4 16,0-3-2-16,-4 10 0 15,1-3-4-15,-1 6-1 16,1-10-5-16,3 14-1 16,0-8-1-16,3-2-2 15,1 0 5-15,10-4 4 16,-3-2-3-16,20-4-1 15,-6 0-2-15,10-3-3 16,-6 0 1-16,-1-3-1 16,-7 0-49-16,-10 0-21 15,-1 7-80 1</inkml:trace>
  <inkml:trace contextRef="#ctx0" brushRef="#br0" timeOffset="25851.19">11321 4629 304 0,'-7'0'112'0,"7"0"-87"0,-4 16 11 16,4-16-2-16,0 12-8 16,0 4 2-16,0 9-16 15,0-3-5-15,4 6-4 16,-1-3-3-16,1 3 3 0,-4-2-2 0,3 2 2 15,1-6-44-15,-1 0-19 16,1-4-91 0</inkml:trace>
  <inkml:trace contextRef="#ctx0" brushRef="#br0" timeOffset="26721.81">15829 4491 196 0,'-10'-3'74'0,"10"3"-58"0,17 0 12 16,-13 0-1-16,17-3 4 15,-3 3 6-15,27 0-3 16,-9 0 0-16,17 0-19 15,-8 0 4-15,33-3 2 0,-14 0 2 0,48-4 3 16,-27 1-10-16,74 0-2 16,-36-1-6-16,78 4 0 15,-52 0-7 1,62 0-1-16,-52 3 0 0,32 0 2 16,-50 0-1-16,31 0-1 15,-41 0 1-15,0-3 1 16,-29 0-6-16,-3 0 1 15,-18-1-43-15,-21 1-17 16,-11 0-96 0</inkml:trace>
  <inkml:trace contextRef="#ctx0" brushRef="#br0" timeOffset="27081.67">17163 4538 280 0,'14'-6'107'0,"-14"6"-83"0,14 0 10 15,-11 0 2-15,4 0-11 16,-3 0-2-16,0 9-11 15,-1-9-3-15,-3 16-5 0,0-4-1 0,-7 4 1 16,3 0-2-16,1 3 1 16,-1-1-4-16,4-2 0 15,0-3 3-15,7 5 3 16,1-5 0-16,9 0 0 16,-3-1-6-16,7-2-1 15,-3-1-19-15,-4-3-7 16,0 0-23-16,-3-6-10 15,-4 0-69 1</inkml:trace>
  <inkml:trace contextRef="#ctx0" brushRef="#br0" timeOffset="27310.62">17565 4569 312 0,'-4'-6'118'0,"4"6"-92"0,-3 0 8 15,3 0 0-15,0 6-7 16,0 1 2-16,-4 15-14 16,1-4-6-16,-4 14-6 15,0 2-3-15,-4 1 3 0,4-4-2 16,-4 4-1-16,1-7-2 16,3 3 1-16,0-6-52 15,7-3-24-15,0-3-76 16</inkml:trace>
  <inkml:trace contextRef="#ctx0" brushRef="#br0" timeOffset="27605.04">18165 4620 368 0,'0'-16'140'0,"0"16"-109"0,-8 0-6 0,8 0-10 15,-7 6-12-15,0 0 0 16,-17 16-3-16,3-3-1 16,-18 13 1-16,7-7 0 0,-7 3 0 15,7-6 0-15,1 6 0 16,2-6-9-16,5 0-4 15,3-6-59-15,3-4-28 16,4 1-34 0</inkml:trace>
  <inkml:trace contextRef="#ctx0" brushRef="#br0" timeOffset="27797.7">17907 4610 364 0,'14'16'134'0,"-14"-16"-104"0,32 47 5 16,-25-38-6-16,11 13-17 16,-4-3-4-16,10 9-8 15,-6-6-2-15,7 13 1 16,-4-10-5-16,0 3 2 0,-3-6-69 16,-1 0-28-16,-3-3-44 15</inkml:trace>
  <inkml:trace contextRef="#ctx0" brushRef="#br0" timeOffset="28645.9">21428 4494 244 0,'-11'-3'90'0,"11"3"-70"0,4 3 17 16,-1-3 4-16,1 0-4 16,-1 0 0-16,11 0-1 0,8 6 3 15,16-2-22-15,29-4 4 0,0 0 2 16,-14 0-3-16,71-4-2 16,45-2-8-16,-10 6-4 15,-39 0-3-15,74 0 0 16,-46-3-4-16,39 0 0 15,-46 0 1-15,25 0 2 16,-39 0-1-16,-7-1 2 16,-28 1-33-16,-15 3-14 15,-13 0-38-15,-22 0-13 16,-7 0-56 0</inkml:trace>
  <inkml:trace contextRef="#ctx0" brushRef="#br0" timeOffset="29018.35">22207 4664 260 0,'29'-26'96'0,"-29"26"-75"0,35-18 17 16,-28 14 3-16,4 1-13 16,-4 0-1-16,0 3-7 15,-4 0-3-15,-6 6-9 0,-1 1-1 16,-6 8 0-16,2-5 1 16,-2 9 0-16,3-1 0 0,3 4 0 15,1-6 0-15,10 3 2 16,0-7-3-16,11 4 1 15,-4-6-5-15,10-1-2 16,-6-6 0-16,3 6-1 16,-3-2-20-16,-4-4-7 15,0 0-43-15,-3 0-18 16,-4 0-55 0</inkml:trace>
  <inkml:trace contextRef="#ctx0" brushRef="#br0" timeOffset="29293.71">22483 4733 264 0,'0'-29'101'15,"0"29"-78"-15,3-19 13 0,-3 16 2 0,0 3-11 16,0-6-1-16,0 6-4 16,0 0-2-16,0 9-10 15,0-2 2-15,-3 12 4 0,-1-4 1 16,4 10-1-16,0-3-8 15,0 6-3-15,0-2-5 16,4 2-3-16,-1-3 2 16,1 3 2-16,-1-9-2 0,1 6-2 15,-1-6-31 1,1-4-13-16,-4-2-20 0,3-7-6 16,1 4-60-1</inkml:trace>
  <inkml:trace contextRef="#ctx0" brushRef="#br0" timeOffset="29584.08">22948 4820 340 0,'-3'-3'126'0,"3"3"-98"0,0 3 6 0,0-3-4 0,-4 3-8 16,1 1 1-16,-4 5-10 16,0 4-5-16,-8-1-5 15,1 1-3-15,-3-1 1 0,3 1-4 16,-4-4 2-16,4 0 1 16,-4 1 2-16,4 2-28 15,0-5-9-15,0-1-29 16,0-3-10-16,0 0-62 15</inkml:trace>
  <inkml:trace contextRef="#ctx0" brushRef="#br0" timeOffset="29758.24">22846 4695 272 0,'10'-22'104'0,"-10"22"-81"0,8 9 16 0,-8-9 1 15,7 7-9-15,-4 2-1 16,4 13-12-16,0-3-4 15,0 12-8-15,0-9-6 16,0 16-1-16,0-10 1 0,1 3 0 16,-1-3-55-16,3 7-23 15,-3-10-65 1</inkml:trace>
  <inkml:trace contextRef="#ctx0" brushRef="#br0" timeOffset="31915.81">11222 5472 188 0,'18'-3'71'0,"-18"3"-55"0,17-3 15 0,-13 0 5 31,3 0-3-31,0 0 3 16,0 0-5-16,0-4 1 0,0 4-18 16,-4-3 3-16,5 3 1 0,-5-3-2 15,1-4 1-15,-1 7-1 16,-3-3 3-16,0 3-2 15,-3-4-1-15,3 4 0 16,-7-3 0-16,-1 3-6 16,-9 0-2-16,3 0-4 15,-14 3-1-15,-8 3-1 16,-3 3-2-16,8 3-2 16,-1 7 1-16,0-3 3 15,4 5 3-15,3 11-2 16,8-1 0-16,3 3-3 0,6-3-1 15,5 7 3-15,6-7 3 16,5-3-2-16,6-6 0 16,7 0 3-16,7-3 1 15,4-7 3-15,-4-9 1 16,-7 0-10-16,11-16-3 16,0 7 3-16,-1-10 3 15,-6 3-1-15,-4-6-2 16,-3 4 2-16,0-1 2 15,-4 3-2-15,-4 0-2 16,1 4 4-16,-4 2 4 16,-4 4-7-16,-3 12-3 15,0-2 2-15,-7 24 3 16,0 0 1-16,-3 13 0 0,3-7-1 16,0 7 0-16,3-6-5 15,4 5 1-15,0-8 2 16,7 12 1-16,-3-7-1 15,3-5 1-15,0-4-2 16,0-6 2-16,0-3-2 16,-4-4 2-16,1-2-29 15,-1-4-9-15,-3 1-32 16,0-7-10-16,0-3-34 16,8 0-13-16,-1-3-10 15</inkml:trace>
  <inkml:trace contextRef="#ctx0" brushRef="#br0" timeOffset="32231.73">11765 5626 300 0,'18'-16'112'0,"-18"16"-87"0,10-6 15 0,-10 6 1 15,4 0-6-15,-4 0 4 16,3 6-6-16,-3 1-3 16,-3 12-16-16,-1-4-2 0,-10 13-1 15,4-9-6-15,-11 13-1 16,3-7-2-16,-7 3 1 16,4-6-4-16,-4 6 0 0,8-3 1 15,-1 3 0-15,4-9-27 16,3-3-11-16,1 3-14 15,3-10-4-15,0 7-13 16,3-13-7-16,8 0-49 16</inkml:trace>
  <inkml:trace contextRef="#ctx0" brushRef="#br0" timeOffset="32488.07">11539 5563 280 0,'0'-9'107'0,"7"9"-83"0,11 0 6 0,-4 6-1 16,4 4-5-16,7 8 3 15,3 11-2-15,0 5 0 16,0 1-14-16,0 2-2 0,-10-8 1 16,-4-8-6-16,4 8 0 15,-4-7-2-15,0 3 1 16,-3-6-4-16,-1 2 0 15,1-5-37-15,-1-3-14 16,1-4-34-16,-4-6-11 16,0-3-21-1</inkml:trace>
  <inkml:trace contextRef="#ctx0" brushRef="#br0" timeOffset="32864.82">12146 5187 256 0,'-14'-19'96'0,"14"16"-75"0,4-3 17 15,3 6 1-15,0-3-8 16,0-3-1-16,10 2-5 16,-3-2-4-16,11 6-11 15,-4-3 5-15,4 6 2 0,-4-3-1 16,4 10 3-16,-4-1-1 0,-3 16-2 15,-4-9 0 1,-11 12 0-16,1-6-4 0,-15 9-2 16,4-9-6-16,-10 13-1 15,2-10 5-15,1 3 3 16,0-9-6-16,14 9-1 16,0-9 2-16,14 0 1 15,0-4-1-15,15-5-1 16,-8-1-6-16,11-3 1 15,-4-2-11-15,4-1-5 16,-11 0-52-16,-4-3-22 16,-2 0-97-1</inkml:trace>
  <inkml:trace contextRef="#ctx0" brushRef="#br0" timeOffset="33930.83">13861 5322 204 0,'-4'-9'77'0,"4"9"-60"0,0-10 15 0,0 10 2 16,4 0-6-16,-4-3 0 15,0 3 0-15,0 0 2 16,3 3-16-16,1 7 10 0,-1 8 5 16,4 17-4-16,0 6 0 15,-3 9-10-15,-1 6-2 16,1 4-7-16,-1-4-4 15,1-6-1-15,0 1 1 0,-1-11-1 16,4-5 2-16,0-7-2 16,0-6 2-16,0-3-2 15,-3-4 2-15,-1-2-11 16,-3-7-4-16,-3 1-36 16,-1-7-16-16,-3 0-53 15,4-4-65 1,-1-5 57-16</inkml:trace>
  <inkml:trace contextRef="#ctx0" brushRef="#br0" timeOffset="34183.72">13533 5661 252 0,'-4'0'96'0,"11"6"-75"0,11-3 10 0,-4-3 1 16,11 0-7-16,6 0 3 16,12-3-3-16,6-3 2 15,0-4-15-15,11-2-9 0,-3-1-3 16,-11 4 9-16,14-1 5 0,-11 1-8 16,-3 3-6-16,7-1-44 15,-11 4-21-15,-7 3-82 16</inkml:trace>
  <inkml:trace contextRef="#ctx0" brushRef="#br0" timeOffset="35581.55">14676 5356 196 0,'0'-3'74'0,"0"3"-58"0,14-12 16 15,-11 9 2-15,4-4 0 16,0 1 5-16,0-6 0 16,0 8 1-16,-3-2-22 15,-1 3 3-15,1 3 2 0,-4 0 1 16,0 9 1-16,0 1-3 16,0 9-2-16,0-4-2 0,4 20 1 15,-1-7-6-15,4 28 0 16,-3-12-8-16,6 13-1 15,-3-4-2-15,4 0-2 16,-1 13 1-16,1-9-1 16,-4-10 6-16,0-3 6 15,0-16-4-15,-3 0-2 16,-1-6-3-16,1-6 0 16,-4-4 0-16,0-2 3 15,0-4-23-15,0-3-8 16,-4 0-56-16,4-3-23 15,4 3-76-15</inkml:trace>
  <inkml:trace contextRef="#ctx0" brushRef="#br0" timeOffset="38341.17">15670 5425 224 0,'7'-6'85'0,"-7"6"-66"0,11 0 5 0,-11 0-1 15,7-3-4-15,-3-3 3 16,3 3-3-16,0-4 0 16,0 4-10-16,0-3 3 0,0 0 4 15,-4-1 1-15,1 1-1 16,-1 0 0-16,-3 0 3 15,0-1-5-15,0 1 0 16,0 0-2-16,-3-4 0 16,-1 4-2-16,-3-6-1 15,4 2-1-15,-8 1 0 16,1-1-4-16,-11 7-1 0,3-3-1 16,-17 6-2-16,6 0 1 15,-13 6 1-15,7-3-1 16,-4 13 2-16,7-7-4 15,-3 7 0-15,7 0 5 16,-4 3 5-16,7-4-5 16,1 4-2-16,6-3 1 15,4 9 2-15,3-3-2 16,8 9 0-16,-1-6-1 16,11 7 1-16,-3-4-2 15,10 0-1-15,0-3 1 0,14-6 1 16,18-3-1-1,-7-16 2-15,-7 0 0 0,6-13 3 16,-2 4-3 0,-5-7 0-16,-2 3-1 0,-5-2 1 15,-2 2-2-15,-5 4 2 16,-3-1 0-16,-3 1 1 16,-4 6-2-16,0 6 1 15,-3-3 0-15,-1 19 1 16,1 0 0-16,-4 12 0 15,0-6 0-15,3 6 0 16,1 1 0-16,3 2 2 16,-4-6-3-16,4 4-2 15,4 15 0-15,-1-6 1 16,1-7-1-16,0-12 2 16,-1 3-2-16,-3-12-1 0,0-4 1 15,-3 1 1-15,-1-1-25 16,1-3-12-16,-1-3-40 15,-3-3-17-15,11 0-88 16</inkml:trace>
  <inkml:trace contextRef="#ctx0" brushRef="#br0" timeOffset="38671.65">16263 5545 296 0,'7'-19'112'0,"-7"19"-87"0,7-10 20 0,-7 10 4 16,0 0-18-16,0 0-3 16,0 0-5-16,0 0-3 15,-3 10-10-15,-1 5-2 0,-6 14 2 16,2-7-4-16,-9 15 2 15,3-5-3-15,-7 2 2 16,3-6-4-16,-3 7-2 16,3-7 0-16,-3 0 1 15,3-9-1-15,1 9 2 16,-4 7-42-16,-1-10-16 16,5-6-38-16,3-1-17 0,10-5-27 15</inkml:trace>
  <inkml:trace contextRef="#ctx0" brushRef="#br0" timeOffset="38942.83">16034 5488 252 0,'-14'-6'96'0,"14"6"-75"0,0 0 12 15,0 0 2-15,3 3 1 16,1 0 3-16,6 19 1 15,8 19 0-15,3 3-22 0,-3-10-2 0,6 16 1 16,1 1-7 0,0-4-3-16,0-3-4 15,-1-7 0-15,-3 1-2 0,4-7 2 16,-4-3-2-16,-3-6-1 16,-4-6-32-16,0-3-14 15,0-4-85-15,0 0-37 16,-3-2 43-1</inkml:trace>
  <inkml:trace contextRef="#ctx0" brushRef="#br0" timeOffset="43850.7">17314 5435 208 0,'14'-10'77'0,"-3"4"-60"0,7-3 10 16,-11-1 1-16,3 7-1 15,-3 0 1-15,0 0 2 16,0 0 4-16,4 3-19 15,0 3 7-15,-1 0 5 0,-3 3 0 16,0 13 2-16,0 0-10 16,-3 15-1-16,-1-8-9 15,-3 30-3-15,0 0-3 16,0-5-3-16,0-7 3 16,0-7 0-16,0-2-1 15,0-7-2-15,4-3-2 16,-4-6-1-16,0-7-14 0,0-2-6 15,-4 2-37 1,-3-6-16-16,-3 1-75 16</inkml:trace>
  <inkml:trace contextRef="#ctx0" brushRef="#br0" timeOffset="44108.13">17134 5667 252 0,'-17'-6'96'0,"17"12"-75"0,-4 6 14 0,4-5 1 0,7 2-8 16,7 1 0-16,8-4-6 16,9-3-2-16,22-6-11 15,18-10-5-15,-1 4-1 0,-3-1-2 16,-7 7 2-16,-14-3-11 15,-3 6-2-15,-8 6-50 16,-3-3-21-16,3 4-51 16</inkml:trace>
  <inkml:trace contextRef="#ctx0" brushRef="#br0" timeOffset="44586.32">18087 5388 280 0,'-18'-3'107'0,"15"0"-83"0,-4-1 10 0,7 4 0 16,0 0-10-16,7-3 0 16,3 3 0-16,4-3 0 15,8-3-13-15,9 3 0 0,15 0 2 16,11 3 8-16,3 3 5 0,-4 6-3 16,-7 7-2-16,-10 6 2 15,-10 12 0-15,-12 10-1 16,-13 9-2-16,-11 4-4 15,-15-1 0-15,-2-5-7 16,-4-4-1-16,3-4 0 16,4-5 0-16,10-3-4 15,15-4-3-15,20-9 2 16,19-3 0-16,6-4-1 16,11-12-2-16,14-3 1 15,0 0 1-15,-10 0-45 16,-11-3-18-16,-36 13-333 31,-6-1 185-31</inkml:trace>
  <inkml:trace contextRef="#ctx0" brushRef="#br0" timeOffset="54525.3">268 8570 148 0,'0'-3'55'0,"4"0"-43"0,-1-3 10 0,1 3 1 15,3 0-7-15,0-7 1 0,3 10-6 16,-3-3-1-16,4-3-6 16,3 6 2-16,0-3 3 0,0 3 1 15,8-7 4-15,-5 7-3 16,1-9 1-16,-1 6-3 16,8-7 0-16,3 1-3 15,8 0-1-15,-1-1-1 16,7 1 0-16,11 2 2 15,-3 1 1-15,6 0 3 16,-7 0 4-16,18-4-4 16,8 1 0-16,13-4-4 15,3 10-1-15,-2-6-1 16,24-1 2-16,6 1-5 16,1-4-1-16,25 1 0 15,7-1 2-15,6-2 5 16,19-1 4-16,10 0-2 0,14-3 0 15,-4 1-8-15,12-1-2 16,-1 6 0-16,10 1 0 16,8-1 3-16,-3 1 1 15,6-1-1-15,14-3 1 16,-3 4-4-16,25-4 0 16,42-3 1-16,-4 4 2 15,-17 2-1-15,3 1-1 16,0-1 1-16,-14 1 1 15,25-1-3-15,-21 0 0 0,10 4 1 16,11-7 2-16,-14 7-1 16,17 0-1-16,15-4 1 15,-18 1-1-15,24 5 0 16,4-5 2 0,-10 2-3-16,6 1 0 0,8-1 1 15,-18 1 0-15,11 3 0 16,-1 3 2-16,-17-4-1 15,7 7-1-15,7 0 1 16,-116-3-1-16,-50-3 0 16,145 6 0-16,-85-3-3 15,127 3 2-15,-106 0 1 16,142-6 0-16,-117 6-3 0,134 0 2 16,-127 0 1-16,124 0 2 15,-124 0-1-15,145 0-1 16,116 9 1-16,-88 0-1 15,-28 1 0-15,-43-4 2 16,-28 3-3-16,14 1-2 16,-10-7 2-16,-124 0 0 15,-56-3 1-15,162 6 2 16,-91-2-1-16,122 2-1 16,-108-3 1-16,158 10-1 15,-123-4-3-15,109 7 2 16,-123-7 3-16,147 16 1 15,-129-12-4-15,108 18 1 16,-122-12 0-16,143 15 0 0,-136-5 0 16,126 5 0-16,155 13 0 0,-98-9 0 15,-57-10 0-15,-7 6 2 16,-10-9-3-16,-22-3 0 16,-13 3 1-16,10 7 2 15,-1-4-3-15,-20 0 0 16,-4 7-1-16,18-4 0 15,-4 7 2-15,-17-4 2 16,14 1-1-16,7-1-1 16,-18 1 1-16,-18-1-1 0,8-2-16 15,-32-1-4-15,-7 3-30 16,-22-2-10-16,-6 5-66 16</inkml:trace>
  <inkml:trace contextRef="#ctx0" brushRef="#br0" timeOffset="56942.05">2780 8925 176 0,'3'-7'66'0,"1"-2"-52"0,3 6 17 16,-3-3 4-16,-1 2 1 0,-3-2 0 15,4-3-6-15,-1 6-4 16,1-4-14-16,-1 1 8 0,-3 0 3 16,0 0-5-16,0-1 0 15,-3 1-2-15,-1 0 2 16,-3 3-6-16,4-1 1 16,-8 1-2-16,-7 0 1 15,-6 3-2-15,-1 0-1 16,7 0-3-16,-10 6-1 15,-7 4-3-15,-4 6-2 16,11-4-2-16,0 23 1 16,-1 5 3-16,1 1 3 15,10 0-4-15,8-4-1 16,3 1 0-16,7-7 2 16,3-2 1-16,8-7 1 0,10-7-2 15,11-2-2-15,0-4 3 16,-1-6 0-16,5-3 5 15,2-9 3-15,-6-7-6 16,0-9-1-16,-7 3-2 16,-1-3 1-16,-6 0-2 15,-4 6 2-15,-7 4 7 16,0 5 5-16,-7 10-7 16,0 10-2-16,-3 8-4 15,-1 11-2-15,-3 2 1 16,0-3 1-16,0 7-1 15,0-1 2-15,0 1-4 0,3 2-2 16,1 4-1-16,3 0 3 16,3-7 0-16,1 1 3 15,-1-7 1-15,1-6 3 16,-1-6-5-16,1 2-1 16,-1-8-22-16,-3-1-8 15,4-2-49-15,-4-7-19 16,4-7-75-1</inkml:trace>
  <inkml:trace contextRef="#ctx0" brushRef="#br0" timeOffset="57271.7">3253 9053 280 0,'-4'-12'107'0,"4"5"-83"0,0 4 17 15,0 3 4-15,0 0-13 16,0 3-3-16,-3 7-6 16,-1 12 0-16,-7 3-13 15,-3 3-3-15,-3 3-3 0,-4-2-2 16,-1 8 1-16,-6-5-4 15,3 2-2-15,4-3 4 16,0 10 1-16,7-6-5 0,0-4 0 16,3-3-39-16,4-3-16 15,4-6-13-15,3-6-4 16,7-13-47 0</inkml:trace>
  <inkml:trace contextRef="#ctx0" brushRef="#br0" timeOffset="57528.21">3016 9044 272 0,'-3'-22'104'0,"6"16"-81"0,4 6 7 0,0 6-3 16,4 3-4-16,0 4 3 0,3 15-5 15,3 0-1-15,1 4-11 16,0-4-3-16,-1 9 0 0,-3-2-5 15,0-1-1-15,-3 4 0 16,3-3 0-16,0-4-14 16,0-6-3-16,0-9-26 15,1-10-11-15,2-6-68 16,-3-6-44 0,-3-7 75-16</inkml:trace>
  <inkml:trace contextRef="#ctx0" brushRef="#br0" timeOffset="57873.07">3404 8630 224 0,'-10'-3'85'0,"13"-3"-66"0,1 2 16 0,-4 4 4 15,7 0-4-15,0 4 2 16,0 5-1-16,-4 0 3 15,1 10-22-15,0 6 2 0,-8 0 1 16,0 0-2-16,1-3-1 16,-8 7-7-16,1 2-2 15,-1-6 2-15,1 0 1 16,6 0-5-16,4 0-4 16,4-3 1-16,10-6 0 15,3-4 1-15,8-5 0 16,10-4-5-16,8 0 1 0,-8-3 0 15,-3 0 2-15,-4 0-8 16,-10 0-3-16,-1 3-57 16,-10 0-26-16,-3 4-79 15</inkml:trace>
  <inkml:trace contextRef="#ctx0" brushRef="#br0" timeOffset="58549.83">3881 8928 252 0,'3'-19'96'0,"4"10"-75"0,-3-10 12 0,-1 16 0 15,1-7-7-15,-1 4-1 16,1 0-2-16,-1-1 0 16,1 4-13-16,-1 3-3 0,1 7-1 15,-1 5 1-15,-3 19 3 16,0 10-1-16,-3 6 0 15,3 3-5-15,0 1-3 16,0-4 0-16,3-4-1 16,1-2-3-16,3-3 2 15,4-7 1-15,-1-6 0 16,1-3-25-16,-1-6-10 16,-3-7-55-16,4 1-24 15,-4 2-7 1</inkml:trace>
  <inkml:trace contextRef="#ctx0" brushRef="#br0" timeOffset="58728.85">3789 9188 260 0,'10'9'99'0,"8"-5"-77"0,17-1-9 16,-6-3-7-16,16 0-4 15,12-3 1-15,3-4-4 16,-11 1-1-16,1 6-109 16,-15 0-48-16</inkml:trace>
  <inkml:trace contextRef="#ctx0" brushRef="#br0" timeOffset="59059.85">4424 8799 332 0,'-4'-15'123'0,"4"15"-95"0,0 0-2 0,0 0-5 15,7 0-6-15,0 9 3 0,-3 10-8 16,-1 6-1-16,-3 19-5 16,0 9-1-16,0 4 3 0,0-4-5 15,4 3-1-15,0-9 0 16,3 0 2-16,0-6-6 16,3-3 1-16,4-7-48 15,0-9-18-15,8-6-80 16</inkml:trace>
  <inkml:trace contextRef="#ctx0" brushRef="#br0" timeOffset="59479.87">4844 8784 284 0,'-4'-19'107'0,"4"16"-83"0,-3-4 15 0,3 4 3 16,-4-3-14-16,1 3-1 16,-5 3-14-16,-2 6-3 15,-4 7-6-15,-4-1 2 0,-10 13 3 16,0 3-3-16,-1 10 2 16,8 6-5-16,11-3 0 15,6-7 1-15,11-6 0 16,4-9 2-16,6-9 1 15,5-17 3-15,-1-5 4 0,4-10-4 16,3-3 2-16,-7 0 2 16,-3 3 3-16,-4 9 2 0,-4-2 3 15,-3 11-8-15,-7 8-1 16,-3 11-7-16,-4 10-2 16,0 10-2-16,3 6-2 15,4-4-2-15,0 7-1 16,4-6 2-16,3-4 0 15,3-2-4-15,4-1-1 16,-3-6-37-16,0-6-14 0,-4 0-22 16,0-1-6-16</inkml:trace>
  <inkml:trace contextRef="#ctx0" brushRef="#br0" timeOffset="59745.48">5327 8909 344 0,'-7'9'129'0,"3"-2"-100"0,-3 11 11 0,4-8-2 16,-1 9-12-16,-3 6-3 16,0 3-13-16,-3 10-4 15,-5-4-4-15,1-3 1 0,-3 1 0 16,-1-4-4-16,4 3 1 15,0-9-9-15,0-3-2 16,7-3-49-16,-4-7-21 16,4 1-75-1</inkml:trace>
  <inkml:trace contextRef="#ctx0" brushRef="#br0" timeOffset="59948.59">5165 8900 344 0,'0'-4'129'0,"7"8"-100"0,3 5 11 16,-3 0 0-16,0 10-13 15,0-3-1-15,8 25-11 16,-1-1-2-16,0 7-7 16,0-6-6-16,4-3-1 0,-8 3 1 15,-3-7 0-15,0-3-53 16,0-5-24-16,11-5-91 15</inkml:trace>
  <inkml:trace contextRef="#ctx0" brushRef="#br0" timeOffset="61117.12">5941 8821 252 0,'14'-15'93'0,"-11"8"-72"0,4-2 18 15,-3 3 5-15,-4 6-8 16,0 0 2-16,0 0-11 16,7 0-2-16,0 9-14 15,0 0 4-15,0 7 5 0,-3 12-5 16,-1 16 0-16,-3 6-12 16,0 1-1-16,0-8-2 15,0 4 0-15,0-6-3 0,4-6 2 16,-1-4-1-16,1-6 0 15,6-6-38-15,-2-7-15 16,-5-2-35-16,1-7-11 16,-8-9-25-1</inkml:trace>
  <inkml:trace contextRef="#ctx0" brushRef="#br0" timeOffset="61296.56">5789 8950 240 0,'-7'3'90'0,"14"0"-70"0,-3 6 8 0,3-5 0 16,10 2-8-16,12 0-2 0,9 0-6 15,8 1 0-15,4-4-7 16,3 0-3-16,-11-3-1 16,-3 0-23-16,3 0-10 0,-7 0-92 15</inkml:trace>
  <inkml:trace contextRef="#ctx0" brushRef="#br0" timeOffset="61640.94">6481 8746 252 0,'0'-6'93'0,"10"6"-72"0,8 0 9 0,-1 0-1 16,1 0 7-16,3 0 5 15,4 3-5-15,0 3-1 16,-1 0-20-16,-3 13 11 0,-6 0 4 16,-8 12-7-16,-7 10 0 15,-7 9-8 1,-4 0 1-16,0 1-3 0,-10-4 2 16,7-7-4-16,7-5-1 15,7-7-6-15,11-6-1 16,10 0 1-16,14-6 0 15,14-7-5-15,11-3 1 16,0-3-2-16,-3 1 0 16,-18-1-60-16,-8 0-25 15,-6-3-107-15,-14 3-47 16,-11-3 121-16</inkml:trace>
  <inkml:trace contextRef="#ctx0" brushRef="#br0" timeOffset="62992.24">1351 4099 264 0,'7'-16'101'0,"0"10"-78"0,0-6 9 0,4 9 0 16,-4-10 0-16,-4 4 5 15,-3 2 0-15,0 1 1 16,-7 0-20-16,-7 3 7 0,-7-4 3 16,-7 7-9-16,-7 7-3 0,-11 8-7 15,0 14-4-15,4 11-2 16,-4 10-3-16,3 7-2 15,15-4 1-15,0 7 1 16,7-4 0-16,10 4 4 16,11-4 2-16,11-9 4 15,21-3 1-15,10-13-1 16,18-9 1-16,0-15-6 16,-4-4-1-16,-3-13 0 15,-14 1 0-15,0 0-2 16,-4-4-2-16,-10 1-19 15,-11-1-8-15,0 4-39 0,-3-1-15 16,-1 4-51-16,8 3-73 31</inkml:trace>
  <inkml:trace contextRef="#ctx0" brushRef="#br0" timeOffset="63307.71">1707 4071 272 0,'0'-16'104'0,"4"13"-81"0,0 0 16 16,-4 3 3-16,7 0-5 16,0 0 2-16,0 0-12 15,3 3-5-15,8 0-12 16,-4 4-9-16,4-1-1 0,-4 0 0 16,0-3 0-16,0 3-60 15,-3 1-24-15</inkml:trace>
  <inkml:trace contextRef="#ctx0" brushRef="#br0" timeOffset="63488.03">1813 4309 296 0,'0'6'112'0,"4"-2"-87"0,3-1 13 0,0-3-1 15,4 0-9-15,3 0-2 16,3-3-14-16,4-1-5 15,1 1-5-15,2-3-4 0,5 0 1 16,2 0-54-16,1-1-23 16,-7-2-67-1</inkml:trace>
  <inkml:trace contextRef="#ctx0" brushRef="#br0" timeOffset="63772.8">2388 3886 304 0,'-17'-13'115'0,"17"7"-89"0,-4 3 10 16,4 3-2-16,7 0-13 15,4 3-1-15,-4 7-8 16,0 8 0-16,0 1-7 15,0 6 4-15,0 10 1 0,0-1-3 16,-3 10-2-16,3 6 0 0,0 4-1 16,0-7-2-16,0-7-2 15,-4-2-70 1,1-13-30-16</inkml:trace>
  <inkml:trace contextRef="#ctx0" brushRef="#br0" timeOffset="63956.24">2353 4027 304 0,'-7'-6'112'0,"7"6"-87"0,11 0-4 0,-4 0-8 16,7 0-8-16,7 0 0 16,7 0-3-16,14-3-2 15,15 3 1-15,-4-7-4 0,3 7 2 0,-10 0-107 16,4 0-73-1,-5 7 67-15</inkml:trace>
  <inkml:trace contextRef="#ctx0" brushRef="#br0" timeOffset="64808.51">1104 5269 304 0,'0'-32'112'0,"4"23"-87"0,3-4 18 0,0 7 0 0,7 3-8 16,0 6 2-16,4 7-6 16,-4 8-1-16,7 7-17 0,0 4 1 0,-3 5 2 15,3 4 1-15,-7 9-1 16,-3 6-2-16,-1 4-1 16,-3-4-5-16,-3-9-3 15,6-7-2-15,1-12 0 16,3 1-2-16,0-14 2 0,4-3-2 15,7-5 2-15,-4-8-2 16,-4-5-1-16,8-10 1 16,-4 0-1-16,0-6 2 15,-7 0 1-15,-6 0 1 16,-12 0 0-16,-3 0 0 16,-11 6 0-16,1 0-2 15,-4 4-2-15,-8-1-2 16,5 3 1-16,-12 7-1 15,8 3 0-15,7 3 0 0,7 0 0 16,10 0-3-16,4 0 1 16,11-3 2-16,7-10 1 15,6 1-2-15,8-7 2 16,0-3-1-16,3-9 0 16,4-7 4-16,0-6 3 15,-15 0 2-15,-10 4 3 16,-14 2-3-16,-10 3 1 15,-8 10-7-15,-10 3-1 16,-11 7 0-16,0 5 0 16,1 10-3-16,-8 0 0 15,14 10-9-15,14 2-5 16,11 1-35-16,14-4-16 16,7 1-34-16,15-4-11 0,16 0-40 15</inkml:trace>
  <inkml:trace contextRef="#ctx0" brushRef="#br0" timeOffset="65030.82">1923 5234 328 0,'-14'6'123'0,"14"-6"-95"0,3 4 5 15,1-4-5-15,3-4-12 16,0 1-1-16,7-3-9 0,3 0-4 16,5-4-1-16,2 1-21 0,-6 3-9 15,-7 6-170 1,-4 3 61 0</inkml:trace>
  <inkml:trace contextRef="#ctx0" brushRef="#br0" timeOffset="65171.42">1898 5391 260 0,'-11'9'96'0,"11"-2"-75"0,4-4 10 0,3-3 1 0,4-3-18 16,3-4-2-16,3 4-8 15,12-6-3-15,2-1 0 16,5-2-39-16,-8-1-16 0,4-5-66 16</inkml:trace>
  <inkml:trace contextRef="#ctx0" brushRef="#br0" timeOffset="65500.7">2480 4914 308 0,'0'-25'115'0,"7"19"-89"0,0-7 12 0,-3 10 1 31,-1 0-10-31,-3 3 0 16,4 3-10-16,3 7-1 16,-4 2-11-16,1 4 0 0,-1 12 3 15,4 7-4-15,4 12 2 16,0 6-3-16,6 0 0 15,1 1-6-15,0-10 1 0,-4-7-40 16,-4-9-18-16,1-3-25 16,-4-15-10-1,-7-10-39-15</inkml:trace>
  <inkml:trace contextRef="#ctx0" brushRef="#br0" timeOffset="65680.32">2339 5071 356 0,'-7'-3'132'0,"21"3"-103"0,11-3 1 16,-4-3-8-16,11-4-15 15,13 1-4-15,19-7-2 0,-8 7-1 16,1-1 0 0,-15 1-14-16,-3-1-5 0,-4 4-61 0,-7 0-27 15,-10 3-20 1</inkml:trace>
  <inkml:trace contextRef="#ctx0" brushRef="#br0" timeOffset="66459.92">935 6526 240 0,'3'-28'90'0,"-3"15"-70"0,-3-2 19 0,3 5 5 0,-4 1-1 16,1-1 2-16,-4 7-14 15,0 3-4-15,-4 3-16 16,-3 13-2-16,-7 19 1 0,0 18-2 15,0 6 3-15,3 14-4 16,0-1-2-16,8 22 0 16,6 6 1-16,15-9-3 15,6-10-2-15,5-5-3 16,9-10 1-16,8-13 1 16,-4-15 2-16,11-20 1 0,4 1 1 15,-8-16-35-15,0-9-17 16,-10-10-55-16,-7 4-24 15,-11-10-4 1</inkml:trace>
  <inkml:trace contextRef="#ctx0" brushRef="#br0" timeOffset="66940.94">1704 6466 320 0,'-7'-6'121'0,"7"6"-95"0,0 0 7 0,0 6-3 15,3 4-10-15,1 9 0 16,3 9-9-16,0 9-4 16,4 4-4-16,-1 3-3 0,1-6 1 15,3-4-1-15,-4 1 0 16,-2-7 0-16,-1 0 0 16,0-3-25-16,-7-3-10 15,-4 3-64-15,-3-3-26 16,-4-3 8-1</inkml:trace>
  <inkml:trace contextRef="#ctx0" brushRef="#br0" timeOffset="67138.24">1482 6833 252 0,'-29'-19'96'0,"29"13"-75"0,0 0 10 0,0 6-2 0,8-3-15 15,6 0-5-15,10-4-6 16,19-2 0-16,6 0-2 15,11-4-1-15,-11 0 3 0,8-2-2 16,-11 5 2-16,0 7-9 16,-1-3-1-16,-9-3-82 15,3-1-75 1,-1 4 49-16</inkml:trace>
  <inkml:trace contextRef="#ctx0" brushRef="#br0" timeOffset="67423.17">2215 6172 304 0,'18'9'115'0,"0"10"-89"0,13 19 14 0,-16-23 1 15,-1 10 5-15,7 4 9 16,7 14-9-16,4 11-6 15,0 12-22-15,-4 9-7 0,0-3 0 16,-7-3-5-16,-3-6-1 16,-11-1 0-16,-7 1-1 0,-4-7-31 15,1-5-12-15,-4-14-26 16,0-9-12-16,3-15-36 16,8-13-16-16,6-3 7 15</inkml:trace>
  <inkml:trace contextRef="#ctx0" brushRef="#br0" timeOffset="67840.71">2872 5930 316 0,'-7'-3'118'0,"3"3"-92"0,-3 3 11 0,3 4-3 16,1 5-8-16,-1 10-1 16,-3 22-2-16,0 15 0 15,0 10-13-15,0-21-3 0,0 39-1 16,0 14-5-16,7-4-1 0,4-9-2 16,6-4 0-16,8-15-9 15,7-9-5-15,10-19-23 16,4-7-10-16,10-15-56 15,0-7-24-15,-17-8 12 16</inkml:trace>
  <inkml:trace contextRef="#ctx0" brushRef="#br0" timeOffset="68202.17">3323 6074 296 0,'4'-21'112'0,"3"11"-87"0,-4-2 7 0,-3 12-3 15,7-4-7-15,-3 4-1 16,3 10-3-16,0 9 1 16,0 21-10-16,0 7 1 0,4 1 1 15,-4 5-6-15,0-3-1 0,0 0-2 16,0 3-2-16,0 1 1 16,0-1-1-16,4-6-25 15,-1-6-10-15,1-10-35 16,-1-3-14-16,4-12-48 15</inkml:trace>
  <inkml:trace contextRef="#ctx0" brushRef="#br0" timeOffset="68667.69">3157 6438 236 0,'-14'0'88'0,"18"-6"-69"0,6 6 15 16,1-3 3-16,3-3 1 15,7-1 2-15,7 1-9 16,11-3-2-16,4-1-16 16,13 1-12-16,8-1-4 0,-4 4 7 15,-8 0 5-15,-6 0-20 16,-3-4-9-16,-8 1-50 16,-10-1-22-16,3-8-38 15</inkml:trace>
  <inkml:trace contextRef="#ctx0" brushRef="#br0" timeOffset="69011.38">3955 5698 304 0,'-4'7'112'0,"22"5"-87"0,14 16 24 0,-11-12 6 0,3 6-11 16,12 9-2-16,2 10-12 15,8 19-4-15,-7 12-15 16,11 6-7-16,-1-3-2 0,-7-6 0 15,-6 10 3-15,-12-1 0 16,-17-3 0 0,-14-3-3-16,-3-12-2 0,-8-16-72 15,4-6-31-15,3-20-77 16</inkml:trace>
  <inkml:trace contextRef="#ctx0" brushRef="#br0" timeOffset="70679.45">727 10916 240 0,'-25'3'90'0,"18"0"-70"0,0 3 8 16,7-6 0-16,0 3 0 15,3-3 6-15,8 0-6 16,7-3 0-16,3-3-15 16,11 0 3-16,-1-4 2 0,1 1-8 0,3 3-1 15,8-1-7-15,-12 4-4 16,1 6-21-16,-4 7-8 16,-10 9-92-1,-7 3-74-15,-4-4 71 16</inkml:trace>
  <inkml:trace contextRef="#ctx0" brushRef="#br0" timeOffset="70874.59">713 11314 296 0,'7'0'110'0,"7"-3"-86"0,21-7 11 0,-17 4 1 16,3 0-16-16,11-4-1 0,-1-2-13 15,8 2-4-15,-4 1-2 16,4 3 0-16,0 3 0 0,-7-4-44 16,-4 7-20-16,-7 7-74 15</inkml:trace>
  <inkml:trace contextRef="#ctx0" brushRef="#br0" timeOffset="71385.71">1644 10533 204 0,'0'-19'77'0,"0"16"-60"0,-4 0 21 0,4 3 6 0,-3 6-9 15,-8 10-1-15,-3 9-4 16,-3 6-1-16,-1 16-16 16,-3 13 3-16,7 31 2 0,-4 3-2 15,4 6 3-15,3 16 5 16,8 4 2-16,6-11-13 15,15-11-8-15,7-11-3 16,3-5-2-16,14-10 0 16,8-9 0-16,-12-13-7 0,8-13-3 0,0-11-34 15,-11-14-14-15,8-12-107 16</inkml:trace>
  <inkml:trace contextRef="#ctx0" brushRef="#br0" timeOffset="72135.46">4346 10307 268 0,'14'-18'101'0,"-3"11"-78"0,14 4 17 0,-11 3 3 16,3 6-3-16,12 10 0 16,2 15-8-16,8 23-5 15,-7 2-15-15,0 13-1 0,-8 6 0 16,-6 20 0-16,-4 8 1 16,-10-6-2-16,-11-9 1 15,-15-6-6-15,-2 2-1 16,-5-5-2-16,5-14 1 15,6-8-4-15,1-16 0 0,9-10-34 16,12-15-17-16,10-13-20 16,0-9-8-1,-3-7-69 1</inkml:trace>
  <inkml:trace contextRef="#ctx0" brushRef="#br0" timeOffset="72479.49">5221 10245 284 0,'0'-19'107'0,"0"13"-83"0,-3 6 8 0,-1 0-2 16,1 6-5-16,-8 3 0 16,-7 7-6-1,-6 12-1-15,-15 19-10 16,0 25 4-16,0 0 1 0,-3 16 11 16,10 16 5-16,11 5-13 15,14-5-7-15,17-10-8 16,19-3-1-16,17 0 0 15,-1-13 2-15,8-9-3 16,4-12 0-16,3-13-39 16,3-16-18-16</inkml:trace>
  <inkml:trace contextRef="#ctx0" brushRef="#br0" timeOffset="73049.77">7641 10173 244 0,'4'-19'90'0,"6"6"-70"0,15 4 21 16,-7 6 7-16,10 3-2 16,14 9 3-16,8 10-1 0,-1 6 0 15,-3 22-26-15,-4 25 0 0,-7 19 2 16,-6 3-9-16,-8 13-1 15,-4 9-6-15,-6-10 0 16,-4-8-3 0,-7-14 0-16,-3-12-1 0,-8-3 2 15,-3-15-14-15,-4-14-7 16,1 1-41-16,-1-13-16 16,0-9-16-16,4-6-6 15,4-7-50 1</inkml:trace>
  <inkml:trace contextRef="#ctx0" brushRef="#br0" timeOffset="74553.44">2473 11016 168 0,'11'-13'66'0,"-8"7"-52"0,4-3 8 15,-3 3 1-15,-1-4-5 16,1 7 1-16,3-3 5 16,-4 3 2-16,-3 3-13 15,0 0 10-15,-3 3 4 0,-8 6 1 16,4 10 1-16,-3 6-8 16,-1 0 0-16,0 3-8 15,1 1-3-15,-1 5-5 0,-3-6-2 16,7 0-3-1,-7-2-1-15,3 2 1 16,1-6 0-16,-1-3 0 16,4-4 0-16,0-2 0 0,4-4 0 15,3-3-3-15,0-2 2 16,0-4-30-16,3-7-14 16,1 1-46-16,3 0-17 15,-4-1 0 1</inkml:trace>
  <inkml:trace contextRef="#ctx0" brushRef="#br0" timeOffset="74825.31">2335 11003 236 0,'-3'-12'88'0,"3"12"-69"0,7 0 13 16,0 0 0-16,0 0 3 15,4 12 3-15,-1 1-7 16,8 6-2-16,-1 3-16 16,1 0 1-16,0-3 2 0,3 9-8 15,0-6-2-15,4 0-6 16,-1-4-1-16,-6-2 3 16,3 3 1-16,0-3-17 15,-3-4-7-15,-4-2-34 16,4-4-13-16,-8 3-72 15</inkml:trace>
  <inkml:trace contextRef="#ctx0" brushRef="#br0" timeOffset="75109.71">2893 10828 288 0,'0'-3'107'0,"3"3"-83"0,4 9 8 0,-3-6 1 16,-1 16-10-16,1 9-1 0,-1 7-12 16,1-1-4-16,0 4-4 15,-4 0-2-15,3-4 3 0,1-3-4 16,-1 1 0-16,1-7-30 15,-1-3-12-15,1-3-79 16,3-1-54 0,0 1 72-16</inkml:trace>
  <inkml:trace contextRef="#ctx0" brushRef="#br0" timeOffset="75304.81">2741 11104 268 0,'14'3'101'0,"11"-3"-78"0,7-3-5 0,-15-3-7 15,12 6-7-15,16-10 2 16,5 7-5-16,13-3-3 16,-13-1 1-16,-4 1-53 0,-1 3-21 15,-13-3-28 1</inkml:trace>
  <inkml:trace contextRef="#ctx0" brushRef="#br0" timeOffset="76206.81">5863 10627 268 0,'0'-6'101'0,"0"6"-78"0,0 0 17 0,0 0 3 15,0 0-10-15,-3 3 0 16,-1 6-3-16,-3 4-1 15,0 6-16-15,-4 3-3 0,1 3-3 16,-4 13-3-16,0 2-1 16,3 4-1-16,-7 0-2 15,4-3-2-15,4-7 1 16,3 1 1-16,0-10 0 16,3-6-5-16,4-7 1 0,0-2-31 15,0-7-12 1,0-3-51-16,0-6-20 0,0-4-4 31</inkml:trace>
  <inkml:trace contextRef="#ctx0" brushRef="#br0" timeOffset="76481.91">5683 10618 252 0,'-14'3'96'0,"14"-6"-75"0,0 3 14 16,0 0 3-16,4 0-5 0,3 3 1 16,3 6-4-16,1 4-1 0,3 6-16 15,4 3 3-15,-1 6 4 0,8 6-9 16,-7 10-3-16,6 3-5 16,1 7-3-16,0-4 3 15,-4-9 0-15,4-1-17 16,-8-8-7-16,4-7-19 15,-3-6-7-15,0-10-19 16,-1 0-9-16,4-12-50 16</inkml:trace>
  <inkml:trace contextRef="#ctx0" brushRef="#br0" timeOffset="76825.62">6287 10483 288 0,'0'-6'110'0,"0"6"-86"0,0 9 5 15,7 1-3-15,0 8-11 16,0 7 0-16,0 4-7 16,0-1-3-16,0 9-2 15,0 1-3-15,0 3 1 0,-4 6 1 16,1 6 1-16,0-3-4 16,-4-3 1-16,0-6-38 15,0-9-14-15,-4-11-75 16,8-11-40-16,-4-10 80 15</inkml:trace>
  <inkml:trace contextRef="#ctx0" brushRef="#br0" timeOffset="76997.44">6152 10731 244 0,'-10'6'90'0,"17"-6"-70"0,7 3 6 0,0-3-3 16,7-3-18-16,18-3-2 15,14-4-2-15,14 1 1 16,-3-1-1-16,-4 7-7 0,-4-3-1 16,-14 3-105-16</inkml:trace>
  <inkml:trace contextRef="#ctx0" brushRef="#br0" timeOffset="78725.12">1139 12734 212 0,'18'-3'79'0,"-14"3"-61"0,-1-3 15 0,-3 3 3 16,0 0-5-16,4-6 2 15,-1-1-8-15,1 1-1 16,-1 0-13-16,-3-3 2 0,0-1 1 15,0 1 4-15,-3-1 1 16,-4 1-2-16,-4-1 2 16,-3 1-6-16,-7 0 0 15,0-1-6-15,-8 10 1 16,8 3-5-16,-3 7-2 16,-5 5-3-16,8 4 1 15,0 3 1-15,3 10 2 16,8 5-6-16,3 1 1 15,3 6 1-15,4-10 3 16,7-6 4-16,4-9 2 16,7-3 3-16,6-13 1 0,8-12 1 15,3-10 2-15,-3-3-7 16,7-6-2-16,-4-1-1 16,-10 1 2-16,-11 0-3 15,0 9 0-15,-3 0-1 16,-4 7 1-16,-4 2 2 15,-3 7 4-15,-3 6-6 16,-1 7-2-16,-3 12-1 16,0 6 0-16,0 19 2 15,0 0 3-15,3-6-4 16,1 3-3-16,3-7-4 0,3-2-1 16,4-7 4-16,4-3 1 15,0-3 2-15,-1-3 2 16,1-7-52-16,-1-2-23 15,1-1-27 1,-4 1-11-16</inkml:trace>
  <inkml:trace contextRef="#ctx0" brushRef="#br0" timeOffset="79115.13">631 13380 252 0,'-24'10'93'0,"20"-7"-72"0,-3 3 14 16,7-6 2-16,0 3-8 15,0-3-2-15,0 0-7 16,0 0 0-16,7 0-11 15,7 0 10-15,15-3 7 0,6-6-8 16,7-10 0-16,15 3-6 16,3-6 0-16,31 0-1 15,15-3 1-15,4 6-4 16,13 4 0-16,4-1-5 16,-11 3-2-16,-20 4 0 15,-15 3 1-15,-11-1-1 0,-17 1 2 16,-10 3-26-16,-8 0-10 15,-10 0-29-15,-11-3-14 16,-4 6-67 0,1-4-46-16,-4 4 86 15</inkml:trace>
  <inkml:trace contextRef="#ctx0" brushRef="#br0" timeOffset="79625.42">871 13644 256 0,'-7'-10'96'0,"11"4"-75"0,-4 0 14 0,0 6 1 15,10-4-4-15,-3 4 3 16,1 0-2-16,2 7 2 16,1 5-19-16,-1 4-3 0,-3 18 1 15,0 7-6-15,0 6-2 16,-3 3-3-16,-4 1 0 15,0-4-2-15,0-10 2 16,0 1-9-16,0-7-1 16,4-6-58-16,-1-12-26 0,8-4-64 15</inkml:trace>
  <inkml:trace contextRef="#ctx0" brushRef="#br0" timeOffset="79823.5">1182 13722 332 0,'0'0'123'0,"0"0"-95"0,0 3-4 16,0-3-6-16,3 3-14 16,1 4-2-16,3 2-21 15,0 0-8-15,0 4-72 0,0-4-30 16,0-2 24-16,0-1 14 15</inkml:trace>
  <inkml:trace contextRef="#ctx0" brushRef="#br0" timeOffset="80766.75">1383 13496 272 0,'-11'0'101'0,"11"0"-78"0,4 0 4 0,3 0-1 0,-4 3-2 16,4 0 3-16,1 1-1 16,-1-1 1-16,0 0-15 15,-4 0 9-15,1 0 2 0,-1 0-3 16,1 0-1-16,-4-3-7 15,0 0 0-15,0 0-5 16,3-6 1 0,4-3-3-16,0-1-5 15,0 4 0-15,-3 0 0 16,0 0 2-16,-1 2-1 16,-3 4 2-16,0 0-2 15,0 0-1-15,0 0 3 0,0 0 0 16,0 0-4-1,0 0-1-15,4-3 1 16,-4 3 2-16,0-3 0 0,3 0-1 16,-3 3 1-16,0 0-1 15,0 0 0-15,0 0 2 16,0 0-1-16,0 0 2 16,0 0-4-16,0 0 0 15,0 0 1-15,0 0 0 16,0 0 0-16,0 0 0 15,0 0 8-15,0 0 7 16,0-3-7-16,-3 0-2 16,-1 3-2-16,-3 0 0 15,0 3-5-15,0 3 1 0,-4 0 0 16,4 4 0 0,-3-1 0-16,-1 1 0 0,0 2 0 15,4 4 0 1,-3-4-3-16,3 7 2 15,0 3 1-15,3-6 0 0,1-1 0 16,3 1 2-16,3-3-3 16,8-7 0-16,6 0 7 15,1-12 4-15,3 3-3 16,0-7 1-16,4-2-5 16,-4-1 0-16,4 1 1 15,-11-1 2-15,-3-2-3 16,-4 5 0-16,0 1-3 15,-7-1-1-15,0 10 1 16,0 0 2-16,0 7-1 0,0-4 2 16,0 6 0-16,0 7 1 15,0 0 0-15,3-1 0 16,1 1-2-16,3 3-2 16,3 3 1-16,1 0-1 15,0 0 0-15,-1 0 2 16,1-1-1-16,3-2-1 15,-7-6-2-15,0 6 1 16,0-10-37-16,0 0-16 16,0 4-22-16,0-7-8 15,-3-6-38-15,3-3-15 16,-4-3 16-16</inkml:trace>
  <inkml:trace contextRef="#ctx0" brushRef="#br0" timeOffset="81903.02">840 14569 240 0,'-11'0'90'0,"11"-4"-70"0,0 4 10 0,0 0-1 16,0 0-2-16,0 0 1 16,7-6 7-16,0 0 2 15,0 0-19-15,0-4 3 0,4 1 2 16,3-4-1-16,0 4 1 16,0-1-12-16,4 4-4 15,-4 3-5-15,7 6 1 16,0 0 2-16,4 4 4 15,-4 2 0-15,0 0 2 16,-10 1 9-16,-1-1 5 16,-6 4-5-16,-8-4-1 15,-3 7-11-15,0-4-3 16,0 7-3-16,0-3-2 0,0 0 1 16,0-4-1-16,4 1-3 15,3-4 0-15,3-3-1 16,8 1 3-16,3-7-2 15,3 6 1-15,12-3 0 16,2 6 0-16,-2 10 2 16,-8 3 2-16,0 3-1 15,-7 0-1-15,-3 0 1 16,-4 4 1-16,-7-7 1 16,-4 3 1-16,-3-10 9 15,-3-2 3-15,-5-4-7 0,-2-2-3 16,-1-1-4-16,-7-6-2 15,-3 6 1-15,4-3-1 16,-1-3-14-16,11 6-3 16,0-2-42-1,3-4-16-15,8-4-19 0,3-5-7 16,14-10-58 0</inkml:trace>
  <inkml:trace contextRef="#ctx0" brushRef="#br0" timeOffset="82152.89">1411 14650 316 0,'-21'-3'121'16,"21"0"-95"-16,0 0 16 0,0 3-1 0,0 0-23 16,3-3-5-16,-3 3-6 15,4 0-2-15,-4 0-3 16,4 0 3-16,-4 3 4 0,0 0-5 15,0 0-2-15,0 0-1 16,0 3-1-16,0-3-3 16,0 1 2-16,0-4-32 15,0 0-15-15,7-4-25 16,3-2-9-16,1 0-42 16</inkml:trace>
  <inkml:trace contextRef="#ctx0" brushRef="#br0" timeOffset="82718.6">1517 14299 340 0,'-25'9'129'0,"25"-9"-100"0,0 0-2 0,0 0-6 16,7-3-2-1,7-3 3-15,4-4 0 16,7 1-2-16,3 0-10 16,11-1 5-16,3 7 4 0,-7 6-4 15,-3 4 2-15,0 5 3 16,-11 7 2-16,-10 6 0 15,-4 3-2-15,-11 0-8 16,-3-3-3-16,0-3-5 16,0 0-1-16,0-3-1 15,3-3-2-15,4 0-4 0,7-4 0 16,4 1 0-16,3-1 2 16,0 1 1-16,7-4 3 15,4 7-3-15,3-4 0 16,-3-2 7-16,-4 5 6 15,4 1 3-15,-7 0 0 16,-4-1-3-16,-4-2-2 16,1 0-2-16,-11-4 0 15,-4 7-4-15,-10-4-1 16,0-2-1-16,-4 8-2 16,-6-2 3-16,-1 3 0 15,-14 3-1-15,0 0-2 16,4-3-26-16,3-4-12 15,4-8-54-15,14-11-21 0,11-14-93 16</inkml:trace>
  <inkml:trace contextRef="#ctx0" brushRef="#br0" timeOffset="83890.79">8534 12408 292 0,'-14'0'110'0,"10"0"-86"0,1 0 16 16,3 0 2-16,0-3-12 15,0-3 0-15,0 3-4 16,0-4 1-16,0-2-15 15,3 6 2-15,1-3 0 0,3-1-1 16,7 4 2-16,3 0-6 16,5 3-1-16,6 3 2 15,4 7 4-15,6 8-2 0,-2 7 1 16,-5 4 1 0,-6-1 4-16,-11-3 1 0,-7 0 3 15,-7-3-8-15,-10 9-1 16,-4-6-7-16,-4 4-2 15,0-1-2-15,1 0 1 16,-1 3-2-16,4-2-1 16,3-1-2-16,4-6-1 15,7 3-1-15,4-6 3 16,10-7 2-16,7-2 2 16,11-7-1-16,7-3-2 15,-1-3 1-15,-2 0-1 16,-8-1-3-16,-7 1 2 15,-3 0-12-15,-4 0-7 16,-4 0-31-16,-3 0-13 0,1 3-15 16,-8 0-3-16,0 0-7 15,3-7-1-15,-3 4-37 16</inkml:trace>
  <inkml:trace contextRef="#ctx0" brushRef="#br0" timeOffset="84278.93">8244 13060 260 0,'-38'13'96'0,"31"-13"-75"0,0 3 19 0,3-3 2 15,4 0-16-15,0 0-4 16,0 0 2-16,7 0 4 16,7 0-15-16,7-3 8 0,15 0 3 15,9-3-1-15,8-4 0 16,4 1-8-16,10-1-2 16,21 1-3-16,14-4-1 15,1 1-1-15,6-1 2 16,11 1-1-16,-7 2 0 15,-14 4-5-15,-18 3-3 16,-14 3-3-16,-14 0 1 0,-14 3-34 16,-11 3-17-16,-11 1-17 15,-6-1-6-15,-8 0-45 16,-10-3-60 0,-10-3 54-16</inkml:trace>
  <inkml:trace contextRef="#ctx0" brushRef="#br0" timeOffset="84699.43">8460 13459 296 0,'-4'-22'110'0,"4"12"-86"0,0-5 11 0,4 11-1 16,-1-2-6-16,4 6 3 15,0 6 0-15,0 4 1 16,4 9-17-16,-1 6 6 0,-2 3 6 15,-1 6-6-15,0-2 0 0,-4 12-6 16,1 0 1-16,-1 3-9 16,-3 3-2-16,0-3-3 15,0-10 1-15,0 1-4 16,4-10 0-16,-1-6 1 16,-3-3 2-1,4-10-25-15,-1 1-10 0,4-4-58 16,4-12-24-16,0-7-57 15</inkml:trace>
  <inkml:trace contextRef="#ctx0" brushRef="#br0" timeOffset="84985.91">8777 13628 368 0,'-10'-3'137'0,"6"6"-106"0,0 0 4 0,4-3-4 16,0 0-16-16,0 0-1 16,4 0 5-16,3 0 5 15,7-3-13-15,0-3 1 0,0-1-1 16,1 1-6-16,-5 3-1 16,-6 3 0-16,-8 6 2 15,-6 4-3-15,-5 2 0 16,1 1-3-16,0-7-3 15,4 3-27-15,6 1-12 16,4-10-21-16,7 0-8 16,7-3-92-16</inkml:trace>
  <inkml:trace contextRef="#ctx0" brushRef="#br0" timeOffset="85344.84">9066 13377 352 0,'11'-19'132'0,"0"13"-103"0,3-3 16 16,-4 5 0-16,4 1-8 16,0 6 3-16,1 7-9 15,-1 6-2-15,-7 12-16 16,-4 0 3-16,-6 6 2 0,-8-2-4 15,-3-1 0-15,0-3-4 0,-4 7-1 16,4-7-5-16,4-3-1 16,3 0-6-16,3-3 0 15,8 6 1-15,3-6 1 16,7-3 3-16,10-3 1 16,12-4-1-16,6-5-2 15,-3-4-2-15,0-3-1 16,-8-3-53-16,-6 0-23 15,-7-4-37-15,-4 4-16 16,-14 3-25 0</inkml:trace>
  <inkml:trace contextRef="#ctx0" brushRef="#br0" timeOffset="86065.75">9197 13092 236 0,'-11'-10'88'0,"8"1"-69"0,-1 0 8 0,1-1-1 16,-1 1-5-16,-3-4 2 0,-7 4 0 15,-7 2 3-15,-7 7-14 16,-18 10 4-16,-18 9 2 0,-10 0-2 16,0 6 1-16,-11 3-5 15,-24 6-2-15,-4 23-4 16,4 12 1-16,-11 6 2 15,-7 3 2-15,11 20 1 16,20 11 0-16,29-2-6 16,14-10-2-16,36-9 0 15,45-7 2-15,35-15 8 16,43-16 3-16,32-21-2 16,21-20-1-16,17-12 5 15,0-13 5-15,11-15-4 16,-14-16-2-16,-11-22 1 15,1-6 2-15,-19 3-9 0,-24-1-2 16,-28-5-2-16,-28-10 0 16,-29-3-2-16,-42 10-1 15,-36 6-6-15,-20 12-1 16,-29 16-10-16,-17 15-5 16,7 14-22-16,10 5-10 15,18 7-27-15,21 0-10 16,18 6-106-1</inkml:trace>
  <inkml:trace contextRef="#ctx0" brushRef="#br0" timeOffset="86887.07">3845 10630 272 0,'-10'-12'101'0,"13"9"-78"0,1-7 15 16,-1 10 4-16,1-9 6 15,3 9 5-15,0-3-2 16,0 6 1-16,4 6-29 16,3 10 13-16,-4 9 8 0,-3 13-15 0,-3 31-6 15,-4 7-12-15,0-4-5 16,3-6-6-16,-3-6 0 15,7-16 0-15,0 0 0 16,4-16-9-16,7-9-4 16,3-16-66-16,0-6-28 15,4-6-99 1</inkml:trace>
  <inkml:trace contextRef="#ctx0" brushRef="#br0" timeOffset="87702.71">6869 10517 324 0,'-7'-21'123'0,"7"17"-95"0,-4-2 9 15,4 6 0-15,0 0-6 16,7 0 4-16,4 0-4 0,6 0 1 16,8 0-18-16,7-3 10 0,3 3 3 15,0 0-3-15,1 3-2 16,-5 7-4-16,-6 5 1 16,-7 7-1-16,-8 10-2 15,-13-1-4-15,-11 10 0 16,-8-1-7-16,-6 4-1 15,-4 6-2-15,4-3 1 16,7 1-4-16,7-5 0 16,10-8-1-16,8-7-2 15,10-9 5-15,7 0 1 16,4-13 0-16,3-3 1 16,-3-3-2-16,0-3 2 15,-4 0-15-15,0 0-5 16,-11 0-73-16,1-4-30 0,10-2-95 15</inkml:trace>
  <inkml:trace contextRef="#ctx0" brushRef="#br0" timeOffset="88647.23">3545 12781 280 0,'0'-25'107'0,"4"19"-83"0,7-10 17 0,-4 10 4 16,0-3-2-16,0 2 2 16,3 1-6-16,1 3-1 15,3 6-21-15,-3 10 12 0,3 9 5 16,-4 12-12-16,-3 10-2 15,4 0-12-15,-4-7-3 16,4 4-3-16,3-9 1 16,0-10-2-16,3-7-1 15,5-9 1-15,2-9 1 16,-6-9-1-16,3-7 2 16,0-3-2-16,-3 0-1 15,-4 3 1-15,-3 7 1 16,-1 15-1-16,-3 6-3 15,0 1-1-15,0 8-1 16,0-5 3-16,11-4-2 16,3-5 1-16,7-11 4 15,4-8 3-15,-4-7 2 16,-3-7 1-16,-4 1 0 16,-7 0 2-16,-7 3-3 15,-7 0-2-15,-7 6-2 16,-3 6 0-16,-4-2-4 15,0-1 0-15,-1 4-1 16,8 2-2-16,0 1-13 16,4 3-6-16,3 6-21 0,7 0-10 15,3 0-33-15,5 3-15 16,2 6-69 0</inkml:trace>
  <inkml:trace contextRef="#ctx0" brushRef="#br0" timeOffset="89161.37">4343 12678 264 0,'0'-19'101'0,"3"10"-78"0,1-4 20 0,-4 7 5 16,0-7-8-16,-4 7 1 15,1 3-12-15,-4 6-5 16,-4 6-14-16,-3 7 2 0,0 3 2 0,3 3-10 15,-3 3-1-15,0 3-8 16,11-3 1-16,3-6 2 16,10 0 1-16,1-10 7 15,3-9 4-15,-4-9-1 16,8-1 2-16,0-2 0 16,-1-4 1-16,-3 7-2 15,-3-1-1-15,3 4-5 16,-7 3-3-16,0 6 2 15,-3 3 0-15,-1 4-4 16,1-1 1-16,-1 1-2 16,8-1 0-16,-1-3 8 0,5-6 4 15,2-6 1 1,4-3 1-16,8-4-2 0,-8 1 1 16,0 2-6-16,0 1-1 15,-3 2-2-15,-1 4-2 16,-2 6 3-16,-1 4 2 15,-4 2-4-15,-3 4-1 16,0-1-2-16,4 7 0 16,-1-3-3-16,1-7-1 15,3-3-41-15,0-2-19 16,0-4-21-16,-3-4-9 16,7 1-65-1</inkml:trace>
  <inkml:trace contextRef="#ctx0" brushRef="#br0" timeOffset="89446.16">5002 12317 352 0,'-3'-28'132'0,"6"19"-103"0,8-7 14 16,0 13 1-16,-4-3-16 15,0 2-1-15,-4 4-12 16,4 10-4-16,-3 12-6 16,-4 25-4-16,-4 3 2 0,1 10-4 15,-1-7 0-15,4-3 3 0,4 3 1 16,-1-3-21-16,4-9-8 16,0-6-22-1,0-13-10-15,0-16-31 0,-7-6-13 16,-3 0-21-1</inkml:trace>
  <inkml:trace contextRef="#ctx0" brushRef="#br0" timeOffset="89595.62">4886 12534 324 0,'21'9'123'0,"7"-9"-95"0,29-3-6 0,-22-3-10 16,4 2-10-16,7-5 1 15,3 3-31-15,1-4-11 0,10 10-95 16,-8-9-40-16</inkml:trace>
  <inkml:trace contextRef="#ctx0" brushRef="#br0" timeOffset="90165.51">5736 12251 284 0,'0'-15'107'0,"0"12"-83"0,4-1 19 16,-4 4 6-16,0 0-5 15,0 0 1-15,7 7-7 16,0 2-3-16,-4 16-20 15,1 13-2-15,-1 9-2 0,4 3-4 16,-7-3-2-16,0-3-2 16,0 3-3-16,0-9-2 15,0-4 1-15,4 1-23 16,0-10-10-16,-1-6-33 0,4-7-12 16,0-6-85-1</inkml:trace>
  <inkml:trace contextRef="#ctx0" brushRef="#br0" timeOffset="90569.1">6107 12208 332 0,'7'-16'123'0,"-4"10"-95"0,-3 2 9 0,0 4 0 16,-7 4-6-16,-3-1 2 15,-12 6-5-15,-2 7 0 16,-1 6-16-16,-3 6 2 0,7 10 2 0,6-4-6 16,12 1-3-16,10-7-2 15,11-6 1-15,6-10 1 16,5-9 1-16,-1-12-2 16,0-10-1-16,0-3 1 15,0 0 1-15,-13 7 8 16,-1 2 4-16,-4 4 0 15,-3 12-2-15,-7 9-9 16,-3 17-5-16,-1 5-2 16,-3 7-1-16,4-4-3 15,-1 1 2-15,4 0 1 16,0-4 0-16,0 1-20 16,0-7-7-16,0-3-39 0,-3-3-17 15,-1 0-43-15,-3 0-16 16,-7-3-6-1</inkml:trace>
  <inkml:trace contextRef="#ctx0" brushRef="#br0" timeOffset="91229.92">3468 13402 236 0,'-35'10'88'0,"24"-4"-69"0,4 3 8 16,7-6 1-16,0-3-6 0,0 7 1 15,3-4 5-15,4-3 3 16,15-10-17-16,9 1 12 0,12 0 4 16,-1-1-2-16,11 1 0 15,3-4-4-15,8-2-3 16,28-1 0-16,13 0 1 16,30-12 3-16,37 0 2 15,51-4-6-15,9 1 0 16,37-3-1-16,-5 15 0 15,-13 0-9-15,-26 13-4 16,-9-1-7-16,-36 7 0 0,-29 0 2 16,-34 0 1-16,-22 0 3 15,-21 0 1-15,-18 0 1 16,-10 0 0 0,-14 0-2-16,-7 0-1 0,-8-3-1 15,-6 0 0-15,-8 0-13 16,-3 3-7-16,0-3-40 15,-3 3-16-15,-1 0-42 16,-3 0-19-16,-7 3-45 16</inkml:trace>
  <inkml:trace contextRef="#ctx0" brushRef="#br0" timeOffset="150394.57">3574 13932 184 0,'3'-22'71'0,"1"6"-55"0,-1-9 13 0,1 13 2 0,-1-1-7 16,-3 1-2-16,0-4 1 15,0 7 2-15,0-1-13 16,0 1 6-16,0 3 3 0,0-1 4 16,0 1 4-16,0 0-2 15,0-1-2-15,4 1-5 16,-1 3-2-16,-3 3-2 15,4 0 0-15,6 9-4 16,-2 13 0-16,-1 13-3 16,-4 9 0-16,1 0-3 15,3 3-1-15,-7-3-3 16,0 0-2-16,0 3 5 16,0 0 4-16,0-7-1 15,0-2 1-15,0-7-1 0,0-6 2 16,0-6-5-16,3-3-1 15,1-7 0-15,-4-2 0 16,0-4-2-16,0-3-2 16,0 0-37-16,0 0-15 15,0-3-42-15,0-4-19 16,0 7-47 0</inkml:trace>
  <inkml:trace contextRef="#ctx0" brushRef="#br0" timeOffset="150950.99">3831 14057 280 0,'0'-3'107'0,"0"3"-83"0,0 0 6 16,0 0-1-16,0 0-12 15,0 0 1-15,0 0-5 16,0 0 2-16,0 0-8 16,4 3 5-16,-4-3 1 0,0 0 0 15,0 0 0-15,0 0-1 0,3 0 0 16,-3 0-4 0,0 0-3-16,4 0 0 0,-4 0 1 15,3-3 3-15,1-3 5 16,-1 6-6-1,-3-3-2-15,0 0-1 0,0 3-1 16,-3 3-2-16,-1 0 1 16,1 6-4-16,-1-2 0 15,1-4 1-15,-1 3 0 16,4-3-3-16,0-3 2 16,0 0 5-16,7 0 2 15,0-3 2-15,0-3 2 16,0-4-3-16,0 1 1 15,1 6-3-15,-5-3 0 16,1-1 1-16,-4 7 1 0,-4 0-6 16,1 4-2-16,-1-1 2 15,0 0 1-15,1 0-3 16,-1 0-1-16,4-3-2 16,0 6 0-16,0-6-17 15,0 0-7-15,4 0-58 16,-1 0-24-16</inkml:trace>
  <inkml:trace contextRef="#ctx0" brushRef="#br0" timeOffset="152432.91">4099 13706 224 0,'-17'0'85'0,"10"-6"-66"0,-4 6 12 16,7 0 1-16,1 0-4 16,-1 0 3-16,1 6-6 15,-1-3-1-15,4 1-13 16,0-1 4-16,7 0 5 0,4-3 2 16,3 0 2-16,4-3-7 15,3-4 0-15,7 4-4 16,-3-3 2-16,-4 6-6 15,0 6-1-15,-3 4 2 0,-4 9 4 16,-7 9-2-16,-7 6 3 16,-7 10-4-16,-7 0-1 15,-4-6-2-15,1-1 0 16,-5 1-7-16,8-4-2 16,-3-2 0-16,-1-4 2 15,7-3-2-15,8 0 0 16,6-6 7-16,8-7 4 15,10-2-1-15,0-10 2 16,0 6-6-16,4-6-1 16,-4 0-2-16,1 0 1 0,-1 0-2 0,-7 3-1 15,-7-3-15-15,0 0-5 16,0 0-47-16,0 0-19 16,0 0-29-16,0 0-8 15,7 0-13 1</inkml:trace>
  <inkml:trace contextRef="#ctx0" brushRef="#br0" timeOffset="152901.85">4643 13719 276 0,'7'-22'104'0,"0"12"-81"0,-4 1 7 0,-3 9-3 16,0 0-6-16,0 0 2 15,4-6 2-15,-4 6 2 16,0 9-14-16,0 1 1 0,-4 15 2 16,1 9-2-16,-4 13 2 15,0 0-7-15,-4-3-1 16,7-9-4-16,1 2-3 15,3 1 2-15,3-7 0 16,1-6-4-16,7-3 1 16,-4-6-5-16,0-4 1 15,-4-2-25-15,1-4-8 0,-4 0-34 16,-4-2-15-16,-3-1-53 16</inkml:trace>
  <inkml:trace contextRef="#ctx0" brushRef="#br0" timeOffset="153104.98">4480 13913 252 0,'-7'0'96'0,"11"0"-75"0,3 10 14 16,0-10 1-16,7 6-8 16,7-6-2-16,0 0-6 15,8-6-2-15,2 6-10 0,5-4-5 16,-8-2-2-16,0 6-1 0,-3 6 2 15,-4-2-52-15,-3 2-23 16,6-3-62 0</inkml:trace>
  <inkml:trace contextRef="#ctx0" brushRef="#br0" timeOffset="157667.14">5189 13672 216 0,'-3'-10'82'0,"3"10"-64"0,0-3 11 0,0 3-1 0,0 0-8 16,0 0-1-16,0 0 0 15,3 3 0-15,1-3-10 16,-1 10 10-16,1 9 4 0,-1 3-3 16,-3 9-1-16,0 10-7 15,0-1-2-15,0 7-4 16,0-6-1-16,4-3-6 15,0-4 1-15,-4-2 0 16,3-7 2-16,1-3-1 16,-1-10-1-16,4-2 1 15,0-1 1-15,0-6-17 16,-7-3-6-16,4-3-85 16,-4 3-37-16,0 0 24 15</inkml:trace>
  <inkml:trace contextRef="#ctx0" brushRef="#br0" timeOffset="157992.7">5366 13866 284 0,'-11'-15'107'0,"11"11"-83"0,0 4 15 0,0 0 1 15,0 0-11-15,4 0-2 16,-1 4-7-16,1-1-2 15,-1-3-10-15,4 0 4 0,0-3 3 16,4-4-3-16,0 1-2 16,-1 0-3-16,-3-4-2 0,4 4-3 15,-4-3 1 1,-4 9-2-16,-3 0-1 16,0 0 1-16,-3 9 1 15,-1 0-1-15,1 1-1 0,3-1 1 16,0-2-1-16,0-1-14 15,0-3-3-15,3 0-53 16,1-3-24-16</inkml:trace>
  <inkml:trace contextRef="#ctx0" brushRef="#br0" timeOffset="158546.26">5697 13681 224 0,'7'-9'85'0,"0"-1"-66"0,1 7 14 0,-5-3 4 15,1 3 1-15,-1-3 2 16,1-1 0-16,-1 1 0 16,1 0-22-16,-4-1 5 0,0 1 1 15,0-3-4-15,0 3 1 16,0-1-6-16,-4 4 1 15,1 3-7-15,-4 3-1 16,-4 4-2-16,0 2-1 16,-3 3-3-16,0 4-2 15,0 0 3-15,0 3 0 16,0 3 1-16,7 0 2 0,3-4-3 16,4 1 0-16,4 0 1 15,3-3 0-15,7-7-2 16,-3-6-2-16,-1-3 3 15,4-3 2-15,0-9 0 16,0-1 0-16,1 0-1 16,-5 1 2-1,-3 3 3-15,0 2 2 16,-7 14 1 0,0 8-6-16,-3 10-2 15,-1 7-2-15,-3 2 1 16,4 1-4-16,-1-4 0 15,1-6 1-15,-1 3 0 16,4-6 0-16,0 0 0 16,0-3 0-16,0-3 2 15,0-7-43-15,0 0-19 16,0 1-25-16,4-10-8 0,-1 0-16 16,4 0-4-16,7-13-7 15</inkml:trace>
  <inkml:trace contextRef="#ctx0" brushRef="#br0" timeOffset="159403.62">4258 14653 272 0,'-3'-3'101'0,"3"-3"-78"0,10 3 20 0,-6 0 5 0,3-1-13 16,3 4-2-16,-3 0-11 15,4-3-3-15,3 3-11 16,4 0-1-16,6-3 0 0,8 0-6 16,-4 0 0-16,4 0-1 15,-4 0 0-15,-7 3-42 16,-3 0-17-16,-7 6-100 16</inkml:trace>
  <inkml:trace contextRef="#ctx0" brushRef="#br0" timeOffset="159613.16">4396 14754 304 0,'-11'6'112'0,"18"-6"-87"0,0 6 11 0,0-6 0 16,4 0-11-16,-1 0 0 16,12 0-12-16,6-3-5 15,4 0-5-15,3 0-3 0,-7 0 1 16,0 3-4-16,-3 0 2 15,0 0-30-15,-8 0-12 16,-3 0-42-16,4 0-16 16,-4 3-15-1</inkml:trace>
  <inkml:trace contextRef="#ctx0" brushRef="#br0" timeOffset="160467.62">4967 14471 292 0,'-14'-9'110'0,"14"6"-86"0,0-3 9 0,0 6-3 16,0 0-7-16,7 0-2 15,7 6-5-15,4-3 0 16,3 3-9-16,7 4 2 0,-7-1 4 16,4 4 4-16,-4 2 2 15,-7 4-4-15,-3 3 1 16,-8 0 0-16,-6 6 2 15,-4 7-8-15,-4-1-1 16,1 1-5-16,3-4-1 16,0-3-1-16,7-3 1 15,3-6 2-15,4-6 4 16,7-10-2-16,0-3 1 16,8 0-5-16,-8-10 0 15,0 7-1-15,0-6-2 16,-4 3-46-16,-2-1-21 0,-1 1-68 15,0 6-29-15,0 0 25 16</inkml:trace>
  <inkml:trace contextRef="#ctx0" brushRef="#br0" timeOffset="160710.93">5359 14537 348 0,'-4'-6'132'0,"8"6"-103"0,-1 0 10 16,1 0-2-16,-1 3-14 0,4 3-4 15,-3 4-10-15,-1-1-4 16,1 10-3 0,7-3-2-16,-4 2 3 0,0 1-4 0,-4 0 0 15,4 3-28-15,-3-3-10 16,-1-7-30-16,-3 7-11 15,4-9-59 1</inkml:trace>
  <inkml:trace contextRef="#ctx0" brushRef="#br0" timeOffset="160888.06">5295 14606 252 0,'-3'10'96'0,"3"-10"-75"0,7 3 6 0,0-3-4 0,7 0-15 16,7-3-4-16,11 3-6 16,7-4 1-16,-8 4 1 15,1 0-40-15,-7 7-18 16,-11 2-47-16</inkml:trace>
  <inkml:trace contextRef="#ctx0" brushRef="#br0" timeOffset="161460.54">5683 14471 244 0,'-3'-9'90'0,"3"0"-70"0,3 5 15 0,1-2 0 16,3-3-14-16,0-1-4 15,0 1-6-15,0-1 0 16,0 4-6-16,-3 0 6 0,-1 3 2 15,-3 3 2-15,0 0 4 16,0 0-5-16,4-3 2 16,-4 3-5-16,3-3-1 15,-3 3 0-15,4-4 1 16,-4 1-1-16,0 0 1 16,0 3-4-16,0-6-2 15,-4 3 0-15,1 0-1 16,-4 3-2-16,-4 3-2 0,0 3 3 15,-3 7 0-15,-3 5 1 16,3 4 2-16,-1-3-3 16,-2 6 0-16,10-3 3 15,3-3 3-15,11-3-2 16,4-4-2-16,7-6 0 16,-4-2-1-16,7-4 2 15,0-7 1-15,-3-2-1 16,-1 0-1-16,-3 2 3 15,4 4 5-15,-11 3-1 16,-3 6 3-16,-4 7-6 16,-4 3-1-16,1 6-4 0,-1-4-1 15,4 7-3-15,0-3-1 16,0 0 1 0,0-3 0-16,0-3-3 15,4-4 2-15,-1-2-50 0,1-10-23 16,-1 6-53-16,8-3-20 15,3 3-6 1</inkml:trace>
  <inkml:trace contextRef="#ctx0" brushRef="#br0" timeOffset="161668.98">5976 14487 316 0,'-11'0'121'0,"15"0"-95"0,10 0 18 16,-3-3 0-16,6 0-22 16,8 0-5-16,-4-4-12 15,4-2-4 1,0 9-1-16,-4-3-7 0,0 3 0 0,-10 3-68 16,-8 3-29-16,-10-3-35 15</inkml:trace>
  <inkml:trace contextRef="#ctx0" brushRef="#br0" timeOffset="161818.57">6011 14606 288 0,'0'6'110'0,"14"-12"-86"0,4 6-2 16,-4 0-5-16,4-9-13 0,7 6 0 16,-1-4-2-16,8-2-2 15,-14 6 1-15,-1-3-56 0,4 2-25 16,1-2-35-1</inkml:trace>
  <inkml:trace contextRef="#ctx0" brushRef="#br0" timeOffset="162089.85">6385 14324 340 0,'-3'-9'129'16,"3"9"-100"-16,0 0 11 0,0 0 0 0,7 3-13 16,3 6-1-16,-6 7-9 15,-1 6 0-15,1 6-10 16,-4 0-2-16,0 4 1 0,-4-1-5 16,1 0-1-16,-1 1 2 15,-6-1 1-15,3 3-28 16,0-2-10-16,3-4-49 15,1-6-19-15</inkml:trace>
  <inkml:trace contextRef="#ctx0" brushRef="#br0" timeOffset="162325.03">6600 14239 320 0,'-7'-3'121'0,"4"16"-95"0,3 12 31 0,3-13 6 16,1 10-20-16,3 3-5 16,0 7-11-16,0-1-5 15,0 0-12-15,0 1-4 0,-3-1 0 16,-1 1-5-16,-3-1-1 16,0 0-2-16,0 1 0 15,0-7-44-15,0-3-20 16,0-7-28-16,4-8-9 15,6 2-42-15</inkml:trace>
  <inkml:trace contextRef="#ctx0" brushRef="#br0" timeOffset="162683.75">7228 13816 392 0,'-7'0'145'0,"7"0"-112"0,0 9 1 15,0-9-5-15,0 13-7 16,0 3 2-16,-3 9-9 0,-4 6-2 15,0 0-7-15,-7 13-4 0,-4 0 1 16,-3 10-2 0,-11 11-1-16,4-2 1 15,0 3-1-15,-1-10-3 16,5-9 2-16,-1-6-37 0,4-9-16 16,3-7-20-16,4-10-6 15,4-5-70 1</inkml:trace>
  <inkml:trace contextRef="#ctx0" brushRef="#br0" timeOffset="162903.73">6936 13948 288 0,'-14'-19'110'0,"10"19"-86"0,0 12 22 0,4-2 4 15,8-1-10-15,2 13 2 16,8 0-11-16,6 3-2 15,5 3-16-15,2 7 8 0,-6 9 2 0,3 0-7 16,1 0-4-16,-5 0-7 16,1-4-4-16,-7-11-9 15,-4 2-3-15,-4-6-69 16,-3-6-31-16,4-7-68 16</inkml:trace>
  <inkml:trace contextRef="#ctx0" brushRef="#br0" timeOffset="165196.74">3976 15531 184 0,'3'0'68'0,"1"-6"-52"0,-1 0 8 0,-3 6 0 15,0 0-3-15,4-4 2 16,-4 4-9-16,3-3-1 15,-3 3-7-15,0 0-4 0,0 0 1 16,0 0 4-16,0 0 4 16,0 0 2-16,4-3 5 15,-4 3-4-15,4-6 2 16,-4 6-3-16,3-3 2 16,-3 3-4-16,0-6-1 0,0 6-2 15,0-4 0-15,0-2 0 16,0 6 2-16,-3-3-1 15,-1-3 2-15,0 6-2 16,-3-3 2-16,0-4-2 16,-3 7 2-16,-1 0-6 15,-3 0-1-15,0 0-2 16,3 7 1-16,-3-4-2 16,0 6-1-16,-3 1-2 15,2-1-1-15,5 3 2 16,-1-2 2-16,1-1-2 0,3 4 0 15,3-1 1 1,1 4 0-16,-1 0 4 0,4 9 5 16,4-3-7-16,-1 6-1 15,4-6-3 1,4-3 0-16,-1-4 2 0,4-5 0 16,4-7 4-16,7-12 2 15,-4-1 0-15,4-6-1 16,3-2-3-16,-3-1-2 15,-1 0 1-15,-6 3 1 16,-8-2-3-16,1 5 0 16,-4 4-1-16,-7 2 0 15,-3 7 2-15,-5 7 2 16,1 2 1-16,0 4 1 0,4 15-2 16,-4 6 1-16,0 7 2 15,3 0 2-15,4 0-3 16,4-4-1-16,3-2-1 15,0-4-2-15,0-6 1 16,3-3 1-16,-2-6-1 16,2-4-1-16,-3-2 3 15,0-7 2-15,0 3-2 16,-7-6-2-16,0 0-3 16,-3 0 1-16,-1 0-45 15,1-6-20-15,-1 6-45 16,4-10-19-16,4 1-1 15</inkml:trace>
  <inkml:trace contextRef="#ctx0" brushRef="#br0" timeOffset="165872.93">4318 15628 216 0,'-4'0'82'0,"4"0"-64"0,4 0 9 15,-4 0-2-15,0 0-4 16,0 0-1-16,0 7 1 15,0-4-1-15,0-3-11 0,4 6 3 0,-4-6 2 16,0 0 1-16,3-6 4 16,1 6-7-16,-1-3-2 15,-3 3-3 1,0 0-2-16,0 0-1 0,0 0 2 16,0 3-3-16,-3 3 0 15,-1 3-1-15,1 1-2 16,-1-4 1-16,4 0 1 15,0 1-1-15,0-4 2 16,0-3 2-16,0 0 4 16,4-3-2-16,3-4-2 15,-4 1-2-15,1 0 0 16,-1 3-2-16,-3 3 2 0,0 0 0 16,0 0 1-16,0 3-2 15,0 3 1-15,-3 4-2 16,-1-1 2-16,4-3-7 15,0 0-1-15,0-2-36 16,0-1-13-16,0-3-14 16,0 0-6-16,7 3-50 15</inkml:trace>
  <inkml:trace contextRef="#ctx0" brushRef="#br0" timeOffset="167163.29">4533 15515 228 0,'-14'0'85'0,"11"0"-66"0,3-3 12 0,0 3 1 15,0 0-8-15,0 0 0 16,3-3-2-16,4-3 1 16,4 6-13-16,3-3 5 0,3-3 3 15,5 6-4-15,-1 0 0 16,0 0-2-16,4 0 2 15,-11 9-1-15,0 0 2 0,-4 4-2 16,-2 6 2-16,-8 3-4 16,-4 3-1-16,0 3-2 15,-3 6 2-15,0-2-3 16,4-1 1-16,-1-3-7 16,1-3-1-16,3-3 0 15,0-3 2-15,3-3-1 16,4 0 2-16,0-7-2 15,4 0-1-15,3 1 1 16,0-4-1-16,0-3 0 16,0-3 0-16,1 6 0 15,-5-2 0-15,-3-4-22 16,-3 6-10-16,3-6-42 16,-4 0-17-16,4-6-67 15</inkml:trace>
  <inkml:trace contextRef="#ctx0" brushRef="#br0" timeOffset="167682.01">5196 15528 236 0,'0'-13'88'0,"0"10"-69"0,4-6 19 0,-4 9 6 0,3-3-5 16,-3 3 1-16,0 0-11 15,0 0-3-15,4 3-15 16,-4 9 2-16,0 4 1 0,0 3-7 15,0 6-4-15,-4 6 0 16,4 7 0-16,0-3-1 16,0-1 1-16,4-3-4 15,0-2-2-15,-1-7 2 0,1-4 0 16,-1-5-24-16,1-7-10 16,-1-3-40-16,-3-3-14 15,0-3-42 1</inkml:trace>
  <inkml:trace contextRef="#ctx0" brushRef="#br0" timeOffset="167869.46">5041 15638 272 0,'0'0'104'0,"14"0"-81"0,11 0 7 0,-11 0-3 15,7 0-11-15,8 0 1 16,-8 0-8-16,7-3-3 15,0-4-3-15,0 7-3 0,4-3 1 0,-7-3-54 16,3 12-24-16,0-3-47 16</inkml:trace>
  <inkml:trace contextRef="#ctx0" brushRef="#br0" timeOffset="168696.76">5708 15484 216 0,'0'-9'82'15,"3"-1"-64"-15,1 1 13 0,0-1 3 0,-4 1-9 16,3 0-2-16,1 2 0 16,-1 1 0-16,-3 6-12 15,4 6 4-15,-1 4 3 0,1 5-2 16,-4 4 3-16,0 0-6 15,0 9-3-15,0 1-5 16,0 2-2-16,3 3-1 16,1 4-2-16,-1-3 1 15,1-4 1-15,-1-6-1 16,1 3-1-16,-1-9-2 16,4-3 1-16,-7-7-30 0,0-3-12 15,0-3-60-15,0 1-26 16,0-4 17-1</inkml:trace>
  <inkml:trace contextRef="#ctx0" brushRef="#br0" timeOffset="169628.65">5941 15600 220 0,'-7'6'82'0,"7"-6"-64"0,3 0 4 0,-3 0-1 16,0 0-2-16,4-6 3 15,-1 6-3-15,1-3-2 16,-4 3-9-16,0 0-1 0,0 0 3 15,0 0-2-15,0 0 3 16,0 0-4-16,-4 0 1 16,1 3-3-16,3-3 0 0,0 6-3 15,0-6 1-15,0 0 0 16,0 0 1-16,0 0 2 16,0 0 3-16,3-6-2 15,1 6-2-15,-4 0-2 16,3 0-3-16,-3 0 3 15,4-3 0-15,-1 3-1 16,-3 0 1-16,0 0-4 16,0 0 0-16,0 0 5 15,0 0 5-15,0 0-5 16,0 0 0-16,0 0-2 16,4 3 1-16,-1-3-2 0,-3 0-1 15,4 0-2-15,-4 0 1 16,4 0 3-16,3 0 3 15,0 0 2-15,0-3 3 16,-4-3-3-16,1 6-2 16,-4 0 0-16,0 0-1 15,0 0 0-15,0 0 0 16,-4 0-2-16,1 0-2 16,-1 6-2-16,1-3 1 15,-1-3-1-15,4 0 0 16,0 0 2-16,0 0 2 15,7 0-1-15,-3 0-1 16,-4 0 1-16,0 0-1 16,0 0-44-16,0 0-18 15,0 0-101 1</inkml:trace>
  <inkml:trace contextRef="#ctx0" brushRef="#br0" timeOffset="173333.42">6414 15302 200 0,'-4'-12'77'0,"4"5"-60"0,0 1 19 0,0 6 5 16,0 0-10-16,0 0-1 15,0-3-6-15,0 3-1 16,0 0-12-16,4-3 4 0,-1 0 5 16,1-4 0-16,-4 7 3 15,3-3 0-15,-3 3 1 16,7 3-2-16,0 13 1 16,-3 12-7-16,-1 7-1 15,1 3-5-15,-1 5 1 0,1 1-6 16,-1 0-1-16,4 3-2 15,0 3-2-15,1 1 1 16,-1-11-1-16,0-5 0 16,0-4 2-16,0-9-3 15,0-3 0-15,0-7 3 16,-4 1 1-16,-3-4-1 16,-3-5-2-16,-4-1-32 15,0-3-14-15,0-3-48 16,3-4-17-16,1-2-41 15</inkml:trace>
  <inkml:trace contextRef="#ctx0" brushRef="#br0" timeOffset="174986.33">4195 16607 252 0,'-8'3'93'0,"5"-3"-72"0,-1 0 20 0,4-3 7 16,-3 3-8-16,-1 0-1 15,4 0-14-15,0 0-2 16,4 3-14-16,3 0 1 0,7 0 1 16,4 0-4-16,3 0-2 15,0-3-5-15,7 0 0 16,-7 0 0-16,1 0 2 15,-5 0-25-15,-6 10-10 16,-8-1-54-16,1 10-21 0,-4 0-23 16</inkml:trace>
  <inkml:trace contextRef="#ctx0" brushRef="#br0" timeOffset="175166.24">4258 16883 296 0,'-7'9'110'0,"11"-3"-86"0,-1-3 11 15,4-3-1-15,0 0-13 16,4 0 1-16,-1 0-11 16,8-3-4-16,3-3-4 15,4 6 0-15,3-3 0 0,4 3-6 16,-8 0 0-16,5 3-54 16,-5-3-24-16,5 0-58 15</inkml:trace>
  <inkml:trace contextRef="#ctx0" brushRef="#br0" timeOffset="175585.47">4918 16497 284 0,'-11'-19'107'0,"11"13"-83"0,7 3 10 15,-3 0 0-15,-1 3-4 16,8 6 4-16,3 3-12 16,0 7-5-16,-3 9-10 15,-1 13-1-15,-3 12 4 0,-3 6-4 16,-4 1 2-16,0-4-7 16,0-6-3-16,0-3-2 0,0-3 3 15,0-7-42-15,0-6-18 16,0-3-16-16,0-6-5 15,3-6-37 1</inkml:trace>
  <inkml:trace contextRef="#ctx0" brushRef="#br0" timeOffset="176247.72">5302 16585 260 0,'4'-22'99'0,"3"9"-77"0,0-3 11 0,-4 7 0 16,1 0-9-16,-1-1 0 0,-3 1-7 15,-3 6-2-15,-4 3-9 16,-4 3-2-16,-3 13 0 0,4-4-2 16,-12 10 1-16,5 0-2 15,-1 3-1-15,4 0 1 16,3-3 1-16,4-3-3 15,7-3-2-15,4-4 2 16,3-2 2-16,7-1 0 16,0 0-1-16,4-2 1 15,7 2-1-15,-8 4 0 16,8-1 0-16,3 13 0 16,0-3 2-16,1 0 8 15,-8 0 3-15,0 3 2 0,-7-6 4 16,-3 6 0-16,-4-3 1 15,-4-3-5-15,-6 0 1 16,-4-4 0-16,-8-2-1 16,1-4-5-16,-3-6-2 15,3 4-4-15,-4-7-3 16,-3-7 0-16,3 4 1 16,1-6-1-16,2-1-1 15,5-2-2-15,-1-4 1 16,4-6-1-16,7-6 0 15,7-10 0-15,4-9 0 16,10-9 2-16,7 9 2 16,8-3-3-16,-8 3-2 15,-4 9 4-15,-6-3 1 16,-7 4 0-16,-15 12 1 0,-10 0-4 16,-7 6 0-16,0 6 1 15,0 7 2-15,-4 3-3 16,7 6-2-16,4 0-1 15,3 0 0-15,8 0-35 16,3 0-14-16,7 1-28 16,4 2-12-16,10 3-56 15</inkml:trace>
  <inkml:trace contextRef="#ctx0" brushRef="#br0" timeOffset="176592.55">5761 16506 312 0,'0'-9'115'0,"3"9"-89"0,4 0 10 0,-7 0-2 16,0 0-10-16,4 0 0 15,0 9-9-15,-1 10-4 0,1 6-6 16,-4 13-4-16,0 12 0 0,3 6-1 16,-3-2 0-16,4-7 0 15,-1 3 2-15,1-12-32 16,-1-1-14-16,-3-5-36 15,0-11-14-15</inkml:trace>
  <inkml:trace contextRef="#ctx0" brushRef="#br0" timeOffset="176771.8">5673 16757 260 0,'-14'-16'99'0,"14"13"-77"0,3 3 9 16,-3 0-2-16,7 0-15 0,11 0-3 15,3-3-7-15,14-3-3 16,11 0 0-16,11 2 1 0,3 4 1 16,-11 4-1-16,-7 2-2 15,-3 3-123 1,-18 1-65-16,-7-4 88 16</inkml:trace>
  <inkml:trace contextRef="#ctx0" brushRef="#br0" timeOffset="177014.61">6234 16497 300 0,'-4'-16'112'0,"4"16"-87"0,0-3 13 0,0 3-1 0,4 3-3 16,-1 3 2-16,4 4-6 15,0 9-2-15,0 15-15 16,0 10 3-16,4 9 4 0,-4 4-11 15,0-4-5-15,4-6-2 16,-1-6 0-16,1-7-30 16,-1-5-13-16,1-7-45 15,-4-7-21-15,4-2-42 16</inkml:trace>
  <inkml:trace contextRef="#ctx0" brushRef="#br0" timeOffset="177583.85">6590 16497 236 0,'-25'-3'90'0,"22"3"-70"0,-1 0 19 0,4 0 5 15,0 0-3-15,7 0 0 16,4 0-9-16,6 0-3 16,5 0-16-16,2-3-6 0,5 3-2 15,2-4-6-15,1 4-1 16,-7 0-28-16,-4 7-12 15,-18 2-114 1</inkml:trace>
  <inkml:trace contextRef="#ctx0" brushRef="#br0" timeOffset="177752.13">6576 16682 280 0,'14'9'104'0,"0"-9"-81"0,11-6 7 0,-11 3-3 0,7-10-15 15,7 4-2-15,4 0-6 16,3-1-3-16,1 1 0 16,-5 9-37-16,-3 0-13 0,-3 9-76 15</inkml:trace>
  <inkml:trace contextRef="#ctx0" brushRef="#br0" timeOffset="178050.23">7197 16328 316 0,'-4'-19'121'0,"4"19"-95"0,0 3 7 0,4 0-3 15,-1 6-6-15,1 7 3 16,-1 6-9-16,1 6 0 15,-1 10-11-15,-3 6 0 0,0 9 0 16,0 16-3-16,0-3-3 16,0 0 0-16,0-10 1 15,4-6-3-15,-1-9 0 16,4-6-26-16,4-10-11 16,3-10-36-16,4-5-16 15,3-13-47-15</inkml:trace>
  <inkml:trace contextRef="#ctx0" brushRef="#br0" timeOffset="178514.54">7729 16425 268 0,'4'-35'101'0,"-4"7"-78"0,-4-6 24 16,4 21 7-16,-3 0-15 15,-4 4-5-15,0 6-8 16,-4 6-3-16,-3 10-12 16,-4 5 2-16,-6 8 1 0,-1 5-3 0,-3-3-1 15,3 0 0-15,0 1 4 16,11-1-4-16,0-6 0 16,14 6-4-16,7-9 1 15,7-7 0-15,4-5 3 16,3-7-1-16,4-10 2 15,0-9-2-15,6-9 0 16,-6 0 1-16,0 3 1 16,-4 0 1-16,-4 6 2 15,-6 9 2-15,-7 10-1 16,-4 10-5-16,-4 6-4 16,-3 9-3-16,0 9 0 15,0 10 0-15,3 9 1 0,4 7-5 16,0-4 1-16,0-5 0 15,4-8 2-15,-1-5-14 16,-3-7-5-16,0-9-48 16,0 3-21-16,0-9-50 15,7-3-19-15,1-10-2 16</inkml:trace>
  <inkml:trace contextRef="#ctx0" brushRef="#br0" timeOffset="179292.83">7489 15970 192 0,'-7'-16'74'0,"4"7"-58"0,-8-10 16 15,8 7 2-15,-8-1-4 16,-3 1 0-16,-7 2-4 15,-7 10 1-15,-1 6-15 16,-2 4 4-16,-1 2 4 0,-3 4-2 16,-4 6-1-16,-3 3-5 15,-15 10 0-15,-10 24-5 0,-3 23-2 16,6 5 9-16,8 17 5 16,6 25-1-16,15-4 1 15,14 3-1-15,14 10 0 16,17-6-5-1,26-19-3-15,24-16-1 0,10-22-1 16,8-18 2-16,20-16 1 16,12-19 3-16,-1-22 4 15,15-22-4-15,13-35 0 16,-3-12 0-16,0-6 4 16,7-13-4-16,-14-22 0 15,-21 1-8-15,-25-7-2 16,-24-22-2-16,-32 3-2 0,-40 3 1 15,-30 4 1-15,-19 18-3 16,-38 28-2-16,-18 45-5 16,-4 27 0-16,-3 10-14 15,15 19-3-15,23 0-36 16,33 0-13-16,31 0-71 16,25 3-32-16,18-4 31 15</inkml:trace>
  <inkml:trace contextRef="#ctx0" brushRef="#br0" timeOffset="179924.41">8827 16371 304 0,'-18'-43'112'0,"7"30"-87"0,1 7 29 16,6 9 5-16,-3 6-14 16,0 13-1-16,4 6-10 15,-5 10-4-15,1 19-16 16,0 11 0-16,4 17 0 0,6-13 8 0,11-6 4 16,11-13-8-16,18-12-3 15,13-19 3-15,18-28 2 16,46-51-1-16,18-18 0 15,49-31-6-15,10-36 0 16,25-14-8-16,-21-7-1 16,-28 18-2-16,-35 42-2 15,-36 25-8-15,-28 18-5 16,-24 13-37-16,-22 22-15 16,-14 6-51-16,-10 13-19 15,-1 9-54 1</inkml:trace>
  <inkml:trace contextRef="#ctx0" brushRef="#br0" timeOffset="183226.98">1947 10856 248 0,'4'-9'93'0,"-1"9"-72"0,-3-3 16 16,0 3 4-16,0 0-9 16,0 0-1-16,0-7-9 15,0 7-1-15,0 0-12 16,4-9 3-16,-1 6 2 0,1-4 6 16,0-2 2-16,-1 0 2 15,1-1 2-15,-4 1-3 16,0-1 0-16,0 1-6 15,-4 0 0-15,-3 2-6 16,0 1-1-16,-4 3-4 0,-3 3-1 16,4 3-3-16,-4 0-2 15,-4 4-2-15,-3 2 1 16,3 0 1-16,0 4 0 16,1 6 0-16,3-1 0 15,0 11 0-15,3-1 2 16,4 3-3-16,3 1 0 15,4-7-1-15,7 3 0 16,8-9 2-16,-1-7 0 16,3-5 2-16,5-11 1 15,-1-8 1-15,7-10 0 16,-3-6 2-16,-4 3 1 16,0-4 1-16,-3 7 2 0,-4 1-3 15,-4 8-2-15,4 4 2 16,-7 9 0-1,0 9-1-15,-3 13-1 0,0 9 1 16,-4 7 1-16,0 0-1 16,0 5-1-16,-4-2-3 15,0-3-2-15,1 3 3 16,-1-4 0-16,1 1-1 16,3-1-2-16,0-2-2 15,0-4 1-15,3-6 1 16,1-6 0-16,-4 0-25 15,3-6-8-15,1-7-56 0,0-6-22 16,6 0-93 0</inkml:trace>
  <inkml:trace contextRef="#ctx0" brushRef="#br0" timeOffset="184652">5338 10586 212 0,'0'-18'82'0,"0"8"-64"0,3-5 20 0,-3 5 3 15,0 1-1-15,0-1 0 16,0 4 1-16,0-3-1 16,0 2-22-16,0 1 7 0,0 0 5 15,0 3-1-15,0 3 3 16,7 6-1-16,0 16 3 16,4 9-7-16,-1 10-4 15,-3 9-9-15,4 16-4 16,0 22-5-16,-1-7-2 15,1-8-1-15,3-11-2 0,0-5 1 16,-3-13 1-16,-1-7-1 16,-3-9-1-16,-3-9-13 15,-4-6-4-15,-4-7-92 16,1-6-41-16,-1-9-42 16</inkml:trace>
  <inkml:trace contextRef="#ctx0" brushRef="#br0" timeOffset="187431.62">1746 12129 180 0,'-17'-3'68'0,"20"-3"-52"0,4 3 3 15,4-4 1-15,6 1-1 16,5-3 3-16,-1-1-3 16,7 1 0-16,4-1-10 15,10 1 3-15,4 3 4 0,10-1 1 16,-3 4 1-16,4 0 0 16,-4 0 0-16,0 3-3 0,3-3-1 15,4 0 0 1,18-3 2-16,-1-4-5 0,8 1-1 15,3-1 0-15,25-5 1 16,7-1-5-16,-4-3-2 16,22-3-2-16,3 3 1 15,0-6 2-15,28 3 4 16,1 7 2-16,3-1 1 16,21 3-6-16,-11 1-2 15,32 6 4-15,-3-1 3 16,28 1 2-16,3-3 3 15,8-1-9-15,10 1-4 16,-11-1-2-16,18 1 1 16,-35-3-3-16,0-1 0 0,-14 4 3 15,-32 2 1-15,-7 4 1 16,-11 0 2-16,-31 3-3 16,-26 3 0-1,-2 0-1-15,-29 0 1 0,-25-3 0 16,-13 0 1-16,-15 0 0 15,-7-3 0-15,-3 0-2 16,-8 0 1-16,-3-3 0 16,-3-1 1-16,-4 1-5 15,-4 3 1-15,1 0-2 16,-4 0 0-16,0 3-16 16,-4 0-8-16,1 0-61 15,-1 3-28-15,-3-9-58 16</inkml:trace>
  <inkml:trace contextRef="#ctx0" brushRef="#br0" timeOffset="191364.96">9578 7012 268 0,'-7'-6'101'0,"7"3"-78"0,0 3 9 0,0 0 0 0,0 0-3 16,3 3 3-16,1 0 0 16,-1 0 0-16,5 0-17 15,2 0 6-15,8-3 6 0,6-3 0 16,8-3 2-16,7 0-10 16,3-1-4-16,1 1-8 15,-1 3-5-15,-3 3-1 16,-7 3 1-16,-4-3-10 15,-7 6-4-15,-7 1-67 16,-7 2-30-16,-7 7-68 31</inkml:trace>
  <inkml:trace contextRef="#ctx0" brushRef="#br0" timeOffset="191529.03">9708 7269 280 0,'-3'3'104'0,"10"-3"-81"0,11-3 9 16,-4-3 1-16,10 0-19 16,8-4-2-16,7 1-8 15,0-1-3-15,-4 1 0 16,0 3-23-16,-6 3-8 0,-5 3-102 16</inkml:trace>
  <inkml:trace contextRef="#ctx0" brushRef="#br0" timeOffset="191979.24">10597 6827 252 0,'-3'-9'96'0,"6"9"-75"0,8-7 10 0,-4 4 1 16,0 0-5-16,0 0 4 16,0 3-4-16,-3 3-2 15,-4 3-13-15,-7 7-3 0,-4-1 1 16,1 7-2-16,-5 9 1 15,5-2-5-15,-1 2-1 0,4-3 3 16,0 3 1-16,7-3-1 16,4-3-1-16,6-6 1 15,8-4 3-15,10-5-4 16,11-4-1-16,7-3-2 16,-4 0-2-16,-3 0-2 15,-7 0 1-15,-4 3 1 16,-7-3 0-16,-7 0-51 15,-7 6-20-15,-3-3-86 16,-8-3-41 0,-3 7 97-16</inkml:trace>
  <inkml:trace contextRef="#ctx0" brushRef="#br0" timeOffset="192324.37">10922 6771 288 0,'-4'-4'110'0,"4"4"-86"0,4 10 11 0,0-7 1 16,-1 3-5-16,1 7 2 15,-1 6-5-15,1-1 0 16,-4 17-16-16,-4 6 2 0,1 9 2 15,-1 13-6-15,1-1-3 0,3-5-2 16,0-4-1-16,0-3-2 16,3-3-2-16,4-6-2 15,0-10 1-15,4 1 1 16,-1-14 2 0,1-5-1-16,-4-7-1 0,0-6-43 15,0-6-21-15,0-3-26 16,0-1-7-16,7 1-35 15</inkml:trace>
  <inkml:trace contextRef="#ctx0" brushRef="#br0" timeOffset="192581.14">11462 6962 324 0,'-7'0'123'0,"7"0"-95"0,-11 19 5 0,11-19-3 16,-7 15-8-16,0-2 1 16,-4 18-8-16,1-3-2 15,-8 10-7-15,1-7-2 0,-5 7 0 16,5-10-2-16,-4 0-2 16,-8 13 1-16,5-6-1 15,3-7-3-15,3-6 2 16,4-3-41-16,3 0-17 15,-3-10-49-15,7 0-22 16</inkml:trace>
  <inkml:trace contextRef="#ctx0" brushRef="#br0" timeOffset="192837.54">11232 6946 260 0,'-3'-25'99'0,"3"25"-77"0,3 3 18 15,5 0 2-15,2 7-2 16,4 5 0-16,4 11-13 16,-1 11-4-16,5 7-13 15,-1 0-2-15,-7-10-1 0,-3-5-1 16,-1 5-1-16,4 7-3 0,-3 0 1 16,-1-7-2-1,1-6-1-15,0-6-39 16,-1-3-16-16,-3-6-41 0,0-7-15 15,0 0-9 1</inkml:trace>
  <inkml:trace contextRef="#ctx0" brushRef="#br0" timeOffset="193287.51">11970 6498 288 0,'-4'-6'110'0,"4"2"-86"0,0 1 11 15,0 3 1-15,-3 0-11 16,-1 0-2-16,-3 7 2 16,-3 5 1-16,-1 10-13 0,0-3 1 0,-13 31 2 15,-15 32 3-15,7-10 1 16,7-13-7-16,1 35-3 15,10 19-5-15,14-16-4 16,17-9 0-16,4-9-1 16,4-10 0-16,0-10 0 15,-4-15-3-15,0-13 2 16,-7-2-54-16,-3-14-23 16</inkml:trace>
  <inkml:trace contextRef="#ctx0" brushRef="#br0" timeOffset="194804.66">12499 6789 204 0,'0'-12'77'0,"0"12"-60"0,11-16 13 0,-8 13 1 16,4-6-5-16,4-4 2 16,-1-3-3-16,-3 4 0 15,0 2-14-15,-3 1 9 0,-4 0 3 16,0 2 0-16,-7 4-2 16,0 0-3-16,-7 3-1 15,3 0-5-15,-10 6-2 16,3-2-4-16,-6 8 1 15,-1-3-4-15,-3 10 0 16,3-6-1-16,-7 12 1 16,-3 6-2-16,14-9-1 15,3-3 1-15,4 6 1 16,3-3-1-16,15 6 2 16,0 4-2-16,17-4 2 15,7 0 0-15,-7-19 3 0,-3 1 1 16,10-16 3-16,-3 2-5 15,10-14-1-15,14-1 0 16,-10 3 2-16,-7-3 3 16,-11 7 2-16,-3-1 6 15,-8 7 1-15,-10 6-9 16,-3 6-5-16,-4 7-3 16,-4 9 1-16,0 9-1 15,-3 10-1-15,4 3 1 16,3 0 1-16,3-4-6 15,1-2 1-15,3-3 1 0,3-4 3 16,1-3 0-16,3-3-1 16,-4-3 3-16,4-3 0 15,-3-6-28-15,-1-4-12 16,4-3-33-16,1-3-13 16,2-3-64-1,4 0-55-15,4-9 79 16</inkml:trace>
  <inkml:trace contextRef="#ctx0" brushRef="#br0" timeOffset="195073.57">12989 6952 340 0,'0'-3'126'0,"0"0"-98"0,0 3 8 16,0 3-2-16,-3 7-11 15,-4 2 1-15,0 16-9 16,-4 7-2-16,-3 3-7 16,-4 2-2-16,1-2 0 0,-1 0-2 15,4-7-2-15,0 0-2 16,3-6 1-16,1-3-15 16,-1-6-4-16,4 0-36 15,0-7-14-15,0 1-54 16,0-1-52-1,-4 0 64-15</inkml:trace>
  <inkml:trace contextRef="#ctx0" brushRef="#br0" timeOffset="195297.95">12848 6905 280 0,'-3'0'104'0,"6"4"-81"0,4 8 12 0,-3-6 0 15,3 7-10-15,0 9 0 16,3 3-8-16,1 6-2 16,3 4-9-16,0-1-4 0,4 4 1 15,0-4 0-15,-1-2 1 16,-3-1-5-16,0-3 1 16,-3-3-42-16,-4-3-17 15,-3 0-87-15</inkml:trace>
  <inkml:trace contextRef="#ctx0" brushRef="#br0" timeOffset="195588.68">13427 6846 272 0,'0'-19'104'0,"3"10"-81"0,1 5 12 15,-1 1-2-15,4 3-5 16,0 3 3-16,0 7-8 16,1 2-2-16,-1 14-12 15,0 5-1-15,0 13 2 0,0 9-6 16,3 3-2-16,1 1-1 16,-4-4 1-16,0-6-1 15,-7-9-1-15,0 0-26 16,-3-7-12-16,-5-6-28 15,1-6-8-15,4-7-56 16</inkml:trace>
  <inkml:trace contextRef="#ctx0" brushRef="#br0" timeOffset="195807.33">13356 7043 280 0,'-7'-3'104'0,"11"6"-81"0,3 7-2 0,0-7-4 16,7 3-13-16,4 0 0 16,10-2 0-16,14-4 2 15,4 0-3-15,3-4-2 0,-3 4 2 16,-7 0-2-16,-7 0-1 16,-8 4-48-16,-2 2-22 0,-15 0-47 15</inkml:trace>
  <inkml:trace contextRef="#ctx0" brushRef="#br0" timeOffset="196075.08">13907 6774 308 0,'-4'-22'115'0,"8"19"-89"0,-4 3 8 0,3 3-4 16,1 6-3-16,-1 7 1 15,1 6-4 1,-1 3-1-16,1 6-12 0,-1 19 4 0,-3 7 3 16,0 12-10-16,0-3-2 15,0-7-6-15,0-5-1 16,4-7-1-16,-1-7-2 16,1-8-44-16,3-7-17 15,0-13-17-15,-4 4-2 16,4-10-44-1</inkml:trace>
  <inkml:trace contextRef="#ctx0" brushRef="#br0" timeOffset="196422.52">14249 6501 288 0,'3'-22'107'0,"1"22"-83"0,6 6 19 16,-3 4 3-16,4 15-7 0,0 15 2 15,3 14-14-15,-4-10-5 16,1 25-12-16,-1 9-2 0,-3 10-1 15,1-3-1-15,-5-7-1 16,-3-9-3-16,-3-10 1 31,-1-12-2-31,-3-3-1 16,0-12-4-16,0-4 0 16,0-6-53-16,0-6-24 15,0-1-87-15</inkml:trace>
  <inkml:trace contextRef="#ctx0" brushRef="#br0" timeOffset="197249.31">15046 6670 228 0,'28'-37'85'0,"-28"37"-66"0,46-47 3 16,-39 43-1-16,11-11-7 16,-4 5 0-16,0-2 7 0,0-1 4 15,-7 4-13-15,0-1 11 0,-10 4 6 16,-1 0-2-16,-17 6 1 15,3 0-2-15,-17 16-1 16,-14 18-6-16,3 10 1 16,3 9-7-16,1 7-3 15,3 9-3-15,8 16-2 16,6 5-3-16,7 4 1 16,11-15 0-16,11-1 3 15,10-9-3-15,11-6-2 16,6-3-3-16,8-13 1 15,0-16 1-15,-4-3 2 0,-7-18-36 16,-6-4-17-16,-8-12-36 16,-7-7-15-16,0 4-45 15</inkml:trace>
  <inkml:trace contextRef="#ctx0" brushRef="#br0" timeOffset="197671.07">15374 6805 220 0,'0'-19'82'0,"4"10"-64"0,3-1 18 0,0 4 4 16,0 3-3-16,0 0 2 16,0 3-4-16,0 6 1 15,0 4-20-15,0 5 8 0,-3 7 6 16,-4 3-5-16,-4 7 0 0,-3 12-10 15,-4 9-2-15,1 10-7 16,-1-4-2-16,4-2-2 16,0-7-2-16,4-10 1 15,3 1 1-15,3-9-17 16,1-10-4-16,3-10-44 16,3 4-17-16,1-7-86 15</inkml:trace>
  <inkml:trace contextRef="#ctx0" brushRef="#br0" timeOffset="197925.25">15942 6946 340 0,'0'0'129'0,"4"3"-100"0,-1 0 13 0,1 4 2 16,-4-4-12-16,-4 13 1 15,-6 5-14-15,-5 11-4 16,-2 2-9-16,-4 4-4 0,-4 0 1 16,0-4-2-16,1 1-1 15,2-4 1-15,1-3 1 16,4-3-25-16,-1-6-10 16,4-3-32-16,3-7-13 15,1 7-80 1</inkml:trace>
  <inkml:trace contextRef="#ctx0" brushRef="#br0" timeOffset="198165.66">15783 6927 304 0,'-7'7'115'0,"11"2"-89"0,-1 10 8 16,1-10-1-16,3 10-10 15,0 12-1-15,4 4-8 16,6 3-4-16,8-1-5 16,3 1-2-16,4-7 3 0,3 0-3 15,-3-5-2-15,-4-4-20 0,-3-4-10 16,-8-2-49-16,-2-3-22 16,-8-1-30-1</inkml:trace>
  <inkml:trace contextRef="#ctx0" brushRef="#br0" timeOffset="198422.13">16330 6818 324 0,'-7'-7'123'0,"7"10"-95"0,7 1 7 0,0 2-4 16,4 3-8-16,3 4 0 15,0 12-1-15,4 3-2 0,-1 16-10 16,-3 12-4-16,-3 1-2 0,0-16-2 16,-4 18 1-16,-7-12-15 15,0-9-5-15,0 0-40 16,0-10-15-16,0-6-60 16,0-7-50-1,0-5 74-15</inkml:trace>
  <inkml:trace contextRef="#ctx0" brushRef="#br0" timeOffset="198587.03">16245 6987 272 0,'0'-6'101'0,"11"12"-78"0,10 3-7 0,-3-6-6 16,17 4-9-1,14-1 2-15,8 3-4 0,-1 4 0 16,-3-1-65-16,-7 1-30 15,-4 3-3-15,-3-7 4 16</inkml:trace>
  <inkml:trace contextRef="#ctx0" brushRef="#br0" timeOffset="198944.5">16884 6877 232 0,'-7'-31'88'0,"7"12"-69"0,0 3 15 0,0 10 3 15,3 0-8-15,4 3 0 16,1 0-5-16,6 3-1 0,3 0-12 16,8 0 13-16,3 3 8 0,0 0-1 15,1 3 2 1,-1 3-2-16,-7 4 1 0,-7 12-4 16,-3 3 0-16,-15 13-16 15,-6 9-5-15,-12 13 2 16,-2-10 2-16,-1 1 0 15,4-14 1-15,3-2-6 16,8-7-2-16,10-9-2 16,14-3-2-16,10-6 1 15,5-4 1-15,2-3-3 16,1-3 0-16,0-3-21 16,-4 0-10-16,-3-3-42 0,-7 3-15 15,-4 0-87 1,-4-3-57-16,1-3 104 15</inkml:trace>
  <inkml:trace contextRef="#ctx0" brushRef="#br0" timeOffset="199259.78">17321 6586 308 0,'-7'-19'115'15,"11"28"-89"-15,10 19 21 0,-10-21 5 0,17 21-6 16,-4-6 2-16,19 15-11 16,-8-8-5-16,11 21-18 15,-4-9 0-15,-3 28 0 0,-8-13-5 16,-6 10-3-16,-4-13-1 15,-14 0-1-15,0-9-7 16,-18-3-2-16,-10 6-38 16,0-9-16-16,0-10-36 15,7-3-14-15,7-6-47 16</inkml:trace>
  <inkml:trace contextRef="#ctx0" brushRef="#br0" timeOffset="202442.86">10195 6441 168 0,'0'-9'63'0,"4"3"-49"0,-1 3 7 0,4-1 2 16,0 4-5-16,4 4 1 15,3-1-1-15,-3 0 0 16,17 0-9-16,-3 6 6 0,13-2 4 15,-6-4-1-15,25-3 1 16,-11 0-8-16,28 0-2 16,-14 0-1-16,10 0 0 15,-13 0-2-15,24-3 1 16,-14-4-4-16,32 7 0 16,-22-3 3-16,43-3 1 0,-21 3-1 15,38 0-1-15,-31 0-1 16,57-1 0-16,-36 4-2 15,35 0-2-15,-39 0 3 16,40 0 0-16,-40 0-1 16,50 0-2-16,-46 0 3 0,25 0 0 15,-36 0-1-15,46-3-2 16,-38 0 3-16,17 0 0 16,-32 3-1-16,43 0 1 15,-32 0-2-15,21 0 2 0,-32 0-4 16,50 0-2-16,-39 0 2 15,56 0 2-15,-42 0 2 16,36 0 3-16,-43 0-3 16,46 3-2-16,-43 0 0 15,25 0-1-15,-35 1 2 16,29-1 1-16,-33 0-4 16,18-3 1-16,-28 0 0 15,28 0 2-15,-32 0-3 16,11-3 0-16,-25 0 1 15,22-4 2-15,-22 4-1 0,11 0-1 16,-22 0 1-16,4 3-1 16,-14 0 0-16,15 0 0 15,-19 0 0 1,25 0 2-16,-17 0-1 0,10 0-1 16,-18 0 1-16,8 0 1 15,-8 0-1-15,19 3 2 16,-15-3-2-16,14 3-1 15,-18 0 1-15,8 0 1 16,-15-3-3-16,18 0 0 16,-14 0 3-16,11 0 1 0,-15 0-4 15,1 0 1 1,-11 0-2-16,-8 0 0 16,-2 0 2-16,-8 0 2 0,-3 0-1 15,-4 4-1-15,-4-4-2 16,1 3 1-16,-4 0 1 15,-3-3 2-15,-1 0 5 16,-3 3 6-16,0-3-5 16,-3 6-2-16,0-3-3 15,-4-3-3-15,0 7 1 16,0-4-1-16,0-3 0 16,-4 9 0-16,0 1 0 15,-6 8 0-15,3-2 8 16,-21 22 5-16,6-7-4 0,-20 25-1 15,7-15-4-15,-7 25-1 16,6-13-1-16,-3 32-2 16,8-16 3-16,-1 13 0 15,7-20-1-15,-7 20-2 16,8-20 1-16,-11 14-1 16,6-17 6-16,-10 4 6 15,8-19-2-15,-5 3 0 16,8-9-6-16,0-4-3 15,3-9 2-15,1 3 0 16,6-6-4-16,0-3-1 16,4-3 5-16,0-4 3 15,4-2-3-15,-1-1-2 16,0 1 0-16,4-4 1 16,0-3-1-16,4-3 2 15,-1 6-2-15,1-3 2 0,-1-3-4 16,1 0 0-16,-1 0 1 15,1 0 2-15,-1 0-1 16,1 0-1-16,3 0 1 16,-4-3-1-16,0-3-3 15,-3 6 2-15,0-3 1 16,-3 3 2-16,-1 0-1 16,-6 0-1-16,-1 0 1 0,-10 0-1 15,7 0 0-15,-18 0 0 16,7 0 0-16,-14 0 0 15,11 0 0-15,-15 0 2 16,12 0-1-16,-36 0 2 31,14 0-4-31,-22 0 0 16,19 0-1-16,-8 3 0 0,15-3 2 16,-22 6 2-16,18-3-1 15,-24-3-1-15,17 7 3 16,-11-7 0-16,15 0-4 15,-33 0 1-15,22 0 2 16,-32-7 1-16,25 7-1 16,-14-9-2-16,17 6-2 15,-27-3 1-15,20-4 1 16,-7 7 0-16,18-3-3 16,-14 3 2-16,17-1 1 15,-31 4 2-15,21 0-1 16,-11 0-1-16,18 0-2 0,-25 4 1 15,18-1 1-15,-21-3 2 16,-43 6-1-16,25-3 2 16,18-3-2-16,42 6-1 15,11-2-2-15,-15-4 1 16,-35 6 1-16,18-3 2 16,11-3-1-16,3 6-1 15,0-3 1-15,-11-3-1 16,-10 0-3-16,-4 0 0 15,11 0 2-15,3 0 2 16,-3 0-2-16,-4 0 0 16,1 0 1-16,6 0 0 15,11 0 0-15,7 0 2 16,4 0-1-16,-4 0-1 16,-11 7-2-16,-6-4 1 15,-1 0 3-15,32-3 1 0,11 0-4 16,-18 0-1-16,-39 3 1 15,1 0 2-15,9-3-2 16,8 3 0-16,7-3 1 16,11 0 0-16,6 0 0 15,22-3 2-15,4 3-1 16,-19-3 2-16,-38-3-4 16,0-4 0-16,7 7 1 15,7-3 2-15,3-3-3 16,4 9 0-16,-3 0 1 15,-4 0 0-15,0-4 0 0,0-2 2 16,7 3-1-16,0-3-1 16,7-1-2-1,0 4 1-15,-7 3-1 16,-11 3 0-16,-3 4 2 0,7-1 2 16,7 3-3-16,11 1 0 15,10-1 1-15,4 1 0 16,7-1 0-16,3-3 2 15,4 1-1-15,0-4-1 16,-4 0 1-16,-7 0-1 16,-7-3 0-16,-6 3 2 15,-5-3-3-15,1 0 0 16,6 0 1-16,8 0 2 16,7-3-1-16,3-3-1 0,4-1-2 15,3 1 1-15,4 0 1 16,4 0 2-16,3-1-1 15,0-2 2-15,0 0-4 16,3-1 0 0,0 1 1-16,4-1 2 0,0-5-1 15,4-4-1-15,3-3 1 16,0-3 1-16,0-10 1 16,4 4 1-16,-1-4-2 15,-3 1 1-15,0-4 0 16,4-6 1-16,0-15-2 15,-1-13-2-15,4-16 1 16,0 3-1-16,-7-6-3 0,-3-9 2 16,-4-3 1-16,-4 15 2 15,1 19-1-15,3 12 2 16,0 20-7-16,14 18-1 16,14 13-18-16,22 15-8 15,10 7-89-15,14 3-41 16,10-10-10-1</inkml:trace>
  <inkml:trace contextRef="#ctx0" brushRef="#br0" timeOffset="205799.32">16291 8203 176 0,'-3'-50'68'0,"3"32"-52"0,-4-11 10 0,4 17 4 0,0-7-3 16,0-3 2-16,4-3-5 15,-1-3-1-15,1 3-12 16,-1 6 4-16,1 3 5 0,-1 7-7 15,1 15-2-15,-4 22 0 16,-4 19 3-16,1 19-6 16,-1 9 0-16,1 26-2 15,3 24 1-15,0 10-2 16,0 40 0-16,3 7-3 16,4 32-2-16,8 5 1 0,-1 19 1 15,0 16 1-15,3-6 1 16,-3 25 6-16,-3-7 4 15,-4 17-1-15,-7 18 2 16,-3-16-8-16,-4 25-2 16,-4 7-3-16,0-16-2 15,1 25 3-15,-1-6 0 16,1-10-1-16,3 7 1 16,-4-22-2-16,0-4 2 15,1-24 0-15,-4-10 3 16,0-19 1-16,-4 1 1 15,-3-26-4-15,-4 9-1 16,-3-21 1-16,0-19 0 0,-4 34-5 31,7-24 1-31,8-55 0 16,10-30 0-16,10-32-11 16,8-18-5-16,6-32-45 0,-3-25-20 15,-10-25-82 1</inkml:trace>
  <inkml:trace contextRef="#ctx0" brushRef="#br0" timeOffset="207457.35">20073 9571 192 0,'0'-16'74'0,"4"6"-58"0,-1-2 20 0,1 6 5 16,-1-4-12 0,1-2-2-16,-1-4-7 0,1-3-1 15,3 0-10-15,0-3 6 0,0 4 2 16,0-1-1-16,0 0 3 16,0 0-1-16,0 0-2 15,-3 4 3-15,-4-1 2 16,-4 7-5-16,1-1 1 15,-4 1-6-15,-8 9 1 16,-2-3-7-16,-1 3-1 16,-7 3 2-16,-3 6 1 15,-11 1-1-15,1 15-1 16,-5 12-6-16,1 17 1 16,7 2 0-16,3 1 2 0,7-1 5 15,8 0 4-15,6-5-4 16,11-4-2-16,11-3 0 15,13-10-1 1,12-12 2-16,6-10 3 0,0-12 2 16,1-12 1-16,-1-7-4 15,4-3 0-15,-4-6-3 16,-7-3 0-16,-3-4-3 16,-7 13 1-16,-8 3 7 15,-2 10 3-15,-8 9-9 16,-7 9-1-16,-4 4-3 15,1 6 2-15,-4 9-1 16,-1 6-1-16,-2 10 1 0,3 13 1 16,0 2-1-16,0-2-1 15,3-4 1-15,1-3-1 16,3-6 0-16,0-6 2 16,0-10-12-16,3 0-6 15,1-6-40-15,3-6-18 16,0-7-24-16,3-6-7 15,8-3-55 1</inkml:trace>
  <inkml:trace contextRef="#ctx0" brushRef="#br0" timeOffset="207713.34">20743 9787 328 0,'-7'-6'123'0,"7"6"-95"0,0 0 22 16,0 0 6-16,-3 3-12 16,-4 0-2-16,-4 6-17 15,-3 10-7-15,-4 16-11 16,-3 2-5-16,0 7-1 0,3 0-1 16,1-3 2-16,-1-4-1 15,4-5-1-15,3-7-24 16,1-3-11-16,3-3-48 15,0-4-22-15,3-8-55 16</inkml:trace>
  <inkml:trace contextRef="#ctx0" brushRef="#br0" timeOffset="207940.19">20570 9746 312 0,'0'-16'115'0,"0"13"-89"0,8 6 8 0,-1 1-1 16,0 5-8-16,0 7 3 16,0 9-5-16,0 6-2 15,3 16-11-15,5 3-4 0,6-3-2 16,3 0-2-16,5-6-2 16,-5-6-21-16,1-7-9 15,-4-6-58-15,-3-10-25 0,-4-9-23 16</inkml:trace>
  <inkml:trace contextRef="#ctx0" brushRef="#br0" timeOffset="208297.71">21022 9160 312 0,'4'-3'115'0,"3"6"-89"0,3 6 16 16,-3-9 4-16,4 10-7 0,-1-1-1 16,5 4-2-16,-1 2 3 15,0 1-22-15,-4 3 4 0,-6 6 0 16,-4 3-7-16,-4 7-1 16,-3 2-7-16,0 4-4 15,4 0-1-15,-1-4 1 16,4-5-3-16,4-4 0 15,10 0-1-15,11-9 0 16,10-7 6-16,7-5 2 16,0 2-2-16,1-9-3 15,-8 0 0-15,-7 0 1 16,-7-3-43-16,-3-6-19 16,-4 2-61-16,0-2-25 0,4-4-11 15</inkml:trace>
  <inkml:trace contextRef="#ctx0" brushRef="#br0" timeOffset="208733.25">21953 9458 304 0,'7'-29'115'0,"0"26"-89"0,4-3 14 0,-4 6 3 16,0 9-9-16,4 1 3 16,-1 18-17-16,1 7-4 15,0 5-10-15,-1 1-2 0,-3 6 0 0,-3 0-2 16,-1 6 1-16,1-12-4 15,-4 28 0 1,0-6-52-16,0-10-22 16,0-9-90-16</inkml:trace>
  <inkml:trace contextRef="#ctx0" brushRef="#br0" timeOffset="208929.42">21869 9724 316 0,'-11'-15'121'0,"18"15"-95"0,11-4 5 0,-4 4-6 16,7-6-20-16,7 6-2 15,8 0 0-15,9 0 0 16,5 6-1-16,3-2-10 0,-7 2-3 16,-4 0-106-1,-14 3-76-15,-7 4 73 16</inkml:trace>
  <inkml:trace contextRef="#ctx0" brushRef="#br0" timeOffset="209183.4">22571 9342 368 0,'0'-41'137'0,"3"25"-106"0,4 7 4 0,-3 9-6 16,3 0-8-16,0 6-1 0,7 7-6 15,-3 18-1-15,-1 19-8 16,-3 13 1-16,-3 3 1 0,-4-7-1 16,0 10-1-16,3-3-1 15,4 9 0-15,0-6-22 16,8-12-10-16,2-16-35 16,4-10-12-16,4-19-32 15,-4-8-12-15,0-11 6 16</inkml:trace>
  <inkml:trace contextRef="#ctx0" brushRef="#br0" timeOffset="209591.3">23287 9266 340 0,'-4'-22'129'0,"1"16"-100"0,-1 0 15 0,1 3 3 15,-4 3-24-15,-11 6-7 16,-10 7-4-16,-7 5-1 16,-4 11-5-16,3 8 0 0,5 10 1 15,6 0 5-15,4 0 3 16,10-6-6-16,8-10-3 16,10-12-1-16,10-3-1 15,15-22-2-15,7-13 1 0,3-12-2 16,-3-1-1-16,-4 4 14 15,-6 3 7 1,-5 6 3-16,-13 19 5 16,-11 9-14-16,-7 26-6 15,-4 9-1-15,-3 3-5 16,4 0 0-16,3 3-1 16,3-3-2-16,0 0-6 15,4 3-1-15,4-6-59 16,3-6-25-16,0-7-86 15,0-12-73 1,0-16 97-16</inkml:trace>
  <inkml:trace contextRef="#ctx0" brushRef="#br0" timeOffset="209814.23">23805 9411 356 0,'11'-10'132'0,"0"10"-103"0,-8 7 18 0,1-4 1 15,-4 6-13-15,0 19-1 16,-7 7-15-16,-11 9-4 16,-3 0-9-16,-7-1-2 0,-4 4 0 15,-3 1-5-15,-1 2 1 16,8-3 0-16,3 3 2 16,8-9-41-16,3-7-18 15,3-15-48-15,8-3-20 16,6-13-19-16</inkml:trace>
  <inkml:trace contextRef="#ctx0" brushRef="#br0" timeOffset="209995.4">23678 9401 348 0,'0'-9'132'0,"4"15"-103"0,0 22 18 15,-1-9 4-15,4 16-25 16,0 5-6-16,0 4-12 15,4 3-6-15,-1 0-1 16,8 0-4-16,0 0 2 0,-1-3-32 16,-3 3-15-16,4-9-124 15</inkml:trace>
  <inkml:trace contextRef="#ctx0" brushRef="#br0" timeOffset="210656.81">24599 9332 236 0,'11'-37'90'0,"-1"24"-70"0,8-3 21 0,-7 10 4 16,-1 0-6-16,4 6 2 15,0 6-6-15,1 7-1 16,-5 9-19-16,-6 12-2 0,-4 16-2 15,0 7-2-15,0-1 2 16,0-6-8-16,3-3-2 0,1 0-1 16,-1-6 0-16,1-6-25 15,-4-4-10-15,0-3-53 16,-7-3-21-16,-7-6-27 16</inkml:trace>
  <inkml:trace contextRef="#ctx0" brushRef="#br0" timeOffset="210835.9">24476 9470 280 0,'-14'-31'107'0,"10"28"-83"0,4 6 2 16,4-3-4-16,3 0-12 0,10 9-3 16,19-6-4-16,17 1-3 15,6-1 1-15,1-3-1 0,4 0 0 16,7 0-40-16,-4 3-18 15,-7 3-63 1</inkml:trace>
  <inkml:trace contextRef="#ctx0" brushRef="#br0" timeOffset="211149.84">25259 9329 264 0,'0'-19'101'0,"7"13"-78"0,0 6 0 0,0 0-6 15,4 0-1-15,3 0 4 16,3 6 12-16,5-3 7 16,2 13-21-16,4-3 19 0,1 9 7 0,-8 12 1 15,-11 7 0-15,-10 6-20 16,-14 0-10-16,-7 0-7 16,-4 0-3-16,1-6-3 15,3-4 1-15,3-5-2 16,11-4-1-16,10-6 5 15,12-3 1-15,13-4-2 16,14-2-1-16,11-1-1 16,0-2-2-16,-4 2-17 15,-6-2-9-15,-8-1-59 16,-7-2-27-16</inkml:trace>
  <inkml:trace contextRef="#ctx0" brushRef="#br0" timeOffset="212322.85">20020 8432 200 0,'4'-25'77'0,"6"22"-60"0,-3-3 19 0,-7 6 5 16,4 0-1-16,-1 9 3 15,1 13-7 1,-4 10 1-16,-4 8-21 0,1 1 4 0,-4 6 1 16,-7-6-7-16,0-3-1 15,-4-4-3-15,0-3 1 16,1-9-6-16,3 3-1 16,-1-6-2-16,5-6-2 15,3-4 1-15,3 1 1 16,4-4-3-16,4-3 0 15,-1-3 3-15,8-6 3 16,3-4-4-16,0-5-1 16,0-4 0-16,0-16 0 0,-3 13 0 15,3-37 2-15,4-4-3 16,3 7-2-16,-4 2 2 16,1 4 2-16,0 6-2 15,-1 7 0-15,1 8-1 16,0 8 0-1,3 5 4-15,0 10 1 0,0 9-1 16,0 6 1-16,1 7 2 16,-8 9 2-16,-4 19-3 15,-3 12-3-15,-7-3 0 16,0 7 1-16,0-10-1 16,0-6-1-16,0-6 1 15,0-7 1-15,0-6-32 16,0-12-12-16,0 2-17 0,-3-11-3 15,-4 2-88 1</inkml:trace>
  <inkml:trace contextRef="#ctx0" brushRef="#br0" timeOffset="212510.35">20024 8542 252 0,'-11'10'93'0,"15"-1"-72"0,6 7 7 0,4-10-2 16,4 0-10-16,10-3 1 15,18-3-8-15,18-6-1 16,-1 0-4-16,-3-1-3 0,-7 4 0 16,-11 0-59-16,-6 6-23 15,-8-3-34 1</inkml:trace>
  <inkml:trace contextRef="#ctx0" brushRef="#br0" timeOffset="213476.73">22800 8514 312 0,'0'-44'115'0,"7"28"-89"0,0 1 16 0,-3 8 2 0,-1 1-13 16,1 3-3-16,-1 3-1 15,1 6 0-15,-4 10-14 16,-7 15-1-16,-4 7 1 0,-3 9-5 15,0-3 0-15,0-3-2 16,3-4 1-16,4-5 0 16,7-4 1-16,7-6-2 15,11 3-1-15,7-6-3 16,3-4-2-16,4-2 1 16,3-7-1-16,4-6 2 15,-1-3 1-15,5-3-1 16,-4-4-2-16,-8-2 1 15,-13-7 1-15,-11 6 3 0,-14-5 2 16,-11 2-6-16,-3 3-2 16,-4 4 0-16,-3 3 0 15,4 3-2-15,-1 3 2 16,7 0 1-16,4-4 0 16,7 1-3-16,11-3 2 15,10-7 1-15,10-2 0 16,12-10-3-16,13 0 2 15,4-4 1-15,0-2 0 16,-7 0 0-16,-7 2 2 16,-11 4 3-1,-14 3 4-15,-4 4-4 16,-20-1-1-16,3-3-4 16,-28 3-3-16,-18 0-1 15,0 4 3-15,7 2 0 16,7 7 1-16,11 6-5 15,7 0 1-15,10 3-55 16,11-3-23-16,18 3-111 16</inkml:trace>
  <inkml:trace contextRef="#ctx0" brushRef="#br0" timeOffset="214076.94">25079 8414 252 0,'32'-7'96'0,"-32"7"-75"0,24-9 19 0,-17 6 2 16,1-4-2-16,-5 7 0 16,-3 0-4-16,0 0-2 15,-7 0-19-15,0 0 11 0,-18 10 4 16,4-4 0-16,-18 19 0 15,11-3-11-15,-11 19-1 16,-10 9-9-16,7 3-3 16,10-9-3-16,14-6 0 15,11-7 0-15,14-6 1 16,11-6-2-16,14-6 1 16,20-7-4-16,12-3 0 15,-4-3-10-15,0-3-5 0,-11-3-67 16,-6 3-28-16,2-7-77 15</inkml:trace>
  <inkml:trace contextRef="#ctx0" brushRef="#br0" timeOffset="-214019.93">29097 9122 264 0,'4'-22'99'0,"-1"16"-77"0,-3 0 11 0,0 6 15 16,0 9-13 0,0 7-6-16,0 6-4 15,-3 3-14-15,-4 3 4 0,0-3 3 16,-1-6-6-16,-6 9 1 15,-7 7-4-15,4 5 0 16,2-11-1-16,5-4 2 0,3-13-5 16,3-2-3-16,4-10-1 15,7-10 1-15,4 1 1 16,0-7 1-16,3-3-5 16,0-3 1-16,0-9 0 15,0 0 2-15,0-13-3 16,4-6 0-16,-4-1 1 15,3 4 0-15,-2 10-3 16,-1 5 0-16,0 7-1 16,0 10 3-16,4 8 2 0,-1 11 4 15,1 11 0-15,-1 13 2 16,1 10-2-16,-4 3 2 16,-3 0-4-16,-1-4 0 15,1 7 1 1,-4-3 0-16,0 0-5 0,0-1 1 15,0-2-2-15,-3-10 0 16,-1 0-51-16,-3-9-22 16,-7-6-74-1</inkml:trace>
  <inkml:trace contextRef="#ctx0" brushRef="#br0" timeOffset="-213839.89">29139 9263 264 0,'8'10'101'0,"-8"-10"-78"0,28 3-9 15,-21-3-10-15,14 0-23 16,-3 0-7-16,13 6-80 16,-6-3-35-16</inkml:trace>
  <inkml:trace contextRef="#ctx0" brushRef="#br0" timeOffset="-213661.8">29676 9273 392 0,'-4'-10'148'0,"4"10"-115"0,-3-3 4 0,3 3-7 16,0 0-20-16,0 0-3 16,3 0-5-16,1 0-2 15,-4 3 1-15,0 0-45 0,0 4-20 16,0-4-41-16,-4 6-14 15,1-2-3 1</inkml:trace>
  <inkml:trace contextRef="#ctx0" brushRef="#br0" timeOffset="-213302.34">30265 9150 292 0,'7'-15'110'0,"-7"15"-86"0,18-32 16 15,-15 26 0-15,4-6-7 16,0-1 3-16,-7 0-16 16,0 4-6-16,-14 3-9 15,-14 15-4-15,-4 7 2 0,0 9 2 16,-6 6 2-16,-8 4 1 15,3 6 2-15,12-4 1 16,13 1 1-16,18 6-2 16,14-7-1-16,11-5-3 15,6-10-1-15,19-4-3 16,3-8-2-16,0-10 1 0,-11 0-1 16,-7 0-42-16,-10 0-17 15,-11-3-36-15,-14 3-16 16,0 3-26-1</inkml:trace>
  <inkml:trace contextRef="#ctx0" brushRef="#br0" timeOffset="-212867.55">28646 9709 260 0,'0'9'99'0,"0"-6"-77"0,3 3 18 16,1-3 2-16,3-3-5 16,0 4 3-16,0-4-7 15,0 0-3-15,28-4-16 0,-7 4 4 16,53-6 5-16,78-6 12 16,-14-1 6-16,-32 4-16 0,123-1-6 15,-63 7-12-15,92 6-3 16,-75-3-2-16,46 16-2 15,-63-7 3-15,28 7 0 16,-49-3-6-16,-18-4 0 16,-28 0-63-16,-21-9-26 15,-18 0-107 1</inkml:trace>
  <inkml:trace contextRef="#ctx0" brushRef="#br0" timeOffset="-210960.63">29739 10085 260 0,'-7'-13'99'0,"7"7"-77"0,0 6 9 15,0 6-2-15,0 4 0 16,0 5 5-16,4 7-10 16,-4 6-2-16,3 4-13 15,1-1 3-15,-1 7 4 0,1 3-8 0,-1 2-2 16,4 5-4-1,0-5 1-15,0-5 0 0,1 0 1 16,-1-10-2-16,0-3-2 16,-4-9 1-16,-3 2-1 15,0-8-16-15,-3 6-4 16,-4-10-45-16,0 0-18 16</inkml:trace>
  <inkml:trace contextRef="#ctx0" brushRef="#br0" timeOffset="-210315.44">30194 10126 296 0,'7'-16'110'0,"-3"10"-86"0,3-1 11 0,-7 7 1 0,3-3-9 16,-3 3-1-16,0 0-12 16,-3 0-4-16,-4 3-6 15,-4 4-3-15,-3 2 2 0,0 0-4 16,0 4 0-16,-4-1 1 16,8-2 0-16,3-1-3 15,0-2 2-15,3 11-1 16,4-2 0-16,4-3 2 15,3-1 0-15,3 1-3 0,11-1 2 16,1 1 1-16,2-1 2 16,8 4-6-16,-7-7-1 15,-4 7 6-15,7 12 6 16,-7-3-5-16,0 10-1 16,-3-7-1-16,-11 3 2 15,0 1 12-15,-10-1 6 16,3-6-2-16,-11-6 2 15,-10 9-5-15,0-9-1 16,0-10-6-16,-1-2-3 16,1-4-2-16,4-3 0 15,-1 0-2-15,4-3 2 16,0-4-4-16,3-2 0 0,4-10-1 16,7 0 0-16,7-12 2 15,11-10 0-15,14-6 0 16,3 13 0-16,-7 6 0 15,14-13 0-15,-6 9 0 16,-5-2 0-16,-6 6 0 16,-7 0 2-16,-4 6-3 15,-21 3 0-15,0 9 1 16,-18 7 2-16,-10 6-28 16,7 4-9-16,6-4-45 15,12 6-16-15,10 10-56 16</inkml:trace>
  <inkml:trace contextRef="#ctx0" brushRef="#br0" timeOffset="-209955">29330 11079 272 0,'-18'-3'104'0,"18"-1"-81"0,4 4 7 0,3-3-1 16,7 0-1-16,11-3 3 15,10 0-1-15,11-7-1 16,10-6-16-16,29-6 1 0,31-3 2 15,15-3 3-15,45-1 3 16,18 1-8-16,14 3-1 16,-17 9-7-16,-8 3-2 15,-20 7-9-15,-29 3-4 16,-28 2-61-16,-22 1-27 0,-13 6-71 16</inkml:trace>
  <inkml:trace contextRef="#ctx0" brushRef="#br0" timeOffset="-209423.8">29831 11386 280 0,'0'-38'104'0,"0"29"-81"0,3-4 25 15,1 10 4-15,-4 3-16 16,7 0-6-16,0 7-6 16,0 8-1-16,4 17-13 15,-1 8-1-15,1 4 1 0,-4-3-4 16,-4 6 2-16,1-6-7 16,-4-4-1-16,-4 7-2 15,-3-6-2-15,4-4-77 16,3-2-35-16,0-7-43 15</inkml:trace>
  <inkml:trace contextRef="#ctx0" brushRef="#br0" timeOffset="-209252.04">30155 11489 340 0,'-7'4'126'0,"7"2"-98"0,-3 10-8 0,3-10-8 15,0 3-13-15,0 4-2 16,3-1-69-16,1 1-29 16,3-1-22-16,0-2-7 15</inkml:trace>
  <inkml:trace contextRef="#ctx0" brushRef="#br0" timeOffset="-208963.09">30568 11242 372 0,'21'-13'140'0,"-10"7"-109"0,0 6 9 0,-4 0-2 15,0 0-18-15,-4 6-3 16,-3 7-10-16,-3 9-3 15,-4 12-2-15,-4 7-2 0,-3 9 3 16,3-3-2-16,1 0-1 16,3-6-2-16,3-3-1 15,4-4-20-15,0-6-8 16,4-3-52-16,3-6-24 16,7-3-39-16</inkml:trace>
  <inkml:trace contextRef="#ctx0" brushRef="#br0" timeOffset="-208422.03">31087 11251 364 0,'-4'-9'137'0,"4"6"-106"0,0-4 6 16,0 7-2-16,-3 0-23 15,-1 0-4-15,-6 0-7 16,-4 7-2-16,-8-4 1 15,-6 3 0-15,0 3 2 0,0 1-3 16,3 2-2-16,4 1 2 16,10 3 0-16,8-1-2 0,10 1 2 15,10 3-1-15,1 6 0 16,3 0 2-16,0 6 0 16,1 1 0-16,-1 5 0 15,0 1 4-15,-3 0 2 16,-8-4 4-16,-3-3 4 15,-3-2 9-15,-8-4 6 16,-3-6-4-16,-3-7-3 16,-8-3-8-16,-7-9-1 15,0 0-4-15,1 0 0 16,-1-9-5-16,7 0-3 16,8-1-3-16,10-9 1 15,10-9-1-15,12-13-2 16,2-2 5-16,5-8 1 15,2 1-5-15,8 9 0 0,7 4 1 16,0-1 1-16,-4 10 1 16,-10 0 2-16,-11 3-1 15,-10 3 2-15,-15 0-4 16,-10 3-2-16,-7 0-29 16,-4 10-14-16,0 2-18 15,1 4-8-15,3 3-38 16,3 10-15-16,4-1 0 15</inkml:trace>
  <inkml:trace contextRef="#ctx0" brushRef="#br0" timeOffset="-207685.69">29891 12255 272 0,'-7'-4'104'0,"0"-2"-81"0,-4 6 14 0,4 0-1 16,-3 0-8-16,-1 0 0 15,-3 0-9-15,3 10-1 16,4-4-11-16,4-3-2 0,6 6-1 16,11 7 2-16,15-3 3 15,6 2 2-15,0 4 1 16,0 3 5-16,-6 0 1 16,-5 6 2-16,-6 4 0 15,-4-4-3-15,-7 0 2 16,-7 0-6-16,-3 0 0 15,-1-2-8-15,1-5-1 0,3-5-4 16,3 0-1-16,4-1 1 16,4-5 2-16,-1-1-1 15,4-6-1-15,4 4 1 16,0-7-1-16,-4 0-33 16,3 0-13-16,-6 0-85 15,7 9-108 1</inkml:trace>
  <inkml:trace contextRef="#ctx0" brushRef="#br0" timeOffset="-207491.82">30466 12493 388 0,'-4'-13'145'0,"11"10"-112"0,0 3-1 0,1 0-9 15,-5 0-16-15,1 3-4 16,-1 0-5-16,1 1 1 16,-4 2 1-16,0-3-62 0,0 3-25 15</inkml:trace>
  <inkml:trace contextRef="#ctx0" brushRef="#br0" timeOffset="-207033.58">31027 12195 288 0,'7'-16'107'0,"-4"10"-83"0,1-3 26 15,-4 2 8-15,0-2-16 16,0 6-3-16,-4-3-15 15,-3-4-2-15,-3 7-13 16,-4-3 1-16,-4 6 1 0,-7 0-6 16,-6 6-1-16,-5 3-2 15,-3 4 1-15,4 3-2 0,3 2-1 16,8 1-2-16,10-3 1 16,10 0 1-16,15-7 2 15,17-6 3-15,11-3 2 16,0 0-3-16,-1-9-1 15,-2 2 14-15,-8 1 8 16,-3 0 1-16,-8 3-1 16,-6 6-5-16,-8 6 0 0,-6 7-11 15,-4 6-3-15,0 16-4 16,0 2-2-16,3-2 1 16,4 3-1-16,4-7 0 0,3-2 2 15,3-7-23-15,1-3-11 16,-1 3-49-16,1-6-21 15,0-1-99 1</inkml:trace>
  <inkml:trace contextRef="#ctx0" brushRef="#br0" timeOffset="-206126.23">29909 13123 320 0,'-8'-6'121'0,"12"3"-95"0,7 0 18 0,-1-1 0 0,8 1-11 16,6-3 0-16,5 0-7 16,6-4-4-16,0 4-12 15,4 0 0-15,3 6 1 0,-6 3-2 16,-8 3 0-16,-7 4-1 15,-10-1 2-15,-8 4 1 16,-6 2 1-16,-4-2-4 16,0-1-3-16,-1 4-5 15,5-7 0-15,3 1-2 16,0-4-2-16,3 0 3 16,5 1 2-16,6-1-2 0,3 3 0 15,1 1 1-15,0 5 2 16,3 4-1-16,0 3-1 15,0 13 7-15,-3-1 5 16,-1 1 0-16,-3-7 3 16,1-6-4-16,-5 3 1 15,-3-6-7-15,-7-4-1 16,-3-2-2-16,-8-1 1 16,-7-2-4-16,-6-1 0 15,-4-6 1-15,-1 7 0 16,1-10-5-16,3 6 1 15,4-6-51-15,14-9-102 16,18-7 1 0,10 3-19-1</inkml:trace>
  <inkml:trace contextRef="#ctx0" brushRef="#br0" timeOffset="-205931.46">30642 13214 392 0,'-17'6'148'0,"13"-3"-115"0,-3 1-3 0,7-4-7 15,0 3-19-15,0 0-5 16,0 0-2-16,4 0 2 16,-1 0 0-16,1 0-37 0,-1 1-16 15,4-4-28-15,0 3-12 16,7 3-29-1</inkml:trace>
  <inkml:trace contextRef="#ctx0" brushRef="#br0" timeOffset="-205466.73">31267 12781 292 0,'7'-25'110'0,"-7"25"-86"0,-11-3 27 15,4 3 5-15,-3 3-15 16,-8 3-3-16,-3 7-11 16,-4 6-5-16,0 9-12 15,-3 10 2-15,-4 2 2 0,-3 11-3 0,-4-4 1 16,0 0-1-16,1 6 3 15,6 7-5-15,14-1-1 16,18-2-4-16,14-10-3 16,11-13 0-16,10-6 1 15,4-12 1-15,11-13 1 16,13-6-2-16,1-16-2 16,-4-6 7-16,-8 3 5 15,-9-6 7-15,-15 9 5 16,-10-3-6-16,-18 3 0 15,-14 1-13-15,-15 5-3 16,-9 4-2-16,-5 5 2 0,1 4-3 16,3 4-2-1,7-1-36-15,4 0-14 0,10-3-57 16,4 6-22-16,4 0-54 16</inkml:trace>
  <inkml:trace contextRef="#ctx0" brushRef="#br0" timeOffset="-203903.19">27986 9223 192 0,'14'-35'71'0,"0"22"-55"0,7-12 13 0,-10 13 2 0,-1-1-7 16,-3 1-2-1,1 2-6-15,-5 4 0 0,-3 6-9 16,0 3-4-16,-3 7 0 0,-1 2 4 15,0 4 4-15,1 3 0 16,-1 3 3-16,1 9-3 16,-1 3 1-16,-3 17 2 15,0 18 3-15,-3 6-3 16,-1 10 0-16,1 21-6 16,-1 23-3-16,0-1 0 15,4 29-1-15,7 9-2 16,4 16 1-16,6 12-2 0,1-2-1 15,3 21 3-15,0-12 0 16,0 15 7-16,0-18 4 16,-3 5-10-16,0 1-1 15,-1-19 1-15,4 16 2 16,0-16-5 0,4 6 0-16,0 3-1 0,-1-12 0 15,1 28 0-15,0-9 0 16,3 9 0-16,0-9 0 15,4-7 0-15,-1 10 2 16,1-19-1-16,-4 16-1 16,-7-7 1-16,-7 38-1 15,-7 0-3-15,-3-28 2 16,-4 19 1-16,0-26 2 0,3-6-6 16,8 10 1-16,10-29-10 15,3 1-4-15,5-1-18 16,-1-24-5-16,-4-13-41 15,1-1-15-15,-11-11-25 16</inkml:trace>
  <inkml:trace contextRef="#ctx0" brushRef="#br0" timeOffset="-202206.89">17057 11348 288 0,'-11'0'107'0,"18"0"-83"0,11 0 21 16,-4 0 5-16,7-3-7 15,7-3-1-15,4-7-10 16,11-2-3-16,-1 5-16 16,-7 1-6-16,15 0 0 0,-8 2-6 15,0 4-1-15,-7 0-7 16,-3 6-3-16,0 7-87 0,-21 5-40 16,-4 1-21-1</inkml:trace>
  <inkml:trace contextRef="#ctx0" brushRef="#br0" timeOffset="-202048.87">17138 11725 316 0,'-4'9'121'0,"15"-3"-95"0,17-6 9 0,-7-6-1 16,15-3-18-16,20 2-3 16,11-2-8-16,-3 3-2 15,-8 3-1-15,-7 3-50 0,-10 6-22 16,0 13-73-1</inkml:trace>
  <inkml:trace contextRef="#ctx0" brushRef="#br0" timeOffset="-201067.2">18740 11276 228 0,'17'-19'88'0,"-3"10"-69"0,7 0 6 16,-10 2 0-16,3-2-7 0,0 6-1 15,4-3 2-15,-4-4 2 16,0 7-11-16,0-3 8 0,0-4 2 16,-3 1 1-16,-8 0-1 15,-3-1-2-15,-7 4 1 16,-7 0-8-16,-10 2-2 15,-8 8-5-15,0 2-3 16,0 6-3-16,-6 7 1 16,-1 3-1-16,0 16 0 15,0 9 0-15,4 9 0 16,7 1 6-16,10-7 5 16,11-9-3-16,10-1-1 15,8-8 4-15,7-10 4 16,6-10-3-16,8-5 0 0,7-14 0 15,7-2 1-15,3-16-5 16,4-13-2-16,-7-6 0 16,-7 7 0-16,-4-1-2 15,-10 7 1-15,-4 2 2 16,-7 14 4-16,-7 15 0 16,-7 12-7-1,-3 16-1-15,-8 13-1 16,-3 6 2-16,0 3-1 15,0-3-1-15,0 4 3 16,-1 5 0-16,5 4-1 0,6 2-2 16,1-2 1-16,3-4-1 15,0-9-7 1,-4-12-3-16,1-1-41 16,3-9-18-16,0-6-25 15,0-6-7-15,3-7-40 16</inkml:trace>
  <inkml:trace contextRef="#ctx0" brushRef="#br0" timeOffset="-200810.27">19435 11584 288 0,'0'-7'107'0,"0"7"-83"0,0 7 21 0,0-4 7 15,-4 0-13-15,4 3-2 0,-11 7-13 16,-6 15-4-16,-8 0-12 16,4-6-5-16,-14 25 0 0,3 6-2 15,0 4 2-15,4-4-4 16,3-3-2-16,8-12-18 16,2-4-9-16,5-5-33 15,3-7-12-15,3-10-71 16</inkml:trace>
  <inkml:trace contextRef="#ctx0" brushRef="#br0" timeOffset="-200582.55">19202 11417 288 0,'-4'-25'110'0,"4"25"-86"0,4 7 9 0,3 2 0 15,0 13-6-15,3 9 2 16,8 1-8-16,0 8-2 16,-1 1-11-16,4 0-3 0,1 6 1 15,-1 6-5-15,4 4-1 16,-4-4-38-16,0-3-14 16,0-12-104-1</inkml:trace>
  <inkml:trace contextRef="#ctx0" brushRef="#br0" timeOffset="-200212.09">19586 10878 268 0,'7'-6'101'0,"4"9"-78"0,10 3 17 15,-7-3 3-15,4 0-3 16,3 7 0-16,4 6-4 16,-4 6 0-16,-7 6-20 15,-7 0 2-15,-14 10 0 0,-7-4-8 16,-4 1-3-16,-3-1-4 16,3-6-3-16,1-3-2 15,6-6 1-15,4 0 1 0,4 0 0 16,10 0 2-16,3-10 3 15,11 0 0-15,11-2 0 16,3-1-3-16,-6 0-2 16,-8 0 1-16,3 4 1 15,5 2-43-15,-8 1-19 16,-3-4-61-16,-8 1-89 31</inkml:trace>
  <inkml:trace contextRef="#ctx0" brushRef="#br0" timeOffset="-199941.3">20257 11530 280 0,'-8'-37'104'0,"8"37"-81"0,0-19 14 0,0 16 1 15</inkml:trace>
  <inkml:trace contextRef="#ctx0" brushRef="#br0" timeOffset="-198949.61">22112 11430 228 0,'4'-22'88'0,"-1"16"-69"0,1-4 11 0,-4 10-2 16,3-3-3-16,-3 3 2 16,4 0 2-16,-1 6 5 15,-3 7-19-15,-3 9 9 0,-4 6 6 16,-7 7-7-16,-4 2-1 15,-7 1-11-15,-3 0-2 16,-4 2-5-16,-3 1-3 16,0 3 0-16,-1-3-1 15,8-4 0-15,4-5 0 0,6-7-3 16,4-3 2-16,3-13-52 16,4-9-22-16,0 0-88 15</inkml:trace>
  <inkml:trace contextRef="#ctx0" brushRef="#br0" timeOffset="-198741.18">21925 11308 348 0,'14'3'132'0,"-3"6"-103"0,3 19 12 15,-3-12-1-15,-1 12-13 16,4 13-1-16,0 0-11 0,4 9-2 15,0 0-7-15,-1 3-4 0,-3 7-1 16,0-4-10-16,1 7-4 16,-1-13-59-16,0-9-25 15,3-13-63 1</inkml:trace>
  <inkml:trace contextRef="#ctx0" brushRef="#br0" timeOffset="-196008.39">20126 11433 244 0,'0'-9'90'0,"0"2"-70"0,7 1 15 0,-3 0 0 16,3 0 4-16,3-1 3 15,1 1 2-15,-4-3 0 0,0 5-24 16,0-2 8-16,-7 6 3 0,0 0 1 16,0 0 1-16,0 0-7 15,0 0-4-15,3 10-8 16,1 5-1-16,0 10-6 16,3 10 1-16,0 6-3 15,0-4 0-15,0 4-3 16,0-3-2-16,0 6 3 15,-4 3 0-15,1-4-1 16,-1 11-2-16,-3-7 1 16,4-3 1-1,0-10-1 1,-1-6 2-16,1-6-4 16,-1-3 0-16,4-6 1 0,0-7 2 15,0-3-1-15,0-6-1 16,-3-3-13-16,-4-4-4 15,0-2-55-15,-4-1-25 16,1 1-69 0,-1 2-70-16,1 1 86 15</inkml:trace>
  <inkml:trace contextRef="#ctx0" brushRef="#br0" timeOffset="-195601.17">19830 11690 276 0,'-14'-6'104'0,"14"6"-81"0,-4 0 27 15,4 0 6-15,0 0-8 16,0 0 1-16,0 3-7 16,0 0-4-16,4 0-21 15,6 0 5-15,11 1 5 0,11-8-2 0,10-2 0 16,8 0-5-16,13 0-2 16,11-1-8-16,4 1-2 15,-7 3-4-15,-8 0-1 16,-10 3-3-16,-7 0-3 15,-7 0 2-15,-8 0 2 16,-2-3 0-16,-1-4 2 16,-4-5-22-16,1 2-7 15,-7 1-42-15,-4 0-17 16,0 6-120 0</inkml:trace>
  <inkml:trace contextRef="#ctx0" brushRef="#br0" timeOffset="-194582.35">22793 11364 244 0,'4'-19'93'0,"-4"13"-72"0,3-3 18 0,-3 2 5 0,0 1 1 16,0 0 3-16,0 3-7 16,0 3 0-16,0 3-23 15,4 9 3-15,-1 13 2 0,4 13-1 16,4 6-1-16,-1 0-7 15,1 0-1-15,-1-4-6 16,1 1-2-16,-4-6-5 16,0-1 0-16,0-2 2 15,-3-7 1-15,-1-7-32 16,-3 1-15-16,0-3-47 16,-3-7-17-16,-4 4-55 15</inkml:trace>
  <inkml:trace contextRef="#ctx0" brushRef="#br0" timeOffset="-194356.7">22567 11618 252 0,'-21'-9'93'0,"21"9"-72"0,4 0 9 0,6 0 2 16,4 0 0-16,14 0 5 15,11 0 0-15,7 0-1 16,4 0-19-16,-1-3 1 0,0 3 0 15,1 0-10-15,-4 3-4 16,-1-3-6-16,-2 6-1 16,-4-3-34-16,-1-3-15 15,1 0-20-15,4-9-5 16,-1 6-52-16</inkml:trace>
  <inkml:trace contextRef="#ctx0" brushRef="#br0" timeOffset="-193920.83">24285 11232 320 0,'7'-9'121'0,"-3"0"-95"0,-1-1 14 0,-3 10-1 15,0 0-3-15,0 0 0 16,0 0 0-16,0 0 0 16,-3 10-19-16,-4-1 3 0,-7 7 3 15,-8 6-6-15,-6 15 1 16,-7 10-7-16,-4 7-1 15,0-4-6-15,1-6-3 16,2 6 0-16,5-9-1 16,2-7 0-16,5 4 0 0,6-7-3 15,4-6 2-15,3-6-1 16,1-7 0-16,3 4-18 16,3-13-9-16,1 4-23 15,-1-7-7-15,1-7-26 16,-1-2-9-16,0 6-58 15</inkml:trace>
  <inkml:trace contextRef="#ctx0" brushRef="#br0" timeOffset="-193680.26">23858 11173 296 0,'-17'-22'110'0,"13"22"-86"0,1 6 24 0,3-3 7 15,3 7-9-15,-3-4-2 16,11 16-12-16,3 9-3 16,0 10-16-16,0 9 3 0,4 7 4 15,-1-1-7-15,1-6-2 16,3 4-9-16,4-11-1 16,3-5-3-16,0 3 0 15,1-10-53-15,-1-3-23 16,0-3-115-1</inkml:trace>
  <inkml:trace contextRef="#ctx0" brushRef="#br0" timeOffset="-191843.88">24931 11239 264 0,'14'-25'99'0,"-7"15"-77"0,4-2 15 0,-4 5 3 0,0 4-5 16,3 3 2-16,1 3-1 16,-1 4 3-16,1 5-22 15,0 7 6-15,-1 6 4 0,1 13-9 16,-1 6 0-16,-3 3-8 15,0-3-4-15,1-4-3 16,2-2-3-16,-3-7-10 16,-3-3-6-16,-4-2-50 15,-4-4-21-15,-3-10-81 16,-7 7-42 0,3-7 104-16</inkml:trace>
  <inkml:trace contextRef="#ctx0" brushRef="#br0" timeOffset="-191652.47">24804 11433 276 0,'-4'-9'104'0,"11"9"-81"0,7 6 9 0,-3-3 1 16,7 0-12 0,10-3-2-16,14 0-5 15,11-3-1-15,7 0-7 16,4 0-2-16,-11 3 0 0,-8 0-13 15,-6 0-4-15,-4 0-62 16,-3 3-26-16,0 0-23 16</inkml:trace>
  <inkml:trace contextRef="#ctx0" brushRef="#br0" timeOffset="-191293.2">25502 11145 304 0,'-10'-13'115'0,"13"7"-89"0,11-7 12 0,0 7 1 15,11-3-3-15,10-1 0 16,4-2-2-16,4 2 1 16,-1 4-19-16,-3 9 13 0,0 10 5 15,-8 5 4-15,-10 4 2 16,-10 16-9-16,-11 0-2 15,-7 9-10-15,-11 6-4 16,-3 3-6-16,-7 4-1 16,3-7-3-16,8-6 0 15,6-6-3-15,11-6-2 16,11-10 1-16,10 3-1 16,11-9 0-16,24-7 0 15,25-2 0-15,4-7 2 0,-4-3-8 16,-11 0-3-16,-10 0-72 15,-17 3-34-15,-15 3-117 16</inkml:trace>
  <inkml:trace contextRef="#ctx0" brushRef="#br0" timeOffset="-189057.41">29591 14189 248 0,'0'-6'93'0,"4"-4"-72"0,-4 10 18 0,0 0 5 15,0 0-3-15,3-3 0 16,-3 3-3-16,7-3-1 15,0 6-20-15,0 0 5 0,0 16 5 16,0 13-9-16,-3 12 0 16,-1 6-10-16,-3 0-5 15,4-3-2-15,-4-3 1 16,3-7-1-16,-3-2-1 16,4-7-19-16,-4-9-10 15,4 0-58-15,3-10-24 16,3 4-48-1</inkml:trace>
  <inkml:trace contextRef="#ctx0" brushRef="#br0" timeOffset="-188829.97">29856 14380 296 0,'0'4'110'0,"3"2"-86"0,1 6 9 15,-1-5 0-15,1 2-19 16,3 4-2-16,-4-1-6 16,1 7-1-16,-4-3-3 15,-4-4-2-15,1 1 3 0,-4-1-7 16,0 1 1-16,0-1-54 0,3 1-24 16,4 3-50-1</inkml:trace>
  <inkml:trace contextRef="#ctx0" brushRef="#br0" timeOffset="-188485.87">29700 14515 260 0,'-10'-3'99'0,"13"3"-77"0,1 0 18 16,-1 0 4-16,4 0-8 15,8-3-1-15,2 3-11 16,8 0-2-16,3 0-13 15,4 0-1-15,0 3-1 0,-4 0-3 16,0-3-1-16,0 0-25 16,-3-3-11-16,0-3-54 15,3 3-23-15,0-7-18 16</inkml:trace>
  <inkml:trace contextRef="#ctx0" brushRef="#br0" timeOffset="-188184.05">30215 14242 316 0,'-3'-21'118'0,"6"11"-92"0,-3 7 15 0,0 3 2 15,0 0-11-15,4 0-1 16,-1 3-9-16,1 13-1 0,-4 6-12 16,0 9-3-16,0 4-2 0,-4 2-5 15,1-2-1-15,-1-4-2 16,1 0 3-16,-1-2-35 16,4-4-14-16,0-3-53 15,14-4-93 1</inkml:trace>
  <inkml:trace contextRef="#ctx0" brushRef="#br0" timeOffset="-187630.51">30544 14183 384 0,'0'-10'145'0,"0"10"-112"0,-8 0-8 0,5 0-9 16,-4 0-11-16,-4 0 0 15,-3 10-3-15,0-4 1 16,-4 4-2-16,1-1-3 0,3 0-1 16,3 4 2-16,4-4 2 15,7 1-2-15,7-1 0 16,4 1-4-16,6-1 1 16,1 0 2-16,0 4 1 15,-1 3 1-15,1 2 2 16,0 4-1-16,-1 0 2 15,-3 3 7-15,-3-3 5 16,-1-3 6-16,-3 0 4 16,-3 3-7-16,-8-6 0 15,1-4-7-15,-4-2-1 0,-4-1-4 16,1-6-1-16,3 0-3 16,-4 0 1-16,4-3-2 15,0 0 2-15,3-3-4 16,4-6-2-16,8-4-1 15,2-6 3-15,4-9-2 16,0-6 1-16,7-7 2 16,1-6 0-16,-1 9 0 15,-4 4 2-15,-6 2 1 16,-7 1 1-16,-8 9-2 16,-10 0 1-16,-4 3-4 0,4 10 0 15,0 3-1-15,-7 3 0 16,3 3 0-16,8 3-2 15,6 3-26 1,11-3-10-16,11 0-59 16,10 4-24-16,11 2-33 15</inkml:trace>
  <inkml:trace contextRef="#ctx0" brushRef="#br0" timeOffset="-187374.21">31027 14221 312 0,'3'6'115'0,"8"-3"-89"0,3 0-8 16,-3-3-9-16,3 0-9 15,0-3 2-15,0 3-6 16,0 0 1-16,-3 3 1 16,-8 0-54-16,-3 7-22 0,-3 2-36 15</inkml:trace>
  <inkml:trace contextRef="#ctx0" brushRef="#br0" timeOffset="-187256.03">31052 14368 252 0,'7'3'93'0,"3"-3"-72"0,4 0 5 0,-3 0-3 15,3 0-15-15,7-3-2 16,7 0-11-16,4-4-2 16,0-5-108-16,3 9-50 15</inkml:trace>
  <inkml:trace contextRef="#ctx0" brushRef="#br0" timeOffset="-186969.93">31619 14042 404 0,'0'6'151'0,"0"3"-118"0,-3 10 7 0,-1-9-4 15,1 5-20-15,-1 10-3 16,-3 4-8-16,0 8-4 15,4 13 0-15,3 1-1 0,0-7 0 16,3 3-3-16,1-7 0 0,-1-5-29 16,4-7-12-16,0-6-28 15,0-6-12 1,4-10-30-16,3-3-46 16,11-9 50-16</inkml:trace>
  <inkml:trace contextRef="#ctx0" brushRef="#br0" timeOffset="-186610.67">32053 14076 316 0,'-3'-28'121'0,"6"19"-95"0,1-4 16 16,-4 7 1-16,-4 0-13 16,-3 2 0-16,-7 8-8 0,-7 2-2 15,-11 10-11-15,-10 5-1 0,-4 8-1 16,0 5 8-16,11 10 2 15,14-6-6-15,14 2-2 16,17-8-1-16,19-13 2 16,6-13 1-16,4-16 3 15,-1-5 2-15,1-4-1 16,-3 0 10-16,-8 7 4 16,-11 5-4-16,-6 7-3 15,-7 13-8-15,-4 12-1 16,-4 9-8-16,0 4-3 15,4 3-6-15,0-4 0 16,0-8-16-16,0-1-6 16,0 0-53-16,0-9-22 0,0-3-84 15,-3 2-72 1,-8-5 103-16</inkml:trace>
  <inkml:trace contextRef="#ctx0" brushRef="#br0" timeOffset="-179510.39">31126 13951 200 0,'17'-10'77'0,"-17"10"-60"0,21-28 10 0,-17 25 4 15,3-9-4-15,-3 2 2 16,-8-6-8-16,4 4-2 15,-14-4-11-15,3 4 4 0,-24-4 1 16,7 3 0-16,-50 4 0 16,18 0-5-16,-46 2 0 15,22 1-5-15,-54 9-2 16,29 0 0-16,-75 16-1 0,-56 28 4 16,18 3 2-16,39 7 11 15,24-4 4-15,28 10-9 16,33 15-4-16,38 1-3 15,31-4 1-15,26-6 3 16,31-6 2-16,43-1 1 16,20 4 0-16,51 9-2 15,20-6-1-15,50 0-3 16,27-12 1-16,12-4-4 16,24-12 0-16,-21-10 1 15,7-12 0-15,-32 0 0 16,-3-13 0-16,-18-15 4 15,-24-16 3-15,-1-29-2 16,-10-12 0-16,-25-6-8 0,-45 0 0 16,-19 16 1-16,15-51 1 15,-21 23-8-15,-29-26-2 16,-10 22 8-16,-57-9 6 16,4 15-5-16,-99 10-1 15,25 16-6-15,-124 15 1 16,57 10 2-16,-74 21 1 15,59 4-30-15,-13 15-12 16,3 7-88-16,60-10-40 16,57-12 27-1</inkml:trace>
  <inkml:trace contextRef="#ctx0" brushRef="#br0" timeOffset="-178443.71">21011 11113 300 0,'0'-25'112'0,"0"13"-87"0,4-1 18 16,0 7 2-16,-1 0-4 16,1 2 2-16,3 8-6 15,0 5-2-15,0 7-20 16,0 6 4-16,-4 18 4 0,1 4-1 15,-4 16 1-15,0 18-10 16,0 1-3-16,0-7-6 16,0-3-1-16,0-3-1 15,3-4 1-15,1-8-7 0,3-7-1 16,0-10-47-16,4-9-20 16,3-6-109-1,7-3-74 1,0-9 107-16</inkml:trace>
  <inkml:trace contextRef="#ctx0" brushRef="#br0" timeOffset="-177452.7">23135 11204 204 0,'7'-3'77'0,"-3"0"-60"0,-1-7 15 0,-3 4 2 15,4 0 3-15,-1 0 4 16,1-1 0-16,-1 1 2 16,1 3-24-16,-1 0 7 0,5 0 2 15,6 3 0-15,0 3 3 16,0 6-8-16,-4 7-4 16,1 6-7-16,-4 9-2 15,-3 16-6-15,-4 10-1 16,0-1-1-16,0 1 1 15,0-10-2-15,0 0 2 16,0-10-4-16,3-5 0 16,4-7 1-16,0-3 0 15,0-7 0-15,0-2 2 16,-3-4-28-16,-4-2-11 16,-4-4-51-16,-3-3-18 0,0 0-55 15</inkml:trace>
  <inkml:trace contextRef="#ctx0" brushRef="#br0" timeOffset="-176745.33">23432 11214 296 0,'-8'-10'112'0,"8"10"-87"0,4 0 20 0,-4 0 4 16,4-3-12-16,-4 3 1 16,7-3-8-16,-4 0-4 15,1 3-14-15,-1 0 1 0,1 0 1 0,-1 0-3 16,-6 3-1-16,-1 0-4 16,-6 6-1-16,3-5-3 15,-4 5-2-15,-3 10-2 16,3-10-1-16,4 4 2 15,0-1 0-15,0 1-2 16,7-1 2-16,0 1 1 16,4-1 0-16,3 1 0 15,3 6 2-15,4-10-1 16,0 7-1-16,1 0 1 16,-1-1 1-16,0 4-1 15,0 3-1-15,-4-3 1 16,1 9-1-16,-4-3 0 15,0-3 2-15,-3 0-1 16,-1-3 2-16,1 0 4 16,-1-1 4-16,4 1 0 15,-3-9 3-15,-1-4-1 0,-3 0 0 16,0-3-1-16,-7 0 2 16,-7 1-9-16,0-4-3 15,0 0-2 1,-4-4 2-16,1 1-1 0,-4-3 2 15,3 3-2-15,4-6-1 16,0 2-4-16,10-12-2 16,4 1 3-16,11-20 3 15,-1 4-1-15,15-20 0 16,-7 17 1-16,13-14 2 16,-6 11-3-16,0-1-2 15,-4 6 4-15,-14 4 1 16,-3 6-3-16,-15 6 1 15,4 3-5-15,-7 7-1 16,3 0-37-16,1 6-14 0,3-1-57 16,10 4-22-16,1 0-28 15</inkml:trace>
  <inkml:trace contextRef="#ctx0" brushRef="#br0" timeOffset="-175678.74">22020 10718 256 0,'-7'-25'96'0,"7"16"-75"0,4-4 19 15,3 7 4-15,4 3-1 16,3 3 2-16,10 3-1 16,12 9 0-16,6 10-24 0,4 16 8 0,-4 34 3 15,-3 16-1-15,-11 12 0 16,-3 29-15-16,-11-4-4 15,-3-3-3-15,-4-2 0 16,-4-26 0-16,-6 25 0 16,-8-19-4-16,-7-9-3 15,-6-19 0-15,-8-9-1 16,-3-10-27-16,-4-9-11 16,4-3-28-16,6-13-10 15,5-9-40-15,13-3-16 16,8-7-6-1</inkml:trace>
  <inkml:trace contextRef="#ctx0" brushRef="#br0" timeOffset="-174900.19">18831 10216 256 0,'-3'-6'96'0,"-1"6"-75"0,-10 16 8 0,7-4-1 16,-11 20-6-16,-6 30 1 15,-1 26-8-15,-7 13-4 16,-3 40-6-16,-7 12-4 0,-8 42 0 16,1 5-1-16,7 20 0 15,17-26 2-15,21-15 1 16,22-7-4-16,14-37 1 15,14-19-20-15,17-31-9 16,25-19-106 0</inkml:trace>
  <inkml:trace contextRef="#ctx0" brushRef="#br0" timeOffset="-174075.28">22624 10417 268 0,'3'-28'101'0,"1"25"-78"0,-4 0-7 15,0 21 36-15,-7 20-17 16,-4 12-9-16,-7 13-6 15,-3 22-13-15,-7 24-2 0,-4 11-1 16,-3 24-2-16,-4 16-2 16,0-10 1-16,11 13-1 15,14-9 2-15,21-19 3 16,14-13-2-16,15-12-2 16,24-10-31-16,21-9-15 0,0-13-103 15</inkml:trace>
  <inkml:trace contextRef="#ctx0" brushRef="#br0" timeOffset="-173490.21">26134 10354 316 0,'-4'-9'118'0,"8"18"-92"0,6 13 11 0,-3-6-1 0,4 19 0 16,7 8 5-16,3 11-2 16,7 5-2-16,11 13-20 15,10 26 7-15,15 2 4 0,-4 0-4 16,-11 16-2-16,-10 10-10 16,-18-10-3-16,-17-6-5 15,-22 12-1-15,-14 3-1 16,-7-9-2-16,1-12 1 15,-5-20-1-15,-6-15-20 16,-1-12-7-16,1-16-30 0,0-7-14 16,3-12-42-16,4 0-16 15</inkml:trace>
  <inkml:trace contextRef="#ctx0" brushRef="#br0" timeOffset="-172642.66">17614 13330 324 0,'-7'-6'121'0,"7"6"-95"0,4 0 11 16,-4 0 0-16,7 0-10 16,3 3 1-16,4 3-11 15,8 0-5-15,6 4-7 16,14 2-4-16,11 7 2 0,0 0-2 15,-4 3 2-15,-6 3-57 16,-12 0-23-16,-6 0-85 16</inkml:trace>
  <inkml:trace contextRef="#ctx0" brushRef="#br0" timeOffset="-172455.21">17776 13637 232 0,'-21'7'88'0,"25"-1"-69"0,-1-3 11 0,4-3-2 16,8 0-10-16,9 0 0 16,12 0-11-16,6 0-2 15,4 0-3-15,0 0-2 0,-4 0 3 16,-3 0-22-16,-4 0-7 16,0 6-93-1</inkml:trace>
  <inkml:trace contextRef="#ctx0" brushRef="#br0" timeOffset="-171988.48">18690 13042 280 0,'0'-29'104'0,"4"20"-81"0,3 3 20 0,-4 3 3 16,4 6 0-16,0 6 2 16,0 7-13-1,1 6-4-15,-1 15-18 16,0 10-1-16,-4 25 1 0,1 10-3 16,-1 0 2-16,-3 5-7 15,0 7-1-15,-3 7-2 16,3-13 1-16,0-10-2 15,0-15 2-15,0-16-22 16,3-3-7-16,4-19-22 16,4-10-10-16,-1-8-35 0,8-11-14 15,0-11-27 1</inkml:trace>
  <inkml:trace contextRef="#ctx0" brushRef="#br0" timeOffset="-171730.97">19237 13383 284 0,'-14'3'107'0,"10"10"-83"0,1 9 30 0,3-6 8 16,0-1-17-16,-4 4-3 15,1 3-14-15,-4 6-5 16,-4 4-13-16,-3 5-4 0,0 7-2 0,-4 3-5 15,-3 13-1-15,0-7 3 16,3-6 1-16,1-6-25 16,3-10-11-16,3-12-43 15,4 0-18-15,7-13-56 32</inkml:trace>
  <inkml:trace contextRef="#ctx0" brushRef="#br0" timeOffset="-171507.05">19039 13399 296 0,'-3'3'112'0,"10"13"-87"0,0 15 15 0,0-15 1 16,4 6-3-16,3 3 4 16,0 6-19-16,4 1-6 15,-1 8-10-15,1 4-5 0,-1 6 1 16,1 1-2-16,0-8 2 15,-1-5-33-15,1-10-14 16,0-9-25-16,-1-9-7 16,8-10-63-1</inkml:trace>
  <inkml:trace contextRef="#ctx0" brushRef="#br0" timeOffset="-171176.53">19689 12646 364 0,'-8'4'137'0,"8"2"-106"0,-3 13 15 16,3-7 1-16,-4 23-8 15,-3 27-1-15,0 14-17 16,-3 15-5-16,-1 28-10 16,1 6-2-16,-1 1 0 0,4 12-2 15,7-10 1-15,7-15-2 0,11-16 2 16,6-18-15-16,15-14-7 16,3-11-32-1,4-13-15-15,0-10-111 16,-3-3-58-16,-1-12 113 15</inkml:trace>
  <inkml:trace contextRef="#ctx0" brushRef="#br0" timeOffset="-170141.53">20257 13079 264 0,'7'-12'101'0,"0"-1"-78"0,3 1 15 15,-3-4 2-15,0 6-5 16,0-5 2-16,-3-1-3 15,-4 0-1-15,-4 4-18 16,-6 2 6-16,-8 7 3 0,-7 10-10 16,1 5-5-16,-4 4-4 15,-1 6-1-15,1 0-2 16,0 0-2-16,0 3 1 16,3 0 1-16,4 3 1 15,0 0 1-15,7 13-2 16,6 6 1-16,5 0-2 0,6-3 2 15,5-6-2-15,2-4 2 16,4-9 0-16,7-12 3 16,1-13-1-16,6-10 2 15,7-18-2-15,4-13 2 16,0 4 0-16,-4-1 1 16,-7 7-4-16,-3-1-1 15,-4 4-1-15,-7 3 1 16,-3 6 2-16,-1 4 2 15,-3 5-3-15,0 10-1 16,-3 6 3-16,-4 4 1 16,-4 18-1-16,-3 16 1 15,-3 16-2-15,-4-1 0 0,0 4-3 16,-1-10-2 0,1-3-2-16,7-3 1 0,0 0-1 15,4-6 0-15,3-6 0 16,3-7-2-16,4-6-30 15,4-6-15-15,-1-7-28 16,5-6-10-16,2-3-94 16</inkml:trace>
  <inkml:trace contextRef="#ctx0" brushRef="#br0" timeOffset="-169839.94">20909 13227 304 0,'-7'-10'115'0,"4"10"-89"0,-4 3 16 0,3 0 4 16,-3 7-14-16,-7 9-1 15,-7 6-9-15,-4 19-2 16,-3 0-11-16,0 3-1 0,3-7-1 15,0-2-3-15,4 0-1 16,0-4-1-16,3-3 1 0,4-2-2 16,3-1-1-1,1-6-26-15,3-3-12 0,0-1-30 16,3-8-10-16,1-7-70 16</inkml:trace>
  <inkml:trace contextRef="#ctx0" brushRef="#br0" timeOffset="-169614.22">20599 13258 288 0,'0'0'107'0,"3"9"-83"0,4 10 13 16,0-9-1-16,0 15-10 15,4 3-3-15,0 6-7 16,3 1 0-16,3-4-9 0,1 1-4 0,3-1 0 15,0-6-2-15,4 3-1 16,0-3-17-16,-1-3-9 16,1-3-61-16,0 0-26 15,-8-7-13 1</inkml:trace>
  <inkml:trace contextRef="#ctx0" brushRef="#br0" timeOffset="-169359.31">21209 13042 352 0,'7'3'132'0,"4"3"-103"0,3 7 10 0,-4-4-2 0,1 7-14 15,-4 6-4-15,0 9-8 16,-7 16-3-16,0 16-4 15,-3-1-3-15,-1 7 2 0,0-12 0 16,1-4 1-16,-1-9-33 16,1 0-13-16,3-10-25 15,-4-9-9-15,4-3-67 16</inkml:trace>
  <inkml:trace contextRef="#ctx0" brushRef="#br0" timeOffset="-169164.42">21068 13368 272 0,'3'-7'104'0,"12"4"-81"0,16-6-2 0,-10 6-4 16,15-4-9-16,6 1 3 16,4 0-4-16,3 3-2 15,-10 0-2-15,0 3-9 0,-7 0-4 16,-4 0-109-1,-3 6-56-15,-1 0 79 16</inkml:trace>
  <inkml:trace contextRef="#ctx0" brushRef="#br0" timeOffset="-168891.81">21661 12919 328 0,'0'-3'123'0,"3"13"-95"0,8 11 20 16,-4-8 3-16,0 9-8 16,3 3 1-16,1 3-9 15,-4 10-4-15,4 9-17 16,-1 13-2-16,1 9 1 0,3-4-7 16,0 4-3-16,0-12-2 15,0-1-1-15,-3-9-31 16,-1-6-12-16,-3-7-18 15,0-5-5-15,-3-7-8 0,-4-13-2 16,-4-6-62 0</inkml:trace>
  <inkml:trace contextRef="#ctx0" brushRef="#br0" timeOffset="-168640.88">21975 12596 332 0,'0'16'126'0,"3"12"-98"0,4 16 32 0,0-19 7 15,0 22-16-15,4 19-5 16,3 9-18-16,0 10-5 16,7 22-13-16,0 2 2 0,1-11 4 15,-1 2-6-15,-4-9-3 0,-6-3-4 16,-4-4 0-16,-3-15-20 15,-4-12-8-15,-4-10-47 16,-3-10-21-16</inkml:trace>
  <inkml:trace contextRef="#ctx0" brushRef="#br0" timeOffset="-164767.37">22504 13161 260 0,'-4'-22'96'0,"8"6"-75"0,-1-9 17 0,1 12 3 15,-1-2-7-15,4-1 3 16,0-3-6-16,0 0 1 15,1 4-18-15,-1 5 7 0,3 4 6 0,-3 9 2 16,4 10 3-16,-1 2-9 16,1 11-3-16,0 2-10 15,-4 6-2-15,0 10-4 16,0 6-3-16,0 7 2 16,3-7 0-16,1-3-4 15,0-6 1-15,-4-13-5 16,0 0 1-16,-4-9-40 15,-3-6-18-15,-7-4-41 16,-3-3-18-16,2-6-32 16</inkml:trace>
  <inkml:trace contextRef="#ctx0" brushRef="#br0" timeOffset="-164556.83">22433 13180 296 0,'4'0'110'0,"6"0"-86"0,11 6 7 0,-6-6-4 16,9 0-9-16,15 0 0 15,17 0-6-15,1-6-2 16,-1 6-6-16,-3 0-3 0,-7-4 2 16,-7-2-22-16,-7 6-9 15,-4-9-110 1,4 6-57-16,-4-4 91 15</inkml:trace>
  <inkml:trace contextRef="#ctx0" brushRef="#br0" timeOffset="-164225.36">23001 12926 280 0,'-3'-10'104'0,"3"10"-81"0,7-6 3 16,0 6-4-16,7 0 3 15,7 0 7-15,7 6 3 16,4-3 0-16,0 13-18 16,-1 3 14-16,-6 3 8 0,-7 6 0 15,-15 3 1-15,-10 1-18 16,-7 5-8-16,-7 1-6 16,0 0-3-16,3 9-1 0,4-10 2 15,7-5-5-15,7 2-3 16,11-9 1-16,6-3 0 15,11-6 1-15,4-7 0 16,0 1 0-16,0-4 2 16,-4-3-14-16,-3-3-5 15,-4-3-48-15,-4-3-23 16,5-4-106 0</inkml:trace>
  <inkml:trace contextRef="#ctx0" brushRef="#br0" timeOffset="-163909.58">23869 12534 312 0,'-7'-19'115'0,"10"16"-89"0,-3 3 25 15,0 0 19 1,0 3-25-16,-10 31-7 16,-4 7-7-16,-4 28-18 15,-7 22 10-15,8 3 4 0,3 6-14 16,3 20-5-16,8-4-7 16,6-19-2-16,8-6 1 15,3-13 0-15,0-12-18 0,0-13-8 16,0-6-30-16,0-15-13 15,4-14-113 1</inkml:trace>
  <inkml:trace contextRef="#ctx0" brushRef="#br0" timeOffset="-163158.27">24190 13004 232 0,'7'-19'88'0,"4"7"-69"0,3-7 11 0,-4 6 1 16,1 1-2-16,-1-7 5 15,1 0 6-15,-4 3 4 16,0-2-23-16,0-1 10 0,-3 0 6 16,-4 3-3-16,-4 7 1 15,1-1-12-15,-18 7-3 16,3-3-10-16,-21 22-2 16,-14 15 0-16,7 7 2 15,4 2-5-15,7 7-3 16,10-3-4-16,7-9 1 15,11 3 1-15,7-10 0 16,14-9 6-16,15-4 4 16,13-9-3-16,7-6 1 0,1-9 1 15,-4-7 2-15,-4-6-1 16,-7-9 1-16,-7 3 0 16,-3 3 1-16,-7 0-2 15,-4 6-1-15,-4 6-1 16,-2 7 2-16,-8 12-5 15,0 10-3-15,-4 9-4 16,-3 6-1-16,0 7 2 16,0 3 2-16,0 6-2 15,0 12 0-15,3 1 1 16,1-7 0-16,3 1-3 16,0-4 2-16,3-9-1 15,1-7 0-15,-4-9-31 16,3-6-13-16,1 0-37 0,-1-10-12 15,4-9-58-15,7-9-23 16,8-10 41 0</inkml:trace>
  <inkml:trace contextRef="#ctx0" brushRef="#br0" timeOffset="-162892.75">24913 13010 324 0,'-3'-3'123'0,"3"6"-95"0,0 3 18 0,0 1 1 16,0 2-1-16,-4 4 2 16,1 6-13-16,-4 2-4 15,-1 5-18-15,-2 5-6 0,-4-3 0 16,0 13-4-16,-4 0 0 16,0 3-1-16,-3-4-2 15,4-5-24-15,-1-4-11 16,0-6-29-16,4-6-12 15,0-6-30-15,-4-10-11 16,8-6-8 0</inkml:trace>
  <inkml:trace contextRef="#ctx0" brushRef="#br0" timeOffset="-162689.6">24687 12988 340 0,'7'3'129'0,"1"10"-100"0,2 9 11 15,-3-13 0-15,0 10-13 16,4 3-3-16,-1 6-6 16,4 7-1-16,4 6-9 15,3 2-5-15,0 1-2 0,1 3-1 16,2-6 0-16,1-6-29 16,0-7-13-16,-1-9-69 15,5-10-30-15,-5-9 7 16</inkml:trace>
  <inkml:trace contextRef="#ctx0" brushRef="#br0" timeOffset="-162408.45">25566 12694 376 0,'17'-26'143'0,"-17"26"-112"0,29-3 16 0,-22-3 1 16,3 12-14-16,1-3 0 15,-1 13-15-15,1 28-4 0,-7 19-9 16,-1 6-4-16,-3 0-1 0,0-3-1 16,0 3 2-16,0 6-1 15,-3-3 2-15,-1-9-40 16,1-13-16-16,-1-13-23 15,0-8-6-15,4-17-81 16</inkml:trace>
  <inkml:trace contextRef="#ctx0" brushRef="#br0" timeOffset="-162199">25428 13016 336 0,'-10'-12'126'0,"13"9"-98"0,8 3-5 0,-1 0-11 16,12 3-10-16,9 0 1 16,12 3 0-16,2-3 1 0,1 4-2 15,-3-4-2-15,-5-3 3 16,-2 6-2-16,-5-3-1 16,-2-3-48-16,-5 0-22 0,8 0-67 15</inkml:trace>
  <inkml:trace contextRef="#ctx0" brushRef="#br0" timeOffset="-161928.73">26247 12694 364 0,'-7'-16'137'0,"7"13"-106"0,-4 3 17 15,4 0 0-15,0 3-17 16,0 3-4-16,4 10-4 0,-1 12 0 15,1 16-13-15,-4 12 10 0,0 7 3 16,-4 0-9-16,4-4-5 16,0 4-9-1,4 3 0-15,-1-3-9 16,4-10-4-16,-3-9-29 0,3-13-10 16,0-9-8-16,0-9-4 15,0-10-24-15,0-9-11 16,0-7-31-1</inkml:trace>
  <inkml:trace contextRef="#ctx0" brushRef="#br0" timeOffset="-161674.37">26497 12521 344 0,'7'0'129'0,"11"3"-100"0,21 16 29 16,-18-3 5-16,7 3-9 15,4 12 0-15,3 16-13 16,4 22-5-16,3 12-20 16,4-5-1-16,-11 5-1 0,-13 1-3 15,-15 2-1-15,-11-2-4 16,-7-10-1-16,1-9-3 16,-4-10-2-16,-4-12-46 15,0-4-21-15,1-12-43 16,3-3-19-16,-7-9-52 15</inkml:trace>
  <inkml:trace contextRef="#ctx0" brushRef="#br0" timeOffset="-160653.1">17812 15114 324 0,'-50'0'123'0,"43"0"-95"0,0 0 16 0,7 0 11 15,14 0-19 1,11 0-12-16,17 0-5 16,11 3-12-16,4-3-4 0,-1 10-2 0,-3-4-1 15,-7 6 0-15,-4 4-31 16,-10 6-14-16,-11 0-59 15,-3 6-23-15,-11-9-5 16</inkml:trace>
  <inkml:trace contextRef="#ctx0" brushRef="#br0" timeOffset="-160487.77">17949 15547 340 0,'14'9'126'0,"15"-6"-98"0,17-6 6 15,-22-3-6-15,4 0-16 16,4-1-4-16,3 4-12 16,4 3-3-16,0 0 4 15,0 0-45-15,-4 0-18 0,4-3-74 16</inkml:trace>
  <inkml:trace contextRef="#ctx0" brushRef="#br0" timeOffset="-159919.08">19142 14694 236 0,'3'-47'88'0,"1"31"-69"0,-1 1 15 0,1 5 3 16,-1 1 1-16,1-1 2 15,-4 1-7-15,0 6 0 16,-4 6-19-16,-3 6 1 0,-3 26-1 15,-4 24 8-15,-8 20 4 16,-2 9-8-16,-8 28-3 16,0 15-6-16,4-12-4 15,10 7-2-15,11 6-3 16,11-16 1-16,14-19-1 16,3-19 0-16,3-15 0 15,1-13-20-15,-4-12-7 16,0-7-35-16,-6-9-15 0</inkml:trace>
  <inkml:trace contextRef="#ctx0" brushRef="#br0" timeOffset="-159422.84">19593 14964 268 0,'-3'-29'101'0,"3"11"-78"0,0-11 26 15,0 17 7-15,0-1-15 16,-4 7-3-16,-6 6-16 0,-4 13-6 16,-8 12-9-16,-6 6 2 0,-4 3 3 15,1 7-2-15,-1 9 0 16,7 13 0-16,8 0 1 15,13-7-3-15,11-2 0 16,11-14-1-16,6-11 1 16,5-17 2-16,2-12 4 15,1-12-4-15,0-20 0 16,0-9-2-16,-1 1 0 16,-6-1 2-16,-4 6 1 15,-7 7 6-15,-3 6 3 16,-4 3-4-16,-7 16-1 0,-7 6-12 15,0 13-1-15,-4 22-2 16,1 15 0 0,3 10 0-16,0-1 0 15,3 7 0-15,1-3 0 0,3 13 0 16,0-7 0-16,0-3-25 16,3-13-10-16,1-9-37 15,3-9-15-15,0-13-9 16,0-9-4-16,10-16-50 15</inkml:trace>
  <inkml:trace contextRef="#ctx0" brushRef="#br0" timeOffset="-159165.87">20359 15183 376 0,'-4'0'140'0,"4"6"-109"0,-7 10 9 0,4-7-2 16,-8 20-11-16,-10 8-1 16,-4 7-12-16,-6 0-6 15,2 3-5-15,1 0 0 0,0 3 0 16,0 0-4-16,3-2-1 16,7 5-2-16,4-16 3 15,4-5-44-15,-1-10-17 16,4-3-22-16,3-16-8 0,4-16-47 15</inkml:trace>
  <inkml:trace contextRef="#ctx0" brushRef="#br0" timeOffset="-158957.29">20080 15155 368 0,'-3'-16'137'0,"6"13"-106"0,1 3 8 16,-1 3-3-16,4 7-8 15,0 12 3-15,4 18-11 16,3 14-4-16,0 5-9 16,4 1-3-16,3 2 0 0,0 7-2 15,4 4-2-15,3-4-28 16,0-13-14-16,0-15-49 16,4-7-19-16,-11-21-44 15</inkml:trace>
  <inkml:trace contextRef="#ctx0" brushRef="#br0" timeOffset="-158355.68">20994 15033 296 0,'-4'-10'110'0,"4"7"-86"0,4 6 18 0,-1-3 1 16,4 6-8-16,0 7 0 15,4 3-9-15,-4-4-2 16,4 26-13-16,-4 18-4 0,0 4-1 15,0 3-3-15,-4-4-2 16,1-2 2-16,-1-4 0 16,-3-6-43-16,0 3-18 0,0-12-50 15,4-13-20-15,-4-3 2 16</inkml:trace>
  <inkml:trace contextRef="#ctx0" brushRef="#br0" timeOffset="-158160.6">20807 15425 312 0,'7'-7'118'0,"11"4"-92"0,20 0 11 15,-16 0-3-15,6 0-17 16,3 0-2-16,8-1-9 16,11 1-2-16,10 0-2 15,3 0-2-15,-3 3 1 0,-7 0-12 0,-7-3-3 16,-7 3-39-16,-8-3-18 15,-2-3-65 1</inkml:trace>
  <inkml:trace contextRef="#ctx0" brushRef="#br0" timeOffset="-157889.67">21636 14866 288 0,'-21'-18'110'0,"21"14"-86"0,3 8 22 0,4-4 6 16,0 15-6-16,7 10 2 15,1 4-4-15,2 5-1 0,1 7-23 16,-1 31-3-16,-2 19 0 0,-5-3-9 16,1-1-2-16,-1 8-4 15,1 2-2-15,3-9-4 16,0-7-2-16,0-21-44 15,4-16-16-15,-4-13-20 16,0-15-5-16,0-13-60 16</inkml:trace>
  <inkml:trace contextRef="#ctx0" brushRef="#br0" timeOffset="-157516.11">22027 14584 328 0,'-3'0'123'0,"14"10"-95"0,17 8 31 0,-7-5 8 16,14 21-14-16,15 26-1 0,2 9-17 15,-2 6-4-15,-4 16-18 16,-7 19-6-16,-11 0-2 0,-7-10-3 16,-7 0 1-16,-7 1 0 15,-10-4 1-15,-8-9-7 16,-7-22 0-16,-3-7-43 15,-4-15-17-15,1-13-23 16,3-2-7-16,7-14-73 16</inkml:trace>
  <inkml:trace contextRef="#ctx0" brushRef="#br0" timeOffset="-156916.42">23294 14453 280 0,'-11'-19'104'0,"11"19"-81"0,0-3 14 15,0 3-1-15,0 0-8 16,-3 9 0-16,-8 13-2 0,-10 9-1 15,-11 16-14-15,-3 38 7 0,-4 12 2 16,0 25-2-16,1 32 0 16,6-7-6-16,11 7-2 15,10 0-6-15,11-23-3 16,18-18-3-16,17-22 1 16,14-19-10-16,4-9-3 15,-3-16-24-15,-4-16-10 16,-8-12-24-16,-2-9-7 15,-5-10-62 1</inkml:trace>
  <inkml:trace contextRef="#ctx0" brushRef="#br0" timeOffset="-156615.97">23488 14691 304 0,'-11'-13'115'0,"11"10"-89"0,4 6 16 15,3 0 2-15,4 7-7 16,3 12 1-16,7 25-13 16,0 6-2-16,-3 13-14 15,-8 9-5-15,-6 32-1 0,-8-4-4 0,-3-6 0 16,0-2 3-16,0-5 1 15,4-5-4-15,6-16-1 16,8-3-39-16,6-22-15 16,4-19-34-16,11-16-13 15,-4-9-29 1</inkml:trace>
  <inkml:trace contextRef="#ctx0" brushRef="#br0" timeOffset="-156357.39">24268 15026 336 0,'-7'22'126'0,"3"-3"-98"0,-10 9 10 0,7-15-3 0,-7 12-5 16,-11 13 2-16,-7 12-11 15,-7 0-3-15,4 0-10 16,0-3-5-16,0-3 0 0,6-3-2 15,5-4-1-15,3-2-2 16,3-7-1-16,4-3-38 16,3-6-17-16,4-6-29 15,4-7-10-15,3-6-36 16</inkml:trace>
  <inkml:trace contextRef="#ctx0" brushRef="#br0" timeOffset="-156158.43">23954 15080 288 0,'-7'-22'110'0,"7"22"-86"0,0 0-6 16,0 9 34-16,0 4-17 15,3 5-7-15,1 17-5 16,3 12-14-16,0 6 1 0,3 7 3 16,4-4-7-16,4-2-3 15,3-4 0-15,4-3 0 16,3-3-28-16,0-7-12 15,1-8-48-15,2-11-21 16,-6-2-24 0</inkml:trace>
  <inkml:trace contextRef="#ctx0" brushRef="#br0" timeOffset="-155814.77">24719 14870 364 0,'0'-26'134'0,"4"20"-104"0,-1-3 3 16,-3 9-7-16,4 6-3 15,3 7 6-15,-4 21-12 16,1 4-4-16,-4 6-8 16,0 28-4-16,-4 16 2 0,4-1-2 15,0-5 2-15,4-7-4 16,3-3 0-16,0-3-28 16,0-9-13-16,-3-19-49 15,-1-7-19-15,-10-18-31 16</inkml:trace>
  <inkml:trace contextRef="#ctx0" brushRef="#br0" timeOffset="-155611.73">24465 15243 316 0,'-10'-13'121'0,"20"-3"-95"0,15 1 18 0,-4 5 0 15,18 1-13-15,10 0-1 16,4 2-19-16,4 1-7 15,3 0-3-15,3 3-1 0,1 3 0 16,-8 0-20-16,-3 0-7 16,-7 0-50-16,0 0-20 15,-15 3-40 1</inkml:trace>
  <inkml:trace contextRef="#ctx0" brushRef="#br0" timeOffset="-155100.21">25195 14754 296 0,'0'-4'112'0,"4"1"-87"0,-1-3 11 16,1 3 0-16,3-3-9 0,4 2 1 16,3-2 5-16,7 6 1 15,7 6-18-15,4-2 4 0,10 18 1 16,8 12 2-16,-1 7 3 15,-7 15-5-15,-13-6-3 16,-15 4-2-16,-21 12 0 16,-15 6-4-16,-2-3 0 15,-4-7-5-15,3-5-2 16,0-13-5-16,7-4 0 16,8-8-2-16,3-7 0 15,7-6 4-15,7 0 1 0,7-4-4 16,11-2 1-16,6-1 0 15,8-2 2-15,0 2-1 16,0-2 2-16,-4-1-40 16,-3-3-16-1,-7-3-62-15,-1 1-25 16</inkml:trace>
  <inkml:trace contextRef="#ctx0" brushRef="#br0" timeOffset="-154814.33">25781 14459 460 0,'11'25'170'0,"6"3"-132"0,8 16 20 0,-4-22 1 0,18 31-15 15,21 19-4-15,3 13-18 16,-3 6-8-16,-10 9-9 16,-19 7-2-16,-16-4 3 0,-26-9-3 15,-21 7-2-15,-10-1-7 16,3-3-1-16,7-15-35 16,4-19-14-16,3-13-31 15,4-13-11-15</inkml:trace>
  <inkml:trace contextRef="#ctx0" brushRef="#br0" timeOffset="-154169.27">19378 16497 368 0,'64'9'140'0,"-26"-9"-109"0,19 10-9 0,-29-10-11 16,21 9-14-16,29-3 0 15,14-3-1-15,21 4 3 16,38-4 0-16,15-6-2 0,39-4 2 15,42-2 25-15,21-3 13 16,28-4-7-16,43 6-3 16,21 1-13-16,14 0-4 15,3 2-4-15,-3 1-1 16,4 3-3-16,6 0-2 16,-6 3 1-16,-33 0 1 0,-6 3 1 15,-36 0 1-15,-28 0-53 16,-42-3-22-16,-25-6-114 15</inkml:trace>
  <inkml:trace contextRef="#ctx0" brushRef="#br0" timeOffset="-149199.11">20652 6899 164 0,'3'-3'63'0,"-3"3"-49"0,11-6 9 15,-8 3 1-15,4-1 1 16,0 1 4-16,4-3 2 15,0 3 3-15,-1-3-18 16,-3 6 8-16,0-3 6 0,-3 3-1 16,-8 0 1-16,1 0-11 0,-11 3-1 15,3-3 2-15,-10 9 2 16,3-6 6-16,-24 0 3 16,10 0-9-16,-45 4 0 15,13-1-11-15,-35 0-4 16,22 1-2-16,-54 5-1 15,29-3-2-15,-68 4-2 16,43-4-2-16,-35 1-1 16,-39 9 2-16,74-10 0 15,28-3-4-15,22 1 1 16,17-1-31-16,46-6-12 16,0 0-53-16,42-3-24 15,-4 3-25-15</inkml:trace>
  <inkml:trace contextRef="#ctx0" brushRef="#br0" timeOffset="-148821.43">19625 6513 316 0,'0'-9'121'0,"0"9"-95"0,0 3 7 0,0-3-5 15,-7 10-1-15,3-4 4 16,-24 25-11-16,4-9-4 16,-47 25-9-16,15-9 2 0,-22 9 3 15,14-10 3-15,-31 14 3 16,-11 15-1-16,25-4 1 15,21-5-7-15,21-4-2 16,25-9-1-16,21-10 2 16,0-9-3-16,29 1-2 15,24 2 0-15,7-9-1 16,-14-7-5-16,31 4 1 16,-17-4-40-16,22 4-15 15,34 9-147-15</inkml:trace>
  <inkml:trace contextRef="#ctx0" brushRef="#br0" timeOffset="-148087.59">21491 6501 284 0,'11'-50'107'0,"-1"31"-83"0,5-3 15 0,-8 13 3 15,0-4-8-15,3 0 3 16,-3 4-4-16,-3 3 0 16,-1 6-18-16,1 6 6 0,-4 10 3 15,-4 18-4-15,1 29-1 16,-4 15-9-16,0 13-4 15,0 19-3-15,0 12-3 16,3-6 3-16,4-15 0 16,4-1-4-16,3-15-1 15,3-19-32-15,1-10-13 16,-1-28-14-16,4-22-4 16,8-9-102-1</inkml:trace>
  <inkml:trace contextRef="#ctx0" brushRef="#br0" timeOffset="-147862.99">21657 6244 304 0,'-25'0'112'0,"29"3"-87"0,10 3 13 16,4-6 1-16,17-3-14 15,11-3-3-15,10-4-12 16,11 1-4-16,21 0-4 16,11-1-2-16,-11 4 1 0,-14 12-26 0,-14-3-10 15,-7 7-119 1</inkml:trace>
  <inkml:trace contextRef="#ctx0" brushRef="#br0" timeOffset="-147683.73">21527 6893 300 0,'0'9'112'0,"17"-12"-87"0,40-3 0 0,-15 0-7 16,28-7-9-16,8 1 0 16,14 2-5-16,3 4-3 15,-7 6 0-15,-14 0-56 0,-10 9-23 16,-15 10-45-16</inkml:trace>
  <inkml:trace contextRef="#ctx0" brushRef="#br0" timeOffset="-147424.78">22497 6915 368 0,'-7'-10'140'0,"7"4"-109"0,0 3 7 16,0 3-3-16,0 0-14 16,3 3-2-16,-3 7-11 15,0 8-3-15,-3 14-3 0,-1 8-2 0,1 11 3 16,-1-4-4-16,-3 6-2 16,0-6-42-16,3-6-18 15,1-7-41-15,6-6-15 16,4-6-4-1</inkml:trace>
  <inkml:trace contextRef="#ctx0" brushRef="#br0" timeOffset="-147067.96">22818 6407 224 0,'-4'16'85'0,"4"2"-66"0,-3 39-1 0,3-20-6 16,-4 23 3-16,1 15 2 0,-1 0 29 16,1 7 12-16,3 0-29 15,7-10 17-15,0-13 8 0,7-12-7 16,3-19 0-16,5-12-23 16,2-22-9-16,8-7-7 15,10-15-3-15,8 0-3 16,-1 0 1-16,0 6 2 15,-10 3 2-15,-7 3-3 16,-25 26 2 0,-14 15 0-16,-4 12-5 15,4 4-2-15,7 0-47 16,11-7-17-16,10-2-6 0,11-10 1 16,3-4 10-16,0-2 7 15,8-13-80 1</inkml:trace>
  <inkml:trace contextRef="#ctx0" brushRef="#br0" timeOffset="-146767.91">23693 6877 392 0,'-53'-12'145'0,"24"21"-112"0,-13 0 1 0,28-2-7 15,-4 5-13-15,1 7 0 0,3 6-11 16,3 7-1-16,7-1-2 16,12 0 2-16,9-6 3 0,11-6 2 15,8-6 1-15,2-4-4 16,-2-3-1-16,-8-3-1 16,-3 7 1-16,-8 2 0 15,-6 4 1-15,-1 0-5 16,1-1 1-16,3-2-20 15,0-7-9-15,0 1-47 16,11-14-21-16,-7 1-62 16</inkml:trace>
  <inkml:trace contextRef="#ctx0" brushRef="#br0" timeOffset="-146061.67">24105 6234 208 0,'7'-15'79'0,"-3"12"-61"0,-4-7-1 16,0 4-2-16,0 6-13 15,0-3-1-15,0 3-14 16,-4 0-5-16,1 3 10 16,-1 3-21-16,1 4-7 0,-1-1 14 15,1 0 7-15,-4 1 10 16,3-1 5-16,1 1 3 0,-1-4 1 16,4 0 33-16,0-6 15 15,7-3-20-15,0-3-9 16,4-4-7-1,-1 1 2-15,1-4 3 0,0-2 4 16,-1 2 0-16,1-2 0 16,-1-4 3-16,1 0 3 15,-1 3-2-15,-2 4 0 16,-1 2-1-16,0 7 0 16,0 16 2-16,0 15 1 15,-4 10-3-15,-3 15-3 16,0 10-5-16,-3 31 0 15,-1 6-11-15,4-6-3 16,0 9-4-16,4 7 1 16,-4-6-2-16,3-17 2 0,1-8-2 15,3-16-1-15,-4-16-17 16,1-13-9-16,-1-6-33 16,-3-3-12-16,-3-12-60 15,3-10-26 1,-7-12 14-16</inkml:trace>
  <inkml:trace contextRef="#ctx0" brushRef="#br0" timeOffset="-145296.73">23647 6930 196 0,'3'-6'74'16,"-3"6"-58"-16,11-6 9 0,-8 3 2 0,4-3-5 16,0 2 1-16,4-2-3 15,0 0-1-15,-1-4-10 16,1 4 8-16,-4-6 5 0,0 9 9 15,-7-4 3-15,0-2-12 16,-7 9-3-16,0-3-5 16,-11 3-1-16,4 0-1 15,-11 3 0-15,4 6-2 16,-7 1 1-16,7 2-6 16,-4 10-1-16,4-3 2 15,0 12 1-15,3-2-1 16,8 5-1-16,-1-3-1 15,11 1 2-15,0-4-1 0,11-6 2 16,-1 0 0-16,15-10 3 16,-4 1-1-16,11-16 2 15,-8 3-4-15,8-19 1 16,-4 3-3-16,1-12 2 16,-8 9-4-16,-4-6 0 15,-2 3 1-15,-5 3 0 16,1 4 2-16,-4-1 1 15,0 4-3-15,-7 5-3 16,0 4-3-16,0 6 1 16,0 7 1-16,7 12 0 15,7 12-3-15,7 4 2 0,0-7 1 16,0 4 0-16,1-4 0 16,-5-6 0-16,-3-3-44 15,1-10-20 1,-5 4-32-16,4-13-11 0,4-3-52 15</inkml:trace>
  <inkml:trace contextRef="#ctx0" brushRef="#br0" timeOffset="-144095.4">25337 6401 220 0,'14'-66'85'0,"-4"34"-66"0,11-21 21 16,-10 28 4-16,3 0-2 16,0 6-1-16,-3 10 2 15,-4 15 0-15,-4 16-23 16,-6 16 4-16,-8 9 0 0,-6 22-6 0,-5 18-3 15,1 11-8-15,-3-8-5 16,-5 1 3-16,1 7 4 16,3-4-1-16,4-19 1 15,7-16-3-15,7-11 1 16,7-17 5-16,7-19 2 16,4-24-5-16,6-10-3 15,5-16-6-15,2-6 0 16,8-15 2-16,14-38 1 15,17-7-4-15,8-12 1 16,-4-28 0-16,-7 3 0 16,-7 12 2-16,-7 16 1 15,-11 22-1-15,-10 22-2 16,-8 38 3-16,-3 22 0 16,-7 12 3-16,1 25-5 15,-8 38-1-15,0 15 0 16,-8 14 2-16,-2 21-1 15,-1 15-1-15,1-12 1 16,-1 1 1-16,4-8-1 16,4-14-1-16,-1-23-39 0,0-12-16 15,1-23-30-15,-1-18-10 16,-6-15-75-16</inkml:trace>
  <inkml:trace contextRef="#ctx0" brushRef="#br0" timeOffset="-143954.79">25464 6488 316 0,'7'0'121'0,"14"7"-95"0,25 5-6 15,-18-6-9-15,11 7-10 16,3 6 2-16,0 3-22 16,-3 12-7-16,-4 4-106 15,1 0-45-15</inkml:trace>
  <inkml:trace contextRef="#ctx0" brushRef="#br0" timeOffset="-143673.58">25954 6921 316 0,'10'-12'118'0,"-2"5"-92"0,2-5 13 0,-3 5-2 16,0-2-16-16,4-10-4 16,-1 7-4-16,4-13 1 15,4-7-7-15,0-5 5 0,6-4 1 16,5 0 5-16,-1 3 1 15,-3 4 3-15,-1 6 1 16,1 12-1-16,-4 7-2 16,-3 12 1-16,-4 19-1 15,-4 15-9-15,-2 10-2 16,-5 0-3-16,1 0-1 0,-1-9-3 16,4 6 1-16,0-6-22 15,0-1-9-15,0-5-46 16,0-7-17-16,0-6-105 31</inkml:trace>
  <inkml:trace contextRef="#ctx0" brushRef="#br0" timeOffset="-139846.71">26839 6448 228 0,'11'-10'88'0,"-11"10"-69"0,21-12 22 16,-17 9 3-16,6-4-7 16,-3 4 1-16,4 0-7 0,-4 0-1 15,0 3-17-15,0 0 5 0,-7 0 3 16,0 0-5-16,-11 6-1 15,1 0-5-15,-8 4-1 16,4-1-5-16,-11 4-3 16,8 2 0-16,-8-2 1 15,4 6-6-15,0 0 1 16,3-4 1-16,4 4 3 16,3-3-2-16,8-1-2 15,-1-2 2-15,11-4 0 16,0 4 1-16,8 6 2 15,-5-7-3-15,8 7 0 16,-4-3 1-16,0 3 2 16,-3-1-1-16,-4 11-1 0,-4 2 3 15,-3-3 2-15,0-3-2 16,0-3-2-16,-3-3 6 16,-1-6 3-16,-3-1-1 15,0-2 0-15,0-4-5 16,-7 0-1-16,-4-3-3 15,-6 0-1-15,-5 0-4 16,1 1 1-16,0-1-38 16,10 0-14-16,8 0-16 15,10 0-4-15,7-3-29 16,7 0-50 0,3 3 44-16</inkml:trace>
  <inkml:trace contextRef="#ctx0" brushRef="#br0" timeOffset="-138853.79">27076 6542 272 0,'3'-35'101'0,"-3"35"-78"0,11-12 24 0,-11 12 5 16,0 0-12-16,0 0-3 15,0 6-6-15,0-3-2 16,-7 22-16-16,3-3 1 0,-6 13 0 0,-1-1-3 16,0 4 1-16,4 6-3 15,7-16 0-15,0-6-5 16,11 0-1-16,-4-3 3 16,11-7 3-1,-4-3-6-15,3-5-2 0,1-4-1 16,0 0 0-16,-4-4 0 15,0-5 2-15,-3 3-1 16,-1 0 2-16,-3-1-4 16,-3 7 0-16,-1 0-1 15,-3 10 0-15,0-1 0 16,0 4 0-16,0-4 0 16,7 7 0-16,-3-4 4 15,10-2 1-15,7-4 3 0,-3-6 1 16,-1 0 3-16,12-6 1 15,-8-4-1-15,3 1 1 16,-2-4-4-16,-8-12-2 16,0 6 0-16,-7-18-1 15,0 5-2-15,-7-11-2 16,0 8-2-16,-4-3-1 16,4 10-1-16,-3 6 3 15,-1 3-13-15,4 7-6 16,0-1-16-16,0 13-5 15,0 0-9-15,11 7-4 16,7 8 19-16,-4-2 7 16,0-1 18-16,7 4 6 15,-3-3 5-15,6 2 4 0,-3-2 7 16,8 2 4-16,-5-5-2 16,12-7 0-16,-12 0 0 15,15-9 4-15,-7 0-1 16,0-13 1-16,-8 6 2 15,-10-2 2-15,-3 2-8 16,-14 4-3-16,-1 2-6 16,-14 7-4-16,4 0-3 15,-7 10-1-15,3-1-1 16,1 16 3-16,3-6-2 16,7 12-1-16,0-9-2 15,7 3-1-15,0-6 1 16,10 0 4-16,1-3 1 15,10-1 1-15,-3-2 0 0,17-4 2 16,-7-2-1-16,11-7 2 16,-7 0 2-16,-1-3 2 15,-2-1 10-15,-5-8 6 16,-3 2-8-16,-3-18-3 16,-4 6-3-16,0-22 1 15,-3 10-5-15,7-10-1 16,-4 13-4-16,7-1-3 15,-4 7 2-15,8 3 0 16,-4 3-2-16,18 4 2 16,-7 2-19-16,14 4-9 15,-7 3-51-15,3 2-21 0,-7 1-78 32</inkml:trace>
  <inkml:trace contextRef="#ctx0" brushRef="#br0" timeOffset="-134697.24">22049 7761 200 0,'-4'0'74'0,"4"-3"-58"0,4 3 5 15,-4 0-3-15,0 0-3 16,0 0 1-16,0 0 3 15,7-6 2-15,0 6-11 16,3-3 1-16,11-3 2 0,11 6 4 16,4-10 2-16,-8 10 1 15,32-12 0-15,60-13-3 16,-11-1 0-16,-17 8-1 0,105-26 3 16,-49 16-9-1,166-20-1-15,-91 14-1 0,161-13 2 16,-119 16-3-16,172-16 1 15,-140 18-3-15,168-2 2 16,-158 9-6-16,95 0-1 16,-123 10 2-16,60-7 3 15,-103 3-2-15,25-3-2 16,-70 7 2-16,-15-10 0 16,-38 6-30-16,-29-3-12 15,-24 0-134 1</inkml:trace>
  <inkml:trace contextRef="#ctx0" brushRef="#br0" timeOffset="-134201.11">23319 7915 192 0,'-11'9'74'0,"11"-9"-58"0,7 10 12 0,-3-10 2 16,3 3-3-16,0 0 4 16,10-3-2-16,-3 0 2 15,32-9-17-15,43-7 5 0,-8 3 4 16,-14 4-6-16,102-16-2 15,-38 6 3-15,175-18 0 16,-87 8-5-16,236-40 0 16,-144 22-10-16,250-28-2 15,-202 25 1-15,160 0 1 0,-180 15-1 16,6 4-2-16,-101 9-54 16,-29 0-24-16,-56 3-78 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4T20:16:57.55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8611 6385 260 0,'-7'6'99'0,"7"-3"-77"0,4 4 11 0,-1-4 0 0,1 0-5 15,3 0 1 1,3 0-8-16,8-3 0 0,14 0-12 16,7-3 6-16,14-3 2 0,7-1-1 15,3 1 1-15,8-3-7 16,10 2-4-16,3 1-1 15,-6 3-1-15,-7 0-5 16,-11 3 1-16,-11 0 0 16,-10 0 0-16,-7 0-18 15,-8 0-8-15,-3 0-41 16,-7 6-123 0</inkml:trace>
  <inkml:trace contextRef="#ctx0" brushRef="#br0" timeOffset="314.01">8544 7009 252 0,'-21'-10'93'0,"21"10"-72"0,7 0 14 0,0 0 2 0,7 4-10 16,8-4-3-16,9-4-6 15,19 1-1-15,20-3-9 16,4 6 1-16,-3-3 4 0,3-3-3 16,4 6 0-16,-1 6-4 15,-3-3-1-15,-7-3-10 16,-10 6-4-16,-8-6-68 15,4 0-29-15,0 0-30 16</inkml:trace>
  <inkml:trace contextRef="#ctx0" brushRef="#br0" timeOffset="841.15">11285 5582 176 0,'22'-56'68'0,"-15"50"-52"0,0-7 12 0,-4 7 3 15,1-1-3-15,-1 1 3 16</inkml:trace>
  <inkml:trace contextRef="#ctx0" brushRef="#br0" timeOffset="1051.71">11317 5498 418 0,'-28'28'29'0,"-11"31"-4"15,-10 17-6-15,-8 24-2 16,-6 44 10-16,-18 35 5 15,-11 34-3-15,4 35-3 16,17-4-12-16,18 4-6 16,29-35-1-16,27 1 0 0,39-26-1 15,25-32 1-15,15-30-2 16,27-23 2-16,4-21-4 16,-11-7-2-16,-10-18-3 15,-11-14-1-15,-14-8-49 16,-7-10-22-16,-7-9-100 15</inkml:trace>
  <inkml:trace contextRef="#ctx0" brushRef="#br0" timeOffset="1766.36">17191 5394 212 0,'0'-47'79'0,"7"31"-61"0,4-6 17 0,-4 13 5 16,10 3 3-16,15 6 6 16,24 15 0-16,15 11 0 0,10 14-27 15,18 32 5-15,0 26 1 0,-11 27-15 16,-21 47-7-16,-21 17-4 16,-25 18 0-16,-21-13 8 15,-25 22 3-15,-10-28 5 16,-11-9 3-16,-17-3-5 0,-12-23-1 15,1-24-12-15,11-16-1 16,6-19-15-16,15-16-5 16,7-15-25-16,10-16-13 15,8-9-10-15,6-16-4 16,7-16-35-16,19-9-15 16,13-10 11-1</inkml:trace>
  <inkml:trace contextRef="#ctx0" brushRef="#br0" timeOffset="2141.23">19046 5338 304 0,'4'-63'112'0,"-8"60"-87"0,-6 6 0 16,-1 6-7-16,-20 10-2 16,-26 22 4-16,-10 25-4 15,-7 31-1-15,-21 13-9 16,-15 46 5-16,5 17 2 0,-1 37-2 0,-4-3 1 15,1 25-5-15,24-16 1 16,32 1 1-16,46-23 2 16,36-21-5-16,38-14-2 15,56-8-15-15,46-19-6 16,29-29-79-16,35-31-36 16,7-25-13-1</inkml:trace>
  <inkml:trace contextRef="#ctx0" brushRef="#br0" timeOffset="2625.24">25859 5378 188 0,'14'-37'71'0,"3"18"-55"0,19-9 13 0,-15 18 2 16,7 1 1-16,0 9 4 16,4 19-3-16,0 6 2 15,0 16-19-15,3 34 13 0,7 25 5 16,11 32-1-16,28 40 3 16,21 32-11-16,-6 22-3 15,-8 25-9-15,-10-7-3 16,-15 17-3-16,-24-26 0 15,-25 12-4-15,-21-33-2 16,-18-20-5-16,-24-9-2 16,-15-25-44-1,-3-25-18-15,4-26-8 16,3-8 0-16,-4-10-61 16</inkml:trace>
  <inkml:trace contextRef="#ctx0" brushRef="#br0" timeOffset="3722.48">11980 6720 216 0,'36'-40'82'0,"-8"15"-64"0,14-16 11 15,-24 22 2-15,7 0-4 16,-4-3 2-16,-4 3-3 16,-3 1-1-16,-7 2-14 15,-7 3 7-15,-7 1 2 0,-7 2-4 16,-10 4-1-16,-5 12 2 16,-2 4 1-16,-8 6-3 15,-11 15-1-15,-13 13-6 16,-11 6 0-16,0 10-7 15,0-1-1-15,7 4 0 0,7 12 0 16,7 3 2 0,14-2 1-16,14-10-1 0,15-10 1 15,13-9 4-15,15-13 6 16,21-8-3-16,21-14 2 16,10-12-1-16,1-19 3 15,-1-9-7-15,1-22-2 16,3-7-3-16,-3 7-2 15,-12-3 5-15,-6 0 1 16,-7-7-2-16,-7-6-3 16,-7 7-3-16,-11 5 1 15,-7 20 12-15,-3 9 5 16,-11 25-8-16,-4 19-4 16,1 12-3-16,-1 7 1 15,4 9-3-15,4 19 0 0,6 12 3 16,4 0 1-16,7-9-4 15,4-3 1-15,3-9-20 16,1-7-9-16,-1-13-40 16,7-5-16-16,4-4-99 15</inkml:trace>
  <inkml:trace contextRef="#ctx0" brushRef="#br0" timeOffset="4698.2">20362 6363 260 0,'29'-19'96'0,"-15"10"-75"0,3-1 14 0,-6 1 1 16,-1-4-4-16,1 1 3 15,-4-1 1-15,-3 1-1 16,-4-1-18-16,-7 4 1 0,-11 6 0 16,-17 9-8-16,-15 6-1 15,-6 10-5-15,-4 10-3 0,-11 5 0 16,-17 26 1-16,-11 19 3 15,15-1 2-15,6 7-1 16,11-3 1-16,11-1-4 16,17-2 0-16,14-16 1 15,18-10 0-15,14-15 2 16,21-22 3-16,29-29-4 16,13-9-1-16,1-15 9 15,-1-10 6-15,5 0-1 16,-1-12 1-16,-11-16-6 15,-10-1-3-15,-11 11-3 16,-10 15-2-16,-11 6 1 16,-10 22 3-16,-15 10-4 15,-6 28-1-15,-8 18-2 16,-3 13-2-16,3-3-2 0,4 13 1 16,4 6 1-16,6 6 0 15,11 0-20-15,7-6-9 16,7-7-32-16,8-11-11 15,2-8-22-15,1-12-6 16,0-9-58 0</inkml:trace>
  <inkml:trace contextRef="#ctx0" brushRef="#br0" timeOffset="5898.83">26666 1139 228 0,'32'-6'88'0,"-18"3"-69"0,4 3 8 15,-7-6-1-15,-1 2-1 16,1 1 2-16,-1 0 3 15,1-6 1-15,-1 2-16 16,1-2 11-16,-4 0 4 0,0 2 4 16,-7 4 5-16,-3-6-11 15,-8 9-4-15,-7 0-12 16,-10 12-3-16,-18 4-3 0,-14 9-1 16,-7 25-3-1,4 16 1-15,-1 6-2 0,8 10-1 16,7 6 1-16,13 9-1 15,19-6 0-15,20-13 0 16,22-12 4-16,42-22 2 16,14-10 0-16,4-15-1 15,3-9-3-15,0-10-2 16,-14-4-13-16,-17-2-6 16,-15 0-67-16,-14 3-31 15,-7-13-59 1</inkml:trace>
  <inkml:trace contextRef="#ctx0" brushRef="#br0" timeOffset="6141.59">27242 1252 408 0,'-8'-6'154'0,"12"6"-120"0,7-3-5 16,-1 0-12-16,4 3-13 15,7 0-1-15,8 3-12 16,-1 6-7-16,-3 1 9 16,-8-1-63-16,-10 3-25 0,-3 14-56 15</inkml:trace>
  <inkml:trace contextRef="#ctx0" brushRef="#br0" timeOffset="6291.43">27192 1584 312 0,'14'4'118'0,"4"-8"-92"0,10 1 8 0,-14 0-3 16,7-3-22-16,4 6-6 15,3 0-23-15,-3 0-10 16,0 0-110-16,3 0-49 15</inkml:trace>
  <inkml:trace contextRef="#ctx0" brushRef="#br0" timeOffset="6515.74">27693 1472 356 0,'-7'0'134'0,"11"0"-104"0,10 0 5 16,-4 0-6-16,4 0-17 15,8 0-4-15,9 3-5 16,8 3 0-16,3-6-2 16,1 3-29-16,-4 3-14 0,-4-6-117 15</inkml:trace>
  <inkml:trace contextRef="#ctx0" brushRef="#br0" timeOffset="8181.52">29182 1105 212 0,'7'-19'82'0,"0"3"-64"0,-4-3 18 15,-3 19 4-15,4-9-8 16,-4 0-1-16,0-1-9 16,0 10-3-16,0 0-11 0,7 6 6 0,0 4 5 15,0 12 3 1,0 6 4-16,-3 25-10 0,-4 23-2 15,0-11-4-15,-4 11 1 16,1 2-2-16,-1 4 0 16,1-4-1-16,-1-6 0 15,4-6-4-15,0-16-1 16,4-6-1-16,-1-6 1 16,1-13-2-16,-1-3 2 15,1 0-2-15,-1-13 2 16,1 0 0-16,-1-5 3 15,1 2-3-15,3-6-2 16,3-6 0-16,5-4 1 16,6-2-1-16,7-13 2 15,4-4-4-15,3-11-2 16,0 2 2-16,-7 3 2 0,-3-5 0 16,-11 5 2-16,-7 1-2 15,-7 2-1-15,-10 1 1 16,-8 3-1-16,-7 3-3 15,-3 6 0-15,-4 0-1 16,4 3 3-16,4 10 0 16,2 3 3-16,5 3-3 15,6 3-2-15,4 3-1 16,11-6 3-16,13 0 0 16,11 0 3-16,11-9-1 15,7-10-1-15,-4-6 1 16,1-13-1-16,-4 1 0 0,-8-1 2 15,-2-6 1-15,-12 4 1 16,-10 2-2 0,-10-6 1-16,-11-6-4 0,-15-7-2 15,-13 7-3-15,-7 6 1 16,-1 13 3-16,8 12 1 16,7 16-6-16,10 3 0 15,18 9-28-15,25 4-12 16,20 3-22-16,12-1-9 15,6 1-64 1</inkml:trace>
  <inkml:trace contextRef="#ctx0" brushRef="#br0" timeOffset="8634.14">30004 1324 304 0,'-14'0'112'0,"17"0"-87"0,11 3-2 0,0-3-6 16,11 0-11-16,7 0-1 15,14 0-2-15,17 0 0 16,1 0-2-16,-11 0-16 0,-15 3-5 0,-16 7-113 16</inkml:trace>
  <inkml:trace contextRef="#ctx0" brushRef="#br0" timeOffset="8782.86">29894 1594 240 0,'-14'12'90'0,"28"-5"-70"0,15-7 13 15,-8 0 1-15,7 0-14 16,4 0-1-16,3 0-13 16,4-7-4-16,7 4-2 15,3 3-11-15,-7-6-5 0,-3 6-109 16</inkml:trace>
  <inkml:trace contextRef="#ctx0" brushRef="#br0" timeOffset="9096.74">31002 967 356 0,'18'-28'132'0,"-15"28"-103"0,4 3 5 0,0 6-5 15,-3 7-8-15,-4 9-1 16,0 6-4-16,-4 16 0 16,1 16-9-16,-1 15-4 0,-3 1 0 0,4-1-2 15,-1 1 2-15,4 8-2 16,0-5-1-16,4-10-2 15,-1-6-1 1,1-16-40-16,-1-12-17 0,1-13-22 16,-4-7-7-16,-7-18-42 15</inkml:trace>
  <inkml:trace contextRef="#ctx0" brushRef="#br0" timeOffset="9307.26">30600 1302 276 0,'-14'10'104'0,"14"5"-81"0,10 7 12 0,1-19-2 16,10 7-3-16,25-1 4 16,25-6-9-16,6-3-6 15,15-3-10-15,17 3-4 0,-6 0-1 16,-15 0-18-16,-14 0-7 15,-14 0-140 1</inkml:trace>
  <inkml:trace contextRef="#ctx0" brushRef="#br0" timeOffset="12368.22">28039 3036 152 0,'-25'10'57'0,"15"-10"-44"0,-5 3 18 0,12-3 8 16,-1 0 9-16,1 0 5 15,-4 0 0-15,3 0 0 16,-3 0-29-16,4 0 6 0,-1 0 1 15,4 0-8-15,0 0 0 16,7 6-5-16,7-6 0 16,11 0 0-16,7 3 0 15,7 3-3-15,3-6-1 0,4 0-4 16,10 0 1-16,8 0-6 16,-1 0-3-16,-6 4-1 15,-8 2 1-15,-7-3-3 16,-6 6 0-16,-8-9 1 15,-3 7 2-15,-8-4-8 16,-3-3-3-16,0 0-44 16,-3-3-17-16,-4-4-25 15,-3 7-8 1,-1 0-41 0</inkml:trace>
  <inkml:trace contextRef="#ctx0" brushRef="#br0" timeOffset="12714.43">28437 2854 360 0,'-3'-9'134'0,"6"9"-104"0,8 9 12 15,0-9-4-15,6 10-12 16,11-4-3-16,8 3-7 15,3 1-2-15,10-7-8 16,18 6 7-16,11 1 4 0,-4 2-1 16,-11 1 3-16,-17 3-4 15,-14 2 1-15,-22 7-5 16,-20 7-1-16,-18 9-6 0,-11 6-3 16,3 3-3-16,1-6 1 15,10-7-1-15,8-9 0 16,6-6-29-16,8-6-12 15,3-3-18-15,7-4-5 16,7 0-37-16,7-9-14 16,0-6-20-1</inkml:trace>
  <inkml:trace contextRef="#ctx0" brushRef="#br0" timeOffset="13203.91">30060 2945 288 0,'4'-3'107'0,"-1"3"-83"0,1-6 17 16,-4 6 2-16,7-3-6 0,0 3 3 16,0 3-9-16,0 3-2 15,0 4-16-15,0 8-1 0,-3 1 1 16,-1 13-5-16,1-4 0 16,-1 6-6-16,1 4-2 15,-4-1 0-15,3-2 0 16,4-7-9-16,-3 0-4 15,-4-3-46-15,0-15-19 16,-4-1-90-16</inkml:trace>
  <inkml:trace contextRef="#ctx0" brushRef="#br0" timeOffset="13392.06">29753 3049 332 0,'18'0'123'0,"10"-3"-95"0,32 3-6 16,-28 0-8-16,14 0-11 16,3 0-2-16,8 0 0 15,6 3-1-15,4 3 0 16,-7-3-14-16,-7 3-5 0,-11 4-116 16,-6 2-56-1,-8 7 92-15</inkml:trace>
  <inkml:trace contextRef="#ctx0" brushRef="#br0" timeOffset="13977.37">31560 3055 280 0,'-22'-13'104'0,"15"13"-81"0,4 0 27 0,3 0 34 15,14 4-18 1,7-1-20-16,18-3-14 15,21 0-19-15,10 6-6 0,-3-6-3 16,-3 0-2-16,-8 3 1 16,-10-3-46-16,-11 6-18 15,-6 1-124-15</inkml:trace>
  <inkml:trace contextRef="#ctx0" brushRef="#br0" timeOffset="14908.38">13571 6586 260 0,'18'-51'99'0,"-7"29"-77"0,3-3 24 0,-7 13 6 0,0-4-3 16,0 7 1-16,0-4-15 15,-4 4-4 1,5 6-18-16,2 6 3 0,1 9 2 15,3 26-4-15,0 25 2 0,7-1-3 16,-3 11 0-16,-1-1-7 16,-3 6-4-16,1 10-1 15,-1-13 1-15,0-9-3 16,0-16-2-16,-4-6 2 16,-2-13 0-16,-1-9-54 15,-7-6-25-15,0-7-112 16</inkml:trace>
  <inkml:trace contextRef="#ctx0" brushRef="#br0" timeOffset="15131.54">13384 6902 304 0,'-10'0'112'0,"17"3"-87"0,11 4 18 0,-1-7 2 16,22 0-6-16,24-7-1 15,15-2-13-15,10-4-2 16,22-5-14-16,-1 5-8 0,-10-3-1 16,-15 4 0-16,-9 6 2 15,-12-1-28-15,-3 4-9 16,0 0-78-16,0-3-31 16,-7-7 10-16</inkml:trace>
  <inkml:trace contextRef="#ctx0" brushRef="#br0" timeOffset="15911.9">21297 6745 296 0,'-21'-6'110'0,"10"6"-86"0,-3 3 16 0,7 0 0 16,0 1-9-16,0 2-1 15,0 3-3-15,4 1-2 16,10-1-14-16,14 1 11 0,18-7 7 15,14-6 0-15,3-7 3 16,25-6-9-16,-7 1-4 16,-14 2-9-16,11 1-4 15,-15 2-3-15,-6 4-3 16,-12 6 1-16,-6 0 1 16,-7 6-41-16,-8-3-18 15,-2-3-90-15,-1 0-38 0,-4 0 30 16</inkml:trace>
  <inkml:trace contextRef="#ctx0" brushRef="#br0" timeOffset="17143.66">3161 10423 116 0,'0'-34'44'0,"3"9"-35"0,4-7 27 0,-3 14 11 15,-4-7-3-15,4-10 1 16,-1-9-1-16,1-9 2 16,-1-4-25-16,1 10 8 0,-1 10 4 15,4 9-6-15,0 12-3 16,4 16 1-16,3 25 1 16,0 16 2-16,7 15 0 15,-7 29-9-15,0 28-1 16,-6 15-9-16,-1 20-1 15,0 2-4-15,-4-12-1 16,1-3-1-16,-1 0 1 0,1-22-4 16,3-19 0-16,0-13 1 15,0-21 2-15,-4-7-25 16,5-15-10-16,-5-16-36 16,4-19-16-16,7-6-83 15</inkml:trace>
  <inkml:trace contextRef="#ctx0" brushRef="#br0" timeOffset="17805.75">4117 10144 328 0,'18'-40'123'0,"-8"21"-95"0,-6 6 14 0,-4 7 1 16,-4 6-15-16,-10 9-4 15,-7 7-5-15,-14 6-2 16,-4 3-9-16,-7 6-1 0,-3 1 0 16,3 9-1-16,-7 2 1 15,7 4-6-15,4 4-1 16,10-7-2-16,11-4-2 16,14-5 3-16,10-4 0 15,11-6-2-15,7-6 0 16,15 0 2-16,2 3 0 15,19 0 3-15,10 0 1 0,0 9 1 16,0 16 0-16,-11 19-2 16,-6 6 1-16,-11 3-2 15,-11-3 2-15,-10 1 0 16,-8 5 1-16,-10-6 17 16,-7-6 11-16,-4-13-5 15,-6-9-3-15,-8-9-8 16,-7-10-2-16,4-13-6 15,-11-6-3-15,4-12-2 16,7-13 0-16,0-9-2 16,-1-13-1-16,12-9-2 15,10-12 1-15,14-26-1 0,21-13 0 16,18 7 2-16,3-12 2 16,11-23-1-16,4 1-1 15,17-4 1-15,4-22-1 16,-8 19 0-16,-13 19 2 15,-26 19-1-15,-16 16-1 16,-19 18 1-16,-21 16-1 16,-13 19 0-16,-15 18 2 15,-4 17-3-15,-6 18 0 16,-11 28-1-16,-7 16 0 16,3-3-16-16,8-3-5 15,10 9-29-15,11 0-11 16,-1 9-51-16,12-5-20 15,-5-1-24 1</inkml:trace>
  <inkml:trace contextRef="#ctx0" brushRef="#br0" timeOffset="18163.89">2547 12308 288 0,'-18'-10'110'0,"22"1"-86"0,7-10 13 16,-4 10 0-16,7-1-5 0,7 1 3 16,7 0-4-16,11-1-1 15,-4 4-17 1,11 0 5-16,14-4 5 0,25-5 1 15,28-14 3-15,49-21-13 0,21-22-3 16,57-3-5-16,21 3 1 16,-10 6-2-16,-1 13 0 15,-21 2-6-15,-42 11 1 16,-24 5-5-16,-40 1 1 16,-20 9-33-16,-40 3-13 15,-24 3-24-15,-22 3-6 16,-6 10-85-1</inkml:trace>
  <inkml:trace contextRef="#ctx0" brushRef="#br0" timeOffset="18570.79">3291 12621 280 0,'-10'-6'107'0,"10"0"-83"0,0 3 17 0,0 3 2 15,7-3-3-15,3 3 3 16,-2 6-7-16,6 6 1 16,0 7-21-16,0 16 0 0,0 15-2 15,0 16-3-15,0 3 1 16,-3 0-7-16,-1 12-3 16,1 7-1-16,0 0 1 15,6-13-1-15,1-15-1 16,3-13-43-16,4-13-19 15,-4-9-40-15,-4-12-13 16,-2-7-27 0</inkml:trace>
  <inkml:trace contextRef="#ctx0" brushRef="#br0" timeOffset="18871.45">3866 12784 400 0,'-3'-3'151'0,"3"-3"-118"0,3 6 0 15,-3 0-7-15,4-9-12 16,0 9 0-16,-4 0-6 16,3-4 0-16,-3 4-5 15,0 0 3-15,0 0 0 0,0 0-2 0,0 0-1 16,0 4-1-1,0 11-2-15,0-2-2 0,-3 9 1 16,3 0-1-16,0-3 0 16,0-4-22-16,0-5-10 15,0-10-44-15,7 0-17 16,10-7-61 0</inkml:trace>
  <inkml:trace contextRef="#ctx0" brushRef="#br0" timeOffset="19156.25">4251 12148 416 0,'-14'-19'156'0,"14"19"-121"0,0 0-1 0,0 0-10 0,0 10-11 16,0 5 2-16,3 10-2 15,1 19 0-15,-1 16-7 16,1 12-4-16,3 3 1 0,4 7-2 16,-4 12-1-16,3 3 1 15,-3-9 1-15,7-10-1 16,1-12 2-16,2-10-48 16,4-12-22-16,4-15-19 0,3-17-6 15,-3-12-55 1</inkml:trace>
  <inkml:trace contextRef="#ctx0" brushRef="#br0" timeOffset="19695.43">4780 12208 332 0,'4'-29'126'0,"-1"17"-98"0,-3-1 10 0,0 7-1 15,0 6-12-15,-3-3 0 16,-4 3-12-16,-7 3-3 15,-1 9-6-15,-6 4 4 0,-3 6 4 16,-8 13-4-16,4 5-2 16,-4 11-3-16,7-4 0 0,7-10-2 15,11 1-1-15,11-7-2 16,14-6 1-16,6-6 1 16,15-6 0-16,-7 5 0 15,10-2 2-15,11 3-1 16,0 0 2-16,7 6-2 15,-4 0 2-15,-6 6 11 16,-8 7 6-16,-17 3 3 16,-4 6 1-16,-14-3-5 15,-10-4 1-15,-12-2-7 16,-13-7-3-16,-7-2-3 16,0-11-2-16,3-5-3 15,4-4 1-15,-4-9-4 16,4-19 0-16,7-15 1 15,6-19 0-15,8-10-3 0,11-9 2 16,3-10 1-16,11-21 2 16,6 6-3-16,8 3 0 15,-7-4 3-15,-11 1 1 16,-7 13-1-16,-11 18 1 16,-10 22-4-16,-3 19 0 15,-12 22-15-15,-2 12-4 16,-1 4-25-16,4 8-12 15,-4-5-24-15,11 0-12 16,0 3-78 0</inkml:trace>
  <inkml:trace contextRef="#ctx0" brushRef="#br0" timeOffset="20446.34">3457 14236 228 0,'-28'10'85'0,"21"-14"-66"0,3-2 14 15,4 0 2-15,0-3-3 16,0-4 3-16,4-3-2 15,-1-3 0-15,8 4-18 16,7-1 2-16,10 0 3 0,11 1-2 16,0 5 1-16,10 4-1 15,0 6 0-15,-10 6 4 16,0 10 1-16,0 12-1 16,-11 10 1-16,-7 15-4 15,-7 7 0-15,-10 2-10 16,-8 1-3-16,-6 9-4 15,-4 4-2-15,-1 5 1 16,5-12-1-16,-1-9 0 0,8-10 0 16,3-9-3-16,10-7 0 15,1-12 6-15,10-9 5 16,11-13-4-16,14-10 0 16,0-12-2-16,3-6 1 15,4-3-4-15,-14 2 0 16,-1 7-56-16,-2 0-25 15,-12 7-68-15,1 9-30 16,-4-1 35 0</inkml:trace>
  <inkml:trace contextRef="#ctx0" brushRef="#br0" timeOffset="20691.53">4371 14283 408 0,'-11'-31'151'0,"11"21"-118"0,0 1 0 16,0 9-7-16,0 0-16 0,0 0-1 0,4 6-5 15,-4 4-3-15,0 2 0 16,0 4-1-16,0 0 2 0,0-1-3 16,3 1 0-16,1-3 1 15,-1 2 0-15,1-5-42 16,3-1-17-16,4-3-38 15,3-6-15-15,0-3-17 16</inkml:trace>
  <inkml:trace contextRef="#ctx0" brushRef="#br0" timeOffset="21144.54">4805 13847 344 0,'-7'-50'129'0,"0"35"-100"0,3-4 11 0,1 12 0 15,-4 4-13-15,0 6-3 16,-8 7-6-16,1 12 1 16,-3 15-10-16,-1 10-1 0,0-6-1 15,4 6-1-15,7-6-1 16,4-3 1-16,3-4 1 0,7-9-1 15,7-6-1-15,7-6 3 16,4-13 3-16,3-16-2 16,7-12 2-1,8-13-4-15,2-22-2 0,-6 0 6 16,-3 7 3-16,-12 9 1 16,-10 9 1-16,-7 13-2 15,-7 10 1-15,-7 18-8 16,-3 22-2-16,-4 22-5 15,0 6-1-15,-1 4 1 16,5 2 0-16,-1 7 0 16,8 19 0-16,3-7-5 15,7-6 1-15,0-9-49 0,3 0-21 16,-3-10-58-16,4 10-22 16,-4-10-11-1</inkml:trace>
  <inkml:trace contextRef="#ctx0" brushRef="#br0" timeOffset="21812.25">3478 15691 316 0,'-10'0'121'0,"13"-3"-95"0,8-6 16 0,0-1-1 16,10-2-3-16,3-7 2 16,5-3-5-16,13-6-1 15,4-7-19-15,-7 4 0 0,3 3-1 16,7 9-3-16,-6 9-1 16,-5 17-6-16,-2 5-1 15,-19 7 1-15,-3 3 0 0,-3 6 4 16,-7 3 3-16,-4 1-6 15,0 2-3-15,0-9-1 16,0-3-1-16,3 0-3 16,8 0 2-16,6-3 1 15,12 3 0 1,9 0 0-16,5 3 0 16,3-3 0-16,-4 6 2 15,0-3-1-15,4 3 2 0,-11-2-2 16,-3-1-1-16,-7 3 12 15,-11 0 4-15,-7 3-6 16,-11 4-1-16,-3-1-5 16,-7 4-3-16,-7 0 0 15,-7-7 1-15,-4 4-3 16,-14-7 0-16,0-6 3 16,-3-3 3-16,7-7-7 15,6-3-3-15,15 1-52 16,7-10-25-16,11-13-33 15,10-9-12-15,7-6-37 16</inkml:trace>
  <inkml:trace contextRef="#ctx0" brushRef="#br0" timeOffset="22039.53">4614 15638 404 0,'-28'0'151'0,"25"0"-118"0,-4 0 7 0,3 6-4 16,0 0-15-16,1 4-2 16,-1-1-11-16,1 1-5 15,-1-4-2-15,4 0-4 0,0 0 2 16,0 1 1-16,4-1 0 16,-1 0-7-16,4 0-3 15,1-2-65-15,2 5-27 16,-3 0-68-16</inkml:trace>
  <inkml:trace contextRef="#ctx0" brushRef="#br0" timeOffset="22562.91">5292 15114 332 0,'-7'-19'123'0,"7"4"-95"0,-7-4 9 0,7 6 0 16,-4 1-12-16,1-4 0 16,-5 4-1-16,1 2 0 15,0 4-13-15,-3 6 0 0,-1 16 0 16,-3 12 2-16,-7 25 3 15,-4 35-1-15,4 3 1 16,-11 19-6-16,4 31-4 16,3-3-3-16,8 6 0 15,17-6 2-15,17-25 4 16,15-29-2-16,7-27-2 16,7-26 2-16,17-31 2 15,15-25 0-15,3-9 0 16,-14-10 1-16,0-10 1 0,-18-12-5 15,-3-3-2-15,-10 4 2 16,-19 8 3-16,-10 10 0 16,-17 6 0-16,-18 7-5 15,-32 9-1-15,0 15-1 16,-7 20-2-16,7 27-2 16,-11 17-1-16,11-4-1 15,4-6 0-15,13-7-28 16,15-5-14-16,3-10-56 15,18-10-22-15,0-15-69 16</inkml:trace>
  <inkml:trace contextRef="#ctx0" brushRef="#br0" timeOffset="23553.99">8802 11637 224 0,'-18'-13'85'0,"18"7"-66"0,0-6 16 0,4 5 6 15,-1-2-4-15,4 6 0 16,0-4-1-16,4 7 0 15,0 7-19-15,-1 12 5 0,-3 9 5 16,-3 12-4-16,-4 29-1 16,-4 10-12-16,-3 2-4 15,-3-5-4-15,-1 5 1 16,0 7-2-16,4-3-1 16,7-13-2-16,7-16 1 15,4-12-12-15,3-13-7 16,4-9-47-16,-1-15-21 15,4-11-71 1</inkml:trace>
  <inkml:trace contextRef="#ctx0" brushRef="#br0" timeOffset="24184.46">9267 11634 288 0,'11'-7'110'0,"-7"4"-86"0,-4 3 18 16,0 0 1-16,0 0-14 16,-7 3-5-16,-4 4-9 15,-7 2-2-15,-3 7-8 16,-4 6-3-16,1 3-1 0,-1 3-1 0,0 13 0 16,4 0 0-16,7-1 2 15,7 1-3 1,4-6-2-16,6-4-1 0,8-9 3 15,6 3 2-15,11-6 2 16,11 0-1-16,11-1 1 16,3 1 0-16,-4 3 1 15,-3 6-2-15,-4 4-2 16,-10 2 1-16,-7 1 1 16,-11 9 8-16,-7-4 5 15,-7 1 4-15,-7-6 3 16,-11-7-6-16,-10-6-1 15,-7-7-7-15,-8-8 0 16,4-4-5-16,1-6 0 0,2-7-1 16,8-8-2-16,3-8-2 15,4-8 1-15,7 3 1 16,7-7 0 0,4 0-3-16,13-2 2 0,11-7-1 15,15-13-2-15,13-9 3 16,4-3 0-16,-4 9 3 15,-3-9 3-15,-7 12-2 16,-11-5-2-16,-7 11 0 16,-10 1 1-16,-11 19-3 15,-11 8 0-15,-6 14-1 16,-8 12 0-16,-3 6 0 0,3 4 0 16,4 2-11-16,10 1-5 15,11-1-32-15,11-2-13 16,7-1-22-16,3 7-8 15,3-1-39 1</inkml:trace>
  <inkml:trace contextRef="#ctx0" brushRef="#br0" timeOffset="24412.19">9606 12023 296 0,'-10'-4'112'0,"10"8"-87"0,0-4 15 0,3 0 3 16,4 6-11-16,7-6-1 0,11 0-11 16,14-6-5-16,7-4-8 15,3 1-7-15,-3-1-1 0,-4 1 3 16,-7 6 1-16,1-4-43 16,-12 4-20-16,-2 3-94 15,-1 0-47 1,0-3 98-16</inkml:trace>
  <inkml:trace contextRef="#ctx0" brushRef="#br0" timeOffset="24876.66">10403 11700 184 0,'0'-29'71'0,"4"11"-55"0,3-11 22 0,-3 14 5 0,3-4 1 15,0 6 3-15,-4 1-4 16,4 2-2 0,0 13-22-16,0 10 11 0,0 6 4 0,-3 15-5 15,-4 7-2-15,0 19-13 16,0 12-6-16,0 6-5 15,0-6-3-15,0-6 1 16,3-6-1-16,5-4 0 16,-1-3 0-16,0-9-44 15,0-9-18-15,-4-7-37 16,-3-3-14-16,-10-6-18 16</inkml:trace>
  <inkml:trace contextRef="#ctx0" brushRef="#br0" timeOffset="26045.47">9179 13161 228 0,'21'-19'88'0,"-6"13"-69"0,6-10 17 0,-11 7 3 16,1-1-8-16,-1-2-1 15,-2 2 1-15,-8-2 0 16,-4-1-16-16,-7 1 2 0,-3 2 1 16,-3 4-2-16,-1-4 3 15,0 10-6-15,-3 7 0 16,0-4-6-16,0 13 1 16,0 2-5-16,-4 7 0 15,0 4-1-15,4 8 1 16,4 17-2-16,2-1 2 15,12-6 2-15,6-3 2 16,8-10 1-16,7-15 0 16,3-13 2-16,7-12 1 15,4-10-1-15,3-12 1 0,-3-3-4 16,-4 0 1-16,-3 2-5 16,-8 4 0-16,-3 6 3 15,-3 4 3-15,-4 5-2 16,-7 10 1-16,0 10-5 15,-7 15-2-15,-4 19 0 16,1 9 1-16,-1 3-3 16,1-2 0-16,3-4-1 15,3-3 0-15,4 0 2 16,4-3 2-16,3-3-3 16,0-10 0-16,3-6-56 15,4-9-27-15,1-7-37 16,2-3-15-16,-3-2-8 15</inkml:trace>
  <inkml:trace contextRef="#ctx0" brushRef="#br0" timeOffset="26482.72">9811 13311 284 0,'-21'0'107'0,"21"0"-83"0,0 0 8 16,0 0-2-16,7 0-3 16,3 0 1-16,4 0 0 15,8 3 0-15,2-3-15 16,8 0-3-16,3 0-3 0,-3 0-3 0,3 0-1 15,4-3-1-15,-4-3 1 16,-3 6-4-16,-4-3-2 16,-7-3-78-16,1 6-32 15,-5 6-37 1</inkml:trace>
  <inkml:trace contextRef="#ctx0" brushRef="#br0" timeOffset="27432.66">10460 12991 224 0,'-11'4'85'0,"11"-4"-66"0,0 0 12 16,0 0 3-16,0 0-7 16,0 0 1-16,0 0-6 15,0-7-2-15,4 1-11 16,-1 0 3-16,1-1 4 0,-1 1-2 15,1 0 2-15,3-4-3 16,0 4 2-16,0 0-4 0,4 0-1 16,-1 6-2-16,4 0 0 15,0 12 4-15,1 4 5 16,-1 3 4-16,-4 3 2 16,1 6-4-16,-4 0-1 15,-7 10-4-15,-4-1 1 16,1 4-8-16,-4 12-2 15,0-2-3-15,3-11-2 16,1 1-2-16,3-6-1 16,0-7 4-16,7-6 1 15,3-7 6-15,12-2 5 16,6-4-7-16,7-2-3 16,4-4-2-16,0 0-1 15,-8-3-20-15,-2 3-7 0,-8 0-68 16,-7 3-27-16,-14-2-59 15</inkml:trace>
  <inkml:trace contextRef="#ctx0" brushRef="#br0" timeOffset="28809.92">9394 14493 228 0,'15'-15'85'0,"-8"-1"-66"0,3-3 12 0,-6 10 1 15,-1-4-4-15,1-3 1 16,-1-2-5-16,1-1-1 16,-4-3-12-16,0 0 4 0,0 3 3 0,-4 3 1 15,-6 7 3-15,-4 6-8 16,-8 12-3-16,-6 13-4 16,-7 13 0-16,-4 9-6 15,4 3-1-15,0 15 0 16,-1 20 2-16,8 12-1 15,7-3 2-15,3-6 2 16,11 12 4-16,7-9 0 16,7-13 2-16,14-9-6 15,18-19-3-15,11-16 3 16,3-15 1-16,0-19 4 16,-4-19 1-16,-3-7-1 15,-4-5-1-15,-3-4 3 16,-11 1 3-16,-10-1-4 15,-8 4 1-15,-10 2-3 16,-10 10 0-16,-15 7-8 16,-10 15-2-16,-15 6-5 15,-3 6 1-15,4 14 3 0,7-1 3 16,6 0-2 0,15-3-2-16,7-4-5 0,14-8 0 15,18-1-53-15,14-9-22 16,6-3-53-16,-2 3-22 15,2-6 30 1</inkml:trace>
  <inkml:trace contextRef="#ctx0" brushRef="#br0" timeOffset="29111.95">9701 14663 368 0,'-28'9'137'0,"25"-3"-106"0,-1 1 2 15,8-1-7-15,6-3-10 16,8-3 1-16,10 0-9 15,11-3-3-15,7-3-3 16,0-1-2-16,-4 1 1 0,0 0-1 16,-6 3 2-16,-5-1-56 15,1 4-26-15,0 7-83 16</inkml:trace>
  <inkml:trace contextRef="#ctx0" brushRef="#br0" timeOffset="29663.5">10354 14293 332 0,'-3'0'126'0,"6"0"-98"0,4 3 12 0,0-3-2 0,7 0-10 16,4 0 0-16,3 0-2 16,7 0 1-16,1 0-15 15,6 3 4-15,4 3 2 0,-1 7-4 16,-6 12 0-16,-11 0 0 16,-14 6 4-16,-14 1-8 15,-7-1-3-15,-3 0-2 16,-1-2-1-16,0-4-2 15,4-3-2-15,4 3 1 16,3-3-1-16,7 0 0 16,3 3 0-16,8-3 0 15,6 6 0-15,12 6-3 16,6 1 2-16,7-4 1 16,0 0 2-16,1 1-3 15,-8-4 0-15,-3-3 10 0,-7-3 3 16,-8 0 1-16,-6 3 2 15,-11-3-6-15,-11-3-1 16,-14 0 0-16,-13-1 0 16,-12 4-4-16,-3 4-3 15,0-5-3-15,-3 1 1 16,-8-3 1-16,5-6 0 16,6-10-33-16,10-3-13 15,15-9-61-15,14-1-26 16,7 1-58-1</inkml:trace>
  <inkml:trace contextRef="#ctx0" brushRef="#br0" timeOffset="31978.59">11356 11590 220 0,'-25'6'82'0,"15"-6"-64"0,-4 0 20 0,10 0 5 15,0 0-7-15,1 0-1 16,3 0-6-16,0 3-4 16,7-3-13-16,4 7 6 0,6-4 4 15,1-3-7-15,3 6-1 16,7-6-8-16,0 0-4 15,4 0-1-15,4 0-1 16,-5 0-25-16,-13 0-10 16,-4 0-51-16,-7 3-22 15,-7 16-20 1</inkml:trace>
  <inkml:trace contextRef="#ctx0" brushRef="#br0" timeOffset="32143.08">11296 11834 252 0,'-21'7'96'0,"21"2"-75"0,3 0 14 16,4-2 1-16,7-4-13 16,4 3-3-16,7-6-11 15,7-6-6-15,3-4-2 16,0 1-1-16,4 6 0 0,-4 0-49 16,0 6-19-16,-3 6-54 15</inkml:trace>
  <inkml:trace contextRef="#ctx0" brushRef="#br0" timeOffset="32444.42">12069 11464 272 0,'-8'-50'104'0,"8"38"-81"0,4-1 16 0,-4 13 1 16,4-3-7-16,3 9 3 15,0 10-16-15,0 12-6 16,0 10-9-16,-4 3-2 0,1 2 1 0,-4 8-5 16,0 5 1-16,0 10-2 15,3 0 0-15,8-7-18 16,3-5-7-16,7-17-39 15,4-9-15-15,0-18-48 16</inkml:trace>
  <inkml:trace contextRef="#ctx0" brushRef="#br0" timeOffset="32719.69">12400 11298 288 0,'-17'-19'110'0,"9"19"-86"0,1 7 13 0,7-1 0 16,4 3-11-16,3 7-3 16,4-3 0-16,-1-4 0 0,18 0-12 15,29-2 7-15,6-4 2 0,1-3 1 16,-8 15 2-16,-10 7-2 16,-11 13-1-16,-13 9-6 15,-19 9-4-15,-13 7-3 16,-12 15 0-16,-2 6-13 15,2-5-5-15,1-7-37 0,7-7-14 16,4-8-28-16,-1-4-11 16,4 0-47-1</inkml:trace>
  <inkml:trace contextRef="#ctx0" brushRef="#br0" timeOffset="33081.3">11331 13026 272 0,'-3'0'101'0,"6"0"-78"0,8-3 20 0,-11 3 2 16,10-7-6-16,5 7 2 15,-1-3-19-15,0 0-8 16,7-3-8-16,11 0-5 0,3 3 0 15,-3 3-28-15,-4 3-9 16,-7 6-123 0</inkml:trace>
  <inkml:trace contextRef="#ctx0" brushRef="#br0" timeOffset="33268.69">11377 13277 312 0,'4'0'115'0,"13"-3"-89"0,15-13 1 0,-14 3-4 16,10-2-13-16,14-4-3 0,4 3-7 15,3 1 0-15,-6 5 0 16,-4 10-53-16,-8 0-24 0,-9 16-52 16</inkml:trace>
  <inkml:trace contextRef="#ctx0" brushRef="#br0" timeOffset="33793.87">12104 12681 344 0,'-32'3'129'0,"29"-3"-100"0,3 6 9 15,3-2-3-15,8 2-7 16,6 0 1-16,15 0-10 16,10-3-1-16,-3-3-11 15,-4 0 0-15,22-6 0 0,28 0-1 16,3 0 1-16,-11 6-4 15,-13 3 0-15,-11 6 3 16,-14 10 3-16,-15 15 0 16,-13 17 0-16,-15 5-5 15,-10 1-1-15,-10-4 1 16,-5 0 0-16,1 0-5 0,0 1 1 16,3-1-16-16,4-6-4 15,3-9-54-15,4-1-24 16,11-5-79-1</inkml:trace>
  <inkml:trace contextRef="#ctx0" brushRef="#br0" timeOffset="34168.53">11395 14377 356 0,'-18'7'132'0,"18"-7"-103"0,0 9 1 0,4-6-8 15,6 0-9-15,8-3 2 16,3-6-8-16,11-7-4 16,10-2-2-16,7-4-1 0,1 10 0 15,-8 5-49-15,-10 14-19 16,-14 5-85-1</inkml:trace>
  <inkml:trace contextRef="#ctx0" brushRef="#br0" timeOffset="34318.76">11504 14678 284 0,'0'0'107'0,"14"-3"-83"0,18-9 2 0,-11 2-6 0,18-2-13 16,7-4-4-16,3-3-27 15,1 0-11-15,-8 1-88 16,4 5-37-16</inkml:trace>
  <inkml:trace contextRef="#ctx0" brushRef="#br0" timeOffset="34813.35">12280 14042 352 0,'-17'0'132'0,"27"0"-103"0,11-3 5 0,-7 0-5 16,11-1-2-16,-4 1 4 15,18 3 0-15,7 0 1 16,7 3-17-16,-7 4 11 0,-15 2 4 15,-13 0-2-15,-18 10-2 16,-14 6-12-16,-7 10-4 16,0-1-4-16,0-2-1 15,3 5-6-15,0-2 1 16,8-4-2-16,6-3 0 16,4-3 0-16,11 1 0 15,10-1 2-15,14 0 2 16,15-6-3-16,6 9-2 0,-3-3 2 15,-4 3 2-15,-3-3 4 16,-11 3 2-16,-6 7 8 16,-12-1 2-1,-10 4-6-15,-10 0-4 0,-15-1-2 16,-17 1 1-16,-14-7-5 16,-8 7-3-16,1-13-8 15,-1-6-2-15,4-10-44 16,4-9-20-16,-1-16-65 15,12-12-28-15,6-9-1 16</inkml:trace>
  <inkml:trace contextRef="#ctx0" brushRef="#br0" timeOffset="35248.37">13794 11436 208 0,'3'-15'77'0,"1"8"-60"0,3-2 21 16,-4 3 9-16,1 2 1 15,-4 4 6-15,3 4-5 16,-3 5-3-16,-3 13-25 16,-4 12 5-16,-7 4 2 0,-8 9-4 15,-6 3 0-15,-11 13-11 16,1 15-5-16,-5 1-5 15,8-4-3-15,3-9-2 16,4-13-1-16,7-6-31 16,3-9-15-16,8-16-19 15,-1-3-6-15,4-10-59 16,3-9-49 0,4-13 72-16</inkml:trace>
  <inkml:trace contextRef="#ctx0" brushRef="#br0" timeOffset="35474.17">13391 11439 312 0,'-3'7'115'0,"17"2"-89"0,0 10 10 0,-3-10-2 16,3 10-2-16,7 6 4 15,7 3-12-15,-7-6-1 16,11 19-14-16,0 6-1 0,0 13 2 0,-1 15-8 15,1-6-3-15,0-3-31 16,0-7-12-16,-8 7-43 16,-2 3-20-1,-12 3-29-15</inkml:trace>
  <inkml:trace contextRef="#ctx0" brushRef="#br0" timeOffset="35803.21">13755 12687 400 0,'-18'3'148'0,"11"4"-115"0,-7 8 6 0,3-2-3 16,1 12-15-16,-8 16-2 15,-3 9-9-15,-4 0-4 16,-6 6-3-16,2-2 0 0,1-1 0 16,0 0-4-16,3 1-1 15,1 5-4-15,-1-5-1 16,0-7-62-16,-3-10-27 15,0-5-79-15</inkml:trace>
  <inkml:trace contextRef="#ctx0" brushRef="#br0" timeOffset="36046.04">13317 12621 328 0,'4'-3'123'0,"6"13"-95"0,12 2 16 16,-8-2 2-16,3-1-7 16,5 16 1-16,2 13-16 15,4 21-4-15,4 7-12 16,-4-3-5-16,-6 9-2 0,-5 13-1 16,-3 9 0-16,-7-3-47 0,-3-7-20 15,-1 1-43-15,1 9-17 16,0-6-3-1</inkml:trace>
  <inkml:trace contextRef="#ctx0" brushRef="#br0" timeOffset="36374.94">13885 13985 368 0,'0'-25'140'0,"4"22"-109"0,-4-3 11 0,0 6-3 0,0 6-7 16,0 4 3-16,-4 5-10 16,-3 10-6-16,-7 7-10 15,-7 5-2-15,-7 29 0 0,-7 3-3 16,-4 0-1-16,-4-3-1 15,5-7-2-15,2-5 1 16,5-7-1-16,2-6-18 16,5-10-5-16,2-3-40 15,5-3-16-15,-1-12-34 16,8-4-14-16,3-6-1 16</inkml:trace>
  <inkml:trace contextRef="#ctx0" brushRef="#br0" timeOffset="36614.05">13300 13807 376 0,'-14'18'143'0,"24"11"-112"0,11 21 27 0,-10-31 6 16,7 15-17-16,6 1-5 15,5 2-20-15,13 10-8 16,7 22-9-16,4-3-2 0,4 3 3 15,-4-12-5-15,-8 2-1 16,-2-6-2-16,-12-2 0 0,-6-4-44 16,-4 0-22-16,-3-3-45 15,-4-1-19-15,-3-11-26 16</inkml:trace>
  <inkml:trace contextRef="#ctx0" brushRef="#br0" timeOffset="42996.6">15854 12179 164 0,'0'0'63'0,"0"-3"-49"0,0 3 5 0,0 0 0 0,0 0 2 16,0 0 2-16,0 0 1 15,0 0 2-15,0 0-14 16,0 3 9-16,0 0 2 0,0 4-3 15,-4-4 1-15,-3 3 3 16,0 0 5-16,-3 4-5 16,-8 5-2-16,-7 1-4 15,-21 19 1-15,-21 9-6 16,-10 3-3-16,-8 12-5 16,-17-2-2-16,-15-4-1 0,8 3-2 15,3-2 3-15,-3 2 0 16,10-6-4-16,7-6-1 15,11-6 1 1,14-7 0-16,14-9 1 0,7 3 0 16,11-12-29-16,10 2-13 15,8-5-18-15,6-4-6 16,15 3-72 0</inkml:trace>
  <inkml:trace contextRef="#ctx0" brushRef="#br0" timeOffset="43384.67">14905 12261 264 0,'-4'3'99'0,"4"-3"-77"0,0 19 15 16,-3-4 3-16,-4 20-11 15,-7 9 0-15,-8 9-7 16,-9 4-2-16,-12 5-11 16,-13 20 1-16,-4 12 3 0,4-9 2 0,6-7 3 15,8-6-4 1,10 0 0-16,11-3-6 0,10-3 0 15,15-6-7-15,21-13-3 16,20-19 3-16,15-16 1 16,7-21 0-16,22-10 1 15,9 0-2-15,-6 1-1 16,-11-1-92-16,-10 16-40 16,-11 3-29-1</inkml:trace>
  <inkml:trace contextRef="#ctx0" brushRef="#br0" timeOffset="43850.45">16330 11913 228 0,'-25'-57'85'0,"18"42"-66"0,0-14 14 16,7 17 2-16,0-4-3 16,0-6 3-16,0 10 1 0,4-4-1 15,3 13-18-15,0 6 10 0,4 25 5 16,-1 29-5-16,1 12-1 16,-4 12-15-16,-4 20-7 15,1 11-2-15,-1-5 0 16,1-10-1-16,-1-3-1 15,4-3-4-15,4-6 0 16,3-19-31-16,4-22-14 16,-1-10-22-16,-2-18-8 15,-1-10-63-15</inkml:trace>
  <inkml:trace contextRef="#ctx0" brushRef="#br0" timeOffset="44225.74">16327 11762 244 0,'-11'-91'90'0,"11"69"-70"0,0 7 17 15,0 15 19 1,7 15-12-16,4 17-7 16,3 21-3-16,7 19-20 15,7 10 12-15,11-4 6 0,3 13-7 16,8 12-3-16,-1-2-8 0,0-10-4 15,1-13-3-15,6-12 0 16,1-6 2-16,-1-20 2 16,1-18 10-16,-8-12 4 15,-3-26-5-15,-7-25 1 16,-8-25-12-16,-9-9-5 16,-12-6-1-16,-13-23 0 15,-19-2-1-15,-9 15-2 16,-8 12-6-16,0 17-4 15,7 14-8-15,8 17-3 16,10 12-25-16,10 10-10 16,15 12-17-16,13 13-7 15,12 15-88 1</inkml:trace>
  <inkml:trace contextRef="#ctx0" brushRef="#br0" timeOffset="44601.36">17487 12189 340 0,'-14'-19'129'0,"11"6"-100"0,-4-5 9 15,3 14-1-15,-7-2-19 16,-3 3-2-16,-10 6-6 16,-5 7 1-16,1 8-6 15,0 11 4-15,0 11 3 0,7 7-2 16,6 4 0-16,12-8-4 15,13-5 1-15,26-7 2 16,20-12 2-16,8-9 1 16,-1-14 2-16,-3-5 2 0,-10-10-1 15,-8-6 1-15,-10-3 0 16,-11 0-4-16,-14 0 0 16,-11-1-7-16,-6-2-1 15,-15 9-4-15,-14 0-1 16,-10 3-6-16,-4 4 0 15,0 5-21-15,11 4-9 16,10 3-19-16,7 3-5 16,11 3-29-16,14 3-10 15,14 0-48-15</inkml:trace>
  <inkml:trace contextRef="#ctx0" brushRef="#br0" timeOffset="44871.33">17939 11439 332 0,'-11'-116'123'0,"8"94"-95"0,3 4 25 16,0 11 4-16,0 7-25 16,0 13-5-16,0 21-7 15,3 20-2-15,1 15-9 16,3 3-3-16,3 19 0 0,4 15-3 0,4-2-2 15,0-4 0-15,3 0-1 16,-3 1-5-16,-1-13 1 16,-3-23-36-16,-3-11-13 15,-4-23-35-15,-7-18-12 16,-11-13-44 0</inkml:trace>
  <inkml:trace contextRef="#ctx0" brushRef="#br0" timeOffset="45141.36">17674 11991 288 0,'-14'-9'110'0,"18"9"-86"0,13 0 0 0,-3-3-4 15,18-7-14-15,17-2-1 16,15-4-3-16,3 3 1 0,0 1-2 16,0-1-1-16,-3-2 1 0,-8 5 7 15,-7 7 5-15,-10 3 13 16,-7 10 9-16,-11 8 3 15,-10 14 4-15,-4 2-12 16,-4 1-6-16,4 5-11 16,4-2-6-16,7 0-4 15,3-4-3-15,7-2-21 16,0-7-9-16,-3-7-69 16,-7 4-28-16,-11-9-29 15</inkml:trace>
  <inkml:trace contextRef="#ctx0" brushRef="#br0" timeOffset="45503.48">18253 11283 292 0,'10'-44'110'0,"-3"19"-86"0,0-7 18 16,-3 13 1-16,-1-3-6 15,1-3 3-15</inkml:trace>
  <inkml:trace contextRef="#ctx0" brushRef="#br0" timeOffset="45816.81">18295 11113 634 0,'4'25'37'0,"-4"16"-3"0,0 31-8 0,0 22-2 16,0 3-11-16,0 16-3 16,3 6-4-16,4-12 1 15,4-10 2-15,3-18 2 16,0-13 3-16,0-10 2 16,-3-15-5-16,3-13 1 15,3-6-3-15,5-16 2 16,6-12-2-16,4-10 0 15,-1-18-8-15,1-10 0 16,0-13-1-16,0 4 2 16,-8 12-3-16,-3 10 0 15,-6 15 3-15,-5 16 3 16,-3 25-2-16,0 10 0 0,0 2-3 16,0 1-1-1,0 3-1-15,4-7 0 0,0-5-7 16,3-7-4-16,7-1-59 15,-4-5-28-15,1 3-113 16</inkml:trace>
  <inkml:trace contextRef="#ctx0" brushRef="#br0" timeOffset="46134.97">19198 11907 360 0,'-21'-19'134'0,"21"19"-104"0,-4 6 16 0,4-3-1 15,0 16-25-15,0 3-8 16,0 9-8-16,0 4-1 16,4-4-2-16,0 0-1 0,3-2 1 15,0-4-17-15,-4-6-4 16,1-1-39-16,-4-5-16 16,3-1-78-16</inkml:trace>
  <inkml:trace contextRef="#ctx0" brushRef="#br0" timeOffset="46523.06">19181 11709 220 0,'-8'34'82'0,"19"-8"-64"0,7 14-2 15,-8-15-5-15,11 10 3 16,8 6 5-16,2-7 26 15,1-6 13-15,0-6-30 16,-4-6 16-16,-3-3 4 0,-4-7-10 0,-3-3-2 16,-4-3-15-16,0-9-3 15,0-1-10-15,-3-2-5 16,3-7-5-16,0 0-1 16,0 0 4-16,0 3 1 15,-3 7 17-15,-1 3 8 16,1 6-1-16,-4 6-1 15,0 10-13-15,0 3-8 16,-4 2 0-16,5-2-1 16,-1 0-6-16,3 3-2 15,4-6-40-15,4-4-15 16,3 1-19-16,0-4-6 16,0 1-30-16,1 2-13 15,-1-2 5-15</inkml:trace>
  <inkml:trace contextRef="#ctx0" brushRef="#br0" timeOffset="47018.29">20186 11740 404 0,'-28'3'151'0,"14"4"-118"0,-4 5 3 16,11 1-7-16,-4 2-20 15,-3 11-5-15,4 5-5 16,3 7 0-16,0-4 1 16,7-3-3-16,0-6 2 0,3-9 1 15,1-6 2-15,-1-10 1 0,1-16 1 16,-1 0 6-16,1-9 6 16,-1 0-6-16,-3 3-3 15,0 10-4-15,0-4 0 16,0 6-4-16,0 20 0 15,0 9 1-15,0 18 0 16,0 7 0-16,-3 10 0 16,3 8 11-16,3 17 5 15,1 2 3-15,-1 4 1 16,-3-16-5-16,-3-10-1 16,-8-12-4-16,-3-3 1 15,-7-12-6-15,-14-10-1 0,-1-10 0 16,1-6 0-1,3-9-5-15,8-9 1 16,13-16-2-16,22-20-2 0,20-8-2 16,12 3-1-16,17 3-10 15,28 6-1-15,4 6-20 16,-1 4-5-16,5 8-57 16,-1 5-25-16,-14-5-43 15</inkml:trace>
  <inkml:trace contextRef="#ctx0" brushRef="#br0" timeOffset="48038.81">17833 13220 360 0,'-4'-44'134'0,"8"29"-104"0,-4 12 14 0,0 3-2 15,7 3-2-15,0 16 3 16,0 40-12-16,7 16-4 16,0 23-16-16,4 27 2 0,7 7 1 15,10-13-7-15,4 12-2 16,0-8 1-16,-1-13 1 15,5-26-3-15,-1-21-1 16,4-25 1-16,3-23 0 0,1-34-2 16,-8-15 1-16,-3-10-2 15,-7-9 2-15,-8-10-4 16,-6-28 0-16,-11 10 1 16,-4 8 2-16,-6 17-1 15,-4 15-1-15,-4 19-2 16,-3 22-1-16,4 28-1 15,3 16 0-15,7 3 3 16,10 0 0-16,11-3 1 16,11-6 0-16,3-7 0 15,1-12 0-15,2-9 2 16,5-10 1-16,-1-10 1 0,0-15 0 16,-3-22 0-16,-4-22 2 15,-13 3-5-15,-12-15-1 16,-6-32 0-1,-11-3 2-15,-7 9-3 0,-8 4 0 16,-6 21 3-16,7 19 1 16,3 20-10-16,1 17-5 15,6 14-19-15,4 12-7 16,11 9-9-16,6 4-1 16,11 12-9-16,15 6-4 15,13 13-25-15,4 16-10 16,0-4-30-1</inkml:trace>
  <inkml:trace contextRef="#ctx0" brushRef="#br0" timeOffset="48547.25">19226 13807 260 0,'-3'-35'99'0,"6"13"-77"0,4-9 9 15,-3 12-2-15,0 0 5 16,-4 0 5-16,-4 7-3 15,-3-1 1-15,-4 10-21 16,-6 13-3-16,-4 8 1 0,-1 20-2 16,1 18 3-16,0 4-6 15,7-4-3-15,10-5-3 16,8-7 0-16,10-13 0 0,11-9 3 16,10-13 1-16,11-9 3 15,0-12-3-15,-4-17-2 16,-7-18 0-16,-10 4-1 15,-11-4 0-15,-14 3 0 16,-7 6-5-16,-11 7-1 16,-3 9-26-16,4 6-11 15,3 16-11-15,3 9-2 16,11 17 15-16,7 14 9 16,11 1 12-16,10 3 6 15,7-10 6-15,0-9 4 16,1-12 14-16,-5-4 8 15,-2-18 9-15,-5-16 5 16,-6-10-8-16,-4-2-2 16,-3-1-11-16,-4 4-2 0,-4-1-7 15,-3-2-2-15,4 8-7 16,3 7 0-16,0 0-4 16,7 4 0-16,7 2-27 15,11 3-10-15,10-2-18 16,8 5-4-16,-1 1-70 15</inkml:trace>
  <inkml:trace contextRef="#ctx0" brushRef="#br0" timeOffset="48954.65">20119 12944 328 0,'-7'-44'123'0,"10"32"-95"0,1-13 27 0,-1 15 7 16,5 1-18-16,-1 6-5 16,0 15-14-16,0 17-5 15,-4 18-12-15,1 9-1 0,-1 13 0 16,1 25-3-16,6 3-3 16,4-6 0-16,8 0-1 15,2-3 0-15,5-3 0 16,-1-13-42-16,-4-9-19 15,1-20-29-15,-4-24-9 0,1-9-53 16</inkml:trace>
  <inkml:trace contextRef="#ctx0" brushRef="#br0" timeOffset="49190.61">20676 13198 360 0,'-3'-37'134'0,"-1"37"-104"0,-6 0 18 16,3 0 3-16,-4 9-29 15,-3 10-6-15,-7 6-9 16,0 10-2-16,-4 8-3 16,4 4 5-16,0 4 5 0,6-11-4 15,8 4 0-15,7-6 0 16,7-4 2-16,8-5-5 16,9-1-3-16,12-9-1 0,9-4-1 15,8-5-9-15,0-7-2 16,-3-3-60-16,-8 0-26 15,-10-3-80 1</inkml:trace>
  <inkml:trace contextRef="#ctx0" brushRef="#br0" timeOffset="50367.87">20623 13211 228 0,'7'-10'88'0,"1"4"-69"0,2-3 11 0,-3 3 1 0,4-4-2 15,-1 7 5-15,-3-3-3 16,0 6 1-16,-3 0-18 16,-4 0 7-16,-4 0 3 0,-6 9-1 15,-4 7 0-15,0-1-1 16,0 7-2-16,-4 4-4 15,-3 2-2-15,0 0-8 16,-4 10-4-16,0-1 1 16,0-5 0-16,1-4 1 15,-1-6 2-15,4 0-1 16,3-4 0-16,4-5-3 16,4-4 1-16,-1 1 0 15,4-7 1-15,0 6-2 16,3-9 1-16,4 10 0 15,4-10 3-15,3 0 3 16,4 0 2-16,3 0-3 0,3 0 0 16,1 0-5-16,0 0 0 15,-1 6 1-15,1-3 0 16,3 3-2-16,0-2-2 16,4 5 3-16,7-3 2 15,6 1-4-15,8-4-1 16,7-3 2-16,-3 0 1 15,-8 3-4-15,-7-3 1 16,-7 3-11-16,-6 0-5 16,-5 0-45-16,-6 3-20 15,-4 1-51-15,-7 5-19 0,-4 1 9 16</inkml:trace>
  <inkml:trace contextRef="#ctx0" brushRef="#br0" timeOffset="51356.93">21325 12976 240 0,'11'-35'90'0,"-4"20"-70"0,11-11 28 0,-11 17 9 15,0 0-1-15,0 2 19 16,-21 20-24 0,-14 9-27-16,-15 12-11 0,-6-2-2 15,3 2-5-15,4-2 2 16,3-1-3-16,11-6 0 16,6-3-6-16,12-3-1 0,10-7 1 15,7-2 0 1,14-1 1-16,14-3 0 0,11 4-3 15,7 2 2-15,0 7 7 16,-4 6 4-16,-6 0 1 16,-8 4 3-16,-7 2 4 15,-7-6 1-15,-10 0 5 16,-4-3 5-16,-10-3-10 16,-12-7-3-16,-13 10-9 15,-14-3-5-15,-15 0-4 16,-3 0 1-16,8 0 1 15,2-1 0-15,11 1-25 16,11-9-10-16,14-1-46 0,14-9-21 16,18-9-81-1,20-4-50-15,12-15 105 16</inkml:trace>
  <inkml:trace contextRef="#ctx0" brushRef="#br0" timeOffset="51671.59">22497 12706 388 0,'-11'0'145'0,"18"0"-112"0,7 6-1 16,0-6-7-16,25 0-11 16,14 0 0-16,11 0-2 15,3-3 2-15,7-3-7 16,7 0-4-16,3-4 0 0,-6 1-2 16,-7-1-1-16,-11 1-24 15,-7 0-11-15,-11-1-77 16,-3-2-34-16,-11-10 4 15</inkml:trace>
  <inkml:trace contextRef="#ctx0" brushRef="#br0" timeOffset="51942.08">23093 12245 324 0,'-50'0'121'0,"47"6"-95"0,3 4 9 0,11-7-4 16,20-3-4-16,22 0 1 15,11 0 0-15,10-9 2 16,17 9-16-16,8 0 16 0,-11 9 7 16,-17 16 0-16,-22 13 3 15,-20 15-13-15,-29 3-5 16,-25 1-12-16,-14 2-4 16,-3 7-4-16,3 3-2 15,4-6-2-15,6-7-1 0,8-9-36 16,7-9-14-1,7-10-57-15,7-6-24 0,7-16-49 16</inkml:trace>
  <inkml:trace contextRef="#ctx0" brushRef="#br0" timeOffset="52693">25220 11681 272 0,'11'-57'101'0,"6"32"-78"0,4-9 24 0,-10 21 5 15,3 1-12-15,0 9-1 16,0 15-2-16,-3 13-2 16,-4 19-18-16,-3 31-1 0,-4 22 0 15,0 10-4-15,0 25 1 16,0 6-8-16,3-7-1 16,4 7-2-16,4 4 1 15,6-17-2-15,5-15-1 16,6-23-8-16,0-2-3 15,-3-16-49-15,-8-9-23 0,-6-23-96 16</inkml:trace>
  <inkml:trace contextRef="#ctx0" brushRef="#br0" timeOffset="53130.75">25396 11552 288 0,'-24'-25'110'0,"17"25"-86"0,0 10 2 0,7-4-5 15,0 6-3-15,0 4 1 16,3 3 12-16,4 9 5 16,4 19-19-16,3 28 10 0,7 19 4 15,4 13-3 1,10 34 0-16,7-3-11 0,8-6-3 15,6 3-6-15,4-10-3 16,14-18 6-16,11-26 3 16,0-24 4-16,-8-26 1 15,-10-28-2-15,-10-25 2 16,-11-16-8-16,-11-9-4 16,-10-18-4-16,-8-36-3 15,-13-5 1-15,-8-17-1 16,-10-11-3-16,-11 8 2 0,-10 20-1 15,-4 24 0-15,4 19-5 16,3 13 0-16,15 22-30 16,13 12-11-16,22 13-17 15,17 12-7-15,11 17-30 16,14 17-12-16,10 8-27 16</inkml:trace>
  <inkml:trace contextRef="#ctx0" brushRef="#br0" timeOffset="53518.53">26938 12556 384 0,'-63'-51'143'0,"45"26"-112"0,-7-9 3 0,18 21-7 16,-3 7-15-16,-4 6-2 15,-4 16-5-15,-3 9-2 16,0 3-1-16,3 10-2 0,4 6 3 16,7-1 2-16,14 1 2 15,14-6 3-15,14-13 1 16,29-9 3-16,13-10 4 16,1-9 3-16,-4-7 2 15,-7-2 1-15,-10-4 2 16,-19-3-8-16,-13-3 0 15,-14-6-9-15,-15 3-1 0,-14 0-6 16,-20 0-2-16,-15 0-2 16,-7 0-2-16,3 3-22 15,8 0-10-15,14 3-21 16,6 7-9-16,19 5-78 16,17 10-38-1</inkml:trace>
  <inkml:trace contextRef="#ctx0" brushRef="#br0" timeOffset="53799.09">27570 11740 304 0,'35'-103'112'0,"-14"40"-87"0,-3-28 31 15,-11 66 9-15,0 0-22 16,-4 9-6-16,-3 20-16 15,-3 24-6-15,-4 16-8 16,-4 12 2-16,-3 22 1 0,3 29-1 16,-3 0 2-16,11 9-6 15,3 15-3-15,7-8-1 0,7-14-1 16,-3-21-3-16,-1-6 2 16,-3-23-43-16,0-15-18 15,-7-16-48-15,-7-9-19 16,-10-19-10-1</inkml:trace>
  <inkml:trace contextRef="#ctx0" brushRef="#br0" timeOffset="53955.3">27256 11859 348 0,'21'-31'129'0,"14"12"-100"0,60-3-7 0,-42 13-7 0,18 0-12 16,21-7 0-16,10 6-8 15,0 1-2-15,-10 6 4 16,-11-3-85-16,4 6-37 0,-11 0 3 16</inkml:trace>
  <inkml:trace contextRef="#ctx0" brushRef="#br0" timeOffset="54916.59">25767 13938 236 0,'-14'-40'88'0,"14"18"-69"0,7-16 24 16,0 16 5-16,0 3-1 16,0 4 4-16,0-1-8 0,0 6-4 15,-3 4-22-15,-1 16 3 0,-3 24 3 16,0 19-3-16,0 13-2 15,0 16-6-15,0 21-2 16,4 1-9-16,3-1 0 16,3-6 1-16,1 1 3 15,3-4-4-15,0-10-1 16,0-12 0-16,0-15 2 16,-3-16-41-16,-4-4-18 15,-7-18-37-15,0-16-17 16,7-22-39-1</inkml:trace>
  <inkml:trace contextRef="#ctx0" brushRef="#br0" timeOffset="55154.62">25806 13631 316 0,'-32'3'121'0,"32"-3"-95"0,0-3-6 15,14-6 30 1,14-1-15-16,29-5-8 16,20-7-6-16,12-7-13 15,9 7-1-15,12 0 3 0,-1 7-6 16,-17 5-2-16,-18 4-1 16,-18 6 1-16,-13 3-74 15,-19 7-31-15,-27-1-56 16</inkml:trace>
  <inkml:trace contextRef="#ctx0" brushRef="#br0" timeOffset="55305.76">25827 14180 272 0,'35'19'104'0,"15"-26"-81"0,59-2-6 0,-56 6-7 16,10-4-11-16,15-2-2 15,10 3-113-15,0 6-51 16</inkml:trace>
  <inkml:trace contextRef="#ctx0" brushRef="#br0" timeOffset="55725.2">26582 14443 300 0,'-53'-3'112'0,"28"6"-87"0,-21 7 18 16,29-1 0-16,-4 0-21 16,-4 13-5-16,-3 7-6 0,-8 5-2 15,5 7-5-15,2 15-1 0,12 1 1 16,10-7 0-16,14-13 0 15,7-15 6-15,11-12 6 16,10-13 3-16,14-19 1 16,1-10-3-16,-5 1 2 15,-6-7 1-15,-7 10 0 16,-11 0 0-16,-7 6 0 16,-3 3-5-16,-8 7-1 15,-3 5-8-15,-3 17-4 16,-4-1-4-16,0 13-1 15,3 3 2-15,8 7 0 16,6-4-30-16,4 3-12 16,8-6-49-16,2-6-21 0,1-6-64 15</inkml:trace>
  <inkml:trace contextRef="#ctx0" brushRef="#br0" timeOffset="55968.71">27129 14415 308 0,'-4'-50'115'0,"-3"40"-89"0,-7 10 21 15,3 7 3-15,-6 8-25 16,-4 10-8-16,-4 7-9 16,0 2-3-16,4 1-3 0,10-1-2 0,8-2 3 15,6 2-2 1,12-6 2-16,6 0-2 15,7-6-1-15,4 0-21 0,-1-6-9 16,1-3-71-16,3-1-29 16,-3-6 5-1</inkml:trace>
  <inkml:trace contextRef="#ctx0" brushRef="#br0" timeOffset="56235.69">27555 13590 364 0,'-24'-56'137'0,"17"40"-106"0,3 0 17 0,4 16 3 0,0 0-31 16,4 10-10-16,-1 6-5 16,4 18 0-1,0 19-2-15,-3 32 0 0,-1 3 1 0,1 18 0 16,-1 20 0-16,1-1-5 15,7-15 1-15,-1-10 0 16,1-12 0-16,-1-6-40 16,4-29-18-16,-3-12-36 15,0-22-17-15,-11-13-24 16</inkml:trace>
  <inkml:trace contextRef="#ctx0" brushRef="#br0" timeOffset="56686.04">27358 14067 284 0,'14'0'107'0,"11"-3"-83"0,21 6 4 0,-18-3-2 15,11 0 3-15,3 0 4 16,7 6 2-16,8-3 1 16,6-3-19-16,1 0 7 0,-4 7 4 15,-7-4-13-15,-15-3-3 16,-9 9 3-16,-15 0 4 15,-18 4-14-15,-13 12-4 16,-12 6 2-16,1 7 3 16,-4 9-3-16,4-6-2 15,4 6-3-15,2-6-1 16,8-4 2-16,4 1 2 0,6-7-2 16,4-2 0-16,7-4-1 15,11-7 0-15,10-8 6 16,7-7 2-16,8-12-2 15,3-1-1-15,-8-12 1 16,-2-15 2-16,-12-14-1 16,-6-2 0-16,-15 0-3 15,-10 6 1-15,-10 3-4 16,-8 3 0-16,-3 13-1 16,0 12 0-16,3 7-3 15,0 6-1-15,8 6-22 16,6 3-6-16,11 10-34 15,11 6-14-15,13 6-91 16</inkml:trace>
  <inkml:trace contextRef="#ctx0" brushRef="#br0" timeOffset="56882.77">28268 14471 288 0,'11'-3'110'0,"-15"-3"-86"0,-6-13 27 0,6 10 5 15,-3-4-19-15,0-9-4 16,0-6-19-16,3-6-7 15,1-4-4-15,3 0-3 0,0 1 1 16,3 2-1-16,4 7 2 16,0 6-1-16,4 0-1 15,3 6 1-15,7 1-1 16,11 2-31-16,7 4-12 0,10-1-86 31</inkml:trace>
  <inkml:trace contextRef="#ctx0" brushRef="#br0" timeOffset="57256.31">28935 14092 348 0,'-11'-6'132'0,"4"3"-103"0,-10 3 12 15,6 0-3-15,-10 3-10 16,-4 6 0-16,-3 7-13 15,-4 9-4-15,0 3-7 0,1 10 4 0,2 6 2 16,8-4-8-16,11-2-2 16,10-7 3-16,7-9 5 15,10-9 0-15,5-13 1 16,2-10-3-16,4-12-1 16,-3-3 1-16,-4 0 3 15,-3 3 5-15,-4 4 3 16,-7 5-7-16,-3 7-3 15,-4 6-7-15,0 9 0 16,7 10-2-16,3 3 0 16,8 6-25-16,3-3-11 15,4-3-21-15,3-3-8 16,-3-7-15-16,-4-2-4 16,0-4-54-16</inkml:trace>
  <inkml:trace contextRef="#ctx0" brushRef="#br0" timeOffset="57721.93">29249 13286 316 0,'-11'-78'118'0,"15"68"-92"0,-4 4 19 15,0 6 18 1,7 9-22-16,3 17-13 15,-3 24-8-15,-3 12-13 16,-4 11 0-16,-7 21 3 0,-4 15-6 0,1-2-2 16,-1-7 1-16,4-9 0 15,0 0 5-15,4-19 3 16,3-3-6-16,0-15-1 16,7-11 0-16,3-8 0 15,8-4 0-15,7-2 0 16,6-4-2-16,8 0-2 15,7-7 5-15,0-5 1 16,0-10-2-16,-4-6-3 16,-7-10 2-16,-3-5 0 15,-7-7 10-15,-8-10 3 16,-10 4-5-16,-7-4-4 16,-14-2-4-16,-7-4-3 15,-14 10-2-15,-11-1 1 16,-7 10-8-16,7 0-4 0,4 10-22 15,10 2-8-15,7 1-23 16,11 0-9-16,14-1-88 16,14-2-50-1,11-4 98-15</inkml:trace>
  <inkml:trace contextRef="#ctx0" brushRef="#br0" timeOffset="57828.52">29954 13151 312 0,'36'-106'115'0,"-19"46"-89"0,-3-6 30 0,-7 47 6 15</inkml:trace>
  <inkml:trace contextRef="#ctx0" brushRef="#br0" timeOffset="58276.49">30028 12910 618 0,'-10'44'27'16,"-8"12"-16"-16,-3 38 3 0,0 19 3 15,7 3-3-15,10 25 0 16,11-6-8-16,4-16-2 15,3-15-2-15,0-13-2 16,0-10-2-16,-3-18-1 16,-1-10-29-16,-3-12-12 15,1-19 12-15,-1-6 7 16,0-16 14-16,0-7 6 16,0-2 4-16,0-1 3 0,0 1-1 15,3 0-1-15,5 2 12 16,2 1 6-16,15 0 2 15,10 0 3-15,15-7-2 16,6 4 2-16,-3-4 2 16,-3-6 4-16,-12 0-4 15,-6-2-3-15,-10-11-4 16,-8 1 1-16,-14 6-6 16,-11 6-3-16,-10 13-8 15,-21 15-3-15,-15 16 0 16,-6 6 2-16,3 4-5 15,11-1 1-15,10 10 1 16,14-3 1-16,18-10-2 0,29-2 2 16,20-7 1-1,7-10 2-15,8-9-3 0,14-3 0 16,-1-3-15-16,-10-3-6 16,-7 0-55-16,-10 3-23 15,-19 6-98 1</inkml:trace>
  <inkml:trace contextRef="#ctx0" brushRef="#br0" timeOffset="59600.14">30494 11994 260 0,'74'-69'96'0,"-53"38"-75"0,8-16-5 0,-19 28-9 16,4-6-7-16,0-6 2 16,-3-7 5-16,0-9 4 15,-8-16-6-15,-6-6 8 0,-12-3 6 16,-9-3 1-16,-22-13 3 16,-39-18-9-16,-14-4-1 15,-42 6-7-15,-28-5-2 16,-36-11-2-16,-6 11-2 0,-36 12 1 15,0 12 1-15,-14 13 8 16,-18 9 5-16,11 25-1 16,-28 10 2-16,-18 19-5 15,-4 15-1-15,-13 25-4 16,-29 54-1-16,-18 19 5 16,1 40 4-16,35 25 1 15,3 41 1-15,57 13-6 16,35 34-2-16,42 28-2 15,46 7 1-15,50 12-2 16,42 28 0-16,49 10-3 16,43-13 1-16,28 4-2 0,60 8 2 15,32-33 2 1,63-1 2-16,56-34 8 16,61-13 4-16,49-31 0 15,46-44 0-15,119-6-8 0,-6-57-4 16,14-56-4-16,14-38 0 15,14-37-2-15,-18-35 2 16,-17-57-2-16,-18-24 2 16,-39-51 0-16,-63-18 1 15,-74-63-2-15,-71-44 1 16,-70-44 0-16,-82-31 1 16,-74-23 0-16,-52-21 0 15,-85 13 2-15,-46-1 3 16,-78 22-4-16,-63 54-3 0,-60 40-4 15,-46 64 1-15,-46 49-17 16,-32 53-8-16,-6 45-55 16,13 34-22-16,36 12-108 15</inkml:trace>
  <inkml:trace contextRef="#ctx0" brushRef="#br0" timeOffset="60657.3">9236 8827 288 0,'67'-28'107'0,"-25"31"-83"0,25 1-9 16,-35-4-9-16,17-4-6 15,32-5 0-15,25 0 0 16,21-10 2-16,39-9-1 16,21-16-1-16,25-10 1 0,42-12-1 15,21-3 0-15,28 4 4 16,43-17 2-16,35-15 2 16,35-7 0-16,39 7-2 0,36-6-1 15,63-32-3-15,35 0 1 16,42-6 0-16,54-31 1 15,52 2 2-15,11 7 1 16,53-22-1-16,35 22-1 16,-7 16-3-16,-18 3-2 0,7 15 1 15,-20 22-1-15,-43 26 0 16,-25 12 2-16,-42 12-21 16,-67 14-7-16,-53-1-53 0,-43 6-22 15,-66 7-7 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4T20:18:03.17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28141 2767 220 0,'32'-38'82'0,"-18"25"-64"0,0-12 11 0,-7 16 2 16,4-4-8-16,-1 1 1 15,-3-1-2-15,0 4-2 16,-3-1-10-16,-4 1 5 0,0 3 4 15,0 0 5-15,-7 2 3 0,-4-2-3 16,-10 6-1-16,-14 0-3 16,-22 6-3-16,-13 10-7 15,-4 12-4-15,-11 16-3 16,-21 3 0-16,-7 6-2 16,0 4 2-16,8 9-4 15,-1 9 0-15,7 16-1 16,18-3-2-16,24-7 5 15,29-5 1-15,32-1-3 16,28-9 1-16,17 3 2 16,32-10 3-16,18-9 0 15,3-25 0-15,18-15-1 0,18-16 0 16,-15-10-2-16,-3-12-2 16,-7-1 3-16,-18-2 0 15,-21-3 1-15,-31-7 2 16,-33 0-3-16,-20-9 0 15,-19 3-1-15,-27-3-2 16,-29 15-2-16,-3 13-1 16,3 16 2-16,8 6 0 0,20 16-28 15,22 2-10-15,25-5-34 16,20-4-14-16,36-5-68 16</inkml:trace>
  <inkml:trace contextRef="#ctx0" brushRef="#br0" timeOffset="296.75">28949 2898 208 0,'3'-44'77'0,"8"16"-60"0,10-10 17 16,-7 17 4-16,0-8-7 15,-3 11 2-15</inkml:trace>
  <inkml:trace contextRef="#ctx0" brushRef="#br0" timeOffset="468.63">29023 2691 496 0,'-25'10'37'0,"-13"24"-5"0,-12 10-17 15,-6 9-7-15,-4 13-5 16,-14 13-3-16,-4 12 1 16,11-1-1-16,21-8 4 15,29-10 5-15,31-12-5 0,17-7 0 16,15-9-2-16,21-13 1 15,7-6-9-15,0-9-3 16,-7-3-44-16,-14-4-17 16,-7-9-82-1</inkml:trace>
  <inkml:trace contextRef="#ctx0" brushRef="#br0" timeOffset="718.57">29439 2654 324 0,'11'-38'121'0,"-8"38"-95"15,-3 6 9-15,-3 7-4 0,-1 6-6 16,-3 18 0 0,-3 20-8-16,-1 5-2 0,1-2-9 15,-5 28-2-15,5 12 2 0,3 0-5 16,3-9-1-16,4 7 0 15,4-4 2-15,-1-10-17 16,4-12-4-16,4-18-37 16,0-20-17-16,6-24-76 15</inkml:trace>
  <inkml:trace contextRef="#ctx0" brushRef="#br0" timeOffset="954.46">29468 2525 332 0,'-18'6'123'0,"28"1"-95"0,19 2 3 0,-8 0-4 16,11-5-12-16,13 2 0 15,23 0-9-15,13 4-2 16,-4-1-2-16,-6 0-2 0,-15 1 1 15,-13-7-54-15,-12 6-24 16,-24 7-69-16</inkml:trace>
  <inkml:trace contextRef="#ctx0" brushRef="#br0" timeOffset="1118.65">29214 3064 324 0,'-11'10'123'0,"29"-10"-95"0,49-3-4 0,-22 0-9 16,30-1-11-16,20-5-3 16,18 0 0-16,-7 2-1 15,-15 4 0-15,-13 3-36 0,-18 3-13 16,-14 4-83 0</inkml:trace>
  <inkml:trace contextRef="#ctx0" brushRef="#br0" timeOffset="1569.35">26458 4080 244 0,'-70'16'93'0,"63"-16"-72"0,7 0-6 15,17 0 22-15,12-6-7 16,9 3 9-16,8-1 4 15,4 1-24-15,6 0 9 0,29-6 5 16,42-4-4-16,49-9-2 16,61-9-7-16,66 3 0 15,71-4-11-15,46 7-3 16,24 10 9-16,8 15 7 16,-32 6-13-16,-29 3-7 15,-59 4 0-15,-50-10 0 16,-60-3 0-16,-49-3 1 15,-35-13-70-15,-25-3-30 16,-22-12-96-16</inkml:trace>
  <inkml:trace contextRef="#ctx0" brushRef="#br0" timeOffset="2184.25">28321 4529 292 0,'18'-35'110'0,"-8"29"-86"0,4-3 22 0,-7 5 6 0,0 4-17 16,-3 4-3-16,-4 5-9 15,-7 7-5-15,-7 21-10 16,-4 10-5-16,-3 3 0 0,3 1 7 15,4-4 5-15,4-3-1 16,6-4 0-16,8-5-2 16,13-7 2-16,19-6-5 15,13-3-1-15,7-7-4 16,1-2-3-16,-4-4-3 16,-4-3 1-16,-3 0-37 15,-11-3-16-15,-6 0-13 16,-8-3-4-16,-7-3-32 0,0-4-11 15,4-2 3 1</inkml:trace>
  <inkml:trace contextRef="#ctx0" brushRef="#br0" timeOffset="2454.92">28850 4460 308 0,'-21'-29'115'0,"25"23"-89"0,-1 3 21 0,-3 3 5 15,4 3-6-15,-1 10 0 0,-3 9-10 16,-3 18-5-16,-4 29-17 16,-4 10 0-16,-3 6 2 0,3 18-6 15,1 10-3-15,3-3-4 16,7-10-3-16,3 0-2 15,8-3-1-15,-1-6-56 16,4-12-25-16,8-10-109 16</inkml:trace>
  <inkml:trace contextRef="#ctx0" brushRef="#br0" timeOffset="5037.21">3877 6476 296 0,'-7'-6'112'0,"7"2"-87"0,0 4 2 0,0 0-4 15,4 0-4-15,3 4 1 16,3-4 6-16,1 9 4 15,3-3-16-15,3 4 3 0,12-1 3 16,10-3-2-16,6-3-1 16,8 1-9-16,4-8-3 15,-1-2-1-15,11 0 0 16,-10 0-2-16,-1 3 1 16,-17-1-29-16,-11 4-9 15,-14 7-51-15,-17 2-23 0,-8 10-39 16</inkml:trace>
  <inkml:trace contextRef="#ctx0" brushRef="#br0" timeOffset="5232.58">3919 6952 316 0,'4'7'121'0,"17"-7"-95"0,21-7 3 16,-13 1-6-16,9 0-15 15,8 0-2-15,7-1-4 16,-3 1 1-16,6 0-2 16,8 0-3-16,-1 2-1 0,1 4-36 15,-8 0-14-15,-3-3-81 16</inkml:trace>
  <inkml:trace contextRef="#ctx0" brushRef="#br0" timeOffset="5637.39">5239 5984 336 0,'-4'-13'126'0,"8"10"-98"0,-4 3-8 15,3 9 7-15,1 13-10 0,-4 16-4 16,0 9 0-16,-4 12-8 16,-3-2 10-16,-3 9 7 0,-4 0-9 15,3-1-2-15,4-2-1 16,7-3 1-16,7-13-1 15,11-3-1-15,6-10-5 16,22-9-1-16,0-6-1 16,14-6 1-16,-11-4 0 15,-3-3 1-15,-7-3-40 0,-14-3-15 16,-4-3-43-16,-3-3-16 16,-11-7-32-1</inkml:trace>
  <inkml:trace contextRef="#ctx0" brushRef="#br0" timeOffset="5880.6">5743 6071 304 0,'-3'-40'112'0,"-1"36"-87"0,1 1-7 15,-1 19 68-15,1 15-29 16,-1 13-9-16,1 13-7 15,-1 9-25-15,-3 21-3 0,0 29 1 0,0 0-8 16,3 19-3-16,4 0-2 16,4-10 1-16,3-9-10 15,0-9-4-15,-4-7-45 16,1-12-20-16,3-13-106 16</inkml:trace>
  <inkml:trace contextRef="#ctx0" brushRef="#br0" timeOffset="6661.39">11963 4877 188 0,'-18'0'71'0,"15"0"-55"0,-5 0 24 0,8 0 9 15,0 0-14-15,0 0-3 16,4 0-3-16,0 0 1 16,-1 3-16-16,8 3-1 0,3-3-2 15,-4-3 0-15,40 0 1 16,-11 0 9-16,63-9 4 15,78-19-7-15,3-4 0 0,-45 10-5 16,123-12 0-16,-71 9-5 16,86-7-3-16,-79 10-5 15,57 4-2-15,-70 8 1 16,-15 1 2-16,-39-1-35 16,-20 10-17-16,-26 0-32 15,-27-9-13 1,-11 9-41-16</inkml:trace>
  <inkml:trace contextRef="#ctx0" brushRef="#br0" timeOffset="6983.77">12979 4996 252 0,'28'-22'93'0,"-28"22"-72"0,42-9 20 0,-35 5 4 15,7 1-10-15,-3 3-1 16,-4 3-8-16,0 1-4 16,-14 8-12-16,0-3-2 0,-7 13 2 15,0-6-4-15,0 12-1 16,3-6 2-16,11 3 0 15,0-3-1-15,32-3-1 16,-7 0-1-16,17-3 0 16,-7-4-18-16,0 1-5 0,-3-4-42 0,-4 1-15 15,-6-4-73 1</inkml:trace>
  <inkml:trace contextRef="#ctx0" brushRef="#br0" timeOffset="7202.46">13564 4993 276 0,'0'-16'104'0,"0"16"-81"0,-10-6 23 0,10 3 5 15,-4 3-12-15,1 0 0 16,-8 6-13-16,4 0-4 0,-11 29-13 16,4-10-5-16,-3 28-3 0,3-6-1 15,3 10 0-15,4 18-3 16,7 3 2-16,10 1-26 15,19-4-11-15,13-9-94 16,7-19-76 0,4-16 73-16</inkml:trace>
  <inkml:trace contextRef="#ctx0" brushRef="#br0" timeOffset="7811.68">17293 4899 292 0,'0'-3'110'0,"0"3"-86"0,4 0 2 0,-4 0-3 16,3 0-2-16,1 0 2 15,10 3 5-15,21 6 5 16,7-9-18-16,-6 6 7 0,84-12 5 16,-29 3-6-16,121-13-2 15,-53 4-11-15,130-10-3 16,-81 6-3-16,82-6 1 16,-82 6 0-16,14-2 1 15,-56 5-27-15,-29-3-9 16,-27 7-39-16,-33 0-15 15,-13-1-74 1</inkml:trace>
  <inkml:trace contextRef="#ctx0" brushRef="#br0" timeOffset="8131.23">18426 4999 316 0,'38'-16'121'0,"-38"16"-95"0,29-12 11 15,-22 9-2 1,0 0-11-16,-4 3-2 16,-6 3-8-16,-1 0-1 15,-20 9-8-15,2 1-1 0,-6 12 0 16,3-3 2-16,8 9 1 15,-1-6 3-15,25 10 1 16,-3-10-5-16,27 3-4 16,-6-6-1-16,10 0 1 15,-6-3-12-15,-1 0-6 16,-3-4-35-16,-4-5-17 0,-4-1-93 16</inkml:trace>
  <inkml:trace contextRef="#ctx0" brushRef="#br0" timeOffset="8340.11">18761 5109 272 0,'-4'-13'101'0,"4"13"-78"0,-3-6 22 16,3 6 4-16,0 3-9 16,0 0 2-16,-7 19-4 15,0 0-2-15,-4 16-19 0,4-1-1 0,-4 17-2 16,4-10-10-16,-3 31-1 15,-1-16-5-15,4 20 0 16,4-20-53-16,-1 4-25 16,0-13-97-1</inkml:trace>
  <inkml:trace contextRef="#ctx0" brushRef="#br0" timeOffset="9812.95">6713 5896 176 0,'11'-16'66'0,"-8"7"-52"0,-3-1 14 0,0 4 3 15,0 6-3-15,0-3 3 16,-3 0-8-16,-1 3-4 16,1 3-11-16,-4 3-1 0,-4 7 3 15,1 5 0-15,-8 4 4 16,-3 22-3-16,-14 28 1 16,-8 10-1-16,-3 18 3 0,-10 41-1 15,7 1 0-15,10 21-3 16,11-4 1-16,10-21 0 15,18-3 3 1,21 0 4-16,21-13 1 0,4-15-6 16,4-22-3-16,-1-16-5 15,-3-13-2-15,-4-12 3 16,-3-16 3-16,-7 0-4 16,-4-12-1-16,-7-7 0 15,0-2 0-15,-10-7-35 16,-8-3-17-16,1-4-28 15,-4-5-13-15,7-7-56 16</inkml:trace>
  <inkml:trace contextRef="#ctx0" brushRef="#br0" timeOffset="10321.62">6904 6432 192 0,'3'-25'71'0,"1"12"-55"0,7-2 17 15,-4 8 5-15,0 1-3 16,0 0 4-16,0 0-4 16,0 2-1-16,0 4-19 15,0 7 6-15,0 5 6 0,0 7 0 16,0 19 2-16,0 24-5 15,0 10-3-15,4 10-11 16,6 3-6-16,-6 15-6 16,3 0 1-16,0-9 3 15,4-12 1-15,-1-7-1 0,1-13-2 16,-4-5 1-16,0-10 1 16,-7-13-1-16,0 3-1 15,-3-12 5-15,-4-6 1 16,-4-3-31-16,1-7-15 15,-1-3-20-15,1-6-8 16,3-3-87 0</inkml:trace>
  <inkml:trace contextRef="#ctx0" brushRef="#br0" timeOffset="10728.41">7782 6661 264 0,'11'-28'99'0,"-4"15"-77"0,4-3 9 15,-8 13-2-15,-3 3-6 16,0 0 0-16,-3 3-1 15,-5 13-2-15,-2 12-10 16,-1 4 7-16,-10-1 3 0,3 13-2 0,-3 0 2 16,0 9-9-16,0 10-2 15,0 3-7-15,3-1-2 16,1-5 0-16,-1-7 0 16,4-9 0-16,3 0 2 15,4-9 1-15,0-7 1 16,4-6-2-16,-1-6-2 15,4-1-2-15,0-5 1 16,0-1-23-16,0-6-10 16,0-3-26-16,-3-3-10 15,-1-6-75 1</inkml:trace>
  <inkml:trace contextRef="#ctx0" brushRef="#br0" timeOffset="10982.42">7497 6727 260 0,'-11'-7'96'0,"7"17"-75"0,4 9 12 16,4-10 2-16,7 7-10 16,3 6 0-16,3 0-8 15,1 12 0-15,3 4-10 16,4 9 0-16,-1 6 0 0,5 0-3 15,-1-2-1-15,0-4-1 16,0-4-2-16,-6-5 1 16,-5-3 1-16,-3-4-50 15,-10-6-19-15,6-3-75 16</inkml:trace>
  <inkml:trace contextRef="#ctx0" brushRef="#br0" timeOffset="11317.23">8107 6219 252 0,'3'-10'93'0,"-3"10"-72"0,4 10 9 0,-4-1 2 0,0 4-7 15,0 5 0 1,-4 8-11-16,1-4-4 16,-1 6-6-16,1 0 2 0,3-3 0 0,0 0 2 15,7 0 0-15,0-3 0 16,7-6 0-16,4-7-4 16,3 1-1-16,0-4-1 15,-3-3 1-15,-4 0-24 16,-4 0-8-16,-3-3-28 15,-7 0-9-15,4-3-58 16</inkml:trace>
  <inkml:trace contextRef="#ctx0" brushRef="#br0" timeOffset="11523.39">8364 6316 248 0,'-7'0'93'0,"4"0"-72"0,-8 9 11 0,8-2 1 15,-4 2-5-15,0 7 3 16,0 2-8-16,-1 11-2 16,1 15-12-16,0 15-1 0,0 1-1 15,4 6-1-15,3-10-1 16,7-3-6-16,3-2-1 16,8-8-32-16,0 1-13 15,6-6-97 1</inkml:trace>
  <inkml:trace contextRef="#ctx0" brushRef="#br0" timeOffset="12187.5">8759 6940 240 0,'-21'-3'90'0,"21"3"-70"0,0 0 15 0,0 0 2 16,7-3-4-16,7-1 3 15,1 1-3-15,-1 3 2 0,14-3-19 16,-3 0 0-16,10 0 0 0,-7 0-2 16,18-3 0-16,-11 2-11 15,25-2-3-15,-10 3 1 16,6 0 3-16,-10 0-39 15,-4 3-15-15</inkml:trace>
  <inkml:trace contextRef="#ctx0" brushRef="#br0" timeOffset="14524.61">9624 6372 200 0,'0'-18'77'0,"3"5"-60"0,4-3 10 0,-3 13 4 0,3-3-6 15,0-3 3-15,0 5-7 16,0 1-3-16,4 3-10 15,-1 7 6-15,1 2 5 0,-1 10 5 16,-2 12 3-16,-1 13-8 16,0 22-1-16,3 6-7 15,1 0 1-15,-1 0-1 16,4-6 1-16,1 0-4 16,-5 3-3-16,1-3 0 15,-1-10 1-15,-3-6-1 16,0-9 0-16,-3-6-1 15,0-7 0-15,-1-6-5 16,1-10 1-16,-1 4 0 0,4-7 2 16,0-6 1-16,4 4 1 15,-4-14-5-15,0 4 1 16,0-6-44-16,-4-7-20 16,1 1-63-16,3-7-24 15,-3 0 33 1</inkml:trace>
  <inkml:trace contextRef="#ctx0" brushRef="#br0" timeOffset="15111.37">10393 6369 192 0,'21'-19'71'0,"-21"19"-55"0,14-15 0 16,-10 12-2-16,-1-4-1 15,1-2 4-15,-1 6 2 16,1-3 3-16,-4-1-12 16,0 1 3-16,0 3 3 0,0 0-2 15,-4 3 2-15,1 0-5 16,-11 6 1-16,3 0-1 15,-17 10 3-15,-22 22-1 0,1 12 2 16,0 16-2-16,6 6 0 16,4 0 1-16,4 0 4 15,7-6-4-15,7 6 0 16,10 3 0-16,11-3 2 16,11-3-9-16,14-12-2 15,13-4-1-15,12-9 0 16,3-10-2-16,-4-5 1 15,0-14 4-15,-3-8 4 16,-3-7-2-16,-5-10 2 16,-6-9-4-16,-7-9-2 15,-11-6 0-15,-11-1-1 16,-10-3-2-16,-14 1-2 0,-18 9-2 16,-13 6 1-16,-12 6 1 15,4 10 0-15,7 6-5 16,11 6 1-16,10 7 0 15,7-1 2-15,11 4-17 16,11-4-4-16,13 1-31 16,19-7-13-16,9-3-59 15,12-3-66 1,-4 0 59-16</inkml:trace>
  <inkml:trace contextRef="#ctx0" brushRef="#br0" timeOffset="15500.62">10675 5824 276 0,'-3'-19'104'0,"6"19"-81"0,18 0 5 0,-7 9-2 16,15 1 0-16,6 8 7 16,0 11-1-16,0 21 3 15,1 22-19-15,-1 9 2 0,-3 14 2 16,-4 24-5-16,-7 9 2 0,-3-2-6 16,-4 12-1-16,-4-4-2 15,-3-14 0-15,-7-17 0 16,-3-15 2-1,-4-3-3-15,-4-10 1 0,-3-12-3 16,-3-4 0-16,-1-12-3 16,0-9-2-16,1-7-17 15,-1-6-6-15,-3-6-29 16,0-3-9-16</inkml:trace>
  <inkml:trace contextRef="#ctx0" brushRef="#br0" timeOffset="18820.41">3849 9614 300 0,'-11'-12'112'0,"8"6"-87"0,3-1 13 0,0 7-1 16,0 0-11-16,3 0-3 15,4 0 0-15,4 4 2 16,7-1-13-16,13 0-2 0,5 0 0 16,13-3-6-16,7 0 0 15,-6-3-2-15,6 3-2 16,-10 3 1-16,-4 3 1 15,-6 4-56-15,-19 2-26 16,1-2-85-16</inkml:trace>
  <inkml:trace contextRef="#ctx0" brushRef="#br0" timeOffset="19015.31">3958 9922 276 0,'-7'15'104'0,"14"-11"-81"0,11 5 12 15,-4-9-2-15,18-3-12 16,-1-7 1-16,12 1-11 16,6-7-2-16,-7 4-5 0,8-1-5 0,6 4 0 0,-10 3-12 15,0 2-7-15,-4 1-42 16,-3 3-20-16,0 3-39 16</inkml:trace>
  <inkml:trace contextRef="#ctx0" brushRef="#br0" timeOffset="19499.62">5105 9085 260 0,'-4'-35'96'0,"4"19"-75"0,4-9 14 0,-1 16 1 15,1 0-8-15,-1-1-2 16,1 4-8-16,-1 9-3 15,-3 10-9-15,0 12 9 0,-3 9 5 16,-8 7-8-16,-3 3-4 16,-4 0-1-16,1 6 0 0,-1 3 3 15,8 4 1-15,3-4 1 16,7-6 0-16,14-6 0 16,7-7 0-16,11-12-4 15,6-3 0-15,1-10-5 16,11 1 0-16,6-1-1 15,-7-3 1-15,-3-2-2 16,-3-1-1-16,-19 0-15 16,-6 0-7-16,-11 0-29 15,-7 0-10-15,-4-3-17 16,-3-6-6-16,7-7-47 16</inkml:trace>
  <inkml:trace contextRef="#ctx0" brushRef="#br0" timeOffset="19907.13">5486 8959 248 0,'3'-25'93'0,"1"19"-72"0,-1-4 9 0,1 1 2 15,-1 9-5-15,-3-3 4 16,0-3-2-16,0 6 0 16,0 0-16-16,0 0-1 0,4 15 14 15,-1 23 1-15,1 18 0 16,3 10-1-16,-7 19-4 16,0 28 1-16,0 3-13 15,0-3-6-15,4 15-2 16,3-6 0-1,0-18-1-15,7-19 2 0,0-7 0 16,0-15 3-16,0-10-1 16,0-15 0-16,-3-1-3 15,-4-12-2-15,0-3 1 16,3-6 1-16,-6-4-28 16,0-5-9-16,-1-7-36 15,-3 0-15-15,7-10-86 16</inkml:trace>
  <inkml:trace contextRef="#ctx0" brushRef="#br0" timeOffset="20832.41">6424 8686 204 0,'14'-47'77'0,"-3"22"-60"0,-1-12 10 0,-3 21 4 16,-3-3 3-16,-1 0 6 15,-6 10-10-15,-4 9-3 16,-11 19-16-16,-6 21 4 0,-8 14 5 16,0 21 0-16,0 35 0 0,1 15-4 15,2 23 0-15,12 8-7 16,6-2-3-16,11 6 1 16,18-6 2-16,21-29-6 15,17-18-2-15,8-17 1 16,-1-11 1-16,-3-16-1 15,-4-16 1-15,1-3-31 16,-15-16-13-16,4-6-129 16</inkml:trace>
  <inkml:trace contextRef="#ctx0" brushRef="#br0" timeOffset="25739.51">7655 5168 236 0,'0'-18'88'0,"4"5"-69"0,-1-6 17 0,1 10 5 16,-1 2-2-16,1 1 4 16,-4 6-2-16,0 0-1 15,-4 6-21-15,1 10 4 0,-8 12 1 16,1 10-1-16,-8 3-2 16,-3 3-9-16,-4 0-5 15,-7-1-4-15,4 8-3 16,0 2 1-16,3-3 1 15,4 0-1-15,4-6 2 16,2-9-4-16,8-7 0 16,-7-6-19-16,7-3-9 0,-3-7-34 15,-1-2-12-15,4-7-91 16</inkml:trace>
  <inkml:trace contextRef="#ctx0" brushRef="#br0" timeOffset="25984.61">7433 4983 300 0,'0'7'112'0,"11"-4"-87"0,10 6 9 16,-7-3-4-16,4 1-5 15,3 12 0-15,3 9-10 16,1 9-4-16,-4 14-6 0,0 2-4 0,-3 0 2 15,-4 0 0-15,0 1 1 16,0-1-2-16,1-3-2 16,-5-3-32-16,1-9-14 0,3-16-107 15,3-7-49 1,1-11 103-16</inkml:trace>
  <inkml:trace contextRef="#ctx0" brushRef="#br0" timeOffset="26375.15">7768 4491 296 0,'0'-6'110'0,"11"3"-86"0,-4 0 16 0,0 3 0 15,3 0-7-15,1 3 1 16,3 6-6-16,-3 4 0 16,-4 15-16-16,-7 13-2 0,-4 2 0 15,-3-2-4-15,0 3-1 0,4-9 0 16,3-7 1-16,3 0-3 16,8-6-2-16,3-6 6 15,11-4 3 1,6-2-5-16,1-4-3 0,0 0-4 15,-4 0 1-15,0 1 3 16,-7-4 1-16,1 3-4 16,-8-3 1-16,0-3-44 15,-7 10-18-15,0-10-33 16,-4 6-13-16,4-6-33 16</inkml:trace>
  <inkml:trace contextRef="#ctx0" brushRef="#br0" timeOffset="26656.33">8142 4378 316 0,'14'16'118'0,"0"-4"-92"0,18 17 13 0,-14-14-2 16,6 14 2-16,1 24 5 16,3 19-12-16,-6 6-5 15,-8 1-15-15,-11 18-8 0,-6 10 0 16,-8-10-3-16,-3-9 2 0,-4-10-2 16,1-12-1-16,-1 3-52 15,0-13-23-15,4-12-103 16</inkml:trace>
  <inkml:trace contextRef="#ctx0" brushRef="#br0" timeOffset="27090.79">7094 4262 252 0,'-7'-41'96'0,"-3"32"-75"0,-15 9 8 0,11 9-3 16,-14 13-5-16,-11 16 2 16,0 9-2-1,0 19-1-15,0 25-10 16,8 19 2-16,-1 24 4 0,4 26-4 16,7 10-2-16,3 18-5 15,7-19-4-15,8-12 0 16,10-19-1-16,14-25 0 15,25-19 0-15,7-35-7 0,10-27 0 16,-3-29-57-16,14-19-22 16,-3-15-51-1</inkml:trace>
  <inkml:trace contextRef="#ctx0" brushRef="#br0" timeOffset="27496.68">8177 3528 280 0,'11'-28'104'0,"3"16"-81"0,11-4 7 16,-11 7-1-16,7 2-5 15,4 4 3-15,-4 6 2 16,-3 10 5-16,-8 9-19 16,-10 12 3-16,-10 23 0 0,-8 9-2 15,-3-4 3-15,3-5-4 16,4-7-1-16,7-9-6 16,7-4-3-16,11-8 2 15,17-8 0-15,18-5-1 16,7-3 1-16,-1-4-4 15,1-3 0-15,0-2-3 0,-3 5-1 16,-4 0 1-16,-8 1 2 16,-6-1-28-16,-4 4-11 15,1-4-59-15,6 1-26 16,-3-4-38 0</inkml:trace>
  <inkml:trace contextRef="#ctx0" brushRef="#br0" timeOffset="28411.58">10019 4513 212 0,'7'-9'82'0,"0"-1"-64"0,0 7 11 0,-3 0-1 15,-1 0 3-15,1 3 6 16,-1 0 0-16,-3 3-1 16,-3 3-19-16,-4 13 1 0,-4 0 0 15,-3 12-6-15,0 4-2 16,0 5-3-16,3-11-2 15,8 5-3-15,6-6-2 16,8-6 1-16,3-9 1 16,3 3 1-16,5-7 1 15,-1-6-5-15,-4 6 1 16,-2-2-18-16,-5-4-8 16,-3 0-17-16,0-3-8 15,-3-3-64 1,6-7-56-16,4 1 64 0</inkml:trace>
  <inkml:trace contextRef="#ctx0" brushRef="#br0" timeOffset="28669.37">10298 4504 268 0,'-18'-16'101'0,"11"10"-78"0,0-1 15 15,7 4 2-15,0 3-9 16,0 0-1-16,0 3-5 15,0 4-2-15,0 5-12 16,-4 26-2-16,-3 15-2 0,-3 10-3 0,-1 0-3 16,1-1 0-16,2 4 1 15,5 3-1-15,3 9-1 16,7-12-4-16,4-6-2 16,3-13-26-16,0-9-11 15,-4-13-33-15,4-16-13 16,-3-12-34-1</inkml:trace>
  <inkml:trace contextRef="#ctx0" brushRef="#br0" timeOffset="29072.1">10474 3886 264 0,'4'-13'101'0,"3"7"-78"0,7-3 13 15,-4 6 2 1,4-1-7-16,4-2 2 0,3 3-4 16,0 6 2-16,-3 7-17 15,-7 2 7-15,-11 16 3 0,-7 1-8 16,-8 5-4-16,-2 7-3 15,-1 3 1-15,0 0-3 16,4-4-2-16,7-2-2 16,4-4 0-16,6-2 0 15,8-1 1-15,3-12 0 0,14 6 0 16,8-9-2-16,6-4 1 16,4 4-2-16,-4-10 2 15,-7 1-4-15,-6-4 0 16,-8 0-50-16,-7 6-20 15,-7-3-33-15,-4 4-13 16,-6-10-21 0</inkml:trace>
  <inkml:trace contextRef="#ctx0" brushRef="#br0" timeOffset="29522.8">9694 4457 212 0,'25'-35'82'0,"-11"19"-64"0,4-2 13 16,-11 8 3-16,0 1-3 15,-4 9 4-15,1 0-8 0,-4 15-4 16,-4 4-13-16,-6 6-2 0,-4 13 2 15,-4 18-6-15,0 23 0 16,1-4 0-16,3 3 0 16,3 7-5-16,8 9 1 15,6-3 0-15,11-9 0 16,14-10 0-16,8-16 2 16,3-9-32-16,3-9-12 15,0-13-98 1</inkml:trace>
  <inkml:trace contextRef="#ctx0" brushRef="#br0" timeOffset="29838.01">10478 4510 288 0,'7'3'107'0,"3"6"-83"0,8 7 19 16,-8-6 3-16,4 11-7 0,4 20 0 15,0 13-9-15,-1 2-2 16,-2 4-15-16,-5 2-6 0,-3 10 0 16,-3 7-2-16,-4-7 0 15,-4-6-6-15,1-13 1 16,3-12 0-16,0-10 0 15,0-6-40-15,3-6-18 16,1-6-67-16,10-7-28 16,0-6 29-1</inkml:trace>
  <inkml:trace contextRef="#ctx0" brushRef="#br0" timeOffset="30769.74">7405 8834 284 0,'3'-16'107'0,"-3"10"-83"0,0 0 17 0,0 6 4 16,0 0-15-16,0 0-5 16,0 9-3-16,-17 10 0 15,3 18-12-15,-8 29 3 0,-2 3 1 16,-4 6-5-16,3 13-3 15,-10 13-3-15,3-1-3 0,-3-9 1 16,-1-7-1-16,1-2 0 16,3-13 2-16,4-9-1 15,10-20 2-15,-3-2-42 16,11-19-16-16,3-13-51 16,7-6-21-16,0-9 1 15</inkml:trace>
  <inkml:trace contextRef="#ctx0" brushRef="#br0" timeOffset="30999.9">6992 8909 280 0,'18'-19'104'0,"-1"19"-81"0,8 16 14 15,-11-7 1-15,4 13-5 0,3 13 1 16,0 9-11-16,7 9-3 15,-6 6-12-15,2 10-3 0,1 19-1 16,0 3-2-16,6-6 1 16,-6-10-2-16,7-6 2 0,0-3-15 15,6-3-7-15,-13-10-41 16,3-15-16-16,-3-4-69 16</inkml:trace>
  <inkml:trace contextRef="#ctx0" brushRef="#br0" timeOffset="31296.65">8103 8824 260 0,'4'-31'99'0,"-1"28"-77"0,-3-3 11 0,0 6 2 15,4 0-8-15,-1 9 1 16,1 13-9-16,-1 12-1 0,5 26-11 16,-1 9 2-16,0 3 2 0,3 0-6 15,-6 10-1-15,6-1-2 16,1 4-2-16,3-10 1 16,-3-9 1-1,-1-13-19-15,-3-3-6 0,0-9-41 16,-3-9-16-16,-1-7-52 15</inkml:trace>
  <inkml:trace contextRef="#ctx0" brushRef="#br0" timeOffset="31515.43">7856 9313 292 0,'39'13'110'0,"7"-7"-86"0,21 7 5 0,-39-10-3 16,11 0-11-16,14 0 0 16,7 0-12-16,0 4-1 15,-7-1-2-15,-7 0-16 0,-7-3-4 16,-4-3-32-16,-7 0-14 16,0 0-51-1</inkml:trace>
  <inkml:trace contextRef="#ctx0" brushRef="#br0" timeOffset="32088.9">7489 8385 236 0,'4'-15'90'0,"7"8"-70"0,-1-2 6 0,-3 3-1 15,4-4-3-15,-1 1 2 16,5 0-5-16,-1 2 1 16,0 1-11-16,0 3 6 0,0 3 4 15,0 3-4-15,4 3 2 16,-4 1-4-16,0 5 0 15,-3 4-1-15,-4 6 2 16,-4 6-5-16,-3 10-1 16,4-1-4-1,-1 1-1-15,1-7-1 16,3-3-2-16,3-6 5 16,8-3 1-16,7-6 2 15,6-7 0-15,8 0-4 0,0-3-1 16,0-3-1-16,-4 0 1 15,-3 0-33-15,-4 7-12 16,-3-7-50-16,3-7-21 16,4-2-26-1</inkml:trace>
  <inkml:trace contextRef="#ctx0" brushRef="#br0" timeOffset="33140.4">9560 8686 184 0,'4'-6'71'0,"3"0"-55"0,-4-4 15 0,4 4 5 16,1-3-5-16,-1-4 2 16,0-2-4-16,0 2 0 15,0 0-16-15,-4 7 3 0,-3 16 4 16,-3 12-5-16,-1 6 2 0,-3 12-8 16,-3 1-3-16,-1 9-3 15,0 4-3-15,8 2-2 16,-1-6-1-16,8-3 10 15,6-9 8-15,12-4-2 16,16-8 1-16,15-8-6 16,4-5 0-16,-4-7-5 15,-7-3 0-15,-11 0-6 16,-7 1 0-16,-7-1-59 16,-10 0-23-16,-4-3-67 15</inkml:trace>
  <inkml:trace contextRef="#ctx0" brushRef="#br0" timeOffset="33410.26">10068 8564 316 0,'0'-41'118'0,"4"32"-92"0,3 9 13 0,-4 0-2 15,4 9-11-15,4 10-1 16,0 16-5-16,-1 5-1 16,-3 7-10-16,-3 13-3 0,-4 25 0 15,0 12-3-15,0-3-2 16,3 0 0-16,4 9 1 16,0-24-1-16,18 18-1 0,7-15-39 15,3-10-19-15,4-13-111 16</inkml:trace>
  <inkml:trace contextRef="#ctx0" brushRef="#br0" timeOffset="37405.3">10626 8269 280 0,'0'-15'104'0,"3"15"-81"0,8 0 12 0,-1 0 0 0,12 0 3 16,9 9 6-16,15 10 1 16,4 3 0-16,2 15-25 15,5 20 6-15,-1 24 4 0,-6 4-7 16,-15 25-4-16,-14 18-10 15,-17-2-4-15,-11-4-1 16,-11-3 0-16,-7-3 0 16,-3-19 0-16,-4-15-5 15,4-19-1-15,3-16-26 16,4-13-11-16,11-6-20 16,3-12-8-16,10-10 0 15,4-6 4-15,11-9-82 16</inkml:trace>
  <inkml:trace contextRef="#ctx0" brushRef="#br0" timeOffset="37721.6">11934 8207 304 0,'18'-63'115'0,"-7"25"-89"0,-4-6 16 0,-4 29 2 0,-3 2-13 16,-3 10-3-1,-8 19-12-15,-14 21-5 16,-13 17-6-16,-19 24 5 0,-10 35 3 0,4 6 0 16,6 19 0-16,8 13-5 15,10-7 0-15,11 0-7 16,17-9-1-16,11-13 0 15,21-18 0-15,18-20-5 16,18-18 1-16,3-9-31 16,0-14-12-16,0-18-130 15</inkml:trace>
  <inkml:trace contextRef="#ctx0" brushRef="#br0" timeOffset="38094.16">12453 8552 304 0,'14'-38'112'0,"-14"38"-87"0,14-19 20 0,-10 16 1 0,3 6-4 16,-4 6 1-16,-3 20-14 0,0-1-8 15,-7 19-12-15,0-9 0 0,-10 27 2 16,-1-11-6-16,-14 24-3 16,-17 19-4-16,3-15 1 15,0-10 1-15,4-9 2 16,7-10-12-16,6-9-3 15,5-13-29-15,2-3-13 16,5-15-35-16,6-10-16 16,8-6-27-1</inkml:trace>
  <inkml:trace contextRef="#ctx0" brushRef="#br0" timeOffset="38317.79">12157 8592 288 0,'-7'-37'110'0,"10"34"-86"0,8 6 13 16,-11-3 2-16,17 15-8 16,12 17-1-16,2 5-10 15,-2 7-5-15,-8-3-8 0,-4-10-3 0,1 38 0 16,0 25-2-16,-1-9 1 16,-3-10-4-16,1-12-2 15,2-7-18-15,-3-27-9 16,-3-4-39-16,21-16-16 15,6-6-49 1</inkml:trace>
  <inkml:trace contextRef="#ctx0" brushRef="#br0" timeOffset="38679.56">12831 7937 280 0,'14'-3'104'0,"-14"3"-81"0,28 0 12 16,-21 0-2-16,4 3 2 16,-1 0 3-16,4 13-1 0,-3-4 2 15,-1 23-21-15,-3 18 5 0,-7-3 1 16,-3 0-8-16,-8 4-4 15,-6-10-7-15,-1 3-2 16,4-10-1-16,0 1-2 16,7-7 3-16,7 4 0 15,10-10 1-15,12 0 2 16,13-6-3-16,0-7 0 16,-7-2-1-16,18-1-2 15,11 1-32-15,-8-4-14 16,-3-6-100-16,-7 0-45 15,-4-3 48-15</inkml:trace>
  <inkml:trace contextRef="#ctx0" brushRef="#br0" timeOffset="40077.42">13360 8915 252 0,'-4'3'96'0,"4"-3"-75"0,0 0 14 16,0 0 1-16,7 0 1 16,4 0 2-16,3 0-8 15,7 0-4-15,7 0-15 16,11 7-3-16,11-4-2 0,6-3-3 16,0 6-3-16,1-6 2 15,3-6 0-15,3 3-4 16,-13-4 1-16,-11-2-13 15,6 9-5-15,-9-3-39 0,-5-3-15 16,8 6-71 0</inkml:trace>
  <inkml:trace contextRef="#ctx0" brushRef="#br0" timeOffset="40512.22">14464 8404 244 0,'21'-25'90'0,"-10"22"-70"0,-1-3 17 0,-6 3 2 0,-4 3-6 15,0 0 3-15,0 3-14 16,0-3-5-16,-11 15-10 16,-6 17-1-16,-1 8 1 0,0 4-3 15,4-3-3-15,0 6 4 16,7-9 4-16,0-7-3 15,7 4 2-15,7-7-1 16,11-6 1-16,10-3-4 16,7-7-1-16,4 4-1 0,3-7 1 15,-3-2-18-15,-7-4-4 16,-7 0-33-16,-8 0-14 16,-3-3-80-1</inkml:trace>
  <inkml:trace contextRef="#ctx0" brushRef="#br0" timeOffset="40826.9">14757 8417 284 0,'-7'-13'107'0,"7"7"-83"0,3 3 6 0,4-4-3 0,0 7-2 15,0 7 4-15,0 5-4 16,0 13-3-16,1 16-12 16,-1 9 0-16,-4 16 1 0,-3 0-6 15,0 9-1-15,0 7-2 16,0 6-2-16,0-10 1 16,7-6 1-16,-3-9-3 15,3-7 0-15,0-9-10 16,3-9-3-16,-3-10-26 15,4-6-12-15,0-13-85 16,6 4-51 0,-3-7 84-16</inkml:trace>
  <inkml:trace contextRef="#ctx0" brushRef="#br0" timeOffset="41189.11">15226 7943 296 0,'10'0'110'0,"5"16"-86"0,6 18 13 0,-7-15 2 0,4 25-3 15,10 9 2-15,11 10-7 16,3 16-4-16,0 21-15 16,-3 3 1-16,-7 4 3 0,-11 15-4 15,-10 4-2-15,-15-10-5 16,-10-16-2-16,-11 0 1 16,-3-2 0-16,0-11-5 15,3-15 1-15,4-15-38 16,3-10-16-16,8-13-53 15,13-18-101 1</inkml:trace>
  <inkml:trace contextRef="#ctx0" brushRef="#br0" timeOffset="43093.16">12411 6485 156 0,'10'-6'60'0,"-10"6"-47"0,14-3 15 0,-10-3 4 15,-1 6-9-15,1 0-4 16,3 0 5-16,-3 0 4 15,-1 0-15-15,-3 0 11 0,-3 6 5 16,-1-3-9-16,-17 6-3 0,7-2-6 16,-29 5 0-16,8 1-4 15,-25 2 1-15,14-2-5 16,-7 3-2-16,8-4 0 16,-8 4-1-16,10-4 0 15,-10 1 2-15,11-1-1 16,0-5-1-16,6-1-4 15,8 0 0-15,7-3-18 16,3 1-6-16,4-1-38 16,11-6-15-16,-1 3-31 15</inkml:trace>
  <inkml:trace contextRef="#ctx0" brushRef="#br0" timeOffset="43424.02">12009 6332 236 0,'14'-16'90'0,"-14"16"-70"0,3 0 8 0,-3 0 0 15,-3 0-8-15,-1 6 0 16,-17 7-7-16,3 2-3 15,-20 10-5-15,6-6 3 0,-18 19 2 16,12-10-3-16,-5 22 1 16,8-12-5-16,7 6 0 15,7-7 1-15,10-2 0 0,4-7-2 16,21 0 1-16,0-3 0 16,25-9 3-16,-7 0-3 15,21-7-2-15,-11-2-25 16,21-4-9-16,-10 0-106 15</inkml:trace>
  <inkml:trace contextRef="#ctx0" brushRef="#br0" timeOffset="44414.52">12922 6507 200 0,'7'-9'74'0,"-7"9"-58"0,7-19 12 0,-3 19-1 16,-1-9-4-16,-3 5 0 15,0-2-3-15,0 3-1 16,-3-3-10-16,-1 3 3 0,-3-4 2 16,4 7-3-16,-8 0-1 15,1 0-2-15,-8 0 0 16,0 7-2-16,-10 2-1 15,3 0-1-15,-6 10 0 16,6-3-2-16,4 9-2 16,3-3 3-16,8-3 2 15,-1 0 2-15,15 6 3 16,-1-3-3-16,11-7 1 0,0-2-5 16,7-4 0-16,-3-2 3 15,7-7 1-15,-4 0-3 16,4-13-1-16,-4 0-1 15,7-18 1-15,-7 6-2 16,7-3 2-16,-6 3-2 16,-1-13-1-16,-4 4 1 15,1-17-1-15,-4 7-3 16,0-24 2-16,-3 11 1 16,-8-12 2-16,1 19-1 15,-8-7-1-15,4 17 1 16,-3 2 1-16,-1 7-3 0,-3 12-2 15,0 3-3 1,0 16 1-16,0 7 3 16,0 27 3-16,0-6 2 0,0 29 3 15,3-4-3-15,8 10 0 16,-1-7-3-16,15 19-1 16,-4-15 1-16,14 6 2 15,-6-16-36-15,-1 0-17 16,-4-12-104-1</inkml:trace>
  <inkml:trace contextRef="#ctx0" brushRef="#br0" timeOffset="44611.22">13289 6438 252 0,'-14'-6'93'0,"14"6"-72"0,0 19 7 0,0-19-2 0,4 9-16 16,-1 1-3-16,4 18-5 16,0-9-2-16,0 9 1 15,0-6-21-15,0 6-9 0,-3-3-87 16</inkml:trace>
  <inkml:trace contextRef="#ctx0" brushRef="#br0" timeOffset="44807.16">13335 6043 252 0,'-11'-28'96'0,"11"28"-75"0,4 3-8 0,-4-3-7 15,7 6-4-15,0 1 1 16,4 8-45-16,-1-5-22 15,4 15-31-15,0-6-14 16</inkml:trace>
  <inkml:trace contextRef="#ctx0" brushRef="#br0" timeOffset="45320.39">13473 6432 224 0,'0'19'85'0,"7"-13"-66"0,7 3 5 0,-4-5 1 0,12-4-7 15,6 6-1-15,11-6-5 16,3-6-2-16,0 6-6 15,4-10 4-15,-11-2 4 0,-3-4-4 16,-4 0 0-16,-7-6 0 16,-6 3 0-16,-5 4-7 0,4-20 0 15,-3 7-1 1,3-22 0-16,-3 9 0 16,3-9 0-16,0 9 0 15,-4-9 2-15,-3 9 1 0,-7 7 3 16,0 2 1-16,-7 23 1 15,0 0-7-15,-10 18 0 16,-12 38 3-16,-6 22 5 16,-11 9-3-16,-7 17 2 15,-3 24-3-15,14-6 0 16,6-7-3-16,15-5-2 16,14-14 5-16,11-8 1 15,10-17 2-15,10-18 2 16,5-22-3-16,-1-12 1 15,4-10-3-15,-8-13 0 16,-6-6-3-16,-4-9 1 16,-7-10-4-16,-7-12 0 0,-3-12 1 15,-8-1 0-15,-3 10-3 16,-4 9 0-16,1 9 2 16,3 16 0-16,10 7-2 15,11 6 0-15,11 2-1 16,10 8 3-16,7-1-16 15,11 3-3-15,3 0-30 16,-3 0-12-16,0 1-78 16</inkml:trace>
  <inkml:trace contextRef="#ctx0" brushRef="#br0" timeOffset="45507.88">14168 6523 316 0,'-15'-10'121'0,"8"10"-95"0,0 0-2 0,7 0-9 16,0 4-14-16,0-1 0 15,4 3 1-15,-1 0 1 16,-3 4-1-16,0 2-35 0,-3-2-14 16,6 2-85-1</inkml:trace>
  <inkml:trace contextRef="#ctx0" brushRef="#br0" timeOffset="46847.09">14831 6423 188 0,'10'-26'71'0,"-10"26"-55"0,14-22 22 15,-10 19 8-15,0-3 0 16,-1 3 5-16,-3 0-17 15,0 3-6-15,-3 3-16 0,-1 0-1 0,-10 10 0 16,0-4-6-16,-7 10-1 16,3-3 0-16,-3 12 0 15,3-3 0-15,11 6 0 16,0-6 0-16,14-3 0 16,0-3 2-16,14-16 3 15,-3 7-2-15,21-23 1 16,-7 4-3-16,6-10 2 15,-6 3-4-15,-7-3 0 16,-1 4-1-16,-20-1-2 16,0 3 1-16,-12 4-1 15,-2 0-3-15,-4 2 0 16,3 7-1-16,-3 0 0 16,4 0 3-16,2 10 0 15,8-4 1-15,11-3 0 0,14 7-3 16,10-10 2-16,-10 6 3 15,17-6 3-15,14-6 2 16,-13 2 3-16,-8-2-3 16,11-3 1-16,17-10-3 15,-17 0 0-15,-10 3-6 16,9-24 1-16,-6 8 0 16,7-30 0-16,-7 8-3 15,3-15 2-15,-6 13 3 16,-1-35 1-16,-7 19-4 15,-7-10 1-15,-3 20 0 16,-11 15 0-16,0 6 0 16,-18 31 0-16,1 1-5 15,-25 44-1-15,-25 27 3 0,-4 35 3 16,1 29 1-16,-1 15-1 16,4 25 1-16,7-15 1 15,11-7-1-15,14-6 2 16,13-16-2-16,12-28 2 15,6-25 2-15,8-25 4 16,7-25 0-16,3-19 2 16,0-16-6-16,0-12-3 15,-3-3 1-15,-8-10 0 16,-3-3-4-16,-3-12 1 16,-4-1 0-16,0 7 2 15,0 6-3-15,4 13-2 16,6 6-3-16,11 3 1 15,15 3-2-15,9 6 0 16,5 7-38-16,-1 6-15 0,-3 0-43 16,3 0-17-16,8 6-9 15</inkml:trace>
  <inkml:trace contextRef="#ctx0" brushRef="#br0" timeOffset="47341.61">16295 5993 212 0,'-14'-3'82'0,"10"3"-64"0,1 0 11 0,3 0 2 15,0 0-8-15,3-3-1 16,4 0-1-16,4-1 1 16,10 1-12-16,11 0 8 0,-1 3 2 15,-6 0-4-15,21 6 1 0,-11-2 1 16,4 18 3-16,0 18 2 15,-11 17 3-15,-14-4-5 16,-17 0-3-16,-15 1-8 16,-14-1-2-16,-3 0-4 15,-4 4-1-15,4-4 1 16,7-6 2-16,10-6-5 16,8-4-1-16,17-2 2 15,21-10 3-15,14-6-2 16,8-10 0-16,-1 1 1 15,-3-1 2-15,0-3-45 16,-8-3-18-16,1 4-73 16,0-14-32-16,-4-2 25 15</inkml:trace>
  <inkml:trace contextRef="#ctx0" brushRef="#br0" timeOffset="47991.07">17328 6357 268 0,'15'-13'101'0,"-15"13"-78"0,21-9 13 16,-18 9 0-16,4-3-6 15,0-4 0-15,-7 7-13 16,0-3-3-16,-17-3-8 15,3 6-6-15,-11 0-3 0,4 0 2 16,-11 0 2-16,4 6-2 16,-4-3 0-16,4 7-1 15,7-1 0-15,3-3 2 0,11 1 2 16,3-1-3-16,11 0 0 16,1-3 1-16,9 4 0 15,-3-4 0-15,11 3 2 16,-4 0-3-16,11 4 0 15,-7-4 1-15,3 13 0 16,-3-7 0-16,-4 17 0 16,-7-4 6-16,-4 9 6 15,-3-6 5-15,-3 1 4 16,-4-11 0-16,-11 11-1 16,4-11-8-16,-14-2-5 15,4-3-4-15,-15-4-3 16,7 0 1-16,-17-5 1 15,6 5-12-15,-2-9-3 0,6 6-21 16,7-6-7-16,4 0-1 16,21-6 2-16,0 6-6 15,14-9-3-15,0 5-72 16</inkml:trace>
  <inkml:trace contextRef="#ctx0" brushRef="#br0" timeOffset="48528.03">17791 6432 276 0,'17'-19'104'0,"-17"19"-81"0,28-22 7 0,-20 16-3 16,2-4-11-16,-3 1-1 16,0 0-1-16,-3-4 4 15,-15 10-10-15,4-3-7 0,-18 12-1 16,4-3 4-16,-11 10 2 15,8-1 4-15,-11 10 4 16,6-6-4-16,5 15 0 16,2-9-4-16,15 19 1 15,0-10-2-15,18 1 2 16,-4-10-2-16,18 3 0 16,-8-3-1-16,26-19 0 15,-8 0-2-15,7-19 1 16,-6 7 0-16,-5-10 3 15,-6 0-1-15,-11 3 0 16,-3 1-1-16,-18 5 0 16,3 4-2-16,-24 16-2 0,3-1 7 15,-10 25 5-15,7-5-4 16,-11 21-2-16,-11 9-6 16,12-2 0-16,13 2 0 15,14 1 2-15,15-4 3 16,6-9 4-16,-2-12-4 15,23 3-1-15,26 5-2 16,-8-17 1-16,-7-8 0 16,11-8 1-16,-7-1 0 15,-3-12 2-15,-8 0-14 0,-10-13-7 16,-4 4-32-16,-14-17-15 16,0 8-20-16,-7-14-9 15,0 7-53 1</inkml:trace>
  <inkml:trace contextRef="#ctx0" brushRef="#br0" timeOffset="48933.76">18161 6535 280 0,'0'-9'104'0,"0"9"-81"0,0 0 9 0,0 0-2 0,0 3-10 16,0 0 1-16,-4 10-1 15,1-4 0-15,3 13-11 16,0-6 3-16,3 9 4 0,1 0-2 16,17 0 0-16,-3-3-4 15,28-3-1-15,-8-7 3 16,15-2 3-16,-7-10-4 15,0-10-1-15,-11 1-4 16,-3-13 1-16,-7 0-4 16,-11-9 0-16,-3-1-3 15,-11 4-3-15,0 3 2 16,-8-6 2-16,1 6-2 16,0 0-2-16,4 6-25 0,3 9-9 15,0 1-10-15,10 6-3 16,1 0-26-16,10 9-9 15,-3-6-39 1</inkml:trace>
  <inkml:trace contextRef="#ctx0" brushRef="#br0" timeOffset="49729.44">19103 6492 272 0,'18'-22'101'0,"-18"22"-78"0,14-13 9 0,-11 7 0 16,1 3-5-16,-1-4 2 15,-3-2-14-15,0 6-6 16,-10-3-6-16,-1 2-3 0,-21 4 1 16,8 0-1-16,-29 10 2 0,10-7-1 15,-2 22 2-15,9-6 0 16,8 9 1-16,7-6 2 16,24 3 3-16,1-3-4 15,21-3-1-15,-4-7-2 16,7-2 1-16,-3-4-2 15,-1-9 2-15,-2 0-2 16,-1-7 2-16,-4 7-2 16,-3-3-1-16,-3 6-2 15,-4 6-1-15,0-3-1 16,4 10 3-16,-4-1 0 0,7 1 1 16,-3-4 0-16,13-2 2 15,-3-1-3-15,11-9 0 16,-7 0 3-1,0-13 1-15,-8-3 10 16,-6-3 3-16,-4 3-5 0,-7-3-2 16,0 4-7-16,-4-4-2 15,1 3-2-15,3-3 0 16,0 9 2-16,3-2 0 16,1 2-3-16,10 4 0 15,0-1 2-15,14 4 0 16,-7 3-2-16,15 3 2 15,-8 0-1-15,4 0-2 16,-8 0-19-16,1 3-10 16,-4 0-3-16,-3 4-1 0,-4-4 5 15,-3 3 5-15,-4 0 13 16,3 4 8-16,-3-1 4 16,7 0 2-16,-3-5-3 15,17 5 0-15,-7-9 6 16,18 0 5-16,-7 0 16 15,7 0 7-15,-8-3 3 16,-2-7 5-16,-8 1-18 16,-11-7-7-16,-3 7-8 15,-21 3-5-15,4-1 0 16,-22 7-1-16,7 0 4 16,-3 10 2-16,3-1-2 15,8 13-3-15,3-3 4 0,14 12 4 16,0-6-3-16,31 7 2 15,-6-7-5-15,21-3 0 16,-7 0-19-16,3-7-9 16,-7-2-36-16,4-4-16 15,-7-2-67 1</inkml:trace>
  <inkml:trace contextRef="#ctx0" brushRef="#br0" timeOffset="50074.98">20581 6385 328 0,'14'-25'123'0,"-14"25"-95"0,11-10 14 0,-8 4-1 15,1 3-21-15,-4-3-3 0,-4 3-11 16,1-4-2-16,-11 4-2 16,3 3-4-16,-10 3-1 0,3-3 2 15,-10 10 0-15,3-1-2 16,4 4 2-16,4-4-1 15,9 13 0-15,1-6 2 16,14 21 0-16,-3 1 0 16,7 12 2-16,-1-6 8 15,1 6 5-15,-4-6 8 16,-7-3 6-16,0-7-7 16,-21-2-1-16,7-7-12 15,-29-6-3-15,8-1-4 0,-11-2 1 16,11-3-13-1,-4-7-6-15,7-3-49 16,0-3-22-16,8 0-90 16</inkml:trace>
  <inkml:trace contextRef="#ctx0" brushRef="#br0" timeOffset="51442.24">17597 8564 192 0,'3'-3'71'0,"-3"3"-55"0,4 0 4 0,-4 0-2 16,0 0 2-16,0 0 4 16,-4 6 3-16,4-3 1 15,-7 4-15-15,0-1 8 0,-14 0 5 16,3 0-1-16,-17 1 0 15,0-1-9-15,-15 0-5 16,11 1-6-16,-38 2-2 16,17 0 1-16,-42 1 0 15,20-1-2-15,-52 7-2 0,32-7 1 16,-7 1-1-16,20-4 0 16,15 0 0-16,14-3-5 15,18 0 1-15,7 1-18 16,14-1-6-16,3 0-29 15,11 0-14-15,0 0-53 16</inkml:trace>
  <inkml:trace contextRef="#ctx0" brushRef="#br0" timeOffset="51832.14">16732 8376 284 0,'-3'0'107'0,"3"0"-83"0,-4 0 8 0,4 0-2 15,-3 3-7-15,-1-3-2 16,-13 6-7-16,-1-3-1 15,-42 26-8-15,11-10 4 0,-29 21 3 16,18-5 0-16,-46 12 1 16,25-13 1-16,-7 4 2 15,21-4-7-15,7-2-3 16,10-7 1-16,15 3 0 16,3-3-1-16,15 0-1 0,3-3-3 15,28 3 1 1,-4-6 0-16,40 6 1 15,-8-6-2-15,22 0 1 0,-15 0-53 16,18 3-21-16,-14-7-103 16</inkml:trace>
  <inkml:trace contextRef="#ctx0" brushRef="#br0" timeOffset="52548.89">11913 9897 260 0,'4'3'99'0,"3"-3"-77"0,7 3 15 16,-7-3 5-16,4 0-3 16,-1 0 1-16,1 0-8 15,-1 0-3-15,1 3-16 16,0-3 1-16,13 3 2 0,15-3 3 16,10-6 3-16,-10 3-3 15,81-16 0-15,78-9 1 0,38 0 2 16,50-1-10-16,-43 17-2 15,-66 2-4-15,126 4-1 16,36 6-3-16,-82 0 1 16,-70 0-2-1,53-3-1-15,-63 0 3 0,-1-3 0 16,-3-1-1-16,-50 4-2 16,-38-3-32-16,-32 3-14 15,-25 0-26-15,-28 3-7 16,-7 0-101-1</inkml:trace>
  <inkml:trace contextRef="#ctx0" brushRef="#br0" timeOffset="53992.71">18330 8799 200 0,'36'-15'77'0,"-19"2"-60"0,11-3 8 16,-13 10 0-16,2-3 0 15,1-4 2-15,-4-3 5 16,0 1 3-16,-3-1-19 15,-4 4 15-15,0-7 8 0,0 0-3 16,-7 0-1-16,0 0-8 16,-7 0-5-16,3 4-6 15,-17 5-2-15,-18 10-6 0,-7 13 0 16,1 9-5-16,-1 6-2 16,0 7 0-1,0 2 1-15,4-2-1 16,6 2-1-16,12 1-2 0,10-4 1 15,14-2 1-15,7-1 0 16,7-12 6-16,10-10 4 16,8-9-1-16,11-9 0 15,9-4-3-15,5-5 1 16,-4-11 0-16,0-5 1 16,-7-16-4-16,-4-10-1 15,-3-15 1-15,-8 6 0 16,-2-9-2-16,-12 2-2 0,-3 14 1 15,-7-29-1-15,1 15 0 16,-12-27 0-16,4 21 0 16,-7 1 0-16,0 15-3 15,-4 22 2-15,1 3-1 16,-4 41-2-16,3 0 0 16,-3 38 3-16,3-10 0 15,-6 63 1-15,-4 41 0 16,6 21 2-16,5-11-3 15,6-14 0-15,8-9-39 16,3-9-18-16,3-19 3 16,5-22 5-16,6-22-3 15,0-19 1-15,0-18-2 16,4-14 1-16,3-11 24 0,0-7 15 16,4-6 22-16,-4-4 12 15,0 7 15-15,4-16 6 16,-7 7 0-16,-4 6 2 15,-3 3-9-15,-8 18-3 16,-3 1-15-16,-10 15-7 16,-8 13-6-16,1 0-3 15,-1 0-17-15,4 3-9 16,3-3-39-16,8-6-18 16</inkml:trace>
  <inkml:trace contextRef="#ctx0" brushRef="#br0" timeOffset="54683.19">19085 8194 328 0,'-28'-56'123'0,"28"56"-95"0,-14 0-4 16,14 0-9-16,0 9-11 15,0 0-3-15,3 13-14 16,1-6-6-16,3 12 10 15,0-6-5-15,0 25 2 0,0 22 7 16,0 0 4-16,-3-6-3 16,3-13 1-16,-4-3 3 15,4-12 4-15,1-10 19 0,2 0 7 16,1-6-9-16,3-1-2 16,7 1-9-1,4 0-2-15,6-3-4 16,5-7-1-16,2 1 10 0,5-10 6 15,-1-10 5-15,-10-9 3 16,-4 10-12-16,7-35-4 16,-6 10-5-16,6-26-1 15,-7 13-3-15,11-31-2 16,-7 15 1-16,6-37-1 16,-9 21 0-16,-1-18 0 15,-7 19-3-15,-7-10 0 16,-3 16 2-16,-15 25 0 15,1 12-2-15,-18 35 0 16,3 0 4-16,-21 72 1 0,11-15 2 16,-60 109 0-16,-29 94 0 15,19-9 0-15,16-3-2 16,22-41-2-16,18-41 3 16,21-38 0-1,14-30-1-15,14-33 1 0,21-27 2 16,14-22 2-16,8-32-3 15,3-28-3-15,-4-9 0 16,-10-22 1-16,-11-32-1 16,-17 0 2-16,-18 16-4 15,-18 19 0-15,-10 19-1 16,-4 15-2-16,7 13 0 0,15 10 3 16,17 2-5-16,14 7 0 15,0 3-33-15,25 3-11 16,13 0-109-1,8 3-73-15,-3 6 98 16</inkml:trace>
  <inkml:trace contextRef="#ctx0" brushRef="#br0" timeOffset="54834.48">19960 8784 492 0,'-28'-10'184'0,"28"10"-143"0,-21 0-10 0,17 0-12 15,1 0-18-15,-1 0-3 16,-3 10-63-16,0-4-27 0,-7 3-101 16,0 13-41-16</inkml:trace>
  <inkml:trace contextRef="#ctx0" brushRef="#br0" timeOffset="55676.5">20616 8464 272 0,'0'-41'104'0,"0"41"-81"0,7-25 5 16,-3 15-4-16,-4 7 1 15,0-3 7-15,-11 6-2 0,4 6 0 16,-14 16-17-16,3-3 1 0,-24 31 0 16,-18 22-3-16,7-9-1 15,14-6-6-15,18-7-3 16,18-13 2-16,17-2 2 16,14-13-2-16,-3-16-2 15,-4 0 2-15,11-15 2 16,-1 0-4-16,15-26-3 15,-3-12 1-15,-15 6 2 16,-3 7 0-16,-11-4-1 0,-4 7-2 16,-13 9 1-16,-1 6 1 15,-3 16 0-15,-3 13-5 16,3 9 1-16,7 3 2 16,10 0 3-1,15-3 0-15,3-13-1 0,-3 1 3 16,17-4 2-16,-7-3 0 15,8-12 0-15,-8-1-1 16,4-21 2-16,-8 6 1 16,15-19 1-16,-7 6-4 15,21-28-1-15,-14 10-3 16,17-41-1-16,-13 18 1 16,6-40 0-16,-13 28-3 0,-5-12 2 15,-9 21 10-15,-15 23 5 16,-4 8-6-16,-20 48-2 15,3 0-4-15,-43 50-2 16,12-9 1-16,-40 94 1 16,-38 87-1-16,-8 10-1 15,15 0 1-15,20-28 1 16,22-16-1-16,22-29 2 16,16-30 0-16,19-32 3 15,24-32 1-15,21-27 1 16,11-29-4-16,0-21-3 15,-4-14 2-15,-3-18 0 16,-7-22-1-16,-8-22-2 16,-6 0 3-16,-7 29 0 0,-4 12-4 15,-4 6-1-15,1 6-2 16,6 10 0-16,1 3 0 16,24 3 0-16,32 0-17 15,-7 9-7-15,-14 4-100 16,28-4-45-16,-17 1 14 15</inkml:trace>
  <inkml:trace contextRef="#ctx0" brushRef="#br0" timeOffset="56320.22">22475 8119 304 0,'-14'-28'112'0,"18"12"-87"0,10-15 22 15,-7 15 3-15,7-3-12 16,21 0 0-16,22 4-12 16,10 5-7-16,3 13-10 15,5 19 7-15,6 22 6 0,-11 13 0 0,-20 5-1 16,-33 7 0-16,-27 16-1 15,-22 3-9-15,-32-4-4 16,-27-5-4-16,-1-10 0 16,4-10 0-16,7-5 3 15,14-4-5-15,28-3-1 16,28-3 2-16,22-7 1 16,31-2-1-16,36-4-2 15,3-6 1-15,0-9-1 16,4 0-18-16,-8-13-8 15,-6-3-55-15,-11-10-24 16,-7 1-89 0</inkml:trace>
  <inkml:trace contextRef="#ctx0" brushRef="#br0" timeOffset="56935.49">23848 8561 360 0,'17'-38'134'0,"-17"38"-104"0,18-19 1 15,-14 10-9-15,-1 6-11 0,1-3 1 16,-11-1-5-16,3 1 1 16,-21 6-5-16,4 0 3 0,-32 13 0 15,14-4-7-15,-10 10-1 16,10-3 2-16,-7 2 2 16,8-2-3-16,-1 3 1 15,7-3-2-15,7 6 0 16,4-7 4-16,14 7 1 15,4-6-1-15,20 3 1 16,-3-4 0-16,32-2 1 16,-10-1-2-16,9-2-2 15,-6-1 3-15,0-6 0 16,-7 7 5-16,-4-4 5 0,-7-3-5 16,-3 7-2-1,-4-1-3-15,0 0 0 0,0 1-2 16,-3 2-1-16,-1 1 1 15,-3-1-1-15,-3 1 2 16,-11 3 1-16,3-7 1 16,-27 0 0-16,6-5-2 15,-25 5-2-15,-10-3 1 16,11-3 1-16,7-3-1 16,17 0-1-16,4 0-4 15,7 0 0-15,3 0-38 0,8 0-14 16,10 0-104-1,14 7-68-15,4-4 99 16</inkml:trace>
  <inkml:trace contextRef="#ctx0" brushRef="#br0" timeOffset="57550.83">24412 8605 324 0,'-3'-10'123'0,"3"10"-95"0,0 0-2 15,0 0-7-15,0 0-6 16,0 0 5-16,-7 0 3 15,3 0 4-15,-10 7-13 16,0-4 4-16,-18 13 2 0,4-7-8 16,-21 19-3-16,6-9-2 15,-3 12-1-15,8-6-5 16,9 7 1-16,5-7 2 16,24 0 3-16,0-3 2 15,28-6 1-15,-3-4-4 16,13-9-1-16,-6 0 1 15,3-12 2-15,-3 0-3 16,0-10-2-16,-7 6 2 0,-4-6 0 16,-4 1 3-16,-6 8 3 15,0-2-2-15,-11 12-2 16,0 0 0-16,-15 12 1 16,5-2 1-16,-29 30 3 15,7-5-1-15,-21 34 2 16,-7 19-2-16,25-19 0 15,7-16-5-15,17 25-1 16,22 19-1-16,14-28 1 16,-4-15-2-16,21-4-1 15,-7-9 3-15,25-7 2 16,-14-6-4-16,25-9-1 0,-15 0 2 16,-3-25 1-1,-7 3-37-15,-11-29-14 16,-3 1-40-16,-7-13-17 0,-8 6-76 15</inkml:trace>
  <inkml:trace contextRef="#ctx0" brushRef="#br0" timeOffset="57943.56">24730 8737 360 0,'-7'0'134'0,"7"0"-104"0,-11 9 7 0,11-9-5 15,-7 9-12-15,4-2 1 16,-1 5-6-16,0 4-1 16,19 9-8-16,-5-6 5 15,22 9 2-15,-7-3 2 0,31-12 1 16,-10 2 11-16,17-15 5 15,-10 0-12-15,-3-15-4 16,-11 5-6-16,-8-15 1 16,-10 6-6-16,-17-15-3 15,-1 6-4-15,-13-16 1 16,-1 6-4-16,-6-6 1 16,3 16-11-16,-4 3-6 0,7 3-10 15,11 12-6-15,0 1-22 16,22 12-8-16,-1 0-43 15,17 13-20-15,-6-3-4 16</inkml:trace>
  <inkml:trace contextRef="#ctx0" brushRef="#br0" timeOffset="58601.72">25650 8693 360 0,'25'-29'134'0,"-25"29"-104"0,14-37 12 15,-10 31-4-15,3-7-15 16,-4 0 0-16,-3 1-10 15,0 2-3-15,-17 7-5 16,-1 0-4-16,-24 16 0 0,7-4-1 0,-8 13 0 16,8-3 0-16,3 9 0 15,7-6 0-15,11 3 2 16,4-3 1-16,20-3 1 16,-3-3 0-16,18-7 0 15,-4-6 0-15,7-3 0 16,-6 0-2-16,-1-3-2 15,-4-3 1-15,1-4-1 16,-4 10-3-16,-3 0 2 16,-4 0 1-16,3 7 0 15,1-4-3-15,3 6 2 16,0 1 1-16,7-1 2 0,-3 0 1 16,3-9 3-1,-3 0 6-15,-4-9 4 16,0 0-6-16,-3-10-3 0,-4 3-2 15,0-15-1-15,-4 2-5 16,1-11 1-16,-1 5 0 16,4 1 2-16,-3 6-6 15,3 6 1-15,0 3-1 16,7 9-1-16,0 1 4 16,14 18 0-16,-3-6 1 15,25 26 2-15,-12-10-3 16,15 9 0-16,-10-6-1 15,6 0-2-15,-7-7 5 16,1 1 3-16,-12-7-1 0,-9-5 0 16,-5-4-1-16,-17 0 1 15,0 0-4-15,-14 9-2 16,4-6-3-16,-12 10 1 16,5-4 1-1,6 7 2-15,1-1 3 0,10 4 2 16,0-6-4-16,14 6-1 15,-4-10 1-15,18 7 0 16,-3-7-46-16,21 0-18 16,-11-2-64-16,15 2-26 15,-11 1 20 1</inkml:trace>
  <inkml:trace contextRef="#ctx0" brushRef="#br0" timeOffset="58922.47">27125 8479 348 0,'0'-22'129'0,"0"22"-100"0,-7-3 0 16,7 3-5-16,-3 0-16 15,-1 0-4-15,-10 7-3 16,3-1 1-16,-6 6-1 16,3 1-3-16,-8 6 1 0,5-7 1 15,-1 20 0-15,4-10 8 16,3 9 7-16,4-9 4 15,11 16 1-15,-1-4-5 16,12 13 1-16,-1-12 6 16,3 24 4-16,-3-12-3 0,-14 0-2 15,0-9-5-15,-24-10 0 16,3-6-7-16,-15-13-1 16,4 1-4-16,-13-10-3 15,9-3-9-15,-13-7-5 16,7 4-46-16,3-3-21 15,7 5-120 1</inkml:trace>
  <inkml:trace contextRef="#ctx0" brushRef="#br0" timeOffset="60102.89">14404 7627 248 0,'3'-19'93'0,"1"9"-72"0,-4-2 22 0,0 6 8 16,0 2-7-16,-4 1 1 16,1 3-12-16,-1 0-5 15,1 3-16-15,3 1-3 0,0 2 1 16,7-3 5-16,7 0 5 0,7 0-4 16,0 0-1-16,-3-3-3 15,7 16 0-15,-8-7 0 16,-3 10 0-16,-3-3-2 15,-14 12 1-15,-15 10-4 16,-3-1-2-16,0-2-2 31,-1-1 0-31,5-5-2 16,-1 5-1-16,8-9-2 16,2-3 1-16,8-6 3 15,8-7 3-15,6-6 2 0,7 0 1 16,3-3-4-16,-2 0-3 15,-5 0 0-15,1 0-1 16,-4 0-22-16,-3 0-8 16,-1 4-47-16,-3-1-18 15,0-3-93 1</inkml:trace>
  <inkml:trace contextRef="#ctx0" brushRef="#br0" timeOffset="60510.4">14623 7307 296 0,'3'-16'110'0,"-3"16"-86"0,21-12 9 16,-17 8 0-16,10-2-6 15,0 3 4-15,4 3-8 16,-4 0-2-16,3 6-12 16,-2 1 10-16,-5 5 7 0,1-3-1 15,-8 7 3-15,1 0-12 16,-8 0-4-16,4 2-3 0,-3 7-1 16,-1-9-4-16,1 3-1 15,-1-3-3-15,8-4-3 16,-4-2 6-16,10-10 5 15,1 6-4-15,7-6 0 16,-4 0-4-16,0 3-1 16,0-3 1-16,-4 6 2 15,-3-3-45-15,-3 7-21 16,-4-1-42-16,4 1-17 16,-1-1-29-1</inkml:trace>
  <inkml:trace contextRef="#ctx0" brushRef="#br0" timeOffset="61593.15">3912 12236 272 0,'-60'0'104'0,"53"9"-81"0,0-3 5 16,7-6-2-16,4 0-6 15,6 0 0-15,15-6-6 16,17-3-1-16,18 2-8 0,7-5-1 0,0-1 2 15,4 1-5-15,0 6-1 16,-8 6-27-16,-10 3-11 16,-14 9-102-1</inkml:trace>
  <inkml:trace contextRef="#ctx0" brushRef="#br0" timeOffset="61756.61">4075 12706 296 0,'-32'9'112'0,"32"-5"-87"0,7-4 2 0,7-4-4 0,11 1-6 16,10-3-1-16,11-3-8 15,-4-1-5-15,15 1-2 16,-4-1-19-16,3 1-8 16,0 6-114-16</inkml:trace>
  <inkml:trace contextRef="#ctx0" brushRef="#br0" timeOffset="62114.28">5246 11715 256 0,'3'-50'96'0,"1"38"-75"0,-1 5 12 0,-3 7 2 16,0 3-15-16,0 10-1 15,-3 6-5-15,-4 12 1 16,-4 19-8-16,1 13-2 0,-4 6 1 16,-1-6 6-16,5-7 2 15,-1 4-3-15,8-4-1 16,3 1-6-16,7-1-1 15,7-6-1-15,7-9-2 16,7-10 3-16,11-6 2 16,0-6-29-16,3-9-10 0,1-7-37 15,-8-10-13-15,-7-2-41 16</inkml:trace>
  <inkml:trace contextRef="#ctx0" brushRef="#br0" timeOffset="62384.34">5602 11693 296 0,'-3'0'110'0,"3"10"-86"0,0 12 13 15,0-4 0-15,0 20-16 16,0 22-4-16,-4 12-8 0,-3 0-1 15,-4 22-5-15,1 19 0 0,-1-7 1 16,4-5-5-16,7-4 1 16,7 10 2-16,7-10 1 15,4-22-10-15,0-6-3 16,-1-16-50-16,8-9-23 16,-7-16-52-1</inkml:trace>
  <inkml:trace contextRef="#ctx0" brushRef="#br0" timeOffset="62729.7">6227 11116 280 0,'3'-37'107'0,"1"37"-83"0,-4 19 19 16,0-4 6-16,-7 23-18 15,-4 21-5-15,-3 35-9 16,-7 13-1-16,-8 44-9 16,-16 5-2-16,-1 36-1 0,7-1-5 15,0 3 1-15,18 4 2 16,10-23 3-16,15-12-4 0,14-9-3 15,10-22 1-15,7-26 0 16,4-18-26-16,3-19-11 16,8-28-65-16,13-13-28 15,1-28 10 1</inkml:trace>
  <inkml:trace contextRef="#ctx0" brushRef="#br0" timeOffset="63345.79">6922 11916 232 0,'3'-88'88'0,"1"63"-69"0,-4 0 15 0,0 16 3 16,0-1-1-16,-4 1 2 16,1 2-11-16,-1 7-7 15,-3 19-11-15,-4 25 5 0,-10 16 3 16,0 12-3-16,-7 3 2 16,0 22-7-16,-1 7-1 15,-6-4-2-15,3-9-1 0,4-3-6 16,3-3 1-16,1-4-2 15,6-3 0-15,7-21-29 16,4-7-12-16,7-19-18 16,4-15-7-16,3-16-65 15</inkml:trace>
  <inkml:trace contextRef="#ctx0" brushRef="#br0" timeOffset="63601.35">6639 11859 240 0,'4'-65'90'0,"6"55"-70"0,1 7 10 0,0 6 2 15,-1 10-11-15,4 18-2 16,4 19-5-16,3 10-1 16,0 3-7-16,4 9 0 0,-11 19 1 15,4 0-3-15,-1-1-3 16,1-11 0-16,0-10-1 15,3-6-3-15,0-10 2 16,0-12-15-16,0-23-4 16,0-5-54-16,8-16-22 15,-12-16-10-15</inkml:trace>
  <inkml:trace contextRef="#ctx0" brushRef="#br0" timeOffset="63922.15">7225 11336 288 0,'32'-10'110'0,"-1"14"-86"0,22 14 9 16,-24-2 0-16,9 12 1 16,-9 10 6-16,-5 6 1 15,-6 0-1-15,-8 0-21 16,-10 3 0-16,-10 3-1 0,-11 6-6 15,-7 4-2-15,-8-4-5 0,8 1-2 16,7-10-1-16,10-7-2 16,11-5-2-16,11-7-1 15,14-3 4-15,17-6 1 16,0-3 2-16,4-4 0 16,-4-2-5-16,-3-4 1 15,-4-3-40-15,-6 7-15 16,-5-10-121-1,-2 9-67-15,-5 3 110 16</inkml:trace>
  <inkml:trace contextRef="#ctx0" brushRef="#br0" timeOffset="64250.24">8170 11947 296 0,'18'-97'110'0,"-4"72"-86"0,0 0 18 0,-10 19 3 0,-1-1-15 16,1 7-3-16,-4 13-6 15,0 15-4 1,0 19-9-16,0 6-1 0,0 4 3 0,0 2-2 15,0 17 3-15,3 15-8 16,1-4-2-16,-1-5-1 16,4-7 0-16,-3-6-22 15,-4 3-8-15,0-12-42 16,-4-16-17-16,4-13-57 16</inkml:trace>
  <inkml:trace contextRef="#ctx0" brushRef="#br0" timeOffset="64453.32">7938 12336 264 0,'-8'-47'101'0,"23"31"-78"0,13 4 0 0,-11 6-6 16,12-4-10-16,9 1-2 16,15-4 0-16,21 1-1 15,4-1-2-15,0 1-2 0,-8 2 3 16,-6 4-2-16,-8 3-1 15,-6 0-54-15,-5-1-26 16,-2-2-31 0</inkml:trace>
  <inkml:trace contextRef="#ctx0" brushRef="#br0" timeOffset="64735.41">9070 11743 328 0,'-7'-9'123'0,"10"9"-95"0,-6 9 3 16,-1-9-6-16,-3 10-17 15,-3 15-4-15,-8 13-3 16,-7 12 1-16,-6 6-1 16,-1-3-1-16,7-5 1 0,8-5 1 15,13-2 3-15,15-9 0 16,10-1 2-16,11-6-4 15,6-9 0-15,5-7-1 16,6-6-2-16,0-3-21 0,-3-6-11 16,-7 0-79-1,-4-4-76-15,-13-5 55 16</inkml:trace>
  <inkml:trace contextRef="#ctx0" brushRef="#br0" timeOffset="64981.84">9409 11750 288 0,'-22'-16'110'0,"19"16"-86"0,-1 6 20 0,4-3 2 16,-3 7-15-16,-4 24-4 0,-4 17-11 16,-6 8-5-16,-1 7-6 15,0-6 1-15,4 15 0 16,7 9-2-16,7-2-3 0,7-4 2 15,4-12 0-15,-1-3-6 16,-3-13-2-16,0-6-51 16,-7-6-23-1,4-1-74 1</inkml:trace>
  <inkml:trace contextRef="#ctx0" brushRef="#br0" timeOffset="65296.83">9645 11273 308 0,'0'-22'115'0,"7"32"-89"0,4 12 27 0,-4-7 7 0,3 26-10 16,4 15 0-16,4 13-11 15,3 10-4-15,4 34-19 16,0 3-3-16,3 6-2 0,-4 19-4 16,-2-3 1-16,-8-13-5 15,-11-2-2-15,-6 5 0 16,-4-9 1-16,-4-21-6 16,-3-11 1-16,0-21-39 15,0-3-16-15,0-19-15 16,3-6-6-16,8-13-88 15</inkml:trace>
  <inkml:trace contextRef="#ctx0" brushRef="#br0" timeOffset="65868.02">10837 11279 248 0,'46'-59'93'0,"-32"34"-72"0,0 0 16 16,-10 15 4-16,-1 4-7 0,-3 6 1 15,-3 13-14-15,-11 15-3 16,-14 28-10 0,-11 32 4-16,-4 6 3 0,-2 28-1 0,-1 19 0 15,7 7-8-15,4 21-4 16,6-9 1-16,8-13 0 15,11 1-4-15,13-13-1 16,18-19-2-16,18-25 0 16,11-19-15-16,3-19-7 15,-1-19-25-15,-2-15-10 16,3-16-80 0</inkml:trace>
  <inkml:trace contextRef="#ctx0" brushRef="#br0" timeOffset="66212.33">11553 11627 280 0,'8'-9'107'0,"-1"15"-83"0,3 7 19 16,-6-4 3-16,-1 10-15 15,-6 16-6-15,-8 24-12 0,-7 13-4 16,-6 10-5-16,-4-4-3 0,-8 10 0 16,-6 9-1-16,0-9 2 15,-4-3-1-15,0-13 2 16,4-13-2-16,3-5-1 15,3-10-24-15,12-10-9 16,3-6-38-16,7-12-15 16,10-4-41-1</inkml:trace>
  <inkml:trace contextRef="#ctx0" brushRef="#br0" timeOffset="66452.66">11222 11734 288 0,'10'9'110'0,"5"1"-86"0,9 24 5 15,-10-12-3-15,8 19-6 16,2 12 3-16,1 7-11 16,0 0-2-16,-1 15-6 15,-3 9-3-15,1 4 2 0,-1-6-4 16,4-7 0-16,3-9-12 15,3-7-5-15,5-8-50 16,6-4-20-16,-7-10-34 16</inkml:trace>
  <inkml:trace contextRef="#ctx0" brushRef="#br0" timeOffset="66710.31">12107 11656 284 0,'-7'-3'107'0,"7"15"-83"0,0 13 8 0,4-12-2 16,-1 15-5-16,4 25 2 16,4 13-13-16,0 6-5 15,3 0-6-15,0 7-3 0,0 8 3 16,0-2-2-16,0-6-1 15,0-14 1-15,-3-5-1 0,-8-13-66 16,1-9-30-16,-8-4-40 16</inkml:trace>
  <inkml:trace contextRef="#ctx0" brushRef="#br0" timeOffset="66903.62">11952 12076 256 0,'11'-19'96'0,"3"16"-75"0,25 3-1 16,-8 0-4-16,19 0-8 15,10 0 1-15,3 3-5 16,-3 0-3-16,4 3 0 0,-1 1-1 0,1-1 2 16,-11-3-120-1,-4-3-54-15,-10-6 86 16</inkml:trace>
  <inkml:trace contextRef="#ctx0" brushRef="#br0" timeOffset="67218.87">12859 11643 264 0,'3'-16'99'0,"8"13"-77"0,7 3 11 0,-4 3 0 15,3 4 2-15,11 8 3 16,4 7 4-16,-4 16 1 0,-3 22-23 16,-7 12 4-16,-11 0 3 0,-11-3-6 15,-6 0-2-15,-8 0-5 16,0 6 1-16,1-6-6 16,3-9-3-16,3-7-3 15,8-9-3-15,10-7 1 16,10-5-1-16,19-10 0 15,9-10 0-15,8-6-11 16,-3-2-3-16,-4-8-48 16,-4-2-22-16,0-3-102 15</inkml:trace>
  <inkml:trace contextRef="#ctx0" brushRef="#br0" timeOffset="67533.92">13476 11355 356 0,'14'-7'134'0,"22"32"-104"0,23 23 18 0,-27-20 3 16,7 12-11-16,0 14 1 15,3 12-17-15,-3 25-4 16,-7 6-12-16,-8 3-3 0,-6 7 1 0,-11 9-1 16,-7-3 0-1,-7-10-6-15,-11-9 1 16,-10-3-5-16,-7-3 1 0,-4 0-49 16,-3-19-19-16,10-10-21 15,11-12-8-15,10-19-47 16</inkml:trace>
  <inkml:trace contextRef="#ctx0" brushRef="#br0" timeOffset="68240.84">14986 11170 208 0,'11'-54'79'0,"-8"36"-61"0,-6-8 15 0,-1 20 3 16,-3 3-9-16,-7 9-3 15,-4 10-3-15,-3 15 1 16,-4 16-12-16,-3 19 5 0,-7 22 5 16,-7 6-7-16,-11 16 0 15,-11 25-5-15,1-1-3 16,6 8-2-16,11-1 0 15,15-13-2-15,13-18 2 16,21-22-4-16,26-7-2 16,17-18-7-16,6-13-4 0,1-12-39 15,4-19-15 1,6-10-64 0</inkml:trace>
  <inkml:trace contextRef="#ctx0" brushRef="#br0" timeOffset="68540.3">15692 11276 332 0,'0'7'123'0,"-4"11"-95"0,-10 29 3 0,3-18-6 15,-13 24-11-15,-12 6 2 16,-9 7-9-16,-5 16-2 16,1 12-3-16,-1 0-2 0,1-3 1 15,-4-13 1-15,0 10 1 16,4-6-4-16,3-10 1 16,11-6-13-16,6-16-7 15,8-13-33-15,4-18-14 16,10-9-71-1</inkml:trace>
  <inkml:trace contextRef="#ctx0" brushRef="#br0" timeOffset="68796.14">15169 11402 264 0,'-10'-44'99'0,"10"44"-77"0,7 9 13 16,0 1 3-16,4 15-9 15,3 9 0-15,0 4-10 16,3 12-4-16,1 3-8 16,0 7-5-16,-1 21 1 0,1 4-4 15,0 0 0-15,-1-4 1 16,1-6 0-16,3 1 0 16,4-4 0-16,-1-13-29 15,1-12-10-15,-4-15-78 16,8-13-62-16,-8-13 64 15</inkml:trace>
  <inkml:trace contextRef="#ctx0" brushRef="#br0" timeOffset="68953.21">15536 11985 260 0,'0'-28'99'0,"14"18"-77"0,15-2 0 0,-8 5-5 15,11 1-12-15,6-3-1 16,8-1-2-16,14 4-2 15,11 3 1-15,-1-3-6 0,-6 6 1 16,-4 6-62-16,-7-3-28 16,0 3-3-16</inkml:trace>
  <inkml:trace contextRef="#ctx0" brushRef="#br0" timeOffset="69312.49">16626 11399 280 0,'0'-51'104'0,"4"42"-81"0,7 6 14 0,-4 3 1 16,7 3-11-16,3 3-1 16,5 4-4-16,6 8 1 15,3 11-13-15,1 11 8 0,-4 11 4 0,-10 5 4 16,-14 10 2-16,-15 19-9 15,-10 2-4-15,-11-5-8 16,-7-4-5-16,-7-12-1 16,-3 3 1-16,7-12-1 15,10 2 2-15,14-12-2 16,15 0-1-16,13-12 3 16,15-4 2-16,7-9 0 15,7-3 0-15,3 0-14 16,7-10-4-16,1-3-45 15,-1-6-17-15,4-6-109 16</inkml:trace>
  <inkml:trace contextRef="#ctx0" brushRef="#br0" timeOffset="69640.57">17307 11151 356 0,'18'3'132'0,"7"13"-103"0,20 15 14 0,-20-12 1 0,7 22-12 15,3 28-1-15,4 12-6 16,-11 10-2-16,-3 25-12 15,-4 9-2-15,-10-9 1 0,-8 7-6 16,-13-1 0-16,-19-6 0 16,-13-16 0-16,-11-12-2 15,4-9-2-15,6-14-48 16,8-8-20-16,7-7-28 16,7-12-8-16,3-7-45 15</inkml:trace>
  <inkml:trace contextRef="#ctx0" brushRef="#br0" timeOffset="71799.24">4724 10866 228 0,'-18'-10'88'0,"15"16"-69"0,-1-2 0 0,4-4-4 16,4 6-7-16,-1 0 1 15,4 3-1-15,4 1 2 16,3-4-5-16,3 0 1 0,15-2 4 15,7-4-2-15,28 0 1 16,-3 3 1-16,10 0 1 16,3-3-1-16,33 0-1 15,6 3-5-15,15-6-1 16,27-3-3-16,8-4-1 16,35-2 3-16,4-4 1 15,28-3-4-15,10 7 1 0,11-4 0 16,32 0 0-16,0 1 0 15,10-1 2-15,25 0-1 16,-4 1-1-16,4-4-2 16,18 6 1-16,7-3 3 15,-11 1 1-15,11-1-1 16,21-6 1-16,17-6-2 16,8-7 2-16,-8-5 0 15,1-1 1-15,3 3-2 16,14 4 1-16,-3 6-4 15,-22 3 0-15,-14 6 1 16,1 3 2-16,-1 7-1 16,-21-1 2-16,53 10-2 15,-14-9-1-15,-49 6 1 16,-4 3-1-16,-14-7-3 0,-32 7 0 16,1-3 2-16,-33 3 2 15,-24 0 0-15,-11 3-1 16,-42 7 1-16,-25-1 1 15,-10 7-3-15,-15-4 0 16,-17 4 1-16,-18 6 2 16,-21-6 3-16,-14-1 4 15,-14-5-2-15,-11 6 1 16,-7-7-3-16,-3 0 2 16,-8 1 2-16,1-4 2 0,-4 0-5 15,-3 4-2-15,-1 2 4 16,-3 7 3-16,0 6 2 15,-3 6 3-15,-1 20-7 16,1 5-3-16,-1 35-1 16,1 19 1-16,-1 9-5 15,0 44-1-15,1 0 0 16,-4 35 0-16,-7-1 0 16,-14 35 2-16,-11-16-1 15,-7 10 2-15,-3-13 9 16,3-15 4-16,7-1-1 15,0-21-1-15,7-22-2 16,1-4 0-16,-1-12-4 16,-7-19-3-16,-3-21-2 0,-1-20-3 15,-3-19 1-15,4-11 1 16,3-17 1-16,4-12 3 16,3-4-1-16,8-8 0 15,-1-7-3-15,4-7 1 16,3-2-2-16,0-7-1 15,1-3 1-15,-1 4-1 16,-3-4 0-16,-7-3 2 16,-15 0-3-16,-17 0 0 15,-17 3-1-15,-4 0 0 16,-18 1 2-16,-39-1 0 16,-10-3 0-16,-49-3 2 15,-8-3-1-15,-45 9-1 0,-47-6-2 16,-31 3 1-16,-21 3 1 15,-29 6 0-15,-27 4 0 16,-26 0 0-16,-17 9 0 16,-10 0 0-16,-15 0-3 15,0 0 2-15,-10 9 1 16,0 7 2-16,-1 3-3 16,-2 12-2-16,9 10-1 15,8 6 3-15,18 3-2 16,13-3 1-16,15-3 2 15,42-7 0-15,28-2-3 16,7-1 2-16,39 4-4 16,7 6 1-16,36 12 0 15,-4 4 2-15,28-1-1 16,0-5 1-16,28-7 2 0,11-6 0 16,14-10 0-16,36-6 0 15,20-12 0-15,15-4 0 16,10-3 0-16,21-6 2 15,22-6-3-15,10-7-2 16,17-5 2-16,19-11 0 16,6-11 3-16,8-17 1 15,10-2-4-15,0-4 1 16,3 6-2-16,1-5 0 16,0-20 2-16,-1-15 2 15,4 3-1-15,4-6-1 16,0-16 1-16,6-22 1 0,-6-3 1 15,3-32 1-15,0-6-2 16,-3-37 1-16,-4-16-2 16,-3-35-1-1,-1-12-6-15,-10 10-1 0,0 90-26 16,0-81-8-16,0 43-41 16,11 17-17-16,-1 30-65 15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4T20:19:19.27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29563 1246 212 0,'24'-10'82'0,"-24"10"-64"0,22-15 15 0,-15 12 4 15,0-10-8-15,0 10-2 16,3-6-2-16,-3-1 1 15,1 4-14-15,-5 3 9 0,-3 3 2 16,-7 0-5-16,-7 0-3 16,-21 9-4-16,-29 16-2 15,-17 19-5-15,-14 6-3 16,-29 16 0-16,-3 13 1 16,4 2-1-16,3 13-1 0,21-9-2 15,32-7-1-15,39-6 2 16,31-15 0-16,33-7 5 15,41-6 2 1,15-7-2-16,7-8-1 0,17-11 1 16,1-5 0-16,-12-7 2 15,-9-15 1-15,-12-1-1 16,-20-12 1-16,-25-3-2 16,-22 3 0-16,-17-12-3 15,-21 3 1-15,-28 12-4 16,-22 6 0-16,1 13-1 15,3 10 0-15,14-1-5 16,17 4-3-16,22-1-52 0,21-9-21 16,32-3-77-1</inkml:trace>
  <inkml:trace contextRef="#ctx0" brushRef="#br0" timeOffset="659.89">30515 1359 272 0,'21'-29'101'0,"-10"17"-78"0,7-13 13 0,-11 15 2 16,0-2-5-16,-4 3 1 16,-3-1-13-16,-7 1-3 15,-10 9-10-15,-22 19-3 0,-25 12 1 16,-6 25-3-16,-4 1-2 16,-11 12 11-16,-10 25 6 0,17-3-7 15,22-3-1-15,35-13-6 16,35-6-1-16,17-13-1 15,15-12 1 1,21-13-2-16,11-9 2 16,-8-12-2-16,-10-4-1 0,-10-12-46 15,-11-4-19-15,-4-8-51 16,-7-4-22-16,-3-13 19 16</inkml:trace>
  <inkml:trace contextRef="#ctx0" brushRef="#br0" timeOffset="887.31">30974 1108 312 0,'0'0'118'0,"3"6"-92"0,-3 13 8 0,-3-3 0 16,-1 12-7-16,-3 22 2 15,-3 13-10-15,-1 6-4 16,1 0-8-16,-1 12-3 0,4 13 0 15,3-9-2-15,1-4-2 16,-1-12-6-16,1-15-1 16,-1-7-48-16,1-13-20 15,3-2-79 1</inkml:trace>
  <inkml:trace contextRef="#ctx0" brushRef="#br0" timeOffset="1080.66">31076 1001 288 0,'-14'-15'110'0,"21"21"-86"0,11 10 0 16,-1-10-4-16,22 3-10 16,21 10 0-16,11 0-4 15,-4 0-1-15,-4-4-3 16,-10 4-21-16,-18 6-10 0,-10 0-102 15</inkml:trace>
  <inkml:trace contextRef="#ctx0" brushRef="#br0" timeOffset="1245.64">30882 1515 288 0,'7'13'107'0,"32"-13"-83"0,17 6-5 0,-24-6-6 16,21 0-10-16,21 0 0 15,7 0-1-15,-7 0-2 16,-7 0 1-16,-7 7-52 0,-14 2-20 16,-7 10-42-1</inkml:trace>
  <inkml:trace contextRef="#ctx0" brushRef="#br0" timeOffset="1695.57">28074 2591 240 0,'-14'0'90'0,"14"0"-70"0,0 0 10 0,3 0 2 16,8 0-3-16,3-6 3 15,7 3 2-15,11-4 4 16,28-2-21-16,35 3 2 0,25-7 1 15,57-3 4-15,55 1 3 16,54-1-3-16,46 3-3 16,31-15-9-16,32 9-3 15,11-2 10-15,-7 2 5 16,-64 9-12-16,-64 1-7 16,-73-4-45-16,-53 1-19 15,-47-13-63-15,-41 9-24 16,-29 3-6-16</inkml:trace>
  <inkml:trace contextRef="#ctx0" brushRef="#br0" timeOffset="3091.81">29806 3510 236 0,'-28'0'88'0,"21"0"-69"0,-7 0 22 0,10 0 3 16,-3 0-2-16,0 0-1 15,0 0-9-15,0 0-3 16,0 0-16-16,0 0 5 0,3 0 3 15,4 0-7-15,7 0-3 16,15 0-2-16,20-10-1 16,18 10 2-16,7-3 4 15,4-3-4-15,6 6 0 0,1 6 5 16,-4-3 2-16,-11 7 0 16,-13 8 2-16,-19 8-1 15,-16 2-2-15,-22 16-6 16,-18 6-2-16,-10-3-4 15,-1 0-1-15,-3 0-1 16,1-6-2-16,6-4 1 16,4-2-1-16,17-10-3 15,15 3 2-15,13-9-1 16,26 0 0-16,13-7 2 16,4-2 2-16,-4-1-36 0,-10 1-15 15,-7-7-21-15,-11-3-8 16,-10-3-21-16,-4 3-10 15,-14 0-27 1</inkml:trace>
  <inkml:trace contextRef="#ctx0" brushRef="#br0" timeOffset="3993.33">31062 4008 312 0,'-3'-6'115'0,"-1"3"-89"0,1-3 23 16,-1 2 4-16,0-2-13 0,-3 0-1 16,-3-4-9-16,-1 1-2 15,1-4-15-15,-1 1-1 0,4-4-1 16,3-6 2-16,4-6 5 15,8 0-6 1,6-3 1-16,7-7-4 0,11 10 0 16,13 6-1-16,12 0 0 15,-1 16-2-15,-3 12 1 16,-7 16-4-16,-11 6 0 16,-10 6-1-16,-11 1-2 15,-7-1 3-15,-7 1 0 16,7-13-21-16,0 0-8 15,0-3-44-15,4-4-20 16,3-5-68 0,0-1-71-16,-3 1 80 15</inkml:trace>
  <inkml:trace contextRef="#ctx0" brushRef="#br0" timeOffset="4458.33">31471 3105 328 0,'-3'-9'123'0,"6"6"-95"0,4-4 0 0,0 7-4 15,4 0-7-15,3 7 1 16,4-4-3-16,-1 3 1 16,5 3-9-16,-1 4 5 0,0 12 1 15,0 3 5-15,-7-3 1 16,-3 4-4-16,-8 5 1 15,-6-9-9-15,-4 0-2 16,0-3-1-16,0-3 0 16,3 0-5-16,4-3 1 15,7-1 0-15,11-2 0 0,14-1 0 16,10-2 0-16,4-4 0 16,-4 3 2-16,-7-2-1 15,-6 2-1-15,-19-3-105 16,-6 7-88-1</inkml:trace>
  <inkml:trace contextRef="#ctx0" brushRef="#br0" timeOffset="5456.4">27069 1014 280 0,'-29'-28'104'0,"26"15"-81"0,6 4-8 0,8 9-9 16,10 0 9-16,7 3 7 15,1 12 7-15,2 17 5 16,-2 34-19-16,-5 31-2 0,-6 35 1 16,-7 49-4-16,-4 26 0 15,-4 32-4-15,4 24 1 16,7 16 2-16,11 0 5 15,14 10-2-15,10-32 1 16,8 9-3-16,-4-27-1 0,-8-17-5 16,-9-12-3-1,-8-28 0-15,-7-22 1 16,-10-13-1-16,-4-15 2 0,0-25-4 16,3-16 0-16,1-16 1 15,3-16 2-15,7-12-1 16,7-12 2-16,15-7-2 15,13-6 2-15,11-9-2 16,11-4-1-16,21-6 1 16,31-3-1-16,36-6 2 15,46-7 3-15,63-9 7 16,70-6 4-16,54-6-6 16,56-10-1-16,46 0-3 15,0 3 1-15,-35 13-88 0,-36 15-37 16,-14 1-69-1</inkml:trace>
  <inkml:trace contextRef="#ctx0" brushRef="#br0" timeOffset="6312.88">1242 7761 240 0,'-35'10'90'0,"24"-10"-70"0,4 3 13 0,7-3 1 15</inkml:trace>
  <inkml:trace contextRef="#ctx0" brushRef="#br0" timeOffset="6458.05">1199 7774 466 0,'18'3'41'0,"7"0"-22"16,10-3 2-16,0 3 2 0,15-3-8 15,17 0-1-15,17 0-8 16,-6 0-2-16,3 0-2 16,-3 0 1-16,-1 0-2 15,1 3-1-15,-22 4-54 16,-6 2-24-16,-25 7-76 15</inkml:trace>
  <inkml:trace contextRef="#ctx0" brushRef="#br0" timeOffset="6649.34">1376 8398 328 0,'10'9'123'0,"8"-2"-95"0,10-7 5 0,-3-7-5 15,28-2-12-15,10-1-1 16,15 1-7-16,-7 0-3 16,10 2-2-16,0 4-14 0,-7 3-2 15,0 0-56-15,-10 3-24 16,3 4-43 0</inkml:trace>
  <inkml:trace contextRef="#ctx0" brushRef="#br0" timeOffset="7237.12">2999 7482 244 0,'-18'-9'93'0,"14"9"-72"0,1-9 9 0,3 9 2 16,7-7-9-16,4-2-1 16,10-4 1-16,7-2 2 15,7-1-13-15,15 0 6 0,6 1 3 16,8 8 0-16,13 14-1 16,8 11-4-16,-11 17-2 15,-7 21 0-15,-14 20 4 0,-11 2-6 16,-21 10-2-1,-21 18-3-15,-17-2 0 16,-22-10-4-16,-10 6-2 0,6 1 0 16,-3-1 1-16,8-9 8 15,13-10 5-15,4-12-9 16,10-12-6-16,22-10 2 16,17-16 0-16,18-9 2 15,17-12 2-15,-3-10-5 16,4-7-1-16,-15-2-16 15,-3-1-6-15,0 1-53 16,-11-4-21-16,4-2-81 16</inkml:trace>
  <inkml:trace contextRef="#ctx0" brushRef="#br0" timeOffset="7565.14">4050 8686 384 0,'-11'-12'143'0,"8"2"-112"0,-1-15-1 0,4 13-8 16,0-13-10-16,0-10 3 16,4-2-6-16,6-1-1 15,1-6-4-15,7-6 4 0,6 0 4 16,5-7 0-16,2 7 1 0,-6 9-5 15,3 16 0-15,-3 16-5 16,3 18 0-16,-7 13-1 16,-7 10 1-16,4 2-2 15,-4 16-1-15,0 4 1 16,0-4-1-16,0-6-22 16,8-10-10-16,-1-15-33 15,0-19-11-15,11-10-92 16</inkml:trace>
  <inkml:trace contextRef="#ctx0" brushRef="#br0" timeOffset="7973.23">4463 7313 304 0,'-11'-6'115'0,"18"9"-89"0,18 0 12 0,-11 0-1 16,14 3-7-16,0 7 0 16,8 0-4-16,-5 5-1 15,5 17-14-15,-12-1 2 0,-2 10 1 16,-8 3-3-16,-7 0 1 0,-11-3-7 15,-10-3-1 1,-7-3-2-16,0-10 1 0,0 0-2 16,3-6-1-16,21-6-4 15,19-4 4 1,-1-2 2-16,11-7 0 16,6-3 1-16,8 0-2 15,-3-3 2-15,-1-1-4 16,-7 1 0-16,-14 3-70 15,-3 0-29-15,-4 0-76 16</inkml:trace>
  <inkml:trace contextRef="#ctx0" brushRef="#br0" timeOffset="8931.54">10629 4990 244 0,'-28'6'93'0,"24"-6"-72"0,4 0 3 15,0 0-5-15,4 0-1 16,7 3 3-16,6 0 4 0,18 0 2 16,18 0-14-16,11 4 3 0,28-14 4 15,35 4-2-15,-4-3 1 16,-24 0-6-1,134-10 0-15,-60 7-6 0,130-10 1 16,-88 6-5-16,141-6 0 16,-109 7-1-16,64-4 1 15,-89 7-2-15,4 3 2 16,-60 2-9-16,-25 1-3 16,-32 3-59-16,-35 0-25 15,-14 0-59 1</inkml:trace>
  <inkml:trace contextRef="#ctx0" brushRef="#br0" timeOffset="9339.08">11645 5253 244 0,'53'-25'93'0,"-53"25"-72"0,92-28 11 15,-75 21 3-15,22-2-6 16,25 0 3-16,-11 2-3 0,-7 7 2 16,3 19-17-16,-10-6 3 0,-15 15 1 15,-2-6-2-15,-36 12 1 16,-18 20-9-16,-7 2-5 15,0 4 2-15,0-1 1 16,4-9-2-16,10 1-1 16,11-11 1-16,14-8 2 15,14-7 1-15,11-10 3 16,-4-2-3-16,43-7-2 16,-15-3-2-16,4 1 0 15,7-1-7-15,-14 0-1 16,-11 3-60-16,-14-3-24 15,-3 0-83 1</inkml:trace>
  <inkml:trace contextRef="#ctx0" brushRef="#br0" timeOffset="9697.67">12552 5811 336 0,'0'-6'126'0,"3"3"-98"0,8-13 14 15,-4 7 0-15,4-7-18 16,-1-9-3-16,1-6-10 16,-1-4-3-16,1 7-4 0,-4 6-3 0,7-10 0 15,-3 7 1-15,6-3 3 16,-3 6-2-1,8 3 0-15,-5 4-3 0,4 8-3 16,-3 1 2-16,7 12 0 16,-4 1 1-16,4 12 0 15,3 9 0-15,-3 0 2 16,-4 3-1-16,0-2-1 16,-4-4-43-16,-2-3-21 15,-1-7-41-15,3-2-14 16,1-7-1-1</inkml:trace>
  <inkml:trace contextRef="#ctx0" brushRef="#br0" timeOffset="10080.33">13127 5106 248 0,'-14'-22'93'0,"14"22"-72"0,3 6 9 16,-3-6 2-16,7 6-3 0,0 0 3 0,8 10-4 15,-5 0 0-15,8 6-16 16,-4-3 2-16,0 6 2 0,-3-6-4 16,-8 6-2-16,-3-3-3 15,-14 3 0-15,-11 3-4 16,1-3 0-16,2-6-3 15,8-7-1-15,18-5 3 16,-1-1 1 0,19 0 1-16,-5-3-2 15,11 0-2-15,-6 4 3 16,2-4 0-16,-3 3-1 16,1-3-2-16,-5 3-4 15,4-6 0-15,11 0-124 0,10-9-53 16,4-7 42-1</inkml:trace>
  <inkml:trace contextRef="#ctx0" brushRef="#br0" timeOffset="10958.67">16743 5059 228 0,'-39'9'88'0,"28"-3"-69"0,1 1 2 0,10-7-5 16,0 3-7-16,3 0 2 16,8 0 7-16,7-3 3 15,24-6-10-15,36-7 11 0,20-6 5 16,68 1-3-16,53-14-2 15,67-2-4-15,59-1 1 16,54 1-8-16,-46 15-4 31,-103 3-4-31,184 10 0 0,-141 0 0 16,144 6 1-16,-140 0-2 16,45 0 1-16,-102 0-4 15,-25-16 0-15,-53 3-67 16,-38-12-30-16,-25 0-49 15</inkml:trace>
  <inkml:trace contextRef="#ctx0" brushRef="#br0" timeOffset="11441.13">18546 5266 204 0,'-8'-10'77'0,"8"4"-60"0,4 0 10 0,3-1 4 15,0-2-6-15,7-4 3 16,0 1 1-16,-3 2 5 15,17-8-19-15,25-7 3 0,0 15 0 16,-7 1 1-16,10 9 1 16,-10 0-7-16,0 19 0 15,-7-4 3-15,-11 20 4 16,-7 12-1-16,-14 0-2 0,-21 3-7 16,-18 3-4-16,-10 7-1 15,0-4-1-15,3-6 0 16,7 1 0-16,11-11-5 15,7-5 1-15,14 2 2 16,21-8 1-16,21-1 1 16,8-6 0-16,6 3-2 15,15-9 1-15,10-7 0 16,0-3 1-16,-7-3-18 16,-14-3-5-16,-14 0-42 15,-11-6-17-15,-10 0-92 16</inkml:trace>
  <inkml:trace contextRef="#ctx0" brushRef="#br0" timeOffset="14697.11">19569 5726 256 0,'7'0'96'0,"-4"4"-75"0,1 2 12 15,-4-3 2-15,3 0 1 16,-3 0 3-16,0 0 5 15,0 1 5-15,0-4-27 16,0 0 12-16,0-10 4 0,0-2-7 16,4-7-1-16,-1-6-13 15,4-4-3-15,4-2-6 16,3 0 0-16,4-1-5 0,6 4 0 16,8 3-1-16,0 6-2 15,3 4 1 1,-3 5-1-16,-4 7 2 0,-3 6 1 15,-8 7 1-15,-6 5 0 16,-7 10-2-16,-4 10 1 16,-4 2-2-16,1 1-1 15,-1-3-2-15,4-1 1 16,11-6-17-16,6-9-8 16,4-9-26-16,8-10-10 15,-1-10-35-15,0-2-16 16,7-4-46-1</inkml:trace>
  <inkml:trace contextRef="#ctx0" brushRef="#br0" timeOffset="15127.53">20101 4980 288 0,'-7'-6'110'0,"7"6"-86"0,0 3 5 16,0-3-5-16,7 3 3 16,0 0 8-16,4 4-3 15,3 2 1-15,0 0-19 16,4 4 10-16,-1 0 5 0,1 5 0 15,-7 7 1-15,-8 0-9 16,-6 10 0-16,-8-4-10 16,-7 1-4-16,1-1-4 15,3-3-3-15,3-3-2 16,4-6 1-16,7 3 5 16,4-6 2-16,10-4 2 0,10-2 0 15,12-4-4-15,2-3-3 16,1 0 2-16,-3-3 0 15,-8 0-28-15,-7 0-12 16,-3 0-81-16,-4 3-36 16,-7 1-22-1</inkml:trace>
  <inkml:trace contextRef="#ctx0" brushRef="#br0" timeOffset="18720.91">6724 7457 176 0,'11'-22'66'0,"-4"13"-52"0,0-1 10 0,0 4 2 16,0 0 0-16,3 0 2 16,-3-1-2-16,-3 4 1 15,-4 0-15-15,0 3 2 0,3 0 0 16,-3 6 6-16,0 19 2 0,-3 23 0 15,3 20 1-15,0 8-9 16,0 8-1-16,0 20-7 16,0-4-2-16,0-3-2 15,3-6-2-15,1-3 3 16,0-6 0-16,-1-1-1 16,1-12-2-16,-4-9 1 15,0-13 1-15,-4-10 1 16,1-5 1-16,-1-10-40 15,0-7-17-15,1-5-102 16</inkml:trace>
  <inkml:trace contextRef="#ctx0" brushRef="#br0" timeOffset="19080.61">7017 8489 260 0,'0'-10'96'0,"10"1"-75"0,-3-7 14 0,0 7 1 15,1-4-8-15,-1 1 0 16,0-4-4-16,0-3-1 16,0-3-12-16,0-3 2 0,0-6 1 15,3-4-5-15,1-2-1 0,3 2 0 16,4 10 2-16,-1 6 1 15,5 19 1-15,-1 13-2 16,-4 6 1-16,1 6-4 16,0-3-2-16,-4 6 0 15,0 3-1-15,-4 1-2 16,-2-1 1-16,-5 0-7 16,1-2-1-16,-4-4-38 15,-4-3-16-15,1-3-12 16,-1-7-2-16,0-3-66 15</inkml:trace>
  <inkml:trace contextRef="#ctx0" brushRef="#br0" timeOffset="19457.32">7489 7319 236 0,'-3'-9'90'0,"3"9"-70"0,0 3 13 0,0 3 1 16,0 7-7-16,-4 3 1 15,-3 9-4-15,0 12-3 16,-3 1-11-16,3-4 2 0,3 4 2 0,4-7 4 15,7-6 1-15,7-6-6 16,4-6 0-16,3-4-8 16,4-3-1-16,0-2-2 15,-1 5 1-15,-3-3-2 16,-3-3 2-16,0 1-4 16,-1-1 0-16,-10 0-41 15,0-3-17-15,-3 0-27 16,-4 0-10-16,7-3-23 15</inkml:trace>
  <inkml:trace contextRef="#ctx0" brushRef="#br0" timeOffset="19801.31">7729 7338 236 0,'0'-16'90'0,"0"10"-70"0,0 0 8 0,0 6 0 15,0 0-11-15,0 0 1 16,0 0 0-16,4 0 3 16,-1 6-11-16,1 0 1 0,-1 4 2 15,1 2 2-15,-4 7 0 16,-4 16-3-16,-3 9-2 15,0 12-6-15,-3 4-3 0,3-1 0 16,0-2-1-16,3-7-3 16,4 3 0-16,4-9 4 15,-1-10 3-15,4-5-17 16,0-7-8-16,-3-4-29 16,-1-5-11-16</inkml:trace>
  <inkml:trace contextRef="#ctx0" brushRef="#br0" timeOffset="22445.08">5987 6865 236 0,'-14'9'88'0,"6"-3"-69"0,1 4 15 0,4-7 1 16,-4 9-3-16,-4 13 1 15,-6 26-3-15,-5 27 1 16,-9 26-17-16,-1 46 16 0,-3 38 9 15,6 25-20-15,5 23-10 16,17-14-4-16,10-27-2 16,18-20-1-16,18-18 1 0,18-35-4 15,6-25 0-15,1-21 1 16,-11-26 2-16,-8-9-32 16,-9-13-12-16,-1-9-67 15,-10-10-28-15,-1-9 6 16</inkml:trace>
  <inkml:trace contextRef="#ctx0" brushRef="#br0" timeOffset="24095.69">8319 7984 168 0,'-18'9'66'0,"11"-9"-52"0,-4 10 14 0,11-10 3 16,-3 6-5-16,3-3 2 0,0-3 1 15,3 6 2-15,4-6-16 16,4 4 2-16,3-4 1 0,0 6-2 15,4 0 3-15,3 0-6 16,4 4 0-16,3-1-4 16,4-2 0-16,3-1-5 15,4-3-3-15,3-3 2 16,4-3 0-16,3-3-1 16,-3-1 1-16,-7 4-4 15,-11 0 0-15,-7 3-28 16,-7 3-10-16,-7 3-93 15,-3 4-55-15,0-4 82 16</inkml:trace>
  <inkml:trace contextRef="#ctx0" brushRef="#br0" timeOffset="25064.85">9656 7507 220 0,'7'-37'82'0,"-4"21"-64"0,1 0 15 0,-4 10 4 15,0 0-6 1,0 0-1-16,-4-1-8 16,-3 7-3-16,-4 3-11 0,-3 4-3 0,-3 5-1 15,-4 7 0-15,-8 0 0 16,-2 9-2-16,-1 3 1 15,0 1 0-15,4-1 1 16,3-3-5-16,8-2 1 16,6-1 0-16,4-3 0 15,7-4 2-15,10 1 1 16,8-3-1-16,7-4 1 16,7 7-2-16,6-3 2 15,15-4 0-15,11 1 1 16,6 3-5-16,-6 6 1 0,-4 6 0 15,-11 13 2-15,-6 2-1 16,-5 4-1-16,-9-3 1 16,-12-3-1-1,-3 0 8-15,-7-10 5 0,-7-3 5 16,-7-2 1-16,-7-4-4 16,-14-4-1-16,-18-5-2 15,-7 6 0-15,-3-4-6 16,3-2-2-16,0-1-2 15,0-2-2-15,4-4 3 16,3-3 0-16,7-3-1 0,7-3-2 16,8-6 1-16,13-7 1 0,14-12-3 15,15-22 0-15,10-10-1 16,15-15 0-16,24 0 4 16,14-10 1-16,3-15-1 15,-2 2-2-15,6 4 1 16,-7 7 1-16,-14-1-1 15,-28 28 2-15,-7 10-2 16,-22-6-1-16,-13 2-4 0,-15 23-2 16,-7 12 3-16,-10 19 1 15,-7 9-3-15,-4 10 1 16,3-3-22-16,8 0-11 16,7-1-20-16,17-2-9 15,11 3-84 1</inkml:trace>
  <inkml:trace contextRef="#ctx0" brushRef="#br0" timeOffset="25767.81">10523 7357 212 0,'4'-31'82'0,"-1"18"-64"0,1-3 13 0,-4 13 3 0,3-3-7 15,1-3 1-15,0-1-6 16,3 4-2-16,0 9-11 16,0 6 10-16,0 13 4 0,-4 10 0 15,-3 21-2-15,0 19-5 16,-3 10 0-16,-4-1-5 16,0 19-1-16,0 10-4 15,0-6-1-15,-1-13-1 16,5-4 0-16,3-8-5 15,0-13 1-15,0-7 2 16,0-12 3-16,0-9-13 16,0-10-7-16,0-12-61 15,0-10-27-15,3-3-46 16</inkml:trace>
  <inkml:trace contextRef="#ctx0" brushRef="#br0" timeOffset="26436.9">11155 6921 240 0,'28'-44'90'0,"-28"44"-70"0,57-25 19 0,-47 19 5 0,18 6-1 16,-7 0 2-16,15 19-6 16,-4-4 1-16,24 51-22 15,-10-16 3-15,21 41 0 0,-14-12-7 16,0 59-3-16,-11-29-2 15,-14 58-1-15,-3-42-4 16,-25 19-1-16,-21 29-1 16,-4-48 1-16,7-28 0 15,-13 4 1-15,-8 5-2 16,4-24-2-16,3-16-28 0,4-16-11 16,3-10-38-16,0-8-16 15,-3-4-66 1</inkml:trace>
  <inkml:trace contextRef="#ctx0" brushRef="#br0" timeOffset="28853.61">6276 8630 196 0,'-4'0'74'0,"4"0"-58"0,-7 0 9 16,7 0 2-16,0 0-5 15,0 6-1-15,0-3 0 16,0 7 1-16,0-10-12 16,0 6 8-16,0-3 2 0,0-3 3 15,11-3 1-15,-4-3 0 16,0-7 0-16,11-6-5 15,6-6-1-15,12-6-2 0,10-7 3 16,6-2-5-16,15-11 0 16,15-11-6-1,30-29 0-15,8-6-7 0,29-10-1 16,13-15 0-16,0-10 2 16,15 10-1-16,-22 12-1 15,-35 10 1-15,-22 15 1 16,-23 13-21-16,-23 19-9 15,-16 15-37-15,-12 10-16 16,-9 18-76 0</inkml:trace>
  <inkml:trace contextRef="#ctx0" brushRef="#br0" timeOffset="29739.18">6862 6818 176 0,'7'9'68'0,"-4"0"-52"0,4 1 12 16,0-10 3-16,0 9-5 15,4-2 2-15,-4-4 4 16,-4-3 2-16,1 6-18 15,0-3 11-15,-4-3 5 0,0 0 6 0,0-3 2 16,0-3-9-16,0-4-4 16,-4 1-7-1,0-1-2-15,4-8-8 0,0-4-2 16,4-16 0-16,3-9 0 16,7-6-4-16,4-1-1 15,3 7-1-15,0 3-2 16,7 7 3-16,-6 2 0 15,-1 17 1-15,0 5 2 16,0 10-1-16,-3 9 2 16,-4 10-4-16,0 12 0 15,-7 13 1-15,0 6 0 16,0 0-2-16,0 3-2 16,0-9 1-16,0-4-1 0,0-5 0 15,0-7 0-15,0-6-5 16,4-4 1-16,-4-8-49 15,0 2-19-15,-3-3-32 16,-4-3-11-16</inkml:trace>
  <inkml:trace contextRef="#ctx0" brushRef="#br0" timeOffset="30176.23">7232 5871 232 0,'-4'-19'88'0,"8"9"-69"0,3-2 13 15,-3 6 2-15,-1-4-5 16,1 7 3-16,-1-3-1 15,4 3 1-15,0-4-17 0,4 7 4 0,-1 7 2 16,8-4 2 0,3 6 3-16,4 7-5 0,3-4-3 15,0 7-4-15,-6 6 1 16,-5-3-4-16,-6 0-1 16,-11 13-2-16,-7-1 2 15,-4 4-5-15,1-4-1 16,-1-2-4-16,0-4-1 15,8-3-4-15,-8-3 1 16,25-9 4-16,0-4 2 16,11-3-3-16,3-6 1 15,1-6 2-15,-1-3 1 16,-11-1-26-16,-2 1-11 16,-5-1-54-16,-3 4-23 15,-7 6-52-15</inkml:trace>
  <inkml:trace contextRef="#ctx0" brushRef="#br0" timeOffset="30472.95">7655 5726 288 0,'0'-18'107'0,"0"21"-83"0,11 9 24 0,-1 1 6 15,8 6-8-15,7 9-2 16,7 3-12-16,3 10-3 16,0 25-16-16,-3 19-3 0,-4-1 0 15,-3-5-2-15,-18 2 1 16,-4 4-5-16,-10 6-1 16,0-16-1-16,-14-9-2 15,0-13-41-15,-4-6-20 16,1-12-29-16,-5-1-9 15,1-9-48 1</inkml:trace>
  <inkml:trace contextRef="#ctx0" brushRef="#br0" timeOffset="30880.19">6678 5736 264 0,'4'-28'99'0,"-4"18"-77"0,3 1 4 0,-3 9-2 16,0 0-10-16,-3 9 0 16,-4 19-2-16,-8 10 2 15,5 12-7-15,-15 32 5 0,0 21 1 16,-6 7-4-16,-1 37-3 16,-7 1 3-16,14-13 4 15,11 3-9-15,14-16-5 16,18-19 5-16,14-24 2 0,7-17-3 15,3-21-2-15,7-22-22 16,8-25-9-16,6-16-122 31</inkml:trace>
  <inkml:trace contextRef="#ctx0" brushRef="#br0" timeOffset="31330.81">7715 5300 236 0,'4'-25'90'0,"6"16"-70"0,12-7 10 0,-8 6-1 16,7-2-6-16,7-4-2 16,4 4 4-16,3-1 1 15,-3 13-13-15,0 6 5 0,-8 10 5 16,-3 12 1-16,-6 7 1 16,-5 2-8-16,-6 1 0 15,-4 0-6-15,0 2-1 0,-4-2 0 16,1-3 1-16,-1-7-3 15,4 0-3-15,0-9-5 16,4 0 0 0,3-7 4-16,3-6 2 0,8-2 2 15,7-4 0-15,3 0-4 16,11-4-3-16,6 1 0 16,5 0 1-16,-1 3-6 15,-3 0-1-15,-4 3-80 16,1 4-35-16,-1-4-54 15</inkml:trace>
  <inkml:trace contextRef="#ctx0" brushRef="#br0" timeOffset="32142.46">8795 8677 200 0,'10'-19'74'0,"1"0"-58"0,3-6 20 0,-7 13 7 0,4-1-9 16,-1 1-2 0,4-1-5-16,8 4-2 15,2-4-14-15,8 4 7 0,7-13 2 0,28-13 3 16,35-15 1-16,25-28-7 16,50-29-2-16,13 1-7 15,22-7 0-15,-1 0-5 16,5 0-2-16,-26 16-3 15,-17 15 1-15,-14 13 1 16,-25 13 0-16,-25 6-31 16,-38 15-14-16,-15 4-37 15,-3-7-15-15,3-3-33 16</inkml:trace>
  <inkml:trace contextRef="#ctx0" brushRef="#br0" timeOffset="33014.3">10156 6429 132 0,'8'-6'49'0,"-5"2"-38"0,1-2 8 0,-1 3 1 15,1-3-4-15,-1-1 3 16,4 1 1-16,0-3 0 15,4-1-11-15,-1 1 3 0,1 0 4 16,0-4 3-16,-1-3 3 16,-3 7 5-16,-3-4 6 15,-8 1-9-15,-3 2-2 16,-3 1-9-16,-4 3-3 16,-4-1-1-16,0 4 1 15,1 6-3-15,-1 4-2 16,0 5-2-16,-3 4 0 15,0 6-2-15,3 3-1 0,1 3 5 16,3 4 1 0,3-1 0-16,4 7 1 15,7-4-2-15,3-3 0 0,5-2 1 16,2-7 1-16,4-4 3 16,7-11 4-16,4-14-6 15,3-2-2-15,1-13-1 16,-1-3-1-16,-4 3 0 15,-6 3 0-15,-4 4 2 16,-3 2 1-16,-1 0-3 16,-3 7-3-16,-7 12 0 15,0 7-1-15,-3 21 0 16,-1 7 0-16,1 6 0 0,-1 3 2 16,1-9-1-16,-1 3-1 15,4-9-2-15,4-4 1 16,-1-6 1-16,1 3 2 15,-4-6-19-15,0-6-6 16,0-4-28-16,-4-2-10 16,1-4-8-16,-1-3 0 15,4-6-55 1</inkml:trace>
  <inkml:trace contextRef="#ctx0" brushRef="#br0" timeOffset="33448.51">10382 5980 236 0,'4'-9'90'0,"-1"9"-70"0,1 0 10 15,-4 0 2-15,7-3-5 16,0 3 2-16,4 0-3 16,-1 0 1-16,1 0-15 15,-1 3 2-15,4 3 2 0,-3 7 3 16,0 3 1-16,-4 9-7 16,-4 0-3-16,-3 9-3 0,-3-2 0 15,-1-1-4-15,1-3 0 16,-1-9-1-16,4 0 1 15,0 0-2-15,0-7 2 16,4-3 2-16,6-2 2 16,1-4-3-16,3 0-1 15,3 0-1-15,1 0-2 16,0 0-2-16,-4 1-1 16,-4 2-45-16,1 0-17 15,-4 0-23-15,0-2-8 16,0-4-30-1</inkml:trace>
  <inkml:trace contextRef="#ctx0" brushRef="#br0" timeOffset="39332.6">1616 11753 356 0,'-14'6'134'0,"14"-6"-104"0,3 0 7 0,4 0-2 16,14 0-8-16,8 0 2 15,6-6-10-15,11 6-1 0,10-10-11 16,8 7-2-16,17-6-1 0,7 0-2 16,-14 2-2-16,-3 4 1 15,-11 3 1-15,-7 3-58 16,-22 7-27-16,5 8-95 15</inkml:trace>
  <inkml:trace contextRef="#ctx0" brushRef="#br0" timeOffset="39557.29">1743 12236 336 0,'-32'19'126'0,"43"-13"-98"0,13-3 17 16,-3-3 1-16,8 0-7 0,6-9-1 16,25-10-17-16,10 3-5 15,15-6-10-15,-14 3-4 0,-8 0-1 16,-10 7-8-16,-7 3 0 16,-14-1-79-16,3 10-32 15,4 0-48 1</inkml:trace>
  <inkml:trace contextRef="#ctx0" brushRef="#br0" timeOffset="40637.73">3154 11323 260 0,'-42'7'99'0,"34"-7"-77"0,1 0 2 0,7 0-2 16,0 0-3-16,4-7 3 0,7-2 5 15,3-1 6-15,14-2-18 16,0-4 3-16,14-9 0 0,15 6-2 16,17-3 3-16,14 4-1 15,7 5-2-15,-3 13-6 16,-4 16-2-16,-10 21 2 15,-18 42 4-15,-25 12 1 16,-28 25 3-16,-21 22-10 16,-7 0-4-16,-11 15 3 15,-10 4 3-15,-18-16-1 16,7-9 0-16,7-4-5 16,7-12-3-16,22-15 0 15,17-29-1-15,17-13 0 16,22-21 0-16,3-19 2 0,8-19 3 15,13-10-4-15,4-11-1 16,7-5-24-16,-7 1-12 16,-3 3-65-16,-8 0-29 15,1 13-41 1</inkml:trace>
  <inkml:trace contextRef="#ctx0" brushRef="#br0" timeOffset="40983.22">4445 12731 344 0,'-25'-16'129'0,"22"7"-100"0,-8-7 13 16,8 4 0-16,-1-7-18 15,1-9-1-15,-1-10-11 16,4-21-3-16,14-4-5 15,7-9 6-15,18 9 3 0,11-3 5 16,-5 7 1-16,8 8-2 16,0 17 2-16,-10 18-8 15,2 16-4-15,-6 10 0 16,-11 18 2-16,-10 25-4 16,-7 16-1-16,-8 0-4 15,-3 0-1-15,0-6-26 16,0-10-9-16,0 1-20 15,0-14-7-15,4-2-19 16,3-13-9-16,10-3-54 16</inkml:trace>
  <inkml:trace contextRef="#ctx0" brushRef="#br0" timeOffset="41553.66">4904 10866 188 0,'-4'0'71'0,"4"-10"-55"0,4 7 17 15,-4 3 5-15,3-6 0 16,1-4 2-16,3 7-3 0,-4-3 0 15,8-4-20-15,3 7 5 0,7-3 2 16,11 3-6-16,7 3 0 16,-4 3-5-16,4 3 0 15,3 7 1-15,-10 6 2 16,0 18-3-16,-4 7 2 16,-11 6 1-16,-2 1-1 15,-12-1-7-15,-6 3-3 16,-4 0-3-16,-8 1 1 15,8-4-4-15,0-6 0 16,4-10 5-16,6 1 5 16,8-13-1-16,7-7 1 15,3-5-3-15,3-7-1 16,12 0-6-16,-5 0 1 0,1 0-51 16,0 0-23-16,3-3-123 15</inkml:trace>
  <inkml:trace contextRef="#ctx0" brushRef="#br0" timeOffset="42080.33">6128 10586 228 0,'0'-62'85'0,"7"34"-66"0,-4-7 16 0,1 23 6 16,-4 2-9-16,0 10 1 15,-4 13-7-15,1 31-4 16,-11 15-12-16,-7 41 5 0,-8 32 2 15,-6 44-5-15,-14 28 1 16,3 34-6-16,11 0-2 16,-1 7-2-16,15-29 0 15,10-15 0-15,15-23 1 16,21-30 0-16,17-29 2 0,4-25-5 16,3-19-1-16,1-18-11 15,-4-20-5-15,6-15-47 16,-9-6-19-16,3-16-64 15</inkml:trace>
  <inkml:trace contextRef="#ctx0" brushRef="#br0" timeOffset="43385.4">6858 12223 160 0,'0'0'60'0,"0"3"-47"0,4 0 13 0,-4-3 3 15,3 4 3-15,1-1 5 0,-1 3 0 16,-3 3-1-16,0 1-19 15,0 2 10-15,0-2 3 0,0 2-2 16,0-2-2-16,-3-4-1 16,-1-3 1-16,1-6-5 15,-1-6-3-15,0-10-4 16,4-3-1-16,8-13-5 16,2-12 0-16,8-25-3 15,6-12 2-15,5-1-4 16,2-12-2-16,1-4 0 15,0 7-1-15,-4 16 2 16,0 12 1-16,1 22 1 16,6 19 0-16,-7 22 0 0,4 28 0 15,0 19 0-15,-1 12 0 16,-9 16-2-16,-1 23-2 16,-4-5 1-16,-3-5-1 15,-3-3 2-15,-4-7 1 16,0 0 1-16,0-3 2 15,-3-9-25-15,-1-7-10 16,-3-12-34-16,0-9-12 16,0-29-227-1,0-12 150 1</inkml:trace>
  <inkml:trace contextRef="#ctx0" brushRef="#br0" timeOffset="43761.91">7574 10681 264 0,'4'-32'101'0,"6"16"-78"0,11-5 11 15,-10 11 1-15,3 1-8 16,7 9 1-16,8 3-2 15,6 13-1-15,4 5-14 16,-4 5 7-16,-3 5 4 0,-11 7 0 16,-14 12-1-16,-14 9-7 15,-11 1-1-15,-7-4-6 0,4-2 1 16,-3-7-5-16,6-7-2 16,4-2-3-16,7-7 1 15,7-6 1-15,7-3 0 16,14-3 2-16,14-6 3 15,11 2-2-15,4-2 0 16,-1 0 1-16,-3-1 0 16,-7 1-40-16,-1-1-15 15,-2 1-138 1</inkml:trace>
  <inkml:trace contextRef="#ctx0" brushRef="#br0" timeOffset="44091.14">8640 11251 344 0,'-11'-22'129'0,"11"16"-100"0,3 6 7 15,-3 0-2-15,4 0-20 16,0 16-5-16,-1 6-5 16,4 21-1-16,0 17-2 15,0 6 2-15,-3 3 2 0,-1 16 0 0,1 15 0 16,-1 0-3-16,1-6-2 16,-4-9 1-16,0-7 1 15,3-9-25-15,1-9-10 16,-4-16-32-16,0-13-13 15,3-12-61 1</inkml:trace>
  <inkml:trace contextRef="#ctx0" brushRef="#br0" timeOffset="44271.29">8446 11885 296 0,'0'-29'112'0,"14"23"-87"0,21-3 7 0,-14 2-5 15,11-2-15-15,14 0-2 16,17-4-4-16,15 4-1 0,-4 2-3 16,-7 4-2-16,-4 0 1 0,-3 3-48 15,0 3-20-15,4 10-65 16</inkml:trace>
  <inkml:trace contextRef="#ctx0" brushRef="#br0" timeOffset="44767.01">10100 11072 280 0,'-3'-59'107'0,"6"28"-83"0,-3-20 10 0,0 33 2 16,0-4-5-1,-7-3 4-15,0 6-8 0,-7 6-2 16,-7 4-14-16,-11 12-2 0,-17 16-2 16,-15 31-3-16,1 6-1 15,3 13 5-15,7-3 5 16,10 13-5-16,12-7 0 16,13-10 0-16,14-8 2 15,15-17 1-15,21-15 3 16,14-25-1-16,10-16 0 15,0-9-7-15,-3-6-2 0,0-4-2 16,-7 3 1-16,-4 7 7 16,-10 3 3-16,-7 16-4 15,-7 6-1-15,-11 12-2 16,-7 13 1-16,-4 22-4 16,1 19 0-16,-1 6-1 15,1 3 1-15,-1 6-2 16,0 10-1-16,1 6 1 15,3-6-1-15,0-10-18 16,0-6-8-16,0-12-33 16,3-13-14-16,1-13-35 15,7-5-14-15,6-11-23 16</inkml:trace>
  <inkml:trace contextRef="#ctx0" brushRef="#br0" timeOffset="45384.22">10957 10182 280 0,'29'-44'107'0,"-12"41"-83"0,11 15 15 0,-10 1 1 16,10 9-9-16,8 25-1 16,2 38-5-16,5 18-2 15,-5 38-12-15,-2 22-4 0,-5 29-1 16,-9 2-1-16,-8 19 0 16,-11-9-3-16,-6-22-2 15,-1-50 5-15,-20 53 1 16,-1-29-5-16,0-27 0 15,0-19-1-15,8-23 2 16,3-21-47-16,17-31-92 16,11-20 1-16,4-21 6 15</inkml:trace>
  <inkml:trace contextRef="#ctx0" brushRef="#br0" timeOffset="45742.13">12474 9768 276 0,'14'-50'104'0,"-10"44"-81"0,-8 3-6 15,-13 28 32-15,-15 34-16 16,-21 35-9-16,-21 29-5 16,-4 40-12-16,4 28 0 0,7 22 0 15,11 13-3-15,17-4-1 16,14-8 1-16,15-7 0 16,6-26-2-16,11-24-2 15,4-6 1-15,10-16 1 16,11-19-3-16,7-22 0 15,6-19-26-15,5-22-11 16,3-9-25-16,3-22-9 16,15-19-51-16</inkml:trace>
  <inkml:trace contextRef="#ctx0" brushRef="#br0" timeOffset="46877.24">13130 10944 204 0,'25'-38'77'0,"-14"23"-60"0,3-1 8 16,-7 7 2-16,-4-1-7 15,1 7-2-15,-1-3-6 16,-3-4 0-16,0 7-7 0,0-3-1 0,0-4 2 15,0 7 6-15,0-3 2 16,0 0-3-16,0 0-1 16,0-4-4-16,0 4 1 15,0 0-4-15,0-1 0 16,4 1 1-16,-1 0 0 16,1 0-2-16,0-1-2 15,-1 1 3-15,1 0 0 16,-4 6 3-16,0 0 3 15,0 0 0-15,0 0 0 16,0 0-3-16,0 0-1 16,-4 9-1-1,-3 7 2-15,-4 21 3 16,-3 26 2-16,-3 12 3 0,-1 4-1 16,0 24 0-16,1 13-5 15,3-12-3-15,-4-13 4 16,0-13 4-16,1-3 2 15,-1-15 3-15,0-10-1 16,1-15 1-16,3-17-5 16,0-15 0-16,-1-6-8 15,5-12-1-15,-1-7-4 16,4-16-1-16,4-18 1 16,3-10 2-16,3-13-3 15,11-18-2-15,11-28 2 16,21-4 2-16,17-15 0 15,8 0-1-15,-4 21-6 0,-3 36-1 16,-5 24 1-16,-2 32 3 16,-4 37 4-16,-7 25 4 15,-7 23 0-15,-4 21 0 16,-7 22-1-16,-7 3 2 16,0-2-1-16,-3 14 2 15,0 8-4-15,-4-17-2 16,0-12 0-16,-4-6-1 15,1-4 2-15,-7-2 3 16,-4-7-35-16,-4-13-15 16,-3-15-48-16,14-31-135 15</inkml:trace>
  <inkml:trace contextRef="#ctx0" brushRef="#br0" timeOffset="47318.3">13921 10151 280 0,'-14'-19'104'0,"17"13"-81"0,11-7 12 15,0 4-2-15,14-4-7 16,11-3-1-16,7-2-2 16,7 8 0-16,-14 7-13 15,-7 0 12-15,6 19 7 0,5 12 0 16,-8 6 1-16,-14 7-4 0,-10 6-1 16,-11 10-10-16,-4 2-2 15,-6 4-3-15,-1-7 1 16,4-9-4-16,4-9-2 15,3-7 0-15,7-6 1 16,7-3-1-16,10-6 0 16,15-7-6-16,14-2-1 15,7-1 3-15,4-3 1 16,-8 0-18-16,-7 0-7 16,-6 0-61-16,-8 1-25 15,7-4-83-15</inkml:trace>
  <inkml:trace contextRef="#ctx0" brushRef="#br0" timeOffset="47761.84">14831 11107 256 0,'-35'6'96'0,"35"-6"-75"0,-4 0 10 16,4 0 1-16,7 0-3 16,4 0 5-16,3 3-7 15,10-3-2-15,22 0-14 16,21 0 2-16,14-3 3 0,4-3-6 15,21 6-3-15,3-3-4 16,-10 3-3-16,-14 3-15 16,-11-3-5-16,-7 9-47 15,-7-9-22-15,0 10-50 16</inkml:trace>
  <inkml:trace contextRef="#ctx0" brushRef="#br0" timeOffset="48266">16704 10439 212 0,'11'-72'79'0,"-11"47"-61"0,3-10 23 0,-6 17 7 16,-1-1-10-16,-6-3-2 15,-1 3-7-15,0 0-1 16,-20 10-16-16,-22-1 4 0,-7 17 2 15,0 11-4-15,-4 14 2 16,-10 27 0-16,-11 29 2 16,1-3-4-16,13 3 2 15,18 3-5-15,25-4-1 16,25-8-2-16,24-17 0 16,14-14 4-16,7-20 5 0,8-19-3 15,17-21 0-15,10-17-6 16,-3-5 0-16,-10-7-1 15,-11 3 1-15,-11 7 2 16,-6 0 1-16,-12 6 1 16,-3 15 2-16,-7 7-7 15,-6 13-4-15,-8 8 0 16,-4 20 0-16,0 25-4 16,-3 9-1-16,4 6 1 15,-1 13 0-15,4 22 1 16,-3-10 0-16,3-5-3 15,0-11 0-15,0-8-38 16,3-13-17-16,1-16-18 0,6-19-5 16,5-15 0-16,-1-16 2 15,7-13-60 1</inkml:trace>
  <inkml:trace contextRef="#ctx0" brushRef="#br0" timeOffset="48567.12">17512 9411 324 0,'10'-29'123'0,"15"45"-95"0,14 25 20 0,-18-10 3 16,7 26-15-16,11 18-1 0,7 50-11 15,-4 13-5-15,-13 41-11 16,-19-3-1-16,-17 24 0 0,-11-15 8 16,-10-15 4-16,-11-14-5 15,-10-8-1-15,-4-13-7 16,4-29-4-16,6-21-15 16,8-16-6-16,14-13-45 15,7-12-19-15,14-9-105 16</inkml:trace>
  <inkml:trace contextRef="#ctx0" brushRef="#br0" timeOffset="49825.78">12467 12737 116 0,'-39'0'44'0,"22"7"-35"0,-11-1 18 0,13-3 5 16,-2 0 0-16,-4 7 3 15,3-1 3-15,4-3 1 16,3-3-21-16,8 7 5 0,3-4 4 16,7 0-2-16,3 1 3 15,4 2-10-15,4 0 0 16,3 4-2-16,4 0-1 0,17-7 6 15,36-6 1-15,17-13-3 16,60-18 1-16,50-16 0 16,63-10 0-16,67-12-7 15,53-9-3-15,22 6-1 16,2 19-1 0,-13 9 9-16,-127 16 4 0,-75 6-7 15,43 3-3-15,-64 3 0 16,18-3 0-16,-49 4-3 15,-11-1-3-15,-28 7 0 16,-18-1-1-16,-17 1-2 16,-18-1-2-16,-11 1 1 15,-17 0 1-15,-4 2-8 0,-21 1-1 16,0 3-36-16,-14 0-16 16,3 3-14-16,1 0-4 15,2 0-74 1,8 0-58-16,0 0 85 15</inkml:trace>
  <inkml:trace contextRef="#ctx0" brushRef="#br0" timeOffset="50984.11">16817 9881 248 0,'18'-35'93'0,"-1"23"-72"0,4-7 20 15,-10 19 7-15,0-3-13 16,3 3-2-16,-7 3-2 16,-11 28 3-16,-13 29-19 15,-15 15 3-15,-11 19 2 0,-20 38-2 16,-25 6 1-16,-4 38-6 16,-3-4-3-16,0 7-5 15,-1 3-4-15,8-22 0 16,18-16 1-16,10-13-6 0,14-14 1 15,7-23-52-15,11-25-23 16,10-26-99 0</inkml:trace>
  <inkml:trace contextRef="#ctx0" brushRef="#br0" timeOffset="51893.08">16422 8533 208 0,'-14'-19'79'0,"7"16"-61"0,-4-4 17 0,8 4 3 16,-1-3-9-16,0 6 0 0,-3 0-7 16,4 6-2-16,-1-3-11 15,4 4 6-15,0-4 4 0,11 6 3 16,10-9 2-16,14 0 0 16,1 0 2-16,-8-3-3 15,14-3-2-15,-6 6-5 16,2 9-2-16,-6-2-2 15,-7 11 0-15,-4-2 0 16,-14 9 2-16,0-3-3 16,-14 6-1-16,0 1-6 15,-14-1-1-15,7-3-3 16,-8 3-3-16,5-6 2 16,3 0 2-16,3 3 0 15,8 0-1-15,-1-3-2 16,11 13-1-16,0-7 2 0,7 16 2 15,-3-13 0-15,7 10-1 16,-4-7-2-16,0 7 1 16,0-10 1-16,-4 7 0 15,-2 9 0-15,-8-6 2 16,-4-4 1-16,-3 1 3 16,-7-7-1-16,-11-2 0 15,-7-1-3-15,-6 0 1 16,-5-6-2-16,1-6-1 15,3-4 1-15,7-9 1 16,4-9-41-16,7-6-18 16,3-10-20-16,8-3-5 0,6-10-68 15,15 1-48-15,10-20 86 16</inkml:trace>
  <inkml:trace contextRef="#ctx0" brushRef="#br0" timeOffset="52330.51">17117 7887 288 0,'3'-19'110'0,"-3"19"-86"0,11-13 7 16,-8 7-4-16,4 6-9 15,1-3 2 1,-1 0-5-16,0 3 1 0,3 0-9 15,-3 0 5-15,4 3 1 0,-1 0 0 16,5-3 0-16,-5 6-1 16,11-2 2-16,-3 5-3 15,10 10 1-15,-3-4-1 16,7 20 3-16,-4-7 2 16,-7 16 2-16,-3-9 1 15,-25 8 1-15,3-11-9 0,-28 15-2 16,8-13-5-16,-15 1-1 15,7-7-3-15,0 0-1 16,4-3-1-16,10 0 0 16,4-3 2-16,18 3 0 15,-1-6 2-15,29 0 1 16,-4-3-1-16,22-1 1 16,-8-2-26-16,0 0-10 15,-6-4-106-15,-12 0-49 16,-2 1 26-1</inkml:trace>
  <inkml:trace contextRef="#ctx0" brushRef="#br0" timeOffset="53385.84">2790 15368 232 0,'-28'-9'88'0,"18"-1"-69"0,-4 1 15 0,10-1 3 15,1 7-8-15,3 3-2 16,3 0-2-16,8 3 1 16,10 7-14-16,0-4 2 0,7-3 0 15,15-3-1-15,24-3 0 16,3-13-7-16,8 4-2 15,-1-4-2-15,-6 4 1 16,3 9 0-16,-21 9 1 16,-11 10-51-16,-21 5-22 15,-10 8-85 1</inkml:trace>
  <inkml:trace contextRef="#ctx0" brushRef="#br0" timeOffset="53578.51">2865 15895 272 0,'-11'9'101'0,"25"-2"-78"0,11-4 9 16,-8-3-3-16,15-3-4 15,25-7 0-15,10-6-10 16,3-2-4-16,-3-1-6 16,14 3-4-16,-7 4 2 0,1 2-13 15,-12 4-3-15,-14 3-120 16,15 0-66-16,-1-4 88 15</inkml:trace>
  <inkml:trace contextRef="#ctx0" brushRef="#br0" timeOffset="54254.03">4399 15055 220 0,'-28'-26'82'0,"24"14"-64"0,-3-7 15 0,7 3 4 16,0 4-8-16,4-13 0 16,3 0-5-16,7-7-3 15,11-8-11-15,6 11 2 0,19 4 4 16,6 6 3-16,8 10 1 16,13 12 0-16,19 22 0 15,-1 16 2-15,-7 9 1 16,-14 7-4-16,-17 18-1 15,-11 16-4-15,-25 6-1 16,-14 3-7-16,-18 10-2 16,-28 9-2-16,-10-3 1 15,0-12-4-15,-4-1 0 16,10-2 1-16,15-14 0 0,3-11 4 16,15-11 2-1,27-14 2-15,22-14 0 0,18-12-2 16,6-12-1-16,4-7-3 15,4-3 1-15,-1-6-4 16,1-3 0-16,-4-4-59 16,-7-2-24-16,-4-4-112 15</inkml:trace>
  <inkml:trace contextRef="#ctx0" brushRef="#br0" timeOffset="54601.8">5853 16199 380 0,'-11'-28'143'0,"7"12"-112"0,-3-9 5 16,4 16-4-16,-1-7-8 0,4-3 1 15,0-6-8-15,4-13 0 16,6-9-10-16,12-15-2 0,9-4 1 15,8 9 3-15,4 10 5 16,-1 13-6-16,0 12-2 16,-7 9-1-16,-3 20-1 15,4 21 0-15,-19 16 0 16,1 6-2-16,-4 3 1 16,-4 1-2-16,-2-4-1 15,-1 0-2-15,0-3-1 0,0-6-34 16,0-10-15-16,0 4-24 15,3-14-10-15,1-8-82 16</inkml:trace>
  <inkml:trace contextRef="#ctx0" brushRef="#br0" timeOffset="55004.74">6438 14421 312 0,'35'-41'115'0,"-6"26"-89"0,13 5 10 0,-21 10-2 15,4 10 1-15,3 12 3 16,4 9-1-16,-11 10 0 15,-3 9-20-15,-8 16-4 0,-6 9 1 16,-11 3-4-16,-7-5 2 16,-4-8 2-16,-3-5 1 15,3-13-8-15,8-6-2 16,10-7-1-16,10-6 2 16,8-6 1-16,10-3 1 15,14 0-4-15,22-3-1 16,-1 3-1-16,4 6-2 0,-14 0 1 15,-3-3 1-15,-8 6-41 16,-10-3-16-16,-4-6-56 16,-3-4-22-16,6-8-34 15</inkml:trace>
  <inkml:trace contextRef="#ctx0" brushRef="#br0" timeOffset="55336.76">7786 13976 324 0,'-7'-44'121'0,"7"41"-95"0,-7 6 9 0,7 13-1 15,-7 9-9-15,-4 16 3 16,-3 31-10-16,-4 34 0 16,-3 20-11-16,-7 40 2 0,-7 6 2 15,-4 35-6-15,7-9-3 16,14 12 1-16,15-25 0 16,14-22-4-16,10-9 1 15,7-23-18-15,11-21-5 0,10-22-46 16,15-25-20-16,13-20-64 15</inkml:trace>
  <inkml:trace contextRef="#ctx0" brushRef="#br0" timeOffset="55831.85">8308 15710 252 0,'-28'-22'93'0,"21"13"-72"0,-4-10 16 0,8 9 2 15,-5-2-10-15,1-7-2 16,0-9-7-16,0-1 0 16,0-18-11-16,4-18 1 0,3-7 1 15,10-1 0-15,15 1 1 16,14 6-4-16,10-6-3 15,8 10 6-15,-1 18 3 0,8 25-3 16,6 22 1-16,4 16-5 16,-14 28 1-16,-10 31-3 15,-19 19 0-15,-9 1-3 16,-12 11 1-16,-6 7-2 16,-1-15-1-16,4-13-2 15,4-23 1-15,6-14-59 16,1-17-26-16,7-21-85 15</inkml:trace>
  <inkml:trace contextRef="#ctx0" brushRef="#br0" timeOffset="56237.05">9119 14108 288 0,'4'-35'110'0,"6"19"-86"0,15-5 9 0,-7 8-3 16,6 0-3-16,8 7 3 16,0 12 1-16,0 13 1 15,-8 9-17-15,-13 23 2 0,-11 21 3 16,-14 3-5-16,-11-3 2 0,-3-6-1 15,0-6-1-15,0-1-3 16,6-12-2-16,8 0-6 16,7-9-1-16,11-4 1 15,17-9 2 1,21 0-1-16,15-12 0 0,3-4-3 16,0 1 1-16,0-1-4 15,-8 1-2-15,-6 2 4 16,-10 4 3-16,-8-4-43 15,-11 7-20-15,-2-9-31 16,-5-1-9-16</inkml:trace>
  <inkml:trace contextRef="#ctx0" brushRef="#br0" timeOffset="56583.07">10301 14208 324 0,'0'-6'121'0,"7"6"-95"0,4 19 7 0,-4-4-3 15,3 23-4-15,1 15 2 0,0 7-9 16,-4 12-4-16,-4 34-8 16,1 10-1-16,-1 4 1 0,4 24-3 15,0-3-1-15,0-16-1 16,4-6-2-16,-4 4 1 16,-3-20-1-16,-4-15-33 15,-4-22-15-15,-3-22-53 16,0-22-21-16,-11-19-7 15</inkml:trace>
  <inkml:trace contextRef="#ctx0" brushRef="#br0" timeOffset="56760.94">10026 15029 304 0,'14'-12'115'0,"7"6"-89"0,32-1-3 0,-14 4-6 16,24-6 2-16,8 6 8 15,10-4-14-15,14 7-5 16,8 0-5-16,-12 10 0 0,-9-4 0 16,-12 0-34-16,-3 1-17 15,7 2-96 1</inkml:trace>
  <inkml:trace contextRef="#ctx0" brushRef="#br0" timeOffset="57182.81">11769 14500 300 0,'-4'-57'112'0,"-10"19"-87"0,-18-5 18 0,15 27 2 31,-12 7-17-31,-6 9-4 0,-4 15-3 16,-3 17-1-16,-7 8-11 15,-8 7 6-15,-3 13 2 0,4 15-1 16,10 13 1-16,14-13-3 15,18-6-1-15,21-9-3 16,18-13 1-16,10-10-2 0,7-15 0 16,8-12-3-16,13-16 1 15,8-20-2-15,-4-11 0 16,-7-1-3-16,-11-3 1 16,-10 13 7-16,-11 9 5 15,-14 38 4 1,-10 19-6-16,-8 6-3 15,-6 9-8-15,-4 29-1 16,7 8 1-16,7-2 1 16,10-3-4-16,8 0 1 15,-1-4-13-15,5 4-7 0,-5-10-38 16,1-15-17-16,-4-10-49 16,7-25-108 15</inkml:trace>
  <inkml:trace contextRef="#ctx0" brushRef="#br0" timeOffset="57607.49">13085 13631 252 0,'-15'-16'93'0,"12"16"-72"0,-4 0 9 0,3 3-1 15,-6 7 5-15,-4 12 3 16,-4 25-2-16,-7 28-1 16,-3 19-19-16,-14 50 6 0,-18 19 3 15,-14 51-10-15,3 5-3 16,15 23-5-16,17-14 1 0,21-5-4 16,25-38-2-16,25-25 2 15,14-19 0-15,7-15-1 16,3-23-2-16,8-18-35 15,6-23-16-15,8-18-93 16,10-16-73 0,7-18 83-16</inkml:trace>
  <inkml:trace contextRef="#ctx0" brushRef="#br0" timeOffset="58488.61">13635 15462 200 0,'-14'22'74'0,"7"-12"-58"0,0-4 18 0,3-6 4 16,1 0-3-16,-4 0 2 16,-1-6 2-16,1-4 2 15,0-9-22-15,0-3 0 0,0-15 2 16,4-10-6-16,-1-7 0 16,8-8-7-16,10-1-3 15,11-28-2-15,13-6-3 16,8 6 1-16,7 3 1 15,0 13 5-15,11 12 6 16,6 16-5-16,1 16 0 16,-8 28-2-16,-10 15 1 15,-11 32-2-15,-10 28 2 16,-7 10-2-16,-11 9 0 16,-3 6-3-16,-4 9-2 0,0-11 1 15,0-11 1-15,0-12-3 16,0-12 0-16,3-10-43 15,5-9-20-15,-1-13-43 16,10-9-18-16,5-13-6 16</inkml:trace>
  <inkml:trace contextRef="#ctx0" brushRef="#br0" timeOffset="58743.35">14905 14462 280 0,'7'-28'107'0,"4"12"-83"0,10-3 21 0,-7 13 5 15,7 6-16-15,0 12-5 16,0 14-8-16,-3 11-3 16,-7 20-10-16,-8 24-5 0,-3 16-2 15,-3-6 1-15,3 0 1 16,0 6-1-16,0 1 1 15,0-11-18-15,0-14-4 16,-4-17-37-16,-3-15-17 16,-4-19-74-1</inkml:trace>
  <inkml:trace contextRef="#ctx0" brushRef="#br0" timeOffset="58923.22">14594 14954 260 0,'15'-19'96'0,"13"19"-75"0,25-3 6 16,-25 0-2-16,14-3-7 16,29 0 1-16,17-7-8 15,4 0-2-15,-1 1-5 16,12-4-3-16,-1 1 2 0,-7 5-33 16,-10 1-12-16,-7 6-85 15</inkml:trace>
  <inkml:trace contextRef="#ctx0" brushRef="#br0" timeOffset="59450.91">15935 14230 316 0,'-28'-19'118'0,"24"19"-92"0,8-9 11 0,6-1-1 15,12 1-5-15,13-1 2 16,11 7-3-16,7-3-1 16,3 3-16-16,11 3 10 0,7 3 4 15,-7 6-3-15,-10 17 0 16,-12 5-4-16,-16 7-3 16,-22 2-3-16,-14 4-1 0,-11-6-5 15,-3-1-3-15,0-5-2 16,3-4 0-16,4-3-4 15,3 0 0-15,4-3-1 16,7 6-2-16,7 4 3 16,11 12 2-16,10 12-2 15,4 4 0-15,7-1 1 16,0 1 0-16,3-4-3 16,-3 10 2-16,-4-6 1 15,-7 2 2-15,-7-5 5 16,-6-7 6-16,-8-3 2 15,-11-6 0-15,-10-10-5 0,-21 4-2 16,-15-7-4-16,-10-3-3 16,0-6 0-16,-3 0 1 15,-1-4-3 1,-3-5-2-16,0-4-25 0,11-3-9 16,6-3-25-16,15-3-11 15,10-3-25-15,15-10-11 16,13-3-58-1</inkml:trace>
  <inkml:trace contextRef="#ctx0" brushRef="#br0" timeOffset="59735.09">17149 13603 392 0,'31'-32'148'0,"-13"45"-115"0,3 15 22 16,-7-9 2-16,7 22-16 16,8 40-1-16,6 13-21 15,7 44-7-15,1 16-7 16,-8 25-4-16,-10 6 2 0,-18 6 0 16,-18 16 1-16,-21-28-2 15,-10 6-2-15,0-19-21 16,-4-25-11-16,0-22-39 0,-4-25-15 15,8-22-15-15,10-15-4 16,11-13-31 0</inkml:trace>
  <inkml:trace contextRef="#ctx0" brushRef="#br0" timeOffset="60229.52">18729 13584 276 0,'-7'-13'104'0,"0"17"-81"0,-4 27 12 0,4-12-2 16,-3 25-9-16,-8 25-2 16,0 18-8-16,-3 11-1 15,0 36-8 1,-7 1-3-16,-4 35 1 0,-7 2-2 0,-3 7 2 16,3 12-2-16,14-25 2 15,15-12-7-15,20-10 1 16,19-22-21-16,6-24-7 15,4-23-30-15,0-22-12 16,3-25-47 0</inkml:trace>
  <inkml:trace contextRef="#ctx0" brushRef="#br0" timeOffset="61088.48">11963 13562 240 0,'14'-60'90'0,"3"32"-70"0,15-9 15 16,-11 21 0-16,11 13-7 0,10 6 0 16,4 22 7-16,0 13 2 15,0 21-19-15,-4 38 5 0,1 23 1 16,-4 39-4-16,3 17 1 15,4 37-3-15,-4-6 0 16,-3 10-7-16,-11-7-4 16,-14-28 2-16,-14 3 2 15,-14-19-2-15,-11-16 0 16,-6-15-5-16,-5-10-1 16,-10-15-14-16,1-16-6 15,2-22-40-15,4-21-17 0,8-17-90 16,13-25-59-1,8-9 99-15</inkml:trace>
  <inkml:trace contextRef="#ctx0" brushRef="#br0" timeOffset="62003.42">18898 15158 200 0,'7'-3'77'0,"7"3"-60"0,8 3 17 0,-12-3 6 16,1 3-12-16,-1 0-1 15,1 0 4-15,-4 1 4 16,-3-4-18-16,-4 0 4 0,0-7 0 16,0-5 0-16,3-4-1 15,4-6-6-15,0-6-4 0,4-13-3 16,3-12 0-16,7-13-2 15,4-6 0-15,7 0-6 16,10-7 1-16,7 10 6 16,1 10 4-16,-5 12-3 0,-2 15-2 15,-8 17 0-15,-7 18-1 16,-3 16 0-16,-11 15 2 16,-7 26-3-16,-7 21 0 0,-3 4 1 15,-1 0 0-15,1 6-2 16,3 3-2-16,7-3-2 15,3-13 1-15,4-15-15 16,4-13-4-16,3-16-36 16,0-5-17-16,0-17-91 15</inkml:trace>
  <inkml:trace contextRef="#ctx0" brushRef="#br0" timeOffset="62237.69">19745 14854 352 0,'0'12'132'0,"21"1"-103"0,25-4 3 0,-11-6-6 15,11-3-16-15,7 4-3 16,14-1-2-16,14 0-1 15,-3 0-2-15,-8-3-21 0,-13 0-10 16,-8 0-131 0</inkml:trace>
  <inkml:trace contextRef="#ctx0" brushRef="#br0" timeOffset="62737.6">20535 14387 292 0,'-7'-10'110'0,"11"10"-86"0,13 0 18 15,-3 0 3-15,15 0-6 16,24 0 1-16,17 3-5 16,1 4 1-16,-1 5-20 15,-3 4 2-15,-10 3 0 0,-15 6-4 16,-17-3 0-16,-18 3 3 15,-11 0 1-15,-10 0-9 16,-7-3-3-16,-7 3-4 16,0 0 1-16,3 0-4 0,7 7 0 15,11 2-1-15,11 7 0 16,6 0 2 0,8 2 0-16,7 4 0 15,3 1 0-15,4-5 2 0,6 11 3 16,8 8 7-16,0 1 2 15,-7-3-1-15,-11-7 2 16,-17-6 1-16,-15-9-1 16,-17-4-3-16,-11-6-2 15,-7-3-6-15,-10-6-3 16,-14-3 0-16,-15-3-1 16,0 2 0-16,8-2 0 15,10-4-9-15,7-3-2 0,11-2-32 16,6-1-14-16,12-3-45 15,9-7-18-15,12-8-69 16</inkml:trace>
  <inkml:trace contextRef="#ctx0" brushRef="#br0" timeOffset="63038.41">21618 13794 420 0,'25'3'159'0,"0"35"-124"0,17 25 13 0,-21-32-4 16,7 13-17-16,1 19-3 15,-1 37-12-15,-7 10-5 16,-3 15-4-16,-11 22-3 0,-14-6 3 15,-18 7 0-15,-14 9 1 0,-7-13-2 16,4-19-2-16,3 1-19 16,7-13-10-16,4-13-34 15,3-12-14-15,8-16-26 16,6-13-9-16,4-21-23 16</inkml:trace>
  <inkml:trace contextRef="#ctx0" brushRef="#br0" timeOffset="64822.7">22842 13421 176 0,'-60'16'66'0,"7"-4"-52"0,-31 10-3 16,52-16-4-16,-10 1-8 16,-11-1 0-16,-11-3 3 15,-10-3 1-15,-3-9-1 16,-1-4 1-16,-7-3 2 0,-20 1 9 16,-8-4 5-16,0 0 2 0,-25 3-1 15,-10-2-6-15,3-1-1 16,-28-3-2-16,11 0 1 15,-11-6-2-15,-10 9-1 16,7 0 3-16,-22 0 3 16,11 4-4-16,-18-1 1 15,4 3-5-15,-3-2-2 16,-15 12-5-16,-3-4 0 16,-8 7 0-16,-9 0 2 15,2 0-1-15,-6 0-1 16,3 0-2-16,0 0 1 15,4 7 7-15,3-7 4 16,0 0-5-16,4 0-3 0,-1 3-1 16,8-3-1-16,-18 0 0 15,21-3 0-15,-13 3 0 16,16-7 2-16,-16 4-1 16,16-3-1-16,-9-4 5 15,13 1 1-15,-46 0-2 16,15-4-1-16,24 4-1 15,-14-1 1-15,32 1-4 16,-17 3-2-16,13-7 4 16,-10 13 3-16,3-3 3 15,-10 6 1-15,-4-3-4 16,0 13-1-16,-6-1-3 16,2 4-3-16,-10 3 4 15,11-4 1-15,-7-2 0 0,6 6-2 16,-10-4 1-16,15-2-1 15,-15 3-3-15,21-7 0 16,-14-3 4-16,22 1 3 16,-15-7-1-16,14 3-2 15,-7-3-5-15,4 6 0 16,0-3 6-16,-7 7 4 16,10-1-3-16,-14 7-2 15,15 2-5-15,-15 4-2 16,25 3 3-16,-7 7 3 15,7-1 3-15,17 4 1 16,-3-1-2-16,14-3-2 16,18 4-4-16,-14-1 0 15,10 4 2-15,21 6 3 16,8 19-2-16,-8 9-2 0,15 0 4 16,17-3 3-16,11-3-3 15,10 3-3-15,-7 15-2 16,8 7 3-16,10-3-2 15,3-3 1-15,18 15 6 16,0 22 2-16,11 7 0 16,3 15 1-16,7 16-4 15,8-3 0-15,6 12-1 16,4 4 1-16,14-7-2 16,0 13-1-16,3-10 1 15,12-12-1-15,6 6 0 0,18-7 0 16,20-24 6-16,23-10 4 15,2 4-1-15,19-7 2 16,34-12-2-16,11-20 2 16,43-21-4-16,13-9 1 15,36-17-5-15,32-14 0 16,7-11-1-16,38-15-2 16,36-12 1-16,28-7 1 15,21-3-1-15,25-9-1 16,17-1 1-16,26 1 1 15,20 18-3-15,7 4 0 16,11 12 1-16,8 6 2 16,13 1-1-16,39-4 2 0,24-3-2 15,8-12-1-15,21-10 3 16,32 0 2-16,-11-6-2 16,38 0 0-16,-20 3 1 15,7-6 0-15,3 0-2 16,-21-7-2-16,11 4 1 15,-4-7-1-15,-31 7 2 16,-1-7 3-16,-10-9-2 16,-25-9 0-16,-35-16 1 15,-18-10 2-15,-28-9-3 16,-18-37 0-16,-17-32-8 16,-25-41-4-16,-173 85-11 15,145-166-5-15,-85 22 5 0,-84-1 4 16,-103 32 11-16,-106-6 6 15,-88 28 6-15,-98-6 4 16,-107 12-6-16,-94 23-3 16,-86 18-1-16,-59 6-1 15,-25 19 0-15,0 29 0 16,14 9-3-16,25 21 2 16,56-2-17-16,63-4-5 15,50-5-57-15,75 14-23 16,69-8-44-1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35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5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4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8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69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3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1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9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7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8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4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91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2.xml"/><Relationship Id="rId5" Type="http://schemas.openxmlformats.org/officeDocument/2006/relationships/image" Target="../media/image3.png"/><Relationship Id="rId4" Type="http://schemas.openxmlformats.org/officeDocument/2006/relationships/customXml" Target="../ink/ink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customXml" Target="../ink/ink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customXml" Target="../ink/ink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customXml" Target="../ink/ink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 4.6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Factoring Quadratic Polynomials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286000" y="972398"/>
                <a:ext cx="7620000" cy="813871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0</m:t>
                      </m:r>
                      <m:sSup>
                        <m:sSupPr>
                          <m:ctrlPr>
                            <a:rPr lang="en-US" sz="5400" i="1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+27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+5 </m:t>
                      </m:r>
                    </m:oMath>
                  </m:oMathPara>
                </a14:m>
                <a:endParaRPr lang="en-US" sz="54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286000" y="972398"/>
                <a:ext cx="7620000" cy="81387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FDBC479-9666-4A4F-863C-4FAEFA1E3FC0}"/>
              </a:ext>
            </a:extLst>
          </p:cNvPr>
          <p:cNvCxnSpPr>
            <a:cxnSpLocks/>
          </p:cNvCxnSpPr>
          <p:nvPr/>
        </p:nvCxnSpPr>
        <p:spPr>
          <a:xfrm>
            <a:off x="-4" y="94094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itle 1">
                <a:extLst>
                  <a:ext uri="{FF2B5EF4-FFF2-40B4-BE49-F238E27FC236}">
                    <a16:creationId xmlns:a16="http://schemas.microsoft.com/office/drawing/2014/main" id="{8855CBEB-4B9E-4CD9-909F-12410883BC5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866900" y="0"/>
                <a:ext cx="8458200" cy="774700"/>
              </a:xfrm>
              <a:prstGeom prst="rect">
                <a:avLst/>
              </a:prstGeom>
            </p:spPr>
            <p:txBody>
              <a:bodyPr vert="horz" lIns="91440" tIns="45720" rIns="91440" bIns="45720" rtlCol="0" anchor="b">
                <a:normAutofit/>
              </a:bodyPr>
              <a:lstStyle>
                <a:lvl1pPr algn="l" defTabSz="914400" rtl="0" eaLnBrk="1" latinLnBrk="0" hangingPunct="1">
                  <a:lnSpc>
                    <a:spcPct val="85000"/>
                  </a:lnSpc>
                  <a:spcBef>
                    <a:spcPct val="0"/>
                  </a:spcBef>
                  <a:buNone/>
                  <a:defRPr sz="4800" kern="1200" spc="-5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:r>
                  <a:rPr lang="en-US" sz="44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Factoring Trinomials (</a:t>
                </a:r>
                <a14:m>
                  <m:oMath xmlns:m="http://schemas.openxmlformats.org/officeDocument/2006/math">
                    <m:r>
                      <a:rPr lang="en-US" sz="4400" b="1" i="1" u="sng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4400" b="1" i="1" u="sng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4400" b="1" i="1" u="sng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en-US" sz="4400" b="1" i="1" u="sng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4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itle 1">
                <a:extLst>
                  <a:ext uri="{FF2B5EF4-FFF2-40B4-BE49-F238E27FC236}">
                    <a16:creationId xmlns:a16="http://schemas.microsoft.com/office/drawing/2014/main" id="{8855CBEB-4B9E-4CD9-909F-12410883BC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6900" y="0"/>
                <a:ext cx="8458200" cy="774700"/>
              </a:xfrm>
              <a:prstGeom prst="rect">
                <a:avLst/>
              </a:prstGeom>
              <a:blipFill>
                <a:blip r:embed="rId3"/>
                <a:stretch>
                  <a:fillRect t="-15748" b="-433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801D789-2FCB-4521-8F6D-C8A1310891F8}"/>
                  </a:ext>
                </a:extLst>
              </p14:cNvPr>
              <p14:cNvContentPartPr/>
              <p14:nvPr/>
            </p14:nvContentPartPr>
            <p14:xfrm>
              <a:off x="0" y="221760"/>
              <a:ext cx="12132720" cy="6251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801D789-2FCB-4521-8F6D-C8A1310891F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9360" y="212400"/>
                <a:ext cx="12151440" cy="6270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8163F99C-2AE7-443E-B16A-D8213387203A}"/>
                  </a:ext>
                </a:extLst>
              </p14:cNvPr>
              <p14:cNvContentPartPr/>
              <p14:nvPr/>
            </p14:nvContentPartPr>
            <p14:xfrm>
              <a:off x="271800" y="66960"/>
              <a:ext cx="3675600" cy="126684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8163F99C-2AE7-443E-B16A-D8213387203A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62440" y="57600"/>
                <a:ext cx="3694320" cy="1285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70859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286000" y="972398"/>
                <a:ext cx="7620000" cy="813871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sz="5400" i="1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+9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−18</m:t>
                      </m:r>
                    </m:oMath>
                  </m:oMathPara>
                </a14:m>
                <a:endParaRPr lang="en-US" sz="54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286000" y="972398"/>
                <a:ext cx="7620000" cy="81387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FDBC479-9666-4A4F-863C-4FAEFA1E3FC0}"/>
              </a:ext>
            </a:extLst>
          </p:cNvPr>
          <p:cNvCxnSpPr>
            <a:cxnSpLocks/>
          </p:cNvCxnSpPr>
          <p:nvPr/>
        </p:nvCxnSpPr>
        <p:spPr>
          <a:xfrm>
            <a:off x="-4" y="94094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itle 1">
                <a:extLst>
                  <a:ext uri="{FF2B5EF4-FFF2-40B4-BE49-F238E27FC236}">
                    <a16:creationId xmlns:a16="http://schemas.microsoft.com/office/drawing/2014/main" id="{8855CBEB-4B9E-4CD9-909F-12410883BC5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866900" y="0"/>
                <a:ext cx="8458200" cy="774700"/>
              </a:xfrm>
              <a:prstGeom prst="rect">
                <a:avLst/>
              </a:prstGeom>
            </p:spPr>
            <p:txBody>
              <a:bodyPr vert="horz" lIns="91440" tIns="45720" rIns="91440" bIns="45720" rtlCol="0" anchor="b">
                <a:normAutofit/>
              </a:bodyPr>
              <a:lstStyle>
                <a:lvl1pPr algn="l" defTabSz="914400" rtl="0" eaLnBrk="1" latinLnBrk="0" hangingPunct="1">
                  <a:lnSpc>
                    <a:spcPct val="85000"/>
                  </a:lnSpc>
                  <a:spcBef>
                    <a:spcPct val="0"/>
                  </a:spcBef>
                  <a:buNone/>
                  <a:defRPr sz="4800" kern="1200" spc="-5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:r>
                  <a:rPr lang="en-US" sz="44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Factoring Trinomials (</a:t>
                </a:r>
                <a14:m>
                  <m:oMath xmlns:m="http://schemas.openxmlformats.org/officeDocument/2006/math">
                    <m:r>
                      <a:rPr lang="en-US" sz="4400" b="1" i="1" u="sng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4400" b="1" i="1" u="sng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4400" b="1" i="1" u="sng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en-US" sz="4400" b="1" i="1" u="sng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4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itle 1">
                <a:extLst>
                  <a:ext uri="{FF2B5EF4-FFF2-40B4-BE49-F238E27FC236}">
                    <a16:creationId xmlns:a16="http://schemas.microsoft.com/office/drawing/2014/main" id="{8855CBEB-4B9E-4CD9-909F-12410883BC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6900" y="0"/>
                <a:ext cx="8458200" cy="774700"/>
              </a:xfrm>
              <a:prstGeom prst="rect">
                <a:avLst/>
              </a:prstGeom>
              <a:blipFill>
                <a:blip r:embed="rId3"/>
                <a:stretch>
                  <a:fillRect t="-15748" b="-433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749B56C-8DD3-413A-83AC-258AC7B759BA}"/>
                  </a:ext>
                </a:extLst>
              </p14:cNvPr>
              <p14:cNvContentPartPr/>
              <p14:nvPr/>
            </p14:nvContentPartPr>
            <p14:xfrm>
              <a:off x="242640" y="236160"/>
              <a:ext cx="11459520" cy="6026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749B56C-8DD3-413A-83AC-258AC7B759B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33280" y="226800"/>
                <a:ext cx="11478240" cy="6044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4765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286000" y="972398"/>
                <a:ext cx="7620000" cy="813871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9</m:t>
                      </m:r>
                      <m:sSup>
                        <m:sSupPr>
                          <m:ctrlPr>
                            <a:rPr lang="en-US" sz="540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+30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+25 </m:t>
                      </m:r>
                    </m:oMath>
                  </m:oMathPara>
                </a14:m>
                <a:endParaRPr lang="en-US" sz="54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286000" y="972398"/>
                <a:ext cx="7620000" cy="81387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FDBC479-9666-4A4F-863C-4FAEFA1E3FC0}"/>
              </a:ext>
            </a:extLst>
          </p:cNvPr>
          <p:cNvCxnSpPr>
            <a:cxnSpLocks/>
          </p:cNvCxnSpPr>
          <p:nvPr/>
        </p:nvCxnSpPr>
        <p:spPr>
          <a:xfrm>
            <a:off x="-4" y="94094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itle 1">
                <a:extLst>
                  <a:ext uri="{FF2B5EF4-FFF2-40B4-BE49-F238E27FC236}">
                    <a16:creationId xmlns:a16="http://schemas.microsoft.com/office/drawing/2014/main" id="{8855CBEB-4B9E-4CD9-909F-12410883BC5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866900" y="0"/>
                <a:ext cx="8458200" cy="774700"/>
              </a:xfrm>
              <a:prstGeom prst="rect">
                <a:avLst/>
              </a:prstGeom>
            </p:spPr>
            <p:txBody>
              <a:bodyPr vert="horz" lIns="91440" tIns="45720" rIns="91440" bIns="45720" rtlCol="0" anchor="b">
                <a:normAutofit/>
              </a:bodyPr>
              <a:lstStyle>
                <a:lvl1pPr algn="l" defTabSz="914400" rtl="0" eaLnBrk="1" latinLnBrk="0" hangingPunct="1">
                  <a:lnSpc>
                    <a:spcPct val="85000"/>
                  </a:lnSpc>
                  <a:spcBef>
                    <a:spcPct val="0"/>
                  </a:spcBef>
                  <a:buNone/>
                  <a:defRPr sz="4800" kern="1200" spc="-5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:r>
                  <a:rPr lang="en-US" sz="44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Factoring Trinomials (</a:t>
                </a:r>
                <a14:m>
                  <m:oMath xmlns:m="http://schemas.openxmlformats.org/officeDocument/2006/math">
                    <m:r>
                      <a:rPr lang="en-US" sz="4400" b="1" i="1" u="sng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4400" b="1" i="1" u="sng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4400" b="1" i="1" u="sng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en-US" sz="4400" b="1" i="1" u="sng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4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itle 1">
                <a:extLst>
                  <a:ext uri="{FF2B5EF4-FFF2-40B4-BE49-F238E27FC236}">
                    <a16:creationId xmlns:a16="http://schemas.microsoft.com/office/drawing/2014/main" id="{8855CBEB-4B9E-4CD9-909F-12410883BC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6900" y="0"/>
                <a:ext cx="8458200" cy="774700"/>
              </a:xfrm>
              <a:prstGeom prst="rect">
                <a:avLst/>
              </a:prstGeom>
              <a:blipFill>
                <a:blip r:embed="rId3"/>
                <a:stretch>
                  <a:fillRect t="-15748" b="-433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FBE68F42-5F8D-4F00-AB95-E2417EF633FC}"/>
                  </a:ext>
                </a:extLst>
              </p14:cNvPr>
              <p14:cNvContentPartPr/>
              <p14:nvPr/>
            </p14:nvContentPartPr>
            <p14:xfrm>
              <a:off x="161280" y="299520"/>
              <a:ext cx="11932200" cy="583056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FBE68F42-5F8D-4F00-AB95-E2417EF633F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51920" y="290160"/>
                <a:ext cx="11950920" cy="5849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93701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286000" y="972398"/>
                <a:ext cx="7620000" cy="813871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6</m:t>
                      </m:r>
                      <m:sSup>
                        <m:sSupPr>
                          <m:ctrlPr>
                            <a:rPr lang="en-US" sz="5400" i="1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+76</m:t>
                      </m:r>
                      <m:sSup>
                        <m:sSupPr>
                          <m:ctrlP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+8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5400" 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sz="54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286000" y="972398"/>
                <a:ext cx="7620000" cy="81387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FDBC479-9666-4A4F-863C-4FAEFA1E3FC0}"/>
              </a:ext>
            </a:extLst>
          </p:cNvPr>
          <p:cNvCxnSpPr>
            <a:cxnSpLocks/>
          </p:cNvCxnSpPr>
          <p:nvPr/>
        </p:nvCxnSpPr>
        <p:spPr>
          <a:xfrm>
            <a:off x="-4" y="94094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itle 1">
                <a:extLst>
                  <a:ext uri="{FF2B5EF4-FFF2-40B4-BE49-F238E27FC236}">
                    <a16:creationId xmlns:a16="http://schemas.microsoft.com/office/drawing/2014/main" id="{8855CBEB-4B9E-4CD9-909F-12410883BC5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866900" y="0"/>
                <a:ext cx="8458200" cy="774700"/>
              </a:xfrm>
              <a:prstGeom prst="rect">
                <a:avLst/>
              </a:prstGeom>
            </p:spPr>
            <p:txBody>
              <a:bodyPr vert="horz" lIns="91440" tIns="45720" rIns="91440" bIns="45720" rtlCol="0" anchor="b">
                <a:normAutofit/>
              </a:bodyPr>
              <a:lstStyle>
                <a:lvl1pPr algn="l" defTabSz="914400" rtl="0" eaLnBrk="1" latinLnBrk="0" hangingPunct="1">
                  <a:lnSpc>
                    <a:spcPct val="85000"/>
                  </a:lnSpc>
                  <a:spcBef>
                    <a:spcPct val="0"/>
                  </a:spcBef>
                  <a:buNone/>
                  <a:defRPr sz="4800" kern="1200" spc="-5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:r>
                  <a:rPr lang="en-US" sz="44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Factoring Trinomials (</a:t>
                </a:r>
                <a14:m>
                  <m:oMath xmlns:m="http://schemas.openxmlformats.org/officeDocument/2006/math">
                    <m:r>
                      <a:rPr lang="en-US" sz="4400" b="1" i="1" u="sng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4400" b="1" i="1" u="sng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4400" b="1" i="1" u="sng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en-US" sz="4400" b="1" i="1" u="sng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4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itle 1">
                <a:extLst>
                  <a:ext uri="{FF2B5EF4-FFF2-40B4-BE49-F238E27FC236}">
                    <a16:creationId xmlns:a16="http://schemas.microsoft.com/office/drawing/2014/main" id="{8855CBEB-4B9E-4CD9-909F-12410883BC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6900" y="0"/>
                <a:ext cx="8458200" cy="774700"/>
              </a:xfrm>
              <a:prstGeom prst="rect">
                <a:avLst/>
              </a:prstGeom>
              <a:blipFill>
                <a:blip r:embed="rId3"/>
                <a:stretch>
                  <a:fillRect t="-15748" b="-433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3C3021E-9998-4B32-B107-060056ABD3DF}"/>
                  </a:ext>
                </a:extLst>
              </p14:cNvPr>
              <p14:cNvContentPartPr/>
              <p14:nvPr/>
            </p14:nvContentPartPr>
            <p14:xfrm>
              <a:off x="96480" y="79560"/>
              <a:ext cx="11781000" cy="6216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3C3021E-9998-4B32-B107-060056ABD3D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7120" y="70200"/>
                <a:ext cx="11799720" cy="6235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34431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286000" y="972398"/>
                <a:ext cx="7620000" cy="813871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−18 </m:t>
                      </m:r>
                    </m:oMath>
                  </m:oMathPara>
                </a14:m>
                <a:endParaRPr lang="en-US" sz="54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286000" y="972398"/>
                <a:ext cx="7620000" cy="81387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FDBC479-9666-4A4F-863C-4FAEFA1E3FC0}"/>
              </a:ext>
            </a:extLst>
          </p:cNvPr>
          <p:cNvCxnSpPr>
            <a:cxnSpLocks/>
          </p:cNvCxnSpPr>
          <p:nvPr/>
        </p:nvCxnSpPr>
        <p:spPr>
          <a:xfrm>
            <a:off x="-4" y="94094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>
            <a:extLst>
              <a:ext uri="{FF2B5EF4-FFF2-40B4-BE49-F238E27FC236}">
                <a16:creationId xmlns:a16="http://schemas.microsoft.com/office/drawing/2014/main" id="{8855CBEB-4B9E-4CD9-909F-12410883BC50}"/>
              </a:ext>
            </a:extLst>
          </p:cNvPr>
          <p:cNvSpPr txBox="1">
            <a:spLocks/>
          </p:cNvSpPr>
          <p:nvPr/>
        </p:nvSpPr>
        <p:spPr>
          <a:xfrm>
            <a:off x="1866896" y="78378"/>
            <a:ext cx="8458200" cy="7747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Factoring Trinomials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D4FF0DC-C0CE-4A40-95DA-6475EA25A9D5}"/>
                  </a:ext>
                </a:extLst>
              </p14:cNvPr>
              <p14:cNvContentPartPr/>
              <p14:nvPr/>
            </p14:nvContentPartPr>
            <p14:xfrm>
              <a:off x="910440" y="325440"/>
              <a:ext cx="10768680" cy="5572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D4FF0DC-C0CE-4A40-95DA-6475EA25A9D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01080" y="316080"/>
                <a:ext cx="10787400" cy="5590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02045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FACTORING COMPLETELY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/>
              <p:nvPr/>
            </p:nvSpPr>
            <p:spPr>
              <a:xfrm>
                <a:off x="4212535" y="977900"/>
                <a:ext cx="2954207" cy="8475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−64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2535" y="977900"/>
                <a:ext cx="2954207" cy="84754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1F84E495-5769-42E2-9421-8840B3BBA7E3}"/>
                  </a:ext>
                </a:extLst>
              </p14:cNvPr>
              <p14:cNvContentPartPr/>
              <p14:nvPr/>
            </p14:nvContentPartPr>
            <p14:xfrm>
              <a:off x="1380600" y="909000"/>
              <a:ext cx="9922680" cy="43416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1F84E495-5769-42E2-9421-8840B3BBA7E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71240" y="899640"/>
                <a:ext cx="9941400" cy="4360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28316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286000" y="972398"/>
                <a:ext cx="7620000" cy="813871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sz="6000" i="1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0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60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60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−162</m:t>
                      </m:r>
                      <m:sSup>
                        <m:sSupPr>
                          <m:ctrlPr>
                            <a:rPr lang="en-US" sz="60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0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60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6000" 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sz="60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286000" y="972398"/>
                <a:ext cx="7620000" cy="81387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FDBC479-9666-4A4F-863C-4FAEFA1E3FC0}"/>
              </a:ext>
            </a:extLst>
          </p:cNvPr>
          <p:cNvCxnSpPr>
            <a:cxnSpLocks/>
          </p:cNvCxnSpPr>
          <p:nvPr/>
        </p:nvCxnSpPr>
        <p:spPr>
          <a:xfrm>
            <a:off x="-4" y="94094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>
            <a:extLst>
              <a:ext uri="{FF2B5EF4-FFF2-40B4-BE49-F238E27FC236}">
                <a16:creationId xmlns:a16="http://schemas.microsoft.com/office/drawing/2014/main" id="{4BA55E80-04F1-4C1B-A531-2211055439BC}"/>
              </a:ext>
            </a:extLst>
          </p:cNvPr>
          <p:cNvSpPr txBox="1">
            <a:spLocks/>
          </p:cNvSpPr>
          <p:nvPr/>
        </p:nvSpPr>
        <p:spPr>
          <a:xfrm>
            <a:off x="1866896" y="0"/>
            <a:ext cx="8458200" cy="7747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FACTORING COMPLETELY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E755AB89-329D-48AF-8BCC-B5F2731D8A0D}"/>
                  </a:ext>
                </a:extLst>
              </p14:cNvPr>
              <p14:cNvContentPartPr/>
              <p14:nvPr/>
            </p14:nvContentPartPr>
            <p14:xfrm>
              <a:off x="428040" y="347040"/>
              <a:ext cx="11226960" cy="593640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E755AB89-329D-48AF-8BCC-B5F2731D8A0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18680" y="337680"/>
                <a:ext cx="11245680" cy="5955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6415913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1780</TotalTime>
  <Words>85</Words>
  <Application>Microsoft Office PowerPoint</Application>
  <PresentationFormat>Widescreen</PresentationFormat>
  <Paragraphs>16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Cambria Math</vt:lpstr>
      <vt:lpstr>Retrospect</vt:lpstr>
      <vt:lpstr>Section 4.6 Factoring Quadratic Polynomials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FACTORING COMPLETELY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61</cp:revision>
  <cp:lastPrinted>2020-08-03T16:23:34Z</cp:lastPrinted>
  <dcterms:created xsi:type="dcterms:W3CDTF">2018-08-29T02:57:50Z</dcterms:created>
  <dcterms:modified xsi:type="dcterms:W3CDTF">2020-08-04T20:30:46Z</dcterms:modified>
</cp:coreProperties>
</file>