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97" r:id="rId3"/>
    <p:sldId id="298" r:id="rId4"/>
    <p:sldId id="299" r:id="rId5"/>
    <p:sldId id="300" r:id="rId6"/>
    <p:sldId id="301" r:id="rId7"/>
    <p:sldId id="294" r:id="rId8"/>
    <p:sldId id="295" r:id="rId9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4.6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Quadratic Polynomials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286000" y="972398"/>
                <a:ext cx="7620000" cy="813871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0</m:t>
                      </m:r>
                      <m:sSup>
                        <m:sSupPr>
                          <m:ctrlPr>
                            <a:rPr lang="en-US" sz="5400" i="1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+27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+5 </m:t>
                      </m:r>
                    </m:oMath>
                  </m:oMathPara>
                </a14:m>
                <a:endParaRPr lang="en-US" sz="54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286000" y="972398"/>
                <a:ext cx="7620000" cy="81387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FDBC479-9666-4A4F-863C-4FAEFA1E3FC0}"/>
              </a:ext>
            </a:extLst>
          </p:cNvPr>
          <p:cNvCxnSpPr>
            <a:cxnSpLocks/>
          </p:cNvCxnSpPr>
          <p:nvPr/>
        </p:nvCxnSpPr>
        <p:spPr>
          <a:xfrm>
            <a:off x="-4" y="94094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itle 1">
                <a:extLst>
                  <a:ext uri="{FF2B5EF4-FFF2-40B4-BE49-F238E27FC236}">
                    <a16:creationId xmlns:a16="http://schemas.microsoft.com/office/drawing/2014/main" id="{8855CBEB-4B9E-4CD9-909F-12410883BC5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866900" y="0"/>
                <a:ext cx="8458200" cy="774700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rmAutofit/>
              </a:bodyPr>
              <a:lstStyle>
                <a:lvl1pPr algn="l" defTabSz="914400" rtl="0" eaLnBrk="1" latinLnBrk="0" hangingPunct="1">
                  <a:lnSpc>
                    <a:spcPct val="85000"/>
                  </a:lnSpc>
                  <a:spcBef>
                    <a:spcPct val="0"/>
                  </a:spcBef>
                  <a:buNone/>
                  <a:defRPr sz="4800" kern="1200" spc="-5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en-US" sz="44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Factoring Trinomials (</a:t>
                </a:r>
                <a14:m>
                  <m:oMath xmlns:m="http://schemas.openxmlformats.org/officeDocument/2006/math">
                    <m:r>
                      <a:rPr lang="en-US" sz="44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44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44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n-US" sz="44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4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itle 1">
                <a:extLst>
                  <a:ext uri="{FF2B5EF4-FFF2-40B4-BE49-F238E27FC236}">
                    <a16:creationId xmlns:a16="http://schemas.microsoft.com/office/drawing/2014/main" id="{8855CBEB-4B9E-4CD9-909F-12410883BC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6900" y="0"/>
                <a:ext cx="8458200" cy="774700"/>
              </a:xfrm>
              <a:prstGeom prst="rect">
                <a:avLst/>
              </a:prstGeom>
              <a:blipFill>
                <a:blip r:embed="rId3"/>
                <a:stretch>
                  <a:fillRect t="-15748" b="-433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0859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286000" y="972398"/>
                <a:ext cx="7620000" cy="813871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5400" i="1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+9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−18</m:t>
                      </m:r>
                    </m:oMath>
                  </m:oMathPara>
                </a14:m>
                <a:endParaRPr lang="en-US" sz="54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286000" y="972398"/>
                <a:ext cx="7620000" cy="81387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FDBC479-9666-4A4F-863C-4FAEFA1E3FC0}"/>
              </a:ext>
            </a:extLst>
          </p:cNvPr>
          <p:cNvCxnSpPr>
            <a:cxnSpLocks/>
          </p:cNvCxnSpPr>
          <p:nvPr/>
        </p:nvCxnSpPr>
        <p:spPr>
          <a:xfrm>
            <a:off x="-4" y="94094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itle 1">
                <a:extLst>
                  <a:ext uri="{FF2B5EF4-FFF2-40B4-BE49-F238E27FC236}">
                    <a16:creationId xmlns:a16="http://schemas.microsoft.com/office/drawing/2014/main" id="{8855CBEB-4B9E-4CD9-909F-12410883BC5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866900" y="0"/>
                <a:ext cx="8458200" cy="774700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rmAutofit/>
              </a:bodyPr>
              <a:lstStyle>
                <a:lvl1pPr algn="l" defTabSz="914400" rtl="0" eaLnBrk="1" latinLnBrk="0" hangingPunct="1">
                  <a:lnSpc>
                    <a:spcPct val="85000"/>
                  </a:lnSpc>
                  <a:spcBef>
                    <a:spcPct val="0"/>
                  </a:spcBef>
                  <a:buNone/>
                  <a:defRPr sz="4800" kern="1200" spc="-5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en-US" sz="44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Factoring Trinomials (</a:t>
                </a:r>
                <a14:m>
                  <m:oMath xmlns:m="http://schemas.openxmlformats.org/officeDocument/2006/math">
                    <m:r>
                      <a:rPr lang="en-US" sz="44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44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44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n-US" sz="44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4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itle 1">
                <a:extLst>
                  <a:ext uri="{FF2B5EF4-FFF2-40B4-BE49-F238E27FC236}">
                    <a16:creationId xmlns:a16="http://schemas.microsoft.com/office/drawing/2014/main" id="{8855CBEB-4B9E-4CD9-909F-12410883BC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6900" y="0"/>
                <a:ext cx="8458200" cy="774700"/>
              </a:xfrm>
              <a:prstGeom prst="rect">
                <a:avLst/>
              </a:prstGeom>
              <a:blipFill>
                <a:blip r:embed="rId3"/>
                <a:stretch>
                  <a:fillRect t="-15748" b="-433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765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286000" y="972398"/>
                <a:ext cx="7620000" cy="813871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9</m:t>
                      </m:r>
                      <m:sSup>
                        <m:sSupPr>
                          <m:ctrlPr>
                            <a:rPr lang="en-US" sz="54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+30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+25 </m:t>
                      </m:r>
                    </m:oMath>
                  </m:oMathPara>
                </a14:m>
                <a:endParaRPr lang="en-US" sz="54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286000" y="972398"/>
                <a:ext cx="7620000" cy="81387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FDBC479-9666-4A4F-863C-4FAEFA1E3FC0}"/>
              </a:ext>
            </a:extLst>
          </p:cNvPr>
          <p:cNvCxnSpPr>
            <a:cxnSpLocks/>
          </p:cNvCxnSpPr>
          <p:nvPr/>
        </p:nvCxnSpPr>
        <p:spPr>
          <a:xfrm>
            <a:off x="-4" y="94094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itle 1">
                <a:extLst>
                  <a:ext uri="{FF2B5EF4-FFF2-40B4-BE49-F238E27FC236}">
                    <a16:creationId xmlns:a16="http://schemas.microsoft.com/office/drawing/2014/main" id="{8855CBEB-4B9E-4CD9-909F-12410883BC5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866900" y="0"/>
                <a:ext cx="8458200" cy="774700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rmAutofit/>
              </a:bodyPr>
              <a:lstStyle>
                <a:lvl1pPr algn="l" defTabSz="914400" rtl="0" eaLnBrk="1" latinLnBrk="0" hangingPunct="1">
                  <a:lnSpc>
                    <a:spcPct val="85000"/>
                  </a:lnSpc>
                  <a:spcBef>
                    <a:spcPct val="0"/>
                  </a:spcBef>
                  <a:buNone/>
                  <a:defRPr sz="4800" kern="1200" spc="-5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en-US" sz="44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Factoring Trinomials (</a:t>
                </a:r>
                <a14:m>
                  <m:oMath xmlns:m="http://schemas.openxmlformats.org/officeDocument/2006/math">
                    <m:r>
                      <a:rPr lang="en-US" sz="44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44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44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n-US" sz="44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4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itle 1">
                <a:extLst>
                  <a:ext uri="{FF2B5EF4-FFF2-40B4-BE49-F238E27FC236}">
                    <a16:creationId xmlns:a16="http://schemas.microsoft.com/office/drawing/2014/main" id="{8855CBEB-4B9E-4CD9-909F-12410883BC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6900" y="0"/>
                <a:ext cx="8458200" cy="774700"/>
              </a:xfrm>
              <a:prstGeom prst="rect">
                <a:avLst/>
              </a:prstGeom>
              <a:blipFill>
                <a:blip r:embed="rId3"/>
                <a:stretch>
                  <a:fillRect t="-15748" b="-433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3701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286000" y="972398"/>
                <a:ext cx="7620000" cy="813871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6</m:t>
                      </m:r>
                      <m:sSup>
                        <m:sSupPr>
                          <m:ctrlPr>
                            <a:rPr lang="en-US" sz="5400" i="1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+76</m:t>
                      </m:r>
                      <m:sSup>
                        <m:sSupPr>
                          <m:ctrlP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sz="54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286000" y="972398"/>
                <a:ext cx="7620000" cy="81387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FDBC479-9666-4A4F-863C-4FAEFA1E3FC0}"/>
              </a:ext>
            </a:extLst>
          </p:cNvPr>
          <p:cNvCxnSpPr>
            <a:cxnSpLocks/>
          </p:cNvCxnSpPr>
          <p:nvPr/>
        </p:nvCxnSpPr>
        <p:spPr>
          <a:xfrm>
            <a:off x="-4" y="94094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itle 1">
                <a:extLst>
                  <a:ext uri="{FF2B5EF4-FFF2-40B4-BE49-F238E27FC236}">
                    <a16:creationId xmlns:a16="http://schemas.microsoft.com/office/drawing/2014/main" id="{8855CBEB-4B9E-4CD9-909F-12410883BC5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866900" y="0"/>
                <a:ext cx="8458200" cy="774700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rmAutofit/>
              </a:bodyPr>
              <a:lstStyle>
                <a:lvl1pPr algn="l" defTabSz="914400" rtl="0" eaLnBrk="1" latinLnBrk="0" hangingPunct="1">
                  <a:lnSpc>
                    <a:spcPct val="85000"/>
                  </a:lnSpc>
                  <a:spcBef>
                    <a:spcPct val="0"/>
                  </a:spcBef>
                  <a:buNone/>
                  <a:defRPr sz="4800" kern="1200" spc="-5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en-US" sz="44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Factoring Trinomials (</a:t>
                </a:r>
                <a14:m>
                  <m:oMath xmlns:m="http://schemas.openxmlformats.org/officeDocument/2006/math">
                    <m:r>
                      <a:rPr lang="en-US" sz="44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44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44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n-US" sz="44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4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itle 1">
                <a:extLst>
                  <a:ext uri="{FF2B5EF4-FFF2-40B4-BE49-F238E27FC236}">
                    <a16:creationId xmlns:a16="http://schemas.microsoft.com/office/drawing/2014/main" id="{8855CBEB-4B9E-4CD9-909F-12410883BC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6900" y="0"/>
                <a:ext cx="8458200" cy="774700"/>
              </a:xfrm>
              <a:prstGeom prst="rect">
                <a:avLst/>
              </a:prstGeom>
              <a:blipFill>
                <a:blip r:embed="rId3"/>
                <a:stretch>
                  <a:fillRect t="-15748" b="-433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4431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286000" y="972398"/>
                <a:ext cx="7620000" cy="813871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−18 </m:t>
                      </m:r>
                    </m:oMath>
                  </m:oMathPara>
                </a14:m>
                <a:endParaRPr lang="en-US" sz="54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286000" y="972398"/>
                <a:ext cx="7620000" cy="81387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FDBC479-9666-4A4F-863C-4FAEFA1E3FC0}"/>
              </a:ext>
            </a:extLst>
          </p:cNvPr>
          <p:cNvCxnSpPr>
            <a:cxnSpLocks/>
          </p:cNvCxnSpPr>
          <p:nvPr/>
        </p:nvCxnSpPr>
        <p:spPr>
          <a:xfrm>
            <a:off x="-4" y="94094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8855CBEB-4B9E-4CD9-909F-12410883BC50}"/>
              </a:ext>
            </a:extLst>
          </p:cNvPr>
          <p:cNvSpPr txBox="1">
            <a:spLocks/>
          </p:cNvSpPr>
          <p:nvPr/>
        </p:nvSpPr>
        <p:spPr>
          <a:xfrm>
            <a:off x="1866896" y="78378"/>
            <a:ext cx="8458200" cy="7747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Trinomials </a:t>
            </a:r>
          </a:p>
        </p:txBody>
      </p:sp>
    </p:spTree>
    <p:extLst>
      <p:ext uri="{BB962C8B-B14F-4D97-AF65-F5344CB8AC3E}">
        <p14:creationId xmlns:p14="http://schemas.microsoft.com/office/powerpoint/2010/main" val="3202045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COMPLETELY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4212535" y="977900"/>
                <a:ext cx="2954207" cy="8475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−64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2535" y="977900"/>
                <a:ext cx="2954207" cy="84754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8316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286000" y="972398"/>
                <a:ext cx="7620000" cy="813871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6000" i="1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0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60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60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−162</m:t>
                      </m:r>
                      <m:sSup>
                        <m:sSupPr>
                          <m:ctrlPr>
                            <a:rPr lang="en-US" sz="60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0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60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6000" 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sz="60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286000" y="972398"/>
                <a:ext cx="7620000" cy="81387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FDBC479-9666-4A4F-863C-4FAEFA1E3FC0}"/>
              </a:ext>
            </a:extLst>
          </p:cNvPr>
          <p:cNvCxnSpPr>
            <a:cxnSpLocks/>
          </p:cNvCxnSpPr>
          <p:nvPr/>
        </p:nvCxnSpPr>
        <p:spPr>
          <a:xfrm>
            <a:off x="-4" y="94094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>
            <a:extLst>
              <a:ext uri="{FF2B5EF4-FFF2-40B4-BE49-F238E27FC236}">
                <a16:creationId xmlns:a16="http://schemas.microsoft.com/office/drawing/2014/main" id="{4BA55E80-04F1-4C1B-A531-2211055439BC}"/>
              </a:ext>
            </a:extLst>
          </p:cNvPr>
          <p:cNvSpPr txBox="1">
            <a:spLocks/>
          </p:cNvSpPr>
          <p:nvPr/>
        </p:nvSpPr>
        <p:spPr>
          <a:xfrm>
            <a:off x="1866896" y="0"/>
            <a:ext cx="8458200" cy="7747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COMPLETELY</a:t>
            </a:r>
          </a:p>
        </p:txBody>
      </p:sp>
    </p:spTree>
    <p:extLst>
      <p:ext uri="{BB962C8B-B14F-4D97-AF65-F5344CB8AC3E}">
        <p14:creationId xmlns:p14="http://schemas.microsoft.com/office/powerpoint/2010/main" val="396415913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1783</TotalTime>
  <Words>85</Words>
  <Application>Microsoft Office PowerPoint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Cambria Math</vt:lpstr>
      <vt:lpstr>Retrospect</vt:lpstr>
      <vt:lpstr>Section 4.6 Factoring Quadratic Polynomials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FACTORING COMPLETELY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63</cp:revision>
  <cp:lastPrinted>2020-08-06T21:33:08Z</cp:lastPrinted>
  <dcterms:created xsi:type="dcterms:W3CDTF">2018-08-29T02:57:50Z</dcterms:created>
  <dcterms:modified xsi:type="dcterms:W3CDTF">2020-08-06T21:33:13Z</dcterms:modified>
</cp:coreProperties>
</file>