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303" r:id="rId3"/>
    <p:sldId id="297" r:id="rId4"/>
    <p:sldId id="298" r:id="rId5"/>
    <p:sldId id="299" r:id="rId6"/>
    <p:sldId id="301" r:id="rId7"/>
    <p:sldId id="300" r:id="rId8"/>
    <p:sldId id="302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5T14:56:56.52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4636 5893 232 0,'0'-4'88'0,"0"4"-69"0,-4 0 11 0,4 0 1 16,0 0-8-16,0 0 1 15,0 0-2-15,-4 4 1 16,1-1-13-16,-1 0 8 0,-3 3 4 16,0 4 2-16,-7 2 1 15,-3 7-3-15,-12 19-2 16,-2 21-4-16,-15 13 0 15,3 4-7-15,1 8-1 16,-4 16-2-16,0 4 1 16,-3-7-4-16,0-9-2 15,3-10 0-15,-4-2-1 16,11-1 4-16,11-16 2 16,-3-5 0-16,9-14-1 15,8-8-3-15,4-13-2 0,3-1 3 16,0-8 0-16,3-4-1 15,4-6-2-15,-4 0-8 16,1 0-5-16,-1-6-44 16,4 3-20-16,7-13-101 15</inkml:trace>
  <inkml:trace contextRef="#ctx0" brushRef="#br0" timeOffset="508.93">4103 5902 280 0,'3'-16'104'0,"-3"10"-81"0,4 0 9 0,-4 6-2 16,0 0-10-16,0 0 1 16,3 0 1-16,1 0 1 0,-1 3-12 15,5 3 7-15,6 7 2 0,-4 9 5 16,4 9 2-16,0 26-8 15,4 11-1-15,0 14-9 16,3 3-1-16,7 18-4 16,0 13-1-16,-3-19-1 15,7-12 1-15,0-10 2 16,-1-9 2-16,-6-6 1 16,0-10 0-16,-1-9 0 15,-2-13 2-15,2 0-5 16,-13-9-1-16,-1-3-2 15,1-4 1-15,-4-3-4 16,-7 1 0-16,0-4-34 16,-4 0-17-16,1-2-35 0,3-8-13 15,0 1-66 1</inkml:trace>
  <inkml:trace contextRef="#ctx0" brushRef="#br0" timeOffset="975.21">4794 6441 284 0,'-17'0'107'0,"13"0"-83"0,1 7 19 16,3-7 3-16,0 0-7 15,0 3 2-15,3 6-6 16,4-3 1-16,4-2-20 16,17 5 2-16,11 0 2 0,17 1-5 15,1-4 0-15,13-3-14 0,1-3-3 16,17-3 3-16,4 3 3 16,-11 0-1-16,-11-3 0 15,-13 3-1-15,-11 0 1 16,-11 0-24-16,-7 0-8 15,-10 0-37-15,-1 0-13 16,-6 0-95 0</inkml:trace>
  <inkml:trace contextRef="#ctx0" brushRef="#br0" timeOffset="1365.36">5203 6021 272 0,'0'-34'104'0,"0"27"-81"0,0-5 14 16,0 12-1-16,0-3-6 15,4 3 0-15,0 3-2 16,3 3 2-16,0 10-16 16,0 15 14-16,0 22 8 0,0 13-4 0,-4 13-1 15,1 27-13-15,-1 17-4 16,1-7-8-16,-4 3-4 16,3 0-4-16,8-12 1 15,-4-20 3-15,4-21 1 16,-1-16-1-16,8-15 1 15,3-23-29-15,0-15-11 16,0-12-53-16,4-11-20 16,-11 8-61-1</inkml:trace>
  <inkml:trace contextRef="#ctx0" brushRef="#br0" timeOffset="1935.16">6075 6034 352 0,'-4'-7'132'0,"4"11"-103"0,-7-4 18 16,0 3 4-16,-3 3-20 15,-4 7-5-15,-18 8-11 16,-4 8-2-16,1 2-8 16,3 0-3-16,-3 1-1 0,10-4-1 15,8-3 0-15,3-3-3 16,3-3 2-16,4-3-1 0,7-1 0 16,4-2 0-16,3 2 0 15,7-2 0-15,10-4 0 16,8 1 0-16,11-1-2 15,-5 1 3-15,5-1 0 16,-1 4 1-16,0 5 0 16,8 7-3-16,6 10 2 15,1 9 1-15,3 3 2 16,-4 0-3-16,-3-6 0 16,-14-4 3-16,-7-2 3 15,-8-4 15-15,-3-3 10 16,-10-3-3-16,-11-6-1 15,-14 3-8-15,-18-6-3 0,-10 0-9 16,-4 2-2-16,4-5-2 16,-11-1 1-16,0 4-2 15,-4-6-1-15,8-7-6 16,-4 3-1-16,11-6-35 16,13-6-14-16,1 6-44 15,21-10-17-15,4-2-53 16</inkml:trace>
  <inkml:trace contextRef="#ctx0" brushRef="#br0" timeOffset="2251.69">6047 5958 352 0,'0'-3'132'0,"0"3"-103"0,10 3 12 0,-3-3-3 16,4 0-10-16,10 0 0 16,7 0-11-16,22-9-5 15,17 6-7-15,10-3-2 0,-6 6 1 16,-8-3-2-16,-3 3 1 15,0 0-4-15,-3 0-2 0,-1 3-45 16,1-3-17-16,-1-3-76 16,0-4-67-1,1-5 74-15</inkml:trace>
  <inkml:trace contextRef="#ctx0" brushRef="#br0" timeOffset="2867.9">7352 6209 244 0,'-28'0'93'0,"21"7"-72"0,0-7 18 16,7 0 21-1,10 0-17-15,8-7-4 16,6 4-3-16,8-3-20 16,-7-3 6-16,17 9 2 0,1-4-6 0,13-2-3 15,4 6-6-15,7 6-4 16,-3-2-2-16,-8 5-3 15,-10 0-2-15,-11 7 1 16,-7-3-56-16,-6-1-27 16,-8 1-87-1</inkml:trace>
  <inkml:trace contextRef="#ctx0" brushRef="#br0" timeOffset="3115.77">7348 6576 316 0,'0'10'118'0,"11"-4"-92"0,14-6 19 15,-8 0 2-15,4-6-5 16,8 6-1-16,2-4-16 16,8-2-5-16,-3 3-12 15,2 3-5-15,1 0-2 0,-4 3-4 16,1 3 2-16,-1-2-19 15,7 2-9-15,-3-6-36 16,7-6-14-16,3-4-77 16</inkml:trace>
  <inkml:trace contextRef="#ctx0" brushRef="#br0" timeOffset="3746.16">9162 5949 232 0,'10'-12'88'0,"-10"5"-69"0,0 4 15 0,0-3 1 0,-3 6-5 16,-1-3 2-16,-3-4-5 16,-3 4 1-16,-5 0-16 15,-2 3 4-15,-4 6 4 0,-8 4-5 16,-9-1 2-16,-19 19-6 15,-13 16 1-15,-4 19-7 16,-4 6-3-16,21-16 3 16,-20 26 1-16,6 15 2 15,11 6 2-15,18-9-5 16,17-6-3-16,22-10 3 0,17-6 4 16,11-3-1-16,17-13 3 15,25-9-6-15,14-9-1 16,4-14 9-16,3-17 3 15,14-17-1-15,15-15-1 16,-4-7-8-16,-4-21-2 16,-3-22 2-16,-11-4 3 0,-21 7 2 15,-21-10 1-15,-25-25-6 16,-28 4-4-16,-21 12-1 16,-18 6-1-16,-28 16-3 15,-28 12 0-15,0 23-16 0,-8 11-7 16,-2 14-9-16,6 6-2 15,14 15-14-15,18 0-8 16,18 7-116 0,17 6-54-16,18 0 113 15</inkml:trace>
  <inkml:trace contextRef="#ctx0" brushRef="#br0" timeOffset="4743.51">5048 7802 236 0,'-3'0'90'0,"-1"3"-70"0,1 0 8 0,3-3 0 16,-7 4-2-16,3-1 2 15,4-3-7-15,0 0-2 16,0 0-11-16,0 3 8 0,4 0 6 0,6-3 0 16,-3 0 1-16,7 0-6 15,4 0 0-15,3 0-8 16,7 0-1-16,8 0 0 15,10 0 0-15,14 0-2 16,-1-3-1-16,5 0-1 31,-11 3 2-31,0 0-1 16,-11 0 2-16,-3 0-4 16,-7 0-2-16,-8 0 2 15,-2 0 0-15,-12 0 1 0,4-3 2 16,-7-1-3-1,0 1 0-15,-3 0-8 0,-4 0-4 16,0 0-42-16,0 3-18 16,3-3-108-1</inkml:trace>
  <inkml:trace contextRef="#ctx0" brushRef="#br0" timeOffset="5404.63">6096 7454 264 0,'-4'-12'99'0,"4"5"-77"0,0 4 20 16,0 3 3-16,0 0-12 16,-3 0-4-16,3 0-13 15,-7 0-3-15,0 3-7 16,-7 4-4-16,-4 2 1 0,-3 4-2 16,-11 5-1-16,0 7 3 15,1 4 0-15,6 2-4 16,-7 0-1-16,11-2 3 15,3-4 1-15,8-3-3 0,6-4 1 16,8 1 0 0,10-6 2-16,7 2 1 0,7-5 3 15,4-1-3-15,3 1 0 16,1-4-1-16,2 3-2 16,-9 1-2-16,2 2 1 15,1 1 1-15,3 3 2 16,-10-1 1-16,3 4 1 15,-3 0 6-15,-4 3 4 16,-7 6-1-16,-3 3 2 16,-8 4 1-16,-6-1 2 15,-8 1-1-15,1-1-1 16,-4-5 0-16,3-8 3 16,-3 5-7-16,0-8 1 0,-4-2-6 15,-3-3 1-15,-4-7-5 16,-3 3 0-16,-7-9-3 15,-4 0-3-15,-3 0 4 16,-1-3 1-16,5-3-16 16,2 0-7-16,8-4-17 15,7 1-4-15,3-4-26 16,11-2-9-16,11-14-93 16</inkml:trace>
  <inkml:trace contextRef="#ctx0" brushRef="#br0" timeOffset="5764.41">6064 7448 228 0,'-10'-3'85'0,"6"3"-66"0,1 0 12 0,3 0 3 16,0 0-7-16,0 0-1 15,0 3 1-15,3 0 0 16,1 3-14-16,3 1 5 0,3-7 5 0,4 6-1 16,4-6 1-16,7-6-6 15,10 6 0-15,14-4-8 16,1 1-3-16,-15 0-6 15,14 0-2-15,15 0 1 16,-18 0 2-16,-4 0-18 16,-3 3-8-16,-14-4-47 15,3 1-18-15,4 0-58 16</inkml:trace>
  <inkml:trace contextRef="#ctx0" brushRef="#br0" timeOffset="6319.2">4904 8602 256 0,'-18'-3'96'0,"18"3"-75"0,14-4 14 15,-7 4 1-15,11-3-8 16,14-3 0-16,13 0 2 15,5-4 1-15,10-2-16 16,17-4 4-16,19 7 4 0,-12 6-1 0,1-4-1 16,10 7-7-16,11 0-4 15,-11 0-5-15,-3 0-2 16,-7 0 1-16,3-9 2 16,4-1-3-16,-8 1-2 15,1 0-42-15,-25 2-20 16,-4 4-121-1</inkml:trace>
  <inkml:trace contextRef="#ctx0" brushRef="#br0" timeOffset="6805.48">8230 7805 244 0,'-10'3'93'0,"10"-3"-72"0,3 4 22 0,1-4 8 15,3 0-7-15,7 0 1 16,4-4-5-16,3 1-3 16,3 0-20-16,5 0-6 0,-1 0 0 15,4 0-7-15,-4 3 0 16,4 0-2-16,-1 3-2 16,5 0-54-16,6-3-24 0,14 0-91 15</inkml:trace>
  <inkml:trace contextRef="#ctx0" brushRef="#br0" timeOffset="7324.64">9137 7442 292 0,'0'-10'110'0,"0"10"-86"0,-7-3 16 15,7 3 2-15,-7 0-16 16,3 0-5-16,-6 3-10 16,3 0-3-16,-7 4-4 0,3-1-3 15,0 3 0-15,1-2-1 0,-1 2 2 16,4 0-3-16,0 7 0 16,0-3-1-16,4 2 0 15,-1 1 2-15,8 0 0 16,-1 6 0-16,8-4 2 15,3 1-3-15,3 0 0 16,8 3 1-16,0-6 0 16,-4-4 0-16,14 4 0 15,11 6 0-15,-4-3 0 16,-3 6-3-16,-7-3 2 16,-7 3 3-16,-8-3 1 15,-3 0 12-15,-3-4 7 16,-7 7 2-16,-4-3 1 0,-8 4-1 15,-2-11 2-15,-1-2-3 16,-17-1 0-16,-18 1-8 16,-3 6-4-16,3-7-6 15,0-2-4-15,-3-7 0 16,-1-3-1-16,4 0-18 16,8-3-5-16,6-4-31 15,7-2-10-15,15-7-73 16,10 4-31-16,3-7 33 15</inkml:trace>
  <inkml:trace contextRef="#ctx0" brushRef="#br0" timeOffset="7582.1">9031 7404 356 0,'4'-3'132'0,"-4"3"-103"0,17-3 7 0,-17 3-4 16,21 0-16-16,-3 0-4 15,35-3-7-15,-11 3-4 16,25-4 0-16,-14 1-1 0,25 3 2 16,-15 0-3-16,8 7 0 15,-15-4-21-15,-6 6-8 16,-11-3-36-16,-8 7-13 0,-2-4-57 15</inkml:trace>
  <inkml:trace contextRef="#ctx0" brushRef="#br0" timeOffset="7910.68">8456 8370 312 0,'-7'9'118'0,"7"-9"-92"0,4 6 4 0,-1-3-3 16,4-3-7-16,7 7 0 16,7-7 3-16,22-7 2 15,27 4-13-15,15-3 2 0,14-3 0 16,17 6 1-16,8-4 1 15,-8 4-6-15,-7 0-2 16,1 0-6-16,-8 0-2 16,-7 0 0-16,-17-1 2 15,-11 1-30-15,-14-3-13 16,-11 0-21-16,-10 0-9 16,-7-4-83-1</inkml:trace>
  <inkml:trace contextRef="#ctx0" brushRef="#br0" timeOffset="8589.87">6523 5601 232 0,'21'-47'88'0,"-17"38"-69"0,3-4 15 15,-4 7 3-15,1 6-10 16,-4-6-1-16,3 2-9 15,1 1 0 1,-4 16 7-16,-11 15 7 0,-10 38-10 16,-21 12-4-16,-18 35-8 15,-7 34-1-15,-7 38-5 16,-15 16-2-16,-9 37 0 0,6-18 1 16,7 6-1-16,15-13 2 15,10-25-2-15,7-9-1 16,10-16-10-16,15-32-4 15,14-21-33-15,7-25-12 16,14-26-90 0</inkml:trace>
  <inkml:trace contextRef="#ctx0" brushRef="#br0" timeOffset="9234.21">6149 9401 188 0,'21'-31'71'0,"-7"12"-55"0,7 0 17 0,-10 10 5 16,3-4-3-16,0-2 2 15,4 5-5-15,-4 1 0 16,-7 3-18-16,-3 2 12 0,-4 4 6 15,-4 10 1-15,-7 9 3 16,-10 9-7-16,-3 16-3 16,-5 18-10-16,-6 11-3 15,-7-1-7-15,-11 0-4 16,-4 16-1-16,4 3 1 16,8-4-3-16,2-5 0 15,11-13 1-15,4-10 0 16,7-8-3-16,7-4 2 0,-4-10-30 15,11-12-14 1,0-9-24-16,4-10-7 0,10-9-78 16</inkml:trace>
  <inkml:trace contextRef="#ctx0" brushRef="#br0" timeOffset="9532.61">5838 9179 296 0,'4'-29'112'0,"3"17"-87"0,7 2 9 0,-7 10-4 16,7 7-3-16,11 5 1 16,-4 7 2-16,4 3 1 15,0 13-16-15,-1 5 2 0,1 23 1 16,-11 19-4-16,0 8 0 15,0 1-6-15,0 10-3 16,1 12-5-16,-1-16 0 0,0-13 2 16,7-11 3-16,-7-14-18 15,-3-12-8-15,3-9-29 16,0-13-13-16,0-13-108 16</inkml:trace>
  <inkml:trace contextRef="#ctx0" brushRef="#br0" timeOffset="9776.08">6481 9583 356 0,'7'-3'134'0,"7"-3"-104"0,14-7 3 0,-17 7-7 16,6-4-18-16,8 1-2 16,3 0-4-16,11 9-2 15,-7 0 1-15,3 9-41 0,-7 7-15 16,4 3-99 0</inkml:trace>
  <inkml:trace contextRef="#ctx0" brushRef="#br0" timeOffset="9955.23">6618 9872 280 0,'-28'15'104'0,"24"-5"-81"0,1-1 9 0,6-6 1 0,4-3-19 16,8-3-2-16,2-3-8 16,11 0-3-16,4-1 0 15,7 4-1-15,3 3 0 0,1 3-36 16,2 4-15-16,5 2-78 15</inkml:trace>
  <inkml:trace contextRef="#ctx0" brushRef="#br0" timeOffset="10241.15">7454 9778 332 0,'-46'0'123'0,"25"3"-95"0,0 3 14 0,10 0 1 16,1-3-22-16,3-3-4 16,7 0-10-16,3 7-3 15,15-7-2-15,10-7-2 0,7 7 1 16,4-3-1-16,0-3 2 15,7 6-1-15,-4 0-1 16,1 6-28-16,-1-3-14 16,0-3-121-16</inkml:trace>
  <inkml:trace contextRef="#ctx0" brushRef="#br0" timeOffset="10748.43">8079 9401 272 0,'10'-28'101'0,"-6"19"-78"0,3 2 11 16,-7 4 1-16,0 3-4 16,0 0 4-16,0 0-15 15,-11 6-6-15,-3 4-9 0,-4-1-2 16,-3 4 3-16,0-4-1 0,0 10 2 15,3 0-6-15,8-3-1 16,3-1 0-16,7 1 2 16,3 3-6-16,8-4 1 15,-1 1 1-15,8 3 3 16,3 0 0-16,4 6-1 16,3-3 1-16,11 0-1 15,7-4 0-15,3 8 2 16,4-1-1-16,-4 0 2 15,-3 3 7-15,-7 0 3 16,-7 0 7-16,-7 1 4 16,-8-1 3-16,-6 0 3 15,-8-3-3-15,-6 3 1 16,-11 1-12-16,-11-7-2 0,-10-1-4 16,-15-5 1-16,-3 0-8 15,0-7-2-15,1-6-1 16,-1 7 0-16,-4-10-3 15,4-3 2-15,4-4-30 16,7-2-14-16,10 0-35 16,11-7-12-16,14 0-90 15</inkml:trace>
  <inkml:trace contextRef="#ctx0" brushRef="#br0" timeOffset="11003.65">8132 9232 320 0,'-8'-6'121'0,"12"6"-95"0,7 0 9 0,-1 0-1 15,18-3-13-15,15-4 0 16,17-2-10-16,-4-1-4 15,4 1-4-15,11 0 0 0,3-1 0 16,-4 1-6-16,-10 9 0 16,-7-3-41-16,-7-4-16 15,3 4-92 1</inkml:trace>
  <inkml:trace contextRef="#ctx0" brushRef="#br0" timeOffset="11844.14">4082 11427 216 0,'14'-25'82'0,"-7"15"-64"0,0-5 20 0,-4 11 3 15,1-2-6-15,-1 3 2 16,1-3-6-16,0 6 1 16,-4 9-18-16,0 1 3 0,-8 18 3 15,1 9-7-15,-3 4 0 16,-4 6-5-16,0-3-3 15,3-3 0-15,4 0-1 16,3-1 0-16,4-2 2 16,7-3 1-16,8-4 3 15,2-3-3-15,4-6-2 16,8 3-2-16,-1-12 0 16,-3 2-2-16,6-2 2 0,1-4 0 15,0-2 1-15,-8-4-20 16,1-3-9-16,-4-3-27 15,-3-4-10-15,3-5-99 16</inkml:trace>
  <inkml:trace contextRef="#ctx0" brushRef="#br0" timeOffset="12250.62">4526 11308 268 0,'-7'-13'101'0,"7"10"-78"0,0 3 11 0,0 0-1 15,0 0-9-15,0 0 0 16,0 6 2-16,4 7 1 15,-1 9-14-15,1 12 8 0,-4 20 2 16,0-1 2-16,-4 10 0 16,1 6-10-16,-1 21-2 15,-6 4-9-15,6-6-3 16,0-6 1-16,4-4 1 16,-3 1-1-16,-1-1-2 15,1-9 1-15,-1-3 1 0,1-16-1 16,-1-9-1-16,1-7-8 15,-1-12-5-15,4-6-29 16,0-13-12-16,7-9-19 16,4-10-7-16,-1-3-62 15</inkml:trace>
  <inkml:trace contextRef="#ctx0" brushRef="#br0" timeOffset="12865.57">5239 11693 244 0,'-4'-9'93'0,"4"9"-72"0,-3-10 14 16,3 10 2-16,0 0-10 15,0 0-1-15,-4 10 0 16,-3-1 1-16,0 4-14 0,-4 6 5 0,-3 9 3 16,-7 13-7-1,-3 15-3-15,-12 7-4 0,-3-4-2 16,4-2-6-16,-7-4 1 16,3 4 0-16,11-1 2 15,7 0-1-15,-4-5-1 16,7-8-2-16,8-8 1 15,3-7-23-15,3 0-12 16,4-15-50-16,11-16-19 16,3-7-25-1</inkml:trace>
  <inkml:trace contextRef="#ctx0" brushRef="#br0" timeOffset="13122.72">4960 11671 296 0,'4'0'112'0,"-1"10"-87"0,8-1 15 15,-1-3 1-15,1 4-8 16,3 6 3-16,4 5-11 16,-8 23-3-16,4 13-13 15,0 2-3-15,4-2 0 0,0-4-3 16,-1 4-2-16,5-10 0 15,-1-4 1-15,-4-8-17 16,4-7-6-16,1-6-37 16,-5-12-12-16,12-1-85 15</inkml:trace>
  <inkml:trace contextRef="#ctx0" brushRef="#br0" timeOffset="13320.53">5316 12044 324 0,'14'-3'121'0,"8"-3"-95"0,24-6 3 0,-25 2-6 16,14 1-15-16,4-1-2 16,0 1-4-16,-8 6 1 0,1 0-2 15,-4 3-49-15,8 3-20 0,-1 0-67 16</inkml:trace>
  <inkml:trace contextRef="#ctx0" brushRef="#br0" timeOffset="14155.56">6096 11242 252 0,'-11'0'93'0,"8"0"-72"0,-1 0 9 0,4 0 2 0,0 0-14 16,0 0 0-16,4 0-4 16,3 0-1-16,4 0-7 15,3-3 9-15,7 3 7 0,7 0 4 16,0 3 2-16,8 3 0 16,2 3 2-16,-6 4-5 15,-4 0-3-15,-7 2-4 16,-10 4 1-16,-11 3-8 15,-11 6-2-15,-6 7-1 16,-4-1 0-16,0-6-7 16,-1 7 0-16,1-7-3 15,4 0 0-15,2 1 0 16,5-4-2-16,3 3 3 0,3-3 2 16,8 0-5-16,3-3 1 15,7-6-1-15,11 2-1 16,13 1 6-16,-6 3 1 15,3 0 0-15,1 6-2 16,-4 4-2-16,-4-1 1 16,-4 7 3-16,-6-4 1 15,-4-2-1-15,-3-4-2 16,-8-3 3-16,-3-3 0 16,-7-3 10-16,-10-4 6 15,-8 4-8-15,-10-3-3 16,-8-1-8-16,1-2 0 0,0 0 2 15,3-4 1 1,0-3-4-16,7 1-1 0,8-4-10 16,6-3-3-16,-3 0-36 15,10 0-14-15,4-3-49 16,14-7-19-16,7-2-18 16</inkml:trace>
  <inkml:trace contextRef="#ctx0" brushRef="#br0" timeOffset="14655.95">7087 11449 304 0,'0'-3'115'0,"0"3"-89"0,7 3 8 15,-3 0-4-15,3 3-7 16,7 0 0-16,7 1-3 15,18-4-3-15,10 6-9 16,11-3-5-16,0 4 0 0,0-1-2 16,-10 7 2-16,-8 3-18 15,-3 0-4-15,-11-1-59 16,-7-2-27-16,-7-3-31 16</inkml:trace>
  <inkml:trace contextRef="#ctx0" brushRef="#br0" timeOffset="14831.79">7207 11772 280 0,'-21'12'104'0,"18"-6"-81"0,6 1 3 0,1-4-6 15,6 0-11-15,11-6-3 16,15 0-1-16,13-4-1 16,7 1-2-16,1 0-2 0,3 0 1 15,10 3-1-15,1 3 0 16,0 0-47-16,-4 3-20 15,-4 3-52-15</inkml:trace>
  <inkml:trace contextRef="#ctx0" brushRef="#br0" timeOffset="15477.24">8632 11192 252 0,'15'-32'93'0,"-12"17"-72"0,1-7 11 0,-4 15 1 16,-4-2-3-16,-3 0 2 15,-4 9-11-15,-3 0-3 16,-3 15-10-16,-4 4-1 0,-8 6 0 15,-6 6-6-15,-14 13 0 16,-11 28 10-16,0 7 7 0,3 2-5 16,4 7-2-16,8 9-2 15,9 4 1-15,15-10-5 16,14-13-1-16,14-12 2 16,25-7 1-16,24-15 1 15,11-12 2-15,4-13-1 16,10-13 0-16,7-12 1 15,4-13 4-15,-4-22 3 16,-7-15 2-16,-14-4-4 16,-10 0 1-16,-15-5-7 15,-14-14-1-15,-14-15-2 16,-14 6-1-16,-14 4-6 16,-25 12 1-16,-24 6-7 15,-11 12 0-15,-7 20-17 0,-4 9-4 16,-7 15-19-16,1 10-8 15,13 10-45-15,18 12-21 16,7 6-24 0</inkml:trace>
  <inkml:trace contextRef="#ctx0" brushRef="#br0" timeOffset="16093">5934 12697 260 0,'-4'-19'99'0,"4"6"-77"0,4-6 11 0,-4 10 2 16,3-7-6-16,1 10 1 15,-4-3-6-15,0 2-1 16,0 4-12-16,0 6-4 0,0 7-1 16,0 2 1-16,0 7 1 0,0 9 0 15,0 10 0-15,3 12-4 16,1 10-1-16,-1-1-1 16,4-5-2-16,0 2 3 15,4-15 0-15,0 0-23 16,-1-10-9-16,-3-9-37 15,0-6-15-15,-7-10-59 16</inkml:trace>
  <inkml:trace contextRef="#ctx0" brushRef="#br0" timeOffset="16292.28">5687 12819 256 0,'-4'0'96'0,"11"3"-75"0,7 0 8 0,-7-3-1 16,15 0-6-16,16-3-1 16,8-3-5-16,7 3 0 15,0 0-9-15,-3 3-6 0,-8 0-4 16,-3 0-20-16,-8 0-8 16,8 3-103-1</inkml:trace>
  <inkml:trace contextRef="#ctx0" brushRef="#br0" timeOffset="16798.43">6167 12628 304 0,'-4'-7'115'0,"4"14"-89"0,4-14-1 16,-1 7-5-16,4 0-5 15,4-3 3-15,6-3 1 16,8 0 3-16,17-1-12 16,-6 4 10-16,2 0 3 0,-2 3 0 15,-8 3 0-15,-7 4 3 16,-7 2 1-16,-7 0-6 16,-7 1-2-16,-7 5-9 15,-7-2-2-15,0 6-4 0,0-3-3 16,-7 2-3-16,7 1 1 15,0 3 1 1,3 0 2-16,4 3-3 0,7 0 0 16,7 0-1-16,4 0-2 15,3 0 0-15,3 4 3 16,8-4 0-16,-7 0 1 16,3-3-3-16,-4 0 2 15,-2-3 3-15,-5-7 1 16,-3 4 1-16,-3-4 0 15,-8 1 0-15,-6-4 0 16,-8 1 0-16,-10-1 0 16,-4 0-5-16,-10 1 1 15,3-4-27-15,4-3-11 16,3 4-25-16,0-4-11 0,4-3-75 16,3 6-64-1,4-3 81-15</inkml:trace>
  <inkml:trace contextRef="#ctx0" brushRef="#br0" timeOffset="17039.18">5838 13390 344 0,'4'3'129'0,"3"0"-100"0,11 0 9 0,-8-3-1 15,11-3-14-15,4-3-4 16,14-4-10-16,3-2-4 16,11-7-3-16,14 0-2 0,11 3 1 15,7 7-1-15,-8 0 0 16,1 5-49-16,10-2-21 16,4-3-91-1</inkml:trace>
  <inkml:trace contextRef="#ctx0" brushRef="#br0" timeOffset="17551.75">8287 12631 288 0,'3'-10'110'0,"-6"10"-86"0,3 0 9 0,0 0 11 16,0 10-16-1,0 5-12-15,0 4-5 16,0 6-7-16,0 10 2 0,0 6 0 16,0 12-5-16,3 0 0 15,1-6-1-15,-1-3 0 16,4-6-7-16,0-7-3 0,1-9-47 16,-5 0-20-16</inkml:trace>
  <inkml:trace contextRef="#ctx0" brushRef="#br0" timeOffset="17762.04">8054 12816 260 0,'0'-3'99'0,"3"6"-77"0,12 0 4 0,-8-3-2 0,10-3-5 15,11 0 3-15,15-4-6 16,10-5-1-16,7 9-9 15,-11-4-4-15,0 4 1 0,-6-3-2 16,-4 6-1-16,-4 0-74 16,4 0-33-16,-4 6-14 15</inkml:trace>
  <inkml:trace contextRef="#ctx0" brushRef="#br0" timeOffset="18262.05">8632 12483 308 0,'0'-3'115'0,"0"3"-89"0,4 0-1 0,0 0-7 16,6 0-5-16,8-3 5 15,10 0 3-15,7 0 4 16,4 3-13-16,3 3 9 0,-6 3 5 15,-5 4-1-15,-6-4 3 16,-7 13-5-16,-8-4 0 16,-6 4-6-16,-11 0-2 15,-11 0-9-15,-3 3-2 16,-4-3-2-16,-3-1-2 0,3 1 1 16,4 0-1-1,7 0-3-15,7 0 0 0,14 0-1 16,4-4 3-16,6 4-2 15,5 0-1-15,-1 0 3 16,0-1 2-16,0 4-2 16,-3 0 0-16,-4 0 3 15,-4 0 1-15,1-3 5 16,-4 0 5-16,-7 0-1 16,0-4 1-16,-7 1-7 15,-7 0-2-15,-7-4-2 16,-8-2 1-16,-6-1-2 15,-4 1 2-15,-7-1-24 16,8 0-8-16,-1 1-26 16,0-1-8-16,4 1-32 0,7-1-15 15,-4-6-43 1</inkml:trace>
  <inkml:trace contextRef="#ctx0" brushRef="#br0" timeOffset="18527.61">8177 13296 308 0,'-21'-4'115'0,"25"8"-89"0,6-4 19 0,-3 0 4 0,11 0-9 15,14 0-1-15,10-10-14 16,11 1-2-16,7-7-14 15,18-3-3-15,17 0 0 0,4 1-3 16,-8 2-2-16,5-3 0 16,-1 10-1-16,0-1-14 15,-7 1-5-15,-10 3-43 16,-11-4-20-16,-4-2-83 16</inkml:trace>
  <inkml:trace contextRef="#ctx0" brushRef="#br0" timeOffset="19366.08">6586 11054 240 0,'0'-10'90'0,"0"4"-70"0,0-3 6 15,0 5-1-15,0 1-5 16,-3 3 3-16,-1 7-4 0,1 11-2 16,-8 14-9-16,-6 21 1 0,-5 29 2 15,-16 24 2-15,-8 16 3 16,-4 35-7-16,1 16-3 16,3 21-3-16,0-6 0 15,-3 0-2-15,7 0-1 16,-8-28-2-16,11-22 1 15,4-15-21-15,10-20-8 16,15-15-58-16,13-29-23 16,4-21-2-1</inkml:trace>
  <inkml:trace contextRef="#ctx0" brushRef="#br0" timeOffset="20401.3">6167 14173 220 0,'0'-18'82'0,"-4"15"-64"0,8-7 18 0,-4 7 2 0,0 0-11 15,0 0-1 1,3 0-4-16,1-1-2 0,-1 4-10 16,1 7 9-16,-1 2 4 0,-3 7-3 15,0 9-1-15,-3 19-9 16,-4 6-4-16,0 0-6 16,3 3 0-16,4-6 0 15,0-3 0-15,0-6 0 16,7-7 2-16,0-6 1 15,7-6 1-15,7-6-2 16,4 2 1-16,10-5-4 16,-10-4 0-16,3 0-23 15,1-2-10-15,-1-4-35 16,0-4-14-16,-3-5-49 16</inkml:trace>
  <inkml:trace contextRef="#ctx0" brushRef="#br0" timeOffset="20762.14">6604 14095 292 0,'0'-12'110'0,"0"5"-86"0,0 4 13 0,0 3 0 15,0 0-9-15,0 0-2 16,0 3-3-16,0 13-3 0,0 3-10 16,-4 12-4-16,1 19 0 0,-4 19-3 15,0 3 0-15,0 4-3 16,-4 8-1-16,1 17 1 16,3-1 0-16,0-9 0 15,3-10 2-15,4-5-1 16,0-7-1-16,0-13 1 15,7-9-1-15,0-12-11 16,0-10-5-16,0-13-25 16,0-9-11-16,-3-6-81 15,3-6-56 1,-4-4 79-16</inkml:trace>
  <inkml:trace contextRef="#ctx0" brushRef="#br0" timeOffset="21061.95">7112 14493 312 0,'-7'19'118'0,"-4"-6"-92"0,4 5 13 0,0-5-2 16,0 0-11-16,-3 5-1 15,-4 11-8-15,-4 5-2 16,-10 16-9-16,-1 7-4 0,-2 2-1 0,-1-2-1 16,-7-4 2-16,4-6-1 15,7-3-1-15,3-3-2 16,7-10-1-16,4 4-31 16,4-14-13-16,6-8-44 15,11-13-20-15,7-6-12 16</inkml:trace>
  <inkml:trace contextRef="#ctx0" brushRef="#br0" timeOffset="21316.04">6918 14402 324 0,'7'-28'121'0,"-3"25"-95"0,3 6 11 0,-4 3-2 15,4 7-14-15,0 9 1 16,0 6-4-16,0 7 0 16,0 5-9-16,-3 11-5 0,-1 14-1 15,1 11-2-15,3-4-1 16,4-10 3-16,-1-2 0 16,8-10-10-16,-8 0-3 15,5-12-35-15,-1-7-15 16,3-9-99-1</inkml:trace>
  <inkml:trace contextRef="#ctx0" brushRef="#br0" timeOffset="21708.03">7581 14387 304 0,'-14'6'112'0,"7"3"-87"0,4 7 4 0,-1-7-2 15,4-2-9-15,4 2-1 16,3 1-5-16,3-1-2 16,4-3-6-16,7-3-1 0,8-3 1 15,2 7-2-15,1-1-2 16,-4 3-15-16,1 7-5 15,-5 0-131 1</inkml:trace>
  <inkml:trace contextRef="#ctx0" brushRef="#br0" timeOffset="21909.23">7609 14691 268 0,'-21'12'101'0,"21"-2"-78"0,0-1 6 15,4-9-2-15,3 0-15 16,3 0-2-16,12-9-6 16,9-1-1-16,12 1-1 15,-1 0-2-15,4 5 1 0,-4-2-19 16,-3 6-8-16,0 6-101 16</inkml:trace>
  <inkml:trace contextRef="#ctx0" brushRef="#br0" timeOffset="22563.29">8280 14139 264 0,'-21'-6'99'0,"17"6"-77"0,4-3-2 16,0 3-7-16,7-4-1 15,4-2 3-15,6 0 3 16,8 0 1-16,7-1-10 15,-1 4 8-15,1 3 3 0,0 6 3 16,0 4 3-16,-1-1 1 16,-2 4 1-16,-5-1-4 15,-6 4-3-15,-7 3-5 16,-11 6 0-16,-4 6-9 16,-3 1-2-16,-4 2-3 15,-3-2 1-15,0-4-4 16,0 0-2-16,0-3 2 0,3 0 2 15,4-6-2-15,0 3-2 16,7-3-1-16,4 0 3 16,3-1 0-16,7 1 1 15,0 0-3-15,4 0 2 16,-1 3 1-16,5 0 0 16,2 0-3-16,1 6 0 15,-4-6 4-15,-3 6 3 16,-8-6 14-16,-6 0 8 15,-8 0-9-15,-6 0-4 16,-4-3-6-16,-4-1-2 16,-7 1-3-16,-3 0 1 15,-7 0-2-15,-8 0-1 16,-2-7-15-16,-5-2-7 0,4-1-25 16,11 0-7-16,7-2-29 15,7-7-13-15,14-10-61 16</inkml:trace>
  <inkml:trace contextRef="#ctx0" brushRef="#br0" timeOffset="23163.76">6456 15396 252 0,'0'-6'96'0,"-4"3"-75"0,1-6 17 16,-1 9 1-16,1-4-6 15,-1-2 1-15,4 6-13 16,0-3-3-16,0 3-10 16,0 0-7-16,4 0-2 0,3 0 7 15,3 3 4-15,8-3 1 16,7 0 1-16,10-3 0 16,4-6 2-16,28-7-1 15,21 0 0-15,0 4-5 16,7-4-3-16,11 3-5 15,4 1 0-15,-12-1 2 0,-13-2 1 16,-7 2-1-16,-11-6 1 16,-7 4-2-16,-18-1 2 15,-10 3-37-15,-18 7-17 16,-7 3-78-16,-7 12-32 16,-21 10 35-1</inkml:trace>
  <inkml:trace contextRef="#ctx0" brushRef="#br0" timeOffset="23539.87">6876 15541 252 0,'-4'-16'93'0,"8"13"-72"0,-4 0 20 15,0 3 7-15,-4 3-17 16,-3 0-3-16,-4 3-7 16,1 7-4-16,-4-1-9 15,0 4 1-15,3 3 4 0,1 0-3 16,2-1 0-16,5 11-6 15,3-1-1-15,7 0-1 0,4 0-2 16,6 0 3-16,8-2 0 16,3-5-1-16,7-2-2 15,-10-3-19-15,3-7-8 16,-3 1-52-16,3-4-24 16,-3-12-32-1</inkml:trace>
  <inkml:trace contextRef="#ctx0" brushRef="#br0" timeOffset="23783.09">7154 15544 256 0,'0'-7'96'0,"0"7"-75"0,4 7 21 0,-4-1 3 0,0 3-6 15,0 7 2-15,0 9-14 16,-4 13-5-16,4 15-12 15,-3 7-4-15,-4-1-2 0,3-2-2 16,4-4-2-16,0-3 1 16,4 0 1-16,3-3-3 15,-4-3 0-15,1-6-43 16,3-1-18-16,14-15-95 16</inkml:trace>
  <inkml:trace contextRef="#ctx0" brushRef="#br0" timeOffset="24140.72">8089 15312 272 0,'-14'3'104'0,"7"0"-81"0,0 3 12 16,7-6-2-16,0 0-9 16,0 0 0-16</inkml:trace>
  <inkml:trace contextRef="#ctx0" brushRef="#br0" timeOffset="24304.44">8065 15321 546 0,'10'-6'24'0,"8"-4"-1"0,17-2-9 15,18-4-4-15,10 4-3 0,4-1-2 16,0 4-3-16,8-1-2 16,6 1 1-16,-4 6 1 15,-3-4-1-15,-14-2-1 16,-7 6-26-16,-17-3-10 16,-12-1-48-16,-6 4-19 15,-18 10-30 1</inkml:trace>
  <inkml:trace contextRef="#ctx0" brushRef="#br0" timeOffset="24637.06">8343 15559 316 0,'0'-9'118'0,"-3"9"-92"0,-1 3 6 0,-3 0-4 0,-3 3-12 15,-5 7-1-15,-2 3-5 16,-1 3 1-16,0 9-6 16,4 3 6-16,4 0 4 0,6 1-5 15,4-4-3-15,7 0-2 16,11-6 1-16,7 0-3 15,3-3-2-15,0-10 0 16,0 1-1-16,1-1-38 0,-5-9-14 16,1 0-71-16,0-12-73 15,-1-4 64-15</inkml:trace>
  <inkml:trace contextRef="#ctx0" brushRef="#br0" timeOffset="24871.39">8527 15559 280 0,'-7'0'107'0,"3"7"-83"0,1 2 8 0,-1-3 1 15,0 4-6-15,4 9 4 16,0 6-6-16,-3 12-1 16,-1 13-13-16,1 4 0 0,-1-1 0 15,-3-3-6-15,4 0-3 16,-1-6-1-16,4-3-1 15,0 6-3-15,0-6 0 16,4-4-47-16,-1-2-19 16,1-4-86-1</inkml:trace>
  <inkml:trace contextRef="#ctx0" brushRef="#br0" timeOffset="25449.55">11225 14484 256 0,'-7'-31'96'0,"4"18"-75"0,-1-9 23 0,4 13 5 16,-3 2-11-16,3 4 7 15,-7 22-17-15,-4 6-15 16,-3 13 1-16,-7 6 1 0,-7 18-3 15,-4 26-2-15,0 6-3 16,-3-6 0-16,0 15-4 16,-4 7-2-16,-4-6 0 15,5-13 1-15,2-10-3 16,8-12-2-16,7-9-5 16,7-7 0-16,7-12-34 15,3-13-12-15,4-9-21 16,4-16-6-16,-1-3-46 15</inkml:trace>
  <inkml:trace contextRef="#ctx0" brushRef="#br0" timeOffset="25774.11">10841 14327 292 0,'-4'-47'110'0,"8"35"-86"0,-1 2 5 0,-3 10-5 16,7 3-1-1,1 7 6-15,2 8-5 16,4 17-2-16,0 12-12 16,0 9 5-16,1 13 2 0,-1 29-7 15,0 11-3-15,0-2-4 16,0 6 0-16,4 9 0 15,-1-9 1-15,4-19-5 16,1-9 1-16,-1-19 0 16,0-10 2-16,0-15-34 0,4-10-16 15,-1-15-46-15,8-13-18 16,-4-19-18 0</inkml:trace>
  <inkml:trace contextRef="#ctx0" brushRef="#br0" timeOffset="26198.38">11571 14644 260 0,'-35'3'99'0,"28"0"-77"0,0 0 18 16,7-3 2-16,0 3-18 16,7 0-3-16,7-3-4 15,14-3-2-15,11-3-7 16,10 0-1-16,1-4 0 0,-1 4-3 0,0 0-1 16,1 3-3-16,-4 3-3 15,-4 6-31-15,-7 3-13 16,-3 4-99-1</inkml:trace>
  <inkml:trace contextRef="#ctx0" brushRef="#br0" timeOffset="26393.88">11807 14982 288 0,'-31'41'107'0,"24"-31"-83"0,3 2 4 0,4-6-2 16,7 1-13-16,7-4 0 15,7-3-5-15,8-3 0 0,6 0-5 16,7-4-2-16,11 1 0 0,4 0-10 16,-1-1-2-16,1-2-89 15,3-3-80 1,0-7 53-16</inkml:trace>
  <inkml:trace contextRef="#ctx0" brushRef="#br0" timeOffset="27125.18">12612 13844 272 0,'-32'-19'101'0,"21"16"-78"0,-10-3 11 0,14 6-1 0,0-3-16 16,7-3-4-16,7 6-8 15,7-4-2-15,18-2-1 16,3-3 5-16,8 3 3 0,-1-1 8 16,0 1 6-16,4 3-2 15,-3 6 1-15,-8 6-6 16,-10 7 0-16,-11 6 1 15,-7 13 1-15,-7-1-8 16,-7-6-4-16,0 7-4 16,0-10 0-16,-4-3-2 15,4-3-1-15,0-4 1 16,0-2 1-16,0-7-1 16,3 10-1-16,1-4-2 0,3 4-1 15,3 0 2-15,8-1 0 16,3 4-2-16,11 0 2 15,6 3-1-15,5 6 0 16,2 0 2-16,-2 4 0 16,-8-4 0-16,-3 0 0 15,-11-3 2-15,-4 0 3 16,-6-3 7-16,-11-3 2 16,-4-3-3-16,-10 3-1 15,-7-10-4-15,-4 7-1 16,0-4-6-16,1 1 1 15,-1-1 0-15,-3-2 0 16,-1-1-22-16,5 0-8 16,-1 1-31-16,4-4-14 0,10 4-101 15</inkml:trace>
  <inkml:trace contextRef="#ctx0" brushRef="#br0" timeOffset="27473.45">12414 14857 328 0,'-7'13'123'0,"11"-7"-95"0,-1 0 3 0,4-3-6 16,7-3-6-16,22-6 1 16,17-10 2-16,14-3 3 15,3-6-13-15,15-3 0 0,7 3 1 16,-4 6-9-16,-11 4-2 16,-13 5-2-16,-8 1 2 15,-10 9-3-15,-7 0 0 16,-7 0-39-16,-8 0-15 15,-2 6-44-15,-1-3-15 16,-4 7-14 0</inkml:trace>
  <inkml:trace contextRef="#ctx0" brushRef="#br0" timeOffset="27818.09">12841 15089 288 0,'-14'-3'110'0,"10"-3"-86"0,-3 6 20 16,7 0 2-16,-3 0-15 15,3 0-4-15,-7 9-11 0,-4 0-5 16,1 1-6-16,-4 12-2 0,-4 3 3 15,4 3 1-15,3 3 1 16,4-2 0-16,7 2 2 16,4-6-3-16,6-6 1 15,8-7-3-15,3-2 0 16,4-4-3-16,3-3 1 16,0 4-4-16,4-4 0 15,-4-3-43-15,0 0-18 16,1-10-110-1</inkml:trace>
  <inkml:trace contextRef="#ctx0" brushRef="#br0" timeOffset="28089.17">13028 15098 280 0,'-10'0'104'0,"10"0"-81"0,-4 7 23 15,4-7 5-15,-4 3-12 16,-3 13-2-16,0 2-13 16,0 20-2-16,-3 15-13 15,-1 10 1-15,1 0 1 0,-1-1-6 16,4 7-3-16,3 3-1 16,4 4-1-16,0-4 0 15,4-9 2-15,-1-7-34 16,-3-6-13-16,0-9-42 0,4-10-15 15,3-12-34 1</inkml:trace>
  <inkml:trace contextRef="#ctx0" brushRef="#br0" timeOffset="28761.43">13490 13205 272 0,'-67'-25'101'0,"46"3"-78"0,-11-4 9 15,15 14 0-15,-8-4-11 16,-14 1 0-16,-21-1-14 16,-14-3-7-16,-7 10 0 15,-25 9 1-15,-24 6 2 0,-8 7 1 16,-35 2 0-16,4 7 6 16,-25 13 4-16,-4 21-5 15,-17 19-3-15,0 19-1 0,-11 10-1 16,-3 34-5-16,7 6-1 15,3 22 3-15,32 7 1 16,25 2 15-16,24 23 6 16,39-13-3-16,39 28 1 15,39-3-12-15,32 19-5 16,34-13-1-16,51 7 0 16,17-19 1-16,45-35 0 15,26-25 0-15,35-25 0 16,45-31 2-16,29-34 1 15,10-33 3-15,22-21 1 16,14-31 1-16,-11-47 0 16,-11-19-6-16,-3-26-4 15,-32-34-1-15,-7-12 1 0,-35-28-3 16,-42-23 0-16,-39-18 1 16,-46-22 2-16,-53 9-3 15,-46-19 0-15,-71 19 1 16,-42 10 0-16,-59 37-3 15,-36 44 2-15,-29 38-8 16,-41 31-2-16,-1 22-23 16,4 25-8-16,11 6-53 15,20-5-21-15,8-8-37 16</inkml:trace>
  <inkml:trace contextRef="#ctx0" brushRef="#br0" timeOffset="29769.37">8509 9034 244 0,'4'-18'93'0,"-4"5"-72"0,3-9 0 0,-3 13-4 15,0-4-10-15,0-3 1 16,-3 1-5-16,-5-4 0 16,-6 0-1-16,-7 0 1 0,-11 4 2 15,-13 2 2-15,-15 4 1 16,-4 6-2-16,-6 3 1 16,-22 0-2-16,-10 0 2 15,3 3 0-15,-18-3 1 16,-17 0 0-16,0 3 2 15,-14-3-3-15,-14 3 1 16,3 0-7-16,-17 0-1 16,-1 0 0-16,11 1 2 15,-17 2-1-15,14 6-1 16,17 7-2-16,-14 16 1 16,14 12 5-16,18 12 2 0,7 10 0 15,4 0-1-15,7 28-1 16,17 7 0-16,25 3-2 15,7-10-2-15,28 9 3 16,25 7 2-16,31-12 11 16,26-11 7-16,17-2-6 15,14-6-2-15,39 9-6 16,10-4-1-16,39-5-5 16,11-10 0-16,88-3 1 15,0-19 0-15,22-18-2 16,20-14-2-16,-3-18 1 15,3-18 1-15,18-23-1 16,-31-19 2-16,2-6-2 0,-38 1-1 16,0-14 3-16,-42-12 0 15,-29-18-4-15,-20 2 1 16,-29-6 0-16,-35-25 2 16,-39 6-1-16,-46 1 2 15,-43-23 0-15,-31 16 1 16,-56 19 0-16,-29 22 0 15,-56 25-5-15,-10 25 1 16,-36 22-2-16,17 18-2 16,1 14-19-16,35 8-10 15,32 4-60-15,35 3-25 16,35 3-29-16</inkml:trace>
  <inkml:trace contextRef="#ctx0" brushRef="#br0" timeOffset="31450.96">11864 7354 192 0,'11'-6'71'0,"-4"2"-55"0,3-2 13 0,-6 6 2 16,-1-3-3-16,1 3 3 16,-1-3 0-16,1 0 1 15,-4 3-17-15,0 0 9 0,0 0 5 16,0 0-2-16,0-3-1 15,0-1-6-15,-4 4-2 16,1 0-4-16,-4 0 1 16,-4 0-6-16,-3 4-1 15,-7 2 0-15,-7 0 2 16,-8 4-3-16,-2 8-2 16,-8-2-5-16,0 3 0 15,3 6-2-15,5 3 0 0,2 0 2 16,8 1 0-16,3-1 2 15,8-3 1-15,3-6-6 16,3-4 0-16,4 4 1 16,4 0 3-16,6 0-2 15,4 0-2-15,4-4 2 16,10 1 0-16,7 0-2 16,4-4 0-16,3-2 4 15,4-1 1-15,-4 0 0 16,-3 4-2-16,-4-7 3 15,-3 4 0-15,-7-1 7 16,-4 0 4-16,-11 4-1 16,-6 0 2-16,-8 2-6 15,-7 4-3-15,-6 0-3 0,-1 3 0 16,0 3-4-16,1-3-2 16,6 0 2-16,4 0 2 15,3 0-5-15,8 0 1 16,6-4 1-16,4 1 1 15,7 0-2-15,4 0 0 16,3-3 4-16,0 2 1 16,1-2-3-16,-5 0 1 15,-3-1 4-15,-7 4 2 16,-3-3 2-16,-11 9 0 16,-7-3-4-16,-11 9-1 15,-3 1 1-15,-4 2 0 16,4 13 2-16,0 0 1 15,6 0-3-15,5 0-1 0,10-3-1 16,10-6 1-16,15-4 2 16,17-9 4-16,11-3-2 15,3-6-2-15,1-7-2 16,-4-2 0-16,-4-4-2 16,-3 6-1-16,-7-3-10 15,-4-2-6-15,0-4-47 16,0 0-21-16,8-10-122 15</inkml:trace>
  <inkml:trace contextRef="#ctx0" brushRef="#br0" timeOffset="32233.58">12256 7937 348 0,'-8'0'132'0,"8"3"-103"0,4 3 7 0,-4 1-1 16,4-1-12-16,3 0-1 15,3 4-6-15,1-1 0 16,3-3-9-16,0-3-6 0,4 4-2 16,3-4 3-16,0-3 1 0,4 6-1 15,3-3-2-15,4 3-39 16,3-2-19-16,0-4-34 15,7-4-15-15,-10 4-25 16</inkml:trace>
  <inkml:trace contextRef="#ctx0" brushRef="#br0" timeOffset="32786.41">12831 7724 340 0,'0'-7'126'0,"-4"7"-98"0,4 4 10 0,0-4-1 16,-4 3-14-16,-3 6-4 16,0 1-6-16,-3-1-3 15,-1 0-6-15,1 4-3 0,-1-1 0 16,4-2-1-16,0 2 2 15,3 1-3-15,1-4 0 16,3 1-1-16,0-1-2 16,3 1-2-16,4-1 1 15,4-3-4-15,3-3 1 16,0 4 4-16,4-7 4 0,3 0-1 16,4 3 0-16,3-3 1 15,0 9 0-15,7-3 0 16,1 7 0-16,-1 0 0 15,0 9 0-15,-3-1 0 16,-7 1 0-16,-4 7 4 31,-3 5 5-31,-8-6 10 16,-3-3 8-16,-7 4-5 16,-7 2-1-16,-7-6-3 0,-7-3-2 15,-7-3-4-15,-4 0-2 16,4-1-6-16,-1-2-1 15,1-3-1-15,4-7-2 16,-1-3 1-16,4-3-1 16,0-6-16-16,-1-4-4 15,5-2-36-15,-1 2-14 16,4-2-59-16,3-7-22 16,-3-3 22-1</inkml:trace>
  <inkml:trace contextRef="#ctx0" brushRef="#br0" timeOffset="33045.01">12827 7586 328 0,'0'-3'123'0,"4"3"-95"0,10 0 0 15,-7 0-4-15,7-7-12 16,14 1-2-16,18-3-1 16,7-1 1-16,3 4-5 15,-6 3-3-15,-4 6-1 0,-8 6-1 16,-2 4 0-16,-5 9-44 0,-2 3-20 16,2-3-83-1</inkml:trace>
  <inkml:trace contextRef="#ctx0" brushRef="#br0" timeOffset="33328.08">13458 8044 324 0,'-3'-7'121'0,"-1"7"-95"0,4 3 9 0,0 4-4 15,0 2 0-15,4 7 6 0,-1 9-5 16,-3 3-2-16,0 3-16 16,-3 7-4-16,-4-3 0 0,0-1-4 15,-4 4-1-15,1-1 0 16,3 4-1-16,0 0-5 16,3-4-1-16,1 1-32 15,3-10-13-15,3-3-29 16,1-12-10-16,10-13-66 15</inkml:trace>
  <inkml:trace contextRef="#ctx0" brushRef="#br0" timeOffset="33658.58">13981 7354 288 0,'-18'-6'107'0,"11"6"-83"0,0 0 13 15,7 0-1-15</inkml:trace>
  <inkml:trace contextRef="#ctx0" brushRef="#br0" timeOffset="34109.29">13956 7348 529 0,'14'0'26'0,"4"0"-15"16,-4 0 3-16,18 0-1 0,-4-4 2 16,7 4 1-16,-7 0 3 15,4 4 2-15,-7-4-2 16,-1 9-2-16,-2 0-1 16,-8 1 3-16,-4-1-7 15,-10 7-2-15,0-4-5 0,-7 4-4 16,0-3 0-16,-3 5 1 15,-1-5-1-15,0 6-1 16,1-10-4-16,3 10-2 16,0-7 3-16,3 4 3 15,1-3-4-15,10-1 1 16,-4-2 3-16,8 2 2 16,-1-2 0-16,4 2-2 15,-3 4-2-15,3 3 1 16,-3-4 1-16,-1 7 2 15,1-3 8-15,-8-3 5 16,1 3-5-16,-8-1-1 0,1-2-3 16,-8 3-1-1,4-3-3-15,-10-4 1 16,3-2 0-16,-8-1 1 0,5-3-5 16,-8 0-1-16,-10-2-2 15,3 5 0-15,4-9-30 16,0 9-15-16,3-2-19 15,7-4-8-15,4 3-50 16,21 3-74 0</inkml:trace>
  <inkml:trace contextRef="#ctx0" brushRef="#br0" timeOffset="34438.22">13808 8156 316 0,'-39'16'118'0,"28"-6"-92"0,-6 8 19 0,10-8 5 16,-4 2-26-16,4 1-7 15,3-4-7-15,8 1-2 16,7-10-4-16,10 0 10 0,7 0 8 15,14-10 2-15,15 1 1 16,3 3-3-16,0-4 1 16,-7 4-13-16,-8 0-6 15,-6 2-2-15,-3 4 0 0,-8 4-6 16,-4-1 1-16,-2 0-43 16,-5 0-19-16,-3 0-14 15,-3 0-2-15,0 0-74 16</inkml:trace>
  <inkml:trace contextRef="#ctx0" brushRef="#br0" timeOffset="34827.87">13914 8367 320 0,'0'0'121'0,"0"0"-95"0,0 0 16 0,0 0-1 16,-4 3-10-16,1 6-1 15,-5 0-12-15,1 7-4 16,0 6-8-16,0 3 0 0,0 0 1 15,4 0-3-15,-1-3-1 16,4-3 5-16,4 3 5 16,3-6-3-16,3-4 0 15,4 1-9-15,4-1 0 16,0-2-1-16,3-1 0 0,0 1-5 16,0-7 1-16,4-3-40 15,-4 0-16-15,0-10-24 16,-3 1-9-16,3-4-46 15</inkml:trace>
  <inkml:trace contextRef="#ctx0" brushRef="#br0" timeOffset="35087.48">14153 8445 288 0,'0'-16'110'0,"4"10"-86"0,0 0 22 0,-4 6 6 15,0 0-13-15,3 0-2 16,-3 6-6-16,4 3 0 16,-4 10-17-16,0 13 3 0,0 8 1 15,0 4-10-15,0 0-4 16,3-6-3-16,1 6 1 16,3-10-1-16,0-6-1 15,0 1-4-15,0-4 0 16,-4-7-49-16,1-2-19 15</inkml:trace>
  <inkml:trace contextRef="#ctx0" brushRef="#br0" timeOffset="36404.96">14584 7106 232 0,'7'-9'88'0,"-7"9"-69"0,3-3 2 0,-3 3-5 0,0 0 4 16,0 0 7-16,0 3-1 15,0-3 2-15,-3 9-16 16,-1-3 4-16,1 4 4 0,3-7-7 15,0 9 0-15,0-5-1 16,3-1 2-16,1 0-1 16,3 1 0-16,0-1-3 15,4-3 1-15,-4 0-4 16,7 6 1-16,-4-5-1 16,8 2 3-16,-4-3-5 15,4 3-1-15,-4 1-2 16,3-4-2-16,1 6 3 15,3-3 0-15,4 4 1 0,0-1 0 16,-4 1 2-16,-4-1 3 16,-2 0 0-16,-1 1 0 15,-4-1-3-15,-3 4 1 16,0-4-2-16,-7 1 0 16,0-4 3-16,-3 0 3 15,-4 10-4-15,-4-4 1 16,-3-2-3-16,0 5 0 15,0 1-6-15,0 0-1 16,0-1 1-16,3 1 2 16,1-6 0-16,-5 8-1 15,5 1 1-15,-8 0-1 16,-3 9 0-16,0-3 0 16,0 0 0-16,3 0 2 0,4-3-3 15,3 0-2-15,4-3 2 16,4-3 0-16,3-1 1 15,7-2 2-15,0 0-3 16,3-4 0-16,1 0 3 16,3 4 1-16,-3-4-4 15,-1 1 1-15,1-4 0 16,-4 0 0-16,0 4 2 16,-3-4 1-16,-1 3 1 15,-3 1 0-15,-3-1-2 16,-1 1 1-16,-3-1-4 15,0 0 0-15,0 1 1 16,-4-1 0-16,1 1 0 0,-1 2 2 16,1 4-3-16,-1 0 0 15,0-1 1-15,4 1 0 16,0-4-3-16,7 7 0 16,4-3 2-16,3-4 0 15,3 1 1-15,8 0 2 16,0 2-3-16,3 4-2 15,0 6 2-15,0-3 0 16,0 9 1-16,1 1 0 16,-1-1 0-16,0-3 0 15,0-3 0-15,-7 1 0 16,-3-1 4-16,-8 0 2 16,-6 12 6-16,-8 4 3 15,-3 3-8-15,-4 3-2 0,-3 0-3 16,-3-3 1-16,-1-6-2 15,4 2 2-15,-1-11-2 16,5-11-1-16,-1 1 1 16,1-9-1-16,2-4-29 15,-2-6-13-15,-1-6-40 16,-3 6-16-16,3-10-91 16</inkml:trace>
  <inkml:trace contextRef="#ctx0" brushRef="#br0" timeOffset="37396.3">15201 6658 288 0,'4'-29'110'0,"-11"17"-86"0,-4-10 7 0,1 13-4 0,-5-1-6 16,-9-2-1-16,-12-4-2 15,-13 0-1-15,-4 1-9 16,0-1 4-16,-3-6 3 0,-15 3-1 16,-21 7 2-16,-6-7-7 15,-12 6-3-15,-34 1-6 16,-4 5 0-16,-36 7 0 16,-3 7 0-16,-21 2 0 15,3 7 0-15,1 6 6 16,-4 12 4-16,21 7-3 15,-7 6-2-15,10 3 0 16,18 0-1-16,-3-3-5 16,7 7 1-16,17-10 0 15,8 3 2-15,-8 15-3 0,11 7-2 16,14 3 2-16,14 1 0 16,4-1-2-16,7 15 2 15,6 20 1-15,15-3 0 16,14 12-3-16,14 18 2 15,18 7 1-15,18 4 2 16,17 18-1-16,17-6-1 16,15-1-2-16,11 17 1 15,13-26 3-15,32-15 1 16,43 21 5-16,31-15 5 16,29-22 4-16,38-15 2 15,4-29-6-15,32-16 0 16,20-18-8-16,-6-16-1 0,14-22-2 15,-4-10 1-15,-10-21-2 16,18-28 2-16,-29-10-2 16,7-13 2-16,-32-25 0 15,1-27 1-15,-32-1-2 16,-22-41-2-16,-10-3 1 16,-28-43-1-16,-29-10 0 15,-24-22 2-15,-25-25-1 16,-31 12-1-16,-33-15 1 0,-27 34 1 15,-47 16-1-15,-48 38-1 16,-37 40 1-16,-45 38 1 16,-49 38-12-16,-11 28-3 15,-24 31-71-15,17 22-32 32,31 16-70-17</inkml:trace>
  <inkml:trace contextRef="#ctx0" brushRef="#br0" timeOffset="40247.76">21138 6165 220 0,'0'-9'85'0,"4"6"-66"0,3-7 10 0,-3 7-1 16,3-3-1-16,0 0 3 15,0 3 1-15,-4 0 3 16,1-1 10-1,-11 17-24-15,-7 12 1 0,-8 10-2 16,-6 5-3-16,-4 10 1 16,-3 4-7-16,-7 18-2 0,-4 13-4 15,-7-4-3-15,0-6 2 16,0-3 0-16,7-3-1 16,4-3-2-16,7 3 1 15,3-12-1-15,7-4 0 16,4-9 0-16,4-10 0 15,2-9 2-15,5-6-28 16,3-9-11-16,0-10-40 16,3-7-13-16,4-2-57 15</inkml:trace>
  <inkml:trace contextRef="#ctx0" brushRef="#br0" timeOffset="40622.71">20712 5984 272 0,'21'-7'104'0,"-7"7"-81"0,14 3 9 0,-17 1-2 15,6 5-3-15,4 10 3 16,1 15-1-16,-1 16 0 16,-4 10-16-16,-2-16 8 0,-1 47 5 15,0 19-10-15,-4 2-3 16,-3-8-8-16,0-1-4 0,4 4 0 16,0-7 1-16,3-15-1 15,3-19 2-15,1-7-4 16,0-12 0-16,-4-12-1 15,-4-7 0-15,-3-9-22 16,-3-3-12-16,-1-7-25 16,1-9-10-16,0-6-79 15</inkml:trace>
  <inkml:trace contextRef="#ctx0" brushRef="#br0" timeOffset="40882.69">21389 6416 268 0,'0'-12'101'0,"3"12"-78"0,5-3 20 0,-5-1 5 16,11 1-6-16,0 3 0 15,4 0-12-15,7 0-4 16,3 0-15-16,7 0-4 0,4 3-1 15,-4 4-3-15,0-1 0 16,-6 3-34-16,-12 10-17 16,-6 0-55-16,-11 9-22 15,-7 4-2-15</inkml:trace>
  <inkml:trace contextRef="#ctx0" brushRef="#br0" timeOffset="41062.41">21318 6890 276 0,'-35'25'104'0,"39"-16"-81"0,13-3 12 16,-3-2 0-16,11-8-12 16,10-2-4-16,18-6-6 15,11-1-3-15,3 4-6 16,-4-1-3-16,-6 7 2 0,-8 0-22 16,-7 0-7-16,-3 3-38 15,-3 0-16-15,2-6-40 16</inkml:trace>
  <inkml:trace contextRef="#ctx0" brushRef="#br0" timeOffset="41598.9">22634 6322 276 0,'18'-28'104'0,"-8"9"-81"0,12-12 12 0,-22 28-2 0,3-13-1 16,1-9 6-16,-4 6-10 15,-7 10-2-15,-11 6-15 16,-10 6-4-16,-8 22-3 0,-2 6-2 15,-8 10 1-15,-11 6-4 16,-3 22 0-16,4 16 3 16,7 2 3-16,13-5 2 15,15-10 3-15,14 6 1 16,14-5 3-16,11-11 10 16,6-5 5-16,5-13-7 15,2-10-2-15,8-15-8 16,14-19 0-16,18-19-3 0,3-12 0 15,3-16-1 1,1-7 2-16,-7-21 1 0,-11-6 3 16,-18 2-7-16,-21 4-2 15,-17-3-1-15,-15-1 0 16,-17 7-5-16,-18 9 1 16,-18 13-2-16,-3 9 0 15,4 7 0-15,17 12-2 16,11 3-24-16,10 3-11 15,11 4-46-15,10 6-19 16,11 12-88 0</inkml:trace>
  <inkml:trace contextRef="#ctx0" brushRef="#br0" timeOffset="42304.19">22945 5670 256 0,'-4'-56'96'0,"1"40"-75"0,-8-9 6 0,4 15-2 16,-4-2-14-16,-3-4-3 15,-3 4-1-15,-12-7 0 16,-20 0-3-16,-18-3-1 0,-11-3 1 16,-17 6 0-16,-35 0 2 15,-8 10 6-15,-38 3 2 16,-8 9-3-16,-35 9 1 15,1 17-1-15,-29 30 1 16,7 26-2-16,-7 21 1 16,14 20-6-16,-3 24-1 15,28 10-2-15,14 28-2 16,14 1 3-16,32 11 0 16,35-9-4-16,35-6-1 0,39-3 14 15,46-28 6-15,36-13 11 16,34-12 5-16,50-13 1 15,43-19 1-15,38-13-11 16,56-27-5-16,43-26-9 16,28-34-3-16,18-31-2 15,18-7-1-15,2-19-3 16,1-18-2-16,-21-26 3 16,-35-2 0-16,-36-26-4 15,-35-21 1-15,-50-17-5 16,-45-21 1-16,-21-60-3 0,-61 7 2 15,-70-1 1 1,-63 29 2-16,-47 37 3 16,-52 38 2-16,-53 34-4 0,-18 38 1 15,-39 32-2-15,-17 21 0 16,25 19-49-16,20 16-23 16,32 22-66-16,54 6-26 15,34-7 19 1</inkml:trace>
  <inkml:trace contextRef="#ctx0" brushRef="#br0" timeOffset="43099.79">20750 8881 276 0,'11'-19'104'0,"-11"19"-81"0,11-16 12 15,-11 16 0-15,0-3-6 16,3-3 1-16,-3 3-13 15,-7 3-5-15,-4 6-7 16,-10 10 1-16,-10 18 0 0,-5 26 2 16,-6 6 0-16,-4 9 0 0,-10 0 2 15,-11 16-5-15,-7 9-3 16,6-2-1-16,12-17-1 16,10-3-3-16,11-12 2 15,7-9-1-15,3-10 0 16,11-16-18-16,3-6-7 15,4-15-28-15,7-10-12 16,4-4-73 0</inkml:trace>
  <inkml:trace contextRef="#ctx0" brushRef="#br0" timeOffset="43385.06">20415 8755 276 0,'-7'-15'104'0,"7"15"-81"0,0 0 9 16,0 0-2-16,4 6-1 15,-1 3 2-15,1 10-1 16,3 0-1-16,0 15-16 16,3 20 3-16,5 15 4 0,-1 6-5 15,-4 16 0-15,1 12-9 16,-4 10-4-16,0-6-4 15,0-10-1-15,0-9 2 16,0-13 2-16,4-6-2 16,-4-16-2-16,3-18-45 0,4-19-17 15,8-13-105 1</inkml:trace>
  <inkml:trace contextRef="#ctx0" brushRef="#br0" timeOffset="43605.15">20881 9345 340 0,'-7'0'129'0,"7"3"-100"0,10 0 13 0,-2 0 2 16,6 0-16-16,7-3-4 15,7 0-13-15,-3 0-5 16,31-3-4-16,-14 0-2 0,22 3 1 15,-4 3-28-15,-7 3-11 0,-4 1-34 16,-6-1-15-16,2 3-55 16</inkml:trace>
  <inkml:trace contextRef="#ctx0" brushRef="#br0" timeOffset="43933.19">21904 8925 296 0,'0'-16'110'0,"0"16"-86"0,-4 0 2 16,4 0-3 0,-17 25-4-1,-1-6 1-15,-10 22-9 16,3-10-2-16,1 10-5 15,-5 9 2-15,12-6 3 0,6-10 4 16,8-2 2-16,10-7-6 16,7-3-1-16,7-3-6 15,4-7-4-15,-1 4 1 16,5-7 2-16,-5-3-31 16,1 1-12-16,0-7-28 0,-1-3-11 15,1-4-44 1</inkml:trace>
  <inkml:trace contextRef="#ctx0" brushRef="#br0" timeOffset="44229.99">22218 8843 312 0,'0'-6'118'0,"0"6"-92"0,0 6 6 0,0-6-2 16,-4 10-2-16,1-1 6 16,-4 25-6-16,0-5 0 15,-7 27-15-15,-7 16 1 0,-1 7 2 0,1 5-8 16,4 13-4-16,2-9-3 16,5 3 1-16,3-19-1 15,0-3-1-15,0-6-2 16,0-7 1-16,0-5-32 15,-4-11-15-15,0-8-34 16,1-7-13-16,3-6-48 16</inkml:trace>
  <inkml:trace contextRef="#ctx0" brushRef="#br0" timeOffset="44526.64">22751 9081 328 0,'-11'-18'123'0,"11"18"-95"0,4 0 11 0,-4 0 1 16,7 0-15-16,0 0-3 0,10 3-12 15,-3-3-4-15,11 0-4 16,17 0-4-16,4 3 1 16,0 3 1-16,-14 0 0 15,-7 1-51-15,-8 5-20 0,-6 7-86 16</inkml:trace>
  <inkml:trace contextRef="#ctx0" brushRef="#br0" timeOffset="44740.57">22606 9483 332 0,'-32'15'126'0,"29"-8"-98"0,10-1-1 0,3-6-8 16,15-3-17-16,14-7 0 15,7 1-2-15,0 0 0 16,-1-1 0-16,1 4-3 0,0 0 2 0,0 3-23 15,0 3-10 1,-4 3-22-16,-6 3-10 16,-5 3-48-1</inkml:trace>
  <inkml:trace contextRef="#ctx0" brushRef="#br0" timeOffset="45233.52">23791 9213 220 0,'18'-25'85'0,"-18"25"-66"0,4-22 5 0,-4 16 1 16,0-4-1-16,0 1 5 16,0 0 5-16,0-1 1 15,0 1-19-15,0 3 0 0,-8 6-2 16,-13 6-3-16,-10 9-1 15,-8 7-4-15,-11 7-1 16,1 2 1-16,-4 10 3 16,4 9 2-16,3 9 3 15,3 7-3-15,12 3 1 16,10-9-1-16,10-7 1 16,14-3 0-16,12-9 0 15,20 0-2-15,25-13-1 16,14-9-3-16,0-3 1 15,7-16-4-15,11-10 0 16,0-9 10-16,-8-15 6 16,-17-16 5-16,-14-7 3 15,-10-5-12-15,-22 8-6 0,-7 10-6 16,-25-37 0-16,4 18-2 16,-39-18-1-16,11 18-4 15,-28 3 0-15,13 13-7 16,-31 13-3-16,18 6-34 15,-5 18-16-15,-6 7-51 16,21 16-20-16,15-4-21 16</inkml:trace>
  <inkml:trace contextRef="#ctx0" brushRef="#br0" timeOffset="45939.98">21488 10427 208 0,'7'-41'77'0,"-4"28"-60"0,1 1 15 0,-4 9 2 16,0-1-6-16,0 4 0 15,0 0-6-15,0 0-2 16,3 7-11-16,-3 2 6 0,0 7 4 15,0 9 3-15,0 6 2 16,0 7-7-16,0 3 0 16,0 3-8-16,-3-4-3 15,-1 7-3-15,4-6-3 16,-3 9 1-16,3-3 1 16,-4-3-23-16,4-6-8 0,0-7-28 15,-3-12-117 1</inkml:trace>
  <inkml:trace contextRef="#ctx0" brushRef="#br0" timeOffset="46165.67">21304 10546 236 0,'0'3'88'0,"7"3"-69"0,11 7 4 0,-7-7-4 15,3-3 3-15,7 6 6 16,4-2-2-16,6-4 2 16,1 3-16-16,7-3-2 0,-4-3 0 15,-3 10-6-15,-11-7 0 16,-3 0-29-16,-4 3-12 16,-4-3-101-1</inkml:trace>
  <inkml:trace contextRef="#ctx0" brushRef="#br0" timeOffset="46553.81">21904 10257 256 0,'0'-12'96'0,"0"12"-75"0,0-3 10 15,0 3 1-15,0 0-11 16,0 0-2-16,0 6-7 16,0 0 0-16,-4 7-7 0,1-4-1 15,-4 13 2-15,0-3 1 0,0 9 1 16,0 3 2-16,3 7 1 15,1-10-3-15,3 0-3 16,3 13 0-16,1-16 1 16,-1-3-3-16,4-3-2 15,0-3 0-15,0-4 1 16,4 1-34-16,0-4-13 16,-4-3-66-1,0-9-68-15,3-3 54 16</inkml:trace>
  <inkml:trace contextRef="#ctx0" brushRef="#br0" timeOffset="46826.17">22035 10282 280 0,'0'3'104'0,"0"-3"-81"0,-4 10 18 0,4-10 4 0,-4 9-9 15,1 4-1-15,-1 12-8 16,1 3-3-16,-1 10-13 16,4 6-2-16,0 0-2 0,0-1-3 15,4-5-1-15,-1 3-3 16,4-7-1-16,1 1 3 16,-1-4 3-16,-4-3-22 15,1-3-8-15,-4-3-41 16,-7-3-17-16,0 6-67 15</inkml:trace>
  <inkml:trace contextRef="#ctx0" brushRef="#br0" timeOffset="47110.36">21378 11079 240 0,'0'0'90'0,"0"0"-70"0,7 0 17 0,0 0 2 15,4 0-8-15,10 0-1 0,4-3-3 16,17-4 0 0,15-5-15-16,10-1 0 0,0-2 1 0,0-1-7 15,0 0-1-15,3 1-3 16,4 5 1-16,-3 1-15 15,-8-1-5-15,-3 1-35 16,-7 3-14-16,-3 3-74 16</inkml:trace>
  <inkml:trace contextRef="#ctx0" brushRef="#br0" timeOffset="47803.46">21911 10659 220 0,'0'-4'85'0,"0"4"-66"0,-3-3 5 0,3 3 1 15,0 0-5-15,0 0 3 16,0 0-7-16,0 0 1 16,0-3-10-16,0 3 2 0,3 0 2 15,1 0-4-15,3 0-2 16,0 0-2-16,3 0-3 16,-3 0-8-16,0 0-3 15,0 0-122 1</inkml:trace>
  <inkml:trace contextRef="#ctx0" brushRef="#br0" timeOffset="48460.28">23424 10229 244 0,'4'-3'93'0,"-4"3"-72"0,7 3 7 15,-7-3-2-15,4 3-5 0,-4 0-1 16,3 7 3-16,1-1 2 16,-4 10-13-16,0-3 6 0,-4 12 3 15,1 0-7-15,-1 19-1 16,1-12-7-16,-1 8-2 16,0-8-2-16,4 3-2 15,0-7-10-15,0-3-4 16,0-3-64-16,0-3-25 15,0-3-32 1</inkml:trace>
  <inkml:trace contextRef="#ctx0" brushRef="#br0" timeOffset="48686.66">23269 10439 264 0,'11'-6'99'0,"-11"6"-77"0,21 9 2 16,-17-9-4-16,6 7-5 16,-3-4 1-16,11-3-4 15,-1 6 0-15,15-3-7 16,-7-3-3-16,10 0 1 0,-7 0-4 16,-3 0-2-16,-4 0-80 15,-3 6-34-15,-4-3 6 16</inkml:trace>
  <inkml:trace contextRef="#ctx0" brushRef="#br0" timeOffset="49015.78">23809 10226 244 0,'14'-16'90'0,"-14"16"-70"0,11-9 13 0,-11 9-1 15,0 0-2-15,0 0 2 16,0 0-15-16,0 0-8 16,-7 9-5-16,0 1 1 0,-4 8 1 15,0-5 4-15,1 3 1 16,-1-1 3-16,4 4 4 16,0-3-6-16,7 3 1 15,0-4-8-15,4 4-1 16,-1-3-4-16,4-1-1 0,0-2 3 15,4 0 3-15,-4-1-11 16,4-2-3-16,-4-7-40 16,7 3-16-16,-4-3-50 15,4-3-57 1,0 0 56-16</inkml:trace>
  <inkml:trace contextRef="#ctx0" brushRef="#br0" timeOffset="49300.02">23968 10238 300 0,'0'-18'112'0,"0"18"-87"0,0 0 11 0,0 0 0 16,0 0-11-16,0 0 0 16,-4 6-5-16,1 0-1 15,-1 10-10-15,1-4 6 0,-4 13 2 16,0-3-7-16,-4 22-1 15,4-6-5-15,3 12-3 16,-3 13 0-16,4-7-1 16,-1-9 0-16,1-3 2 15,-1-6-3-15,1-7 0 16,-1-6-30-16,1-3-14 16,-4-6-26-16,-1-4-8 15,5-2-62 1</inkml:trace>
  <inkml:trace contextRef="#ctx0" brushRef="#br0" timeOffset="49631.14">23276 10862 264 0,'-17'4'99'0,"17"-4"-77"0,0 15 9 16,0-12 1-16,3 4 0 0,1-1 3 16,3 3-2-16,0 1 0 15,14-4-18-15,-3-3 9 0,38-9 3 16,-10 0-10-16,35-4-2 16,-17 4-7-16,34-4 0 15,-20 4-5-15,14 3-2 16,-18 3 0-16,0 3-1 15,-18 0-9-15,-6 0-2 16,-12 1-36-16,-6-1-16 16,4 0-59-16,-8 3-22 15,-14-3 23 1</inkml:trace>
  <inkml:trace contextRef="#ctx0" brushRef="#br0" timeOffset="51111.08">21558 12001 284 0,'14'-10'107'0,"-10"10"-83"0,-4 3 4 0,0-3-4 0,-7 10-8 16,0-1 1-16,-4 10-3 15,-3 0-1-15,0 6-7 16,-4 3 20-16,-3 7 10 0,-7 5-14 15,-7 14-5-15,-18 15-8 16,-4 0-4-16,15-7-2 16,-22 17-3-16,19-20 1 15,-12 26-1-15,8-4 0 16,6-5 2-16,8-14-3 16,3-8 0-16,8-14 1 15,6-8 0-15,4-7 0 0,3-6 0 16,1-10-33-16,3 4-13 15,0-10-23-15,3-3-8 16,1-3-55 15</inkml:trace>
  <inkml:trace contextRef="#ctx0" brushRef="#br0" timeOffset="51471.79">21001 12095 292 0,'7'-38'110'0,"-4"19"-86"0,8-6 2 15,-7 16-5-15,3-1-6 16,0 10 1-16,0 0 14 15,3 19 5-15,1 3-18 16,-1 6-3-16,5 10 0 0,-1 9-2 16,0 22 1-16,3 16-5 0,5-1 0 15,-1 4-5-15,3 0-2 16,5 6 0-16,-1 0-1 16,-3-16 0-16,-1-9 2 15,-3-12-1-15,-3-10-1 16,-4-13-8-16,-3-2-3 15,-4-10-45-15,0-7-18 16,-4-12-83 0</inkml:trace>
  <inkml:trace contextRef="#ctx0" brushRef="#br0" timeOffset="51749.98">21699 12302 324 0,'4'-4'121'0,"-1"4"-95"0,12-3 22 16,-8 3 3-16,7 0-24 15,3-3-5-15,8 3-11 16,0 0-5-16,3 3-3 15,-3 4-3-15,-1-1 1 0,1 3-4 16,-4 4 0-16,-3 2-51 16,-4 1-24-16,-3 3-77 15</inkml:trace>
  <inkml:trace contextRef="#ctx0" brushRef="#br0" timeOffset="51953.16">21745 12618 244 0,'-14'3'93'0,"14"4"-72"0,7-4 22 0,0-3 6 16,7 0-20-16,8-3-5 15,2-4-11-15,4 1-3 16,4 0-6-16,0 3-3 0,0 0 2 16,-1 3-2-16,-2 3-1 15,-1 0-26-15,0 0-10 16,-3 0-99-1</inkml:trace>
  <inkml:trace contextRef="#ctx0" brushRef="#br0" timeOffset="52319.11">22454 12214 288 0,'0'-6'110'0,"0"9"-86"0,0-3 2 16,0 0-5-16,-3 6-8 16,-4 6 2-16,-4 4-4 15,1 12-1-15,-5 4-6 16,1 5 4-16,4 1 2 0,-1 3 3 0,4-4 3 15,7-5-3-15,0-7 0 16,7-6-5-16,4 3-3 16,3-7 0-16,0-2-1 15,4-4-2-15,3 1-2 16,0-4-6-16,0-3-4 16,-3-3-38-16,-1 0-17 15,-2-3-56 1,-1-10-57-16,-4-2 66 15</inkml:trace>
  <inkml:trace contextRef="#ctx0" brushRef="#br0" timeOffset="52633.71">22747 12186 280 0,'0'-4'107'0,"-3"8"-83"0,3-1-7 15,-7 6 37 1,-1 7-13-16,1 6 0 16,-3 12-3-16,-1 13-21 15,4 7 5-15,0 8 2 0,4-5-8 16,3-4-4-16,0 7-10 16,0 5-1-16,3 4-1 15,-3 0 0-15,0-9 0 16,0-10 2-16,0-6-1 0,4-9-1 15,-1-14-2-15,1-2-1 16,-1-3-29-16,4-13-12 16,0-3-37-16,-3-3-16 15,-4-13-50 1</inkml:trace>
  <inkml:trace contextRef="#ctx0" brushRef="#br0" timeOffset="53307.68">22726 11709 236 0,'-49'-38'88'0,"20"26"-69"0,-20-13 11 16,24 9 1-16,-3-3-8 16,-7 0 1-16,-11-6-4 15,-21 0-3-15,-21 6-9 16,-8 7-1-16,-16 6 0 0,-26 15-1 15,-3 7-1-15,-32 9-3 0,0 6-2 16,-14 4 7-16,-3 18 3 16,13 16 3-16,-6 22 5 15,17 0-4-15,25 0 2 16,14 31-9-16,10 3-2 16,12-5-3-16,27 24-2 15,36-9 12-15,31-4 4 16,25-2 0-16,29 6 3 15,45 0-1-15,21-19 0 16,39-10-9-16,18-12-3 16,42-19 5-16,14-18 4 15,29-23-3-15,31-24-2 16,-10-23-3-16,21-28 0 0,-1-34-4 16,-13-13 0-16,-4-6-1 15,-28-28-2-15,-35-16 1 16,-25-3 1-16,-39-28-1 15,-46 6-1-15,-49-19 3 16,-42 6 0-16,-39-15-4 16,-61 22 1-16,-27 34 0 15,-43 22 0-15,-10 38-3 16,-11 21 2-16,-7 23-28 16,21 12-10-16,7 10-43 15,15 6-15-15,31 6-81 16</inkml:trace>
  <inkml:trace contextRef="#ctx0" brushRef="#br0" timeOffset="54541.21">27436 9527 244 0,'3'-7'90'0,"-3"7"-70"0,7 4 4 0,-7-4-3 16,0 3-2-16,0-3 3 16,-3 9 1-16,3-3 3 15,-11 4-14-15,4-1 4 0,-14 4 4 16,3-4-2-16,-10 7 1 0,7-4-6 15,-15 7-3-15,8-3-5 16,-18-1-4-16,8 4 0 16,-22 6-1-16,10-6 0 15,-6 9 0-15,10-2-3 16,-3 2 2-16,10 0 3 16,-4 6 1-16,8-5 3 15,-4 5 1-15,8-6-1 16,-1 4-1-16,7-4-6 15,7 0 1-15,4-3 0 0,14 0 2 16,0-6-1-16,11 3-1 16,-4-3 3-16,11-3 0 15,-1 2 1-15,8 1 2 16,-4 0-1-16,4 0 0 16,-4-3-3-16,-3 5 1 15,-1-2 0-15,-6 3 3 16,-1 3 1-16,-13 7 1 15,3-4-4-15,-14 10-1 16,3-10-1-16,-6 6 1 16,2-6-4-16,-6 1 0 15,7-4 1-15,-3 0 2 16,2-3-3-16,5 0 0 16,-1-7-1-16,8 1 0 15,-1 3 2-15,8 0 0 16,-1-4 0-16,4 4 0 15,0 0 0-15,0 6 0 0,4 10 0 16,-7 5 2-16,-4 7 5 16,-7-6 6-16,-8 6-7 15,-6-3-3-15,-7 0-2 16,0-3-1-16,-4 3 0 16,7 3 0-16,8 6 0 15,6 3 0-15,11-2 0 16,7-4 2-16,7-3-3 15,7-9 0-15,4-7 3 16,3-9 1-16,4-3-1 16,10-4-2-16,4-5 1 0,0-7-1 15,-3 3-40-15,-8-3-18 16,-11 0-69-16,-9-3-30 16,-8-3 19-1</inkml:trace>
  <inkml:trace contextRef="#ctx0" brushRef="#br0" timeOffset="55350.72">27693 10358 212 0,'21'-26'82'0,"-21"26"-64"0,18-18 24 0,-18 18 8 16,0-7-15-16,0 7-3 15,-14 0-12-15,7 0-5 16,-14 10-8-16,3-4-1 0,-24 16 1 15,-22 28 3-15,1 7 1 0,3 2 3 16,7 4 2-16,7 3-7 16,3 6-1-16,8 9-6 15,11-2-2-15,9-7 0 16,19-13 0-16,17-8 11 16,28-17 7-16,19-6 0 15,2-15-1-15,8-10 6 16,13-19 5-16,8-12-6 15,-4-9-1-15,-13-7-10 16,-15-3-2-16,-14-7-5 16,-11-5-1-16,-14-1-1 15,-17 4 1-15,-1 12-4 0,-24-19 0 16,4 13-1-16,-36 3 0 16,10 9-3-16,-17 10 1 15,11 9-18-15,-4 10-6 16,11 3-34-16,3 12-15 15,8 3-39-15,6 19-16 16,11 16 6 0</inkml:trace>
  <inkml:trace contextRef="#ctx0" brushRef="#br0" timeOffset="55683.07">28176 10988 288 0,'7'-35'107'0,"-7"35"-83"0,4 0 19 15,-4 0 6-15,0 0-12 16,0 0 1-16,0 10-6 16,0-1-2-16,-4 10-17 15,1-3 1-15,-4 12 2 0,0-6-6 16,-4 9-1-16,1-6-5 15,-8 10-1-15,4-7-1 16,-11 10 1-16,-7 15-2 16,-3-3-1-16,0 0-15 0,3-6-7 0,4-6-25 15,7-13-9-15,14-6-62 16,10-19-34 0,11-10-25-1,4 1 93-15</inkml:trace>
  <inkml:trace contextRef="#ctx0" brushRef="#br0" timeOffset="56027.9">28684 10336 280 0,'11'-22'107'0,"-11"22"-83"0,0 0 15 0,0 0 1 16,-4 3-13-16,1 6-3 15,-4 7-10-15,0-4-1 16,-7 20-8-16,0-7 1 0,-4 16 1 16,4-7 1-16,0 7 2 15,3-10 1-15,8 4 1 16,-1-7 2-16,4 0 2 15,11 7-7-15,-1-7-3 16,4-3-6-16,0-9 0 0,-3-4 2 16,14-2 1-16,-4-1-17 15,11-6-7-15,-8 0-37 16,5-3-14-16,-5 0-89 16</inkml:trace>
  <inkml:trace contextRef="#ctx0" brushRef="#br0" timeOffset="56340.31">29044 10449 260 0,'7'-22'99'0,"-7"22"-77"0,0 0 15 0,0 0 3 15,-3 6-7-15,-1 0 3 16,-3 16-7-16,0 3-1 15,-7 13-15-15,0-7 1 0,-11 10 0 16,0 25-3-16,4 3-1 16,4-10-6-16,6 17-3 15,4-1 2-15,0-13 0 16,0-8-4-16,0-7-1 16,0-6-19-16,0-7-9 15,3-9-26-15,1-6-10 16,3-10-73-1,3 1-41-15,4-20 83 16</inkml:trace>
  <inkml:trace contextRef="#ctx0" brushRef="#br0" timeOffset="57453.59">29210 9906 236 0,'-4'0'90'0,"4"0"-70"0,-3 0 10 16,3 0 2-16,0 0-7 15,0 0 0-15,0 0-5 16,0 0-2-16,3 6-10 15,-3-6 4-15,8 10 1 0,-1-1 0 16,10 1 0-16,1-1-5 16,17 10 0-16,-7-7-1 15,11 4 3-15,-7-3-1 16,10 5 2-16,-6-2-8 16,9-3-2-16,-6 2-1 0,7-2 2 15,-7-1-1-15,3 1-1 16,-10-4-2-16,0 1 1 15,-4-1 3-15,-7 0 1 16,-3 1-1-16,-8-1-2 16,1-2 7-16,-11 11 3 15,0-8-3-15,-14 5 1 16,0-2-5-16,-11 6-2 16,4-3 2-16,-4 2 0 15,4-2 1-15,-4 3 0 16,4 0-2-16,-4 6 1 15,4-6-2-15,-3 6-1 16,2-3 1-16,-6 3-1 16,3 0 0-16,-3 0 2 15,7-3-3-15,0 0 0 16,3-3-1-16,8-1 0 0,3-5 4 16,7 3 1-16,0-4-4 15,7-3 1-15,3 4-2 16,1 0 0-16,-1-4 4 15,-3 0 1-15,-3 1-1 16,-4-4 1-16,0 3 0 16,-7 1 1-16,0-1-5 15,-4 1 1-15,-6 5 0 16,-4-2 0-16,-1-1 0 16,1 4 0-16,0 0-3 15,3-1 2-15,4 1 1 0,4-3 0 16,3 6 0-16,3-7 0 15,8 1 2-15,3-1 1 16,3 1-1-16,1 2 1 16,3-2-2-16,0 6-1 15,4 6-2-15,-1 0 1 16,1 3 1-16,0 0 0 16,-1 1 0-16,1-1 2 15,0 3 5-15,-4 0 6 16,-4 4 2-16,-3-1 3 15,-7 4-1-15,-10 6-1 16,-11 3-8-16,-11 0-3 16,-7-6-3-16,-3-4-2 15,-1-5 1-15,8-7 1 0,3-6-1 16,4-7-1 0,3-2 1-16,4-1-1 0,4-9-5 15,-1 6-1-15,0-3-46 16,4-3-18-16,-3 7-131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5T14:58:00.03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5242 6303 208 0,'7'-18'77'0,"-7"8"-60"0,4 1 10 0,-4 6 1 16,0-1-3-16,0-2 0 16,0 3 1-16,0 0 1 15,0 0-14-15,0 3 10 0,-7 25 28 31,-4 9-3-15,-3 7-17-16,-7 19-11 16,-7 24-5-16,-11 4 1 15,-7 0-9-15,-7 12-4 16,-10 13-2-16,13-9 1 16,4-7-1-16,4-6 2 15,3-10-2-15,8-12-1 0,2-12 1 16,8-13 1-16,3-10-3 15,4-9 0-15,4-12-23 16,6-4-12-16,-3 1-19 16,0-10-8-16,0-10-46 15,4 7-17-15,-8-3 15 16</inkml:trace>
  <inkml:trace contextRef="#ctx0" brushRef="#br0" timeOffset="418.3">4688 6241 272 0,'7'-35'104'0,"1"20"-81"0,-1-4 5 0,-4 16-2 16,1-4-4-16,3 4 4 16,3 9-3-16,4 10-2 15,11 12-11-15,-4 10 7 0,7 6 3 16,4 15-4-16,7 29 1 16,-14-22-6-16,17 34-1 15,0 13-4-15,-3 3 1 16,-11-9-6-16,1-13-3 15,-1-13 1-15,0-8 0 16,-10-20 1-16,-1-3 2 16,-3-15-1-16,-3-7 2 15,-7-6-7-15,-1-7-1 0,1-5-27 16,-4-4-11-16,0-6-27 16,0-3-11-16,7-6-58 15</inkml:trace>
  <inkml:trace contextRef="#ctx0" brushRef="#br0" timeOffset="690.33">5553 6532 316 0,'3'10'121'0,"4"-1"-95"0,0 4 11 0,-3-10 0 16,6 6-14-16,8-3-4 15,3-2-10-15,11-4-4 16,0-10-3-16,10 7-2 0,4-3 3 16,-7-1-13-16,-4 4-6 15,-7 6-128 1,-7 10-76-16,-10 0 97 15</inkml:trace>
  <inkml:trace contextRef="#ctx0" brushRef="#br0" timeOffset="870.23">5584 7065 324 0,'18'22'123'0,"-4"-22"-95"0,25-9-2 16,-21 3-7-16,24-13-14 15,18-3-3-15,0 3-10 16,7 6-3-16,-11 4 6 16,-3 0-48-16,4 15-22 0,-4 6-47 15</inkml:trace>
  <inkml:trace contextRef="#ctx0" brushRef="#br0" timeOffset="1409.31">6791 6451 260 0,'0'-28'96'0,"0"15"-75"0,-4-6 14 0,1 13 1 16,3-4-6-16,-7 1 2 16,-4 0-5-16,1-4 1 15,-1 13-16-15,-3 0 2 0,-4 16 0 16,-6 6-1-16,-5 15 0 0,-13 23-7 16,-4 18-2-16,0 1 4 15,-3 2 3-15,10 16 2 16,15 7 3-16,20-10-7 15,11-9-1-15,21-13 0 16,15-10 2-16,10-14-5 16,21-17-1-16,17-19 4 15,5-18 3-15,-8-19-2 16,0-28 0-16,-7-13 1 16,-14 0 4-16,-21-3 5 15,-18-16 3-15,-24-5-7 0,-15-1-4 16,-17 6-9-1,-18 10-1-15,-21 9-1 0,-11 16 0 16,8 15-3-16,-4 13 0 16,10 10-3-16,15 9 1 15,10 3-30-15,11 3-14 16,3 3-50-16,15 3-22 16,3 10-60-1</inkml:trace>
  <inkml:trace contextRef="#ctx0" brushRef="#br0" timeOffset="2068.25">6505 5372 260 0,'-84'-37'96'0,"38"24"-75"0,-32 0 8 15,43 7-1-15,-22 6-13 16,-20 0-1-16,-15 6-10 16,-7-2-3-16,-21 8-1 15,-10 1 6-15,-1 5 6 0,-10 4 5 16,-3 10 4-16,2 12-5 15,1 22-1-15,-10 18-12 0,13 7-1 16,11 6 0-16,7 19 3 16,4 3-4-16,3 1-1 15,14 18 0-15,21 3 0 16,8 6 6-16,20 16 4 16,22 0 12-16,14 3 8 15,42 16-9-15,25-13-4 16,28 10-13-16,43-3-2 15,24-23 0-15,50-15 3 16,6-18-2-16,40-14-2 16,27-18 2-16,1-22 0 0,21-29-1 15,3-30 1 1,-10-26 0-16,-4-22 3 0,-28-25-1 16,-7-40 0-16,-25-4-3 15,-31-25 1-15,-29-25-2 16,-28-6 2-16,-32-25 0 15,-38-22 1-15,-36-63 0 16,-39-16 0-16,-38 22-7 16,-53 1 0-16,-15 46-4 15,-45 51 2-15,-11 40 3 16,-28 41 1-16,11 41 1 16,-4 25 0-16,7 22-9 15,38 12-4-15,26 10-46 16,24 9-21-16,25 13-96 15</inkml:trace>
  <inkml:trace contextRef="#ctx0" brushRef="#br0" timeOffset="3029.6">12298 6344 244 0,'14'-19'93'0,"-7"10"-72"0,-3 0 18 15,-4 9 5-15,0 0-8 0,0 0 2 16,-4 0-18-16,-3 9-4 16,-7 7-10-16,-7 2 9 0,-8 7 5 15,-9 7-4-15,-8 21 1 16,-4 13-8-16,1 3-1 16,-4 9 0-16,-10 4 0 15,-11 15-7-15,-4 3 0 16,4 1 1-16,10-10 1 15,11-4-4-15,11-11 1 16,10-10-2-16,8-10 0 16,6-12-14-16,7-16-4 15,4-6-25-15,4-16-12 16,-1-9-53-16,8-3-24 16,3-7 21-1</inkml:trace>
  <inkml:trace contextRef="#ctx0" brushRef="#br0" timeOffset="3345.34">11606 6372 232 0,'-17'-22'88'0,"13"13"-69"0,4-10 17 16,4 10 3-16,3-4-12 15,3 1-1-15,5 5-2 0,2 11 2 16,8 8-14 0,0 7 11-16,-1 15 4 0,1 17-1 0,-4 27-1 15,-3 10-7-15,-4 9-1 16,0 19-10-16,0 6-4 16,0-6-2-16,4-9-1 15,3-1 0-15,4-11 2 16,3-14-6-16,4-15 1 15,-1-13-48-15,-6-18-18 16,0-16-102 0</inkml:trace>
  <inkml:trace contextRef="#ctx0" brushRef="#br0" timeOffset="3558.29">12319 7003 320 0,'4'-7'121'0,"3"10"-95"0,7 7 25 16,-4-7 4-16,8 0-25 15,17-3-6-15,15 0-15 16,13 0-4-16,4 0-3 16,-7 0-6-16,0-3 0 0,-3 0-36 15,-5 0-15-15,1 3-109 16</inkml:trace>
  <inkml:trace contextRef="#ctx0" brushRef="#br0" timeOffset="3960.94">13025 6548 292 0,'-36'-44'110'0,"33"38"-86"0,6-4 7 0,1 7-4 16,10-3-9-16,11-3 0 16,10-1-6-16,7 1-2 15,1-1-6-15,2 7 13 0,1 3 5 16,-3 3 5-16,-5 13 3 16,-6 12 6-16,-14 19 4 15,-11 16-12-15,-11 3-7 16,-6 3-6-16,-4 3-2 0,-4 3-5 15,0 0 0-15,-3 4-3 16,4-13 2-16,2-4 0 16,5-2 1-16,6-10-7 15,8 0 0-15,6-3-1 16,8-6 0-16,14-10 0 16,14-15 2-16,14-10-6 15,0-6 1-15,-4 0-39 16,-7 0-16-16,-6 0-35 15,-4 0-14-15,3 0-69 16</inkml:trace>
  <inkml:trace contextRef="#ctx0" brushRef="#br0" timeOffset="4287.7">14034 6677 312 0,'-25'0'115'0,"21"3"-89"0,4-3 10 0,0 3 0 16,7 0-2-16,4 0 1 15,7-3-10-15,-4 0-5 16,21 0-11-16,0 0-6 0,1 0 0 16,-1 3-2-16,-7-3 2 15,-3 6-24-15,-4-2-8 16,-3 2-94-16,3-3-41 16,-4 3 31-1</inkml:trace>
  <inkml:trace contextRef="#ctx0" brushRef="#br0" timeOffset="4459.52">14023 6990 356 0,'-11'16'134'0,"11"-10"-104"0,14 0 3 16,1-6-5-16,9 0-19 16,12-3-2-16,2-3-5 15,8-7-2-15,0-2 1 16,0 5-19-16,-4 7-5 0,-6-3-55 15,-1 6-24-15,-7 9-29 16</inkml:trace>
  <inkml:trace contextRef="#ctx0" brushRef="#br0" timeOffset="5102.01">15469 6466 288 0,'-3'-25'107'0,"-4"16"-83"0,-4-4 15 16,4 7 3-16,-7 3-14 15,-4 0-1-15,-3 6-10 16,-4 6-2-16,-6 13-9 16,-8 16 0-16,-14 31 1 0,-7 3 5 15,-7 10 3-15,0 15-4 16,14 13 1-16,18-13-1 16,21-9 1-16,24-16-2 0,33-7 1 15,13-14-2-15,15-20 0 16,20-9 3-16,5-19 3 15,-5-6 5-15,-10-16 2 16,-6-18-3-16,-8-20 1 16,-11-2-7-16,-17-7-3 15,-22 0-5-15,-13-19-2 16,-15-9-3-16,-17 3-1 16,-18 7-4-16,-21 8 1 15,-3 17-9-15,3 12-4 16,0 12-27-16,7 23-11 15,7 5-24-15,10 14-11 16,12 11-83 0</inkml:trace>
  <inkml:trace contextRef="#ctx0" brushRef="#br0" timeOffset="5657.94">13152 7918 256 0,'-15'-31'96'0,"8"21"-75"0,-3 7 14 16,6 3 3-16,1 0-16 0,-1 3-2 16,1 7-1-16,3 5 0 15,3 11-10-15,1 14 6 0,3 10 4 16,0 7 3-16,-4-4 4 15,-3 4-12-15,0-1-5 16,-3 4-6-16,-1 6-3 16,-3-1 1-16,0-5-1 15,4-13-42-15,-1-9-19 16,-3-13-53-16,4-10-21 16,-4-15 19-1</inkml:trace>
  <inkml:trace contextRef="#ctx0" brushRef="#br0" timeOffset="5855.26">12827 8182 292 0,'-4'0'110'0,"8"6"-86"0,10 3 2 16,-3-3-5-16,6 1-10 16,19-1 1-16,20-6-1 15,8 0 3-15,-1-3-7 16,-3 0-4-16,-4 3 0 0,-6 0-2 15,-4 0-1-15,-7 0-50 16,-8 0-24-16,1-7-59 16</inkml:trace>
  <inkml:trace contextRef="#ctx0" brushRef="#br0" timeOffset="6198.62">13490 7912 236 0,'0'-16'90'0,"4"16"-70"0,3-3 13 0,-4 3 1 16,4-6-5-16,4 6 3 16,0 0-3-16,3 6 0 15,0-3-16-15,-4 13 5 0,-3 6 3 16,-7 9 0-16,-3 13-1 16,-8 6-2-16,1 0 1 15,-4-6-4-15,3 0 1 16,0-6 0-16,4-1-1 15,0 1-5-15,4-3-4 16,3-10-1-16,3 3-1 16,8 0-2-16,7-9 1 0,6-3-2 15,8-7 2-15,3-3-2 16,-3-3-1-16,0 1-2 16,-8-4-1-16,-2 0-47 15,-8 3-19-15,-4 0-53 16,1 3-21-16,-11 3 3 15</inkml:trace>
  <inkml:trace contextRef="#ctx0" brushRef="#br0" timeOffset="6451.66">12986 8802 288 0,'-21'4'107'0,"24"-1"-83"0,4 0 24 0,0 0 4 16,7 0-18-16,8-3-5 15,9 0-13-15,12-3-5 16,6-3-6-16,7-1-4 0,11-2 0 16,11 0-1-16,3-4 2 15,-3-3-17-15,-1 7-4 16,5-7-51-16,9 1-21 15,12-4-50 1</inkml:trace>
  <inkml:trace contextRef="#ctx0" brushRef="#br0" timeOffset="6932.11">15215 7887 244 0,'-14'-19'93'0,"11"16"-72"0,-1-3 16 0,4 6 4 15,0 0-4-15,0 6 0 16,4 3-5-16,-1 4-2 15,4 6-17-15,0 15 1 0,0 7 0 16,0 9 1-16,0 3 1 16,1 1-6-16,-5-4-4 15,1-3-3-15,-4 0-3 0,0 0-4 16,3-6 0-16,1-7-44 16,-1-9-18-16,1-6-99 15,-1-6-46 1,1-7 110-16</inkml:trace>
  <inkml:trace contextRef="#ctx0" brushRef="#br0" timeOffset="7137.31">15074 8109 316 0,'4'-3'118'0,"3"6"-92"0,14-3 4 15,-10 7-3-15,6-7-12 0,11 0 2 16,4-7-4-16,10 7 2 15,8-3-8-15,3 0-2 0,0 3-1 16,-11 0-7-16,-7 0 0 16,-6 3-61-16,-12 0-123 31</inkml:trace>
  <inkml:trace contextRef="#ctx0" brushRef="#br0" timeOffset="7473.79">15625 7837 280 0,'7'-13'104'0,"3"10"-81"0,4 3 9 0,-7 0 1 0,4 3-1 16,3 3 5-16,0 4-3 15,0-1 2-15,-3 10-20 16,-1 9 6-16,-6 10 2 0,-4 6-6 15,-4 0-3-15,-3 6-4 16,0-6-2-16,0-4-1 16,0-2 2-16,4-7-1 15,3-2 2-15,3-4-2 16,4-3 0-16,0-3-5 16,7-4-1-16,4-2-1 15,7-4-2-15,7-3 1 16,-1 1-1-16,-3-7-29 15,-3 6-13-15,-4-3-40 0,-7-3-18 16</inkml:trace>
  <inkml:trace contextRef="#ctx0" brushRef="#br0" timeOffset="7760.49">15162 8755 300 0,'-31'10'112'0,"20"-4"-87"0,4-3 20 0,7-3 4 0,4 6-16 16,6-2-4-16,8-4-8 15,10-4-1-15,14-2-11 16,25-3 1-16,11-1 1 0,0 1-6 15,-4 3-1-15,-7 3-2 16,-7-1 1-16,-7 4-11 16,-8 0-4-16,-2-3-52 15,-8 0-22-15,0-3-77 16</inkml:trace>
  <inkml:trace contextRef="#ctx0" brushRef="#br0" timeOffset="8645.2">13437 5984 228 0,'4'-7'85'0,"-8"4"-66"0,1 3 10 16,-1 3 2-16,-3 4-13 15,-3 2 0-15,-1 13 1 16,0 19 0-16,-3 18-10 16,0 17 8-16,0 21 5 0,0 28 2 15,-4 19 1-15,1 29-12 16,-1 6-3-16,-3 27-6 15,-4 1-1-15,-3 16 1 0,3-19 2 16,1 0-5-16,2-10-1 16,8-31-5-16,7-28-1 15,7-16-30-15,7-19-14 16,4-9-102 0</inkml:trace>
  <inkml:trace contextRef="#ctx0" brushRef="#br0" timeOffset="9272.59">13201 9834 268 0,'18'-19'101'0,"-18"16"-78"0,3-3 17 0,-3 6 12 0,-10 19-22 15,-5 9-4-15,-9 25-4 16,-8 13-13-16,-7 6 3 0,-3 10 2 16,-4 24-3-16,0 4 1 15,-3 0-7-15,-8 6-3 16,-3 9-1-16,0-6-1 15,4-15 0-15,7-13 2 16,10-19-1-16,3-3-1 16,12-13-39-16,10-12-16 15,7-16-85 1,10-12-59-16,4-10 82 16</inkml:trace>
  <inkml:trace contextRef="#ctx0" brushRef="#br0" timeOffset="9554.48">12686 9812 264 0,'-18'-41'101'0,"18"44"-78"0,0 4 2 16,0-1-5-16,7 3 2 15,4 16 6-15,3 10 0 16,4 15 1-16,3 10-16 15,0 5 3-15,0 11 4 0,0 27-7 16,-3 13 0-16,-4 0-5 16,-3 19-3-16,-1 0-2 0,1-13-3 15,-4-12 1-15,3-19 1 16,1-19-3-16,7-12-2 16,6-23-31-16,12-18-15 15,6-10-114 1</inkml:trace>
  <inkml:trace contextRef="#ctx0" brushRef="#br0" timeOffset="9804.26">13335 10254 312 0,'-14'13'115'0,"14"-4"-89"0,3 7 5 0,-3-10-1 0,7 3-13 16,4 1-2-16,7-4-8 16,10-3-5-16,11-3-1 15,7 0-1-15,-1 0 2 0,-2 0-10 16,-8 0-4-16,-3 10-89 16,-7 5-38-16,-11 4 20 15</inkml:trace>
  <inkml:trace contextRef="#ctx0" brushRef="#br0" timeOffset="9960.58">13490 10643 288 0,'0'12'107'0,"11"-8"-83"0,21-8-3 0,-15 1-4 16,15-6-13-16,7-7-2 15,0-6-8-15,-1 3-4 16,5 7 6-16,-1-4-32 0,7 10-12 15,4 3-64 1</inkml:trace>
  <inkml:trace contextRef="#ctx0" brushRef="#br0" timeOffset="10415.95">14224 10122 244 0,'-7'-22'90'0,"7"13"-70"0,0-7 10 0,0 13 2 16,3-3-5-16,1-3 4 16,3-1-4-16,4 1 1 15,-1-1-16-15,4 4 2 0,4 0 0 16,7 6 4-16,-1 9 3 15,1 13 4-15,-7 6 4 16,-8 10-4-16,-6 0-3 16,-11 9-8-16,-7 3-4 15,-4 6-3-15,-3 7 0 16,-4 0-4-16,-3-4-2 16,-4-2 2-16,0-7 0 15,4 3 3-15,7-9 1 16,3 6-3-16,11-6-1 15,11-6-1-15,6-7 1 0,12 0-2 16,2-9 2-16,5-6-2 16,2 0 2-16,5-4-4 15,-1-2 0-15,-7 5-19 16,-3-2-9-16,-8-1-54 16,-6-2-21-16,3-4-76 15</inkml:trace>
  <inkml:trace contextRef="#ctx0" brushRef="#br0" timeOffset="11075.88">14347 9470 264 0,'-17'-88'101'0,"10"66"-78"0,-11-15-7 0,8 18-8 16,-12 0-4-16,-13 4 2 0,-21-4 6 15,-18 3 3 1,-4 10-8-16,-24 6 2 0,-29 9 2 0,1 10 0 16,-29 9 1-16,-10 22 2 15,-22 32 2-15,-7 18-3 16,-13 26 0-16,-4 27-5 16,14 17 0-16,3 27-1 15,32 4 3-15,46 3 1 16,43-13 3-16,45 10-5 15,46-23-3-15,28-21 1 16,43-13 0-16,31-6 5 16,26-9 3-16,27-29 5 15,18-21 2-15,28-26 4 16,18-25 1-16,0-37-6 16,21-35-2-16,-11-19-7 0,22-25 0 15,-29-37-5-15,-3-1-2 16,-18-37-2-16,-42 0-3 15,-25-40 1-15,-35-4-1 16,-42-29-3-16,-40 4 0 16,-45-3-1-16,-56 35 3 15,-26 37-2-15,-41 37-1 16,-47 23 0-16,-27 49 3 16,13 36-5-16,11 21 2 15,25 12-31-15,42 10-14 16,53-6-55-16,53 0-21 0,35-10-44 31</inkml:trace>
  <inkml:trace contextRef="#ctx0" brushRef="#br0" timeOffset="11873.34">22073 5958 224 0,'7'-18'85'0,"-3"18"-66"0,-1-3 16 0,-3-4 4 16,0 7-12-16,0-3-3 15,0 3 1-15,-7 3 4 16,-7 16-16-16,-7 9 0 0,-7 19 0 16,-11 19-3-16,-14 3 2 15,-17 3-7-15,-8 13-1 16,0 15-2-16,-3 4-2 16,-7-13 1-16,-4-10 1 15,1 7-1-15,13-6-1 16,14-10 1-16,12-10-1 15,9-12-7-15,11-12 0 16,11-25-61 0,7-7-27-16,7-12-15 0,11-7-2 15</inkml:trace>
  <inkml:trace contextRef="#ctx0" brushRef="#br0" timeOffset="12187.75">21287 5877 244 0,'-4'-35'90'0,"4"17"-70"0,4-1 6 16,-1 19-3-16,1 0-9 0,6 6 2 15,1 7 4-15,3 12 4 16,0 12-12-16,0 26 9 0,0 19 2 15,0 5-9-15,-3 11-3 16,7 11-7-16,-4 17-1 16,-4-10-1-16,4-3-2 15,1-4 1-15,2-5-1 16,4-16 2-16,8-7 1 16,2-18-4-16,1-13 1 15,0-12-35-15,0-10-15 16,3-12-97-1</inkml:trace>
  <inkml:trace contextRef="#ctx0" brushRef="#br0" timeOffset="12472.69">22359 5877 264 0,'7'-72'101'0,"-7"62"-78"0,0-2 6 15,0 12 0 1,4 9-14-16,3 4-1 16,0 15-2-16,0 10-6 15,0 12 9-15,3 28 5 0,-2 7-4 16,-5 12 1-16,-3 10-8 16,0 9-3-16,-3 0-3 15,-5-13 0-15,-2-6-2 0,-1 1-1 16,1-14-15-16,-1-15-5 15,1-9-52-15,-1-16-20 16</inkml:trace>
  <inkml:trace contextRef="#ctx0" brushRef="#br0" timeOffset="12699.5">22031 6451 280 0,'0'-10'104'0,"14"10"-81"0,25 0-2 0,-14 0-7 0,24 0-10 16,11 0-3-16,7 0 8 15,18-3 6-15,6-3-7 16,-2 6 0-16,-12 0-1 0,-3 0-3 16,-10 0-3-16,-4 0-7 15,-4 0-4-15,-3-3-47 16,4 3-20-16,-8-3-40 15</inkml:trace>
  <inkml:trace contextRef="#ctx0" brushRef="#br0" timeOffset="13238.88">23689 6156 216 0,'14'-44'82'0,"-3"22"-64"0,6-12 9 0,-10 21 0 16,4-6-14-16,0-6-4 16,-1-3 2-16,1-3 3 15,-4 6-7-15,-7-4 11 0,-7 4 5 16,-7 6 0-16,-15 10 0 16,-9 6-6-16,-15 6-2 15,-4 16-7-15,1 3-3 16,-8 9-2-16,-3 13 0 15,-3 16 4-15,3 5 4 16,10 4-2-16,15-12 0 16,21-4-1-16,17-9 2 15,18-9-1-15,15-7 0 0,6-9-1 16,7-13 2-16,15-9-3 16,10-13 1-16,7-15-5 15,0-16-2-15,-11-7 2 16,-3-2 0-16,-14 3-1 15,-7 2-2-15,-11 14 9 16,-7 6 6-16,-7 9-3 16,-6 12 1-16,-8 10-6 15,-15 16 1-15,-9 25-5 16,-15 21 0-16,-10 10 5 16,-8 13 3-16,4 22-6 15,7 6-3-15,11-10-4 16,10-6-1-16,4-3 2 0,7-3 0 15,7-6-17-15,0-7-8 16,0-12-39-16,0-9-16 16,3-7-99-1</inkml:trace>
  <inkml:trace contextRef="#ctx0" brushRef="#br0" timeOffset="13737.9">24511 6269 272 0,'-39'-13'104'0,"25"10"-81"0,0 0 7 0,7 3-1 16,7 0-12-16,3 3-2 16,12 0-2-16,13-3-1 15,18-3-6-15,7 0-4 0,7 0 1 16,3 0-4-16,4 0 0 15,-3 6-12-15,-12 6-5 16,-9 4-109 0,-18 6-63-16,-15 3 85 15</inkml:trace>
  <inkml:trace contextRef="#ctx0" brushRef="#br0" timeOffset="13917.34">24490 6720 324 0,'14'10'123'0,"11"-13"-95"0,24-13-4 16,-24 13-6-16,10-7-14 16,4 1-2-16,3 3-1 15,8 3 1-15,-1 3-1 16,0 3-3-16,1 3 1 0,3 3-30 16,-4-5-14-16,0 5-90 15</inkml:trace>
  <inkml:trace contextRef="#ctx0" brushRef="#br0" timeOffset="14409.49">25869 6366 212 0,'46'-41'79'0,"-18"23"-61"0,18-23-5 0,-25 22-5 16,4-3-3-16,-4-3 4 15,0 6 13-15,-7 7 6 16,-3-4-14-16,-4 3 7 0,-10 7 3 16,-12 6-4-16,-13 9-1 15,-11 13-7-15,-10 4 0 16,-4 14-3-16,-7 4 0 0,-10 6-1 16,-12 10 2-16,1 15 8 15,11 4 6-15,17-7-13 16,14-6-4-16,18-13 5 15,24 0 1-15,26-9 0 16,16-6 0-16,12-1-3 16,13-15-1-16,22-12 1 15,7-10 1-15,0-10-5 16,0-9-2-16,3-6 0 16,-3-19 2-16,-15-15 6 15,-13-7 2-15,-18-3-5 16,-14 0-3-16,-25-16-3 15,-25-12-3-15,-28 13 1 0,-7 11 1 16,-14 17-3-16,-24 12-2 16,-15 16-12-16,4 15-2 15,10 10-32-15,7 13-10 16,11 8-41-16,11 14-14 16,7-10-29-1</inkml:trace>
  <inkml:trace contextRef="#ctx0" brushRef="#br0" timeOffset="15058.39">22458 7906 284 0,'3'-10'107'0,"1"10"-83"0,3-3-1 0,-4 3-3 0,5 0-5 15,6 0 0-15,7 0 4 16,11 0 0-16,10 0-10 16,7 0-1-16,4 3-1 0,-3-3-3 15,-5 6-1-15,-2-6-1 16,-4 4-2-16,-4-1-6 16,0 0-1-16,-3-3-46 15,0 0-17-15,3 0-65 16</inkml:trace>
  <inkml:trace contextRef="#ctx0" brushRef="#br0" timeOffset="15641.17">23432 7743 220 0,'10'-22'82'0,"-10"22"-64"0,21-25 15 0,-17 21 2 16,3-5-12-16,0 3-3 15,3-4 0-15,-2 1-1 16,-1 0-10-16,0 2 12 0,-7-2 6 16,0 3-10-16,-7 2-2 0,0-2-7 15,-8 12-3-15,1-2-2 16,-7 5-3-16,4 7 1 15,-15 9 1-15,4-3-3 16,-11 9 0-16,7-9 1 16,4 9 2-16,3-6-1 15,11 1-1-15,3-5 5 16,18 1 1-16,0-3 0 16,8-3 1-16,9 0-2 15,-6-7 0-15,-4-6-1 16,11-9 0-16,-8-4 2 15,12-2 1-15,-8 2-6 16,0-5-2-16,-3 5 6 16,-4 7 4-16,0-3 4 0,-11 6 3 15,1 0-7-15,-11 19-3 16,3 0 1-16,-10 31 0 16,-3 16-3-16,2-4-1 15,1-2-1-15,4-4 1 16,3-5-2-16,3-1-1 15,4-6 1-15,0-4-1 16,0-5-7-16,4-7-3 16,-4-6-43-16,0-6-17 15,-4-7-42-15,4 0-17 16,-3 1 3 0</inkml:trace>
  <inkml:trace contextRef="#ctx0" brushRef="#br0" timeOffset="16100.26">22895 8514 264 0,'-10'0'99'0,"10"0"-77"0,0 0-2 16,0 0-7-16,3 6-3 15,1-3 1-15,3-3 8 16,3 7 2-16,1-4-10 15,3-3 7-15,0 0 2 0,0 0-6 16,-3 0-1-16,-4 0-7 16,0 0-4-16,-3 0-4 0,-1 6 1 15,-3-6 5-15,-3 3 2 16,-1 7-2-16,-3-7-3 16,0 0 0-16,0 0-1 15,3 0 0-15,1 0 2 16,3-3 1-16,0 0 3 15,0 0 1-15,0 0 1 16,3 0 2-16,8 0 1 16,14 0 1-16,3 0 0 15,-3 0-2-15,20 3-1 16,19 4-5-16,-4-4-1 16,0 0 1-16,3-3 0 15,1-3-5-15,-4-7 1 16,0 1-20-16,-11 0-9 15,-3-1-5-15,-7 10-2 16,-11-3-29-16,-3 6-10 0,-18 7-60 16</inkml:trace>
  <inkml:trace contextRef="#ctx0" brushRef="#br0" timeOffset="16638.79">25400 7843 272 0,'-4'0'101'0,"4"0"-78"0,4 6 13 0,-4-6 2 15,0 0-11-15,0 6-1 16,7-2-11-16,0 5-2 15,11-3-7-15,-4-3 0 0,21 4 1 0,-7-4-3 16,18-3-3-16,-7 6-3 31,10-3 1-31,-6-3-56 0,10 6-25 16,-11-2-59 0</inkml:trace>
  <inkml:trace contextRef="#ctx0" brushRef="#br0" timeOffset="17172.08">26539 7567 256 0,'29'-38'96'0,"-29"38"-75"0,17-28 8 0,-17 28-1 0,4-9-2 15,-1 6 4-15,-3-4-5 16,0-2-3-16,-14 6-12 16,4-3 0-16,-22 6 3 0,7 0-5 15,-14 9 0-15,4 0 0 16,-4 20 0-16,8-11 0 16,-1 17 2-16,4-7-5 15,6 7-3-15,5-7 1 16,10 0 0-16,0-6 1 15,10-3 2-15,8 0 1 16,3-10 1-16,0-3-2 0,18-12-1 16,-7 6-1-16,13-19 0 15,-6 3 2-15,0-2 3 16,-4 2 5-16,-7 3 1 16,-3 4-2-16,-8 9 2 15,1 0-6-15,-18 22-1 16,3-3-2-16,-17 12-1 15,4-3-3-15,-12 29 1 16,-6 21-2-16,10 7-1 16,4-13-2-16,7-6-1 15,0-7 2-15,3-5 2 16,1-14-46-16,3 4-22 16,-4-6-50-16,8 3-19 15,-1-7-12 1</inkml:trace>
  <inkml:trace contextRef="#ctx0" brushRef="#br0" timeOffset="17441.58">25760 8461 348 0,'-4'0'129'0,"15"0"-100"0,7-7 0 15,-4 4-5-15,21 0-16 16,21 0-2-16,15 0-2 16,3 0 0-16,11 0-2 15,6-1 1-15,-2 4 0 0,-8 7-1 16,-11-1 1-16,-6 3-2 16,-18 1-1-16,-8-1-17 0,-9 1-9 15,-5-1-74-15,1 3-35 16,-7 4 12-1</inkml:trace>
  <inkml:trace contextRef="#ctx0" brushRef="#br0" timeOffset="18267.18">23834 5472 228 0,'0'0'88'0,"0"0"-69"0,0 16 17 16,0-13 3-16,-4 22-10 16,1-6 0-16,-19 47-12 0,5-13-3 15,-47 79-8-15,-27 62-4 0,-1 26 1 16,-10 31-2-16,-8 0-1 15,8 18 1-15,14-18-1 16,10 0-3-16,8-19 2 16,6-22-10-16,11-6-3 15,14-35-33-15,18-31-14 16,4-22-59 0</inkml:trace>
  <inkml:trace contextRef="#ctx0" brushRef="#br0" timeOffset="18793.4">23269 9941 296 0,'18'-51'112'0,"-18"51"-87"0,-4 0 13 0,4 0 1 16,-7 13-10-16,0-4 0 15,-14 29-12-15,-18 25-3 16,-7-1-8-16,-7 7-4 0,1 19 1 15,-8 12-2-15,-18 1-1 16,-14 2 1-16,1 16-1 16,-1 1 0-16,7-11 2 0,8-11-3 15,10-4-2-15,14-13-23 16,14-9-10-16,14-15-17 16,15-17-4-16,13-21-78 15</inkml:trace>
  <inkml:trace contextRef="#ctx0" brushRef="#br0" timeOffset="19108.43">22825 9715 284 0,'3'-16'107'0,"1"16"-83"0,6 6 4 0,-6 1-4 16,3 2 1-16,4 10 5 16,-1 9-3-16,1 19-2 15,-1 32-13-15,-3 8-3 0,-3 17-2 16,-4 31-3-16,0 3-3 16,0 3 0-16,0 3-1 15,3-12 2-15,4-20 1 16,1-11-1-16,2-23-2 15,4-15-21-15,11-22-11 16,10-16-127 0,4-16-62-16,-4-18 111 15</inkml:trace>
  <inkml:trace contextRef="#ctx0" brushRef="#br0" timeOffset="19305.02">23597 10267 328 0,'-14'-3'123'0,"18"9"-95"0,13 0-2 16,-3 0-5-16,11 1-15 15,10 2-1-15,8 0-5 16,3 1-1-16,10-1 1 16,1 1 0-16,-5-1 0 0,-2 10-62 0,-11 3-25 15,-18 6-43 1</inkml:trace>
  <inkml:trace contextRef="#ctx0" brushRef="#br0" timeOffset="19501.09">23671 10768 324 0,'0'-3'121'0,"15"6"-95"0,13 0 5 0,-14-3-4 16,7 4-20-16,7-4-4 15,4 0-2-15,10 0 1 16,8 0-1-16,6 3-5 0,-3 0 0 16,0 0-44-16,0 0-18 15,7 3-68-15</inkml:trace>
  <inkml:trace contextRef="#ctx0" brushRef="#br0" timeOffset="19805.88">24642 10602 320 0,'-50'10'121'0,"40"-4"-95"0,3 0-4 15,7 0-8-15,7 1-5 0,10-1 2 16,11 0-3-16,8-3 0 16,6 0-5-16,4 1-2 0,10-1 0 15,4 0 1-15,0 0 1 16,-3 0-4-16,-8-3 1 16,-3 0-31-16,-4 0-12 15,1 0-99 1</inkml:trace>
  <inkml:trace contextRef="#ctx0" brushRef="#br0" timeOffset="20400.25">26257 10229 260 0,'4'-19'99'0,"-1"10"-77"0,4-10 11 16,-3 3 2-16,-1-3-17 15,1-6-2-15,-4-6-1 16,-4-3 0-16,-3 5-8 16,-7 1 2-16,-7 6 4 0,-11 3-5 15,-10 7-2-15,-14 6 1 16,-8 12 2-16,1 6-4 15,-4 20-3-15,-8 5-1 0,-6 7-1 16,0 3 8-16,14 0 5 16,18 3-4-16,21-2-3 15,28 2-1-15,28-3 1 16,14-3-1-16,11-10 0 16,14-12-1-16,11-6 2 15,-1-16 1-15,-3-10 1 16,-10-8-2-16,-8-4-1 15,-10 0 8-15,-7 0 3 16,-7 0 4-16,-8 6 0 16,-6 3-7-16,-7 4-3 15,-8 3-8-15,-6 15-1 16,-11 7 1-16,-11 15 1 16,-10 23-4-16,-11 5-1 0,0 7 1 15,0 3 2-15,11 12-2 16,6 7-2-16,12-3 2 15,10 0 2-15,7-13 0 16,7 0-1-16,0 3-13 16,0-3-6-16,-4-3-37 15,1-12-16-15,-8-4-35 16,4-12-15-16,-3-19-15 16</inkml:trace>
  <inkml:trace contextRef="#ctx0" brushRef="#br0" timeOffset="21179.28">26494 9765 300 0,'7'-44'112'0,"0"13"-87"0,0-23-7 0,-11 29-9 0,-6-12-9 16,-8 5 0-16,-17 1 0 15,-4 6 2-15,-10 3-1 16,-18-3 2-16,-29 6 2 0,-10 7-2 16,-17-4 0-16,-25 3 8 15,-11 1 2-15,-35-1-2 16,-7 1 1-16,-35 2-5 16,-18 4 1-16,-11 3-5 15,-31 9-2-15,-22 7 0 16,8 9 1-16,-8 15 1 15,1 26 3-15,31 0-5 16,14 6-1-16,36 3 0 0,38 16 2 16,26 18 3-16,23 1 4 15,26 15-4-15,28 25-3 16,24-2 3-16,32 27 1 16,32-6-2-16,28 13-3 15,18 0 2-15,42-16 0 16,32 0 14-16,35-6 6 15,39-10 4-15,53-22 3 16,35-15-7-16,36-19-2 16,21-16-12-16,31-9-3 15,25-22-4-15,21-22 1 16,74-19-4-16,-31-15 0 0,-32-17-10 16,-32-18-3-16,-14-34 11 15,-43-23 8-15,-34-12-6 16,-61-40-3-16,-42-11 4 15,-49-40 1-15,-61-3 3 16,-55-22 0-16,-47 16-7 16,-81-13 0-16,-42 32 5 15,-67 12 4-15,-60 12-10 16,-32 19-2-16,-17 29-15 16,-19 22-4-16,-9 12-31 15,27 25-12-15,22 6-105 16</inkml:trace>
  <inkml:trace contextRef="#ctx0" brushRef="#br0" timeOffset="24152.37">13483 13584 172 0,'7'-22'66'0,"-3"16"-52"0,-1 3 1 0,1-4-4 0,-1 7-1 16,4-3 1-16,0-3 6 15,1 3 1-15,-1-3-9 16,0 6 8-16,-4-4 3 0,1 1 3 16,-4 3 1-16,0 0-5 15,-14 7-1-15,-8 2-4 16,-6 0 1-16,-7 7-4 16,-4 3 1-16,-7 3-3 15,-10 3 2-15,-15 0-4 16,1 3 1-16,6 10-3 15,8-1 2-15,3 4-4 16,7 0-2-16,7 0 0 16,7-7-1-16,8 4-3 15,6-1 2-15,7-5 3 0,8-4 1 16,10 0-1-16,7-6-2 16,14-3 3-16,15-3 0 15,13-1-1-15,8 4-2 16,-4 3 1-16,-7 0-1 15,-4 9 0-15,-7-2 0 16,-6-1 0-16,-8 10 0 16,-14-4 6-16,-7 0 6 15,-14-5-6-15,-7 5-1 16,-14-2-3-16,-15-1 1 16,-10-3-2-16,0 0-1 15,7 1 1-15,8-4-1 16,6-3-3-16,11 0 2 15,7 3 1-15,10-3 2 0,11 6-1 16,14-3-1-16,8 3 1 16,6 3-1-16,4 4-3 15,-4-1 2-15,-3-2 1 16,-4 5 0-16,-3 4 0 16,-4-3 0-16,-4-1 0 15,-6 10 2-15,-7 1 8 0,-4-1 3 16,-11 3-4-16,-10-3-3 15,-15-6-3-15,-13 12-3 16,-11-9 1-16,0 9 1 16,0 0 10-16,4 4 7 15,3 9-12-15,7-7-4 16,14 1-2-16,11-7-1 16,14 0 0-16,11-6 0 15,10 10 0-15,10-7 0 16,15-3-3-16,18-6 2 15,10 0-8-15,3-16-4 16,1 0-13-16,6-13-4 16,8 7-11-1,3-6-4-15,-3-4-55 16,-15-3-24-16,-3-3 6 16</inkml:trace>
  <inkml:trace contextRef="#ctx0" brushRef="#br0" timeOffset="25398.18">14619 14327 184 0,'0'-22'68'0,"-3"16"-52"0,3 6 1 0,0 0-2 16,0 0-13-16,0 0 0 15,0 0-2-15,-4 6 2 16,4-3-1-16,0 7-1 0,0-4 1 16,0-3-1-16,0-3 0 0,0 0 0 15,0 0 0-15,0 0 8 16,0 0 5-16,-3 0-2 16,-1-3-1-16,4-3-6 15,0 6-1-15,4-10-1 16,-1 7 1-16,1-3 4 15,-1 0 4-15,1-1 2 16,-1 1 3-16,1 0-5 16,-1 0 1-16,1-1-7 15,3 1-1-15,0-3 0 16,3-1 2-16,-2 1 1 16,-1-1 3-16,0 4 1 15,-4-3 1-15,-3-1-2 0,-10 7 1 16,-8-3-6-16,-10 6-1 15,-11 9 0-15,-7 10 2 16,-3 12-1-16,-1 13 0 16,-3 13-1-16,-3 9 2 15,-8 6 1-15,-6 25 3 16,-1 19-5-16,8-6-3 16,10 3-1-16,11-1 1 15,13-11 5-15,15-17 6 16,18-8-1-16,24-20 3 15,21-12-6-15,15-13-1 16,13-6 0-16,29-18 2 16,4-20 1-16,3-21 3 15,10-23-5-15,4 4-3 0,-11-13-3 16,-17-12 0-16,-14-16-2 16,-11 0 2-16,-21-4-4 15,-21-8 0-15,-15-13 1 16,-17 9 0-16,-21 10-3 15,-25 12 0-15,-24 16-1 16,-4 18 0-16,-4 20-2 16,-3 24 1-16,7 10-8 15,14 10-2-15,17 18-38 16,22 16-18-16,21 6-93 16</inkml:trace>
  <inkml:trace contextRef="#ctx0" brushRef="#br0" timeOffset="25728.88">15635 15142 372 0,'0'-6'140'0,"-3"6"-109"0,3 13 0 0,-4-1-8 0,-7 10-14 15,-3 16-3-15,-7 12-1 16,-7 3-1-16,-7 1-2 16,-4 8-2-16,0-2 1 0,4 9-4 15,0 0 2-15,3 6-1 16,7-9 0-16,4-3-22 15,3-10-12-15,8-6-25 16,3-13-12-16,10-5-63 16</inkml:trace>
  <inkml:trace contextRef="#ctx0" brushRef="#br0" timeOffset="26238.7">16108 14481 220 0,'-4'-28'82'0,"11"18"-64"0,4-15 11 0,-4 16-1 0,4-7-10 16,6-3-3-16,11-3 3 15,11-3 0-15,14 13-9 16,7 5 8-16,0 17 5 0,-7 9 4 16,-7 18 4-16,-11 7-3 15,-7 6 1-15,-10 4-1 16,-11 2 1-16,-17 19-13 15,-22 4-6-15,-21 2-6 16,-11-6 0-16,-3-3-4 16,-7 7 0-16,0-1 1 15,11 4 2-15,10-13 1 16,17-13 1-16,15-12-2 16,18-3-2-16,17-7 1 15,11-12 1-15,6-3 1 16,12-3 1-16,17-13-2 15,14 3-2-15,3-6-2 0,-6-6-1 16,-4 6-51-16,-4-3-22 16,-3-3-102-1</inkml:trace>
  <inkml:trace contextRef="#ctx0" brushRef="#br0" timeOffset="26553.24">17082 15214 320 0,'0'0'121'0,"-4"10"-95"0,4 9 22 15,-4-10 3-15,-3 16-22 16,-3 10-3-16,-8 2-16 15,-7 4-6-15,-3 6-3 16,-7 0-1-16,0 10 0 0,3 8 0 16,0 8 2-16,8-8-3 15,2 1-2-15,5-9-16 16,3-7-7-16,3-9-18 16,7-13-5-16,8-3-62 15,14-13-65 1,6-21 55-16</inkml:trace>
  <inkml:trace contextRef="#ctx0" brushRef="#br0" timeOffset="27333.83">18355 14346 192 0,'25'-41'74'15,"-15"22"-58"-15,8-6 18 0,-11 16 4 0,4-4-14 16,3-2-3-16,0-7-1 15,0 3-1-15,-3-3-10 16,-1 0 8-16,-3 0 5 0,-3 3 2 16,-8-3 3-16,-3 10-11 15,-3-4-2-15,-8 0-6 16,-10 1-3-16,-8-1-2 16,-2 0 0-16,-5 4 0 15,4-1 1-15,8 4-2 16,-1 9-2-16,4 0 1 15,-1 9 1-15,1 7 3 16,-3 6 4-16,-8 6 0 0,-4 3 0 16,1 7-3-16,3 6 1 15,4 6-2-15,10 7 2 16,8-4-4-16,13-6 0 16,15 0 1-16,10-9 2 15,11-7-1-15,3-6 0 16,0-9 1-16,4-7 1 15,3-6-3-15,8-6-1 16,3-6-1-16,3-10-2 16,-3-3 1-16,-4-6 1 15,-10 9-1-15,-7 0-1 16,-7 3 1-16,-4 7-1 16,-4 3 0-16,-6 9 0 15,-4 9 0-15,-7 13 2 0,-7 4 5 16,-4 8 6-16,-10 14-1 15,-11 11 1-15,-10 26-7 16,-4 9-4-16,0 0 1 16,4 7 0-16,3-1-4 15,4-5-1-15,7-11 1 16,7-15 2-16,3-6-2 16,4-9 0-16,3-16-12 15,1-1-7-15,3-8-29 16,0-7-11-16,3-6-15 15,1-10-4-15,-5-3-69 16</inkml:trace>
  <inkml:trace contextRef="#ctx0" brushRef="#br0" timeOffset="27860.76">17399 14804 216 0,'-4'3'82'0,"4"0"-64"0,4-3 15 15,0 0 4-15,-1 0-1 16,1-3 0-16,-1 3 0 16,1 0 0-16,-1 0-19 0,1 0 5 0,3 3 5 15,3 3-4-15,4-3 1 16,4 7-7-16,7-4 0 16,3-3-8-16,7-6-1 15,15-3-2-15,6-4-1 16,-3 1-3-16,-11 3-2 15,-10 3-10-15,-11 6-6 16,-10 6-47-16,-8 4-19 16,-3-1-88-1</inkml:trace>
  <inkml:trace contextRef="#ctx0" brushRef="#br0" timeOffset="29135.69">18923 13609 204 0,'-18'-3'77'0,"11"6"-60"0,0 0 10 15,7-3 1-15,0 0-3 16,0 0 0-16,0 0-3 16,0 0 1-16,-3 6-13 15,3 1 5-15,0-1 5 0,0 3-5 16,3 1 0-16,8-1-7 16,3 1 0-16,7 2-3 15,4-2 0-15,3 5-1 16,4-2 0-16,7-1 2 15,6 1 1-15,5 3 1 16,-1-1 0-16,-3 4-4 16,0 3-3-16,-7-3 0 0,-4 3 1 15,-3-3-1-15,-4-1 2 16,-3 1 0-16,-4 0 3 16,-3-3-3-16,-4-4-2 15,-4 7 8-15,-3-3 4 16,-7-1-4-16,-7 4-1 15,-7 0-2-15,-11 0 1 16,-10 0 0-16,-7-1 1 16,-8-2-2-16,1 3-1 15,3 0-3-15,4-4 1 16,3 11-4-16,4-4 0 16,-1 6 1-16,5 0 0 15,-1 3-3-15,4-2 2 16,3 2 1-16,4-3 2 0,7-3-3 15,7-3 0-15,7 3 1 16,7-6 2-16,3 0-3 16,8 0 0-16,3-1 1 15,0-2 2-15,-3 3-1 16,0 0 2-16,-4-10-4 16,-7 7 0-16,-4-4 3 15,-6 1 1-15,-4-1-1 16,-7 1-2-16,-4 0 1 15,0 5-1-15,1 1 0 16,-1 0 0-16,0 3-3 16,4 0 2-16,4 3-1 15,6 3-2-15,4 0 3 16,4 4 2-16,3-1-2 0,0 0 0 16,3 1 1-16,1 2 0 15,0 1 0-15,3 2 0 16,0 7 0-16,0 0 0 15,-4 3 0-15,1 0 0 16,-4-3 0-16,0 0 0 16,0 0 0-16,-3 3 0 15,-4-3 0-15,-4 0 2 16,-3-3-1-16,0-1 2 16,-3-2 9-16,-5-7 7 15,-6-2-1-15,-7-4 1 16,-7-7-8-16,-8 1-4 0,-6-3-4 15,3 0 0-15,0-1-4 16,4 1 0-16,3 0-10 16,7-4-3-16,8 7-64 15,10-10-27-15,17-9-82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5T14:58:34.0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2413 5259 212 0,'14'-28'79'0,"-10"12"-61"0,6-2 8 16,-6 8 1-16,-1 1-1 15,1-1 2-15,-1 7-2 16,4-3 1-16,-7 3-15 16,0-3 4-16,-7 6 4 0,4 6-7 15,-4 3 0-15,-4 4-3 16,4 18 1-16,-7 10-2 15,-4 12 0-15,-6 19 6 16,-5 32 4-16,-2 12 4 16,-1 34 1-16,-10 13-5 15,6 10-1-15,12 9-10 0,17-22-3 16,7-10-3-16,7-6-2 16,10-15 1-16,4-16-1 15,1-19 0-15,2-16 2 16,-3-9-3-16,-3-19 0 15,-7-6-8-15,-1-12-2 16,1-10-56-16,-1-4-25 16,8-11-81-1</inkml:trace>
  <inkml:trace contextRef="#ctx0" brushRef="#br0" timeOffset="659.78">6526 5071 248 0,'7'-19'93'0,"-3"19"-72"0,0 0 18 0,-1 10 5 16,4 9-3-16,0 18 0 0,4 13-5 16,3 16-2-16,3 3-19 15,5 25 4-15,6 16 2 0,-3 6-7 16,3 31-1-16,-4 4-7 16,-6-1-2-16,-11 20-4 15,-10-14-1-15,-11-2 1 16,-8 3 2-16,-2-10-3 15,-5-15 0-15,-9-13-6 16,-1-3-3-16,-3-6-16 16,3-19-9-16,7-22-12 15,7-19-4-15,8-22-45 0,10-22-18 16,7-18 0 0</inkml:trace>
  <inkml:trace contextRef="#ctx0" brushRef="#br0" timeOffset="1050.41">7602 4949 316 0,'-7'-10'118'0,"7"14"-92"0,-10 8 6 15,-1 4-2-15,-6 18-4 16,-8 38 4-16,-21 16 1 16,-10 31 1-16,-4 26-17 15,0 33-5-15,0 26 1 0,3 16-3 16,15 2 1-16,7 4-8 15,24-13 0-15,14-25-1 16,12-18 2-16,20-10-17 16,21-26-6-16,18-24-19 15,4-19-7-15,7-19-15 16,24-9-4-16,0-19-46 16,8-16-48-16,13-12 58 15</inkml:trace>
  <inkml:trace contextRef="#ctx0" brushRef="#br0" timeOffset="1505.39">11582 4924 248 0,'-7'-7'93'0,"10"7"-72"0,15 7 16 0,-8 2 4 0,15 7 4 16,10 12 8-16,4 25-12 16,0 23-4-16,0 11-21 15,0 29-6-15,-4 22 1 0,-7 13-5 16,-3 34-1-16,-8-3-5 16,-10 22 0-16,-7-13 0 15,-7 13 0-15,-7-10 2 16,-10-18 1-16,-12 2-8 15,-10-5-4-15,-10-29-35 16,-4-15-14-16,4-10-38 16,3-19-15-16,-4-18-14 15</inkml:trace>
  <inkml:trace contextRef="#ctx0" brushRef="#br0" timeOffset="2535.3">2713 6708 236 0,'0'3'90'0,"0"3"-70"0,-7 4 17 0,3-7 2 15,-3 6-8-15,0-3 2 16,0-2-6-16,0-1-2 16,0 0-13-16,0-3 6 0,0-6 2 15,3-4 3-15,1-9 1 16,3 1-7-16,0-11-2 16,3-2-5-16,1-7-1 15,3 7-3-15,0-10-1 16,4-12-3-16,6-13-2 15,8-15 1-15,7-4-1 16,6 3-3-16,5 7 2 16,13 12 1-16,-6 13 0 15,-1 13 0-15,0 18 2 0,-13 16-1 16,-1 6 2-16,-3 16 2 16,-8 15 4-16,-9 19 2 15,-1 10 1-15,-4 3-4 16,1-3 0-16,-4 9-3 15,-4 0 0-15,1 6-8 16,-1-2 0-16,1-11 3 16,0-11 2-16,-4-10-20 15,3-13-8-15,1-3-36 16,-1-9-12-16,1-13-105 16</inkml:trace>
  <inkml:trace contextRef="#ctx0" brushRef="#br0" timeOffset="3017.83">4159 5908 300 0,'4'-19'112'0,"-4"19"-87"0,-4 0 15 15,4 0 1-15,-3 7-12 16,-1 5 0-16,1 7-3 16,-1 9-1-16,4 19-14 15,0 16 7-15,0 3 4 0,0 3-5 0,0 0 1 16,-3 6-13-16,-4 10-3 15,3-1-2-15,1-11 0 16,-1-11-22-16,4-12-8 16,0-9-51-16,-7-13-20 15,-4-15-60 1</inkml:trace>
  <inkml:trace contextRef="#ctx0" brushRef="#br0" timeOffset="3226.31">3785 6460 316 0,'0'-3'121'0,"11"-3"-95"0,7 3 16 0,-1-4-1 0,18 4-10 16,22-12 2-16,6 2-13 16,1 0-2-16,-1 1-10 15,1 2-7-15,-1 4-2 0,-3 3-12 16,-7 0-5-16,0 3-69 15,-14-6-31-15,-4-10-29 16</inkml:trace>
  <inkml:trace contextRef="#ctx0" brushRef="#br0" timeOffset="4157.3">7620 6786 216 0,'-4'7'82'0,"4"-1"-64"0,0 0 15 0,0-6 4 15,0 3-4-15,0 0 1 16,0 0 0-16,4 1 2 15,-4-4-20-15,0 0 8 0,-4-4 6 16,1 1-7-16,-4-12-1 16,0-7-9-16,3-10 0 15,1-8-8-15,3 2-3 16,3-6-1-16,4-9-1 0,4-1 0 16,3-18 2-16,14-9-3 15,4-1-2-15,10 10 2 16,8 6 2-16,-8 10-2 15,4 12-2-15,-7 16 4 16,-4 9 3-16,0 16 3 16,-6 9 3-16,-5 19 1 15,1 25 1-15,-7 10 2 16,-8 6 4-16,-3 3-8 16,-3 9-3-16,-4 7-4 15,0-1 0-15,-4-11-2 16,1-1 2-16,-1-13-4 15,4-2 0-15,0-13 1 16,4-7 0-16,-1-5-18 0,1-10-8 16,-1-7-26-16,4-5-12 15,4-7-48-15,7-3-18 16,6-7-5 0</inkml:trace>
  <inkml:trace contextRef="#ctx0" brushRef="#br0" timeOffset="4592.84">9038 5996 268 0,'-3'-12'101'0,"-1"12"-78"0,1 0 17 16,3 0 5-16,0 0-9 15,-4 6 2-15,1 6-7 0,-1 10 1 16,4 10-18 0,-4 12 5-16,4 9 4 0,0 3-1 0,0 4-1 15,0 3-11-15,0 9-4 16,0 3-4-16,0 0-2 16,0-9 1-16,0-9-1 15,0-7-16-15,0-10-6 16,0-8-36-16,0-13-14 15,0-10-102 1</inkml:trace>
  <inkml:trace contextRef="#ctx0" brushRef="#br0" timeOffset="4820.28">8696 6457 320 0,'18'3'121'0,"13"-6"-95"0,36-3 5 16,-35 3-6-16,10-4-6 16,8-8 3-16,10 5-8 15,7 1-1-15,-4 3-7 16,-3 2-4-16,-10 1 1 0,-8 3-4 16,-10 3 0-16,-4 1-52 15,-7-4-22-15,-7-7-74 16</inkml:trace>
  <inkml:trace contextRef="#ctx0" brushRef="#br0" timeOffset="6153.49">5122 5911 252 0,'-14'-9'93'16,"7"9"-72"-16,0 3 16 0,4-3 2 0,3 0-12 15,0 0-3-15,0 0-3 16,7-3-1-16,3-3-11 16,11-4 3-16,11 1 4 0,3-4 5 15,18-2 2-15,11 5 1 16,-1 4 2-16,-6 15-1 15,-4 13 2-15,-11 13-4 16,-17 24 0-16,-11 23-8 16,-11 6-4-16,-13 0-6 15,-11 9-2-15,-11 6 5 0,-3-2 5 16,-1-14-1-16,8-8 3 16,-4-10-8-16,11-7-2 15,7-2-3-15,14-10 1 16,18-12 0-16,24-10 1 15,4-15-5-15,7-7 1 16,0-6 0-16,0-3 2 16,-4 3-17-16,-10 3-4 15,3 3-59-15,4 0-24 16,-7 4-107 0</inkml:trace>
  <inkml:trace contextRef="#ctx0" brushRef="#br0" timeOffset="7159.91">10509 5880 220 0,'25'-31'85'0,"-14"21"-66"0,-8 1 34 16,-3 3 11-16,-7 6-11 15,-4 0-1-15,-3 0-21 16,-3 9-9-16,-1 4-13 16,-3-1-2-16,-4 1 0 0,-3 2-1 15,-4 1-1-15,-3 3-6 16,-7 6 1-16,-1 9-2 15,1 13 0-15,0 7 2 16,6-1 0-16,8-6 0 16,10 3 0-16,8-9-3 15,10-6 2-15,14-7-1 16,14-3 0-16,15-3 2 16,6-3 0-16,4-1-3 0,0 4 0 15,-4 7 4-15,4 5 1 16,0 10 0-16,-4 9-2 15,-6-3 7-15,-8-3 3 16,-10-3 6-16,-11-6 4 16,-14-4 7-16,-11-2 4 15,-13-1-9-15,-5 1-2 16,-6-4-10-16,-11-3-2 16,-10-6-4-16,-8 3-1 15,4-7-3-15,7-5-1 16,7-7 1-16,11-9 0 15,10-7-3-15,15-9 0 0,17-9 2 16,18-23 0-16,17-24-4 16,11-10 1-16,7-6 0 15,17-16-1-15,12-9 6 16,-1 10 1-16,-11 18-3 16,-13 9 1-16,-15 10 0 15,-17 6 0-15,-11 0 2 16,-17 16 1-16,-18 3-8 15,-18 19-2-15,-14 9-5 16,-3 13-3-16,3 9-11 16,4 0-4-16,10 6-17 15,11 7-8-15,10-3-47 16,25-7-20-16,21-12-9 16</inkml:trace>
  <inkml:trace contextRef="#ctx0" brushRef="#br0" timeOffset="7569.15">12672 5921 300 0,'0'-6'112'0,"-4"2"-87"0,1 4 24 15,3 0 6-15,0 0-20 16,7-3-7-16,7-3-11 16,11 0-3-16,10-4-8 15,18-2 0-15,21-1 1 0,7 4-3 16,-7-1-3-16,-10 7 0 16,-11 3-1-16,-11 3-42 0,-10 7-17 15,-15 6-111 1</inkml:trace>
  <inkml:trace contextRef="#ctx0" brushRef="#br0" timeOffset="7775.44">12594 6391 352 0,'-14'13'132'0,"25"-10"-103"0,24-3 10 0,-10-3-4 16,13-4-16-16,15-5-1 15,28-7-10-15,11-3-5 0,-4 0-2 16,-10 7-1-16,-7 2 0 0,-4 7-38 16,-4 6-14-16,-3 0-71 15,-7-3-73 1,-7-4 64-16</inkml:trace>
  <inkml:trace contextRef="#ctx0" brushRef="#br0" timeOffset="8317.25">14704 5626 260 0,'10'-12'99'0,"-10"8"-77"0,0-2 22 0,-3 3 5 16,-4-3-4-16,-4-1 0 16,-3 1-16-16,-7 3-7 15,-11 6-13-15,-7 10-6 0,-6 9 0 16,-1 12 0-16,-4 13 1 16,-6 7-2-16,-15 5-2 15,-17 23 1-15,-4 15 1 16,8 3 3-16,10-9 4 15,10 3-2-15,18 0-2 16,22-6 6-16,20-16 5 16,25-15-2-16,32-4 2 0,18-15-5 0,3-13-1 15,7-10-2-15,11-15 2 16,3-15-1-16,-3-17 2 16,-8-9-2-16,-3-12 2 15,1-3-6-15,6-32-1 16,-7-9 0-16,-11 0 0 15,-17-7 0-15,-17-18 0 16,-22 9-2-16,-28 16-2 16,-29 12-4-16,-13 16 0 0,-29 19 2 15,-21 15 1-15,4 17-15 16,3 14-6-16,4 8-31 16,3 11-14-16,11 10-24 15,14 13-8-15,18-7-57 16</inkml:trace>
  <inkml:trace contextRef="#ctx0" brushRef="#br0" timeOffset="9381.69">5870 9903 196 0,'-10'25'74'0,"6"-12"-58"0,4 2 14 0,0-5 1 16,0 2 4-16,0 4 5 16,4 0 3-16,-4 2 1 15,0 1-24-15,0-3 10 0,0-4 7 0,-4 4-3 16,1-7 3-16,3-9-4 16,-4-3 2-16,-3-9-15 15,3-7-6-15,1-3-5 16,-1-9-1-16,1-4-2 15,3-2 1-15,0 5-4 16,0-5 0-16,3-10-1 16,4-13-2-1,8-18 1-15,2-1-1 16,15-2 0-16,0-7 0 16,7-6-3-16,3 9 2 15,-3 10 1-15,3 12 0 16,0 16-3-16,1 13 0 15,-1 18-1-15,7 22 3 16,-13 26 0-16,-5 12 1 16,-6 6 0-16,-4 9 2 15,0 20-1-15,-13 8 2 16,-5 4 0-16,-3-12 1 16,-3-4-2-16,-1-3-2 0,4 3 1 15,-4-15-1-15,4-4 0 16,4-15 0-16,0-13-7 15,3-3 0-15,0-12-37 16,0-4-15-16,0-5-56 16,-7 2-24-16,0-6-18 15</inkml:trace>
  <inkml:trace contextRef="#ctx0" brushRef="#br0" timeOffset="13583.04">7130 9351 200 0,'3'-6'74'0,"-3"-4"-58"0,0 4 20 16,0 6 7-16,0 0-4 15,0 0 1-15,0 0-5 0,0-3-1 16,0 3-19-16,0 0 0 0,0 6 1 16,-3 4 1-16,3 5 1 15,0 10-3-15,-4 10 1 16,4 15-7-16,-3 3-1 15,-1 1 0-15,1 2 2 16,-1 1-7-16,4-1-2 16,0 4-1-16,-4-4 0 15,4-6 0-15,-3-9 0 16,-1-3-5-16,4-10-1 16,0-13-26-16,0-11-11 15,4-14-36-15,-1-2-12 16,1-1-47-1</inkml:trace>
  <inkml:trace contextRef="#ctx0" brushRef="#br0" timeOffset="13865.56">6964 9627 260 0,'-25'19'96'0,"18"-10"-75"0,4 4 10 0,3-10-2 16,3 6 0-16,4-2 2 15,7-4-8-15,7-3-1 16,8 0-13-16,2-3-1 0,5-4-1 16,6 7-1-16,7 0-1 15,8 0-3-15,-4 0 1 16,0 0-4-16,-7-3-2 15,-4-3-64-15,4-4-28 16,3-5-45 0</inkml:trace>
  <inkml:trace contextRef="#ctx0" brushRef="#br0" timeOffset="14261.44">7684 9223 280 0,'10'-7'107'0,"1"4"-83"0,10 0 6 16,-11 3-3-16,12-3-6 16,6 0-1-16,4 3 5 15,-1 3 4-15,-2 3-16 16,-1 7 8-16,-11 9 6 0,-6 3-2 15,-7 6 0-15,-12 22-9 16,-6 10-5-16,-7 3-2 16,0-10 1-1,0-2 1-15,0-7 3 16,3-10-5-16,7 4-1 16,4-6 2-16,4-4 1 15,6 3-5-15,8-5-2 16,10-7-2-16,7-7-2 15,4-8-2-15,3-7 1 16,1-7-1-16,-1-2 0 16,0-4-64-16,-10 1-30 15,7 5-102-15</inkml:trace>
  <inkml:trace contextRef="#ctx0" brushRef="#br0" timeOffset="14548.66">8463 9276 312 0,'-10'0'118'0,"10"0"-92"0,0 0 11 0,0 0-3 15,7 0-10-15,3 0 0 16,4 0-9-16,4 0-4 16,0 0-6-16,-1 0-6 0,1 6 0 15,0-3 1-15,-4 7 0 16,-4-1-47-16,-3 0-18 16,-3 4-88-1</inkml:trace>
  <inkml:trace contextRef="#ctx0" brushRef="#br0" timeOffset="14741.22">8491 9480 260 0,'4'6'96'0,"-1"0"-75"0,8-3 3 0,-4 0-2 0,4-3-10 16,3-3 1-16,7-3-8 15,7-3-1-15,11-1-2 16,3 4-2-16,4 0 1 0,-4 3-6 15,4 3 1-15,-10 0-49 16,-5 6-19-16,-2 0-37 16</inkml:trace>
  <inkml:trace contextRef="#ctx0" brushRef="#br0" timeOffset="15491.56">9567 9132 204 0,'4'-19'77'0,"-4"9"-60"0,0-2 19 15,0 6 7-15,0-1-9 16,0-2 0-16,-4-1-2 16,-3 1 0-16,0 3-17 0,0 3 0 0,-3-4 1 15,-5 14 1-15,-2-4 1 16,-4 16-5-16,-8 3-3 15,-6 6-5-15,-11 6-4 16,-7 7 0-16,4 6 1 16,3 10 5-16,7 8 4 15,8 4-4-15,13 0 1 16,11-9-1-16,17-7 3 16,22-9 1-16,21-6 3 15,7-7-3-15,4-9-1 16,3-9 0-16,10-10 4 15,1-10-2-15,-1-11 3 16,-6-20-2-16,-11-15 2 16,-7-7-6-16,-14 1-3 15,-11-4-1-15,-14-6 1 0,-14-10-3 16,-14 4-2-16,-21 3-5 16,-22 9-2-16,-3 13 3 15,-3 19 3-15,-4 6-17 16,0 12-8-16,3 13-25 15,11 10-11-15,11 5-36 16,14 10-15-16,10-6-43 16</inkml:trace>
  <inkml:trace contextRef="#ctx0" brushRef="#br0" timeOffset="16316.75">7137 10433 232 0,'-25'-6'88'0,"14"12"-69"0,1 3 15 0,3 1 3 0,3-1-12 16,1-3-5-16,3-3 2 15,3 7 2-15,4-7-12 16,4-3 4-16,3-3 2 0,7 0-4 16,7-4 0-16,11 4-11 15,4-3-1-15,-5 6-2 16,1 6 2-16,-4-3-1 16,-6 4 2-16,-5-4-46 15,-2 0-21-15,-5 0-84 16</inkml:trace>
  <inkml:trace contextRef="#ctx0" brushRef="#br0" timeOffset="16722.8">7581 10254 272 0,'21'-16'101'0,"-10"10"-78"0,7 0 11 0,-8 6 1 16,4 0-1-16,0 0 1 16,4 3-1-16,0 3-1 15,-4 4-18-15,-4-1 9 0,-3 4 5 16,-7 2-4-16,-7 7-2 0,-7 10-9 16,-3 5-4-16,-1 7-5 15,-3 0-4-15,0 3 2 16,3-6 0-16,4-4-4 15,3-2 1-15,4-7 0 16,4-3 2-16,3-6 3 16,3 0 2-16,4 0-1 15,4-7-1-15,7-2-3 16,10-4-2-16,-4-3 1 16,5-3 1-16,-1 0-3 15,-3 0-2-15,-1 0-40 16,-13 0-19-16,3 0-26 15,-3 0-8-15,-4 3-63 16</inkml:trace>
  <inkml:trace contextRef="#ctx0" brushRef="#br0" timeOffset="17007.49">7179 11013 280 0,'-11'9'107'0,"8"-2"-83"0,6 2 17 0,-3-3 4 16,4 1-9-16,7-4-1 16,6 0-13-16,15-6-4 0,17-4-10 15,8-5-3-15,10-4-1 0,-4 0 0 16,18 1 0-16,1 5-5 15,-5 4-1-15,-3 3-2 16,-7 3 3-16,-3 0-57 16,-1-6-24-16,8 6-73 15</inkml:trace>
  <inkml:trace contextRef="#ctx0" brushRef="#br0" timeOffset="17372.74">9028 10449 308 0,'-11'0'115'0,"7"3"-89"0,4-3 8 0,0 0-4 0,4 0-7 16,0 0-2-16,6 0-9 15,4 0-5-15,4 0-4 16,10 0-3-16,7 0 1 0,4 0-1 15,0 0 0-15,-4 0-33 16,1-3-13-16,-8 6-105 16</inkml:trace>
  <inkml:trace contextRef="#ctx0" brushRef="#br0" timeOffset="17773.5">9451 10198 268 0,'-4'-16'101'0,"8"7"-78"0,-1 9 11 0,5 0 1 15,-1 0-12-15,3 0-1 16,8 9 0-16,-1 0 3 16,5-2-13-16,2 2 9 0,-3 4 2 15,1 2 4-15,-8 1 3 16,-4 3-7-16,-10 6-2 15,-3 6-10-15,-8 7-2 16,1 6-7-16,-4-3-2 16,3-1 0-16,0-2 0 15,1-7 8-15,-1-3 7 16,4 1-3-16,4-7-2 16,3-4-5-16,3-2-2 0,8 0 1 15,3-10 0-15,11 3-2 16,6-9-2-16,1 0 1 15,0-3 1-15,-8 3-21 16,-2-6-9-16,-5 6-22 16,-6 0-6-16,-8 0-32 15,-6 6-11-15,-4-3-54 16</inkml:trace>
  <inkml:trace contextRef="#ctx0" brushRef="#br0" timeOffset="18015.93">9200 10862 356 0,'-3'0'134'0,"10"4"-104"0,11-4 16 0,-8 6 1 16,15-6-19-16,10 0-4 15,4 0-12-15,3-6-5 16,8 2-4-16,3-2 0 0,3-3 0 15,-3 9-4-15,-4 0 1 16,-6 0-2-16,-8 0 0 16,-3 0-53-16,-4 0-23 15,-7 0-95 1</inkml:trace>
  <inkml:trace contextRef="#ctx0" brushRef="#br0" timeOffset="18808.9">8227 8746 224 0,'-4'0'85'0,"-3"3"-66"0,-3 3 1 0,3 1-4 16,-4 2 0-16,-3 4 2 16,-4 18 4-16,-6 16 3 15,-8 28-13-15,-14 13 0 0,-21 37-1 16,-11 26-2-16,-3 31 2 15,0 12-6-15,3-3-3 16,1 7 1-16,17-26 0 16,-4-21-1-16,18-4 1 15,8-15-2-15,6-19-1 16,4-19-13-16,7-16-6 16,3-12-54-16,14-9-23 15,4-10-16 1</inkml:trace>
  <inkml:trace contextRef="#ctx0" brushRef="#br0" timeOffset="19606.52">7655 12164 228 0,'-10'12'88'0,"10"1"-69"0,-4 6 17 16,1-7 3-16,-1 4-17 16,-3 3-2-16,0 9 1 15,3-3 3-15,-3-3-12 16,0-3 11-16,0-7 4 0,4-6 1 15,-4-6 1-15,3-9-10 16,1-7-1-16,3-6-11 16,3-3-2-16,1-6-3 15,3-4-2-15,3-12 1 16,4-15-1-16,8-4 0 16,2 3 0-16,5 10-3 0,2 3 0 15,1 12 2-15,0 13 2 16,-4 3-2-16,0 6 0 15,0 10 5-15,-3 6 5 16,-4 9-1-16,-7 17 1 16,1 14-3-16,-8 11 1 15,-4-1-4-15,1-3-2 16,-4 3-3-16,3-6 1 16,1-3-1-16,-1-4 0 15,4-5 2-15,0-4 2 16,0-9-23-16,4-1-8 15,0-11-32-15,6-7-12 0,-6-7-89 16</inkml:trace>
  <inkml:trace contextRef="#ctx0" brushRef="#br0" timeOffset="19863.59">8446 11696 280 0,'-4'-3'107'0,"0"10"-83"0,4-1 21 16,0-3 7-16,4 3-24 0,3 1-5 16,4-4-12-16,3-3-3 15,3 0-4-15,1 0-3 0,0 0 2 16,-1 0-4-16,1 0 0 15,-4 9-30-15,-3 0-12 16,-4 7-108 0</inkml:trace>
  <inkml:trace contextRef="#ctx0" brushRef="#br0" timeOffset="20042.87">8428 12066 264 0,'-18'22'101'0,"22"-15"-78"0,3-4 4 0,-4-3-3 16,8-3-12-16,7-4-2 0,3-2-3 16,3 0-2-16,5-1-3 15,2 1-17-15,5 2-5 0,-1 1-65 16,4 3-71 0,-4-3 42-16</inkml:trace>
  <inkml:trace contextRef="#ctx0" brushRef="#br0" timeOffset="20255.16">8978 12013 320 0,'-7'0'121'0,"7"0"-95"0,4-3 3 15,-1 3-8-15,4-6-14 16,7 3-2-16,4-7-1 15,7-2 0-15,3-1-2 16,7 1-4-16,0 2 1 0,-3 4-32 16,0 3-13-16,-4 3-92 15</inkml:trace>
  <inkml:trace contextRef="#ctx0" brushRef="#br0" timeOffset="20676.96">9433 11609 276 0,'7'-10'104'0,"4"1"-81"0,3 3 5 0,-7 2-4 15,7-2-3-15,4 3 4 16,3 3 4-16,7 3 5 15,0 7-19-15,1 2 12 0,-5 7 5 16,-10 3-3-16,-6 9 0 0,-12 10-5 16,-7 3-3-16,-3 9-9 15,-3 0-3-15,-1-2-1 16,0-4 2-16,4-10-1 16,4 4 2-16,3-10-6 15,3-2-3-15,4-7-1 16,7-4-1-16,7-5 0 15,7-1 2-15,11-5-1 16,3-7 2-16,4 0-7 16,-3-3 1-16,-5-1-30 15,-2 1-11-15,-5 0-21 16,-6-3-10-16,-8 3-23 16,-2-3-9-16,-12 2-26 15</inkml:trace>
  <inkml:trace contextRef="#ctx0" brushRef="#br0" timeOffset="22066.91">7327 12650 196 0,'-24'6'74'0,"9"-3"-58"0,5 3 14 15,-1-3 1-15,4 4-3 0,0-4 3 16,0 0-4-16,4 0-2 15,-1 0-13-15,4 0 8 0,4 1 6 16,-1-1-5-16,4-3 0 16,7 0-3-1,4 0-2-15,10 0-4 16,11 0-2-16,14 0 0 16,-4 0 1-16,29-3 1 15,21-4 2-15,6-2-1 16,19-4 0-16,21-6-7 15,6-6-4-15,19-3 3 16,2 0 4-16,-2 6-5 16,10 3 0-16,-22 16-2 15,-13 6 1-15,-4 13-4 16,-10-4 0-16,-18 1 1 16,-18 0 2-16,-18-1-3 15,-13-3 0-15,-15-2 3 16,-10-1 1-16,-11-3 7 0,-6-3 6 15,-5 0-8-15,-6-3-2 16,-1 0-2-16,-3 0 0 16,-3 0-5-16,-1-1 1 15,1 1 0-15,0-6 2 16,3-7-1 0,0-12-5-16,0-13 0 15,3-9 6-15,4-13 4 16,4-2-6-16,7-26 1 15,-1-16-3-15,1-6-2 16,3-6-4-16,-7 19-2 16,-6 21 0-16,-5-9 4 0,-3 26 3 15,-10 5 4-15,-8-2 2 16,-7 15 3-16,1 12-10 16,3 7-2-16,0 13 5 15,3 2 2-15,0 4-2 16,1 0 1-16,3 3 0 15,-4 3 0-15,1 3 2 16,-4 3 3-16,3 4 4 16,-3-1 2-16,0 0-3 15,-4-2 0-15,0-4-3 16,-3-3 0-16,-7 0-1 16,0-10 0-16,3 10-2 15,-24-9 1-15,-22-4-4 16,-10 1 0-16,-25-1 1 15,-10 7 0-15,-11 3-3 0,-25 3 0 16,0 6-1-16,1 0 3 16,-15 4 0-16,18 2 1 15,10-2 0-15,8-1 0 16,13 1-3-16,11-7 0 16,22 6 2-16,20-9 2 15,8 0-2-15,10 0 0 16,7 0 1-16,4-3 0 15,3-3-3-15,0 6 2 16,-3 0-1-16,0 0 0 16,3 0 4-16,4-3 1 15,3-4-4-15,7 7 1 16,4-3-2-16,4-3-2 0,-1 0 3 16,4 3 2-16,0-1 0 15,0 4 2-15,0 13-4 16,-7 15-2-16,-4 26-1 15,-6 5 3-15,-8 7 0 16,-3 15 1-16,-4 17 0 16,3 2 2-16,1-3-1 15,0-6 2-15,3 16-4 16,7-7-2-16,8-9-23 16,6-16-10-16,11-6-56 15,11-9-24-15,6-16-49 16</inkml:trace>
  <inkml:trace contextRef="#ctx0" brushRef="#br0" timeOffset="23132.8">5193 14713 252 0,'0'0'96'0,"0"0"-75"0,-4 0 14 16,4 0 3-16,-3 0-2 15,-4 0 0-15,0-3-4 0,0-4 0 16,3 4-18-16,-3-6-1 16,4-7 0-16,-1-3-5 0,8-9 0 15,3-16-4-15,3-22-1 16,8-12-1-16,14-7-2 16,13-18-2-16,15-10 1 15,4 10 1-15,-1 15 2 16,-3 9 5-16,-3 17 4 15,-8 24-2-15,1 13 2 16,-15 16 3-16,-3 15 3 16,-8 25-7-16,-2 19-1 15,-12 7-7-15,1 5-2 16,-4 1 6-16,-4 16 4 16,-3 11-5-16,-7-2-1 15,-3-3-2-15,-1-4-2 0,-7 7 1 16,4 0 1-16,0-6-1 15,4-20-1-15,3-15-19 16,7-22-10-16,7-15-34 16,7-23-14-16,10-9-101 15</inkml:trace>
  <inkml:trace contextRef="#ctx0" brushRef="#br0" timeOffset="23433.7">6523 13565 300 0,'-11'-22'112'0,"11"16"-87"0,-3 3 15 0,3 3 3 16,0 3-11-16,0 13-1 15,-4 2-2-15,1 14-1 16,-1 18-15-16,-3 28 3 0,-3 7 4 16,2 3-13-16,-2 15-4 15,3 10-2-15,0-9-1 16,3-10-5-16,-3-10-1 16,0-5-52-16,0-7-22 0,0-6-93 15</inkml:trace>
  <inkml:trace contextRef="#ctx0" brushRef="#br0" timeOffset="23628.51">6227 14371 280 0,'31'-34'107'0,"-2"15"-83"0,30-3 2 16,-30 12-4-16,13 1-14 15,4 0-2-15,3-1-4 16,4-2-2-16,7 2 1 0,4 1-12 16,-1 3-3-16,-3 6-114 15</inkml:trace>
  <inkml:trace contextRef="#ctx0" brushRef="#br0" timeOffset="24318.88">7412 13778 348 0,'-7'-28'132'0,"3"19"-103"0,-6-7 7 0,6 10-1 16,-3 0-12-16,-3-1-1 15,-8 1-12-15,-3 6-6 16,-4 0-3-16,0 9-1 0,-6 7 2 0,2 6-1 15,1 6-1-15,3 4 1 16,8 12-1-16,-4-4-3 16,7 1 2-16,6-6 1 15,5-1 0-15,3-3-3 16,7 1 2-16,0-1 1 16,7 0 0-16,7 4 2 15,-3 6 1-15,10 12-1 16,4 0 1-16,7 7-2 15,0-10-1-15,-4-6 1 16,-7 3-1-16,0-9 13 16,-17-7 8-16,-8 3 7 0,-10-5 3 15,-10-4-10-15,-12-6-5 16,-6-1-9-16,0-2-5 16,3-3-1-16,0-4-1 15,1-3 0-15,2-3 2 16,1-6-1-16,0-3-1 15,3-7-2-15,8-2-1 16,3 2-1-16,10-12 0 16,8 0 3-16,10-9 2 15,7-13-2-15,7-19 0 16,18-6 1-16,10-1 2 16,4-2-1-16,4-16-1 15,-4-9 1-15,-14 6-1 16,-8 6 0-16,1 16 0 0,-21 12 0 15,-4 10 2-15,-10 13-1 16,-8 8-1-16,-7 20-2 16,-6 3 1-16,-8 6-4 15,0 6 1-15,1 3-25 16,3 1-8-16,3-1-25 16,11 1-11-16,7-4-36 15,7 6-16-15,7 1 1 16</inkml:trace>
  <inkml:trace contextRef="#ctx0" brushRef="#br0" timeOffset="24757.11">7860 13973 304 0,'-18'6'115'0,"11"0"-89"0,4 1 10 16,3-1-2-16,0 0-10 16,3 0-2-16,8 1-4 15,10-4-1-15,7 0-9 16,4-3-5-16,3 0-2 0,4 0-1 15,3 3 2-15,1 3-6 16,-8 4-1-16,0-4-64 16,-17 13-29-16,0 0-47 15</inkml:trace>
  <inkml:trace contextRef="#ctx0" brushRef="#br0" timeOffset="24964.45">7842 14431 316 0,'7'18'121'0,"0"-14"-95"0,18 5 9 0,-11-9-1 15,11-3-13-15,7-3 0 16,6-7-12-16,12 0-3 16,10-2-4-16,3 2-2 0,-3 4 3 15,-3 6-11-15,-8 3-4 16,-3 6-52-16,-4 3-20 15,1-2-56-15</inkml:trace>
  <inkml:trace contextRef="#ctx0" brushRef="#br0" timeOffset="25548.9">9077 13932 248 0,'-7'-3'93'0,"3"3"-72"0,-3-6 11 0,4 6 3 16,-4 0-6-16,-4 0 3 15,-3 6-7-15,0-3-3 16,-4 16-12-16,-6 0 0 0,-5 6 1 16,-2 6-4-16,-8 7 1 15,0 9 1-15,0 12 2 16,-3 10-1-16,10 0 1 16,7-15 0-16,4 8 1 15,7-5-4-15,7-4-3 16,11-9 0-16,17 3-1 15,18-6 0-15,10-4 2 0,11-8-3 16,0-14 0-16,7-12-1 16,7-9 1-16,7-10 7 15,-3-9 5-15,-8-6 2 16,-6-10 1-16,-8-12-5 16,-10-16 0-16,-7-6-8 15,-14 6-3-15,-11-7 1 16,-11-11 0-16,-10-4-1 15,-10 3-2-15,-19 13-2 16,-17 12 1-16,-10 19-4 16,-1 19 1-16,4 6-11 15,4 16-3-15,7 3-33 16,10 3-14-16,11 3-57 0,10 4-24 16,7-7 8-1</inkml:trace>
  <inkml:trace contextRef="#ctx0" brushRef="#br0" timeOffset="26841.3">6382 15312 252 0,'-18'-3'93'0,"8"9"-72"0,-5 3 11 16,8-3 3-16,0 4-8 0,0-1-1 15,0 7-8-15,0-3-3 16,4 2-9-16,-1-2 3 0,8-4 1 15,3 1 3-15,7-4 3 16,7-6-5-16,11-6-1 16,7-1-4-16,3 1-1 15,0 0-3-15,1 3 1 16,-8 3-2-16,0 0-1 16,-7 3-2-16,-3 0 1 15,0-3-43-15,-4 0-18 16,0-6-70-1,0-4-53-15,4-5 76 16</inkml:trace>
  <inkml:trace contextRef="#ctx0" brushRef="#br0" timeOffset="27591.21">7034 15098 276 0,'0'-9'104'0,"0"0"-81"0,4-1 7 0,-4 7-1 15,0 0-7 1,0 0 1-16,-4 3-8 0,1 0-2 15,-11 6-7-15,0 3-4 0,-8 4-1 16,-2 3-1-16,-1 3 2 16,4 2-3-16,-7 1 0 15,7 4-1-15,6-5 0 16,5 8 0-16,6-7 0 16,4 0 2-16,7-4 0 15,7-2 0-15,8 0 2 16,6-4 1-16,-3 7 1 15,3-3-2-15,0 3 1 16,0-1-2-16,-3 7-1 16,-4-6 3-16,0 6 0 15,-3 0 5-15,-4 1 3 16,-3-1 0-16,-4 0 1 0,-4 0 5 16,-3-3 1-16,-3 6-5 15,-4-3 0-15,-4-3-6 16,-3 0 1-16,-4-3-5 15,-3-4-2-15,-4-2-3 16,-3-4-1-16,0-2 2 16,0-4 2-16,0-6-2 15,6-7 0-15,-2-5 1 16,10-7 0-16,10-3-3 16,11-4 2-16,11-2 1 15,10-7 0-15,0 1 0 16,4-7 2-16,0-9-1 15,-1-1-1-15,1-8 1 0,0 11-1 16,-7 4 0-16,-4 0 0 16,-7 13 0-16,-4 2 2 15,-6 7-1-15,-4 0-1 16,-4 13-2-16,-3-4 1 16,4 13-21-16,-4-3-8 15,-7 6-20-15,7 0-7 16,0 0-11-16,0 6-3 15,-8 6-49 1</inkml:trace>
  <inkml:trace contextRef="#ctx0" brushRef="#br0" timeOffset="27891.56">6163 16048 256 0,'-3'7'96'0,"6"-4"-75"0,8-6 17 15,-4 0 3-15,10-4-9 16,15 1 1-16,17-3-5 16,-3 2-3-16,11-2-13 15,-1 0 1-15,1 9 1 0,10-4-3 16,10 4 1-16,8 0-9 15,0-6-2-15,-4 3-1 0,7-3 2 16,11-7-1-16,-8-6 2 16,-9-3-40-16,-15 4-14 15,-11 2-116 1</inkml:trace>
  <inkml:trace contextRef="#ctx0" brushRef="#br0" timeOffset="28300.2">8403 15296 316 0,'-17'16'121'0,"13"-7"-95"0,8 0 0 0,-1-2-7 15,8-4-12-15,3-3 1 16,3 6-5-16,5-6 0 16,-1 3-1-16,3-3-4 0,-2 10 1 15,2-4-17-15,1-3-8 16,0 7-103 0,3-4-56-16,4-6 84 15</inkml:trace>
  <inkml:trace contextRef="#ctx0" brushRef="#br0" timeOffset="28974.22">9035 15064 264 0,'-11'-6'99'16,"4"3"-77"-16,0 6 18 0,0 0 2 0,0-3-13 15,-4 3-5-15,-3 0-7 16,0 0-3-16,0 0-8 15,0 4-4-15,-4-1-1 0,1-3-4 16,2 6 2-16,1 1 3 16,4-1 1-16,-1 4-4 15,4-4-1-15,4 1 1 16,6 2 0-16,4-2 1 16,4 2 2-16,3 1-3 15,0 2 0-15,4 4 1 16,-1 3 0-16,4 9 0 15,1 1 0-15,-1 2 0 0,-4 1 0 16,1-1 0-16,-4 4 2 16,-3-4 10-16,-4 1 7 15,-7-4 3-15,-4 1 4 16,-3-4-5-16,-3 0-3 16,-1-3-6-16,-3-3 0 15,-4-3-7-15,1-3-1 16,-5-7-2-16,5 0 1 15,-1-2-2-15,1-7-1 16,2-7 1-16,1-5 1 16,4-4-3-16,3-3 0 15,7-3 1-15,7 0 0 16,7-3-3-16,3-3 2 16,8-3 1-16,3-7 0 15,1-9 0-15,2-12 0 0,5 2 0 16,2 4 0-16,1 3 0 15,-3-1 2-15,-8 11-1 16,-11 2-1-16,-6 7 1 16,-11 6-1-16,-11 9 2 15,-10 7 1-15,0 5-4 16,-4 4 1-16,-3 7-2 16,0 2-2-16,7 0-2 15,0 1 1-15,6-1-32 16,5 1-16-16,3 2-25 15,3 4-10-15,4 6-58 16</inkml:trace>
  <inkml:trace contextRef="#ctx0" brushRef="#br0" timeOffset="29269.69">8446 16055 312 0,'-22'19'118'0,"19"-13"-92"0,6 0 4 0,4-3-5 15,4-3-2-15,7 0 6 16,10-3 4-16,14-3 2 16,18 0-19-16,14-1 2 0,0 1 2 15,4 0-2-15,0-1-1 16,-1 1-9-16,-3 3-5 15,-7 0-2-15,-10-3 1 16,-8-1-28-16,-10-2-9 16,-7 6-47-16,-11-3-20 15,-11-4-59 1</inkml:trace>
  <inkml:trace contextRef="#ctx0" brushRef="#br0" timeOffset="29785.2">7553 13371 224 0,'-18'12'85'0,"4"-2"-66"0,-14 9 8 0,14-10-2 15,-4 16 0-15,-10 6 4 16,-11 13 2-16,-7 19 1 16,-7 34-17-16,-10 19 2 0,-18 38 1 15,-29 25-8-15,1 28-1 16,0 6-7-16,-11 34-2 15,0-21 2-15,14 3 1 0,18-19-4 16,17-34-1-16,15-16-2 16,17-29 3-16,21-37-33 15,18-28-12-15,22-38-100 16</inkml:trace>
  <inkml:trace contextRef="#ctx0" brushRef="#br0" timeOffset="30594.03">11356 15080 236 0,'-18'15'88'0,"8"-12"-69"0,3 7 22 0,7-10 3 16,0 0-7-16,0 0 16 15,0-3-12-15,3-13-22 16,4-3 0-16,0-15-1 0,4-20 1 16,3-2 1-16,4-13-5 15,-1 6-1-15,4-12-8 16,8-25-2-16,6-1-4 16,11 10-1-16,7 10-1 15,0 21 0-15,-8 13 8 16,-2 19 4-16,-4 19 3 15,-11 18 3-15,-3 29-7 16,-8 21-1-16,-6 17-2 16,-8 2 1-16,-3 19-6 0,-3 3-1 15,-4-5 0 1,3-20 0-16,1-6 2 0,3-13 1 16,3-9-19-16,1-9-9 15,3-10-38-15,0-6-15 16,3-6-47-16,5-4-19 15,2-5 20 1</inkml:trace>
  <inkml:trace contextRef="#ctx0" brushRef="#br0" timeOffset="30836.02">12418 14264 352 0,'-14'-6'132'0,"14"9"-103"0,0-3 3 16,0 0-4-16,3 0-8 15,8-3 0-15,3 0-8 16,7 0-3-16,4 0-5 16,3 0-5-16,0-1 0 0,-3 4-4 15,-4 4-1-15,-7 2-77 16,-7 16-33-16,-7 3-33 15</inkml:trace>
  <inkml:trace contextRef="#ctx0" brushRef="#br0" timeOffset="31032.23">12358 14703 288 0,'-21'19'110'0,"17"-9"-86"0,1-1 24 0,3-6 5 15,3 0-19-15,4-3-7 16,7-3-12-16,4-3-5 15,3-4-5-15,7 1-2 0,4 0 1 16,3-1-5-16,1 4-1 16,2-3-41-16,8 5-17 15,-3-5-9-15,-5 3-3 16,1 3-48 0</inkml:trace>
  <inkml:trace contextRef="#ctx0" brushRef="#br0" timeOffset="31286.76">12965 14565 312 0,'-7'-15'115'0,"14"12"-89"0,10-4 12 16,-6 4-1-16,6 0-16 15,12-3-2-15,9 0-9 16,5-4-2-16,-1 1-4 16,0 2-5-16,1 4 0 0,-4 6-28 15,-4 1-10-15,4 2-76 16,3-6-72-16,-7-3 61 16</inkml:trace>
  <inkml:trace contextRef="#ctx0" brushRef="#br0" timeOffset="31959.92">13861 14152 252 0,'17'-29'96'0,"-6"14"-75"0,7-7 12 0,-11 19 0 15,0-4-9-15,0-2 13 16,-11 6-2-1,-6-4-19-15,-8 14 0 0,-3-4-2 0,-4 6 4 16,-7 1 1-16,4 2-6 16,0 1 0-16,0 2-8 15,-1 1-3-15,8 3-4 16,4 0 1-16,6 0-1 16,8 3-2-16,6 3 3 15,8 0 0-15,6 0 3 16,4-3 1-16,4 6-1 15,0 6-2-15,3 1-2 16,4 3 1-16,10 2 10 16,-3 4 3-16,3 6-5 15,-3 10-2-15,-7 3 6 16,-7-7 4-16,-15-3 6 16,-10-9 2-16,-14-6-4 0,-11-4 1 15,-6-5-9-15,-5-1-2 16,-3-6-5-16,1-3-1 15,-8-4-1-15,3-2-2 16,5-4 1-16,2-3-1 16,8-6 0-16,7-6 0 15,7-6-3-15,10-10 2 16,11-22-1-16,15-9 0 16,9-10 0-16,8-3 0 15,11-3 2-15,20-19 0 16,4-6 0-16,-3 6 2 15,-11 10-1-15,-11 3 2 16,-10-1-2-16,-11 4 2 0,-14 6-2 16,-10 10 2-16,-15 15-4 15,-14 13 0-15,-10 9-10 16,-11 16-3-16,0 6-17 16,4 4-8-16,3 2-17 15,4 3-5-15,3 1-33 16,1 6-15-16,-5-7-28 15</inkml:trace>
  <inkml:trace contextRef="#ctx0" brushRef="#br0" timeOffset="32680.08">13621 13509 276 0,'-32'-44'104'0,"7"19"-81"0,-24-7-2 0,24 20-4 0,-7-1-11 15,-10-2-1-15,-18-1 6 16,-21 7 5-16,-11 5-8 16,-10 4 9-16,-29 16 3 0,-10 19-2 15,-14 12 0-15,-25 9-8 16,0 16-2-16,-28 41-6 15,4 12-2-15,-22 42 0 16,18 8 0-16,-8 26 2 16,33 0 1-16,42-1 1 15,42-8 2-15,39-23-1 16,43-9 0-16,38 3 3 16,17-25 3-16,19-19-2 15,31-19 2-15,25-12 0 0,25-22 3 16,38-16 2-16,36-28-1 15,17-13 4-15,39-18 2 16,28-29-5-16,11-34-1 16,18-9-9-16,17-7-4 15,-3-9-1-15,-25-16 1 16,-14-6-1-16,-50 6-1 16,-49-19 3-16,-46 0 0 15,-49 1 1-15,-42-26 0 16,-40-6-5-16,-62 6-1 15,-54-37-2-15,-56 31 0 16,-25 31 0-16,-35 32 3 16,3 31-9-16,-3 25-1 0,17 16-12 15,29 9-3-15,32 9-28 16,31 1-10-16,25 3-244 31,28-23 147-31</inkml:trace>
  <inkml:trace contextRef="#ctx0" brushRef="#br0" timeOffset="34572.51">12270 8577 176 0,'3'-10'66'16,"1"4"-52"-16,3-3 12 0,-4 5 1 0,1-2-2 15,3 6 2-15,0-3-2 16,0-3 2-16,0 6-15 15,-3 0 6-15,3 0 3 0,-4 0 4 16,1 0 4-16,-1 0 0 16,-3-3 2-16,-3 3-15 15,-4 0-4-15,-4 0-6 16,-3 3-1-16,-4 6-3 16,-3 1 1-16,-4-1-2 15,-3 0 2-15,0 1-2 16,0-1 2-16,0 1 0 15,-1 2 3-15,-2 4-3 0,-5 3-2 16,-3 3-3-16,1 6 1 16,-1-3 1-16,4-3 0 15,3 0 0-15,7-3 2 16,7-1-6-16,4-2 1 16,7-3 1-16,7-1 3 15,7-2 2-15,4-1 3 16,0 0-3-16,3 1 0 15,0-1-1-15,3 1-2 16,1 5-2-16,0-2 1 16,-4-1 1-16,3 1 2 15,-2-1-1-15,-1 1-1 16,0-4 3-16,-4 4 0 16,-3-1 5-16,-3 1 5 0,-8 6-5 15,-3 6 0-15,-3 0-2 16,-4 0-1-16,-4-3-6 15,0 6 1-15,4-9-2 16,0 3 0-16,0-3 2 16,3 0 0-16,4-1-3 15,0-2 2-15,4-3 1 16,-1 2 0-16,4 1 0 16,0-3 2-16,4-1-3 15,-1 1 0-15,4-1-1 16,4 1 0-16,3-4 2 15,0 1 2-15,4-1-3 16,3 0 0-16,0 4 1 0,-3 6 2 16,-4 3 1-16,-7 6 3 15,-7 6-1-15,-7-2 0 16,-4 8-1-16,1-5 0 16,-4 3-2-16,0-1 1 15,-1 1 0-15,1 3 1 16,0-1 0-16,4 1 2 15,3-3-3-15,7-1-2 16,3-2 0-16,4-7 1 16,4-6 3-16,-1-3 2 15,1-7-1-15,-4 4-1 16,0-3-3-16,-3 2 1 16,-1 1-18-16,1 0-4 0,-1-4-51 15,8-2-21-15,10 5-94 16</inkml:trace>
  <inkml:trace contextRef="#ctx0" brushRef="#br0" timeOffset="35791.82">12397 9285 312 0,'-7'0'118'0,"0"0"-92"0,-1 0 13 0,5 10-2 16,-4-4-9-16,3 3-2 16,1 1-12-16,3 2-4 15,3 1-6-15,1-1-1 0,6-2 3 0,5-4-1 16,2-3 0-16,8-3 1 15,3-3 1-15,4-3-6 16,0-1 0-16,-8 1 1 16,5 0 1-16,-12 3-39 15,-3 0-17-15,-3 3-54 16,-4 6-19-16,-4 3 2 16</inkml:trace>
  <inkml:trace contextRef="#ctx0" brushRef="#br0" timeOffset="36254.41">12792 8947 300 0,'3'-19'112'0,"1"9"-87"0,-1 7 11 0,1 3 0 16,-1 0-11-16,4 0-2 16,4 3-5-16,3 4-1 15,7-4-9-15,4 6 6 0,7 4 5 16,3 2 3-16,-3 7 2 16,0 7 0-16,-8 8 0 15,-6 1-7-15,-11-1 0 0,-14 1-8 16,-7 3-3-16,-7 0-3 15,-4 6-3-15,0 3 1 16,4 0-1-16,3 3 0 16,1-6 2-16,3-6 5 0,3 3 6 15,4-6-3-15,3-7 0 16,8-9-4-16,3 3-1 16,7-9-3-16,11-4 1 15,10-6 0-15,4-6 1 16,3 0-2-16,-6-3 1 15,-5 3-15-15,-6 0-7 0,-7 3-59 16,-4 1-23-16,-4 5-103 16</inkml:trace>
  <inkml:trace contextRef="#ctx0" brushRef="#br0" timeOffset="36692.72">13406 9574 312 0,'-4'-10'115'0,"4"10"-89"0,0 0 12 0,0 0 1 16,0 7-8-16,0 2-1 15,-3 7-10-15,-1 6-2 16,4 3-11-16,0 0 5 0,0 3 3 0,0 0-7 15,0 0-2-15,-4 1-6 16,1-4-1-16,3 0 1 16,0 0 2-16,0-6-6 15,0-4-1-15,3-2-45 16,1-7-16-16,3-6-13 16,4-6-5-16,3 0-44 15</inkml:trace>
  <inkml:trace contextRef="#ctx0" brushRef="#br0" timeOffset="37157.39">13610 9266 312 0,'-17'4'115'0,"13"-1"-89"0,4-3 5 16,4 0-1-16,3 3-4 16,3-3 4-16,4 0-3 15,4 0 1-15,3 0-16 16,0 0 0-16,0 0-1 0,1 0-6 15,-5 6-3-15,1-3-1 16,0-3 1-16,-1 0-30 16,1 0-13-1,6 0-48-15,5 0-20 16,2-9-31 0</inkml:trace>
  <inkml:trace contextRef="#ctx0" brushRef="#br0" timeOffset="37844.23">14199 8943 260 0,'0'-18'96'0,"4"11"-75"0,3 4 14 16,-4-3 1-16,1 6 1 16,-1-3 2-16,-3-3-6 15,0 6 0-15,-7-4-19 16,-7 4-1-16,-3 4-2 0,-8 2-4 15,-3 3 1-15,7 1-3 16,-4 8 0-16,4 4-6 16,3 0 1-16,4 3-2 15,7-3 0-15,3 7 2 16,4-4 0-16,4-3 0 0,7 0 2 16,3-4-3-16,3-2 0 15,4-3 1-15,4 5 2 16,3-5-1-16,1 3-1 15,-5-4 1-15,8 4 1 16,-4 3-1-16,-3 0-1 16,0 2 1-16,-8 5-1 15,-3 5 2-15,-7 0 1 16,-3 13 1-16,-4-6 0 16,-7-4 9-16,0-6 6 15,-4 1-1-15,-3-4 1 16,-3-6-8-16,-1-7-4 0,-3-2-4 15,0-4 0-15,-1 0-4 16,1-6 0-16,0-3 1 16,3-6 0-16,4-7 2 15,4-9 1-15,6-10-4 16,8-5-1-16,10-4-2 16,3 0 0-16,5-3 3 15,2 3 0-15,1-6-2 16,3-1 0-16,0-5-1 15,1 9 3-15,-1 0 2 16,-3 6 2-16,-8 4 1 16,-3 12 0-16,-7-1-5 15,-7 4 1-15,-3 7 2 16,-4-4 1-16,-4 10-10 0,1 5-3 16,-1-2-15-16,4 3-6 15,3-3-33-15,4 6-11 16,8-3-76-1,9-1-50-15,4 1 86 16</inkml:trace>
  <inkml:trace contextRef="#ctx0" brushRef="#br0" timeOffset="38909.94">14506 8451 256 0,'-21'3'96'0,"18"-3"-75"0,-1 3 10 16,4-3-2-16,0 0 0 15,0 4 2-15,0 2-1 16,0 0-1-16,4 0-16 16,-1 4 3-16,1-4 4 0,-1 10-2 15,4-4-1-15,4-2-5 16,6 5-2-16,5-2-4 16,6-1-1-16,4-2-3 0,-1-1 1 15,1 1-2-15,3-1-1 16,1-3 1-16,-1 1-1 15,0-1 0-15,0 0 2 16,-3-3-1-16,-4 7-1 16,-3-4 1-16,-7-3-1 15,-1 7 2-15,-6-4 1 16,0 6 3-16,-8-2 3 16,-3-1 0-16,-3 4 0 15,-8-1-1-15,-7 1 0 16,-3-1 0-16,0-2 0 15,0 9-4-15,0-4-1 16,-4 1-1-16,0 3-2 0,1 0 1 16,2 2 1-1,5 1-3-15,-1 0 0 0,4 0 1 16,3-3 2-16,1 0-3 16,6-3 0-16,1-1 1 15,3 1 0-15,3-7 0 16,4 7 0-16,0-7-3 15,0 1 2-15,1-1 1 16,-1 1 2-16,0-1-1 16,-4-3-1-16,1 4 3 15,-1-1 0-15,-3 1-4 16,0-1 1-16,0 0 0 16,-3 7 0-16,-1-3 0 15,-3-4 0-15,0 10 0 0,0-7 0 16,-4 1 0-16,1-1 0 15,-1 1 0-15,1 3 0 16,-1-4 0-16,1-2 0 16,2-1-3-16,5 0 2 15,-1 1 1-15,4-4 0 16,4 0 0-16,3 1 0 16,4-1 0-16,-1 3 0 15,1 1 0-15,3-1 0 16,0 4 0-16,4 6 0 15,-1 9 0-15,1 0 0 16,0 6 0-16,-1 1 2 16,1-4-1-16,-1 4-1 0,1-7 7 15,-7 0 3-15,-4-3-1 16,-4 7 0-16,-3-4-5 16,-7 0-1-16,-3 0-1 15,-5 1-2-15,-2 2 7 16,-4 0 5-16,-4-6-6 15,-3 4-1-15,-4-4-3 16,-3-7 1-16,-1-2-2 16,5-6-1-16,2-4-6 15,5-6-4-15,6-6-63 16,8-7-26-16,6 4-109 16</inkml:trace>
  <inkml:trace contextRef="#ctx0" brushRef="#br0" timeOffset="39945.69">15194 8000 304 0,'-25'-35'112'0,"4"26"-87"0,-3-1 0 0,9 4-5 16,-6 0-14-16,-3-7-1 16,-5 1-3-16,-2-4 1 15,-5 0-2-15,-2-2-3 0,-5 2-1 16,-6 0 4-16,-15 1 3 15,-20-1 1-15,-8 3 2 16,-17 4-4-16,-33 3-2 16,-2-1 2-16,-33 7 2 0,-2 0 0 15,-30 7 0-15,5 2 1 16,-15 7 1-16,4 3 5 16,-7 6 3-16,-1 12-2 15,15 17 2-15,-3 21-4 16,24 3 1-16,21-3-7 15,11 23-1-15,17 18 0 16,25-3 0-16,18 3-7 16,17 25 0-16,18 0 1 15,14 19 3-15,15 15 0 16,13 4 2-16,18 19 2 16,28-20 2-16,29 1 1 15,17-3 2-15,28-23 6 16,29-21 4-16,20-19 3 0,43-13 3 15,32-15-10-15,14-16-2 16,88-3-8-16,-10-23-4 16,-22-17 1-16,7-23 0 15,-31-16-4-15,7-12 1 16,-32-9 0-16,10-20 0 16,-31-18-3-16,3-31 2 15,-17-7 3-15,-32-15 3 16,-14-35-2-16,-32-13-2 15,-39-28 0-15,-46-9 1 16,-49-25-1-16,-35-6-1 16,-39-1 1-16,-53 10-1 15,-11 7-3-15,-42 46 0 0,0 44 2 16,-28 28 0-16,18 32-15 16,6 22-6-16,8 18-53 15,31 17-24-15,15 5-89 16</inkml:trace>
  <inkml:trace contextRef="#ctx0" brushRef="#br0" timeOffset="43481.49">20602 5504 288 0,'0'-3'107'0,"0"3"-83"0,-3 0 4 15,3 0-4-15,0 0-8 16,0 0 1-16,-4 6 2 0,-3 3 0 16,0 1-10-16,-4 15 12 0,-3 3 6 15,-3 10-1-15,-4 6 2 16,-8 15-5-16,-13-2-2 31,-11 8-3-31,-7 20 1 0,0 3-8 16,4-3-2-1,3-4-1-15,0-9 0 0,11-9-4 16,6-4-1-16,8-8 1 16,3-7 2-16,4-10 1 15,7-9 1-15,0-3 0 16,3-6 0-16,4-7-7 16,0 1 0-16,0-1-1 15,0-9 0-15,0 0-27 16,4-3-11-16,3-7-39 15,3-5-15-15,4 2-78 16,0-2-48 0,0-7 99-16</inkml:trace>
  <inkml:trace contextRef="#ctx0" brushRef="#br0" timeOffset="43981.23">20027 5526 284 0,'0'-13'107'0,"-3"10"-83"0,3 0 10 0,0 3 0 0,0 0-8 16,0 0 2-16,0 0-3 15,0 0 0-15,0 0-14 16,0 3 4-16,3 3 3 0,1 4-2 16,3 18 3-16,0 13 1 15,3 12 2-15,5 10-6 16,6 3 1-16,3 15-6 16,12 16 1-16,-1-6-7 15,0 0-1-15,1-12 2 16,-5-4 3-16,1 0-2 15,-4-3 1-15,-3-9-1 16,-4-10 3-16,-3-12-3 0,-4-3-2 16,-4-10 0-16,-3-6-1 15,1-7-2-15,-5-2 1 16,1-4-2-16,-1-2-1 16,-3-4-2-16,0-3 1 15,0-3-23-15,4-7-10 16,3-5-42-16,3-10-16 15,4-7-31-15,8 7-11 16,2 0-1 0</inkml:trace>
  <inkml:trace contextRef="#ctx0" brushRef="#br0" timeOffset="44616.23">21414 4905 296 0,'-14'0'110'0,"6"3"-86"0,-9 3 9 0,6-3 0 16,1 4-8-16,-4 5 0 15,-4 4-2-15,0 6 0 16,-6 19-13-16,-8 34 12 0,-3 10 7 15,-4 15-2-15,-4 32 1 16,1 6-13-16,0 31-6 16,-1-3-4-16,8-12-1 15,10 3-2-15,11-13-2 0,11-19 1 16,6-21 1-16,8-17 1 16,3-18 1-16,4-3-2 15,3-19-2-15,7-9 1 16,4-10-1-16,0-9-25 15,-1-10-10-15,1-6-40 16,0-9-14-16,-4-9-82 16</inkml:trace>
  <inkml:trace contextRef="#ctx0" brushRef="#br0" timeOffset="45078.54">22017 5523 288 0,'10'-25'107'0,"-6"18"-83"0,0 4 15 0,-4 3 1 0,0 0-7 16,-8 6 1-16,1 7-4 16,-3 6-1-16,-4 18-16 15,-4 14 3-15,-3 5 4 0,-7 7 0 16,-4-1 0-16,-3 14-6 15,-4 11-4-15,0-2-1 16,0-6-1-16,4-10-4 16,3-1-3-16,0-11 0 15,8 6-1-15,-1-4 0 16,4-9 0-16,3-6-9 0,1-9-2 16,3-7-36-16,-1-9-14 15,5-13-33-15,3-6-11 16,7-9-41-1</inkml:trace>
  <inkml:trace contextRef="#ctx0" brushRef="#br0" timeOffset="45378.03">21664 5516 312 0,'7'-6'115'0,"0"9"-89"0,7 10 12 0,-7 2-1 16,4 14 2-16,3 15 3 16,4 9-3-16,-1 6 1 15,1 1-22-15,0 18 5 0,-1 7 1 16,1 6-10-16,0-9-3 16,-4-7-7-16,0-3-1 15,0-6-3-15,0-4-1 16,-3-2 1-16,-1-13 0 15,-3-9-60-15,0-13-26 16,0 0-246 0,14-22 158-1</inkml:trace>
  <inkml:trace contextRef="#ctx0" brushRef="#br0" timeOffset="45674.84">22451 5686 276 0,'0'-19'104'0,"3"13"-81"0,4-1 20 16,-7 7 3-16,4 0-7 16,-1 7 0-16,4 11-5 15,1 17-1-15,-5 3-18 16,1 5 4-16,-1 11 2 0,1 15-7 15,-1 9-3-15,1-3-6 16,-1-3-4-16,1-6 0 16,-4-6-1-16,0-7 0 0,-4-6 0 15,1-3-25-15,-4-6-8 16,0-10-51-16,0 0-24 16,-1-12-51-1</inkml:trace>
  <inkml:trace contextRef="#ctx0" brushRef="#br0" timeOffset="45893.53">22289 6062 320 0,'-11'-41'121'0,"14"35"-95"0,12 3 14 0,-8 3-1 16,7 0-19-16,7 0-3 15,7 0-9-15,11 0 0 0,17 0-5 16,15 0 5-16,-1 3 4 0,-6 3-8 15,-1 0-2-15,-10 1-4 16,0-4 0-16,-3 0-62 16,-4 0-29-16,-4 0-61 15</inkml:trace>
  <inkml:trace contextRef="#ctx0" brushRef="#br0" timeOffset="46193.12">23227 5667 324 0,'0'3'123'0,"0"6"-95"0,-4 20 11 0,4-14 1 15,-3 10-2-15,3 4 2 16,-4 5-3-16,1 4 0 15,-1 9-20-15,1 15 3 0,-1 14 1 16,1-4-11-16,-1-6-3 16,1-7-5-1,-1-2-2-15,1-10-10 16,3 0-6-16,0-10-43 16,3-5-16-16,4-17-19 15,4-5-5-15,-1-7-45 16</inkml:trace>
  <inkml:trace contextRef="#ctx0" brushRef="#br0" timeOffset="46657.89">23700 5864 252 0,'10'-25'93'0,"1"7"-72"0,6-17 7 0,-10 26 0 15,1-7-2-15,-1 0 4 16,0 4 1-16,-4 2 3 16,-10 13-7-16,-7 10-4 15,-11 9-7-15,-6 3 0 16,-8 13 2-16,-4 2 1 16,1 11-2-16,0 14 2 15,6 1-6-15,5 6 0 0,10-9-4 16,10 0 2-16,11-10-6 15,14-6-1-15,21-6 0 16,18-7 2-16,11-5-5 16,-1-17-1-16,8-6 2 15,6-12 1-15,1-3 1 16,-4-4 0-16,-14-12 6 16,-10-6 6-16,-12-16-6 15,-13-16-1-15,-18-3-5 16,-18-3-3-16,-17-3 0 15,-14-6-1-15,-4 2-5 16,0 11 1-16,-3 11 0 16,3 14 2-16,4 11-21 0,6 11-7 15,15 2-69-15,14 16-28 16,7 0-53 0</inkml:trace>
  <inkml:trace contextRef="#ctx0" brushRef="#br0" timeOffset="47229.75">24892 5460 288 0,'7'-16'107'0,"-7"7"-83"0,4-1 13 0,-4 10 1 16,0 0-9-16,3 0 0 16,1 4 1-16,-1 5 1 15,4 10-16-15,7 9 6 0,4 13 6 16,7 25 0-16,3 3 2 15,0 9-5-15,-3 7-1 16,-8 21-6-16,-13 1 0 16,-15-7-10-16,-17-3-2 15,-7 4-1-15,-4-7 0 16,0-6-5-16,0-19 1 16,4-7 0-16,0-12 2 0,3-9-14 15,7-9-7-15,4-7-23 16,7-13-9-16,4-2-30 15,10-4-14-15,0-3-77 16</inkml:trace>
  <inkml:trace contextRef="#ctx0" brushRef="#br0" timeOffset="47548.74">25756 5670 376 0,'-10'-9'140'0,"10"9"-109"0,0 0-2 0,0 0-9 16,3 6-11-16,11-3 0 15,15 6-3-15,20 1-1 16,11-4-3-16,3 4-2 0,-17-4 3 16,-10 0-2-16,2 3-1 15,-6-2-2-15,-7 2 1 16,-4 1-81-16,-7 5-34 16,-3-2-35-1</inkml:trace>
  <inkml:trace contextRef="#ctx0" brushRef="#br0" timeOffset="47742.46">25746 6071 364 0,'-21'-6'137'0,"21"6"-106"0,7 0-1 16,-7 0-5-16,14 0-17 16,0 0-4-16,39-3-3 15,28-6 1-15,-18 2-1 16,-13 1-14-16,24-3-6 0,-14 2-21 15,17 1-10-15,-13 3-77 16,-1 6-52-16,-10 0 75 16</inkml:trace>
  <inkml:trace contextRef="#ctx0" brushRef="#br0" timeOffset="48256.86">27365 5661 244 0,'39'-35'93'0,"-39"35"-72"0,35-25 7 0,-31 22-2 16,3-3 1-16,0-1 4 15,-4 1 0-15,1 0 1 16,-15 3-17-16,4-4 9 0,-18 7 3 0,4 0-1 15,-18 16 2-15,8-7-12 16,-22 20-2-16,10-4-6 16,-31 22-3-16,-21 16-2 15,14-1 0-15,7 4 0 16,14 3 1-16,14 9-5 16,14-9 1-16,15-6 4 15,17-6 2-15,14-7 0 16,25-9 1-16,21-4-2 15,7-2 2-15,7-13-4 16,10-13 0-16,8-6-1 16,0-12 1-16,-8-10 0 0,-9-12 1 0,-12-20 6 15,-10-14 6-15,-11-1-8 16,-13-6-2-16,-15-10-4 16,-11-9-2-16,-17-3 1 15,-25 16-1-15,-24 2-5 16,-8 17 1-16,4 12-14 0,18 19-3 15,6 9-33-15,-9 13-15 16,9-1-112 0,1 17-60-16,-4 2 114 15</inkml:trace>
  <inkml:trace contextRef="#ctx0" brushRef="#br0" timeOffset="49074.88">20786 8351 252 0,'7'-13'96'0,"-7"13"-75"0,7-9 12 0,-7 9 2 16,3-3-1-16,1 0 1 16,3-4-1-16,0 1-1 15,0 0-18-15,-3 0 9 0,-4 2 5 16,0 4-4-16,-11 10-2 16,0-1-9-16,-20 16-1 15,-19 25-6-15,1 13 1 16,-1 6 1-16,1 0 5 15,-7 0-8-15,-8 13-1 16,1 2-5-16,3 1-3 16,10-13 4-16,8-9 1 15,7-10-3-15,6-9 1 16,8-6-9-16,4-4-2 0,6-9-38 16,0-6-18-16,4-10-31 15,7-2-12-15,7-14-34 16</inkml:trace>
  <inkml:trace contextRef="#ctx0" brushRef="#br0" timeOffset="49405.26">20292 8172 252 0,'-21'-25'96'0,"21"25"-75"0,-4-9 14 15,4 9 1-15,0-3-6 16,0 3 2-16,14 0 2 16,-3 0 1-16,10 12-19 15,-3 4 11-15,6 15 3 0,-6-3 0 16,3 29 0-16,-3-13-9 0,-1 40-2 16,1 29-9-16,-4 6-2 15,-3 7-4-15,-1-13-3 16,1-16 0-16,-1-13 1 15,1-11-1-15,3-17 2 16,0-12-9-16,4-13-3 16,0-9-39-16,-1-6-19 15,1-13-40-15,3-3-16 16,0-9-22 0</inkml:trace>
  <inkml:trace contextRef="#ctx0" brushRef="#br0" timeOffset="49648.36">21015 8511 352 0,'-11'9'132'0,"11"-9"-103"0,0 10 16 16,0-10 0-16,4 3-16 15,-4 3-2-15,14-3-14 16,25 7-3-16,0-4-6 15,-8-3-3-15,19 3 0 0,13 4-4 16,-20-1 0-16,-12-3-25 16,-2 7-9-16,-5-4-47 15,-10 7-19-15,-3 3-43 16</inkml:trace>
  <inkml:trace contextRef="#ctx0" brushRef="#br0" timeOffset="49835.9">21019 8928 312 0,'-22'19'118'0,"19"-13"-92"0,3 3 6 0,3-6-2 16,8-3-17-16,10-6-4 15,7 0-6-15,-3 0-3 16,24-4 1-16,-6 1 1 0,6 6 1 16,-10-4-10-16,3 7-5 15,-6 0-34-15,-1 0-13 16,11 0-73-1</inkml:trace>
  <inkml:trace contextRef="#ctx0" brushRef="#br0" timeOffset="50350.91">22042 8533 296 0,'10'-29'112'0,"-13"20"-87"0,-1-3 20 16,-3 8 1-16,0 1-13 16,3 0-4-16,-6 3-9 0,-1 0-2 15,-6 6-10-15,-5 1-1 0,-16 30 0 16,9-8-3-16,-23 24-1 15,-8 6 5-15,3 7 3 16,8 10 0-16,10 5 1 16,11-6-6-16,17-12-2 15,18-3 0-15,21-13 0 16,18-10 0-16,11-12 0 16,6-9 0-16,22-10 0 15,10-12-2-15,-7-16 1 16,-10-6 9-16,-11-13 7 15,-14-9-1-15,-11-3-1 16,-14-7-7-16,-13-15-4 16,-15-13-6-16,-11 19 0 0,0 9-2 15,-38-15-2-15,-22-19-4 16,22 41-2-16,7 6-17 16,-1 12-6-16,-6 1-24 15,7 12-9-15,6 9-5 16,5 10 1-16,2 3 1 15,1 6 1-15,0 7-39 16</inkml:trace>
  <inkml:trace contextRef="#ctx0" brushRef="#br0" timeOffset="51041.63">21294 7636 216 0,'-7'-60'82'0,"7"60"-64"0,-18-44 13 0,14 38 3 0,-13-9-9 16,3 5 0-16,-22-9-12 16,-20 1-3-16,-15 8-6 15,-31 7 6-15,-11 12 5 0,-24 13 6 16,-26 22 2-16,-9 19-1 15,-26 12-2-15,0 10-4 16,-17 40-2-16,25 13-4 16,20 22-1-16,33 9 1 15,38 23 1-15,28-57-3 16,57 87-3-16,25-5 0 16,42-29-1-16,32 3 6 15,13-22 6-15,33-28-2 0,10-28 0 16,28-28-2-16,22-26 2 15,45-27-3-15,15-32 1 16,24-32-7-16,28-18-3 16,4-12 3-16,-4-4 1 15,8-35-2-15,-32-12-1 16,-11-12-3-16,-35-25-1 16,-46-7 1-16,-32-28 2 15,-42 6 1-15,-43-18 1 16,-42 5-5-16,-35 14 1 15,-60-1-7-15,-24 31-3 16,-47 23 1-16,-10 31 0 16,-25 25-14-16,-3 22-5 0,17 9-17 15,4 20-6-15,21 11-17 16,24 10-8-16,29 10-73 16</inkml:trace>
  <inkml:trace contextRef="#ctx0" brushRef="#br0" timeOffset="52406.97">27174 7498 208 0,'46'-19'79'0,"-46"19"-61"0,60-19 8 16,-53 16 1-16,25 0 1 15,-4 0 3-15,4 3 3 16,-4 0 4-16,-3 0-21 15,-7 0 13-15,-8 0 4 0,-3 0-10 16,-17 3-3-16,-1 0-6 16,-24 10 0-16,7-4-6 15,-18 10-1-15,7-6-2 16,-39 21-1-16,15-9-6 16,-18 13 1-16,14-10 0 15,-4 13 2-15,15-10-3 0,3 0-2 16,7-2 2-16,11-1 2 15,3-6-2-15,18 0 0 16,3-3 1-16,18-1 2 16,0 1 3-16,29 6 4 15,-8-6-4-15,28 9-3 16,-10-6 1-16,3 10 2 16,-6-1-2-16,-4 0-2 15,-8-6 6-15,-9 10 5 16,-5-10-4-16,-42 13-2 31,4-10-1-31,-17 9 1 16,6-8-1-16,-7 5 0 0,7-6-3 15,4 4-2 1,3-7 1-16,8 6-1 16,3-6 0-16,6 10 0 0,12 12-3 15,14-3 2-15,10 0-1 16,-3-13 0-16,-8-3 4 15,1 7 1-15,-8 15 1 16,-17 9 0-16,-17 10 0 16,-8 0 0-16,-3-3 0 15,-1-3 0-15,1-4-2 16,0-2 1-16,10-4 0 16,11 4 1-16,14-7 0 15,11-3 2-15,10-13-1 0,21-5 2 16,18-4-4-16,4 0-2 15,-1-3 0-15,-6-7-1 16,-8 1-3-16,-3-7 2 16,-7-2-37-16,-1-4-16 15,1-6-61-15,0-7-27 16,-7-2-24 0</inkml:trace>
  <inkml:trace contextRef="#ctx0" brushRef="#br0" timeOffset="53146.62">27785 8194 240 0,'7'-12'90'0,"-7"12"-70"0,7-10 15 0,-7 10 2 16,3-3-6-16,1 0-1 15,-1 0-5-15,-3 3-2 16,0 0-12-16,0 0 2 0,-10 6 3 15,3 0-6-15,-11 10-1 16,1 0-1-16,-19 12 0 16,8 0 0-16,-32 29 0 15,-21 30-2-15,7 1 1 0,21-22 0 16,0 19 1-16,11 2-2 16,13-5 1-1,15-7 2-15,21-3 2 0,25-18-1 16,21-4-1-16,11-16-1 15,10-12 2-15,17-16 1 16,15-15 3-16,4-16-3 16,-5-16-1-16,1 4 2 15,-7-7 3-15,-14-3-6 16,-15-10-1-16,-13-18-4 16,-15-7-3-16,-21-2 2 15,-21 24 0-15,0 7-6 16,-35-22 0-16,7 12-1 0,-25-3 2 15,10 10-4-15,-24 24 2 16,15 4-9-16,-1 22-4 16,10 3-33-16,22 12-13 0,3 0-20 15,29 10-8-15,-4-6-66 16</inkml:trace>
  <inkml:trace contextRef="#ctx0" brushRef="#br0" timeOffset="53563.83">28593 8846 344 0,'3'-9'129'0,"-3"9"-100"0,7 0 18 0,-7 0 3 16,4 3-8-16,-1 0 2 16,4 10-4-16,0-4-1 15,4 16-21-15,3 28 1 0,0 4 1 16,-3-4-7-16,-8 4 0 15,-3-7-1-15,-7 0 0 16,-10-3-4-16,-5 0 0 16,-2-3-5-16,3-13-2 15,3-9 0-15,-3 13-1 16,3-13-18-16,1 0-8 16,2-4-61-16,5 1-26 15,-1-3-96-15</inkml:trace>
  <inkml:trace contextRef="#ctx0" brushRef="#br0" timeOffset="54509.98">20810 11618 252 0,'25'-31'93'0,"-14"15"-72"0,-1-6 22 0,-10 19 8 15,0 0-9-15,0 0 0 16,-7 9-11-16,-7 10-2 15,-7 6-16-15,-7 3 5 0,-4 12 5 16,-3 7-1-16,-1 9-1 16,-2 13-5-16,-1 3-2 15,-7 7-8-15,-7-7-2 16,-7 12 0-16,-7 10 0 16,3-3-5-16,8-4 1 15,7-8-2-15,10-14 0 16,4-8 2-16,6-10 0 15,8-10-25-15,7-6-10 16,3-9-26-16,1-6-12 0,3-7-78 16,0-6-52-1,3-13 86-15</inkml:trace>
  <inkml:trace contextRef="#ctx0" brushRef="#br0" timeOffset="54809.56">20331 11508 284 0,'-11'-47'107'0,"7"41"-83"0,4 0 10 0,0 6 2 16,4 3-9-16,3 6 1 16,4 4 5-16,3 15 3 15,3 7-19-15,1 8 4 0,0 11 0 16,-1 21-5-16,-3 13 1 15,-3 3-12-15,0 6-3 16,-4 3-2-16,0 1 0 16,0-7 2-16,0-10 3 15,0-5-4-15,3-17-1 16,-2-8-24-16,2-10-10 16,1-10-50-16,-1-3-24 15,8-5-49 1</inkml:trace>
  <inkml:trace contextRef="#ctx0" brushRef="#br0" timeOffset="55064.68">21181 11634 336 0,'7'-10'126'0,"-4"13"-98"0,8 7 10 16,-8 2-3-16,5 4-9 15,-1 12-1-15,0 13-5 16,-4 22 0-16,-3 9-11 16,0 9-8-16,-3 10-1 0,-4 16 0 15,-4 0 2-15,0-13-1 0,1-10 2 16,-1-12-33-16,4-12-12 16,-3-16-28-16,-1-13-8 15</inkml:trace>
  <inkml:trace contextRef="#ctx0" brushRef="#br0" timeOffset="55249.91">20930 12345 296 0,'-14'-62'110'0,"18"43"-86"0,6 6 16 0,-3 7 2 16,7-3-21-16,11 2-4 15,18-2-6-15,13 0-2 16,7 2-5-16,-3 4-5 0,0 3-2 15,-7 7-7-15,-7-1-2 16,0 0-48-16,3 3-23 0,-3 4-50 16</inkml:trace>
  <inkml:trace contextRef="#ctx0" brushRef="#br0" timeOffset="55576.72">22003 11753 332 0,'-4'-10'123'0,"4"10"-95"0,0 0 9 0,0 0-2 15,0 7 0-15,0-4 3 16,-3 16-7-16,-4 15-4 15,0 10-15-15,-4 16-5 0,0-1-1 16,-3 4-3-16,0 0-2 16,0 6 2-16,4 3 0 15,-1 0-4-15,4-9 1 16,0-4 0-16,3-12 0 16,4-9-44-16,4-10-18 15,3-3-40-15,0-9-13 16,7-13-25-1</inkml:trace>
  <inkml:trace contextRef="#ctx0" brushRef="#br0" timeOffset="55681.56">22500 11831 280 0,'14'-41'107'0,"-10"35"-83"0,-1 0 6 16,-3 6-1-16</inkml:trace>
  <inkml:trace contextRef="#ctx0" brushRef="#br0" timeOffset="55981.86">22511 11787 494 0,'-18'22'20'0,"-3"13"-11"16,-7 9-1-16,-8 12 2 0,-6 4 5 15,-4-1 3-15,0 7-1 16,8 16 0-16,9-10-5 0,15 0 0 16,18-13-5-16,17-5-2 15,11-17 4-15,10-2 2 16,7-13-4-16,11-6 1 15,14-13-1-15,4-13 1 16,-4-18 4-16,-3-13 5 16,-11-6 4-16,-7-9 4 15,-15-1-9-15,-9-12-4 16,-15-9-5-16,-14-10-2 16,-14 0-6-16,-18 10-1 15,-21 6-2-15,-11 19 0 16,-3 9 0-16,11 15 3 15,10 11-33-15,11 11-12 16,10 4-45-16,11 6-18 16</inkml:trace>
  <inkml:trace contextRef="#ctx0" brushRef="#br0" timeOffset="56434.71">23488 11781 308 0,'-32'-3'115'0,"22"9"-89"0,-4 0 12 0,10 1 1 16,0-1-12-16,4 0-1 16,8 1-9-16,9-4-2 15,18 0-9-15,18-3-4 0,4 0 1 16,-1 0-2-16,-6 3 2 0,-8 3-42 16,-10 4-16-16,-8 8-106 15</inkml:trace>
  <inkml:trace contextRef="#ctx0" brushRef="#br0" timeOffset="56630.49">23499 12195 328 0,'-15'3'123'0,"15"-3"-95"0,4 3 16 0,-1-3 2 16,12 0-27-16,13-3-8 15,0 0-5-15,-3 0-2 16,14-3-2-16,13-4-2 0,-2 4 1 15,-1 3-28-15,4 0-11 16,4 3-30-16,-15 3-12 16,-3 0-50-1</inkml:trace>
  <inkml:trace contextRef="#ctx0" brushRef="#br0" timeOffset="57108.03">24832 11859 244 0,'21'-31'93'0,"-21"31"-72"0,7-22 11 0,-7 16 1 0,-3 0-5 15,-8 2 1-15,-3 1-10 16,-4 0-1-16,-6 3-11 15,-8 6 2-15,-10 10 4 0,-8 12-1 16,-3 13 3-16,0 9-4 16,4 4 1-16,0 2-1 15,6-3 3-15,8 4-5 16,10 2-3-16,11 1-1 16,14-7-1-16,14-6 0 15,25-6 2-15,25-10-3 0,6-15 0 16,4-13 5-16,11-15 3 15,7-17 5-15,-1-5 4 16,-13 3 1-16,-15-7-1 16,-10-9-2-16,-14-6-1 15,-14-19-7-15,-15-1-4 16,-13 1-6-16,-22 6-2 16,-14 7-2-16,-10 9 0 15,-7 9-19-15,-4 13-10 16,-11 12-23-16,-3 7-10 15,0 9-28-15,14 18-13 16,11 8-36 0</inkml:trace>
  <inkml:trace contextRef="#ctx0" brushRef="#br0" timeOffset="57680.28">21290 13242 308 0,'7'0'115'0,"0"0"-89"0,0 0 10 0,-3 0-2 0,3 0-13 16,0 0 1-16,4 3-7 15,3 4 1-15,3-1-9 16,4 0-2-16,8-3-1 0,2-3-2 16,12 0 1-16,6 0-4 15,1 0 0-15,-5 7-28 16,-9-4-13-16,-8 6-69 16,-7 7-30-16,-7-4 24 15</inkml:trace>
  <inkml:trace contextRef="#ctx0" brushRef="#br0" timeOffset="57994.24">22013 13070 332 0,'-3'-25'126'0,"3"25"-98"0,0-3 3 0,0 3-3 16,0 3-2-16,0 6 7 16,0 7-14-16,-4 3-5 15,1 6-9-15,-4 9-2 0,-4 10 1 16,1 3 0-16,-1 6 0 16,4-12-5-16,-4 12 1 0,4-9 0 15,4 3 2-15,-1-9-1 16,4-7-1-16,0-2-39 15,4-7-16-15,-1-7-46 16,4-5-18-16,4-10-8 16</inkml:trace>
  <inkml:trace contextRef="#ctx0" brushRef="#br0" timeOffset="58398.96">22430 13010 312 0,'3'-19'115'0,"-3"19"-89"0,-10 7-1 0,3 2-5 15,-8 7-10-15,-2 6 2 16,-4 6-1-16,-8 3 3 16,1 7-7-16,0 12 5 0,7 3 3 15,7-2 2-15,10-1-1 16,11-10-2-16,7-5-1 15,7-10-1-15,8-9 2 16,-1-7-3-16,4-9-1 16,3-9-4-16,7-16 1 15,4-10 2-15,-4-2 5 16,-3-4-4-16,-14 13 0 16,-7-1-9-16,-8 1 0 15,-3 3-6-15,-14-19 1 0,-14-6 6 16,-4 9 4-16,-6 13-6 15,-1 12-1-15,0 7-9 16,0 15-2-16,1 4-37 16,-1 2-18-16,4 7-31 15,-1 6-12-15,1 6-27 16</inkml:trace>
  <inkml:trace contextRef="#ctx0" brushRef="#br0" timeOffset="58682.8">21311 13876 336 0,'-31'3'126'0,"34"0"-98"0,11-6 8 0,-3 3-2 16,10-3-9-16,7-4 0 15,15-5-2-15,27-4-3 16,15 0-10-16,6-2 0 0,12 5 3 16,17-3-5-16,0 1-2 15,-7-1-6-15,3 0 0 16,7 1-5-16,-6-1 1 16,-8-3-53-16,-6 10-22 15,2-4-94 1</inkml:trace>
  <inkml:trace contextRef="#ctx0" brushRef="#br0" timeOffset="59151.77">24134 13120 248 0,'-11'-9'93'0,"0"9"-72"0,-3 6 18 0,4-3 3 0,-1 3-9 16,1 4 0-1,-1-4-12-15,4 3-5 16,7 1-9-16,7-1 2 0,11 1 1 0,10-10-5 15,7 6-1-15,0-6-2 16,1 3-2-16,-8 0-24 16,0 0-9-16,-7 3-54 15,15 10-89 1</inkml:trace>
  <inkml:trace contextRef="#ctx0" brushRef="#br0" timeOffset="59434.54">24737 13004 260 0,'3'-35'96'0,"-3"35"-75"0,11-22 17 0,-11 19 1 16,3 0-8-16,1 0 2 15,-1 9-8-15,1 10-1 16,-4 9-13-16,0 6 2 0,-7 7 3 15,-4 0-2-15,1 6 0 16,-4 9-11-16,0 3-1 16,-1 4-2-16,1-4 2 15,7-9-1-15,0-3-1 16,4-6-24-16,3-7-11 16,3-6-35-16,4-6-14 15,4-9-56 1</inkml:trace>
  <inkml:trace contextRef="#ctx0" brushRef="#br0" timeOffset="59839.58">25188 13089 216 0,'29'-38'82'0,"-26"29"-64"0,1-7 20 15,-8 16 5-15,-3 0-9 16,-4 6-2-16,-10 4-7 15,-7 2-4-15,-7 10-11 16,-4 3 2-16,0 3 2 0,0 4-1 16,8 12 0-16,2 0-1 0,12-1 2 15,6-2-1-15,11 0 0 16,11-7-3-16,10-5 1 16,11-7 0-16,3-7 1 15,0-5 2-15,4-10 4 16,0-13-8-16,0-12-1 15,-1-9-1-15,-2-4 0 16,-8-3-2-16,-7 0-1 16,-7-2-1-16,-10-1 2 15,-8-10-5-15,-10 10-1 16,-7 4-7-16,-14 8 0 16,-11 13-13-16,-4 16-4 15,1 6-27-15,3 7-12 16,0 9-18-16,4 6-5 15,-4 6-50 1</inkml:trace>
  <inkml:trace contextRef="#ctx0" brushRef="#br0" timeOffset="60097.95">24246 13807 360 0,'-17'6'134'0,"17"-6"-104"0,3 0 9 16,4 0-3-16,7-6-8 16,15-4 14-1,133-18-10 1,7 0-17-16,-17 9-6 0,-21 3-3 16,-15 7-5-16,-10-1-3 15,-11 4 1-15,-14 3 0 16,-17-3-28-16,-11 6-13 15,-15-3-44-15,-13 3-21 16,-14 0-49 0</inkml:trace>
  <inkml:trace contextRef="#ctx0" brushRef="#br0" timeOffset="60675.76">23029 11408 212 0,'-10'-25'82'0,"3"19"-64"0,-4 2 9 15,4 4-2-15,-4 4 2 0,-3 5 6 16,-7 10-7-16,-3 15-1 16,-12 10-14-16,-10 10 2 0,-14 8 3 15,-10 32 5-15,-11 16 2 16,-15 19-10-16,-34 46-5 15,-8 26-5-15,-20 25 0 16,-5 12-2-16,15-6-1 16,11-6 1-16,20-19 1 15,32-41-6-15,29-34 1 16,38-29-30-16,22-28-11 16,14-6-107-1</inkml:trace>
  <inkml:trace contextRef="#ctx0" brushRef="#br0" timeOffset="61219.68">22461 14838 264 0,'4'-31'99'0,"-4"18"-77"0,3 1 15 0,-3 9 5 15,0 3-5-15,-3 6 2 16,-1 10-12-16,-6 12-7 0,-4 13-11 15,-7 9 3-15,-15 9 1 0,-13 23-6 16,-15 12-2-16,1 0-1 31,3-3 0-31,0 6-5 0,0 3-1 16,0-2 1-16,7-14 0 16,7-15 1-16,11-9 0 15,10-13-20-15,8-13-9 16,10-9-29-16,7-12-14 15,0-7-71 1</inkml:trace>
  <inkml:trace contextRef="#ctx0" brushRef="#br0" timeOffset="61504.62">21985 14681 280 0,'-7'-47'104'16,"7"38"-81"-16,0-4 16 0,0 7 3 0,0 6-16 16,0 6-5-16,4 4-1 15,-1 6 1-15,4 15-11 16,4 22 8-16,3 19 2 0,4 4-4 16,-1 14-1-16,1 26-7 15,-1-3 0-15,1-6-5 16,0 3 0-16,-1 3-3 15,5-16-1-15,-1-16-12 16,0-18-5-16,0-16-50 16,4-19-20-16,-4-21-70 15</inkml:trace>
  <inkml:trace contextRef="#ctx0" brushRef="#br0" timeOffset="61734.08">22768 15029 352 0,'-24'7'132'0,"24"-4"-103"0,3 0 3 0,1 0-4 16,10 0-13-16,7 0 0 15,4-3-9-15,6 4-4 16,8-1-1-16,4 0-1 0,-1 3 2 15,-3 3-47-15,-4 1-20 0,-10 9-90 16</inkml:trace>
  <inkml:trace contextRef="#ctx0" brushRef="#br0" timeOffset="61927.21">22902 15403 348 0,'-7'6'129'0,"14"-6"-100"0,4-3-4 16,-4 0-7-16,11-4-12 16,13-2 2-16,12-4-5 15,3 4-2-15,-1 0 0 16,1 2-15-16,-3-2-3 0,-1 9-42 16,-3-3-19-16,7-4-52 15</inkml:trace>
  <inkml:trace contextRef="#ctx0" brushRef="#br0" timeOffset="62316.85">23809 15199 316 0,'0'-10'121'0,"0"10"-95"0,7 0 11 16,-3 0-2-16,3 0-16 16,3 0-1-16,4 4-8 15,7-1-4-15,8 3-3 16,13-3 0-16,4 6 0 0,0 1-4 16,0-1-1-16,-1 10-41 0,-2-3-17 15,-1-1-90 1</inkml:trace>
  <inkml:trace contextRef="#ctx0" brushRef="#br0" timeOffset="62615.69">24698 14895 256 0,'-7'-38'96'0,"7"29"-75"0,0-4 17 0,0 13 3 16,0 0-9-16,0 3-1 0,0 16-6 16,0 6-2-16,-4 6-12 15,-3 7 0-15,0 3 2 0,-3 22-7 16,-4 18-1-16,-4 4-3 16,4-7-2-16,0-3 1 15,3 1-1-15,4-4-7 16,7-3 0-16,7-10-39 15,7-12-17-15,4-18-20 16,3-14-7-16,0-12-19 16</inkml:trace>
  <inkml:trace contextRef="#ctx0" brushRef="#br0" timeOffset="63034.77">25192 14964 248 0,'14'-41'93'0,"-14"38"-72"0,-11 3 7 0,1 6-2 15,-8 10-5-15,-10 6-1 16,-7 6-2-16,-8 6 1 16,1 10-10-16,0 16 3 0,3 12 4 15,4 3-4-15,3-3 1 16,7 4-4-16,15-7 2 15,10-4-2-15,10-8 2 16,18-13 3-16,22-10 3 16,13-12 2-16,4-16 1 15,4-15-3-15,14-13 0 0,3-9-3 16,-7-10-1-16,-11 0-1 16,-17-15 2-16,-17-13-3 15,-19-6-1-15,-20 6-6 16,-22-7-1-16,-14-2-3 15,-7-7-1-15,-7 7-12 16,-7 12-5-16,-7 16-3 16,-7 18-3-16,7 17-11 15,7 12-2-15,11 6-34 16,10 12-12-16,11-2-71 16</inkml:trace>
  <inkml:trace contextRef="#ctx0" brushRef="#br0" timeOffset="63711">25679 14597 304 0,'-18'-19'112'0,"7"10"-87"0,-6-7-4 0,6 10-10 0,-6-7-9 16,-8-9-2-16,-7-6 1 15,-7-7-1-15,-3-5 0 16,-7-1 0-16,-18-3 0 0,-29-3 0 16,-17 3 0-16,-24 0 0 15,-29 3 0-15,-35 4-3 16,-18 9 0-16,-38 9 2 15,-22 9 2-15,-3 13 4 16,-22 7 2-16,1 18 5 16,10 13 5-16,-14 31-5 15,32 19 1-15,-4 12-8 16,33 32-3-16,2 13-1 16,36 15 1-16,39 9 1 15,38-9 3-15,36 13 3 16,38-7 2-16,33-15 1 0,45 12 2 15,39-9 4-15,35-13 1 16,46 6-6-16,39-2 0 16,32-20-4-16,56-21 2 15,32-22-2-15,28-23 0 16,25-21-3-16,24-19-1 16,11-22-3-16,14-22-2 15,4-22 3-15,-18-15 0 16,35-20-1-16,-35-9 1 15,-63-31-2-15,-39-6 2 16,-64-23-2-16,-56-37 2 16,-43-9-2-16,-49-35-1 15,-38-22 1-15,-50 7-1 16,-64-13 0-16,-35 34 0 0,-56 41-5 16,-29 38 1-16,-38 28-18 15,-32 28-6-15,10 16-56 16,-6 19-25-16,31 2-53 15</inkml:trace>
  <inkml:trace contextRef="#ctx0" brushRef="#br0" timeOffset="64552.71">29249 8388 280 0,'-32'0'107'0,"18"10"-83"0,-4-10 19 0,11 6 6 16,-3-3-7-16,3-3 2 16,0 7-9-16,7-7-4 0,3 0-17 15,11 0 4-15,14-7 3 0,22 7-3 16,-1-3 0-16,-10 3-8 15,25 0-2-15,-12 0-4 16,26 3-3-16,-14-3 0 16,6 7-1-16,-13-1-16 15,-5 3-6-15,-9-2-29 16,-8-1-12-16,-3-3-22 16,-7-3-8-16,-4 0-50 15</inkml:trace>
  <inkml:trace contextRef="#ctx0" brushRef="#br0" timeOffset="64882.75">30402 7993 288 0,'7'-31'110'0,"-7"31"-86"0,4 0 18 0,-4 0 3 16,4 6-9-16,-1-3 2 16,1 16-2-16,-1-6-1 15,-6 31-18-15,3-10 3 0,-15 20 1 16,-13 24-3-16,-11 16 0 16,-3 3-10-16,3-6-3 0,4-6-3 15,7-7-2-15,7 7 1 16,7-10-1-16,6-6 0 15,5-9 0-15,3-10-31 16,0-13-14-16,3-8-30 16,1-11-13-16,0-5-79 15</inkml:trace>
  <inkml:trace contextRef="#ctx0" brushRef="#br0" timeOffset="65392.83">30956 8269 268 0,'14'-25'101'0,"-14"25"-78"0,11-19 11 0,-11 16-1 16,0-3-7-16,0 0 2 15,-7 3-10-15,3-1 0 16,-13 8-11-16,3-1-4 0,-22 12-2 16,-17 11 3-16,1 5 5 15,2 10 1-15,1 6 2 16,3 19 2-16,7-1 2 0,4 1-9 16,10-3-2-1,11-4-3-15,10-5 1 0,1-13 0 16,24 12 3-16,21-12-1 15,18-10 2-15,7-12 5 16,0-10 2-16,-3-9-1 16,3-9 0-16,0-10 4 15,-18 6 3-15,-10-2-6 16,4-13-3-16,-8-1-4 16,-3-40-2-16,-4 19-3 15,-11-25-2-15,-2 15 1 16,-23-18-1-16,1 15-5 15,-21 4-1-15,7 12 0 16,-11 12 2-16,8 7-36 16,-5 9-15-16,8 3-36 0,7 13-16 15,0 0-52 1</inkml:trace>
  <inkml:trace contextRef="#ctx0" brushRef="#br0" timeOffset="66729.39">31306 7686 212 0,'3'-3'79'0,"-3"3"-61"0,0-3 17 16,0 3 3-16,-3 0-9 15,3 0-2-15,-4-3-4 16,0 3-3-16,1 0-10 0,-1 0 2 16,4 0 2-16,0 0-1 0,-3 6 0 15,3-3-3-15,3 3 1 16,1 1-2-16,7-1 2 16,-4 0-2-16,7 0 2 15,-4 1-2-15,8-1 0 16,-4-3-3-16,7 7 1 15,-3-4-4-15,7-3 0 16,-4 6-1-16,17 1-2 16,-2-4 1-16,10 3-1 15,-8-2 0-15,5-1 0 16,-8 0-3-16,0 1 2 16,-6-1 1-16,-1 0 2 15,-7-3-1-15,0 0 2 0,-3 1-4 16,-4 2 0-16,0-3 3 15,-3 3 1-15,-1 0-1 16,-6-2 1-16,-1 5 0 16,-3-3 1-16,0-3 0 15,-3 7 2-15,-1-4-3 16,-3 3-2-16,0-2 2 16,-11 2 0-16,4 1-1 15,-7 5-2-15,3-5-2 16,-6 5 1-16,3-2 1 15,-4 6 0-15,4-7 0 16,-4 13 2-16,4-6-1 16,0 3 2-16,3-3-4 15,0 3-2-15,4-3 2 0,0-1 2 16,0-2-2-16,4 0 0 16,-1-4 1-16,0 1 0 15,4-1 0-15,0-2 2 16,-3-1-1-16,6 7-1 15,1-7-2-15,3 4-1 16,0-4 6-16,7 4 3 16,3-4-6-16,8 1-1 15,-4-1 0-15,7 4 0 16,-3-4-2-16,3 0 2 16,-3-2 3-16,-4 2 1 15,-4 0 1-15,-3 1 2 16,0-1-3-16,-7 1 0 0,0-1-1 15,-10 1 1-15,3-1-2 16,-7 0-1-16,0 1 1 16,-4 2-1-16,4-2 0 15,-4-1 0-15,4 7-3 16,0-4 2-16,3 4 1 16,1-3 0-16,-4-1-3 15,7 1 2-15,3-4 1 16,4 4 0-16,0-4-3 15,7 7 2-15,-3-4 1 16,10 7 2-16,-7-6-3 16,3 15 0-16,-3-9 1 0,4 6 0 15,-4-10 0 1,4 14 2-16,-4-4-1 0,3 9-1 16,1-6 1-16,-1 16 1 15,-2-9-1-15,-1 9-1 16,0-7 3-16,-11 4 0 15,4-10 7-15,-10 4 4 16,-1-7-5-16,-7 3-1 16,4-5-2-16,-3-1-1 15,2-3-1-15,-6 0 0 16,0-4-2-16,-4 4-2 16,4-3 1-16,-14 6-1 15,-14 7 0-15,-1-1 0 16,1-9-18-16,6-6-5 0,5-10-35 15,6-6-15-15,11 3-112 16</inkml:trace>
  <inkml:trace contextRef="#ctx0" brushRef="#br0" timeOffset="67786.31">32043 7087 332 0,'0'-59'126'0,"-4"46"-98"0,1-12-8 0,-1 16-8 16,1-1-13-16,-4-9 0 16,-4 7-1-16,-7-7-2 15,-6 0 3-15,-15 0-2 0,-25 1 1 16,-13-1 2-16,-11 0 0 0,-32-3 0 15,-18 0 0-15,-21 0-3 16,-21 0 2-16,-17-6 5 16,-15 9 2-16,-14-6 0 15,-10 6-1-15,-14 4-3 16,6 2 1-16,-27 7-2 16,2 6-1-16,-9 12 1 15,-19 17-1-15,15 8 0 16,-14 7 0-16,7 3 0 15,6 3 0-15,8 7 0 16,18 12 2-16,-1 6-3 16,11 3 0-16,7 4 5 15,7 6 2-15,11 21 0 0,0 7 1 16,28 0 0-16,3 22 1 16,22 7-4-16,28 5-3 15,32 16 0-15,31-9 1 16,36 22 1-16,38 6 1 15,36 0 0-15,28 15 2 16,63 32-1-16,33 13 0 16,41-35 3-16,22 0 3 15,42-15-2-15,35-26 2 16,15-31 3-16,17-13 1 16,28-18-6-16,18-22-3 15,11-29-3-15,3-25 0 16,-11-24-2-16,4-23-1 0,11-9 1 15,-11-16 1-15,-29 0-1 16,-6-15-1-16,0-22 1 16,-32-26 1-16,-11 7-1 15,-21-19 2-15,-13-32-2 16,-33-11-1-16,0-33 1 16,-35-2 1-16,-17-32-3 15,-8-6-2-15,-28-19-3 16,-35 10-1-16,-39-1 1 15,-45 32 2-15,-65 0 2 16,-45 19 1-16,-63 34-4 16,-40 4-1-16,-49 2-28 15,-14 19-10-15,0 23-79 16,7 15-33-16,43-7 30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5T14:59:46.8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4741 2635 208 0,'0'-22'79'0,"-3"22"-61"0,-4-3 12 15,0 3 2-15,0 0-13 16,-4 3-1-16,0 6-4 15,-6 7 1-15,-1 9-8 16,-17 22 2-16,-14 10 4 0,-8 8 2 16,-13 17 3-16,-15 28-1 15,-28 12-1-15,-7 16-6 16,-18 25-2-16,-17-3-6 16,7 3-2-16,18-9 2 0,24-26 1 15,28-24-4-15,25-17 1 16,25-21-46-16,17-19-22 15,22-34-71 1</inkml:trace>
  <inkml:trace contextRef="#ctx0" brushRef="#br0" timeOffset="817.65">3408 2271 232 0,'0'-3'88'0,"0"3"-69"0,3-16 6 0,1 10-2 16,3-6-4-16,4 2 1 15,10-9-5-15,3 4 1 16,5-1-9-16,6 3-2 0,-7 7 1 15,0-3 3-15,1 9 2 16,-1 0 3-16,-11 9 4 16,-10 10-1-16,-3 22 1 15,-15 12-3-15,-6 0-1 16,-18 7-6-16,-1-10 0 16,-3 10-1-16,8-1 1 15,-1 1 0-15,11-13 2 16,7-3-5-16,7-7-3 15,14-5 3-15,10-14 4 16,15-5-5-16,7-13 0 16,-7-6-2-16,3 3 1 0,-3-1-2 15,-4 4-1-15,-11 4-52 16,1-1-25-16,0 3-93 16</inkml:trace>
  <inkml:trace contextRef="#ctx0" brushRef="#br0" timeOffset="1237.19">3852 1929 240 0,'0'-25'90'0,"4"16"-70"0,3-10 19 0,-4 10 5 16,5-1-14-16,-1-9-5 15,7 4-10-15,-4 5-2 16,4 1-8-16,-3 9 6 0,0 9 2 16,-1 16 2-16,-3 4 1 15,-3 5 0-15,-4-6 3 16,-4 7-5-16,-3-4 2 15,0-3-5-15,4-6 1 16,-1-3-5-16,8 0-2 16,3 0 0-16,7-10-1 0,3-3 0 15,12-2 2-15,6-4-3 16,-7 0 0-16,4 0-1 16,0 0 1-16,3 0-4 15,-10 0 0-15,6 0-83 16,12 6-38-16,-5 3-48 15</inkml:trace>
  <inkml:trace contextRef="#ctx0" brushRef="#br0" timeOffset="1883.67">10139 2478 264 0,'25'-38'101'0,"-15"26"-78"0,1-4 11 0,-11 13-1 0</inkml:trace>
  <inkml:trace contextRef="#ctx0" brushRef="#br0" timeOffset="2077.34">10160 2431 503 0,'-35'38'31'0,"-11"15"-16"16,-25 35-5-16,-20 9 0 0,-12 16-2 15,-10 28 3-15,-24 3-4 16,-1 16-2-16,-10 9-2 15,-14-6 0-15,10-3-2 16,15-3 2-16,13-25-2 16,29-32 2-16,28-15-7 15,21-26 1-15,21-21-41 16,18-16-16-16,11-22-31 16,3-19-13-16,-4-6-8 15</inkml:trace>
  <inkml:trace contextRef="#ctx0" brushRef="#br0" timeOffset="2769.55">9352 2114 168 0,'4'-22'66'0,"-1"22"-52"0,1-18 21 16,-4 18 5-16,3-4-7 15,-3-2 0-15,4 6-1 16,-1-3 0-16,-3-3-17 16,0 6 2-16,-7 0 1 0,0 0-4 15,-7 6 0-15,-4-3-6 16,-3 7-3-16,-7 8-5 16,0-5 0-16,0 9 0 15,3 0 0-15,7 0 0 16,4-3 0-16,4 6-3 0,3-13 2 15,3 1 1-15,4-4 0 16,4 1 0-16,-1-1 0 16,4 4 0-16,4-1 0 15,3 7 0-15,3-7 0 16,8 4 0-16,0 0 0 16,3-7 2-16,0 7 1 15,1-7-1-15,-5 4-2 16,-3 3 1-16,-3-4-1 15,-7 7 0-15,-4 0 2 16,-4-1-1-16,-3 1 2 16,-7 0 2-16,-3 0 4 15,-5-3 2-15,-2-1 1 16,-4 1-6-16,-1-3-2 0,1-4-2 16,0-3 1-16,3 0-4 15,1-2-2-15,-1-4 2 16,1 0 0-16,2-4-35 15,1 4-15-15,0-3-29 16,4 3-13-16,10 0-25 16</inkml:trace>
  <inkml:trace contextRef="#ctx0" brushRef="#br0" timeOffset="3088.03">9335 2074 244 0,'0'-4'93'0,"0"4"-72"0,0 0 0 0,0 0-4 15,0 0-1-15,3 4 2 16,1 2-7-16,6-3-2 16,4 6-5-16,7-9-1 0,4 0 1 15,3-9-5-15,4 6-1 16,0-3 3-16,0 2 1 0,-4-2-29 16,-7 6-12-16,-3 0-79 15</inkml:trace>
  <inkml:trace contextRef="#ctx0" brushRef="#br0" timeOffset="3429.63">9800 1907 200 0,'0'-15'77'0,"4"15"-60"0,3-10 6 0,0 10 1 16,3 0-2-16,5 0 4 15,-1 10 3-15,0-7 2 16,0 6-16-16,-4 4 6 0,-3 6 3 16,-7-1-1-16,-7 8 0 15,-3-8-6-15,-8 7 0 16,1-6-4-16,2 0 2 16,5-6-8-16,3 5-4 15,3 1-2-15,4-9-1 16,7 5 2-16,4-5 1 15,3-1-1-15,4 1-2 16,-1-1 1-16,-3-3-1 16,1 4-22-16,-1 5-8 15,0-5-86-15,0 2-37 16,4 1 26-16</inkml:trace>
  <inkml:trace contextRef="#ctx0" brushRef="#br0" timeOffset="4492.47">3080 5303 208 0,'0'-9'79'0,"-4"9"-61"0,-3 0 10 0,0 0 3 0,-3 9-10 16,-5 13-2-16,-9 6 0 16,-12 16 0-16,1 31-10 15,-4 23 6-15,-10 18 4 0,-4 37 3 16,-7 10 4-16,4 26-10 15,13-5-2-15,8-2-4 16,21-9 1-16,17-20-6 16,15-24-1-16,10-16-2 15,4-7-2-15,-4-11 1 16,4-14 1-16,0-15-3 16,-8-7-2-16,-6-11-36 15,0-14-14-15,-4-12-33 16,4-16-13-1,3-12-13 1</inkml:trace>
  <inkml:trace contextRef="#ctx0" brushRef="#br0" timeOffset="4978.28">3108 6074 204 0,'-4'-34'77'0,"8"21"-60"0,3 1 10 16,-3 9 4-16,3 0-13 15,7 0-2-15,3-1-3 0,1 4 1 16,7 4-7-16,-1 2 7 0,5 3 5 15,6 4 3-15,-3 9 2 16,3 12 0-16,0 10 2 16,-10 3 1-16,-18 10 1 15,-7-1-9-15,-14 16-4 16,-7 13-8-16,-8-4-5 16,-2 1 1-16,2-7 2 15,-6-3 2-15,0-6 1 16,10 6-4-16,8-9-3 15,6-7 2-15,11-9 0 16,11-15 1-16,10-4 2 16,3-16-1-16,12-5 0 0,-5-7-3 15,8-3 1-15,0-4-2 16,0 4-1-16,-11-3 1 16,0 6-1-16,-3 0-33 15,3 0-13-15,-7 0-43 16,4-10-16-16,-4 1-44 15</inkml:trace>
  <inkml:trace contextRef="#ctx0" brushRef="#br0" timeOffset="5350.98">4251 6441 240 0,'18'-22'90'0,"-18"19"-70"0,3 0 15 0,-3 3 2 16,0 0-6-16,-3 0-1 16,-8 6-5-16,4 4-4 15,-4 9-11-15,-3-1 2 0,-7 14 4 16,-7 12 1-16,-4 9-1 15,-14 3-8-15,0-5-5 16,1 5-5-16,-1 0 1 0,3 7 1 16,5 0 0-1,6-4-3-15,4-8 2 16,6-14 3-16,8 1 1 16,4-13-10-16,3-9-3 15,7-16-39-15,3-10-16 0,4-5-83 16</inkml:trace>
  <inkml:trace contextRef="#ctx0" brushRef="#br0" timeOffset="5621.82">3881 6272 244 0,'3'-25'90'0,"8"25"-70"0,-1 3 15 15,-3 3 2-15,0 7 1 16,11 3 4-16,3 6-8 16,0 6-1-16,1 9-18 0,-1 20 2 0,-11 21 3 15,1 1-9-15,-4-1-3 16,3 0-5-16,5 7 0 16,2 0-4-16,4-7 0 15,1-9 1-15,2-13 0 16,-10 1-55-16,4-10-25 15,-4-9-84 1</inkml:trace>
  <inkml:trace contextRef="#ctx0" brushRef="#br0" timeOffset="5967.79">5020 6081 252 0,'-18'-16'93'0,"18"16"-72"0,-3 0-6 16,3 16 38-1,0 6-19-15,0 12-2 16,0 10-3-16,-4 6-17 15,1 7 0-15,-8 15 1 0,4 19-5 16,0 3-2-16,4-10-3 16,-1-2 0-16,4-4-4 15,4-2 0-15,-1-1 1 16,1-16 2-16,-1-12-30 0,1-15-11 16,-4-7-59-16,-4-22-25 15,-3-3 9 1</inkml:trace>
  <inkml:trace contextRef="#ctx0" brushRef="#br0" timeOffset="6161.69">4727 6758 312 0,'-10'-9'118'0,"17"9"-92"0,3-7 6 0,-3 4-4 15,15-6-16-15,13-1-2 0,18 1 0 16,10 0 1-16,-3-1-5 15,7 7-4-15,-7 3 1 0,0 3-2 16,-7 7-1-16,-4-1-26 16,-3 0-10-16,-7 1-114 15</inkml:trace>
  <inkml:trace contextRef="#ctx0" brushRef="#br0" timeOffset="7183.61">5888 6012 232 0,'3'-13'88'0,"-3"10"-69"0,11-3 11 0,-11 6-2 16,4-3-3-16,-1 3 0 16,1 0-1-16,-4 0 2 15,0 6-14-15,0 7 6 0,-11 8 3 16,-14 8-7-16,1 15-3 16,-5-1-4-16,5 1 0 15,6-3-6-15,-3-3-1 16,7-4 0-16,3-9 0 15,4 4 0-15,4-11 0 16,3-5-3-16,3-1 2 0,8-2 1 16,6-4 0-16,12-3 0 15,-5 0 2-15,15-3-1 16,3 0 2-16,4 0 0 16,0 0 1-16,4 0-2 15,-5 0 1-15,5 4-2 16,-1 2 2-16,1 6-2 15,2 7-1-15,-16 13 1 16,-5 8 1-16,-6 4 1 16,-7 6 3-16,-4-6 6 15,-11-6 4-15,-3-7 3 16,-3-3 1-16,-11-6 2 16,0-3 1-16,-7-3-8 0,-8-4-2 15,1-2-9-15,-4-1-5 16,-10 1 0-16,-4-1 0 15,-7-3-2-15,0 1 0 16,4-4-1-16,0-3 3 16,10 0-33-16,14-3-12 15,4-7-39-15,14-2-16 16,14-17-59 0</inkml:trace>
  <inkml:trace contextRef="#ctx0" brushRef="#br0" timeOffset="7499.15">5920 5915 244 0,'-14'-16'93'0,"14"16"-72"0,0-3 14 16,3 3 2-16,1 0-6 15,6 0-1-15,8 0-3 16,6-3-2-16,5 3-14 16,6 0 0-16,-3-4 0 0,10 1-4 15,18 3-2-15,0-3-2 16,11 0-3-16,-8 0 1 16,-3 0-1-16,-7 0 2 0,-7 0 1 15,-7-1-34-15,-4 4-14 16,-7-3-35-16,-3 0-15 15,0-3-24 1</inkml:trace>
  <inkml:trace contextRef="#ctx0" brushRef="#br0" timeOffset="7842.08">6787 5284 316 0,'22'-9'118'15,"-8"15"-92"-15,17 13 17 0,-13-6 1 0,10 15-2 16,-3 3 2-16,7 16-13 16,0 32-4-16,-1 11-16 15,1 20-2-15,-4 25 1 0,-7 0-6 16,-6-7 0-16,-8 10 11 15,-11-6 5-15,-7-6-10 16,-6-23-6-16,-11-6-2 16,-1-9-2-16,-9-13 0 15,2-6 2-15,1-22-3 16,3-6 0-16,4-13-39 16,3-6-15-16,8-6-30 15,3 3-12-15</inkml:trace>
  <inkml:trace contextRef="#ctx0" brushRef="#br0" timeOffset="8535.23">7740 5168 260 0,'11'-18'96'0,"-11"18"-75"0,0 9 10 0,-4 7-2 15,-3 9-4-15,-4 9 2 16,-3 7-4-16,-3 12 0 16,-5 19-12-16,1 26 0 0,-14 8 2 0,-4 29-1 15,-7 19 3 1,0-1-8-16,8 29-2 0,13-22-3 16,11-19-2-16,10-15-2 15,11-14 1-15,8-14 3 16,6-17 3-16,0-15-2 15,0-16-2-15,4-15 0 16,-4-10 1-16,0-16-52 16,0-15-21-16,0-13-85 15</inkml:trace>
  <inkml:trace contextRef="#ctx0" brushRef="#br0" timeOffset="8999.12">8110 5648 280 0,'-3'-19'107'0,"3"10"-83"0,3-7 4 0,-3 10-4 16,7 0-10-16,11-1 2 15,10 1-5-15,15 0 1 16,6 12-7-16,4 10 6 0,-7 9 4 16,-4 12 6-16,-10 14 4 15,-11 2 0-15,-10 7 2 0,-15 15-9 16,-14 13-3-16,-13-7-8 16,-12 1-3-16,-2-10 0 15,-1 3 0-15,3-3 2 16,5 3 3-16,2-6-4 15,8-3-3-15,3-9-1 16,11-10 1-16,7-7-3 16,7-5 0-16,11-10 1 15,20-6 2-15,15-10-1 16,11-6 2-16,-1-6-2 16,-6-3 2-16,-8 0-13 15,-10-1-3-15,-4 1-45 16,-7 0-17-16,-3 0-38 15,3-7-15-15,0-3 3 16</inkml:trace>
  <inkml:trace contextRef="#ctx0" brushRef="#br0" timeOffset="9150.37">9042 6122 236 0,'17'-26'88'0,"-13"20"-69"0,-4 0 24 0,0 6 5 0</inkml:trace>
  <inkml:trace contextRef="#ctx0" brushRef="#br0" timeOffset="9314.7">9056 6103 514 0,'-7'22'55'0,"-7"9"-28"15,0 4-10-15,-8 2-4 0,-2 4-7 16,-5 3-1-16,-6 3-3 15,-4 6 1-15,1 10-2 16,-1-4-1-16,0-8 1 16,7 2 1-16,8-12-6 15,2-10 1-15,8-3-52 16,4-9-21-16</inkml:trace>
  <inkml:trace contextRef="#ctx0" brushRef="#br0" timeOffset="9584.39">8707 6172 260 0,'-7'-50'96'0,"14"34"-75"0,7 0 19 0,-11 10 2 16,8 6-7-16,3 9 0 15,7 10-1-15,4 12 4 16,-4 7-21-16,0 12 4 0,-3-3 0 15,3 7-9-15,-3 5-4 16,-1 10-5-16,1-3-3 16,3-6 1-16,0-1-1 15,-3-12-22-15,-1 0-10 0,-2-9-31 16,-1-10-10 0,0-6-80-16,3-6-36 15,1-13 96-15</inkml:trace>
  <inkml:trace contextRef="#ctx0" brushRef="#br0" timeOffset="10051.64">9521 6281 320 0,'-3'-6'121'0,"3"9"-95"0,0 0 7 0,0 1-5 0,3 2-12 15,5 0 1-15,6 0-8 16,14-2-3-16,14-4-3 15,15 0-3-15,6-10 1 0,-3 1-1 16,-3-1 2-16,-5 4-19 16,-2 3-6-16,-8 3-70 15,-3 0-29-15,-4 0-1 16</inkml:trace>
  <inkml:trace contextRef="#ctx0" brushRef="#br0" timeOffset="10605.8">10513 5795 260 0,'17'-40'99'0,"-6"21"-77"0,3-6 15 0,-10 19 3 16,-4-1-9-16,0 7 2 15,-7 0-17-15,-4 13-7 16,-3-1-5-16,-4 4-1 0,1 3 0 16,-1 0 1-16,4-1 2 15,0-2-5-15,3-3-1 16,4 5 0-16,0-5 0 16,7 0 0-16,4-1 0 15,3 1 0-15,3-1 0 0,4 1 0 16,8-1 0-16,9 4 0 15,8 3 2-15,7 6-1 16,7 6-1-16,-4 4 1 16,4 12-1-16,-7 0 0 15,-4 0 2-15,1-3-1 16,-8-4-1-16,-3-5 9 16,-8 3 6-16,-6-7 6 15,-11 0 4-15,-7 1 4 16,-3-4 5-16,-8-3-8 15,-7-6-3-15,-6-4-11 16,-12-2-5-16,-9-4-4 16,-8 1-3-16,-7-1-2 0,3-3-1 15,4-2 2-15,4 2 0 16,3-6-6-16,7-6 0 16,7-4-50-16,11-2-19 15,7-4-37-15,11 0-12 16,13-9-15-1</inkml:trace>
  <inkml:trace contextRef="#ctx0" brushRef="#br0" timeOffset="10858.86">10534 5535 312 0,'-4'6'115'0,"8"-2"-89"0,10 2 12 16,0-6-1-16,14 0-9 16,22-6-2-16,6 6-12 15,4-10-6-15,7 1-5 16,7 3-5-16,0-1 1 0,-7 1 1 16,-7 3 2-16,-3 0-21 15,-8 3-9-15,-3 0-46 16,-4 0-17-16,8 3-41 15</inkml:trace>
  <inkml:trace contextRef="#ctx0" brushRef="#br0" timeOffset="11320.54">11656 4939 244 0,'0'-12'93'16,"7"12"-72"-16,7 9 16 0,-7-2 4 0,4 5-7 16,3 7 3-16,0 15-1 15,0 29-1-15,0 16-18 16,-3 11 5-16,-4 36 5 0,-4 12-11 16,-3 12-3-16,0 20-8 15,0-17-4-15,-7 1 0 16,-3 6 1-16,-8-19-1 15,-10-16 2-15,-11-12-2 16,-3-6 2-16,-1-10-11 16,4-19-2-16,1-9-30 0,2-18-14 0,12-17-1 15,-1-3 1 1,4-15-61 0,3-13-53-16,4-9 60 15</inkml:trace>
  <inkml:trace contextRef="#ctx0" brushRef="#br0" timeOffset="11681.38">12527 5708 256 0,'4'9'96'0,"3"0"-75"0,14 1 14 0,-7-4 1 15,11 0-10-15,6-2-1 16,5-4-10-16,3 0-4 16,-1 0-6-16,-2 0-6 0,-5 3 0 15,-2 0-8-15,-5 0-4 16,-6 6-128 0</inkml:trace>
  <inkml:trace contextRef="#ctx0" brushRef="#br0" timeOffset="11871.6">12467 6084 308 0,'-14'28'115'0,"18"-18"-89"0,17-1-1 16,-4-6-7-16,22-6-11 16,21-6 1-16,7-7-5 15,14-6 0-15,15 3-1 16,-1 0-4-16,-10 10-1 0,-8-1-47 15,-3 7-19-15,-3 3-58 16</inkml:trace>
  <inkml:trace contextRef="#ctx0" brushRef="#br0" timeOffset="12376.93">14164 5494 228 0,'32'-18'88'0,"-25"14"-69"0,-4 1 19 0,-3 3 4 0,0 0-7 16,-10 7 0-16,-8 2-14 15,-14 7-5-15,-13 9-9 16,-8 12-3-16,-4 17 2 0,-6 5-1 15,-8 10 0-15,-17 7 3 16,3 21 5-16,11 0-1 16,14-3 1-16,18-12-7 15,17-4-4-15,25-12-1 16,28-10 1-16,22-6 1 16,13-21 3-16,18-14-1 15,22-21 2-15,3-3-4 16,-11-13 0-16,0-13 10 15,-3-9 6-15,-8-18 5 0,-9-11 3 16,-19 1-8-16,-17-6-1 16,-22-22-11-16,-20-4-4 15,-22 7-5 1,-14 3 1-16,-10 12-1 16,-22 16-2-16,-17 19-6 15,7 16-4-15,7 15-28 16,11 7-10-16,10 18-63 15,0 10-29-15,3 9 3 16</inkml:trace>
  <inkml:trace contextRef="#ctx0" brushRef="#br0" timeOffset="13848.11">3062 8771 200 0,'-7'-16'77'0,"4"13"-60"0,-1-6 13 15,0 6 3-15,-3 0-6 16,0-1 1-16,0 1 0 16,4 0 0-16,-1 0-15 15,4 3-8-15,0 0-1 0,4 0 8 16,6 0 4-16,8-3 1 0,7-7 2 16,10-2-8-16,7-4-2 15,-3 1 1-15,3 15 1 16,8 0 1-16,-11 18 0 15,-1 1 5-15,-6 3 3 16,-14 6-4-16,-11 7 1 16,-11 9-4-16,-10 12 0 15,-7 13-7-15,-4-3-2 16,-3 0-2-16,-4 0 1 16,-13 6-4-16,2 3 0 15,8 3 1-15,3-5 0 16,8-17 0-16,13-12 0 15,11-6 8-15,11-10 5 16,13-6-4-16,1-7-3 16,3-2-1-16,4-4-1 0,3-2-2 15,4-4 1-15,-4 6-4 16,4-3 0-16,3 1-30 16,-10-1-12-16,3-3-46 15,1 0-21-15,-12-6-57 16</inkml:trace>
  <inkml:trace contextRef="#ctx0" brushRef="#br0" timeOffset="14208.97">4226 9003 288 0,'7'-25'110'0,"-7"19"-86"0,0-4 5 0,-3 10-5 16,3 0-8-16,-7 7 3 16,0 5-4-16,-4 13 1 15,-7 10-9-15,1 2 5 0,-11 4 3 16,-8 0 2-16,5 3 1 15,-1 0-7-15,-7 3-4 16,4 15-4-16,3-8 0 16,7 8-4-16,-3-11-2 15,10-11 4-15,1 1 1 0,3-10-9 16,3-9-3-16,1-3-39 16,2-6-18-16,1-7-89 15</inkml:trace>
  <inkml:trace contextRef="#ctx0" brushRef="#br0" timeOffset="14507.85">3838 8981 252 0,'-3'-31'96'0,"3"28"-75"0,-4-4 17 0,4 4 1 15,0 3-15-15,0 0-3 16,4 0 1-16,3 10 2 16,0 8-12-16,3 14 2 0,5 5 0 15,2 14 4-15,1-1 1 16,-4 3-8-16,7 3-2 16,0 10-7-16,4 3-2 15,7 0 0-15,-8-12 2 16,-2-10-17-16,2-13-6 15,-6-6-37-15,-4-9-14 16,-3-6-78 0</inkml:trace>
  <inkml:trace contextRef="#ctx0" brushRef="#br0" timeOffset="14794.05">4484 8824 244 0,'7'-31'90'0,"-7"28"-70"0,0 6 15 15,0-3 2-15,0 9-8 16,3 1-2-16,1 5-7 16,-1 11 0-16,5 11-11 15,2 20 3-15,-3 8 4 0,-3 1-4 0,-1 3-2 16,1 7-3-1,-1 11-2-15,1-2-3 0,-4-7-2 16,3-15-19-16,-3-3-8 16,0-16-37-16,0-7-16 15,-3-9-53 1</inkml:trace>
  <inkml:trace contextRef="#ctx0" brushRef="#br0" timeOffset="14994.19">4385 9266 228 0,'-11'-31'88'0,"11"22"-69"0,4 2 2 0,0 7-3 15,10 0-12-15,0 4-3 16,3-1 0-16,15 3 0 0,3 0-1 16,8-3-2-16,-8 0 1 0,4 1 1 15,3-1 1-15,-10-3-4 16,0 0 1-16,-1-3-108 15</inkml:trace>
  <inkml:trace contextRef="#ctx0" brushRef="#br0" timeOffset="15514.82">5136 8846 268 0,'0'-9'101'0,"0"3"-78"0,0 2 15 0,0 4 2 15,0 0-9-15,0 0 4 16,-7 7-13 0,-3 5-13-16,-4 4-3 0,-7 3-2 15,-4 9-2-15,4 10 1 16,-8-4-2-16,8 1-1 15,0-7 1-15,7 0 1 16,3-6-3-16,8 0-2 16,6-3-5-16,12-4-2 15,9-5 9-15,8 5 7 0,0-2-2 16,3 0 0-16,0-1 0 16,4 4 0-1,-4-1-2-15,4 1-2 0,-4 0 3 16,1 3 0-16,-8-1-1 15,-3 8-2-15,-8-8 16 16,-6 11 9-16,-4 2 0 16,-7 7 0-16,-11-4-5 15,-3-3-2-15,-7 1-6 16,0-10-2-16,-4 6-9 16,4-9-2-16,-7-4 2 15,3-2 1-15,0-7-5 16,1-6 0-16,3-6-26 15,-8-10-10-15,5-12-35 0,2-13-16 16,5 10-73 0</inkml:trace>
  <inkml:trace contextRef="#ctx0" brushRef="#br0" timeOffset="15815.82">5151 8802 300 0,'3'0'112'0,"1"-3"-87"0,3-3 11 0,0 6 0 0,3 0-18 16,4-3-2-16,11-3-10 15,14-4-2-15,10-2-2 16,8-4-2-16,-1 0 3 0,-6 4-4 15,-1 2 0-15,-14 4-1 16,1 3 0-16,-8 0 2 16,0 3 0-16,-10 0-33 15,3 3-13-15,-4-3-17 16,-2 0-4-16,2-3-45 16</inkml:trace>
  <inkml:trace contextRef="#ctx0" brushRef="#br0" timeOffset="16266.28">5747 8937 280 0,'-14'6'104'0,"10"-2"-81"0,4-1 14 16,0-3-1-16,4 0-13 15,3 0-3-15,10-3-9 16,12-1-3-16,-1 1-4 15,4 3-1-15,-1 0 1 0,1 3-2 16,-11 4-2-16,-3 2-50 0,-8 10-21 16</inkml:trace>
  <inkml:trace contextRef="#ctx0" brushRef="#br0" timeOffset="16453.89">5722 9270 312 0,'0'6'118'0,"0"-6"-92"0,7 9 8 0,-3-2 0 16,6-4-20-16,8-3-2 16,10 0-8-16,11 0-3 15,10-10 0-15,1 1-12 0,-4 6-5 16,-4-7-47-16,-3 1-21 16,3-4-43-1</inkml:trace>
  <inkml:trace contextRef="#ctx0" brushRef="#br0" timeOffset="16913.46">6586 8856 252 0,'7'-16'96'15,"-10"13"-75"-15,-1-7 19 0,1 7 4 0,-4 3-12 16,-4 3-1-16,-3 4-5 16,-4 2 1-16,-13 7-15 15,-5 12 0-15,-2 19 1 0,-1 13 2 16,4-1 0-16,3 1-3 16,4-4-2-16,10 7 0 15,4-3 1-15,14-4-3 16,14-6-3-16,11-3 2 15,17-12 2-15,7-13 5 16,4-16 1-16,0-16-4 16,7-11-1-1,4-8-4-15,3-8-1 16,-7 5 5-16,-14-8 6 16,-11-7-6-16,-14-10-1 0,-18-3-3 15,-17 4 1-15,-10 3-6 16,-8 3-3-16,-7 9 1 15,-7 0 0-15,-3 3-21 16,-15 10-8-16,8 6-29 16,-1 7-13-16,12 8-104 15,16 4-66 1,5 9 108-16</inkml:trace>
  <inkml:trace contextRef="#ctx0" brushRef="#br0" timeOffset="17649.55">4463 10267 244 0,'-18'0'93'0,"14"0"-72"0,4 0 18 0,0 0 3 15,4 3-9-15,0-3 0 16,3 3-7-16,3 0-2 16,1-3-13-16,3 0-2 0,4 0-2 15,6 0-6-15,-6 0 0 16,7 0-1-16,-1 0 0 0,1 0-11 15,3 0-5-15,-10 0-52 16,3 6-20-16,4 4-45 16</inkml:trace>
  <inkml:trace contextRef="#ctx0" brushRef="#br0" timeOffset="18113.12">5027 10057 320 0,'-14'-4'121'0,"7"4"-95"0,-4 4 3 0,4-4-6 16,-3 6-11-16,-1-3 1 16,-3 6-8-16,0 7-1 15,-4 0-2-15,8-1-2 0,-4 1 1 16,-1-3-4-16,12-1 0 15,6-2-1-15,12-1 0 16,2-9 5-16,1 0 3 16,7 0-3-16,6 0-3 15,1 0 1-15,-7 0 2 16,3 6 0-16,0-3 2 16,-3 7-4-16,0 5 0 15,-8-2 1-15,1 3 2 16,-4-1 12-16,-3 1 6 0,-4 0 7 15,-4-4 4-15,-6 1-4 16,-4-4-2-16,-4 10-7 16,0-6-3-16,-3-1-12 15,0-2-3-15,-3-1-1 16,-5-3 2-16,5-3-5 16,-1-3 1-16,4-3-43 15,0-6-19-15,3-4-40 16,4 4-17-16</inkml:trace>
  <inkml:trace contextRef="#ctx0" brushRef="#br0" timeOffset="18308.16">5002 10022 336 0,'25'0'126'0,"-11"0"-98"0,18-6 6 0,-14 3-4 15,6-7-15-15,8-2-3 16,0-4-10-16,7 0-1 16,3-2-1-16,-7 8-3 0,-3 1 0 15,-7-1-53-15,-4 10-25 16</inkml:trace>
  <inkml:trace contextRef="#ctx0" brushRef="#br0" timeOffset="18637.3">4650 10746 312 0,'0'0'118'0,"7"0"-92"0,3-3 13 16,-6 0-2-16,6 0 0 0,8-3 2 15,3-4-6 1,11 7-3-16,10-3-16 0,8-4-7 0,10 10 0 16,-4-9-2-16,8 6 0 15,-15-3-6-15,7-4 1 16,1 1 0-16,-4-4 0 15,0-2-82-15,-18-1-36 16,-7-9-54 0</inkml:trace>
  <inkml:trace contextRef="#ctx0" brushRef="#br0" timeOffset="19180.45">6096 10110 296 0,'-14'12'110'0,"10"-8"-86"0,4-1 13 0,0-3 2 16,4 0-14-16,3-3-5 15,4-4-7-15,3-5-3 16,3-4-6-16,8-3-3 0,-4 0 2 0,4 1-2 16,-4 5 2-16,0 4-44 15,7 2-17-15,-6 7-92 16</inkml:trace>
  <inkml:trace contextRef="#ctx0" brushRef="#br0" timeOffset="19313.5">6593 9806 252 0,'11'-13'96'0,"-7"13"-75"0,3-6 17 0,-7 6 3 16,0 0-2-16,0 0 1 15</inkml:trace>
  <inkml:trace contextRef="#ctx0" brushRef="#br0" timeOffset="19674.02">6611 9796 583 0,'-7'10'32'0,"0"-1"-11"15,-4 1-12-15,4-1-7 16,0 0-4-16,4 1 1 16,3 2 1-16,0-2 0 15,0 2 0-15,3-2 0 16,-3 2 0-16,4 1 0 16,-1-4 0-16,1 7 0 15,-1-4-3-15,4 1 2 16,4-1 1-16,0 4 2 15,-1 0-1-15,4 3-1 16,4 3 1-16,-7-4 1 0,6 11-1 16,-3-7-1-16,0-1 1 15,0-2 1-15,-3-3 3 16,-4 3 2-16,-3-10 10 16,-4 1 6-16,-7 2-8 15,0-6-3-15,-4-2-7 16,-3-1-4-16,-4-3 0 15,1 0-1-15,-1 0-7 16,-10-3-3-16,3-1-49 16,4 1-22-16,0 0-238 31,3-19 171-31</inkml:trace>
  <inkml:trace contextRef="#ctx0" brushRef="#br0" timeOffset="19885.09">6597 9862 296 0,'0'-3'110'0,"7"0"-86"0,7-3 5 0,-3 2-5 16,10-2-14-16,7-3-3 16,21-7-7-16,11 7 0 15,0-1 0-15,-3 1 0 0,-15 6 2 16,-7 3-3-16,-6 3 0 15,-5 3-48-15,-13 4-21 16,0 2-53-16</inkml:trace>
  <inkml:trace contextRef="#ctx0" brushRef="#br0" timeOffset="20156.09">6410 10577 296 0,'-25'16'112'0,"22"-13"-87"0,3 6 22 16,0-2 3-16,7-4-14 16,14-3-3-16,4-10-11 0,13-2-3 15,12-13-11-15,-1 3-3 0,11-3-1 16,0 3-2-16,-7 6-2 15,-3 3-2-15,-12 1-1 16,-2 3-60-16,-5-1-27 16,-17 4-72-1</inkml:trace>
  <inkml:trace contextRef="#ctx0" brushRef="#br0" timeOffset="20619.39">5683 8304 232 0,'-10'3'88'0,"3"0"-69"0,3 7 15 0,-3 2 1 16,-11 10-1-16,-3 22 5 16,-14 28-9-16,-11 13-3 15,-21 28-15-15,4 40-8 0,-15 13 0 16,-7 22-3-16,-3 4-1 16,-4 12 3-16,18-26 0 15,7-18-4-15,18-12-1 16,17-17-43-16,7-27-20 15,18-23-77 1</inkml:trace>
  <inkml:trace contextRef="#ctx0" brushRef="#br0" timeOffset="21444.71">4269 11693 260 0,'-14'-9'99'0,"14"6"-77"0,-4-7 9 16,4 7-2-16,0 0-11 15,4-3 0-15,6-4-7 16,4-2-1-16,7 2-6 16,11 1 4-16,7 6 2 0,7 3 3 15,-7 3 3-15,-1 6 2 16,1 1 3-16,-14 12-2 0,-4 6 0 15,-10 0 1-15,-8 10 2 16,-10 6-8-16,-7 6-1 16,-4 0-5-16,-3 3 0 15,-11-9-3-15,4-3 0 16,0 0-3-16,3-7 1 16,4 1-2-16,0-7-1 15,10-3-2-15,8-3-1 16,10-6 6-16,18 3 3 15,3-10-1-15,11-3 0 16,-1-3-3-16,5 4-2 16,-11-4 3-16,-4-3 0 15,-4 9-39-15,1-6-17 16,-11-3-43-16,7 3-16 16,4 1-43-16</inkml:trace>
  <inkml:trace contextRef="#ctx0" brushRef="#br0" timeOffset="21775.02">5165 11775 264 0,'10'-22'99'0,"-6"12"-77"0,3 1 15 0,-7 9 5 15,0 0-8-15,0 0 1 16,0 0-12-16,-4 9-1 16,-3 1-13-16,-3 9 3 0,-1 9 2 15,-10 10-1-15,0 2 0 16,-4 10-5-16,-3-3-3 16,3-3-2-16,-10-3-3 15,0 0 1-15,6-3 1 16,8-1-1-16,0-2-1 15,0-4-19-15,7-3-10 16,3-6-40-16,4-9-16 16,11-4-64-1</inkml:trace>
  <inkml:trace contextRef="#ctx0" brushRef="#br0" timeOffset="22048.84">4925 11706 296 0,'7'9'110'0,"0"1"-86"0,7 8 11 16,-7-8 1-16,4 15-5 16,6 6 2-16,1 10-5 15,3 6-3-15,-7 0-13 16,0-6-3-16,0 3-2 0,4-7-3 15,-4-2-3-15,0-7 0 16,0 0-1-16,4-6-18 0,-4-6-5 16,-3-7-51-16,3-2-21 15,7-7-53 1</inkml:trace>
  <inkml:trace contextRef="#ctx0" brushRef="#br0" timeOffset="22288.16">5556 11659 320 0,'4'0'121'0,"3"0"-95"0,7-3 7 0,-7 3-5 15,4-3-14-15,6 3-1 0,1 0-7 16,3 0-2-16,-3 3-2 15,-1 0-2-15,1 3 1 0,-4 3-19 16,-3 4-5-16,-4-4-55 16,-4 7-24-16,1 6-20 15</inkml:trace>
  <inkml:trace contextRef="#ctx0" brushRef="#br0" timeOffset="22488.7">5588 11994 260 0,'18'-3'96'0,"-8"-3"-75"0,8-7 3 0,-4 7-2 16,0-3-8-16,0-1 0 15,4 4-8-15,3 0-4 16,4 3-1-16,-1 3-1 0,1 3 0 16,0 0-7-16,-1-3-3 15,1-3-69-15,0 0-30 16,0-4 9-1</inkml:trace>
  <inkml:trace contextRef="#ctx0" brushRef="#br0" timeOffset="22708.63">6177 11803 296 0,'-7'-3'112'0,"7"3"-87"0,4 3 9 16,-4-3-1-16,3 0-17 16,4 0-3-16,7-3-8 15,4 0-2-15,3 0-1 16,7-1-2-16,1 1 1 0,-5 0-41 16,1 3-15-16,0 0-83 15</inkml:trace>
  <inkml:trace contextRef="#ctx0" brushRef="#br0" timeOffset="23216.82">6699 11518 296 0,'4'-29'112'0,"-1"20"-87"0,1-7 9 0,-4 16-4 15,0-3-10-15,0 0-1 16,0 3-11-16,-7 6-5 16,-7 10-2-16,0 3 1 0,-1 3 3 15,-6 0-2-15,7-3 0 16,0-1-1-16,3 1 1 16,4-3-2-16,4-4-1 15,3-2-2-15,7-1 1 0,4-2-1 16,-1-1 0-16,4 0 2 15,4 0 2-15,-4 7-1 16,7-4-1-16,4 4 1 16,0-1-1-16,3 1-3 15,4-1 2-15,-4 7 14 16,0 6 6-16,-3-3 2 16,-8 0 2-16,1-3 2 15,-15 6 2-15,-3-3-10 16,-3 6-5-16,-15-3-5 15,-3-3-2-15,-4 0-3 16,1-6-2-16,-4-3 3 16,6-4 0-16,-6-3-1 15,7-3-2-15,0-6-8 0,0-3-3 16,3-7-49-16,4-2-21 16,-4-4-57-1,4 3-67-15,4 1 67 16</inkml:trace>
  <inkml:trace contextRef="#ctx0" brushRef="#br0" timeOffset="23453.69">6671 11348 312 0,'0'0'118'0,"4"7"-92"0,6-7 8 0,-3 0-3 15,14-7-15-15,15 4-4 16,13-6-10-16,4-1-1 16,0 4-1-16,-11 0 0 0,-3 0 2 15,-7 2-3-15,-8 1 0 16,-6 0-63-16,0 6-27 16,-8 4-42-1</inkml:trace>
  <inkml:trace contextRef="#ctx0" brushRef="#br0" timeOffset="24159.25">4170 12631 240 0,'0'0'90'0,"0"0"-70"0,0 0 15 15,0 0 2-15,0 0-8 16,-4 6-2-16,1-3-7 16,-1-3 0-16,1 6-11 15,3-6-1-15,-4 4-1 0,4-4-1 16,4 0-1-16,3 6 5 15,3-6 4-15,8-6 4 16,10 6 1-16,18-4-8 0,11-2-2 16,17-3-5-16,-4-1-1 15,4 4-1-15,0-3 1 16,-14 2-2-16,29-5 2 16,-8-4 0-16,-7 1 1 15,-14-1-2-15,0 0-2 16,-22 4-2-16,-2 2 1 15,-4 4 1-15,-15 3 2 16,-10 6-58-16,-3 3-27 16,-4 4-82-1</inkml:trace>
  <inkml:trace contextRef="#ctx0" brushRef="#br0" timeOffset="24642.47">4636 12737 304 0,'0'0'112'0,"0"4"-87"0,7-4 4 0,-7 0-4 15,7 0-6-15,3-4 1 16,1 1-7-16,6 0 0 16,5 0-8-16,2 0 4 0,5 3 1 15,2 3 3-15,1 0 5 16,-4 3 1-16,-7 4 3 16,1-1 1-16,-12 10 3 15,-6 6-8-15,-8 0 0 16,-6 7-9-16,-8 2-1 15,0-6-4-15,1 7-3 16,-1-7-3-16,4 0 1 0,3-3 1 16,1-6 0-16,10 3-3 15,0-6 2-15,7-4-1 16,10-2-2-16,8-4 5 16,7-3 3-16,7-3-1 15,-8 3-2-15,5 0 0 16,-5 4-1-16,1-4-33 15,-11 0-15-15,4-3-60 16,3 0-23-16,8-13-25 16</inkml:trace>
  <inkml:trace contextRef="#ctx0" brushRef="#br0" timeOffset="25303.09">6445 12295 248 0,'-24'-3'93'0,"13"3"-72"0,-10 0 9 0,14 0-1 15,0 0-6-15,0 0 0 16,7 0-6-16,0 0-2 16,3 6-9-16,4 1 7 0,4-1 6 15,10 0-1-15,7-3 1 16,4-3-4-16,3-3 1 16,4-3-7-16,3 0-3 15,4-1-1-15,4 1 1 16,-1-3-5-16,0 9-1 15,-10 0 0-15,-4 0 0 16,-3 0-3-16,-4 9 2 16,-3-6-48-16,-4 0-19 0,-3 1-191 31,-7 5 116-31</inkml:trace>
  <inkml:trace contextRef="#ctx0" brushRef="#br0" timeOffset="25813.44">6541 12659 252 0,'-4'0'96'0,"4"-3"-75"0,4-3 3 0,-1 6-4 15,1-4-9-15,3-2 1 16,3-3 2-16,1 6 1 16,-1-4-8-16,1 1 7 0,0 3 5 15,-1 0-1-15,1 0 1 16,-1 0-1-16,4 3-2 16,-7 0-4-16,8 0 0 15,-1 3-3-15,3 3 0 16,1 3 1-16,0 1 4 15,-4 9 3-15,-4-1 4 16,-10 14 0-16,-7 2-1 16,-3 7-4-16,-8 12 0 0,0-6-7 15,1-3-3-15,3 0-1 16,3-9-1-16,0-7-2 16,8 0-2-16,3-6-2 15,3-6 1-15,1-4 1 16,10-5 2-16,4-4-1 15,6-3-1-15,5-3 1 16,2-1 1-16,-9 1-3 16,-1 3 0-16,-7 3-61 15,-4 1-28-15,-3 2-51 16,-3 3-22-16,-4 1 32 16</inkml:trace>
  <inkml:trace contextRef="#ctx0" brushRef="#br0" timeOffset="26398.93">5256 14189 228 0,'4'-16'85'0,"-4"16"-66"0,0 0 21 15,0 0 7-15,-4 10-10 0,1-1-1 16,-4 10-7-16,-4 12-4 15,1 4-13-15,-4 6 1 0,-4 9 1 16,-7-3-1-16,1 0 2 16,-19 9-8-16,-3 4-2 15,-3 12-3-15,0 0 1 16,6 0-2-16,-3-9-1 16,11-10 1-16,3-9-1 15,15-9 0-15,-4-10 0 16,6-6-3-16,5-7 0 15,3-6-25-15,7-6-9 16,0-3-52-16,3-6-22 16,1-10-17-1</inkml:trace>
  <inkml:trace contextRef="#ctx0" brushRef="#br0" timeOffset="26714.57">4812 14202 272 0,'3'-19'101'0,"4"16"-78"0,1-4 13 16,-5 14 2-16,4-4-5 16,0 13 1-16,0 12-8 15,4 16-2-15,3 9-13 16,7 3 4-16,-3 4 3 0,3 0-4 0,4 9 0 15,6 15-4-15,-2-5 1 16,-8-7-8-16,3-10-4 16,1-5 0-16,-4-10 0 15,-3-6 1-15,0-10 2 16,-8-9-39-16,-3-6-14 16,0-10-46-16,4-12-18 15,-1-7-21 1</inkml:trace>
  <inkml:trace contextRef="#ctx0" brushRef="#br0" timeOffset="26939.93">5422 14509 320 0,'0'-6'121'0,"4"6"-95"0,6-3 14 15,-3 3-3-15,7-4-16 16,4 4-2-16,3 0-11 16,4 0-3-16,-4 0-3 15,0 4-2-15,0-1 1 0,-3 0-54 16,0 0-22-16,-4 3-74 16</inkml:trace>
  <inkml:trace contextRef="#ctx0" brushRef="#br0" timeOffset="27137.52">5521 14659 288 0,'7'0'107'0,"0"4"-83"0,4-1 6 0,-4-3-3 16,3 3-13-16,4-3-3 15,4 0-6-15,3 0-2 16,0-3-1-16,4 0-4 0,-7-1 1 15,3-2-26-15,0 0-9 16,0 3-97 0</inkml:trace>
  <inkml:trace contextRef="#ctx0" brushRef="#br0" timeOffset="27406.29">5941 14528 292 0,'-4'0'110'0,"8"0"-86"0,6-3 5 15,-3 3-5-15,8-3-14 16,2-1-3-16,4 1-4 0,4-3 0 15,0 0-2-15,-1 3-3 0,1-1-1 16,-4 1-67-16,8-3-30 16,-8-3-18-1</inkml:trace>
  <inkml:trace contextRef="#ctx0" brushRef="#br0" timeOffset="27915.34">6459 14067 272 0,'0'-10'104'0,"0"10"-81"0,-7 0 14 0,0 7 1 0,-3-4-13 15,-1 3-5-15,-3-3 0 16,3 7-1-16,-6-1-10 15,3 0-5-15,3 1-1 0,0-1-2 16,4 1-1-16,4-1-2 16,-1 1 1-16,4-1 1 15,0 0 2-15,0 1-1 16,4-1-1-16,3 1-2 16,7-1 1-16,4-6 1 15,10 3 0-15,-3-2-3 16,3 2 2-16,0 0 1 0,0 3 2 15,1 1-1-15,-5 2-1 16,-3 4-2-16,1 3 1 16,-8 6 12-16,0-3 7 15,0 3 11-15,-7-3 4 16,-4-3-2-16,-6 0-1 16,-4-7-11-16,-7 7-1 15,3-3-13-15,-3-4-3 16,-4-2 0-16,-3-1 1 15,0-3-4-15,0 1 1 16,-11-4-40-16,7-3-15 16,1 0-30-16,3-3-12 15,7-7-63 1</inkml:trace>
  <inkml:trace contextRef="#ctx0" brushRef="#br0" timeOffset="28187.02">6392 14086 328 0,'7'0'123'0,"0"0"-95"0,11 0 11 15,-4 0 1-15,11-10-15 16,3 1-3-16,11-1-10 15,-7-5-5-15,6-1-4 16,1 0-5-16,4 4 1 0,-5 2 1 0,-2 4 2 16,-8 6-17-16,0 3-6 15,-3 4-48-15,-8 2-17 16,-6-3-57 0</inkml:trace>
  <inkml:trace contextRef="#ctx0" brushRef="#br0" timeOffset="28546.9">6160 14964 260 0,'-4'0'96'0,"8"-4"-75"0,-1-2 19 0,-3 6 2 15,4 0-11-15,3-3-3 16,3 3-5-16,4-6-3 16,7 6-10-16,15-10 0 0,10-8 1 15,7-8-2-15,3-8 2 0,-3 6-4 16,0-4-2-16,-4 4-2 15,-3 6 0-15,0 3-2 16,-11 4-1-16,-3 5-26 16,-4 1-10-16,0 6-42 15,-10 3-15-15,-4 3-41 16</inkml:trace>
  <inkml:trace contextRef="#ctx0" brushRef="#br0" timeOffset="29031.17">6403 15114 324 0,'-25'-6'123'0,"22"6"-95"0,-1 0 3 0,4 0-6 16,4-3-11-16,3-4 0 16,10-2-4-16,1 0 1 15,10 2-6-15,8-5 6 0,-1 2 2 16,0 4 2-16,-3 3 1 16,-4 3-2-16,-7 6 1 15,0 7 1-15,-14 6-1 16,-3 6-1-16,-8 9-1 0,1 7-7 15,-4 3-2-15,-4 0 4 16,4-3 5-16,0-4-5 16,4-5-2-16,3-1-1 15,0-3 1-15,3-9-1 16,4-3 0-16,4-4-1 16,6-2 2-16,-2-10-1 15,6 0 2-15,3 0-4 16,5 0-2-16,-1-4-3 15,-10-2 1-15,3 6-43 16,-4-3-18-16,-3 3-66 16,1-6-26-16,-8-4-5 15</inkml:trace>
  <inkml:trace contextRef="#ctx0" brushRef="#br0" timeOffset="31158.33">8467 8564 212 0,'-4'-9'79'0,"4"9"-61"0,0 0-3 0,0 0-4 0,0 0-4 16,4 3 3-16,-1 0-1 16,1 3 2-16,-1 4-6 15,1 2 4-15,-1 7 1 0,4 3-3 16,-3 6 1-16,-1 7-5 16,1-1 0-16,-1 10 1 15,1 12 2-15,0 17-1 16,-4 14 0-16,0 1-3 15,0 12 1-15,-4 20-4 16,0-4 0-16,1 9 1 16,-1 10 0-16,-3 0 0 15,0-4 2-15,0 26-1 16,0 0-1-16,0-3 1 16,0 24 1-16,0-11 1 0,0 21 1 15,-4-3-2-15,1-4-2 16,-1 17 3-16,1-16 2 15,-1 3-4-15,0 6-3 16,-3-15 1-16,4 24 2 16,-1-21-2-16,1-3 0 15,3 9 1-15,3-19 2 16,4 6-1-16,4 7-1 16,3-22 1-16,0 0-1 15,0 15-3-15,0-18 2 16,-4-4 1-16,1 10 2 15,-1 22-1-15,-3-28-1 0,0-10 1 16,0-3-1-16,0-22-3 16,4-22 0-16,3-18 2 15,4-13 2-15,3-10 2 16,0-9 1-16,0-3-5 16,-4-6 1-16,1 5-2 15,0-2 0-15,-4-3 4 16,-4-7 1-16,1 4-1 15,-1-10-2-15,-3-6-6 16,0-10-1-16,4-12-63 16,-4-19-28-16,-7-9-8 15</inkml:trace>
  <inkml:trace contextRef="#ctx0" brushRef="#br0" timeOffset="32163.49">9991 8624 216 0,'-4'-7'82'0,"1"4"-64"0,-1 3 11 15,4 0 2-15,0 0-4 16,-3 3 4-16,3-3-15 15,0 0-7-15,0 0-5 16,0 4 1-16,7-4 4 0,3 0 1 16,8 0 4-16,17 0-1 15,4 3 0-15,3 3 1 16,4 13 2-16,-4 0-1 16,-6 12 4-16,-12 0-2 15,-6 4-1-15,-14 21-2 0,-15 13-1 16,-10 6-5-16,-4-6-3 15,-3-3 0-15,0-6 1 16,3-4 3-16,0 1 2 16,4-1-1-16,4 1 1 15,2-4-4-15,8-3-2 16,7-6-5-16,11-6 0 16,14-7 2-16,13-9 3 15,12-6-4-15,3-7-1 16,-4 0 0-16,-3 1 0 15,-7-1 0-15,-7 4 0 16,-8-4-38-16,-3 7-16 16,-3-4-50-16,3 4-20 15,0-13-22-15</inkml:trace>
  <inkml:trace contextRef="#ctx0" brushRef="#br0" timeOffset="32523.88">11081 9025 316 0,'3'-3'118'0,"-6"6"-92"0,-1 3 11 0,-3-3-1 15,-3 13-7-15,-1 3 3 16,-3 6-7-16,3-6-3 16,-6 15-12-16,-4-2 0 0,-1 12 1 15,-2-1-6-15,-5 14-3 16,-2 9-1-16,-1 3-1 16,0-7 2-16,4-8 1 15,7-10-4-15,7-10-1 16,3-9-15-16,8-6-4 15,6-10-27-15,4-9-9 16,0-6-16-16,0-13-8 16,-3-3-46-1</inkml:trace>
  <inkml:trace contextRef="#ctx0" brushRef="#br0" timeOffset="32778.76">10823 8909 296 0,'-10'-9'112'0,"6"9"-87"0,8 6 7 16,-1-3-5-16,4 3 0 15,4 7 4-15,-1 6-4 16,5 9-2-16,2 13-13 16,1 6 3-16,-4 6 5 0,0 0-11 0,0 19-5 15,-3 10-2-15,-1-4 0 16,1 1-1-16,3-17-1 15,0-8-19-15,4-17-8 16,6-9-41-16,1-12-19 16,3-13-64-1</inkml:trace>
  <inkml:trace contextRef="#ctx0" brushRef="#br0" timeOffset="33082.8">11441 9254 284 0,'-18'0'107'0,"14"3"-83"0,1-3 8 0,3 0 9 15,7 3-13-15,4 0-13 16,3 0-6-16,10-3-6 16,8 0 0-16,7 0 2 0,3-3-4 15,1 0-3-15,-1-3-8 16,0 0-2-16,-3-1-37 16,-4 1-16-16,4 0-65 15</inkml:trace>
  <inkml:trace contextRef="#ctx0" brushRef="#br0" timeOffset="33589.83">12319 8699 320 0,'-4'-6'121'0,"1"6"-95"0,-4 3 5 0,7-3-6 15,-7 6-13-15,0 3-2 16,-4 1-3-16,-3 2-2 16,-4 1-3-16,1 3-2 0,-1-4 1 15,4 7-1-15,0-3 2 0,7-4-3 16,3 1 0-16,8-1-1 16,6 1 0-16,8 2 2 15,3 1 0-15,4 3-3 16,0 0 2-16,-1 9 1 15,1 0 0-15,0 4 0 16,3 2 2-16,0 4 5 16,4-4 4-16,0 1 2 15,-4-4 3-15,-3 0-3 16,-4 1 2-16,-7-7 5 16,-4 3 4-16,-6 0 3 15,-4-3 1-15,-11 0-4 16,1 1-1-16,-8 2-10 15,-3-6-3-15,-4 0-6 0,1 0-1 16,-5-4-1-16,1-2-2 16,0-7-2-16,-4 1 1 15,0-10-21-15,1-3-8 16,3-13-31-16,3-9-12 16,4-3-36-16,7 3-14 15,3-13-16 1</inkml:trace>
  <inkml:trace contextRef="#ctx0" brushRef="#br0" timeOffset="33829.61">12351 8602 328 0,'7'-3'123'0,"3"3"-95"0,5 0 16 16,-8 0 0-16,7 0-13 15,10-4-1-15,12-5-19 16,10-4-7-16,6 1-3 16,5-1-1-16,-8-2 0 0,-3 2 2 15,0-3 3-15,0 1-22 16,0-1-10-16,3 4-51 16,-3 2-22-16,-4 7-45 15</inkml:trace>
  <inkml:trace contextRef="#ctx0" brushRef="#br0" timeOffset="34375.57">13441 8881 340 0,'-4'-3'129'0,"1"6"-100"0,-1-3 4 0,4 0-4 16,0 0-15-16,4 6-3 15,6-3-4-15,12-3-2 16,13-3-3-16,11-3-2 0,3 6 3 16,0-3-4-16,1-1 0 15,-4 1-32-15,-4 3-15 16,-10 0-42-16,-8 19-84 31</inkml:trace>
  <inkml:trace contextRef="#ctx0" brushRef="#br0" timeOffset="34571.31">13571 9188 280 0,'-24'22'104'0,"20"-13"-81"0,8-2 20 0,-1-4 6 16,4 0-14-16,7 0-2 0,8 0-15 15,6-6-6-15,4 0-7 16,3-3-4-16,0 3 0 0,0-1-1 16,4 1 0-16,3 3-20 15,1 0-7-15,-1 0-32 16,-3 0-13-16,0 0-63 16</inkml:trace>
  <inkml:trace contextRef="#ctx0" brushRef="#br0" timeOffset="35090.12">14736 8740 204 0,'10'-16'77'0,"-10"13"-60"0,4-7 15 0,-4 7 2 15,-4 0 0-15,1 0 5 16,-4 3-11-16,-4 0-4 16,0 0-14-16,-6 3 5 0,-4 3 2 0,-8 4-5 15,-2 2-2 1,-8 7-3-16,-4 3 0 15,-2 19-4-15,2 12 0 0,4 16 1 16,1 3 2 0,6 0 1-16,11-3 3 0,7-3-1 15,10-6 0-15,15-4 1 16,17-12 1-16,21-19-3 16,18-9 0-16,4-16-5 15,3-16 0-15,7-6 3 16,7-6 1-16,-7-10 10 15,-14-9 4-15,-17-9-3 16,-15-7 2-16,-24 1-9 16,-22 2-4-16,-24 0-7 0,-11-9 0 15,-10 0-31-15,-19-3-12 16,-16 16-27-16,3 12-8 16,-1 16-34-16,1 22-14 15,3 6 8 1</inkml:trace>
  <inkml:trace contextRef="#ctx0" brushRef="#br0" timeOffset="35579.05">11783 10019 276 0,'-11'-6'104'0,"8"6"-81"0,-1 0 9 15,4 0 1-15,0 0-15 16,0 9 0-16,4 7-1 15,-1 9-2-15,4 3-7 16,0 3-1-16,0 7 0 0,0 3-1 0,-3 9-1 16,-4 6-3-16,0 10-2 15,-4-6-2-15,-3-1-1 16,4-12-38-16,-1-9-17 16</inkml:trace>
  <inkml:trace contextRef="#ctx0" brushRef="#br0" timeOffset="35800.99">11550 10254 260 0,'14'3'96'0,"4"4"-75"0,17-4 12 15,-17 0 0-15,13 0-9 16,8-3 0-16,4 0-9 15,-1-3-2-15,0 0-7 16,1 3-4-16,-1 0-1 0,-7 0-21 16,-3 3-7-16,-7 3-112 15</inkml:trace>
  <inkml:trace contextRef="#ctx0" brushRef="#br0" timeOffset="36224.48">12234 10085 260 0,'-3'-19'99'0,"3"10"-77"0,-4 5 13 0,1 4 1 15,3 0-13-15,-7 4 0 16,0 2-10-16,-4 3-3 16,0 4-5-16,-3-1-4 0,0 1 0 15,4-1-1-15,-1 1 2 0,4-4-1 16,4 1 2-1,3-1-4-15,3 1 0 0,4-1 1 16,4 0 2-16,6-2-3 16,8 2 0-16,0 0 1 15,-1 1 2-15,5-1-1 16,-5 4-1-16,-3-1 5 16,1 1 1-16,-8 3 9 15,0-1 2-15,-4 4-2 16,-2 3 1-16,-5 0-5 15,-3 0 1-15,0 0 2 16,-7 0 1-16,0-3-4 16,-4-1 1-16,-3 1-7 15,-3-3-3-15,-5-4-4 0,-2-5-1 16,-1-4-18-16,-3-3-7 16,0-6-42-16,3-1-20 15,7-2-66 1</inkml:trace>
  <inkml:trace contextRef="#ctx0" brushRef="#br0" timeOffset="36458.86">12199 10025 268 0,'4'-19'101'0,"-1"19"-78"0,8-3 17 15,-4 3 5 1,3-3-15-16,4 0-3 16,8-3-13-16,2-1-4 0,5-2-6 15,2 0-5-15,5 2 0 0,-1 4 1 16,-3 3 0-16,-8 10-31 16,-10 5-14-16,-10 10-101 15</inkml:trace>
  <inkml:trace contextRef="#ctx0" brushRef="#br0" timeOffset="36758.68">11539 10800 272 0,'-14'12'104'0,"14"-9"-81"0,4 0 7 0,-1-3-1 16,8 7-9-16,7-4 0 15,10-3 4-15,11 0 5 16,10 0-16-16,7 0 0 0,11-3-2 16,18-4-2-16,7 1 0 15,-4 3-8-15,-3 0 0 16,-4 0-1-16,-4-3 0 15,1-1-49-15,-4-2-19 16,-7-4-85 0</inkml:trace>
  <inkml:trace contextRef="#ctx0" brushRef="#br0" timeOffset="37195.01">13910 10201 220 0,'-3'-10'82'0,"17"10"-64"0,14-9 24 0,-14 0 8 15,11 5-2-15,3-2 4 16,4 3-14-16,-1 0-5 15,-2 3-19-15,-5 0-2 0,1 3 1 16,-4 0-7-16,-3 0-1 16,3 0-3-16,4-3-2 15,3-3-21-15,4 0-9 0,6-3-31 16,1-4-12-16,-3 1-69 16</inkml:trace>
  <inkml:trace contextRef="#ctx0" brushRef="#br0" timeOffset="37497.32">14242 9806 248 0,'-7'-3'93'0,"7"3"-72"0,0-7 9 0,0 7-1 16,0 7-2-16,3-4 1 16,1 12-2-16,-1 4 1 15,-3 16-15-15,0 9 0 0,0 9-1 16,-3 0-6-16,3-3-1 16,-4-3-2-16,4-3 1 15,0 0-4-15,4-9 0 16,-1-4-34-16,4-6-15 15,0-3-97 1</inkml:trace>
  <inkml:trace contextRef="#ctx0" brushRef="#br0" timeOffset="37941.98">14771 9796 340 0,'-11'-3'129'0,"4"6"-100"0,-7-3 0 16,7 10-5-16,-4-4-16 15,-3-3-4-15,0 7-3 16,0-1-1-16,0 0 0 16,3 1 0-16,4-1 0 0,4 4 0 0,3-1 0 15,0 1-3-15,7-1 0 16,3 4 2-16,1-3 2 15,3 5-2-15,4-2 0 16,3 3 1-16,0 0 2 16,4 3-1-16,0 0-1 15,3-4-2-15,-4 11-1 16,1-4 19-16,-4-3 9 16,-7 0-1-16,-3 3-2 15,-7-7-8-15,-8 1-1 16,-7 0-4-16,-3 0 2 15,-3-3 3-15,-1-1 3 16,-3-2-7-16,-4-4-1 16,-3 1-5-16,0-1-3 0,-4-9 0 15,0 0-1 1,0 0-49-16,8-9-19 16,6-1-92-16</inkml:trace>
  <inkml:trace contextRef="#ctx0" brushRef="#br0" timeOffset="38173.26">14736 9806 280 0,'14'-3'104'0,"0"3"-81"0,10-7 14 0,-9 4-1 15,9-3-15-15,15 6-2 16,7-6-9-16,3-1-2 15,-3 1-4-15,-3 3-3 0,-12 3 0 16,-3 0-12-16,-10 6-5 16,-7 4-45-16,-11 5-20 15,-14 14-44 1</inkml:trace>
  <inkml:trace contextRef="#ctx0" brushRef="#br0" timeOffset="38425.42">14175 10750 360 0,'0'6'134'0,"7"-3"-104"0,10-3 3 0,-6 0-5 0,10-3-10 15,11-3 1-15,21-4 1 16,17-2 0-16,4-4-11 15,0-3-1-15,1 0-1 0,2 4-6 16,-3-1 0-16,-7 0-1 16,-7 4 2-16,-10-1-43 15,-12 4-17-15,-9 2-121 16</inkml:trace>
  <inkml:trace contextRef="#ctx0" brushRef="#br0" timeOffset="38935.08">12813 8144 260 0,'0'-6'99'0,"-7"15"-77"0,-11 38 15 16,4-19 3-16,-11 13-13 15,-13 22-3-15,-12 28-8 0,-3 6-2 16,-7 28-8-1,-3 26 3-15,-11 12 1 0,-14 34-5 0,-4 23-3 16,7 9-1-16,4-3 1 16,10-7-1-16,15-31-1 15,17-34-30-15,15-23-15 16,13-24-105 0</inkml:trace>
  <inkml:trace contextRef="#ctx0" brushRef="#br0" timeOffset="39790.36">11652 11599 268 0,'-53'-12'101'0,"32"12"-78"0,-11 0 15 16,22 0 2-16,-1 3-20 16,4-3-3-16,4 6-5 15,3-3 0-15,7 4-6 16,7-7 5-16,14-7 4 0,7 4 4 16,8-3 1-16,-1 3-3 15,-3 6 0-15,-4 6 2 16,-3 10 0-16,-4 9-4 0,-7 7 1 15,-7 6 0-15,-7 12-1 16,-7 3-3-16,-7 1 0 16,-3-4-3-16,-1-9 2 15,-3 3-4-15,0-9-2 16,3-4-2-16,1-9-3 16,3 3-2-16,7-6 1 15,3-3 3-15,4-3 1 16,7-7-1-16,4-3-2 15,3 1 1-15,-3-7 1 16,0 0-17-16,-1 0-4 16,1 0-53-16,-1 6-20 15,1 3-98 1</inkml:trace>
  <inkml:trace contextRef="#ctx0" brushRef="#br0" timeOffset="40118.94">12421 11671 340 0,'0'-9'129'0,"0"9"-100"0,0 0 20 16,0 0 4-16,-3 6-22 0,-4 7-8 15,-4 2-11-15,-3 7-6 16,-4 13-3-16,-6 12-3 16,-8 9 3-16,-3 4-2 0,-4-4-1 15,0-5-2-15,4-4 1 16,7-7 1-16,3 4 0 16,4-6-3-16,7-7 2 15,3-9-19-15,7-3-9 16,8-10-54-16,3-9-21 15,4 0-39 1</inkml:trace>
  <inkml:trace contextRef="#ctx0" brushRef="#br0" timeOffset="40388.12">12231 11627 316 0,'0'0'118'0,"0"7"-92"0,7 5 22 16,-4-2 4-16,4 5-17 16,4 10-5-16,3 1-9 15,4 11-3-15,-1 13-10 16,1 7-3-16,0-1-1 0,-4-3-2 16,0 1 1-16,0-7-4 15,0-3 0-15,0-7-4 16,0-8-1-16,4-11-48 15,7-8-19-15,6-7-49 0,5-6-21 16,-1-13 33 0</inkml:trace>
  <inkml:trace contextRef="#ctx0" brushRef="#br0" timeOffset="40630.55">12915 11681 344 0,'-10'0'129'0,"10"-7"-100"0,10 4 11 0,1 3 0 0,10-3-20 16,11-3-6-16,14 0-8 16,3-1-5-16,-3 4 0 15,-7 0 1-15,-4 6 1 0,-10 4-34 16,-8 5-14-16,-6 10-106 15,-11 6-55 1,-11 0 98-16</inkml:trace>
  <inkml:trace contextRef="#ctx0" brushRef="#br0" timeOffset="40797.53">13028 12023 324 0,'21'-10'121'0,"0"-2"-95"0,22-10 0 15,-22 12-7-15,7-5-12 0,0-1-2 16,1 3-2-16,-5 4 0 16,-3 0-2-16,1-1-20 15,-1 7-8-15,0-3-109 16</inkml:trace>
  <inkml:trace contextRef="#ctx0" brushRef="#br0" timeOffset="41379.76">13998 11392 324 0,'-3'-15'123'0,"-1"5"-95"0,1 7 18 16,-1 3 1-16,-3 0-25 16,-7 3-9-16,-4 7-9 15,-3 5-4-15,-4 7 1 16,1 3-1-16,3 0 0 0,3 0-3 15,0 1 2-15,8-4 1 16,6-1 0-16,4-2 0 0,7-6 0 16,7 6 0-16,11-10 0 15,3 7 0-15,11-7 0 16,3 1 0-16,4-1 0 16,-3 3 0-16,-1 4 2 15,-3 3 5-15,-4-3 4 16,-3 2 2-16,-8 8 5 15,-6-5-4-15,-4 1 0 16,-3 0 18-16,-8 0 9 16,-6-3-15-16,-4 0-7 15,-11-3-11-15,-10-1-6 16,-11 1 1-16,-7 0 0 16,-7-1-4-16,4-2 1 0,3-4-7 15,4 1-3-15,6-4-41 16,5-12-18-16,6 3-40 15,7-13-17-15,11 3-25 16</inkml:trace>
  <inkml:trace contextRef="#ctx0" brushRef="#br0" timeOffset="41607.01">13991 11279 396 0,'0'4'148'0,"7"-1"-115"0,14 0-3 0,-3 0-7 15,10-3-17-15,11 0-1 16,7-3-3-16,7-3-2 16,10-1 1-16,-3-2-6 0,-3 3 1 15,-11-4-75-15,-15 10-32 16,-13 0-37-1</inkml:trace>
  <inkml:trace contextRef="#ctx0" brushRef="#br0" timeOffset="42390.72">11536 12596 232 0,'-11'0'88'0,"11"0"-69"0,4 3 11 15,-1-3-2-15,8 0-3 16,3 0 0-16,7-3-1 16,4 0 2-16,0 0-14 0,3 0 6 0,4 0 3 15,3 0-3-15,7 0 0 0,8-1-6 16,17-2 0-16,17-6-9 16,1-4-2-16,-4 0-1 15,-3-3 2-15,-4 7-1 16,-7-4-1-16,-11 0-15 15,-13 4-7-15,-8 3-25 16,-14 2-7-16,-10 10-91 16</inkml:trace>
  <inkml:trace contextRef="#ctx0" brushRef="#br0" timeOffset="42859.38">11963 12709 312 0,'10'-15'115'0,"-6"8"-89"0,3 1 8 0,-7 6-1 16,3 0-12-16,1 0 0 15,3 0-8-15,4 0 0 16,6 3-8-16,8 0-3 0,3 4 1 16,7-1 2-16,1 3 2 15,-5 4 10-15,-6 2 6 0,-4 4-6 16,-10 9 1-16,-11 16-7 16,-11 3 1-16,-10-3-7 15,-7 6-1-15,0-6 0 16,-1-3 0-16,5-3-5 15,6-4-1-15,8-9-2 16,6 4 3-16,11-8 2 16,11-8 4-16,6-4 0 15,8-2 0-15,0-7-3 16,0 0-2-16,-4 0 1 16,-3 3-1-16,-8-3-18 0,1 0-5 15,-4 0-53-15,0 0-20 16,4 0-74-1</inkml:trace>
  <inkml:trace contextRef="#ctx0" brushRef="#br0" timeOffset="43484.09">13497 12273 272 0,'-3'-12'104'0,"-1"12"-81"16,1 0 16-16,3 0 3 0,0 0-14 15,0 3-1-15,3 3-7 16,11-3-3-16,11-3-9 15,14 0-3-15,7 0 1 0,10 0-1 16,18-9 0-16,21 6-1 16,-3-7 0-16,-7 4-2 15,-8-3 1-15,-6 9-2 16,0-3-1-16,-8-4-2 16,-10 4 1-16,-11 0 1 0,-10 0 2 15,-11 3-52-15,-14 0-23 16,-14 9-82-1</inkml:trace>
  <inkml:trace contextRef="#ctx0" brushRef="#br0" timeOffset="43905.35">13822 12609 316 0,'14'-10'118'0,"-11"1"-92"0,8 3 8 0,-7 3 0 16,3 3-11-16,0 0 1 15,3 0-2-15,1 3-2 0,3 0-10 16,4 3 5-16,-4 0 2 0,0 4 2 16,-4 2 3-16,-3-2-6 15,-7 9 1-15,-7-1-6 16,-3 4-1-16,-1 3-6 15,1 4-1-15,-1 2-1 16,4 0-2-16,4 1 3 16,3-4 0-16,7-3 1 15,7 0 0-15,10-3-2 16,5-3 1-16,2 0-2 16,1-4-1-16,-4-2 3 15,1-1 0-15,-5-2-4 0,-6-1 1 16,0-2 0-16,-4-7 2 15,3-7-25-15,-3-2-10 16,0-4-78-16,-3 4-32 16</inkml:trace>
  <inkml:trace contextRef="#ctx0" brushRef="#br0" timeOffset="44670.61">12672 14076 304 0,'17'-9'115'0,"-13"9"-89"0,-4 0 12 15,-4 9 1-15,-3 1-10 16,-7 8-2-16,-7 8-9 16,-7 14-1-16,-7 17-10 15,-4 5 2-15,7 1 2 0,-3 0 2 16,-1 0 3-16,1 9-9 16,-4 9-4-16,1 1-2 15,2-7 1-15,8-15-3 16,7-10-2-16,3-9 2 0,8-10 2 15,3-9-5-15,7-10-1 16,3-12-42-16,4-6-17 16,0-13-31-16,0-9-11 15,0-3-20 1</inkml:trace>
  <inkml:trace contextRef="#ctx0" brushRef="#br0" timeOffset="44956.26">12361 14092 260 0,'-3'-16'99'0,"3"13"-77"0,0-3 20 0,0 6 3 16,0 0-12-16,0 6-2 0,0 4-3 16,3 2 2-16,1 4-16 15,3 9 7-15,4 12 3 0,-1 17-6 16,4 12-3-16,4-1-6 15,-1 4-1-15,1 4-7 16,0 11-1-16,-1 1 0 16,1-4 2-16,3-15-1 15,0-12-1-15,4-17-30 16,0-12-15-16,3-12-72 16,-3-23-30-16,-4-8 9 15</inkml:trace>
  <inkml:trace contextRef="#ctx0" brushRef="#br0" timeOffset="45151.26">12848 14365 324 0,'4'3'121'0,"3"0"-95"0,10-3 7 0,-6 0-5 16,7-3-14-16,13-3-3 15,8-1-9-15,0 4-1 16,0 3-1-16,-7 3-22 0,-4 7-10 16,-11 5-116-1</inkml:trace>
  <inkml:trace contextRef="#ctx0" brushRef="#br0" timeOffset="45338.02">12901 14594 224 0,'-10'12'85'0,"10"-6"-66"0,7-2 8 16,-4-4 0-16,11-4-5 16,14-2 1-16,11-3-8 15,7-4-2-15,3-2-7 16,-6 5-4-16,-4 7-1 0,-8 0-23 16,-2 3-8-16,-1 3-91 15</inkml:trace>
  <inkml:trace contextRef="#ctx0" brushRef="#br0" timeOffset="46066.17">13850 13763 236 0,'7'-19'90'0,"-7"19"-70"0,0 3 19 15,0 3 5-15,-3 4-12 16,-1 2-3-16,-3 1-9 0,0 6 0 15,-4 6-11-15,4 0-1 0,-3 0-1 16,-1-3-1-16,4 3 1 16,-3-3-6-16,2 0-1 15,1-3-2-15,0-1-2 16,4-2 3-16,3-3 0 16,3-4 1-16,4 7 2 15,4-7-1-15,3 1-1 16,7-1 1-16,7-3-1 15,8 0 2-15,6 4 1 16,4-1-6-16,3 1 0 16,-3 2 7-16,-3 1 7 15,-5 2 4-15,-6 1 3 16,-7-3 5-16,-4 9 3 16,-7-4 0-16,-7 1-1 15,-7 0-10-15,-3 0-2 16,-8 0-9-16,-7 0-3 15,-6-1 1-15,-5-2 1 0,-6 0-6 16,-4-4-2-16,1 1 4 16,2-4 5-16,5-3-7 15,2-6-2-15,8-6-66 16,4-6-27-16,9-4-85 16</inkml:trace>
  <inkml:trace contextRef="#ctx0" brushRef="#br0" timeOffset="46381.67">13705 13716 304 0,'-3'3'112'0,"6"0"-87"0,4 3 13 0,1-3-1 16,2 1-14-16,8-1 0 15,10-6-8-15,18-4 1 16,21 1-9-16,3 0 0 0,1 3 0 16,-4-1-3-16,-3 4-3 15,-1 0 0-15,1 0-1 0,-5 7-27 16,-6 2-11-16,-10 4-41 15,-8 9-15-15,-14 6-36 16</inkml:trace>
  <inkml:trace contextRef="#ctx0" brushRef="#br0" timeOffset="46725.17">13635 14775 316 0,'0'-12'118'0,"10"3"-92"0,8-4 11 0,-7 10-3 16,3-3-8-16,7-4-1 15,4 7-5-15,6-3 0 16,12-4-11-16,17 1 1 0,3 6 1 16,4-3-6-16,-3-4-1 15,-4 1-4-15,0-1-1 16,0-2-10-16,0-1-3 16,-7 1-37-16,-8-1-14 15,-9 10-82 1,-15-3-48-16,-11 6 89 0</inkml:trace>
  <inkml:trace contextRef="#ctx0" brushRef="#br0" timeOffset="47137.05">13769 15058 296 0,'-11'-7'112'0,"15"-2"-87"0,10-4 7 0,-7 7-5 15,7 0-4-15,11-3 1 16,14 2 2-16,-1 4 1 16,5 3-14-16,-1 3 10 0,-7 4 4 15,-6 2-1-15,-8 3 2 0,-11 4-5 16,-13 3 0-16,-11 3-10 15,-11 0-5-15,-7 9-3 16,4 1-1-16,3-1-2 16,8 0-2-16,10-3 1 15,7-2 1-15,10-8 5 16,11-2 4-16,11-7-4 16,3-2-2-16,1-7-2 15,-1 0 0-15,-3 0-4 16,-4-7 0-16,-3 7-19 15,-4-3-9-15,-4 0-60 16,1-3-25-16,0 0-73 16</inkml:trace>
  <inkml:trace contextRef="#ctx0" brushRef="#br0" timeOffset="47850.64">14700 13418 236 0,'-14'-53'90'0,"0"31"-70"0,-11-7 13 0,8 20 1 15,-12 0-11-15,-9-1-1 16,-5-2-2-16,-3-1 2 16,-3 1-12-16,-7-4 1 0,-15 0 2 15,-17 0-7-15,-4 4-3 16,-14 3-2-16,-31 9 1 15,-11 0-6-15,-29 18 1 0,-6 20 1 16,-29 31 1-16,4 12 3 16,-14 14 1-16,3 33 3 15,25 4 3-15,11 6 2 16,20 25 3-16,29-13-7 16,25 4-2-16,24 12-3 15,22-15-2-15,20 5 7 16,19-2 5-16,20-13 3 15,32-22 0-15,39-12 8 16,22-4 3-16,55-24-8 16,29-23-3-16,46-24-8 0,42-14-5 15,14-18-4-15,11-9-1 16,10-10 10-16,-24-3 5 16,6-9-5-16,-31-13-2 15,0-19-3-15,-24-9-2 16,-26 0 1-16,-13-10 1 15,-22-15-1-15,-35-12-1 16,-11-29 5-16,-42-22 1 16,-42-10-5-16,-53-2 0 15,-43-23-3-15,-31 23 0 16,-49-7-7-16,-22 26-2 16,-32 37-18-16,1 34-9 15,-19 32-40-15,22 28-15 16,-3 22-74-1</inkml:trace>
  <inkml:trace contextRef="#ctx0" brushRef="#br0" timeOffset="48737.78">6731 13537 260 0,'11'-19'96'0,"-4"10"-75"0,3-10-5 0,-6 6-7 0,-1-5-6 15,4-11 1-15,-7 1-5 16,-7 3-1-16,-3-3 1 16,-4 3 2-16,-11-3 2 0,-14 9-1 15,-31 0-2-15,-26 6 3 16,-17 7 2-16,-45 3 2 15,-1 6 1-15,-35 10 0 16,3 12 2-16,-24 12-3 16,18 20 1-16,-19 2 4 15,8 13 2-15,14 19-3 16,-14 25 1-16,28 7-3 0,4 27 0 16,10 7-3-16,25 9-1 15,17 16 3-15,36-10 5 16,35 17-3-16,25-14 0 15,42-12-2-15,25 10 2 16,21-13-3-16,28-19 1 16,36-13 1-16,17-15 5 15,42-19 3-15,22-22 4 16,28-34-7-16,42-32-1 16,25-15-5-16,-8-23-3 15,15-33-5-15,0-29 0 16,-14-13 0-16,-7-18 0 15,10-39-7-15,-56 8 0 16,-42-1 3-16,-47-6 4 0,-62 12 1 16,-58-24 2-16,-45-1-2 15,-39 1 2-15,-63-14-2 16,-18 36-1-16,-46 21-4 16,-7 32 0-16,-21 40-7 15,17 29-3-15,4 25-39 16,11 15-17-16,35 38-101 15</inkml:trace>
  <inkml:trace contextRef="#ctx0" brushRef="#br0" timeOffset="50627.94">9701 16042 200 0,'15'-9'74'0,"-12"6"-58"0,-3 3 12 0,0 0 2 16,0 0-7-16,0 0 1 16,0 0-4-16,0 0-1 15,0-7-10-15,4 7 6 0,-1-3 2 16,1-3 2-16,-1 6 3 15,1-3 3-15,-1-3 2 16,-3 6-3-16,0-4-1 0,-3-2-3 16,-4 6-1-16,-4-3-6 15,-3 3 0-15,-4-6-4 16,1 6 0-16,-1 0-5 16,0 0-3-16,-3 6 0 15,0-3-1-15,0 7 0 16,-4-1 2-16,-3 0-1 15,0 7-1-15,-4-3 1 16,4-1-1-16,0 4 0 16,3-4 0-16,7 1 0 15,4-1 0-15,4 1 0 16,2-4 2-16,5 1-1 16,3 6 2-16,3 2-2 0,1 1-1 15,3 0 3-15,4-3 0 16,3 2-1-16,0 1 1 15,3-3-2-15,1 0-1 16,0-1-2-16,-1 1 1 16,-2 0 1-16,-1-1 2 15,-4 4 8-15,-3 0 3 16,-3 0 2-16,-8 0 1 16,-3-1-6-16,-3 1-2 15,-4-3-4-15,-4 3-3 16,0-1 0-16,1-2-1 15,2-3-3-15,1-1 2 16,4-2-1-16,3-1 0 16,7 0 2-1,3 1 0-15,8-1 0 16,3 1 0-16,0-1 0 16,4 10 0-16,-1-3 0 15,-3 2 2-15,1 4-3 16,-1 0 0-16,-4 3 1 0,-3-3 2 15,-3 7 1-15,-4-4 1 16,-4 0 0-16,-3-6 0 16,0-1 2-16,-3 1 1 15,-4 6-6-15,-1-6 0 16,1 0-1-16,0-3 2 16,4 2-1-16,-1 1-1 15,4 0-2-15,7 0 1 16,3 0 1-16,1-1 0 15,3 1 0-15,4 0 0 16,-1 0 0-16,-3 0 2 16,4 3-1-16,-4 0 2 15,0-4-2-15,0 7-1 0,0-3 1 16,0 4-1-16,4-8 0 16,3-5 0-16,7-7-3 15,11-9 0-15,10-10-20 16,4-2-10-16,-4-1-71 15,-10 0-30-15,-14 7-50 16</inkml:trace>
  <inkml:trace contextRef="#ctx0" brushRef="#br0" timeOffset="51668.88">9902 16525 284 0,'-3'-9'107'0,"-1"9"-83"0,1-3 19 0,3 3 6 16,0 0-23-16,0 3-4 15,0 3-7-15,3 3-2 16,4 1-7-16,1-1 0 0,2 1 4 16,4-4-2-16,4 0 1 15,-4-3 1-15,11-3 1 16,-1-3-5-16,5 0-2 15,-8 0-2-15,-4 0-2 16,-2 0-39-16,-5 3-16 16,-3 0-66-16,4 6-25 15,-1 0 26-15</inkml:trace>
  <inkml:trace contextRef="#ctx0" brushRef="#br0" timeOffset="52250.37">10470 16165 296 0,'4'-19'110'0,"-8"12"-86"0,4 7 22 0,0 0 4 15,0 0-18-15,-3 0-4 16,-1 10-12-16,-3-4-5 16,0 4-6-16,-3-1-2 0,3 3 3 15,0-2-3-15,0-1-2 16,3 1 0-16,0-1 1 16,1 0-3-16,3 1 0 15,-4 2-1-15,4-2 0 16,0 6 2-16,0-4 0 15,4 1 0-15,3-4 2 16,0-3-1-16,4-3-1 16,3-3-2-16,3 0 1 15,5 0 1-15,2 4 0 16,4 2 0-16,4 3 2 16,0 4-1-16,0 2-1 0,-4 4 1 15,-3 0 1-15,-8 3 8 16,-3-6 3-16,-3-1 9 15,-7 1 4-15,-4-3-3 16,-4-1 0-16,-3-2-8 16,-7-1-2-16,-4 0-7 15,-7 1-2-15,-3-4-2 16,4 0-2-16,-1 1-2 16,4-4 1-16,0 0-4 15,3-3-1-15,0-3-44 16,8-4-18-16,3-2-32 15,7-4-13-15,3-8-38 16</inkml:trace>
  <inkml:trace contextRef="#ctx0" brushRef="#br0" timeOffset="52581.08">10474 16058 320 0,'0'0'121'0,"0"3"-95"0,0-3 5 0,0 0-6 0,0 0-4 16,4 0 4 0,-1 0-2-16,1 0 0 0,3 0-12 15,0 3 0-15,3 0 2 0,8 0-5 16,7 1-2-16,6-4-3 15,12 3-3-15,3 0 1 16,-1 0-1-16,-2 3 0 16,-4-3 0-16,-4 1 0 15,-7-1 0-15,-3 0-29 16,-8 0-13-16,-3 0-29 16,-6 0-11-16,-1 7-62 15</inkml:trace>
  <inkml:trace contextRef="#ctx0" brushRef="#br0" timeOffset="53016.99">10396 16817 296 0,'4'-10'110'0,"-4"7"-86"0,0 3 20 0,0 0 5 0,0 0-16 16,0 0-4-16,0 0-10 15,0 0-2-15,0 3-10 16,3 4 2-16,4-1 4 0,4-3-1 15,3-3 1-15,4-3 1 16,3-3 4-16,7-4-6 16,7-2 1-16,8-4-8 15,-1 7-1-15,0 5 0 16,-3-2 0-16,-7 3-2 16,0 3-2-16,-8 3 1 15,-2-3-1-15,-5 6-31 16,-3-2-12-16,-3-4-22 15,0 0-10-15,-4 0-12 16,-4 9-4-16,-10-3-32 16</inkml:trace>
  <inkml:trace contextRef="#ctx0" brushRef="#br0" timeOffset="53435.81">10470 16989 312 0,'0'3'115'0,"0"-6"-89"0,4 3 5 0,-4 0-3 16,4 0-5-16,3 0 1 15,3 0-2-15,8 0-2 16,6 0-10-16,1 0 5 0,3 3 4 0,-3 4-1 15,-4 2 1-15,-7 0 1 16,-7 1 2-16,-7 9-6 16,-3 3-1-16,-8 3-5 15,1 3-1-15,-4 0-1 16,0 3 0-16,3-2-4 16,0-1-3-16,4-6 2 15,4-3 0-15,6-4 1 16,8-2 2-16,7-4-1 15,6-9 0-15,4 7-3 16,4-7-2-16,-4 0 1 16,1 0-1-16,-8 0-5 15,-4-7-1-15,-2 7-66 0,-1-9-26 16,-4-1-105 0</inkml:trace>
  <inkml:trace contextRef="#ctx0" brushRef="#br0" timeOffset="53975.68">11363 16632 252 0,'0'-22'96'0,"-4"22"-75"0,4-3 17 0,0 3 1 16,0 0-10-16,0 0-2 15,4 0 0-15,0 3 0 16,-1 6-14-16,1 10 14 0,-1 9 9 15,1 13 1-15,-4 9 0 16,0 0-9-16,-7 0-5 16,0 1-11-16,-4-1-5 15,0 0-4-15,4-3 0 16,0 0-4-16,4-9-2 16,3-10-49-16,0-9-22 15,3-10-51-15,1-6-20 16,3-6 3-16</inkml:trace>
  <inkml:trace contextRef="#ctx0" brushRef="#br0" timeOffset="54844.27">12076 16061 252 0,'-4'-13'96'0,"1"13"-75"0,-5 0 14 0,5 0 1 16,-1 0-8-16,1 4 0 16,-1-4 0-16,4 0 2 15,0 0-16-15,-3 0 3 0,-4 3 3 16,0 0-7-16,-4 6 0 0,-3 4-7 15,0 3-2-15,0-1-2 16,0 10 1-16,3-3-4 16,4 3-2-16,0-6-1 15,3 0 3-15,1-3 0 16,3-7 3-16,0 0-1 16,0 1-1-16,3-4 3 15,1-3 0-15,3 7 1 16,4-4 0-16,6 0-5 15,8 0 1-15,3 1 2 16,4-1 1-16,3 0-6 16,1 4 0-16,-5 2 1 15,1 4 1-15,-4 3 3 16,-7 0 1-16,-3-1 7 16,-4 1 4-16,-3 0 4 0,-4-3 3 15,-7-1 4-15,-4-2 2 16,-3-4-10-16,-7 1-5 15,-7-1-5-15,-4 0-2 16,-7 1-6-16,1-4 1 16,-1 0 0-16,0 1 2 15,4-4-3-15,3-3-2 16,4 0-25-16,4-3-11 16,2-4-31-16,5-2-13 15,6-4-99 1</inkml:trace>
  <inkml:trace contextRef="#ctx0" brushRef="#br0" timeOffset="55142.66">11942 16011 340 0,'3'3'129'0,"4"3"-100"0,7-3 4 16,-3-3-2-16,10 0-14 0,11 0 1 15,14 0-9-15,3-3-3 16,0-3-3-16,-3 6-3 0,-3 0 3 16,-1 0-2-16,-3 6-1 15,0-3 1-15,-4 7 1 16,0-4-30-16,-3 0-11 15,-4 1-26-15,-3-4-12 16,-8 3-56 0</inkml:trace>
  <inkml:trace contextRef="#ctx0" brushRef="#br0" timeOffset="55584.45">11786 16757 280 0,'7'-9'107'0,"-3"9"-83"0,-4 0 19 0,0 0 6 16,0 0-14-16,0 0-2 15,0 3-6-15,3 3-2 16,1 0-14-16,3 4 2 0,7-7 3 16,4 6 1-16,3-9-1 15,7 0 3-15,14-9 0 16,8 0-8-16,6-1-4 15,1 4-4-15,-4 3-3 16,-4 0 1-16,-3 3-1 16,-7 0 0-16,0 3 2 0,-4 0-3 15,-7-3-2-15,0 0-47 16,-7 0-19-16,-3 0-22 16,-7 0-7-16,-4 3-51 15</inkml:trace>
  <inkml:trace contextRef="#ctx0" brushRef="#br0" timeOffset="56033.36">11934 17017 288 0,'4'-9'110'0,"0"3"-86"0,6-4 13 0,-3 7 0 15,0-3-11-15,7 0-1 16,4 2-3-16,7 1 1 16,-1 3-13-16,5 0 8 0,-1 3 4 15,-3 1 0-15,-4 5 1 16,-4 0-3-16,-3 4-1 15,-7 3-8-15,-7 2-2 16,-7 8-3-16,-7 2-1 16,0 6-6-16,-3-2 1 15,2 5 0-15,5-2 2 0,-1-4-1 16,4-3-1-16,7-6-2 16,4 0-1-16,6-6 2 15,8-4 2-15,3-2 0 16,4-7-1-16,3-6 1 15,-3-3-1-15,-1-4-3 16,-2-2 2-16,-1-4-56 16,0 0-27-16,0-3-107 15</inkml:trace>
  <inkml:trace contextRef="#ctx0" brushRef="#br0" timeOffset="57338.81">12598 15704 232 0,'-25'3'88'0,"11"0"-69"0,3 0 8 0,11-3 1 16,0 0-8-16,0 0 0 16,0 0 2-16,0 0 3 15,0 3-13-15,4 0 4 0,-1 4 2 16,4-1-2-16,4 3 3 16,0 1-4-16,-1 2-1 15,1 1-4-15,3-1 1 16,4 1 0-16,-1-1 3 15,4 1-5-15,4-1-1 16,0-2-2-16,-1-1-1 16,-2 1-3-16,-1-1-2 15,-4 0-2-15,-3 1 1 0,1 2 5 16,-5 1 2-16,1-1 2 16,-1 1 0-16,-3-4-2 15,0 1 1-15,-3-1 5 16,-4 4 4-16,-4-4-6 15,1 1-3-15,-4-1-2 16,0 7-1-16,-4-1-5 16,1 1-1-16,-4 0 1 15,-1-1 2-15,1 4 0 16,0 0-1-16,0 0 3 16,0 0 0-16,0 3-4 15,0-4-1-15,3 1 3 16,1 0 3-16,3 0-3 0,3 6-3 15,4-3-2-15,4 0 0 16,3 0 5-16,3-7 1 16,1 4 0-16,3 0-2 15,4-3-2-15,-1-4 1 16,-3 1 1-16,0-1 0 16,0 1 0-16,-3-1 0 15,-4 4 4-15,-3-3 5 16,-4 5-3-16,-4-5 2 15,1 0-7-15,-4-1-3 16,-1 1 1-16,1-1 0 16,0 1 1-16,0-1 0 15,-3 13 0-15,-1-3 2 16,-3 10-1-16,0-1-1 0,3-6 1 16,1 3-1-16,6-6-5 15,4-3-1-15,4-3 3 16,3-4 3-16,3 1 1 15,5-1-1-15,-1 1 1 16,0-4-1-16,0 10 0 16,0 3 0-16,0-3 0 15,0 3 2-15,-3 0-1 16,-1 0-1-16,1 3 1 16,0 0-1-16,3 6 0 15,0 4 0-15,0 12 0 16,-4-3 0-16,-3 0 2 15,-7 0 3-15,-10-1 9 0,-4-5 3 16,-4 9-6-16,-7-6-4 16,-3-4-2-16,-4 1 1 15,1-3-3-15,3-13 0 16,-1-10-6-16,8-6 0 16,0-9-52-16,0-3-21 15,0 3-139 1</inkml:trace>
  <inkml:trace contextRef="#ctx0" brushRef="#br0" timeOffset="58900.23">13854 15992 268 0,'7'-16'101'0,"-7"16"-78"0,0 0-7 0,0 0-8 16,0 0-8-16,0 0 0 15,-4 0-3-15,4 0 2 16,0-6 1-16,0 3 0 0,0-6 2 16,0-1-1-16,-3-6-1 15,-1 4 1-15,1-7-1 16,-1 3 11-16,-7-2 5 15,-3 2 3-15,-7-6 1 16,4 6-3-16,-15-2 0 16,4 2-7-16,-18-3-4 15,10 3-1-15,-13-2 1 16,10 8-3-16,-10-9 0 0,6 4-3 16,-24-4-1-16,11 3 1 15,-25-3 2-15,14 1-1 16,-25 5-1-16,18 0 3 15,-35-2 0-15,20 2 1 16,-16-6 2-16,20 7-3 16,-42-10 0-16,32 9-1 15,-22-5-2-15,26 5 1 16,-47-3 1-16,29 4-1 16,-36-10-1-16,32 9-2 15,-46-5 1-15,39 8 3 16,-59 1 1-16,44 9 1 15,-34 6 2-15,42-3-5 0,-42 19-1 16,38-6 0-16,-52 12 0 16,45-9 0-16,-45 12 0 15,49-6 0-15,-46 19 0 16,42-9-3-16,-42 37 2 16,46-16 3-16,-14 23 3 15,35-23-2-15,-14 51 0 16,25-26-1-16,-4 26 1 15,25-23-4-15,0 32-2 16,17-25 2-16,8 22 0 16,10-25-2-16,11 31 2 15,6-28 5-15,33 28 5 16,-4-31 1-16,39 25 2 0,-7-28-6 16,31 34-4-16,-14-25 1 15,50 12 0-15,-21-24-1 16,42 28-2-16,-25-32 1 15,53 22 1-15,-35-24 1 16,85 2 1-16,-54-18 0 16,100-4 0-16,-64-15 0 15,123-16 0-15,-88-6-2 16,117-35 1-16,-99 3-2 16,102-37-1-16,-95 16 1 15,88-32 1-15,-95 16-1 16,91-44 2-16,-91 25-4 15,63-28 0-15,-84 28 3 16,42-41 1-16,-71 28-1 0,4-24 1 16,-42 30-2-16,-11-24 2 15,-32 25-2-15,-17-38 2 16,-21 25-2-16,-29-18-1 16,-7 30-2-16,-39-40 1 15,4 25-6-15,-53-12 0 16,15 28-19-16,-65-7-8 15,26 16-22-15,-58 0-7 16,33 7-75 0,-25-1-50-16,32 13 80 15</inkml:trace>
  <inkml:trace contextRef="#ctx0" brushRef="#br0" timeOffset="62279.92">19191 5814 200 0,'21'-3'77'0,"-14"3"-60"0,4 0 13 0,-8 0 3 16,5 0-6-16,-1 0 1 15,3-6-11-15,1 6-3 16,3-3-8-16,0-4-2 0,4-2 2 15,-1 3 6-15,-3-7 2 16,0 1 6-16,-3-1 2 16,-4 1 2-16,-7-1 2 15,-7 1-5-15,-7 2-1 0,-7 4-7 16,-7 6 0-16,-4 9-6 16,0-2 1-16,-3 5-3 15,3 4 0-15,-3 3-3 16,3 2-2-16,-3 8 1 15,-4 2-1-15,4 0 0 16,-1 4 2-16,5 6-1 16,6 6 2-16,11 0 2 15,7-7 2-15,10 1-1 16,8-6 1-16,6-7-4 16,8-6 0-16,0-6 5 15,3-4 3-15,0-6-6 0,1-6-1 16,2-6 0-16,5-13 2 15,2-9-3-15,5-3-2 16,-1-7 2-16,-7 0 0 16,-3 4 1-16,-7 0 0 15,-8-1-2-15,-6 4-2 16,-4 2 1-16,-3 4-1 16,-4 7 6-16,0 8 6 15,-4 7-8-15,1 9-2 16,-1 7-2-16,4 2 2 0,4 7 5 15,3 4 4-15,3 2 0 16,4 6 1-16,4 4-2 16,0-1 1-16,-1 1-6 15,1-3-3-15,-1-10-1 16,-2 3 1-16,-1-9-1 16,-4 0 2-16,-3-7-2 15,0-3-1-15,0-2 3 16,-3-4 0-16,-1-6-26 15,-3 0-9-15,0-4-57 16,-3-2-25-16,3 0-86 31</inkml:trace>
  <inkml:trace contextRef="#ctx0" brushRef="#br0" timeOffset="62804.1">20130 5059 204 0,'0'-25'77'0,"0"15"-60"0,3 1 10 16,1 9 4-16,-1-10-4 16,8 1 2-16,-4-1 6 15,-4 4 4-15,1 0-20 16,-4 0 9-16,0 3 5 0,-7 9-6 0,-11 9-3 15,-3 23-8-15,-4 25 0 16,-3 15 0-16,-4 13 2 16,-3 35-1-16,-4 2 1 15,0 4-5-15,8 21-3 16,13-18 1-16,14-22 3 16,15-19-2-16,7-12 3 15,3-13-8-15,4-13-2 16,-1-6-1-16,-3-12 2 15,1-10-3-15,-1-9 0 16,-4-3-1-16,-3-13 1 16,-3-6-29-16,0-4-11 15,-4-5-51-15,0-4-18 16,3-6-79-16</inkml:trace>
  <inkml:trace contextRef="#ctx0" brushRef="#br0" timeOffset="63225.28">20331 5328 312 0,'7'-25'118'0,"-7"25"-92"0,3-9 6 0,-3 9-2 16,0 0-6-16,0 0 3 15,-7 19-9-15,4-4-3 16,-8 13-8-16,0-6 2 0,1 16 1 16,-1 18 3-16,8-12 3 15,-1-9-3-15,4 6 2 16,7 12-4-16,4-9-1 15,3-7-4-15,4-8 1 16,3-4-4-16,3-10 0 16,1 1-1-16,0-6 1 15,0-7-2-15,-1 3 2 16,-3-6-20-16,-6 0-6 16,-5 0-39-16,-3-6-15 0,-3 6-37 15,-1-3-16-15,1-4 10 16</inkml:trace>
  <inkml:trace contextRef="#ctx0" brushRef="#br0" timeOffset="63569.69">20563 5438 228 0,'0'-22'88'0,"0"22"-69"0,0-16 19 0,0 16 4 15,0-3-9-15,0 0-2 16,0 3-4-16,0 0 0 16,0 6-15-16,0 4 9 0,0 9 5 15,0-1-1-15,0 39 3 16,0 21-7-16,0 1-1 16,0 5-5-16,-3 1 1 15,-1 6-9-15,1-6-4 16,3-10 0-16,3-13 0 15,1-8-1-15,3-10-2 16,0-10 1-16,0-6-1 16,0-6 2-16,0-6 3 15,-3-7-9-15,-1-2-2 16,-3-7-52-16,0 0-22 16,4-7-54-16,3-8-23 0</inkml:trace>
  <inkml:trace contextRef="#ctx0" brushRef="#br0" timeOffset="64124.83">20973 5930 212 0,'7'-15'82'0,"0"5"-64"0,0-2 13 0,-4 8 3 15,1-2-7-15,-1-3 1 16,-3 3 2-16,0 2 1 16,-3-2-16-16,-1 3 4 0,-3 3 2 15,0 0-5-15,-7 6 1 16,0-3-1-16,-11 13-1 16,-10 6-3-16,10-3 0 15,4 0-5-15,-4 25 1 16,1 12-3-16,10-3 0 15,7-9-3-15,10-9 1 16,8-7 0-16,6-9 3 16,5-7 1-16,2-12 1 15,1-12-2-15,0-16-1 16,-1-1-1-16,-3-5 0 16,1 2 6-16,-5 1 6 0,-6 6-4 15,-1 3-2-15,-2 6-1 16,-1 4-1-16,-4 6-2 15,1 6-1-15,-1 6-3 16,1 6 1-16,3 7-2 16,3 6 2-16,4 3-2 15,8 4-1-15,2-1 1 16,1-6-1-16,-4-6 0 16,-3 0 0-16,-4 0-16 15,-4-7-6-15,-2-2-36 16,-5-4-12-16,-3-6-41 15,0 0-15-15,0-9-15 16</inkml:trace>
  <inkml:trace contextRef="#ctx0" brushRef="#br0" timeOffset="64681.35">21241 5187 264 0,'-4'-9'99'0,"4"9"-77"0,-3-3 9 16,3 3-2-16,0 0-9 16,0 0 1-16,0 0-3 15,0 0 0-15,3-7-9 16,1 7 3-16,10-9 4 0,-4 9-2 16,8-3 2-16,-4-3 0 15,7 12-1-15,-3-3-1 16,0 13-1-16,-1-4 4 15,-3 13 1-15,-3-3-1 16,-7 6 0-16,-1-6-5 16,-3 13 0-16,-3 2-3 0,-1-2 2 15,0-7-2-15,1-3 0 16,-1-6-1-16,4-3 0 16,4-1-2-16,-1-2-1 15,5-4-3-15,6-2 1 16,0-4-2-16,3-3 2 15,1 0-2-15,-4 6-1 16,-3-6-17-16,-1 0-9 16,-3 0-44-16,0 3-19 15,0-3-60 1,4 6-69-16,-4-2 74 16</inkml:trace>
  <inkml:trace contextRef="#ctx0" brushRef="#br0" timeOffset="65314.59">21784 5868 260 0,'-28'-4'99'0,"28"4"-77"0,-14 4 20 16,14-4 3-16,0 3-10 16,0 0-3-16,10 0-1 15,15 0 3-15,7-3-19 16,3-3 7-16,7 0 5 0,8 0-11 15,3 0-3-15,-4 3-8 16,-7 0-2-16,-3 3-3 0,-4 0-1 16,-6 0-17-16,-12 0-8 15,1 0-46-15,0 0-21 16,-4 0-66 0</inkml:trace>
  <inkml:trace contextRef="#ctx0" brushRef="#br0" timeOffset="65730.52">22602 5328 324 0,'0'-15'121'0,"0"15"-95"0,4-13 11 16,-4 13 0-16,0-6-6 16,4 6 2-16,-1 0-5 15,4 6-3-15,-3 7-13 16,-1 5 6-16,1 11 4 0,-4 8 6 16,0 20 3-16,0 15-8 15,3 9-3-15,4 1-10 16,0-7-4-16,4 0-1 15,0 1 1-15,-1-4-1 16,-3-6 2-16,-3-10-2 16,-1-6 0-16,-3-9-3 15,0-10 1-15,0-6-4 16,0-6-2-16,0-3 4 0,0-4 1 16,0-8-22-16,0-4-12 15,0 0-45-15,0-4-18 16,4-11-107-1</inkml:trace>
  <inkml:trace contextRef="#ctx0" brushRef="#br0" timeOffset="66091.64">22952 4899 316 0,'3'-10'121'0,"4"10"-95"0,7 0 18 15,-3 10 2-15,10-1-3 16,11 10 4-16,0 12-4 16,3 13 0-16,-3 28-23 15,-4 13 2-15,0 12 1 0,-3 29-12 16,-4 2-4-16,-7-6 0 15,-7 4 2-15,-3-7 2 16,-4-12 3-16,-4-17-5 16,-3-14-3-16,0-17-6 15,0-5-2-15,0-14-17 16,0-8-5-16,0-7-43 0,0-10-17 16,0-2-38-16,0-4-13 15,0-9-14 1</inkml:trace>
  <inkml:trace contextRef="#ctx0" brushRef="#br0" timeOffset="66755.63">23816 5488 304 0,'-18'-12'115'0,"15"8"-89"0,-1 1 3 0,4 3-2 0,0 0-9 16,4 7-1-16,3-1-1 15,4 3 0-15,3-2-8 16,3-1 1-16,11 0 2 0,18 0-6 16,0-2-1-16,-11-1-2 15,11 0 1-15,-7-3-7 16,-7 9-1-16,-4-3-53 15,-14 7-22-15,-3-4-69 16</inkml:trace>
  <inkml:trace contextRef="#ctx0" brushRef="#br0" timeOffset="66934.1">23897 5833 300 0,'-7'-3'112'0,"7"6"-87"0,0-3 20 0,0 0 4 16,4 0-18-16,6 6-5 15,8-3-13-15,17-3-6 16,-3 0-4-16,-4 0-3 0,18 0 3 16,-7 0-4-16,7 0 0 15,7 0-41-15,-8 4-19 16,-6 2-95 0</inkml:trace>
  <inkml:trace contextRef="#ctx0" brushRef="#br0" timeOffset="67488.35">25097 5482 228 0,'21'-13'85'0,"-21"13"-66"0,17-12 14 16,-17 12 2-16,4-3-1 16,-1-4 2-16,1 4-4 15,0-3-2-15,-4 3-17 16,0-3 3-16,-4-4 4 0,0 10-5 0,-10 0 0 16,4 0-7-16,-22 6 0 15,7-2-3-15,-17 21 0 16,-14 19-3-16,-1 12-2 15,4 10 7-15,7 0 3 16,15-10-3-16,13-3 1 16,14-2-1-16,11-1 3 15,15-6-1-15,13 3 0 16,21-10-1-16,11-5 2 16,4-14 1-16,3-18 1 15,14-9 2-15,18-16 2 16,-7-9-5-16,-11-7 1 15,-17-13 4-15,-15-11 2 16,-14-8-7-16,-17 5-4 0,-18-1-2 16,-17 18-1-16,-1 11-5 15,-45-14-1-15,10 10-2 16,-21 7 3-16,10 9-16 16,-20 9-3-16,13 3-45 15,4 10-18-15,11 3-58 16,17 0-26-16,7 3 25 15</inkml:trace>
  <inkml:trace contextRef="#ctx0" brushRef="#br0" timeOffset="68728.41">19526 7576 204 0,'14'-9'77'0,"-14"9"-60"0,7 0 13 0,-7 0 3 16,0 0 3-16,0 0 3 0,0 0-6 15,0 0 0-15,0 0-19 16,0 0 3-16,0-3 1 0,0 0-4 16,0-4 0-16,0-2-2 15,0 0 2-15,4-4 2 16,-4 1-1-16,0 2 6 15,-4 1 1-15,-3-1-3 16,0 7-1-16,4-3-8 16,-8 6-2-16,1-3-2 0,-12 6-1 0,5-3-1 15,-15 19 0-15,-14 15-2 16,0 4-2-16,0 3 1 16,8-1 1-16,6 1-1 15,4-3-1-15,7-4-2 16,3 1-1-16,7-7 8 15,4 0 4-15,11-9-2 16,10 0 1-16,11 0-5 16,10-7 0-16,7-6-1 15,1-2-2-15,-1-4 3 16,-3-7 0-16,-4-5-1 16,0-4-2-16,-3-9 1 15,-7 6 1-15,-4-6-1 0,-4 0-1 16,-2-3 3-16,-5 0 0 15,-3 2-1-15,-3 5-2 16,-4 2-2-16,0 6 1 16,0 7 3-16,0 6 3 15,-4 9-2 1,1 7-2-16,3-3 4 16,0 12 1-16,3-3-2 15,4 9-1-15,0-6 3 16,4 3 1-16,0-6-1 15,-1 6-1-15,4-9-6 16,0 3 1-16,0-3 2 16,1-6 1-16,-1-4-1 15,0-3 1-15,0-3-2 16,0 0-1-16,-3-3 1 0,-4 0-1 16,-4-3-55-16,-6 0-23 15,-4 0-54-15,7 3-21 16,0-6-12-1</inkml:trace>
  <inkml:trace contextRef="#ctx0" brushRef="#br0" timeOffset="69165.81">20295 6971 216 0,'4'-19'82'0,"-4"19"-64"0,0-6 15 16,0 6 2-16,-4-3 2 15,1 0 2-15,-1 0-4 16,1 0-1-16,-4-1-19 15,3 1 9-15,-3 3 5 0,0 0-2 16,-11 7-1-16,-10 11-8 0,-4 29-1 16,1 16 1-16,-5 12 1 15,5 10 1-15,-1 28 2 16,4 0-12-16,10-10-3 16,11-5-1-16,7-4 1 15,11 0-1-15,6-13-1 16,8-6-6-16,7-15 1 15,-1-10 0-15,-2-9 0 16,-5-10-25-16,-6-6-10 16,0-6-51-16,-1-9-19 15,1-14-76 1</inkml:trace>
  <inkml:trace contextRef="#ctx0" brushRef="#br0" timeOffset="70115.82">20511 7300 252 0,'-8'-3'93'0,"8"3"-72"0,-14-3 14 15,7 3 2-15,0 0-4 16,0-3 3-16,0 0-11 16,4 3-3-16,-1 0-13 15,4 0-3-15,4-3-2 0,6 0 4 16,4-4 5-16,4 1-3 16,3 0 0-16,4 0-2 15,7-1 2-15,3 4 1 16,0 3 1-16,0 3 0 15,-3 13 0-15,-4 0 0 0,-6 6 0 16,-5 0-2-16,-6 6-1 16,-4 3 3-16,-7 7 3 15,-7 3-2-15,-4-4 0 16,4-2-3-16,-7 5 1 16,-7 7-6-16,3-3-1 15,4-9-2-15,0-4 1 16,7-6-2-16,3-3 2 15,8-3 2-15,6-6 2 16,8-4-1-16,7-3-1 16,3 1-3-16,0-4-2 15,0 0 1-15,-3 0-1 16,0 0 0-16,-4 0 2 16,-3-3-10-16,-4 6-2 0,-4-2-50 15,1-4-23-15,0 0-61 16,-1 0-26-16,4-10 24 15</inkml:trace>
  <inkml:trace contextRef="#ctx0" brushRef="#br0" timeOffset="71361.17">20881 5466 220 0,'-4'-3'85'0,"4"3"-66"0,-3-3 8 0,3 3-2 15,0 0-4-15,0 0-1 16,0-3 1-16,0 3 1 16,-4 0-12-16,1 0 8 0,-4 3 4 0,0 0-5 15,-22 13-2-15,-20 21-8 16,-4 10-5-16,-3 13-1 15,-1 3-1-15,-6-4 2 16,-4-2 1-16,0-4-1 16,7 0-2-16,10-3 1 15,8-2-1-15,10-8-3 16,4-5 2-16,7-7 1 16,3-6 2-16,1-3-17 15,6-7-6-15,4-5-56 16,7-7-23-16,11-7-21 15</inkml:trace>
  <inkml:trace contextRef="#ctx0" brushRef="#br0" timeOffset="71992.7">20525 4855 212 0,'0'-6'82'0,"0"-1"-64"0,-4 1 11 16,1 3-1-16,-1 0-8 15,1 0-1-15,-1-1-3 16,0 1 0-16,4 0-8 15,0 3-7-15,0 0-2 0,4 0 3 16,0 0 3-16,3 0 7 16,3 0 2-16,4 0-1 15,4 0 2-15,0 3-2 0,-1 4 0 16,1 2-1-16,-4 4 2 16,-7 2-1-16,-7 4 0 15,-7 3-5-15,-4 6-3 16,-3-3-5-16,4 0 0 15,-4 0 0-15,3 1 0 16,0-1 0-16,4-3 0 16,0-4 0-16,4-2 0 15,-1 0 2-15,4-7 3 16,4-3 0-16,3-6 2 16,3-6-4-16,4 6-2 15,1-3-3-15,-1 0-1 16,-4 3-49-16,1 0-20 15,-4 3-83-15</inkml:trace>
  <inkml:trace contextRef="#ctx0" brushRef="#br0" timeOffset="72427.24">20849 4598 244 0,'4'-19'93'0,"-4"16"-72"0,3-4 7 0,-3 4 0 16,0 0-4-16,0 0 3 15,0 0-4-15,4 0-2 16,-4 3-11-16,0 0-2 0,0 3-1 15,3 3 1-15,1 0 2 16,-1 4-1-16,1-1 0 16,-1 4-3-16,1-1-1 15,-1 1-1-15,1-1 0 16,0-2-2-16,-1 6-2 16,1-4 1-16,-4-3 1 15,3 1-1-15,1-4-1 16,-1 0 3-16,4 1 2 15,0-4-2-15,4-3 0 0,3 3-1 16,0 0-2 0,0 3-2-16,0 1 1 0,-3 2-67 15,-1 0-30-15,1 1-49 16</inkml:trace>
  <inkml:trace contextRef="#ctx0" brushRef="#br0" timeOffset="73468.86">21340 7570 228 0,'24'-22'88'0,"-24"22"-69"0,7-9 15 0,-7 9 3 15,0 0-8-15,0 0-2 16,0-3-7-16,0-1 0 15,-3 1-11-15,-1 0-1 0,1 0 2 0,-1 0 3 16,1 0 2-16,-1-3 5 16,-6 6 4-16,2-4-6 15,-9 8-3-15,-1 5-6 16,-14 13-4-16,-10 12-2 16,3 4-3-16,8-3-2 15,6-1 1-15,4-3 1 16,7-2 0-16,3-11 2 15,11 4 1-15,7-3 1 16,7-6 0-16,7-4-2 16,4-6 1-16,3-3 2 0,-7-3 4 0,-3 0-2 15,10-10 1-15,-7 4-5 16,4-10 0-16,-4 0 8 16,-3 1 4-16,-4 5-3 15,0 4-2-15,-3-1-1 16,-1 10 1-16,4 6-1 15,-6 1 0-15,-1 2-8 16,3 1-2-16,-3-1 0 16,4 7 0-16,10-4 1 15,4 1 2-15,-1-4-10 16,-2-3-2-16,-5-2-46 16,-6-1-18-16,-4 0-41 15,0 3-16-15,0-3-12 16</inkml:trace>
  <inkml:trace contextRef="#ctx0" brushRef="#br0" timeOffset="73859.55">21989 7307 288 0,'-7'-16'110'0,"7"16"-86"0,-7-12 13 15,3 12 2-15,0-4-10 16,1 1 0-16,3 3-5 15,0 0-3-15,0 7-11 16,0-1 5-16,0 13 2 0,0 12-3 16,0 0 2-16,0 16-7 15,0 4-3-15,0 2-6 16,3 0 0-16,1-6 2 16,0 0 1-16,3-12-32 15,0-10-15-15,0 0-33 0,-4-13-15 16</inkml:trace>
  <inkml:trace contextRef="#ctx0" brushRef="#br0" timeOffset="74062.5">21830 7517 320 0,'-4'-10'121'0,"4"10"-95"0,18 0 7 0,-18 0-5 16,11 4-16-16,-1-4-4 15,15 6-3-15,-4-3 1 16,25-3-3-16,-11 0 0 0,18 3 1 16,-11-3-2-16,1 3-2 15,-8 0-57-15,-3 0-26 0,-4 1-57 16</inkml:trace>
  <inkml:trace contextRef="#ctx0" brushRef="#br0" timeOffset="74348.95">22437 7279 276 0,'0'-29'104'0,"0"29"-81"0,0-3 16 16,0 3 1-16,0 0-7 16,0 0 1-16,0 3 5 15,0 7 2-15,3 2-21 16,1-2 6-16,-1 12 4 0,1-7-10 0,3 14-1 15,0 18-9-15,0 6-4 16,4 0-3-16,-1 7-3 31,1-7 1-31,-1-6 1 0,4-6-8 16,-3-10-1-16,0-3-31 16,-1-9-13-16,-3-3-27 15,-3-10-9-15,-1-6-72 16</inkml:trace>
  <inkml:trace contextRef="#ctx0" brushRef="#br0" timeOffset="74618.55">22737 6918 316 0,'7'-16'118'0,"-7"16"-92"0,35 10 15 0,-32-7 0 15,12 9-1-15,-1 1 5 16,7 25-2-16,11 24-2 16,-4 4-22-16,0 6 4 0,-3 0 1 15,-8 16-10-15,-3 0-3 16,-10-7-7-16,-4-5-3 16,-4-10 0-16,-3-10 1 15,0-9-12-15,-3-6-6 16,-1-10-33-16,1-6-14 15,3 0-16-15,-1-6-3 16</inkml:trace>
  <inkml:trace contextRef="#ctx0" brushRef="#br0" timeOffset="75129.19">23506 7125 208 0,'10'-22'77'0,"-10"22"-60"0,18-28 13 0,-18 25 3 16,7-10 3-16,0 4 5 16,0-4 2-16,-3 4 3 15,-4-1-25-15,0 4 6 0,-11 12 3 16,4-3-3-16,-14 38-1 15,3-6-3-15,-7 24 0 16,4-5 0-16,0 36 1 16,0 30-9-16,14-11-2 15,7-5-7-15,10-4-2 0,5-3 0 16,2-9 0-16,1-13-5 16,-4-9 1-16,-4-16-22 15,1-12-10-15,0-13-31 16,3-9-12-16,3-16-40 15,1-10-14-15,-4 1-5 16</inkml:trace>
  <inkml:trace contextRef="#ctx0" brushRef="#br0" timeOffset="75535.21">23809 7213 276 0,'7'-16'104'0,"-7"16"-81"0,14 0 9 0,-14 0-2 15,11 6-3-15,-4-6 1 16,14 16 2-16,-3-4 1 16,3 7-16-16,-4 3 11 0,1 6 4 15,-4-6-2-15,-10 13 0 16,-1-1-6-16,-10 13-2 15,4-6-9-15,-11 6-2 16,-1-6-5-16,1 0-1 16,0-4-1-16,-3-2-2 15,2-4 1-15,-2 1-1 16,3-7-3-16,3 0 2 0,1-6 3 16,10-1 1-16,0-2 1 15,14-3 0-15,-4-4-2 16,22-9-2-16,-7 6-4 15,10-6 0-15,-3 0-40 16,-4 0-18-16,-7 0-30 16,-3 0-13-16,-4 0-53 15</inkml:trace>
  <inkml:trace contextRef="#ctx0" brushRef="#br0" timeOffset="76015">24405 7661 252 0,'18'-19'96'0,"-18"19"-75"0,10-15 25 0,-10 15 6 15,0 0-7-15,0-4 0 16,0-2-12-16,0 6-3 15,-7 0-17-15,0 0 1 0,-7 6 2 16,4-2-6-16,-12 14-1 16,5-2-3-16,-8 9-1 15,7-6-6-15,-3 6 1 0,4-3 0 16,6 0 0-16,0-3-3 16,11-4 2-16,0 1 3 15,11-6 1-15,0-4-1 16,6-9-2-16,-3 0 7 15,8-7 5-15,-5 4 9 16,1 0 5-16,-4-1-6 16,0 1 1-16,-3 3-8 15,-4 6-3-15,-4-3-5 16,4 9-2-16,-3-2-3 16,10 2-1-16,0 1-1 15,7-1 0-15,-3-3 2 16,3 4 2-16,-3-1-43 15,-1-3-17-15,-3-3-44 16,1-3-16-16,-5 7-54 16</inkml:trace>
  <inkml:trace contextRef="#ctx0" brushRef="#br0" timeOffset="76288.47">24793 7570 360 0,'-3'-6'134'0,"3"6"-104"0,0 3 20 0,0-3 2 16,0 3-18-16,0-3-2 0,7 0-17 15,0 0-4-15,18-3-7 16,-4 0-3-16,25-3 0 0,-11 2-1 15,14-5 0-15,-10 3-42 16,3-1-19-16,-6 1-46 16,-5 3-21-16,-2 3-11 15</inkml:trace>
  <inkml:trace contextRef="#ctx0" brushRef="#br0" timeOffset="76644.96">25485 7087 332 0,'3'-34'126'0,"-3"34"-98"0,7-16 10 0,-7 16-3 15,4 0-3-15,-1 0 4 16,4 13-3-16,0-4 0 16,-3 29-18-16,-1-10 4 0,1 25 4 15,-4-9 1-15,0 28 3 16,0-12-11-16,0 21-4 0,0-18-7 16,4 3-4-16,-1-13 0 15,1-3-1-15,-1-9-3 16,1-6 0-16,-1-7-38 15,-3-6-17-15,0-3-37 16,-7-7-16-16,4 1-61 16</inkml:trace>
  <inkml:trace contextRef="#ctx0" brushRef="#br0" timeOffset="76974.28">25735 6981 312 0,'18'-10'115'0,"-18"10"-89"0,24-9 19 0,-20 9 1 16,7 6 2-16,-4-3 3 16,10 16-1-16,-3 0 1 15,8 37-28-15,-8-15 5 0,10 53 0 16,-6-25-9-16,10 38-1 15,-3-19-6-15,-4 15-2 16,-3-25-2-16,-8 16 0 16,-3-18-4-16,-10-4-3 15,-1-9 2-15,-10-13 0 16,4-10-17-16,-12-8-7 16,5-4-41-16,-4-9-15 15,3 0-46-15,0-1-17 16,4-5-27-16</inkml:trace>
  <inkml:trace contextRef="#ctx0" brushRef="#br0" timeOffset="79000.85">26638 7335 252 0,'-3'-6'96'0,"-1"3"-75"0,4-4 32 0,0 7 11 15,0 0-14-15,0 0-4 16,0-3-11-16,4 3-2 16,-1 0-19-16,4 3-1 0,0 0-2 15,7 1-4-15,4-4 1 16,-4 0-5-16,22 0 0 16,20-4-1-16,-17 4-2 15,-7 0-39-15,-11 4-16 16,-4-1-22-16,-17 6-7 15,-14 10-62 1</inkml:trace>
  <inkml:trace contextRef="#ctx0" brushRef="#br0" timeOffset="79172.85">26610 7592 280 0,'-7'6'107'0,"7"-6"-83"0,4 10 26 15,-1-10 6-15,1 6-17 16,6-3-5-16,4-3-17 15,7 6-8-15,4-2-6 16,7 2-3-16,7-3 3 0,3 6-33 16,-7-2-12-16,-6-1-36 15,13 3-16-15,7-2-34 16</inkml:trace>
  <inkml:trace contextRef="#ctx0" brushRef="#br0" timeOffset="79676.7">27682 7269 284 0,'11'-28'107'0,"-11"28"-83"0,11-22 8 15,-11 16 1-15,3-4-6 16,-3 4 4-16,0-7-6 16,0 1-1-16,0 6-13 15,-3-1-2-15,-4 7 1 0,-8 10-4 16,-2 9 2-16,3-7-3 0,-25 19 0 16,-21 20 3-16,-4 11 5 15,8 20-3-15,14-1 0 16,13-2 2-16,15-10 5 15,21-10-5-15,22-5-2 16,16-10 1-16,8-10 3 16,11-15 1-16,21-16 3 15,17-3-1-15,-7-13-1 16,-10-8 0-16,-11-14 0 16,-11-15-2-16,-17-10 1 15,-18-2-4-15,-17-7-1 16,-14-7-9-16,-15 14-2 15,4 8-7-15,-43-5-2 16,-17-7-20-16,21 28-5 16,11 4-35-16,0 12-13 0,10 0-106 15,-3 22-62 1,6-3 113-16</inkml:trace>
  <inkml:trace contextRef="#ctx0" brushRef="#br0" timeOffset="80758.44">17738 9737 244 0,'0'-3'93'0,"0"3"-72"0,0-4-6 0,3 4-8 16,4-3-1-16,4 0 4 16,-1 0 8-16,5 0 3 15,-1-3-10-15,-4-1 11 0,1 1 7 16,-4-3 5-16,-4 9 1 16,1-3-5-16,-8-4-2 15,-3 4-6-15,0-3-2 16,0 6-7-16,-3-3 0 15,-8 3-2-15,0 3 3 16,-3 3-5-16,-3 7-3 16,-1 6-3-16,-3 2 0 15,-4 5-2-15,-7 2 2 0,4 3-4 16,3 16-2-16,4 0 2 16,10 0 0-16,8-3 3 15,10-6 1-15,7-4-1 16,10-9 1-16,4-6 2 15,4-9 2-15,3-7-1 16,4-10-1-16,7-11-1 16,0-14 0-16,0-5-2 15,-11 8 1-15,-7 4-4 16,0-6 0-16,-3 3 3 16,-8 0 3-16,1 2 0 15,-8 1 2-15,1-3 2 16,-4 9 5-16,-4 10-8 0,-3 9-3 15,0 9-5-15,4 10 1 16,3 16 1-16,0 9 2 16,7 9 1-16,7 0 3 15,4-6-5-15,6-3-1 16,1-3 2-16,0-7 1 16,-1-2-4-16,-2-10 1 15,-5-7-9-15,1-5-4 16,-4-4-44-16,-4-9-18 15,1-3-45-15,0-4-19 16,-1-12-17 0</inkml:trace>
  <inkml:trace contextRef="#ctx0" brushRef="#br0" timeOffset="80986.61">18207 9661 364 0,'-14'-6'134'0,"14"9"-104"0,0-3 16 16,0 0-1-16,0 3-10 15,7-3 0-15,10 7-16 16,12-4-6-16,6-3-8 16,7 0-4-16,1 0 0 0,-8 6-26 15,-10-3-10-15,-8-3-51 16,-3 16-22-16,0-7-51 15</inkml:trace>
  <inkml:trace contextRef="#ctx0" brushRef="#br0" timeOffset="81167.25">18228 9931 316 0,'-18'0'121'0,"18"0"-95"0,7 6 18 0,1-6 2 15,6 0-21-15,-4 0-3 16,22-6-12-16,-4 3-4 15,11-3-3-15,-7-4-3 0,3 7 1 16,-3-3-19-16,0 3-5 16,-4 0-35-16,-4 0-15 15,-2 3-70-15</inkml:trace>
  <inkml:trace contextRef="#ctx0" brushRef="#br0" timeOffset="81719.7">19114 9671 236 0,'10'-19'90'0,"-10"19"-70"0,4-22 19 0,-4 19 3 16,-4-6-5-16,1 2 3 15,-4-2-9-15,-1 3-4 16,-2-1-15-16,-1 4 6 0,-6 10 2 16,3-4 3-16,-15 15 1 15,8-2-9-15,-18 15-2 16,-14 20 4-16,4 11 3 15,10 10-6-15,11 1-3 16,17-11-4-16,18-8 0 16,18-14 2-16,14 1 2 15,10-16 1-15,1-6 2 0,10-10-1 16,-7-12 0 0,-11 3-1-16,21-28 0 0,8-19-4 15,-25 9 0-15,-11 7 1 16,-7-13 2-16,-6 7-5 15,-19-7-4-15,1 6-4 16,-29-25 1-16,7 13-4 16,-24-6 1-16,10 9-20 15,-14 6-7-15,11 3-13 16,-18 19-5-16,11 1-24 16,-11 24-11-16,11-6-96 15,3 19-46 1,7-7 116-16</inkml:trace>
  <inkml:trace contextRef="#ctx0" brushRef="#br0" timeOffset="82349.92">18951 9075 252 0,'-17'-66'93'0,"17"66"-72"0,-36-50 5 16,29 44-1-16,-21-7 4 15,7 1 4-15,-18 2-11 16,4 1-3-16,-29 9-11 16,11 0-1-16,-49 31 0 0,-46 26-1 15,-21 15-1-15,-1 9-3 16,-27 35-2-16,3 13 1 16,-7 18-1-16,24 16 2 15,50-22 1-15,60-21 14 16,64-14 8-16,38-5 5 15,57 2 2-15,21-6 0 16,38-9 2-16,8-3-9 0,3-16-6 16,4-10-2-16,-18-12-1 15,-10-18 3-15,6-23 2 16,1-16-9-16,-11-18-2 16,0-25-4-16,7-26 1 15,-10 1-4-15,-11-19 0 16,-7-32 1-16,-8-6 0 15,-9-21-5-15,-26-4-1 16,-31 16-6-16,-35 2 0 16,-26 17-1-16,-20 25 3 15,-35 24 2-15,-19 33-1 0,-13 21-5 16,-29 22-2 0,4 9-20-16,18 7-6 0,10 3-34 15,25-1-12-15,17 7-105 16</inkml:trace>
  <inkml:trace contextRef="#ctx0" brushRef="#br0" timeOffset="83431.28">20253 9097 276 0,'-7'-9'104'0,"3"9"-81"0,1-3-2 16,3 3-4-16,0 0-13 16,0 0 0-16,0 0 4 15,3 3 5-15,-3 3-7 16,0-3 10-16,0 22 6 0,-3 19-2 16,-8 16-2-16,-6 43-6 15,-8 19 0-15,-3 35-3 16,-4 22 2-16,11 37-2 15,3 19 2-15,11 23-6 16,11 30-1-16,3-12 0 16,3 9 2-16,-3-31 1 15,0 6 1-15,-3-46 4 0,-1-26 3 16,-3-6-4-16,0-22-1 16,0-19-6-16,-3 3-1 15,-4 10-1-15,0-10 1 16,0-9-2-16,0 3 2 15,3-10-4-15,4-18 0 16,4-19 1-16,3-19 0 16,0-19-14-16,0-15-3 15,0-13-31-15,-4-19-14 16,5-9-110 0</inkml:trace>
  <inkml:trace contextRef="#ctx0" brushRef="#br0" timeOffset="84257.56">20937 9310 232 0,'-7'-28'88'0,"0"22"-69"0,0 6 17 15,4 0 5-15,-1 0-18 16,1 6-2-16,3-3 2 15,3 7 3-15,4-10-14 16,7 0 6-16,11 0 5 0,14-10-3 16,14 1-2-16,10-1-2 0,-3 4 3 15,-3 6-2 1,-8 10 1-16,-7 5 4 0,-10 13 1 16,-11 19-1-16,-14 13-2 15,-10 9-4-15,-8-6 0 16,-6-4-7-16,-8-9-1 15,-3 10 0-15,-4-3 2 16,-3-1-3-16,3 7-2 16,4-10-2-16,7 0 0 15,3-12-4-15,11-10 0 16,14-2 1-16,14-11 2 16,14-8-1-16,4-10-1 15,0 0-2-15,-7 0-1 16,-4 3-45-16,-7 0-20 15,-3 3-47-15,-4 4-20 0,-4-4-30 16</inkml:trace>
  <inkml:trace contextRef="#ctx0" brushRef="#br0" timeOffset="84722.48">21795 9806 348 0,'-11'-10'132'0,"11"10"-103"0,-14-9 14 0,10 9 1 16,-6 6-23-16,3-6-6 16,-14 3-7-16,-11 16-3 15,0 0-3-15,0 15-4 0,4 4 1 16,3 3 1-16,8 0 0 15,3-4 0-15,3-5 0 16,8 2 4-16,6-9 2 16,8-6 0-16,10-7 1 15,7-5 2-15,4-14 2 16,3-8-3-16,0-10 0 16,-3-7 4-16,-4 4 4 15,-6 6 1-15,-5 0 1 16,-3 7-5-16,-3 2-3 15,-4 7-5-15,0 6-2 16,-4 6-1-16,1 7 1 0,0 5-4 16,3 4 0-16,0 3 1 15,0-3 0-15,0 7-3 16,0-7 2-16,0-1-48 16,3-2-19-16,1-3-41 15,3-7-15-15,4-9-30 16</inkml:trace>
  <inkml:trace contextRef="#ctx0" brushRef="#br0" timeOffset="84993.96">22264 9345 320 0,'-14'-16'121'0,"14"16"-95"0,-4 3 7 0,4-3-3 16,0 7-4-16,4 8 4 16,-1 13-3-16,1 16 1 15,3 13-16-15,-4-4-2 0,1 10-3 16,-1-1-1-16,-3 7-1 16,0 7-3-16,0-1 1 15,0-9-24-15,0-10-11 16,0-12-30-16,-3-16-11 15,-1-6-82 1</inkml:trace>
  <inkml:trace contextRef="#ctx0" brushRef="#br0" timeOffset="85189.94">22109 9718 340 0,'-18'-13'129'0,"18"17"-100"0,7-4-9 16,0 0-8-16,11 3-11 15,10-3-1-15,11 0 1 16,3 3-1-16,0-3 0 16,-3 3 0-16,0 0 2 0,-4-3-10 15,-3 3-2-15,-7-3-59 16,-1 3-24-16,-2-6-30 16</inkml:trace>
  <inkml:trace contextRef="#ctx0" brushRef="#br0" timeOffset="85442.72">22655 9313 348 0,'0'-3'132'0,"0"3"-103"0,7 13 12 0,-7-7-1 16,4 7-9-16,0 9-1 15,3 12-1-15,-4 19-1 16,1 4-15-16,-4-1 1 0,0 7 0 15,0 0-7-15,0 6-4 16,0 3-2-16,0 0 1 0,0-9-12 16,3-13-6-16,1-9-31 15,-4-7-12-15,0-9-38 16,0-9-16-16,-4-13-33 16</inkml:trace>
  <inkml:trace contextRef="#ctx0" brushRef="#br0" timeOffset="85850.37">23043 9574 312 0,'-7'-10'115'0,"7"10"-89"0,4 0 10 0,-4 0-2 0,7 0-15 16,0 0-1-16,14 0-8 15,-3-3-4-15,17-3-3 16,-7 6-5-16,4 0 1 0,-7 0 1 16,-1 0 0-16,-2 0-66 15,-8 9-28-15,0-2-46 16</inkml:trace>
  <inkml:trace contextRef="#ctx0" brushRef="#br0" timeOffset="86013.85">23058 9768 272 0,'-18'10'104'0,"18"-10"-81"0,0 9 3 0,0-9-4 15,7 0-12-15,0 6-3 16,18-6-7-16,-4 0 0 15,14-6 0-15,-7 6-16 0,4-3-6 16,-4 3-102 0</inkml:trace>
  <inkml:trace contextRef="#ctx0" brushRef="#br0" timeOffset="86478.36">23784 9517 280 0,'4'-25'107'0,"-4"25"-83"0,3-19 13 16,-3 19-1-16,0-6-8 15,0 3 0-15,-3-3-6 16,-1 3-2-16,-3 6-11 15,0-3-1-15,-14 19-1 0,3-4-3 16,-17 20-1-16,7-1 3 16,-11 13 1-16,-7 16 1 15,14 6 0-15,8-3 0 16,17-7 2-16,17-5 1 16,11-23 1-16,-3-6 0 15,24-9 2-15,18-10 2 0,-14-12 2 16,-7-1-1-16,21-18-1 15,-11 7-4-15,4-11-2 16,-3 4-2-16,-19-16 2 16,-6 10-5-16,-25-25-1 15,0 12-4-15,-25-10-1 16,8 11-6-16,-18-1 0 16,-1 12-26-16,-6 4-8 15,7 3-39-15,-1 6-16 16,8 7-84-1</inkml:trace>
  <inkml:trace contextRef="#ctx0" brushRef="#br0" timeOffset="87097.41">22063 10693 328 0,'-18'-9'123'0,"15"9"-95"0,3 3-6 15,0-3-8-15,3 6 4 16,1 0 6-16,6 4-4 16,8-1-1-16,-1-6-11 15,1 4-3-15,17-4-1 0,-6-3 0 16,6 6 0-16,-7-3-2 16,4-3-2-16,-7 0-32 15,-4 3-16-15,-4 0-115 16</inkml:trace>
  <inkml:trace contextRef="#ctx0" brushRef="#br0" timeOffset="87394.35">22493 10558 340 0,'0'-15'126'0,"0"15"-98"0,4 0 10 0,-4 0-1 16,0 6-6-16,0-3 2 0,3 10-10 15,4 5-1-15,-3 4-13 16,-1 10-3-16,-3-4 0 0,-3 0-3 16,-1 10 0-16,1-4-3 15,3 4-1-15,0-4-17 16,0 7-5-16,3-3-24 15,1-4-10-15,-1-6-12 16,1-6-3-16,-1-3-61 16</inkml:trace>
  <inkml:trace contextRef="#ctx0" brushRef="#br0" timeOffset="87649.78">22073 11154 304 0,'4'-6'112'0,"10"3"-87"0,21-4 11 0,-17 4 0 16,14 0-11-16,10-3 0 15,4-4-10-15,3 1-4 16,15-4-6-16,10-2-4 0,-18 12 2 15,-10-4-7-15,11 1 1 16,-12 3-59-16,8 3-23 16,14-6-61-1</inkml:trace>
  <inkml:trace contextRef="#ctx0" brushRef="#br0" timeOffset="88043.24">23424 10577 264 0,'-7'-9'99'0,"7"9"-77"0,0 0 13 0,0 0 1 15,0 0-6-15,0 0 0 16,0 6-15-16,0-3-6 15,7 6-6-15,1 1-5 0,13-1 1 16,-4-2-1-16,15-1 0 16,-7 0-62-16,7 0-29 15,-8-3-37 1</inkml:trace>
  <inkml:trace contextRef="#ctx0" brushRef="#br0" timeOffset="88325.02">23865 10351 304 0,'-3'-9'115'0,"3"9"-89"0,-4 3 16 16,4-3 2-16,-3 13-7 15,-1-7 3-15,1 16-11 16,-1-3-5-16,-3 18-14 0,4-9-4 15,-1 16 0-15,1-9-3 0,3 9-2 16,3 9 0-16,1-6-1 16,-1-3-3-16,4-6 2 15,-3-7-37-15,-1-3-14 16,-3-6-67-16,-7 6-26 16,-7-9 16-1</inkml:trace>
  <inkml:trace contextRef="#ctx0" brushRef="#br0" timeOffset="88550.82">23400 11022 364 0,'3'0'137'0,"-3"0"-106"0,36-3 2 15,-8 0-7-15,7 0-10 16,-3 0 1-16,24-4-7 15,22-5-4-15,-1 9-3 16,-2-3 0-16,-12 6 0 0,-6 0-4 16,-15 0-1-16,-10 6-50 15,-8-3-20-15</inkml:trace>
  <inkml:trace contextRef="#ctx0" brushRef="#br0" timeOffset="89500.42">22849 8975 200 0,'11'-22'77'0,"-11"22"-60"0,4-13 13 0,-4 13 3 15,0-3-6-15,0 0-1 0,0-3-6 16,0 6-2-16,0 0-10 15,0 0 6-15,-11 31 5 0,0-6-1 16,-24 44-1-16,-28 66-5 16,-4 19-2-16,-8 31-6 15,5 12-1-15,-1 16-1 16,4-6-2-16,7-9 3 16,7-1 0-16,8-27-4 15,-1-23 1-15,3-15-24 16,5-22-12-16,6-20-28 15,7-17-12-15,11-26-43 16</inkml:trace>
  <inkml:trace contextRef="#ctx0" brushRef="#br0" timeOffset="90395.55">21802 12057 272 0,'-4'-19'104'0,"-3"10"-81"0,0-7 9 15,0 16 1-15,0-3-8 0,0-3 0 16,0 6-7-16,3-3-3 16,4-4-9-16,4 7-4 0,10-9 1 15,4 6 2-15,6-4 4 16,1 4 2-16,3 3 3 16,0 7 2-16,-3 5-1 15,-4 10 4-15,-3 6 2 16,-11 7-7-16,-7 6-1 15,-11 2-5-15,-3 5-3 16,-3-1-2-16,-1 3 0 16,0-3-2-16,4-3-1 15,0 0 7-15,4-10 5 16,2-3-2-16,5-2 2 16,3-7-7-16,7-4-3 15,4-5 1-15,3-7 0 16,7-3-1-16,0-3-2 15,0 0-17-15,0 0-9 0,1-3-48 16,-5 3-20-16,4 0-85 16</inkml:trace>
  <inkml:trace contextRef="#ctx0" brushRef="#br0" timeOffset="90863.49">22430 12195 340 0,'-11'-6'129'0,"4"3"-100"0,-4 3 0 0,11 0-5 15,-10 6-12-15,-8 3 1 16,4 1-4-16,0-1 0 15,-7 7-5-15,-4 18-1 0,4 1 3 16,7 2-1-16,3 1 2 16,8 0-2-16,6-4 2 15,4-6 0-15,7-6 1 16,1-9-2-16,2-7 1 16,1-12-2-16,-1-4 0 15,1-5 8-15,0-7 3 16,-4-3 4-16,0 0 2 0,-3 6-1 15,-4 6-1-15,-4 4-6 16,1 28-6 15,-1-1-5-31,1 8-2 16,3-5 0-16,3-2-1 16,1-3 0-16,-1 0-27 15,1-4-11-15,0-2-50 16,-1-4-18-16,8-6-73 15</inkml:trace>
  <inkml:trace contextRef="#ctx0" brushRef="#br0" timeOffset="91092.47">22832 12001 340 0,'-4'3'129'0,"8"3"-100"0,3-3 7 0,-4 7-2 16,4-4-16-16,4 0 0 15,3-3-10-15,0 3-5 16,4 1-2-16,0-1-4 0,-1 3 2 16,-3 4-67-16,0 3-30 15,0-4-51 1</inkml:trace>
  <inkml:trace contextRef="#ctx0" brushRef="#br0" timeOffset="91253.97">22885 12283 344 0,'0'-3'129'0,"7"3"-100"0,7-7-7 0,-7 7-7 0,7-3-14 15,7-3-1-15,7-3-9 16,4 5-4-16,3-2 7 15,1-3-77-15,-1 9-31 0,-3-3-4 16</inkml:trace>
  <inkml:trace contextRef="#ctx0" brushRef="#br0" timeOffset="91466.91">23347 12148 300 0,'0'0'112'0,"0"0"-87"0,14 0 9 0,-14 0-4 16,7 0-14-16,-3 0-4 15,10 0-7-15,10 6-4 16,5-6 0-16,2 0-1 0,-10 0 2 16,-3 0-43-16,3 0-17 15,-3 0-79 1</inkml:trace>
  <inkml:trace contextRef="#ctx0" brushRef="#br0" timeOffset="91749.14">23802 11743 336 0,'-4'-12'126'0,"4"12"-98"0,0 3 14 15,0-3 0-15,0 9-2 16,0 1 3-16,4 9-4 16,-1 15 1-16,5 7-22 15,-1 9 1-15,0 0 1 0,-4 4-9 16,4-1-3-16,-3 0-8 0,-1 0 0 16,1 4 0-16,-1-1 2 15,-3-2-39-15,-3-10-16 16,-1-7-45-16,1 4-16 15,-4-22-56 1</inkml:trace>
  <inkml:trace contextRef="#ctx0" brushRef="#br0" timeOffset="92455.15">21576 12919 332 0,'-7'-9'126'0,"7"9"-98"0,0 6-1 0,3-3-6 0,4-3-6 16,8 0 0-16,6 0 1 15,7 0 0-15,11-9-8 16,7-1 6-16,7 1 3 0,-15 0-7 15,54-16-3-15,7 6-2 16,0 3-1-16,-8 4-5 16,1 2-1-16,-7 4 3 15,-29 6 1-15,-10 0-27 16,-4 6-12-16,1 0-48 16,-15 7-21-16,-14-1-35 15</inkml:trace>
  <inkml:trace contextRef="#ctx0" brushRef="#br0" timeOffset="92905.94">21848 13233 280 0,'0'-13'107'0,"0"10"-83"0,0 0 19 0,0 0 6 16,0 0-16-16,3 0-1 15,4-1-10-15,0-2-2 16,7 3-11-16,-3 0 3 0,17-6 2 0,11-1-3 16,10 10 1-16,1 0 4 15,-1 0 2-15,-7 10-1 16,-10 2 0-16,-11 1 2 15,-14 9 0-15,-14 6-8 16,-10 13-2-16,-4-1-5 16,-1 4-3-16,1-3 0 15,4-7-1-15,2-5 2 16,8-11 1-16,4-2 3 16,6 0 3-16,11-4 0 15,8-2 0-15,6-1-8 16,7-9 0-16,0 0-3 0,1 0 0 15,-1-3-47-15,4-3-19 16,3-7-63-16,18-6-25 16,4-6-3-1</inkml:trace>
  <inkml:trace contextRef="#ctx0" brushRef="#br0" timeOffset="93370.15">23481 12700 288 0,'-21'0'110'0,"21"0"-86"0,-4 0 24 0,4 0 7 15,0 0-14-15,0 0-3 16,11 0-5-16,-1 0-1 16,22-3-17-16,-4 0-5 0,18-1 1 15,-7 1-5-15,10 0 2 16,-10 3-5-16,14-3-2 16,-7 0 0-16,7 0 1 15,-11 3-25-15,4 0-10 16,-11 0-38-16,-10 0-17 15,-4 0-75 1</inkml:trace>
  <inkml:trace contextRef="#ctx0" brushRef="#br0" timeOffset="93758.91">23516 12998 288 0,'-3'-7'107'0,"6"4"-83"0,4 0 15 16,-3 3 1-16,3 0-11 15,7 0-2-15,0 0-4 16,-3 0-3-16,10 6-10 16,-4 1 9-16,8 5 7 0,7 4 1 15,-7 3 2-15,-4 0-5 16,-7-1-1-16,-7 4-6 0,-7 3 0 15,-11-3-10-15,-3 13-2 16,-3-1 1-16,-5 1 1 16,8-4-3-16,4 7-1 15,6-7-1-15,8-6-2 16,10-3 1-16,11-3 1 16,-1-10-3-16,4 7 0 15,-3-7 1-15,0 1 2 16,-8-4-3-16,1-3 0 15,-4-3-56-15,-3-3-27 16,-4 0-122 0</inkml:trace>
  <inkml:trace contextRef="#ctx0" brushRef="#br0" timeOffset="94687.83">21459 14942 280 0,'0'-25'104'0,"0"15"-81"0,4-2 3 16,-4 8-4-16,0 1-10 16,0 0-2-16,0 0 1 0,0 0 0 15,0 0-5-15,0 0 27 0,-4 0 12 0,-3-1-11 16,0 1-7-16,-3-3-8 16,-4 6-2-16,-11 13-7 15,-3 2-2-15,-4 10-4 16,-7 4-3-16,-3 5 0 15,3 4-1-15,7-1 0 16,8 4 0-16,10 0-3 16,10 0 2-16,11-7 1 15,11 4 0-15,6-13 0 16,8-6 2-16,0-10 19 16,3-9 8-16,-3-6-12 15,0-10-7-15,-4-9-6 16,4-3-4-16,-8-7 3 15,-3 1 0-15,-3-1-1 16,0-2-2-16,-8-1 5 16,1-3 1-16,-4 4-2 0,-3 15-1 15,-1 0 3-15,-3 22 3 16,-3 15-4 0,-1 4-3-16,0 9 1 15,1 10-2-15,3 0-1 16,3 2-2-16,5 7 1 15,-1 1 1-15,3-8 2 16,4 4-1-16,0-12-1 16,0-11-39-16,1-2-16 15,-1-9-37-15,3-10-15 16,1-10-66 0</inkml:trace>
  <inkml:trace contextRef="#ctx0" brushRef="#br0" timeOffset="94913.82">21932 14826 396 0,'0'0'148'0,"0"0"-115"0,7 0 0 15,-3 0-10-15,3-7-14 16,7 7-1-16,7-3-4 15,4 0-3-15,7 0 0 16,-1 3-4-16,-2 3 2 0,-5 3-50 0,-6 4-23 16,-8 9-86-1</inkml:trace>
  <inkml:trace contextRef="#ctx0" brushRef="#br0" timeOffset="95085.83">21985 15086 316 0,'-7'3'121'0,"7"-6"-95"0,0 3-6 16,11 0 28-1,6-6-10-15,8 6-18 16,7-4-9-16,7 1-8 16,3 0-25-16,0-3-7 0,-3 0-43 15,0 3-19-15,0-10-36 16</inkml:trace>
  <inkml:trace contextRef="#ctx0" brushRef="#br0" timeOffset="95352.48">22486 14904 332 0,'-21'6'126'0,"21"1"-98"0,0-1-3 0,0 0-10 0,7 0 8 16,4-2 8-16,10-4-16 15,14-4-6 1,7-2-6-16,1 0-3 0,-1 0 3 0,-3-1-24 16,-7 4-11-16,-4 0-43 15,-4 3-17-15,-2-3-36 16</inkml:trace>
  <inkml:trace contextRef="#ctx0" brushRef="#br0" timeOffset="95665.52">23195 14142 304 0,'-3'-12'112'0,"3"12"-87"0,0-4 7 0,0 4-3 16,0 4 13-16,3 2 10 15,1 3-16-15,-1 7-8 16,-3 12-17-16,0 19 1 0,0 13 2 16,0 2 12-16,0-2 9 15,0 0-19-15,4-1-8 16,3 1-6-16,0-1-2 15,0-2-3-15,-4-10 2 16,1-10-67-16,-1-5-32 16,-3-7-48-16,-3-9-21 15,-4-7 49 1</inkml:trace>
  <inkml:trace contextRef="#ctx0" brushRef="#br0" timeOffset="95950.28">22973 14992 324 0,'-28'9'121'0,"21"-6"-95"0,0 1 20 16,7-4 4-16,-4 6-26 16,4-6-5-16,4 3-6 15,3 0-1-15,7-3-6 16,14-3 5-16,11 0 2 0,7-3 2 15,3-1 1-15,-7-2-8 16,1 9-5-16,-5-3-2 0,-2 3-1 16,-4 0 0-16,-4 3 2 15,-4-3-17-15,1 6-4 16,-4-6-70-16,0 0-32 16,1-6-34-1</inkml:trace>
  <inkml:trace contextRef="#ctx0" brushRef="#br0" timeOffset="96402.34">22976 15202 332 0,'-21'0'126'0,"21"0"-98"0,4-3 17 16,3 0-1-16,10-4-15 16,12 1-2-16,10 3-5 15,3 0 1-15,0 6-13 16,-3 3 21-16,-4 7 11 0,-7 2-16 16,-6 14-6-16,-12 5-8 15,-6 4-3-15,-11 3-5 16,-7-1-1-16,-8 4-1 15,1-9 1-15,-3 5 2 16,-1-2 2-16,0 0-1 16,4-1 1-16,7 1-4 15,3-4 0-15,11-8 1 0,11 2 0 16,7-19-2-16,10-3-2 16,7-12 1-16,0 6 1 15,1-9-3-15,-5 9 0 16,-6-3-6-16,-4-4 0 15,-7 7-48-15,0 0-20 16,-3 0-46-16,-4 7-17 16,0-4-25-1</inkml:trace>
  <inkml:trace contextRef="#ctx0" brushRef="#br0" timeOffset="97226.65">23005 14095 280 0,'10'-38'104'0,"4"20"-81"0,18-26 3 0,-14 19-4 16,3-13-14-16,-3-3-2 16,-8 4 2-16,-10 5 3 15,-14 4-6-15,-14 6 6 0,-15 6 4 0,-13 4 10 16,-32 3 7-16,-18 9-15 15,-10 6-5-15,-36 16-5 16,-3 22 0-16,-29 18-4 16,-6 17-2-16,-15 21-3 15,-3 25 1-15,14 10 3 16,7 28 1-16,35 0 1 16,36 13 2-16,42-4-3 15,42-2 0-15,43 15-1 16,27-13 1-16,29-18 2 15,43-7 2-15,13-12 3 16,43-22 1-16,10-25 21 16,33-26 9-16,-12-37-13 0,25-34-5 15,-10-19-10 1,14-19-3-16,-18-6-4 0,-7-23 1 16,-7-15-4-16,-28 0 0 15,-29-3 1-15,-17-15 0 16,-17-14-2-16,-26-5 1 15,-27-32-2-15,-33 3-1 16,-24-22-6-16,-31-6-1 16,-40 19 1-16,-21-3 1 15,-31 9-2-15,-19 28 0 16,1 35 1-16,-10 22 2 16,16 28-27-16,22 22-9 15,25 9-35-15,21 16-13 0,32 16-90 16</inkml:trace>
  <inkml:trace contextRef="#ctx0" brushRef="#br0" timeOffset="99117.91">25576 9185 212 0,'0'-10'79'16,"4"4"-61"-16,3 3 6 0,-3-3-2 0,3 6 10 16,0-10 7-16,0 7-14 15,0-3-6-15,-4 6-12 16,1 9 2-16,-4 7 1 0,-4 12 3 15,-3 10 3-15,-3 22 13 16,-1 27 8-16,0 20-15 16,1 31-7-16,3 22-7 15,7 40-1-15,10 17-2 16,15 49 2-16,7 32-2 16,0 13 2-16,-8-1 5 15,-10 19 2-15,-7-21 17 0,-10-7 7 16,-4-19-15-16,0-78-8 15,3-51-9-15,4 32-3 16,0-41-1-16,4 13 1 16,-1-35-2-16,1-2-1 15,-1-23 1-15,-3 3-1 16,0-18 0-16,-3-4 0 16,-1-15-7-16,1-7 0 15,-1-12-32-15,1-9-14 16,-1-10-35-16,4-25-14 15,0 0-63 1</inkml:trace>
  <inkml:trace contextRef="#ctx0" brushRef="#br0" timeOffset="100380.94">27040 9207 276 0,'-24'-3'104'0,"17"6"-81"0,0-3 7 0,7 0-1 15,0 0-14-15,0 0-3 16,7 0-1-16,3-3 0 15,11-4-5-15,4-2 5 0,3 0 2 16,4-1 7-16,3 1 2 16,8 9-5-16,3 0 0 15,-1 9-6-15,-13 1 1 16,-7-1 4-16,-4 16 2 16,0 10-3-16,-14 2 1 15,-14 10-7-15,-10 10-1 16,-5 5-4-16,1-5-1 15,-3-4 5-15,2-3 3 16,1-3-4-16,4-6-2 16,-1 0-2-16,7-7 0 0,8-2-4 15,3-4 0 1,10-3 3-16,12-9 3 16,9-7-4-16,5-3-1 0,-1 1 0 15,-3-4 0-15,-8 0-29 16,-6 0-13-16,-4 0-36 15,-3-3-13-15,-4 10-80 16</inkml:trace>
  <inkml:trace contextRef="#ctx0" brushRef="#br0" timeOffset="100892.22">27785 9633 264 0,'7'-25'99'0,"-7"25"-77"0,14-34 18 0,-11 24 2 16,5 1-7-16,-5-4 2 16,1-2-6-16,-4 8 1 15,-4 4-18-15,-7 6-6 0,-3 4-1 16,-3 11-4-16,-4 1-2 15,-1 10 2-15,-2-1 0 16,3 0 1-16,3 3 2 16,4 1-1-16,3-1 2 15,4-3-2-15,7-3 0 16,4 0-1-16,3-6 2 16,3-9-1-16,8-7 2 15,3-6 0-15,4-7 1 16,3-5 2-16,-3-4 1 15,-4 0 1-15,-3 0 2 0,-4 3-3 16,-4 1 1-16,-3 2-5 16,0 4 1-16,-7 9 1 15,0 6-4 1,0 3-3-16,4 4-4 16,3 3 1-16,4 3 1 15,3-1 0-15,3 1-3 16,1 0 2-16,-4 0-26 15,4-4-9-15,-4 1-44 16,0-3-18-16,-4-1-84 16</inkml:trace>
  <inkml:trace contextRef="#ctx0" brushRef="#br0" timeOffset="101134.42">28183 9618 368 0,'-10'-4'137'0,"10"8"-106"0,3-1 4 0,1 0-6 16,3 0-8-16,7 3-1 16,7 1-10-16,15-1-4 15,6 0-4-15,4 0-2 0,0-3 1 0,-4 7-1 16,-3-4 0-1,-4-3-66-15,-3-3-30 0,-1 0-67 16</inkml:trace>
  <inkml:trace contextRef="#ctx0" brushRef="#br0" timeOffset="101477.86">29027 9160 340 0,'-4'-22'126'0,"4"22"-98"0,0-6 6 0,0 6-4 16,0 3-2-16,0 0 6 15,0 16-8-15,0-7-1 16,0 26-14-16,0-10 7 0,0 32 2 16,0-7-6-16,0 19-3 15,0 22-6-15,0-12-2 16,0-7-6-16,0-9-2 16,0-10-45-16,4-9-16 15,-1-9-33-15,1-7-11 16,-4-12-34-1</inkml:trace>
  <inkml:trace contextRef="#ctx0" brushRef="#br0" timeOffset="102112.13">29563 9335 352 0,'-11'-3'132'0,"11"3"-103"0,0-3 1 0,0 3-6 15,4 0-10-15,-1 0 0 16,18 0-8-16,-3 0-4 16,28 0-1-16,-7 0-1 0,14 3 0 15,-11 0-40-15,0 4-15 16,-6-1-101-1</inkml:trace>
  <inkml:trace contextRef="#ctx0" brushRef="#br0" timeOffset="102272.92">29647 9646 292 0,'-3'3'110'0,"3"-3"-86"0,11 9 13 0,-11-6 0 16,7-3-18-16,0 7-3 15,17-4-10-15,-6-3-4 0,14 6-1 16,-4-3-26-16,7-3-8 0,-7 7-109 16</inkml:trace>
  <inkml:trace contextRef="#ctx0" brushRef="#br0" timeOffset="102738.02">30801 9292 324 0,'7'-16'121'0,"-7"16"-95"0,-14 0 5 0,10 0-6 15,-13 9-15-15,3-9-1 16,-15 10-1-16,5-1 0 15,-8 10-4-15,4-7-1 0,-7 17 3 16,6-7 3-16,-9 31 2 16,6-12 1-16,4 12 0 15,3-12 0-15,21 9 0 16,1-13 0-16,20 14 0 16,22-1 2-16,7-25 2 15,-7 3-3-15,35-18 2 16,-14-1 1-16,18-9-1 15,-18-3 1-15,3-16 0 16,-10 3 0-16,-18-18 0 16,-7 2-8-16,-24-21-5 0,-4 9-5 15,-18-9 1-15,4 9 1 16,-32-3 0-16,8 9-20 16,-26 4-7-16,15 9-32 15,-8 9-15-15,11 4-38 16,-10 15-17-16,10 0-17 15</inkml:trace>
  <inkml:trace contextRef="#ctx0" brushRef="#br0" timeOffset="103278.97">28624 10326 288 0,'-7'-22'107'0,"4"16"-83"0,-1 0 8 16,4 6-2-16,0 0-12 16,0 0 0-16,4 0 4 15,-4 0 6-15,3 6-15 16,4 3 4-16,0 16 3 0,4 7-7 16,-4 9-2-16,0 3-6 0,-3 3-2 15,-1-4-1-15,-3 1 1 16,0-3-13-16,-3-3-3 15,-1-7-40-15,1-3-18 16,-1-6-71 0,4-6-47-16,0-7 84 15</inkml:trace>
  <inkml:trace contextRef="#ctx0" brushRef="#br0" timeOffset="103475.53">28409 10524 300 0,'0'-7'112'0,"7"11"-87"0,11 2 9 0,-8 0-1 16,8 0-15-16,7 1-2 0,3-1-7 15,4 0-1-15,0 1-5 16,-1-4-2-16,1 6 0 0,0-9-12 16,-4 6-3-16,0-6-50 15,-7 3-23-15,1-3-41 16</inkml:trace>
  <inkml:trace contextRef="#ctx0" brushRef="#br0" timeOffset="103730.97">28952 10295 272 0,'11'-19'101'0,"-11"19"-78"0,7-3 11 0,-7 3 1 15,0 0-6-15,0 0 3 16,4 3 6-16,-1 0 6 15,-3 7-24-15,0 5 5 0,0 7-1 16,-3 10-6-16,-4 11-3 16,0 5-8-16,-1-1-3 15,5-4-2-15,3-5 1 16,0 3-4-16,0-7 0 16,0 1-39-16,0-4-15 15,0-3-28-15,-4 1-9 16,-3 2-56-1</inkml:trace>
  <inkml:trace contextRef="#ctx0" brushRef="#br0" timeOffset="103954.03">28476 10938 352 0,'-14'0'132'0,"14"3"-103"0,14 0-4 15,-3 3-9-15,10-3-8 16,11-3 0-16,10-9 0 16,25 0 2-16,18-7-5 15,-1 6-3-15,1 1 1 0,0 3-4 16,-18 3 0-16,-14-1-41 16,10 1-17-16,11 10-93 15</inkml:trace>
  <inkml:trace contextRef="#ctx0" brushRef="#br0" timeOffset="104363.68">30692 10279 228 0,'7'-15'85'0,"-7"15"-66"0,14-7 23 15,-14 7 8-15,7 0-4 16,0 0 0-16,0 7 1 16,0-1 2-16,-3 9-26 15,-4 1-2-15,-7 19-2 0,-1-1-9 16,-2 13-3-16,-4 13-7 16,3-7-2-16,1-9-15 15,3-3-6-15,0-4-52 0,-1-5-24 16,1-4-58-1</inkml:trace>
  <inkml:trace contextRef="#ctx0" brushRef="#br0" timeOffset="104558.35">30561 10514 348 0,'7'-15'129'0,"-7"15"-100"0,7-3 4 0,-7 3-4 15,4 0-17-15,-4 0-2 16,7 0-8-16,0 0-2 16,11 0 0-16,-4 0-14 0,14-4-3 15,-3 4-53-15,6 0-21 16,-2 0-44-16</inkml:trace>
  <inkml:trace contextRef="#ctx0" brushRef="#br0" timeOffset="104808.84">31037 10345 288 0,'7'-28'110'0,"-7"28"-86"0,11-16 18 15,-11 16 1 1,4-3 12 0,-4 3 8-16,0 6-20 15,0-3-8-15,-7 16-21 0,3-3-4 0,-3 25 0 16,0-10-4-16,0 16-1 15,0-3-2-15,7 3 0 16,3 13-4-16,1-20 0 16,-4-5-43-16,3-1-20 15,-3 13-61-15,-3-6-23 16,-11-13 7 0</inkml:trace>
  <inkml:trace contextRef="#ctx0" brushRef="#br0" timeOffset="105078.83">30519 10978 344 0,'-11'-15'129'0,"11"15"-100"0,4 0 7 15,-4 0-2-15,7 6-7 16,14-3 2-16,14-3-5 15,25-3-3-15,-3-3-11 16,-11 6 0-16,24-10 1 0,29 1-9 16,-7 3 0-16,-11-1 0 15,-14 1 1-15,-11 3-28 16,-13 3-12-16,-8 0-44 16,-10 0-16-16,-15 9-59 15</inkml:trace>
  <inkml:trace contextRef="#ctx0" brushRef="#br0" timeOffset="105650.25">29513 8733 228 0,'-3'-18'85'0,"3"18"-66"0,-11-7-1 0,8 7-3 15,-4 0-5-15,0 0 4 16,-11 10 10-16,4-1 7 16,-21 19-16-16,6-3 12 0,-24 57 5 15,11-16-5-15,-50 84-3 16,-42 64-12-16,-3 27-3 16,-4-3-5-16,0 7-3 15,21-23 0-15,21-18-1 16,25-28-5-16,21-29 1 15,18-28-20-15,10-21-9 16,14-14-67-16,15-15-30 16,6-12 13-1</inkml:trace>
  <inkml:trace contextRef="#ctx0" brushRef="#br0" timeOffset="106550.07">28120 12120 336 0,'-18'-16'126'0,"15"10"-98"0,-1 3 3 0,4 3-5 15,4 0-12-15,6-3 0 16,4-1-8-16,11 1-2 16,17 0-2-16,18-3 7 0,11 0 6 15,-4 6 6-15,-3 6 2 16,-8 10 3-16,-7 2 1 15,-13 11 1-15,-15 5 0 16,-14 13-7-16,-11 6-2 16,-10 13-9-16,-10-6-2 15,-5 2-6-15,-2-11-2 16,2-7 0-16,8-4 0 16,4-5 4-16,6-7 2 0,7-3 0 15,8-3-1-15,7-3-1 16,6-7 0-16,4-2-2 15,4-1-2-15,0-3-2 16,-1-2 1-16,-2-4-30 16,-5 0-12-16,1 0-40 15,-4 0-15-15,4 0-91 16</inkml:trace>
  <inkml:trace contextRef="#ctx0" brushRef="#br0" timeOffset="106969.69">29069 12371 312 0,'0'-19'115'0,"-4"12"-89"0,4-2 16 0,-3 6 4 16,-1 0-5-16,1 0 0 15,-8 6-14-15,-6 3-6 16,-8 10-12-16,-10 12-4 0,-1 10 1 15,1 5-3-15,3-8 0 16,8 3 1-16,6-1 0 16,11-9 0-16,10-6 2 15,12-6 1-15,6-3 1 16,3-7 2-16,5-6 1 16,-1-6 3-16,-3-4 4 15,-1-2-4-15,-3-1 0 0,-6 4-6 16,-1 2 0-16,-4 4-5 15,1 3 0-15,-1 7-1 16,-3 2 1-16,4 0-2 16,0 10-1-16,-1-3 1 15,1-4-1-15,-1 7 0 16,-3-6 0-16,0-4-25 16,1 1-10-16,-1-4-44 15,-4-3-17-15,4 3-95 16</inkml:trace>
  <inkml:trace contextRef="#ctx0" brushRef="#br0" timeOffset="107227.17">29538 12057 364 0,'-3'-16'137'0,"3"16"-106"0,3 0 13 0,1 0 0 16,3 0-16-16,3 0-4 15,8 3-13-15,7 4-5 16,6-1-4-16,5 3 1 0,-5 1 0 16,-2-1-32-16,-8 1-13 0,-11 2-54 15,-6 1-23-15,-4 6-26 16</inkml:trace>
  <inkml:trace contextRef="#ctx0" brushRef="#br0" timeOffset="107376.13">29531 12364 272 0,'4'-3'101'0,"6"6"-78"0,8-3 6 16,-8 0 0-16,4-3-9 15,11-3-2-15,7 0-10 16,3-1-3-16,8 1-3 15,-1 3-28-15,0 0-12 0,1 6-94 16</inkml:trace>
  <inkml:trace contextRef="#ctx0" brushRef="#br0" timeOffset="107691.72">30459 11966 340 0,'7'-19'129'0,"-7"16"-100"0,0 0 15 0,0 3 3 16,0 6 0-16,0 7 7 15,0 6-10-15,0 6-2 0,0 12-24 16,0 4 1-16,3 6-1 0,1 13-6 15,-1 12-2-15,5 0-5 16,-1-6-4-16,0 3 0 16,-4-13-1-16,1-6-11 15,-4-6-5-15,0-6-52 16,0-7-22-16,-7 1-119 16</inkml:trace>
  <inkml:trace contextRef="#ctx0" brushRef="#br0" timeOffset="108235.44">27958 13201 324 0,'0'0'121'0,"3"4"-95"0,8-4 18 16,-8 0 2-16,8 0-7 15,3 0 1-15,7-4-7 16,7 1 0-16,4-3-19 16,18-6-6-16,24 2-1 0,14-2-2 15,11-4 2-15,31 6-6 0,4-2-1 16,-10-1-2-16,-8 4-2 16,-10 0 7-16,-25 2 3 15,-21 1-23-15,-21 3-8 16,-18-3-65-16,-10 3-29 15,-8-7-51 1</inkml:trace>
  <inkml:trace contextRef="#ctx0" brushRef="#br0" timeOffset="108610.42">28571 13274 368 0,'-7'-7'140'0,"7"7"-109"0,4 0 2 0,-1 0-6 16,8 7-6-16,3-4 4 15,11-3 4-15,7 9 2 16,6 7-16-16,1 9 9 0,-3 9 5 16,-12 7-2-16,-13-3 1 15,-15 9-9-15,-13-6-1 16,-8 2-7-16,0 1-1 0,1-6-6 15,-1 6-3-15,4-6 0 16,7-4 1-16,7-6-1 16,10 0 2-16,8-6 0 15,10-6 3-15,14-10-3 16,14-6-2-16,4-6 0 16,0-3-1-16,-3-4-22 15,-1-3-8-15,4 4-53 16,0-7-24-16,10 3-105 15</inkml:trace>
  <inkml:trace contextRef="#ctx0" brushRef="#br0" timeOffset="109143.93">30088 13070 260 0,'-3'-3'96'0,"6"3"-75"0,1 3 10 16,-4-3 1-16,3 0-3 0,-3 0 5 15,4 3-1-15,0 0 0 16,-1 0-18-16,4 0 2 0,4 0 3 16,13 1 0-16,19-1 3 15,17-6-4-15,14-4 0 16,10-2-6-16,19-4-3 16,3-2-3-16,-11 5 0 15,-10 1-6-15,-11-1-3 16,-11 7-32-16,-10 0-15 15,-14 0-33-15,-14 3-13 16,-8 6-62 0</inkml:trace>
  <inkml:trace contextRef="#ctx0" brushRef="#br0" timeOffset="109552.44">30462 13230 284 0,'-10'-10'107'0,"10"10"-83"0,3 3 13 0,1 1 1 16,3-1-5-16,3-3 3 16,8 0-5-16,3 3 1 15,4 0-18-15,7 3 3 0,-1 7 3 16,-2 9 0-16,-12 12 0 15,-10 10-4-15,-14 0-2 16,-10-3 0-16,-4 3 2 16,-8-4-7-16,5-2-3 15,-1-3-1-15,4-4-1 16,3-6-2-16,11 3 1 16,7 0 4-16,7-2 4 15,7-1-4-15,4 0-2 16,7-3 0-16,6-4-1 15,12-2-2-15,6-6 1 0,4-7-4 16,0-3-2-16,-7 0-27 16,-4-3-10-16,-7-4-33 15,-10 4-14-15</inkml:trace>
  <inkml:trace contextRef="#ctx0" brushRef="#br0" timeOffset="110393.63">29072 14685 264 0,'11'-16'99'0,"-7"10"-77"0,-1-4 15 16,-3 4 5-16,0 0-8 16,0-1 3-16,0 1-4 15,-3 0 0-15,-5 3-18 16,5 0 0-16,-11 3 1 0,-14 3-4 16,-4 6 1-16,-14 7-6 0,0 12 1 15,0 19-5-15,4 9-2 16,3-2-3-16,11 5 1 15,7-8 1-15,10-8 2 16,11-5-3-16,11-7-2 16,13-9 4-16,15-6 3 15,7-7 1-15,0-9 0 16,-4-9-1-16,1 0 2 16,-5-10-1-16,-6-6 2 15,-7-7-4-15,-7-8 0 16,-4-4-1-16,-4 0 1 15,-3 3 0-15,-3 3 3 16,-1 10 3-16,1 6 5 16,-4 16 3-16,-4 15-9 15,4 13-2-15,0 13-4 16,0 6-2-16,4-1 1 16,3 1-1-16,7 0 0 15,4-7 2-15,3-2-3 16,4-4 0-16,-1-6-17 15,1-10-8-15,-4-2-59 16,0-4-27-16,-3-6-72 16</inkml:trace>
  <inkml:trace contextRef="#ctx0" brushRef="#br0" timeOffset="110636.55">29595 14622 320 0,'-4'-3'121'0,"4"6"-95"0,7-3 18 0,-3 3 2 15,6-3-10-15,8 0-1 16,10 0-13-16,11 0-6 16,3 0-9-16,1 0-5 0,-5 3-1 15,-6 0-1-15,-7 0 2 16,-8 1-47-16,-6 2-20 15,-7 0-16-15,-12 0-5 16,-9 7-46 0</inkml:trace>
  <inkml:trace contextRef="#ctx0" brushRef="#br0" timeOffset="110782.72">29651 14848 260 0,'-4'15'99'0,"8"-8"-77"0,7-4 9 15,-1 0-2-15,11-3-11 16,11 0-3-16,10 0-8 15,4-3-5-15,0 0-1 16,-4 3-4-16,-3-4 2 0,-3 1-70 16,-1 3-29-16,4-6-12 15</inkml:trace>
  <inkml:trace contextRef="#ctx0" brushRef="#br0" timeOffset="111099.5">30519 14352 352 0,'7'-19'132'0,"-7"13"-103"0,0-3 16 0,0 6 0 15,0 3-12-15,0 0-2 16,0 3-9-16,0 12-3 15,-4 7-11-15,4 10 1 0,0 5 4 16,0 7-5-16,0 0-2 16,0 3-3-16,0-3-3 0,0-13 1 15,4 20-1-15,-1 5-5 16,1-9 1-16,-1-9-49 16,1-7-21-16,-4-6-87 15,0-16-65 1,-7-9 88-16</inkml:trace>
  <inkml:trace contextRef="#ctx0" brushRef="#br0" timeOffset="111354.17">30124 14910 288 0,'-14'3'110'0,"14"1"-86"0,0 2 16 0,0 0 2 15,7 0-10-15,7 1-1 16,14-4-4-16,18-3-2 16,17 0-14-16,1 0 4 0,-1 0 5 15,4 6-9-15,4-3-1 16,-4-3-6-16,-7 6-1 16,-7-6-3-16,-7 0-1 15,-7 0-63-15,-11 0-27 16</inkml:trace>
  <inkml:trace contextRef="#ctx0" brushRef="#br0" timeOffset="111804.74">30321 15133 324 0,'-39'-16'121'0,"36"16"-95"0,6 0-2 16,5 0-6-16,9-3-5 16,11-3 2-16,8 6 7 15,2 6 4-15,1-3-14 16,-3 10 13-16,-5 2 7 0,-6 4-5 0,-7 6-1 15,-11 7-4-15,-7-1-2 16,-11 7-8-16,-7-1-3 16,-3-5-5-16,-3 5-1 15,-1-2-1-15,4-7-2 16,7-3-2-16,3-6-1 16,8 6 6-16,6-6 5 15,4-4-2-15,4 1 2 16,3-3-7-16,3-4-1 15,5-3 0-15,2-2 2 16,5-4-1-16,6-4-1 16,0-2-37-16,-3 3-15 15,-4-3-40-15,-10-4-15 16,-4-2-64-16</inkml:trace>
  <inkml:trace contextRef="#ctx0" brushRef="#br0" timeOffset="112479.5">30928 14255 236 0,'-25'-28'90'0,"11"18"-70"0,-3-5-3 0,6 5-5 16,0 1-7-16,1-1 2 15,-1-5 2-15,-3-4 5 16,-7-3-8-16,-7-9 3 0,-11-7 4 15,-7 7 4-15,-17-4 2 16,-26 4-2-16,-13 12 0 16,-11 0-9-16,-28 19-3 15,-4 0-1-15,-10 19 0 16,-18 9-2-16,4 10 1 16,-29 12 7-16,12 32 5 0,-19 27 2 15,18 17 1-15,25 34-5 16,35 0-3-16,35 25 3 15,32-10 2-15,32-9-6 16,31 7-1-16,47-16 7 16,20-26 4-16,33-24-5 15,34-16-1-15,25-13 6 16,39-21 2-16,29-20-2 16,10-21 1-16,31-13-2 15,15-12 0-15,-7-13-5 16,17-22 0-16,-21-19-4 15,-3-12 2-15,-36-10-6 0,-17-18-1 16,-39-26-2-16,-46-6-2 16,-53-28 1-16,-63 6 1 15,-43 1-12-15,-60 2-3 16,-31 19-1-16,-46 29 3 16,-15 24-26-16,-17 23-13 15,11 21-43-15,17 29-18 16,18 9-71-1</inkml:trace>
  <inkml:trace contextRef="#ctx0" brushRef="#br0" timeOffset="115719.21">25224 15889 192 0,'0'-22'74'0,"-4"15"-58"0,4-8 1 0,-3 12-3 15,-1-4-8-15,4 4 2 16,-3 0-3-16,3 0 0 15,0 0-3-15,0 3 12 0,0 0 5 16,0 0 13-16,0 0 7 16,-4 0-1-16,-7-3-1 15,1-1-9-15,-8 4-3 16,-7 4-8-16,-6 2 0 16,-8 3-8-16,-3 4-3 15,-1-1-3-15,1 7 0 16,3 0-2-16,-3 0-1 15,-1 0-2-15,-2 3 1 0,-5-4 1 16,1 7 2-16,-1-3 1 16,5 3 1-16,6-3-2 0,7 0 1 15,7-3-2-15,11 6 2 16,7-6 0-16,11-3 1 16,10-1 2-16,10-2 1 15,5-4-3-15,-1 1-1 16,0-1-3-16,0 1-3 15,-3 5 2-15,-4-2 2 16,0 6 0-16,-3-4-1 0,0 1 1 16,-4 0 1-16,-4-1-1 15,-3 1-1-15,-7 0 7 16,-7 3 5-16,-7 2-4 16,-10 1-2-16,-8 0-3 15,-3 0 0-15,3 0-4 16,4-3 0-16,3 0-1 15,7-3 0-15,8-1 0 16,6 1-2-16,8 0 5 16,6-1 1-16,4 4-3 15,0 9 1-15,-3 4 0 16,-4 2 2-16,-10 4-1 16,-12 3 2-16,-9-1-4 0,-4-2 0 15,-4 9 1-15,0-3 0 16,4 0 0-16,0 0 0 15,6 0-3-15,12-1 2 16,6-2-1-16,11-3 0 16,18-7 2-16,21-3 0 15,14-9 0-15,7-6 2 16,3-4-1-16,12-6 2 16,6-3-48-16,-7 0-22 15,-18-3-114 1</inkml:trace>
  <inkml:trace contextRef="#ctx0" brushRef="#br0" timeOffset="117298.57">25393 16418 200 0,'7'-18'77'0,"-7"8"-60"0,7-9 4 0,-7 16-1 15,4-6-1-15,-1-4 3 16,1-2 1-16,-4 2 1 15,-4 1-13-15,-6 2 2 0,-5 10 1 16,-2 10-7-16,-8 5-2 16,-3 14-3-16,-7 2 1 15,-8 10-2-15,-6 3-1 16,-1 6 5-16,1 22 1 16,3 0 0-16,7 3-1 15,8-3-1-15,6-6 2 16,11 0-1-16,14-10 0 15,14-9-1-15,21-12 2 16,18-13 6-16,7-13 4 16,14-15-4-16,18-13-2 0,0-9 1 15,-8-3 3-15,-13-10-4 16,-11-12 2-16,-14-10-7 16,-11 3-3-16,-14-2-1 15,-14-1 1-15,-14-3-1 16,-10-3-1-16,-12 6-2 15,-9 13 1-15,-1 13-1 16,0 18-2-16,4 12-17 16,6 14-7-16,8 12-47 15,7 6-21-15,14 3-43 16</inkml:trace>
  <inkml:trace contextRef="#ctx0" brushRef="#br0" timeOffset="117661.52">25830 16883 280 0,'0'-19'104'0,"0"16"-81"0,0-1 18 0,0 4 2 0,0 10-19 16,-3 6-5-16,-4 9-12 16,-4 9-3-16,1 4-2 15,-4 9-2-15,-1 6 1 0,1 4-1 16,4-1 0-16,3-6-3 15,7-9 2-15,0-10-30 16,7-3-12-16,3-12-82 16,11-10-51-1,8-9 76-15</inkml:trace>
  <inkml:trace contextRef="#ctx0" brushRef="#br0" timeOffset="118050.13">26303 16651 212 0,'-18'0'79'0,"11"0"-61"0,-3 6 12 0,6-3 4 0,4-3-9 16,0 0-2-16,0 0 0 15,4 0 0-15,3-3-12 16,7-3 0-16,7 2 2 0,7-2-7 15,1-3-1-15,-5 9-3 16,-3-3-2-16,1 3-24 16,-5 3-9-16,4 6-58 15,-3 7-70 1,0-4 43-16</inkml:trace>
  <inkml:trace contextRef="#ctx0" brushRef="#br0" timeOffset="118409.04">27026 16312 216 0,'7'-31'82'0,"-7"15"-64"0,0-3 15 0,0 16 4 16,0-7-12-16,0 1-5 16,0 3-5-16,0 0 0 15,0 15-2-15,-3 16 2 0,-4 10-6 16,0 5-3-16,0 1-1 16,3 6 1-16,1-3-3 15,3 0-2-15,0 0 0 16,3-3 1-16,4-1-1 15,0-5-1-15,4-4-21 16,-1-6-9-16,1-6-31 16,-4 0-14-16,-10-7-37 15</inkml:trace>
  <inkml:trace contextRef="#ctx0" brushRef="#br0" timeOffset="118696.83">26765 16823 228 0,'-10'-3'88'0,"10"3"-69"0,0 3 2 0,0-3-3 15,0 3-1-15,3 0 2 16,8 0-2-16,6 1 2 15,12-8-10-15,6 1-1 0,7-3-1 16,1 0-3-16,-5-1-1 16,-2 1-1-16,-5 3-2 15,-6 3-2-15,-4 3 1 0,-3 3-34 16,-4 4-17-16,0 9-68 16</inkml:trace>
  <inkml:trace contextRef="#ctx0" brushRef="#br0" timeOffset="119100.87">26892 17014 244 0,'0'-6'90'0,"4"6"-70"0,-1-3 2 0,4 3-6 15,4 0 0 1,7 0 2-16,6 3-3 0,5 3-1 16,-1-3-8-16,0 4 7 0,-3-4 6 15,-4 6 1-15,-7 1 0 16,-7 5-2-16,-7 1-1 16,-14 6-9-16,-14 6-5 15,-8 3-2-15,-2 4 1 16,2-4-1-16,8-2-1 15,7-4-4-15,10-7 0 16,11-2 4-16,11-6 4 16,10-1-1-16,4-3 0 15,7-3-1-15,-1-3 1 16,-3 0-4-16,1-3 0 16,-1-3-19-16,0 0-7 15,0-4-50-15,4 1-22 0,3-1-29 16</inkml:trace>
  <inkml:trace contextRef="#ctx0" brushRef="#br0" timeOffset="119730.88">27654 16826 220 0,'11'-19'82'0,"-8"13"-64"0,1 0 18 16,-4 6 4-16,3 6-1 15,1 7 1-15,-4 9-10 16,0 9-4-16,0 3-15 16,0 7-4-16,0-3-1 0,0-1-3 0,0 10 0 15,-4 0-3-15,1 4-1 16,-4-1-1-16,0-3 0 16,0-10-14-16,-4 1-6 15,4-7-25-15,0-6-9 16,0-3-73-1</inkml:trace>
  <inkml:trace contextRef="#ctx0" brushRef="#br0" timeOffset="119971.22">28212 16218 236 0,'14'-47'88'0,"-7"34"-69"0,0 1 8 15,-4 12 1-15</inkml:trace>
  <inkml:trace contextRef="#ctx0" brushRef="#br0" timeOffset="120120.36">28243 16171 453 0,'-3'44'36'0,"-4"6"-17"0,3 3-8 15,1 0-4-15,-1-2-1 0,4-1-1 16,0 0-3-16,4 0-2 16,-1-3 1-16,1-6 1 15,3 3-3-15,0-10-2 16,0-5-42-16,-3-4-20 15,-1-7-71 1</inkml:trace>
  <inkml:trace contextRef="#ctx0" brushRef="#br0" timeOffset="120360.25">27993 16901 232 0,'-14'-3'88'0,"14"6"-69"0,7 4 4 16,0-4-2-16,7-3-4 16,11 6-1-16,6-3-2 0,8-3 1 15,11 0-8-15,6 0 2 0,4 0 2 16,-7-3-9-16,-7-3 0 16,-7 6-20-16,-11 0-5 15,-7 0-73-15,-10 6-62 16,-8-3 53-16</inkml:trace>
  <inkml:trace contextRef="#ctx0" brushRef="#br0" timeOffset="120735.16">28148 17055 228 0,'-3'0'88'0,"3"0"-69"0,0 6 4 16,3-3-4-16,4 1-1 16,4-1 3-16,3 0 0 0,11-3 2 15,3 0-13-15,0 3 10 0,0 3 3 16,-7 4 2-16,-6 2 2 16,-12 10-11-16,-14 3-4 15,-6 13-5-15,-4-4-2 16,0 4-3-16,-1-4 1 15,1-5-2-15,4-4-1 16,6-3 3-16,4-4 0 16,3-5-4-16,8 3-1 15,3-7 1-15,11-6 2 16,10 7-2-16,7-10 0 16,0 6-6-16,1-6 0 15,-1-6-39-15,0 3-14 16,-3-4-91-16</inkml:trace>
  <inkml:trace contextRef="#ctx0" brushRef="#br0" timeOffset="121877.64">28635 16052 180 0,'-7'-16'68'0,"3"13"-52"0,1-7 8 0,-1 7 2 0,1-3-9 16,3 6 1-16,0-3-5 15,0-3 0-15,0 2-7 16,0-2 9-16,0 6 5 0,0-3 1 16,0-3-1-16,0 6-6 15,0 0-1-15,0 0-10 16,3 0-2-16,1 0 1 16,3 6 3-16,0-3 2 15,4 3 3-15,3-2-1 16,3 5 0-16,4 0-3 15,4 4-1-15,0-1-3 16,3 4-2-16,-3 0 3 16,-1 0 0-1,1-1 5-15,0 4 3 16,-4 0-6-16,-3 3-1 16,-4 0 0-16,-4-3 2 15,-3-1 1-15,-3 4 1 16,-4 0 0-16,-7 0 0 15,-11 3-2-15,-3-3 1 0,-4-3-2 16,-3 6 0-16,0-6-3 16,3 0-2-16,1-4 1 15,2 4-1-15,5 0 0 16,3-3 0-16,0 3-3 16,3-7 2-16,0 7 1 15,4-3 0-15,0-1 0 16,4 1 0-16,-1 0-3 15,4-4 2-15,0 1 3 16,7-4 1-16,0 1-4 16,7-1 1-16,1 0 0 15,2 1 0-15,1-1-3 16,-1 4 2-16,-2-1 1 16,-5 4 2-16,-3 3-1 15,-3 0-1-15,-8-1 1 0,-3 11 1 16,0-7-1-16,0-1 2 15,0 1-4-15,0 0 0 16,0-3 1-16,3 3 0 16,4-6-3-16,7 3 2 15,4-4 1-15,10 1 2 16,4 3-1-16,3 6-1 16,-3-3-2-16,-1 3 1 15,-2 6 1-15,-5 7 2 16,-3 3 3-16,-3-1 4 15,-8-2 0-15,-3-3 0 16,-3-4-1-16,-1-3 0 16,-3-6-4-16,0 3-1 0,-3-3-1 15,-1-3-2-15,-6 0 3 16,-12 0 0-16,-6-1-1 16,0 1-2-16,-4 0-2 15,0-3 1-15,0-7-23 16,4-3-10-16,7-6-31 15,7 0-11-15,3 7-83 16</inkml:trace>
  <inkml:trace contextRef="#ctx0" brushRef="#br0" timeOffset="123108.34">29549 15939 216 0,'-7'-25'82'0,"3"12"-64"0,-3-9 2 0,4 10-4 16,-1-4-3-16,0-6 3 15,-3 0 4-15,0-3 2 16,-3-3-11-16,-8 9 4 0,-7-3 5 16,-13 3-2-16,-15 4-1 15,-7 2-7-15,-11 0-4 16,-24-2-3-16,-14 5-3 16,-4-8 1-16,-14-1-1 15,-11 3 0-15,4-3 2 16,-18 0-3-16,-6 1 0 15,-5 2 3-15,-20 3 1 16,-1-2-1-16,-13 12-2 16,6-4 1-16,-3 4-1 0,-7 0 0 15,11 3 0-15,-15 6 2 16,11 4 1-16,0-1-1 16,0 10 1-16,14 6-2 15,-10 0 2-15,10 6-2 16,7 1 2-16,-4 12-2 15,12 6 2-15,17 3-4 16,-4 10 0-16,4-4-1 16,14 4 0-16,14 3 2 15,3 19 0-15,4 2 0 16,15-8 0-16,-5 9 0 16,22-7 0-16,18 7 0 15,13 6 0-15,11-3 2 0,15-3 3 16,10 0 2-16,14 9 3 15,17 6-7-15,26-6-2 16,20 1-1-16,8-7 2 16,6-1-1-16,22 8 2 15,25-7-4-15,-5-7 0 16,26-12 1-16,17-9 0 16,15-16 4-16,31 0 5 15,18-15-3-15,17-4-1 16,29-16 0-16,-4-5-1 15,21 2-5-15,11-9 1 16,-11-9 0-16,18 2 2 16,0-8-1-16,-11-7-1 0,22-13 1 15,-15-2 1-15,-6-11-3 16,6-20 0-16,-28 2 3 16,4-6 1-16,-39 6-1 15,-11-10-2-15,-24-14 1 16,-36-8 1-16,-24 4-1 15,-25-9-1-15,-25-16 1 16,-32-13-1-16,-31 13 0 16,-32-25 2-16,-25-1-6 15,-24 14 1-15,-50 8-1 16,-21 1 2-16,-42 9-4 16,-14 19 0-16,-18 13-17 15,-4 15-8-15,15 12-27 16,3 11-11-16,28-4-65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5T15:01:54.6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12795 2412 192 0,'-7'-12'71'0,"4"2"-55"0,-4 1 9 0,3-1 1 0,1 1-9 15,-4-3 1-15,-1-4-2 16,1 3 2-16,0-2-10 16,-3-1 2-16,-4 3 3 0,-11-2-1 15,-10 5 1-15,-11 4-7 16,-7 3-2-16,0 0-2 15,-11 0 1-15,-17 3 0 16,-7 6 1-16,3 3-2 16,1 7 1-16,-8-3-4 15,-10 8 0-15,-1 8 3 16,8-1 3-16,7 3-4 16,0-6-1-16,0 0 0 0,-1 4 0 15,5 5 6-15,10 1 4 16,7 2-1-16,3 13 0 15,-3 13-3-15,-7 0 1 16,-4 0-2-16,4 6 0 16,4 6-1-16,6 16 0 15,4 3-2-15,7 0-2 16,4 12 7-16,0 20 5 16,10 2-2-16,7-5 2 15,7 24-5-15,11-6-2 16,14-15 4-16,14 2 2 15,22 23 5-15,24-23 2 16,45-21 6-16,22-22 2 16,39-20-5-16,18-11 0 0,31-10-10 15,0-4-4-15,18-5-2 16,-7-4-1-16,24-12 2 16,-3-16 1-16,32-3-1 15,10-16-1-15,-10-9-3 16,21-6 1-16,-15-22-2 15,-2-23 2-15,-22-14-4 16,-14-5 0-16,-39-33 3 16,-25-19 1-16,-28-23 1 15,-42-30 0-15,-53-1-2 16,-60-9 1-16,-46 9-4 16,-70-3 0-16,-39 29-1 15,-57 27 0-15,-31 39 0 0,-18 18 0 16,-29 19-18-16,5 25-7 15,9 15-39-15,15 20-17 16,25 8-52-16,28 14-20 16,28 9 23-1</inkml:trace>
  <inkml:trace contextRef="#ctx0" brushRef="#br0" timeOffset="1231.54">3316 6626 204 0,'4'10'77'0,"-4"2"-60"0,0 17 6 0,0-14 1 15,0 4 5-15,0 0 4 16,0 6 7-16,0-6 2 0,0 0-22 16,0-4 10-16,0-5 5 0,0-1 3 15,0 0 2-15,0-9-14 16,0 0-3-16,-4 0-9 16,1 0-1-16,-1-9-6 15,1 0 1-15,-1-4-3 16,0-12 0-16,4-10-3 15,0-12 1-15,0-6-2 16,0-6 2-16,8-7-2 16,2-13-1-16,8-5 1 15,6 2 1-15,12 7-1 16,-5 12-1-16,5 10 1 16,-1 9 1-16,4 10 1 15,-11 5 1-15,4 10 2 16,0 10 3-16,-1 18 5 0,-10 17 1 15,1 27-6-15,2 19-1 16,-10 6-2-16,1 13-1 16,-1 13-3-16,-4-1-2 15,1-12 3-15,-4-16 0 16,-4-9-1-16,4-12-2 16,1-14 1-16,-1-8 1 15,-4-10-1-15,1 0-1 16,-1-13-13-16,-3-3-6 15,0-6-65-15,-3-3-28 16,6-3-92 0</inkml:trace>
  <inkml:trace contextRef="#ctx0" brushRef="#br0" timeOffset="1801.08">3941 5335 316 0,'-18'-7'121'0,"14"4"-95"0,1-3 11 0,3 6 0 0,0-6-12 15,3 2 0-15,8-11-1 16,7-4 0-16,6 0-13 16,8-6 2-16,10 0 3 0,-6 3 1 15,6 6-1-15,4 7 0 16,-7 9 3-16,7 9-2 15,-8 23 1-15,-6 2-3 0,-11 4 1 16,-10 3 0-16,-11 6-1 16,-7 0-1-16,-4 3-1 15,-3 0-5-15,3-3 0 16,-3 3-1-16,7-6 1 16,-3-3-2-16,3-4 1 15,3-5-6-15,4-4-1 16,4-9 2-16,6 0 3 15,8-4-2-15,14-5 0 16,6-4 1-16,8 0 0 16,-7 1-2-16,-4-4-2 15,1 0-41-15,-12 3-20 16,1-3-68-16,3-3-31 16,1-3-32-16</inkml:trace>
  <inkml:trace contextRef="#ctx0" brushRef="#br0" timeOffset="2477.62">4815 6325 256 0,'-7'-12'96'0,"4"6"-75"0,-1 6 28 15,1-4 8-15,-4 4-8 16,3 0-1-16,-3 0-8 16,0 4-2-16,4 5-21 15,-4 0 5-15,7 1 5 0,7-1 0 16,3-3 2-16,8 1-5 16,17-4-3-16,14-3-3 15,11-3-1-15,4 0-5 16,-4-1 0-16,10-2-7 15,5 6-1-15,6 0 0 16,-14 6 0-16,-4-6-2 0,-6 0-2 16,-4 0 1-16,-15 0-1 15,-6 0 2-15,-7 0 1 16,-4 0 1-16,-7 0 2 16,-10-6-10-16,-1 6-4 15,-3 0-51-15,0-3-22 16,0 3-55-16,14-6-119 31</inkml:trace>
  <inkml:trace contextRef="#ctx0" brushRef="#br0" timeOffset="2883.36">6015 5588 272 0,'-4'-47'101'0,"4"32"-78"0,4 2 22 0,-4 10 4 16,7-3-9-16,-4 3 2 15,1 0-7-15,3 6-1 16,-3 6-19-16,3 7 13 0,0 21 8 16,0 20-2-16,-4 9 1 15,-3 3-12-15,0 28-3 16,-7 19-10-16,0 0-2 16,0 9-4-16,0 10-3 0,7-9 0 15,-3-23-1-15,3-15 0 16,3-19 0-16,-3-6 0 15,4-20 2-15,-1-5-30 16,4-19-79 0,-3-10-7-16,-1-9-87 15</inkml:trace>
  <inkml:trace contextRef="#ctx0" brushRef="#br0" timeOffset="3348.26">6311 5748 272 0,'0'-22'104'0,"4"16"-81"0,6-6 23 0,-3 2 5 16,7 1-12-16,4-1-2 15,7 1-6-15,-4 0 0 16,7 9-17-16,7 0 3 0,1 9 1 15,-1 10 3-15,0 9 2 16,1 7 3-16,2-1 1 16,-13 13-1-16,-4 3 1 15,-7 16-11-15,-10 9-2 16,-8 1-6-16,-6-4 0 16,-4 6-5-16,-7 7-2 15,-4 18 0-15,-7-9 1 16,0-6-1-16,1-10 2 0,9-2-4 15,1-7 0-15,14-10 5 16,11-9 5-16,10-6-1 16,11-19 3-16,3-9-4 15,11-13-2-15,13-6-2 16,1-3-3-16,7 0 1 16,-14-1 1-16,-3 4-12 15,-5 0-3-15,-13 0-36 16,0-3-15-16,-1-7-44 15,1 4-17-15,3-10-64 16</inkml:trace>
  <inkml:trace contextRef="#ctx0" brushRef="#br0" timeOffset="3723.26">7264 6855 420 0,'-7'0'159'0,"-4"7"-124"0,0-7 17 0,4 0-2 15,-3 0-13-15,-1-7-2 16,1 7-13-16,-1-9-4 16,4-1-10-16,0-12 1 0,3-12 2 15,4-10-4-15,4-6-2 0,7 0 0 16,10 6-1-16,7 6 0 15,11 10 2-15,7 6 1 16,-1 10 1-16,1 12-2 16,-3 15-1-16,-5 23-1 15,1 12 2-15,-14 6-3 16,-4 1-2-16,-3-4 0 16,-8-3 1-16,-3-6-6 15,-3-6 1-15,-4-10-34 16,3-9-13-16,1-13-61 15,3-9-26-15,7-13-60 16</inkml:trace>
  <inkml:trace contextRef="#ctx0" brushRef="#br0" timeOffset="4580.64">8541 5755 228 0,'3'-35'88'0,"-3"13"-69"0,0-6 19 16,0 15 4-16,0-2-2 16,0-1 3-16,0 4-2 15,0-1 2-15,0 4 2 16,4 15-24-16,-1 13 1 15,-3 18 0-15,0 14 3 16,0 2 2-16,0 10-3 31,0 5-14-31,0 20-5 16,0-9-4-16,0 18-1 0,4-12 0 0,-1 2 2 16,1-5-1-16,-1-1-56 15,1-15 31-15,-4-16-207 16,0-3 128-16</inkml:trace>
  <inkml:trace contextRef="#ctx0" brushRef="#br0" timeOffset="4804.46">8199 6322 356 0,'17'3'134'0,"11"4"-104"0,29-7 7 0,-25-7-5 0,10 4-7 16,7-6 4 0,8 3-16-16,13-4-5 15,1 4-5-15,3 0-36 16,-7 6 19-16,-3 0-134 16,-12 6 82-16,1-6-121 15,-3 3 106-15</inkml:trace>
  <inkml:trace contextRef="#ctx0" brushRef="#br0" timeOffset="5360.35">9197 5833 304 0,'-42'-38'115'0,"35"26"-89"0,-4-4 16 0,7 13 4 15,4-3-14-15,4 0-1 16,7-1-5-16,10-2-1 15,14-4-14-15,11 1 2 0,7-1 1 16,0 10 8-16,3 3 6 16,1 3-2-16,-5 13 2 15,-6 3-7-15,-7 0-1 16,-11 2-2-16,-10 1-2 16,-14-3-6-16,-8 0-2 15,-7 6-4-15,-6-6-3 16,-4 3-3-16,-1-3 1 0,1 0 1 15,4-1 0 1,3 1-3-16,3 6 2 0,4 0-1 16,7 4 0-16,3 2 0 15,8 3 0-15,10 1 2 16,7 3 0-16,11-4 0 16,4 0 0-16,-1 4 0 15,0 0 2-15,-7-1-1 16,-6 4-1-16,-8 6 3 15,-7-3 0-15,-7 0-1 16,-7-6 1-16,-11 2 7 16,-6-8 3-16,-11-4-6 15,-8-6-2-15,-2-3-1 16,-5-4 0-16,4-2-2 16,-3-4 1-16,0-2-7 0,3-4 1 15,4-3-26-15,6 0-10 16,12-7-46-16,10-2-19 15,10-4-27-15,8-2-10 16,10-7-6 0</inkml:trace>
  <inkml:trace contextRef="#ctx0" brushRef="#br0" timeOffset="5855.3">10372 5711 360 0,'-4'-32'134'0,"4"29"-104"0,0-3 25 0,0 6 5 0,-3 0-29 15,-4 9-8-15,-8 1-13 16,-2 6-2-16,-8 2-5 16,-3 4-2-16,-7 0 0 0,3 3-4 15,4-3 0-15,3 6 2 16,7-6 2-16,4 0-5 15,11-3 1-15,10-3 1 16,7 3 1-16,11-4 1 16,6 1 0-16,5 0 0 15,-1 3 0-15,4 2 0 16,-4 5 2-16,4 2-3 16,0 3 0-16,3 4 7 0,7-1 6 15,-3 4 5-15,-4-4 4 16,-6 1-2-16,-8-7 0 15,-10 6-4-15,-11-2 1 16,-11-1 0-16,-10 4-1 16,-7-7-5-16,-7 0-2 15,-1-3-4-15,-2-3-1 16,-5-6-1-16,1 3-2 16,-4-10 1-16,-3-3-1 15,-4-6-14-15,0-6-5 16,4-7-39-16,3-2-17 15,4-7-58-15,17 0-23 16,8-9-4-16</inkml:trace>
  <inkml:trace contextRef="#ctx0" brushRef="#br0" timeOffset="6080.74">10227 5570 384 0,'39'3'145'0,"-4"6"-112"0,25-3 10 16,-32-6-4-16,15-3-18 15,17-9-2-15,10 2-11 16,1 1-5-16,-8 0-2 16,-3-1 1-16,-7 1 1 0,-3 3-26 0,-1-1-9 15,4 1-46-15,7 3-20 16,-4 9-56-1</inkml:trace>
  <inkml:trace contextRef="#ctx0" brushRef="#br0" timeOffset="6582.8">11571 5977 340 0,'-7'-3'126'0,"4"3"-98"0,3-3 17 0,0 3-1 16,7 0-13-16,7 0-1 16,10-3-13-16,12 0-5 0,10-4-7 15,3 7-6-15,11-9 0 0,3 6 1 16,4-3 2-16,-7 6-23 16,-10 0-11-16,-15 6-52 0,-17 6-23 15,-18 20-41 1</inkml:trace>
  <inkml:trace contextRef="#ctx0" brushRef="#br0" timeOffset="6754.65">11645 6341 324 0,'-32'13'121'0,"29"-7"-95"0,6 0 18 0,5-3 2 16,6 0-14-16,14-3-1 15,7 0-14-15,11-3-5 16,3 0-7-16,11 0-4 0,7 0 0 15,4 0-4-15,-4 0 0 16,-4-1-64-16,-3 8-28 0,0-8-67 31</inkml:trace>
  <inkml:trace contextRef="#ctx0" brushRef="#br0" timeOffset="7285.91">13095 5889 228 0,'35'-31'88'0,"-28"22"-69"0,4-7 17 16,-11 16 5-16,0-3-2 15,-3 3 1-15,-5-6-10 0,1 6-4 16,-3 0-15-16,-4 0 7 0,-4 6 4 15,-3-3 2-15,-4-3 1 16,1 9-8-16,-5 4-2 16,1 6-5-16,-4 9-1 15,-3 16-3-15,-4 22-1 16,-3 6 1-16,3 3 3 16,4-3 5-16,10 0 3 15,11 4-5-15,14 2-2 16,14-9 1-16,11-9 0 15,7-10-5-15,10-6-2 16,14-13 0-16,15-3 2 16,3-15 1-16,0-16 3 15,0-19-3-15,7-19 1 0,4-9 1 16,-7-4 5-16,-11-2-4 16,-14-19 0-16,-15-19-4 15,-20-4-1-15,-22 8-3 16,-24-8-2-16,-14 4-2 15,-8 13 1-15,-13 15-1 16,-18 22-2-16,-4 22 0 16,8 16 0-16,10 9-37 15,10 6-15-15,15 4-49 16,10-1-21-16,14 4-61 16</inkml:trace>
  <inkml:trace contextRef="#ctx0" brushRef="#br0" timeOffset="8422.07">5362 7912 208 0,'7'-25'77'0,"-3"22"-60"0,3-13 13 0,-4 13 3 16,1-3-6-16,3-4 1 16,-3 7 2-16,-1-3 1 15,1 3-16-15,-1 0 9 0,1-1 5 16,-4 1-2-16,0 3-1 16,0 0-6-16,-4 0-2 0,1 0-2 15,-4 3 3-15,-8 4-5 16,1 5 0-16,-3 7 3 15,-8 25 1-15,0 25-1 16,1 9 0-16,-12 10-1 16,5 37 3-16,2 1-7 15,12 9 1-15,3 21-6 16,7-18-2-16,10-15 0 16,4-7 1-16,4-3-1 15,6-10 0-15,4-9-1 16,4-12 0-16,0-20 2 15,3-11 1-15,-10-14-1 0,3-5 1 16,0-11-4-16,-3-5-2 16,-1-6 2-16,-6-7 0 15,0-3-15-15,-11-10-6 16,-4-9-44-16,-7-6-20 16,4-6-107-1</inkml:trace>
  <inkml:trace contextRef="#ctx0" brushRef="#br0" timeOffset="10075.5">6124 9477 176 0,'4'9'68'0,"-4"-3"-52"0,3 0 10 0,-3-6 4 0,0 0 6 15,0 0 5-15,0 0 5 16,0 0 3-16,0 0-26 16,-3-3 5-16,-1-6 2 0,-3 0-5 15,0-7 0-15,0 0-8 16,0-9 0-16,0 3-10 16,0-3-4-16,3-9 0 15,1-10 0-15,3-19-1 16,3-9 1-16,8 3-4 15,3 0 0-15,4 3 5 16,3 0 2-16,4 7-2 16,3-1-3-16,7 4 2 15,11-1 2-15,-4 16 2 0,4 7 1 16,0 9-2-16,0 9 1 16,0 16 7-16,-4 22 5 15,4 13 0-15,0 12-2 16,-4 12-5-16,-7 16-2 15,-6 16-6-15,-5-3-3 16,-6-6 0-16,-15-10 1 16,1-6-1-16,-4 3-1 15,-4-13 3-15,1-3 0 16,-1-12-4-16,1-10 1 16,-1-2-5-16,4-17 1 15,0-2-42-15,7-26-19 16,4 0-148-1</inkml:trace>
  <inkml:trace contextRef="#ctx0" brushRef="#br0" timeOffset="11426.37">7341 8881 268 0,'-3'-3'101'0,"3"3"-78"0,0 3 22 0,0-3 4 0,0 0-6 16,0 0 1-16,0 0-11 16,0 0-5-16,3 0-16 15,4 0-1-15,4 6 2 0,7-3-3 16,10 7 2-16,-3-1-3 16,6 0 0-16,5 1-3 15,6-4-1-15,0-3-1 16,8 0 2-16,-1 0-1 15,0 1 2-15,1-4-2 16,-11 0 0-16,-4-4-3 16,-3 1 1-16,-8-3-2 15,-3 0-1-15,-3-4-21 16,-4 10-11-16,-3-3-64 16,-11 6-132-1</inkml:trace>
  <inkml:trace contextRef="#ctx0" brushRef="#br0" timeOffset="12231.83">9843 7830 292 0,'-15'-6'110'0,"12"6"-86"0,3 3-6 16,7 7 40-1,4 2-15-15,10 7-7 0,3 9-5 16,5 26-18-16,2 8 10 0,1 17 4 16,0 5 1-16,0 35 1 15,-8 4-16-15,-6 2-6 16,-7 32-2-16,-11-19-1 16,-8-16-2-16,-6-9-2 15,0-6 1-15,0-10-1 16,-4-19-25-16,4-15-8 15,4-13-34-15,3-22-12 16,0-15-96 0</inkml:trace>
  <inkml:trace contextRef="#ctx0" brushRef="#br0" timeOffset="13076.55">8661 8332 220 0,'17'-31'82'0,"-10"24"-64"0,0 1 24 0,-7 6 8 16,0 0-8-16,0 0-3 15,-3 6-10-15,-4 7-6 16,-4 3-13-16,-3 2-2 0,0 4 2 16,0 3-4-16,0 10-1 0,0-1 0 15,3 1-1-15,1-4-2 16,3 4-2-16,-1-7 1 16,5-3-1-16,3-6-3 15,3 0 2-15,5 0 1 16,9 2 2-16,15-8 1 15,14 0 1-15,7-1-2 16,7-2 1-16,-4 2-2 16,-3 4-1-16,3 9 1 15,-3 0-1-15,0 13 0 16,-7 9 2-16,-7 12 3 16,-11-2 4-16,-7-7 9 15,-7-6 6-15,-6-7 0 16,-8-5 3-16,-8-1 0 0,-6-6 1 15,-7-6-9-15,-4-3-4 16,-6-4-11-16,-8 1-2 16,-7-7-4-16,-7-3 0 15,-3 6 2-15,3-9 0 16,0 0-11-16,7 0-5 16,11-9-32-16,7 0-14 15,10-10-29-15,7 3-13 16,18-12-54-1</inkml:trace>
  <inkml:trace contextRef="#ctx0" brushRef="#br0" timeOffset="13361.75">8745 8357 280 0,'-31'-22'104'0,"27"22"-81"0,1-3 20 16,3 3 3-16,0 0-20 15,3-3-4-15,8 0-5 16,6 0-2-16,8 0-7 16,10-1 4-16,1 1 3 0,6 0-7 0,0 0-2 15,11 0-6 1,14 0-1-16,7 0 1 0,0-4 0 15,0-2-42-15,-7-1-19 16,8-2-99 0</inkml:trace>
  <inkml:trace contextRef="#ctx0" brushRef="#br0" timeOffset="14157.36">11021 7799 252 0,'-4'-31'96'0,"-3"21"-75"0,-3 1 12 15,3 9 2-15,0 0-12 16,-4 3-4-16,-3 6 1 16,-4 10 1-16,1 6-11 15,-8 13 1-15,-7 25 2 0,-7 24 2 16,-7 7 3-16,-6 35-4 16,-1 15 2-16,3 10-5 15,11 21-1-15,11-21-6 16,18-13-3-16,13-9 2 15,22-16 0-15,21-19-1 16,7-25 1-16,0-6-4 0,-4-22 0 16,-7-13-26-16,-6-9-9 15,-5-12-48-15,-3-10-19 16,4-10-34 0</inkml:trace>
  <inkml:trace contextRef="#ctx0" brushRef="#br0" timeOffset="14729.19">11130 8909 220 0,'-17'19'82'0,"13"-13"-64"0,8-3 18 0,-4-3 4 15,0 0 12-15,3-3 8 16,1-6-8-16,-1-7-2 16,1 3-28-16,-4-5 0 0,0-4 2 15,-4-7-11-15,4-8-4 16,4-20-6-16,10-18-3 16,10 9-2-16,12-3 1 15,3-3-1-15,3 0 0 16,7 16 2-16,1 12 2 15,3 19 10-15,-1 25 7 16,-2 15-4-16,-4 14 2 16,-11 18-6-16,-10 25 1 15,-8 3-7-15,-6 0-1 16,-4-6-2-16,-4 0-2 16,-3 0 1-16,0 0 1 0,0-12-3 15,0-4-2-15,0-15-45 16,4-13-20-16,7-7-29 15,3-11-11-15,3-14-49 16</inkml:trace>
  <inkml:trace contextRef="#ctx0" brushRef="#br0" timeOffset="15553.06">12305 8570 244 0,'-4'-6'90'0,"1"6"-70"0,-4 0 19 0,3 0 3 15,-3 3-9-15,4 0 0 16,-1 0-9-16,1 1-3 16,3-4-12-16,0 6 10 0,7-3 4 15,3 0 4-15,4-3 3 0,8 0-10 16,2-3-2-16,8 3-8 15,3 0-4-15,8 3-6 16,-1 3 0-16,0 1 2 16,4-1 1-16,-7 0-6 15,-4-3-2-15,0-3-42 16,4-3-19-16,-3-6-32 16,6 3-12-16,0-1-25 15</inkml:trace>
  <inkml:trace contextRef="#ctx0" brushRef="#br0" timeOffset="16001.93">12894 7965 280 0,'-32'-19'107'0,"22"13"-83"0,3-6 17 0,3 8 2 15,4 4-17-15,0 0-4 16,0 0 2-16,7 4 4 16,4 5-15-16,10 0 2 0,11 4 1 0,14 3-2 15,10 2 2-15,0 1 0 16,-3 9 2-16,-3 1-4 15,-8 5 2-15,-7 1 2 16,-6 9 1-16,-12 3-6 16,-6 6 0-16,-8 22-8 15,-6 4-1-15,-4-1-2 16,0-6 1-16,-4-3-4 16,-3 3 0-16,0 0 1 15,0 3 2-15,-4-2-3 16,0-11 0-16,4-8-19 15,4-10-7-15,-1-10-24 16,15-15-67 0,6-19 8-16,4-13-54 15</inkml:trace>
  <inkml:trace contextRef="#ctx0" brushRef="#br0" timeOffset="16333.98">13776 7501 364 0,'-4'-9'134'0,"4"9"-104"0,4 25 20 0,-4-19 2 0,4 29-16 16,-1-7-1-16,4 31-3 15,-3-8 2-15,6 58-18 16,4 42-7-16,4 18-2 0,-7-3-4 16,-4-3-2-16,-7 7 0 15,-7-10 1-15,-8-26-1 16,-6-2-1-16,0-16-2 16,3-19 1-16,4-25-41 15,4-21-17-15,10-36-47 16,7-8-21-16,7-17-36 15</inkml:trace>
  <inkml:trace contextRef="#ctx0" brushRef="#br0" timeOffset="16831.31">14259 8272 304 0,'7'0'115'0,"-3"7"-89"0,-1-4 23 16,-3 3 4-16,0 4-17 15,0-1-4-15,4 0-16 0,7 1-7 16,6-4-6-16,18 0-3 0,18-3 1 16,11 1-4-16,-1-1 0 15,1 0-51-15,-8 0-22 16,1 10-84-1</inkml:trace>
  <inkml:trace contextRef="#ctx0" brushRef="#br0" timeOffset="17011.27">14489 8621 272 0,'-99'43'101'0,"74"-21"-78"0,0 0 26 0,18-12 7 15,4-4-15-15,3 0-3 16,10-3-18-16,15 1-7 0,21-8-8 15,10-2-4-15,4-3 2 0,-3 2-4 16,-4 4-2-16,-4 3-49 16,1 3-20-16,2 4-83 15</inkml:trace>
  <inkml:trace contextRef="#ctx0" brushRef="#br0" timeOffset="17503.98">15579 8313 256 0,'24'-50'96'0,"-10"31"-75"0,8-25 19 0,-15 26 2 16,3-8-5-16,-3 5 1 15,0-5-6-15,-3 11 0 16,-4-1-18-16,-4 4 5 0,-3 5 2 15,-7 7-7-15,-10 16-3 16,-12 15-4-16,-6 7 0 16,-7 9-4-16,-1 13-2 15,4 18 2-15,0 16 2 16,8-3 7-16,6-6 4 16,11-7-4-16,10 0 1 15,15-2-2-15,17-11 1 16,25-11-6-16,21-13-2 15,10-20-2-15,12-21 1 0,16-18-2 16,5-11 2-16,-12-8 4 16,-13-1 6-16,-18-15 4 15,-14-19 2-15,-18-7-10 16,-13-12-3-16,-22-9-4 16,-22-7 1-16,-31 1-4 15,-14 21 0-15,-10 13-1 16,-11 13 0-16,-8 11-9 15,1 14-5-15,14 12-30 16,17 6-10-16,15 7-59 16,17 12-26-16,15 7-28 15</inkml:trace>
  <inkml:trace contextRef="#ctx0" brushRef="#br0" timeOffset="20883.09">2427 11580 244 0,'0'10'90'0,"0"9"-70"0,-3-1 8 16,3-8 0-16,0 2-6 15,-4 4 1-15,4 3 1 0,0-7 0 16,0-2-13 0,0-4 13-16,0-6 8 0,0 0-7 0,-3-3-5 15,3-6-9-15,0-4-5 16,0-12-3-16,3-10 0 16,4-8-4-16,4-17 0 15,13-3 1-15,5 1 0 16,13-7 0-16,-3-4 0 15,3 8-3-15,4 5 2 16,-14 13-1-16,3 13 0 16,-7 12 8-16,4 12 6 15,-7 20 5-15,-1 12 2 16,-2 6-2-16,-1 9 0 0,0 14-9 16,-7 11-3-16,-3 17-3 15,-8-1 1-15,1-6-2 16,-1-6-1-16,1-10 1 15,-1-9-1-15,8-6-3 16,6-13 2-16,12-15-43 16,9-13-18-16,-2-9-128 15</inkml:trace>
  <inkml:trace contextRef="#ctx0" brushRef="#br0" timeOffset="21140.96">3387 11289 348 0,'-18'3'132'0,"18"-3"-103"0,4 0-4 0,-1 0-6 15,11 0-11-15,7 0 3 16,8 0-6-16,13 0-1 15,4 3-2-15,-7 0-2 0,3 3 1 16,0 1-1-16,-14-1 2 16,1 0-69-16,6 4-30 15,0-4-46 1</inkml:trace>
  <inkml:trace contextRef="#ctx0" brushRef="#br0" timeOffset="21633.29">4237 10872 320 0,'-4'-10'121'0,"4"14"-95"0,0-4 0 15,-3 6-7-15,-4 3-14 16,0 7-1-16,-4 6 2 15,-3 3 1-15,-4 3-3 16,4 3 2-16,-3-5 3 0,-5-1-3 0,8 0 2 16,4-6-5-16,3 6-2 15,7-3 0-15,7-4-1 16,7 1 0-16,7 0 0 16,7 0-3-16,-7 0 2 15,8-1 1-15,2 1 2 16,8 3-1-16,-4 3 2 15,4 7-2-15,4 2-1 16,-12 4-2-16,1-1 1 16,-4-8 7-16,-6 2 6 15,-1-6 9-15,-7-6 7 16,-11-3 2-16,-3-1 2 16,-7-5-15-16,-14 5-8 15,-11-5-8-15,-3 2-1 16,0-2 0-16,-8 2 2 0,5 4-1 15,-1-7 2-15,0-2-18 16,4-4-6-16,7-3-41 16,6-10-15-16,12-12-97 15</inkml:trace>
  <inkml:trace contextRef="#ctx0" brushRef="#br0" timeOffset="21874.03">4269 10825 308 0,'-18'-22'115'0,"18"22"-89"0,4 0 19 0,-1 0 4 16,11 0-23-16,7-3-4 16,11-4-13-16,17 1-4 15,8-3-3-15,3-1-2 0,-4 1 3 16,1 0-2-16,-1 2 2 15,1 1-44-15,6 0-19 16,-3 3-61 0,11-4-62-16,-4-2 61 15</inkml:trace>
  <inkml:trace contextRef="#ctx0" brushRef="#br0" timeOffset="22298.24">5189 10894 236 0,'-3'-3'90'0,"6"3"-70"0,1-4 15 0,-1 4 2 15,1 0-1-15,3 0 0 16,0 0-11-16,4 0-2 16,-1 0-14-16,8 0-5 0,10 0-3 15,-3-3 1-15,7 3 1 16,-1 0-30-16,5 0-14 16,-15 7-105-1</inkml:trace>
  <inkml:trace contextRef="#ctx0" brushRef="#br0" timeOffset="22491.68">5179 11232 260 0,'-7'19'96'0,"7"-19"-75"0,3 6 21 16,1-2 3-16,6-4-10 16,8 0-1-16,10-4-19 15,15-2-7-15,-1 3-5 16,7-3-3-16,1 6 3 0,-8-3-2 15,-3 3 2-15,0 3-55 16,-11-3-22-16,4 9-67 16</inkml:trace>
  <inkml:trace contextRef="#ctx0" brushRef="#br0" timeOffset="22955.02">6198 10906 256 0,'4'-31'96'0,"-4"18"-75"0,0-2 12 0,-4 12 0 16,1-4-12-16,-4 4-1 15,-4-3-6-15,-3 6-1 16,0 6-7-16,-11 4 0 0,1 12 1 0,-5 15 1 15,-6 13 2-15,0 4-3 16,-1 5-2-16,1 10 4 16,7 19 2-16,3 3 0 15,18-10 1-15,14-12-4 16,18-6-3-16,7-13-2 16,10-12 0-16,7-16 13 15,1-13 7-15,13-18-5 16,11-29 0-16,4-15 2 15,-14-10 2-15,-12 4-3 16,-20-7-1-16,-11-3-8 16,-21-16-4-16,-21-3-3 15,-14 16-3-15,-14 0-4 16,-1 16 0-16,-10 12-11 0,-3 16-3 16,-8 12-33-16,-3 6-12 15,11 20-33-15,6 9-13 16,8 12-38-1</inkml:trace>
  <inkml:trace contextRef="#ctx0" brushRef="#br0" timeOffset="23628.71">3789 12148 212 0,'0'-3'82'0,"0"-3"-64"0,0 2 18 0,0-2 2 0,0 6 0 16,0-3 4-16,-4-3-10 0,4 6-4 15,0 0-16-15,0 9 3 0,0 10 3 16,0 9-6-16,0 4-2 16,0 5-5-16,0 7-4 15,4 3 0-15,-1-3-1 16,1 0 2-16,-4-3 1 15,3-10-21-15,4-12-8 16,-3 0-51-16,0-10-22 16,3-9-33-16</inkml:trace>
  <inkml:trace contextRef="#ctx0" brushRef="#br0" timeOffset="23800.71">3584 12430 268 0,'14'3'101'0,"4"0"-78"0,14-3 6 16,-18 0 0-16,0-6-9 15,11-6 0-15,3 2-11 16,0 1-5-16,4-1-3 16,-7 1-19-16,-1 0-5 0,4 9-110 15</inkml:trace>
  <inkml:trace contextRef="#ctx0" brushRef="#br0" timeOffset="24246.28">4187 12104 308 0,'-3'0'115'0,"-1"6"-89"0,1-6 8 16,3 0-1-16,0 0-17 15,0 0-1-15,0 0-9 16,-4 7-4-16,1-4-1 16,-4 6-1-16,-4 1 0 0,1 5 0 15,-4-2 0-15,6-1 0 0,1-2 2 16,4-1-6 0,3 1 1-16,3-1 1 0,8 0 3 15,7-2-2-15,-1-4 0 16,-3 6 1-16,8 1 2 15,-1-1-1-15,3 0 2 16,1 10-4-16,-4-3-2 16,-7 0 4-16,0-1 1 15,1 1 11-15,-5 0 6 16,-6-7 1-16,-1 0 3 16,-6 1-9-16,-4-1-1 15,0-3-7-15,-4 1-2 16,-3 2-2-16,3-3-2 0,-6-2-32 15,-4-1-14-15,3-3-30 16,0 0-10-16,1-3-53 16</inkml:trace>
  <inkml:trace contextRef="#ctx0" brushRef="#br0" timeOffset="24473.62">4202 12041 264 0,'0'-3'99'0,"0"3"-77"0,7 3 15 0,-4-3 3 15,8-3-16-15,3 0-3 16,7-3-8-16,11-4-3 16,0 1-6-16,3 3-3 0,4 3 0 15,-11 3-4-15,0 3 0 16,-3 6-60-16,-8 7-25 15,-10-4-40 1</inkml:trace>
  <inkml:trace contextRef="#ctx0" brushRef="#br0" timeOffset="24786.04">3711 12919 244 0,'-17'7'90'15,"13"-7"-70"-15,4 0 13 0,0 0 1 0,0 0-5 16,4 0 1-16,3-7-4 16,3 4 1-16,11-13-15 15,4-2 4-15,14-1 2 0,17-3-6 16,11 3-2-16,7 0-5 15,4 0-4-15,14 1 0 16,10-4-1-16,-3 0 0 16,-4-3 2-16,4-4-45 15,10 1-18-15,-6-3-23 16,-12 0-6-16,-3-4-24 16</inkml:trace>
  <inkml:trace contextRef="#ctx0" brushRef="#br0" timeOffset="25165.37">5800 12001 276 0,'-4'-7'104'0,"4"7"-81"16,0 0 12-16,0 0 13 15,0 10-10-15,0 9-9 16,0 6-3-16,0 3-15 15,0 3-2-15,-3 7-2 0,-1 6 1 16,4 3 0-16,-3 9-7 16,3-3-2-16,0-9-20 15,0 3-9-15,0-12-53 16,0-10-23-16,0-6-27 16</inkml:trace>
  <inkml:trace contextRef="#ctx0" brushRef="#br0" timeOffset="25343.62">5669 12295 272 0,'0'-6'104'0,"4"6"-81"0,3-6 5 0,-4 6-4 16,4 0-12-16,7 0-2 16,11-3-5-16,10-4-4 15,8-2 0-15,3 6-4 0,3-3 2 16,-10-4-4-16,-4 1-1 15,-3-1-123 1</inkml:trace>
  <inkml:trace contextRef="#ctx0" brushRef="#br0" timeOffset="25806.29">6181 12088 348 0,'-4'-3'132'0,"4"6"-103"0,-3-6 7 15,3 3-4-15,0 0-12 16,0 0-1-16,0 0-9 16,0 0-2-16,0 0-4 15,-4 7-5-15,1-1 0 0,-1 3-1 16,1 1-2-16,-1-1 3 16,0 4 0-16,4-4-2 15,0 3 2-15,4-2 1 0,0-4 0 16,-1 0 0-16,4 1 0 15,4-1 0-15,-1 0 0 16,1 4 0-16,-1-4 0 16,5 0 0-16,-1 0 0 15,3 1 0-15,4-1 0 16,-6-3 0-16,2 7 2 16,1-1-1-16,-4 7-1 15,0-1 1-15,-3 4 1 16,-4 3 10-16,-4 3 4 15,-6 0-5-15,-4-3-4 16,-4 0 2-16,-3-6 2 16,-4-4-6-16,1-5-3 15,-4-4-1-15,6-6 1 0,-13-4-43 16,11-2-19-16,-5-4-47 16,5-2-21-16,-4 2-6 15</inkml:trace>
  <inkml:trace contextRef="#ctx0" brushRef="#br0" timeOffset="26018.72">6135 12104 340 0,'17'0'129'0,"-6"0"-100"0,3 0 4 15,-3 0-4-15,10-3-19 16,14-3-6-16,11-7-2 0,3-3-2 15,1-2 0-15,-4-1 0 0,-8 3 0 16,-6-3-33-16,-4 10-13 16,-10 3-19-16,-7 6-91 31</inkml:trace>
  <inkml:trace contextRef="#ctx0" brushRef="#br0" timeOffset="26348.05">5761 12822 268 0,'-11'6'101'0,"11"-6"-78"0,0 0 6 16,0 0 0-16,4 3 2 16,3-3 3-16,14 0-1 15,4-3 0-15,17-3-18 16,15 0 0-16,-8 0-1 0,4-1-7 16,0-2-2-16,3 6-3 15,-3-4 1-15,-4-2-2 16,-3 6 2-16,-7-3-62 0,-4-4-24 15,-6 10-78 1</inkml:trace>
  <inkml:trace contextRef="#ctx0" brushRef="#br0" timeOffset="27082.77">7454 10292 240 0,'0'-32'90'0,"-3"29"-70"0,-1 3 15 0,4 0 0 15,-3 7-9-15,-1-1-3 16,1 3-7-16,3 4-2 16,0 2-8-16,3 4 3 0,1 9 3 15,3 16 5-15,-4 10 2 16,1 15 3-16,-1 22 3 15,1 40 0-15,-4 35 2 16,-4 41-9-16,1 60-3 16,-4 34-8-16,0 0-5 15,-4 25-1-15,-3 19-1 16,0-22 0-16,-11-6 2 16,0 5 1-16,-3-27 1 0,0 19 0 15,7 2 0-15,-7-21-2 16,10 12-2-16,7-40 1 15,8-16-1-15,6-47-3 16,4-48 2-16,0-30 1 16,-3-32 0-16,0-22-7 15,-1-19 0-15,1-12-13 16,-4-10-4-16,0-9-3 16,0-3 1-16,0-6-3 15,0-4-1-15,-4-6-33 16,1-3-11-16,3-9-59 15</inkml:trace>
  <inkml:trace contextRef="#ctx0" brushRef="#br0" timeOffset="28102.98">4173 13995 252 0,'0'19'93'0,"0"-10"-72"0,0 0 16 16,0-2 2-16,0-1-8 15,-3-3-1-15,3 6-5 16,0-2-2-16,-4-4-12 15,1 3 7-15,-1-3 4 0,-3-3 0 16,0-3 1-16,-3-3-8 16,3-7-4-16,3-9-4 0,0-12 0 15,4-13-6-15,4 0-1 16,3 0 0-16,11 3 0 16,-4 3 0-16,0 4 0 15,7 8 0-15,0 4 2 16,0 6-3-16,8 7 0 15,-5 6 5-15,8 6 5 16,3 6 4-16,4 13 4 16,-11 18 2-16,1 20 1 15,-5 5-11-15,-6-2-3 16,0 3-6-16,-4-7-1 16,-4-3 3-16,-3-6 1 15,4-6-4-15,-1-13 1 16,1-9-13-16,0-3-5 15,3-13-45-15,0-6-19 0,-4-3-108 16</inkml:trace>
  <inkml:trace contextRef="#ctx0" brushRef="#br0" timeOffset="28582.78">4879 13691 344 0,'-14'9'129'0,"10"-3"-100"0,4-3-2 0,0 1-6 0,7-1-9 0,4 0 1 15,10-3-5-15,0 0 0 16,11 0-5-16,3 0-2 0,1 0 0 16,-12 0 1-16,-3 3 1 15,-3 3-50-15,-4 7-22 16,-10 9-83-16</inkml:trace>
  <inkml:trace contextRef="#ctx0" brushRef="#br0" timeOffset="28754.63">5024 14023 296 0,'0'6'110'0,"7"-3"-86"0,3 1 13 15,-3-1 0-15,7-3-11 16,4-3-1-16,3-4-14 15,0 1-7-15,4-3-2 16,-7-1-2-16,-1 4 2 0,1 0-36 16,3-1-17-16,0 1-98 15</inkml:trace>
  <inkml:trace contextRef="#ctx0" brushRef="#br0" timeOffset="29301.33">5553 13615 332 0,'3'-6'126'0,"-3"6"-98"0,-3 0-3 0,3 0-7 15,0 0-12-15,-7 0 2 16,0 0-5-16,3 3-2 0,-6 3 0 15,-5 1-4-15,5-1 2 0,3 3 1 16,0 1 2-16,0-1-3 16,3 1-2-16,1-1 2 15,3 0 0-15,3 1 1 16,4-1 0-16,0 1 0 16,4-1 0-16,3 1 0 15,4-1 0-15,-4 0-3 16,3 1 2-16,1 2 1 15,3 1 2-15,0 2-1 16,4 4-1-16,-7 3 1 16,3 6 1-16,0 4 1 15,0 2 1-15,-3-2 6 16,-1-4 4-16,1-3 8 0,-11-6 4 16,0-4 1-16,-3 1 3 15,-8-3-5-15,-3-1-1 16,0-2-13-16,-11-1-4 15,1 0-5-15,-4 1 1 16,-4-4-4-16,-3 0-2 16,3 1-1-16,-7-4 3 15,4-3-33-15,7-3-14 16,3-4-64-16,8-5-26 16,6-13-12-1</inkml:trace>
  <inkml:trace contextRef="#ctx0" brushRef="#br0" timeOffset="29754.75">5595 13449 208 0,'-7'-3'77'0,"3"6"-60"0,4-3 19 0,0 0 7 15,0 0-7-15,0 0 2 16,0 0-7-16,0 0 1 15,0 0-18-15,0 3 7 0,0 4 3 0,4-1 1 16,3 3 2-16,4 1-4 16,3-1-2-16,0-3-7 15,11 1-1-15,-1-1-8 16,15-6-1-16,10 0 0 16,-3-3 0-16,0 0-5 15,0-1 1-15,-11 1 0 16,-3 3 0-16,-7 0 0 15,-1 0 0-15,-13 0-53 16,3 0-22-16,-3 3-88 16,-8-6-55-1,-6-6 94-15</inkml:trace>
  <inkml:trace contextRef="#ctx0" brushRef="#br0" timeOffset="30549.68">5659 13208 228 0,'-15'-7'88'0,"5"4"-69"0,-1 0 0 0,4 3-7 0,-3-3 3 16,-1 0 2-16,-7 0 5 16,-3-3 1-16,-7 6-12 15,-14-10 7-15,-4 7 4 0,4-3-2 16,-15-4-2-16,-3 7-6 15,-25-3 0-15,-10 6-5 16,-4 9-2-16,-17 1-7 16,-11 9-1-16,4 9 5 15,6 3 6-15,-6 7 0 16,-1 6 3-16,15 3-4 16,3-3 1-16,14 6 1 0,1 3 5 15,2 13-6-15,-6 25-2 16,17 3-3-16,18 0-3 15,15 13 3-15,16 2 0 16,26-2 3-16,28-7 1 16,20-12 1-16,15-6 0 15,29-1 0-15,34-9 0 16,11-6-2-16,39-6-1 16,10-13 8-16,33-13 6 15,-12-9-6-15,18-15-2 16,-13-14-4-16,-5-11 0 15,-13-10 0-15,-29-7 3 16,-10-2-3-16,-11-4-2 16,-14-3 0-16,-11-6-1 0,-17-12-2 15,-18-10 1-15,-10-3 0 16,-4-22 1-16,-21 9-2 16,-22-22-2-16,-20-2 3 15,-25 2 0-15,-29 13-1 16,-34-3-2-16,24 28-2 15,-53-44 1-15,-25 16-4 16,8 15-1-16,10 20-4 16,-4 18-1-16,-6 19-14 15,10 18-4-15,14 10-27 16,11 10-9-16,6 15-87 16,8 4-76-1,18-14 82-15</inkml:trace>
  <inkml:trace contextRef="#ctx0" brushRef="#br0" timeOffset="31796.87">8505 11436 244 0,'-7'35'90'0,"4"-23"-70"0,-1 7 13 0,4-10 1 0,0-2 2 15,0-1 3-15,0-6 3 16,0 0 1-16,0 0-23 16,0 0 6-16,-3-3 2 0,3-3-7 15,-4-10 1-15,4-9-9 16,0-3-3-16,4-10-5 15,3-12-4-15,3-4 0 16,8-18-1-16,7-9 0 16,7 6 0-16,3 9-5 15,4 9 1-15,3 17 2 16,-3 11 3-16,3 11 4 16,-7 8 4-16,-6 16 0 15,-5 13 2-15,-6 13-2 16,-4 15 2-16,-7 0-4 0,0 3 1 15,-3 0-5-15,-4 0-2 16,0 7 0-16,0 2-1 16,3 1 0-16,1-7 0 15,3-9-29-15,3-13-10 16,5-12-49-16,2-10-19 16,8-15-67-1</inkml:trace>
  <inkml:trace contextRef="#ctx0" brushRef="#br0" timeOffset="32068.93">9162 11192 308 0,'-50'12'115'0,"43"-6"-89"0,0-2 12 15,7-4 1-15,0 0-17 16,7 6-2-16,11-3-12 16,17-3-3-16,11 0-3 15,3 0 1-15,1 0 0 0,-1 0-4 16,-7 0 1-16,1 0-13 16,-4 0-7-16,-4 0-69 15,0 6-31-15,-3-12-7 16</inkml:trace>
  <inkml:trace contextRef="#ctx0" brushRef="#br0" timeOffset="32398.32">9504 10771 336 0,'-4'10'126'0,"8"-4"-98"0,6 4 1 0,-3-4-7 16,8-3-7-16,13-3 4 16,14-3 0-16,11 0 1 15,4 3-11-15,-5 0 8 0,-6 6 3 16,-7 6 1-16,-7 17 2 0,-7 15-2 16,-8 9 2-16,-10 0-11 15,-10 26-2 1,-4-7-4-1,0-6-1-15,-4 3-10 16,0-13-2-16,1-6-34 16,-1-9-13-16,4-7-49 15,-3-5-20-15,-4-7-32 16</inkml:trace>
  <inkml:trace contextRef="#ctx0" brushRef="#br0" timeOffset="33104.43">9370 11844 212 0,'0'-6'82'0,"0"2"-64"0,3-2 9 0,-3 6 0 16,4 0-3-16,-1 0 3 16,1 3 0-16,-1 7 3 15,1 5-16-15,-4 14-1 0,0 11 0 16,0 4-1-16,0 0 1 16,0 0-7-16,-4 0-2 0,4-6 0 15,0 5 0-15,0-2-5 16,-3-9-1-16,3-4-59 15,-4-3-24-15,1-13-50 16</inkml:trace>
  <inkml:trace contextRef="#ctx0" brushRef="#br0" timeOffset="33300.12">9222 12085 264 0,'14'3'99'0,"0"4"-77"0,14-1 0 0,-14-3-3 16,11 0-9-16,7-3 2 16,-1 0-7-16,5 0-1 15,-1 0-2-15,0-3-2 0,-3 0 1 16,-4 0-61-16,0-3-24 16,-3-4-26-1</inkml:trace>
  <inkml:trace contextRef="#ctx0" brushRef="#br0" timeOffset="33629.51">9631 11803 300 0,'-14'19'112'0,"14"-3"-87"0,3 12 9 0,1-16-4 16,3-2-12-16,7 5 0 15,7-2-2-15,4-4-1 0,7-2-7 16,-1 2 6-16,1 0 3 0,-4 4 2 16,-3 3 1-16,-4 6-5 15,-7 0-1-15,-3 9-6 16,-8-3 0-16,-3 0-5 16,-3 1-2-16,-4-1 0 15,-4 0 1-15,1 0-3 16,-4 0-2-16,-1 4-20 15,1-4-8-15,0 0-19 16,4-3-9-16,3-3-85 16,7-12-56-16,0-10 89 15</inkml:trace>
  <inkml:trace contextRef="#ctx0" brushRef="#br0" timeOffset="34212.47">10548 10862 168 0,'0'-6'63'0,"-3"12"-49"0,-1 4 9 0,0-4 3 16,4 0 5-16,0 4 5 15,0-1 3-15,0 1 1 16,0-1-22-16,4 4 9 0,0-4 4 16,-1 0-8-16,8 1-3 15,3 5-7-15,10-2-3 16,8-4-6-16,7 1-1 16,0-7-3-16,0 0-1 15,-11-3-15-15,-3 0-6 16,-11 0-82-16,-11 6-34 15,-10 1 16-15</inkml:trace>
  <inkml:trace contextRef="#ctx0" brushRef="#br0" timeOffset="34392.64">10583 11242 292 0,'7'9'110'0,"0"-3"-86"0,15 1 5 16,-12-4-3-16,8 0-17 15,10 0-2-15,4-3-5 16,3-3 1-16,0-3-2 16,1-1-29-16,-5-2-14 0,5 3-88 15</inkml:trace>
  <inkml:trace contextRef="#ctx0" brushRef="#br0" timeOffset="34921.01">11278 10837 220 0,'-3'-9'85'0,"3"9"-66"0,0 0 14 0,0 0 4 0,0 0-8 16,-7 0 0-16,0 0-3 16,-4 9-1-16,-3 1-14 15,-4 5 2-15,-3 14 3 0,0 11-2 16,0 1 0-16,0 9 3 15,7-3 1-15,7 0-3 16,7-3-1-16,10 0-6 16,15 3-3-16,7 0 2 0,3-6 2 15,4-7 2-15,3-8 1 16,0-14 0-16,1-15 2 16,2-10-1-16,1-9 2 15,-3-3-2-15,-8-6 2 16,-14 0-4-16,-10-4-1 15,-18-6-9-15,-11-6 0 16,-7 0-1-16,-6 10 0 16,-5 2-3-16,-10 10 2 15,-6 13-23-15,-1 12-12 16,0 12-32-16,7 7-12 16,7 6-101-1</inkml:trace>
  <inkml:trace contextRef="#ctx0" brushRef="#br0" timeOffset="35629.82">11024 12038 220 0,'7'-15'85'0,"-7"5"-66"0,0 1 23 16,-3-1 8-16,3 7-2 0,-4-3 2 0,1 0-15 15,3 2-6 1,-4 14-17-16,1 9-5 0,-1 6-3 16,1 6 0-16,-4 4-2 15,3 5-2-15,1 4 3 16,3 6 0-16,0 1-1 15,0-1-2-15,0-9 1 16,0-4 1-16,0-2-36 16,0-13-15-16,3-10-112 15</inkml:trace>
  <inkml:trace contextRef="#ctx0" brushRef="#br0" timeOffset="35848.44">10834 12148 324 0,'17'6'121'0,"-6"-3"-95"0,10 0 7 0,-14 1-3 16,7-1-17-16,8-3-4 16,2 0-2-16,8-3 0 15,3-1-3-15,1 1-7 0,-1 0-1 16,-3-3-71-16,-4-3-31 15,-7-1-29 1</inkml:trace>
  <inkml:trace contextRef="#ctx0" brushRef="#br0" timeOffset="36192.25">11289 11762 288 0,'-4'7'110'0,"11"2"-86"0,0 7 20 16,1-7 2-16,-1 4-11 15,7 2-3-15,3-2-7 16,5-7-4-16,2 3-11 0,1-9 2 16,3 0 4-16,0 0 7 0,-3 7 3 15,-4 2-2-15,-3 10-1 16,-8 9-10-16,-6 10-3 15,-8 3-6-15,-3-1-1 16,-3 4-1-16,-1 0-2 16,1 0 1-16,-1-3-1 15,0-4-9-15,4-5-4 16,0-1-48-16,0-6-23 16,0 0-88-1,4-9-60-15,-1 3 100 16</inkml:trace>
  <inkml:trace contextRef="#ctx0" brushRef="#br0" timeOffset="36828.24">8858 13032 252 0,'-24'3'96'0,"17"-3"-75"0,3 0 6 15,4 0-4-15,0 0-9 16,4-3 2-16,6-3 8 16,4 6 5-16,4-3-15 15,7-4 5-15,3 7 4 0,7 0-6 16,21 0 1-16,29-3 0 16,14-6 1-16,35-7-2 15,25-9 2-15,28-12-6 0,10-1 0 16,18 0-2-16,-3 7 3 15,-14 6-7-15,3 6-2 16,-28 6 3-16,-29 7 5 16,-17 0-5-16,-14 3-2 15,-14 0-3-15,-21 0 0 16,-15-1-2-16,-14-2-1 16,-10 0-6-16,-14 0-1 15,-11-1-65-15,-10 1-29 16,-4 6-88-1</inkml:trace>
  <inkml:trace contextRef="#ctx0" brushRef="#br0" timeOffset="37695.93">9211 14023 244 0,'-7'22'90'0,"7"-13"-70"0,0 4 17 16,0-4 2-16,4 1-4 15,-1-1 4-15,-3 0 3 16,0 1 3-16,0-4-24 16,-3-3 6-16,-5-3 3 0,-2 0-7 15,-1-6-1-15,1-3-9 0,-1-4 0 16,4-9-4-16,0-9 2 15,3-16-6-15,4-10-1 16,4-5-2-16,7-1 1 16,6 0-4-16,4 0 0 15,8 7-1-15,-1 9 0 16,4 9 6-16,-1 20 2 16,-2 18 4-16,-1 9 4 15,-4 10-4-15,1 9 0 16,-7 6-4-16,-1 17-1 15,-2 8-3-15,-5 1 1 16,1 6-4-16,-1-10 0 16,1 1 1-16,-4-7 2 15,0-3-12-15,0 0-3 16,0 0-23-16,-3-3-9 0,-1-7-18 16,1-8-8-1,3-17-37-15,7-9-14 0,4-9-12 16</inkml:trace>
  <inkml:trace contextRef="#ctx0" brushRef="#br0" timeOffset="37909.93">9899 13700 392 0,'3'0'145'0,"5"0"-112"0,2 9 8 0,-3-5-5 16,4-1-21-16,3 0-3 16,4 0-8-16,-1 0-1 15,1-3-1-15,-1 0-28 0,5 3-10 16,-5 7-145 0</inkml:trace>
  <inkml:trace contextRef="#ctx0" brushRef="#br0" timeOffset="38104.25">9938 14039 324 0,'3'3'121'0,"8"0"-95"0,7-3 16 0,-11 0-1 16,7 0-19-16,10-3-2 15,12 0-12-15,-1-4-5 16,4 1-2-16,-4-3-10 0,0-1-4 0,-3-2-66 15,-4 2-30-15,-7-2-30 16</inkml:trace>
  <inkml:trace contextRef="#ctx0" brushRef="#br0" timeOffset="38461.76">10372 13597 340 0,'-7'12'126'0,"7"-9"-98"0,7 3 6 0,-4-2-6 16,8 2-3-16,3-3 2 16,7-3-1-16,7 0 1 15,11-3-15-15,7 0 6 0,3 0 3 16,-3-1 0-16,-7 8-1 15,-4 2 1-15,-10 10-1 16,-7 12-9-16,-11 19-2 16,-7 12-5-16,-4 4-3 15,-3-3 0-15,-3-1-1 16,-1 1 0-16,-3-7 0 16,0-3 0-16,3-6 0 0,-3-9-11 15,3-1-5-15,4-12-72 16,0-6-31-16,7-1-74 15</inkml:trace>
  <inkml:trace contextRef="#ctx0" brushRef="#br0" timeOffset="39273.33">10760 13035 244 0,'-11'-9'93'0,"-3"9"-72"0,-4-3 22 0,8 3 6 15,-8 0-11-15,-3 0-2 0,0 0-12 16,-4 0-2-16,-3-7-13 15,0 7 6-15,-4-6 4 0,-3-3-6 16,-11-4-2-16,-21-2-6 16,-11-1-4-16,-6 3 0 15,-15-2-1-15,-25 15-3 16,4 6 2-16,-7 13 3 16,-17 9 1-16,6 6 5 15,-3 4 5-15,-11 12-5 16,4 16 0-16,11 31-2 15,-8 1-1-15,4 21-3 0,17 19 1 16,26 0-2-16,23 9-1 16,30 3 3-16,34-15 2 15,43-9 2-15,28 5 1 16,28-11 7-16,39-8 2 16,21-21-6-16,43-19-2 15,13-18-1-15,18-20 2 16,8-21 1-16,-1-29 1 15,-7-37-2-15,4-10 1 16,-32 0-4-16,-3-6-2 16,-19-15 4-16,-23 2 2 15,-29 1-6-15,-22-1-1 16,-20-6 0-16,-22-24 0 16,-13-8-2-16,-26-14 1 15,-20-20-4-15,-32 13 0 0,-39 15-1 16,-8 17-2-16,-27 24 0 15,-22 25 0-15,1 29-6 16,-18 9-4-16,3 22-30 16,22 10-11-16,17 2-62 15,11 10-28-15,17 0-27 16</inkml:trace>
  <inkml:trace contextRef="#ctx0" brushRef="#br0" timeOffset="40895.64">13727 11176 168 0,'0'-3'66'0,"0"3"-52"0,0 0 12 0,0 0 1 15,0 0 0-15,0 0 1 16,0 0 0-16,0 0 0 16,0 0-15-16,0 0 10 0,0 0 6 15,0 0 2-15,0 0 2 0,-7 0-5 16,-1 0 0-16,-6 3-10 15,-7 3-3-15,-3 0-4 16,-8 1-2-16,0-1-1 16,0-3 0-16,1 7 0 15,-1-4 0-15,0-3 2 16,0 6 1-16,-3 7-5 16,-4 0-2-16,-3 3-2 15,-8 2 1-15,1 8 0 16,3 2 1-16,7 0-2 15,8 1-2-15,6-4-4 16,11 0 0-16,10 0 2 16,11-2 1-16,11-5-2 0,3-2 2 0,4 0 3 15,3-6 1-15,-3 5-1 16,-1-2-2-16,1 0 3 16,-4-1 0-16,-7 4 3 15,1-3 3-15,-8 0 2 16,0 2 1-16,-7 1 0 15,-4 3 2-15,-3 3-3 16,-3 0-1-16,-1 0-4 16,-3 10-1-16,3-7-3 0,1 0-2 15,6 1-2-15,4-4-1 16,4-6 2-16,3 2 0 16,3-2 1-16,4-3 0 15,1 0-3-15,-1-4 0 16,-4 1 4-16,-3 2 1 15,-7 4 2-15,-7 3 0 16,-7 10-2-16,-7 5 1 16,-7 16-4-16,-4 4-2 15,4-4 2-15,3 4 2 16,4-10 0-16,3 0 2 16,8-3-2-16,6-1-1 15,8 5 3-15,6-5 2 16,8-5-2-16,10-7-2 0,7-15 0 15,11-19 1-15,21-13-3 16,11-3 0-16,-1 1-26 16,-9-1-9-16,-12 3-70 15,-14 10-31-15,-17 3-46 16</inkml:trace>
  <inkml:trace contextRef="#ctx0" brushRef="#br0" timeOffset="41660.01">14026 11624 300 0,'-17'-6'112'0,"10"15"-87"0,-7 1 18 16,7-4 0-16,0 0-12 16,-1 4-3-16,-2-1-8 15,-1 4-2-15,1-1-10 16,-1 1-5-16,-3 3 0 0,0 2-2 15,3 1-1-15,1 3 1 16,-1 0-1-16,4-3-3 16,4 0 2-16,3-1-1 15,3-2 0-15,4-6 2 0,7-1 0 16,11-6 2-16,7 7 3 16,3-4-4-16,7 3-1 15,1 4-2-15,-5 6-2 16,-2 2 3-16,-4 5 2 15,-1 2 0-15,-6 0-1 16,-4 3 9-16,0-2 6 16,-7-1 8-1,-3-3 6-15,-4-3 4 16,-3-3 2-16,-8-1-6 16,-3-2-1-16,-4 3-13 15,-6-10-4-15,-4 7-7 16,-8-3-1-16,-6-4-1 15,-4 0-2-15,0-2-2 16,1-1-1-16,-1-6-23 16,7 0-7-16,4-3-35 15,7-7-11-15,7-2-38 16,14-4-16-16,7-6-13 16</inkml:trace>
  <inkml:trace contextRef="#ctx0" brushRef="#br0" timeOffset="41890.12">13988 11674 304 0,'-7'-12'112'0,"7"12"-87"0,3 0 24 0,1 0 4 16,6 0-11-16,11-3 1 15,11 0-16-15,7-4-7 16,3-5-11-16,4 2-6 0,4 1 0 15,6 0-2-15,4 6-1 0,-7-4-21 16,-4 14-11-16,-6-4-46 16,-8 12-17-16,-10 7-59 15</inkml:trace>
  <inkml:trace contextRef="#ctx0" brushRef="#br0" timeOffset="42143.1">14654 12085 400 0,'-3'3'151'0,"-1"4"-118"0,8 8 7 16,-4-5-7-16,3 5-17 0,1 7-2 16,-1 10-8-16,1 12-4 15,0 6-1-15,-1 3-1 0,1-3 2 16,-1-3-1-16,1-6-1 15,-1-10 1-15,1-6-1 16,-1-6-36-16,1-12-96 16,-1-14-12-1,-6-12-3 1</inkml:trace>
  <inkml:trace contextRef="#ctx0" brushRef="#br0" timeOffset="42575.77">14827 11653 356 0,'-10'-4'132'0,"10"4"-103"0,0-3 12 16,0 3-1-16,3 0-11 15,1 0-2-15,-1 0-4 16,1 0 0-16,3 3-13 15,3 4 1-15,8 2 2 0,7 0-3 16,10 7 2-16,7-6-5 16,4-1-2-16,-3 0-2 15,2-2-3-15,-6 2 9 16,-7-3 4-16,-4-3-4 0,-3 7-3 16,-7-1 5-16,-4 4 3 15,-4 12-7-15,-6 9-2 16,-4 10-1-16,-7 3 2 15,0 3-8-15,0-2 0 16,-4-1 0-16,0-7 1 16,4 4 1-16,0-3 2 15,0-3-3-15,0-7 0 16,4 7-28-16,3-7-10 16,0-3-34-16,0-3-11 15,0-6-44-15,3-6-17 16,1-10 12-1</inkml:trace>
  <inkml:trace contextRef="#ctx0" brushRef="#br0" timeOffset="43566.63">15356 11264 296 0,'-3'-3'112'0,"-1"3"-87"0,1 0 15 0,3 0 1 16,0 0-10-16,0 0 2 15,0 0-13-15,0 0-2 16,0 0-10-16,0 3 6 0,3 0 3 16,4 0-3-16,4 0 0 15,0 3-4-15,3 1 1 16,3 2-4-16,5 0 1 15,6 1-3-15,3-1 0 16,5 1-3-16,-1-4-2 16,4 0 1-16,-4-3 1 0,0 7 3 15,-3-4 2 1,-4-3-1-16,1 7-1 0,-5-1-1 16,-3 4 0-16,-3-1 0 15,-4 1 2-15,-3-1 3 16,-4 4 5-16,-7-4-4 15,-7 7 0-15,-7 6 0 16,-4-3 1-16,-3 3-3 16,-4 0-3-16,0 4-2 15,1-1-3-15,-1 0-2 16,0 0 1-16,4-6-1 16,4-3-2-16,2 0 3 15,5-3 2-15,3-4-2 0,7 1-2 16,0-1 4-16,3 1 1 15,1-1 0-15,-1 1-2 16,1-1-2-16,3 1 1 16,-3-4 1-16,3 1 2 15,0-1-3-15,0 4 0 16,-4-7 1-16,1 0 0 16,-1 4 0-16,1 2 0 15,-4 7 0-15,-4 3 0 16,1-3 0-16,-4 6 2 15,0-6-1-15,0-4-1 16,3-2 1-16,1-1-1 16,3-2-3-16,3-1 0 15,4 1 2-15,4 2 0 16,-1-2 1-16,1 11 2 0,-4 5-1 16,0 2-1-16,0 3 1 15,0 13 1-15,0-3-1 16,0-4-1-16,0-5 1 15,0 2-1-15,0-9 4 16,-3-6 5-16,-1 0-5 16,-3 0 0-16,-7 0 0 15,-3-1 0-15,-8 1-5 16,-7-3-1-16,-6 0-35 16,-5-7-12-16,1-3-60 15,3-3-25-15,8-6-50 16</inkml:trace>
  <inkml:trace contextRef="#ctx0" brushRef="#br0" timeOffset="44512.29">15596 10467 280 0,'-35'-28'104'0,"17"12"-81"0,-10-6 14 0,11 13 1 16,-12-3-9-16,-6-1-2 16,-7 0-7-16,-15 1 0 15,-20 2-11-15,-22 4-5 0,-7 6-1 16,-17 0 4-16,-19 10 4 15,-6 5-4-15,-28 10 1 16,-4 10-1-16,-25 15 1 16,4 6 0-16,-17 4 0 15,9 12-4-15,-2 25-1 16,6 13-3-16,25 6-1 16,21 16-1-16,18 6 0 0,39-7 0 15,35 17 0-15,39 2 6 16,28-2 2-16,17 18 0 15,36-3-1-15,25-3-1 16,10 19 0-16,7-16-2 16,29-19-2-16,10 3 18 15,32-15 10-15,21-16-5 16,35-22-4-16,7-16-4 16,32-18-2-16,-3-7-5 15,-8-15-3-15,-6-16-2 16,-4-19-3-16,0-22 1 15,3-28 1-15,-10-22-1 0,0-3 2 16,10-47-2-16,-21-32-1 16,-38 1 1-16,-40-41 1 15,-41-13-1-15,-36-31-1 16,-39-32-2-16,-53 7-1 16,-38-19-7-16,-47 28-2 15,-55 16 7-15,-40 44 2 16,-21 56 0-16,-31 50 0 15,10 35-1-15,0 34 3 16,42 19-33-16,25 19-12 16,32 10-78-16,42-4-33 15,32-6-2 1</inkml:trace>
  <inkml:trace contextRef="#ctx0" brushRef="#br0" timeOffset="47409.3">31602 2610 220 0,'25'-35'85'0,"-4"26"-66"0,14-22-1 0,-21 21-3 15,4-2-5 1,-4-7 4-16,0 3 6 0,-7-3 2 16,-11 10-11-16,-6-1 2 0,-11 1 3 15,-7 9-4-15,-4 0-2 16,-4 0-3-16,-6 6-2 15,-14 7-3-15,-25 6 1 16,-11 9-2-16,-7 10 2 16,-31 27 0-16,-8 23 1 15,-7 0 0-15,-10 19 0 16,14 24 2-16,28 1 3 16,21 9-2-16,25 16 1 15,25-13 6-15,31-3 3 0,40 7 0 16,27-14 2-16,11-11-4 15,18-14 1 1,21-11 0-16,7-17-1 0,17-18-1 16,22-19 1-16,3-19-4 15,25-16-1-15,-7-9-2 16,14-15 2-16,0-20-5 16,-14-25-3-16,6-37-1 15,-9-16-1-15,-15-34 2 16,-21-19 1-16,-18-35-4 15,-34 10-1-15,-47-10-2 16,-42 29 3-16,-64 31 0 16,-35 28 1-16,-49 25-7 15,-11 22-3-15,-21 10-3 16,22 21-2-16,27 13-52 0,25 13-22 16</inkml:trace>
  <inkml:trace contextRef="#ctx0" brushRef="#br0" timeOffset="48852.71">19858 6244 268 0,'10'25'101'0,"-2"-19"-78"0,2-3 11 0,-6 0 1 15,-1-3-1-15,1 0 4 16,-1-3 1-16,-3-3 3 16,-7-3-23-16,-3-7 3 0,-5-3 1 15,-2-9-1-15,-4 0 1 16,-1-1-12-16,1-2-4 16,0-7-5-16,4 4 1 15,-1-10-2-15,7-12 2 16,4-20-2-16,7-2-1 15,4 9-4-15,6-3-2 16,4 9 5-16,8 7 5 16,2 6-2-16,5 3 1 15,-1 12-6-15,4 7 0 0,-1 3 1 16,1 6 1-16,3 6-2 16,8 4 2-16,-1 3 1 15,0 6 0-15,-6 0-25 16,-1 9-8-16,-10 7-36 15,-8 0-14-15,-3-1-84 16</inkml:trace>
  <inkml:trace contextRef="#ctx0" brushRef="#br0" timeOffset="49346.55">20348 4673 332 0,'0'-6'123'0,"0"6"-95"0,0 0-2 0,0 0-7 15,4 0-3-15,3 0 4 16,3-3-1-16,5-4-2 16,2 7-9-16,8-3 1 0,3-3 2 0,4 6-2 15,3 9 0-15,4 7-3 16,-4 9 1-16,-7 10-2 16,-10 2 2-16,-14 1 5 15,-11 3 4-15,-8-1-2 16,-2 7 0-16,-1-3-2 15,0 0 0-15,4-3-4 16,4-4-3-16,3-5 2 16,3-7 2-16,8 3 0 15,3-9 0-15,10-3-3 16,8-4 1-16,7-6-4 16,0 1-2-16,-1-1-3 15,-6 0 1-15,-4-3-43 16,-7 4-20-16,-3-1-43 15,0 0-16-15,-8-6-40 16</inkml:trace>
  <inkml:trace contextRef="#ctx0" brushRef="#br0" timeOffset="51051.27">21131 5871 248 0,'-10'-3'93'0,"6"3"-72"0,4 0 9 16,0 0 2-16,0 0-16 16,0 3-3-16,7 0-4 15,4 0-1-15,7 0-4 16,10-3 2-16,7 0 3 0,4 0-1 15,3 0 1-15,-3 0-5 0,-4 3-1 16,1 0-1-16,-1 0 1 16,-7 1-2-16,-7-1-1 15,-3 0-19-15,-4 0-8 16,-3-3-70 0,-1 0-71-16,1-3 48 15</inkml:trace>
  <inkml:trace contextRef="#ctx0" brushRef="#br0" timeOffset="51191.86">21414 5639 244 0,'0'-32'90'0,"0"32"-70"0,3-12 19 0,-3 9 3 0</inkml:trace>
  <inkml:trace contextRef="#ctx0" brushRef="#br0" timeOffset="51348.26">21421 5598 483 0,'3'12'39'0,"1"7"-22"16,-1 6 1-16,1 0 0 0,-4 1-6 15,0 8 1-15,0-6-6 16,3 10-2-16,1-10-2 16,-4 22-3-16,3 16-2 15,-3-16 1-15,0-9-12 16,-3 9-7-16,3 10-25 15,-4-13-8-15,8-16-94 16</inkml:trace>
  <inkml:trace contextRef="#ctx0" brushRef="#br0" timeOffset="51792.85">21978 5400 252 0,'-11'-18'96'0,"11"18"-75"0,4-7 10 16,-4 7 1-16,0-3-11 15,0 3-2-15,7 0-3 16,-3 0 0-16,13 0-8 15,-3 0 4-15,15 6 1 0,-5 1 2 16,8 8 4-16,-7-5 2 16,-4 24 2-16,-7-6-4 0,-14 35 1 15,-14 16-9-15,-7-4-2 16,-4-6-3-16,0-6 1 16,4-7-2-16,4-3 2 15,6-3-4-15,4-6-2 16,7-6 2-16,7-7 0 15,7-6 1-15,11-9 0 16,10-10-2-16,7-6 1 16,1-3-2-16,-15 0-1 15,-3 0-43-15,-1-3-21 16,-3 3-43-16,8-4-16 16,-8 4-16-1</inkml:trace>
  <inkml:trace contextRef="#ctx0" brushRef="#br0" timeOffset="52154.9">22789 6109 364 0,'4'0'137'0,"-4"0"-106"0,0-19 10 16,0 19 0-16,0-16-10 0,0 7 2 16,0-10-6-16,0 7 1 15,0-10-16-15,0 3 0 16,0-16 1-16,0 7-3 0,4-22 0 16,-4 9-6-16,3-6-1 15,1 10-1-15,6 2-2 16,-3 4-4-16,11-1 0 15,-4 7 2-15,21 3 1 16,-7 4-2-16,22 5 2 16,-11-3-23-16,7 13-10 15,-8-3-53-15,5 12-23 16,-8-6-64 0</inkml:trace>
  <inkml:trace contextRef="#ctx0" brushRef="#br0" timeOffset="52427.14">23495 5733 288 0,'-18'0'107'0,"18"0"-83"0,4 6 15 16,-4-6 3-16,7 6-21 16,0 1-6-16,14-1-9 0,-3 0-5 15,17-3 0-15,-7 0-1 0,4 0 0 16,-4 1-20-16,1-4-9 16,-8 0-115-1</inkml:trace>
  <inkml:trace contextRef="#ctx0" brushRef="#br0" timeOffset="52722.7">24102 5275 312 0,'0'-16'118'0,"0"16"-92"0,0 0 4 0,0 0-3 0,0 7-5 16,0-1 2-16,0 13 0 16,0-7 0-16,0 26-13 15,0-10 7-15,-7 41 2 0,0-16-10 16,-7 26-6-16,3-17 0 16,0 17-1-16,1-17-1 15,3 11-2-15,0 8-43 16,7-21-19-16,10-23-97 15,4-18-57 1,-3-6 97-16</inkml:trace>
  <inkml:trace contextRef="#ctx0" brushRef="#br0" timeOffset="53175.43">24723 5394 288 0,'17'-22'107'0,"-17"22"-83"0,11-28 17 0,-11 25 2 15,0-7-3-15,0 1 0 16,-7-4-17-16,0 4-6 16,-18 9-11-16,4 0 0 0,-25 13 1 15,11 5 3-15,-11 11 1 16,7-7-5-16,4 6-2 0,7 0 2 15,6 10 1-15,5-10-3 16,13 3-1-16,1-6 1 16,17-6 0-16,-4-3 0 15,22-19 2-15,-4-1-1 16,11-11 2-16,-7 2 5 16,-4-2 2-16,-3 2 1 15,-7 4 4-15,-1 2-9 16,-10 11-3-16,0-1-2 15,-7 19 1-15,0-4-3 16,-3 26-2-16,-1-9-3 16,1 12 1-16,-1-10 1 15,4 4 2-15,0-6-25 0,4-4-12 16,-1-3-42-16,4-3-16 16,0-6-92-1</inkml:trace>
  <inkml:trace contextRef="#ctx0" brushRef="#br0" timeOffset="53417.65">25065 5601 384 0,'-7'0'145'0,"7"0"-112"0,17 3 1 0,-17 0-5 15,18 0-20-15,-4 1-2 0,14-1-7 16,-3 0-1-16,7 0 1 16,14 3 0-16,-11 1 0 0,-7-1-14 15,-10 0-3-15,-4-3-48 16,0 3-21-16,-3-2-63 16</inkml:trace>
  <inkml:trace contextRef="#ctx0" brushRef="#br0" timeOffset="53895.4">25718 5303 324 0,'10'-28'123'0,"-10"28"-95"0,4 0 3 0,-4 0-6 15,0 0-9-15,0 6 3 16,-7 4-6-16,3-1 0 15,-7 4-8-15,1 2-1 0,-11 1 0 16,3-4-2-16,-3 1 1 16,3 0-2-16,1-1-1 15,-1 1 1-15,7-1-1 16,1-2-3-16,13 5 2 16,1-5 1-16,10 2 2 15,-3 1-3-15,6 6 0 16,-3-4 1-16,4 13 0 15,-4-6 0-15,4 16 0 16,-4-7 0-16,0 7 0 16,-3 0 4-16,-1-1 5 0,1-5 12 15,-4-4 7-15,-4 0 1 16,-6 3 0-16,3-6-5 16,-11-3-1-16,4-3-10 15,-7 0-3-15,3-3-4 16,-6-4-1-16,3-2-3 15,0-4-2-15,-1-3-6 16,1-6-1-16,4 0-43 16,-1-7-19-16,1 1-62 15,3-13-25-15,-1 3 8 16</inkml:trace>
  <inkml:trace contextRef="#ctx0" brushRef="#br0" timeOffset="54138.31">25735 5146 340 0,'-3'-9'126'0,"3"9"-98"0,10 19 19 0,-10-16 0 16,11 6-21-16,17 1-7 15,18-1-9-15,14-3-5 16,3-2-2-16,1-1-3 0,-4-3 1 15,-4-3-4-15,-6-1 2 16,-4-2-21-16,-8-3-8 0,5 6-108 16,-8-4-82-1,-3 7 81-15</inkml:trace>
  <inkml:trace contextRef="#ctx0" brushRef="#br0" timeOffset="54693.5">27125 5523 264 0,'-18'-13'101'0,"18"13"-78"0,0 0 13 15,0 0 2-15,0 0-5 16,0 0 1-16,11 0-13 16,-4 0-3-16,18-3-10 15,-4 0-5-15,28-3 0 0,-10 2-2 16,18 4-1-16,-12 0-2 0,-2 4 1 16,-11-1-72-16,-11 9-30 15,-4-2-37 1</inkml:trace>
  <inkml:trace contextRef="#ctx0" brushRef="#br0" timeOffset="54861.35">27125 5783 304 0,'-28'9'112'0,"28"-9"-87"0,-4 3 18 0,4-3 2 16,4 7-20-16,-1-4-6 15,15-3-11-15,0 0-4 16,31 0-2-16,-10 0-2 0,21 0 3 15,-11 6-26-15,4-3-12 16,-11-3-121 0</inkml:trace>
  <inkml:trace contextRef="#ctx0" brushRef="#br0" timeOffset="55322.51">28395 5454 252 0,'18'-7'96'0,"-18"7"-75"0,-4-3 14 0,4 3 3 16,-7 0-7-16,0 0 2 15,-14 0-6-15,3 0-2 16,-10 3-13-16,7 4-1 0,-11 2 0 15,4 0-2-15,-18 13 2 16,11-6 0-16,-29 28 1 16,15-3-2-16,-4 12 1 15,11-6-2-15,13 6 0 16,8-15-3-16,42 9 1 16,-6-6 2-16,34 0 2 15,-10-7-1-15,45-12-1 16,-17-6 3-16,18-16 3 15,-18 0 0-15,4-19 1 16,-15 0-2-16,-6-31-1 16,-12 6-5-16,-20-28-3 15,-4 15-5-15,-25-24 0 0,4 18-2 16,-42-15-2-16,7 12-24 16,-15 16-9-16,11 9-30 15,4 7-10-15,7 12-111 16</inkml:trace>
  <inkml:trace contextRef="#ctx0" brushRef="#br0" timeOffset="56285.99">21618 7993 264 0,'7'16'99'0,"-7"-3"-77"0,-3 5 13 0,-1-8 1 16,1 2-10-16,-1 1-1 15,4-1-3-15,0-2-2 16,0-4 20 0,4-9-22-16,-1-6 7 0,1-10 3 15,-4-3-1-15,-4-6 4 16,-3 6-8-16,-3-3-4 15,-1 0-9-15,-3-7-4 16,0 1-3-16,0-7-3 16,3 1 1-16,4-1-1 15,0 7-3-15,3-16 2 16,4-13-1-16,4 13 0 16,7 3 0-16,3 10-2 15,3 5 0-15,4 7 0 0,4 7 0 16,-4 5 0-16,-3 4 3 15,10 3 2-15,-3 0 0 16,7 3 2-16,-8 0-2 16,8 0-1-16,-7 0-32 15,3 0-14-15,-7 0-43 16,4 3-16-16,10 6-55 16</inkml:trace>
  <inkml:trace contextRef="#ctx0" brushRef="#br0" timeOffset="56867.9">22091 6940 312 0,'-4'-3'115'0,"4"3"-89"0,-3 0 8 16,3 0-1-16,0 0-8 16,0 0 0-16,0 0-5 15,0 0-2-15,0 3-10 16,0 0 6-16,7-3 3 0,0 0-5 15,11 0 1-15,-1 0-6 0,12 0 1 16,-5 0-3-16,8 6 2 16,-4-3 2-16,4 13 2 15,-7-6 1-15,-1 8 0 16,-3-2 5-16,-6 12 3 16,-5-3-1-16,-6 7 0 15,-1-4-4-15,-6 6 1 16,-1-2-9-16,-10-1-2 15,0-6-3-15,-4 3-2 16,1-6 1-16,3 0-1 16,-1-3-3-16,12 0 2 15,-1-3 5-15,11-1 5 16,1-2-5-16,9-1 0 16,-3-2 0-16,7-4 0 0,-3 0-2 15,3-3 1-15,-3 1-2 16,3-4-1-16,-3 0-39 15,3-4-19-15,-4 1-50 16,8 0-21-16,-4 0-60 16</inkml:trace>
  <inkml:trace contextRef="#ctx0" brushRef="#br0" timeOffset="57635.85">22800 7749 288 0,'-14'3'110'0,"14"-3"-86"0,-7 0 22 0,7 0 6 16,0 0-17-16,0 0-3 15,0 6-3-15,0-6-1 16,10 0-15-16,1 0 1 0,10 3 0 16,-3-3-5-16,21 7-3 15,-8-4-1-15,19 0-1 0,-11 0-2 16,6-3-2-16,-6 0 1 15,-3 0 1-15,-5 0-6 16,-6-3-1-16,-4 0-53 16,-10 0-22-16,-4-4-98 15</inkml:trace>
  <inkml:trace contextRef="#ctx0" brushRef="#br0" timeOffset="57964.03">22941 7445 324 0,'0'-13'121'0,"0"13"-95"0,11-3 20 0,-11 3 4 15,3 0-6-15,1 0 4 16,6 6-12-16,-3-3-2 15,0 19-19-15,1-3 0 0,-5 28-1 16,1-9-5-16,-4 15-3 16,0-9-1-16,0 12-1 15,0-12-2-15,0 22 1 16,0-16-4-16,3 10 0 16,1-13 1-16,-1-3 2 15,1-10-23-15,-4-5-11 16,0-4-32-16,0-6-14 15,0-7-109-15</inkml:trace>
  <inkml:trace contextRef="#ctx0" brushRef="#br0" timeOffset="58490.17">23516 7344 376 0,'4'-9'140'0,"-4"9"-109"0,7-9 7 0,-7 9-6 15,7-7-7-15,0 4 0 16,14-6-8-16,-3-1 0 15,10-2-10-15,-3 2 2 0,6 1 4 16,-2 0 2-16,2 9 0 16,-6 0 1-16,3 9 0 15,-3-3 3-15,-4 13 2 16,-3-3-7-16,-11 15-1 16,0-3-5-16,-11 29 0 15,1-16-3-15,-8 21 0 16,1-15-1-16,-8 7 0 0,4-11 2 15,-7 1 3-15,3-6-2 16,-3 0-2-16,3-7-2 16,8 7 0-16,3-10-2 15,14 6-1-15,0-5 1 16,17-8 1-16,-2-2-3 16,27-9-2-16,-10-1 4 15,17-6 1-15,-3-3-27 16,-7 0-12-16,-7 0-42 15,-4-3-17-15,-7-3-97 16,-3 6-65 0,-4-3 114-16</inkml:trace>
  <inkml:trace contextRef="#ctx0" brushRef="#br0" timeOffset="58848.8">24402 8000 312 0,'7'3'118'0,"-7"-3"-92"0,17 0 33 0,-17 0 7 15,7 0-9-15,0 0 1 16,1-10-8-16,-1 7-4 16,-4-9-25-16,-3-1 1 0,-3-6-1 15,-1 1-3-15,-3-4 2 16,0 3-9-16,0-19-2 15,0 7-5-15,3-19-3 0,1 6 0 16,3 3 1-16,0 3-8 16,10 1-1-16,-3 12 2 15,18 0 2-15,-4 6 2 16,22 3 1-16,-8 4-3 16,11 2 2-16,-11 1 1 15,7 6 0-15,-6-4-22 16,6 4-10-16,-7-3-48 15,8 6-21-15,-8 0-108 16</inkml:trace>
  <inkml:trace contextRef="#ctx0" brushRef="#br0" timeOffset="60350.42">25460 7721 340 0,'-4'-7'126'0,"4"7"-98"0,0 3-3 0,0-3-7 16,4 4-3-16,7-1 3 15,-1-3 4-15,-3 6 1 16,14-3-12-16,-3-3 4 0,10 0 5 0,-3 0-7 16,3 0 0-16,-3 0-7 15,0 0-4-15,-4 6-1 16,3-2-1-16,-2-4 0 16,2 6 2-16,-3-3-1 15,8-3-1-15,-5 0-43 16,1 0-19-16,-4 0-29 15,0 0-8-15,-3-3-37 16</inkml:trace>
  <inkml:trace contextRef="#ctx0" brushRef="#br0" timeOffset="60897.79">26211 7395 264 0,'-3'-10'99'0,"3"10"-77"0,-4-3 15 0,4 3 3 15,0 0-13-15,0 0-1 16,0 0-9-16,0 0-2 16,7-6-9-16,-3 6 7 0,10-3 4 15,-3-4-3-15,10 7 2 16,-4 0-5-16,8 7 1 16,-4-4 4-16,0 9 2 15,-3-2-1-15,-7 21 2 16,-4-6-1-16,-14 22 0 15,-7 22-7-15,-1-12-2 16,-2-1-3-16,3-9-1 0,3-3-1 16,4-16 2-16,0-3-1 15,7-3 2-15,0 6-4 16,7 1 0-16,4-7-1 16,6-4 1-16,8-5-2 15,0-7 2-15,-4 0-2 16,11-2 2-16,-4-1-2 15,7-3-1-15,-10 0-30 16,-1 0-13-16,-2 0-29 16,-5-3-12-16,-3 3-87 15,-3 0-51 1,0 0 106-16</inkml:trace>
  <inkml:trace contextRef="#ctx0" brushRef="#br0" timeOffset="61303.98">26793 7348 248 0,'0'-4'93'0,"0"4"-72"0,8 4 11 0,-8-4 1 0,0 0-7 16,0 6 2-16,3-3-3 16,1-3 2-16,-4 9-15 15,0-2 4-15,-4 5 4 0,1 1-2 16,-1 9-1-16,0-4-7 16,1 14-4-16,-1-10-1 15,8 12-1-15,-1-6 0 16,8 1 2-16,0-7-3 15,10 0 0-15,-4-4-1 16,12-2 1-16,-5-3 0 16,5-4 1-16,-8-3-5 0,3-3 1 15,-6 1-27-15,0-4-9 16,-4 0-26-16,0-7-11 16,-3 1-76-1</inkml:trace>
  <inkml:trace contextRef="#ctx0" brushRef="#br0" timeOffset="61642.76">27118 7395 280 0,'-7'-19'107'0,"7"19"-83"0,4-3 10 0,-4 3 0 0,3 0-4 15,-3 0 2-15,4 3 2 16,-1-3 2-16,1 19-20 31,-1-7 6-31,-3 29 5 0,0-7-6 16,-7 26 0-16,4-13-10 16,-4 13-4-16,3-13-4 15,4 9-3-15,0-3 1 0,4 1-1 16,-4-4 0-1,7-6 2-15,0-13-6 0,3-3 1 16,-3-6-48-16,7-9-18 16,-3-1-84-1,10-9-72-15,-3 1 85 16</inkml:trace>
  <inkml:trace contextRef="#ctx0" brushRef="#br0" timeOffset="61931.65">27651 7445 368 0,'-4'-3'140'0,"4"3"-109"0,-3 0 7 16,3 0-3-16,0 3-10 15,0 0 0-15,7 0-11 16,0 0-4-16,10-3-6 16,1 0-3-16,14 3 2 0,-4 0-4 15,4 1 0-15,-4 2-21 16,-7 3-10-16,-3-6-57 16,-11 16-25-16,0-9-35 15</inkml:trace>
  <inkml:trace contextRef="#ctx0" brushRef="#br0" timeOffset="62093.77">27555 7777 324 0,'15'0'121'0,"-15"0"-95"0,38-9-4 0,-34 9-10 16,21-7-10-16,-8 7-2 15,26-3 1-15,-5-3-1 16,5 6 0-16,-8 0-36 0,0 0-15 15,-3 0-78 1</inkml:trace>
  <inkml:trace contextRef="#ctx0" brushRef="#br0" timeOffset="62527.24">28469 7511 200 0,'39'-29'77'0,"-39"29"-60"0,32-22 6 16,-29 19-1-16,1-3 8 16,-1 3 6-16,1 0 0 15,-1 0 3-15,-6-1-21 16,3 1 5-16,-11 0 4 0,1 3-2 16,-15 3 0-16,4 0-2 15,-18 16-3-15,7-3-2 16,-10 28 1-16,7-10-1 0,-4 13-2 15,7-3-8-15,11 6-3 16,3-9-1-16,15 6 0 16,3-9 0-16,24 3 2 15,-2-13-1-15,27 0 0 16,-10-3 1-16,10-19 1 16,-6 1 8-16,9-17 4 15,-9 1 2-15,-4-23 2 16,-8 7-13-16,-13-37-3 15,-4 8-5-15,-14-5 1 16,0 6-4-16,-18-4 0 16,4 10-12-16,-21 3-7 15,7 13-38-15,-4 6-15 16,7 6-138 0</inkml:trace>
  <inkml:trace contextRef="#ctx0" brushRef="#br0" timeOffset="63351.92">21879 8978 268 0,'11'-28'101'0,"-11"28"-78"0,7-16 24 0,-7 16 7 15,0-6-8-15,0 3-2 16,-4-4-8-16,1 4-2 16,-11-3-19-16,3 6 2 0,-14 9 1 15,4-2-6-15,-17 33 1 16,-12 26-4-16,4 3 0 15,4 10 3-15,3 34 3 16,4-4-4-16,7 14-1 16,10 2-6-16,7-3-1 15,8-15-3-15,6-16-1 16,12-16 3-16,9-12 1 16,11-13-1-16,4-9 1 15,-3-13-13-15,-5-9-6 0,-2-7-38 16,-5-2-17-16,-6-10-71 15,-4-7-30-15,-7-8 31 16</inkml:trace>
  <inkml:trace contextRef="#ctx0" brushRef="#br0" timeOffset="63818.11">22017 10038 280 0,'-7'0'107'0,"7"0"-83"0,-7-3 15 0,3-1 1 16,1 1-13-16,-1-3-1 15,1 0 0-15,3-4 3 16,-4-5-15-16,1-4 12 0,-1-3 4 16,-3-6-2-16,0 0 0 15,0-7-6-15,0-9-2 16,3-9-11-16,4-10-3 16,4 7-6-16,-1 2-1 0,8 7-1 15,3 10 0 1,7 5 0-16,7 4-2 0,8 3 0 15,-5 13 0-15,-2 2 3 16,10 4 2-16,-8 0-2 16,5 2 0-16,-5 1 1 15,1 3 2-15,-4 0-21 16,11 0-7-16,-7 0-33 16,21 0-13-16,-7 0-50 15,17 3-22-15,-14 1 18 16</inkml:trace>
  <inkml:trace contextRef="#ctx0" brushRef="#br0" timeOffset="64479.22">25375 8846 252 0,'0'-19'93'0,"0"19"-72"0,11-9 25 0,-11 9 5 15,7 0-6-15,0 0-2 16,11 6-2-16,-1-3-1 15,15 16-22-15,-4-3 7 0,11 37 5 16,-7-9-3-16,7 31-1 16,-8-9-10-16,5 50-3 15,-1 25-7-15,-7-6-2 16,-10-3-2-16,-11-10 1 16,-7-15 0-16,-11-19 1 15,-3-13-11-15,-3-16-3 16,-1-12-33-16,4-12-14 0,3-4-41 15,11-18-123 1</inkml:trace>
  <inkml:trace contextRef="#ctx0" brushRef="#br0" timeOffset="64974.09">26437 8865 328 0,'-17'-9'123'0,"17"9"-95"0,-25-3 14 0,18 3 1 0,-7 3-11 15,3 0 1-15,-7 19-5 16,4-7 0-16,-14 45-16 16,-18 28-2-16,-7 18 0 0,4 20-4 15,10-4-1-15,22-3-2 16,20 4-3-16,18-4 1 16,11-16-1-16,14-15-3 15,10-13 2-15,8-15-34 16,-1-10-15-16,-3-12-58 15,7-10-23-15,-3-13-16 16</inkml:trace>
  <inkml:trace contextRef="#ctx0" brushRef="#br0" timeOffset="65504.15">29161 8846 256 0,'0'-28'96'0,"0"28"-75"0,14-16 19 15,-14 16 4-15,14 0 3 16,0 0 4-16,28 13-1 16,-6-4 1-16,20 35-28 15,-10-12 5-15,10 43 0 0,-10-16-7 0,0 35-1 16,-11-18-10-16,-6 33-2 16,-8-24-2-16,-11 25-1 15,-3-25-3-15,-7 12 1 16,0-16-2-16,-3-6 2 15,-1-15-29-15,1-7-9 16,3-12-29-16,0-6-13 16,0-7-44-16,7-6-19 0,0-3 7 15</inkml:trace>
  <inkml:trace contextRef="#ctx0" brushRef="#br0" timeOffset="66380.32">26709 9903 228 0,'3'9'88'0,"-3"-9"-69"0,0 7 19 0,0-7 6 15,0 0-1-15,0 0 2 0,0 0-8 16,0 0 0-16,0 0-21 16,-3-7 0-16,-1 4 0 0,4-6 3 15,-3-4 3-15,-1-2 1 16,-3-4 1-16,0-3-7 16,0 3 0-16,0 3-8 15,-4-24-3-15,-3-26-3 16,4-3 0-16,-1 3-4 15,8 9 0-15,3-2 1 16,3 9 2-16,4 3-3 16,7 6 0-16,0 6-4 15,4 10 1-15,3 10-3 16,0 8 2-16,8 7 5 0,-5 7 2 16,-3-1-3-16,11 6 1 15,-4-2 0-15,8 6 2 16,-8-4-6-16,0 1-1 15,-3 5-45-15,0-2-16 16,-8-3-51-16,4 2-21 16,-3-2 1-1</inkml:trace>
  <inkml:trace contextRef="#ctx0" brushRef="#br0" timeOffset="67120.96">23188 9398 324 0,'21'-22'123'0,"-21"22"-95"0,28-19 18 0,-24 16 4 15,7 0-6-15,-4 0 1 16,3 0-9-16,1 0-3 16,-1 9-18-16,-3 0 2 0,1 22 3 15,-1-9-7-15,-4 38-2 16,1 9-6-16,-1-4-2 16,-3-2-3-16,4-7-1 15,-4 7 1-15,3-7 0 16,1-6-9-16,-1-9-2 15,1-7-27-15,-4-9-13 16,0-3-35-16,0-10-16 16,-11-3-66-16</inkml:trace>
  <inkml:trace contextRef="#ctx0" brushRef="#br0" timeOffset="67331.09">22941 9724 384 0,'7'13'145'0,"4"-4"-112"0,24-3 5 15,-7-6-2-15,8 0-20 16,-8 0-1-16,25-6-7 16,-7 3-3-16,21 0-2 0,17-3-3 15,-27 2 3-15,-11 1-35 0,3 0-16 16,14 0-132-1</inkml:trace>
  <inkml:trace contextRef="#ctx0" brushRef="#br0" timeOffset="68097.12">27312 9589 284 0,'-32'-15'107'0,"32"15"-83"0,-17 0 21 15,13 6 5-15,-3 0-12 16,0 1-2-16,4 2-5 16,-1-3 0-16,11 4-17 15,-3-4 5-15,31-6 4 0,-7 0-6 16,29-6 1-16,-12-1-11 16,12 1-2-16,-11 3-3 15,10 3 1-15,-10 0-33 0,7 6-14 16,-11-3-84-16,18-3-35 15,-10 0 12 1</inkml:trace>
  <inkml:trace contextRef="#ctx0" brushRef="#br0" timeOffset="68610.46">30036 9273 296 0,'-8'-3'112'0,"8"3"-87"0,4 3 9 0,-4-3-1 16,4 3-1-16,-1-3 5 16,11 6-5-16,-3-3-2 15,13-3-16-15,-2 7-7 0,16-4-2 16,-6-3-3-16,10 6 1 15,-3-3-51-15,-3-3-19 16,-8 6-101 0</inkml:trace>
  <inkml:trace contextRef="#ctx0" brushRef="#br0" timeOffset="68819.59">30060 9464 396 0,'-3'3'148'0,"3"-3"-115"0,3 6 4 16,-3-6-7-16,7 7-20 16,-3-4-3-16,17 0-5 15,-3 0 1-15,27 0-2 16,-9 0-3-16,13 4-1 0,-3-1-38 16,0 0-15-16,-7 0-47 15,10 1-17-15,-7-7-5 16</inkml:trace>
  <inkml:trace contextRef="#ctx0" brushRef="#br0" timeOffset="69297.97">31309 9273 216 0,'18'-7'82'0,"-18"7"-64"0,14-6 22 0,-14 6 4 16,3-3 2-16,1 0 4 15,-1 0-1-15,-3 0 2 16,-7-4-28-16,4 1 2 0,-18 3 3 0,3 0-7 16,-17 6-2-16,6 0-9 15,-13 13-2-15,7-4-2 16,-15 10 1-16,8 3-4 15,-14 25 0-15,10-9-1 16,4 19 1-16,10-13 0 16,25 6 1-16,0-9-2 15,24 6-2-15,-3-9 3 16,22-3 0-16,-8-7 1 16,35-12 0-16,-13-7 2 15,17-12 3-15,-11 0 9 16,8-12 6-16,-15-1-9 15,8-43-1-15,-12 12-8 16,-2-25-2-16,-11 12 0 0,-22-18 0 16,4 6-5-16,-28-3 1 15,4 13-11-15,-22-4-5 16,4 13-41-16,-22 9-17 16,11 6-145-1</inkml:trace>
  <inkml:trace contextRef="#ctx0" brushRef="#br0" timeOffset="71332.92">24645 9411 224 0,'4'-19'85'0,"-1"9"-66"0,4 1 8 0,-3 6 0 15,-1-3-12-15,1-4-1 16,3 1 1-16,0-1 2 15,-4 4-9-15,1 0 9 0,-4-4 3 16,0 1 1-16,-4 0-1 16,1 6-2-16,-11-4-1 15,0-2-3-15,-15 9 1 16,-16 6-4-16,-1 4-1 16,0 8-4-16,-4 7-1 15,1 13-3-15,-7 18 1 16,-4 10-2-16,3-6 2 15,11-1 0-15,8-2 3 16,9 2 1-16,12 7 1 0,17 3 0 16,14-3 2-16,10 0-5 15,8-10-3-15,0-5-1 16,7-8-1-16,3-8 4 16,11-7 2-16,7-18 2 15,4-4 0-15,-1-16-2 16,-10-8 1-16,-7-14-4 15,-14-2 0-15,-11-7-1 16,-14-3 1-16,-14 10-2 16,-18 2-1-16,-17 10 1 15,-8 10-1-15,-3 12-3 0,0 9 0 16,1 10-3-16,6 6 1 16,10 3-19-16,15-3-7 15,18-6-35-15,17-16-15 16,18-3-83-1</inkml:trace>
  <inkml:trace contextRef="#ctx0" brushRef="#br0" timeOffset="72540.87">28201 9166 208 0,'0'-16'79'0,"0"16"-61"0,0-9 19 16,0 9 6-16,0-3-4 15,0 0 1-15,0-4-7 16,0 1 0-16,0-3-19 0,0 3 3 16,0-1 3-16,0 1-2 0,0 6 1 15,0 0-6-15,-3 19 0 16,-1-4-4-16,-3 14 0 15,0-7-5-15,-4 15-1 16,4-9-1-16,0 10-2 16,0-7 5-16,4 4 1 15,-1-7 4-15,4-3 1 16,7 0 1-16,7-3 0 16,4-9-6-16,10-7-2 15,7-6 0-15,-3 0 0 16,-7 0-2-16,10-3-2 15,-3 3 1-15,0 0 1 16,-8 0-1-16,-3-3-1 16,-3 3-17-16,-4 0-6 0,-3 0-35 15,-4-3-15-15,0 3-44 16,0-3-18-16,0 3 10 16</inkml:trace>
  <inkml:trace contextRef="#ctx0" brushRef="#br0" timeOffset="72945.42">28564 9179 244 0,'0'-10'90'0,"0"10"-70"0,0-12 19 0,0 12 5 16,0-7-10-16,0 4 0 15,0-6-6-15,0 3-3 16,0-1-13-16,0 1 1 0,0 9 1 16,0-3 4-16,0 19 3 15,0 0-2-15,-3 22 0 16,-1-10-4-16,-10 41 1 15,4-12-7-15,-1 21-3 16,1-18-1-16,6 12-1 16,4 22-5-16,4-6 1 0,-1-16 0 15,1-12 2-15,-1-13-1 16,1-9 2-16,-4-10-24 16,-4-5-8-16,-3-11-63 15,0-5-28-15,-4-10-41 16</inkml:trace>
  <inkml:trace contextRef="#ctx0" brushRef="#br0" timeOffset="74387.38">19135 12023 204 0,'3'9'77'0,"1"-3"-60"0,3 7 8 0,-7-7 2 0,3 7-3 16,4-1 1-16,0 4 1 15,0 3 1-15,-3-1-14 16,0 1 8-16,-4 0 5 0,0-3-3 15,0-1 1-15,0-2-2 16,0-4-2-16,0-2 1 16,0-4-1-16,0-3 17 15,-4-10-11 1,-3-2-2-16,0-7-8 16,-4-3-2-16,1-6-4 15,-4-7 1-15,3-9-8 16,-3-9-4-16,3-3 0 15,1-4 2-15,3 7 0 0,0-4-1 16,7 1-2-16,3-1-1 16,4 10-1-16,4 4 3 15,6 5-2-15,8 7-1 16,10 5 0-16,8 11 0 16,6 5 3-16,-3 7 0 15,0 6 1-15,-4 7 0 16,-3 5-3-16,-4 7 2 15,-3 0 1-15,-7 3 2 16,-8 1-36-16,-3-1-15 16,1 0-32-16,-1-6-13 15,7-1-66 1</inkml:trace>
  <inkml:trace contextRef="#ctx0" brushRef="#br0" timeOffset="74732.56">20084 11399 316 0,'-7'-13'121'0,"3"13"-95"0,4 0 9 0,0 0 10 16,4 16-15 0,-1 12 3-16,4 16 1 15,0 6-19-15,0 10 5 0,0 15 1 16,0 19-11-16,-3-3-3 16,-1-10-3-16,1-12 0 15,0-3-2-15,-1-16-2 16,-3-3-13-16,0-12-6 15,0-10-50-15,-3-13-22 16,3-5-79 0</inkml:trace>
  <inkml:trace contextRef="#ctx0" brushRef="#br0" timeOffset="74946.82">19946 11794 368 0,'0'6'140'0,"7"6"-109"0,7 7-4 16,-3-6-11-16,6-1-8 16,8-2 2-16,17-1-5 15,11-6-3-15,7 7-1 16,-3-4-1-16,-8-3 0 0,-3 7-29 16,-4-4-10-16,1-3-36 15,-1-3-13-15,4 3-39 16</inkml:trace>
  <inkml:trace contextRef="#ctx0" brushRef="#br0" timeOffset="75438.2">20941 11480 244 0,'7'-19'90'0,"-7"19"-70"0,7-19 21 0,-7 19 7 16,0-6-2-16,0 0 3 15,0-3-10-15,0 2-4 16,-4 1-19-16,1 0-6 0,-11 9-2 16,0 0-2-16,-18 31-1 0,-21 23-3 15,-3 2 1-15,6 17-2 16,8 15 2-16,10 3 0 15,11-10 1-15,10-12 2 16,15-6 1-16,14-9-3 16,10-7-1-16,11-9 3 15,3-7 1-15,0-12 3 16,1-12 4-16,-1-10-4 16,-3-4 0-16,-4-11 5 15,-7-1 4-15,-7 0 0 16,-14-18 0-16,-10-7-8 15,-8 0-4-15,-13 4-7 0,-5 15-2 16,5 3-2-16,-22 13 3 16,-7 6-5-16,7 6 0 15,14 3-22-15,11 1-8 16,14-1-20-16,11-3-7 16,-1 1-21-16,22-4-8 15,-4 0-58 1</inkml:trace>
  <inkml:trace contextRef="#ctx0" brushRef="#br0" timeOffset="75677.02">21417 11646 356 0,'0'-9'132'0,"0"9"-103"0,7-3 10 0,-7 3-4 16,4-7-14-16,-1 7 1 16,8-3-11-16,-1-3-4 15,12 6-4-15,-5 0-3 0,11 6 3 16,-3-3-48-16,-4 4-22 0,-3-4-101 16</inkml:trace>
  <inkml:trace contextRef="#ctx0" brushRef="#br0" timeOffset="75833.42">21389 11869 284 0,'-18'19'107'0,"18"-19"-83"0,14 9 8 16,-14-9 1-16,11 0-19 16,0 0-5-16,20-9-3 15,-6-1-2-15,24 1-2 16,-10-1-32-16,14 7-13 0,-11-3-90 15</inkml:trace>
  <inkml:trace contextRef="#ctx0" brushRef="#br0" timeOffset="76286.42">22320 11590 264 0,'21'-38'101'0,"-21"38"-78"0,4-28 11 0,-4 25-1 15,-7 0-5-15,0 0 1 16,-14 9-5-16,3 0-1 16,-17 13-12-16,7-3 2 0,-15 12 3 0,8 0 5 15,-7 25 2-15,6-6-4 16,1 22 1-16,3-12-5 15,11 6-1-15,11 12-6 16,13-13 0-16,15-11-5 16,17-17 0-16,14-6 5 15,4-12 3-15,0-7-2 16,0-12 0-16,-3-9 1 16,-1-10 4-16,-3-19-2 15,-7-15 1-15,-11-7-5 16,-18 13 0-16,1 9-5 15,-18-28 0-15,3 13-3 16,-20-17-1-16,3 11-6 0,-39 12 0 16,14 9-15-16,-18 19-3 15,11 3-42-15,4 19-19 16,10 0-109 0</inkml:trace>
  <inkml:trace contextRef="#ctx0" brushRef="#br0" timeOffset="77104.17">20179 12831 304 0,'-21'-6'115'0,"7"6"-89"0,0 6 5 0,6 1-1 16,1 2-10-16,0 1-2 15,4-1 3-15,3 0 3 16,3-2-12-16,8-1 9 0,7-6 5 16,13-6-5-16,-6 6 0 15,-4-3-10-15,11-1-4 16,-4 1-7-16,4 3 0 16,7 3 0-16,-15 1 2 15,-2-1-19-15,2-3-6 16,-3 0-26-16,4-3-9 15,7-4-24-15,0-2-11 0,-1 3-38 16</inkml:trace>
  <inkml:trace contextRef="#ctx0" brushRef="#br0" timeOffset="77614.44">20892 12712 296 0,'7'-6'112'0,"-7"6"-87"0,0-6 9 0,0 6-1 16,-4-3-8-16,4 0 0 16,-3-1-5-16,-1 1 0 15,0 0-11-15,1 0 1 0,-1 0 1 16,1 0-2-16,-8 6 0 15,4-3-3-15,-14 9-1 16,3 1-3-16,-13 15-2 16,-8 19-2-16,4 6 1 15,3 3 1-15,7-3 2 16,11-3-1-16,7-3 2 16,11-9 0-16,10-1 1 15,7-9 0-15,7-3 2 16,4-6-1-16,3-7 2 0,0-9 5 15,-3 0 2-15,-4-9-1 16,-3-1 0-16,-7-5 4 16,-11 2 1-16,0 4-7 15,-7-10-4-15,0 3-4 16,-18-2-3-16,4 2-2 16,-25 6 1-16,-14 10-1 15,7 10-2-15,8-1-15 16,6 1-7-16,11-1-25 15,10 7-7-15,11-7-30 16,7 1-11-16,7-4-49 16</inkml:trace>
  <inkml:trace contextRef="#ctx0" brushRef="#br0" timeOffset="77914.61">20168 13324 328 0,'-14'0'123'0,"18"0"-95"0,10 0 9 0,0 0 0 15,11 0-8-15,13 0 3 16,12 0-7-16,3-3-1 15,14-4-13-15,14 4-2 0,7-3 1 16,-3 6-6-16,-8-3 0 0,1-3-2 16,3-4 1-16,-3 1-22 15,-22-1-9-15,-10 7-68 16,11-3-27-16,-12 3-32 16</inkml:trace>
  <inkml:trace contextRef="#ctx0" brushRef="#br0" timeOffset="78352.98">21939 12700 320 0,'-7'3'121'0,"7"-3"-95"0,0 3 9 0,0-3-1 0,4 3-11 15,-1 0 1-15,4 0-4 16,0 1-3-16,15-1-9 16,-5 0-5-16,11 0 0 0,-3 0-2 15,7 3-1-15,-7-2-17 16,-1-1-9-16,-3 0-41 15,4 0-20-15,-4-3-56 16</inkml:trace>
  <inkml:trace contextRef="#ctx0" brushRef="#br0" timeOffset="78815.94">22518 12593 284 0,'7'-12'107'0,"-7"12"-83"0,7-13 15 0,-7 13 3 16,3-6-10-16,1 3-1 15,0-4-6-15,-1-2-4 16,-3 9-11-16,0-3 0 0,-3 6 1 16,-1-3-2-16,-10 16 2 15,3-7-6-15,-6 16-1 16,3-6 0-16,-8 15 0 15,5-5 2-15,-1 21 1 16,4-9 1-16,7 12 0 0,3-9-2 16,8 3-1-1,-1-10-1-15,12-2 2 0,-5-7 1 16,11-3 3-16,15-6-1 16,-8-6 2-16,-3-7-2 15,6-9 0-15,-3 0-3 16,-6-19 1-16,-5 9 0 15,-17-9 3-15,0 3-5 16,-21 4-3-16,3 2-4 16,-13 13-1-16,6 0-1 15,-10 6 3-15,7 1-20 16,-4 5-6-16,7-2-28 16,4 2-10-16,3-6-41 0,8 10-17 15,3-6-21 1</inkml:trace>
  <inkml:trace contextRef="#ctx0" brushRef="#br0" timeOffset="79057.59">22130 13230 428 0,'-4'-3'159'0,"4"3"-124"0,18 0 6 0,-8 0-4 15,8 0-21-15,0 0-3 16,17 3-8-16,-7-3-2 0,22-3-1 16,-8 3 1-16,25 0 0 0,-14 0-1 15,3 0-2-15,11 0-37 16,-14 3-15-16,-7-3-78 16,-7 9-33-16,-11 1 19 15</inkml:trace>
  <inkml:trace contextRef="#ctx0" brushRef="#br0" timeOffset="79731.12">20934 11057 280 0,'0'-6'107'0,"0"6"-83"0,0 3 2 0,0-3-4 15,0 6-1-15,0 0 2 16,0 13-4-16,0-6 1 16,-4 30-11-16,1-11 6 0,-18 65 4 15,7-22 1-15,-36 95 0 16,-20 77-8-16,6-5-5 16,11 9-2-16,7-10 1 15,7-28-3-15,4-6-2 16,3-28-29-16,-3-25-14 15,3-29-40-15,8-18-18 16,3-23-38 0</inkml:trace>
  <inkml:trace contextRef="#ctx0" brushRef="#br0" timeOffset="80752.08">20267 15450 220 0,'7'9'82'0,"-7"-9"-64"0,4 3 22 0,-4-3 4 16,0 0-13-16,0 0-4 16,0 0-4-16,0 0 0 15,-7 3-13-15,0-3 3 0,-4 0 3 16,0-6 5-16,-3-7 2 0,-3-12-6 16,-1-6 0-16,0-10-4 15,1-3 2-15,-4-3-6 16,6-6-3-16,5-3-3 15,3-20-3-15,3-8 1 16,8 8-1-16,10 7-3 16,7 13 0-16,14 9-1 15,4 9 3-15,4 4 0 16,-1 12 1-16,0 9 0 16,-7 10 0-16,1 6 0 15,-8 7 0-15,0 5 0 16,0 7 2-16,4-3-3 15,0 0 0-15,3-6-48 16,0-1-21-16,-3-6-42 0,3-2-16 16,-10 2 12-1</inkml:trace>
  <inkml:trace contextRef="#ctx0" brushRef="#br0" timeOffset="80996.82">20976 14659 336 0,'11'-9'126'0,"-4"3"-98"0,10-4 1 0,-6 7-5 0,3 0-16 15,7 0-2-15,8 0-4 16,-5 3-2-16,1 0 1 15,-7 6-17-15,-8 4-4 0,-6 2-47 16,-8 7-22-16,-3 12-35 16</inkml:trace>
  <inkml:trace contextRef="#ctx0" brushRef="#br0" timeOffset="81174.86">20966 15055 312 0,'10'3'115'0,"1"-3"-89"0,3-7 5 0,-7 7-1 16,7-3-17-16,4 0-4 16,3 3-4-16,0 0-1 15,4 0-2-15,-1 0-4 0,1 3 1 16,0 0-37-16,-1-3-14 16,5-3-86-1</inkml:trace>
  <inkml:trace contextRef="#ctx0" brushRef="#br0" timeOffset="81462.28">21484 14942 312 0,'-10'3'118'0,"6"3"-92"0,8-3 4 16,-4 3-5-16,3-2-9 16,8-4 3-16,6 0-6 15,8 0-3-15,10-4-5 16,4-2-4-16,0 6 0 0,-4 0-4 16,-3 0 2-16,-4 0-1 15,-7 10 0-15,-3-4-75 16,0-3-33-16,-8-12-24 15</inkml:trace>
  <inkml:trace contextRef="#ctx0" brushRef="#br0" timeOffset="81983.25">22483 14471 260 0,'10'-22'99'0,"-13"13"-77"0,-1-4 11 0,1 7 2 16,-5 0-4-16,1 0 4 16,0-1-4-16,0 1-1 15,-3 0-17-15,-1 0 1 0,-3 2 2 0,-4 11-4 16,-3 5 1-16,4-2-8 15,-22 24-1-15,-7 7-2 16,-3 12 1-16,-1 22 0 16,4 16 3-16,11-6-1 15,7-7 0-15,7-2 1 16,14-1 1-16,10-3-3 16,15 6-3-16,13-12 0 15,12-9 1-15,3-17 1 16,0-5 1-16,-4-16 6 15,0-10 4-15,1-15-3 16,-1-13 1-16,-7-9-5 16,-10-3-2-16,-11-4 4 0,-14 4 4 15,-7-1-7-15,-11 1-1 16,-6 3-3-16,-12 6-2 16,-10 0-2-16,-3 12 1 15,0 1-8-15,6 0-4 16,12 5-35-16,6 1-16 15,7 3-42-15,15 0-18 16,3 0-27 0</inkml:trace>
  <inkml:trace contextRef="#ctx0" brushRef="#br0" timeOffset="82738.97">22370 13960 272 0,'-29'-53'101'0,"8"22"-78"0,-21-23-9 0,14 35-10 16,-22-2 8-16,-6 2 8 15,-11 0 8-15,-28 6 3 16,-15 4-16-16,-3 3 4 0,-17 3 2 15,-15 3-5-15,-3 3 1 16,-18 3-8-16,-3 10-3 16,-15 9-3-16,-6 19-3 15,3 12 5-15,-14 10 1 16,14 0 0-16,7 6-1 16,4 25 5-16,24 0 4 15,18 0-5-15,7 13-3 16,7 19-1-16,14 6 1 0,18 31-1 15,24 0 0-15,33-6-3 16,48 19 1-16,29-16 2 16,49-25 2-16,43-4 1 0,60-5 2 15,34-13 1-15,22-16 1 16,32-28-2-16,7-12-1 16,-14-25 3-16,13-29 5 15,-16-41-5-15,20-21-2 16,-14-10-1-16,-10-25-1 0,-11-31-2 15,-18 3 1-15,-24-32-4 16,-25-12-2-16,0-63 0 16,-60 7 1-16,-63-7-1 15,-64 10-1-15,-43 28 1 16,-62 9-1-16,-36 25 0 16,-39 32 0-16,-7 31-5 15,-25 28 1-15,4 29-3 16,14 12 2-16,0 16-21 15,32 12-11-15,35-3-24 16,35 6-12-16,39 4-122 16</inkml:trace>
  <inkml:trace contextRef="#ctx0" brushRef="#br0" timeOffset="84070.01">24853 11759 196 0,'18'-66'74'0,"-8"38"-58"0,5-10 1 0,-12 20-6 16,4-11 12-16,0-2 10 15,0 3 5-15,0 0 2 16,-3 9-22-16,-1 0 5 0,1 3 4 16,-1 7-6-16,1 6 0 15,-4 15-1-15,0 23 2 16,-4 15-3-16,-3 25-2 16,0 57-5-16,-3 25-2 15,3 50-9-15,0 47 0 16,3 25-1-16,8 9 2 15,3 29-1-15,7 6-1 0,-4-28 3 16,1 12 0-16,-4-44-1 16,-7-46-2-16,0-54 1 15,-4 34-1-15,1-50-11 16,-1 26-3-16,1-38-11 16,3-16-2-16,0-28-36 15,3-32-16-15,1-8-67 16</inkml:trace>
  <inkml:trace contextRef="#ctx0" brushRef="#br0" timeOffset="85001.05">26116 12270 252 0,'7'3'93'0,"-7"-3"-72"16,0 0 22-16,0 0 6 0,0 0-17 16,-7 0-6-16,0-3-4 15,0-3 0-15,-4 3-12 16,1-7 1-16,-1-5 2 0,1-4-3 15,3-12 2-15,0-16-5 16,0-16 1-16,-1-9-5 16,1 9 0-16,0 0-1 15,4 7 1-15,6 9-4 16,4 6 0-16,8 7-1 16,6 5 0-16,7 7 2 15,4 7 0-15,6 5-3 16,8 4 0-16,11 6 2 0,-1 9 2 15,-6-2-13-15,-8 2-5 16,-7 4-46-16,-3-4-21 16,-7 7-63-1</inkml:trace>
  <inkml:trace contextRef="#ctx0" brushRef="#br0" timeOffset="85246.45">26599 11819 296 0,'-3'3'112'0,"6"0"-87"0,1 3 9 16,0 1-1-16,3-1-15 16,0 0-2-16,3 3-7 15,4 1-1-15,4-1-5 16,0 1-2-16,3-1 2 0,0-3-2 15,-3 1-1-15,-1-1-37 16,1 3-15-16,-1 1-91 16</inkml:trace>
  <inkml:trace contextRef="#ctx0" brushRef="#br0" timeOffset="85571.98">27167 11659 244 0,'4'-16'93'0,"-4"16"-72"0,0-6 11 0,0 6 3 16,0 0-15-16,0 0-1 16,-4 6 0-16,1 0 0 15,-4 7-10-15,-4 6 1 0,1 0 3 16,-1-1-1-16,1-2 3 15,-1 9-6-15,4 0-1 16,3 0-4-16,4 0-3 16,4 0 0-16,6-6-1 0,5 0 2 15,2-3 1-15,1-7-1 16,-1-3-2-16,-2-6-2 16,-1 0 1-16,-4 0-30 15,-3 0-12-15,0-3-110 16</inkml:trace>
  <inkml:trace contextRef="#ctx0" brushRef="#br0" timeOffset="85872.47">27347 11700 256 0,'-7'-16'96'0,"4"13"-75"0,3-7 12 0,0 10 2 15,0 0-12-15,0 0-4 16,0 0 5-16,0 10 4 16,-4 2-15-16,-6 7 0 0,-1 9 0 15,-3 19-3-15,-4 10 0 16,4 6-4-16,0-1-1 16,0-2-3-16,3-4-2 15,4-6 1-15,4-6 1 16,3-6-3-16,3-13-2 15,4-12-27-15,4-4-12 16,0-9-94 0,6 0-63-16,4-9 82 15</inkml:trace>
  <inkml:trace contextRef="#ctx0" brushRef="#br0" timeOffset="86105.28">27587 11743 316 0,'4'-3'121'0,"3"3"-95"0,10-6 0 16,-6 6-5-16,0 0-11 16,-1 0 0-16,11 0-6 0,15 0-3 15,2 0 0 1,-9 0-1-16,-8 0 0 0,-7 6-36 15,-11-3-13-15,-6 7-87 16</inkml:trace>
  <inkml:trace contextRef="#ctx0" brushRef="#br0" timeOffset="86247.31">27605 11913 276 0,'-4'6'104'0,"4"-3"-81"0,11 3 1 0,-8-2-5 16,8-4-11-16,7-4-2 15,3 1-6-15,7-3 0 16,11 0 0-16,3 0-9 0,1 2-4 16,-1-2-110-1</inkml:trace>
  <inkml:trace contextRef="#ctx0" brushRef="#br0" timeOffset="86681.21">28226 11753 220 0,'10'-13'82'0,"-6"7"-64"0,3-3 11 16,-7 9 2-16,0 0-8 16,-4-3 1-16,-3 3-4 15,-3 0-1-15,-4 3-10 16,-4 6 3-16,-3 0 2 0,-7 10-3 0,-4 6-1 15,-3 16-2-15,-1 9 0 16,5 7-2-16,6-7 1 16,11 3-2-16,14-6 0 15,14-3 1-15,7-3 3 16,7-7 5-16,4-9 3 16,3-12 2-16,8-10 1 15,6-12 0-15,4-1 2 16,-4-12-6-16,-6-9-1 15,-8-16-7-15,-10-16 0 16,-11 1-5-16,-14-1-2 16,-14 3 2-16,-11 1 0 15,-7 2-26-15,4 29-9 16,7 3-19-16,-14 12-7 0,6 4-34 16,-13 15-14-16,7-3-28 15</inkml:trace>
  <inkml:trace contextRef="#ctx0" brushRef="#br0" timeOffset="87107.83">26790 12621 304 0,'0'-6'112'0,"3"6"-87"0,-3 3 9 0,0 0-4 15,0 7-7-15,0-1-2 16,0 10-9-16,0 9-3 0,0 0-5 16,4 10-5-16,0 3 0 0,3 3 1 15,0-3 0-15,0-4-7 16,0-6 0-16,0-5-46 15,0-8-17-15</inkml:trace>
  <inkml:trace contextRef="#ctx0" brushRef="#br0" timeOffset="87284.92">26744 12687 280 0,'-32'-9'107'0,"25"12"-83"0,7-3 4 15,0 0-4-15,4 3-19 0,6 3-2 16,8-2-2-16,7-1 1 16,10 0-1-16,4 0-1 0,0 0 1 15,-4 0-8-15,-3 0 0 16,-8 0-123 0</inkml:trace>
  <inkml:trace contextRef="#ctx0" brushRef="#br0" timeOffset="87555.37">27132 12590 288 0,'-10'-6'110'0,"10"9"-86"0,-4 0 5 0,4-3-5 0,0 6-3 15,0 4 2-15,0 2-4 16,0 1-1-16,-3 2-10 15,3-2-1-15,0 6 3 0,0 0-6 16,3-1 0-16,1 1-4 16,3-3-1-16,3-4 1 0,1-2 0 15,-1-1 2-15,1-6 1 0,-4-3-10 16,0 0-3-16,-3 0-46 16,-1-9-18-16,4 6-68 15</inkml:trace>
  <inkml:trace contextRef="#ctx0" brushRef="#br0" timeOffset="87789.57">27224 12621 316 0,'-4'0'118'0,"1"0"-92"0,3 16 11 0,0-7-1 16,0 1-7-16,0 2 1 15,0 10-11-15,0 3-1 16,0 4-11-16,0 2-4 0,0 4 0 15,0-1-2-15,3 1-1 16,1-4-2-16,-4 0-1 16,0 1-36-16,0-4-14 15,0-3-41-15,0-6-19 16,0 3-10 0</inkml:trace>
  <inkml:trace contextRef="#ctx0" brushRef="#br0" timeOffset="88055.27">26744 13201 348 0,'-14'0'129'0,"14"0"-100"0,4 4-4 15,-1-4-10-15,4 0-3 16,11-4 5-16,10 1 0 15,14-3-1-15,15-6-8 16,3 2-1-16,0 1 0 0,0-1-3 16,0 1-1-16,3 6-1 15,1-4 1-15,-4 1-37 0,0-3-17 16,-4-4-100 0,0-2-59-16,1-7 93 15</inkml:trace>
  <inkml:trace contextRef="#ctx0" brushRef="#br0" timeOffset="88398.77">28053 12646 288 0,'-7'-15'107'15,"7"15"-83"-15,3-3 10 0,-3 3 0 0,0 0-13 16,0 0-1-16,4 0 1 16,3 3 1-16,-4 6-11 15,1 7 2-15,0 6 1 0,-4 6-5 16,0 10-1-16,0 9-6 15,0 3-2-15,0-3 0 16,0-6 2-16,0-1-25 16,0-5-10-16,0-13-49 15,3-3-20-15,-6-13-33 16</inkml:trace>
  <inkml:trace contextRef="#ctx0" brushRef="#br0" timeOffset="88591.33">27926 12712 324 0,'-18'-6'123'0,"18"6"-95"0,7 0-8 0,0 0-9 16,7 3-12-16,11 0-2 16,3 0 2-16,1 4 2 15,-1-1 0-15,0-3-1 0,-3 0 1 16,-1 0-26-16,-6 1-10 15</inkml:trace>
  <inkml:trace contextRef="#ctx0" brushRef="#br0" timeOffset="88860.41">28293 12599 312 0,'-7'4'115'0,"3"5"-89"0,-3 0 1 15,0 1-4-15,0-1-6 16,0 7-1-16,0-4 0 16,3 10 3-16,1-3-11 0,3 0 7 0,0-3 2 15,3-4-7-15,8 4-3 16,0-7-2-16,6 1-1 16,1-7-2-16,3 3-2 15,0-3 1-15,0-3-1 16,-3 0-31-16,0-3-12 15,-8-3-57-15,4 3-24 16,-7 3-3 0</inkml:trace>
  <inkml:trace contextRef="#ctx0" brushRef="#br0" timeOffset="89100.99">28487 12603 328 0,'-14'-10'123'0,"10"10"-95"0,4 0 5 0,0 0-3 0,0 6 3 16,4 4 4-16,-1 2-4 16,1 4 0-16,-4 6-19 15,0 6-4-15,-4 7-2 0,1 5-4 16,3 4-3-16,0 0 0 16,3-3-1-16,1-3-3 15,-4-1 2-15,0-8-41 16,0-8-19-16,-4 5-64 15,-3-8-26-15,-3-5 20 16</inkml:trace>
  <inkml:trace contextRef="#ctx0" brushRef="#br0" timeOffset="89369.62">27742 13277 348 0,'-3'6'129'0,"10"-12"-100"0,21-4 4 0,-3 7-4 15,17-3-2-15,15-3 4 16,3-1-6-16,0 1-1 16,7-1-13-16,7 4-4 0,3 0-3 15,-3 3-2-15,-7-1 1 16,-7 1-4-16,-10 0 0 0,-1 0-39 15,1 3-15 1,-1 0-24-16,4 0-6 0,-7 6-58 16</inkml:trace>
  <inkml:trace contextRef="#ctx0" brushRef="#br0" timeOffset="90197.02">26638 15340 296 0,'4'-10'110'0,"-4"7"-86"0,-4-12 16 0,1 8 0 16,-1-5-7-16,-3-10 1 16,-3-6-15-16,-5-1-6 15,-2 1-8-15,-4-9 1 0,-4-17 3 16,-3-18-3-16,3-6-1 16,0 18 0-16,1-24-1 15,2-14-2-15,8 1 1 16,7 13-2-16,11 11-1 15,10 14 3-15,14 6 2 0,18 15 0 16,3 13 2 0,8 3-4-16,20 6-2 0,12 10 0 15,-5 6-1-15,-10 12 0 16,-10 7 2-16,-11 3-21 16,-14 0-9-16,-8 0-39 15,-6-6-15-15</inkml:trace>
  <inkml:trace contextRef="#ctx0" brushRef="#br0" timeOffset="90458.22">27182 14493 364 0,'-15'-3'134'0,"15"6"-104"0,4-3 5 0,-1 0-6 16,8 0-15-16,7 0-1 15,10 0-5-15,7 0 0 16,4 0-5-16,0 3-2 0,-4 1 0 16,-7 2-1-16,-7 3 0 15,-10 4-53-15,-11 2-24 16,-7 7-85-1</inkml:trace>
  <inkml:trace contextRef="#ctx0" brushRef="#br0" timeOffset="90632.31">27146 14854 348 0,'-10'3'129'0,"13"3"-100"0,8-6 13 16,-4 0 0-16,3-6-18 15,8 3-1-15,7-3-11 16,7-4-3-16,3 7-5 15,4-3-3-15,-1 6 2 0,-2-3-20 16,-1-4-8-16,0 7-49 16,1-6-20-16,-1 0-57 15</inkml:trace>
  <inkml:trace contextRef="#ctx0" brushRef="#br0" timeOffset="90946.42">27852 14380 332 0,'-11'-3'123'0,"4"10"-95"0,-3 8-6 0,3-2-8 16,-4 6-5-16,-3 3 5 15,0 9 3-15,0 0 2 16,3 1-10-16,4-1 3 0,3-3 4 0,1-3-2 16,6 3 0-16,8-2-6 15,7-1-3-15,6-7-2 16,5-5-3-16,2-4-2 16,1-5 1-16,0-4-54 15,0-7-25-15,-1 1-86 16</inkml:trace>
  <inkml:trace contextRef="#ctx0" brushRef="#br0" timeOffset="91185.24">28116 14337 364 0,'0'0'134'0,"0"15"-104"0,0 17 16 0,0-14-1 16,-3 14-10-16,-1 5 0 15,1 7-12-15,-1 10-3 16,1 21-12-16,3 3-5 0,0 4 0 16,3-10-2-16,1-3-1 15,3 6 1-15,0-6 1 16,-4-3-25-16,1-7-12 16,0-5-26-16,-1-10-10 15,1-7-101 1</inkml:trace>
  <inkml:trace contextRef="#ctx0" brushRef="#br0" timeOffset="91830.51">27799 13891 264 0,'7'-103'99'0,"-11"78"-77"0,-13-7 18 16,6 23 2-16,-6-7-16 0,-15 1-2 15,-14-4-8-15,-25 6 0 16,-10 1-9-16,-7 2 0 0,-14 1 3 15,-18-1 0-15,-4 4 2 16,-10 6-4-16,-17 6-3 16,2 7 0-16,-16 9 1 15,-12 31-1-15,11 23 0 16,-6 11-1-16,9 20 0 16,19 31 6-16,17 6 6 15,17 38-4-15,36-6 1 16,32 18 1-16,35-12 1 15,35-19-6-15,57 3-3 16,31-3 3-16,46-28 2 16,22-19-4-16,24-19 1 15,21-22 6-15,8-12 3 0,20-22 5 16,-13-19 3-16,13-16-11 16,-21-22-5-16,18-12-4 15,-28-28 1-15,4-23-1 16,-19-5 0-16,-24-23-6 15,-10-28 1-15,-22-12 0 16,-39-35 2-16,-49-6-6 16,-60-25 1-16,-38-7-6 15,-68 4-1-15,-35 40-4 16,-43 38-1-16,-6 35-1 16,-22 24 2-16,18 29-27 15,11 13-13-15,14 12-25 16,31 9-9-16,54 7-84 15</inkml:trace>
  <inkml:trace contextRef="#ctx0" brushRef="#br0" timeOffset="93131.82">30004 11935 212 0,'21'-22'82'0,"-14"12"-64"0,7 1 4 0,-10 3-1 0,-1 6-4 16,1-3 1-16,3-4 6 15,0 7 2-15,-4 0-13 16,1 0 12-16,-1 0 5 0,1 0 9 15,-4 0 5-15,0 0-1 16,-7 10-2-16,-7-1-16 16,-4 7-5-16,-14 6-10 15,-10 3-4-15,-7 0-1 16,-1 3-1-16,4-3-5 0,8 0-1 16,2-3 1-16,8 0 0 15,0 0 1-15,7-3 0 16,3 6 0-16,0-6 0 15,8 0-3-15,3-1 0 16,7-2 2-16,7 0 2 16,10-4 0-16,12 7-1 15,6 0-2-15,4 6-1 16,-4 6-1-16,-3 1 3 16,-8 9 4-16,-6-10 3 15,-11 0 4-15,-7-3 1 16,-10-2-1-16,-8-1 1 15,-3-3-6-15,0-4-1 16,-1 1-2-16,1 0 1 0,4-3-2 16,3-4-1-16,3 1-2 15,4-1 1-15,7 4 1 16,7 0 0-16,7 6-3 16,4 3 0-16,3 6 2 15,-3 7 2-15,-8-1 0 16,-6 1-1-16,-8 0 3 15,-10-4 0-15,-7 1-1 16,0-4 1-16,-1 0 2 16,1-3 2-16,4 1-3 15,3 5-3-15,3-2-3 16,7 2 1-16,8 1 1 16,7 2 2-16,10-2-3 0,10-7 0 15,12-3 3-15,3-6 1 16,0-7-1-16,-4-5 1 15,-3-1-4-15,-11 0-2 16,-7 4-100 0,-3-1-115-1</inkml:trace>
  <inkml:trace contextRef="#ctx0" brushRef="#br0" timeOffset="93966.47">30103 12719 312 0,'0'-4'118'0,"0"4"-92"0,7 0 13 0,-4 0 0 16,8-3-10-16,10 0-2 15,7 0-13-15,11 0-4 16,7 3-6-16,-4 0-3 0,-3 3 0 16,-7 0-1-16,-8 3 2 0,-2 1-19 15,-5-1-6-15,-3 0-61 16,0 1-27-16,-7 2-25 15</inkml:trace>
  <inkml:trace contextRef="#ctx0" brushRef="#br0" timeOffset="94532.73">30977 12496 276 0,'7'-22'104'0,"-7"13"-81"0,0-4 7 0,0 10-1 16,-3-3-5-16,-1-1 3 15,1 1-6-15,-4 0-3 16,0 3-10-16,0 3 4 0,-4 3 1 15,-3 6 2-15,-7 4 4 16,-7 6-9-16,-8 6-1 16,-2 0-3-16,-5 12-1 15,11-11-3-15,-6 17 1 16,2 11 2-16,5 5 2 16,9 1-6-16,8 3 0 15,7-10-1-15,7-3 2 16,11-6 1-16,10-6 3 0,11-7 1 15,7-3 1-15,3-6 0 16,0-3 0-16,1-10-2 16,-5-2-1-16,-2-7-1 15,-8-7 0-15,-3-2 0 16,-4-4 2-16,-7-5-3 16,-11-8 0-16,-3-5-3 15,-10 3-1-15,-8-3 1 16,-10 5 0-16,-4 8-3 15,-3 8 0-15,0 7-3 16,3 6 1-16,4 3-17 16,10 4-6-16,7 2-16 15,11 4-5-15,8 0-25 0,6-1-8 16,3-5-57 0</inkml:trace>
  <inkml:trace contextRef="#ctx0" brushRef="#br0" timeOffset="94836.27">31182 12941 296 0,'4'6'112'0,"-8"10"-87"0,1 16 24 16,-5-17 4-16,1 10-11 16,-3 4-2-16,-4 2-11 15,-4 3-4-15,0 4-14 16,4 6-9-16,4-3-2 0,-1-7 0 16,4 4 0-16,7-7-27 15,0-6-9-15,4-3-39 16,3-12-15-16,7-1-59 15</inkml:trace>
  <inkml:trace contextRef="#ctx0" brushRef="#br0" timeOffset="95269.74">31574 12574 304 0,'-7'-9'112'0,"3"12"-87"0,-7 3 0 0,4 1-5 16,0 2-12-16,-3 0 0 0,3 4 2 15,-4-4 4-15,4 10-8 16,4-3 8-16,3-4 3 0,0 7-1 16,0-6 1-16,3-1-5 15,1 1-2-15,-1-1-4 16,1-2-1-16,10-4 1 16,-4-3 1-1,8-3 1-15,3 0 0 16,7 0 2-16,4 0-5 15,0 0-1-15,-4 0-2 16,-3 6-2-16,-11-2-10 16,-7-4-4-16,-4 9-59 15,-3-3-27-15</inkml:trace>
  <inkml:trace contextRef="#ctx0" brushRef="#br0" timeOffset="95644.47">31881 12515 372 0,'0'-19'140'0,"0"16"-109"0,0 3 2 0,0 0-4 0,0 3-5 16,0 13 3-16,-4 6-1 16,0 6-1-16,1 3-14 15,-4 7 4-15,-4 25 3 0,-3 9-4 16,0 3 2-16,0-6-9 16,0-3-2-16,0-10-1 15,7-3 0-15,3-9-2 16,8-6 1-16,3-4-2 15,3-8-1-15,4-11-4 16,1-2 0-16,-5-7-47 16,1-3-18-16,-4-6-33 15,3 0-15-15,-6-3-40 16</inkml:trace>
  <inkml:trace contextRef="#ctx0" brushRef="#br0" timeOffset="96651.59">32046 12139 256 0,'-10'-10'96'0,"6"7"-75"0,1-3 3 0,3 6-2 0,0 0-5 15,0 0 1-15,0 0 2 16,3 0 0-16,1 0-11 16,-1 0 10-16,1 0 4 0,-1 0-3 15,-3 0 1-15,0 0-3 16,0 6-2-16,0-3-4 15,0 3 0-15,4-2-5 16,-1 5-2-16,1-3 0 16,3 0 1-16,4 1-1 15,-1-1 2-15,4 0 0 16,4 1 1-16,0-1-4 16,-1 3-3-16,4 1 0 0,4-1 1 15,3 4-1-15,0-1 2 16,1-2 0-16,-1-1 1 15,4 0-5-15,-4 1 1 16,-3 2 2-16,-1-2 1 16,-6-1 1-16,0 1 0 15,-4-1 4-15,-4 0 3 16,-3 4-2-16,-3-1 0 16,-4 1-3-16,-7 3 1 15,-4-4 0-15,-3 10 3 16,-4-3-1-16,-3 3 2 15,-7 3-6-15,-4 0-3 0,1-3-1 16,-1 0-1-16,7-3-3 16,4 0 2-16,3-4 1 15,8-2 0-15,6 6-3 16,8-10 2-16,3 7-1 16,7-7 0-16,0 4 2 15,4-4 2-15,-4 0-1 16,0 1-1-16,-4-1 1 15,-2 1-1-15,-5 2 0 16,-6 4 2-16,-5-4-1 16,1 10-1-16,0-3-2 15,0 3-1-15,-3-3 2 16,3-3 2-16,0 2 0 0,0-8 2 16,-1 6-4-1,1-4 0-15,4 1 1 0,-1 2 2 16,1 4-3-16,-1 3-2 15,4-3 2-15,4 9 2 16,6-3 0-16,5 3-1 16,6 1-2-16,0 5 1 15,0 10 1-15,-3 0 0 16,-4 3 0-16,-4 6 2 16,-6-9-1-16,-4 0 2 15,-7-6-2-15,-7-7 2 16,-4-9-2-16,0 3 2 15,1-12-2-15,-1-1-1 16,1-9-17-16,-1-3-6 16,-3 0-22-16,-4-3-7 0,-3 3-29 15,7 0-12-15,3 0-71 16</inkml:trace>
  <inkml:trace contextRef="#ctx0" brushRef="#br0" timeOffset="97660.34">32530 11769 244 0,'31'-26'93'0,"-31"26"-72"0,22-21 9 16,-22 17 2-16,0-5-9 15,0 3 1-15,-7-7-2 16,-8-12-2-16,-2-3-10 15,-4 6 0-15,-8-3 3 0,-9-3-1 16,-19-4 1-16,-13 1-5 16,-5 3 0-16,-6-1-5 15,-21 1-2-15,-18 3 2 16,0 3 0-16,-21 3-1 16,-7 7 1-16,3 2 0 15,-6 4 1-15,-1 6 0 0,18 0 2 16,10 3 1-16,-6 4 1 15,-4 8 0-15,10 7 0 16,33-6-4-16,-61 22-1 16,7 2-3-16,8 1-1 15,-12 0 1-15,1 0 0 16,11-1 0-16,-1 4 0 16,-3 19 2-16,10 15 1 15,19 7 1-15,20 3 0 16,18 18-5-16,17 20 1 15,19-4 0-15,13 16 2 16,14 6-1-16,15-6 2 16,17-3 4-16,25 19 6 0,28-7 8 15,32 13 5-15,56 3-10 16,14-9-2-16,47-20-6 16,9-27 0-16,15-19-3 15,11-29 2-15,-1-21-2 16,15-16 0-16,-18-13-1 15,18-9 0-15,-18-3-5 16,10-6 1-16,-27-4 0 16,6-12 2-16,-31-12-1 0,-8-32 2 15,-13-16 0-15,-36-12 3 0,-28-29-3 16,-21-21-2-16,-32-29 0 16,-39-21 1-16,-31-1-3 15,-46-5-2-15,-61 21-1 16,-27-6 0-16,-50 18 0 15,-18 29 3-15,-21 25-5 16,-3 28 2-16,-4 22-14 16,25 26-5-16,4 15-24 15,24 25-7-15,46 9-135 16,39 16-69 0,38 0 126-16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5T15:03:38.5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2716 5598 120 0,'4'-10'46'0,"-1"7"-35"0,1 0 7 0,-4 0 4 15,4-3-4-15,-1 6 1 16,1-10 3-16,3 7 3 0,0-6-13 16,-4 3 2-16,4-4 0 15,-3 7-1-15,-1-3 2 0,1 3-2 16,-4 0 2 0,0-1-6-16,0 1-1 15,0 0 0-15,0 3 0 16,0 0 2-16,-4 0 1 0,1-3 1 15,-8 3 2-15,4 3-3 16,-3 3 1-16,-5 4-3 16,-6 15 0-16,-3 16-3 15,-5 15-1-15,-9 10-1 16,2 3 0-16,1 19 9 16,-4 12 3-16,11 0 1 0,0-2 0 15,10 2-3-15,0 3-1 16,8-5 1-16,3-8 2 15,7-11-5-15,3-10 1 16,4-10-3-16,4-8 2 16,3-7-6-16,-3-7-3 15,6-6 1-15,1-9 2 16,-4-3 0-16,0 0 0 16,4-10-3-16,-4-5-2 15,-3-4 3-15,-4-4 2 16,-7-5-2-16,0 6-2 15,0-3-29-15,-4-4-14 16,-3 7-33-16,3-6-16 16,4-1-70-1</inkml:trace>
  <inkml:trace contextRef="#ctx0" brushRef="#br0" timeOffset="421.61">2688 6172 228 0,'-3'-10'88'0,"3"7"-69"0,0 0 13 0,0 3 0 15,0 0-6-15,0 6-1 16,3 4 0-16,4 15 1 16,4 3-14-16,-1 3 0 0,1 4 1 15,3-1-1-15,0 4 3 16,7 0-6-16,-3 2-3 15,-4-5-3-15,4-4 0 16,3-3-4-16,0-3 0 16,4-9 3-16,-8 0 1 15,-2-7-6-15,-8-6-2 16,3-3-51-16,-6-9-20 16,-1 9-68-16</inkml:trace>
  <inkml:trace contextRef="#ctx0" brushRef="#br0" timeOffset="760.91">3189 6074 288 0,'-3'-21'110'0,"-1"14"-86"0,4 7 13 0,0 0 0 16,0 0-14-16,-3 10-3 16,-1 18-7-16,0 19-1 0,-3 3-7 15,-3 10 1-15,-4 2 1 0,-7 23-1 16,-1 12 1-16,1-6-2 16,0 0 0-16,3 3-6 15,1 0 1-15,-1 3 0 0,8-15 2 16,6-19-6-16,4-10 1 15,0-12-10-15,4-13-4 16,-1-16-31-16,1-15-14 16,3-15-80-1</inkml:trace>
  <inkml:trace contextRef="#ctx0" brushRef="#br0" timeOffset="1057.69">3291 6404 312 0,'0'0'115'0,"0"3"-89"0,7 0-1 16,-7 0-5-16,8 0-12 15,2-3 0-15,8 0-6 16,3 0-2-16,4 0 0 16,6 0 0-16,-2 0 0 0,-1 0-11 15,0 0-3-15,0 0-55 16,-7 0-22-16,-3-3-24 16</inkml:trace>
  <inkml:trace contextRef="#ctx0" brushRef="#br0" timeOffset="1432.76">3817 6062 252 0,'-3'-6'96'0,"-1"15"-75"0,-3 0 14 0,0 1 3 0,3 9-7 15,-3 0-1-15,0-1-8 16,0 4-3-16,0 3-11 16,-3-3-3-16,3 7-1 0,-1-4-2 15,1 0-2-15,4 0 1 16,3-3-1-16,0 3-3 15,3-6 0-15,4-4 2 16,4-2 2-16,3-4 0 16,0-2-1-16,0-4 1 15,0-3-1-15,8-3 0 16,-1-4 0-16,0 1-51 16,4 0-20-16,-4-1-69 15</inkml:trace>
  <inkml:trace contextRef="#ctx0" brushRef="#br0" timeOffset="1623.97">4071 6169 272 0,'0'-7'101'0,"0"1"-78"0,0-3 15 0,0 5 4 0,0 1-10 31,0 0-1-31</inkml:trace>
  <inkml:trace contextRef="#ctx0" brushRef="#br0" timeOffset="1804.49">4068 6156 568 0,'-8'25'15'0,"1"13"-4"0,0 9-5 15,-3 0-1-15,-1 3-3 16,1 10 1-16,-1 5-7 15,8-2 1-15,3-10 1 16,0-6 3-16,0-6 0 16,3-6-1-16,1-7-2 0,3-6 1 15,-4-6-12-15,1-4-7 16,-4-3-33-16,3-5-14 16,-3-11-73-1</inkml:trace>
  <inkml:trace contextRef="#ctx0" brushRef="#br0" timeOffset="2133.67">4226 5833 264 0,'7'-9'99'0,"0"6"-77"0,8 6 13 15,-5 3 1-15,4 6-2 16,0 7 2-16,7 6-2 16,1 16-1-16,-1 22-18 15,-4 12 2-15,5 0 3 0,-12-6-5 16,-6 7 0-16,-4 2-7 16,-7 10-3-16,-11-7-2 15,0-12 0-15,1-9-2 16,3-10-1-16,0-3-30 15,-1-12-15-15,5-10-13 16,6-7-2-16,-3-8-11 16,7-10-3-16,4-10-44 15</inkml:trace>
  <inkml:trace contextRef="#ctx0" brushRef="#br0" timeOffset="2522.71">4830 5698 232 0,'-11'-9'88'0,"4"18"-69"0,-4 1 19 0,4-1 6 0,4 4-12 16,-4 5-1-16,0 7-9 15,-7 7-2-15,6 5-11 16,-2 10 6-16,-1 22 2 0,1 16 2 16,-1 3 1-16,1 6-5 15,-5 13-1-15,5 2-8 16,-1-5-2-16,8-13-4 15,3-16-1-15,3-3 1 16,1-12 2-16,6-13-3 16,1-10-2-16,0-12-42 0,-1-9-20 15,1-6-99 1</inkml:trace>
  <inkml:trace contextRef="#ctx0" brushRef="#br0" timeOffset="2856.26">4939 6009 280 0,'0'0'104'16,"-4"9"-81"-16,-3 16 3 0,4-3-6 0,-1 13-7 16,4 5 2-16,4 1 1 15,3 6 2-15,3-6-10 16,5-3 4-16,-1-4 2 0,7-3-7 16,-4-2-2-16,5-1-3 15,-8 0-2-15,0-6 3 16,0-3 0-16,-3 0-39 15,-1-7-15-15,-3-2-96 16</inkml:trace>
  <inkml:trace contextRef="#ctx0" brushRef="#br0" timeOffset="3154.43">5225 6074 260 0,'0'0'99'0,"0"10"-77"0,-4 18 18 0,4-12 4 15,-3 9-8-15,-4 9 2 16,-1 10-13-16,-2 6-6 16,-4 10-10-16,0 12-2 0,-7 13 0 15,-8-7-3-15,1 4-1 16,0-10-1-16,3 0 1 0,-7 0-2 15,8 0-1-15,6-9-2 16,4-10 1-16,7-9-34 16,3-9-17-16,4-10-83 15,4-16-60 1,3-9 77-16</inkml:trace>
  <inkml:trace contextRef="#ctx0" brushRef="#br0" timeOffset="3442.16">5510 6335 280 0,'-17'9'107'0,"10"1"-83"0,0 2 17 0,3-6 4 15,4 1-26-15,4-1-8 16,6 0-7-16,4 0-1 16,11-2-2-16,-4-1 2 0,4-3 0 15,0 0-1-15,-4-3-2 16,-4 3 1-16,1 0 1 16,-7 0-36-16,-8 3-15 15,4 6-92 1</inkml:trace>
  <inkml:trace contextRef="#ctx0" brushRef="#br0" timeOffset="3806.81">5934 6018 288 0,'0'-3'107'0,"0"6"-83"0,-7 3 4 15,0 4-2-15,0 9-15 16,-15 9-1-16,1 9 0 16,0 4 1-16,3 0-5 15,1 0 3-15,6-7 3 0,1-2 3 16,6-4 3-16,4-3-6 15,4-3 1-15,3-3-6 16,3-7 1-16,4-2-7 16,0-1-1-16,4 0-7 15,-4-9 0-15,4 0-39 0,3 0-17 16,-10-9-58 0,3-4-56-16,-4-2 63 15</inkml:trace>
  <inkml:trace contextRef="#ctx0" brushRef="#br0" timeOffset="4059.36">6057 6137 280 0,'0'3'107'0,"0"7"-83"0,-3 12 21 0,-1-7 7 15,-3 7-15-15,0 10-3 16,0 2-12-16,-11 7-1 0,1 3-12 15,-1 6-1-15,4 10 2 0,0-1-6 16,7-2 0-16,0-14-4 16,7 5-1-16,0-14-1 15,0 7 0-15,-4-7-33 16,1-6-17-16,-4-6-46 16,3 4-20-16,1-8-9 15</inkml:trace>
  <inkml:trace contextRef="#ctx0" brushRef="#br0" timeOffset="4371.78">6332 5545 324 0,'14'0'121'0,"-10"18"-95"0,3 36 16 0,-3-20-1 16,-1 23-3-16,1 2 2 15,-1 23-7-15,-3 24-3 0,-3 1-16 16,-4 3-7-16,-4 15 0 0,-3-3-4 16,-4-6 0-16,-3-15-1 15,0-7-2-15,-11 3-2 16,7-12 1-16,1-16-41 15,3-10-19-15,7-21-38 16,-4-10-15-16,4-19-30 16</inkml:trace>
  <inkml:trace contextRef="#ctx0" brushRef="#br0" timeOffset="5487.35">6946 6009 340 0,'-17'-3'126'0,"13"6"-98"0,-3 3 17 0,7-6-1 16,0 6-13-16,0 0-1 15,7 4-13-15,7-1-5 0,7 1-7 16,8-1-4-16,2-3 2 0,5-3-2 16,2-3-1-16,5 10 1 15,-1-1-1-15,-7 4-29 16,-6 3-13-16,-15 2-55 15,-7 4-26-15,-7-3-17 16</inkml:trace>
  <inkml:trace contextRef="#ctx0" brushRef="#br0" timeOffset="5663.86">6929 6554 320 0,'24'3'121'0,"1"-6"-95"0,17-3 3 0,-24 3-8 16,10-7-14-16,11-2-2 16,14 2-3-16,7 1-2 15,3 6 1-15,-13 0-43 0,-4 0-19 16,-11 9-73 0</inkml:trace>
  <inkml:trace contextRef="#ctx0" brushRef="#br0" timeOffset="6455.49">8012 5846 264 0,'-11'-22'101'0,"4"19"-78"16,0-4 17-16,3 7 5 0,1 0-15 16,-1 0-5-16,4 0-8 15,4 0-3-15,6-3-8 16,5-3 5-16,2 6 2 0,11-3 5 15,8 3 3-15,6 3 0 16,4 13 2-16,-4 2-2 16,-7 7-1-16,-13 10 1 15,-15 12-1-15,-21 16-7 16,-8 2-3-16,-2 1-1 16,-1-6-1-16,4 3-2 15,3-10 1-15,-6 0 0 16,6 4 1-16,4 2-4 0,7-5-3 15,3-7 0-15,11 0 1 16,7-10-1-16,18-9-1 16,14-6 1-16,3-6 1 15,-6-3-1-15,-4-7-1 16,-8 0-28-16,-6 0-14 16,-4-2-27-16,-3-1-9 15,-4-3-25-15,0-3-10 16,-3-7-27-1</inkml:trace>
  <inkml:trace contextRef="#ctx0" brushRef="#br0" timeOffset="6712.06">8590 6369 360 0,'4'-12'134'0,"-1"9"-104"0,4 3 12 15,-3 3-4-15,3 0-12 16,0 3-1-16,3 7-10 16,5 2-2-16,-1 4-7 15,0 6-6-15,3-3-1 0,5 6 1 16,-1 1 0-16,0 2 0 16,4 3 0-16,-8-2-27 15,1-1-9-15,-4-6-64 16,-7-9-27-16,-3-10-16 15</inkml:trace>
  <inkml:trace contextRef="#ctx0" brushRef="#br0" timeOffset="6951.67">9059 6303 308 0,'-10'-6'115'0,"6"9"-89"0,-3 4 14 0,4 2 3 15,-1 10-13-15,1 3 0 16,-4 6-2-16,-4 13 2 16,-3 25-16-16,-7 9 3 0,-8 6 1 15,-9 7-10-15,-1 12-2 16,0 7-4-16,7-13-2 16,1-16-26-16,6-2-12 0,4-20-61 15,10-6-23-15,4-9-30 16</inkml:trace>
  <inkml:trace contextRef="#ctx0" brushRef="#br0" timeOffset="8903.2">2713 8313 208 0,'-11'-15'79'0,"8"11"-61"0,-1-2 17 0,1 6 3 15,3-6-7-15,0 6 2 16,0-3-6-16,0-4 1 16,3 7-16-16,1 0 6 0,-1 7 5 15,4-4 3-15,0 13 2 16,4-1-7-16,0 7 0 15,-1 6-8-15,8 4-3 16,-1 2 1-16,1 1 0 16,0-4-1-16,6 7-1 15,5-7-3-15,2-3 1 16,-6-3-2-16,0-3 2 16,-1-3-4-16,-2-3-2 15,-5-1 2-15,-3-5 0 16,-3-4 1-16,-8 0 0 0,-3 1-2 15,0-7 1-15,-3 0-29 16,-4 0-11-16,0-3-31 16,0-1-12-16,3-5-50 15,4-7-64 1,4-6 64-16</inkml:trace>
  <inkml:trace contextRef="#ctx0" brushRef="#br0" timeOffset="9280">3224 8272 284 0,'-3'-3'107'0,"-1"6"-83"0,4-3 8 0,0 0 1 16,0 0-8-16,0 0 0 15,-3 7-7-15,-4 5-3 16,-4 7-9-16,-3 6 0 0,0 19 4 16,-11 28 0-16,-6 0 2 15,-1 10-4-15,0 2 0 16,4 11-5-16,-4 2-2 16,7-9 2-16,4-13 0 15,4-3-1-15,6-13-2 16,0-5 1-16,1-10-1 15,3-7 0-15,-4-5 0 0,8-7 0 16,-1-6 0-16,4-7-7 16,0-9 0-16,0-3-37 15,4-9-15-15,3-4-100 16</inkml:trace>
  <inkml:trace contextRef="#ctx0" brushRef="#br0" timeOffset="9807.36">3355 7940 228 0,'3'-22'88'0,"-3"16"-69"0,0 0 8 0,0 6-1 15,0 0-5-15,0 0-1 16,0 0 3-16,0 0 0 16,0 0-12-16,4 0 7 0,0 0 2 15,3 0-2-15,7 0 2 16,3 0-5-16,1 0 1 0,10 3-5 15,0 0-1-15,1 3-4 16,2 4 1-16,-9 5 5 16,-1 1 4-16,-4 6 1 0,-10 9 1 15,-3 7-5-15,-8 6-3 16,-3-3-3-16,-3-4 0 16,3-2-2-16,0-7 2 15,3 0-4-15,1-9 0 16,3 3 3-16,3-6 3 15,1-4-2-15,3-3 1 0,3 1-5 16,4-4-2-16,1 0 0 16,-1 1-1-16,3-7-3 15,-6 6 0-15,-1-3-51 16,-3 3-24-16,1-3-33 16,-1 4-12-16,0 2-21 15</inkml:trace>
  <inkml:trace contextRef="#ctx0" brushRef="#br0" timeOffset="10197.58">3708 8780 312 0,'-14'4'115'0,"14"-4"-89"0,7 0 3 15,-4 0-4-15,8-4-2 16,6-2 3-16,1-3-2 16,10-1-3-16,0 1-11 15,4 3-4-15,0 3 0 0,0-1-5 16,-8 4-1-16,1 0-2 16,-4 4 0-16,-3-1-42 15,0-3-20-15,3-3-94 16</inkml:trace>
  <inkml:trace contextRef="#ctx0" brushRef="#br0" timeOffset="10581.42">4367 8169 272 0,'4'-13'101'0,"-4"13"-78"0,-4 0 11 0,4 0-1 16,-7 10-14-16,-3 2-3 16,-1 4-3-16,1 3 1 15,-1 3-7 1,0 3 2-16,1-3 2 0,6 6 2 0,-3-3 3 15,4 3-5-15,3-3-1 16,3 1-4-16,1-4-1 16,-1-4-1-16,8-2 0 15,3-3-2-15,4-4-2 16,-1-6 1-16,4 3-1 16,1-3-25-16,-5-3-10 15,-3-3-31-15,0-3-13 16,1 3-57-1</inkml:trace>
  <inkml:trace contextRef="#ctx0" brushRef="#br0" timeOffset="10900.62">4628 8191 224 0,'0'-6'85'0,"0"6"-66"0,0 3 21 0,0-3 4 16,0 6 0-16,0 3 1 0,0 4-10 16,-3 6-4-16,-1 0-17 15,1 9 0-15,-4 6 0 0,0 7-3 16,0 9 1-16,0 13-5 16,0-3 1-16,0-4-3 15,-1-3 0-15,5-6-6 16,-1-6 1-16,1-6 0 15,3-7 2-15,0-3-3 16,0-6 0-16,0-4-15 16,0-2-6-16,0-1-33 15,0-5-13-15,0-1-85 16</inkml:trace>
  <inkml:trace contextRef="#ctx0" brushRef="#br0" timeOffset="11171.81">4685 8674 312 0,'3'3'118'0,"1"9"-92"0,-1-2 13 0,1-4-2 15,0 4-7-15,-1 2 0 16,1 4-17-16,3 3-8 15,0-1-3-15,0 1-2 0,3-3 2 16,1 0-1-16,0-1-1 16,3-2 1-16,-4-1-1 0,-3-2-33 15,0-1-13-15,0-3-54 16,4 13-83 0</inkml:trace>
  <inkml:trace contextRef="#ctx0" brushRef="#br0" timeOffset="11455.81">5062 8577 332 0,'0'0'126'0,"-3"6"-98"0,3 10 3 0,-4-4-3 16,-3 7-6-16,0 6 2 15,-7 9 2-15,-11 1 1 16,-3 6-14-16,3 9-3 0,1 13 0 16,3 2-6-16,-8 1 0 15,8-6-2-15,4-7-2 16,2-6 1-16,1 3-1 16,0-6-29-16,4-3-13 15,-1-3-38-15,-3-4-17 16,3-9-50-1</inkml:trace>
  <inkml:trace contextRef="#ctx0" brushRef="#br0" timeOffset="12177.5">5292 8407 280 0,'-7'7'107'0,"7"-4"-83"0,0 0 6 16,0 0-3-16,3 0-6 0,1 0-1 15,6 4 1-15,4-1-1 16,4-3-11-16,3 0 1 0,4 0 1 15,3 0-4-15,-3 0 1 16,3 1-5-16,0-1-2 16,-3 0 0-16,0 3 1 15,-8 0-10-15,1 1-4 16,0-4-49-16,-4-3-23 16,3 3-58-1</inkml:trace>
  <inkml:trace contextRef="#ctx0" brushRef="#br0" timeOffset="12582.98">5807 8156 248 0,'7'-18'93'0,"-7"18"-72"0,3-3 7 16,-3 3-2-16,0 3-1 15,-3 6 4-15,-1 7-6 16,-3 3-2-16,0 2-12 16,0 1 1-16,-3-3 3 0,2 9-1 15,-2-2 1-15,3-4-5 0,3 3-3 16,1 0-2-16,3-7-3 15,0 8-2-15,3-8 1 16,1 1 1-16,3-6 2 16,11-4-3-16,-4-6 0 15,10-3 1-15,5-3 2 16,-5-3-1-16,4 0-1 16,-10-1-35-16,0 4-16 15,-4 0-80 1,-7 3-55-16,-4 3 77 15</inkml:trace>
  <inkml:trace contextRef="#ctx0" brushRef="#br0" timeOffset="12897.62">6117 8213 248 0,'0'-19'93'0,"0"13"-72"0,-3-4 25 16,-1 7 5-16,1 0-11 16,3 3-1-16,0 0-13 15,-7 10-7-15,-1 5-10 16,1 4-2-16,0 6 0 0,0 6-6 16,0 7 0-16,0 6-1 15,0 9 2-15,-3 13-3 16,3-6 0-16,-4-4 1 0,-3-6 0 15,7 4 0-15,0-14 2 16,3-2-17-16,4-7-6 16,4-6-34-16,3-3-15 15,-4-3-71 1</inkml:trace>
  <inkml:trace contextRef="#ctx0" brushRef="#br0" timeOffset="13138.64">6198 8586 288 0,'0'3'110'0,"0"7"-86"0,4 8 16 0,-4-5 2 0,3 3-12 16,1 2 0-16,-1 7-15 15,4-6-4-15,1 0-7 16,-1 0-3-16,3 0 0 0,4-4-1 15,0-2 2-15,-3 6-8 16,-4-7-3-16,4-2-50 16,-1-1-24-16,1 4-61 15</inkml:trace>
  <inkml:trace contextRef="#ctx0" brushRef="#br0" timeOffset="13422.85">6530 8470 312 0,'3'-6'118'0,"-3"6"-92"0,4 3 11 0,-4 3-1 16,0 10-5-16,0 9 2 15,0 13-10-15,-4 9-3 16,-6 3-12-16,-11 6-5 0,-4 4 0 15,-7 21-2-15,1 1 2 16,-1-4-4-16,4-9-2 16,3-9-14-16,4-7-6 15,3-9-21-15,11-6-8 16,-4-13-21-16,4-7-6 16,14-2-42-1</inkml:trace>
  <inkml:trace contextRef="#ctx0" brushRef="#br0" timeOffset="14433.26">6851 8360 220 0,'-18'-3'82'0,"15"0"-64"0,-1 3 15 16,4 0 4-16,0 0-12 16,0 3-5-16,4 0 2 15,3 0 2-15,3 4-12 16,5-1 2-16,2 3 2 0,8 1-6 15,-7-1-1-15,6-6-3 16,1 7-1-16,3-7-3 16,4 0-2-16,-11-3 1 0,4-3-1 15,-4 3-3-15,-7 0 2 16,-3 0-37-16,-4 6-16 16,-7 7-88-1</inkml:trace>
  <inkml:trace contextRef="#ctx0" brushRef="#br0" timeOffset="14803.7">7034 8244 220 0,'0'-19'82'0,"0"13"-64"0,0-3 24 16,0 6 6-16,0-1-8 16,0 1 2-16,0 0-11 15,-3 0-4-15,3 3-15 16,0 0-3-16,0 6-2 0,0 7 8 16,0 9 2-16,0 6-6 15,-4 7-4-15,-3 8-4 16,4 14-3-16,-1 9 1 15,4-7-1-15,0 4 0 16,0-13 0-16,0-3 0 16,4-12 0-16,-1-7-14 15,4-9-3-15,0 0-26 0,-7-10-11 16,4-9-31-16,-1-3-11 16,-3-7-17-1</inkml:trace>
  <inkml:trace contextRef="#ctx0" brushRef="#br0" timeOffset="15194.43">7500 8047 232 0,'0'-13'88'0,"0"13"-69"0,0 0 13 16,0 0 0-16,0 0-4 15,0 0 1-15,0 6 1 16,0 4 1-16,-3 6-16 16,-1 9-2-16,-3 9 0 0,0 4-5 15,-4 2 0-15,1 1-4 16,-1 16-1-16,-3 2-1 15,3 10 1-15,1-3-2 16,6-6-1-16,-3-7 1 16,0-6-1-16,4-3-3 15,3-13 2-15,0-6-1 0,0-6 0 16,3-9-27-16,8-1-10 16,-4-9-30-16,7-9-11 15,-3-4-41 1</inkml:trace>
  <inkml:trace contextRef="#ctx0" brushRef="#br0" timeOffset="15794.35">7818 8182 212 0,'-4'-13'82'0,"4"7"-64"0,4-10 0 16,-4 13-3-16,3-6-5 15,1-7 2-15,-1 6 2 16,1 1 2-16,-1 3-9 16,-3-1 16-16,0 4 6 0,-3 3-6 15,-4 3 0-15,-4 4-10 16,0 5 0-16,-3 7-8 15,-3 3-1-15,-4 6 2 16,-1 4 1-16,1 2-1 16,0 4-1-16,0 9 1 15,0 6 1-15,0 10-1 0,3-1 1 16,4-2-2-16,7-7 2 16,3-2-2-16,4-4 0 15,7-10-1-15,4-5 0 16,6-7-2-16,8-7 1 15,7-5-2-15,3-7 2 16,8-6-2-16,-1-6 2 16,0-3 0-16,-7-7 1 15,1-6-5-15,-15 3 1 16,-3 7 4-16,-8-13 5 16,-10-1-5-16,-7 4-2 15,-11 1-4-15,-6 17 1 16,-15 8 1-16,0 5 2 15,11 3-1-15,-7 7-1 16,6 0-2-16,5-3 1 0,3-4-4 16,6 4-1-16,8-7-35 15,7-5-15-15,7-4-33 16,15-10-14-16,2-2-20 16</inkml:trace>
  <inkml:trace contextRef="#ctx0" brushRef="#br0" timeOffset="16665.43">8357 8272 336 0,'-10'7'126'0,"10"-7"-98"0,3 3 8 16,1-3-2-16,6 0-13 15,8-3-2-15,3-4-11 16,4 7-3-16,0-3-3 16,-1 3-4-16,1 0 1 0,-7 3-12 0,-4 4-5 0,-4 2-78 15,-6 7-36-15,-11 3-2 16</inkml:trace>
  <inkml:trace contextRef="#ctx0" brushRef="#br0" timeOffset="16826.86">8269 8639 328 0,'11'19'123'0,"-4"-13"-95"0,25-2 3 15,-15-4-4-15,8 0-16 0,7-10-1 16,-1 1-11-16,5-1-4 16,-1-5 3-16,0-4-57 0,4 3-25 15,0 4-50 1</inkml:trace>
  <inkml:trace contextRef="#ctx0" brushRef="#br0" timeOffset="17234.16">8848 8147 268 0,'7'-12'101'0,"0"-4"-78"0,7 3 20 16,-7 7 5-16,4-3-8 16,-1-1-1-16,1 1-14 15,-1 3-2-15,1 2-14 16,-1 1 3-16,1 16 2 16,0 9 1-16,-4 9 1 15,0 7 0-15,-4 2 3 16,-3 1-2-16,-7-3 1 15,0 9 2-15,-3 0 2 16,-5 3-6-16,1 0 1 16,0-3-6-16,4-3-1 15,-1-6-6-15,4-4-3 16,7-5 0-16,4-1-1 16,6-9 0-16,4-7 0 15,0-2 0-15,4-4 0 16,-4-3-22-16,0-3-8 15,-3 0-42-15,-1 0-19 16</inkml:trace>
  <inkml:trace contextRef="#ctx0" brushRef="#br0" timeOffset="17499.78">9073 8454 368 0,'4'0'137'0,"0"7"-106"0,3 2 13 16,-4-3-2-16,4 7-18 16,4 2-1-16,6 1-11 0,5 3-5 15,2 0-4-15,1 0-5 0,-4-4-1 16,0 1 2-16,0-3 2 15,-3-4-27-15,0 0-11 16,-1 1-59-16,-6-10-24 16,-4-3-23-1</inkml:trace>
  <inkml:trace contextRef="#ctx0" brushRef="#br0" timeOffset="17731.74">9483 8439 316 0,'-4'-3'121'0,"1"9"-95"0,-1 6 38 0,1 1 11 16,-4 6-16-16,-1 9-4 0,1 10-18 15,-3 5-6-15,-1 1-18 16,1 3-8-16,-1-6-3 0,0-3-2 16,1-1 0-16,-1 4 0 15,1 3 2-15,-1-3-39 16,1 6-16-16,-5-6-38 15,1-4-13-15,0-5-66 16</inkml:trace>
  <inkml:trace contextRef="#ctx0" brushRef="#br0" timeOffset="19143.11">3962 9238 220 0,'-14'-6'85'0,"7"9"-66"0,-4 0 3 16,4 0-1-16,3 4-7 16,-3-1 2-16,0 3 0 15,0-2-1-15,4-1-7 16,3 0 4-16,0-3 1 0,3 4 7 16,11-4 2-16,4-3 0 15,14 0-2-15,10-3-4 16,11-4-2-16,10 7-6 15,26-9 0-15,16 6-1 16,8-4 3-16,25 1-3 0,7 0-2 16,3-4-2-16,25 1 0 15,-22 0 0-15,-3 2 3 16,4 1-1-16,-42 3 2 16,-26 3-2-16,4 3 2 15,-17 0-6-15,-4 4-3 16,-21-1 1-16,0-3 2 15,-7 0 0-15,-11-3 2 16,-4 0 0-16,-2-3 3 16,-5 0-54-16,-3 0-24 15,0 0-99 1</inkml:trace>
  <inkml:trace contextRef="#ctx0" brushRef="#br0" timeOffset="19773.58">2826 10336 260 0,'-7'-10'96'0,"3"10"-75"0,1-3 10 15,3 3 1-15,0 0-16 16,0 0-3-16,3 9 3 16,1 4 1-16,3 12-8 15,3 3 1-15,1 7 3 0,7 2 2 16,6 1 3-16,1-3-4 16,0-4 2-16,3-3-7 15,4-3-1-15,-1-3-6 16,-6-6-2-16,0-4 4 15,-1-2 2-15,-6-4-2 0,3 3-3 16,-10-2-22 0,-4-4-9-16,-4-3-47 0,-3 0-20 15,-7 0-40 1</inkml:trace>
  <inkml:trace contextRef="#ctx0" brushRef="#br0" timeOffset="19909.97">3341 10289 252 0,'3'-16'93'0,"-6"16"-72"0,3-6 20 0,0 6 7 0</inkml:trace>
  <inkml:trace contextRef="#ctx0" brushRef="#br0" timeOffset="20119.8">3334 10279 490 0,'-11'22'22'0,"-3"13"-13"15,0 18-9-15,-4 10-1 0,-6 6 7 16,-1 3 6-16,-3 19-6 16,3 9-1-16,-3-6-3 15,-4-3 1-15,7-6-2 16,1 2 2-16,2 4-4 16,5-12 0-16,3-13 3 15,0-16 1-15,7-13-1 16,7-21-2-1,3-22 1-15,4-7-50 16,7-12-19-16,0 3-74 16</inkml:trace>
  <inkml:trace contextRef="#ctx0" brushRef="#br0" timeOffset="20688.82">3687 10041 224 0,'-8'-19'85'0,"5"10"-66"0,-1-7 14 16,4 10 4-16,0-4-6 16,0-2 2-16,0-1-8 15,0-2-1-15,0 5-13 16,0 1-4-16,4 6-1 0,3-4-1 15,4 7 2-15,3 10 0 16,3-1 1-16,-3 1 0 16,1 8 2-16,-1 14 4 0,-11 2 1 15,1-2-2-15,-8 8 2 16,-10-5-6-16,4-1-1 16,-5 1-4-16,1-7-3 15,4-3 0-15,-1-3 1 16,4-3-3-16,4-7 0 15,-1 7 1-15,8-9 0 16,-1 5 0-16,8-5 0 16,3-4 0-16,3 0 0 15,-2-3 0-15,2 1 2 16,-3-4-28-16,0 0-11 16,-7 0-44-16,8 6-16 15,-1 0-44 1</inkml:trace>
  <inkml:trace contextRef="#ctx0" brushRef="#br0" timeOffset="21218.83">3870 10746 272 0,'-4'-3'101'16,"4"3"-78"-16,0 0 9 0,0 0-3 0,4 0-2 16,3 0 3-16,11 0-7 15,3 0-2-15,0 0-12 16,7 0-1-16,0 0-1 0,8 3-3 16,-8-3-3-16,0 0 0 15,-3 0-1-15,0 0-33 16,-1 0-13-16,-10 0-107 15</inkml:trace>
  <inkml:trace contextRef="#ctx0" brushRef="#br0" timeOffset="21946.61">4526 10358 300 0,'4'-13'112'0,"-8"10"-87"0,1-3 4 0,3 6-2 15,-7 0-7-15,-8 0 0 16,1 0-4-16,-3 0 0 16,-4 0-9-16,-1 6-2 0,5-3 1 15,-8 10-5-15,0 2-1 16,1 4 0-16,2 6 0 15,5 0-3-15,3 3 2 0,0 4 1 16,0-7 0-16,6-3-3 16,5-3 2-16,3-1 1 15,3-2 0-15,8 0-3 16,7-4 2-16,-1 1-4 16,12-1 1-16,6 1 4 15,11 3 4-15,-8-1-1 16,1 4 0-16,0 0-1 15,-11 3-2-15,1 6-2 16,-8 3 1-16,-4 4 10 16,-6-1 5-16,-4 1-2 0,-7-4 1 0,-4-2-2 15,-6-1 3-15,-8-9-1 16,-3-7 2-16,-7-2-6 16,3-7-1-16,-10-3-6 15,3-3-2-15,0-4 0 16,8-2 2-16,-5-4-1 15,5-6-1-15,3-6 1 16,6 0-1-16,8-3-3 16,4 3 2-16,10-3-1 15,11-7 0-15,13 4 2 16,15-13 0-16,0-16-3 0,7-2 0 16,-4-4 2-16,-6 3 0 15,-8 4 3-15,-3 8 1 16,-18 4 1-16,-4 7 0 15,-6 2-2-15,-11 10-2 16,-4 9 1-16,-3 10-1 16,-14 5-3-16,0 8 0 15,3 2-1-15,4 3 0 16,7 4-22-16,10 3-10 16,8-1-32-16,3 4-12 15,3 9-70 1</inkml:trace>
  <inkml:trace contextRef="#ctx0" brushRef="#br0" timeOffset="22212.16">4844 10693 320 0,'-14'-6'121'0,"6"6"-95"0,1-3 18 16,7 3 0-16,0 0-18 15,0 0-4-15,0 6-5 16,4-3-1-16,3 6-8 16,7 1-3-16,4-1-1 0,6 1 0 15,5-1 2-15,-5 4-3 16,8 12-2 0,-4 0-11-16,-3 0-6 15,-7 3-50-15,-11 3-19 16,0-2-73-1</inkml:trace>
  <inkml:trace contextRef="#ctx0" brushRef="#br0" timeOffset="22508.98">5214 10637 304 0,'0'-7'112'0,"-3"10"-87"0,3 4 13 0,0-1-1 15,0 7-3-15,0 2 2 0,0 4-4 16,-4 9-2-16,0 13-17 16,-3 12-1-16,0 10-1 15,-3 3-6-15,-4 3-1 0,0-6-2 16,-11 2-2-16,0 8 1 16,-3 2-1-16,3-6 0 15,4-13 2-15,0-9-14 16,7-15-7-16,0-1-37 15,10-15-13-15,8-10-20 16,6-15-7-16,1-7-28 16</inkml:trace>
  <inkml:trace contextRef="#ctx0" brushRef="#br0" timeOffset="22929.22">5860 10220 248 0,'-14'-10'93'0,"6"10"-72"0,-2 6 16 16,6-2 4-16,-3-4-11 0,0 12-2 15,0 4-8-15,0 6 0 16,0 12-11-1,4 23 8-15,-4 9 3 0,-1-1-6 0,-2 1-1 16,6-3-5-16,1 0-3 16,3-1-5-16,0-2 0 15,0-4-2-15,0-9 0 16,0-6-71-16,-4-9-30 16</inkml:trace>
  <inkml:trace contextRef="#ctx0" brushRef="#br0" timeOffset="23126.2">5609 10643 316 0,'0'-10'118'0,"7"7"-92"0,4 0 4 0,-4 0-5 0,11 0-17 16,-1 0-2-16,15 0 0 15,10-7 3-15,8 7-4 16,-1-3-3-16,-3 6 1 0,-7 6-2 15,-8-3-1-15,-6 10-39 16,-7-4-16-16,-11 1-88 16</inkml:trace>
  <inkml:trace contextRef="#ctx0" brushRef="#br0" timeOffset="23422.22">6149 10182 284 0,'0'-35'107'0,"3"23"-83"0,5-7 17 0,-5 13 2 15,-3 3-12-15,7 3-1 16,0 6-4-16,0 10 1 16,-3 6-15-16,-4 9 4 0,0 13 2 15,-7 15-6-15,0 17 1 16,-4 5-10-16,0-2-2 15,-6-4-1-15,3 13 0 16,3-4 0-16,-3-5 2 16,0-10-14-16,3-13-5 0,4-12-33 15,0-9-13-15,0-10-33 16,4-16-13 0,-1-15-14-16</inkml:trace>
  <inkml:trace contextRef="#ctx0" brushRef="#br0" timeOffset="23887.06">6537 10254 256 0,'14'-25'96'0,"-7"16"-75"0,4-10 6 15,-8 16-2-15,1-4-3 0,-1-2 4 16,1 0 6-16,-1 9 2 15,-6 9-12-15,-4 0-5 16,-4 7-4-16,-3 3-1 16,-4 9 0-16,-13 13 0 15,-5 22 0-15,-2 9 2 16,-1 0-3-16,4 0-1 16,3 0-2-16,7 3 0 15,11 4-7-15,7-13-2 16,7-1 0-16,11-14 0 15,6-11 5-15,15-8 5 16,7-14-1-16,3-11 3 16,-3-14-4-16,0-8 1 15,-1-7 4-15,-16-3 2 16,-1-3-3-16,-11-1-1 16,-6 7-6-16,-8-3-1 15,-10 10-1-15,-7 5-2 0,-7 7-4 16,-14 6 0-16,3 7-7 15,7 2-1-15,4 1-26 16,10-4-11-16,8 4-29 16,10-7-11-16,14 0-74 15</inkml:trace>
  <inkml:trace contextRef="#ctx0" brushRef="#br0" timeOffset="26317.5">9405 7799 184 0,'-3'-3'68'0,"3"3"-52"0,-8-3-5 0,8 3-4 16,-3 0-6-16,-1 0-1 16,1 0 3-16,-1 0 0 15,-3 0-1-15,4 0 3 0,-4 0 1 16,0 0 2-16,0 0 0 15,0 0-2-15,0 0 1 16,-1 0-4-16,1 0 0 16,0 0-1-16,0 0 1 15,0 0-2-15,0 0-1 0,-3 0 1 16,-1 0-1 0,0 0 4-16,1 0 2 15,-1-3 2-15,1-1 0 16,-4 1-4-16,3 0-1 15,-3 0 1-15,0 3 0 0,0 0-2 16,0 0 1-16,-1 0-2 16,1 0 2-16,0 0-2 15,0 0 2-15,0 3 0 16,0 0 3-16,0 0-3 16,0 1 0-16,0 2-1 15,-1 0 1-15,-2 4 0 16,-1 2 1-16,-3 1 0 15,-4-1 0-15,-3-2-2 16,0 8 1-16,0-2 0 16,-1 3 3-16,1 6-3 15,0 0 0-15,3 3 3 0,4 4 3 16,0 8-2-16,3-2-2 16,1 0 2-16,3-4 2 15,-1 4-2-15,1-4 1 16,0 4-1-16,4 6 1 15,3 0-2-15,3 12 1 16,4 1 5-16,4-1 2 16,3 0-3-16,7-2-1 15,3-1-4-15,8 0 1 16,7 7-2-16,3 6 0 0,7 6-3 16,4-9 1-1,-7-7-2-15,0-6 2 16,0-6 0-16,0-6 1 15,3-10 2-15,7-3 1 16,8-6 1-16,6-10 2 0,1 1-1 16,-1-10 2-16,1-10-6 15,10-5-1-15,7-14-2 16,4-15-2-16,-8-12 1 16,-6 3 1-16,-1-19-1 15,-10-4-1-15,-10-21 3 16,-12-19 2-16,-9 0-2 15,-15 6-2-15,-11-15 2 16,-10 3 0-16,-10 12-4 0,-8 50 1 16,7 10-2-16,-42-13 0 15,-42-31 0-15,10 35 0 16,8 21-25-16,27 29-11 16,11-1-30-16,-10 20-12 15,-15 9-76 1</inkml:trace>
  <inkml:trace contextRef="#ctx0" brushRef="#br0" timeOffset="27292.94">7041 10668 240 0,'-7'-9'90'0,"0"12"-70"0,-14 0 13 0,14 0 1 15,-3 0-9-15,-1 0 0 16,4 0-3-16,0 1 1 16,7-4-13-16,0 3 10 0,3-3 3 15,4 0 4-15,4 0 1 16,3-3-7-16,0-1 0 16,7 1-10-16,-6 0-2 15,2 3-5-15,1 0-3 16,-1 3 0-16,1 0-1 15,3 1 0-15,0-1 0 16,1-3-7-16,-1 0 0 16,0-3-52-16,0-4-21 15,0-2-87 1,0-4-40-16,1-2 108 16</inkml:trace>
  <inkml:trace contextRef="#ctx0" brushRef="#br0" timeOffset="27745.72">7359 10273 244 0,'-4'-13'93'0,"8"7"-72"0,-1 0 14 0,1 3 0 15,0 0-7-15,6-4 0 16,1 4-2-16,6 0-1 16,1 3-14-16,3 3 4 0,0 3 3 15,0 7 1-15,4 6 1 16,-7 6 0-16,-11 6 2 16,0 7-6-16,-7 9 1 15,-4 3-8-15,-3-3-3 16,0-3-1-16,-7-3-1 15,0-4-2-15,0-2-2 16,3-7-2-16,1 0 1 31,3 1 3-31,3-4 3 0,4-3-2 16,4-1 0-16,6-2 3 16,1 0 1-16,7-3-6 15,3-4-2-15,-4-2 0 16,1-4 2-16,-4-3-20 15,-3-3-9-15,-1 0-44 16,-3 0-18-16,0 0-81 16</inkml:trace>
  <inkml:trace contextRef="#ctx0" brushRef="#br0" timeOffset="28005.35">7694 10753 384 0,'-3'-3'143'0,"3"6"-112"0,0-3 10 0,0 0-5 15,7 0-12-15,0 0 0 16,7 0-9-16,3 3-4 16,5 3-6-16,2 0-6 0,-6 1 0 15,3 2 1-15,-3 0 0 16,-4 4-14-16,-4-1-5 15,1 4-34-15,-4-3-16 16,-3 6-74 0,-4 2-60-16,0-5 79 0</inkml:trace>
  <inkml:trace contextRef="#ctx0" brushRef="#br0" timeOffset="28287.66">8043 10671 372 0,'4'-12'140'0,"-4"15"-109"0,-4 0 9 15,4 3-4-15,0 0-12 16,-3 7-2-16,-4 9-10 16,3 6-3-16,-13 10-5 0,-5 18-1 15,-6 10 3-15,-4 3-3 0,-3-3 0 16,-4-3-3-16,4-1-1 15,3 1-1-15,4 3 0 16,7-16-5-16,3-3-3 16,8-12-30-16,3-7-13 15,7-13-31-15,7-8-12 16,7-14-41 0</inkml:trace>
  <inkml:trace contextRef="#ctx0" brushRef="#br0" timeOffset="28572.25">8350 10408 308 0,'0'-28'115'0,"0"24"-89"0,0 1 25 16,0 3 6-16,0 0-27 16,4 0-6-16,3 0-13 15,7 3-3-15,4 1-4 16,3 2-3-16,0 3 2 0,0 1-13 16,0 2-6-16,-3 4-42 15,-8 3-20-15,-2 6-74 16</inkml:trace>
  <inkml:trace contextRef="#ctx0" brushRef="#br0" timeOffset="28737.37">8449 10712 316 0,'4'0'118'0,"3"0"-92"0,7 0 4 0,-7 0-3 15,7-3-16-15,4-4-3 16,3-2-8-16,3 3 0 15,5-4 0-15,-1 4-53 0,0 0-22 16,0-4-57 0</inkml:trace>
  <inkml:trace contextRef="#ctx0" brushRef="#br0" timeOffset="29187.24">9133 10285 312 0,'4'-12'115'0,"-4"9"-89"0,-4-3 10 0,4 6 0 16,-7 0-7 0,0 0 1-16,-3 3-15 0,-1 6-4 15,-3 7-7-15,-4 9 2 0,-3 16 3 16,-3 18 1-16,-5 4 2 15,5 0-2-15,6-4-1 16,7 1 1-16,11-1 4 16,11 4-2-16,3-10 1 15,7-3 1-15,11-12 4 16,10-10-6-16,8-18 1 16,10-20-2-16,0-8 1 15,-4-14-2-15,-6-5 1 16,-8-1 0-16,-10-3 3 15,-11-15-5-15,-11-13-1 16,-13-7-4-16,-18 4-3 16,-25 7-7-16,-14 5-1 15,-4 7-10-15,4 18-4 16,-3 10-14-16,-1 9-2 16,4 10-32-16,11 3-10 0,10 9-107 15</inkml:trace>
  <inkml:trace contextRef="#ctx0" brushRef="#br0" timeOffset="29952.8">4103 11345 280 0,'3'-22'104'0,"-3"16"-81"0,4 0 9 0,-4 6-2 15,3 0-5-15,4 3 0 16,4 3-6-16,7 7-1 15,3 2-10-15,-4 1 4 0,12-3 3 16,10-1 4-16,20-6 3 16,19-6-6-16,-4-6-1 0,14-6-9 15,22-7-4 1,-4 9-4-16,-15-2 1 16,-13 2-17-16,-8 4-5 15,-17 3-90-15,0 9-38 0,-3 4 11 16</inkml:trace>
  <inkml:trace contextRef="#ctx0" brushRef="#br0" timeOffset="30431.57">7193 11239 304 0,'-3'-7'112'0,"3"7"-87"0,0-3 13 0,0 3-1 0,0 0-3 15,0 0 5-15,0 0-7 16,3 3 1-16,4-3-19 15,11 0 3-15,3 0 1 0,-3 0-8 16,28 0-1-16,-11-3-7 16,18-3-4-16,14 6-2 15,-18 0 3-15,-3 0-27 16,0 0-8-16,-7 0-59 16,-4 0-26-16,0-3-32 15</inkml:trace>
  <inkml:trace contextRef="#ctx0" brushRef="#br0" timeOffset="31272.17">3288 12756 272 0,'-7'-12'104'0,"0"12"-81"0,0-3 9 16,7 3-2-16,0 0-16 15,0 6-3-15,0 0 4 16,3 7 4-16,1 5-9 16,3 8 5-16,0 5 3 0,3 3 5 15,1 7 3-15,7 0-7 16,6 0-4-16,12-4-4 16,-1-2-2-16,0-1-3 15,8-2-1-15,-1-7-3 16,-10 3-2-16,-4-9 1 15,-7-7-1-15,0-2 2 0,-7-1 1 16,-7-3-41-16,-3 1-19 16,-4-4-48-16,-7 6-22 15,-7 1-5 1</inkml:trace>
  <inkml:trace contextRef="#ctx0" brushRef="#br0" timeOffset="31602.72">3785 12772 324 0,'0'-16'123'0,"0"16"-95"0,-3 0 0 0,3 10-4 0,-4 5-12 16,1 17-2-16,-4 15 1 15,-4 9 0-15,4 10-5 16,-7 12 3-16,-7 29 1 0,-4 3-5 16,-3-1-1-16,-11 23-2 15,0-3-2-15,4-16 1 16,10-13 1-16,-3-9-3 16,10-10 0-16,8-18 1 15,6-13 0-15,8-15-5 16,3-16 1-16,3-16-42 15,1-3-17-15,-4-3-89 16</inkml:trace>
  <inkml:trace contextRef="#ctx0" brushRef="#br0" timeOffset="32057.49">4064 12524 300 0,'-4'-9'112'0,"4"6"-87"0,8-4 2 0,-5 4-4 15,4-3 2-15,4-3 5 16,3-1-5-16,0 1-1 15,4-1-13-15,3 7 2 0,-7 3 1 16,0 10 1-16,0 8 1 16,0 4-4-16,-3 7 0 15,-4 5-1-15,-4 1 1 0,-3-1 0 16,-7-3 0-16,0 7 0 16,-3-3 0-16,-1-1-2 15,0 7 1-15,1-4-6 16,3 1-3-16,0-3-4 15,3-7 1-15,8-3 1 16,3-3 0-16,10-7 0 16,5-5 2-16,2-4-3 15,-2-3 0-15,2 4-39 16,-10-4-18-16,0 3-69 16,4-6-107-1</inkml:trace>
  <inkml:trace contextRef="#ctx0" brushRef="#br0" timeOffset="32354.15">4247 13365 328 0,'-3'0'123'0,"-1"3"-95"0,11 0 7 0,-3-3-1 15,3 0-18-15,7 0-1 16,0-3-7-16,7 0 0 0,11-1-5 16,11 1-4-16,-1 6-2 0,0 4-1 15,-3 2 0-15,-4 0-81 16,-14 4-35-16,-6-4-17 15</inkml:trace>
  <inkml:trace contextRef="#ctx0" brushRef="#br0" timeOffset="32669.54">4974 12897 360 0,'-7'-22'134'0,"7"16"-104"0,4 0 1 0,-1 6-9 15,4 3-7-15,4 6 4 16,-4 13-7-16,0 10 1 16,-4 15-8-16,-3 0 1 0,-7 12 1 15,-3 29-3-15,-11 9-3 16,-1 1 2-16,-2-8 0 15,6 1-4-15,-7 7-1 16,11-17-8-16,4-18-4 16,3-7-32-1,7-18-13-15,7-19-97 16,7-19-50 0,0-10 103-16</inkml:trace>
  <inkml:trace contextRef="#ctx0" brushRef="#br0" timeOffset="33073.54">5313 12866 320 0,'-7'-3'121'0,"0"12"-95"0,0 10 0 0,0 0-5 15,-4 6-6-15,-3 9 0 16,0 7 1-16,0 3 3 15,0 22-11-15,-4 22 2 0,4 0 1 16,3-4-2-16,8-5 2 16,6-10 0-16,8-4 1 15,6-14-2-15,12-17-1 16,13-15 3-16,4-16 5 16,7-6-5-16,3-16 1 15,-3-12-4-15,0-19 0 16,-11-19 1-16,-3-4 4 0,-3 1-6 15,-22 0 0-15,-7-6-4 16,-11-7-1-16,-10 7-1 16,-25 9 1-16,-10 12-7 15,-8 13 1-15,1 19-4 16,10 10 0-16,4 8-25 16,10 7-9-16,11 7-50 15,17 5-21-15,18-2-54 16</inkml:trace>
  <inkml:trace contextRef="#ctx0" brushRef="#br0" timeOffset="33438.01">5867 13274 400 0,'3'-19'148'0,"-3"16"-115"0,4 3 6 0,-1 3-3 15,4 6-13-15,7 4-1 0,-3 15-8 16,0 6-1-16,6 7-8 16,1-3-5-16,0-4-1 0,3 1 1 15,0-7 2-15,0-6-1 16,0 3 2-16,0-6-53 16,-3-3-23-16,0 2-115 15</inkml:trace>
  <inkml:trace contextRef="#ctx0" brushRef="#br0" timeOffset="33688.86">6255 13267 392 0,'-14'10'145'0,"10"5"-112"0,1 14 3 0,-1-11-4 16,1 14-10-16,-1 5 1 15,-3 7-3-15,0 6-1 16,-4 10-10-16,-3 15-1 0,-3 16-1 16,-1-3-3-16,-7-6-3 15,4 2 0-15,0 1-1 16,3 0-49-16,1-10-19 16,6-9-41-16,0-13-17 15,-3-19-16 1</inkml:trace>
  <inkml:trace contextRef="#ctx0" brushRef="#br0" timeOffset="38118.53">6862 13082 236 0,'-4'-9'88'0,"0"9"-69"0,1-6 11 0,-1 6-2 0,1-3 1 16,-1-7 2-16,1 7 1 15,-1-3 0-15,1-4-17 16,3 10 6-16,0-3 3 0,0 3-4 15,0 13-1-15,0 6-7 16,3 6-2-16,-3 6-4 16,0 10 1-16,4 15-4 15,-4 4 0-15,3 9-3 16,1-13-1-16,-4 4 1 16,0-10 0-16,0-6-3 15,3-7 2-15,1-5 3 16,-1-7 1-16,-3-6-21 15,0-7-10-15,-3-6-48 16,3-6-21-16,-4 0-51 16</inkml:trace>
  <inkml:trace contextRef="#ctx0" brushRef="#br0" timeOffset="38344.4">6660 13393 320 0,'0'15'121'0,"4"-11"-95"0,3 5 5 0,0-9-4 15,7-3-9-15,14-7 1 16,11-5-10-16,7-4-5 16,0 3-3-16,-4 4-1 0,-3 2 0 0,-4 7 0 15,-6 6 2-15,-8 4-43 16,-4 2-17-16,1 0-90 15</inkml:trace>
  <inkml:trace contextRef="#ctx0" brushRef="#br0" timeOffset="38673.96">7253 12794 264 0,'0'-38'99'0,"4"32"-77"0,-4-3 15 0,0 5 5 15,0 4-12-15,3 4 0 16,1 5-6-16,-1 7-1 16,1 21-12-16,-4 10 2 0,0 3 1 15,-4 7-1-15,-3-1 0 16,0 10-5-16,-3 13 0 15,-1 8-5-15,0-8 0 16,1-7-1-16,-1-6-2 16,4-7-2-16,0-9-1 15,4-9-31-15,-1-9-15 16,4-14-33-16,4-8-11 16,10-4-40-1</inkml:trace>
  <inkml:trace contextRef="#ctx0" brushRef="#br0" timeOffset="39154.06">7652 12866 296 0,'-7'-25'110'0,"3"19"-86"0,1-7 7 15,-1 10-2-15,-3 3-5 16,0 0 1-16,0 6-8 16,-4 4 0-16,1 12-10 15,-1 12 0-15,-3 10 3 0,0 6 3 0,-4 0 2 16,11-6-4-16,-21 47-1 16,14 6-4-16,3-12 1 15,8-16-6-15,6-6-1 16,8-13 0-16,3-9 0 15,14-10 2-15,-10-9 3 16,7-10 2-16,-1-5 3 16,1-7-3-16,0-7 1 15,-4-2 1-15,-3-4 2 16,-11-2 3-16,-7-4 4 16,-7-3-8-16,-4 3-3 15,-7 4-7-15,1 2 0 16,-5 7-2-16,-2 6 0 15,-1 6 0-15,4 7-2 0,7-4-11 16,-4 7-5-16,11-4-18 16,14-2-8-16,7-1-31 15,4-9-14-15,14-9-61 16</inkml:trace>
  <inkml:trace contextRef="#ctx0" brushRef="#br0" timeOffset="39366.61">8068 13004 308 0,'-25'6'115'0,"18"-3"-89"0,4 7 23 0,-1-7 4 16,4 3-26-16,4-3-9 15,3 4-12-15,3-4-5 16,5-3 0-16,2 0-4 0,1 0 2 15,-1 6-34-15,-2-3-17 16,-5 10-103 0</inkml:trace>
  <inkml:trace contextRef="#ctx0" brushRef="#br0" timeOffset="39528.99">7997 13267 328 0,'-3'10'123'0,"3"-4"-95"0,0 3 0 0,3-5-6 0,1 5-13 16,3-3-3-16,7-3-3 16,4-6 0-16,7-3-2 15,6-3-29-15,5-1-11 0,6 1-104 16</inkml:trace>
  <inkml:trace contextRef="#ctx0" brushRef="#br0" timeOffset="39994.46">8618 13089 252 0,'4'-22'93'0,"-4"9"-72"0,0-9 16 0,0 6 2 16,0 4-6-16,-4-4 3 15,1 4-5-15,-1 2 1 16,-3 7-18-16,0 13-4 0,-3 8 1 16,-4 7-5-16,-4 13 2 15,-3 9 1-15,-4 13 2 16,4 24-3-16,3-8-3 16,11-7 0-16,7-10 1 15,11-9 3-15,6-12 2 16,8-4-1-16,14-15-1 15,14-9-3-15,10-10 1 16,1-10 5-16,-1-15 2 0,-10-16 4 16,-7-9 1-16,-11-3 1 15,-10 0 2-15,-14-10-10 16,-11 3-2-16,-18-15-4 16,-14 3-1-16,-17 0-6 15,-8 12-1-15,-3 13-13 16,8 10-2-16,2 12-19 15,4 6-6-15,11 9-49 16,7 13-19-16,0 7-68 16</inkml:trace>
  <inkml:trace contextRef="#ctx0" brushRef="#br0" timeOffset="41091.25">3528 14844 200 0,'7'-18'77'0,"-7"11"-60"0,0 1 10 0,0 6 4 15,0 0-4-15,0 0 4 16,-4 6-11-16,-3 1-2 16,0-4-10-16,-3 6 10 0,-1-3 8 15,0-2-1-15,-3 5 0 16,0 7-2-16,-3 6-3 16,-1 9-6-16,-7 13-1 15,-3 22-4-15,-4 31 2 16,1 10 0-16,6 12 1 15,-3 31-4-15,10-15-3 16,11 0-5-16,7 3-2 16,7-13 5-16,7-18 3 15,7-10-3-15,4-19 0 0,0-15 1 16,10-10 0-16,4-9-2 16,-11-12 1-16,0-1-13 15,-7-9-3-15,1-9-43 16,-8-7-17-16,7-9-98 15</inkml:trace>
  <inkml:trace contextRef="#ctx0" brushRef="#br0" timeOffset="42090.21">3672 15544 244 0,'-14'-16'90'0,"7"13"-70"0,0-3 10 16,4 2-1-16,3 4-17 16,0 0-5-16,3 0 7 15,4 7 2-15,4 2-7 16,-1 4 1-16,5 5 1 0,-1 4-2 15,0 4 2-15,7 2-4 16,-7 6-2-16,4 1-2 16,-4 2-3-16,0-2 1 0,4-1-1 15,-1-5 0-15,4-4 2 16,4-3-1-16,3-7-1 16,-7-2-17-16,1-4-6 15,-8 1-53-15,0-4-23 16,-4-6-14-1</inkml:trace>
  <inkml:trace contextRef="#ctx0" brushRef="#br0" timeOffset="42512.16">4233 15399 256 0,'0'-3'96'0,"0"3"-75"0,0 0-1 16,0 0-7-16,0 3 2 15,0 4 2-15,-3 2 5 16,-1 1 1-16,-3 8-12 15,0 4 4-15,-7 7 5 0,-7 21-7 16,-7 31 0-16,-18 10-1 16,0 6 0-16,-3 19-6 0,6 3-4 15,8-9-1 1,10-6-1-16,-3-10-3 0,10-6 2 16,4-7 1-16,4-6 0 15,3-15 0-15,0-7 2 16,0-12-1-16,3-10-1 15,-3-9-19-15,3-6-10 16,4-16-43-16,0-9-16 16,11-10-40-1</inkml:trace>
  <inkml:trace contextRef="#ctx0" brushRef="#br0" timeOffset="44829.06">4399 15801 208 0,'-25'-3'79'0,"15"3"-61"0,-4 0 17 15,7 3 5-15,0 0-8 16,0 0 1-16,0 0-7 16,-1-3-2-16,8 0-13 0,0 0-4 15,0 0-1-15,0 0-1 0,0 0 2 16,4 0 2-16,0 3 2 16,6 4-1-16,4-1 1 15,4 3-2-15,10 1 0 16,0-4-8-16,1 3 0 15,6 1 3-15,4-10 2 16,-11-3 0-16,0-4 1 16,0-2-4-16,-3 0 0 15,-4 2-1-15,-7 1 1 16,-7 3-2-16,0 3-1 16,-3 0-24-16,-4 3-9 15,0 0-38-15,7-3-110 31</inkml:trace>
  <inkml:trace contextRef="#ctx0" brushRef="#br0" timeOffset="45489.37">4914 15512 260 0,'-39'-9'99'0,"22"6"-77"0,-1-3 13 0,11 2 3 0,0-2-11 15,0 6-3-15,0-3-8 16,3-3-2-16,4 6-8 16,7-3 0-16,8-4 1 0,13 4 5 15,14-3 5-15,-3 3 0 16,10 3-1-16,-3 6-2 16,-11 7-1-16,1 5 4 15,-8 11 1-15,-3 5-3 16,-15 13-1-16,-6 16-6 15,-4 0 0-15,-7 6-1 16,0-13 1-16,-7 4 2 16,-8-7 1-16,5-3-3 15,3 6 0-15,3-9-5 16,4-6-2-16,7-3 0 0,7-10-1 16,7-9 2-16,7-10 1 15,8-9-1-15,-5-6-2 16,4 3-2-16,1-3-1 15,-1-1-47-15,0 1-21 16,-10 0-92 0</inkml:trace>
  <inkml:trace contextRef="#ctx0" brushRef="#br0" timeOffset="45804.23">5539 14973 316 0,'-25'-13'118'0,"21"13"-92"0,4 4-7 16,15 5 45-1,-1 10-15-15,3 15-10 16,4 13-6-16,4 35-20 15,-4 15-3-15,4 29-3 0,-7 21-3 16,-8-6-1-16,1 6 1 16,-8 1 2-16,-3-23-3 15,-3-12-2-15,-1-19-9 16,-3-16-3-16,0-9-38 0,4-15-16 16,-1-17-111-1</inkml:trace>
  <inkml:trace contextRef="#ctx0" brushRef="#br0" timeOffset="46450.67">6287 14913 228 0,'10'-50'85'0,"-10"25"-66"0,-3-6 23 0,-4 21 6 16,3 1-8-16,-7 6 0 16,-6 9-17-16,-1 13-6 15,0 9-10-15,-3 19-1 0,0 7 4 16,4 21 3-16,-8 35 4 15,4-1-9-15,-1 26-4 16,1 22-3-16,4-10 1 0,3 13 1 16,10-9 1-16,4-23-5 15,4-18 1-15,10-19-2 16,7-16 0-16,4-18 0 16,3-14 0-16,4-17-29 15,-8-14-12-15,4-6-115 16</inkml:trace>
  <inkml:trace contextRef="#ctx0" brushRef="#br0" timeOffset="46809.8">6329 15541 260 0,'-14'-19'96'0,"14"12"-75"0,3 4 8 0,1 3-1 16,3 3-4-16,3 4 1 16,8 2-3-16,3 1-2 15,7 2-10-15,-6 4 2 0,2 3 4 16,5 9 1-16,-5 16 1 15,4 9-7-15,-6 3-2 16,-1-2-5-16,0-7-1 0,-3 0-3 16,-1-6-1-16,1-7 3 15,-8-3 1-15,1-2-17 16,0-4-7-16,-1-6-37 16,-3-4-14-16</inkml:trace>
  <inkml:trace contextRef="#ctx0" brushRef="#br0" timeOffset="47109.5">6932 15490 308 0,'-3'4'115'0,"-4"2"-89"0,-1 13 8 0,5-4-4 16,-8 10-7-16,-6 16 0 16,-4 34-8-16,-4 4-4 15,-3 2-6-15,-1 20-2 0,-6 11 3 16,7 1-3-16,-4-3-2 16,7 0 0-16,-6 6-1 15,10-10 0-15,3-18 0 16,7-16-9-16,8-15-2 15,3-20-29-15,7-11-14 16,7-20-96-16</inkml:trace>
  <inkml:trace contextRef="#ctx0" brushRef="#br0" timeOffset="47418.27">7059 16005 332 0,'-21'6'126'0,"17"-3"-98"0,4-3 1 15,4 0-5-15,7 0-10 0,3 0 0 16,3 0-8-16,11-3-2 15,15-3-2-15,3 2-4 0,3-2 1 16,0 3 1-16,-3-3 2 16,-3 6-3-16,-8 0-2 15,-7 0-45-15,-3 0-17 16</inkml:trace>
  <inkml:trace contextRef="#ctx0" brushRef="#br0" timeOffset="48085.73">7874 15484 272 0,'7'-19'101'0,"-10"10"-78"0,-5-1 22 15,1 7 6-15,-7 3-18 16,-7 7-4-16,-7 2-13 16,0 4-3-16,-4-1-7 15,4 7-4-15,3 3-1 0,4-3-1 16,7-1 0-16,-7-2 0 16,10-3 2-16,4 6-3 0,3-1 0 15,4 7-1-15,7 1 0 16,4 2 2-16,7 6 0 15,10 4 0-15,7 3 0 16,4-4-3-16,3-5 2 16,1 2 1-16,-5 1 2 15,-2-7 3-15,-8 9 2 16,-3 4 8-16,-4 3 4 16,-7 3-5-16,-3 0-1 15,-8-3 2-15,-3-6 2 16,-3-4 2-16,-8-6 1 15,-10-6-7-15,-7-3-3 16,-8-6-3-16,-3 2-2 16,1-8-3-16,-1-4 1 15,7-6-4-15,4-10 0 0,7-6-1 16,3-18-2-16,8-14 3 16,10-5 2-16,7-4-2 15,10-15 0-15,11-13 1 16,8 4 0-16,6 5-3 15,0 7 2-15,4 3-1 16,-10 7 0-16,-5 5 2 16,-3 7 0-16,-6 3 0 15,-8 9 0-15,-7 4 2 16,-4 2 1-16,-3 11-4 16,-7 2 1-16,0 0-33 15,-7 9-13-15,4 1-26 16,2 3-9-16</inkml:trace>
  <inkml:trace contextRef="#ctx0" brushRef="#br0" timeOffset="48386.29">8139 14964 344 0,'-18'-10'129'0,"18"10"-100"0,0 10 13 0,3-1 2 16,5 10-5-16,9 6 4 15,11 13-9-15,11 31-3 0,7 21-17 16,3 8-9-16,-3 21-1 0,-7 12-1 16,-11-2 1-16,-14 9 0 15,-6 9 2-15,-8-12-3 16,-11-13 0-16,-3-9-10 15,0-9-3-15,0-20-37 16,7-21-14-16,3-38-145 16,-3-6 32-1</inkml:trace>
  <inkml:trace contextRef="#ctx0" brushRef="#br0" timeOffset="48915.23">8816 15481 360 0,'-7'3'134'0,"3"-3"-104"0,-3 6 9 0,7-6-3 0,0 0-19 16,4 4-2-16,10-4-9 15,11 0-2-15,3 0-2 16,0 0-2-16,4 0 1 0,0 0-4 16,-4 9 2-16,0 0-30 15,-7 4-14-15,-10-1-50 16,-1 7-22-16,-6 9-11 16</inkml:trace>
  <inkml:trace contextRef="#ctx0" brushRef="#br0" timeOffset="49102.61">8788 15970 308 0,'-29'31'115'0,"33"-21"-89"0,14 2 16 0,-8-12 2 16,15 0-9-16,10 0 2 16,8-9-17-16,-1-4-6 15,7-2-9-15,4 5-6 0,-3 1 0 16,-8 3-32-16,-7 3-15 15,-7-1-119 1</inkml:trace>
  <inkml:trace contextRef="#ctx0" brushRef="#br0" timeOffset="49843.28">9564 15509 168 0,'3'-15'66'0,"-3"15"-52"0,4-10-3 0,-4 10-6 16,3 0 19-16,1-3 13 16,-4-3 8-16,0 6 3 15,0-10-26-15,-4 7 11 0,1-6 5 16,-4 2-7-16,-4 4-1 16,1 6-11-16,-4 7-4 0,-1 6-4 15,1 6-2-15,-3 12-3 16,-4 16 1-16,-4 25 9 15,-3 7 5-15,6-1-3 16,8 1 2-16,11 3-13 16,13-4-5-1,12-9-1-15,6-9-1 16,14-16 8-16,15-19 5 16,6-18 5-16,4-23 1 15,-3-15 3-15,-8-3 3 16,-7-10-7-16,-10 0 0 15,-11 0-9-15,-6-15-1 16,-12-13-2-16,-10-6-1 16,-10 2-6-16,-12 1 1 15,-16-6 0-15,-15 0 2 16,-4 15-3-16,4 19-2 16,0 16-12-16,8 12-5 15,6 10-38-15,11 6-17 0,17 0-126 16,14-10-75-1,15 1 129-15</inkml:trace>
  <inkml:trace contextRef="#ctx0" brushRef="#br0" timeOffset="51268.53">10509 5485 156 0,'14'-31'57'0,"-7"21"-44"0,0 1 16 0,-7 9 4 0,0 0-3 16,0 3 2-16,0 6-12 16,-3 4-2-16,-1 3-10 15,4 2-1-15,-3 8 3 0,3 5-2 16,0 6 3-16,3 7-2 16,1 10 0-16,-1-1-1 15,-3 3 0-15,0 23-2 16,-3 15 1-16,-1 0-4 15,1 0-2-15,-4 0-3 16,0 10 1-16,0-1 3 16,0-12 1-16,0-6-4 15,3-7 1-15,1 7 0 0,-1 9 2 16,1 3 3-16,3 3 4 16,0 16-6-16,0 13-2 15,3-1-1-15,1 4 0 16,-1 15 0-16,1-9 2 15,3 7-1-15,0 5-1 16,0-6 3-16,3-9 0 16,1 6-4-16,3 13 1 15,0-19 0-15,0 15 0 16,4 13 2-16,-4-12 1 16,0 18-1-16,0-3-2 15,0-3 1-15,-3 13 1 16,3 31-3-16,0-28 0 0,-3 12 1 15,-1-16 0-15,1-11 2 16,3 17 1-16,-3-5 3 16,-1-7 1-16,-3 23-3 15,-3-14-1-15,-1 29-1 16,-3-12-2-16,-7 15-2 16,-3-3 1-16,-1-4 3 15,-3 11 1-15,3-14-4 16,1 23-1-16,-1-22 1 15,4 18 0-15,4-6 1 16,-4 10 2-16,3-10-1 16,-3 16-1-16,0-3 1 15,0-7-1-15,0 13 0 0,-4-12 2 16,1 9-1-16,-1-26-1 16,1 20 1-16,2-29 1 15,1-2-3-15,4 2 0 16,-1-15 1-16,4-13 0 15,0 0-3-15,4-15 0 16,3-23-18-16,0-21-7 16,4-16-27-16,3-22-10 15,3-16-56 1</inkml:trace>
  <inkml:trace contextRef="#ctx0" brushRef="#br0" timeOffset="52395.1">12079 5642 244 0,'-14'-41'93'0,"7"22"-72"0,0-9 11 16,0 19 3-16,3-1-10 15,1 1 0-15,-1 3-8 16,1-1-2-1,6 10 2-15,1 7 3 0,3 15 3 16,3 6 3-16,5 13-3 16,2 0-2-16,4 12-5 15,4-9 0-15,3 1-7 16,-3 2-1-16,0 0-6 16,-1 9-2-16,1-5 0 0,-4-7 2 15,-3-10-1-15,-1-8 2 16,-2-7 0-16,-1-10 3 15,-4-6-10-15,-3-6-2 16,-3-6-32-16,-1 3-13 16,-3-6-34-16,0-4-11 15,0 0-46 1</inkml:trace>
  <inkml:trace contextRef="#ctx0" brushRef="#br0" timeOffset="52711.2">12594 5626 272 0,'-3'-9'101'0,"-1"6"-78"0,1-1 20 16,3 4 2-16,0 0-6 15,0 0 9 1,-11 26-21-16,-7 17-14 15,-3 14-7-15,-3 2 0 0,-5 35-3 16,1 13-2-16,0 0 0 16,0 6 1-16,-1 6-1 15,5-3-1-15,-1-13 1 16,7-21-1-16,4-16 0 16,4-10 0-16,3-12-3 0,7-10 0 15,0-8-29-15,3-11-12 16,4-9-118-1</inkml:trace>
  <inkml:trace contextRef="#ctx0" brushRef="#br0" timeOffset="52969.17">12682 6002 316 0,'-28'0'121'0,"25"4"-95"0,-1-4 14 0,4 0-3 0,7 0-14 15,4 0 0-15,6 0-10 16,5 3-3-16,2 0-5 16,4 0-4-16,1 0 0 0,-5 0-1 15,1 0 0-15,-4 0-31 16,0 1-14-16,4-1-116 15</inkml:trace>
  <inkml:trace contextRef="#ctx0" brushRef="#br0" timeOffset="53327.17">13053 5686 276 0,'7'-19'104'0,"3"19"-81"0,12 3 9 0,-12 3-2 16,8 4-3-16,3-1 1 16,0 4 2-16,0 2 4 15,0 7-19-15,-3 6 9 0,-4 4 4 16,-3 5-2-16,-8 4-1 16,-6 6-9-16,-8 16-3 15,-3 0-3-15,-4-4 1 16,1-5-6-16,3-7-1 15,3-10 0-15,4-2 0 16,4-7-2-16,6-9 1 16,8 3-2-16,6-7 2 15,4-5 0-15,4-4 1 0,0-3 0 16,0-3 0-16,-1 0-35 16,1 0-14-16,-4-3-42 15,0-3-17-15,8-4-69 16</inkml:trace>
  <inkml:trace contextRef="#ctx0" brushRef="#br0" timeOffset="53587.5">13688 5880 364 0,'-4'0'134'0,"1"0"-104"0,3 0 1 0,0 0-9 15,3 0-11-15,8-3-1 16,3 0-6-16,4 0-3 16,-1 3 0-16,1 0-1 0,0 0 0 15,-4 6-49-15,-4 0-21 16,1 4-84-1</inkml:trace>
  <inkml:trace contextRef="#ctx0" brushRef="#br0" timeOffset="53760.88">13656 6027 296 0,'-7'7'112'0,"11"-1"-87"0,6-3 11 0,1 0-2 16,3-3-10-16,7 0 0 15,4-3-13-15,3-3-4 16,0 0-5-16,7-1 1 0,4 1 0 15,0 3-30-15,3 0-12 16,1 0-99-16,-5 3-58 16,-2 3 90-16</inkml:trace>
  <inkml:trace contextRef="#ctx0" brushRef="#br0" timeOffset="54215.38">14474 5679 192 0,'39'-43'74'0,"-28"27"-58"0,7-3 16 0,-11 13 4 15,-4-1 0-15,-3 1 2 16,-3-3 0-16,-4 9-2 16,-8-3-19-16,-6 3 3 0,-3 3 3 15,-5 9-6-15,1 4-2 16,3 9-4-16,-3 10 0 15,0 12-4-15,7-13 1 16,3-6-1-16,1 16 3 16,-1-6-3-16,7 18 1 15,4 16-7-15,7-21-1 16,0-11 2-16,18-2 3 16,24 0 4-16,15-16 2 15,6-19-1-15,-13-10-1 16,-12 1 1-16,15-22 4 0,-10 6-4 15,2-13 0-15,-9 7 2 16,-8-9 5-16,-3-32-7 16,-15 3-3-16,-10-3-4 15,-10 3-3-15,-12 6 1 16,-16 13-1-16,-12 13-3 16,-6 9 0-16,6 15-18 15,8 1-9-15,7 15-35 16,14 4-14-16,14 2-106 15</inkml:trace>
  <inkml:trace contextRef="#ctx0" brushRef="#br0" timeOffset="54976.97">12979 6893 204 0,'3'-28'77'0,"4"18"-60"0,0 1 21 0,-3 6 6 0,-1-4 2 16,1 4 2-16,-4-3-2 15,0-3 1-15,0 9-26 16,0-4 6-16,0 1 1 0,3 3-7 16,1 7-1-16,0 2-4 15,-1 10 0-15,1 0-8 16,3 6-5-16,0 3-5 16,0 6 1-16,0 4-8 15,0 6-2-15,0-3-43 16,0-4-16-16,-4-8-36 15,1-11-13-15,-4-8-9 16</inkml:trace>
  <inkml:trace contextRef="#ctx0" brushRef="#br0" timeOffset="55159.15">12838 6962 356 0,'-4'-10'134'0,"4"10"-104"0,11 0-2 0,-4 0-8 15,7 0-13-15,7 0-2 16,14-3-5-16,8 3 0 16,6 0 0-16,0 0 0 0,-6 3 2 15,-8-3-34-15,-3 7-16 16,-4-7-103-16</inkml:trace>
  <inkml:trace contextRef="#ctx0" brushRef="#br0" timeOffset="55579.07">13339 6780 236 0,'-8'-16'88'0,"8"16"-69"0,-3 0 13 15,3 0 0-15,0 3-4 16,0 1 1-16,3 2 3 16,1 0 5-16,3 0-20 15,0 1 8-15,4-1 5 0,-1 3-1 16,1-2 3-16,-1 8-7 15,1-2-3-15,0 3-8 0,-4-1-4 16,0 1-8-16,0-4-1 16,-4 1 3-16,1-1 5 15,-1-2-3-15,-3-1 2 16,-3 1-3-16,-4 2 2 16,-4 7-4-16,1 6 0 15,-4 3-3-15,-1 4-1 16,5-4 1-16,3-6 0 15,3 3-3-15,4-6 0 16,7-4-1-16,4-5 3 16,3-4 0-16,4-3 3 15,-1-3-1-15,1 7 2 16,0-7-2-16,-4 0 2 16,0 0-51-16,0 0-19 15,0-7-31-15,7 1-12 16,-3-3-44-16</inkml:trace>
  <inkml:trace contextRef="#ctx0" brushRef="#br0" timeOffset="55893.26">12975 7438 300 0,'-10'0'112'0,"13"0"-87"0,8-3 13 0,-4 3-1 16,7-3-5-16,7 0 1 16,7 0-5-16,4 0-3 15,3 0-13-15,-6-1-8 0,9-2 0 16,5 0-1-16,6-3 1 15,11-1-2-15,11 1-2 16,-1-1-32-16,1 1-16 16,-1 0-75-16,8-4-31 15,-4-6 31 1</inkml:trace>
  <inkml:trace contextRef="#ctx0" brushRef="#br0" timeOffset="56256.27">14520 6564 340 0,'-3'-38'129'0,"3"38"-100"0,0-13 2 0,0 13-3 15,0 0-13-15,0 0 2 16,7 13-6-16,0-4 1 16,0 23-7-16,-3-4 1 0,-4 19 4 15,0-9-4-15,-8 2 2 16,1 20-7-16,0-7-1 15,4-6-24-15,-1-3-12 16,1-6-47-16,6-19-22 16,1 3-33-1</inkml:trace>
  <inkml:trace contextRef="#ctx0" brushRef="#br0" timeOffset="56437.43">14291 6833 304 0,'-11'-15'115'0,"11"15"-89"0,4 0 1 16,-4 0-6-16,4 6-10 16,-1-6-1-16,15 3-4 15,-4-3-1-15,25 0-3 16,-8 0-2-16,15 0 1 0,-7 0-56 16,7-3-23-16,14-13-51 15</inkml:trace>
  <inkml:trace contextRef="#ctx0" brushRef="#br0" timeOffset="56777.53">14820 6614 264 0,'-7'-28'99'0,"7"28"-77"0,0-13 18 0,0 13 2 15,0-6-13-15,0 6-2 16,4-3-3-16,-1-1 2 16,4 8-14-16,0-1 9 0,4 6 5 15,-4 1-1-15,0 18 0 16,0-9-5-16,-3 9 0 15,-4-3-5-15,-4 0 1 16,1 3-7-16,-5 0-1 16,5-2 0-16,-4-1 0 15,3-7-4-15,1 1-1 16,-1-3 1-16,4 0 2 16,0-1-1-16,11-2 0 15,-4-4-3-15,14-3 1 16,-3 1 0-16,6-4 1 0,-2 0-7 15,-1 0 0-15,-4 0-39 16,-2 0-14-16,-5-3-16 16,-13 10-4-16,-8-1-20 15,-3 7-9-15,0 3-25 16</inkml:trace>
  <inkml:trace contextRef="#ctx0" brushRef="#br0" timeOffset="57018.84">14425 7348 356 0,'-14'0'134'0,"21"0"-104"0,11-4 18 0,-4-2 3 16,7 6-25-16,-3-3-6 15,20-6-12-15,-6 2-4 16,14-2-2-16,14-1-2 0,0 4 3 15,-4 3-4-15,-3 0-2 16,-3 0-40-16,-8 0-17 16,0-4-64-16,-3 1-26 15,-7-6 28 1</inkml:trace>
  <inkml:trace contextRef="#ctx0" brushRef="#br0" timeOffset="57679.02">13303 8182 296 0,'-10'-26'112'0,"6"17"-87"0,1-3 15 16,-1 5 1-16,4-2-17 16,0 6-3-16,4-4 5 15,6 14 3-15,4 5-15 16,0 4 5-16,4 6 4 0,3 3-3 15,4 3 0-15,0-3-13 16,-1 3-5-16,5-2-1 16,-1-4 1-16,0-1 1 0,0-2 1 15,-3 0-40 1,0-3-17-16,-4-4-18 0,-4-2-5 16,1-7-79-1</inkml:trace>
  <inkml:trace contextRef="#ctx0" brushRef="#br0" timeOffset="57950.42">13818 8078 304 0,'-10'-3'115'0,"10"3"-89"0,-4 3 16 0,4-3 2 15,-3 6-15-15,-1 7-2 16,1 9-7-16,-1 6-1 15,-3 13-10-15,-4 3 1 0,-3 6 1 0,-3 28-6 16,-8 7-1-16,-3-7-2 16,0 4 1-16,-1-10-2 15,8 3-1-15,4-6-2 16,2-9 1-16,8-7-23 16,4-12-12-16,3-10-25 15,7-12-12-15,3-13-76 16</inkml:trace>
  <inkml:trace contextRef="#ctx0" brushRef="#br0" timeOffset="58179.47">13984 8329 368 0,'-3'0'137'0,"3"0"-106"0,7 0 4 0,0 0-4 16,3 0-16-16,1 0-3 16,14 0-10-16,6 0-1 15,-10 3-1-15,-3 0-11 0,0 3-3 16,3 7-37-16,-7 3-17 16,-3 2-83-1</inkml:trace>
  <inkml:trace contextRef="#ctx0" brushRef="#br0" timeOffset="58340.42">13998 8599 304 0,'-14'12'112'0,"14"-6"-87"0,7 4 9 15,0-7-4-15,7-3-14 16,8 0-2-16,6 0-8 16,3-6-2-16,5-4-2 15,-1 1-24-15,0-4-7 0,1 1-79 16,6-1-71-1,4 7 58-15</inkml:trace>
  <inkml:trace contextRef="#ctx0" brushRef="#br0" timeOffset="58696.96">14616 8197 324 0,'-29'-19'123'0,"22"16"-95"0,4 0 3 0,3 3-4 16,0-3-18-16,7 0-2 16,7 0 4-16,4-4 4 15,6 7-7-15,1 7 7 0,3-1 4 16,-3 7-1-16,0 2 1 16,-4 7 3-16,-7 3 1 15,-11 3-1-15,-3 7 1 16,-7 3-4-16,-3-4 0 15,-1 10-8-15,1-3-2 16,-1-4-3-16,4-5-1 0,3-1-3 16,8-9 1-16,-1-6-2 0,8-4-1 15,0-5 1-15,3-4 1 16,0-3-34-16,0-3-16 16,4-4-39-16,3-2-18 15,3-1-74 1</inkml:trace>
  <inkml:trace contextRef="#ctx0" brushRef="#br0" timeOffset="59279.22">14845 7799 296 0,'-11'-38'112'0,"1"16"-87"0,-4-15-7 0,3 21-9 16,-7-6-5-16,-10-6 2 15,-14 0 4-15,-22 3 4 16,-13 3-8-16,-8 6 3 0,-28 7 4 15,-17 18-1-15,-11 26 3 16,-36 21-6-16,-10 19-1 16,-24 48-4-16,6 18-1 15,0 22-1-15,36 6-2 0,49-19 9 16,49 4 4-16,22-41 7 16,91 12 2-16,54-18 8 15,34-19 4-15,47-10-7 16,2-21-2-16,26-7-5 15,-11-22-3-15,14-22-3 16,-3-18 1-16,-1-29-6 16,8-28-1-16,-21-3 0 15,-1-10 2-15,-17-24-3 16,-32-10 1-16,-32 0-5 16,-27-19 0-16,-33-3-12 15,-35 6-4-15,-42 16-1 16,-29 16 1-16,-20 22 8 15,-36 15 2-15,-3 31-4 0,-8 17-3 16,-6 12-45-16,13 9-19 16,22 6-112-1,17 10-67-15,15-3 112 16</inkml:trace>
  <inkml:trace contextRef="#ctx0" brushRef="#br0" timeOffset="60321.75">12534 10025 268 0,'-17'-25'101'0,"10"13"-78"0,-1-7 11 0,5 9 1 0,3 1-10 15,3 0-2-15,1-1-11 16,3 7-3-16,0-3-5 16,4 15 8-16,3 1 5 0,0 18 2 15,0-3 1-15,-3-3 0 16,3 15 2-16,7 10-8 15,0 0-3-15,4 4-6 16,-1-4-2-16,1 3-1 16,0-3 1-16,0-6 0 15,-4-4 1-15,0-5-2 16,-4-14 1-16,-2 4-20 16,-5-9-6-16,-3-7-32 15,-3-6-13-15,3-6-96 16</inkml:trace>
  <inkml:trace contextRef="#ctx0" brushRef="#br0" timeOffset="60666.25">13035 9909 300 0,'11'-12'112'0,"-4"12"-87"0,0-7 4 0,-4 7-4 16,1 0-6-16,-4 0 1 15,0 10-3-15,0-4 2 16,-7 29-10-16,-7 21-3 0,-7 4-2 0,-4 2 2 16,-3 20 3-16,-4 12-4 15,0 3-1-15,0-3-2 16,1-3 1-16,-1 9-2 15,4 1-1-15,3-13 1 16,4-10-1-16,3-15-3 16,8-13 2-16,-1-13-12 15,4-5-7-15,10-20-77 16,8-15-58 0</inkml:trace>
  <inkml:trace contextRef="#ctx0" brushRef="#br0" timeOffset="60946.29">13268 10235 316 0,'-4'0'118'0,"4"0"-92"0,0 3 8 0,0-3-3 16,4 4-11-16,3-1-1 16,4 3-11-16,6 0-3 15,8-3-3-15,7 1-2 0,10-1 1 16,0 0-1-16,1 0 0 0,-4 0-31 16,-15 0-12-16,-6-3-108 15</inkml:trace>
  <inkml:trace contextRef="#ctx0" brushRef="#br0" timeOffset="61703.83">14185 10044 244 0,'18'-25'93'0,"-18"25"-72"0,10-13 11 0,-10 13 3 16,0-3-4-16,0 0 2 16,0 0 6-16,0 0 5 15,0 0-24-15,0 0 7 0,-10-1 1 16,3 1-11-16,-21 3-4 15,6 0-8-15,-20 13-4 16,7-4 0-16,-8 10-1 16,12-3 0-16,-1 3 0 15,4-4-3-15,7 4 0 16,3-3-3-16,7-1 1 16,1 1 1-16,10 0-1 0,0-4 4 15,14 4 0-15,-4 0-2 16,19 2 2-16,-5-2 1 15,12 9 0-15,-8-6 0 16,4 12 0-16,-4-2 0 16,-3 11 2-16,-4-8 1 15,-7 2 1-15,0-6 6 16,-14 1 6-16,0-4-2 16,-14-3 0-16,3-3-4 15,-17-7 1-15,-7 7-6 16,-1-3-3-16,8-7 1 15,0-3 0-15,7-6-4 16,3-3 1-16,4-3 0 16,4-7 0-16,6-9-3 0,11-12 2 15,11-7-6-15,6 3-3 16,-2 10 1-16,20-13 0 16,-7 7 6-16,11-16 1 15,-7 9 2-15,10-15 0 16,-10 9 0-16,3-4 2 15,-10 11-3-15,-7 2 0 16,-4 7 1-16,-18 2 2 16,1 4-3-16,-15 13-2 15,4-4-1-15,-10 13 3 16,3-3-5-16,-4 6 0 16,4 0-37-16,3 0-14 0,4 6-39 15,11-3-17-15,-1 7-20 16</inkml:trace>
  <inkml:trace contextRef="#ctx0" brushRef="#br0" timeOffset="61915.03">14616 10013 304 0,'28'-7'115'0,"-28"7"-89"0,17 4 10 0,-17-4 0 16,8 3-18-16,-5 0-4 16,4 3-9-16,0-3-2 15,4 3-1-15,-4-2-39 0,3 2-17 16,-3-3-90 0</inkml:trace>
  <inkml:trace contextRef="#ctx0" brushRef="#br0" timeOffset="62080.34">14474 10317 316 0,'4'-3'118'0,"-4"3"-92"0,35-10 15 0,-31 10 0 16,13-3-21-16,-2 0-6 16,9-3-11-16,-6 3-2 15,3-1-1-15,-3 1-27 0,6 3-9 0,-6 0-116 16</inkml:trace>
  <inkml:trace contextRef="#ctx0" brushRef="#br0" timeOffset="62529.12">15314 10144 288 0,'14'-31'110'0,"-14"31"-86"0,11-47 0 0,-11 44-6 16,0-13-7-16,0 7 3 15,-4-4 2-15,1 4-1 16,-8 6-7-16,1 0-1 0,-12 12 0 16,5 0-1-16,-11 16-1 15,6-6 1-15,-9 13 3 16,2-7 2-16,1 9 1 15,3-6 2-15,11 13 2 16,0-9-5-16,21 5-1 16,4-6-2-16,10 1 0 15,14-4-2-15,4-12-1 16,11-16 1-16,-8-7 3 16,-10 1 7-16,13-13 2 15,-9 4-5-15,-4-14 0 0,-8 4-6 16,-13-15-2-16,-4 5 0 15,-25-15-1-15,4 6-11 16,-21 6-5-16,7 4-25 16,-22 15-9-16,11 0-33 15,-21 22-13-15,11 1-68 16</inkml:trace>
  <inkml:trace contextRef="#ctx0" brushRef="#br0" timeOffset="62998.27">13589 10963 352 0,'7'-19'132'0,"-7"19"-103"0,4 0 1 15,-4 0-6-15,0 6-10 16,0-3 2-16,3 22-9 16,1-6-2-16,-1 9-3 15,1-2-2-15,3 2 1 0,0 9-4 16,0 1 2-16,0-4-23 15,0-2-10-15,-3-4-42 16,-1-6-16-16,-6 0-38 16</inkml:trace>
  <inkml:trace contextRef="#ctx0" brushRef="#br0" timeOffset="63174.67">13451 11079 284 0,'4'0'107'0,"7"0"-83"0,17 6-5 0,-11-6-8 16,12 0-7-16,9 0 0 15,5 0-2-15,3 0-2 16,-1 3 1-16,5-3-39 0,3 0-16 16,0 0-61-1</inkml:trace>
  <inkml:trace contextRef="#ctx0" brushRef="#br0" timeOffset="63759.13">14125 10953 332 0,'-14'-22'126'0,"14"22"-98"0,-18-15 14 15,15 15 0-15,-8-3-18 16,-6-1-1-16,-4 1-13 16,-1 3-6-16,-2 3-3 15,-1 4-1-15,4 2 2 0,3 7-6 16,1-4 1-16,2 7-1 15,5 0 2-15,-1 3-1 16,4 0 1-16,7-3 2 16,4-1 0-16,3-2 0 15,10 3 0-15,12-10 0 0,-1 4 0 16,-7-7-3-16,18 4 2 16,-7-4 1-16,3 6 2 15,7 4-3-15,-6 0 0 16,-8-1 1-16,-7-2 2 15,-7 3 1-15,-3-4 3 16,-8-2 10-16,-6-1 5 16,-8-3 2-16,-3-3 3 15,0 1-10-15,-21-1-2 16,-15 0-10-16,1 0-3 16,6 0-1-16,8-3 0 15,7 0-3-15,7-3 2 16,3 0-1-16,8-3 0 0,10-4 0 15,10-2-2-15,11-1 3 16,4-3 0-16,-4 7 1 16,14-13 2-16,-6 3-3 0,9-15 0 15,-6 2 1-15,-4 1 0 16,-3 0 2-16,-4 2 1 16,-3 4-4-16,-8 3 1 15,1 4-11-15,-7 2-5 16,-1 3-14-16,-6 1-6 15,-1 2-8-15,-10 7 0 0,0 0-29 16,-11 6-11-16,4 0-45 16</inkml:trace>
  <inkml:trace contextRef="#ctx0" brushRef="#br0" timeOffset="63993.48">13331 11524 376 0,'15'-3'143'0,"-1"0"-112"0,28-7 5 16,-10 4-6-16,21-7-12 0,10-2 0 16,4 2-10-16,14-2-3 15,-7 5-3-15,-10 1-2 0,10 3 1 16,18-1-4-16,-8-2 2 15,5-1-37-15,2 1-16 16,-2 6-119 0</inkml:trace>
  <inkml:trace contextRef="#ctx0" brushRef="#br0" timeOffset="64508.96">15416 10690 316 0,'-10'-6'121'0,"10"6"-95"0,-11 6 5 0,11-6-6 16,-3 9-9-16,-1 10 1 16,1 3-3-16,3 6-1 15,0 13-7-15,0 6-4 0,0 10-1 16,0-1-1-16,0-6 2 15,-4-6-3-15,-3 0-2 16,-4-3-45-16,1-7-20 0,3-2-80 31</inkml:trace>
  <inkml:trace contextRef="#ctx0" brushRef="#br0" timeOffset="64722.88">15145 11029 260 0,'-18'-47'99'0,"15"37"-77"0,3 1 4 16,0 9-2-16,7 0-16 16,3 0-4-1,8 6-3-15,7-3-1 16,10 7 0-16,14-4 0 0,-3-3 0 16,-11 3 0-16,15 0 0 15,10 1-14-15,-7-4-3 16,-7-6-42-16,-8-7-16 15,1-2-22 1</inkml:trace>
  <inkml:trace contextRef="#ctx0" brushRef="#br0" timeOffset="65275.71">16048 10718 312 0,'-4'-6'118'0,"4"6"-92"0,-28 0 22 15,21 0 2-15,-11 6-10 16,4-3 0-16,-10-3-19 15,2 7-7-15,-6-4-9 16,7-3-4-16,-4 9 0 0,4-3-4 16,-3 7 2-16,6-4-1 15,0 7 0-15,4-3 2 16,4 8 0-16,2-2-3 0,5 6 2 16,-1-3-1-1,8 3 0-15,3 10 2 0,7-7 2 16,7 3-1-16,8-2-1 15,2-1 1-15,-6-9-1 16,-7-4 0-16,-1 4 0 16,-3-3 0-16,-7 3 0 15,-3-4 4-15,-15 4 2 16,-6 3 2-16,-1-12 2 16,4 5 6-16,-7-5 4 15,-4-7-8-15,7 3-2 16,4-3-2-16,0-3 2 15,4 0-5-15,6-9-3 16,1-1-4-16,6-8-1 16,1 5 2-16,20-21 0 0,-2 5-2 15,23-15 0-15,-9 10-1 16,13-7 3-16,-10 10 2 16,3-4 2-16,-7 4-4 15,1 0-1-15,-8 6 3 16,-7-4 3-16,-3 10-1 15,-11 1-2-15,0 2-18 16,-11 7-9-16,1-1-19 16,-11 7-8-16,0 0-20 15,-11 6-6-15,4 0-73 16</inkml:trace>
  <inkml:trace contextRef="#ctx0" brushRef="#br0" timeOffset="65548.05">15198 11430 312 0,'-25'12'118'0,"21"-5"-92"0,1 2 24 0,3-9 5 16,3 3-11-16,12-3-2 15,6-6-19-15,25-10-6 16,31-6-11-16,11 4-2 0,11-4 2 15,21 9-3-15,-3 4 0 16,-15 2-1-16,-14 4-2 16,-14-3-15-16,-7 6-5 15,-10 0-25-15,-15 0-12 0,-7-3-258 32,-17 12 169-32</inkml:trace>
  <inkml:trace contextRef="#ctx0" brushRef="#br0" timeOffset="66044.59">13585 11910 292 0,'-7'-41'110'0,"7"31"-86"0,0 1 11 0,0 9 1 0,0 0-16 16,0 0-3-16,4 6 1 15,3 7 0-15,7 6-9 16,4 15 3-16,3 1 2 0,0-1-5 15,0-2-1-15,4-1-2 16,-4-6-1-16,0 0-3 16,0-3-2-16,1 0 1 15,-5-3-1-15,4 0-49 16,-6-4-19-16,2 4-94 16</inkml:trace>
  <inkml:trace contextRef="#ctx0" brushRef="#br0" timeOffset="66326.86">14076 12004 272 0,'-7'-13'104'0,"7"7"-81"0,-4 6 25 0,4 0 6 16,0 0-17-16,-3 9-6 15,-4 7 1-15,-4 6 2 16,1 3-18-16,-8 6-3 0,-7 7-1 15,-3 12-3-15,0 16 0 16,0 9-8-16,-1-3 0 16,1 0 1-16,0-9 1 15,3 3-1-15,4-6-2 16,3 2-8-16,4-8-3 16,4-10-23-16,3-10-8 0,3-9-22 15,4-12-8-15,4-7-76 16</inkml:trace>
  <inkml:trace contextRef="#ctx0" brushRef="#br0" timeOffset="66569.78">14249 12120 352 0,'-4'0'132'0,"4"6"-103"0,0-12 12 0,4 6-1 16,3 0-18-16,3 0-4 16,8 0-11-16,7-3-5 15,6 3-1-15,8 0-1 0,0 0 0 16,-4 3-20-16,-6 3-7 16,-12 3-39-16,-6 1-17 15,-11 5-63 1</inkml:trace>
  <inkml:trace contextRef="#ctx0" brushRef="#br0" timeOffset="66731.98">14249 12380 288 0,'-4'19'110'0,"8"-13"-86"0,3-3 7 0,0-3-4 0,3 0-15 16,12-9-2-16,13-4-8 15,14-2-2-15,4 5 0 16,0 1-7-16,-4 6-3 0,-6 3-56 15,-1 0-26-15,-3 6-24 16</inkml:trace>
  <inkml:trace contextRef="#ctx0" brushRef="#br0" timeOffset="67332.08">15025 12139 304 0,'-4'-19'115'0,"4"9"-89"0,0-2-1 0,0 6-5 16,0-4-5-16,0-2 0 16,-3-1-3-16,-1 4-2 15,-6 2-6-15,-4 7-1 0,-8 7 1 16,-2 5 0-16,-5 4 0 16,5 0 0-16,-1-1 0 15,4 4-2-15,3 0-2 16,8-4-2-16,3 1 1 15,7 0-1-15,3 0 0 16,8-4 4-16,10 4 1 16,7 3-4-16,4-1-1 15,3 14 1-15,0 2 2 16,1 4 0-16,-5-1 2 0,-2 1 4 16,-1-7 6-16,-7-9 8 15,-7 3 7-15,-7-6 0 16,-3 0 1-16,-11-3-8 15,-11-4-2-15,-14-2-7 16,-6-1 0-16,-8-3-7 16,0 1-3-16,7-4-1 15,4 3-1-15,3-6 2 16,4 0 1-16,10-6-8 16,8-4-2-16,6 1 2 15,11-10 0-15,14-9 3 16,14-13 1-16,15-6 1 15,3 3 0-15,0 0 0 16,-7 4 0-16,-4 2 0 0,-10-3 2 16,-8 0-21-16,-10 1-9 15,-6-1-8-15,-8 10-1 16,-4 6-7-16,-10 9-1 16,-4 6 2-16,-6 7 3 15,-12 6-41-15,8 1-19 16,3-4-3-1</inkml:trace>
  <inkml:trace contextRef="#ctx0" brushRef="#br0" timeOffset="67887.5">14982 11656 296 0,'-3'-38'110'0,"-8"26"-86"0,-17-17 5 16,11 20-5-16,-12-4-12 16,-6 7 1-16,-7 3-4 15,-18 3 2-15,-18 6-6 16,-7 4 6-16,-3 5 4 0,-18 4-3 0,-17 3-2 15,-1 6-3 1,-20 10-2-16,-15 12-3 0,-10 28-2 16,-15 7 3-16,11 3 0 15,8 28-6-15,16 9 0 16,37-9 3-16,48 0 2 16,46 0 4-16,33-6 1 15,45-19 1-15,38-6 2 16,43-16 4-16,29-13 1 15,34-9 3-15,4-12 1 16,29-17 5-16,-18-14 5 16,13-20-7-16,-13-25-3 15,7-22-5-15,-14-6-1 16,-25 4-5-16,-15-20-3 16,-23-25 0-16,-33 4-1 0,-38-10-5 15,-40-19 1-15,-38 9-13 16,-31 13-5-16,-43 16-1 15,-36 16-1-15,-20 21-7 16,-22 23-3-16,7 18-27 16,11 12-14-16,28 17-108 15</inkml:trace>
  <inkml:trace contextRef="#ctx0" brushRef="#br0" timeOffset="69103.92">12012 14496 208 0,'35'-25'77'0,"-21"25"-60"0,4-9 17 0,-14 9 6 15,3 0-1-15,0 0 4 16,0 0-7-16,3-3 1 16,-3-3-21-16,1 6 15 0,-1-4 6 15,-7-2 5-15,-7 6 2 0,-15 10-16 16,-9-1-6-16,-8 10-16 15,-7 3-3-15,-3 3-3 16,-4 0 0-16,-4-3-3 16,8 0 2-16,3 0 1 0,7-3 2 15,4-1-3-15,10-2 0 16,4 6-4-16,7-3-1 16,10 9 0-16,11-3 4 15,15 3 1-15,13-3 1 0,7 4 0 16,1 2 0-16,2-3-3 15,1 0 2-15,-3 1 1 16,-8-1 2-16,-10-3 5 16,-15 3 4-16,-6 0-4 15,-11-3-2-15,-4 10 4 16,-3-4 4-16,-4-2-5 16,-3-1-2-16,3 0-6 15,1-3 0-15,6 0-2 16,4 3-2-16,4 1 0 15,6-1 0-15,4-3 3 16,4 3 0-16,-1-3 1 16,5-3 0-16,-1 6 0 0,0-6 0 15,-4 0 0-15,-3 3 0 16,-7 4 2-16,-3 5 3 16,-8 4-2-16,-6 6 0 15,-12 12-1-15,-6-6 1 16,-7-3-2-16,-1 3-1 15,8-3-2-15,7 0 1 16,10 13 1-16,15-4 0 16,13 10 2-16,15-16 3 15,7-3 0-15,3-12 0 16,0-10-3-16,4 0-2 16,4-12 3-16,6-4 0 15,4-3-30-15,0-6-12 0,-4-6-31 16,-3 3-11-16,-4-6-107 15</inkml:trace>
  <inkml:trace contextRef="#ctx0" brushRef="#br0" timeOffset="70456.16">12397 15020 296 0,'0'-6'112'0,"0"3"-87"0,0-4 15 15,0 4 3-15,0-6-11 16,3 6-1-16,4-7-13 15,0 4-4-15,7-3-8 16,8 9 3-16,9 9 1 0,5 0 1 16,2 13 1-16,1 3 5 15,-11 7 3-15,-10 12 3 16,-11 15 1-16,-14 10-9 0,-14-3-2 16,-11-6-5-16,-7 2 0 15,8-2-5-15,2-7 0 16,5-3-3-16,2-6-1 15,8 0 3-15,4-6 1 16,6-7 1-16,8-9 2 16,6-3-3-16,15-10 0 15,7-2-1-15,10-7 1 16,4-3-2-16,-7-1-1 16,-4 1-41-16,-3 0-20 15,-4 0-35-15,0-3-16 16,-3 3-56-1</inkml:trace>
  <inkml:trace contextRef="#ctx0" brushRef="#br0" timeOffset="70683">12915 15606 368 0,'-3'-6'140'0,"3"6"-109"0,0 0 11 15,0 0-3-15,0 0 0 16,0 10 5-16,0-1-12 15,0 19-7-15,0 13-14 16,-4 12-7-16,1 4-1 0,-1-4-2 16,4-3-1-16,0-3-8 15,0-3-3-15,0-6-38 16,0-4-18-16,4-12-49 0,10-9-22 16,3-10-6-1</inkml:trace>
  <inkml:trace contextRef="#ctx0" brushRef="#br0" timeOffset="71355.25">13660 15098 388 0,'-11'-22'145'0,"0"13"-112"0,-10-3-10 0,7 8-10 15,-11-2-12-15,-6 3 2 0,-5 6 7 16,1 3 3-16,3 4-6 16,1 2-2-16,2 1-1 0,5-1-2 15,3-2 1-15,3 6-4 16,0-4-2-16,4 1 4 16,0 2 1-16,3 1-3 15,4 6-1-15,4 0 1 16,3 6 0-16,7 7-2 15,4-1 2-15,3 1 1 16,3-1 0-16,1 1 0 16,3 2 0-16,4-5-3 15,-1 2 2-15,1 0 10 16,-4 1 5-16,-3-4 9 16,-7 4 3-16,-4-4 2 0,-11-3 0 15,-7 1-11-15,-3-4-3 16,-3 0-10-16,-4-3-3 15,-4 0-1-15,0 0 2 16,-3 0-1-16,0-4 2 16,0-2-2-16,-1-3-1 15,5-4 1-15,2-9-1 16,5-6 0-16,10-16 0 16,10-16-3-16,11-9 0 15,8-3 2-15,9-6 0 16,12 5-2-16,20-14 0 15,18-14 2-15,0 1 0 16,-7 3 1-16,-3 9 0 0,-7 6 0 16,-8 13 0-1,-14 0 2-15,-13 3 3 0,-19 3 0 16,-13 7 0-16,-8 6-3 16,-14 9 1-16,-6 9-7 15,-8 7 1-15,0 3-17 16,4 3-4-16,10-3-45 15,11 7-20-15,17-14-102 16</inkml:trace>
  <inkml:trace contextRef="#ctx0" brushRef="#br0" timeOffset="72480.98">13995 14500 284 0,'-18'0'107'0,"15"3"-83"0,3-3 13 16,0 0 1-16,0 0-7 16,3 0 2-16,1 0-6 15,3 3-2-15,0-3-13 0,0 3 6 0,3 3 2 16,4 1-4-16,4 2-1 15,3 0-7-15,7 1 0 16,1-1-5-16,6 7-2 16,4-4 6-16,3-2 3 15,8 5-3-15,2-2 1 16,-2-4-1-16,-4 1 1 16,-8-1-4-16,-2 1-1 15,-12-1 5-15,-2 4 5 16,-8-4 2-16,-11 10 3 15,-3 0-10-15,-10 6-4 16,-11 3-1-16,-8 3 2 16,-2 1-4-16,-5 2-1 15,1-3 0-15,0 1 0 16,-1-4 0-16,5 0 2 0,-1-3-3 16,7 0 0-16,4-3-1 15,3-6-2-15,8 3 0 16,3 3 3-16,3-7-2 15,4 1-1-15,7 0 3 16,0 0 2-16,4-4 0 16,3 7 2-16,0 0-4 15,0 3 0-15,0 0-1 16,-3 0 0-16,-4-4 4 16,0 1 1-16,-3 0 1 15,-4 0 2-15,-4 0-3 16,-3-1-2-16,0 1 0 15,-4-3-1-15,1 0 0 0,-1-4 0 16,4 7-3-16,0-3 2 16,4 2-1-16,3 1-2 15,3 0 3-15,8-3 0 16,3 3 1-16,3-1 0 16,5 4-3-16,6 0 2 15,0 6 1-15,-3 7 2 16,-8 12-3-16,-6 0 0 15,-11-6 3-15,-7 6 1 16,-4-6 1-16,-3-4 0 16,0 4-2-16,0-7-2 15,0-2 7-15,-4-4 5 16,1-3-6-16,-5-6-3 0,-2 3-2 16,-12-3-1-16,-2-1-18 15,-1 1-8-15,0-6-30 16,7 3-13-16,11-13-62 15,14-3-29-15,7 0 8 16</inkml:trace>
  <inkml:trace contextRef="#ctx0" brushRef="#br0" timeOffset="73396.91">15018 14126 280 0,'-11'-25'107'0,"4"10"-83"0,-3-14-3 0,2 20-4 0,-2-16-9 16,-4-13 1-16,-4-6-1 15,-7 1 0-15,-3 2-4 16,-4 0 15-16,-6 10 7 0,-19 2-2 15,-20 1 0-15,-8 6-7 16,-3 3-2-16,-22 4-5 16,-13 2-1-16,3 1-3 15,-7 2-1-15,-18 4-6 16,4 6 1-16,4 0 2 16,-15 6 1-16,7 1-1 15,4 2-2-15,-21 10 1 16,7 6-1-16,-4 6 0 15,-21 19 0-15,18 10 0 0,-8 3 2 16,47-16-1-16,-46 19-1 16,3 3 3-16,-4 6 0 15,22 0-4-15,11 0-1 16,6 4 9-16,4-4 5 16,14 28-3-16,22 7-1 15,24 3-2-15,17 12-1 16,22 17-3-16,24-8 1 15,19 17-4-15,20 12 0 16,7-6 1-16,4 12 0 16,18 32-3-16,13-29 2 15,25-12 3-15,4 0 1 0,11-31 14 16,38-17 6-16,0-21-5 16,43-15 0-16,-4-20-9 15,35-15-3-15,-10-7-3 16,28-18-3-16,-18-16 3 15,25-16 0-15,-4-18-1 16,19-26 1-16,16-37-2 16,-13 0 2-16,14-7-2 15,-32-18 2-15,-7-16-2 16,-39 3-1-16,-46-34 3 16,-35-10 0-16,-32-43-1 15,-31-20-2-15,-29-31-2 16,-24-34 1-16,-25-16-1 0,-36 25 0 15,-42 13 0-15,-13 56 0 16,-40 53-3-16,-24 51 1 16,-47 37-55-16,-2 35-23 15,-8 34-124 1</inkml:trace>
  <inkml:trace contextRef="#ctx0" brushRef="#br0" timeOffset="78322">24850 2613 220 0,'-32'6'85'0,"14"10"-66"0,-3-7 19 0,11 1 3 16,-1-7-12-16,4 3-2 15,0 0 4-15,3 4 4 16,1-10-18-16,-1 9 15 0,1-9 7 15,3 0-3-15,-4 0-1 16,1 0-11-16,3 0-2 16,3-9-11-16,11-7-4 15,15-3-4-15,38-12-3 16,28-10 3-16,25-6 0 0,31 0 1 16,-2 6 2-16,6 16-1 15,0 16 2-15,-21 15 0 16,-21 13 3-16,-14 9-1 15,-11 3 0-15,-10 4 1 16,-8-1 1-16,-10 1-3 16,-10-1 0-16,-15 1-5 15,-11-4-2-15,-13-2-11 16,-18-1-4-16,-7 0-44 16,-4-12-19-16,1 2-44 15,3-5-19-15,3-4-16 16</inkml:trace>
  <inkml:trace contextRef="#ctx0" brushRef="#br0" timeOffset="78891.03">24680 2535 336 0,'0'-4'126'0,"11"4"-98"0,10-6 8 16,-10 3-2-16,-1-6 0 15,4-1 4-15,0 1-5 16,-3 2-3-16,0-11-16 16,-1 5 2-16,8-6 2 0,14-6-6 15,24-6 1-15,25-10-4 16,25-3 2-16,46 0-2 16,31 0 0-16,29 1-3 15,42 2 1-15,14 9-6 16,18-5-1-16,31 21 0 15,-13 10 2-15,-15 15 1 0,-25 4 3 16,-20 15 1-16,-47 19 1 16,-24 13-2-16,-10 9 1 15,-22-4-4-15,-25-5 0 16,-21-7-1-16,-17-12 1 16,-18 3 0-16,-14-16 3 15,-11-3-3-15,-14 0 0 16,-3-6-1-16,-11-3-2 15,-7-7-28-15,0 1-11 16,0-1-34-16,0 0-14 16,-7 10-255-1,-7-3 162 1</inkml:trace>
  <inkml:trace contextRef="#ctx0" brushRef="#br0" timeOffset="80213.89">25474 5131 288 0,'11'-19'107'0,"-11"16"-83"0,0-4 13 0,0 7-1 15,-4 0-8-15,1 0 0 16,-1 0-4-16,-3 0-1 16,0 0-12-16,-4 0 2 0,-3 0 1 15,-3 4-1-15,-5 2 0 16,-2 6-7-16,-4 4-4 0,-8 12-1 16,-6 7-1-1,0-1 0-15,-4 1 0 0,10-7 0 16,8-3 0-16,11 0-3 15,10-6 0-15,14-3 4 16,10-4 1-16,11 1 0 16,4-4-2-16,4 1 1 15,-1 5-1-15,7-2 0 16,4 2 0-16,3 4 0 16,1 6 0-16,-1 4-3 15,-3 8 2-15,-7 1 1 16,-4-4 2-16,-3 1 3 15,-4-1 4-15,-7-5 5 16,-7-4 1-16,-7 0 3 0,-7-3 3 16,-14 0-11-16,-10 0-3 15,-12-1-5-15,-6-2 1 16,-4-6 0-16,0 3 1 16,4-7-2-16,0-6 1 15,3 3-2-15,0-6 2 16,-3-6-2-16,-1 3-1 15,5-3 1-15,2-4-1 16,8 1-3-16,10 6 2 16,15-7-1-16,13-2-2 15,15-10 0-15,10-10 3 16,15-15-2-16,20-3 1 16,11-6 4-16,-3 3 1 15,-7-4-1-15,-8-6-2 0,-6-15 1 16,-12 3 1-16,-13-4-3 15,-14 20 0-15,-11 2 1 16,-11 20 2-16,-6 2-1 16,-8 10-1-16,-7 6-6 15,-6 10-4-15,-1 0-8 16,4 9-1-16,7 0-19 16,6 0-5-16,8 9-9 15,4 0-3-15,6 4-16 16,4 9-7-16,1 9-49 15</inkml:trace>
  <inkml:trace contextRef="#ctx0" brushRef="#br0" timeOffset="80603.57">26028 5946 200 0,'-4'3'74'0,"4"-3"-58"0,7 0 25 0,-3 6 6 16,3-12 18-16,0 6 9 16,0-9-2-16,-3-1-2 0,-4 1-38 15,-7-1-3-15,-7-8-1 0,-8-7-7 16,-2-10-2-16,-1-3-11 15,4-9-5-15,3 4-2 16,11-1 1-16,7 6-3 16,7 7 0-16,11 2-1 15,10 1 0-15,11 9-3 16,3 1 1-16,4 2 2 16,7 3 3-16,14 4-13 15,11-4-7-15,-1 10-43 16,-6-3-20-16,-8 3-81 15,-6 6-61 1,-4-3 91-16</inkml:trace>
  <inkml:trace contextRef="#ctx0" brushRef="#br0" timeOffset="80877.42">26762 5560 360 0,'-25'10'134'0,"25"-7"-104"0,-3 3 5 0,3-3-4 16,7 0-3-16,7-3 6 16,10-3-15-16,15 0-5 15,7-3-9-15,3 6-6 0,1-3 0 16,-8-4-1-16,-3 7 0 0,-7 0-29 15,-4 0-12-15,-3 0-53 16,10 10-105 0</inkml:trace>
  <inkml:trace contextRef="#ctx0" brushRef="#br0" timeOffset="81159.17">27534 4993 304 0,'14'-28'115'0,"-7"24"-89"0,1-5 3 0,-5 6-4 15,4 0 0-15,0 3 7 16,0 6 3-16,0 7 0 16,-3 5-18-16,-4 14 5 0,-4 15 5 15,-6 19-9-15,-4 3-2 16,-4 0-9-16,-3 3-5 15,3 9 1-15,4 1 2 16,7-10-2-16,0-6 0 16,3-10-19-16,4-12-7 15,0-10-34-15,4-5-16 16,-1-10-105 0</inkml:trace>
  <inkml:trace contextRef="#ctx0" brushRef="#br0" timeOffset="81624.09">28198 4949 260 0,'17'-32'99'0,"-6"23"-77"0,10 0-2 15,-10-1-7-15,6 7 2 16,1-6 2-16,-1-4 18 15,-2 4 7-15,-5 3-21 16,-10-1 8-16,-14 14 2 0,-11 8-3 16,-6 10 0-16,-8 10-4 0,-14 21-1 15,-18 26-1 1,-6 2 1-16,3 4-11 0,10 6-2 16,11 7-6-16,14-7-1 15,15-13 1-15,10-9 2 16,14-9 1-16,10-10 3 15,15-12-3-15,14-10 1 16,7-6-1-16,3-9 1 16,-3-6-2-16,-4-10-1 15,-7-7 1-15,-6-5 1 16,-12-13 1-16,-6-13 2 16,-11-3-7-16,-11-3-2 15,-17 4-3-15,-18 2 0 16,-10 10-14-16,-1 9-6 15,4 10-31-15,11 2-14 0,7 4-44 16,7 9-17-16,-4 1-38 16</inkml:trace>
  <inkml:trace contextRef="#ctx0" brushRef="#br0" timeOffset="82271.14">23971 5447 300 0,'-17'-9'112'0,"17"9"-87"0,-7 0 18 0,7 0 2 16,0 0-11-16,3 0-2 16,4 6-7-16,7-3-2 15,11-3-12-15,10 7-2 0,11-4-2 16,3 0-1-16,1 0-1 15,-1 0-6-15,-13 0 1 16,-8 0-35-16,-7 4-17 16,-3-1-83-1,-18 16-78-15,0-6 72 16</inkml:trace>
  <inkml:trace contextRef="#ctx0" brushRef="#br0" timeOffset="82421.03">23954 5777 384 0,'10'3'143'0,"8"-6"-112"0,24-7 5 0,-21 7-6 0,15-3-16 16,6-4-1-16,0 4-7 15,-3 3-4-15,-7 0-1 16,-4 3-54-16,-10 3-22 0,-1 0-92 16</inkml:trace>
  <inkml:trace contextRef="#ctx0" brushRef="#br0" timeOffset="83184.98">22648 6238 240 0,'14'6'90'0,"-6"-6"-70"0,2-3 21 16,-10 3 7-16,0 0-6 0,0-3 2 16,0-1-2-16,-3-2-2 15,-4-3-21-15,-1-4 4 0,1-2 1 16,-3-7-4-16,-4-4 1 15,0-5-6-15,-4 0 1 16,0-7-3-16,-3-3 0 16,4-6-7-16,-1-9-2 15,4-10-4-15,0 6-3 16,3-2-1-16,4 2 3 16,7 7 0-16,4 6 1 15,3 6-3-15,10 0 0 16,15 1-1-16,10-1 3 15,8 3 0-15,3 7 1 16,-4 6-3-16,0 15 0 16,4 7 2-16,0 6 2 0,0 4-2 15,-3 2-2-15,-8 4-31 16,-7-1-15-16,0-2-28 16,-6-1-12-16,-5-3-71 15</inkml:trace>
  <inkml:trace contextRef="#ctx0" brushRef="#br0" timeOffset="83650.78">23322 4714 280 0,'7'-19'107'0,"-3"13"-83"0,3-1 6 0,-4 1-1 15,1 3-3-15,3-3 4 16,0 6 1-16,0 0 3 16,4 0-18-16,-4 6 6 0,0 3 5 15,0 10-6-15,-4 6 0 16,-3 3-8-16,-3 10-3 15,-4-3-5-15,-4-1-2 16,1 1-1-16,-1-4 1 16,4 3 0-16,0-2 3 0,0-1 1 15,0-3 1-15,3 7 0 16,4-4 0-16,4-3-2 16,6-6 1-16,11 3 2 15,11-9 2-15,11-3-3 16,6-4-3-16,-3 0-2 15,-11 1-3-15,-10-1-8 16,-11 4-5-16,-7-1-40 16,-4-2-17-16,-3 5-81 15,4-11-35-15,0-8 42 16</inkml:trace>
  <inkml:trace contextRef="#ctx0" brushRef="#br0" timeOffset="85071.52">23326 4736 212 0,'3'-10'79'0,"-3"10"-61"0,0-6 8 15,0 6 1-15,0 0-10 16,0 0 1-16,-3-3-9 16,3 3-1-16,-4 0-4 15,4 0 4-15,0 0 2 0,0 0 8 16,0-3 6-16,0 3-2 15,-3 0-1-15,3 0-5 16,-4 3 0-16,1 0-9 0,-8 10-2 16,0-4-5-16,-3 3-1 15,4 4 1-15,-1-3 0 16,4-4 0-16,7 0 2 16,0-2-23-16,4-4-11 15,-1 0-118 1</inkml:trace>
  <inkml:trace contextRef="#ctx0" brushRef="#br0" timeOffset="86727.54">26861 4704 212 0,'10'-6'79'0,"-10"6"-61"0,0-3 15 0,0 3 1 16,0 0-11-16,0 0-3 15,-3 0-11-15,-1 0-6 16,-7 3-2-16,4 0-1 0,-7 0 2 16,4 0 3-16,-8-3 4 15,4 0-2-15,-7 0 1 16,3 0-5-16,-17-3 0 16,7 0-1-16,-22 3 1 0,11 0-4 15,-13 0 0-15,9 0 1 16,-13 3 2-16,13-3-3 15,-9 0 0-15,9 0 3 16,-17 7 1-16,11-4-4 16,-18 6 1-16,14-3 2 15,-7 7 3-15,11-4-2 16,-8 4 0-16,11-4-3 16,-14 1-1-16,11-1 3 15,-11 10 1-15,10-7 1 16,-2 4 2-16,6-3-1 15,0-1 2-15,7 1-2 16,-7-1 2-16,11 4-4 0,-14-4-2 16,6 7 2-16,-13 0 0 15,-18 6-1-15,10 3-2 16,11 7 3-16,7 3 0 16,8-1-1-16,2 4 1 15,1 0-2-15,3-1 2 16,4 1 0-16,0-3 1 15,-4-1 4-15,4-2 3 16,0-1-4-16,3 4 1 16,7 3-3-16,8 0 2 15,10 9-4-15,3 0-2 16,8 0 2-16,3-3 2 16,0-3 0-16,4 3 2 15,-1-6-2-15,1 3 2 0,3-4 0 16,4 4 1-16,10 0 0 15,11 0 0-15,14 0-2 16,3-6 1-16,-3-1-2 16,4 1 2-16,6-4-6 15,-13-8-3-15,-11-8 1 16,24 11 2-16,22 2 9 16,-4-6 5-16,15-3-1 15,-15-3 0-15,-18-10-4 16,26 1-1-16,-22-1-1 15,49 0 2-15,-28-5-7 16,25-1-2-16,-24-3-1 16,41 0 2-16,-31 0-1 0,17-3 2 15,-24-1 0-15,42-8 3 16,-31 2-3-16,38-15 0 16,-32 7-1-16,29-14-2 15,-32 7 1-15,24-9 1 16,-34 9-1-16,24-10-1 15,-29 10 1-15,8-13-1 16,-21 10 0-16,35-10 0 16,-28 7-3-16,24-19 2 15,-28 12 3-15,32-40 1 16,-28 18-1-16,14-15 1 16,-25 16-4-16,-11-14 0 15,-13 20 1-15,-15-19 0 16,-10 19 0-16,-11-19 0 0,-7 15 0 15,-10-6 0-15,-4 13 0 16,-14-6 0-16,0 9 0 16,-18-7 0-16,7 11-3 15,-21-11 0-15,7 14-1 16,-63-11 0-16,21 14-8 16,-78-4-5-16,39 6-16 15,-81 7-4-15,50 6-7 16,-36 4 0-16,45 5-14 15,-23 4-3-15,38 2-93 16</inkml:trace>
  <inkml:trace contextRef="#ctx0" brushRef="#br0" timeOffset="87839.22">21283 8232 220 0,'0'-3'82'0,"-3"6"-64"0,-1 0-2 16,1-3-7-16,3 0-3 15,-4 9 3-15,4-9 9 16,0 0 6-16,0 0-13 15,0 7 18-15,0-4 10 0,0-3 4 16,0 6 4-16,0-3-11 16,0-3-2-16,0 0-4 0,0 0 1 15,0 0 0-15,-7 0 1 16,0 0-11-16,0 0-5 16,-4-9-3-16,1-10 1 15,-4-3-7-15,-1-9-2 16,1-7-1-16,0-3 0 15,4-3 0-15,-4-3 0 16,-1 6-5-16,1-12 1 16,4-6-2-16,-1 2 0 15,4-2 2-15,4 2 2 16,3 4-3-16,7 6 0 16,3 6-1-16,4 3-2 15,4 4 3-15,7 6 0 16,3-1-2-16,4 4 0 0,-1 7-1 15,1 2 3-15,0 13-2 16,-4 3-1-16,0 3 3 16,-3 6 0-16,0 7 1 15,-4-3 2-15,-4-1-1 16,1-3 2-16,-4 1-18 16,0-4-6-16,-3 0-30 15,0-2-12-15,-4-1-25 16,0-3-7-16</inkml:trace>
  <inkml:trace contextRef="#ctx0" brushRef="#br0" timeOffset="88336.78">21773 6880 304 0,'-3'-6'115'0,"3"6"-89"0,0 3 14 0,0-3 3 16,0 0-11-16,0 0-1 15,0 0-9-15,0 0-3 16,3 0-11-16,1 0 1 0,7 0 2 15,-1 0-4-15,11 6 1 0,-3-2-1 16,10 2 3-16,-7 0-1 16,8 7 0-16,-8-4 3 15,-7 13 3-15,0-6 5 16,-14 15 2-16,-4 19-9 16,-3-6-3-16,0-3-6 15,0-7-1-15,0-2-1 16,0-10 1-16,4 3 0 15,3-13 1-15,0 4 2 16,3-3 1-16,-3-4 1 16,11 0 0-16,-4 1-4 15,10-1-1-15,1-3-3 16,7 1-1-16,-4-1-4 16,0-3 1-16,-3 3-58 0,3-2-23 15,-3 2-52-15,3-3-19 16,-4-3 4-1</inkml:trace>
  <inkml:trace contextRef="#ctx0" brushRef="#br0" timeOffset="88860.33">22190 7808 376 0,'-39'0'140'0,"32"4"-109"0,-4-4 9 0,11 0-2 16,0 0-18-16,4 3-3 15,3 0-2-15,0 0 1 16,18-3-9-16,-8 0-2 0,15 0-1 16,-7 0-2-16,6 0-2 15,-6 0 1-15,0 0-1 16,-4 0-31-16,4 0-12 15,-4 0-95-15,14-3-42 16,11-7 44 0</inkml:trace>
  <inkml:trace contextRef="#ctx0" brushRef="#br0" timeOffset="89588.04">23068 7357 324 0,'18'-19'123'0,"-18"19"-95"0,10-12 7 16,-10 12-4-16,0-4-2 15,0 1 2-15,-7 0-8 16,4 0-1-16,-15 0-13 16,4 0-3-16,-7 0 0 0,3-1-3 15,-6 4 0-15,2 0-1 0,-2 7 1 16,3-1-2-16,-4 7-1 15,4-4-2-15,-1 4-1 16,5 2-1-16,3-2 3 16,3 2 0-16,11 1 3 15,0-3-3-15,7 2 0 16,0-2 1-16,14 3 0 16,15 12 0-16,6 0 2 15,7 6-3-15,-10-2 0 16,-7-10 1-16,7 15 2 15,3 7 1-15,-7-3 1 16,-6 0 4-16,-15-13 3 0,-4-6 7 16,-6 6 3-1,-4 16-2-15,-7-16-1 16,0 1-2-16,-14-1 3 0,-15 6-9 16,-3-6-1-16,1-6-5 15,2-6-1-15,1-7-1 16,3-5 1-16,4-8-2 15,3-2 2-15,4-6-2 16,4-7 2-16,6-3-4 16,8-3-2-16,6 0-1 15,8 0 0-15,6-7 0 16,12 4 3-16,9-6 0 16,1 9 1-16,-7 3-3 15,21-29 2-15,-11 14 3 0,8-13 1 16,-12 3-1-16,1 0 1 15,-7 6 0-15,-11-9 1 16,-3 9-2-16,-11-6-2 16,-4 3-2-16,-10 9-1 15,0 4-1-15,-18 9 0 16,8 3-6-16,-11 10-2 16,6 6-20-16,5 6-9 15,3-3-22-15,14 16-9 16,0-7-73-1,10 13-71-15,-3-3 76 16</inkml:trace>
  <inkml:trace contextRef="#ctx0" brushRef="#br0" timeOffset="89963.13">23618 8031 352 0,'-3'0'132'0,"3"0"-103"0,0-9 25 0,0 9 6 0,0-10-7 16,0 7 2-16,-4-13-12 16,1 7-3-16,-4-10-23 15,0 4-4-15,-7-11-1 0,3 8-7 16,1-20-3-16,-1 13 1 15,7-19 0-15,1 6-6 16,10 1-2-16,-4 9-1 16,15-7 2-16,0 7 2 15,10 3 1-15,-7 9-2 16,7 4 2-16,-3 2-17 16,7 7-5-16,-4 0-35 15,11 3-13-15,-7 0-25 0,13 6-10 16,-9-3-52-1</inkml:trace>
  <inkml:trace contextRef="#ctx0" brushRef="#br0" timeOffset="90357.42">24331 7652 352 0,'-10'-3'132'0,"10"3"-103"0,0 0 10 16,0 0-4-16,0 0-20 15,0 0-3-15,0 0 1 16,0 0 1-16,0 3-7 15,0 0 2-15,3 0 4 0,1 0 2 16,6 0 0-16,1 0-3 0,13-3-2 16,-6 0-6-16,17 0-3 15,-6 0 0-15,6 3-1 16,-3-3 0-16,-1 4 2 16,-6-1-17-16,0-3-6 15,-8 0-23-15,1 0-8 16,0 0-16-16,-4 0-5 15,0 0-71 1</inkml:trace>
  <inkml:trace contextRef="#ctx0" brushRef="#br0" timeOffset="90781.7">24409 7429 296 0,'3'0'112'0,"-3"0"-87"0,4 3 18 0,-4-3 0 16,3 3-6-16,1 0 1 15,3 4-6-15,-4-1-2 16,1 16-17-16,-1-3 1 0,1 21 0 16,-4-5-5-16,0 6-3 15,0 0-3-15,4-1 0 16,-1-5-4-16,4-1 0 15,0-6 3-15,4 1 1 16,-4-4-1-16,3-6 1 16,-3-1-31-16,0 1-11 15,1-6-46-15,2-4-21 16,-3-3-50-16</inkml:trace>
  <inkml:trace contextRef="#ctx0" brushRef="#br0" timeOffset="91412.26">25333 7307 280 0,'7'-19'107'0,"-7"19"-83"0,4-16 15 0,-4 16 3 16,0-3-3-16,0 0 4 16,-4-3-9-16,1-4-1 15,-1 7-18-15,0-3-5 0,1 3-2 16,-1-4 0-16,-3 7 2 15,4-3-3-15,-8 6-2 16,1 7-2-16,-15 9-3 16,7-4 1-16,-24 17-1 15,3-7 6-15,-17 38 4 16,13-13-1-16,-2 16 2 0,9-7-2 16,8 4 2-16,3-13-2 15,15 6 2-15,-1-9-4 16,22 10 1-16,-4-13-3 15,25 3 2-15,-8-10 0 16,19-8 1-16,-8-7-2 16,7-13 1-16,-7-3-4 15,4-12-2-15,-3 3 6 16,-12-13 5-16,-3 7-4 16,-10-4 0-16,-4-2-4 15,-14-1-3-15,0 3-3 16,-18 1-1-16,8-1-1 15,-19 7 3-15,8 0-9 16,0 3-1-16,3-1-23 0,4 4-10 16,3 0-24-16,8 4-9 15,-1-1-58-15,8 3-26 16,3 0 27 0</inkml:trace>
  <inkml:trace contextRef="#ctx0" brushRef="#br0" timeOffset="92015.42">25802 7420 332 0,'-3'-7'126'0,"3"7"-98"0,-4-6 17 0,4 6 1 16,0 0-16-16,0 0-5 0,0 0-10 15,0 0-5-15,14 0-5 16,-3 0-4-16,28 0 2 0,-8 0-2 15,22 3-1-15,-10 0 1 16,2 0-1-16,-9 1-51 16,-8 5-23-16,-7-3-94 15</inkml:trace>
  <inkml:trace contextRef="#ctx0" brushRef="#br0" timeOffset="92210.57">25866 7642 316 0,'-11'3'118'0,"11"-3"-92"0,0 10 17 0,0-10 1 16,7 6-18-16,-3 0-4 15,20 4-16-15,-2-4-3 16,20 0-3-16,-7-3 0 0,11 1 0 16,-11-1-3-16,8 3 0 15,-12 0-67-15,5 0-30 16,-5 1-44-1</inkml:trace>
  <inkml:trace contextRef="#ctx0" brushRef="#br0" timeOffset="92734.26">26973 7407 232 0,'50'-22'88'0,"-50"22"-69"0,46-19 13 15,-43 19 2-15,8-9 8 16,-4 9 9-16,-4-9-5 16,1 9-1-16,-8-10-25 15,1 10 2-15,-15-3 1 0,4 0-3 16,-18 3 0-16,4 0-7 15,-11 6-3-15,8 0-5 0,-12 13-4 16,8-6 0-16,-14 27-1 16,6-11-3-16,-10 27 2 15,-3 23 1-15,17-10 2 16,18-10 1-16,17-6 1 16,15 4 4-16,10-7 5 15,11 3-1-15,10-9 3 16,18-16 1-16,0-9-1 15,-14-9-5-15,25-10-4 16,-15-4 5-16,29-21 5 16,-18 13-4-16,3-23-2 15,-13 4-3-15,-19-38 0 16,-6 16-4-16,-32-19 0 16,0 12-3-16,-28-12-1 15,3 12-10-15,-31 1-5 16,14 12-19-16,-25 12-5 0,14 4-56 15,14 22-23-15,7-1-70 16</inkml:trace>
  <inkml:trace contextRef="#ctx0" brushRef="#br0" timeOffset="94160.03">20810 9138 208 0,'11'-16'77'0,"-11"16"-60"0,14-19 8 0,-7 13 0 0,0 0 0 16,-3 0 2-16,3-4 5 15,0 1 3-15,0-4-19 16,0 4 17-16,0-1 7 0,-3 1 2 16,-1 0-1-16,-3 5-7 15,-3 1-1-15,-1 0-15 16,-10 19-5-16,3-4-2 15,-17 26 0-15,-14 18 1 16,-1 10 2-16,1 22-1 16,7 9 2-16,7 1-4 15,6-11-1-15,5 10-9 0,10-2 0 16,7-5 1-16,10-14 1 16,11-7 1-16,4-13 2 15,7-12-1-15,3-6 0 16,0-10-1-16,-3-12 0 15,-4 2 0-15,-3-8 2 16,-7-10-3-16,-8 0 0 16,-3 0-30-16,0-3-14 15,-3-4-39-15,0 7-14 16</inkml:trace>
  <inkml:trace contextRef="#ctx0" brushRef="#br0" timeOffset="94807.37">21265 9906 216 0,'4'3'82'0,"0"0"-64"0,-1-3 15 0,-3 7 4 16,4-4-6-16,-1-3-1 15,4 0-3-15,0 0 0 16,0 0-15-16,-3 0 13 0,-1-3 5 15,-3-4 4-15,-3 4 5 16,-8-6-5-16,1-1 0 0,-1 4-11 16,-7-6-1-16,-6-10-9 0,3-7-3 15,-1-5-5-15,5-10-4 16,6-9 0-16,4-4-1 16,7 7-3-16,4 3 0 15,10 6-1-15,0 13 0 16,-4 6 0-16,15-6 3 15,-4 9 0-15,11-3 3 16,-4 6-6-16,11 4 1 0,-7 3 1 16,14 2 1-16,-15 1 3 15,8 6 1-15,-7 0-59 16,3 3-24-16,-3 0-28 16,7 0-12-16,-7 1-20 15</inkml:trace>
  <inkml:trace contextRef="#ctx0" brushRef="#br0" timeOffset="100518.04">24769 7388 280 0,'-4'-3'104'0,"4"3"-81"0,0 0 14 15,0 0-1-15,0 0-2 16,0 0 2-16,0 0-6 15,0 0-4-15,0-3-14 16,0 3 6-16,0 0 2 0,0 0-4 16,0 0-1-16,0 0-1 15,0 3 4-15,0 0 1 0,0 4 1 16,0-4-5-16,0 6-1 31,0-3-6-31,-4 10 0 0,4-3-3 16,-3 18 2-16,3 25 0 15,0 1 3-15,0-7-1 16,0 3 0-16,0-9-5 16,0 3-1-16,3-3-1 15,1-3 1-15,0-4-2 16,-4 1 2-16,3-7-2 16,1-2-1-16,-1-7 1 15,-3 0 1-15,4-4 1 16,-4-2 1-16,0-3-2 15,3-4 1-15,-3 0-4 16,0-2-2-16,0-4-20 16,0-3-8-16,0 0-68 15,4 0-30-15,-4-3-70 16</inkml:trace>
  <inkml:trace contextRef="#ctx0" brushRef="#br0" timeOffset="104473.85">21879 9643 220 0,'-3'-3'82'0,"3"3"-64"0,-7 3 29 16,7-3 7-16,-7 3 0 15,0 0 3-15,0-3-12 16,-1 0-5-16,5 0-22 16,3 0 0-16,0 0 2 0,0 0 0 15,7 0 3-15,-3 0-4 16,10-3 0-16,-4 3-1 15,11-3 0-15,-3 0-3 16,17-4 1-16,-6 4-7 16,16-3-3-16,-6 3-1 0,4 0-1 15,-8-1-2-15,-3 4-2 16,-8 0 1-16,-3 0 1 16,-3 0-3-16,-7 0-2 15,-4 0-60-15,0-6-27 16,0 3-63-16,0-3-24 15,0 0 30 1</inkml:trace>
  <inkml:trace contextRef="#ctx0" brushRef="#br0" timeOffset="105323.72">23992 8956 228 0,'-3'-13'85'0,"-1"13"-66"0,4 0 19 15,0 0 3-15,0 0 1 16,0 0 4-16,4-3-5 15,3 0-1-15,4 0-22 16,3-3 3-16,0 12 2 0,-4-3-1 16,15 25 1-16,-4-6 1 15,7 32 2-15,8 21-10 16,-5 13-4-16,-2 12 4 16,-5 7 1-16,-6-4 0 15,-4-9 0-15,-7-3-9 16,0 3-3-16,-7-9 3 15,-3-13 5-15,-8-12-7 16,1-7-1-16,-8-9-5 0,0-10-1 16,4-9 3-16,0-3 3 15,3-9-4-15,4-4-3 16,7-9-39-16,0 0-15 16,4-3-51-16,-1-3-20 15,-3-13-59 1</inkml:trace>
  <inkml:trace contextRef="#ctx0" brushRef="#br0" timeOffset="105794.17">24920 8909 264 0,'0'-13'101'0,"0"13"-78"0,-7-9 17 0,7 9 5 16,-7 0-13-16,4 0-1 31,-8 0-7-31,4 0-1 16,-14 13-12-16,3 2 2 0,-21 35 3 16,11-9 9-16,-28 31 5 15,-18 51-3-15,10 5-2 16,11 1-16-16,14-1-5 15,11 4-3-15,14-16-1 16,11-19 0-16,17-6 2 0,17-16-1 16,12-12-1-16,3-13-32 15,3-9-16-15,0-19-29 16,-3-10-10-16,4-5-74 16</inkml:trace>
  <inkml:trace contextRef="#ctx0" brushRef="#br0" timeOffset="106261.33">25107 9912 264 0,'-3'10'101'0,"3"-10"-78"0,-4 0 20 0,4 0 2 15,0 0 1-15,0 0 2 16,-3-3-2-16,3-4 1 15,-7-2-26-15,0 0 4 0,-11-10 2 16,4 3-6-16,-11-18 0 16,4 12-10-16,0-25-4 0,3 6-2 15,4-13 1-15,3 11-5 16,11-1-1-16,0 6 0 16,25 7 0-16,-4 3 0 15,25 6 0-15,-7 6 0 16,14 3 0-16,-11 7 0 15,29 3 0-15,-18-3-40 16,7 12-15-16,-11-3-57 16,-3 3-23-16,-7-3-28 15</inkml:trace>
  <inkml:trace contextRef="#ctx0" brushRef="#br0" timeOffset="106652.72">25601 9630 280 0,'-25'3'107'0,"25"-3"-83"0,-7 10 15 16,7-10 3-16,4 3 3 15,-1 0 8-15,15-3-9 16,-4 0-5-16,14-3-21 15,-6 0-5-15,13-4-1 0,-7 1-7 16,14-3-1-16,-6 2-4 16,6 1-3-16,-7 0-69 15,11 0-29-15,-11 3-77 16</inkml:trace>
  <inkml:trace contextRef="#ctx0" brushRef="#br0" timeOffset="107372.92">27690 8909 304 0,'3'-9'112'0,"1"9"-87"0,6-10 18 0,-6 10 0 15,3 0-8-15,-4 0 0 16,15 10-5-16,-4-4 1 0,11 28-17 15,-4-5 5-15,14 27 4 16,-7-9-1-16,8 28-1 16,-8-15-11-16,4 34-4 15,-8-19 5-15,-2 10 2 16,-5-19-6-16,-10 0-2 0,0-13-3 16,-14 0 1-16,4-9-2 15,-15-3-1-15,0-10-24 16,-6 0-9-16,-5 1-18 15,8-10-7-15,11-10-25 16,10-2-11-16,0-10-59 16</inkml:trace>
  <inkml:trace contextRef="#ctx0" brushRef="#br0" timeOffset="107764.58">28497 9232 256 0,'0'-3'96'0,"0"3"-75"0,4 3 19 0,-4-3 2 0,0 3-9 15,0 0 0-15,7 0-12 16,0 0-5-16,7 4-9 15,-3-4-5-15,10 3-1 0,-3-3-4 16,6 4 2-16,-3-1-45 16,-3 3-22-16,-4-2-73 15</inkml:trace>
  <inkml:trace contextRef="#ctx0" brushRef="#br0" timeOffset="107926.14">28409 9517 316 0,'28'-3'118'0,"-28"3"-92"0,64-16 13 0,-57 16-2 16,18-6-22-16,-4 3-6 15,11-3-6-15,-8 3-3 16,8 0 1-16,-7-1-50 0,-1 8-19 16,-2-1-74-1</inkml:trace>
  <inkml:trace contextRef="#ctx0" brushRef="#br0" timeOffset="109682.65">29404 9016 228 0,'39'-22'85'0,"-39"22"-66"0,39-16 16 0,-36 16 6 0,8-6-7 16,-4 3 3-16,0-4 3 15,0 1 2-15,-7 3-22 16,0 0-3-16,-14 0-2 0,3 3-4 16,-28 9-1-16,4 0-6 15,-14 20-3-15,6-7 0 0,-9 21-1 16,9-8 4-16,-6 12 2 15,10-9 4 1,11 21 1-16,3-15 6 0,25 16 3 16,0-13-1-16,25 3 0 15,-4-6 3-15,39-10 1 16,-11-6-4-16,18-18 1 16,-14-1-5-16,11-18-1 15,-15-4-2-15,-7-18 2 16,-10 6-5-16,-21-16-1 15,-1 4-9-15,-20-26-1 16,-1 13-2-16,-35-16-1 16,8 12-23-1,-15 4-9-15,10 10-34 16,4 5-13-16,8 7-96 16,3 12-70-1,6 4 107-15</inkml:trace>
  <inkml:trace contextRef="#ctx0" brushRef="#br0" timeOffset="111288.87">22895 9257 244 0,'7'-16'90'0,"-3"10"-70"0,3-6 26 0,-4 8 5 15,-3 1-6-15,0 0-2 16,0 0-11-16,0 3-5 0,0 0-15 15,0 6-3-15,-3 7 1 0,-4 6 0 16,0 3 2-16,-4 3-4 16,1 9-3-16,-1 4-2 15,4 3 0-15,3 2 0 16,4-5 3-16,4-3 6 16,3-4 2-16,7-6 4 15,4-3 1-15,3-3-6 16,4-7-3-16,3 1-5 15,0-4-4-15,-3-3 0 16,-4 1 1-16,-3-4-1 16,-4-3 2-16,-4 0-37 15,-3-3-15-15,0-4-32 16,4 1-13-16,3-6-72 16</inkml:trace>
  <inkml:trace contextRef="#ctx0" brushRef="#br0" timeOffset="111603.57">23266 9273 312 0,'0'-10'115'0,"0"10"-89"0,-4-3 14 0,4 3 1 16,0 0-8-16,0 0 1 0,0 0-4 15,0 6-1-15,0 4-16 16,0 9 3-16,0 12 4 0,0 19-5 16,-3 19 2-16,-4 0-10 15,0 0-4-15,-1 3-2 16,1 10 1-16,0 2-1 16,0-5 2-16,4-13-4 15,3-10 0-15,0-12-37 16,3-13-16-16,4-9-28 15,0-6-12-15,-3-16-64 16</inkml:trace>
  <inkml:trace contextRef="#ctx0" brushRef="#br0" timeOffset="112559.38">26716 9016 236 0,'0'-10'88'0,"0"10"-69"0,3-3 8 0,-3 3 1 16,0 0 3-16,0 0 5 0,-3 6-4 15,3-3 1-15,-7 10-19 16,0 3 3-16,-7 12 3 0,3-6-7 16,-10 9 0-16,3-3-1 15,-3 1 0-15,3-1 0 16,8-3 2-16,10 6 4 16,7-2 3-16,7-8 0 15,7 5 2-15,0-11-9 16,4 1-3-16,0-4-6 15,-1-2-4-15,-2-1 0 16,-5-2 1-16,1-4-1 16,0-3-1-16,-1 0-13 0,-3 0-6 15,-3 0-37-15,-1 0-16 16,-2-3-31-16,-1 3-13 16,0 0-23-1</inkml:trace>
  <inkml:trace contextRef="#ctx0" brushRef="#br0" timeOffset="112955.63">26952 9226 264 0,'7'-13'101'0,"-7"13"-78"0,11-19 15 15,-11 19 4-15,3-9-10 16,1 3-1-16,-1-4-6 16,1 1-4-16,0-1-11 15,-1 7 2-15,1-3 4 0,-4 6 1 16,3 9 1-16,-3-2 4 16,-3 15 1-16,-1-4-1 0,-7 20 1 15,-6 31-9-15,-4 9-1 16,-1 4-5-16,5-10 0 15,3-3-5-15,0-3 0 16,7-3-3-16,0-4-1 16,3-6 1-16,0-5 0 15,4-11 0-15,0-9 2 16,-3 1-1-16,-1-11 2 16,1-2-42-16,-1-7-18 15,1-2-48-15,6-7-22 16,8-7-34-1</inkml:trace>
  <inkml:trace contextRef="#ctx0" brushRef="#br0" timeOffset="114397.21">19664 12076 148 0,'-4'16'57'0,"1"-4"-44"0,3 1 3 0,0-10-2 16,0 6 6-16,3 7 7 15,1-4 12-15,-1 1 6 16,1-4-24-16,-1 1 17 0,-3-4 6 15,0 0 3-15,0 1 4 16,-3-4-11-16,-1 0-4 16,-3-3-12-16,0 0-2 15,0-3-2-15,0-4 2 0,-3-2-3 16,-1-7 0-16,0-6-4 16,-3-15 1-16,0-10-11 15,0-13-3-15,3 4-2 16,1-4 0-16,3 4 0 15,0 2 0-15,3 7 0 16,4 7 0-16,7 2-5 16,0 10 1-16,7 3 2 15,8 6 3-15,13 0-2 16,14 3 0-16,8 4 1 16,-1 2 2-16,-6 7-3 15,-1 10 0-15,-7 2 1 16,-6 10 2-16,-8 3-1 15,-7 0-1-15,-3 6-32 0,-4-6-16 16,0 3-29-16,0-6-12 16,4-7-3-16,-1-2-1 15,4-1-34 1</inkml:trace>
  <inkml:trace contextRef="#ctx0" brushRef="#br0" timeOffset="114698.68">20320 11831 368 0,'-11'0'137'0,"11"0"-106"0,0 3 15 15,0 1 1-15,7-4-6 16,8 0 0-16,2-4-18 16,8 1-6-16,3 0-11 15,0 0-4-15,1 0 1 0,-1 0-2 16,0 0-1-16,-3 3-10 16,-4 0-6-16,0 0-65 15,-3 0-29-15,6 6-69 16</inkml:trace>
  <inkml:trace contextRef="#ctx0" brushRef="#br0" timeOffset="115086.86">21033 11464 348 0,'0'-3'132'0,"0"3"-103"0,-7 3 10 0,7-3-4 0,-7 10-11 16,3-1-2-16,-7 10-8 15,-3 12-1-15,-3 1-8 16,3-1-1-16,-1 0 2 0,5 1-3 15,3 2 0-15,3-2 1 16,4-4 0-16,4 6-2 16,3-5 1-16,3-4-2 15,5-7 2-15,2 1-2 16,1-3 2-16,3-13-9 16,0-3-1-16,-3 0-34 15,-1-9-15-15,1-4-26 16,-4-3-10-16,0 4-45 15</inkml:trace>
  <inkml:trace contextRef="#ctx0" brushRef="#br0" timeOffset="115383.31">21262 11493 356 0,'-4'0'132'0,"4"0"-103"0,0 0 14 0,0 0-1 15,0 6-9-15,0-3 1 16,4 10-4-16,-1-4 1 16,1 13-17-16,0-3-4 0,-4 12-2 15,0 19-2-15,0 16 1 16,0 3-4-16,0 0-2 0,0-6 0 16,3-10-1-16,1-6 0 0,-4 0 0 15,0-9-16-15,-4-7-6 16,1-3-20-16,-5 1-9 15,1-4-3-15,0-3-2 16,0-10-16-16,4 7-4 16</inkml:trace>
  <inkml:trace contextRef="#ctx0" brushRef="#br0" timeOffset="115677.22">21639 11653 400 0,'-3'6'151'0,"3"-6"-118"0,14 9 5 16,-14-6-6-16,14 0-15 0,-3 4 1 15,13-4-11-15,-2 0-2 16,6 0-3-16,-4 0-4 0,1 4-1 16,-4-4-29-16,-7 3-12 31,-3 0-127-31,-11 13-68 16,0-3 112-1</inkml:trace>
  <inkml:trace contextRef="#ctx0" brushRef="#br0" timeOffset="115854.69">21576 11950 388 0,'-18'10'145'0,"18"-10"-112"0,4 9 10 15,3-6-4-15,7 0-20 16,14-3-5-16,0-3-9 16,-3 0-2-16,14-3-1 15,-7 3-4-15,6 0 1 0,-6 0-43 16,3-1-18-16,-6 1-29 15,6 3-8-15,-7 0-35 16</inkml:trace>
  <inkml:trace contextRef="#ctx0" brushRef="#br0" timeOffset="116318.17">22423 11700 284 0,'3'-10'107'0,"-3"10"-83"0,0-9 10 0,0 9 0 16,0-7-4-16,0 4 4 16,-3 0-1-16,-1 3 0 0,-3 0-18 15,3 0-5-15,-10 13-2 0,4-7-2 16,-15 13 1-16,4-3 0 15,-11 24 1-15,-10 32-2 16,10-9-1-16,14-6-3 16,15-20 1-16,-1-5 4 15,18-1 6-15,-3-6 6 16,17-3 3-16,18-3-9 16,4-10-3-16,10-9-4 15,-11-9 1-15,-10 9 9 16,7-25 5-16,-11 6-3 15,-7-28 2-15,-3 9-9 16,-22-12-4-16,1 6-7 16,-29-6 0-16,7 6-5 0,-17-9 1 15,7 12-14-15,-14 6-5 16,6 10-39-16,1 13-17 16,3-1-122-1,4 7-63-15,7 6 128 16</inkml:trace>
  <inkml:trace contextRef="#ctx0" brushRef="#br0" timeOffset="117205.97">20627 12603 288 0,'3'-10'107'0,"-3"7"-83"0,0 3 10 0,0 0 0 16,4 3-4-16,0 3 2 15,-1 4-6-15,-3 2-2 16,0 7-13-16,4 0 0 0,-1 9 2 16,1 0-5-16,-1 7 0 15,4 6-4-15,0 3-1 16,4 0-1-16,-1-7-2 16,-3-2-30-16,-3-4-15 0,-4-6-32 15,-7-6-12 1,3 0-50-16</inkml:trace>
  <inkml:trace contextRef="#ctx0" brushRef="#br0" timeOffset="117400.77">20542 12762 288 0,'-7'-12'107'0,"7"12"-83"0,0 0 6 15,0 0-3-15,7 0-6 16,4 0-1-16,6-3-4 15,8 3 0-15,7-3-9 16,3 3-4-16,0 0-2 0,1 0-4 16,-8 3 2-16,-3 0-41 0,-8 0-17 15,1 0-82 1</inkml:trace>
  <inkml:trace contextRef="#ctx0" brushRef="#br0" timeOffset="117700.5">20987 12640 256 0,'3'-9'96'0,"-6"9"-75"0,3 0 14 0,0 0 1 16,0 0-8-16,-4 9-2 16,1-3 1-16,-1 4 2 15,4-1-15-15,-3 4 3 0,3-1 3 16,-4 1-7-16,4 3-2 0,0-1-4 15,4 1-2-15,-1 0-3 16,4-1-2-16,4-2-2 16,3-4 1-16,4-2 3 15,-1-7 1-15,1 0-4 16,-4 0 1-16,-3-4-35 16,-1 1-15-16,-3 0-27 15,-3-3-12-15,3 3-43 16</inkml:trace>
  <inkml:trace contextRef="#ctx0" brushRef="#br0" timeOffset="117954.45">21160 12665 244 0,'7'-6'93'0,"-7"6"-72"0,3 0 27 0,-3 0 7 16,0 0-3-16,0 9 4 15,0-2-7-15,-3-1-3 16,-1 3-25-16,-3 4 3 0,0 6 0 15,0 6-8-15,0 3-2 16,3 10-8-16,4-1-2 16,0 1-2-16,4 0-2 15,-1-7-2-15,5-3-1 16,-1-3-1-16,0-9 0 16,0 3-44-16,-4-10-20 15,-3 7-29-15,-3-4-13 16,-4-5-39-16</inkml:trace>
  <inkml:trace contextRef="#ctx0" brushRef="#br0" timeOffset="118209.74">20648 13186 368 0,'0'0'140'0,"11"-6"-109"0,13 6 13 16,-10 0-1-16,15 0-12 16,10-10 2-16,3 7-13 15,4-3-2-15,3-4-10 0,0 7-3 0,4-3-1 16,0 3-2-16,-3 0-2 16,-1-1-17-16,-3 1-9 15,0-3-41-15,-4 0-20 16,0 3-86-1</inkml:trace>
  <inkml:trace contextRef="#ctx0" brushRef="#br0" timeOffset="118681.04">22348 12543 348 0,'0'-19'132'0,"0"19"-103"0,-7-12 21 0,4 12 1 15,-1 0-19-15,1 0-4 16,-4 3-10-16,3 3-1 15,-3 7-10-15,0 2 0 0,0 10 3 16,4-6-4-16,3 9 2 16,0-3-5-16,3 10-2 0,1-7 0 15,-1 13-1-15,1-10-11 16,-4 7-5-16,0-7-50 16,-7-2-21-16,3-8-92 15</inkml:trace>
  <inkml:trace contextRef="#ctx0" brushRef="#br0" timeOffset="118883.99">22059 12734 328 0,'-7'-9'123'0,"7"9"-95"0,0 3 0 0,0-3-4 16,4 3-12-16,13-3-2 15,4 0-1-15,-3 0 1 16,21 0-5-16,-7 0-3 0,6 0-1 15,-6 0-4-15,0 0 2 16,-4 0-45-16,-3 0-20 0,-4 0-78 16</inkml:trace>
  <inkml:trace contextRef="#ctx0" brushRef="#br0" timeOffset="119149.7">22571 12609 232 0,'10'-10'88'0,"-10"10"-69"0,7-6 8 16,-7 6 1-16,0 0 5 16,0 0 6-16,0 0 6 15,0 0 4-15,0 0-26 16,0 0 0-16,-7 6 1 0,0 1-7 16,0 2 1-16,0-3-9 0,4 10-1 15,-1-3 0-15,8-4 2 16,-1 0-3-16,11 4-2 15,-3-4 0-15,6 1-1 16,-2-4-11-16,-5 0-3 16,1 1-50-16,-4-1-23 15,-4-3-94 1</inkml:trace>
  <inkml:trace contextRef="#ctx0" brushRef="#br0" timeOffset="119415.24">22740 12615 400 0,'0'0'151'0,"0"0"-118"0,0 0 14 0,0 0-4 0,0 3-5 16,0 0 4-16,0 7-17 16,0-1-6-16,4 7-12 15,-1-4-3-15,8 17 2 0,-4-7-5 16,3 15-1-16,1-9 0 15,0 16 0-15,-1 7 0 16,-3-11 0-16,-3-5-9 16,-1-13-4-16,-3-3-15 15,0-4-8-15,0 1-35 16,-3-7-17-16,-4-9-93 16</inkml:trace>
  <inkml:trace contextRef="#ctx0" brushRef="#br0" timeOffset="119684.7">22331 13139 408 0,'3'0'154'0,"-3"0"-120"0,25 0 8 0,-21 0-3 15,13-3-16-15,-3-1-1 16,36-5-11-16,-8 3-4 16,22-7-4-16,17 1-5 0,-11 2 1 0,-10 1-1 31,-10 3 0-31,-12 3-44 16,-6-1-22-16,-7 8-122 15</inkml:trace>
  <inkml:trace contextRef="#ctx0" brushRef="#br0" timeOffset="120237.07">21488 11170 252 0,'7'-29'93'0,"-7"29"-72"0,3-34 11 0,-3 34 1 15,0-9 2-15,0 9 3 16,-7 6-9-16,4-3-3 16,-15 38-15-16,4-10 2 0,-21 60 1 15,3-22-5-15,-35 91-1 16,-18 63-4-16,4 12-1 16,-7-6-1-16,-7 6 1 15,6-35-4-15,15-27 0 16,18-16-10-16,14-32-3 15,20-31-57-15,26-15-23 16,14-42-51 0</inkml:trace>
  <inkml:trace contextRef="#ctx0" brushRef="#br0" timeOffset="120942.42">20757 15399 276 0,'4'0'104'0,"-4"4"-81"0,-4-1 18 15,1 0 4-15,-1 3-11 16,-3 0 0-16,0 4-2 15,4-4 2-15,-4 0-18 16,0-6 15-16,-7-6 6 0,-4-13-4 16,-3-9 0-16,0-13-16 15,-4-3-8-15,0-9-5 16,0-10-4-16,4-18-2 16,4-16 1-16,10 3 1 15,7 6 0-15,3 9 0 16,8 10 0-16,10 7 0 0,11 12 0 15,10 9-5-15,14 6 1 16,1 10 2-16,-1 6 3 16,4 10 0-16,7 3 2 15,4 12-4-15,-4 3 0 16,-7 4-23-16,-11 3-12 16,-6-1-52-16,-8 4-23 15,-7 0-66 1</inkml:trace>
  <inkml:trace contextRef="#ctx0" brushRef="#br0" timeOffset="121169.06">21452 14597 400 0,'-10'0'148'0,"10"0"-115"0,0 0 6 15,0 0-6-15,7 0-17 16,3 0-2-16,8 6-8 16,10-3-2-16,8-3-2 15,-1 6-2-15,0 1 1 0,-7-1-43 16,-6 3-19-16,-8 7-119 16</inkml:trace>
  <inkml:trace contextRef="#ctx0" brushRef="#br0" timeOffset="121363.23">21361 15042 392 0,'-21'9'148'0,"24"-9"-115"0,11 4 17 0,-3-4 2 16,10-4-21-16,11-2-3 16,10 0-14-16,7 0-6 15,4-4-5-15,-3 4-5 0,-4 0 1 16,-4-4-54-16,0 1-23 15,-6-1-73 1,-1-8-74-16,0-1 80 16</inkml:trace>
  <inkml:trace contextRef="#ctx0" brushRef="#br0" timeOffset="121903.44">22253 14224 356 0,'7'-16'132'0,"-7"16"-103"0,-7 0 16 0,7 0 0 16,-10 3-21-16,3 7-3 16,-15 15-11-16,5-3-2 15,-8 25-4-15,-3 12 2 0,7-2 0 16,10-4 6-16,11-6 5 0,14-9 6 16,11-1 3-1,10 1-7-15,0-10-1 0,4 0-7 16,-3-9-1-16,-5-6-6 15,-2-1-3-15,-5-6-3 16,1-2-1-16,-4-4-45 16,-3-4-20-16,-1-2-36 15,-3-6-13-15,4 12-47 16</inkml:trace>
  <inkml:trace contextRef="#ctx0" brushRef="#br0" timeOffset="122186.59">22560 14333 404 0,'-10'-9'151'0,"10"9"-118"0,-4 0 14 0,4 0-4 16,0 3-5-16,0 16 4 15,4 9-8-15,-1 10-1 16,-3 9-18-16,0 12 0 0,-7 29-1 15,-4 9-3-15,1 4-1 16,-4-1-6-16,3 4-3 16,8-7-3-16,3-13 1 15,3-15 1-15,4-12 0 16,4-16-9-16,3-10-4 16,0-9-37-16,-3-6-15 0,-1-4-60 15,1-12-24-15</inkml:trace>
  <inkml:trace contextRef="#ctx0" brushRef="#br0" timeOffset="123884.17">27083 11718 212 0,'32'-12'82'0,"-32"12"-64"0,24-6 18 0,-20 6 4 16,3 0-6-16,0 0 1 15,0 0-7-15,0 0 0 0,0 0-16 16,-3 0 11-16,-1 0 4 0,1 0-1 15,-11 6-1-15,3 0-5 16,-17 4 0-16,3-1-7 16,-21 3-3-16,8 4-5 15,-19 9-2-15,8-3-1 16,-7 13 1-16,10-7-4 16,-4 10 0-16,8-7 1 15,-4 6 0-15,8-8 2 16,-1 2 3-16,4-6-2 15,6 0 0-15,5-3-1 16,10 0 1-16,3-3 0 16,15 3 3-16,-1-6 1 15,19 2 1-15,-8-2-2 0,21 9 1 16,-7-6-2-16,4 12 0 16,-7-2 3-16,-7 8 3 15,-4-9 0-15,-25 16 1 16,1-12-6-16,-18-1-2 15,3-3-2-15,-10 7 1 16,7-7 0-16,-8 3 3 16,8-9-3-16,0 6-2 0,3 1 0 15,8 2-1-15,3-6 0 16,7 13 0-16,7 9 0 0,7-3 0 16,-4-10 0-16,8 7 0 15,-4-3 0-15,-7-7 2 16,-7 7-1-16,-7-1 2 15,-7 4 0-15,-7 3 1 16,-4 3-5-16,-3 3 1 16,0 0 6-16,3-3 4 15,7-6-5-15,4-3-3 16,11-7 1-16,10-3 0 16,11-3 1-16,6-6 0 15,19-6-2-15,27-7-2 16,11-6 1-16,-3 0-1 15,-11 0-31-15,-14 0-14 0,-11 0-43 16,-14 0-20-16,-10-6-90 16</inkml:trace>
  <inkml:trace contextRef="#ctx0" brushRef="#br0" timeOffset="124679.7">27781 12214 224 0,'7'-10'85'0,"-7"10"-66"0,21-12 16 0,-21 12 4 15,11-6-6-15,0 2 3 16,3-2-3-16,-4 3 0 15,1 0-18-15,-4 3 6 0,-11 6 6 16,1 0-9-16,-15 16-2 16,4-6-7-16,-7 19-1 15,3-1-3-15,1 7 2 16,3-7 0-16,3 1 1 16,0 15 2-16,8-12 1 15,6-4 1-15,8-6 0 16,10-6-4-16,4-3-3 15,3-3 0-15,-7-4-1 16,-3-2-2-16,0-1-2 0,-4-6-15 31,0 7-5-31,0-10-25 16,0 6-9-16,0-3-16 16,0-3-6-16,-3 0-72 15</inkml:trace>
  <inkml:trace contextRef="#ctx0" brushRef="#br0" timeOffset="125070.18">28162 12273 264 0,'7'-9'99'0,"-7"9"-77"0,4-9 13 0,-4 9 3 16,0 0-5-16,0 0 3 0,0 0-11 16,0 0-3-16,0 9-13 15,0-9 10-15,0 25 7 0,0-6 3 16,0 31 3-16,0-9-6 16,-4 28-4-16,-3 31-12 15,-3 7-4-15,-1-7-4 16,1-9-2-16,2-13 1 15,1-9-1-15,4-9 2 16,3-10 3-16,0-6-2 16,3-6 0-16,1-10 1 15,-1-3 0-15,1-6-2 16,0-10-2-16,-1 1-15 0,1-4-7 16,-1-12-47-1,1-4-19-15,-1 1-96 16</inkml:trace>
  <inkml:trace contextRef="#ctx0" brushRef="#br0" timeOffset="125657.73">29037 12220 224 0,'0'-3'85'0,"0"3"-66"0,-3 0-3 0,3 0-7 16,0 0 6-16,0 0 7 16,-4 3 9-16,4-3 5 15,-3 6-19-15,-1 1 13 0,-17 15 4 16,0-4-7-16,-29 45-3 16,12-13-6-16,-15 32-1 15,10-20-5-15,-3 36-2 16,4 18-6-16,17-16-3 15,11-15 0-15,14-13 1 16,14-13 1-16,11-8 1 16,7-11-2-16,0-2-2 0,-4-10 1 15,-4-6 1-15,1-9-47 16,-4-7-20-16,-3-6-99 16</inkml:trace>
  <inkml:trace contextRef="#ctx0" brushRef="#br0" timeOffset="126481.04">29288 12929 228 0,'-4'-3'88'0,"4"3"-69"0,-3 0-3 0,3 0-4 16,0 0-3-16,0 0 5 15,0 0 5-15,0 0 5 16,0-7-12-16,0 7 9 0,0-9 2 0,0 9 2 16,-4-10 0-16,1 7-8 15,-5-3-2-15,1 6-7 16,-7 0-3-16,4 0-2 16,-8 9-3-16,4-2 1 15,-4 5 1-15,4-2-3 16,-3 12 0-16,2-7 1 15,-2 7 0-15,3-3-3 16,0 0 2-16,3 0 1 16,4 3 2-16,0-7-3 15,7 1-2-15,0 0 4 16,7-4 3-16,0-2 3 16,7-7 1-16,-3 0-2 15,10-9-1-15,-3 2-3 16,6-11 1-16,-3 2-2 0,4-18 2 15,-4 3-2-15,4-19-1 16,-4 9 1-16,4-15-1 16,-4 9 0-16,0-25 0 15,-3 19-3-15,-4-35 2 16,-4 22 1-16,-6-3 2 16,0 13 1-16,-8 9 3 15,0 0-1-15,-6 26 0 16,3-1-6-16,-7 22 1 15,0 0 9-15,-4 35 3 16,4-4 1-16,-4 19 2 16,4-12-6-16,0 38-3 15,3 21-3-15,8-9 0 0,6-16-2 16,8-9-1-16,0-10 1 16,3-12-1-16,-4-6-3 15,1-10 2-15,-4-6-41 16,0-3-17-16,-4-10-36 15,5 1-14-15,-1-1-29 16</inkml:trace>
  <inkml:trace contextRef="#ctx0" brushRef="#br0" timeOffset="127113.58">29577 13136 228 0,'0'-4'85'0,"0"4"-66"0,0 0 3 15,0 0-3-15,0 0-6 16,0 0 2-16,0 0 5 16,0 0 4-16,0 0-12 15,0 0 4-15,0 0 2 0,0 0-10 16,0 0-4-16,0 0-3 16,0 0 1-16,0 0-3 15,0 0 0-15,0 0 1 16,0 4 2-16,0-1 5 0,0-3 4 15,0 0 0-15,0 0 3 16,0 0 6-16,0 0 4 16,0 0-8-16,0 0-4 15,0 0-7-15,-4 3-4 16,1 3-3-16,3-3 1 16,0-3 1-16,0 0 0 15,0 0 0-15,0 7 0 16,0-7-5-16,0 0-1 15,0 0-59-15,0 3-24 16,0-3-61 0</inkml:trace>
  <inkml:trace contextRef="#ctx0" brushRef="#br0" timeOffset="127563.87">29817 11540 248 0</inkml:trace>
  <inkml:trace contextRef="#ctx0" brushRef="#br0" timeOffset="128635.22">29947 13239 180 0,'-3'3'68'0,"3"-3"-52"0,-4 0 14 16,4 0 4-16,0 0 3 15,0 0 4-15,0 0 0 16,0 0 2-16,-3 0-24 16,-1 0 7-16,1-3 2 0,-1 0 0 15,-3-3 3-15,0-1-8 16,-4-2-2-16,1 0-8 16,-1-4-3-16,1 1-1 15,-1-10-1-15,1 6-4 16,2-9-1-16,1 3 1 15,7-19 2-15,0 13-3 16,7-13 0-16,-3 7-1 16,7-1-2-16,-1 7 1 0,1 3-1 15,-1 6-3-15,4 3 2 16,-3 4-1-16,3 6 0 16,-3-1 2-16,6 7 2 15,-3 0-3-15,8 3 0 16,-5 1 1-16,1-1 2 15,-4 0-6-15,0 3 1 16,-3-3-45-16,-4 7-18 16,0-1-44-16,0 7-16 0,0-1-8 15</inkml:trace>
  <inkml:trace contextRef="#ctx0" brushRef="#br0" timeOffset="129151.16">30194 13208 284 0,'0'-3'107'0,"0"3"-83"0,-3-4 19 16,3 4 3-16,0 0-7 16,0 0 0-16,0 0-11 15,0 0-5-15,-4 0-13 16,1 0-4-16,-1 0-2 0,4 0 0 0,0 0 2 15,0 0-3-15,0 0-2 16,0 0 4-16,4 0 1 16,-1 0-2-16,8 0-3 15,-4 0 0-15,3 0 1 16,-3 0 1-16,1 0 3 16,-1 0 10-16,-4 0 7 15,1 0-10-15,-4 4-4 16,0-4-6-16,0 0-3 15,0 0-8-15,0 3-3 16,0-3-34-16,3 3-15 16,1-3-35-16,-4 3-16 15,0 0-35 1</inkml:trace>
  <inkml:trace contextRef="#ctx0" brushRef="#br0" timeOffset="129620.26">30268 12154 220 0,'0'-15'82'0,"0"15"-64"0,-3-4 22 0,3 4 7 16,0 0-5-16,0 0 0 16,0 0-6-16,0 0 0 15,3-6-20-15,-3 6 6 0,11 0 2 16,0 0 7-16,10 10 4 16,-4-1-2-16,12 19 0 15,-8-3-10-15,7 38-3 16,-3-7-8-16,3 23 0 15,-7-7-5-15,4 28 1 16,-8-21 1-16,1 12 2 16,-4-19-3-16,-7-3 0 15,0-7-3-15,-7-2 2 16,0-10-4-16,-7-3-2 16,0-6-3-16,0-3 1 15,0-7-8-15,3-6-2 0,1-6-29 16,3-7-14-16,0-2-47 15,0-1-19-15,0-3-64 16</inkml:trace>
  <inkml:trace contextRef="#ctx0" brushRef="#br0" timeOffset="130924.52">30685 11606 216 0,'-22'-16'82'0,"22"16"-64"0,-10-6 15 0,10 6 2 15,0 0-14-15,0 0-2 16,0 0 4-16,0 0 3 16,0 0-14-16,0 0 9 0,3 0 2 15,-3 0-3-15,0 3-1 16,0 0-5-16,0-3 1 15,0 6-6-15,4 4-1 16,-1-7 0-16,12 6 0 16,-5 0 2-16,15 7 1 15,-4-6-1-15,14 2-1 16,-6 4-3-16,6-1-1 16,-3-2-3-16,3 0 1 15,-3-1-2-15,6-3 2 16,-6 7 0-16,10-3 3 15,-10-1-3-15,7 4-2 16,-7-4-3-16,0 4 1 0,-4-3 1 16,-4-4 2-16,-2 7 5 15,-5-4 4-15,-3-2-4 16,-3-1 1-16,0 4 1 16,-8 2 5-16,1-2-6 15,-19 6 0-15,5-4 0 16,-15 4 2-16,4-6-5 15,-7 6-1-15,7-1 0 16,-8-2 0-16,5-3 0 16,-5 2 0-16,5-2-5 15,-8 6 1-15,4-7 2 0,-7 7 1 16,6 0-4 0,1-4-1-16,3-2 1 0,11 3 0 15,0-4 1-15,14 1 2 16,0 2 1-16,14 4 1 15,-3-6-2-15,7 15-2 16,-4-9 1-16,0 3 1 16,0-3-1-16,-4-1-1 15,1-2 1-15,-4 0-1 16,0-1 0-16,-3 1 2 16,-1-3-1-16,-6 5-1 15,-4 4 1-15,-4-3 1 16,-3 0-1-16,0 3-1 15,-4-3 1-15,1-4 1 0,-1-2-1 16,0-4-1-16,1 7 1 16,-1-3-1-16,4-4-3 15,3 0 2-15,4 4 1 16,7-4 0-16,4 1-3 16,3-1 2-16,3 4 1 15,4 2 2-15,1 4-3 16,2 6 0-16,1 7 1 15,0 5 0-15,-1 4 0 16,-3 3 0-16,0 0-3 16,-3 0 2-16,-4 0 3 15,0 0 3-15,-3 3 2 16,-1 6 3-16,-3-3-3 16,-3 0 1-16,-4-3-5 0,-1-3 0 15,-2-6-1-15,-4-4 1 16,-4-6-2-16,-3-6 2 15,-7-3-2-15,-8-6 2 16,-2-4-4-16,-5 1 0 16,5-1 1-16,6-6 0 15,4 0-44-15,6 0-18 16,8 4-145 0,14-10-89-16,7-10 129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4.7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Polynomial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C5974B9-80D8-4FC4-AF45-1BECB93BAEB2}"/>
              </a:ext>
            </a:extLst>
          </p:cNvPr>
          <p:cNvCxnSpPr>
            <a:cxnSpLocks/>
          </p:cNvCxnSpPr>
          <p:nvPr/>
        </p:nvCxnSpPr>
        <p:spPr>
          <a:xfrm>
            <a:off x="-5" y="92943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5461944-1B28-463E-9312-F0A6F5271DD9}"/>
              </a:ext>
            </a:extLst>
          </p:cNvPr>
          <p:cNvSpPr txBox="1"/>
          <p:nvPr/>
        </p:nvSpPr>
        <p:spPr>
          <a:xfrm>
            <a:off x="2657335" y="113839"/>
            <a:ext cx="6877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POLYNOMIAL EQUATIONS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365190-9DBD-482F-8B89-76DD75AD0695}"/>
              </a:ext>
            </a:extLst>
          </p:cNvPr>
          <p:cNvSpPr txBox="1"/>
          <p:nvPr/>
        </p:nvSpPr>
        <p:spPr>
          <a:xfrm>
            <a:off x="145956" y="944836"/>
            <a:ext cx="119000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 Polynomial Equation is a value that satisfies the equation.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called a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Zero-Product Property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equation with 0 as one side.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the other side of the equation.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 obtained by setting each factor equal to 0.</a:t>
            </a:r>
          </a:p>
        </p:txBody>
      </p:sp>
    </p:spTree>
    <p:extLst>
      <p:ext uri="{BB962C8B-B14F-4D97-AF65-F5344CB8AC3E}">
        <p14:creationId xmlns:p14="http://schemas.microsoft.com/office/powerpoint/2010/main" val="237381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386DABA-1B2A-4CF2-B19D-1CC083FC57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4022" y="1118501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70000" lnSpcReduction="200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386DABA-1B2A-4CF2-B19D-1CC083FC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22" y="1118501"/>
                <a:ext cx="4514045" cy="813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1C11B6F-00F1-4292-8107-677732E1B7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03933" y="1151735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925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1C11B6F-00F1-4292-8107-677732E1B7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933" y="1151735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FA7173-CA47-47DC-9160-AF2720784C70}"/>
                  </a:ext>
                </a:extLst>
              </p14:cNvPr>
              <p14:cNvContentPartPr/>
              <p14:nvPr/>
            </p14:nvContentPartPr>
            <p14:xfrm>
              <a:off x="1413360" y="1938600"/>
              <a:ext cx="9326160" cy="401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FA7173-CA47-47DC-9160-AF2720784C7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04000" y="1929240"/>
                <a:ext cx="9344880" cy="403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085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386DABA-1B2A-4CF2-B19D-1CC083FC57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96594" y="907486"/>
                <a:ext cx="5398803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4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US" sz="4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48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386DABA-1B2A-4CF2-B19D-1CC083FC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594" y="907486"/>
                <a:ext cx="5398803" cy="813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45C1CB-22C6-4F1C-8C1E-CEB29505B67D}"/>
                  </a:ext>
                </a:extLst>
              </p14:cNvPr>
              <p14:cNvContentPartPr/>
              <p14:nvPr/>
            </p14:nvContentPartPr>
            <p14:xfrm>
              <a:off x="1398240" y="1909080"/>
              <a:ext cx="8553960" cy="3967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45C1CB-22C6-4F1C-8C1E-CEB29505B6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88880" y="1899720"/>
                <a:ext cx="8572680" cy="398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3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73367" y="907486"/>
                <a:ext cx="4514045" cy="813871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73367" y="907486"/>
                <a:ext cx="4514045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04806DE-528B-4ED3-A1BE-D031F76661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04588" y="907486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04806DE-528B-4ED3-A1BE-D031F7666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588" y="907486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BD37B4-9565-4C16-A22E-4E92D74920D9}"/>
                  </a:ext>
                </a:extLst>
              </p14:cNvPr>
              <p14:cNvContentPartPr/>
              <p14:nvPr/>
            </p14:nvContentPartPr>
            <p14:xfrm>
              <a:off x="781200" y="1765800"/>
              <a:ext cx="11177640" cy="4315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BD37B4-9565-4C16-A22E-4E92D74920D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1840" y="1756440"/>
                <a:ext cx="11196360" cy="433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577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73367" y="907486"/>
                <a:ext cx="4514045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−25=0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73367" y="907486"/>
                <a:ext cx="4514045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04806DE-528B-4ED3-A1BE-D031F76661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04588" y="907486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04806DE-528B-4ED3-A1BE-D031F7666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588" y="907486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824492E-846A-4F98-BFAD-68AFF5218A30}"/>
                  </a:ext>
                </a:extLst>
              </p14:cNvPr>
              <p14:cNvContentPartPr/>
              <p14:nvPr/>
            </p14:nvContentPartPr>
            <p14:xfrm>
              <a:off x="933480" y="649440"/>
              <a:ext cx="10597320" cy="5937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824492E-846A-4F98-BFAD-68AFF5218A3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4120" y="640080"/>
                <a:ext cx="10616040" cy="595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7401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8F36E74-B3C6-453F-B4C5-F574E1E3BC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9921" y="907486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925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8F36E74-B3C6-453F-B4C5-F574E1E3B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921" y="907486"/>
                <a:ext cx="4514045" cy="813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ECEBCE3-0F0B-4D6A-9AF1-82E5DBB69D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28034" y="907485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4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−19=5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ECEBCE3-0F0B-4D6A-9AF1-82E5DBB69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034" y="907485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6D15185-F33F-4653-8B81-31D016564A1F}"/>
                  </a:ext>
                </a:extLst>
              </p14:cNvPr>
              <p14:cNvContentPartPr/>
              <p14:nvPr/>
            </p14:nvContentPartPr>
            <p14:xfrm>
              <a:off x="870120" y="805320"/>
              <a:ext cx="11147040" cy="5137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6D15185-F33F-4653-8B81-31D016564A1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0760" y="795960"/>
                <a:ext cx="11165760" cy="515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0731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8F36E74-B3C6-453F-B4C5-F574E1E3BC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9921" y="907486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925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  <m:sup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8F36E74-B3C6-453F-B4C5-F574E1E3B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921" y="907486"/>
                <a:ext cx="4514045" cy="813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ECEBCE3-0F0B-4D6A-9AF1-82E5DBB69D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28034" y="907485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925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8(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ECEBCE3-0F0B-4D6A-9AF1-82E5DBB69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034" y="907485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A8FF03-A95B-4656-A587-063FDB68F964}"/>
                  </a:ext>
                </a:extLst>
              </p14:cNvPr>
              <p14:cNvContentPartPr/>
              <p14:nvPr/>
            </p14:nvContentPartPr>
            <p14:xfrm>
              <a:off x="861120" y="731880"/>
              <a:ext cx="10411920" cy="5759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A8FF03-A95B-4656-A587-063FDB68F96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1760" y="722520"/>
                <a:ext cx="10430640" cy="577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17126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1657</TotalTime>
  <Words>120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Section 4.7 Solving Polynomial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62</cp:revision>
  <cp:lastPrinted>2020-08-03T16:23:34Z</cp:lastPrinted>
  <dcterms:created xsi:type="dcterms:W3CDTF">2018-08-29T02:57:50Z</dcterms:created>
  <dcterms:modified xsi:type="dcterms:W3CDTF">2020-08-05T15:06:02Z</dcterms:modified>
</cp:coreProperties>
</file>