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303" r:id="rId3"/>
    <p:sldId id="297" r:id="rId4"/>
    <p:sldId id="298" r:id="rId5"/>
    <p:sldId id="299" r:id="rId6"/>
    <p:sldId id="301" r:id="rId7"/>
    <p:sldId id="300" r:id="rId8"/>
    <p:sldId id="302" r:id="rId9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4.7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Polynomial Equations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C5974B9-80D8-4FC4-AF45-1BECB93BAEB2}"/>
              </a:ext>
            </a:extLst>
          </p:cNvPr>
          <p:cNvCxnSpPr>
            <a:cxnSpLocks/>
          </p:cNvCxnSpPr>
          <p:nvPr/>
        </p:nvCxnSpPr>
        <p:spPr>
          <a:xfrm>
            <a:off x="-5" y="92943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5461944-1B28-463E-9312-F0A6F5271DD9}"/>
              </a:ext>
            </a:extLst>
          </p:cNvPr>
          <p:cNvSpPr txBox="1"/>
          <p:nvPr/>
        </p:nvSpPr>
        <p:spPr>
          <a:xfrm>
            <a:off x="2657335" y="113839"/>
            <a:ext cx="6877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POLYNOMIAL EQUATIONS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365190-9DBD-482F-8B89-76DD75AD0695}"/>
              </a:ext>
            </a:extLst>
          </p:cNvPr>
          <p:cNvSpPr txBox="1"/>
          <p:nvPr/>
        </p:nvSpPr>
        <p:spPr>
          <a:xfrm>
            <a:off x="145956" y="944836"/>
            <a:ext cx="119000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ROOT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 Polynomial Equation is a value that satisfies the equation.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 called a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Zero-Product Property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the equation with 0 as one side.</a:t>
            </a: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the other side of the equation.</a:t>
            </a: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equation obtained by setting each factor equal to 0.</a:t>
            </a:r>
          </a:p>
        </p:txBody>
      </p:sp>
    </p:spTree>
    <p:extLst>
      <p:ext uri="{BB962C8B-B14F-4D97-AF65-F5344CB8AC3E}">
        <p14:creationId xmlns:p14="http://schemas.microsoft.com/office/powerpoint/2010/main" val="2373819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64472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8855CBEB-4B9E-4CD9-909F-12410883BC50}"/>
              </a:ext>
            </a:extLst>
          </p:cNvPr>
          <p:cNvSpPr txBox="1">
            <a:spLocks/>
          </p:cNvSpPr>
          <p:nvPr/>
        </p:nvSpPr>
        <p:spPr>
          <a:xfrm>
            <a:off x="4959166" y="-24970"/>
            <a:ext cx="2273660" cy="6696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738B71E-BF24-4577-9E6B-59B55218A56C}"/>
              </a:ext>
            </a:extLst>
          </p:cNvPr>
          <p:cNvCxnSpPr>
            <a:cxnSpLocks/>
          </p:cNvCxnSpPr>
          <p:nvPr/>
        </p:nvCxnSpPr>
        <p:spPr>
          <a:xfrm flipH="1" flipV="1">
            <a:off x="6100285" y="669697"/>
            <a:ext cx="3756" cy="569246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6386DABA-1B2A-4CF2-B19D-1CC083FC573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74022" y="1118501"/>
                <a:ext cx="4514045" cy="813871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 fontScale="70000" lnSpcReduction="20000"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5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6386DABA-1B2A-4CF2-B19D-1CC083FC57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22" y="1118501"/>
                <a:ext cx="4514045" cy="8138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61C11B6F-00F1-4292-8107-677732E1B7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03933" y="1151735"/>
                <a:ext cx="4514045" cy="813871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 fontScale="92500"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US" sz="5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61C11B6F-00F1-4292-8107-677732E1B7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933" y="1151735"/>
                <a:ext cx="4514045" cy="8138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0859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64472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8855CBEB-4B9E-4CD9-909F-12410883BC50}"/>
              </a:ext>
            </a:extLst>
          </p:cNvPr>
          <p:cNvSpPr txBox="1">
            <a:spLocks/>
          </p:cNvSpPr>
          <p:nvPr/>
        </p:nvSpPr>
        <p:spPr>
          <a:xfrm>
            <a:off x="4959166" y="-24970"/>
            <a:ext cx="2273660" cy="6696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6386DABA-1B2A-4CF2-B19D-1CC083FC573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96594" y="907486"/>
                <a:ext cx="5398803" cy="813871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48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US" sz="48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+9</m:t>
                          </m:r>
                        </m:e>
                      </m:d>
                      <m:r>
                        <a:rPr lang="en-US" sz="48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4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6386DABA-1B2A-4CF2-B19D-1CC083FC57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594" y="907486"/>
                <a:ext cx="5398803" cy="8138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34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773367" y="907486"/>
                <a:ext cx="4514045" cy="813871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+16=0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773367" y="907486"/>
                <a:ext cx="4514045" cy="8138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64472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8855CBEB-4B9E-4CD9-909F-12410883BC50}"/>
              </a:ext>
            </a:extLst>
          </p:cNvPr>
          <p:cNvSpPr txBox="1">
            <a:spLocks/>
          </p:cNvSpPr>
          <p:nvPr/>
        </p:nvSpPr>
        <p:spPr>
          <a:xfrm>
            <a:off x="4959166" y="-24970"/>
            <a:ext cx="2273660" cy="6696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738B71E-BF24-4577-9E6B-59B55218A56C}"/>
              </a:ext>
            </a:extLst>
          </p:cNvPr>
          <p:cNvCxnSpPr>
            <a:cxnSpLocks/>
          </p:cNvCxnSpPr>
          <p:nvPr/>
        </p:nvCxnSpPr>
        <p:spPr>
          <a:xfrm flipH="1" flipV="1">
            <a:off x="6100285" y="669697"/>
            <a:ext cx="3756" cy="569246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404806DE-528B-4ED3-A1BE-D031F766619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04588" y="907486"/>
                <a:ext cx="4514045" cy="813871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4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404806DE-528B-4ED3-A1BE-D031F76661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4588" y="907486"/>
                <a:ext cx="4514045" cy="8138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5770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773367" y="907486"/>
                <a:ext cx="4514045" cy="813871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−25=0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773367" y="907486"/>
                <a:ext cx="4514045" cy="8138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64472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8855CBEB-4B9E-4CD9-909F-12410883BC50}"/>
              </a:ext>
            </a:extLst>
          </p:cNvPr>
          <p:cNvSpPr txBox="1">
            <a:spLocks/>
          </p:cNvSpPr>
          <p:nvPr/>
        </p:nvSpPr>
        <p:spPr>
          <a:xfrm>
            <a:off x="4959166" y="-24970"/>
            <a:ext cx="2273660" cy="6696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738B71E-BF24-4577-9E6B-59B55218A56C}"/>
              </a:ext>
            </a:extLst>
          </p:cNvPr>
          <p:cNvCxnSpPr>
            <a:cxnSpLocks/>
          </p:cNvCxnSpPr>
          <p:nvPr/>
        </p:nvCxnSpPr>
        <p:spPr>
          <a:xfrm flipH="1" flipV="1">
            <a:off x="6100285" y="669697"/>
            <a:ext cx="3756" cy="569246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404806DE-528B-4ED3-A1BE-D031F766619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04588" y="907486"/>
                <a:ext cx="4514045" cy="813871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5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404806DE-528B-4ED3-A1BE-D031F76661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4588" y="907486"/>
                <a:ext cx="4514045" cy="8138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4010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64472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8855CBEB-4B9E-4CD9-909F-12410883BC50}"/>
              </a:ext>
            </a:extLst>
          </p:cNvPr>
          <p:cNvSpPr txBox="1">
            <a:spLocks/>
          </p:cNvSpPr>
          <p:nvPr/>
        </p:nvSpPr>
        <p:spPr>
          <a:xfrm>
            <a:off x="4959166" y="-24970"/>
            <a:ext cx="2273660" cy="6696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738B71E-BF24-4577-9E6B-59B55218A56C}"/>
              </a:ext>
            </a:extLst>
          </p:cNvPr>
          <p:cNvCxnSpPr>
            <a:cxnSpLocks/>
          </p:cNvCxnSpPr>
          <p:nvPr/>
        </p:nvCxnSpPr>
        <p:spPr>
          <a:xfrm flipH="1" flipV="1">
            <a:off x="6100285" y="669697"/>
            <a:ext cx="3756" cy="569246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A8F36E74-B3C6-453F-B4C5-F574E1E3BC7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9921" y="907486"/>
                <a:ext cx="4514045" cy="813871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 fontScale="92500"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5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5=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A8F36E74-B3C6-453F-B4C5-F574E1E3BC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921" y="907486"/>
                <a:ext cx="4514045" cy="8138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6ECEBCE3-0F0B-4D6A-9AF1-82E5DBB69DB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28034" y="907485"/>
                <a:ext cx="4514045" cy="813871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48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48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48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−19=5</m:t>
                      </m:r>
                    </m:oMath>
                  </m:oMathPara>
                </a14:m>
                <a:endParaRPr lang="en-US" sz="4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6ECEBCE3-0F0B-4D6A-9AF1-82E5DBB69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8034" y="907485"/>
                <a:ext cx="4514045" cy="8138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0731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64472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8855CBEB-4B9E-4CD9-909F-12410883BC50}"/>
              </a:ext>
            </a:extLst>
          </p:cNvPr>
          <p:cNvSpPr txBox="1">
            <a:spLocks/>
          </p:cNvSpPr>
          <p:nvPr/>
        </p:nvSpPr>
        <p:spPr>
          <a:xfrm>
            <a:off x="4959166" y="-24970"/>
            <a:ext cx="2273660" cy="6696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738B71E-BF24-4577-9E6B-59B55218A56C}"/>
              </a:ext>
            </a:extLst>
          </p:cNvPr>
          <p:cNvCxnSpPr>
            <a:cxnSpLocks/>
          </p:cNvCxnSpPr>
          <p:nvPr/>
        </p:nvCxnSpPr>
        <p:spPr>
          <a:xfrm flipH="1" flipV="1">
            <a:off x="6100285" y="669697"/>
            <a:ext cx="3756" cy="569246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A8F36E74-B3C6-453F-B4C5-F574E1E3BC7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9921" y="907486"/>
                <a:ext cx="4514045" cy="813871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 fontScale="92500"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−4)</m:t>
                          </m:r>
                        </m:e>
                        <m:sup>
                          <m: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A8F36E74-B3C6-453F-B4C5-F574E1E3BC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921" y="907486"/>
                <a:ext cx="4514045" cy="8138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6ECEBCE3-0F0B-4D6A-9AF1-82E5DBB69DB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28034" y="907485"/>
                <a:ext cx="4514045" cy="813871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 fontScale="92500"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8(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6ECEBCE3-0F0B-4D6A-9AF1-82E5DBB69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8034" y="907485"/>
                <a:ext cx="4514045" cy="8138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171266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1647</TotalTime>
  <Words>120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Retrospect</vt:lpstr>
      <vt:lpstr>Section 4.7 Solving Polynomial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61</cp:revision>
  <cp:lastPrinted>2020-08-03T16:23:34Z</cp:lastPrinted>
  <dcterms:created xsi:type="dcterms:W3CDTF">2018-08-29T02:57:50Z</dcterms:created>
  <dcterms:modified xsi:type="dcterms:W3CDTF">2020-08-05T14:54:35Z</dcterms:modified>
</cp:coreProperties>
</file>