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303" r:id="rId3"/>
    <p:sldId id="297" r:id="rId4"/>
    <p:sldId id="298" r:id="rId5"/>
    <p:sldId id="299" r:id="rId6"/>
    <p:sldId id="301" r:id="rId7"/>
    <p:sldId id="300" r:id="rId8"/>
    <p:sldId id="302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4.7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Solving Polynomial Equations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C5974B9-80D8-4FC4-AF45-1BECB93BAEB2}"/>
              </a:ext>
            </a:extLst>
          </p:cNvPr>
          <p:cNvCxnSpPr>
            <a:cxnSpLocks/>
          </p:cNvCxnSpPr>
          <p:nvPr/>
        </p:nvCxnSpPr>
        <p:spPr>
          <a:xfrm>
            <a:off x="-5" y="92943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55461944-1B28-463E-9312-F0A6F5271DD9}"/>
              </a:ext>
            </a:extLst>
          </p:cNvPr>
          <p:cNvSpPr txBox="1"/>
          <p:nvPr/>
        </p:nvSpPr>
        <p:spPr>
          <a:xfrm>
            <a:off x="2657335" y="113839"/>
            <a:ext cx="68773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POLYNOMIAL EQUATIONS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365190-9DBD-482F-8B89-76DD75AD0695}"/>
              </a:ext>
            </a:extLst>
          </p:cNvPr>
          <p:cNvSpPr txBox="1"/>
          <p:nvPr/>
        </p:nvSpPr>
        <p:spPr>
          <a:xfrm>
            <a:off x="145956" y="944836"/>
            <a:ext cx="1190007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ROOT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 Polynomial Equation is a value that satisfies the equation.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Also called a </a:t>
            </a:r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Solution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Zero-Product Property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the equation with 0 as one side.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the other side of the equation.</a:t>
            </a:r>
          </a:p>
          <a:p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 startAt="3"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 the equation obtained by setting each factor equal to 0.</a:t>
            </a:r>
          </a:p>
        </p:txBody>
      </p:sp>
    </p:spTree>
    <p:extLst>
      <p:ext uri="{BB962C8B-B14F-4D97-AF65-F5344CB8AC3E}">
        <p14:creationId xmlns:p14="http://schemas.microsoft.com/office/powerpoint/2010/main" val="2373819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64472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4959166" y="-24970"/>
            <a:ext cx="2273660" cy="669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38B71E-BF24-4577-9E6B-59B55218A56C}"/>
              </a:ext>
            </a:extLst>
          </p:cNvPr>
          <p:cNvCxnSpPr>
            <a:cxnSpLocks/>
          </p:cNvCxnSpPr>
          <p:nvPr/>
        </p:nvCxnSpPr>
        <p:spPr>
          <a:xfrm flipH="1" flipV="1">
            <a:off x="6100285" y="669697"/>
            <a:ext cx="3756" cy="56924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386DABA-1B2A-4CF2-B19D-1CC083FC57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4022" y="1118501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70000" lnSpcReduction="200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d>
                        <m:d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386DABA-1B2A-4CF2-B19D-1CC083FC5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022" y="1118501"/>
                <a:ext cx="4514045" cy="8138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1C11B6F-00F1-4292-8107-677732E1B7F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03933" y="1151735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925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</m:t>
                          </m:r>
                        </m:e>
                      </m:d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1C11B6F-00F1-4292-8107-677732E1B7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3933" y="1151735"/>
                <a:ext cx="4514045" cy="8138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0859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64472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4959166" y="-24970"/>
            <a:ext cx="2273660" cy="669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386DABA-1B2A-4CF2-B19D-1CC083FC573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96594" y="907486"/>
                <a:ext cx="5398803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48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d>
                        <m:dPr>
                          <m:ctrlPr>
                            <a:rPr lang="en-US" sz="48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d>
                      <m:r>
                        <a:rPr lang="en-US" sz="48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386DABA-1B2A-4CF2-B19D-1CC083FC57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6594" y="907486"/>
                <a:ext cx="5398803" cy="8138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34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773367" y="907486"/>
                <a:ext cx="4514045" cy="813871"/>
              </a:xfrm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773367" y="907486"/>
                <a:ext cx="4514045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64472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4959166" y="-24970"/>
            <a:ext cx="2273660" cy="669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38B71E-BF24-4577-9E6B-59B55218A56C}"/>
              </a:ext>
            </a:extLst>
          </p:cNvPr>
          <p:cNvCxnSpPr>
            <a:cxnSpLocks/>
          </p:cNvCxnSpPr>
          <p:nvPr/>
        </p:nvCxnSpPr>
        <p:spPr>
          <a:xfrm flipH="1" flipV="1">
            <a:off x="6100285" y="669697"/>
            <a:ext cx="3756" cy="56924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04806DE-528B-4ED3-A1BE-D031F76661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04588" y="907486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4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4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04806DE-528B-4ED3-A1BE-D031F7666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4588" y="907486"/>
                <a:ext cx="4514045" cy="8138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5770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773367" y="907486"/>
                <a:ext cx="4514045" cy="813871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−25=0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773367" y="907486"/>
                <a:ext cx="4514045" cy="813871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64472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4959166" y="-24970"/>
            <a:ext cx="2273660" cy="669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38B71E-BF24-4577-9E6B-59B55218A56C}"/>
              </a:ext>
            </a:extLst>
          </p:cNvPr>
          <p:cNvCxnSpPr>
            <a:cxnSpLocks/>
          </p:cNvCxnSpPr>
          <p:nvPr/>
        </p:nvCxnSpPr>
        <p:spPr>
          <a:xfrm flipH="1" flipV="1">
            <a:off x="6100285" y="669697"/>
            <a:ext cx="3756" cy="56924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04806DE-528B-4ED3-A1BE-D031F766619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04588" y="907486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404806DE-528B-4ED3-A1BE-D031F7666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4588" y="907486"/>
                <a:ext cx="4514045" cy="8138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4010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64472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4959166" y="-24970"/>
            <a:ext cx="2273660" cy="669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38B71E-BF24-4577-9E6B-59B55218A56C}"/>
              </a:ext>
            </a:extLst>
          </p:cNvPr>
          <p:cNvCxnSpPr>
            <a:cxnSpLocks/>
          </p:cNvCxnSpPr>
          <p:nvPr/>
        </p:nvCxnSpPr>
        <p:spPr>
          <a:xfrm flipH="1" flipV="1">
            <a:off x="6100285" y="669697"/>
            <a:ext cx="3756" cy="56924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A8F36E74-B3C6-453F-B4C5-F574E1E3BC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9921" y="907486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925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A8F36E74-B3C6-453F-B4C5-F574E1E3B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921" y="907486"/>
                <a:ext cx="4514045" cy="8138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ECEBCE3-0F0B-4D6A-9AF1-82E5DBB69D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28034" y="907485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Autofit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48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48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48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−19=5</m:t>
                      </m:r>
                    </m:oMath>
                  </m:oMathPara>
                </a14:m>
                <a:endParaRPr lang="en-US" sz="48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ECEBCE3-0F0B-4D6A-9AF1-82E5DBB69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034" y="907485"/>
                <a:ext cx="4514045" cy="8138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0731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FDBC479-9666-4A4F-863C-4FAEFA1E3FC0}"/>
              </a:ext>
            </a:extLst>
          </p:cNvPr>
          <p:cNvCxnSpPr>
            <a:cxnSpLocks/>
          </p:cNvCxnSpPr>
          <p:nvPr/>
        </p:nvCxnSpPr>
        <p:spPr>
          <a:xfrm>
            <a:off x="-4" y="644726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>
            <a:extLst>
              <a:ext uri="{FF2B5EF4-FFF2-40B4-BE49-F238E27FC236}">
                <a16:creationId xmlns:a16="http://schemas.microsoft.com/office/drawing/2014/main" id="{8855CBEB-4B9E-4CD9-909F-12410883BC50}"/>
              </a:ext>
            </a:extLst>
          </p:cNvPr>
          <p:cNvSpPr txBox="1">
            <a:spLocks/>
          </p:cNvSpPr>
          <p:nvPr/>
        </p:nvSpPr>
        <p:spPr>
          <a:xfrm>
            <a:off x="4959166" y="-24970"/>
            <a:ext cx="2273660" cy="66969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738B71E-BF24-4577-9E6B-59B55218A56C}"/>
              </a:ext>
            </a:extLst>
          </p:cNvPr>
          <p:cNvCxnSpPr>
            <a:cxnSpLocks/>
          </p:cNvCxnSpPr>
          <p:nvPr/>
        </p:nvCxnSpPr>
        <p:spPr>
          <a:xfrm flipH="1" flipV="1">
            <a:off x="6100285" y="669697"/>
            <a:ext cx="3756" cy="5692466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A8F36E74-B3C6-453F-B4C5-F574E1E3BC7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9921" y="907486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925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−4)</m:t>
                          </m:r>
                        </m:e>
                        <m:sup>
                          <m: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A8F36E74-B3C6-453F-B4C5-F574E1E3BC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921" y="907486"/>
                <a:ext cx="4514045" cy="81387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ECEBCE3-0F0B-4D6A-9AF1-82E5DBB69DB2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28034" y="907485"/>
                <a:ext cx="4514045" cy="813871"/>
              </a:xfrm>
              <a:prstGeom prst="rect">
                <a:avLst/>
              </a:prstGeom>
            </p:spPr>
            <p:txBody>
              <a:bodyPr vert="horz" lIns="0" tIns="45720" rIns="0" bIns="45720" rtlCol="0">
                <a:normAutofit fontScale="92500"/>
              </a:bodyPr>
              <a:lstStyle>
                <a:lvl1pPr marL="91440" indent="-91440" algn="l" defTabSz="914400" rtl="0" eaLnBrk="1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chemeClr val="accent1"/>
                  </a:buClr>
                  <a:buSzPct val="100000"/>
                  <a:buFont typeface="Calibri" panose="020F0502020204030204" pitchFamily="34" charset="0"/>
                  <a:buChar char=" "/>
                  <a:defRPr sz="20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8404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56692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74980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932688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1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13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1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17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Font typeface="Calibri" pitchFamily="34" charset="0"/>
                  <a:buChar char="◦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alibri" panose="020F050202020403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sz="5400" i="1" smtClean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8(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5400" b="0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US" sz="54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6ECEBCE3-0F0B-4D6A-9AF1-82E5DBB69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034" y="907485"/>
                <a:ext cx="4514045" cy="81387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171266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1647</TotalTime>
  <Words>120</Words>
  <Application>Microsoft Office PowerPoint</Application>
  <PresentationFormat>Widescreen</PresentationFormat>
  <Paragraphs>29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Retrospect</vt:lpstr>
      <vt:lpstr>Section 4.7 Solving Polynomial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61</cp:revision>
  <cp:lastPrinted>2020-08-03T16:23:34Z</cp:lastPrinted>
  <dcterms:created xsi:type="dcterms:W3CDTF">2018-08-29T02:57:50Z</dcterms:created>
  <dcterms:modified xsi:type="dcterms:W3CDTF">2020-08-05T14:54:35Z</dcterms:modified>
</cp:coreProperties>
</file>