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3" r:id="rId3"/>
    <p:sldId id="284" r:id="rId4"/>
    <p:sldId id="285" r:id="rId5"/>
    <p:sldId id="286" r:id="rId6"/>
    <p:sldId id="287" r:id="rId7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7T04:34:47.38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10682 7338 208 0,'-10'-3'77'0,"10"3"-60"0,-11 0 6 0,11 0 1 16,-7 0 11-16,0 0 8 16,0 3-14-16,0-3-6 15,0 0-14-15,3 0 3 0,1 0 3 16,-1 0 15-16,1 0 8 15,3 0-18-15,0 0-6 16,0 0-7-16,0 0-2 0,0 0-1 16,3 0 2-16,1 0-1 15,6 0 2-15,1 0-2 16,6 0 2-16,1 0-4 16,7 0 0-16,-4 0-1 15,7 0 1-15,-3 0 0 16,3 0 1-16,-7 0-2 15,4 0-2-15,-4 0 3 16,0 0 0-16,-3 0-4 16,0 0 1-16,-4 6 0 15,0-2 2-15,-4-4-1 16,1 6 2-16,-4-3-2 16,0-3-1-16,0 0-2 0,-3 0 1 15,-1 0 1-15,1 0 2 16,-1 0-19-16,1-3-6 15,-1-3-26-15,-3 6-11 16,0 0-43-16,0 0-17 16,0 0 3-1</inkml:trace>
  <inkml:trace contextRef="#ctx0" brushRef="#br0" timeOffset="494.97">10636 7743 304 0,'0'0'112'0,"0"0"-87"0,-3 0 2 16,3 0-4-16,0 0-6 16,0 0-1-16,0 0 16 0,0 6 6 15,3-3-19-15,1 3-6 0,10-3-2 16,-4-3-3-16,15 0 3 15,-4 0-2-15,11 0 2 16,-7 0-4-16,10-3-2 16,-7-3 0-16,8 6 1 15,-8-3-3-15,7 3-2 16,-7 0-3-16,1 0 1 16,-5 0 1-16,-3 0 2 15,-3 0-1-15,0 3 2 16,-4-3-2-16,-4 0 2 15,-6 0-88 1,3 6 47-16,-7-6-157 16,3 3 109-16</inkml:trace>
  <inkml:trace contextRef="#ctx0" brushRef="#br0" timeOffset="2134.31">11966 7272 192 0,'4'-15'74'0,"-4"15"-58"0,0-10 14 16,0 10 3-16,-4-6-4 16,1 6 1-16,-1-3-4 15,1-4-1-15,-1 4-14 16,1-3 2-16,-1 3 1 0,1-3-1 16,-5-4 2-16,5 7-2 15,-8-3 0-15,1 0-1 16,-8 2 0-16,4-2-6 0,-18 16-2 15,8-7-2-15,-15 9 1 16,7-2-2-16,-7 5-1 16,7-2-2-16,1 6 1 15,3-4 1-15,3 4 0 16,4-3 0-16,3 3 0 16,4-4-3-16,3-2 0 15,1 3 2-15,6-4 0 16,1-2-2-16,6-1 2 15,1 0 1-15,6 1 0 16,-3-4 0-16,11 3 2 16,-4 1-1-16,14 2-1 15,11 7 1-15,-7-6-1 16,-7 2 0-16,6 4 0 0,-2-3 0 16,2 6 0-1,-2-3 0-15,2 6 2 16,-6-6 5-16,0 9 6 0,-4-6 2 15,-7 3 0-15,-3-3-1 16,-8 3 1-16,1-3-2 16,-8 3 0-16,1-3-5 15,-12 3-3-15,5-3 0 16,-8 0 1-16,1-3-5 16,-12-1-1-16,5 1 0 15,-12-12 0-15,5-1 0 16,-5-9 2-16,5 0-3 15,2-4-2-15,5 1-1 16,10-10 3-16,3 7 0 0,11-7 1 16,0 4-3-16,21-13 2 15,-3 3 1-15,14-22 2 16,-8 9-3-16,12-15 0 16,-5 9 1-16,8-9 0 15,-7 16 0-15,10-10 2 16,-7 6-1-16,8-3-1 15,-8 10 3-15,0-7 0 16,-6 4-1-16,-5-1 1 16,-3 4-2-16,-6-3 2 15,-5 5 0-15,-10 4 1 16,0 0-2-16,-18 13-2 0,4 2 1 16,-10 10-1-16,2 0-3 15,-2 10 0 1,3-1 2-16,-4 7 2 0,7-7-9 15,1 1-4-15,3-7-32 16,3 6-13-16,4-3-13 16,7-6-2-16,0 0-71 15</inkml:trace>
  <inkml:trace contextRef="#ctx0" brushRef="#br0" timeOffset="2701.39">12442 7438 244 0,'8'-6'90'0,"-8"6"-70"0,0 0 17 16,0 0 19-1,0 0-32-15,-4 0 20 16,4 3-27-16,-4 0 16 16,4 7-19-16,-7-1 17 15,4 7-18-15,-8 3 7 16,4 6-12-16,-7 6 0 15,4 4-5-15,-8-1 0 16,4 7-1-16,-7-3-2 0,3-4 1 16,-7-3-1-16,8 7 0 15,-4-7 0-15,3-2 0 0,0-1 0 16,8-6 0-16,-4-7-20 16,6 4 11-16,1-12-47 15,7-4 31-15,0-6-154 16,4 3 100-16</inkml:trace>
  <inkml:trace contextRef="#ctx0" brushRef="#br0" timeOffset="3004.69">12203 7451 316 0,'0'-3'118'0,"0"3"-92"0,3 0 13 16,1 0 16 0,-1 3-33-16,4 3 10 15,4 1-20-15,6 11 0 16,1 11-7-16,0 8-1 16,3 4-2-16,-3 6 1 15,3 3-2-15,-7 7 2 16,3-4-2-16,-2 0-16 15,2-6 8-15,-3-6-41 16,4-10 27-16,-4-15-75 16,4-7 54-16,-4-12-115 0,0-3 88 15</inkml:trace>
  <inkml:trace contextRef="#ctx0" brushRef="#br0" timeOffset="3769.57">12485 6996 248 0,'-4'-6'93'0,"4"6"-72"0,0 0 11 0,0 0 1 16,0 0-14-16,0 0-1 15,0 0 3-15,0 0 3 16,7-3-12-16,-3-3 2 0,10 3 0 16,-3-4 1-16,10-2 1 15,-4 6 0-15,8-4 0 0,-7 7 0 16,-1 0 0-1,1 7 0-15,-7 5 0 16,-4-2-6-16,-7 12-2 0,-4 12-2 16,1-6 1-16,-1-6-4 15,1 6 0-15,-1-6-3 16,0 4-3-16,4-1 2 16,4-10 0-16,0 4 1 15,3-3 2-15,0-4-3 16,7-2 0-16,-4-4 1 15,4-3 2-15,1-3-8 16,-1-3-1-16,-4 3-40 16,1-3-17-16,-1 0-73 15,1-7-74-15,-4 1 72 16</inkml:trace>
  <inkml:trace contextRef="#ctx0" brushRef="#br0" timeOffset="4052.41">12894 6930 264 0,'-3'-9'101'0,"3"9"-78"0,0-9 24 0,0 9 5 0,0 0-12 15,0 0-3 1,0 0-19-16,0 0-9 15,0 0-5-15,0 0-4 0,0 9 1 16,0-3-1-16,0 13 2 0,0-3-1 16,3 12 2-16,1 0-11 15,-1 10-2-15,1-7-26 16,-1-3-11-16,1 1-16 16,-1-10-6-16,1-4-50 15</inkml:trace>
  <inkml:trace contextRef="#ctx0" brushRef="#br0" timeOffset="4264.39">12845 6962 268 0,'-14'0'101'0,"14"0"-78"0,-4 9 13 0,4-9 0 16,0 10-15-16,0-4-4 15,4 3-6-15,-1-2-2 16,4 2-5-16,0-3-3 0,4-3 0 15,-1 1-1-15,8-8 2 16,0 1-3-16,6-3 0 16,-3-3-180-1,4 2 99-15</inkml:trace>
  <inkml:trace contextRef="#ctx0" brushRef="#br0" timeOffset="4717.47">13183 6874 232 0,'0'0'88'0,"0"0"-69"0,-3-3 17 0,-1-3 16 15,8 12-30-15,-4-6 18 16,0 0-24-16,-4 0 12 16,4 3-17-16,-3 0-1 15,-1 0-6-15,-3 0-1 16,4 4-1-16,-8-1 1 15,4 0-2-15,0 1-1 0,0 2 1 16,3-3-1-16,1 0-3 16,-1 1 2-16,8-1 1 15,-1 0 0-15,4-3 0 0,0-3 0 0,8 7 0 16,-5-4 0-16,4-3 0 16,0 6-3-16,4-3 0 15,-4 7 2-15,4-1 2 16,-4 4 6-16,0 2 6 15,-3-2-1-15,-4 6 3 16,0-4-2-16,0-2 0 16,-4 3-1-16,-3-4 0 15,0-3-4-15,-3-2 0 16,-1-4-5-16,-3 3 0 16,0-6-6-16,-7-6-2 15,3 6-42-15,-3-10-17 16,4 7-82-1,-1-6-60-15,1 3 84 16</inkml:trace>
  <inkml:trace contextRef="#ctx0" brushRef="#br0" timeOffset="4931.85">13162 6852 328 0,'-7'-6'123'0,"7"6"-95"0,4 6 20 16,-1-6 3-16,4 0-15 15,4 0-3-15,3-6-17 16,4 6-7-16,-4 0-6 16,-4 0-3-16,8 0 1 0,7-3-4 15,-8 3 2-15,-3 0-43 16,4 0-18-16,3-7-90 16,-3 7-59-16,-4-3 90 15</inkml:trace>
  <inkml:trace contextRef="#ctx0" brushRef="#br0" timeOffset="5540.68">13681 7429 300 0,'-4'0'112'0,"4"0"-87"0,4 3 9 0,-4-3-1 15,3 3-8-15,1 0 3 16,10-3-12-16,-4 0-4 16,8-3-7-16,0 3-4 0,6-3 2 15,-2 0-2-15,6 3 2 0,-3 0-31 16,-4 3-13-16,-4 0-116 16</inkml:trace>
  <inkml:trace contextRef="#ctx0" brushRef="#br0" timeOffset="5753.41">13751 7714 292 0,'0'10'110'0,"0"-10"-86"0,7 9 13 0,-7-9 0 16,4 0-5-16,-1 0 3 15,12-9-17-15,-5 6-6 16,8-7-7-16,-4 4-4 0,14-3 0 15,-7 2-1-15,7 4 2 16,8-3-47-16,-15 3-20 16,-3 0-88-1</inkml:trace>
  <inkml:trace contextRef="#ctx0" brushRef="#br0" timeOffset="6533.52">14429 7115 332 0,'-18'-40'126'0,"18"40"-98"0,-18-7 3 15,15 7-5-15,-8 4-12 16,4-1 2-16,-3 6-7 16,-1 1-3-16,-3 2-3 15,3 7 0-15,-3 3 0 0,4-3-1 16,-4 6-2-16,3-6 1 16,0 2-1-16,4-5 0 0,0 3 0 15,0-3-3-15,7-1 2 16,0-2 1-16,7-1 0 15,-3-2 0-15,6-4 0 16,1 4-3-16,10 5 2 16,-3-5 1-16,13 5 0 15,1 1 4 1,4 6-2-16,-1 3 15 16,-3 3-10-16,-4 4 15 15,-4 5-13-15,-6 1 14 16,0-7-14-16,-11 4 9 15,0-4-10-15,-14-3 4 16,0 0-7-16,-11-6 2 16,0 7-4-16,-10-7 0 15,7-4-1-15,-4-2-4 16,4-3 1-16,-3-7 1 16,2-3 0-16,1-12-3 15,7 9 2-15,0-13-4 16,7 1 3-16,3-17 1 15,8 4 1-15,6-22 0 16,5 10 0-16,6-23 0 16,7 16 0-16,7-25 2 15,1 10-1-15,2-23 2 16,-2 13-2-16,-8-3 4 16,0 9-3-16,-10 7 4 15,-1 12-4-15,-10 6 1 16,-3 10-1-16,-11 3-2 0,0 9 1 0,-14 13-4 15,-1 3 2-15,-6 3-21 16,4 7 12-16,-8 5-60 16,7 7 39-16,11-3-77 15,10-3 61-15,8-4-118 16,10-2 93-16</inkml:trace>
  <inkml:trace contextRef="#ctx0" brushRef="#br0" timeOffset="6921.07">15131 7304 316 0,'-4'0'118'0,"4"0"-92"0,-7 3 13 16,7-3 0-16,-3 3-6 15,-1 0 1-15,-3 3-8 16,3 1-4-16,-10 5-12 16,7-2-6-16,-7 8-1 0,0 4-4 15,-7 19 0-15,3-10 1 16,-6 20 2-16,2-4-1 0,1 0-1 15,4-10 1-15,-1 4 1 16,4-10-3-16,0-2 0 16,3-11-15-16,4 1-4 15,0-6-21-15,3-7-9 16,4-6-28-16,4-6-14 16,-4 3-34-1</inkml:trace>
  <inkml:trace contextRef="#ctx0" brushRef="#br0" timeOffset="7221.17">14813 7348 296 0,'-3'-10'112'0,"-1"10"-87"15,4-3 13-15,0 3 1 0,0 3-8 16,0-3-1-16,7 10-10 15,0-1-2-15,7 10-11 16,7 15 0-16,-3 4 0 0,-4-7-3 16,7 22-3-16,-3-9 0 15,7 7 1-15,-8-4-1 16,8-4-1-16,-7-8-6 16,-1-1-4-16,-3-8-14 15,1-11-7-15,-1-2-13 16,-4-10-5-16,4-3-22 15,-7-13-7-15,0 4-32 16</inkml:trace>
  <inkml:trace contextRef="#ctx0" brushRef="#br0" timeOffset="7718.21">15099 6905 312 0,'0'-6'118'0,"0"0"-92"0,3 3 11 0,-3 3-1 16,0 0-7-16,0 0 3 0,0 0-12 16,0 0-2-16,-3 6-10 15,-11 3-5-15,7 1-2 0,0-4-4 16,0 7 2-16,0 2 1 15,3-5 2-15,1-1-1 16,3 1-1-16,0-7-2 16,3 6 1-16,4-3-1 15,0-3 0-15,0 1 2 16,4-1 2-16,3 0-3 16,0 0 0-16,7 6 1 15,0 1 0-15,1 5 0 16,-8-2 0-16,-4 0 0 15,4 2 0-15,-3 4-3 16,3 0 2-16,-3-3 12 0,-1-1 5 16,1 4 0-16,-4 0 1 15,-4-10-7-15,-6 1-2 16,-4-1-2-16,0 0-1 16,0-2-6-16,-7-4 1 15,3 6-9-15,-3-2-4 16,3-4-35-16,-3-3-14 15,4 0-116 1</inkml:trace>
  <inkml:trace contextRef="#ctx0" brushRef="#br0" timeOffset="7957.74">15152 6890 348 0,'-4'0'129'0,"8"0"-100"0,-1-3 15 15,-3 3 3-15,7-4-17 16,8-5-5-16,-1 0-14 16,3-1-5-16,1 1-4 15,0-1-2-15,-1 7 1 0,-3 3-4 16,-3 3 2-16,-1-3-28 16,-2 10-13-16,-1-10-9 15,0 6-2-15,-4-6-59 16,1-6-64-1,-1-4 57-15</inkml:trace>
  <inkml:trace contextRef="#ctx0" brushRef="#br0" timeOffset="8708.43">15050 6375 252 0,'-22'-9'93'0,"22"9"-72"0,-28 3 7 16,14 0-2-16,-4 0-8 16,-3 1 0-16,4-1-2 15,2 0 0-15,-6 0-8 16,-10 0 4-16,6 0 1 0,4 0 0 16,-11 1 0-16,-17-1-3 15,-1 3-1-15,-3 0-3 16,-3 4 1-16,3 5 0 15,14 1 1-15,7-3-7 16,-14 24 0-16,-21 29-1 0,-7 0 0 16,0 6 2-16,0 22 3 15,11 19-4-15,20-22-1 16,12-22 2-16,2 75 3 16,8-37-4-16,14 43-1 15,0-34 15-15,39 22 10 16,-7-31-2-16,38 3-1 15,-14-26-8-15,57 1-1 16,-25-13-2-16,39 0 3 16,-28-12-5-16,46-13-3 15,-29-10-3-15,14-30 0 16,-27-1 7-16,20-31 3 16,-21 6-4-16,8-63-1 0,-22 20-2 15,4-61-1-15,6-58-1 16,-24-14 0-16,-21-15-2 15,-18-28-2-15,-14-1 1 16,-21-5-1-16,4 71 0 16,-47 23 2-16,12 31-3 15,-40 31 0-15,-42 16-6 16,-7 44 0-16,11 47 1 16,31 15 3-16,22-9-33 15,-8 16-16-15,15-10-28 16,6 13-11-16,8-9-83 15</inkml:trace>
  <inkml:trace contextRef="#ctx0" brushRef="#br0" timeOffset="10634.19">26504 8012 340 0,'0'0'126'0,"0"0"-98"0,7-3 8 16,-3-3-2-16,3 6-13 15,7-3-2-15,4-4-5 16,-1 7-1-16,-3 0-7 15,-3 0-4-15,7 7 1 0,6-4-2 16,-6 3-1-16,-4-3-17 16,4 3-6-16,-4-2-101 15,3 5-45-15</inkml:trace>
  <inkml:trace contextRef="#ctx0" brushRef="#br0" timeOffset="10855.84">26550 8304 316 0,'-14'9'118'0,"14"-9"-92"0,3 7 11 0,-3-7-1 16,8 3-13-16,-1-3-1 16,10 3-13-16,-3 0-3 15,8 0-4-15,-5 0-2 0,4 0 3 16,4 4-15-16,-7-4-7 15,-4 0-56-15,7-3-26 0,-3 0-34 16</inkml:trace>
  <inkml:trace contextRef="#ctx0" brushRef="#br0" timeOffset="11533.66">27714 7906 280 0,'4'-10'104'0,"-4"10"-81"0,0-3 12 15,0 3 0-15,0-6-6 16,0 6 1-16,0 0-4 16,0 0 1-16,-4 6-15 15,-3-3 0-15,0 13-1 0,-3 6-4 16,-5 9 1-16,-2 13-5 0,-1-6-2 16,4-7 2-16,-11 10 0 15,4-4-4-15,-7 7 1 16,-7 10-2-1,-1-1 0-15,8-6 2 0,11-13 0 16,-1-5-7-16,4-4-3 16,0 0-12-16,7-13-6 15,3-2-12-15,8-13-2 16,-4 3-68 0</inkml:trace>
  <inkml:trace contextRef="#ctx0" brushRef="#br0" timeOffset="11833.33">27404 7818 332 0,'0'-3'126'0,"3"3"-98"0,8 9 6 16,-8 1-4-16,8 2-10 15,7 7-2-15,3 9-2 16,4 19 3-16,3 6-11 16,0 10-2-16,0 0 0 0,0-4-3 15,-3-2-2-15,0-4 2 16,-1-6 0-16,1-3-19 16,0-9-7-16,-4-10-28 0,-3-13-12 15,-1-12-84 1,1-3-44-16,-4-6 93 15</inkml:trace>
  <inkml:trace contextRef="#ctx0" brushRef="#br0" timeOffset="12491.05">27711 7319 316 0,'0'-9'118'0,"0"9"-92"0,0-6 11 15,0 6-3-15,0-4-6 16,0 1 1-16,0 0-12 16,3-3-5-16,1-3-7 15,3-1 1-15,7 1 3 0,0-1-3 16,7 1 2-16,4 9-3 16,0 0 0-16,-1 0 3 15,-6 6 5-15,-4-3 2 16,-3 7 0-16,-8-4-1 0,-6 3-1 15,-8 1-7-15,0-1-4 16,-3 1-1-16,0-1-1 16,4 0 0-16,-1 4 2 15,4 0-6-15,3-4 1 16,4 0-1-16,4 1 2 16,7-1 1-16,3 1 1 15,7-1-3-15,4 0 2 16,3 1-1-16,0 2 0 15,-3 4 2-15,-4 3 2 16,-3 3-1-16,-4 3 2 16,-4 0-2-16,-3-3 2 15,-7 0 9-15,0-3 4 16,-7-7-5-16,-3 4-4 0,-4-4-4 16,-4-2-3-16,0-4 1 15,-3 0-1-15,0 1 0 16,3-1 2-16,1-3-19 15,6 0-6-15,4 0-43 16,7-3-18-16,11-3-104 16</inkml:trace>
  <inkml:trace contextRef="#ctx0" brushRef="#br0" timeOffset="12720.09">28148 7401 332 0,'-7'-3'126'0,"4"3"-98"0,-1 3 19 0,4-3 0 15,0 0-21-15,0 3-7 16,4 0-11-16,3 0-4 16,3 0-2-16,1 0-2 0,-1 4 1 15,4-1-15-15,-3 0-3 16,0 1-51-16,-1 2-20 15,4 4-61 1</inkml:trace>
  <inkml:trace contextRef="#ctx0" brushRef="#br0" timeOffset="12971.35">28356 7200 392 0,'-3'10'148'0,"-1"-1"-115"0,4 3 11 16,0-2-5-16,0-1-18 15,4 10-4-15,-1 0-13 16,1 6-2-16,-1 0-2 16,1 13 0-16,3 12 0 0,0 3 0 15,4 0 0-15,-1-5-29 16,4-11-13-16,-3-2-18 15,-1-10-8-15</inkml:trace>
  <inkml:trace contextRef="#ctx0" brushRef="#br0" timeOffset="13379.09">28713 7846 344 0,'0'0'129'0,"0"0"-100"0,7-3 2 15,0 3-3-15,3 0-17 0,8 0-1 16,7 0-8-16,6 0-2 15,5 3 0 1,-1 0-3-16,-3 3 2 0,-4 4-54 0,0 2-23 16,-10 7-67-1</inkml:trace>
  <inkml:trace contextRef="#ctx0" brushRef="#br0" timeOffset="13587.22">28730 8097 332 0,'-14'22'126'0,"14"-13"-98"0,4 7 3 0,-1-13-5 15,4 6-16-15,7 1-3 0,11-4-4 16,3-3-3-16,8 0 1 16,-1-3-1-16,0 0 2 0,-3-3-21 15,-4 3-7-15,-7 0-44 16,4-3-20-16,-4 0-33 15</inkml:trace>
  <inkml:trace contextRef="#ctx0" brushRef="#br0" timeOffset="14070.34">29891 7743 296 0,'-4'-4'112'0,"4"4"-87"0,-3-6 18 0,3 6 0 15,0 0-6-15,-4 10 1 16,-3-1-10-16,-3 0-5 0,-1 13-13 16,-3 0-2-16,-4 7-1 0,-3 5-6 15,-4 22 0-15,1 10-1 16,3 0 2-16,3-3-1 15,0 3-1-15,4-7-2 16,0 1 1-16,4-1-1 16,-1-5-2-16,4-7-11 15,0-10-2-15,0-8-5 16,3-11-2-16,1-8-19 16,3-10-8-16,0-10-61 15,3-5-63 1,1-4 55-16</inkml:trace>
  <inkml:trace contextRef="#ctx0" brushRef="#br0" timeOffset="14369.37">29573 7724 336 0,'-3'-22'126'0,"3"19"-98"0,0 3 12 0,0 0-2 15,0 6-10-15,3 3-2 16,4 1-8-16,0 15-3 16,4 0-9-16,3 9-4 0,4 7-1 15,7 22 1-15,6 9 1 16,8-3-4-16,3-6 1 16,4-7 0-16,-3-6 0 0,-8-9 0 15,0 0 0-15,-7-13-11 16,-3-9-5-16,-7-7-28 15,-1-5-11-15,-6-7-51 16,3-7-19-16,-7-5 5 16</inkml:trace>
  <inkml:trace contextRef="#ctx0" brushRef="#br0" timeOffset="14787.97">29926 7416 280 0,'0'-15'104'0,"4"12"-81"0,3-4 18 0,-4 4 4 16,4 0-11-16,0 0 0 15,4-3-6-15,3 6-3 16,4-3-13-16,3-4 6 0,0 7 2 15,0 7 1-15,0 2 2 16,-3 4-7-16,-4 5 1 16,-7 11-4-16,-3 2 2 15,-4 7-2-15,0-1 0 16,-4 1-5-16,4-7 0 16,0 4-5-16,0-10-2 0,4-3 0 15,3-4 1-15,3-2-1 16,4-6-1-16,11-1-2 15,3 0 1-15,1-9 3 16,2 7 1-16,-6-4-1 16,-7-3-2-16,-4 0-26 15,-4 0-12-15,-6 3-41 16,-4-3-17-16,-4 0-90 16</inkml:trace>
  <inkml:trace contextRef="#ctx0" brushRef="#br0" timeOffset="15480.82">30057 6952 248 0,'-32'-9'93'0,"14"3"-72"0,-10-7 18 0,10 10 3 0,-6-3-7 15,-8 0 0-15,0 2-12 16,-7 4-3-16,1 7-12 16,-5 5 1-16,-3 13 2 0,-3 16-2 15,-11 28 2-15,-10 6 0 16,-5 13 3-16,5 34 2 16,6 4-1-16,8 12-5 15,3 15-4-15,7-2-3 16,11 9-3-16,7 0 1 15,14-22-1-15,10-13 2 16,11-6 1-16,14-12-1 0,18-19 1 16,28-16 7-16,18-25 3 15,14-10-6-15,31-21-4 16,4-19 4-16,18-19 3 16,14-9-3-16,-11-13 1 15,7-22-1-15,-7-22 3 16,-21-3 6-16,-24-3 2 15,-19-22-3-15,-27-12-1 16,-25-23-8-16,-22-28-2 16,-31-21-2-16,-28-10 1 15,-18 18-4-15,-4 36-2 16,-6 24-3-16,-18 50-1 16,-36 20-1-16,11 33 2 15,4 23-7-15,10 16-2 16,11 8-32-16,17 7-14 0,15 13-65 15,21 0-29-15,14-7 4 16</inkml:trace>
  <inkml:trace contextRef="#ctx0" brushRef="#br0" timeOffset="18105.81">9966 15089 320 0,'-4'0'121'0,"4"0"-95"0,-3 9 9 0,3-9-1 16,-4 0-11-16,4 0-1 15,0 10-6-15,0-10 0 16,4 9-9-16,-1-2 0 0,5-4 3 16,-5 0-2-16,11-3 3 15,-3 0-4-15,10-3-2 16,-3 0-2-16,20-4-3 16,-9 7 1-16,6-3-1 15,-7-3-3-15,4 6 2 16,-7 0 3-16,-4 0 3 15,-4 0-44-15,-3 0-18 16,-3 0-60-16,-7 0-26 16</inkml:trace>
  <inkml:trace contextRef="#ctx0" brushRef="#br0" timeOffset="18376.68">10058 15365 276 0,'-4'3'104'0,"4"-3"-81"0,0 10 16 15,0-4 16 1,4-3-32-16,-1 3 16 16,4 0-24-16,4-6 8 15,3 4-14-15,4-8 2 0,3 4-7 0,3-6 0 16,1 3-2-1,3-3-10-15,-3 0 4 0,0 6-62 16,-4 0 36-16,0-4-150 16,0 8 100-16</inkml:trace>
  <inkml:trace contextRef="#ctx0" brushRef="#br0" timeOffset="18903.62">10897 14917 264 0,'0'-13'99'0,"0"13"-77"0,0-3 18 0,0 3 2 16,0 0-5-1,0 0 1-15,-3 6-8 16,-1 0-4-16,1 10-14 0,-1-3 3 0,1 9 5 16,-1-4-7-16,-3 14 0 15,0-7-7-15,0 25-4 16,0-3-1-16,0 19-1 16,0-16 0-16,-4 13 0 15,4-13 0-15,-3 0 0 16,3-6 2-16,-1-9 3 15,5-1-7-15,-1-12-3 16,1-3-2-16,3-13-1 16,0 0-31-16,0-9-11 15,0 0-39-15,0-10-14 16,0-12-29-16</inkml:trace>
  <inkml:trace contextRef="#ctx0" brushRef="#br0" timeOffset="19204.96">10555 14973 324 0,'-3'-3'123'0,"3"3"-95"0,7 3 9 15,-7-3-2-15,7 6-5 16,0-3 4-16,14 7-9 0,-3-1-6 15,13 7-10-15,-2 0-4 0,9 12 1 16,-6-3-1-16,7 25 0 16,-7-9-3-16,3 15-2 15,-7-9 3-15,7 0 0 16,-6-9-1-16,-1-4-2 16,-3-2-28-16,-4-10-14 15,-4-3-22-15,-3-10-11 16,-3 0-78-1</inkml:trace>
  <inkml:trace contextRef="#ctx0" brushRef="#br0" timeOffset="19713.52">10876 14490 272 0,'-3'-6'101'0,"3"6"-78"0,-4-3 17 16,4 3 3-16,0 0-10 15,0 0-2-15,-3 0-9 16,-1 0-1-16,4-3-12 0,0 3 1 0,0-7 1 15,0 4 0-15,7-6 1 16,4-7-2-16,-1 7-1 16,-3 2-1-16,4 4 2 15,3 0 6-15,-3 6 2 16,-1 0 2-16,1 10 0 16,-4-4-5-16,0 4-1 15,0 6-8-15,0 0-2 16,-3-4 0-16,-1 7 0 15,1-3-2-15,-4 3-2 16,0-3-2-16,0 6 1 16,0-6 1-16,3-1 0 15,1-2-3-15,3 0 2 16,0-4-1-16,7-12-2 0,-4 7 3 16,5-14 2-1,-1 7-24-15,0-9-10 0,0 9-43 16,0-3-18-16,-3-3-86 15</inkml:trace>
  <inkml:trace contextRef="#ctx0" brushRef="#br0" timeOffset="20149.12">11317 14509 312 0,'-7'3'118'0,"7"-3"-92"0,-11 3 11 0,11-3-1 15,-3 3-16-15,-1 1-3 16,1 2-8-16,-1-3-1 15,4 0-5-15,0 0 5 0,0 0 2 16,0 0-3-16,0-3 1 16,0 0-1-16,4 0 1 15,-1 0-2-15,1-6-1 16,-1 3 3-16,5-3 5 16,-5 0-3-16,-3 2 2 0,0 1-3 15,0 3 0-15,0 0-5 16,0 7-3-16,0-4 0 15,0 0 1-15,0 0-6 16,4 0 1-16,-1 0-48 16,1 0-20-16,-1 0-74 15,1-6-68 1,-1 3 79-16</inkml:trace>
  <inkml:trace contextRef="#ctx0" brushRef="#br0" timeOffset="20492.71">11367 14224 256 0,'0'-3'96'0,"0"3"-75"0,0 3 23 0,0-3 5 15,0 6-13-15,0 0-1 16,0 10-9-16,0-4-2 16,0 10-13-16,0-3 2 0,0 3 1 15,0 3-1-15,3-3 0 16,1-6-5-16,-1-1-3 16,1-2-2-16,3-4 0 0,-4-2-2 15,4-1-1-15,0-3 1 16,0-3 1-16,0 0-1 15,0 0-1-15,4 0-48 16,-4 0-22-16,-3 0-102 16</inkml:trace>
  <inkml:trace contextRef="#ctx0" brushRef="#br0" timeOffset="20777.63">11479 14227 284 0,'-3'-6'107'0,"3"6"-83"0,-4-10 24 0,4 10 6 15,-3 0-8-15,3 0-2 16,0 0-14-16,0 0-6 16,0 13-14-16,0-7-4 0,3 19 0 15,1-6-3-15,3 22-2 16,0-10-3-16,11 10 1 15,-4-10 1-15,10 4 2 16,-6-7-1-16,7 0-1 16,-4-3-30-16,0-3-13 15,-3-3-53-15,-8 3-23 16,1-7-22 0</inkml:trace>
  <inkml:trace contextRef="#ctx0" brushRef="#br0" timeOffset="21394.98">12061 14785 324 0,'-3'0'121'0,"3"0"-95"0,3 3 9 15,-3-3-4-15,4 0-11 16,0 0 1-16,6-3-12 15,1 3-3-15,10-3-4 16,-3 0 1-16,6-1 0 0,-3 1-6 16,1 3-2-16,2 3-97 0,-10 7-42 15,-3-1 9 1</inkml:trace>
  <inkml:trace contextRef="#ctx0" brushRef="#br0" timeOffset="21605.97">12181 15055 288 0,'-3'6'110'0,"3"-6"-86"0,7 6 7 0,-7-6-4 15,3 0-6-15,1 0-1 16,7-3-6-16,-1 3-1 16,8-6-8-16,7-10-3 0,-8 10-1 15,1-1-4-15,3 1 2 16,-3 0-26-16,3 0-11 15,-4-1-56-15,8-5-25 0,10-1 12 16</inkml:trace>
  <inkml:trace contextRef="#ctx0" brushRef="#br0" timeOffset="22072.01">12993 14409 364 0,'-4'-4'134'0,"4"4"-104"0,-3 10 9 0,3-10-3 16,-4 12-10-16,1-5 2 16,-1 18-10-16,1-6-3 15,-4 15-8-15,3-6-5 0,-3 35-1 16,0-13-1-16,0 29 2 0,0-17-1 15,0 23 2-15,0-19-4 16,0 18 0-16,0-15 1 16,3-6 0-16,1-10-3 15,-1-15 0-15,4 0-9 16,0-19-3-16,0-4-23 16,0-18-8-16,0 3-38 15,4-19-14-15,-1 4-38 16</inkml:trace>
  <inkml:trace contextRef="#ctx0" brushRef="#br0" timeOffset="22371.6">12774 14550 352 0,'-10'-13'132'0,"10"13"-103"0,0-3 10 0,0 3-4 15,3 3-5-15,-3-3 2 16,7 6-6-16,0 1-4 16,7 12-12-16,-3-4-4 0,14 23-2 15,-8-10 0-15,22 35 0 16,-7-10-2-16,17 10-2 16,-10-13-2-16,7 3 1 15,-7-12 1-15,-1 9 2 16,-6-12-8-16,0-10-3 15,-7 0-28-15,-4-15-12 16,-4-4-34-16,-2-12-14 0,-1 0-51 16</inkml:trace>
  <inkml:trace contextRef="#ctx0" brushRef="#br0" timeOffset="23044.34">13194 14067 312 0,'-4'-10'115'0,"4"10"-89"0,4-12 14 0,-4 12 1 15,0 0-8-15,0 0 1 16,-4 0-13-16,1 0-3 15,-8 3-10-15,4 6-3 0,-10 1 1 16,2-1 1-16,-2 10 3 16,3-6-7-16,0-1-4 15,-1 1 0-15,8 2 2 16,0-2-2-16,7-1-2 16,0 4 2-16,11-3 0 15,0 2-2-15,10 1 2 16,-4-3 1-16,8 2 0 15,-4-2 0-15,7 9 0 0,-3-10 0 16,3 13 0-16,-6-6-3 16,-1 6 2-16,-4-3 18 15,-3 0 9-15,1-3-5 16,-8 0 1-16,0-7-9 16,-7 7-3-16,0-6-1 15,-4-4-1-15,1 1-4 16,-4-4-1-16,3 0-1 15,-3-6-2-15,0 0-2 16,0-6 1-16,0 0-1 16,0-16 0-16,3 6 0 15,4-19-2-15,0 7 3 16,4-16 0-16,-1 10-2 16,4-10 2-16,0 9 1 0,0-5 2 15,-3 5-1-15,-1 1-1 16,1 5 3-16,-8 1 2 15,1 3-2-15,-8 9 0 16,1 1-1-16,-8 9-2 16,4-1-17-16,-7 7-6 15,3 0-27-15,1 3-8 16,2 1-55-16,5-1-23 16,-1 0-10-1</inkml:trace>
  <inkml:trace contextRef="#ctx0" brushRef="#br0" timeOffset="23630.72">12954 13700 296 0,'-25'-22'110'0,"25"22"-86"0,-28-6 11 0,14 6 10 16,7 9-27-16,-18 1 11 15,4-1-18-15,-21 22 10 16,6 4-12-16,-16 15 4 15,6 0-8-15,-11 25-2 16,4 7-2-16,-7 31-1 16,11 0 0-16,0 34 6 15,13-6-3-15,26 32 19 16,13-20-13-16,36 10 25 16,14-25-19-16,39-12 19 15,6-26-19-15,22-25 10 16,-7-18-15-16,25-32 10 15,-8-13-11-15,8-27 11 16,-15-7-12-16,15-41 9 16,-14-3-9-16,-19-34 6 15,-16 3-7-15,-19-41-2 16,-13 12-3-16,-36-37-2 16,-18 10 1-16,-49-64-8 15,-10 26 4-15,-32 28-8 16,10 41 7-16,-31 37-10 15,10 35 9-15,-32 31-31 16,22 25 20-16,10 26-92 16,25 12 60-16,4 3-184 15,20-4 130-15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7T04:35:26.70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9758 5457 240 0,'-11'3'90'0,"11"-3"-70"0,-3 3 10 16,3-3 2-16,0 0-9 15,0 0 1-15,0 0-4 16,0 0-3-16,0 0-9 16,0 0 1-16,0 0 2 0,0 0 0 0,0 0 1 15,0 0 0-15,0 3 2 16,0 0-3-16,7 0-1 16,-4 1 0-16,8-1 4 15,3 3-2-15,4-3 1 16,-1 0-5-16,4 0 0 15,-3 1-1-15,7-1 1 16,-4 0 0-16,4 3 0 16,-4-3-2-16,7 4 1 15,-7-4 2-15,7 0 5 16,1-3-8-16,-1 6-3 16,-3-3-2-16,-1-3-1 0,8 0 2 15,-11 0 3 1,-3 0-2-16,-1 0 0 0,-2 0-1 15,-1 0-2-15,-4 0 1 16,-3 0 1-16,0 0-1 16,0 0 2-16,-3 0-2 15,-1 0 2-15,1 0-2 16,0 0-1-16,-1 0-35 16,-3 0-14-16,0 0-28 15,0-3-10-15,0 3-76 16</inkml:trace>
  <inkml:trace contextRef="#ctx0" brushRef="#br0" timeOffset="570.51">9850 5965 232 0,'-11'3'88'0,"11"-3"-69"0,-7 3 15 16,7-3 1-16,0 0-5 16,0 0 2-16,0 0-5 15,0 0-2-15,0 3-13 16,0 0 8-16,3 0 3 0,1 1 0 16,7-1-2-16,6 0-3 15,-3 0-1-15,-3 0-1 16,7 0 3-16,-1 0-5 15,8-3 0-15,-4 0-6 16,18 0-3-16,-4 0 4 16,11 0 4-16,-11 0-1 15,4 0 1-15,-7 0-7 0,0 4-2 16,-8-1 0-16,1 0 2 16,-4 0-3-16,-3-3-2 15,-4 0 2-15,-4 0 2 16,1 0-2-16,-4 0 0 15,-3 0-1-15,-1 0 1 16,1 0-42-16,-4-3-18 16,0 3-57-16,0 0-23 15,0 0-29 1</inkml:trace>
  <inkml:trace contextRef="#ctx0" brushRef="#br0" timeOffset="2563.67">11137 5015 244 0,'-7'-7'93'0,"7"7"-72"0,-10 0 11 15,6 0 16 1,4 0-28-16,-3 0 15 16,-1 0-21-16,0 0 8 15,4 0-13-15,-3-3 8 16,6 3-9-16,-3-3 17 16,4 0-13-16,0-3 11 15,3-1-13-15,0-2 10 0,7 3-11 0,7-10 6 16,0 7-8-16,0-10 0 15,4 9-4-15,10-8 7 16,0 2-6-16,8 3 10 16,-8 7-8-16,4 3 3 15,-4 3-5-15,4 3 11 16,-4 3-8-16,-7 4 14 16,1 6-12-16,-12-4 7 15,1 13-9-15,-11-9 9 16,-3 3-9-16,-11-1 5 15,3 4-7-15,-7 4-2 16,1-1-2-16,-8 0 1 16,4-3-1-16,-4 0-1 15,8 0 1-15,-4-4-4 16,3 1 2-16,-3 3-1 16,7-3 0-16,0-3 0 15,3 2 0-15,1-5 0 16,6 6 0-16,1-10 0 15,7 7 0-15,6-7 4 16,4 1-1-16,8-1-1 16,2 4 1-16,5-1-1 15,-1 1 0-15,-3 2 2 16,-1 1-1-16,-2 6-1 0,-1 0 1 16,-7 6-1-16,0 0 0 15,-3 7 2-15,-4-4-1 0,-7 4 2 16,4-4-2-1,-8 0 2-15,1 1-2 0,-11-4 4 16,3 0-3-16,-14-9 6 16,4 0-5-16,-18 0 1 15,4-1-2-15,-14-2-4 16,7 3 1-16,-11-7 1 16,7 4 0-16,-7-6 0 15,11-4 0-15,-4 0-18 16,7-3 10-16,4-3-47 15,7 0 30-15,3 0-64 16,8 0 51-16,3-3-104 16,10-3 81-16,1 3-120 15,6-4 103-15</inkml:trace>
  <inkml:trace contextRef="#ctx0" brushRef="#br0" timeOffset="3136.58">12397 5303 228 0,'0'-3'85'0,"0"3"-66"0,3 0 10 0,-3 0 2 16,0 0-2-16,0 0 5 15,0 0 4-15,0 0 1 0,0 3-21 16,0 3 5-16,-3 4 1 0,3-4 3 16,-4 10 1-16,1-4-11 15,-8 10-3-15,4-3-6 16,-11 16-3-16,4-7-2 15,-11 25-3-15,8-9 1 16,-11 9 1-16,6-9-1 16,-2 0 2-16,3-9-7 15,3-4 1-15,4-6 1 16,0-6 3-16,3 0-2 16,4-1-2-16,4-5-23 15,3-7-10-15,0 1-36 0,3-11-17 16,1 1-63-1</inkml:trace>
  <inkml:trace contextRef="#ctx0" brushRef="#br0" timeOffset="3480.03">12097 5266 288 0,'-14'-22'110'0,"14"22"-86"0,0-13 16 0,0 13 0 15,0-3-9-15,7-3-1 16,0 3-3-16,-4-1 0 0,15 14-15 16,-4-4 4-16,11 16 2 0,6 9-4 15,-6-2 2-15,-4-7-7 16,4 15-1-16,-4-9-4 15,4 26-3-15,-4-14 2 16,0 11 0-16,-3-11-4 16,3 1 1-16,-3-6 0 15,-1-1 0-15,-3-9-20 16,-3-6-9-16,0-3-32 16,-4-10-13-16,0-3-93 15</inkml:trace>
  <inkml:trace contextRef="#ctx0" brushRef="#br0" timeOffset="4155.31">12397 4500 236 0,'-4'-6'88'0,"4"6"-69"0,0 0 24 0,0 0 5 0,0 0-10 15,0 0-2-15,0 0-12 16,0 0-2-16,0 0-13 15,4-3 6-15,3-3 4 0,7 0-6 16,3-1 0-16,5 1-1 16,-1 3 0-16,0 0-2 15,0 3 1-15,-3 0 3 16,-4 3 1-16,-7 6-2 16,-4-6 2-16,-6 7-8 15,-4-1-4-15,-4 7-2 16,-3-4-1-16,4 7 0 0,-1-3 0 15,0 3 0-15,4 3 0 16,4 0-3-16,3-4 2 16,0-8-1-16,3 9 0 15,1-4 0-15,6 1-2 16,1-3 3-16,10 2 2 16,-3-2-2-16,10 2 0 15,-7 4 1-15,4 0 2 16,-7-3-1-16,-1 3 2 15,-3-4-2-15,0 1-1 16,-3-4 3-16,-4 1 0 16,-3-7 10-16,-8 10 3 15,1-7-7-15,-8 1-3 0,0 2-4 16,-6-2-2-16,3-1-2 16,0-3 1-16,-4 1-15 15,7-1-4-15,1-3-39 16,10-3-16-16,0 0-91 15,7-6-60 1,7-7 98-16</inkml:trace>
  <inkml:trace contextRef="#ctx0" brushRef="#br0" timeOffset="4426.96">12792 4673 304 0,'-14'9'112'0,"14"-9"-87"0,0 0 0 0,0 0-5 15,0 3-1-15,3 1 5 16,4-1 1-16,0 0 0 16,4 0-14-16,3-3-2 0,0 0 1 15,0 0-6-15,0-3 0 16,0 0 0-16,4 0 0 15,0-4-5-15,-1 1-1 16,1-3-46-16,0-1-17 16,-1 1-94-1</inkml:trace>
  <inkml:trace contextRef="#ctx0" brushRef="#br0" timeOffset="4831.35">13067 4435 272 0,'10'-4'104'0,"-10"4"-81"0,18 4 14 16,-11-1 17 0,0 0-32-16,4 0 28 15,-1 3-30-15,1 1 23 16,3-1-24-16,0 3 14 15,0 4-19-15,-7 2 8 0,4 4-13 16,-11 10 0-16,0-1-6 16,-7 6 5-16,3 1-5 15,-6 2 1-15,6-5-2 0,1-4 3 16,3-6-3-16,0-6 6 16,3-4-5-16,1-3 1 15,6 7-2-15,4-10 1 16,1 4-2-16,-5-7 2 15,4 3-2-15,-3-6-9 16,-1 7 4-16,1-14-49 16,3 7 29-16,-7-3-104 15,4 6 71-15,-4-3-139 16,0 0 111-16</inkml:trace>
  <inkml:trace contextRef="#ctx0" brushRef="#br0" timeOffset="6317.08">13663 5309 276 0,'-7'-9'104'0,"7"9"-81"0,-3-6 12 16,-1 6 9-1,8 0-26-15,-4 0 15 16,0 9-19-16,0-3 14 16,7 7-15-16,0 0 10 0,7 2-13 0,3 4 6 15,1 0-9-15,0 0 0 16,3-1-4-16,-4 4 3 16,5 0-4-16,-5 0-1 15,8 0 0-15,-7-3 1 16,-1 0-1-16,-6-7 2 15,3 7-2-15,-3-6-31 16,-1-1 16-16,-6-9-94 16,3 4 61-16,-4-7-132 15,1 0 101-15</inkml:trace>
  <inkml:trace contextRef="#ctx0" brushRef="#br0" timeOffset="6649.13">14037 5266 296 0,'-7'-10'112'0,"7"10"-87"0,-4 0 11 16,1 0 11-1,3 6-28-15,-4 4 11 16,1 2-19-16,-4 13 6 15,7-3-10-15,-7 19 4 16,7-3-6-16,-7 24 2 16,3 1-4-16,-3 16-2 15,4-4 0-15,-8 16-1 0,7-10 0 0,-3-2 0 16,7-4 0 0,-3-16 0-16,3-5 0 0,-4-13-18 15,8-10 10-15,-4-3-54 16,7-9 34-16,-4-13-143 15,5-6 94-15</inkml:trace>
  <inkml:trace contextRef="#ctx0" brushRef="#br0" timeOffset="7206.22">14129 4566 272 0,'-11'-3'104'0,"8"3"-81"0,-1 0 12 16,4 0-2-16,0 0-14 15,0 0-1-15,4 0 1 0,3-3 0 16,3 0-10-16,4-3 1 0,4-4 3 16,3 7-1-16,0-3 1 15,1 3 1-15,-5 3 4 16,1 3-1-16,-4 13 1 15,-7 2 0-15,-3 11 0 16,-4 5-7-16,0-6-2 16,0 0-3-16,-4 4-1 15,0-4-6-15,1 0 1 16,-1 0 0-16,1-2 0 16,-1-4-3-16,4-1 2 15,0-2 1-15,4 0 0 16,-1-3 0-16,4 3 0 15,-3-7-3-15,7-2 2 16,-4-4 1-16,7-3 2 16,-4 0-6-16,8-3 1 0,3-3-45 15,-7 0-18-15,0 0-119 16</inkml:trace>
  <inkml:trace contextRef="#ctx0" brushRef="#br0" timeOffset="7563.09">14549 4707 304 0,'-4'7'112'0,"4"-7"-87"0,4 6 9 0,-4-6 5 16,3 3-24-16,1-3 7 15,6 3-14-15,4-6 2 16,4 3-6-16,-4-3 0 15,4 3-2-15,-4 0-4 16,0 3 1-16,-3 0-59 16,-1 0 33-16,-3-3-143 15,0 4 95-15</inkml:trace>
  <inkml:trace contextRef="#ctx0" brushRef="#br0" timeOffset="8299.39">15035 4431 264 0,'0'-6'99'0,"0"3"-77"0,0-3 20 0,0 6 3 16,0 0-8-16,0 0 1 16,-3 0-13-16,-1 0-3 0,-3 6-13 15,-7 0 1-15,0 4 1 0,-4-1-6 16,4 4-1-16,0-1-2 16,0 1-2-16,0-4 1 15,3 7-1-15,4-7-3 16,4-6 2-16,-1 7-1 15,1-4 0-15,-1-3 2 16,4 7 0-16,4-7 0 16,3 0 0-16,3 0 0 15,5 0 0-15,6 0-3 16,3 4 0-16,1 2 4 16,3 4 1-16,1 2-3 0,-5 4 1 15,4 0 0-15,-10 0 2 16,-4-1-3-16,0 4 0 15,-3-3 10-15,-1 0 3 16,-2-3 3-16,-1 3 1 16,0-7-4-16,-7 7 0 15,-4-3-5-15,-3-4 1 16,0-2-5-16,-11-1 0 16,4 0-1-16,-10-2-2 15,2-1 1-15,-6-3 1 16,7 0-6-16,0-6-1 15,-4-3-38-15,7-1-14 16,4 1-33-16,7-6-11 16,4-1-43-16</inkml:trace>
  <inkml:trace contextRef="#ctx0" brushRef="#br0" timeOffset="8572.12">14986 4416 336 0,'0'0'126'0,"4"0"-98"0,6-10 12 16,-3 10 0-16,4-3-15 16,3-3-5-16,4 6-7 0,3-3-3 15,3 3-6-15,-2 0-5 0,-1 0 0 16,0 0 1-16,-3 0 2 15,-1 0-1-15,-3-6-1 16,0 2-32-16,0-2-16 16,-3-3-60-16,3-1-26 15,0-5 11 1</inkml:trace>
  <inkml:trace contextRef="#ctx0" brushRef="#br0" timeOffset="9575.25">10379 8175 260 0,'-11'0'99'0,"11"0"-77"0,-7 0 13 0,7 0 3 16,0 0-9-16,0 0-2 15,0 0-2-15,0 0-1 16,7-3-13-16,-3 3 0 0,10 0 2 16,-4 0 2-16,8 0 3 15,-4 0-6-15,11 3-2 0,-4-3-5 16,21 3-2-16,-10-3-1 16,14 0-2-16,-7 0 1 15,3 0 1-15,-7 0-1 16,-3 0 2-16,-7 0-2 15,-4 0 2-15,4 0-2 16,-8 0-1-16,-3 0-30 16,-3 0-13-16,-4 0-24 15,-3 0-11-15,-1 0-66 16</inkml:trace>
  <inkml:trace contextRef="#ctx0" brushRef="#br0" timeOffset="9918.62">10523 8495 232 0,'-17'19'88'0,"17"-19"-69"0,0 16 15 0,-4-13 3 15,4 6-1-15,0-3 2 16,4 1-7-16,-4-1-2 15,3 0-16-15,1 0 10 0,10-2 4 16,-4-1-3-16,15-3-2 16,3 0-4-1,4 0-10-15,3 0-2 16,1 3-4-16,-1 0 1 16,-3 0-2-16,-1 0 2 15,1 0-2-15,-7-3-23 16,0 4 13-16,-4-4-17 0,-4-4-23 15,1 1-10-15,0-3-94 16,-4 0-37-16,3-4 87 16,-2 4 45-16</inkml:trace>
  <inkml:trace contextRef="#ctx0" brushRef="#br0" timeOffset="10838.39">11469 7887 280 0,'-7'0'107'0,"3"0"-83"0,1-3 10 16,3 3 0-16,0-7-6 16,3-2 1-16,1 0-1 15,6-4 0-15,4 1-15 16,-3 2-1-16,24-9 1 0,22-6 6 15,-1 3 3-15,-3 7-5 0,-7 5 0 16,-4 10-1-16,-6 10 2 16,-8-1 3-16,-3 0 2 15,-11 13-8-15,-4 0-4 16,-6 3-6-16,-8 4-2 16,-3 5-1-16,-7 7 1 15,0 0 0-15,0-13 1 16,3 0-5-16,-3 3 1 15,0 7-2-15,3-3 0 16,4-7 0-16,7-3 0 16,4 0 0-16,6-6-2 15,1-7 0-15,3 4 3 16,-3-7 0-16,10 4 3 16,18 3-3-16,3-1 0 0,4 1 1 15,-4 3 2-15,-3 3-1 16,-4 6-1-16,-6 3 3 15,-12-3 0-15,-3-2-1 16,-7 5-2-16,0-3 3 16,-10 7 0-16,-1-7-1 15,-13-3 1-15,3 3 2 16,-15 3 2-16,5-9 1 16,-12 4 0-16,8-8-4 15,-7 1-1-15,3-3-3 16,-10-4-3-16,7-2-1 15,-4-7 3-15,7 0-5 16,4-3 0-16,3 0-22 0,11-3-8 16,3 0-18-16,15-7-3 15,-1 1-19-15,12-10-6 16,-5 0-80 0</inkml:trace>
  <inkml:trace contextRef="#ctx0" brushRef="#br0" timeOffset="11288.49">12580 8166 240 0,'0'-10'90'0,"0"7"-70"0,0-12 13 16,0 12 1-16,0-4 2 16,0-2 3-16,0-1-4 15,0 4-1-15,0 3-19 16,0 3 2-16,0 9 1 0,-7 10-2 15,-7 6 3-15,3 4-8 16,-3 2-2-16,-3 0-3 0,-1 7-1 16,0 6-6-16,1 0 1 15,3 3 0-15,3-13 2 16,0-6-1-16,1 4 2 16,3-10-4-16,0 6-2 15,0-6-16-15,0-3-5 16,3-4-12-16,1-2-5 15,-1-4-22-15,4-12-10 16,4-12-63 0</inkml:trace>
  <inkml:trace contextRef="#ctx0" brushRef="#br0" timeOffset="11589.67">12390 8166 280 0,'-4'-13'104'0,"4"7"-81"0,0 6 16 16,0 0 3-16,0 0-5 15,4 6 0-15,-1 4-7 16,1 5-2-16,3 7-15 16,0 3-1-16,3 4-1 0,4-1-6 15,4 10-1-15,3 2-2 16,4 4-2-16,0 0 1 15,-8-16 1-15,-3-3-1 0,8-3-1 16,-8-3-10-16,0-3-4 16,-4-4-37-16,1-9-14 15,-4 1-84 1,-3-11-51-16,-1-5 91 16</inkml:trace>
  <inkml:trace contextRef="#ctx0" brushRef="#br0" timeOffset="11767.92">12732 7598 292 0,'-4'-22'110'0,"4"7"-86"15,4-4 18-15,-4 13 1 0,0-1-10 16,0 1-2-16</inkml:trace>
  <inkml:trace contextRef="#ctx0" brushRef="#br0" timeOffset="11903.26">12732 7536 615 0,'0'31'26'0,"0"10"-4"0,3 3-11 16,1 0-3-16,-1-1-6 16,1-2-4-16,3 3 1 15,0-3 2-15,0-4 0 16,4-2-1-16,-4-10-52 15,0-3-25-15,0-6-96 16</inkml:trace>
  <inkml:trace contextRef="#ctx0" brushRef="#br0" timeOffset="12548.42">13293 8109 332 0,'3'0'126'0,"-3"0"-98"0,11 7 14 0,-11-4 0 16,7 6-7-16,-4-2 2 16,8 11-14-16,0-2-6 15,10 9-10-15,-4-3-5 0,12 6 1 16,-5-3-2-16,8 10 2 16,-4-7-2-16,4 10-1 15,-7-10 1-15,-1 10 1 16,-2-10-3-16,-1-3 0 0,-4-3-19 15,1-10-9-15,-4-2-45 16,0-13-19-16,-3-4-65 16</inkml:trace>
  <inkml:trace contextRef="#ctx0" brushRef="#br0" timeOffset="12861.63">13780 8040 300 0,'0'0'112'0,"0"0"-87"0,-4 4 13 15,4-4 1-15,0 6-3 0,0-3 0 16,0 13-11-16,0-1-2 16,-4 20-14-16,1 15-1 0,-1-3 2 15,1-9-4-15,-1 46-1 16,1-18-5-16,-1 22 0 15,1-19 0-15,3 28 2 16,0-12-3-16,0 3 0 16,0-19 1-16,0-4 2 15,0-14-3-15,0-1 0 16,0-9-30-16,0-10-14 16,0-9-26-16,3-7-8 15,1-5-64 1</inkml:trace>
  <inkml:trace contextRef="#ctx0" brushRef="#br0" timeOffset="13287.11">13783 7711 284 0,'-11'6'107'0,"11"-6"-83"0,-3 7 10 0,3-7 0 16,0 0-2-16,0 6 4 16,3-3-5-16,1-3-1 15,7 0-17-15,-1 0 3 0,8-3 2 16,14-3-10-16,-4 6-4 16,0 0-3-16,0 0-1 15,0 0 2-15,1 6 1 16,-5-3-23-16,-6-3-12 15,-4 6-27-15,4-12-11 0,3-3-84 16</inkml:trace>
  <inkml:trace contextRef="#ctx0" brushRef="#br0" timeOffset="17200.93">14157 7231 260 0,'-25'10'96'15,"25"-10"-75"-15,-17 9 19 0,10-9 17 16,7 0-32-16,-4 0 21 15,8 0-27-15,-4-9 18 16,7 9-21-16,0-13 14 16,3-2-17-16,1 2 8 15,3 1-12-15,0-4 2 16,0 7-7-16,0 2 7 16,4 4-7-16,0 6 14 15,3 4-10-15,-4 2 14 16,-2 7-13-16,-8-1 7 15,3 1-9-15,-6-4 0 0,-1 7-4 16,-6 3-2-16,3-3 0 0,-4 0-1 16,1 3 0-16,-4-6-3 15,7 2 2-15,-4-8-1 16,4 2 0-16,0-5 2 16,4 2 0-16,-1-6-3 15,8 0 2-15,-1 0 1 16,8 0 0-16,3 1 2 15,0 2-1-15,4 0-1 16,0 7 1-16,-4 2-1 16,0 4 0-16,-3 3 8 15,-4 0-4-15,-4 3 16 16,1 0-11-16,-11 0 7 16,0 4-9-16,-11-1-2 15,1-3-3-15,-11-3-2 16,3 0 1-16,-7-3 1 15,4-1-1-15,-7-5-12 16,7-1 7-16,-8-5-61 16,8-1 36-16,0-3-102 15,7 0 73-15,3-3-153 16,4 3 118-16</inkml:trace>
  <inkml:trace contextRef="#ctx0" brushRef="#br0" timeOffset="18026.5">14136 6855 252 0,'-18'-12'93'16,"11"2"-72"-16,-7 1 5 0,7 3-3 0,-4 6-9 15,1-4 0-15,-4 1 0 16,-4 3 2-16,0 3-9 16,4-3 5-16,-7 4 1 0,-7 5 2 15,0 0 4-15,-4 7-5 16,0-3 0-16,-10 5-6 16,0 1 0-16,-4 6-3 15,-4 10 2-15,1 12-4 16,10-3-2-16,7-10 2 15,-10 20 2-15,7-7-2 16,-15 34-2-16,8-18-3 16,-29 40 1-16,15-21 1 15,-15 56 2-15,19-32 5 0,2 29 4 16,11-22-4-16,11 44-2 16,7-35-5-16,24 41-2 15,-3-37 3-15,39 27 3 16,-11-37 1-16,22 16 2 15,-11-29 5-15,35 1 4 16,-14-23-2-16,31-21 2 16,-16-13 0-16,30-31 2 15,40-19-4-15,-43-10 0 16,-17 4-8-16,28-42-2 16,-25 14 4-16,32-64 5 15,-28 23-5-15,21-82-2 16,28-56-3-16,-14-4 0 0,-18 10-2 15,-24-12 2-15,-25 12-2 16,-25-16 2-16,-28 25-2 16,-25 0 2-16,-20 20-2 15,-8 40 2-15,-21 31-4 16,-25 31 0-16,-3 32-6 16,21 32-3-16,14 2-27 15,-36 32-12-15,22-3-27 16,-7 12-12-16,14-6-61 15,14 3-58 1,0 9 79-16</inkml:trace>
  <inkml:trace contextRef="#ctx0" brushRef="#br0" timeOffset="18941.75">10432 11113 316 0,'-18'19'121'0,"18"-19"-95"0,-14 9 7 16,10-5-3-16,1-1-8 15,-1 0 1-15,4-3-3 16,0 0-3-16,4 3-9 15,-4 0 8-15,7-3 4 0,0 0-4 16,7 3-1-16,0-3-7 16,14 0-3-16,-6 0 0 0,27 0-1 15,-10 0 2-15,17-3 1 16,-10 0-3-16,3-3-3 16,-6-1 0-16,-1 1-1 15,-7 3 0-15,1 0 2 16,-8 0-1-16,-3 3 2 15,-4 0-2-15,-7 6-1 16,-4 0-37-16,-2 4-15 16,-5-4-23-16,-3 7-8 15,0-4-72 1</inkml:trace>
  <inkml:trace contextRef="#ctx0" brushRef="#br0" timeOffset="19227.39">10509 11674 312 0,'11'10'115'0,"-11"-10"-89"0,21-3 14 15,-10-4 1-15,3 14-12 16,0-4 0-16,18-3-10 15,-8 0-1-15,19 0-11 16,-12 0-2-16,12 0-1 0,-8 0-2 16,4 0 1-16,-7 0-2 15,3 3-1-15,-3 0-2 16,3-3-1-16,-3 0-47 0,6-3-19 16,-6 0-95-1</inkml:trace>
  <inkml:trace contextRef="#ctx0" brushRef="#br0" timeOffset="20142.98">12174 10191 320 0,'-3'0'121'0,"3"0"-95"0,0-3 11 0,0 3-2 15,3-6-9-15,11-3-1 16,4-1-5-16,-4 4 0 16,14-10-11-16,-6 4 6 0,20-4 4 15,21 0 1-15,1 10 0 16,-4 9-2-16,-7 10-1 16,-7 6 2-16,-15 2 0 15,-9 5-8-15,-12 8-2 16,-10 1-3-16,-10 2-1 15,-8 7-3-15,4-9 1 0,0-7-2 16,-7 9-1-16,-1-8 1 16,5 8-1-16,3-9 0 15,0 1 2-15,-1-7-3 16,5 3 0-16,-1-6-1 16,8-1-2-16,10 4 0 15,3-9 3-15,-3-4-2 16,22 1 1-16,-5-1 2 15,22 0 0-15,-10 1 0 16,6-1 0-16,-7 1 0 16,11 12 0-16,-11-7 0 15,8 17 2-15,-8-7-1 16,-3 16-1-16,-4-4 3 0,-7 10 0 16,-3-15 12-16,-18 8 5 15,0-8-4-15,-14 2 1 16,3-6-10-16,-14 1-2 15,4-4-3-15,-21 0-2 16,10-6 1-16,-24 9 1 16,6-9-1-16,-6-1-1 15,10-2 1-15,0-3-1 16,4-4-5-16,6-3 1 16,8 1-18-16,7-4-8 15,3 0-13-15,8-6-6 16,3 0-22-16,10-10-10 15,1 4-104 1</inkml:trace>
  <inkml:trace contextRef="#ctx0" brushRef="#br0" timeOffset="20562.86">13356 10621 280 0,'0'3'104'0,"0"0"-81"0,0 0 18 0,0 0 2 16,-3 4-3-16,3-4 3 16,-4 6-13-16,1 1-6 15,-4 9-13-15,3-7 1 0,-7 23 2 16,4-10-3-16,-7 28 1 16,4-12-7-16,-11 21-3 15,3-8-1-15,-3-4 1 16,3-6-1-16,0-7-1 15,4-5-6-15,4-7-1 16,3-3-37-16,7-10-15 0,0 1-23 16,0-13-9-16,0 0-46 15</inkml:trace>
  <inkml:trace contextRef="#ctx0" brushRef="#br0" timeOffset="20863.05">13095 10665 320 0,'-10'-3'121'0,"10"3"-95"0,0 3 16 16,0-3-1-16,3 3-12 16,8 6 0-16,-1 1-12 0,1-4-3 15,10 13-8-15,-3 0 3 0,3 18 1 16,-4-8-5-16,8 21-3 15,-4-10-1-15,4 11-1 16,-7-17 0-16,3 7 0 16,-4-10 0-16,1-3 0 15,-4-6-7-15,4-3-3 16,-4-3-25-16,0-4-10 16,-3 1-12-16,-1-7-5 15,-3 1-79 1</inkml:trace>
  <inkml:trace contextRef="#ctx0" brushRef="#br0" timeOffset="21195.55">13437 10085 260 0,'-3'-63'99'0,"3"63"-77"0,10-50 15 16,-10 37 20-1,4 4-33-15,-4 0 22 16,3 9-27-16,-3 0 20 16,4 15-22-16,-4 10 9 0,0 4-15 0,0 5-4 15,7 4-4-15,-3-1-5 16,6-2 1-16,4-1 1 15,0-2 0-15,0-1-36 16,4-3 20-16,-4-3-105 16,0-3 66-16,-7 3-120 15,4-3 98-15</inkml:trace>
  <inkml:trace contextRef="#ctx0" brushRef="#br0" timeOffset="21903.66">11885 11938 224 0,'-10'3'85'0,"10"-3"-66"0,-4 3 19 0,4-3 5 16,-4 6-7-16,4-2-1 15,-3 2-4-15,3 0-2 16,0 0-16-16,0 1 8 0,3-1 2 15,1 0-5-15,7-3-3 16,-4-3 7-16,17-3 3 16,-3-3-5-16,39-13-1 15,-14 3-5-15,28-12-1 16,-14 3-5-16,57-3 0 0,-25 3 1 16,45-3 5-16,-28 6-4 15,33-10 2 1,-33 13-1-16,36-2 3 0,31-8-1 15,-60 4 2-15,-24 10-8 16,14-4-4-16,-25 3 0 16,11-3 2-16,10 4-2 15,-35 5 0-15,-17 1 1 16,-8 6 0-16,-7-1-2 16,-7 4 1-16,-3 0-18 15,-7 0-6-15,-4 0-32 16,-7 0-14-16,0 0-30 15,-4-9-15-15,-3-7-63 16</inkml:trace>
  <inkml:trace contextRef="#ctx0" brushRef="#br0" timeOffset="22613.73">12728 12317 320 0,'-7'-12'121'0,"7"12"-95"0,0-7 9 0,4 7-4 16,-1 7-6-16,1-1 2 0,10 13-9 16,-4-4 0-16,12 20-11 15,-5-7 5-15,15 16 3 16,-7-9-5-16,21 2-1 0,17 17-1 15,-17-17 2-15,-7-12-5 16,3 13-1-16,-7-10-2 16,1-3 1-16,-8-3-2 15,0-3 2-15,-3-7-11 16,-4-2-4-16,-3-1-38 16,-8-9-18-16,1 0-107 15</inkml:trace>
  <inkml:trace contextRef="#ctx0" brushRef="#br0" timeOffset="22939.47">13257 12264 296 0,'-3'0'110'0,"3"0"-86"0,0 6 13 0,0-6 0 15,0 10-3-15,0-1 2 16,3 22-11-16,-3-2-2 16,7 21-14-16,-3 0 3 0,7 22 2 15,-4-12-3-15,7 37-1 16,-4-19-9-16,4 19 0 16,-3-21-1-16,3 30 2 15,-3-15 1-15,-1 0 1 0,1-22-5 16,-4-3-1-16,0-16-10 15,0-12-5-15,-3-4-13 16,-1-15-6-16,1-3-17 16,-1-13-6-16,1 0-87 15</inkml:trace>
  <inkml:trace contextRef="#ctx0" brushRef="#br0" timeOffset="23701">13444 12120 296 0,'-7'-3'110'0,"7"3"-86"0,-7 3 13 0,7-3 0 0,-3 0-5 16,-1 6 3-16,4-6-10 15,0 0-6-15,0 0-10 16,0 0 5-16,4-6 3 0,-1-4-3 16,8 1 0-16,-1-4-2 15,12-5 0-15,-5 2 2 16,11 0 4-16,-6 1 1 16,6 5 3-16,-7 1-1 15,0 9-1-15,-3 0-4 16,-8 15 0-16,1-5-7 15,-7 9-3-15,-1-4-3 16,-6 4-3-16,3-3 1 16,-4-4-1-16,0 7-3 0,4-3 0 15,0-4 2-15,0-2 0 16,0-1 1-16,8-3 0 16,-1 1 0-16,7-4 0 15,-4 0-3-15,8 0 0 16,-4 0 2-16,7 0 2 15,-3 1 0-15,3 2-1 16,-3 0 3 0,-1 3-2-16,-3 4 4 15,8 0-3-15,-15 2 6 16,0-2-5-16,-7 9 6 16,0 0-6-16,-11 3 3 15,4 0-3-15,-18-3 0 16,8 9-1-16,-12-9-4 15,8 0 1-15,-7-6-28 16,3-4 16-16,-3-2-74 16,11 2 48-16,-5-12-176 15,12 10 120-15,-1-14-127 16,4 4 127-16</inkml:trace>
  <inkml:trace contextRef="#ctx0" brushRef="#br0" timeOffset="25443.93">13384 9699 228 0,'-10'-3'88'0,"3"-3"-69"0,0 3 2 0,3-4-3 15,1 4-1-15,-4-3 2 16,0-4 5-16,-1 1 2 15,1 3-13-15,0 0 5 0,-3 2 5 16,-4-2-6-16,-4 3 1 16,-3 0-2-16,-7 3-1 15,-4 0-3-15,0-3-2 16,-3 0-2-16,-4-1 2 16,0 1-3-16,4 0 1 15,0 3-5-15,-1 3-2 16,1 4 0-16,-4-1-1 0,-3 3 0 15,-4 1 0-15,-3-1 2 16,-4 0 1-16,3 1-1 16,5-4-2-16,6-3 3 15,-7 7 0-15,4 5-1 16,-1 1 1-16,-3 3-4 16,-3 0-2-16,-4 3-1 15,0 0 3-15,0 6 0 16,4 6 1-16,3 10 0 15,4 6 0-15,3 4-3 16,4-1 2-16,-4 10 1 16,0 9 2-16,0 16-3 15,7-16 0-15,8-16 1 0,-8 26 0 16,7-23 0-16,-6 57 0 16,6-28 0-16,-3 31 2 15,3-28-3-15,0 50 0 16,8-34 1-16,-1 46 0 15,7-33 0-15,4 30 0 16,0-31 0-16,4 51 2 16,-1-42-3-16,4 35-2 15,0-37 2-15,7 40 2 16,-3-41 0-16,13 45 2 16,-2-42-2-16,20 10 2 15,-10-28 2-15,20 18 4 0,-9-24-6 16,10 21-2-16,-11-28-1 15,14 29 2-15,-10-29-1 16,21 41-1-16,-14-35 1 16,17 4 1-16,-13-19 3 15,10 6 2-15,-11-25-3 16,25 9-1-16,-17-21-1 16,27 5 1-16,-17-11 4 15,21-7 4-15,-20-10 2 16,30-3 5-16,-20-6-8 15,14-21-1-15,-18 5 1 16,17-28 1-16,-16 10-1 16,30-26 1-16,-20 7-2 15,14-19 2-15,-18 9-2 0,35-49 2 16,-27 24-4-16,23-25-2 16,-27 19-2-16,10-31 0 15,-21 18 0-15,22-24 3 16,-22 27-1-16,10-24 0 15,33-60-3-15,-61 69 1 16,-10 18-2-16,-4-21-1 16,-6 22 1-16,-1-47 1 15,-7 25-1-15,0-16 2 16,-6 25-2-16,2-44 2 16,15-65-2-16,-21 103 2 15,-4 15-2-15,0-53-1 16,0 32 1-16,-7-25-1 15,0 28 0-15,-3-41 2 0,-1 28-3 16,-6-9 0-16,-1 28 3 16,-10-28 1-16,4 21-1 15,-15-8-2-15,4 18 1 16,-29-22-1-16,11 26 0 16,-31-42 2-16,-29-46-1 15,46 87-1-15,11 16 1 16,-7-12-1-16,-26-45 0 15,33 60 0-15,7 13 0 16,-18-13 0-16,-28-28 0 16,31 41 0-16,12 6-3 15,-15-10 2-15,10 7-1 16,-27-3-2-16,-54-22-2 0,18 24-1 16,15 20-1-16,10 12 2 15,3 7 2-15,32 9 2 16,7-4-8-16,-3 7-1 15,7 0-23-15,3 0-10 16,-10 0-28-16,10-3-10 16,7-3-22-16,8 6-10 15,6-3-26 1</inkml:trace>
  <inkml:trace contextRef="#ctx0" brushRef="#br0" timeOffset="32048.04">17265 4234 244 0,'-4'-13'90'0,"1"7"-70"0,3-3 13 16,0 6 1-16,0-1-11 15,0 1-1-15,0 3-7 16,0 0 1-16,0 0-9 16,0 0 5-16,0 0 1 0,0 10 7 15,-4 2 2-15,4-2-5 16,-3 15-2-16,-1 3-7 16,-3 10-3-16,4-7 0 0,-4 13 1 15,3-7 3-15,1 14 2 16,-1 8-5-16,4-18-4 15,0-10 3-15,7-6 4 16,-3 4-3-16,10-14 2 16,0-2-3-16,11-7 0 15,-4 0-3-15,3-6-2 16,-2 0 1-16,2 0-1 16,-3 0 0-16,1-3 0 15,-5 0 0-15,4-3 2 16,-3 0-19-16,0-1-8 15,-4-2-16-15,0 0-7 16,-3 2-18-16,-4-2-9 16,0-1-61-16</inkml:trace>
  <inkml:trace contextRef="#ctx0" brushRef="#br0" timeOffset="32270.61">17593 4165 264 0,'0'-22'99'0,"0"16"-77"0,0 6 7 0,0 0-1 16</inkml:trace>
  <inkml:trace contextRef="#ctx0" brushRef="#br0" timeOffset="32484.16">17593 4152 506 0,'-3'26'44'15,"-1"5"-21"-15,4-9-1 0,-4 19-1 16,1-1-5-16,3 26 1 16,0-13-10-16,0 38-2 15,0-18-3-15,0 24 1 16,0-19-2-16,0 26-1 15,0-20 1-15,3-2 1 16,1-20-3-16,0-5 0 16,-1-7-1-16,4-12 0 15,-3-10 0-15,3-9 0 0,3 0-33 16,-3-19-17-16,-3 6-46 16,3-16-18-16,0 1-14 15</inkml:trace>
  <inkml:trace contextRef="#ctx0" brushRef="#br0" timeOffset="33684.26">17896 4206 252 0,'4'-32'96'0,"-1"23"-75"0,1-4 8 0,-4 7-3 0,4 6-3 15,-1-3 1-15,1 3 6 16,-1 3 4-16,-3 16-18 16,0-6 2-16,0 27 2 0,0-8-5 15,0 24 0-15,0-12-5 16,-3 44 1-16,3-16-2 15,-7 19 0-15,3-19-5 16,-3 25-1-16,0-18 3 16,-4 15 3-16,4-22-2 15,4-3 1-15,-1-16-7 16,8-6-1-16,-1-9 0 16,8-7 2-16,-1-3-1 15,8-6 2-15,-4-6 0 0,11-4 1 16,-4 1 2-16,7-4 1 15,-3-2-1-15,21-4 1 16,-7 0-2-16,31-3 2 16,-13 0-6-16,17 0-1 15,-14 0 2-15,21 3 3 16,-14-3-2-16,10 3-2 16,-13-3 8-16,-1 0 4 15,-10 0-4-15,-3-3-1 16,13 0-4-16,-27 0-1 15,-8 0 1-15,0-1 0 16,-3 1-2-16,-4 3-2 16,4 0 1-16,-11 0 1 15,-4 0-1-15,1 3 2 16,3 1-2-16,-7-1-1 0,0-3 1 16,0 3-1-16,0-3 2 31,0 3-1-31,-3-3-1 15,-1 0 1-15,-3 0-1 16,4 0 0-16,-4 0 2 16,0 0-1-16,0 0-1 15,0 0 1-15,0-3-1 16,0 3 0-16,0-6 0 16,0-1 0-16,0-8 0 15,0 2 0-15,0-18 0 0,0 9 0 0,-4-22 0 16,4 3 0-16,-3-25-3 15,-1-3 2-15,-3-28 1 16,0 0 0-16,-3-22 0 16,6 9 0-16,-7-19-3 15,8 17 2-15,-4 21 1 16,3 28 0-16,-3 3 0 16,7 23 0-16,-7 2-3 15,7 10 2-15,-3 3-4 16,6 7 3-16,-3 2 1 15,0 7 1-15,0 3 2 16,0 3-1-16,-3 0 2 16,-1 3-2-16,-6-3 4 15,2 9-3-15,-9-6 1 0,-11 0-3 16,-15-3-1-16,-10 0 1 16,-10 0 0-16,-1 0 0 15,-13 0-11-15,-15 0-3 0,-7 4-4 16,11 2-2-16,7 0 3 15,10 4 0-15,8-1-21 16,13 0-8-16,12 1-25 16,9 2-10-16,12 1-75 15</inkml:trace>
  <inkml:trace contextRef="#ctx0" brushRef="#br0" timeOffset="34420.91">18136 4494 252 0,'-3'-12'96'15,"3"12"-75"-15,0-10 17 0,0 10 1 0,0-6-12 16,0 3-3-16,0 3 1 15,0 0 1-15,0 9-13 16,0-6-1-16,3 16-1 0,-3-3 0 16,0 31 1-16,0-9 2 15,0 15 4-15,0-3-4 16,0 3 2-16,0-12-3 16,-3 3 0-16,-1-6-5 15,1-4 0-15,-1 4-1 16,1-13 1-16,3-3 0 15,0-10 2-15,0-2-5 0,0-10-1 16,0 0 0-16,3-10 2 16,1 1-1-16,-1-19 0 15,1 3-3-15,3-38-2 16,0 13 1-16,3-19-1 16,1 12-3-16,7-9 2 15,-4 13-4-15,3 0 1 16,-2 15 2-16,2 7 1 15,-3 6 3-15,0 18 1 16,1 1-1-16,-1 16-2 16,-4-4 3-16,4 25 2 15,4 19 0-15,-4 4 0 16,-3-10-3-16,3 12-2 16,-4-9 1-16,4 3 1 15,-3-9-1-15,0-3-1 0,-4-7-21 16,-4-9-9-16,1-3-34 15,-4-7-11-15,0-2-34 16,-7-13-13-16,-11-7-12 16</inkml:trace>
  <inkml:trace contextRef="#ctx0" brushRef="#br0" timeOffset="34586.06">18186 4707 300 0,'7'19'112'0,"3"-3"-87"0,12-4 0 15,-22-5-5-15,17-4-12 0,-3 6 0 16,14-9-2-16,-3 7 1 16,7-7-4-16,-4 0-4 0,0-7 0 15,-3 7-65-15,3-9-28 16,8-1-28 0</inkml:trace>
  <inkml:trace contextRef="#ctx0" brushRef="#br0" timeOffset="35230.91">18620 4504 264 0,'-4'-4'101'16,"4"4"-78"-16,-3 4 17 0,3-4 5 0,0 6-9 15,0-3-1-15,-4 16-11 16,1 3 4-1,-1 3-16-15,-3 12 3 16,7 1-10-16,-4 3 7 16,4 0-8-16,-3-4 5 15,6 1-5-15,-3-7 0 16,4-6-2-16,-1-3 3 16,5 3-3-16,-1-3-1 15,0-6 0-15,0-3 1 16,3-4-1-16,4-6 4 15,0 3-3-15,4-9-3 16,0 3 0-16,6-9 7 0,1-1-3 16,-4-8 12-16,-3 2-8 0,-4-6 1 15,0 0-5-15,-10-9 0 16,-1 2-1-16,-13-2 1 16,-1 12-2-16,-10 0-5 15,3 10 2-15,-6 0-3 16,2 9 2-16,-2 0-2 15,6 6 2-15,0 0-2 16,8 0 2-16,3-6 2 16,3 7 1-16,8-14 0 15,3 1 0-15,7-9 2 16,7-1-1-16,4-9 15 16,0 6-9-16,-1-6 10 15,1 3-9-15,-7-6 0 16,-1 9-5-16,-13-3 3 15,-4 6-4-15,-14-6-3 16,-1 7 0-16,-9 5-4 16,3 7 3-16,-11-3-17 15,4 3 11-15,3 0-54 16,7 6 34-16,4-3-75 16,7 0 58-16,4 0-131 15,3 0 99-15</inkml:trace>
  <inkml:trace contextRef="#ctx0" brushRef="#br0" timeOffset="35636.15">19046 4529 272 0,'0'-10'101'0,"0"10"-78"0,-3-6 9 0,-1 6 17 16,4 0-29-16,-7 0 27 16,4 6-28-16,-8-3 17 15,8 4-21-15,-11 2 8 16,7 4-14-16,-8 9 6 15,1 6-8-15,-10 25-2 0,6-12-1 16,4-7 0-16,7 1-5 16,0-1 1-16,10 1 0 15,1-7 0-15,10-3 2 0,0-3-3 16,11-6 0-16,-4-1 1 16,7-8 2-16,7-4-28 15,-10-3-11-15,-4 0-92 16,8-10-39-16,-8 4 34 15</inkml:trace>
  <inkml:trace contextRef="#ctx0" brushRef="#br0" timeOffset="37152.36">19480 4444 236 0,'7'-31'90'0,"-10"12"-70"0,6-16 10 0,-3 17 2 16,0-11-7-16,0-2 3 15,0 0-3-15,0 9 2 16,0-3-15-16,0 9 9 0,0 0 2 16,0 7 0-16,4 9 0 15,0 9-3-15,-1 19-1 16,4 10-8-16,0 6-2 15,-3 16-3-15,-1 12 1 16,1 19-2-16,-1-22 0 0,1-13-6 16,-1 16 1-16,1-19 0 15,-1 20 2-15,1-17-3 16,3 7 0-16,-4-16-1 16,5-6 0-16,-1-7-3 15,0-9 1-15,-4-3-25 16,1-16-10-16,-1 1-38 15,1-14-13-15,-1 1-57 16</inkml:trace>
  <inkml:trace contextRef="#ctx0" brushRef="#br0" timeOffset="37829.46">19967 4134 296 0,'11'-44'110'0,"-8"31"-86"0,1 7 7 0,-4 6-2 16,0 0-3-16,0 0 4 15,-7 6-10-15,-4 7-2 16,-6 12-10-16,-8 6-1 0,-7 19 3 16,-7-9-4-16,1 0 2 15,2-4-5-15,5-2-2 16,6-7 0-16,4 0 1 15,3 4-3-15,7-7-2 16,4-3 2-16,4-3 0 0,6-1-2 16,8-2 2-16,7-3-1 15,6-4 0-15,8 0 0 16,7 1 0-16,0 2 2 16,-1 7 0-16,-2 9 0 15,-1 1 0-15,0 8 0 16,-3 4 2-16,-4-3-1 15,-7 2 2-15,-6-5 9 16,-5-4 7-16,-6 4-1 16,-8-4 1-16,-3-3-4 15,-4-3 1-15,-3-9-3 16,-3 3 2-16,-1-10-8 16,0-2-2-16,-3-7-3 0,0-7 1 15,3 4-2-15,1-6 2 16,3-7-4-16,7 0 0 15,7-9-4-15,3-15-1 16,8-20 3-16,6-6 1 16,5-3-1-16,-1-3 0 15,3-6 2-15,1-16 0 16,3-4 1-16,-3 7 2 16,-7 7-1-16,-8 5-1 15,-6 14 3-15,-4 8 0 16,-7 16 1-16,-4 16 0 15,-3 13-5-15,-4 12-1 16,-3 9-10-16,0 4-5 16,0-4-31-16,3 10-14 0,4-3-66 15,4-7-29-15,-1 0 26 16</inkml:trace>
  <inkml:trace contextRef="#ctx0" brushRef="#br0" timeOffset="43429.56">17879 6002 208 0,'-11'-3'79'0,"8"0"-61"0,-4 3 15 0,7 0 3 16,-4 0-5-16,4 0-1 16,-3 0-3-16,-1 0-2 15,4 0-14-15,-3 0 4 0,3 0 5 16,-4 0 0-16,0-3 0 15,1 0-4-15,3 0 0 16,3 0-5-16,5-4 1 16,6 1-1-16,10-7 1 15,5 4-2-15,2 0 1 16,5 6-2-16,-1-4 2 16,0 7-4-16,0 7 1 15,-3-4 1-15,-4 6 2 16,-3 7 6-16,-7-1 3 15,-8 7-1-15,-3 7-2 16,-7 5-7-16,-3 1-4 0,-8 2-1 16,1-9 1-16,3-6-3 15,-8 0-2-15,5 3 0 16,-1-3-1-16,1-3 0 16,-1 0 0-16,1-6 0 15,-1 5 0-15,4-8-3 16,0 5 0-16,3 1-1 15,4-3 0-15,0-1 3 16,7 1 0-16,8-1-2 16,-1-5 2-16,0-1 3 15,17-3 1-15,-6 3-4 16,18-6 1-16,-12 0 0 0,8 0 2 16,10 0-1-16,-10 0-1 15,-7 0 1-15,-11 0 1 16,-3 0-28-16,-1-6-11 15,1 3-26-15,0-3-11 16,-4-1-37-16,3-2-17 16,1-1-12-1</inkml:trace>
  <inkml:trace contextRef="#ctx0" brushRef="#br0" timeOffset="44045.45">17702 6865 288 0,'0'0'107'0,"0"0"-83"0,7 0 15 0,-7 0 1 16,8 0-7-16,-1 0 3 16,14 0-3-16,-4 0 0 15,22 0-18-15,-7 0 6 0,17-3 3 16,-6 3 1-16,27-7 0 15,-13 7-12-15,31-9-3 16,21-1-4-16,-6 1-1 0,-5 0-1 16,-2 5 2-16,-8-2-3 15,-32 3 0-15,-10 0-1 16,-4 0 1-16,4-3 0 16,-18 2 1-16,-6 1 0 15,-5-3 2-15,-6 3-27 16,-11 0-13-16,0 0-34 15,-14 3-12-15,0 0-42 16,-4 6-15-16,4 0 5 16</inkml:trace>
  <inkml:trace contextRef="#ctx0" brushRef="#br0" timeOffset="44718.1">18496 7153 264 0,'4'-9'101'0,"-4"9"-78"0,0-7 9 0,0 4 15 15,0 3-28-15,0-3 25 16,0-3-26-16,-4 3 21 16,4-4-22-16,-7-2 16 15,7 6-19-15,-7-6 14 16,7 2-15-16,-7-5 10 16,0 5-13-16,-11 1 8 15,4 3-10-15,-18 3 2 16,1 3-6-16,-5 7 0 15,8 5-2-15,-7 4-2 16,10 9 1-16,-10 1-1 16,10 5 0-16,-7-3-3 15,11 1 2-15,-3-1 1 16,10 0 0-16,-1 1 4 16,12-4-2-16,3-3 6 15,7-3-5-15,7-13 1 0,4 1-2 16,10-13 5-16,7 0-4 0,8-10 14 15,-5 0-9-15,1-12 9 16,-4 0-9-16,-3-3 2 16,-4 0-6-16,-3-3 5 15,-4 2-6-15,-7 7 3 16,0 7-3-16,-6 5 0 16,2 7-1-16,-6 13 1 15,3 2-2-15,-7 23 2 16,3-1-2-16,-3 23 2 15,0 2-2-15,0 7-1 16,4 3 1-16,-4-6-12 16,3-10 6-16,1 0-49 15,-1-12 30-15,1 0-100 16,-1-7 70-16,1-12-172 16,3 3 127-16</inkml:trace>
  <inkml:trace contextRef="#ctx0" brushRef="#br0" timeOffset="46205.13">27972 5773 280 0,'-11'-3'104'0,"4"3"-81"0,0 3 16 0,4-3 1 16,3 0-18-16,0 0-2 16,0 0-12-16,0 0-5 15,3 4-2-15,4-1 10 0,4 0 5 16,6 0 3-16,-3-3 3 16,1 0-6-16,6 0-1 15,3 0-9-15,1 0-2 16,-4 0-2-16,4 0 1 15,10 0-2-15,-14 0 2 16,-3 6-2-16,-4-3 2 16,-3 4-33-16,-4-4-12 15,0 6-45-15,0 1-18 0,0-1-32 32</inkml:trace>
  <inkml:trace contextRef="#ctx0" brushRef="#br0" timeOffset="46493.71">27989 6056 280 0,'-3'9'104'0,"6"0"-81"0,4 1 16 16,-3-4 3-16,3 0-14 0,-3-2-4 15,10-1-7-15,3 0-1 16,4-3-9-16,4-3-2 0,-4-4 1 16,1 1-3-16,-1 0-2 15,0-4 0-15,-4 7-1 16,1-3-31-16,3 3-14 16,0-3-90-1,4 3-59-15,0 3 81 16</inkml:trace>
  <inkml:trace contextRef="#ctx0" brushRef="#br0" timeOffset="47434.79">28903 4986 236 0,'-10'-9'90'0,"2"3"-70"0,-2-4 17 15,6 7 2-15,-3-3-8 16,0 0-1-16,4-1-8 16,-1 1-1-16,4-3-12 15,4-1 3-15,3 1 2 0,7-7 1 16,11 1 4-16,6-7 0 16,5-3 1-16,6-1 0 15,-3 8 0-15,7-1-7 16,7 9-3-16,-1 10 1 15,-2 10 0-15,-4 6 8 16,-11 5 2-16,-10 5-2 0,-8 5-1 16,-13 0-6-16,-15 13 0 15,-10 6-7-15,-11 10-1 16,-3 6 0-16,-4-7 0 16,4 4-5-16,0-10 1 15,3-6 2-15,4-6 1 16,7-6-4-16,6-4 1 15,8 0 0-15,4-2 0 16,6-4 0-16,4-3 2 16,8-4 1-16,2-8 1 15,4-1-2-15,8-9 1 16,9-3-2-16,5-3-1 16,-1-4 1-16,-3 7-1 0,-4-3 2 15,-7 3 1-15,-3-3-4 16,-7 6 1-16,-1 0-35 15,1 0-15-15,-4 0-18 16,0 0-8-16,0 0-14 16,0 0-4-16,-3 6-53 15</inkml:trace>
  <inkml:trace contextRef="#ctx0" brushRef="#br0" timeOffset="48113.65">28631 5958 304 0,'8'0'112'0,"-5"0"-87"0,1 0 20 0,-1 0 1 0,1 7-7 16,-1-7 0-16,4 0-9 15,0 0-2-15,4 0-15 16,3 0 5-16,4 3 3 0,10-3 0 16,7 3 2-16,14-3-2 15,8 0-1-15,6 0-6 16,19-3-1-16,16-7-6 16,8 7-2-16,7-3 4 15,28 3 2-15,0-3-2 16,11 6 2-16,17 0-6 15,-6 0-3-15,20 6-1 16,-7-3 1-16,-13-3-1 0,-1 0 2 16,-14 0-2-16,-21 0 2 15,-21 0 0-15,-14 0 3 16,-8 0-5-16,-6 0-3 16,-7 6 1-16,-1-3 2 15,-10-3 0-15,-7 7-1 16,-4-1 1-16,-3-3 1 15,-7 0-1-15,-7 0-1 16,-4 1 1-16,-7-4-1 16,-3 0-9-16,-4 0-2 15,0 0-10-15,-3-4-4 16,-1 1-17-16,-6 0-6 16,-4 0-28-16,-7 0-9 15,-4 3-103-15</inkml:trace>
  <inkml:trace contextRef="#ctx0" brushRef="#br0" timeOffset="49207.59">29288 6432 236 0,'3'-3'90'0,"-3"3"-70"0,4-3 15 16,-4 3 2-16,3-3-6 15,1-1-1-15,-1 1-3 0,4-3 0 16,0 0-15-16,0-1 9 0,0 1 5 16,1 0-1-16,-5 0 3 15,1-1-7-15,-4 1-3 16,0 0-6-16,-4 0 0 15,1-4-3-15,-5 1 2 16,-2-1-4-16,-4 1 1 16,0 0-3-16,-4 2 2 15,-3 1-2-15,0 0 2 16,0 3-4-16,-4 3-2 16,0 6 0-16,-3 3-1 15,0 4 0-15,-4-1 0 16,0 7-3-16,0 3 2 0,1-3 1 15,10 3 0-15,6 0-3 16,5 6 2-16,10-6 3 16,7 6 1-16,7-6-1 15,7-3-2-15,7-7 3 16,1-5 0-16,-1-7-1 16,4-7 1-16,3-5 2 15,0-4 2-15,4-3-1 16,-4 1-1-16,-3-1-1 15,-4 3 0-15,-3-3 2 16,-7 10 1-16,-4 0-1 16,-4 9 1-1,-3 6-2-15,-3 6 2 16,-1 13 2-16,-3 16-2 0,-3 16 1 16,-4 5-3-16,-4-2 0 15,1-4-3-15,3-2-2 16,-1-4-2-16,5-3-1 15,3-6 2-15,0-13 2 16,3 0-22-16,1-12-11 16,3-10-32-16,0-6-14 15,4-6-61-15,-1 3-25 16,-3-4 15 0</inkml:trace>
  <inkml:trace contextRef="#ctx0" brushRef="#br0" timeOffset="50933.11">30067 5294 288 0,'4'-10'107'0,"-1"10"-83"0,-3-3 10 16,-3 3 2-16,3-6-7 15,0 6 3-15,0-3-5 16,-4-3 1-16,1-1-16 15,-1 1 6-15,-3 0 3 0,0-4-3 16,0 4 0-16,-4 0-8 16,-3 0-2-16,-3 6-2 15,-4 6-1-15,-4 3-6 16,-3 7-1-16,-1 3 1 16,1 3 0-16,0 0 3 15,0 6 1-15,0-3-4 0,3 0 1 16,4 0-2-16,7-3-2 15,3 9 0-15,4-6 3 16,7-3 0-16,3-3 3 16,8-3-3-16,10-7 0 15,4-6 3-15,7-3 1 16,-1-3 1-16,5-6 0 16,-5-7 2-16,-2 4 1 15,-1-7-6-15,-3-3 0 16,-8 0 5-16,-3 0 6 15,-3 0-2-15,-4 6 0 16,-4 1-4-16,1 5 1 16,-4 4-4-16,0 6 0 15,-4 6-3-15,1 7-3 0,-1-1-1 16,1 4 3-16,3 3 0 16,0 0 1-16,3-4-3 15,4 1 0-15,1 0 4 16,-1-4 1-16,0 1-3 15,0-4-1-15,0-3-37 16,0-2-14-16,-4 5-22 16,1-3-6-16,-1-3-86 15</inkml:trace>
  <inkml:trace contextRef="#ctx0" brushRef="#br0" timeOffset="51731.87">30085 4629 272 0,'3'-16'104'0,"-3"10"-81"0,0-3 9 16,0 6 1-16,0-1-8 15,0 1 3-15,0 0-7 16,0-3-3-16,0 0-10 16,4-1-1-16,-1 1 3 0,5 0 0 15,2 3 2-15,8 0-2 0,3-4 1 16,4 7 0-16,-1 0 1 15,-3 0 0-15,-3 0 2 16,0 7 2-16,-8-1 2 16,-6 3-1-16,-8 4-1 15,-6-1-8-15,-8 4-3 16,0 0-3-16,4 2-2 16,0-8-2-16,4 9 1 15,-1-4 1-15,4-5 2 16,4 2-3-16,3 1 0 15,3-1-1-15,4 1-2 16,0-1 0-16,4 7 3 16,3-3 0-16,0-4 1 15,0 7 2-15,0-3 3 0,4 0-4 16,-8-4-3-16,1 1 1 16,-4-1 0-16,-3-2 3 15,-1-1 3-15,-6-3-2 16,-4-3-2-16,-4 7 2 15,-7-1 0-15,-3-6-1 16,0 1 1-16,0-1-2 16,3-3 2-16,4 0-4 15,0 0 0-15,7 0-37 16,3 0-16-16,4 0-20 16,7-3-6-16,11-4-85 15</inkml:trace>
  <inkml:trace contextRef="#ctx0" brushRef="#br0" timeOffset="52018.31">30469 4707 324 0,'-10'-6'121'0,"10"6"-95"0,-4 0 11 0,4 0 0 16,0 0-14-16,4 3-4 16,3 0-6-16,0 1-3 15,4-1-6-15,-1 0-3 0,4 0 0 0,0 0-1 16,0 0 0-16,-3-3 0 16,0 0 0-16,-1 0-29 15,1 0-13-15,-1 0-80 16,1 0-73-1,3 0 63-15</inkml:trace>
  <inkml:trace contextRef="#ctx0" brushRef="#br0" timeOffset="52300.39">30766 4500 348 0,'3'-6'129'0,"-3"12"-100"0,0-2 9 0,0-4-1 15,-3 6-12-15,-1 3 0 16,-3 4-12-16,0 6-3 16,0 6-6-16,-4 9-3 0,4 23 2 31,4-4-2-31,3-9-1 15,3-7-43-15,4-5-21 16,1-7-92 0,2-6-54-16,-3-7 96 15</inkml:trace>
  <inkml:trace contextRef="#ctx0" brushRef="#br0" timeOffset="53684.24">31059 4733 256 0,'0'-26'96'16,"0"17"-75"-16,0 0 14 0,0 5 1 0,0 1-6 15,0 3 0-15,0 0-9 16,0 0 0-16,0 0-12 16,-4 7 8-16,4 5 3 0,0-2 3 15,-3 18 1-15,-1 6-7 16,0 10-2-16,1 3-5 15,-1 6-1-15,1 16-3 16,3-3-1-16,0 0-1 16,0-6 2-16,-4-4 1 0,4-6 1 15,0-9 0-15,0-6 0 16,0-4 0-16,0-6 2 16,-3-6-5-16,3-7-1 15,0 1 2-15,-4-7 3 16,4-6-2-16,0-3-2 15,0-6-2-15,0-7 0 16,4 3-4-16,-1-12 0 16,4 0 1-16,4-6 0 15,0 0 0-15,3 2 0 16,0 4-5-16,0 6 1 16,0 7 2-16,4 9 1 15,3 9-2-15,0 7 2 16,4 5-1-16,-1 4 0 15,5 3 2-15,-5 1 0 0,-3-5 4 16,-3 1 2-16,-7-3 4 16,-8-6 4-16,-6 6-6 15,-11-10-2-15,-8 0-1 16,-9 4-1-16,-5-4-2 16,1-2-2-16,3-1 1 15,1-6-1-15,2 0-14 16,5 0-3-16,3-3-13 15,6 3-6-15,1 0-17 16,7 0-6-16,7 0-17 16,0 0-5-16,4 6-71 15</inkml:trace>
  <inkml:trace contextRef="#ctx0" brushRef="#br0" timeOffset="54988.8">31397 4682 288 0,'-3'-9'107'0,"-1"3"-83"0,-3 6 10 0,4 0 0 16,3 0-4-16,0 0 2 16,0 0-6-16,0 0-2 15,0 0-13-15,0 0 4 0,0 0 5 16,3 0-5-16,1 0 0 15,-1 0-3-15,1 0 2 16,-1 0-3-16,1 0-1 16,-1 0-6-16,1 0-1 15,-1 0 1-15,1 0 0 16,-1 0 0-16,-3 0 0 16,0 0 0-16,0 0 0 15,0 0-5-15,0 0-1 16,4-3 1-16,-4-4 2 15,0 7 0-15,0 0 2 0,0-3-4 16,0 3 0-16,0 0 1 16,0 0 2-16,0 0-1 15,-4 0-1-15,4 0 1 16,0 0-1-16,0 0-3 16,0 0 0-16,0 0 2 15,0 0 0-15,0 0-2 16,0 0 0-16,0 0 6 15,0 0 3-15,0 0-6 16,0 0 1-16,0 0-1 16,0 0 0-16,0 0-3 0,0 0 2 15,0 0 3-15,0-6 1 16,0 6-4-16,0-3 1 16,0-4 0-16,0-2 0 15,0 3 2-15,0-7 1 16,0 1-4-16,0-1 1 15,0 1 2-15,0-1 1 16,0 1-4-16,0 2 1 16,0 1 0-16,0-1 0 15,0 4-3-15,0-3 2 16,0 5-1-16,4-2-2 16,-4 6 5-16,0 0 3 15,0 6 1-15,0 4 2 16,-4 2-6-16,-3 7-1 15,0 9 2-15,0 10 1 0,0 3-1 16,4 6 1-16,-1-6 0 16,4-7 3-16,4-3-3 15,-1-2 0-15,1-7 1 16,-1-7 0-16,1-2 2 16,-1-4 1-16,1-9-1 15,-1 0-1-15,-3-6-3 16,0-7 1-16,0-5-4 15,-3-7 0-15,3-4 1 16,-4-5 0-16,4-1 0 16,0 1 2-16,0-4-3 0,0 7 0 15,4 0 1-15,-1 2 0 16,1 4-3-16,-4 3 2 16,3 7-1-16,-3 2 0 15,0 4 0-15,0 6 0 16,0 3 2-16,-3 6 0 15,-1 3-3-15,1 1 2 16,-1 8 1-16,4 11 2 16,0-1-1-16,0 6-1 15,4 1-28-15,-1-1-14 16,1-2-22-16,-1-4-11 16,4-6-23-16,1-3-11 15,-1-10-29 1</inkml:trace>
  <inkml:trace contextRef="#ctx0" brushRef="#br0" timeOffset="55409.89">31612 4714 328 0,'-10'0'123'0,"3"3"-95"0,3 0 11 0,4-3 1 16,0 0-13-16,0 0-1 15,4 0-4-15,-1 0-2 16,8 0-10-16,3 0-2 0,0 0 2 16,4 3-8-16,-1 0-1 15,5 0-3-15,-5 1 0 16,1-1 4-16,-4 0 1 15,0-3-48-15,-3 0-21 0</inkml:trace>
  <inkml:trace contextRef="#ctx0" brushRef="#br0" timeOffset="55785.25">31905 4504 316 0,'4'0'121'0,"-8"6"-95"0,4-6 14 0,0 0-1 16,0 0-6-1,0 0 1-15,-3 3-8 0,-1 3-2 16,-3-3-13-16,0 7-4 0,0 6-1 15,0-4-1-15,0 4 2 16,3 3-2-16,1-1 2 16,3-2-2-16,3 3 0 15,4 0-3-15,4-1-2 16,3-2 1-16,0 0 1 16,0-4-1-16,0 1 2 15,-3-4-4-15,0-6-2 16,-1 7-47-16,-3-10-21 15,0 0-103 1,4 0-56-16,-1-3 111 16</inkml:trace>
  <inkml:trace contextRef="#ctx0" brushRef="#br0" timeOffset="56052.96">32029 4557 352 0,'-4'3'132'0,"1"3"-103"0,-4 4 18 16,3-4 4-16,1 7-14 15,-5 5-1-15,1 7-12 16,4 10-2-16,-1 6-13 0,1-1-3 16,3 7-2-16,3 1-5 0,1-11 1 15,-1 1 0-15,1 3 2 16,-4-4-23-16,0-5-8 15,0 5-26-15,-4-9-10 16,1-3-71 0,3-9-72-16,0 0 70 15</inkml:trace>
  <inkml:trace contextRef="#ctx0" brushRef="#br0" timeOffset="57720.77">27492 9411 344 0,'-4'0'129'0,"1"6"-100"0,-1-3 7 0,4-3-5 16,0 6-2-16,4 4 2 16,3-7-5-16,7 9-2 15,4-2-13-15,6-1-2 0,5 1-2 16,2-1-3-16,5 0-1 15,2 1-3-15,12-1-1 16,-4 1 1-16,-4 5 2 16,-7-2-1-16,-10-4-1 15,-7-2-43-15,-4 2-19 16,0 0-53-16,-7-2-20 16,-7-1 1-1</inkml:trace>
  <inkml:trace contextRef="#ctx0" brushRef="#br0" timeOffset="57935">27615 9846 344 0,'0'13'129'0,"4"-7"-100"0,7 1 9 16,-4-4-1-16,7 0-10 16,7-3-1-16,11 0-12 15,14 0-4-15,6 3-6 16,1 3-3-16,0 1 2 0,-7 2-2 0,-4 0 2 15,-6 1-26-15,-1-4-12 16,-3-6-42-16,3-6-18 16,0 6-49-1</inkml:trace>
  <inkml:trace contextRef="#ctx0" brushRef="#br0" timeOffset="58849">28808 8483 280 0,'-7'-29'107'0,"10"17"-83"0,8-7 13 16,-4 13 1-16,7-7-11 16,11-3-1-16,7-2-6 15,3 5-3-15,4-3-9 16,3 7 6-16,0 6 3 0,4 6 2 16,0 6 1-16,0 13 0 15,-7 19 2-15,-11 22-1 16,-10 3-1-16,-15 0-10 0,-10-1-6 15,-11 8-1-15,-6 2 2 16,-5 3-2-16,1-3-2 16,0-9 0-16,3-9-1 15,4-7 0-15,7-9 0 16,7 3-3-16,3-10 0 16,8-6 4-16,7 0 3 15,3-2 1-15,7-11 0 16,11-5-3-16,6-4 1 15,8-3 0-15,0-3 3 16,-4 0-5-16,-6-3-1 16,-5 3-18-16,-2 0-8 15,-5 0-26-15,-2 0-10 16,-1 0-22-16,0 0-8 16,4 0-56-1</inkml:trace>
  <inkml:trace contextRef="#ctx0" brushRef="#br0" timeOffset="59491.18">28730 9793 256 0,'-24'13'96'0,"20"-7"-75"0,4-3 17 0,0-3 3 15,4 0-9-15,3 0 1 16,3 0-5-16,8 0-3 0,7-3-13 15,3 3 3-15,7 0 5 0,4 3 2 16,0-3 2-16,3 10-2 16,4-4 1-16,3-3-7 15,18 6-1-15,18-2-7 16,7-1 0-16,17-6 4 16,32 0 4-16,4-3-6 15,31 0-1-15,4-1-3 16,28-2-1-16,7 0-1 15,22-7 2-15,-4-2-1 16,24-4 0-16,-6 3-3 16,10-9-2-16,-14 0 1 0,-8 3 1 15,-27 3-19-15,-7 0-6 16,-18 13-50-16,-32 3-20 16,-21 6 4-16,-14 3 5 15,-7 4-62 1</inkml:trace>
  <inkml:trace contextRef="#ctx0" brushRef="#br0" timeOffset="60965.91">30222 9016 212 0,'4'-13'82'0,"-4"7"-64"0,-4-7 15 16,4 10 2-16,0-3-9 15,-3-4-1-15,3 1-3 16,-4 0 1-16,1-1-13 16,-1 1 3-16,1-1 1 0,-1 1 4 0,-3 6 1 15,-3-3-2 1,-1 2 0-16,-3-2-7 0,-4 6-4 16,1 6-3-16,-4 4-3 15,-1 2-2-15,-2 10 1 16,-1 10-1-16,0 5 0 15,1 7 0-15,2 0 0 16,5-3 2-16,3-4 2 16,7-2-3-16,7-4 0 15,3-2 3-15,8-4 1 16,3-7-4-16,3 1 1 16,1-6 0-16,3-7 2 15,0-3 1-15,-3-6 1 16,3-3 0-16,0-7 0 15,-3-6 0-15,0-2 2 16,-1-5-1-16,-3-2 2 16,-6-3-2-16,-5 3 2 0,1-1 2 15,-4 11 2-15,0 5-5 16,-4 10-2-16,1 9-4 16,-5 10-1-16,5 3 1 15,-1 3 0-15,4 3 0 16,0 0 2-16,0 0-3 15,4-3-2-15,3 6-1 16,4-6 3-16,-1-3-9 16,4 0-1-16,4-7-29 15,3-6-14-15,7-6-30 16,-3-6-12-16,-4-3-32 16</inkml:trace>
  <inkml:trace contextRef="#ctx0" brushRef="#br0" timeOffset="61487.85">30275 8235 268 0,'-3'-13'101'0,"3"10"-78"0,0-6 6 15,0 6-2-15,3-7-4 16,4-2 3-16,8-4-5 15,2 0-1-15,8 1-11 16,0 5 6-16,-1 10 2 0,-3 10 4 16,1 8 4-16,-5 11-4 15,-6 2-1-15,-8-3-5 0,-6 10-1 16,-4-4-6-16,-4 4-3 16,-3 3-2-16,0 0 0 15,3-4-4-15,4 1-2 16,4-7 2-16,6 7 0 15,8-10 1-15,3-6 0 16,4 3 4-16,3-12 2 16,4 5-5-16,3-8 0 15,4-4-1-15,-1-6 2 16,-3 0-23-16,1-3-11 16,-5 0-45-16,-2 0-18 15,-5-1-68 1</inkml:trace>
  <inkml:trace contextRef="#ctx0" brushRef="#br0" timeOffset="62467.12">31016 8194 264 0,'4'-31'99'0,"-4"21"-77"0,3-5 13 16,-3 5 1-16,0 7-8 15,0-3-2-15,0 15-6 16,0 10 0-16,0 12-11 16,0 13-1-16,4 16 2 0,-1 25-2 15,-3 9 3-15,0 3-2 16,0 3 0-16,0 7 1 0,4-7 1 16,-4-15 3-16,3-13 2 15,-3-13-3-15,4-15 0 16,-1-9-5-16,-3-7 0 15,0-6-1-15,0-9 1 16,0-7-4-16,0-6-1 16,0-6-1-16,0-4 1 15,0-6-2-15,4-12-1 16,3-3-2-16,4-7 1 16,6 1-1-16,4-1-2 15,8 10 0-15,2 0 0 16,5 6 3-16,-1 3 2 15,0 9-2-15,1 10 0 16,-5 10 1-16,1 9 2 16,-4 9-1-16,-3 6 2 15,-7 7 2-15,-4-3 2 16,-7-1 5-16,-4-5 3 0,-10-4-6 16,-7-3-3-16,-14-6-1 15,-11-4-1-15,-7-2-2 16,-3-7 1-16,3-3-2 15,4-3-1-15,3-3-13 16,11 0-4-16,3 0-22 16,7 0-8-16,11 0-63 15,11-7-64 1,10-2-41 0,7-7 107-16</inkml:trace>
  <inkml:trace contextRef="#ctx0" brushRef="#br0" timeOffset="62964.66">31440 8244 340 0,'-7'7'129'0,"3"-7"-100"0,4 0 9 0,0 0-1 15,0 3-14-15,4-3-1 16,3 0-13-16,7 0-3 15,0 6-4-15,3-3-2 0,5-3 1 16,6 0-1-16,-3 0 2 16,-1 6-30-16,1-3-11 15,-4-3-37-15,0-3-15 16,0-3-45 0</inkml:trace>
  <inkml:trace contextRef="#ctx0" brushRef="#br0" timeOffset="63545.7">31764 7796 368 0,'18'0'137'0,"-11"0"-106"0,7-3 6 15,-7 3-5-15,4 0-12 16,3 0-1-16,3 0-3 16,1 0 0-16,0 3-8 15,-1 0 1-15,1 3 2 0,0 1 0 16,-4-1 3-16,0 3-1 16,-4 1 0-16,-3-1 1 15,-3 0 4-15,-8 4-8 0,-6 3-1 16,-4-4-5-16,-7 10-3 15,-1 3-3-15,1 0 1 16,4 0-1-16,2 4-2 16,8-4 0-16,7 0 3 15,7-3-2-15,4-7 1 16,3 4 2-16,4-3 2 16,3-4-1-16,0 10-1 15,0 0 1-15,0-3-1 16,1 3 2-16,-5 0 3 15,-3-3 4-15,-7 0 5 16,-7 0-6-16,-3-1-2 16,-4 4-3-16,-4-3 0 15,-3 0-2-15,0 0 2 0,-4-4-2 16,-3-2-1-16,0-4 3 16,0 1 0-16,0-4-1 15,3-3-2-15,0 0-24 16,1 0-9-16,-1 1-25 15,4-1-11-15,0 0-65 16,0 3-26-16,0 10 13 16</inkml:trace>
  <inkml:trace contextRef="#ctx0" brushRef="#br0" timeOffset="65346.59">29446 10376 244 0,'14'-12'90'0,"-6"9"-70"0,-1-7 8 0,-4 4 0 16,1 3-4-16,-1-3 3 15,1-4-6-15,-1 7-1 16,1-3-11-16,-1-4 6 0,-3 7 4 16,-3 0 3-16,-1 0 2 15,-3 0-5-15,-3-3-1 16,-5-1-6-16,-6 4 0 15,-7 0-7-15,-4 3-1 16,-3 0-2-16,0 3-2 16,3 0 1-16,0 4-1 15,4 2-3-15,0 0 0 16,0 10 2-16,3 9 2 16,0 7-2-16,4 6-2 0,3-1 2 15,8 7 0-15,3-6-2 16,7 3 0-16,7-6 2 15,3-7 0-15,5-9 1 16,2 3 2-16,8-12 3 16,7-1 4-16,10-9-2 15,4-6 1-15,0-9-3 16,-4-7 2-16,-3 0-2 16,-4-9 0-16,-3-4-3 15,-7-5 1-15,-4-1-2 16,-4 4 2-16,-3-1 0 0,-6 4 1 15,-1 6-2-15,-4 3 1 16,1 6 2 0,-4 4 4-16,0 5-4 0,-4 11-3 15,-3 8-4-15,-4 19 1 16,1 16 1-16,-4 7 2 16,0 5-3-16,0 13-2 15,-1 23-1-15,8-20 3 16,0-16 2-16,4 10 2 15,-1-9-4-15,4 6 1 16,0-13 0-16,0 3 2 16,0-12-6-16,0 0-1 15,0-12-34-15,0-10-11 16,0-7-46-16,4-15-16 16,-1 0-36-16</inkml:trace>
  <inkml:trace contextRef="#ctx0" brushRef="#br0" timeOffset="66402.67">32237 7410 244 0,'-11'-6'90'0,"4"6"-70"0,-3-6 6 0,3 3-1 16,-4-1-10-16,0-2 2 15,-3-3-6-15,-3 6-1 16,-5-4-6-16,1-2 2 0,-3 6 0 16,-5-3 0-16,-6 6 1 15,-11 6-4-15,-7-3 0 16,-10 6-1-16,-4 10 1 15,0 3 2-15,0 6 4 16,-11 10-2-16,-17 21 1 16,3 4-3-16,0 3 0 15,-3 3-6-15,-11 25-1 16,-3 19 3-16,10 0 3 16,11 15 8-16,14 14 2 15,21-8-1-15,18 4 0 16,21 7-1-16,14-17 0 0,17-15-2 15,22-10-1-15,18 1 1 16,6-13 4-16,1-3-4 16,13-16 2-16,18-16 2 15,8-21 1-15,-1-20 0 16,21-30 1-16,12-14-4 16,-5-8 0-16,-3-13-7 15,11-4-3-15,-11-18-1 16,-11-6 1-16,-10-4-1 15,-7-2 2-15,-11-20-2 16,-14-18-1-16,-21 0 3 16,-21-32 0-16,-25-6-12 15,-21 3-4-15,-15-18-14 0,-17 5-5 16,-24 17 3 0,-18 9 5-16,3 28 7 0,7 40 3 15,8 26-9-15,3 34-5 16,10 13-32-16,8 13-13 15,7 9-66 1</inkml:trace>
  <inkml:trace contextRef="#ctx0" brushRef="#br0" timeOffset="68050.84">27587 13132 320 0,'-17'0'121'0,"10"0"-95"0,-4 4 11 0,7-1-2 16,1 0-11-16,6 3 0 16,4-3-2-16,8 7-2 15,6-4-10-15,7-3 0 0,7-3 1 16,15 0-4-16,17-3 1 16,0-3-3-16,-4 6 0 15,-6-3-6-15,-8-4-1 16,-7 7-2-16,-6 0 3 15,-8 0-40-15,-3 0-14 16,-4 0-17-16,-11 0-6 16,1 0-61-16</inkml:trace>
  <inkml:trace contextRef="#ctx0" brushRef="#br0" timeOffset="68322.78">27682 13622 324 0,'4'6'123'0,"-4"-6"-95"0,14 12 9 0,-14-8-2 16,11-1-16-16,-1 0-3 15,22 0-9-15,-7 3-3 16,17-3-2-16,-7 4 1 0,8-4 0 15,10 6-1-15,-8-9-2 16,-6 0-39-16,-14 0-16 16,-4 0-46-16,7-9-16 15,-6 6 7 1</inkml:trace>
  <inkml:trace contextRef="#ctx0" brushRef="#br0" timeOffset="69172.75">28914 12364 260 0,'-21'-12'99'0,"17"9"-77"0,0-7 15 16,1 7 3-16,3-3-9 16,3-4 2-16,8-2-8 15,7-1-3-15,10-2-12 16,7-1 0-16,8-3 1 0,6 10 5 15,11 2 4-15,7 7-6 16,-4 7-1-16,-6 18 2 16,-8 12 0-16,-13 14-4 15,-15 5 1-15,-14 4-5 16,-14-4-2-16,-11 1-2 16,-10 5-3-16,-4 7 1 15,7-16-1-15,4-9 0 0,-3 10 0 16,2-14-3-16,5 11 2 15,-1-14 1-15,7 1 0 16,4-10-5-16,11 3 1 16,-1-9 4-16,22-6 2 15,25 0 4-15,2-4 1 16,1-5-6-16,-3-4 0 16,-8-3-1-16,-3 6 2 15,-4-6-3-15,-3 0-2 16,-7 0-29-16,-1 0-14 15,-2 0-16-15,-5 0-5 16,-3 0-20-16,-3 0-10 16,-1 0-23-1</inkml:trace>
  <inkml:trace contextRef="#ctx0" brushRef="#br0" timeOffset="69672.03">28730 13615 280 0,'0'3'104'0,"0"-3"-81"0,14 4 18 0,-14-1 4 16,7 0-11-16,8 0 0 16,2 0-10-16,8 3-3 15,3 1-12-15,4-1 3 0,3 3 2 16,4 1-3-16,0-1 1 15,3 1-1-15,4-1 3 16,17 7-3-16,11-7 1 16,8 4-5-16,2-1 1 0,26-2 1 15,17-4 5-15,3-6-8 16,36 0-1-16,7-6-3 16,39-4 1-16,3-2-2 15,28-4 2-15,11-6-4 16,7 3 0-16,14 7-26 15,-17-4-11-15,10 7-32 16,-21-4-11-16,7-6-91 16</inkml:trace>
  <inkml:trace contextRef="#ctx0" brushRef="#br0" timeOffset="70974.77">29468 14246 256 0,'7'-19'96'0,"-7"19"-75"0,3-16 10 16,-3 16-2-16,0 0-4 16,0-3 0-16,0-3-3 15,0 6-2-15,-3-3-10 16,3-4 2-16,-4 7 2 0,1-3-5 15,-5-3-1-15,5 6-2 16,-8-10 1-16,4 7 2 0,-7-6 2 16,0 3-1-16,-11-4-1 15,4 4 1-15,-7 3 1 16,7 0-5-16,-7 6-4 16,3 0-1-16,-3 6-1 15,3-2 0-15,-3 11 2 16,7-2-1-16,-4 16-1 15,7-7-4-15,1 15 0 16,3-8 2-16,3 12 3 16,4-10-2-16,7 4 0 15,0-10 1-15,7 6 0 16,0-8-3-16,7-8 2 0,-3-2 3 16,13-13 3-16,-2 7-4 15,13-14-1-15,-7-2 2 16,7-3 1-16,-6-1-1 15,-1-15 1-15,-4 6 0 16,-2-9 1-16,-5 3 2 16,-3 3 1-16,1 3 1 15,-5 4 0-15,1 2 2 16,-4 16 1-16,0 0-1 16,0 22-1-16,0-3-8 15,-4 13-2-15,1-1 0 16,-1 23 0-16,1-13 1 15,0 34 0-15,-4-15 0 16,3 6 0-16,1-19-11 0,-4 13-3 16,0-13-11-16,0-3-2 15,0-6-20-15,3-10-10 16,1-6-19-16,3-15-5 16,-4-1-51-1</inkml:trace>
  <inkml:trace contextRef="#ctx0" brushRef="#br0" timeOffset="72776.25">30466 13158 132 0,'3'-10'49'0,"-3"4"-38"0,0 0 10 0,0 2 2 16,0 1 4-16,0-3 4 16,4 0-2-16,-4 0 0 15,0-1-16-15,3 1 1 0,-3 0 2 16,0-4 3-16,0 4 1 0,0-3-3 15,0 2 0-15,0-2 2 16,-3 0 0-16,-1-7-2 16,1 6 2-16,-1-5-6 15,1-4-3-15,-1-3-1 16,1 0 1-16,-4 0-3 16,0-3-2-16,0 6 4 15,-4 0 2-15,-7 7 5 16,-3 2 2-16,-3 7-3 15,-5 6 1-15,1 7-9 16,0 9-4-16,-4 3-2 16,7 15-1-16,1 1 0 15,3 6 0-15,3 0-3 0,4 12 2 16,3 10 1-16,4-10 0 16,4-12-3-16,3 3 0 15,10 13-1-15,8-16 0 16,14-13 3-16,6-12 0 15,12-13 3-15,-8-12 1 16,-3-13 1-16,-4-9 2 16,-3-3-3-16,-4-7 0 15,-7 0 1-15,-3-2 2 16,-4-1-3-16,-7-3-2 16,-3-3 0-16,-4 3 1 15,-4 0-1-15,1 6-1 16,-1 7 5-16,-3 9 4 0,0 13-5 15,3 15 0-15,1 13-4 16,3 9-1-16,0 0-1 16,0 13 0-16,3-3 2 15,5-1 0-15,-1 10 0 16,3-6 0-16,1-6-9 16,-1-4-4-16,4-6-20 15,-3-3-6-15,3-3-9 16,-3-4 0-16,3 1-9 15,-4 0-2-15,5-7-72 16</inkml:trace>
  <inkml:trace contextRef="#ctx0" brushRef="#br0" timeOffset="73333.81">30484 12148 272 0,'-4'-19'101'0,"4"19"-78"0,0-9 13 16,0 9 2-16,0-10-7 15,4-2-1-15,-1-4-1 16,4-3 1-16,0-3-16 16,4 0 5-16,3 4 2 0,4-1 0 15,3 6 2-15,7 13 0 16,7 13 1-16,0 9-2 15,-6 12 1-15,-8 4-7 16,-7 3-1-16,-14 9-5 16,-11 12 1-16,-6 7-6 15,-1-3-1-15,0-9-2 16,4-4-2-16,4-12-2 0,3-7-1 16,7-5 2-16,10-4 2 15,11-7 0-15,11-2 2 16,7-7-4-16,3 1 0 15,-3-1 1-15,-4-6 2 16,-6 7-8-16,-8-7-3 16,-4-3-35-16,-6 0-16 15,-4 3-46-15,-7-3-21 16,-10 10-40 0</inkml:trace>
  <inkml:trace contextRef="#ctx0" brushRef="#br0" timeOffset="74638.98">30099 14083 240 0,'-7'3'90'0,"7"-3"-70"0,-4 0 19 0,4 0 3 16,0 9-9-16,0-3 0 0,0 7-3 16,0-1 1-16,4 20-17 15,-1-7 3-15,5 34 1 0,-5-12-2 16,4 19 3-16,-3-12-6 16,-1 27-3-16,1-15-1 15,-4 19 1-15,0-13-3 16,-4 3 1-16,1-15-3 15,-1 5 0-15,1-14-3 16,3-1-2-16,0-13 1 16,0-8 1-16,0-1 3 15,0-19 4-15,0 4 0 16,3-13 0-16,1 0-5 16,-4-6-1-16,0-1-1 0,0-12-2 15,0 10 1-15,3-13-1 16,1 3 0-16,6-15 0 15,1 2-3-15,10-5 0 16,11-17 2-16,3 11 0 16,7 11-2-16,-3 10 2 15,0 13 3-15,0 12 1 16,-4 6-4-16,0 7 1 16,-3 6 0-16,0 6 2 15,-4-3 1-15,-7 0 1 16,-7 1 4-16,-3-1 3 15,-8 0-4-15,-3 0 1 16,-10 0-3-16,-8 0 0 16,-10 0-3-16,0-6 1 0,3-3-2 15,-21 2-1-15,7-2-4 16,-6-3 0-16,9-4-20 16,5 0-9-16,2-2-30 15,5-4-12-15,6 0-15 16,11-6-5-16,0 0-45 15</inkml:trace>
  <inkml:trace contextRef="#ctx0" brushRef="#br0" timeOffset="75586.86">30565 14083 248 0,'-4'0'93'0,"1"0"-72"0,-1 0 11 15,4 0 3-15,0 0-6 16,0 0 1-16,0 0-4 16,0 0 1-16,0 0-15 15,0 0 6-15,0 0 3 0,0 0 0 0,4-7 2 16,-1 7-7-16,4-3-1 15,0-3-5-15,4-4-1 16,3 10-1-16,4-3 2 16,-1-3 1-16,4 6 3 15,1 0 2-15,-5 0-1 16,1 0-1-16,-4 9 1 16,-7-2-2-16,-3 2 2 15,-8 4-6-15,-3-1-1 16,-7 4-4-16,0 0-3 15,0-1 0-15,0 1 1 16,-1-4-3-16,5-2-2 16,-1-1 2-16,4 1 0 0,0-1-2 15,4 7 0-15,-1-4 2 16,4 1 0-16,4-1 1 16,-1 1 0-16,4-4-3 15,4 1 0-15,3-7 2 16,7 3 0-16,4-3-2 15,3-3 2-15,4 7 1 16,-1-4 2-16,-2 6-1 16,-5 1 2-16,-2 5-2 15,-5-2 2-15,-3-1-2 16,-3 1 2-16,-8 2 0 16,-6 1 1-16,-8-3-2 15,-6 6-2-15,-5-10 1 16,-6 10-1-16,-3-7 2 15,-5 1 1-15,4-1-15 0,1-2-6 16,6-1-18-16,4-3-7 16,7 1-21-16,3-4-8 15,4-3-40-15,14-16-89 32</inkml:trace>
  <inkml:trace contextRef="#ctx0" brushRef="#br0" timeOffset="77159.69">31436 11489 304 0,'-21'-15'112'0,"3"15"-87"0,-10 0-7 16,14 0-7-16,-7-10-8 15,-4 4 1-15,-3-6-2 16,-4-4 1-16,0 0-2 16,1-3-1-16,-1 1 3 0,-3-1 4 15,-4 0 6-15,-7 10-5 16,-7-4-2-16,-11 4 1 0,1 5 0 15,-1 1-3-15,4 3-1 16,-3 0 5-16,-4 3 3 16,-4 1-2-16,-3 5 2 15,4 4-6-15,3 2-1 16,0-2-2-16,3 6 1 16,-6-1-2-16,-4 8-1 15,-4-1 1-15,7 3 1 16,4 0-3-16,4 3-2 15,3 1 2-15,3-1 2 16,-3 0 0-16,1 1-1 16,-1 2 1-16,0-2-1 15,3 2 0-15,4 1 0 16,0-1-3-16,0 4 2 0,0-1 1 16,-3 1 2-16,-4-4-1 15,0 1 2-15,7-4-4 16,4 4 0-16,3-1 1 15,7 10 0-15,0 6 0 16,0 10 0-16,1 9 2 16,-1-3 1-16,4 0-4 15,-1-7-1-15,1 7 1 16,0 12 0-16,-1 7 1 16,5-3 0-16,3-7 0 15,-1 13 0-15,1 15 0 16,7 10 0-16,3-6 0 0,4 2 0 15,7 45 4-15,7-13 2 16,7-15-2-16,4 11-1 16,-1 14-3-16,4-13-1 15,-3-3 1-15,0 18 2 16,-1-5-1-16,4-13-1 16,4 18 1-16,7-5-1 15,6-17 0-15,12-2 2 16,3 3 1-16,6-10 1 15,19-12 0-15,17-7 0 16,7 4-2-16,1 2 1 16,13-5-2-16,15-26 2 15,-1-9 2-15,1-15 4 0,20-17-4 16,4-15-1-16,4-9 0 16,21-13 0-16,-7-13-2 15,21-12 1-15,-4-25 0 16,-7-19 3-16,15-6-3 15,-15-16 0-15,-3-22 1 16,7-13 0-16,-11 4-2 16,-6-13 1-16,6-12 0 15,-21 9 1-15,-14-6-2 16,0-16 1-16,-10 9 0 16,-15-27 3-16,-17-7-3 15,-14-19 0-15,-8-9-1 16,-13-16-2-16,-1 6 1 15,-7 10 1-15,-6 0 1 0,-12 21 1 16,-16-11 0-16,-26 5 0 16,-21 4-2-16,-24-16-2 15,-47 15-2-15,-31-15 1 16,-24 19-17-16,-26 25-5 16,-10 37 2-16,-3 44 5 15,10 45-2-15,-7 24-1 16,21 25-20-16,28 10-8 15,18 0-103 1,14 9-59-16,18-3 94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7T04:36:51.74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11525 5545 244 0,'-7'0'93'0,"4"0"-72"0,-1 0 18 0,1 0 5 15,3 0-10 1,-4 6 0-16,4-6-10 0,0 0-3 15,0 0-12-15,0 0 3 0,0 0 2 16,0 0 1-16,0 3 4 16,0-3-2-16,0 6-1 15,0-3-6-15,4-3-4 16,-1 10 3-16,4-10 2 16,4 6-4-16,3-3-2 15,4-3 0-15,3 0-1 16,3-3 0-16,5-3 2 15,2 6-1-15,-2 0 0 0,-1 0-3 16,-3 0-2-16,-1 0 1 16,-3 0-1-16,-3 6 2 15,-4-3 1-15,0-3-1 16,-3 0-2-16,-1 0 1 16,-3 0 1-16,1 0 1 15,-5-3 1-15,1-3-2 16,-4 6-2-16,0 0-43 15,0 0-21-15,0 0-52 16,-7 9-22-16,-4 1-6 16</inkml:trace>
  <inkml:trace contextRef="#ctx0" brushRef="#br0" timeOffset="289.08">11596 5918 284 0,'0'3'107'0,"0"-3"-83"0,10 6 15 0,-6-3 1 15,7-3-13-15,3 7-3 16,0-4-3-16,-4-3-1 0,11 0-11 15,-3 0-3-15,3 0-2 0,-3 0-2 16,7 0-2-16,-8 0 3 16,4 0 0-16,-3 0-30 15,0 0-14-15,6 0-120 16</inkml:trace>
  <inkml:trace contextRef="#ctx0" brushRef="#br0" timeOffset="1713.08">12647 4529 256 0,'-10'-7'96'0,"2"7"-75"0,1 0 10 16,7 0 1-16,-3 0-7 15,-1 0 0-15,4 0 0 16,-3 0 1-16,-1 0-14 16,4-3 4-16,0-3 2 0,0 6-4 0,4-3 0 15,6-3 0-15,8 6 4 16,7 0-4-16,6 0 0 15,5 0-2-15,3 6 0 16,6-3-6-16,5 3-2 16,-1 4 4-16,1-1 3 15,-8 1 2-15,-7 2 5 16,-7 1-1-16,-6 2-1 16,-12 4 3-16,-6 3 0 15,-11 6-8-15,-11 7-2 16,-7-4-5-16,1 0-3 15,-1-5 0-15,4-5-1 16,3-2-3-16,0-3 2 0,4-3 3 16,4-1 1-1,-1-3-6-15,4 1 0 0,0-1-1 16,4 7 2-16,3-4-4 16,3 4 2-16,4-3 2 15,4-1 1-15,10 1 1 16,7-4 0-16,7 4 0 15,4 2 0-15,0 1-3 16,-4 3 2-16,-3 3 1 16,-4 6 0-16,-3 3 2 15,-4 1 1-15,-7-1-1 16,-3 7-2-16,-4-7 1 16,-4-3 1-16,-3 1 1 0,-3-4 1 15,-8-7-2-15,-6 1 1 16,-12-3 0-16,-6 0 3 15,-7-4-3-15,-4-2 0 16,4-1-1-16,3-3-2 16,4-3 1-16,3 4-1 15,0-7-5-15,4 0-1 16,7 0-19-16,3 0-7 16,7 0-21-16,4 0-6 15,7-7-18-15,4 7-6 16,6-9-83-1</inkml:trace>
  <inkml:trace contextRef="#ctx0" brushRef="#br0" timeOffset="3512.61">13755 5040 216 0,'3'-6'82'0,"-3"6"-64"0,0-4 15 0,0 4 4 15,0 0-6-15,0 0-1 16,0 0-1-16,0 0-1 15,0-6-15-15,0 6 5 0,0-3 5 16,-3-3 1-16,-1 6 3 16,1-10-4-16,-4 4-2 15,0 0-5-15,-4 3-2 16,0-1-2-16,-3 4 0 16,-3 4-9-16,-1 2-1 0,-3 3 0 15,-4 1 1-15,1 9-4 16,2 6 1-16,1 9 0 15,4 7 0-15,6 3-3 16,4 0 0-16,7-7 2 16,3-2 2-16,8-7 2 15,3-3 3-15,7-3-3 16,4-6 0-16,0-4 1 16,3-9 0-16,0 7-2 15,-3-10 1-15,0 0-2 16,-11 0-1-16,0 0 3 0,0 0 0 15,4-3-43-15,-4 3-20 16,-4 0-28-16,1 0-8 16</inkml:trace>
  <inkml:trace contextRef="#ctx0" brushRef="#br0" timeOffset="4102.39">13772 4447 236 0,'0'-3'90'0,"0"3"-70"0,0 0 8 16,0 0-2-16,0 0-1 15,0 0 4-15,0 0 0 0,0 0 0 16,0 0-16-16,0 0 5 0,0 6 3 16,-3 4 2-16,-1 2 1 15,1 4-5-15,-1 0 1 16,4 2-9-16,-3 1-2 16,3 6-5-16,0-3-1 15,0 0-1-15,0-3-2 16,0-3 3-16,3-4 0 15,1 4 1-15,3-7 0 16,0 1 0-16,4-4 0 16,-1-3-2-16,1 0-2 15,-1-3 1-15,4 0 1 16,-3-3-1-16,-4 0-1 16,0 0-10-16,0-3-4 15,0 2-24-15,-3 1-10 0,-1-3-19 16,-3-3-9-16,7 9-68 15</inkml:trace>
  <inkml:trace contextRef="#ctx0" brushRef="#br0" timeOffset="4473.56">13889 4494 260 0,'0'-9'96'0,"-4"6"-75"0,4 3 10 0,0 0 1 16,0 0-7-16,0 0 0 15,0 3-5-15,0 3 0 16,0 3-11-16,0 4 1 0,4 6 3 15,-4 9-5-15,0 7 0 16,0-1-4-16,0 10-3 16,0-3 0-16,3-4-1 15,1-5 0-15,-1-1 2 16,1-6-3-16,0-6 0 16,-1-3-1-16,4-7 0 15,4-3-11-15,-1-6-7 0,1 0-31 16,-4-6-13-16,3-7-72 15</inkml:trace>
  <inkml:trace contextRef="#ctx0" brushRef="#br0" timeOffset="4746.93">14048 4638 280 0,'-18'7'104'0,"14"-4"-81"0,4-3 14 0,0 0-1 15,4 0-8-15,3 6 0 16,4-6-9-16,3 0-4 16,3 3-8-16,1-3-5 0,-4 7 1 15,0-4-2-15,0-3-1 16,-3 6-24-16,0-3-9 15,-4-3-95 1,0 0-68-16,-4 6 77 16</inkml:trace>
  <inkml:trace contextRef="#ctx0" brushRef="#br0" timeOffset="5133.91">14231 4504 264 0,'0'0'101'0,"0"0"-78"0,4 0 11 16,-1 0 1-16,1 0-4 15,3 0 2-15,3 0-5 16,1 0 0-16,3 0-16 16,0 0 9-16,0 6 2 0,0-3 2 15,-3 6 0-15,-4 1-3 16,-4 9-2-16,-3-1-4 15,-3 8 0-15,-1 2-3 16,-3-3 2-16,0 9-6 0,4-12-3 16,-1 0-3-16,4-3-3 15,0 0 1-15,4-3 1 16,-1-4-3-16,1 4-2 16,3-7 2-16,0 1 0 15,4-4 1-15,-1 0 2 16,1-3-3-16,-1-3-2 15,1 0-40-15,-4 0-19 16,0 0-52-16,11-6-115 31</inkml:trace>
  <inkml:trace contextRef="#ctx0" brushRef="#br0" timeOffset="6171.42">14774 5353 264 0,'7'-9'99'0,"-7"3"-77"0,4-4 11 0,-4 4 0 0,3-3-7 16,1-1-1-16,0-2-2 15,-1-4-3-15,1 0-10 16,-4 1 9-16,0 2 7 0,0 1-1 16,-4-1 0-16,-3 4-9 15,0-1-5-15,-4 1-6 16,1 9-2-16,-4 0-1 15,0 6 1-15,-4 10-4 16,-7 3 0-16,-3 6 1 16,0 3 2-16,-4 0-3 15,0 3-2-15,4 1 2 16,3-1 0-16,4 0 1 0,4-2 2 16,2-1-3-16,8-3-2 15,7 0-1 1,7-3 0-16,8-6 3 0,6-7 0 15,7-3 1-15,4-9 0 16,-1-6 0-16,5-1 2 16,-5-2 1-16,1-7 1 15,0-6-2-15,-4-3 1 16,0-7 2-16,-3-12 2 16,-4-9 1-16,-3-10 0 15,-4 10 0-15,-7-4 2 16,-3-3-5-16,-4-9-1 15,-4-13-2-15,1-2 1 16,-5 8-2-16,-2 13-1 0,-1 7 1 16,1 15 1-16,-1 6 1 15,4 13 3-15,0 6-5 16,0 16-3-16,0 6-2 16,3 16 3-16,1 19 0 15,3 21 1-15,3 7 4 16,1 10 5-16,3 18-5 15,4 15 0-15,6-11-7 16,4-11 0-16,1-11 3 16,-1-17 2-16,-4 1-18 15,-3-13-7-15,1-10-37 16,-1-12-14-16,3-9-109 16</inkml:trace>
  <inkml:trace contextRef="#ctx0" brushRef="#br0" timeOffset="7120.96">15201 4482 252 0,'7'-16'96'0,"-3"10"-75"0,-1-7 21 0,1 10 3 0,-1-3-8 15,1-4 1-15,-1-2-7 16,1 9-1-16,-4-4-17 16,0 4 3-16,0 3 2 0,-4 3-4 15,-3 7 0-15,-3 2-2 16,-1 1 0-16,-3-1-4 15,0-2-3-15,3-1-2 16,1 1-3-16,3-1 1 16,3-6-1-16,4 7-3 15,0-4 0-15,4-3 2 16,3 6 0-16,0-2-2 16,3-4 2-16,1 6 1 0,0 4 0 15,3-1 0-15,0 1 0 16,0-1-3-16,-3 1 2 15,-1-1 3-15,-3 1 1 16,0-4 5-16,0 1 5 16,-3-1-1-16,-4 1 1 15,-4-4-3-15,1 3 1 16,-4-9-6-16,-4 3-3 16,1-3-1-16,-5 0-1 15,-2 0-3-15,-1-3 2 16,4 3-28-16,0-6-10 15,0-3-36-15,3 6-13 16,4-4-83 0</inkml:trace>
  <inkml:trace contextRef="#ctx0" brushRef="#br0" timeOffset="7337.28">15229 4431 340 0,'0'-3'126'0,"4"3"-98"0,3-3 10 16,-3 0-1-16,3-3-21 15,3 6-4-15,4-3-7 16,4-4-2-16,3 7-1 0,-3 0-2 0,-1 0 1 16,-3 10-45-1,1-4-20-15,-1 0-92 16</inkml:trace>
  <inkml:trace contextRef="#ctx0" brushRef="#br0" timeOffset="7601.73">15406 4551 320 0,'7'0'121'0,"0"0"-95"0,7-3 9 0,-7 3-4 0,4 0-11 15,6 0 1-15,1 0-10 16,0 3-4-16,3 0-4 16,-4-3-3-16,1 0 3 15,0 0-18-15,-1 0-6 0,-3-3-63 16,1 0-25-16,-1 3-21 15</inkml:trace>
  <inkml:trace contextRef="#ctx0" brushRef="#br0" timeOffset="7972.21">15737 4384 252 0,'-3'-6'93'0,"3"12"-72"0,0-2 18 0,0-4 3 15,3 6-5-15,1-3 1 16,-1 3-2-16,1-3 3 16,3 7-22-16,0 2 10 0,0 1 6 15,-3-1 0-15,-1 1 3 16,1 0-14-16,-1-1-3 16,-3 1-9-16,-3 5-4 15,-1-2-1-15,-3 0 1 16,0-1-3-16,-3 1 0 15,-1 0-1-15,0 3-2 16,1-1-2-16,3 1-1 16,0 0-1-16,7-3 3 0,3-1-2 15,8-2 1-15,6-7 2 16,8-3 0-16,7-3 0 16,3-3 0-16,-3 0-14 15,-7 0-5-15,-4 0-54 16,-7 3-25-16,-7 3-92 15</inkml:trace>
  <inkml:trace contextRef="#ctx0" brushRef="#br0" timeOffset="8962.92">15748 4453 224 0,'4'-6'85'0,"-4"9"-66"0,0-6 12 16,0 3 3-16,0 0-9 15,0-3 0-15,0 3-5 0,0 0-1 16,-4 0-10-1,0 0 3-15,1 0 4 0,-1-3 3 0,1 3 1 16,-4-3-5-16,3 3-1 16,-3 0-8-16,0 0-2 15,0 0-2-15,-3 0 1 16,-1 6-2-16,-3 0-1 16,0 4-4-16,0-4 0 15,3 0-27-15,4-3-11 16,11-3-114-1</inkml:trace>
  <inkml:trace contextRef="#ctx0" brushRef="#br0" timeOffset="10631.32">12802 5871 252 0,'-7'3'96'0,"4"3"-75"0,-4-3 6 0,3 3-4 0,1-2-2 16,3 2 2-16,0 0-1 16,0 0-2-16,3 1-10 15,4-4 5-15,0 6 4 0,7-2-1 16,0-4 1-16,8 3-4 16,9-3 1-16,19 3 2 15,17-3 1-15,10-3 1 16,12 0 2-16,27-3-6 15,4-3-1-15,0-3-7 16,18 9 0-16,-1-3-1 16,-6-4 1-16,-1 7-2 0,4 0 1 15,-7 0-4-15,-14 7 0 16,-11-7 1-16,1 0 2 16,-1-7 1-16,-7 7 1 15,-10 0-4-15,-11 0-3 16,-7 0 0-16,-3 0-1 15,-8 0 0-15,-3 0 2 16,-4 0-3-16,-3 0-2 16,-4 0 4-16,-6 7 1 15,-4-7 0-15,-1 0 1 16,-3 0-2-16,-3 0 2 16,-4 0-4-16,1 0 0 0,-5 0 1 15,-3 0 0 1,0-7-5-16,-3 7 1 0,-4 0-36 15,-3 0-15-15,-4 0-49 16,0 0-20-16,-11 0-42 16</inkml:trace>
  <inkml:trace contextRef="#ctx0" brushRef="#br0" timeOffset="12598.14">13367 6313 196 0,'0'-10'74'0,"0"7"-58"0,0-3 16 0,0 3 2 15,0-3-6-15,0-1-2 16,0 1 1-16,0 0 2 15,0-1-15-15,0 1 7 0,0 3 6 16,0 0-4-16,0 0-1 16,0 3-8-16,0 3-1 15,0 6 5-15,3 7 3 16,1 6-8-16,-1 6-5 16,1 4-3-16,-1 5 1 15,1 13-3-15,-1 7 0 16,5 2 3-16,-1-2 3 15,-4-7-2-15,4-6 1 0,-3-7-1 16,-1-2 3 0,1-10-3-16,-1-3-2 0,-3-6 0 15,0-4 1-15,0-2-3 16,0-1-2-16,0-3 2 16,0-6 0-16,0 0-34 15,0-3-14-15,4 0-33 16,-1 0-14-16,8-6-71 15</inkml:trace>
  <inkml:trace contextRef="#ctx0" brushRef="#br0" timeOffset="13119.65">13631 6379 288 0,'-3'-7'110'0,"3"7"-86"0,0 0 11 0,0 0 1 16,3 0-7-16,1 0 3 15,3-3-5-15,0 0-2 16,4-3-13-16,6-4 3 0,4-5 3 15,1 2-6-15,2-2-2 0,4 8 1 16,8 1 3-16,6 3 1 16,-3 9 0-16,0 4 4 15,-4 8 2-15,-7 1 2 16,-10 9 3-16,-11 7-8 16,-14 15 0-16,-11 6-11 15,-7 7-4-15,1-3 4 16,-4-7 5-16,3-3-8 15,0-6-5-15,4-3 1 16,3-3-1-16,11-4 3 16,7-3 1-16,7-6 1 15,15-15 2-15,13-1-1 16,14-12 0-16,8-3-3 16,-1-4-2-16,-7 4 1 0,-6 0-1 15,-8 0 2-15,-7 2 1 16,-7 1-19-16,-3 3-7 15,-4 0-63-15,-3 3-29 16,3 4-101 0</inkml:trace>
  <inkml:trace contextRef="#ctx0" brushRef="#br0" timeOffset="16393.54">847 9194 304 0,'-11'-6'115'0,"11"6"-89"0,-10 0 1 0,6 0-4 16,4 0-9-16,-4 0 0 16,4-3-2-16,4-3 2 0,3-4-7 15,7 1 7-15,0-10 3 0,-3 10-3 16,24-16 2-16,18-10-5 15,18 7 1-15,-8 6 2 16,4 9 1-16,-10 10-2 16,-22 9 2-16,-3-2 5 15,-8 21 2-15,-3-7-7 16,-6 14-4-16,-1 12-4 16,-7-4 0-16,-4-2-2 15,-3-3 2-15,-7-1-6 16,0-12-1-16,4 0 0 15,-4 3 2-15,0-6-3 16,-1 3 0-16,1 6-1 0,7 3 0 16,4-2 0-16,3-4 0 15,4-3 0-15,-1 3 0 16,1-13 0-16,13 13-2 16,-6-6 3-16,10 3 0 15,15 6 1-15,-1-6 0 16,-10 7 0-16,-18-11 2 15,3-2 10-15,-9 6 4 16,-5 9-5-16,-14 7-2 16,-10 6 1-16,4-13 1 15,-1-3-5-15,-14 4-4 16,-7 2-1-16,8-6 1 16,2-6-1-16,-20-3-1 15,-11 0-6-15,-3-6-1 0,10-4-15 16,21 0-3-16,0-2-20 15,11-4-9-15,7-3-4 16,14 0-2-16,0 0-27 16,14-6-11-16,11-10-36 15</inkml:trace>
  <inkml:trace contextRef="#ctx0" brushRef="#br0" timeOffset="17506.78">1940 9150 176 0,'0'-18'68'0,"0"18"-52"0,0-32 14 0,0 23 4 16,0-7-4-16,0-6 0 16,0 13-2-16,0-4 2 15,0 4-16-15,0-1 5 0,0 4 4 0,0 6-6 16,0 10-2-16,0 5 0 15,0 20 1-15,4 18-5 16,-1-6 1-16,1-9 2 16,-4 43 1-16,0 29 0 15,-4-10 1-15,1-9-2 16,-1-25-1-16,1-13-3 16,-1 13-1-16,1-12-3 15,3-7 1-15,-4-7 0 16,1-11 1-16,3 2 2 15,-4-19 1-15,4-12-5 16,-3-9-2-16,3 3 0 16,0-22 0-16,0-13-2 15,0 0 1-15,0 7-2 0,0-42-1 16,0-30-2-16,3-1 1 16,4-3 1-16,-3 29 0 15,3 12 0-15,10 6 0 16,-2 10-5-16,6 9-1 15,0 9 5-15,7 23 2 16,7 15 1-16,1 22-2 16,-1 10 3-16,-14-7 0 15,-7 0 1-15,4 28 0 16,3 29-2-16,-3-3-2 16,-4-7 1-16,0-9-1 15,-4-10 2-15,-3-9 1 16,-3-12-4-16,0-10-1 0,-4-6-43 15,0-4-18-15,-4-2-54 16,-7-7-21-16,-13-6-11 16</inkml:trace>
  <inkml:trace contextRef="#ctx0" brushRef="#br0" timeOffset="17656.34">1972 9555 264 0,'7'-3'101'0,"7"-4"-78"0,18-2 0 15,-29 9-6-15,19-12-6 16,13-10 1-16,7 0-6 16,1 0-4-16,-19 9-1 0,1 4-30 0,3-7-10 15,11 7-80 1</inkml:trace>
  <inkml:trace contextRef="#ctx0" brushRef="#br0" timeOffset="18319.81">2417 9025 276 0,'-11'-25'104'0,"7"25"-81"0,1 0 12 0,-1 6-2 16,4 4-5-16,0 15 3 16,0 0-4-16,0-3 1 15,0 15-16-15,0-5 2 0,0 15 0 16,0 25 1-16,0 3 1 0,4-6-4 15,-1 0 0-15,1-13-5 16,-1-18 1-16,1-7-7 16,7 1-1-16,-8-7 0 15,8 3 0-15,6 0 0 16,8-9 0-16,0-6 2 16,6-7 1-16,-2-6-1 15,-5-3-2-15,-6 0 1 16,14-10-1-16,3-9 2 15,-10-3 1-15,-1-3 1 16,-2 3 0-16,-5-3 2 16,-10-4 1-16,-3 1-1 15,-8 3-1-15,-3-1-1 16,-10 4 0-16,-5 7 0 0,-2 2 0 16,-1 6-5-16,-7 1 1 15,-3 9 0-15,7 0 0 16,3 0-3-16,7 9 0 15,4-2-1-15,4-4 3 16,10-3-5-16,7-10 2 16,7 1 2-16,0 0 1 15,-7-1 1-15,14-5 0 16,8-11 0-16,2 1 2 16,-10-6 8-16,-3 3 3 15,-7-7-6-15,-4-5-2 16,-7-4 3-16,-4 3 5 15,-6 0-7-15,-5 7-1 0,-13 2-3 16,-11 7-2-16,4 10 1 16,3 5-1-16,-3 10-16 15,10 6-4-15,1 7-14 16,13 3-4-16,4-4-26 16,4 13-10-16,3-3-99 15</inkml:trace>
  <inkml:trace contextRef="#ctx0" brushRef="#br0" timeOffset="18660.39">3136 9138 340 0,'7'-22'129'0,"-7"6"-100"0,4-9 9 0,-4 16-3 16,0-7-11-16,-4 0-2 15,-3 4-1-15,-7 2-1 16,0 10-11-16,3 0-1 0,-17 22-1 16,-7 16 1-16,0 6 0 15,3 0-2-15,14-3 1 16,1-10-9-16,10 22 0 16,-1 19 0-16,8-18 1 15,0-10-2-15,11-4 0 16,14 7 4-16,7-15 1 15,10-7-3-15,-14-19 1 0,0 0 0 16,4-21 0-16,14-17-3 16,-21 4 0-16,-4 6-40 15,0-6-19-15,0-7-116 16</inkml:trace>
  <inkml:trace contextRef="#ctx0" brushRef="#br0" timeOffset="19861.58">1679 8696 236 0,'0'-10'90'0,"0"10"-70"0,0 0 15 16,0 3 0-16,0 7-7 15,0 2 0-15,4 4-2 16,-1 6 1-16,1 0-15 15,-1-3-5-15,1 44 0 0,-1-16 2 16,4 40 2-16,4 51-1 16,0 7 1-16,-1-7-2 15,1 9 2-15,3-12-8 16,-7-32-2-16,0-24 1 16,4-1 1-16,3 19-1 0,-7-9 1 15,0-13-2-15,-4-25 2 16,1-9-2-16,-1-6 2 15,1 2 4-15,-1-15 4 16,-3-3-4-16,4-10 1 16,10-9-5-16,4-6 0 15,17-6 1-15,-7 2 0 16,0 1-2-16,29-4-2 16,10-6 3-16,-11 10 0 15,-17 0 1-15,49-1 2 16,29-2-1-16,-8 2 2 15,4 4-4-15,-18 0 0 16,-14 3-1-16,15-7 1 16,24-2 0-16,-7-1 3 0,-11 4-1 15,-10-1 0-15,-11 1-3 16,-21 3-2-16,-7-4 1 16,-18 10 1-16,-10-3 1 15,-4-3 1-15,3 6-2 16,-2-3 1-16,-5 3-2 15,-3-7-1-15,-3 7 3 16,-8 0 0-16,4-3-6 16,-3-3-2-16,0 6 4 15,-1-9 5-15,1-4-4 16,-1-9 0-16,1-6 0 16,-1-7 0-16,1-9-3 15,-4-3 2-15,0-6 3 0,-4-16 3 16,-3-31 0-16,-3-10 2 15,-5-18-2-15,-9-29 0 16,-12 13-6-16,-2-16 1 16,2 6 0-16,-2 29 0 15,6 24 0-15,4 17 2 16,10 18-3-16,0 22 0 16,1 6 1-16,-1 13 0 15,4 6-3-15,3 7 2 16,-3 5 1-16,0 4 2 15,-4 3 1-15,-6 0 3 16,-26 3-3-16,-6-3 0 16,-18 10-1-16,3-4 1 0,-13-3-2 15,-15 10-1-15,-3 3 1 16,10-1-1-16,0 1-3 16,0 0 2-16,-3 5-1 15,10-2 0-15,4 10-14 16,21-4-4-16,7-3-32 15,25-7-12-15,7-2-72 16,14-10-30-16</inkml:trace>
  <inkml:trace contextRef="#ctx0" brushRef="#br0" timeOffset="24590.04">4434 8846 236 0,'-10'-22'90'0,"10"22"-70"0,-4-25 19 15,4 19 3-15,0-3-11 16,0 9-1-16,0-4-11 16,0 4-4-16,0 4-8 15,4 11 8-15,-1 10 7 0,4 19-2 16,-3 25 0-16,-1 6-5 15,-3 7-1-15,0 21-8 16,-3-15-2-16,3-13 0 16,-4 20 0-16,4 11-5 15,4-9 1-15,3-18 0 16,4-20 0-16,3-21-3 0,3-22 0 16,1-16-25-16,7-10-11 15,-11-9-33-15,3-6-12 16,-6-9-55-1</inkml:trace>
  <inkml:trace contextRef="#ctx0" brushRef="#br0" timeOffset="25058.14">4759 8981 272 0,'-11'-12'104'0,"8"5"-81"16,3-5 14-16,0 5-1 0,0 1-8 15,0 3 0-15,0-6-6 16,7-7-4-16,0 7-10 16,7-1 4-16,0 7 3 0,4-3-3 15,7 3-2-15,3 6 6 16,-7 3 3-16,0-3 2 15,0 22 2-15,11 19-2 16,-7 6-1-16,-4 4-2 16,-18-14 1-16,1-5-8 15,-18 15-2-15,-18 35-3 16,7-13-1-16,8-16-3 16,-8 20-2-16,-10 11 5 0,14-8 4 15,6-7-7-15,12-22-3 16,3-9 2-16,21-7 1 15,-3-6 0-15,24-15 1 16,-14-4-2-16,18-9 2 16,18-3-2-16,-22-3 2 15,-3 3-7-15,-4 0-1 16,-10 3-53-16,-8 0-24 16,-2 0-132-1</inkml:trace>
  <inkml:trace contextRef="#ctx0" brushRef="#br0" timeOffset="27310.27">11917 8853 340 0,'-14'3'126'0,"14"0"-98"0,0-3 3 15,0 0-3-15,3 3-6 16,1 0 4-16,3 0-5 0,3 0-1 15,5 4-11 1,6-4-3-16,-4 6-2 0,1-9 0 0,10 10 2 16,11-1-3-16,0 0-2 15,0 1 0-15,-4 2-1 16,-3-5-51-16,-8-1-23 16,1-3-97-1</inkml:trace>
  <inkml:trace contextRef="#ctx0" brushRef="#br0" timeOffset="27525.6">12076 9160 280 0,'-22'19'107'0,"19"-10"-83"0,3-3 6 0,3-3-3 0,4 1-6 15,4-4-1-15,7 0-6 16,6 0-4-16,5-4-5 15,-1 1-4-15,0-3 0 0,-3 6-1 16,-1-3 0-16,-2-3-20 16,-1 6-7-16,0-10-116 15</inkml:trace>
  <inkml:trace contextRef="#ctx0" brushRef="#br0" timeOffset="28495.04">12972 8188 192 0,'3'-19'74'0,"-3"6"-58"0,4 4 14 15,-4 6 1-15,0-3-5 16,0 3-1-16,0-4 2 16,0 4 0-16,0-3-14 15,0 6 1-15,0 0 2 0,3 9 3 16,1 10 1-16,-1 6-3 15,4 6 0-15,0 1-3 16,0 12 1-16,1 6-6 0,-5 0-3 16,1-9-1-1,-1 18-1-15,4 14-5 0,-3-14-1 16,-1-6 1-16,1-18 2 16,-1-7-2-16,1-3 0 15,-1 3 1-15,1-15 2 16,-1 3-19-16,-3-4-6 15,0-2-30-15,0-1-14 16,0-6-74 0</inkml:trace>
  <inkml:trace contextRef="#ctx0" brushRef="#br0" timeOffset="29214.63">12785 9135 264 0,'-4'6'99'0,"1"-6"-77"0,-1 9 9 16,4-9-2-16,0 0-9 0,0 0 1 16,0 0 1-16,0 0 3 15,0 0-13-15,0 7 2 0,4-4 2 16,6-3-4-16,1 0 1 16,-1 0-4-16,1 0 0 15,-4 0 3-15,4 0 3 16,6 0-4-16,4 0-1 15,4 0-2-15,3 0 2 16,8 0 1-16,2 0 1 16,8 0-2-16,4 0-1 15,-1 0-3-15,4 0-1 16,7 0 3-16,0-3 3 16,-11-4-4-16,25-2 1 15,25-4-3-15,3-5 2 16,8 2-2-16,-1 0 2 0,-10 4 2 15,-7-1 2-15,6 4-3 16,5-1-3-16,-26 7-2 16,22 3 0-16,-11 0-2 15,-3 0 2-15,0 0 0 16,-4 0 1-16,-4 0 0 16,-10 0 2-16,-10 0-3 15,-11 0 0-15,-7-6 1 16,-11 6 0-16,0 0-2 15,-10 0-2-15,-4 0-6 16,-4-3-4-16,1-3-14 16,-4 6-5-16,0-4-3 15,-3 1 2-15,-1 0 6 0,1 3 4 16,-4 0 1-16,0-3 2 16,0 0-20-16,0 0-6 15,3-7-105 1,-3 7-69-16,-3 0 90 15</inkml:trace>
  <inkml:trace contextRef="#ctx0" brushRef="#br0" timeOffset="30238.89">13063 9455 216 0,'-3'-16'82'0,"-1"16"-64"0,4-3 11 0,0 3 2 16,0 0 7-16,0 0 7 16,0 0-11-16,-3 3-3 15,-1 9-18-15,1 4 3 0,-1 3 4 16,-3 6-2-16,4 0-1 16,-1 10-3-16,1-4-1 15,-1 0-10-15,1-3-1 16,-1 1-2-16,4-7 2 0,4 0-3 15,-1-10 0 1,1-2 7-16,10-1 6 0,10 0-2 16,-2-5 2-16,-5-1-9 15,8-3-2-15,7 0-3 16,-4-3 0-16,-3-1 4 16,-8 4 3-16,-3-3-2 15,-3 3-2-15,-1 0-40 16,-2 0-16-16,-5 0-33 15,1 0-10-15,-1 0-40 16</inkml:trace>
  <inkml:trace contextRef="#ctx0" brushRef="#br0" timeOffset="30595.35">13286 9498 288 0,'-4'-9'107'0,"4"6"-83"0,-3 3 15 0,3 0 3 16,0 0-12-16,0 0 0 15,0 9-4-15,0-2 1 16,0 18-15-16,0-7-2 0,0 17-3 15,3 15-3-15,1 0-1 0,-4 16 1 16,0-9 2-16,0-10-3 16,3 15 0-16,1 14-1 15,-1-11 1-15,4-11-2 16,-3-20-1-16,-1-6 1 16,4-6-1-16,4 7-20 15,-4-14-7-15,0-5-24 16,0-4-10-16,0-12-95 15</inkml:trace>
  <inkml:trace contextRef="#ctx0" brushRef="#br0" timeOffset="32756.77">13603 8639 232 0,'0'-3'88'0,"0"-3"-69"0,0 3 4 0,0 3-4 16,0-3-6-16,0-4 0 16,0 4 1-16,0 0 2 15,0-3-9-15,0-7 7 0,0 1 3 16,0-1 2-16,-3 1 3 16,-1-1-6-16,-3 4-1 15,-4-1 6-15,1 1 6 16,-4 6-10-16,-4 3-2 15,0 0-7-15,-3 3-3 16,0 6 2-16,3 7 0 16,1 3-6-16,-1 6-2 15,4 3 2-15,4-9 1 16,-1 0 0-16,0 15-2 0,4-12-2 16,0 6 1-16,4 4-1 15,3-4 0-15,3 0 2 16,1-15 2-16,-1-1 1 15,11-5 1-15,11-4 0 16,0-3 0-16,3-3 2 16,0-4 1-16,-3-2-1 15,0-4 1-15,-4-2-2 16,-11-1 2-16,1 7-2 16,0-10 2-16,-4-9 2 15,-4 2 2-15,1 4-1 16,-4 1 1-16,0 11-6 15,-4 1-3-15,1 9-1 0,-1 9-1 16,1 1 0-16,-1 5 0 16,4 1-3-16,0 0 2 15,4-1 1-15,-1 1 0 16,1 0 0-16,3-4 0 16,0 4 0-16,0-7 0 15,-4-2-3-15,4-1 2 16,4 0-15-16,-4 0-4 15,0-3-39-15,0 1-14 16,-3-1-44-16,-1-3-18 16,-3 0 6-1</inkml:trace>
  <inkml:trace contextRef="#ctx0" brushRef="#br0" timeOffset="33359.81">13550 8094 272 0,'-3'-13'104'0,"-1"7"-81"0,4-3 7 0,0 5-3 15,0 1-4-15,0-3 3 16,0 0-3-16,0-4-2 16,4 1-11-16,3-1 2 0,0 1 2 15,3 0-3-15,4-1-1 16,4 4-2-16,3 0 0 15,0 3 0-15,1 3 2 16,-5 6 4-16,1 6 1 16,-4 4 0-16,-3 6 1 15,-1 3 0-15,-6 3 0 16,-4-3-4-16,0 4 0 16,-4 2-3-16,-3-6 0 15,0 0-5-15,-4-3-3 0,1-3-3 16,3 0 1-16,0-4-1 15,3 1-2-15,4 0 3 16,4-4 2-16,3-2 0 16,3-1-1-16,5-3 1 15,-1 1-1-15,3-7 0 16,1 0 0-16,-4 0 2 16,0 0 1-16,-3 0-8 15,-1-3-2-15,-3-1-56 16,4 4-23-16,-4 0-86 15,4 4-58 1,-1-1 102-16</inkml:trace>
  <inkml:trace contextRef="#ctx0" brushRef="#br0" timeOffset="34758.26">14115 8116 256 0,'7'-38'96'0,"-7"26"-75"0,7-7 12 0,-7 12 0 16,3 1-9-16,-3 3-2 16,0 0-4-16,0-3 1 15,0 6-10-15,0 0 3 0,0 0 4 16,0 9 3-16,0 4 1 16,0 12-3-16,0 6 0 15,0 7-7-15,0-1-4 16,4 1-3-16,-1-7-3 15,1-3 1-15,-1 4-1 16,1-4 6-16,-1-3 4 16,1-3-1-16,0 3 0 15,-4-6-1-15,0-3 2 16,0-4-3-16,0-2-2 16,0-4-2-16,0 0 0 0,0-3 0 15,0-3 1-15,0 0-2 16,0 0-2-16,0 0 1 15,0 0-1-15,0 0 0 16,0-3 0-16,0 0 0 16,0 0 0-16,0 0 0 15,0 3 0-15,0 0 0 16,0 0 0-16,0 0 0 16,0 0 0-16,0-3-3 15,0 3 0-15,0 0 2 16,0 0 0-16,0 0 1 15,3 3 0-15,-3 3-3 16,4 0 2-16,-4 4 1 0,0-1 2 16,0 10-1-16,0 0-1 15,0 6 1-15,-4 0 1 16,1 0-3-16,3-3 0 16,0 3-1-16,0-6 0 15,0 0 4-15,0-4 1 16,0-2-4-16,0-7 1 15,0 0-2-15,0 1 0 16,0-1 2-16,0 0 2 16,0-3 1-16,0-3 1 15,0 7-2-15,0-4-2 16,0-3 3-16,0 0 0 16,0 0-1-16,0 0-2 0,0 0 1 15,0 0-1-15,3 0 0 16,-3 0 0-16,0 0-3 15,0 0 0-15,4 0 4 16,-4 0 1-16,0 0 0 16,0-3 1-16,0-4-2 15,0 4-1-15,0-9-2 16,0-1 1-16,0-3 1 16,0 1 2-16,0-4-1 15,0 6 2-15,0-2-2 16,-4 5 2-16,1-8-4 15,-5 2 0-15,5 0 1 16,-1 4 0-16,1-1 0 16,-4 1 0-16,0 2 0 0,0 1 0 15,-4-1 0-15,1 1 0 16,-5-1 0-16,-2 7 0 16,-1-3 0-16,1 12 0 15,-5-3 0-15,5 13 0 16,-1 3 0-16,0 3 2 15,1 6-3-15,3 0-2 16,3 1 4-16,4-1 1 16,4 0-5-16,3-6 0 15,3-3 3-15,4-7 4 16,7 4-1-16,7-7 0 16,4-5-1-16,3 5 1 15,-3-9-2-15,0 0-1 16,-4 0 1-16,-4 0 1 0,1 0-32 15,-4-3-14-15,0-3-77 16,-3-4-35-16,-8 1 2 16</inkml:trace>
  <inkml:trace contextRef="#ctx0" brushRef="#br0" timeOffset="36150.64">14312 7824 256 0,'-3'-9'96'0,"3"6"-75"0,0-4 8 0,0 4-3 16,0 0-3-16,0 0 3 15,0 0-1-15,0 0 2 16,3-4-15-16,1 1 4 0,3 3 4 16,3-3 0-16,4-1 3 15,4 7-9-15,3-3-3 16,0 3 5-16,1 3 1 16,-5-3 5-16,-3 10 1 15,-3-4 5-15,-8 3 3 16,-6 1-13-16,-8 2-3 15,-3 1-9-15,0 0-2 16,-3-1 0-16,2 1 0 16,5-4-5-16,-1 0-1 0,4 1-2 15,4-1 0-15,3-3 0 16,3 1 0-16,4-1 3 16,4-3 0-16,3 0 1 15,4 4 0-15,-1 2-3 16,4-3 2-16,4 4 1 15,0 2 2-15,-4 4-1 16,0-4-1-16,-3 7 1 16,-4 3 1-16,-4-3 3 15,-6 3 2-15,-4 0 3 0,-7 0 1 16,-4-3-1-16,-6-1-1 16,-8-2-5-16,-3-3-1 15,-4-4-3-15,4 0-1 16,7-5 1-16,-1-1 2 15,5-3-17-15,3 0-6 16,3 0-41-16,4 0-15 16,4 0-50-16,13-10-106 31</inkml:trace>
  <inkml:trace contextRef="#ctx0" brushRef="#br0" timeOffset="38242.74">14351 7470 212 0,'-4'-6'79'0,"1"6"-61"0,3-7 12 15,-4 4 2-15,1 0-6 16,3 0 2-16,-4-3-7 16,1 2-1-16,-1-2-11 15,-3 0 6-15,0 0 2 0,0-1-3 16,-3 1 2-16,-1 0-7 15,0 3-3-15,1 0-1 16,-1-1 1-16,-3 1-3 16,0 0-2-16,0 0 0 15,-4 3-1-15,-3 0 2 16,0 0 3-16,0 0 0 0,-4 3 0 16,0-3-3-16,-3 3-2 15,0 0 1-15,3 1 1 16,1-1-1-16,-1 0 2 15,4 0-2-15,0 0 2 16,-1 0-2-16,1 3 2 16,0-2-2-16,0-1 2 15,3 0-2-15,1 0 2 16,-1 0-2-16,0 0 2 16,1 0-2-16,-5 1 2 15,1-1 0-15,-3 0 1 16,-5 3-2-16,1 0-2 15,-4-2 1-15,1 5 1 0,-1 7-1 16,0-4-1-16,0 4 1 16,4-1-1-16,0 1 4 15,0 0 2-15,0 0-2 16,-1-1-1-16,1 4-1 16,0 0-2-16,0 0 1 15,3-4-1-15,0 1-3 16,1 0 2-16,-1-1 1 15,-3 1 0-15,-1-3 2 16,5 5 1-16,3-5-1 16,-4 3-2-16,4-4 1 15,-4 10-1-15,4-3 0 16,0-3 2-16,3 9-3 0,0-7-2 16,1 4-1-16,3 7 3 15,0-4 2-15,-4 6 4 16,4 4-7-16,-4 2 0 15,1 1 6-15,-1-1 5 16,0 1-2-16,4 0-2 16,-4-1-2-16,4 4 0 15,-3 6-4-15,-1 10 0 16,0 2 3-16,1 1 1 16,-1-7-1-16,1-3-2 15,-1 0 3-15,4-6 2 16,3 0 0-16,4 9 0 15,0 1-6-15,4-10-1 16,-1-7 3-16,1 10 3 0,-1 29-1 16,0-11 0-16,-3-5-3 15,0 3-1-15,-3 6 1 16,-1 0 2-16,4 3-3 16,0-13 0-16,4-5 1 15,3-4 0-15,0-6 0 16,3-4 0-16,1 1-3 15,3 3 2-15,0 6 3 16,0 7 3-16,0 9-2 16,0-7 0-16,0-6-1 15,0-2-2-15,0-1 3 16,0-3 0-16,4 0 1 0,3 3 0 16,3 6-2-16,8-5 1 15,3 2 2-15,4-9 2 16,3-7-3-16,1 1-1 15,-1-7 1-15,0 1 2 16,0-7-3-16,4 3 0 16,7-6 5-16,4 0 3 15,6 0-4-15,4-3 1 16,-4 0-3-16,1-1 2 16,-1-5-2-16,11-4 0 15,14-6 3-15,-28-3 5 16,-10 0-7-16,20-3-3 15,43-3-2-15,3-6 1 16,4-1-1-16,-17 4 2 16,-15-1-2-16,-11 1-1 15,-10-1 3-15,-3-2 0 0,3-1 3 16,0-2 3-16,3-4-4 16,1-6-1-16,-4-4-2 15,0-8 1-15,-8-7-2 16,5-9-1-16,10 6-2 15,-25 18 1-15,-6 4 1 16,20-9 2-16,29-13-1 16,-18-3-1-16,-7 9 1 15,-11-6 1-15,-3-19 1 16,0-9 3-16,0-1-5 16,-1 4-1-16,-2 7 0 15,-4-8 0-15,-4-11 0 16,0-7 0-16,-7 6 0 0,1 7 0 15,-5-4 0-15,-10 26 0 16,-3 12 0-16,3-34 2 16,11-48-1-16,-4 4-1 15,-7-13 1-15,-10 50 1 16,-1 23-1-16,-13-48 2 16,-19-69-4-16,-9 29-2 15,-15 24 6-15,-11 20 3 16,1-7-6-16,3 6-1 15,-4 7 0-15,-17 15 2 16,-18 13 0-16,-7 16-1 16,-3 15-8-16,-25 16-5 15,-7 15 2-15,7 10 2 0,-4 10-2 16,1 5 0-16,20 7-10 16,22-3-1-16,21-6-5 15,14-4 2-15,14 1-13 16,14-10-3-16,15 0-38 15,17-4-16-15,10 8-74 16</inkml:trace>
  <inkml:trace contextRef="#ctx0" brushRef="#br0" timeOffset="43114.24">18598 9389 224 0,'-3'-7'85'0,"-1"7"-66"0,4 0 10 16,0 0-1-16,0 0-3 15,0 4 0-15,4-4-1 0,-1 0 0 16,5 3-13 0,-1 0 7-16,0 0 2 0,0-3 1 0,3 3 2 15,4 0-2-15,4-3-1 16,10 0-4-16,8 0-2 15,6 0-6-15,0 0 0 16,1 0-5-16,2 0 0 16,-6 7-3-16,-4-4-1 15,-3-3 3-15,-4 6 1 16,1-6-4-16,-5 0 1 16,-6 0 0-16,0 0 2 15,-8 0-1-15,1 0-1 16,-8 0-41-16,-3 3-18 15,-3 3-100 1,6 13-60-16,-3-3 101 16</inkml:trace>
  <inkml:trace contextRef="#ctx0" brushRef="#br0" timeOffset="43432.43">18665 9875 260 0,'-10'9'99'0,"10"-6"-77"0,0 4 9 16,0-4 1-16,3 0 2 16,8 0 4-16,10-3-9 0,7-3-3 15,11-3-15-15,4-1 4 0,-1 4 3 16,4 3-6-16,-7 0-2 15,-4 3-5-15,-3 0-2 16,-1 4-1-16,-2-1-2 16,-8 0 3-16,3-3 0 15,-2 4-23-15,-1-7-9 16,0 0-32-16,-3-7-12 16,-4 7-76-1</inkml:trace>
  <inkml:trace contextRef="#ctx0" brushRef="#br0" timeOffset="45129.11">20856 8790 204 0,'21'-10'77'0,"-14"4"-60"0,1-3 13 15,-8 9 1-15,0 0-1 16,0-3 4-16,0-4-3 16,0 4 1-16,0-3-18 15,0 0 5-15,0-1 2 0,-4 1 0 0,0 0 2 16,-6 0-4-16,-1-1 0 15,1 4-6-15,-19 3 0 16,-6 3-8-16,-4 4-1 16,-3 2 0-16,3 4 2 15,0 2-5-15,1 4-1 16,-1 3 0-16,-3 0 0 16,-1 3-3-16,4 6 2 15,1 4 1-15,2 2 0 16,5 4 0-16,6 0 0 15,7-7-3-15,11 1 2 16,11-7 5-16,10-3 5 16,10-3-3-16,8-3 2 15,7-3-3-15,3-1 2 16,8 1-4-16,3 0-2 0,3 3 0 16,-3-4-1-16,-7 10 0 15,-4 7 2-15,-6 8 1 16,-8 14 1-16,-7-1-2 15,-7-6-2-15,-7 0 5 16,-7-6 1-16,-7-4 6 16,-4-2 3-16,-10-7 3 15,-7-3 1-15,-7 0-8 16,-4-6-4-16,0 0-4 16,0-6 0-16,1-4-4 15,-1-3 0-15,-4 0 1 16,1-6 0-16,3 0 0 0,8-3 0 15,2-6-3-15,8 0 2 16,11-1-1-16,6 1-2 16,11-4 3-16,7-6 0 15,7-3 1-15,8-9 2 16,2-10-3-16,8-9 0 16,14-6 3-16,11-1 1 15,6 1-1-15,-3-10-2 16,0-6-2-16,-3-10 1 15,-1 1 3-15,-3 9 1 16,-10 6-1-16,-12 6-2 16,-13 13 1-16,-11 6 1 15,-14 10-1-15,-10 9-1 16,-8 10-2-16,-7 9 1 16,-7 6-1-16,-3 3 0 0,-4 3-11 15,4 1-5-15,3-1-17 16,8 1-7-16,10-1-20 15,6-3-9-15,12 0-25 16,3 1-10-16,0 2-22 16</inkml:trace>
  <inkml:trace contextRef="#ctx0" brushRef="#br0" timeOffset="46457.19">19950 10182 168 0,'-4'0'63'0,"1"0"-49"0,3 0 14 16,0 0 4-16,0 0-3 15,-4 0 3-15,4 0-3 0,-4 6 0 16,4-6-16-1,0 0 5-15,0 0 3 0,0 0-5 0,0 0 1 16,0 0 1-16,4 3 3 16,0-3-2-16,3 7-2 15,0-7-3-15,0 0 1 16,0 3-2-16,3-3 0 16,-3 0-1-16,4 0 0 15,0 6-4-15,3-6-3 16,0 3 0-16,7-3 1 15,4 0 3-15,6 0 2 16,12 0-1-16,-1-3 1 16,4-3-2-16,0 6 0 15,0-3-1-15,-4-4 0 16,0 7-2-16,4-3 1 16,4 3-4-16,2-6-2 0,1 6 0 15,0 0 1-15,0-9 1 16,-3 9 3-16,-5-4 1 15,1 1 1-15,0 0-4 16,4 0-1-16,3 0 3 16,3 3 1-16,0-3-3 15,-3 3-3-15,0-3 0 16,-3-1 1-16,-5 1-1 16,-2 0-1-16,3 0 1 15,-4 3 1-15,4-3 5 16,3 0 4-16,1 0-6 15,-4 3-3-15,-1-3-4 16,-2 3 1-16,-1 0 1 0,-3 0 0 16,0 3 0-16,3 0 2 15,7 0-1-15,8 0-1 16,3-3 1-16,3 0 1 16,-3-3 3-16,-3 0 2 15,-1 0-6-15,4 0 0 16,7-1 1-16,4 4 1 15,-4 0-1-15,-4 0-2 16,1 0 1-16,-8 0-1 16,1 0 0-16,3-3 2 15,3 0-1-15,4-3-1 16,-3 0 3-16,-4-1 2 16,-7 1-2-16,-4 0-2 15,-7 3 0-15,1-4-1 0,-1 7 0 16,0 0 2-16,1 0-3 15,-5 0 0-15,1 0 1 16,-4 0 0-16,1 0 2 16,-5 0 1-16,-2 0-1 15,-5 0-2-15,1 0 1 16,-7 0-1-16,-1 0 0 16,-3 0 0-16,1 7-3 15,-5-7 2-15,1 3 1 16,-1-3 2-16,1 0-1 15,0 0-1-15,-1 0 1 0,-3 0-1 16,0 0 2 0,-3 0 1-16,-1-3-1 0,1-4-2 15,-4 4-19-15,0-3-10 16,0-3-40-16,0-1-16 16,-4 4-49-16,-3 3-19 15,-10 0-5 1</inkml:trace>
  <inkml:trace contextRef="#ctx0" brushRef="#br0" timeOffset="47787.68">20458 10637 184 0,'14'-16'71'0,"-7"10"-55"0,3-4 11 16,-6 7 3-16,-1-3-3 15,1-4 4-15,-1 7-2 16,1-6 2-16,3 0-17 15,0-1 5-15,0-2 2 0,0-1 0 16,0 0 2-16,0 1 4 16,-3-1 4-16,-4 4-4 0,-4-4 1 15,-3 10-7-15,-3 3-3 16,-4 3-4-16,-1 4 1 16,-2 2-6-16,-4 7-1 15,-4 6-4-15,-3 3-3 16,-4 3-5-16,-3 0 0 15,-1 7 6-15,5-4 6 16,2-3-6-16,5-6-1 16,6 3-3-16,8-6 0 15,6-3-3-15,8-4 1 16,10-2 2-16,10-1 1 16,8-3 3-16,3 1 1 15,4-4 1-15,4 6 0 16,-1-2-2-16,4-4-2 15,7 12 1-15,0 1-1 0,-1 6 0 16,-2 9 0-16,-4 1 0 16,-7 2 0-16,-8-2 2 15,-6-1 3-15,-7-3-2 16,-8-3 0-16,-3-6 3 16,-7 3 3-16,-3 9-2 15,-8-2 1-15,-7-4 1 16,-6 0 2-16,-8-3-3 15,-3 0-3-15,-4-4-5 16,4 1-2-16,-1-6 1 16,1 2 2-16,0-5 0 15,3-7-1-15,0-6-2 16,1-7 1-16,2-5 1 0,8-4 0 16,7-3-5-16,7-3 1 15,7-3 4-15,4-4 2 16,6-8 0-16,4-7 1 15,4-10-7-15,3 4 1 16,4-4 3-16,3-2 2 16,7 2 0-16,4-8-2 15,3-11 1-15,-3 10-1 16,-7 4 2-16,-11 8 1 16,-7 11-1-16,-10 5-2 15,-15 7 1-15,-6 5-1 16,-8 8 0-16,-3 5 0 15,-1 7-3-15,1 9 0 0,3 3-5 16,4 7 0-16,4-1-23 16,6 4-7-16,4 0-33 15,7-4-13-15,7-2-98 16</inkml:trace>
  <inkml:trace contextRef="#ctx0" brushRef="#br0" timeOffset="49857.85">21809 9244 228 0,'7'-6'85'0,"-4"3"-66"0,1 3 10 0,-4 0-1 16,0 0-5-16,0 0 0 0,0 0 3 15,0 0 1 1,-7 9-1-16,-4 7 1 0,-3 0-4 16,-7 9-2-16,-4 3-7 15,-7 7-4-15,1 9-3 16,-1 9 0-16,4-3-4 15,0-6-2-15,3-3-3 16,4-4 1-16,3-9 3 16,4 1 1-16,3-1-4 15,1-9 1-15,3 0 0 16,0-7 0-16,0-2 0 16,3-4 0-16,1 3 0 0,3-9 2 15,0 0-21-15,0 0-9 16,0-6-33-16,3 3-13 15</inkml:trace>
  <inkml:trace contextRef="#ctx0" brushRef="#br0" timeOffset="50203.45">21477 9335 252 0,'4'-12'96'0,"-4"2"-75"0,3 10 10 0,1 0 1 16,6 0 2-1,1 10 6-15,3 2-15 16,0 7-6-16,4 9-12 15,-1 10-1-15,1 19 1 0,-4-7-1 16,0-3 1-16,0-3-4 16,0-7-2-16,4-2-3 15,0-7 1-15,-1-6 1 16,1-6 0-16,0-7-14 16,-4-3-5-16,0-3-48 15,-7 1-21-15,0-8-45 16</inkml:trace>
  <inkml:trace contextRef="#ctx0" brushRef="#br0" timeOffset="50744.51">21865 8573 204 0,'-10'-6'77'0,"6"9"-60"0,-7 0 13 0,8 1 1 0,-4-1-3 16,3 0 1-16,1 0-5 15,-1 3-3-15,1 4-11 16,3-1 5-16,0 4 2 0,3-1-1 16,4 1 1-16,4-4-3 15,0 1 1-15,3-4-4 16,3 3 1-16,4-3-7 16,1 1-1-16,-1-1-2 15,0 0 1-15,-3 1 2 16,-4 2 4-16,0 4 2 0,-7-1 3 15,-4 1-3-15,-3-1-1 16,-3 7-4-16,-1 0-1 16,-3 0-3-16,0-1-2 15,0 4-2-15,0-3 1 16,0 9 1-16,0-3 2 16,0 4-3-16,3-4 0 15,1-6 1-15,3-1 2 16,0 1-41-16,0 0-18 15,3-10-22-15,1 1-9 16,7-4-43 0</inkml:trace>
  <inkml:trace contextRef="#ctx0" brushRef="#br0" timeOffset="51032.12">22165 8890 288 0,'-3'-3'110'0,"3"3"-86"0,7 0 7 16,0 0-4-16,3-6-11 0,8 6-1 15,-1-3-7-15,5 3 0 16,-1 0-5-16,0 0-4 0,-3 3 0 15,-4-3 1-15,0 6 0 16,-4-3-14-16,1 3-5 16,-4-2-74-16,7 5-75 31</inkml:trace>
  <inkml:trace contextRef="#ctx0" brushRef="#br0" timeOffset="51457.24">22550 8721 244 0,'-7'-13'90'0,"3"7"-70"0,0 3 19 16,4 3 5-16,0 0-16 16,-3 0-4-16,3 0-10 15,0 0-1-15,0 9-8 16,0 4 17-16,-4 6 7 0,1 3-12 0,-1 0-7 15,1 6-6-15,-4-3-4 16,0 3 1-16,3-3-1 16,4 3 0-16,0 1 0 15,0-7 0-15,4-7 0 16,-1-2-29-16,4-4-13 16,0-6-20-16,0-3-9 15,4 3-53 1</inkml:trace>
  <inkml:trace contextRef="#ctx0" brushRef="#br0" timeOffset="51824.94">22680 8755 244 0,'0'-3'93'0,"4"0"-72"0,6 0 18 15,-6 3 5-15,6-3-16 16,1 0-6-16,3 0-9 16,4-1-1-16,-4 4-7 15,0 4 21-15,0 2 10 0,-3 0-10 16,-4 7-4-16,0-1-7 16,-7 4-2-16,0 0-5 15,-4-1 0-15,1 1-3 16,-4 0 2-16,3-1-4 15,-3 4-2-15,3-6 0 0,1 5-1 16,3-2 0 0,3 0 0-16,1-4 2 0,3-2 1 15,4-4-1-15,-1-3-2 16,1-3-2-16,3 0 1 16,0 0-52-16,-3 0-22 15</inkml:trace>
  <inkml:trace contextRef="#ctx0" brushRef="#br0" timeOffset="53730.36">23234 9379 208 0,'0'-15'77'0,"-4"11"-60"0,-3-2 10 0,4 3 4 16,-1 0-10-16,1 0 0 0,-1 0-1 16,1 0 0-16,-1-1-11 15,1 1 6-15,-1 0 2 0,4 0 2 16,0 3 1-16,4 3-5 16,-1 3 1-16,4 4 2 15,0 2 1-15,4 7-4 16,-1 6 1-16,1 19-7 15,3-3-1-15,0 0-4 16,-3-4-3-16,3-5 4 16,0-4 1-16,0-3-2 15,-3-3-3-15,-1-3 0 16,1-4-1-16,0-2 2 0,-4-4 1 16,0 1-4-16,-4-4-1 15,-3 3-35-15,0-2-12 16,-3-1-47-16,-1 3-16 15,4-2-18 1</inkml:trace>
  <inkml:trace contextRef="#ctx0" brushRef="#br0" timeOffset="54094.18">23513 9326 272 0,'0'0'101'0,"0"3"-78"0,0-3 11 0,0 3 1 0,0 4-4 16,-4 2 2-16,-3 7-10 16,-4 15-1-16,1 19-13 15,-4 7-3-15,0 2 0 0,-4 4-3 16,-3 9-2-16,0 13 0 15,0 6-1-15,-4-7-3 16,4-5 2-16,0-7 3 16,3-6 1-16,4-1-4 15,3-8 1-15,4-10 0 0,4-19 0 16,-1-3-11-16,4-9-3 16,7-7-22-16,0-9-7 15,0-6-43-15,0 0-20 16,-3-1-6-1</inkml:trace>
  <inkml:trace contextRef="#ctx0" brushRef="#br0" timeOffset="54870.16">23506 8658 228 0,'-11'-9'88'0,"7"9"-69"0,1 0 13 0,3 0 0 16,-4 0 0-16,1 0 4 15,3-3-7-15,0-4-3 16,3-2-14-16,4 3 3 0,4-4 3 15,0 4-2-15,3 0 3 16,3 3-6-16,8 3 0 16,0 6-4-16,3 3 0 15,-3 4-1-15,-4-1 2 16,-3 7 1-16,-4 6 1 16,-4-6 2-16,-6 0 2 15,-4 0-3-15,-7-4 0 16,-4 4-10-16,-3 0-3 0,0-6 1 15,0-1 1-15,0 1 0 16,0-4-2-16,3 0-2 16,0-2 1-16,4-1 1 15,4 0 0-15,3 0-3 16,3 1 0-16,4-1 4 16,4 3 3-16,3 1-3 15,0 2-3-15,0 4 1 16,0 0 0-16,1 3 1 15,-5-1 2-15,-3 1-3 16,-3 0 0-16,-1 0 1 16,-3 0 2-16,-3-4 1 15,-4 1 1-15,-4-3-2 16,-3-4 1-16,-4 0-4 16,1-2 0-16,-1-4-1 0,0-3 0 15,1 0 0-15,3 0 0 16,3-3-38-16,4-1-18 15,7 1-19-15,4 0-5 16,-1 3-75 0</inkml:trace>
  <inkml:trace contextRef="#ctx0" brushRef="#br0" timeOffset="55222.57">23862 8837 248 0,'-7'0'93'0,"3"0"-72"0,4 0 16 15,0 0 2-15,0 0-10 16,0 0 0-16,4 3-5 16,-1 0-1-16,4 0-12 15,0 0 0-15,4 1 0 0,7-1-4 0,-1-3 1 16,8 0-5-16,-4 0 0 16,0 0-1-16,-3 0-2 15,-4 0-39-15,0 0-19 16,-7 3-96-1</inkml:trace>
  <inkml:trace contextRef="#ctx0" brushRef="#br0" timeOffset="60484.15">24201 8693 232 0,'-4'0'88'0,"1"3"-69"0,-1-3 11 16,4 0 1-16,0 0-4 16,-4 0 4-16,4 0-4 15,-3 0 1-15,-1 0-16 0,4 0 2 0,0 0 0 16,0-3 1-16,0-1 4 16,0 4-7-16,4-3 1 15,3 0-4-15,4-3 0 16,3 3-5-16,0-3-1 15,3 6 3-15,1 0 1 16,0 0-1-16,-4 9 1 16,0 3 2-16,-3-2 5 15,-4 2-4-15,-4 4 2 16,-3 0-5-16,-7 3 1 16,-4-1-3-16,-3 1 0 15,0-3-3-15,-3 0 1 16,-1-1-4-16,0 1 0 0,4 0 1 15,4-4 0-15,3 7 0 16,3-3 0-16,8-4 0 16,3 1 2-16,3-1 1 15,1-2 1-15,3-4 0 16,0-3 2-16,0-3-3 16,0-3-2-16,-3 0 0 15,-1 0-1-15,-3 0-25 16,-3 3-8-16,0 0-58 15,-1 3-24-15,-3 6-52 16</inkml:trace>
  <inkml:trace contextRef="#ctx0" brushRef="#br0" timeOffset="61139.6">24356 9868 384 0,'10'-12'143'0,"-3"9"-112"0,11-4 5 0,-11 4-4 16,4 3-12-16,3 0 0 15,3 0-7-15,5 3 0 16,2 4-8-16,1-1-3 0,-4 0-1 15,0 1-1-15,-3-4 0 0,0 3-49 16,-8 0-19-16,-3 4-111 16</inkml:trace>
  <inkml:trace contextRef="#ctx0" brushRef="#br0" timeOffset="61351.44">24479 10173 404 0,'21'9'151'0,"1"-9"-118"0,20 0 0 15,-17-9-7-15,6 9-14 16,5-7-2-16,-1 1-8 0,-3 0-3 16,-4-1 0-16,-3 1-42 0,-8 3-16 15,-3 0-41-15,0-6-17 16,1-1-10-1</inkml:trace>
  <inkml:trace contextRef="#ctx0" brushRef="#br0" timeOffset="62380.02">21004 7743 236 0,'4'-19'90'0,"-4"16"-70"0,0-1 6 0,0 4-1 16,0 7-14-16,0 2-1 15,-4 7 5-15,1 3 2 16,-1 9-8-16,1 10 8 0,-4 15 5 16,-4 35 2-16,-3 9 1 15,-7 50-3-15,-7 22-2 16,-15 64-8-16,-10 46-5 15,-7 31-4-15,0 16-3 16,1 13 1-16,-5 2 1 16,4-43 10-16,0-6 7 15,7-44-4-15,4-29 0 0,10-18-9 16,14-41-4-16,8-32-4 16,6-31-1-16,8-24-1 15,6-23 3-15,4-19-2 16,4-9 1-16,3-16-3 15,-4-9 1-15,-3 0-42 16,0-13-17-16,-3-9-105 16</inkml:trace>
  <inkml:trace contextRef="#ctx0" brushRef="#br0" timeOffset="64167.72">26218 9483 244 0,'4'-6'93'0,"-4"2"-72"0,4 1 11 16,-4 3 1-16,0 0-1 15,0 0 6-15,0 0-8 16,0 7-1-16,-4 5-16 15,-3 7 3-15,0 6 4 0,-4 6-5 16,-3 4 2-16,-35 43-2 16,17-34-12-16,-7 13-3 15,-3 11-2-15,3-2 1 16,4 3 1-16,3-12 2 16,4-10-1-16,3 3-1 15,8-12 1-15,-1-1 1 16,4-2-3-16,3-10 0 15,4-6-4-15,0-4 1 16,4-5-20-16,3-7-9 16,3-3-12-16,1-3-2 15,-1-4-30-15,4-5-11 16,4-4-26 0</inkml:trace>
  <inkml:trace contextRef="#ctx0" brushRef="#br0" timeOffset="64525.89">25813 9464 288 0,'-4'-25'110'0,"4"25"-86"0,0-3 5 15,0 3-5-15,4 3-3 0,-1 3 2 16,4 10-1-16,4 9-2 16,0 9-10-16,3 7 5 0,0 3 2 15,3 6-5-15,1 4 1 16,3 18-2-16,7 12 3 16,4-8-7-16,3-4-2 15,1-10-3-15,-5-5-2 16,1-7 1-16,-4-6-1 15,-3-10 0-15,-7-9 0 16,-4-6-27-16,-4-6-11 16,-6-7-36-16,0-6-16 15,-4 0-54 1</inkml:trace>
  <inkml:trace contextRef="#ctx0" brushRef="#br0" timeOffset="64978.53">26233 9016 308 0,'0'6'115'0,"3"-3"-89"0,4 6 3 0,-3 1-2 16,-1-4-7-16,4-3 0 15,4 7-6-15,3-4-4 16,4-3-5-16,3 0-4 0,3 3 0 16,1 1-1-16,0-1 0 0,-4 0-22 15,0 1-8-15,-3-1-56 16,3-3-23-16,-7-3-10 15</inkml:trace>
  <inkml:trace contextRef="#ctx0" brushRef="#br0" timeOffset="65801.5">26737 8827 232 0,'0'-9'88'0,"0"3"-69"0,0-4 22 0,0 7 3 15,0-3-7-15,0 3 1 0,0-3-7 16,0 6 1-16,0 0-18 15,0 0 1-15,0 0 1 0,-3 6-8 16,-5-3-2-16,-2 10-2 16,-1-4 2-16,1 0-1 15,3 1 2-15,0-1-4 16,0 1-2-16,-1-1 2 16,1 0 0-16,4-2-4 15,3 2 1-15,0 0-2 16,0 1 0-16,0-7 0 15,3 6 0-15,4-2 0 16,1-4 0-16,-1-3 2 16,3 6 2-16,4-3-1 15,0 0 2-15,1 0-4 16,2 1 0-16,4 2 1 0,0 0 0 16,1 4-3-16,-1 2 2 15,-4 7 1-15,-2 6 0 16,-1 3 2-16,-4 10 1 15,-3-4-1-15,-3 1 1 16,-4-7 2-16,0 3 4 16,0-6 2-16,-4-3 1 15,1-3 7-15,-4-3 2 16,-4-4-2-16,1-5-1 16,-5-4-8-16,1-3-4 15,0-10-3-15,0 7 0 16,-4-3-2-16,4-3-1 15,-3-1-2-15,-1 1-1 0,4 6-18 16,0 0-7-16,0-1-9 16,3 1-3-16,1 0-18 15,6 3-5-15,4-3-46 16,7-3-18-16,4-7 12 16</inkml:trace>
  <inkml:trace contextRef="#ctx0" brushRef="#br0" timeOffset="66123.42">26755 8784 312 0,'-7'6'115'0,"7"-3"-89"0,0-3 5 0,3 6-1 15,1-6-8-15,6 0-1 16,8 0-5-16,7 0-2 16,6 0-8-16,5 0-4 0,-1 0 1 15,-3 0-2-15,-1 0-1 16,-6 3-2-16,0 1 1 15,-4 2-45-15,-3-3-22 0,-1 0-82 16</inkml:trace>
  <inkml:trace contextRef="#ctx0" brushRef="#br0" timeOffset="67318.24">27675 9564 260 0,'-7'-19'99'0,"4"16"-77"0,-1-6 20 0,1 3 6 16,3 3-8-16,0-4-1 16,0 1-9-16,0 0-4 15,0 3-14-15,3-1-1 0,4 11 2 16,0 8 2-16,4 10 3 16,3 16-10-16,4-3-4 15,10-1-3-15,0 7 1 16,7-3 1-16,4 0 3 15,0-3-3-15,-4 5-2 16,-3-2 0-16,-4-3 1 16,-3-7-1-16,-7-6-1 0,-4-3-8 15,-4-6-5-15,-3-4-33 16,0-2-15-16,-3-7-26 16,0-3-10-16,-4-9-36 15</inkml:trace>
  <inkml:trace contextRef="#ctx0" brushRef="#br0" timeOffset="67667.92">28180 9555 320 0,'3'-10'121'0,"1"10"-95"0,-4 0 11 0,0 10-2 16,0-1-9-16,0 10 2 16,-4 9-14-16,-3 7-3 15,-3 9-7-15,-8 9-1 0,-3 25 1 16,-4 13 4-16,-6 0 5 16,-1 3-5-16,7-9-2 15,4-13-6-15,-4 10 0 16,-3 21 0-16,10-37 0 15,1-13-11-15,3 4-3 16,0 9-6-16,3-16-1 16,4-13-10-16,3-12-3 0,4-12-9 15,0-7 0-15,4-12-92 16</inkml:trace>
  <inkml:trace contextRef="#ctx0" brushRef="#br0" timeOffset="68118.45">28466 8705 300 0,'10'-19'112'0,"-10"16"-87"0,4 3 7 0,-4 0-3 16,0 3-5-16,3 7 1 15,-3 2-6-15,0 7-1 16,0 3-10-16,-3 3 4 0,-1 3 3 0,1 10-5 16,-1 12-3-16,1 10-2 15,-1-1-1-15,4-2-5 16,0-7 1-16,0-6 0 16,4-3 0-16,-1-4 0 15,4-2 0-15,0-7-31 16,0-6-14-16,0-6-17 15,-3-4-7-15,-4-3-68 16</inkml:trace>
  <inkml:trace contextRef="#ctx0" brushRef="#br0" timeOffset="69048.2">26779 8586 160 0,'25'-66'60'0,"-14"35"-47"0,3-7 24 15,-11 26 5-15,4-4-16 0,-3-3-7 16,-1 0 2-16,-3 1 0 15,-3-4-10 1,-4 3 2-16,-4 0 3 0,-3 0-4 0,0 3 1 16,-4-2-4-16,-10 8 0 15,-11 7-3-15,-14 3 1 16,-17 3-4-16,-8 13 0 16,-10 6-1-16,-18 6 1 15,-10 19 2-15,3 22 4 16,-11 9-2-16,-10 17 1 15,7 24-5-15,11 16 0 16,0 3 1-16,3 31 2 16,10 0 1-16,12 26 3 15,20-14-3-15,22-11-2 16,24 2 4-16,29-9 2 0,27-28-2 16,19-19 0-16,13-9-3 15,39-20 1-15,15-14-2 16,13-26 0-16,29-22 3 15,3-22 3-15,25-16 0 16,-3-15 1-16,20-32-2 16,1-21-1-16,-7-10-3 15,-1-6 1-15,-27-10 0 16,-22-12 3-16,-25-3-1 16,-6-41 0-16,-40-10-3 15,-45 4-1-15,-29-32-3 16,-27 7-2-16,-40-22-15 0,-31 21-7 15,-4 29 2-15,-7 25 1 16,32 44 5-16,-56 28 3 16,17 37-13-16,18 26-7 15,21 15-34-15,17 10-16 16,18 0-67 0</inkml:trace>
  <inkml:trace contextRef="#ctx0" brushRef="#br0" timeOffset="70038.37">24804 12694 212 0,'-21'0'82'0,"14"-4"-64"0,-4 4 24 0,7 0 6 16,1 0-5-16,3 0-1 16,0 0-15-16,0 0-4 15,0 4-13-15,7-1 9 0,7-3 4 16,7 0-5-16,15 0-3 0,-12 0-2 16,50 0-1-16,4-3-9 15,3-1-1-15,14 1-2 16,8-3 0-16,-29 3 0 15,7 3 2-15,-11 0 1 16,-13 6 1-16,-11 0-24 16,-11 1-12-16,-10 2-23 15,-11 4-11-15,-11 2-85 16</inkml:trace>
  <inkml:trace contextRef="#ctx0" brushRef="#br0" timeOffset="70306.62">24811 13223 272 0,'-35'16'104'0,"31"-16"-81"0,4 6 9 0,4-2 1 16,3-4-4-16,7 0 5 15,14-4-5-15,14-2-1 16,18 0-15-16,4-4-1 0,-1 7 1 15,-3-3-7-15,0 6-1 16,4 0-5-16,-4 0-1 16,0 3-8-16,-7 0-4 15,-4 0-33-15,-7 4-13 16,-3-4-29-16,-7 3-12 16,-4 0-12-1</inkml:trace>
  <inkml:trace contextRef="#ctx0" brushRef="#br0" timeOffset="70934.45">27139 12377 260 0,'-3'-19'99'0,"-1"13"-77"0,1-4 20 16,-1 7 6-16,4 0-19 15,0 3-6-15,0 3-6 16,4 10-1-16,3 2-8 16,0-2 1-16,7 25 2 0,11 12-2 15,3-3 0-15,7 3-3 16,7-3-1-16,4 0-3 15,4 3-2-15,-5-3 1 16,-2-9 1-16,-4-1-3 16,-4-5 0-16,-3-13 1 15,-8-1 2-15,-2-2-36 0,-5-6-17 16,-6-7-23-16,-1-6-7 16,-3-4-44-1</inkml:trace>
  <inkml:trace contextRef="#ctx0" brushRef="#br0" timeOffset="71283.28">27834 12245 260 0,'-7'-3'99'0,"4"3"-77"15,-4 3 13-15,-1-3 1 0,1 10-13 16,-3-1-3-16,-1 19 0 16,1 16 1-16,-4 9-11 15,-1 19-1-15,-6 7 1 0,4 27-6 16,-5 4 0-16,1 6 0 16,-3 16 0-16,-5 3-2 15,5-35-2-15,6-25-2 16,-10 48 1-16,7-32-1 15,3 12 0-15,4-21 2 16,3-7 2-16,1-9-21 16,3-16-9-16,3-6-46 15,4-16-17-15,0-9-35 16</inkml:trace>
  <inkml:trace contextRef="#ctx0" brushRef="#br0" timeOffset="71687.11">28275 11599 304 0,'-3'-9'115'0,"3"9"-89"0,-4 0 5 15,1 6-3-15,3 4-5 16,0 2 3-16,0 13-10 15,-4 6-2-15,1 26-8 16,-5 18 3-16,1 4 3 0,0-1-8 16,0 3-2-16,4 4-2 15,-1-13 0-15,1-18-20 0,-1 8-7 16,1-12-32-16,-1-3-15 16,4-3-65-1</inkml:trace>
  <inkml:trace contextRef="#ctx0" brushRef="#br0" timeOffset="72226.35">26719 13528 284 0,'-14'18'107'0,"14"-18"-83"0,0-3 8 0,0 3 1 15,0 0-10-15,0 0-1 16,7 0-8-16,7 0-1 16,4 0-8-16,14 3 6 0,3-3 2 15,-3 7 5-15,35-7 1 16,42-7 1-16,29-2 2 15,3-4-10-15,25-5-4 16,0-1-5-16,-11 3-3 16,7 4 1-16,-10 2-1 15,-18 1 0-15,-14 6 2 16,0-4-1-16,-4-2-1 16,-10 0-8-16,-14-1-3 15,-11 4-7-15,-11-4-4 16,-3 4-19-16,-17 0-9 15,-4 3-110-15</inkml:trace>
  <inkml:trace contextRef="#ctx0" brushRef="#br0" timeOffset="72886.42">28113 14264 280 0,'-4'-12'107'0,"4"12"-83"0,-3-10 19 15,3 10 3-15,-4 0-9 16,1 0-2-16,-4 0-6 15,0 0-1-15,-7 16-16 16,-1-3 0-16,-9 24 1 0,3-2-3 16,-18 15 0-16,11-9-2 15,-11 25 0-15,7-13-7 16,-7 28 0-16,7-15-1 0,-3 6 0 16,7-15 0-16,-4 2 2 15,11-8-6-15,0-8 1 16,3-2-32-16,4-9-14 15,0-7-8-15,7-7-3 16,0 1-11-16,3-19-5 16,1 7-41-1</inkml:trace>
  <inkml:trace contextRef="#ctx0" brushRef="#br0" timeOffset="73248.62">27644 14092 304 0,'-4'-6'115'0,"4"6"-89"0,0 12 1 15,0-12-6-15,4 10-1 16,-1-4 2-16,4 13 0 16,0-4 1-16,7 29-13 15,1-6 1-15,13 25 2 0,0-10-5 16,7 22 0-16,-7-15-4 0,11 34-3 16,-10-19 0-16,2 7-1 15,-6-20 0 1,0-2 0-16,-4-10-16 0,-4-9-6 15,-2-4-29-15,-1-8-12 16,-4-7-86 0</inkml:trace>
  <inkml:trace contextRef="#ctx0" brushRef="#br0" timeOffset="73922.22">28381 13797 312 0,'-11'-15'115'0,"11"15"-89"0,0-19 12 16,0 19 1-16,0-3-12 15,0-1-3-15,0 1-1 16,0 0 0-16,-3 3-12 0,3 0-9 0,-7 13-2 16,0-4 2-16,-7 16 1 15,3-6 1-15,-3 16 0 16,0-10-2-16,0 3 1 15,3 0-4-15,4-9-2 16,0 3-1-16,7-7 3 16,0 1-2-16,14-6 1 15,-3-1 2-15,13-3 2 16,-2-3-3-16,9 1 0 16,-6-4 1-16,3 0 0 15,-3 0 0-15,3 3 2 16,-3-3-1-16,3 3-1 15,-7 0 3-15,7 6 2 16,-6-6 0-16,6 13 2 16,7-3 2-16,-7 5 2 15,-6-2 6-15,-8 0 1 0,-7 3-1 16,-7-1 0-16,-7 1-5 16,-4 0 0-16,-7-3-7 15,4-7-3-15,0 1-1 16,-10-7 1-16,2 0-3 15,-13-3-2-15,7 0-23 16,-11-6-10-16,7 2-6 16,-3-2 1-16,3 0-9 15,4 0-1-15,3-1-21 16,8-2-9-16,3 0-47 16</inkml:trace>
  <inkml:trace contextRef="#ctx0" brushRef="#br0" timeOffset="74237.69">28328 13697 304 0,'0'0'112'0,"0"0"-87"0,11 0 9 0,-11 0-1 16,10 3-8-16,-3-3 3 0,14 0-7 16,-3 6-3-16,10 1-10 15,-7-1-3-15,11 0-1 0,11-3 0 16,-15-3 2-16,-4 0-3 16,12-6-2-16,17-7-3 15,0 1 1-15,-4-4-19 16,-7-3-9-16,-3 10-36 15,-11-4-14-15,-10-2-62 16</inkml:trace>
  <inkml:trace contextRef="#ctx0" brushRef="#br0" timeOffset="75257.84">29358 11618 248 0,'-7'-47'93'0,"0"19"-72"0,-4-16 14 15,4 25 0-15,-3-6-9 0,-8-3-1 16,-3 0-5-16,-4-4-1 15,1 4-10-15,-5-3-3 0,-2-7 0 16,-8-9-3-16,-11-3-2 16,-13-7-3-16,-11 7 1 15,0 9 3-15,-7 7 3 16,-18 6-2-16,-14 9-2 16,0 16 4-16,-17 6 1 15,-12 6 2-15,8 10 0 16,-10 9-2-16,-11 4-1 15,3 5-6-15,-14 7 1 16,-3 13-2-16,3 24 0 16,-14 26 0-16,11 9 0 15,13 34 6-15,5 4 2 16,10 25 2-16,21 3 2 0,21 28-5 16,14 9-1-16,18 29 0 15,14 6 0-15,15 28-2 16,16 19-2-16,15 3 1 15,18 3 1-15,28 7 1 16,28-26 1-16,14-5 6 16,18-39 4-16,35-9-1 15,3-25 2-15,64-3-4 16,-7-40-1-16,15-45 2 16,2-28 3-16,15-31-4 15,0-29-1-15,21-28-2 16,-14-31 2-16,21-31 6 0,-15-48 2 15,19-21-7 1,-15-57-2-16,8-15-5 0,-22-45-1 16,0-53-1-16,-10-37 1 15,-21-44 0-15,-1-38 1 16,-31-19-7-16,-39 4-2 16,-46 8-5-16,-49 33-1 15,-57 15-5-15,-45 78-1 16,-29 41 5-16,-46 50 5 15,-10 60-9-15,-50 50-5 16,-3 50-26-16,-35 38-12 16,-15 24-130-1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7T04:38:11.90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7786 3877 272 0,'0'-10'101'0,"0"1"-78"0,0 2 9 15,0 7 0-15,0-6-5 16,0 3 2-16,0 0-5 15,0 0-3-15,0 3-11 16,0 0-2-16,0 0 2 0,3 3 0 16,1 9 4-16,-1 1-1 15,1 9 0-15,3-3-3 16,0 6-1-16,-3 3-3 16,-1 7-1-16,1 8 1 15,-4 8 1-15,0-1-3 16,0 6-1-16,0-12-1 0,0-9-2 15,0 2-2-15,0-12 1 16,0-6-1-16,3-6 0 16,4-10-38-16,0-3-18 15,0-10-118 1</inkml:trace>
  <inkml:trace contextRef="#ctx0" brushRef="#br0" timeOffset="691.08">8541 3845 228 0,'-7'-12'88'16,"7"8"-69"-16,0 4 15 0,0 0 3 0,0 0-8 15,0 0-2-15,0 0-2 16,0 4-1-16,0 5-13 15,3 4 7-15,1 5 2 0,-4 4 1 16,3 13-1-16,1-1-4 16,-4 13 0-16,0 10-9 15,3 2-4-15,1 1-2 16,-1-10 1-16,1-6-1 16,-1-6-1-16,5-7-2 15,-5-6-1-15,1-6-56 16,-1-7-22-16</inkml:trace>
  <inkml:trace contextRef="#ctx0" brushRef="#br0" timeOffset="1683.12">7479 6614 264 0,'-4'-19'99'0,"4"10"-77"0,0-1 9 0,0 7-2 16,0-3-4-16,0 6 2 15,0-3-2-15,0-1 0 16,0 1-14-16,0 0 2 0,0 3 1 15,4 3 1-15,-1 7 1 16,1 15-2-16,-4-3 1 16,0-3-10-16,3 12-3 15,1 7-2-15,0-10 0 16,-4-3 0-16,3 0 0 16,4 3 0-16,0-3 0 0,-3-3-55 15,-4-3-25 1,-4 6-84-16</inkml:trace>
  <inkml:trace contextRef="#ctx0" brushRef="#br0" timeOffset="3583.64">3736 10637 232 0,'-7'0'88'0,"7"3"-69"0,0-3 17 15,0 0 3-15,0 0-10 16,0 0 0-16,0 0-7 16,0 0-2-16,0 0-11 0,0 3-1 0,3 3 2 15,1 0 0-15,3 1 2 16,0-1 0-16,7-3 2 16,-7 0-1-16,14-3 0 15,15 0-5-15,10 0-3 16,3 0 0-16,0 3-1 15,1 1-2-15,-12-1-2 16,1 3 1-16,-3-3 1 16,-1 3-1-16,-10-3 2 15,-4 4 0-15,0-4 1 16,-3 3-2-16,-4-3 1 16,-7-3-4-16,0 0 0 15,0 0 5-15,-4 0 5 16,-3 0-32-16,0 0-11 0,0 0-49 15,4 0-22-15,-1 0-40 16</inkml:trace>
  <inkml:trace contextRef="#ctx0" brushRef="#br0" timeOffset="3934.23">3810 11141 272 0,'-4'16'101'0,"4"-16"-78"0,8 13 13 0,-5-7 0 16,4 0-4-16,7 0 1 15,4-2-3-15,10-4-1 16,0 0-16-16,-10 0 1 0,17-4 0 15,-3 1-5-15,10 0-1 16,4 0-2-16,4 0 1 16,-5 3-4-16,1 0-2 15,4 3 0-15,-22 0 1 16,0-3-1-16,4 0 2 16,0 0-18-16,-8 0-4 15,8 0-29-15,-7 0-11 16,-8-3-104-1</inkml:trace>
  <inkml:trace contextRef="#ctx0" brushRef="#br0" timeOffset="5163.55">5359 10596 256 0,'-11'-3'96'0,"8"-4"-75"0,-4-2 10 0,3 9 1 15,0-3-9-15,4-3 1 16,0 3-2-16,0-10-2 16,4 4-10-16,-4-1 0 0,11-2 1 15,13-10 0-15,12-7 1 16,2 8 0-16,8-1 2 15,4 0-1-15,6 3 0 16,11 3-5-16,0 4 0 16,0 5 4-16,-7 7 4 0,-7 7 3 15,-14 2 1-15,-7 10 4 16,-8 6 2-16,-6 6-11 16,-15 7-6-16,-6-1-4 15,-11 1 1-15,-4-7-5 16,-3 7-1-16,-4-7 0 15,4-2 0-15,4-4 0 16,-5-3 0-16,12 0-3 16,3-4 0-16,7 1-1 15,7 0 3-15,10 0 0 16,8 6 1-16,7-3-3 16,3 6 0-16,7 4 2 0,-6-4 2 15,6 9-2-15,7-2 0 16,-3-1-1-16,7 1 0 15,-7-1 4-15,-14-5 1 16,-7-8-1-16,-1 14 1 16,8 15 7-16,-14 3 3 15,-8-2-4-15,-10 5-3 16,-7-9-3-16,-10-3 0 16,-12-3 7-16,1-16 3 15,7 3-6-15,-14-3-4 16,-15 3-2-16,-6-3-1 15,-4-6-3-15,-4-9 2 16,1-1 1-16,3 0 2 16,3-9-6-16,12 0 1 0,6 0-23 15,11-3-8-15,3-6-32 16,18 3-10-16,0-1-11 16,10-11-1-16,25-29-67 15</inkml:trace>
  <inkml:trace contextRef="#ctx0" brushRef="#br0" timeOffset="5836.85">6258 9806 268 0,'-14'0'101'0,"11"6"-78"0,-1-3 11 0,4-3-1 0,0 0-7 16,0 0-1-1,0-3-5-15,0-3-2 0,4 6-10 16,6-10 4-16,1 1 1 0,10 3 0 16,0-7 2-16,11 4-4 15,3-1-1-15,4 1 0 16,-7 3 4-16,3 2-6 15,-3 4 0-15,-4 4 5 16,-7 2 3-16,-3 3 5 16,-11 1 2-16,0-1-8 15,-7 10-2-15,-4 19-3 16,-3 2-1-16,0-11-5 16,-7 18-1-16,-7 12-3 15,7-6-1-15,-7-9-1 0,14-15 0 16,0-4 4-16,7-3 3 15,3 6 0-15,4-9 0 16,-3-4-1-16,10-2 2 16,7-1-1-16,0-2 0 15,0-7-3-15,0-3-2 16,1 0 1-16,-1-3-1 16,0 0 0-16,-7 0 2 15,-3 3-21-15,-1 0-7 16,1 0-31-16,-4 0-12 15,-4 3-47-15,4 3-21 16,1 3-11 0</inkml:trace>
  <inkml:trace contextRef="#ctx0" brushRef="#br0" timeOffset="7051.23">7440 11596 228 0,'4'3'85'0,"-4"-3"-66"15,0 0 8-15,0 0-2 0,0 0-4 16,0 0-1-16,0 0 1 15,0 0-1-15,0 0-11 16,0 0 14-16,0 0 9 0,-4-3-3 16,-3-6 0-16,0-4-7 15,-4-3-2-15,4-2-5 16,-7-7-1-16,4-7-6 16,-1 4 0-16,0-3-1 15,-3-1 1-15,0-2-4 16,0-1-1-16,4-2 1 15,-1-10 0-15,4-7-2 16,3-2-2-16,4-1 1 0,4 4-1 16,3 6-3-16,4 0 2 15,3 9 1-15,3 4 0 16,4-1 0-16,1 10 0 16,2 0 0-16,-6 3 2 15,3 7-1-15,-3 2 2 16,-1 7 0-16,1 3 1 15,3 6-2-15,-3 3 1 16,0 4-2-16,-4 2-1 16,0 1 3-16,-4-1 0 15,1 1-1-15,-4-1 1 16,0 1-4-16,-3-4 0 16,-1-3-50-16,1-6-20 0,-1 0-47 15,8 0-18-15,-1-3 2 16</inkml:trace>
  <inkml:trace contextRef="#ctx0" brushRef="#br0" timeOffset="7684.81">7585 9903 284 0,'-4'-6'107'0,"4"6"-83"0,-3-7 13 0,3 7 1 16,0 0-13-16,0 0-3 16,0 0-8-16,0 0-4 15,0 0-5-15,3-3 3 0,1 0 2 16,3 0 3-16,0-3 3 16,3-1-5-16,5 1 1 0,2 3-5 15,4 0 1-15,4 3-1 16,0 3 1-16,-1 6 2 15,-2 7 4-15,-1 9 5 16,-14 7 3-16,0 8-5 16,-7 1-2-16,-7-6-5 15,0 5-1-15,-11-2-5 16,8-13-3-16,-1-3-3 16,0 6 1-16,1 4-1 15,-1-7 0-15,4-3 2 16,7-4 0-16,4-2 0 15,3-3 2-15,7-4 1 16,3-3 3-16,5-3-3 0,2 1-2 16,1-1 0-16,0-3 1 15,-1 0-3-15,-2 3 0 16,-1-3-1-16,-7 0-2 16,4 0-41-16,-4-3-18 15,0 0-14-15,0-1-6 16,-4 1-82-1</inkml:trace>
  <inkml:trace contextRef="#ctx0" brushRef="#br0" timeOffset="8616.31">5623 12208 216 0,'-7'0'82'0,"7"0"-64"0,0 0 11 16,0 0 2-16,0 0-4 15,0 0 4-15,7-4-4 16,0 1-2-16,0 0-13 15,4 3 3-15,0-3 5 0,3 0-2 16,3 0-1-16,4 3-1 0,4 0 0 16,10 0-2-16,4 0 1 15,11-3 1-15,10-4-1 16,10 1-1-16,25-3-1 16,25-7-3-16,18-3 1 15,28 7-4-15,0-4-2 16,21 0-2-16,-8 1-3 15,-2 2 1-15,-36 0 1 16,-32 4 12-16,25-3 6 16,29-1-8-16,-19 7-4 15,-20 3-1-15,-47 3 2 16,-13 0-2-16,-4 3-2 16,3-3-2-16,-13 6 0 15,-11-3-2-15,-11-3 2 0,-4 0 0 16,-6-3 3-16,-7-3-5 15,-8 6-3-15,1-3-39 16,-4 3-17-16,-4 0-40 16,-6 0-13-16,-8 0-60 15</inkml:trace>
  <inkml:trace contextRef="#ctx0" brushRef="#br0" timeOffset="9518.21">6170 12800 232 0,'0'-16'88'0,"0"16"-69"0,7-9 15 16,-7 9 1-16,0 0-5 16,0 0 2-16,4 0-3 0,-4 6 0 15,0 4-16-15,0 2 1 0,-4 4 2 16,4-4-4-16,-3 14 1 16,-1-4-6-16,-3 9-2 15,0 13-2-15,-7-3-3 16,7-10 1-16,0 3-1 15,0-9-3-15,3-3 2 16,1-6-1-16,3-3 0 16,0-1 2-16,0-9 0 15,3 7-3-15,1-1 0 16,-1 1 4-16,8-4 1 16,6-6-3-16,-2 3-1 15,9 0 1-15,4 0 2 16,8 0-2-16,-1 4-2 15,4-1 2-15,-11 6 2 0,-3-2 9 16,3 9 3-16,4 6 5 16,-4 9 1-16,-7-2-2 15,-3-1 2-15,-4-3-1 16,-7 0 0-16,-7-3-3 16,-4-6 1-16,1-3-5 15,-15 0-1-15,-10-1-9 16,-4-2 0-16,-3-4-1 15,7-6 2-15,7 7-1 16,-8-10-1-16,-6-3-6 16,17 3-1-16,-6 0-37 15,3-7-15-15,6-2-34 0,5-4-14 16,6-9-49 0</inkml:trace>
  <inkml:trace contextRef="#ctx0" brushRef="#br0" timeOffset="9951.46">6205 12734 248 0,'-10'10'93'0,"6"-7"-72"0,-3 6 11 16,4-9 1-16,-1 6-7 16,4-6-1-16,0 0-2 15,-3 4 0-15,3-4-13 16,0 0 3-16,0 0 1 0,0 6 4 15,3-6 3-15,8-6-2 16,3 2 0-16,7-2-8 16,7 0-2-16,8-3-5 0,-5 2-1 15,5 1-3-15,-12 3-1 16,1 0 1-16,-4 0 2 16,11-1-1-1,-7 1 2-15,-4 0-33 0,0 3-14 16,-7-3-18-16,0 0-7 15,0 0-77 1</inkml:trace>
  <inkml:trace contextRef="#ctx0" brushRef="#br0" timeOffset="10451.14">6650 12455 236 0,'-7'-3'90'0,"7"3"-70"0,0-3 17 0,0 3 2 0,0 0-8 15,0 0 2-15,0-6-8 16,7-4-3-16,0-2-12 15,-4-1 2-15,5 4 4 0,-1 6 1 16,3-4-1-16,8 7 3 16,-4 0 0-16,-4 7 3 15,5 5 3-15,2 16-4 16,-3-3-3-16,-7 1-6 16,-3-8 0-16,-4-2-7 0,0 3-1 15,-4 3-2-15,1-6 1 16,-1-1-4-16,-3 1 0 15,7-4-1-15,7 7-2 16,-3-9 3-16,3-1 2 16,7 0 2-16,4 1 1 15,-1-7-5-15,1 0-1 16,3-3 1-16,-3 0 2 16,3 0 0-16,-7 0 2 15,0-3-46-15,-3 3-18 16,-4 0-36-16,0-3-15 15,0-7-41 1</inkml:trace>
  <inkml:trace contextRef="#ctx0" brushRef="#br0" timeOffset="11735.37">7609 12979 264 0,'0'-10'101'0,"0"10"-78"0,0-6 6 0,0 3 0 0,0 3-5 16,0-3 1-16,-3 0 1 15,-1 0 1-15,1-1-14 16,-1 1 8-16,1-3 5 0,-4-6-3 16,-4-4 1-16,1 6-9 15,-5-2-4-15,1 3-6 16,-3-1-2-16,-8 7 1 15,7 3 0-15,4 0-5 16,-7 13-1-16,-11 8 1 16,4 5 0-16,0-1-2 15,7-3 0-15,3-4 2 16,0 1 2-16,4-3 0 16,-3 3-1-16,6-10-2 15,4 4-1-15,7-4-1 0,4-3 0 16,6-3 0-16,1 4 3 15,-1-4 0-15,4 0 1 16,15 0 0-16,-1 0 2 16,0 0-3-16,-3 4 0 15,-11-1 1-15,11 3 2 16,10 4-1-16,-14 6-1 16,0-10 3-16,0 13 0 15,4 3-1-15,-4 0-2 16,-3-3 1-16,-8-3-1 15,-2-6 8-15,-5 5 7 16,1 1-3-16,-4 0 1 16,0-3-6-16,-11 2 1 0,-7 8-5 15,-6-8 0-15,-5 1-1 16,-2-6-2-16,-12-7 1 16,12-3 1-16,6-3-3 15,-7-9 0-15,4 2-1 16,3-2-2-16,-3-7-2 15,10 4-1-15,8-4-27 16,3 4-13-16,14-4-39 16,3 0-16-16,5 4-52 15</inkml:trace>
  <inkml:trace contextRef="#ctx0" brushRef="#br0" timeOffset="13897.63">8065 12264 192 0,'0'-3'71'0,"0"3"-55"0,0 0 4 16,0 0-2-16,0 0-5 15,0 0 0-15,0 0 1 16,0 0 2-16,0 0-9 15,0-6 7-15,0 6 5 0,-4-4-1 0,4-2 1 16,0 6-1-16,0 0-2 16,0-3 0-16,0 3 0 15,0-6-2-15,-4 6-1 16,1 0-3-16,3-3 1 16,-4-1 0-16,4 1 1 15,-3 0-2-15,-1 0 1 16,1 0 0-16,-1 0 1 15,1 3-4-15,-1 0 0 16,-3 0-3-16,4 0 2 16,-4-3-2-16,3 3 2 15,1 0-2-15,-5 0 2 16,-2 0-4-16,-1 0 0 0,1 0 1 16,-1 0 0-16,1 3 0 15,-1 0 0 1,-3 3-2-16,3 0 1 0,4-2-2 15,-10 5-1-15,-1 10 5 16,4 3 1-16,0 15-2 16,0 4-3-16,3 3 0 15,4-6 1-15,0-10 1 16,3 6 1-16,4-5 0 16,4-1 2-16,-1-3-1 15,8 0 0-15,7 3-1 16,3-3 0-16,7-6-2 15,-3-6-2-15,-11-4 1 16,7-3 1-16,-3 1-1 0,3-7-1 16,4-4 5-16,-1 1 1 15,-6-6 4-15,-8 3 1 16,1-1-5-16,-4-5-2 16,0-7 0-16,-3 6 0 15,-8-2 0-15,-3 2 0 16,-3 7-5-16,-1 6 1 15,4 0 0-15,-11 6 0 16,-10 7-5-16,7-4-1 16,3 1-13-16,1 5-3 15,2-5-19-15,8-4-9 16,7-3-31-16,7-6-13 16,-3 0-71-1</inkml:trace>
  <inkml:trace contextRef="#ctx0" brushRef="#br0" timeOffset="14768.21">9387 11637 288 0,'-10'0'110'0,"-1"6"-86"0,1 0 16 0,3-2 0 16,3-1-18-16,4-3-4 0,0 3-3 15,7 0 1-15,7 3-9 16,7-3 5-16,4 0 3 0,3 4-5 15,4-4-3-15,7 0-2 16,3 0-1-16,4 0-2 16,-4 4-2-16,-3-4 1 15,-7 3 1-15,-11 3-39 16,-7-2-16-16,-7 8-113 16</inkml:trace>
  <inkml:trace contextRef="#ctx0" brushRef="#br0" timeOffset="15000.08">9479 12145 280 0,'-7'3'104'0,"11"3"-81"0,3-3 14 0,-4 0 1 16,4-3-11-16,7-3-1 15,4 0-6-15,10-3-3 16,-3-3-9-16,-4 9-3 0,14-10-1 15,15 7-2-15,-8-3 1 16,-3 3-2-16,-7-4-1 16,-4 7-35-16,-10 0-16 15,-1 0-102 1</inkml:trace>
  <inkml:trace contextRef="#ctx0" brushRef="#br0" timeOffset="16347.94">11328 10336 212 0,'0'0'79'0,"0"0"-61"0,0-4 8 0,0 4 1 16,3-6-3-16,1 6 1 15,-1-3-3-15,4-3 1 16,0-4-13-16,0 7 5 0,1-3 5 15,-1 0-2-15,0-4 12 16,0 1-3 0,-4 0-8-16,1 2-1 15,-1-2-5-15,-3-1 0 16,0 1-3-16,0 0 1 16,-3-1-4-16,-1-2-2 15,-3-4-2-15,0-3 0 16,-3 0 0-16,-5 1 1 15,-2-1-2-15,-8 3 1 16,-10 0-2-16,0 13 2 0,-4 3-4 16,0 3 0-16,0 13 1 15,4 0 0-15,0 6-3 16,3 3 2-16,0 3-1 16,7 10-2-16,1 2 0 15,2 14 3-15,5 8 0 16,3 1 1-16,7-3 0 15,3-4 0-15,4-9 0 16,7-3 0-16,4-6 4 16,3-10 2-16,7 0-2 15,4-12-1-15,10-7 1 16,7-6 0-16,8-3-2 0,-1-6-2 16,-3-3 3-16,-4-7 0 15,-6-3 1-15,-5-9 2 16,1-7-3-16,-7-5-2 15,-4-7 2-15,-3 3 2 16,-4 0-2-16,-4-3 0 16,-3 12-1-16,0 1-2 15,-3 6 3-15,-1 6 0 16,1 6-1-16,-4 10 1 16,0 6-2-16,0 12-1 15,-4 10 1-15,1 16 1 16,-1 15-3-16,1 7 0 15,-1 6 1-15,1 6 2 0,-1 15-1 16,1 11-1-16,3-4 1 16,0-6-1-16,-4-10 0 15,4-3 2-15,4-6-1 16,-1-9-1-16,1-10-2 16,-1-9 1-16,1-7 3 15,-1-9 1-15,-3-6-12 16,4-6-7-16,-1-4-29 15,1-6-11-15,0-3-24 16,-1-6-10-16,4 0-61 16</inkml:trace>
  <inkml:trace contextRef="#ctx0" brushRef="#br0" timeOffset="16975.03">11892 11298 268 0,'4'0'101'0,"-4"0"-78"0,0 0 15 16,0 0 2-16,0 0-7 15,0 0 1-15,0 0-2 16,-4 0 0-16,-3 0-17 15,0-3 6-15,0 0 3 0,-4-3-4 16,1-1 1-16,-1-2-8 16,1 0-3-16,-1-4-3 15,-3-3 0-15,3-2-4 16,4-4 0-16,0 6-3 16,4-28-3-16,3-16 4 15,3 4 3-15,4 3-1 0,4 9 0 16,3 6-3-16,4 4-1 15,-1 12 3-15,1 3 3 16,0 3-2-16,-1 7-2 16,1-1 2-16,3 4 0 15,0 3-1-15,-3 3 1 16,-1 3-2-16,1 3 2 16,-4 4 0-16,0-1 1 15,-3 4-2-15,-1-1-2 16,1-2-19-16,0-1-8 15,-1-6-19-15,-3 4-9 16,-3-4-17-16,3-6-5 0,7-4-77 16</inkml:trace>
  <inkml:trace contextRef="#ctx0" brushRef="#br0" timeOffset="17559.27">11966 10129 284 0,'-7'-13'107'0,"7"13"-83"0,-3-12 10 0,3 5 2 16,0 1-11-16,0-3-2 16,0-7 0-16,3 7 0 15,1-7-12-15,3 0 0 0,3 1 2 16,8-1-1-16,3 0 1 15,4 4-5-15,3 5 0 16,0 4 4-16,1 6 2 0,-5 10 1 16,-3 9 4-1,-3 6 0-15,-7 3 3 0,-4 1-6 16,-7-1-1-16,-4 0-7 16,-6-5-3-16,-1 8 2 15,0-9 0-15,1 0-6 16,3 0 0-16,7-3 1 15,3 0 1-15,4-3-1 16,4 0 1-16,3-3-2 16,4-4-1-16,3-3 1 15,0-2-1-15,-3-4 0 16,-1-3 2-16,1 0-6 16,-4 0 1-16,-3 0-45 15,-1 0-18-15,-3-3-27 0,0 3-7 16,0 3-67-1</inkml:trace>
  <inkml:trace contextRef="#ctx0" brushRef="#br0" timeOffset="18300.27">11024 11646 324 0,'0'0'123'0,"0"0"-95"0,-3 3 11 0,3-3 1 16,0 0-13-16,0 0-1 16,0 4-4-16,3 2 1 15,1-3-13-15,3 0 3 0,3 0 1 16,8 0 1-16,3 0 1 15,8 4-2-15,9-4 1 16,8 0-4-16,4-3-1 16,10 0-4-16,10-3 1 15,18-7-2-15,-17 4 2 0,-15 3-4 16,36-6-2-16,35-4 2 16,-11 4 2-16,-13 2-2 15,-15 4 0-15,-10-3 5 16,-15 6 3-16,-10 0-4 15,-11 0-2-15,-6 0-2 16,-8 0-3-16,-7 0 3 16,-3-3 0-16,-4-3-1 15,-7 3 1-15,0-4-33 16,-4 7-14-16,-3 0-31 16,-3 0-11-16,-4 0-44 15,3 0-18-15,1 0 15 16</inkml:trace>
  <inkml:trace contextRef="#ctx0" brushRef="#br0" timeOffset="19228.43">10982 12292 316 0,'-4'-3'118'0,"1"-3"-92"0,3 6 6 0,0 0-2 0,0 0-8 16,0 0 1-16,0 0-3 16,0-10-1-16,3 7-10 15,1-3 1-15,3-3 3 0,4-1-1 16,-1 1 1-16,8 6 1 15,-4-4 2-15,-3 4-5 16,10-3 1-16,10 3-1 16,1 3 1-16,-4 3 2 15,-3 3 2-15,-4 7-1 16,-3 6 4-16,-7 9-7 16,-8 6-2-16,1-9-5 15,-11 19-2-15,3-6-1 16,-7 9-2-16,-6 6 1 15,6-15-1-15,1-10 0 0,-1 3 0 16,0 16 0-16,4-6 0 16,4-6-3-16,3-4 0 15,3-6 2-15,8-6 2 16,3-7 0-16,-3-8-1 16,-1-1 3-16,8-6 0 15,7-4-4-15,-4-2 1 16,-4 0-22-16,-3-1-8 15,1 4-38-15,-5-4-16 16,1 7-77 0,-4-3-68-16,-4 6 86 15</inkml:trace>
  <inkml:trace contextRef="#ctx0" brushRef="#br0" timeOffset="19753.93">11469 12245 292 0,'-4'-9'110'0,"8"2"-86"0,-4-2 22 16,0 9 4-16,0-3-14 16,3 0-3-16,-3 0-2 15,0 3 0-15,0 3-16 16,0-3-5-16,-3 12 1 0,-4 7-7 0,0 9 0 15,-4-3-4-15,4 1-1 16,0-1-1-16,3-3 0 16,4-4-3-16,0 1 1 15,4-3 2-15,0 0 1 16,3-7 1-16,0-3 0 16,3-3-3-16,1 0 0 15,3 1 2-15,4 2 0 16,6 3 3-16,4 7 3 15,4 3 2-15,4 0 1 16,-1 3 0-16,-3-4 0 16,-4 1 2-16,-4 0 4 15,-2 0 3-15,-5 0 2 16,-6-4-2-16,-4 1 2 16,-4-3-4-16,-6-4-1 15,-8 0-8-15,-6 1-2 0,-4-4-2 16,-8-3 1-16,-2 0-7 15,-1 0 1-15,0-3-30 16,4 0-11-16,3-3-12 16,4 0-6-16,3 0-21 15,8-3-8-15,3-4-63 16</inkml:trace>
  <inkml:trace contextRef="#ctx0" brushRef="#br0" timeOffset="20079.43">11472 12195 356 0,'-3'-6'134'0,"-1"6"-104"0,4 0 12 0,0 0-2 15,0 0-18-15,0 0-2 16,0 3-3-16,7 0-2 16,0 0-7-16,0 0 1 0,15-3 4 15,13 0-3-15,4 0 2 16,0-3-7-16,-1 0-3 16,-2-3-1-16,-1-1 1 0,-7-2-21 15,0 3-9-15,-3-1-52 16,-4-5-21-1,0 3-67-15</inkml:trace>
  <inkml:trace contextRef="#ctx0" brushRef="#br0" timeOffset="21482.49">12150 12233 240 0,'7'-7'90'0,"-7"7"-70"0,3 0 17 16,-3 0 2-16,0 0-4 0,0 0 2 15,0 0-3-15,0 0-1 16,0 0-18-16,-3 0 6 0,-1 0 6 16,-3 0-6-16,0 0-2 15,-3 0-7-15,2 3 0 16,1-3-7-16,-7 7-3 15,-3 2-1-15,-5 7-1 16,5-4 0-16,-1 10 0 16,4-3 0-16,4-6 0 15,2-4-3-15,1 0 2 16,0 1-1-16,0-1-2 16,4-2-2-16,3-1 1 15,0-3 3-15,3 6 1 16,1-2 1-16,-1-4 0 0,1-3-3 15,3 6 2 1,7-3 1-16,4 7 0 0,3-4 0 16,0 10 2-16,4-4-3 15,-1 7 0-15,5 0 1 16,-8-4 0-16,-4-5 0 16,1 9 2-16,0-10-1 15,-1 10 2-15,5 0 9 16,-12-7 7-16,-3-2 1 15,0-1 0-15,-3 0-4 16,-4 1 0-16,0-1-7 16,-11-3-3-16,-10 4-3 15,-4-1 0-15,-3-6-4 16,7 7-2-16,0-7 4 0,-4 0 1 16,-3 0-3-16,3 0 1 15,4 1-2-15,3-1-2 16,4 0-15-16,4 0-7 15,3-3-29-15,7 0-10 16,3-3-48-16,11-7-20 16,4-2-6-1</inkml:trace>
  <inkml:trace contextRef="#ctx0" brushRef="#br0" timeOffset="22274.84">12375 11982 232 0,'0'-3'88'0,"0"3"-69"0,-3-4 11 0,3 4-2 16,0 0-3-16,-4-3 0 16,1 0-1-16,3 0 0 15,-4 3-13-15,4 0 9 0,-3-3 3 16,3 0 2-16,-4 0 2 16,1 0-6-16,-1 3-1 15,1 0-7-15,3 0 0 16,-7 6 1-16,0 0 1 0,3-3-6 15,-3 7-1-15,-4 5-2 16,1 1-1-16,-1 3-3 16,4-4 1-16,0-2-2 15,0 6-1-15,0 6 1 16,0-6-1-16,3-4 0 16,4 4 0-16,0 6 2 15,4 0 1-15,3-3 1 16,0-6 0-16,0-3 0 15,7-4 0-15,7-3 0 16,-3-3 0-16,-4-3-2 16,7-3 1-16,15-6 2 15,-5-1 2-15,-2-5 1 16,-8 8 0-16,-4-2-2 0,-6-3-1 16,0-4 3-16,-11 3 5 15,0 4-5-15,-11-1-2 16,-7-2-3-16,1 3 0 15,-4 9-4-15,6 6-2 16,1-3-9-16,-3 6-5 16,-1 7-22-16,0 0-10 15,4-1-18-15,7 1-9 16,4-7-73 0,6-2-64-16,8-7 83 15</inkml:trace>
  <inkml:trace contextRef="#ctx0" brushRef="#br0" timeOffset="23568.13">12432 9401 276 0,'-14'-15'104'0,"3"8"-81"0,-3-2 9 0,7 6 1 15,-4-4-12-15,1-2 0 16,-4 0-8-16,-4-7 0 16,-3 0-8-16,-4 1 6 0,-6-4 2 15,-8 6 2-15,-7-2 4 16,-4 2-9-16,1 4-1 15,-4 6-5-15,-10 6-1 16,-18 6-1-16,-11 7 1 16,4 9-4-16,-11 3 0 0,-18 35 1 15,1 18 0-15,0 7-3 16,-8 22 2-16,-10 28-1 16,7 9 0-16,4 44 2 15,-4 10 0-15,0 34 0 16,10 25 0-16,22 10-3 15,17 19 2-15,18 15 1 16,22-22 0-16,20 6 0 16,25-78 0-16,-4-53 2 15,64 69 3-15,29 41 2 16,24-26 3-16,-39-75-5 16,63-12-1-16,15-38 2 0,3-25 1 15,4-29 3-15,-25-33 1 16,-28-7 1-16,60-44 2 15,88-54 4-15,-31-11 1 16,-5-23 1-16,-27-34 0 16,-4-7-5-16,-4-34-1 15,-27 3-2-15,2-28 0 16,8 3 5-16,-14-31 1 16,-7 15-7-16,3-37-2 15,-17 6-7-15,-29-22-2 16,-24-15 2-16,-29-7 1 15,-21-19-1-15,-24-22 1 16,-25 20-11-16,-46 14-2 16,-32 14-2-16,-31 37 2 0,-47 63 1 15,-17 59 1-15,-31 63 2 16,-33 66 2-16,8 66-3 16,-18 31 2-16,31 34-21 15,40-2-11-15,38-26-22 16,43-19-11-16,42-2-123 15</inkml:trace>
  <inkml:trace contextRef="#ctx0" brushRef="#br0" timeOffset="33513.12">26067 6391 260 0,'0'-6'96'0,"0"6"-75"0,0-10 17 0,0 7 1 15,0 0-6-15,0 3 1 16,0-3-11-16,0 0-1 16,0 0-13-16,0 0 1 0,0 3 3 15,0 0 6-15,3 0 3 16,1 0 2-16,-4 9 0 15,0-3-7-15,0 10-2 16,0-3-9-16,0 9-4 16,0-4 1-16,0 11 0 15,0-4 1-15,3 0 0 16,1-3-2-16,-1-4-2 16,1-2 7-16,-1-6 3 15,1-1-1-15,-4-9 2 16,0 0-6-16,0-9-1 15,0-1-4-15,0-2-1 0,0-1 1 16,4-3 0-16,-1 4-3 16,1-1 0-16,-1 4 2 15,1 0 2-15,-1-4-35 16,-3 13-15-16</inkml:trace>
  <inkml:trace contextRef="#ctx0" brushRef="#br0" timeOffset="35626.75">17145 10094 256 0,'0'-3'96'0,"0"6"-75"0,0 0 8 15,0-3-1-15,0 7-8 16,0-1 0-16,4 0 0 16,-1 0 0-16,4 1-11 15,4-1-1-15,3 0 2 0,3-3-6 0,8 0 0 16,7-3-2-16,3 0-2 15,4 0-2-15,0-3 1 16,-4 3-6-16,-7 0 0 16,-7 3-123-1,-6 7-71-15,-12-1 83 16</inkml:trace>
  <inkml:trace contextRef="#ctx0" brushRef="#br0" timeOffset="35836.75">17184 10539 204 0,'0'0'77'0,"7"0"-60"0,11-9 21 0,-8 6 9 0,8-3-12 16,10-1-2-16,4 1-13 16,3 3-5-16,-3 6-8 15,-1 3-5-15,-2 4-1 0,-5 2-4 16,-2 1 0-16,-1-4-60 15,0 1-27-15,0-10-28 16</inkml:trace>
  <inkml:trace contextRef="#ctx0" brushRef="#br0" timeOffset="36476.35">18288 9373 204 0,'4'-9'77'0,"-4"5"-60"0,0 1 13 16,0 3 3-16,0 0-4 16,0 0 1-16,0 0-4 15,0 0-1 1,-4 10-6-16,-3 5 1 0,0 11-5 16,0 11 1-16,-4 4-5 15,1 0-1-15,3 3 2 16,0-7 3-16,3 1-8 0,4-4-2 15,0-5 1-15,4-4 3 16,6-3 2-16,4-7 1 16,7-2-2-16,8-4-1 15,2-6-5-15,5 7-1 16,-1-10-1-16,-3 6-2 16,-4-6 1-16,0 0 1 15,-7 0-1-15,-3 0-1 16,-4 3-10-16,0-3-4 15,-3 0-33-15,-1 0-12 16,-3 0-33-16,0 0-12 16,1 0-18-1</inkml:trace>
  <inkml:trace contextRef="#ctx0" brushRef="#br0" timeOffset="36914.54">18651 9373 244 0,'-3'-16'93'0,"3"10"-72"0,0 0 9 16,0 6 2-16,0 0-9 0,0 0 1 15,0 0-2-15,3 3 1 16,-3 6-13-16,0 4 3 0,0 12 3 16,0 9-2-16,0 14 2 15,-3 2-3-15,3-3 2 16,0 9-4-16,0-6 1 16,0 13-7-16,3-3-1 15,1-1-2-15,3-2 1 16,0-4-2-16,0-6-1 15,-3-9 1-15,-1-1-1 16,1-9 2-16,-1-3 1 16,-3-3-4-16,4 0 1 15,-4-12-16-15,0-1-6 16,3 1-18-16,1-4-7 16,3-6-19-16,-4 0-7 0,8 0-53 15</inkml:trace>
  <inkml:trace contextRef="#ctx0" brushRef="#br0" timeOffset="37289.6">19152 9655 236 0,'-3'-15'88'0,"-1"18"-69"0,1-3 15 0,-1 3 1 15,-3 3-5-15,0 3 2 16,0 1-7-16,-4 9-3 16,1 3-12-16,-1 3 0 0,1 3 1 15,-1 3 0-15,-3 7 1 16,0 9-4-16,0 3 0 15,0-3-3-15,0-3 0 16,-1-9-6-16,5 2 1 16,-1-9 0-16,4-3 2 15,0-6-3-15,4-3-2 0,-1 0-23 16,4-13-7-16,0 3-26 16,4-6-10-1,-1-6-62 1</inkml:trace>
  <inkml:trace contextRef="#ctx0" brushRef="#br0" timeOffset="37577.47">18962 9643 244 0,'-7'-7'90'0,"3"11"-70"0,4 5 10 16,0-3 2-16,0 7-5 0,4-1 4 15,-1 4-4-15,4 3-2 16,0 3-13-16,0 6 3 16,1 3 5-16,2 7 0 0,4 12 3 15,0-3-13-15,0 6-6 16,4-6-2-16,-4-6 0 16,0-3-3-16,-3-7 0 15,-1-3-10-15,1-6-5 16,-4-3-47-16,-3 0-19 15,-1-3-66 1</inkml:trace>
  <inkml:trace contextRef="#ctx0" brushRef="#br0" timeOffset="38128.48">18270 10398 208 0,'-17'10'77'0,"10"-4"-60"0,0 3 8 0,3-2 2 16,1-4-1-16,-1 6 2 16,1-9-4-16,3 0-3 15,-4 7-11 1,4-4 5-16,0 6 2 0,4-9 2 0,3 6 1 16,3-3-5-16,4-3-1 15,7 0 0-15,8 0 2 16,6 0-1-16,7 0 1 15,4-3-2-15,4-3 1 16,17 3-4-16,17-3-1 16,4 6-2-16,-3 0 2 15,0 6-5-15,3-6-1 16,0 0 4-16,-7 0 5 16,-7-6-7-16,-14 6-1 15,-7-10-3-15,-7 7-2 0,-7-6 3 16,-4-1 2-16,-7 1-4 15,-3-1-1-15,-4 4-20 16,-7 0-9-16,-3 3-29 16,-4 3-11-16,-3 3-41 15,-1 9-18-15,1 4 5 16</inkml:trace>
  <inkml:trace contextRef="#ctx0" brushRef="#br0" timeOffset="38880.65">18299 10938 276 0,'-4'-7'104'0,"8"1"-81"0,6-6 14 15,-3 5 1-15,7-2-7 16,11-1 2-16,3-2-6 16,0 3 1-16,4-1-16 15,-4 1 6-15,1 9 3 0,-5 0-3 16,-2 6 0-16,-5-3-2 16,-3 7 3-16,-3 5 0 15,-4 1 1-15,0 0-11 16,-3 2-3-16,-4-5-4 15,0-4 1-15,0 10-4 16,0-3 0-16,0-1 1 16,0 1 0-16,0 0 0 15,0 0 0-15,0-1 0 0,3-2 0 16,1 2-3-16,3-2 2 16,3-4 1-16,4 7 2 15,4-3-3-15,3-1 0 16,0 4-1-16,4-1 0 15,-4 1 2-15,-3 0 2 16,-4 3-1-16,-4-1 2 16,-2-2-2-16,-5 0-1 15,-6-1 9-15,-8-2 4 16,-7-4-2-16,-3 1 1 16,0-1-7-16,0-6-3 15,0 7-4-15,-1-4 1 0,1-3-1 16,0-3 0-16,4 0 2 15,2 0 2-15,1 0-28 16,4 0-9-16,3 0-21 16,7 0-7-16,3 0-17 15,1-3-5-15,6 3-69 16</inkml:trace>
  <inkml:trace contextRef="#ctx0" brushRef="#br0" timeOffset="39194.39">18912 11145 364 0,'0'0'137'0,"0"0"-106"0,4 3 4 0,-1 0-6 16,1 3-19-16,3 4-3 16,4 2-3-16,-1 1 0 15,4-1-2-15,0 7-4 0,1-3 1 16,2-4 3-16,-3 4 1 16,0-4-1-16,-3-2-2 15,0-1-26-15,-1-6-10 0,1 0-66 16,3 1-28-16,4-1 3 15</inkml:trace>
  <inkml:trace contextRef="#ctx0" brushRef="#br0" timeOffset="39452.62">19177 11025 304 0,'-4'0'115'0,"1"10"-89"0,-4 6 5 15,0-4-1-15,3 4-6 16,-3 12 1-16,0 0-3 16,0 10-2-16,-3 9-10 0,-1 12 0 0,0 10 3 15,1 4-9-15,-1-11-2 16,4 4-2-16,0-6 0 16,4-7 0-16,-1-3 0 15,1-9-42-15,3-10-17 16,0-12-32-16,3-6-13 15,8-7-17 1</inkml:trace>
  <inkml:trace contextRef="#ctx0" brushRef="#br0" timeOffset="39913.18">19216 10690 244 0,'-4'-3'90'0,"1"6"-70"0,-4-3 17 16,0 3 2-16,0-3 1 15,0 0 3-15,3 6-8 16,4-6-4-16,0 0-17 16,0 3 2-16,4-3 2 0,3 10-2 0,7-4 3 15,7-3-6-15,7 4 0 16,0-4-4-16,4 6 0 16,-4 1 1-16,1-1 4 15,-5 0 1-15,-6 4 0 16,-4 3-1-1,-3 2-1-15,-4 4-7 0,-7 13-2 16,0-1-2-16,-4 4 1 16,1-4-2-16,-1-5 2 15,0-7-7-15,1-4 1 16,3-5-39-16,-4-4-16 16,1 1-29-16,-1-4-8 15</inkml:trace>
  <inkml:trace contextRef="#ctx0" brushRef="#br0" timeOffset="43114.18">20070 10289 124 0,'0'0'46'0,"0"3"-35"0,0 0-2 0,0-3-2 0,0 0-3 15,0 0 0-15,0 0 11 16,0 0 7-16,0 0-5 15,3 0 1-15,-3 0-11 16,4 0 0-16,-4 0 0 0,0-3 1 16,0 0 2-16,0-1 1 15,0 1 1-15,0 0-2 16,0 0-1-16,-4 0-1 16,1 0 2-16,-1 3-3 15,4 0-2-15,-7 0-2 0,3 3 0 16,1 3-2-16,-1 0 2 15,1 1-4-15,-1-1-2 16,1 3 2-16,3 1 2 16,0-1 0-16,0-3 2 15,3-2-2-15,1 2 2 16,3-6 2-16,0 0 2 16,0-6 1-16,4 6 2 15,-1-10-1-15,1 7 2 16,-4-6-2-16,0-1 2 15,0 1-2-15,-4-1 2 16,-3 1-2-16,0 0 0 16,-3 2-1-16,-4 1 0 15,0 3-4-15,0 3-3 16,-4 0-3-16,4 6-1 0,0 1 2 16,0-1 2-16,3 0-2 15,1 0 0-15,3 1 1 16,0-1 0-16,0-3 0 15,3 0 0-15,1 0-3 16,0 0 0-16,-1-3-40 16,1 7-17-16,-1-4-70 15</inkml:trace>
  <inkml:trace contextRef="#ctx0" brushRef="#br0" timeOffset="55002.59">20479 10226 204 0,'-4'0'77'0,"4"0"-60"0,-7-6 15 0,7 6 4 15,-3 0-5-15,3 0 2 16,-4 0 1-16,1 0 1 16,3 0-19-16,0 0 8 0,0 0 4 15,0 0-2-15,0 0-1 16,0 0-5-16,0 0-2 15,0 0-4-15,7 0 1 16,0 0-2-16,3 0 2 16,1 0-4-16,3 0 1 15,0 0-1-15,4 0 3 0,-1 0-1 16,8 0 0-16,-4 0-5 16,7 0 0-16,-3 0-3 15,7 0 2-15,10 0-2 16,-14 0 0-16,-3 0-1 15,3 0 0-15,11 0-2 16,-14 0 1-16,-4 0-2 16,11 0 2-16,10 0 4 15,8 0 6-15,2 0-7 16,-9 0-3-16,-8 0-2 16,11-4-1-16,-7 4 0 15,7-6 0-15,-8 6 0 16,12-9 2-16,-4 9-3 0,7-10-2 15,10 7 2-15,-3-3 2 16,-7-3 0-16,-7 9-1 16,-7 0 1-16,-4 0-1 15,-3 0 2-15,-1 0 1 16,1 0 1-16,0-4 2 16,3 1-3-16,0-3 0 15,4 0-1-15,4-1-2 16,-5 4 1-16,1 0 1 15,0 3-1-15,-4 0-1 16,-7 3 1-16,1 0-1 16,-1 1 0-16,-3-1 2 15,-4 0-1-15,-4-3 2 0,1 0-2 16,-4 0-1-16,0 0-2 16,-3 3 1-16,-1-3 3 15,-2 3 1-15,-1-3-4 16,0 0 1-16,-4 0 0 15,1 0 0-15,-1 0-9 16,1 0-4-16,-4 0-29 16,0-3-12-16,0 0-38 15,-4 0-15-15,1-4-84 16</inkml:trace>
  <inkml:trace contextRef="#ctx0" brushRef="#br0" timeOffset="55997.17">20486 10815 268 0,'-11'-3'101'0,"8"3"-78"0,-1-3 15 0,4 3 4 16,0 0-12-16,0 0-2 16,0 0-3-16,0 0-1 0,0 0-13 15,0 0 4-15,4-3 5 0,3 0 0 16,3 0 0-16,1 0 1 15,3-4-1-15,4 1-5 16,3 3 1-16,0 0-3 16,4 3 0-16,-1 3-1 15,-2 3 0-15,-5-3 5 16,-3 13 1-16,-3 6-1 16,-8 6 0-16,1-6-9 15,-11 22-5-15,-7 16-2 16,-4-10-1-16,1-3 0 15,-1 0 2-15,4-10-1 0,3-2-1 16,4-10 5-16,0 3 1 16,7-9-5-16,4-3-2 15,3-4 2-15,7-2 1 16,7-4 0-16,4-3-2 16,3-3 1-16,0-3-1 15,0 0 0-15,-3 0 0 16,-4-1 2-16,-7 1 1 15,-3-3-21-15,-1 3-10 16,-3 0-39-16,1 0-17 16,-1 0-40-16,0-4-15 15,-4 1-15 1</inkml:trace>
  <inkml:trace contextRef="#ctx0" brushRef="#br0" timeOffset="56789.73">20846 10533 260 0,'0'-9'99'0,"3"6"-77"0,1-1 9 0,-4 4 1 15,0-3 4-15,0 3 8 16,0-3 0-16,0 0 3 15,0 3-26-15,0 0 1 0,0-3 2 16,3-3-2-16,1-1-1 16,3-2-3-16,0-4-1 15,0 4-7-15,4 6-2 16,-1-3-2-16,1 3 1 16,-4-4-2-16,7 7 2 15,-4 0 0-15,5 0 3 16,2 0 4-16,-3 10 1 0,-3-1-2 15,-8 0 0-15,1-2-5 16,-4 5 0-16,0 1-3 16,-7 2 0-16,3-2-3 15,-3 6 1-15,0-3-4 16,0-4 0-16,0 7 1 16,0-10 0-16,0 7 0 15,3-4 0-15,1-2-3 16,3-1 0-16,3 4-1 15,5-1 0-15,2-2 3 16,1 2 2-16,3 1-2 16,0-4 0-16,0 1 1 0,-3 2 0 15,-4-5 0-15,0 2 2 16,0 3 1-16,-4-2 1 16,1-4 2-16,-8 7 1 15,-3 2-1-15,-3-2-1 16,-4-4-1-16,-1 7 2 15,1-7-3-15,0 1-2 16,0-4 0-16,4 0-1 16,2-3-3-16,-2 1 2 15,-4 2-21-15,7-3-10 16,0 0-50-16,0 0-22 16,3 0-109-1,1 1-52-15,-1-1 134 0</inkml:trace>
  <inkml:trace contextRef="#ctx0" brushRef="#br0" timeOffset="62136.12">21664 10765 236 0,'4'-6'90'0,"-4"6"-70"0,3-3 13 15,-3 3-1-15,4-3-8 16,-1 0 0-16,1-1 0 16,-1 1 0-16,1 0-13 15,-1 0 7-15,1-3 2 0,-1 6 9 16,-3 0 5-16,-3 9-3 15,-4 1 1-15,-4 2-9 16,-3 4-2-16,0 6-8 0,-4 6-3 16,1 10-5-16,-1 2-4 15,0 4 0-15,1-3-1 16,3-3 0-16,3-13 0 16,4-3 0-16,-4 0 0 15,1 6 0-15,-1-3 2 16,4-6-3-16,0-1 0 15,0-5 1-15,4 0 0 16,-1-4-7-16,1-3-3 16,3-6-36-16,0-6-15 15,0 3-33-15,3-7-11 16,4-2-41 0</inkml:trace>
  <inkml:trace contextRef="#ctx0" brushRef="#br0" timeOffset="62464.89">21481 10768 284 0,'-4'-9'107'0,"4"9"-83"0,0 0 8 15,0 0-2-15,0 0-1 16,0 3 5-16,4 0 1 15,3 3 0-15,-4 4-18 0,4 2 1 0,0 7 0 16,4 6-6-16,0 16 1 16,3 6-6-16,3 0-2 15,1 0-2-15,3-9 0 16,0-7-2-16,0-3 2 16,1 1-4-16,-8-14 0 15,0-2 1-15,0-1 0 16,4 1-18-16,-4-7-8 15,-4 4-46-15,-3-10-18 16</inkml:trace>
  <inkml:trace contextRef="#ctx0" brushRef="#br0" timeOffset="63395.89">21985 10533 224 0,'0'-6'85'0,"0"6"-66"0,4-10 12 16,-4 10 1-16,0-3-8 15,0-3-2-15,0 0 1 16,0 0 2-16,0-1-13 16,0 1 9-16,0 0 2 0,0-1 2 15,0-2 2-15,0 6-4 16,0-3 0-16,0-4-6 16,0 7-2-16,-4-3-5 15,4 3 1-15,-3 0-4 16,-1-1 1-16,1 4-1 15,-1 7 1-15,-3 2-4 16,0 4-3-16,0 2 2 0,-4 4 2 16,1 6-2-16,-1 3-2 15,4 1 2-15,0-4 2 16,0-6-4-16,0 6-1 16,0 9 2-16,3-3 3 15,4-2-2-15,4-1-2 16,-1-3-3-16,4 0 1 15,0-6 3-15,4 0 1 16,3 0-4-16,0-10 1 16,0-3 2-16,0-6 1 15,-3 0 1-15,7-6 2 16,6-13-1-16,1 7 2 16,-4-7 0-16,0 0 1 15,-6 0-2-15,-8 0-1 16,-4 1-3-16,-6 5 1 15,-1 4-2-15,-10-1 2 0,-7 1-4 16,0-1-2-16,-1 4-20 16,1 6-8-16,4 0-13 15,3 0-3-15,-1 0-18 16,5 9-9-16,6 1-92 16</inkml:trace>
  <inkml:trace contextRef="#ctx0" brushRef="#br0" timeOffset="65104.81">21135 9505 240 0,'7'-16'90'0,"-7"10"-70"0,0 0 15 0,0 6 0 0,-4-4-5 15,1 4 2-15,3 0-7 16,0 0-3-16,0 0-12 16,0 0 0-16,0 13 10 15,3 6-1-15,8 9 0 16,3 3 0-16,4 4-8 15,-1-1-2-15,-2-9-5 16,6 7-1-16,-4-4-1 16,5 3-2-16,-5-9 1 15,4 3-1-15,-7 0 0 16,4-3 0-16,-4-3 2 16,0-6 3-16,-3-4-2 0,-1 1 0 15,-2-4-1-15,-1-3 1 16,3-3-4-16,-6 0 0 15,-4 0-34-15,0 0-17 16,0 0-26-16,-4 0-10 16,4 0-49-1</inkml:trace>
  <inkml:trace contextRef="#ctx0" brushRef="#br0" timeOffset="65514.16">21555 9586 288 0,'3'-22'107'16,"-3"19"-83"-16,0-3 6 0,0 3-3 0,0-4-6 15,0 7 2-15,0 0 0 16,0 10 1-16,0-1-13 15,-3 13 0-15,-4 0 2 0,0 6-3 16,-4 4 2-16,0 5-3 16,-3 10 0-16,-3 16-3 15,-1 12-1-15,4-6-1 0,0 7 0 16,3-7-2-16,1-4-2 16,3 4-2-1,-4-6-1-15,8-3 2 0,-1-20 0 16,0-8 3-16,4-4 3 15,0 10-7-15,0-10-3 16,0-6-17-16,0-6-6 16,0-7-19-16,0-6-6 15,4-3-57 1,0-9-68-16,-1-1 52 16</inkml:trace>
  <inkml:trace contextRef="#ctx0" brushRef="#br0" timeOffset="66085.49">21724 8984 212 0,'0'-19'82'0,"0"10"-64"0,0-4 20 0,0 10 3 15,0 0-8-15,0-6 0 16,0 9-7-16,0-3-2 15,4-4-13-15,-4 7 2 0,0 0 3 0,0 7 5 16,0 8 2-16,-4 17-6 16,1 8-2-16,-1 7-7 15,0-3-3-15,4 0-5 16,0-3 0-16,0 0 0 16,4-4 2-16,0-2-1 15,3-1-1-15,0-2-17 16,0-7-6-16,3-6-38 15,1-1-13-15,-1-8-73 16</inkml:trace>
  <inkml:trace contextRef="#ctx0" brushRef="#br0" timeOffset="66561.16">21904 9053 232 0,'-7'-9'88'0,"7"9"-69"0,3-10 15 0,-3 10 3 16,0-3-6-16,4-3 2 16,0 6-8-16,-1-3-1 15,4-3-13-15,0 6 2 0,0-4 1 16,0 1 1-16,0 0 1 15,0 0 0-15,0 3 3 16,0 6-5-16,1 7 2 0,-5 9 2 16,-3 6 1-16,0 3-6 15,-3 1 0-15,-1-1-4 16,-3 0 2-16,0-2-4 16,0-1 1-16,0-6-3 15,0-3 0-15,3-1-6 16,1-2 1-16,3 6 2 15,0 0 3-15,3-3 0 16,4 0 0-16,4-4-1 16,3-2 0-16,7-7-2 15,4-6-2-15,3 0 3 16,-3-6 0-16,-4 6-1 16,-3 0-2-16,-8 0-46 15,-3 0-19-15,-3 0-46 16,-1 9-19-16,1-2-27 15</inkml:trace>
  <inkml:trace contextRef="#ctx0" brushRef="#br0" timeOffset="67418">22906 10191 268 0,'-11'0'101'0,"4"0"-78"0,4-3 15 15,3 3 2-15,0 0-11 16,0-6-2-16,0 6-2 16,0 0 1-16,3 0-14 15,1 0 4-15,-1 0 2 0,4 0-4 0,0 6 2 16,0-3-7-16,4-3-1 15,3 7-2-15,7-4-1 16,8-3-3-16,6 6 1 16,0-6-2-16,0 0-1 15,1 0-2-15,-5 3-1 16,-6-3-1-16,-7 0 3 16,-4 0-66-16,-4 0-29 15,-10 0-71 1</inkml:trace>
  <inkml:trace contextRef="#ctx0" brushRef="#br0" timeOffset="67679.73">22962 10408 344 0,'-7'12'129'0,"11"-5"-100"0,3-1 11 16,-4-6-2-16,8 6-15 15,7-6 0-15,10 0-8 16,4-6-1-16,6 6-8 16,1-3 0-16,-4 0 1 0,-3-1-3 15,-4 1-3-15,-3 0 0 16,-4 0-1-16,-3 0-40 16,0 0-18-16,-4-4-43 15,0 4-17-15,-4 3-12 16</inkml:trace>
  <inkml:trace contextRef="#ctx0" brushRef="#br0" timeOffset="69445.52">24440 9207 176 0,'0'-10'68'0,"0"7"-52"0,4-3 12 16,-4 6 3-16,0-3-1 16,0-3 2-16,0 6-2 15,0 0 1-15,0 0-17 16,0 0 5-16,0 0 4 15,0 0 1 1,0 9 3-16,-4 4-11 16,1 5-2-16,-1 4-6 0,-3 7-3 15,0 2-2-15,0 3 0 16,0 7-2-16,0 0 2 16,4 3 0-16,3-7 1 15,0-8 0-15,3-1 0 16,4 0 0-16,4-9 0 15,3-3 2-15,4-4 1 16,3 1-3-16,3-4-3 16,1 0 0-16,0-2-1 15,-4-4 0-15,-3 3 0 16,-1-3 0-16,1-3 0 16,-4 0-11-16,0 0-3 15,0-3-22-15,-3-3-7 16,-1 6-10-16,-3-10-3 15,0 7-77-15</inkml:trace>
  <inkml:trace contextRef="#ctx0" brushRef="#br0" timeOffset="69908.49">24790 9219 228 0,'3'-15'88'0,"-3"8"-69"0,0 4 6 0,0 3 0 16,0 0-1-16,0 0 3 15,0 0-3-15,0 0-1 16,0 0-12-16,0 0 4 0,0 7 3 16,-3-1-2-16,-1 6 3 15,1 7-4-15,3 6 1 16,0 7-7-16,-4 8-3 16,1 14-3-16,3 8-3 15,-4 1 3-15,4-3 0 0,-3-4-4 16,3-6 1-1,0 7 0-15,0-7 2 0,0-3-3 16,0-6 0-16,0-7 1 16,0-6 2-16,0-6-3 15,0 0-2-15,0-9-23 16,0-4-10-16,3-6-25 16,1-3-10-16,-1-3-63 15</inkml:trace>
  <inkml:trace contextRef="#ctx0" brushRef="#br0" timeOffset="70477.89">24253 10144 212 0,'-7'0'79'0,"4"3"-61"0,-1 1 15 16,4-4 3-16,0 0-5 16,0 0 2-1,0 0-8-15,0 0-1 0,0 0-13 16,4 0 2-16,-1 0 3 0,4 0 1 16,4 0 1-16,0 0-3 15,3 3 1-15,3 3-5 16,5 0 1-16,6 1-3 15,14 2 0-15,15-3 1 16,10-3 1-16,7-3-5 16,7 0-4-16,14 0 1 15,4 0 0-15,-7-3-1 0,-11 3 1 16,-7 0 0-16,-11 0 1 16,-6 3-2-16,-15-3-2 15,-14 0 5-15,-10 0 1 16,-7 7-13-16,-8-7-6 15,-3 0-31-15,-7 0-11 16,-4 0-16-16,1 0-6 16</inkml:trace>
  <inkml:trace contextRef="#ctx0" brushRef="#br0" timeOffset="71454.57">24426 10449 260 0,'-7'-7'96'0,"4"7"-75"0,-1 7 8 0,4-7-1 0,0 0-11 16,0 0 1-1,0 0-2-15,0 3 2 0,4-3-10 16,-1 0 4-16,4-3 4 0,7-4 1 16,8-2 1-16,6-4 0 15,7 1 0-15,4 2-5 16,0 4-3-16,3 0-3 15,-3 6 0-15,-7 0 2 16,-1 3 5-16,-6 3 3 16,-4 4 2-16,-7 2 3 15,-3 4 1-15,-8 3-8 16,-3-1-2-16,-3 4-7 0,-4 3-4 16,-4-3 1-16,1-3 0 15,-1 0-4-15,1 0 1 16,2 0-2-16,5-7 0 15,-1 1 2-15,4-4 0 16,4 1-5-16,3-1 1 16,0 0 2-16,4 1 1 15,-1-4 1-15,4 10 0 16,0-4 0-16,4 7 0 16,0-3 0-16,-4-1 0 15,-4 4 0-15,1 0 2 16,-7 0 5-16,-4 6 6 15,-4-3 2-15,-3-3 3 16,-7-4-6-16,0-2-2 16,-4 0-5-16,-3-7-4 0,0-3 0 15,-4-3-1-15,0 0 0 16,-3 0 0-16,3-3-18 16,4 0-5-16,4 3-27 15,6 0-8-15,4 3-15 16,7 0-5-16,7 6-35 15,4 1-13-15,-1-1 5 16</inkml:trace>
  <inkml:trace contextRef="#ctx0" brushRef="#br0" timeOffset="71904.7">24984 10731 64 0,'3'-3'27'0,"-3"3"-21"0,4 0-4 0,-4 0-1 0,0 0 45 16,0 0 23-1,0 0-3-15,0 0-4 0,0 0-16 16,-4-7-3-16,1 7-25 16,-1 0 5-16,1 0 4 0,3 0-11 15,0 0-1-15,3 0 0 16,4 10 2-16,4 2-7 15,3 1-3-15,4 2-2 16,3 4 1-16,0 0-5 16,0 0-1-16,-3 6 0 15,-4-6 2-15,0 0-19 16,-3-4-8-16,-1-2-58 16,1-1-26-16,-8-5-18 15</inkml:trace>
  <inkml:trace contextRef="#ctx0" brushRef="#br0" timeOffset="72192.83">25248 10721 304 0,'-3'-3'115'0,"3"3"-89"0,0 0 10 0,0 0 0 16,0 0-13-16,0 3-1 15,-4 7-7-15,1 9-1 16,-1 2-8-16,-3 11 3 0,0 2 1 0,0-5-1 16,-11 21 2-16,8-6-6 15,-4 3-3-15,-4 9-4 16,4-6 1-16,3-9-1 16,1-10-2-16,6-6-41 15,4-6-18-15,4-6-32 16,6-13-13-16,1 0-8 15</inkml:trace>
  <inkml:trace contextRef="#ctx0" brushRef="#br0" timeOffset="72655.99">25333 10427 264 0,'-4'-13'101'0,"1"7"-78"0,3-1 13 0,-4 4 0 16,4 0-6-16,0 0 0 15,0 3-4-15,0 0 1 16,0 3-15-16,4 3 9 0,-1 4 5 16,1-1-3-16,3 1 1 15,4-1-7-15,6-6-2 0,4 7-5 16,8-4-1-16,-1-3-1 16,0 6 2-16,-3 7-1 15,-8 0 2-15,-2 3 7 16,-8 3 3-16,-7 3-6 15,-7 3-4-15,-4-3-9 16,-3 0-1-16,-4 0-1 16,4-6 2-16,0-7-14 15,3 4-5-15,8-6-42 16,3-7-16-16,3 3-44 16,8-12-15-16,0 3-16 15</inkml:trace>
  <inkml:trace contextRef="#ctx0" brushRef="#br0" timeOffset="73364.05">25238 9690 276 0,'3'-10'104'0,"-3"7"-81"0,4 3 14 0,-4 0-1 16,0 0-2-16,0 3 2 16,0 4-4-16,0 2-2 15,-4 0-17-15,1 1-1 0,-4 9 1 0,-4 3-5 16,-3 0 0-16,-7 6-4 16,0 0-1-16,-4 13-1 15,0-4-2-15,4 7 1 16,0-6-1-16,3-7-22 15,4-3-10-15,4-6-20 16,3-6-5-16,3-7-53 16,8-12-24-16,-1-9 27 15</inkml:trace>
  <inkml:trace contextRef="#ctx0" brushRef="#br0" timeOffset="73588.99">25061 9655 296 0,'-3'-3'112'0,"3"6"-87"0,7 3 11 0,-4 4 0 15,4-1-5-15,4 1 4 16,3 9-8-16,0-1-2 16,0 4-14-16,0 3-2 0,1-3-2 15,2 13-3-15,-3-1-1 16,4 1-10-16,-4-4-5 15,-3 4-36-15,-1-7-16 16,4-9-97 0</inkml:trace>
  <inkml:trace contextRef="#ctx0" brushRef="#br0" timeOffset="74773.45">26158 10154 260 0,'-3'-7'99'0,"-4"7"-77"0,3-3 11 16,4 3 2-16,-3 0-12 15,-4 0-1-15,0 0-4 16,0 3 0-16,0 1-9 16,0 2-3-16,0 0 0 0,-1 4-3 15,1-1 0-15,4 0 3 16,-1 1 3-16,4-4-2 15,7-3-2-15,0-3 4 0,4 0 2 16,3-3-2-16,0-3 2 16,-3-4 5-16,-1 1 2 15,-3-7-3-15,1 1 1 16,-5-1 0-16,-3 0 2 16,-3 4-8-16,-1 2-1 15,-3 4-5-15,0 0-1 16,0 12-6-16,0 3 0 15,0 1 1-15,0 2 3 16,3 1-2-16,1-1-2 16,3-2 2-16,3-1 0 15,1-2-4-15,-1 2 1 16,1 0-55-16,-1-9-26 16,4 0-97-1</inkml:trace>
  <inkml:trace contextRef="#ctx0" brushRef="#br0" timeOffset="75630.73">26786 9477 256 0,'4'-16'96'0,"-8"6"-75"0,1-2 14 0,3 2 3 16,-4 1-7-16,4 0 2 15,-3-1-10-15,3 4-2 16,0 0-12-16,0-1 1 0,3 4 1 16,4 6 5-16,4 4 2 15,3 5 2-15,4 16 2 16,3 10-10-16,4 3-2 16,-1-4-6-16,-3 7-1 15,1-9-1-15,-1-4 1 16,0 1-4-16,0-7 0 15,0-3 1-15,-3-7 2 0,-4-2-1 16,0-4-1-16,-3 1-21 16,-4-4-9-16,0-6-27 15,-4 0-9-15</inkml:trace>
  <inkml:trace contextRef="#ctx0" brushRef="#br0" timeOffset="76004">27249 9357 280 0,'3'-12'104'0,"-3"9"-81"0,4 0 14 0,-4 3-1 16,0 0-4-16,0 0 3 15,0 6-8-15,-4 6-2 16,1 10-14-16,-4 10-2 0,-4 21 1 16,-3 3-2-16,0 4 1 15,-4 3-8-15,-3 9 0 16,-4 9-1-16,1 7 0 16,-1-13 0-16,0-3 0 15,7-9 0-15,4-10 0 16,4-9-3-16,3-6 2 15,3-10-1-15,4-6 0 0,4-6-14 16,-1-4-6-16,1-2-27 16,-1-4-9-16,4-6-92 15,-3 0-43 1,-4-6 101-16</inkml:trace>
  <inkml:trace contextRef="#ctx0" brushRef="#br0" timeOffset="76459.53">27418 9088 168 0,'18'-35'66'0,"-15"23"-52"0,4-7 14 0,-7 13 5 16,0-4 3-16,0 1 3 15,0-4-6-15,0 4-3 16,0-1-16-16,-3 1 4 0,3 3 5 16,0-1 1-16,-4 1 3 15,4 3-6-15,0 3-1 16,0 0-9-16,-3 13-4 15,3 9 0-15,0 9 2 0,0 10 0 16,0 3 2 0,0-1-6-16,0-2-1 0,0 0-2 15,-4-3-2-15,0-1 1 16,4-2-1-16,-3-1 0 16,-1-2 2-16,4-7-10 15,0 3-4-15,0-12-30 16,4-4-12-16,-1-9-12 15,5-6-4-15,2-6-61 16</inkml:trace>
  <inkml:trace contextRef="#ctx0" brushRef="#br0" timeOffset="76922.8">27626 9012 284 0,'-3'-3'107'0,"3"3"-83"0,0 0 2 0,0 0-6 16,3 0 0-16,1-3 4 16,3-3 1-16,3 0 2 15,1-4-15-15,-1 1 6 0,1 3 3 16,0-1-5-16,-1 1-1 15,-3 3 2-15,4 3 1 16,-4 6-1-16,3 7 0 16,-6 2 2-16,-1 7 0 0,-3 3-8 15,0 7-4-15,-3-4-2 16,-4 0-1-16,-7 0 0 16,3 1 2-16,-3-1-3 15,0-3-2-15,0 0 0 16,0-6-1-16,3 0-3 15,4-1 0-15,7 4 2 16,4-3 0-16,3-3 1 16,7 0 0-16,3-4 0 15,1-2 2-15,3-7-3 16,4 6 0-16,-7-9-1 0,-4 0-2 16,-4 0-50-16,-3 0-22 15</inkml:trace>
  <inkml:trace contextRef="#ctx0" brushRef="#br0" timeOffset="77701.13">26695 9941 268 0,'-4'0'101'0,"4"-4"-78"0,0-2 11 0,0 6-1 16,0 0-3-16,-3 0 4 16,-1 0-5-16,1 0-3 15,-1 0-14 1,4 0 1-16,0 0 3 0,0 6-2 0,4-2 2 16,3 5 0-16,3-3 2 15,8-3-1-15,7 4-1 16,13-7-8-16,12 0-3 15,10 0 8-15,3 3 3 16,8-3 1-16,10-3 2 16,18-4-12-16,-1 7-7 15,1-9 0-15,7 0 1 16,7-1 2-16,-7 1 1 0,-14 6 4 16,-15-4 5-16,-13 7-5 15,-11 0 0-15,-8 0-2 16,-6 0 1-16,-7 0-4 15,-4 0 0-15,-3 0-1 16,-4 0-2-16,0 0 1 16,-3 0 1-16,0 0-1 15,-1 0-1-15,-3 0 1 16,-3 0-1-16,-4 0 0 16,0 7 0-16,-4-4-27 0,1-3-11 15,-4 0-23 1,0 0-7-16,0 0-17 15,-7 6-4-15</inkml:trace>
  <inkml:trace contextRef="#ctx0" brushRef="#br0" timeOffset="79202.52">26786 10383 168 0,'7'-10'66'0,"-3"7"-52"0,0-6 14 0,-4 6 3 15,3-1 4-15,1 1 3 16,-1-3 2-16,-3 6 0 16,0 0-22-16,0-3 5 0,0 3 4 15,0 0-4-15,0-6-1 16,0 6-1-16,0 0-1 0,0 0-5 16,-3 0 1-16,-4 0-5 15,-4 9 1-15,0 0-7 16,1 4-3-16,-4 3-1 15,0 2-1-15,-1 4-3 16,5 4 2-16,-1-5-1 16,4-2 0-16,4-6 2 15,-1 2 0-15,1-2-3 16,3 0 2-16,3 2 1 16,1-5 0-16,-1-1-3 15,4 7 2-15,4-4 1 16,-1 7 0-16,5-6 0 0,-5-1 0 15,1-2 0-15,6 2 0 16,8 7-3-16,-7-7 2 16,-1 4 3-16,1 3 1 15,-4-3-1-15,-3 6 1 16,-1 6 0-16,-6 3 1 16,-4-3 6-16,-4-6 6 15,1-3 1-15,-8 0-1 16,4 0-6-16,-7-7-2 15,3-2-4-15,-3-4-3 16,0-3-3-16,0-3 1 16,-4 0 1-16,4-9 2 15,0 6-3-15,7-7-2 16,4-2-3-16,-1-4 1 0,4 7 1 16,4-10-1-16,10-9 4 15,3-4 2-15,5 1-2 16,-1-7 0-16,0-6 1 15,0-6 0-15,-3-6 0 16,-8-1 0-16,-6 10 0 16,-4 3 2-16,-4 10-1 15,-3 2-1-15,-3 11 1 16,-1 5 1-16,-3 3-3 16,0 7-2-16,0 3-1 15,3 6 3-15,4 3-35 0,0 1-14 16,3-1-18-1,4 0-6-15,8 0-81 16</inkml:trace>
  <inkml:trace contextRef="#ctx0" brushRef="#br0" timeOffset="80704.13">27460 10530 284 0,'7'-19'107'0,"-7"19"-83"0,4-15 17 0,-4 11 2 16,0 1-12-16,0 0-3 16,0 0-8-16,0 3 0 0,0 6-11 15,-4 7-1-15,1 2 2 0,-4 11 3 16,0-11 2-16,0 4-6 15,-8 6-1-15,-9 13-4 16,-4-1-3-16,3-2 0 16,0 9-1-16,4-7 0 15,3-12 0-15,4 1 0 16,0-4 0-16,4-4-5 16,3-2 1-16,-4 0-18 15,4-10-8-15,7-6-6 16,0-3-4-16,0 0-15 15,0-7-5-15,0 4-72 16</inkml:trace>
  <inkml:trace contextRef="#ctx0" brushRef="#br0" timeOffset="80963.82">27234 10586 252 0,'0'-18'96'0,"0"15"-75"0,0-4 8 0,0 7-1 16,0 0 0-16,4 0 6 16,0 10-4-16,-1 5 2 15,4-2-18-15,4 9 1 0,-1 3 1 16,4 0-8-16,0 0-4 16,4 3-3-16,3-3 1 15,0 0-3-15,1 1 0 16,-1-5-26-16,0-2-11 0,0 0-28 15,-3-9-10-15,-4-4-55 16</inkml:trace>
  <inkml:trace contextRef="#ctx0" brushRef="#br0" timeOffset="81485.59">27711 10229 280 0,'7'-9'104'0,"-11"9"-81"0,4-4 9 0,0 4-2 15,0 0-5-15,0 0 2 16,-3 4 0-16,-4-4 3 16,0 6-16-16,0-3-1 0,-4 6 0 15,0 1-1-15,1 2 1 16,-4 4-10-16,0 3-1 16,-1 3-2-16,5 12 0 15,-1 4 0-15,8 0 0 16,6-4-3-16,4-3 0 15,4-6 2-15,0-9 2 0,-4-3 4 16,7-4 4-16,-4-6 2 16,8-3 3-16,7-6 2 15,-1-13-1-15,5-3-1 16,-12 0-1-16,-6 0 1 16,-4-3 2-16,-7 13-5 15,-7-1-1-15,-4 7-6 16,-3 6-3-16,-4 6-7 15,-3 7-4-15,4-1-38 16,2 7-19-16,1 0-23 16,0-3-7-16,7-4-59 15</inkml:trace>
  <inkml:trace contextRef="#ctx0" brushRef="#br0" timeOffset="82620.14">29104 9768 312 0,'0'-6'115'15,"-3"3"-89"-15,3-7 10 0,0 10 0 0,0-3-9 16,0 0-1-16,3 0-12 16,1 3-6-16,3 0-5 15,3 0-3-15,4 0 1 0,8 3-1 16,9 0 0-16,8 0 0 15,4 4 2-15,-5-1-12 16,-6 0-6-16,-11 4-79 16,-10-1-35-16,-11 10-2 15</inkml:trace>
  <inkml:trace contextRef="#ctx0" brushRef="#br0" timeOffset="82779.67">29196 9919 280 0,'-7'3'107'0,"7"-3"-83"0,0 9 8 0,3-9 1 16,4 6-19-16,8-6-5 16,6 0-5-16,7 0-4 15,7 4 1-15,0-4-4 0,1 6 2 16,-4-3-45-16,-4 3-22 16,0-3-56-1</inkml:trace>
  <inkml:trace contextRef="#ctx0" brushRef="#br0" timeOffset="85028.6">30043 8991 260 0,'3'-16'99'0,"-3"10"-77"0,0-4 11 0,0 7 2 16,0-3-8-16,4-1-1 0,-1 1-8 15,1-3-1-15,-1 9-10 16,1 0 2-16,-1 0 2 0,1 12-2 16,-1 7 2-16,-3 13 0 15,0 2 1-15,0 13-2 16,0-3-1-16,0-3-5 15,0-1-1-15,0-2-1 16,0-3-2-16,4-10 1 16,-1 3 1-16,1-6-1 15,-1-3 2-15,1-4-2 16,-4-2 2-16,0-4-2 16,3 1 2-16,-3-4-2 15,4-3 2-15,3-3 0 16,0 0 3-16,4 0-3 15,6-3-2-15,5-3 0 0,2 6-1 16,1-3 0-16,-4-4 2 16,-3 7-10-16,-1-3-2 15,-6 0-39-15,-4 3-16 16,-3 0-30-16,-1 0-13 16</inkml:trace>
  <inkml:trace contextRef="#ctx0" brushRef="#br0" timeOffset="85477.79">30406 9034 276 0,'0'-12'104'0,"-4"6"-81"0,1 2 14 16,3 1 1-16,0 0-9 16,0 0-2-16,0 0-7 15,3 0 0-15,1 3-11 0,-1 6 3 16,1 7 2-16,0 12-1 0,-4 9 0 15,-4 7-1-15,-3 3 0 16,0 3-6-16,-4 6-2 16,4 10-2-16,0 6-2 15,4 0-2-15,3-10 1 16,3-5 3-16,1-10 1 16,3-4-1-16,0-8-2 15,3-1 3-15,-3-9 0 16,1-6-1-16,-5-4 1 15,-3 1-29-15,-7-4-11 16,0-6-22-16,-4 4-8 16,1-7-88-1</inkml:trace>
  <inkml:trace contextRef="#ctx0" brushRef="#br0" timeOffset="86121.98">29905 9887 304 0,'-4'0'112'0,"1"3"-87"0,-1 1 7 0,4-4-3 16,-7 3-5-16,0 3 1 16,0 0-10-16,0-3-2 15,0 7-7-15,4-4 3 0,-1-3 1 16,4 7-1-16,0-4 2 15,4-3-2-15,3 6 2 16,3-9 3-16,4 7 3 16,4-7-3-16,0 0 0 15,-1 0-4-15,4 0-1 16,4 3-1-16,3 0 0 16,8 0-2-16,17 0-1 15,17 0 3-15,4 0 3 0,11-3-4 16,17-3 1-16,18 3-1 15,4 0 1-15,24 0 7 16,10 7 2-16,1-4-4 16,18 0 0-16,-12 0-6 15,15-6-2-15,0-3 0 16,-14-4-1-16,3 1-5 16,-6-1 1-16,-22 10 0 15,-25 0 2-15,-13 0-1 16,-15 7-1-16,-21-1 1 15,-18 0-1-15,-14 0-3 16,-13-2 2-16,-12-1-26 0,-3-3-9 16,-3 0-37-16,-1-3-14 15,4-4-115 1</inkml:trace>
  <inkml:trace contextRef="#ctx0" brushRef="#br0" timeOffset="89247.54">30057 10370 304 0,'0'-3'112'0,"-4"0"-87"0,1 3 11 0,3 0 0 15,0 0-11-15,0 0-2 16,0 0-11-16,-4 0-3 15,4 0-5-15,0 0-1 0,4-3 3 0,3 0-1 16,3-1 2-16,1 1 2 16,3-3 2-16,0 6 3 15,0-3 2-15,0 6-3 16,0 3 0-16,-3 4-1 16,-4 9 0-16,-3 6-2 15,-4 3 1-15,-4 9-4 16,-3 4-2-16,-4-3-2 15,4-4-3-15,-3-2 1 16,3-4 1-16,0-3-3 16,0-3-2-16,3-3-1 15,4-7 3-15,0 7 0 16,4-6 1-16,3-4 6 16,0-3 4-16,3-3-5 0,4 1-1 15,4-4-2-15,0 0-2 16,-1 0 1-16,1 0-1 15,0 0-11-15,3 0-5 16,-7 0-30-16,0 0-12 16,0-4-30-16,0 1-12 15,0 0-48 1</inkml:trace>
  <inkml:trace contextRef="#ctx0" brushRef="#br0" timeOffset="89714.11">30466 10364 264 0,'3'-10'99'0,"-3"7"-77"0,0 3 18 15,0 0 4-15,0 0-10 0,0 0 0 16,-3 7-10-16,-1 2-3 16,1 7-12-1,-4-1 3-15,0 4 2 0,0 3 4 0,3 0 3 16,1 6-11-16,-1-3-3 15,4-3-3-15,4 0 0 16,-1-3-2-16,4-3-2 16,4-4 3-16,-1-2 2 15,4-4-2-15,-3-3 0 16,3 0-1-16,-3-3-2 16,-1 0 1-16,1 0-1 15,0 0 0-15,-4 0 2 16,0 0-28-16,0 0-11 15,-4 0-29-15,1 3-10 16,-1-3-81 0</inkml:trace>
  <inkml:trace contextRef="#ctx0" brushRef="#br0" timeOffset="90071.2">30600 10376 252 0,'-7'-6'96'0,"7"6"-75"0,-4-3 21 0,4 3 3 16,0 0-10-16,0 0-1 15,0 0-4 1,0 6 1-16,0 4-17 0,0 8 5 0,0 11 4 15,0 8-8-15,-3 4-3 16,3 0-7-16,-4 3-4 16,4-4 2-16,0 1 0 15,0-3-4-15,0 0 1 16,0-7 0-16,0-3 0 16,4-3 0-16,-1-6 2 15,1-6-30-15,-1-1-11 16,1-6-40-16,3 1-17 15,0-1-51 1</inkml:trace>
  <inkml:trace contextRef="#ctx0" brushRef="#br0" timeOffset="92938.83">31055 9451 104 0,'0'-6'41'0,"-3"6"-32"0,3-6 13 0,0 6 6 15,0 0-5-15,0 0-1 16,0-3 1-16,3-4 0 16,1-2-12-16,-1 6 9 0,1-3 3 15,-1-4 2-15,1 4 2 16,-1 0-2-16,1-1 0 15,-1 1-1-15,1 0 0 16,-4 0-5-16,0-1 1 16,0 4 0-16,0 0 0 15,0 3-7-15,0 0-3 16,-7 9 1-16,-4 7 3 16,1 9-4-16,-5 3 0 15,-2 10-4-15,-4 0-1 16,-4-1-3-16,0-5-2 0,-3 5 1 15,3-8-1-15,1-8 0 16,2 5 0-16,5-8 0 16,3-2 0-16,0 0 0 15,3-4 2-15,0-2-1 16,4-1-1-16,0-3-4 16,4-2 0-16,3-4-29 15,0 0-13-15,0-4-25 16,3 1-10-16,4-3-56 15</inkml:trace>
  <inkml:trace contextRef="#ctx0" brushRef="#br0" timeOffset="93287.22">30893 9357 260 0,'-7'-12'96'0,"3"6"-75"0,1-1 10 0,-1 7 1 16,1 0-14-16,3 0 0 15,0 0 3-15,3 3 1 16,4 4-11-16,0 2 2 0,0 7 3 16,0 9 1-16,0 9 1 0,4 10-5 15,-4-3 0-15,0 3-6 16,0-6 1-16,4-4-7 15,-1-3-3-15,1-2 1 16,-1-4 2-16,1-7 0 16,0-2-1-16,-4-3-8 15,0-4-3-15,-4 1-36 16,1-4-14-16,-1-6-88 16,1-3-45-1,-1-4 94-15</inkml:trace>
  <inkml:trace contextRef="#ctx0" brushRef="#br0" timeOffset="98524.32">31101 8793 244 0,'3'-9'93'0,"-3"9"-72"0,4-10 11 15,-4 10 1-15,0-3-7 16,0-3 2-16,0 6-3 15,3-3 0-15,1-4-14 16,0 7 2-16,-1-3 1 0,1 3 1 0,-1 0 4 16,-3 3-2-16,4 4-1 15,-4 5 0-15,0-2 0 16,0 8-8-16,0 1-3 16,0 0-3-16,3 3-2 15,1-3 1-15,-1 9-1 16,1-9 0-16,-1 6 0 15,-3-6 0-15,0 0 2 16,0-4 1-16,0-5 1 16,0-1-11-16,0 0-3 15,0 1-33-15,4-10-11 16,3-3-28-16,7-4-9 16,0 4-44-1</inkml:trace>
  <inkml:trace contextRef="#ctx0" brushRef="#br0" timeOffset="98858.3">31330 8871 288 0,'0'-3'110'0,"0"6"-86"0,0-6 13 0,0 3 0 16,0 0-7-16,0 0 0 15,0 0-9-15,4 3 0 16,-1 0-12-16,4 1 3 0,7-4 2 16,1 3-7-16,2-3-4 15,1 0-2-15,-1 0 1 16,1 0-1-16,-4 0 2 15,-3 0-15-15,-4 0-7 16,0 0-39-16,-7 6-15 16,3-3-81-1</inkml:trace>
  <inkml:trace contextRef="#ctx0" brushRef="#br0" timeOffset="99471.33">31690 8784 244 0,'4'-4'93'0,"-4"4"-72"0,3-6 11 0,-3 6 1 16,0 0-5-16,4-3 3 15,-1-3-6 1,1 6-3-16,-1-3-12 0,1-4 7 0,-1 7 3 16,-3-3 1-16,0 0-1 15,-3 0-4-15,-4 0 0 16,-4 3-5-16,1 0-1 15,-5 3-4-15,-2 3 1 16,-1 4-4-16,0-1 0 16,1 4 3-16,-1 5 1 15,1 1 1-15,2 0 2 16,1 3-5-16,4 3-1 16,3-3-2-16,0 9-2 15,7-6 1-15,7 1 1 0,0-1-1 16,7-7 2-16,7 1 0 15,7-3 1-15,8-7 0 16,-1-6 0-16,0-6-2 16,-7-3-2-16,-3-3 3 15,-7-4 2-15,-11-3 4 16,-7-2 2-16,-11 5-5 16,-10 1-4-16,-4 2-1 15,-3 1-1-15,0 2-5 16,0 7-1-16,6 0-24 15,5 7-8-15,3 2-29 16,3 4-12-16,15-1-97 16</inkml:trace>
  <inkml:trace contextRef="#ctx0" brushRef="#br0" timeOffset="100089.42">31979 9310 316 0,'-3'-18'118'0,"-1"8"-92"0,4 10 13 0,0 0 0 15,0 0-12-15,0 0-3 16,0 3-1-16,4 7 0 16,-1 5-12-16,1 1 2 0,3 3 3 15,0 3-6-15,4 3-1 16,-1 3-5-16,1 3-1 16,-1-5-1-16,1-1 1 15,-1-3-2-15,1-4 2 16,-4-5-31-16,0 3-13 15,-3-7-63-15,3-6-28 16,3-3-15-16</inkml:trace>
  <inkml:trace contextRef="#ctx0" brushRef="#br0" timeOffset="100416.8">32304 9285 352 0,'0'-3'132'0,"0"3"-103"0,3 0 12 15,-3 0-1-15,0 0-7 0,0 3 1 16,-3 7-6-16,-8-1 0 16,-3 13-16-16,-11 6 0 0,-6 19-1 15,-5 16-4-15,1 0-2 16,0 3-2-16,3 2 0 15,4 17-4-15,3 0 0 16,4-4 1-16,3-9 0 16,4-9 0-16,4-10 2 15,-1-9-1-15,4-6 2 16,0-10-35-16,4-6-13 16,3-9-27-16,0-4-9 15,3-3-89 1</inkml:trace>
  <inkml:trace contextRef="#ctx0" brushRef="#br0" timeOffset="102759.51">32501 8749 228 0,'0'-3'85'0,"0"3"-66"0,0-3 16 0,0 3 6 15,0 0-2-15,0-3 1 16,0 3-10-16,0 0-4 16,4 0-15-16,-4 3 4 0,3 6 3 15,-3 4-2-15,0 2 1 16,-3 7-7-16,-1 3-4 16,1 7-3-16,-1 5-3 15,1 7 1-15,-1 0 1 16,1-3-1-16,-1-3-1 15,4-7 1-15,0-6-1 16,4-6 0-16,3-7 2 16,0-2-28-16,3-4-11 15,-2-12-59-15,6-4-26 16,0 1-11-16</inkml:trace>
  <inkml:trace contextRef="#ctx0" brushRef="#br0" timeOffset="103160.96">32674 8834 288 0,'14'-10'110'0,"-7"7"-86"0,11-3 9 0,-11 6-3 16,4-3-7-16,-1 0 0 15,4 0-1-15,1 3 1 16,-1 0-13-16,-4 3 1 0,1 3 2 16,-4 3 4-16,-7 1 4 15,-4 2-5-15,-6 4 1 16,-4 3-4-16,-8 0 2 16,1 9-4-16,0 0-1 15,4-3-6-15,2-3-1 16,5 0 3-16,3-3 1 15,7-4-1-15,7-2-1 16,3 0-3-16,5-4 1 16,2 0-2-16,1-2 2 15,-1-1-4-15,-2 0 0 16,-1 0-37-16,-4-2-14 0,-3-1-49 16,-3-3-21-16,-4 0-34 15</inkml:trace>
  <inkml:trace contextRef="#ctx0" brushRef="#br0" timeOffset="103423.18">32935 8918 328 0,'0'0'123'0,"4"0"-95"0,-1 7 3 0,1-4-6 16,-1-3-17-16,1 6-2 15,3-3-4-15,0 0 1 16,0 0-2-16,0 4-23 0,-3-4-7 16,-1 0-54-16,11 3-86 31</inkml:trace>
  <inkml:trace contextRef="#ctx0" brushRef="#br0" timeOffset="103776.01">33059 8762 296 0,'3'3'112'0,"1"6"-87"0,3 1 20 15,-4-4 4-15,8-3-12 16,3 6 1-16,4-2-6 16,6-1 0-16,5 0-18 15,-1-3 3-15,0 0 1 0,-3 1 1 16,-4-1 1-16,-3 0-7 16,-4 3-3-16,-4 0-3 15,-3 4-2-15,-3 2-1 16,-4 4 0-16,-4 3 0 15,-6 3 0-15,-4 6-5 16,-4 0 1-16,-3 0 0 0,0 1 2 16,0-4-25-16,-1-3-12 15,5-3-29-15,6-1-9 16,4-5-90 0,11-10-63-16,-1 3 94 15</inkml:trace>
  <inkml:trace contextRef="#ctx0" brushRef="#br0" timeOffset="105493.45">17805 14048 296 0,'-14'0'112'0,"10"0"-87"0,1 0 24 0,3 0 6 16,0 0-18-16,0 0-4 16,3 6-4-16,1-3-1 15,6-3-15-15,4 0-1 0,7 0 1 16,4 0-3-16,3 0 0 16,1 0-4-16,-1 0-1 15,4 0-6-15,-4-3 1 16,4-3 0-16,-4 0 2 0,0 0-1 15,0 2-1-15,0 1-13 16,-3 0-6-16,-7 6-41 16,-4 0-18-16,-4 4-99 15</inkml:trace>
  <inkml:trace contextRef="#ctx0" brushRef="#br0" timeOffset="105806.56">17787 14531 320 0,'-21'6'121'0,"21"-6"-95"0,3 3 18 0,1 0 2 15,3 1-12-15,7-1-2 16,4 0-10-16,6-3-3 15,8 0-11-15,3-3-3 0,4 0 1 16,4 3-1-16,-1 0 0 16,7 0-1-16,1 0 2 15,-1 3-1-15,-3 0 0 16,-4 0-3-16,-6-3 1 16,-8 0-44-16,-7 0-19 15,-3 0-41-15,-4-6-14 16,-7-4-25-1</inkml:trace>
  <inkml:trace contextRef="#ctx0" brushRef="#br0" timeOffset="108761.98">29923 5049 256 0,'21'-15'96'0,"-11"5"-75"0,4 1 14 0,-10 9 3 0,3-7-7 15,-3 4 2-15,3 0-10 16,-4 0-2-16,1 3-12 15,-1 3 3-15,-3 3 4 0,0 7-2 16,-3 9 0-16,-1 9-6 16,1 10-3-16,-1 3 0 15,-3 6 1-15,0-9-5 16,3 0-1-16,1-7 2 16,3-3 1-16,3-2-4 15,1-4 1-15,3-6 2 16,4-4 3-16,3-2 0 15,3-7 0-15,1-3-3 16,3 0 1-16,0-3-2 0,1 0-1 16,-5 0-15-16,1 0-7 15,-4 0-33-15,-3 3-15 16,-1-3-89 0</inkml:trace>
  <inkml:trace contextRef="#ctx0" brushRef="#br0" timeOffset="109138.84">30258 5102 292 0,'3'-6'110'0,"-3"6"-86"0,0 3 2 16,0 4-3-16,0 5 0 16,0 10 3-16,0 16-2 15,-3 9-1-15,-8 0-12 16,1 6-2-16,-5 7-2 0,1 15-1 16,0 6 1-16,4-2-6 15,3-10-1-15,0-3 0 16,3-10 0-16,1-6 0 0,3-6 0 15,0-9 0-15,3-7 2 16,1-6-3-16,3-6 0 16,0-10-23-16,0-3-10 15,0-6-28-15,0-3-14 16,0-1-58 0</inkml:trace>
  <inkml:trace contextRef="#ctx0" brushRef="#br0" timeOffset="110459.53">30688 4990 268 0,'0'-16'101'0,"0"16"-78"0,0 0 9 0,0 0 0 0,0 0-14 16,0 6 0-16,-3 4 1 16,-1 5 2-16,-3 14-11 15,0 21 5-15,0 12 3 0,-4 4-2 16,1 3 1-16,-4 6-5 15,0 7-2-15,-1 6-6 16,5-7-1-16,-1-9 5 16,4-6 3-16,0-9-4 15,4-10-2-15,3-10 0 16,0-5 1-16,0-10-3 16,0-4 0-16,3 1 1 15,1-9 2-15,-1-1-1 16,1-3 0-16,3-6-1 15,0 0 0-15,7 0-2 16,11 0-2-16,13 0 1 0,19 0 1 16,3 0 1-16,7 0 1 15,7 0-2-15,18 0-2 16,3 4-2-16,-7 5 1 16,-3-3 1-16,-1 4 0 15,5 5 0-15,-1 4 0 16,-7 0 0-16,-10 0 0 15,-11 0 0-15,-8-4 2 16,-9-2-1-16,-8-7 2 16,-7 0 2-16,-7-3 2 15,-3-3 3-15,-7 0 4 16,-4-3-8-16,0 0-1 0,-4 0-3 16,1 0-2-16,-1 0 1 15,-3 0-1-15,4-1 0 16,-4-2 0-16,0 0-3 15,3 0 2-15,-3-1 1 16,0-2 2-16,4 0-3 16,-4-1 0-16,0 1 3 15,0-7 1-15,0 7-4 16,3-7 1-16,-3-3 6 16,0-3 6-16,0-6-2 15,0-13 2-15,0-9-9 16,0-16-2-16,0-3-1 15,0-9 0-15,0-4 0 0,0-9 0 16,0-3-3-16,0 16 2 16,0 12 1-16,0 13 2 15,-3 9-3-15,-1 16-2 16,1 3-1-16,-1 6 0 16,1 6 0-16,-1 4 0 15,-3 3 3-15,4-1 0 16,-4 7 1-16,0-3 2 15,-4 3-1-15,-3-6 2 16,-7 6-2-16,-11-3-1 16,-7-3 1-16,-14-4 1 15,0 7-3-15,-7-3 0 16,-10-7-4-16,-29 4 1 16,-7-1-20-16,0 4-9 0,-14 3 3 15,-3 6 3-15,14 3 9 16,20 4 6-16,26 2-28 15,24 4-11-15,39-3-117 16</inkml:trace>
  <inkml:trace contextRef="#ctx0" brushRef="#br0" timeOffset="111135.93">30829 5400 280 0,'11'-18'107'0,"-4"11"-83"0,3 1 15 0,-6 6 3 16,3 0-10-16,0 0 1 0,0 6-5 15,0 4-3-15,-3 5-13 16,-4 4 1-16,-7 6 1 0,-7 3-3 15,-4 7 1-15,-3 3 2 16,0-4 1-16,-1 1-4 16,5-7 1-16,3-3-3 15,0-3 0-15,3-13-3 16,4 1 1-16,3-13-4 16,8-7 0-16,3-15-1 15,7 3-2-15,7-6-2 16,8-4-1-16,-1-2 4 15,3-7 1-15,-2-3 0 16,-1 0-2-16,-3 7 1 16,-4 5-1-16,-7 11-5 0,0 8-1 15,-3 13 5-15,-1 9 5 16,-3 10-4-16,0 6 0 16,-3 0 2-16,-4 13 1 15,0 0-4-15,-4 6 1 16,1-1 2-16,3 1 3 15,0-3-4-15,0-3-1 16,0-10-24-16,0-9-10 16,0-10-28-16,3-6-12 15,-3-9-59 1,0-7-71-16,-7-2 66 16</inkml:trace>
  <inkml:trace contextRef="#ctx0" brushRef="#br0" timeOffset="111287.97">30843 5460 284 0,'-14'9'107'0,"14"-2"-83"0,11 8 2 16,-4-5-6-16,7-1-9 15,4 4-1-15,3-1-6 16,4-2-3-16,-1-1 0 16,-3 0-23-16,-3 1-8 0,3 2-97 15</inkml:trace>
  <inkml:trace contextRef="#ctx0" brushRef="#br0" timeOffset="111873.23">31186 5460 256 0,'-4'-3'96'0,"1"3"-75"0,-1 3 17 0,0 0 1 15,1 3-4-15,-4 4 4 16,0-1-6-16,0 4 0 15,0 6-19-15,-4 6-1 0,1 3 0 16,-1 3-1-16,4 1 1 16,0-1-5-16,3 0-3 15,1-6 0-15,6-3 1 16,4-3-3-16,4-3 0 16,7-4-1-16,6-2 1 15,5-7-2-15,6 3 2 16,0-6 2-16,0-6 2 0,-3 3 3 15,-4-13 1-15,-3 3-1 16,-7-8-1-16,-8-5-3 16,-3-2-1-16,-7 0-1 15,-7 3 0-15,-7 3-2 16,-7 3 1-16,-4 3-4 16,1 1-2-16,2 5-3 15,5 7 1-15,3-3 1 16,7 6 2-16,7-3 1 15,7-3 1-15,7 6-5 16,7-4 1-16,0-2 2 16,0 3 1-16,0-3 1 15,-3 0 2-15,0-1 1 0,-8 1 1 16,-3-3 0-16,-3-1 0 16,-8 1 0-16,-6-1 0 15,-8 1-5-15,-3-4 1 16,-4 10-2-16,1-3-2 15,2 3-15-15,5 3-7 16,3 3-20-16,7 3-9 16,7-3-23-16,7 10-9 15,3-1-57 1</inkml:trace>
  <inkml:trace contextRef="#ctx0" brushRef="#br0" timeOffset="112142.41">31591 5488 348 0,'0'-6'129'0,"-7"6"-100"0,-3 3 4 16,3 0-4-16,-8 3-6 16,1 4 1-16,-3 6-5 15,-4-1 1-15,3 13-11 16,4 4-3-16,7 2-2 0,3-2 0 15,4 5 2-15,7-9-3 16,7-2 0-16,4-5 1 16,7-8 0-16,-1 3-18 15,8-7-7-15,0-6-52 16,3 4-22-16,-3-14-66 16</inkml:trace>
  <inkml:trace contextRef="#ctx0" brushRef="#br0" timeOffset="112786.28">32290 5388 316 0,'7'-10'118'0,"3"7"-92"0,5-3 15 0,-8 6 0 15,3 0-14-15,4 0-1 16,0 3-4-16,0 3 1 16,1 4-13-16,-1 2 5 0,-7 7 5 15,-4 0-2-15,-3 12 1 16,-7 4 5-16,-7 12 2 16,-4 3-9-16,-3 0-5 15,0-3-5-15,4-9-2 16,2-4-3-16,8-9-2 15,7 1 1-15,7-8-1 16,8-5 0-16,2-4 2 16,1-2-1-16,-1-1-1 0,1-3-24 15,0 0-11-15,-1-3-24 16,1 0-9-16,0-3-38 16,6-3-15-16,1-7-22 15</inkml:trace>
  <inkml:trace contextRef="#ctx0" brushRef="#br0" timeOffset="113102.78">32720 5429 348 0,'-7'0'129'0,"0"6"-100"0,-7 3 7 0,7-6-2 16,0 10-13-16,-4-4 0 16,4 4-8-16,0-4 0 15,7 7-8-15,0 0 1 0,4-4 1 16,-1 7-1-16,4-3 1 16,4-4-4-16,-1 1-2 15,5-1 0-15,-1-2 1 16,0-1-1-16,0 1 2 15,0-4-46-15,-3 0-21 16,3-3-102 0,-11 0-54-16,-3-3 104 15</inkml:trace>
  <inkml:trace contextRef="#ctx0" brushRef="#br0" timeOffset="113328.77">32882 5476 340 0,'-3'-7'129'0,"-1"7"-100"0,-3 0 13 16,4 3 0-16,-4 4-13 16,-4 2 0-16,1 4-7 15,-5 9-2-15,1 9-11 16,-3 16-5-16,-4 6-3 0,3 4 3 0,4-4 2 16,3-3-2-16,8 4-3 15,3-4-27-15,0 0-12 16,3-6-47-16,1-10-21 15,-1-9-48 1</inkml:trace>
  <inkml:trace contextRef="#ctx0" brushRef="#br0" timeOffset="114128.92">30113 6774 264 0,'-14'-7'101'0,"10"7"-78"0,4 0 17 16,0 0 5-16,0 0-15 0,4 0-5 15,3 0-3-15,0 0 0 16,7 4-12-16,11-4 1 0,0 0 0 15,-4 0-6-15,18 3-3 16,-4 0-1-16,-3 3 1 16,3 4-45-16,-10-1-21 15,-15 0-93 1</inkml:trace>
  <inkml:trace contextRef="#ctx0" brushRef="#br0" timeOffset="114310.64">30166 6952 296 0,'7'0'110'0,"11"0"-86"0,17-3 7 0,-17 3-2 0,10 0-16 16,-10 0-2-16,13 0-9 16,-3 0-2-16,1 0 0 15,6 3-42-15,-7 4-17 0,-3 2-71 16</inkml:trace>
  <inkml:trace contextRef="#ctx0" brushRef="#br0" timeOffset="115712.92">31284 6457 216 0,'7'-9'82'0,"-7"9"-64"0,7-10 13 15,-7 10 3-15,0-6 0 16,0 3 1-16,0 0-1 16,0 0-1-16,4-1-18 15,-4 1-5-15,0 0-2 0,0 0 4 16,4 3 5-16,-1 0 0 15,1 6 1-15,-1 1 0 0,1 11 0 16,-1-8-7-16,1 24-2 16,-1-9-3-16,1 19 1 15,-1-12-4-15,1 11-2 16,-1-11 0-16,1-1-1 16,-1-3 0-16,1-3 2 15,-1-6-1-15,1-3-1 16,-1 0-30-16,-3-7-13 15,0 0-44-15,-3-5-18 16,3 5-39 0</inkml:trace>
  <inkml:trace contextRef="#ctx0" brushRef="#br0" timeOffset="116091.6">30861 6927 240 0,'0'0'90'0,"0"0"-70"0,11 10 17 16,-11-7 4-16,7 0-4 0,-4 0 2 15,11 0-4-15,11 0-1 16,3 4-19-16,7-7 2 0,15-7 1 16,13 7-8-16,-10-3-1 15,-10 3-3-15,17 0-1 16,-11 0-3-16,29 0-2 16,-18 0-2-16,21 3 1 15,-18 7 1-15,-3-4 0 16,-10-3-31-16,-8 7-12 15,-7-4-29-15,-10-3-10 16,-4 3-55 0</inkml:trace>
  <inkml:trace contextRef="#ctx0" brushRef="#br0" timeOffset="116663.23">31387 7241 312 0,'3'-13'115'0,"-3"13"-89"0,7-15 8 0,-7 15-1 16,4-10-6-16,-1 7 2 16,1-6-8-16,-1-4 0 15,1 7-12-15,-1 0 3 0,-3-1 4 16,0 4-6-16,-10 6-1 16,-1 1-3-16,-17 11-1 15,-18 10-1-15,-3 10 0 16,-1-1 0-16,5 4 0 15,6 0 2-15,3 12 1 16,12 3 1-16,6 3 0 16,11-2-2-16,11-7-1 15,10-3-6-15,10-10 1 16,15-6 4-16,7-9 2 16,3-9 0-16,4-4 1 15,-3-12 0-15,-8-13 1 0,-7 3 4 16,-10-9 5-16,-11 0 2 15,-10-6 1-15,-11 2-11 16,-11 14-5-16,4-1-3 16,-32 7 1-16,-17 2-6 15,6 10 1-15,11 7-19 16,4 2-8-16,10 4-37 16,7 0-15-16,11 3-120 15</inkml:trace>
  <inkml:trace contextRef="#ctx0" brushRef="#br0" timeOffset="117982.1">19678 13321 256 0,'11'-35'96'0,"-8"23"-75"0,4-4 14 16,-7 10 1-16,4-1-2 15,-1-2 5-15,1 0-5 16,-1-1 0-16,-3 4-19 15,0 0 0-15,4 15 6 16,-1 16-5-16,-3 22-6 16,0 19-1-16,0 0-2 0,-3 3 1 15,-1 9-4-15,-3 19-1 16,0-6-1-16,0-9 1 16,0-10-4-16,3-9 0 15,4-13 3-15,0-13 1 16,4-2-28-16,0-10-12 15,-1-9-24-15,1-7-10 16,-4-3-78 0,0-2-45-16,0-4 95 15</inkml:trace>
  <inkml:trace contextRef="#ctx0" brushRef="#br0" timeOffset="118550.49">19025 14374 308 0,'0'-3'115'0,"0"3"-89"0,-3 0 10 16,3 0 0-16,0 0-16 16,0 0-3-16,0 0-4 15,0 3 1-15,3 0-7 0,1 4 7 0,-1-1 3 16,4 0 2-16,4 0 1 16,0 1-3-16,6-1 0 15,8 0 2-15,14 0 2 16,17 1-5-16,11-7-1 15,7 0-5-15,25-3 1 16,25-13-4-16,6-9 1 16,32-10 4-16,4 4 2 15,21 0-7-15,-3 6-2 16,-12 3-3-16,8 6-2 16,-17 10 3-16,-19 3 2 15,-10-1 2-15,-3 4 1 16,-4 0-2-16,-18-6 1 15,-14 6-2-15,-13-9 0 16,-12 6-3-16,-10-4 1 0,-10 7-2 16,-12-3-1-16,-9 3 1 15,-8 0 1-15,-11 3-17 16,-3 7-4-16,-7-4-29 16,0-3-11-16,-3 3-35 15,-4-6-16-15</inkml:trace>
  <inkml:trace contextRef="#ctx0" brushRef="#br0" timeOffset="119562.82">19583 15055 236 0,'0'0'90'0,"0"0"-70"0,3-4 13 0,-3 1 1 16,4 0-3-16,-1-3 2 15,4 0 1-15,0-4 2 16,0-2-20-16,1-1 6 0,-5-3 2 15,1 4-1-15,-1-4-2 16,-3 1-3-16,0-1-1 16,0 0-7-16,-3 0-2 15,-1-2-2-15,1-1 1 16,-5 3-2-16,1-3 2 16,0 7-2-16,0-4 2 15,-3 4-4-15,-1-1 0 16,-3 4-1-16,0 2-2 15,0 4 3-15,-4 6 0 16,-3 10-6-16,-4 12 0 16,-3 6 1-16,-4 13 1 0,-3 0 1 15,0 0 0-15,-1 6 0 16,5 13 0-16,3 15-5 16,6 4 1-16,5-4 8 15,6-2 5-15,8-1-4 16,6 0-3-16,8-3 3 15,10 3 1-15,11-15-2 16,6-10-1-16,5-9-1 16,-1-16 1-16,0-6 2 15,1-10 4-15,-1-9 2 16,7-19 1-16,1-9-2 16,-4-6-1-16,-4-4-3 15,-7 0 1-15,-10 4-4 0,-11-1-2 16,-7 1 0-16,-10 6 1 15,-11 3-1-15,-8 0 2 16,-6 6-2-16,0 6 2 16,0 7-4-16,-4 6 0 15,0 12-1-15,-3 7-2 16,0 3-11-16,3 3-5 16,4 0-20-16,3 4-10 15,7-4-26-15,11-6-10 16,7-10-93-1</inkml:trace>
  <inkml:trace contextRef="#ctx0" brushRef="#br0" timeOffset="121419.25">20482 13637 192 0,'11'-15'74'15,"-8"5"-58"-15,1 1 16 0,-4 9 2 0,0-3-4 16,3-4 0-16,-3 1 0 15,0 3 1-15,0 0-16 16,0-3 6-16,0 6 3 0,0 0-1 16,0 0 0-16,0 0-1 15,0 6-2-15,-7 6-2 16,-14 23 1 0,-3 9-1-1,2-7-2-15,5-5-11 16,-8 15-2-16,4-10-5 0,0 1 0 15,0 6 2-15,3-10 2 16,4-2-3-16,3-10-2 16,1-3-1-16,3-7 3 15,0 1-20-15,-1-4-8 16,5-3-14-16,-1-3-6 16,4-3-28-16,0 0-14 15,4-12-35 1</inkml:trace>
  <inkml:trace contextRef="#ctx0" brushRef="#br0" timeOffset="121720.65">20253 13609 252 0,'-11'-9'96'0,"8"9"-75"0,3 0 17 0,0 0 3 0,0 0-11 15,3 3-2-15,1 0-1 16,-1 0 2-16,5 6-15 16,-1-2-1-16,10 8 0 0,4 14-5 15,4 11 0-15,-4 11-4 16,0 5-1-16,-3 0-1 16,-4-5-2-16,0-1 1 15,0-9-1-15,-3-10 0 16,0-9 0-16,-1-3-7 15,-3-13 0-15,0 0-46 16,0-12-17-16,7-13-83 16</inkml:trace>
  <inkml:trace contextRef="#ctx0" brushRef="#br0" timeOffset="122081.74">20433 13201 272 0,'-4'-3'104'0,"4"3"-81"0,0 0 14 15,0 0-1-15,0 0-8 16,0 0 0-16,0 3-2 16,4 1 1-16,3-1-15 15,-4 0-2-15,8 0 0 0,7 0-4 16,-1 0-1-16,5 0-5 16,-8-3 0-16,0 0 0 15,0 0 2-15,3 0-39 16,-2 0-14-16,-5 0-43 15,1 0-16-15,-1 4-10 16</inkml:trace>
  <inkml:trace contextRef="#ctx0" brushRef="#br0" timeOffset="122607.85">20694 12954 264 0,'3'-7'99'0,"-3"7"-77"0,15-18 15 0,-12 18 5 15,1-3-12-15,-1-4 0 16,1 7-4-16,-1-3-1 16,1 3-14-16,-1 0 0 0,-6 3 2 15,-1 7-5-15,-3 2 0 0,0-2-6 16,-3 5-2-16,2-2 0 15,1 3 0-15,0-4-3 16,4-3 0-16,-1 7-1 16,8-6 3-16,-1-1 0 15,8-6 3-15,-4 7-1 16,11-7-1-16,-4 0-2 16,7 0 1-16,7 0 1 15,0 3 0-15,-3 1-3 16,-7-1 2-16,-4 0 1 15,0 7 0-15,0-4 0 16,-3 4 0-16,-1-7 4 0,-3 10 2 16,0-7 6-16,-7 4 5 15,0-1-7-15,-3 1-3 16,-1-4-2-16,-6 4-1 16,-4-1 0-16,-4-2 0 15,0-4-2-15,1 0-2 16,-1-3-4-16,0-3-2 15,1-3-33-15,3 0-13 16,0 0-40-16,6 3-17 16,1 0-26-1</inkml:trace>
  <inkml:trace contextRef="#ctx0" brushRef="#br0" timeOffset="122864.97">20736 12941 296 0,'0'-6'112'0,"0"6"-87"0,11-6 11 16,-4 3-2-16,0-4-6 15,0 7 1-15,11-9-12 16,-4-1-3-16,7 1-8 15,-3 0-6-15,3 9-1 0,-4-3 3 0,1 3 1 16,3 3-32 0,-7 3-15-16,-3-3-113 15</inkml:trace>
  <inkml:trace contextRef="#ctx0" brushRef="#br0" timeOffset="124538.84">21146 13622 232 0,'-4'-4'88'0,"4"4"-69"0,-4-6 26 16,4 6 6-16,0-3-17 16,0 0-5-16,0 0 5 0,0 3 5 15,0 0-21-15,0 0-5 0,4 3-2 16,3 3-3-16,4 4 3 16,3 5-2-16,3 1 2 15,5 12-2-15,-1 10 2 16,0-1-6-16,4 4-3 15,-4 0-1-15,-4-3-1 16,1-7 0-16,-4 0 2 16,0-9-1-16,-3-3-1 15,-4-6 1-15,0-1-1 16,-4-2-42-16,1-4-19 16,-4 0-13-16,0-6-6 15,0-3-52 1</inkml:trace>
  <inkml:trace contextRef="#ctx0" brushRef="#br0" timeOffset="124868.88">21491 13565 292 0,'0'-9'110'0,"0"9"-86"0,0-3 5 15,0 3-5-15,0 0-10 16,0 0 2-16,0 3-5 16,-3 12-1-16,-1 4-6 15,-3 6 17-15,0 13 10 0,-4 28-9 0,-3 12-2 16,-3 4-12-16,-8 9-5 16,0 15-2-16,1 1 1 15,-1-7-1-15,0-15-1 16,1-10 1-16,2-6-1 15,8-12 0-15,4-4 0 16,3-16-36-16,3-5-15 16,4-13-23-16,4-16-9 15,-1 6-43 1</inkml:trace>
  <inkml:trace contextRef="#ctx0" brushRef="#br0" timeOffset="126370.02">21685 12963 232 0,'-3'-6'88'0,"-1"6"-69"0,4-3 26 0,0 3 8 15,0-3-20-15,0-1-7 16,4-2 9-16,-1-6 6 16,1 2-21-16,-1 1-4 0,1-1-2 15,-4 7-2-15,-4 3 3 16,-6 10-8-16,-8 12-4 16,-3 6-2-16,0 3 1 15,0-3-1-15,-1 1 2 16,8-7-2-16,4 0-1 15,-1-4 1-15,8-2 1 16,3-3-1-16,3-1-1 0,4-2 1 16,0-7-1-16,4 6 0 15,3-9 2-15,4 10-3 16,-1-10 0-16,1 0 1 16,3 6 0-16,0-3 0 15,4 3 0-15,0 0-3 16,-1 4 2-16,-3-1 1 15,1 4 0-15,-5-1 0 16,-3 4 0-16,0-3 4 16,-3-1 5-16,-4 4 19 15,-3-4 12-15,-1-2-17 16,-3-1-5-16,-7 1-9 16,-3-1-4-16,-8 0-2 0,-7 1-3 15,-3-1 1-15,0 1 1 16,0-4-1-16,-1-3-1 15,1-3-6-15,3 0-1 16,4-3-43-16,4 0-17 16,-1 0-41-16,11-4-15 15,7 4-29 1</inkml:trace>
  <inkml:trace contextRef="#ctx0" brushRef="#br0" timeOffset="126603.84">21685 12910 296 0,'-3'-13'110'0,"6"7"-86"0,11-3 7 16,-3 2-2-16,7-2 6 16,6-4 6-16,8-2-18 15,0-1-8-15,0 0-9 16,-1 1-5-16,-2-1 0 0,-8 7-28 15,-4 9-9-15,-6 0-44 16,-4 6-18-16,-4 6-26 16</inkml:trace>
  <inkml:trace contextRef="#ctx0" brushRef="#br0" timeOffset="127916.52">20867 12596 216 0,'-4'-3'82'0,"-3"3"-64"0,0 0 0 0,0 3-3 0,-3 0-7 16,-1 1 3-16,-3-1 14 16,-4 3 6-16,1 0-16 15,-5-3-4-15,1 7 0 0,-3-1-5 16,-1 1-1-16,0 5-2 15,0-2-3-15,4-1 1 16,-3 4 1-16,2 3-1 16,1 0 2-16,0 3-2 15,0 3-1-15,0 3 3 16,-4 6 2-16,0 1-2 16,-3-4 0-16,0 7-1 15,-4-4 1-15,0-2-4 16,1-1 0-16,2-3 1 0,1-3 0 15,4 0 2-15,-1 1 1 16,4 5 1-16,0-3 0 16,3 7-2-16,4 5 1 15,0 4-2-15,0 0 2 16,3-3-2-16,-3 6 2 16,3-6-2-16,1-4 2 15,-1 7 15-15,1 0 11 16,-1 3-15-16,0 10-5 15,4-7-4-15,4 6-1 16,3-6 0-16,0-3 0 16,3-3-2-16,4-3-2 15,4 0 1-15,0 0 1 0,3 3-1 16,-4 3-1-16,4 0 5 16,0 0 1-16,1-3 0 15,6-4 1-15,3-5-2 16,15-7 2-16,4-9-2 15,6-7 2-15,0-12-4 16,4-3 0-16,0-22-1 16,11-13 1-16,6-12-2 15,8-6 2-15,-4-10-2 16,0-22 2-16,-3-15-2 16,6-1 2-16,8-21-2 15,-1-19 2-15,-2-1-2 16,-8-24-1-16,-11 6 1 15,-13-3-1-15,-19 9 0 0,-20 13 2 16,-22 22-1-16,-38 24 2 16,-22 29-7-16,-10 22-1 15,-14 38-5-15,-11 28 1 16,11 25-8-16,21 0-2 16,17-1-30-16,22 1-13 15,28-3-95 1</inkml:trace>
  <inkml:trace contextRef="#ctx0" brushRef="#br0" timeOffset="128676.69">22761 14017 264 0,'-7'0'99'0,"7"3"-77"0,0-3 24 16,0 0 30-1,7 0-18-15,4-3-14 0,-1 0-10 16,8-4-20 0,3-2-7-16,4-1 0 0,7 1-2 0,3 0 0 15,7-1-6-15,1 10 1 16,-8 0-29-16,-3 10-10 16,-8 2-34-16,-10 1-14 15,-7-4-59 1</inkml:trace>
  <inkml:trace contextRef="#ctx0" brushRef="#br0" timeOffset="128893.45">22853 14286 324 0,'-21'29'121'0,"17"-17"-95"0,4 4 9 0,0-13-1 15,4 6-11-15,3-2 1 16,7-4-9-16,4-3-4 15,3-7-6-15,7 1-4 0,11 0 2 0,7-3-2 16,3 9-1-16,0 0-10 16,-6 0-4-16,-4 9-31 15,-4-3-12-15,-3 0-95 16</inkml:trace>
  <inkml:trace contextRef="#ctx0" brushRef="#br0" timeOffset="129397.8">24232 12753 244 0,'4'-22'93'0,"-4"19"-72"0,0 0 22 0,0 0 6 0,0 3-15 15,0 0-5 1,0 6-1-16,3 7 1 0,-3 8-15 16,0 20 1-16,0 16 1 0,0-17-2 15,0 39 0-15,-3 9-8 16,3 15-2-16,0-6-2 15,0-3-2-15,0-15 1 16,3-4 1-16,1-9-3 16,3-7 0-16,0-12-6 15,-3-9 0-15,-1-7-46 0,1-9-19 16,-4-12-89 0</inkml:trace>
  <inkml:trace contextRef="#ctx0" brushRef="#br0" timeOffset="129799.65">24426 13321 324 0,'-10'-7'121'0,"3"7"-95"0,3 10 7 15,1-4-3-15,3 7-6 16,0 5 3-16,3 11-2 15,1-7 0-15,3 18-14 16,3-2-2-16,1 0-2 0,3-4-3 16,4 1-3-16,-1-4 0 0,1 0 1 15,0 1-1-15,-1-4-1 16,-3 0-21-16,0-3-11 16,-3-3-35-16,0-9-15 15,-1-4-69 1</inkml:trace>
  <inkml:trace contextRef="#ctx0" brushRef="#br0" timeOffset="130065.69">24793 13390 352 0,'-3'-7'132'0,"-1"10"-103"0,4 1 1 0,0-1-6 16,-3 6-1-16,-1 10 3 15,1 9-9-15,-4 7-3 0,-4 5-8 16,-7 11 0-16,-6 21 1 0,-8 19-6 16,-3-4 0-16,-4 1-1 15,4 16 0-15,3-4 0 16,7-15 0-16,7-7-11 16,8-21-5-16,3-10-17 15,7-16-6-15,7-12-15 16,3-10-3-16,1-18-85 15</inkml:trace>
  <inkml:trace contextRef="#ctx0" brushRef="#br0" timeOffset="130620.86">25023 12722 300 0,'0'-16'112'0,"3"10"-87"0,1 0 18 0,-4 6 0 16,0 0-12-16,-7 0-3 15,-4 6-12-15,-7 3-3 16,-3 7-7-16,-4 3 0 0,1 3 1 15,3 6-3-15,3-6-1 16,4-3-3-16,3-1-3 0,8-2 2 16,3-3 0-16,3-4-2 15,8 0 2-15,6-2 1 16,5-4 0-16,6 6 0 16,0 1 2-16,4 8-3 15,0 4 0-15,-1 4 1 16,1-5 0-16,0 8-3 15,-4 5 2-15,-3-2 1 16,-1-1 2-16,-6-3 12 16,-4 3 8-16,-3-5 6 15,-8-4 6-15,-3-4-6 0,-3-2 0 16,-8-3-13-16,-10-4-4 16,-14 0-5-16,-4 1 1 15,-7-4-6-15,0 0-1 16,4-3-5-16,7 1-1 15,6-4-33-15,8-4-13 16,4-2-23-16,6 0-6 16,4-7-46-16,10 4-22 15,8-4 31 1</inkml:trace>
  <inkml:trace contextRef="#ctx0" brushRef="#br0" timeOffset="130884.68">25054 12684 364 0,'4'-3'137'16,"-1"3"-106"-16,8 0 13 0,-4 3-2 0,4-3-11 16,6 0-1-16,8 0-12 15,3 0-4-15,4 0-8 16,3 0-4-16,0 0-1 0,4 0-1 15,-3 0 0-15,-1 0 0 16,-3 0 2-16,-8 3-39 16,-3 0-14-16,-6 1-35 15,-1 2-13-15,-4 0-51 16</inkml:trace>
  <inkml:trace contextRef="#ctx0" brushRef="#br0" timeOffset="131644.26">23992 14108 260 0,'-14'-7'96'0,"11"7"-75"0,-1 0 19 0,4 0 2 16,-3 0-7-16,-4 0 2 16,3 3-8-16,-3 1-3 15,4-1-14-15,-1 0 3 0,1 0 3 16,3-3-6-16,0 0-2 15,0 0-3-15,3 3 0 16,8 0 2-16,6 0 5 16,19-3-2-16,13 0 3 15,11 0 3-15,10-3 1 16,29-3-8-16,14 0-4 0,0-1-2 16,18 1-1-16,3 3-5 15,-11 3 1-15,-14 3 0 16,-6 0 2-16,-4 0-1 15,-18 4-1-15,-18-1 3 16,-10-3 0-16,-14 0-1 16,-11 0-2-16,-7-3-37 15,-10-3-15-15,-8 0-36 16,-6 0-12-16,-8 0-68 16</inkml:trace>
  <inkml:trace contextRef="#ctx0" brushRef="#br0" timeOffset="132571.17">24197 14782 184 0,'25'-25'68'0,"-18"15"-52"0,0-5 17 0,-7 15 4 15,3-10-2-15,1 7 2 16,-4-3-3-16,0-4-1 16,0 7-18-16,3-3 4 0,-3-3 4 15,4-1-1-15,-1 1-1 16,1-1-7-16,-4 1-1 16,0 0 3-16,0-1 4 15,0 1 1-15,-7-4 2 16,0 10-7-16,-7-3-1 15,-4 3-7-15,-3 3 0 16,0 3-5-16,-4 3-2 0,-3 3-3 16,0 4 1-16,-1 6 1 15,1 6 2-15,0 9-1 16,0 10-1-16,3 6-2 16,-3 1 1-16,3 5 1 15,4-6 0-15,3 7 0 16,4 2 2-16,7 4 1 15,4-16 1-15,3-13-5 16,7 10 1-16,10 3 2 16,12-12 1-16,6-1 1 15,11-15 2-15,3-9-1 16,1-10 0-16,-5-13 1 16,-2-12 3-16,-8-10-2 15,-3-2-2-15,-4 2 0 0,-7 1 1 16,-10 3-1-16,-8 2 0 15,-6 4-1-15,-8 3 0 16,-10 3-5-16,-11 7 1 16,-7 2 0-16,-3 7 2 15,3 6-3-15,0 7-2 16,8 2-7-16,2 4-4 16,8 0-23-16,7-1-9 15,7 1-22-15,7-3-8 16,7-4-32-16,11-3-14 15,7 1-3 1</inkml:trace>
  <inkml:trace contextRef="#ctx0" brushRef="#br0" timeOffset="133265.68">24793 14904 236 0,'11'-13'88'0,"-11"10"-69"0,3-3 19 0,-3 6 4 0,0-3-7 15,0 3 2-15,0 0-6 16,0 0-1-16,0 6-17 16,-3 4 5-16,-4 2 3 0,0 4 0 15,0 3-1-15,-7-1-6 16,-1 4-4-16,-6 4-5 16,-3-1-4-16,-5 0 0 15,-2 3-1-15,-1 3 0 16,4 1 0-16,3-1 0 15,4-6 2-15,7 0-6 0,3-6 1 16,4-7-19-16,0-5-8 16,7-7-13-16,0-7-6 15,3-2-26-15,5-3-10 16,-1 2-39 0</inkml:trace>
  <inkml:trace contextRef="#ctx0" brushRef="#br0" timeOffset="133546.45">24589 14901 288 0,'-11'-6'107'0,"8"-1"-83"0,-1 1 19 0,4 6 3 0,0 0-15 16,0 0-4-16,4 3-2 15,3 10 1-15,0 6-14 16,3 6 0-16,1 3 1 0,-1 0-5 15,1 3 0-15,0 1-4 16,3-4-3-16,0 7-3 16,0-4 1-16,4-3 1 15,-4-6 2-15,0-3-30 16,-4-10-11-16,1 1-13 16,-4-1-4-16,0-9-13 15,-3 0-7-15,-1 0-40 16</inkml:trace>
  <inkml:trace contextRef="#ctx0" brushRef="#br0" timeOffset="134118.1">24966 14584 260 0,'7'-9'99'0,"-7"3"-77"0,4 6 15 0,-4 0 3 0,0 0 0 16,0 0 3 0,0 0-10-16,0 0-3 0,-7 0-17 15,0 0 3-15,-4 6 4 0,0-3-11 16,1 3-2-16,-4 4-5 15,3-1 1-15,1 0-4 16,2 1 0-16,1-4-1 16,4 0 0-16,3 1 0 15,0-4-2-15,3-3 3 16,4-3 2-16,4 0-2 16,0-1 0-16,3 1 1 15,3 3 0-15,1 0-3 16,3 3 2-16,0 1 1 15,4 2 2-15,0 3-3 16,-1 1 0-16,-2 2 1 0,-1 4 0 16,-4-4 8-16,-2-2 7 15,-1 5-1-15,-4-5 0 16,-3-1-2-16,-7 1 0 16,-3-1-4-16,-8 0 0 15,-6 1-7-15,-5-1-1 16,-6-2 0-16,0-1 0 15,0-6-11-15,3-3-3 16,4-4-31-16,3-2-10 16,8 0-23-16,3-4-8 15,3 1-62 1</inkml:trace>
  <inkml:trace contextRef="#ctx0" brushRef="#br0" timeOffset="134449.29">24980 14515 300 0,'-7'0'112'0,"7"-3"-87"0,4 0 11 15,-4 3-2-15,3 0-4 0,4-3 4 16,0 0-3-16,0 0 1 16,4 3-18-16,0 0 1 0,3 0-1 15,3 0-5-15,4 0-3 16,1 0-3-16,2-4-3 16,1-2 1-16,-4-3-1 15,0-1-3-15,1 1 2 16,-5 0-45-16,-3-1-20 15,0 1-111 1</inkml:trace>
  <inkml:trace contextRef="#ctx0" brushRef="#br0" timeOffset="135620.04">25700 12603 244 0,'-4'-29'93'0,"-3"14"-72"0,0-14 16 15,0 14 2-15,-3 2-10 16,-5-9-2-16,-2-3-9 15,-4 0-3-15,0-6-9 16,-8 3 5-16,-2 2 4 0,-5 1-1 0,1 3 0 16,-4-3-4-16,0-3 1 15,-3 9-2-15,-11 1 0 16,-14 2-3-16,-11 3-1 16,4 4-1-16,-3 9 0 15,-15 6-5-15,-17 4 1 16,3 5 0-16,-3 4 0 15,-22 12 0-15,0 16 0 16,12 10 0-16,-1 2 2 16,-11 7-3-16,4-3 0 15,14 9-1-15,0 25 0 16,-14 7 0-16,0 18 0 16,7 38 0-16,0 25 0 15,0 34 2-15,8 39 2 0,20-1-6 16,28 15 1-16,33-11 1 15,38 2 1-15,24-18 3 16,22-4 1-16,-17-68 5 16,45 15 5-16,-21-47-5 15,38 19 0-15,-23-41 0 16,52 9 0-16,-32-34 9 16,46-25 4-16,-32-9 0 15,71-44 2-15,-42-4-4 16,80-74-2-16,132-54-7 15,-54-19-2-15,-7-25-4 16,-24 9-1-16,0-37-1 16,-36-3 1-16,11-44-2 0,-25-4 2 15,-7-30-2-15,-14-35-1 16,-35 9 3-16,-39-12 0 16,-46 2-12-16,-49 23-4 15,-71-3-5-15,-46 50 1 16,-53 40 7-16,-24 39 5 15,-53 52 2-15,-8 51-1 16,-24 37-13-16,-7 26-4 16,11 24-29-16,6 19-12 15,26 10-122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7T04:40:32.57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6692 3748 260 0,'4'-28'96'0,"-4"15"-75"0,0 1 10 16,0 9-2-16,0-1 0 15,0 1 5-15,0 3-6 16,0 0-2-16,0 0-14 15,-4 3 1-15,1 10 1 0,3 9-1 0,0 12 0 16,0 4-5-16,0 6 0 16,0 3-5-16,3-3-2 15,1 0 0-15,-1 0 1 16,1 0 5 0,-1-10 4-16,1-12 2 0,-1-3 5 15,-3-19 10 1,0-10-16-16,0-8-5 15,0-1-5-15,0 0 0 16,0 3-1-16,-3-12 2 16,-1-16-2-16,4 13-1 15,-3 3 1-15,-1 12 1 16,1 13-30-16,-1 9-11 16,4 0-125-1,4 1-90-15,6-1 98 0</inkml:trace>
  <inkml:trace contextRef="#ctx0" brushRef="#br0" timeOffset="1813.69">931 11041 288 0,'0'0'107'16,"0"0"-83"-16,0 0 4 0,0 0-4 0,0 0-10 16,0 0 0-16,0 0-4 15,0 6 1-15,0 1-6 16,0 2 12-16,4 0 9 0,-1-2-8 16,4 2 0-16,1-3-1 15,2-2-2-15,4 2-5 16,4-6-2-16,10-6 0 15,0 6 0-15,1-4-4 16,6-2-1-16,4 3-1 16,-11-3 1-16,7 6-2 15,-10-3 2-15,-1-1 2 16,-6 1 4-16,0 0-4 0,-8 0-1 16,1 0-2-16,-4 0 1 15,0 0-2-15,0 0 2 16,-3-1-2-16,-1 1 2 15,1 0-2-15,-4 0 2 16,0 3-40-16,0 0-14 16,0 0-65-16,0 0-26 15</inkml:trace>
  <inkml:trace contextRef="#ctx0" brushRef="#br0" timeOffset="2204.37">1097 11577 284 0,'-7'13'107'0,"4"-13"-83"0,3 6 8 16,0-6-2-16,3 3-3 16,1 4 1-16,6-4-4 15,4-3-1-15,7 0-12 16,1 0 0-16,-1 0 0 0,7 0-6 0,-3 0-1 16,3 0 0-16,-3 0 2 15,-4 0-3-15,0 0-2 16,0 0-3-16,-3 0 1 15,3-3 1-15,-3-4 2 16,-4 7-10-16,-4-3-4 16,1-3-58-16,-1-4-26 15,5 1-53 1</inkml:trace>
  <inkml:trace contextRef="#ctx0" brushRef="#br0" timeOffset="3376.52">2702 10370 228 0,'0'-16'88'0,"0"7"-69"0,-3 0 17 16,-1 9 5-16,1-4-13 16,-1 4-1-16,-3 0-10 15,0 0 0-15,0 4-10 16,-4 5 5-16,-3 7 3 0,-3-1-3 15,-1 10 1-15,0 13-4 16,1 9 2-16,3 3-2 16,7 7 0-16,0 9-1 15,3 15 0-15,4 7 2 16,4-10 1-16,3-6-5 16,7-12-2-16,3-10 0 15,1-6 2-15,0-6-3 16,3-7 0-16,-4-9 1 0,-2-3 0 15,-5 3-2-15,1-10 1 16,-4-2-2-16,0-1 2 16,-4-3-2-16,1-3 2 15,-1-3-44-15,1 0-19 16,3-6-107 0,-3 3-55-16,-4 0 106 15</inkml:trace>
  <inkml:trace contextRef="#ctx0" brushRef="#br0" timeOffset="3725.33">2787 10844 288 0,'-11'3'110'0,"8"-3"-86"0,3 6 13 16,0-6 0-16,0 0-16 15,0 3-4-15,3 7-4 16,1-4 1-16,3-3-7 0,0-3 5 16,0 0 3-16,4-3-3 0,3-3 1 15,3 6-6-15,1-4-2 16,7-2-2-16,-4 6-3 15,-3-3 1-15,-1-3-1 16,1 6 0-16,-4-3 2 16,-3-4-41-16,-1 7-16 15,-3-9-109 1,7 9-48-16,-7-3 110 16</inkml:trace>
  <inkml:trace contextRef="#ctx0" brushRef="#br0" timeOffset="4170.72">3090 10655 244 0,'4'-6'93'0,"-1"3"-72"0,4-6 16 15,-3 5 2-15,3-2-8 16,0-3-1-16,0 3-5 15,7-1-2-15,-3 4-12 16,-1 3 4-16,1 3 3 0,3 10 1 16,-3 2 1-16,-1 1-3 15,-3 6 2-15,-3 0-4 16,-1 3 1-16,-3 0-7 16,-3 3-1-16,-1 4-2 15,-3 2 1-15,0 4-6 0,0 0-1 16,-3 2 0-16,3-2 2 15,3-4-3-15,0-5 0 16,4-4-1-16,4-6-2 16,0-4 7-16,6-2 3 15,4-7-3-15,0-3 0 16,4-3-1-16,0 0 1 16,3 0-4-16,-4 0 0 15,-6-3 3-15,3 0 1 16,0 0-43-16,-3 0-18 15,-1-4-24-15,-3 4-9 16,4-12-61 0</inkml:trace>
  <inkml:trace contextRef="#ctx0" brushRef="#br0" timeOffset="4727.31">3355 10323 280 0,'3'-6'104'0,"1"6"-81"0,7 0 9 0,-8 0-2 16,11 9-3-16,0 10 3 16,4 19-1-16,-4 9 0 15,4 6-16-15,-1 3 8 0,1-2 5 0,-4-1-3 16,4 10 1-16,-11 9-7 16,0 3-2-16,-4-6-9 15,-3-3-2-15,0-3-2 16,-3-13 1-16,-1-6 0 15,-3-7 1-15,0-8-2 16,4-1-2-16,-4-13-10 16,7-5-6-16,0-10-34 15,7-3-13-15,0-10-20 16,0 1-6-16,3-13-53 16</inkml:trace>
  <inkml:trace contextRef="#ctx0" brushRef="#br0" timeOffset="5191.5">3584 10016 288 0,'-3'-25'107'0,"6"15"-83"0,1-5 15 0,-4 8 1 16,3-2-9-16,1 6-1 15,3-7-5-15,0 1-2 0,4 0-12 16,-1 2 2-16,4 4 3 0,-3 3-2 16,-1 3 0-16,-3 16 0 15,0 0 4-15,1 12-6 16,-5 1 1-16,-3-1-4 15,0-3 2-15,0-3-2 16,0-3 2-16,0-3-6 16,0 0-3-16,0-3-1 15,0 9 1-15,4-13-3 16,-1 10 0-16,4-6 1 16,0-4 0-16,7 1 0 15,0-4 0-15,4-6-3 16,3-3 2-16,-3-3 3 15,3-3 1-15,0 3-30 16,-3 0-14-16,-4 3-41 0,-3 6-18 16,3 10-73-1</inkml:trace>
  <inkml:trace contextRef="#ctx0" brushRef="#br0" timeOffset="6036.63">4145 10721 280 0,'-3'-9'104'0,"-4"9"-81"0,7-3 12 0,0 3 0 16,0 0-6-16,0 0 3 15,0 0-5-15,-4 3-2 16,-3 3-13-16,0 4-1 0,0 5 2 16,3-2-3-16,-3 18 0 15,4 10-2-15,3 12 0 16,3 1-4-16,4-11-1 16,4-2-1-16,3-9 1 0,4-7 4 15,3-7 6 1,-4-5-5-16,5-7-2 0,-5-3 3 15,1-6 4-15,7-12-3 16,-8-7 2-16,-3-16-3 16,4-3 0-16,-4-3-3 15,0 4-1-15,-3 2-6 16,-4 0 1-16,-4 13 2 16,1 3 3-16,-4 3 2 15,0 7 1-15,0 6-4 16,0 6-3-16,-4 9 0 15,1 7-1-15,3 9-3 16,3 9 2-16,4 10 1 0,4 6 0 16,7-9-3-16,-1 3 2 15,8-9-1-15,3-7 0 16,0 0 2-16,1-9 0 16,-12-4-9-16,1-5-2 15,-4-4-43-15,-3-3-16 16,-1-6-42-16,-10-9-15 15,-7-7-20 1</inkml:trace>
  <inkml:trace contextRef="#ctx0" brushRef="#br0" timeOffset="6600.45">4643 9984 264 0,'0'-25'99'0,"0"16"-77"0,-7 0 13 15,3 9 1-15,0-4-2 16,1-2 2-16,-4 6-4 0,0 0-2 16,0 0-17-16,-4 6-1 0,-3 4 1 15,0 2-7-15,0 13-1 16,0 7-3-16,0-1 1 16,-4 7 0-16,4 3 1 15,3-1 0-15,1 4 2 16,6 3 1-16,4 3 1 15,7 1-2-15,7-4 1 16,4-10 0-16,10-2 1 16,-7-13-2-16,8-10 1 15,-1-6-2-15,-3-12 0 16,3-6 1-16,-11-10 1 16,1-3 3-16,-4 0 4 15,-7-1 1-15,-3 5 3 0,-4 5-6 16,-11 3-2-1,-3 7-8-15,-7 3-1 0,-4 6-3 16,-10 16-2-16,0 3-2 16,6 3 1-16,12-3-41 15,3 6-17-15,7-6-63 16,10-9-25-16,1-4-4 16</inkml:trace>
  <inkml:trace contextRef="#ctx0" brushRef="#br0" timeOffset="7307.4">5052 10765 264 0,'3'-22'99'0,"-3"10"-77"0,-3 2 18 16,-1 7 4-16,1-3-3 0,-1 3 0 16,4-4-9-1,-3 7-5-15,3 0-15 0,0 0-5 0,3 10-1 16,1 9 1-16,3 3 3 16,3 6-3-16,1 9 1 15,0 11-3-15,-1 2 0 16,4-3 1-16,0-10 1 15,-3-5 3-15,7-10 4 16,-8-4 3-16,1-11 2 16,-1-7 1-16,1-7 0 15,-1-14-7-15,1-11 0 16,0-5-8-16,-4-1-1 16,0 0-2-16,0 4-2 15,-4-1 1-15,1 13 1 16,-4 4-1-16,-4 2 2 0,1 3-29 15,-1 7-11-15,4 0-35 16,0 6-15-16,4-3-103 16</inkml:trace>
  <inkml:trace contextRef="#ctx0" brushRef="#br0" timeOffset="8124.33">5440 9834 252 0,'0'-9'93'0,"0"9"-72"0,0 0 14 0,0 0 2 16,0 0-8-16,0 0 0 15,0 0-10-15,-4 9-4 16,-3-3-8-16,0 7 6 0,0 2 4 16,4 11-5-16,-4 2 1 15,0 0-2-15,-4 6 1 16,4-5-4-16,3-4 0 16,4-6-1-16,4-1 1 15,-1-2 0-15,8-3 0 16,0-4-4-16,-1 0-1 15,1-2-1-15,3-1-2 0,0 0 1 16,4-3-1-16,-1 0 0 16,-3-3 2-16,4 0-12 15,-7 0-3-15,-4 0-29 16,0-3-11-16,-4 0-69 16,1-3-31-16,-4 0 36 15</inkml:trace>
  <inkml:trace contextRef="#ctx0" brushRef="#br0" timeOffset="8435.84">5606 9868 284 0,'-4'-12'107'0,"1"9"-83"0,3-4 17 0,0 7 2 15,0 0-12-15,0 0-3 16,0 0-14-16,-4 7-4 16,4 5-6-16,-3 7 4 0,-1 9 2 15,0 10-1-15,1 9 2 16,-4-6-6-16,3-4-1 16,1 1 0-16,-1-7 0 15,4-2-5-15,0-1 1 16,0-3 0-16,0-6 0 15,0 0-22-15,4-4-8 16,-4-2-51-16,0-1-20 0,-4 1-38 31</inkml:trace>
  <inkml:trace contextRef="#ctx0" brushRef="#br0" timeOffset="9575.29">2417 11740 200 0,'-11'-6'74'0,"4"6"-58"0,0 6 16 0,0-3 2 16,-4 7-6-16,4-4-2 15,4-3-3-15,3-3-3 16,0 0-10-16,0 0 2 0,0 0 2 0,0 0 4 16,3 0 1-16,1-3 1 15,3-3 0-15,3 6-7 16,1 0 0-16,3 0-4 16,0 0 2-16,7 0 0 15,11 0 3-15,10 0 2 16,1-10 2-16,10 1-1 15,3 0-1-15,18-7 0 16,21 0 0-16,4-6-6 16,7 10-2-16,17 2-4 15,4 4-3-15,0 0 2 16,15 6 0-16,2 0 5 16,-3 0 5-16,4 0-3 0,14-13 2 15,-18-2-5-15,3-7 1 16,8 0-1-16,-14 3 3 15,-18 3-5-15,-11 4-3 16,0 5-4-16,-13 7 1 16,-15 4 3-16,-14 2 3 15,-11 0-2-15,-10 0-2 16,-14-2 2-16,-4-1 0 16,-7-3-1-16,4-7 1 15,-7-2 0 1,-4-4-4-16,0 4 1 15,-4 0-2-15,-3-1 0 16,-3 10-42-16,0-3-18 16,-4 3-37-16,-8 3-14 15,-6-3-67-15</inkml:trace>
  <inkml:trace contextRef="#ctx0" brushRef="#br0" timeOffset="10255.09">2907 12120 212 0,'-7'-16'79'0,"0"7"-61"0,0-7 17 15,0 10 3-15,0-4-5 16,0 1 1-16,3 3-6 16,1-1-3-16,-1 4-13 15,4 3-3-15,0 10-2 0,4 5 5 16,-1 7 3-16,4 3-2 0,0 13 2 15,4 9-6-15,-4 13-3 16,0 9-3-16,0-4-3 16,-4-2 1-16,1-10-1 15,-1-9 0-15,1-6 0 16,0-7 0-16,-1-9 0 16,4-3 0-16,0-10 2 15,0-9-32-15,4-9-12 16</inkml:trace>
  <inkml:trace contextRef="#ctx0" brushRef="#br0" timeOffset="10720.76">2992 12129 236 0,'0'0'90'0,"3"-3"-70"0,8-3 19 16,-4 6 3-16,3-3-11 15,4-4-3-15,4 4-3 16,7-3-1-16,3 0-13 16,4-1 2-16,-4 1 3 0,-3 0 1 15,-1 6-1-15,1 3 5 16,-4 6 1-16,-7 4 2 15,-3 3 0-15,-4 6-9 0,-4 3-4 16,-3 6-6-16,-7 7-2 16,0 2-1-16,-3 11-2 15,-1-8 1-15,1-2-1 16,3 3 0-16,0-9 2 16,3-7-6-16,4-3 1 15,4-6 1-15,3-4 1 16,0-2-2-16,7-4 0 15,-4-2 2-15,4-4 2 16,-3 0 0-16,3-3-1 16,0-3-19-16,4-7-8 15,7-2-37-15,3-7-14 16,-4-6-89 0</inkml:trace>
  <inkml:trace contextRef="#ctx0" brushRef="#br0" timeOffset="11545.07">3701 12298 300 0,'-4'-6'112'0,"1"3"-87"0,-1-3 11 16,4 6-2-16,0 0-6 16,-3 0 1-16,3 0-5 15,0 0-1-15,0 0-12 16,-4 9-7-16,0 7-2 0,4 15 0 16,0 10 3-16,4 3-4 15,0 3-1-15,-1-13 0 16,4 4 0-16,4-10 6 15,-1-6 4-15,4-6-1 0,1-7 2 16,2-6 0 0,-3-3 3-16,0-3-3 0,-7-6-1 15,4-7-2 1,0-6 0-16,-1-6-2 0,-3-3-1 16,-3-4-3-16,-1 4-2 15,-3-1 3-15,0 7 0 16,0 7 1-16,0 8 0 15,0 4-2-15,0 12 1 16,0 10-2-16,4 6-1 16,-1 12 1-16,1-2-1 15,3-4-3-15,0 0 2 16,4-6-1-16,3 0 0 16,-4-6 2-16,4-4 0 0,-3-2-11 15,3-4-3-15,-3-3-35 16,-1-3-15-16,1 0-36 15,-4-6-14-15,0-7-27 16</inkml:trace>
  <inkml:trace contextRef="#ctx0" brushRef="#br0" timeOffset="11992.17">3863 11869 336 0,'0'0'126'0,"0"0"-98"0,3 0 1 0,-3 0-7 15,4 0-7-15,3 6 1 16,7-3 3-16,0 4 2 15,0-4-11-15,4 6 3 0,3-3 3 16,0 4-2-16,-3-1 0 16,0 4-2-16,-8 2 2 15,-3 4-1-15,-7 3 2 16,-7 0-8-16,0 3-2 16,-7-6-3-16,3 0 1 0,1 0-2 15,3-4-1-15,3 1-4 16,1-3-2-16,3 5 3 15,3-5 3-15,4-4 3 16,4 1 1-16,3-4-9 16,4-3-2-16,-1-3 4 15,-3-6 3-15,4 0-34 16,0-4-17-16,-1 1-62 16,-3-10-28-16,-3 10-3 15</inkml:trace>
  <inkml:trace contextRef="#ctx0" brushRef="#br0" timeOffset="12853.34">4325 12273 256 0,'-3'-9'96'0,"3"9"-75"0,0 0 10 0,0 0-2 16,0 0 0-16,0 0 2 0,0 0-1 16,0 0 1-16,0 0 3 31,0 9-19-31,3 10-2 0,1 9 1 0,3 7-4 15,0 6 2-15,3 3 2 16,1-7 3-16,3-9-5 16,4 1 1-16,-1-4-4 15,-3-10 2-15,4-2-2 16,0-4 0-16,-1-6-3 16,1-3-1-16,3-6-1 15,-3-6 2-15,-8-10-1 16,4-13 0-16,-3-6-3 15,0 1 1-15,-4 2-2 16,-4 4 2-16,1 12 0 16,-4 0 1-16,0 9-35 15,-4 4-17-15,1 2-33 0,-1 4-14 16,-3 10-77 0</inkml:trace>
  <inkml:trace contextRef="#ctx0" brushRef="#br0" timeOffset="14157.13">6181 11261 300 0,'0'0'112'0,"0"0"-87"0,0 3 13 0,0-3 1 16,0 3-3-16,3-3 0 16,4 0-8-16,4 0-5 15,3 0-13-15,7 0-2 0,7-3-1 16,4 3-3-16,0 0-3 16,0 0 0-16,-4 0-1 15,-3 0-7-15,-4 3 0 16,-4 0-54-16,-3 0-24 15</inkml:trace>
  <inkml:trace contextRef="#ctx0" brushRef="#br0" timeOffset="14354.72">6258 11609 296 0,'0'6'112'0,"0"-6"-87"0,7 0 11 15,4 0-2-15,0-6-15 16,3 3-3-16,10-13-7 16,5 3-4-16,-1-2-2 15,4-1-5-15,-4 0-1 0,-4 7-49 0,1-1-22 16,-7 1-62 0</inkml:trace>
  <inkml:trace contextRef="#ctx0" brushRef="#br0" timeOffset="15595.29">7158 10314 228 0,'0'-7'85'0,"0"7"-66"0,0 0 12 0,0 0 3 0,0 0-11 16,0 0-1-16,0 0-2 16,0 0 0-16,0 7-11 15,0 2 6-15,0 4 4 0,-4 15-4 16,1 6 2-16,-4 7-8 15,0 3-1-15,0 0 0 16,0-3 2-16,3-4-1 16,1-5 2-16,3-4-4 15,0-3 1-15,0-6-3 16,3-7 2-16,4 4 0 16,4-7 1-16,3-2-2 15,-4-1-1-15,8-3-3 16,3 0-2-16,0 0 1 15,1-3 1-15,-5 0-1 0,1 0-1 16,-8 3-26-16,1-3-10 16,-4 0-22-16,0 0-8 15,-3 0-67 1,3-3-46-16,-4 0 76 16</inkml:trace>
  <inkml:trace contextRef="#ctx0" brushRef="#br0" timeOffset="15928.52">7415 10298 224 0,'7'-13'85'0,"-3"7"-66"15,-4 3 19-15,0 3 3 0,0 0-8 16,0 0 0-16,-4 6-7 15,1 4-2-15,-1 5-13 16,1 10 4-16,-1 13 3 0,4 12-4 16,0 7 0-16,0 2 0 15,0-2 4-15,0 2-8 16,0 10-3-16,0 10-4 16,0-7-3-16,4-3 1 15,-4-13-1-15,0-9-3 16,0-12 0-16,0-1-25 15,0-9-11-15,0-6-29 0,-4-13-113 32</inkml:trace>
  <inkml:trace contextRef="#ctx0" brushRef="#br0" timeOffset="16931.34">7017 11295 268 0,'-4'3'101'0,"1"-3"-78"0,3 0 11 15,0 0-1-15,0 0-5 16,0 0 1-16,0 0-5 16,0 0-1-16,0 3-12 15,3 0 7-15,1 1 2 0,-1-1-2 16,8 0 2-16,-8 0-7 16,4 0-3-16,4 0-1 15,0 0 1-15,-1 1 1 16,1-4 1-16,3 0-2 15,0 0 1-15,4-4-4 0,6 1 1 16,1 0-5 0,10 3-2-16,4 0 4 0,7 0 1 15,0 6 0-15,0 1-1 16,0-1-1-16,-4 3 0 16,7 1 2-16,-6-10 1 15,6 0-1-15,4 0-1 16,3 0-3-16,1 0 1 15,-8 0 0-15,-3 0 3 16,-4 0-3-16,-3 0-2 16,-4 0 2-16,1 0 0 15,-1 6-1-15,0-3 1 0,4-3-2 16,3 0 2-16,4 0 0 16,4 0 1-16,-8-9 0 15,4 6 0-15,-4-4 0 16,1-2 0-16,-5 3-2 15,5-1-2-15,3 1 1 16,-1 3-1-16,5 3 0 16,-4 0 0-16,0 3 0 15,-1 0 0-15,-6 0 0 16,-4 1 2-16,1-4-3 16,-4 0 0-16,-4-4 3 15,0 4 1-15,0-3-1 16,4 3 1-16,0 0-2 0,-1 3-1 15,1 1-2-15,0 2 1 16,-4-3-1-16,0 6 0 16,-3-2 4-16,0-4 1 15,-4 6-1-15,-3-3-2 16,-1-2 1-16,-3 5-1 16,4-6 0-16,-4 0 0 15,0 0 0-15,0 1 2 16,0-1-1-16,1 0-1 15,-1 0 1-15,-4-3-1 16,1 0-3-16,-1 0 0 16,1 0 2-16,0 0 0 15,-1 0-2-15,1 0 2 0,-1 0-6 16,1 0 0 0,-1 3-6-16,-2 0-2 0,-1 0 0 15,0 1-1-15,0-1-11 16,-4 0-3-16,1 0-11 15,-1-3-4-15,-3 0-39 16,4-3-19-16,3 0-53 16</inkml:trace>
  <inkml:trace contextRef="#ctx0" brushRef="#br0" timeOffset="17667.5">7137 11722 224 0,'3'-13'85'0,"-3"10"-66"0,-3-7 19 0,-1 7 3 15,4 0-1-15,0 3 0 16,0 0-6 0,0 0-4-16,0 0-16 0,0 6 0 0,0 4 2 15,0-4 1-15,4 13 1 16,-1 12-3-16,-3 7-1 15,0 9-6-15,0 3 0 16,0-3-1-16,0-6 1 16,0 6-4-16,0-9-3 15,0-4 0-15,0-3-1 16,0-2 0-16,0-7 2 16,0-4-1-16,0-2-1 0,0-3-15 15,4-10-5 1,3-3-25-16,-4-3-12 0,1-10-38 15,3-9-17-15,4-6-15 16</inkml:trace>
  <inkml:trace contextRef="#ctx0" brushRef="#br0" timeOffset="18149.43">7281 11734 252 0,'0'6'93'0,"0"-6"-72"0,0 0 18 0,0 0 5 15,0 0-10-15,7 0 0 16,0 0-6-16,4-6 0 16,3 6-16-16,4-3 4 0,-1-3 4 15,5 6-5-15,2 0 2 16,-6 6-1-16,0-3 2 15,-1 3-4-15,1 4 0 16,-4 2 0-16,-3 4 4 16,-4 3-1-16,-4 6-1 15,-3 3-6-15,-3 0-4 16,-1 1-1-16,-7 5-1 16,-6 10-5-16,-1-6 1 15,1 2 0-15,2-8 2 0,5-7-3 16,6 3-2-16,4-6-1 15,11-3 3-15,7-4 4 16,3-5 6-16,3-4-1 16,8-3 3-16,-4-3-8 15,1-3-2-15,-1 0-1 16,-3-3 0-16,3-1 0 16,-14 1 2-16,0 3-50 15,-3 0-21-15,-4 0-76 16,3 3-31-16,1 6 20 15</inkml:trace>
  <inkml:trace contextRef="#ctx0" brushRef="#br0" timeOffset="19922.13">7726 10721 236 0,'7'-9'88'0,"-4"9"-69"0,1 0 11 0,-4 0 1 16,3 0-4-16,-3 0 4 15,0 0-2-15,0 0 2 16,0 0-17-16,0 0 3 0,0 0 1 16,0 0-6-16,-3 6-2 15,-1 4-1-15,-3-1-1 16,0 7-2-16,0 2 1 0,0 4 0 15,0 10 1 1,4-1-4-16,-1 10-3 16,4 0 0-16,0-7-1 0,4-3 0 15,-1-2 2-15,1-7 1 16,3-4 3-16,3-2-1 16,4-6 0-16,4-4-1 15,7-6 0-15,-4-6-5 16,4-4 1-16,-1 1 2 15,1-7 1-15,-4-3 1 16,-3-3 2-16,-1-3-3 16,-2 0-2-16,-1-3 2 15,-4-3 0-15,-3 2-1 0,0 1 1 16,-3 9-2-16,-1 0-1 16,1 4 1-16,-4 2 1 15,0 4 1-15,-4 6 1 16,1 3-2-16,-1 3-2 15,1 6 1-15,-1 4-1 16,1 2-3-16,3 14 2 16,0 2 1-16,3 4 2 15,1 2-1-15,3-5-1 16,0 2-2-16,0-6 1 16,0-3 1-16,0-6 2 15,0-3-1-15,0-4 2 16,-7-2-11-16,4-7-4 15,-1-3-38-15,1-3-18 0,-1-7-110 16</inkml:trace>
  <inkml:trace contextRef="#ctx0" brushRef="#br0" timeOffset="20578.71">8100 10107 244 0,'-4'-10'93'0,"1"7"-72"0,3-6 7 0,-4 9-2 16,1-10-10-16,3 7 1 16,-4-3-1-16,4-3 2 15,-3 9-10-15,3-4 9 0,-4-2 3 16,1 6-6-16,-4 10-3 15,-1-1-4-15,-2 10 0 0,-1 3-4 16,4 3 0-16,-7 6 1 16,4 4 0-16,-1-1-2 15,0 4-2-15,4 6 3 16,4 0 2-16,6-4 0 16,4 1 2-16,4-10-2 15,0 4 2-15,3-10-4 16,0-3-2-16,3-6 2 15,1-7 2-15,0 0-2 16,-1-12 0-16,4-6 3 16,1-7 3-16,-5-6-2 15,-3-3 1-15,-3 0 1 16,-4 0 5-16,-7 6-6 0,-3 10 0 16,-5-1-4-16,-6 4-3 15,0 6 0-15,-3 10 1 16,-1 2-3-16,4 1-2 15,0 5-3-15,3 4-1 16,1-6-27-16,6-3-13 16,4-4-28-16,7-12-13 15,11-3-57 1</inkml:trace>
  <inkml:trace contextRef="#ctx0" brushRef="#br0" timeOffset="20872.25">8280 10336 316 0,'-7'6'118'0,"7"-6"-92"0,7 0 2 15,-4 0-7-15,8 0-12 16,6 0-1-16,5-6-4 16,2 6-1-16,1-4-1 15,-4-2-4-15,-3 6 1 0,-1 0-1 16,-2 0-2-16,-5 0-264 31,-6 10 127-31</inkml:trace>
  <inkml:trace contextRef="#ctx0" brushRef="#br0" timeOffset="21273.13">8520 10141 236 0,'-4'3'90'0,"4"0"-70"0,7 1 19 0,-3-1 5 16,-1-3-8-16,4 0-1 0,0-3-8 16,0 3-3-16,4 0-13 15,0 6 7-15,-4 3 4 0,0 7 0 16,0-7-1-16,-4 10-5 16,-3 0 0-16,0 3-5 15,-3 0 1-15,-1 0-1 16,1 0 3-16,-1-3-3 15,1 6-1-15,3-6-6 16,0-1-1-16,0-2-6 16,0 0 0-16,0-4 1 15,3 4 3-15,1-4 0 16,-1-5-1-16,4-1-2 16,4-6 1-16,-4 0-23 0,3-3-12 15,5-7-36-15,-5 10-15 16,8-3-80-1</inkml:trace>
  <inkml:trace contextRef="#ctx0" brushRef="#br0" timeOffset="22186.2">8904 10665 252 0,'0'-6'93'0,"-3"2"-72"0,-1-2 16 15,1 3 4-15,3-3-7 16,-4-1 1-16,0 1-5 15,4 0-1-15,0 0-16 16,0-4 3-16,0 10 2 0,0 0-2 16,4 13 1-16,3 2-3 15,0 4 1-15,0 6-6 16,4 7-3-16,-4 2-1 16,3 7-1-16,1 3 2 15,0-6 3-15,-1 2 5 16,1-5 3-16,-4-13-5 15,0 3 1-15,0-10-4 0,0-2 2 16,0-7 0-16,0-6 1 16,0-9-4-16,0-13-3 15,0-6 0-15,4 0-1 16,3-13-5-16,4 0 1 16,-1 0 0-16,1 0 2 15,-4 1-1-15,-3 11-1 16,-1 4-8-16,-6 3-3 15,-1 7-45-15,-3 5-18 16,0 4-88-16,7 0-38 16,0 0 56-1</inkml:trace>
  <inkml:trace contextRef="#ctx0" brushRef="#br0" timeOffset="22891.2">9183 10066 252 0,'0'-9'96'0,"0"9"-75"0,0-4 8 15,0 4-3-15,0 0-3 16,0 0 3-16,0 0-1 16,0 0 0-16,0 4-14 15,-4 5 4-15,1 7 5 0,-4-1-5 16,0 4 2-16,0 3-6 16,0-3 1-16,3-3-5 15,0 9 1-15,1-13-1 16,3 4 1-16,3-4-2 0,1-2 1 15,3-4-2-15,4-3 0 16,3 0-3-16,3-3 1 16,1 0-4-16,0 0 0 15,-1 0 1-15,1-3 2 16,0 3-3-16,-4-3 0 16,0 3-30-16,-4 0-14 15,1 0-57-15,-4-3-22 16,-3 0-12-1</inkml:trace>
  <inkml:trace contextRef="#ctx0" brushRef="#br0" timeOffset="23193.49">9384 10044 284 0,'3'-6'107'0,"-3"6"-83"0,0 3 10 16,0-3 0-16,0 6-4 16,0 4 4-16,0 8-7 15,0 7-4-15,0-3-13 16,0 3-4-16,-3 1 0 0,3 2-5 16,0 0-1-16,0-3 0 15,0 3 0-15,0-3 0 16,0 4 2-16,3 2-3 0,1-6-2 15,-1-6-27-15,5-3-10 16,-1-10-20-16,0-6-5 16,0-3-69-1</inkml:trace>
  <inkml:trace contextRef="#ctx0" brushRef="#br0" timeOffset="23459.36">9483 10242 336 0,'0'0'126'0,"0"0"-98"0,7 3 10 0,-4-3-1 0,1 3-17 16,3-3-1-16,0 0-9 15,3 0-2-15,1-3-4 16,3 0-5-16,0-1 0 0,4 1 1 15,-4 0 0-15,0 0-31 16,0 3-14-16,-3 0-61 16,3-3-27-16,0-3 12 15</inkml:trace>
  <inkml:trace contextRef="#ctx0" brushRef="#br0" timeOffset="34510.64">9952 10097 228 0,'3'-3'85'0,"-6"0"-66"0,6-3 8 0,-3 6 0 15,0-3-5-15,0-4 1 16,4 4-1-16,-1-3-2 16,-3-3-10-16,0 5 5 0,0-2 2 0,0 0-3 15,0 0 0-15,0-1 0 16,0 1 2-16,0 0-3 16,0 0 2-16,0-4-2 15,0 4 2-15,0 0-4 16,-3-1 1-16,-4 4-5 15,3 0-2-15,1 3 2 16,-4 0 2-16,0 6-4 16,0 1-3-16,0 5-1 15,-4 4-1-15,0 6 0 16,1 3 0-16,-4-3 0 16,0 9 0-16,0-3 0 15,-1 1 2-15,1-1 3 0,4 3 4 16,-1-3-2-16,4 1-2 15,4-1-2-15,3 0-3 16,3 3-2-16,4-2 1 16,4-7 1-16,3-7 2 15,3-5 1-15,1-10 1 16,3 0 0-16,0-10 0 16,-3 1 0-16,0-1 2 15,-1-2-1-15,-3-4 0 16,-3 1-1-16,-4-1 0 15,-3-3-2-15,-1 0 1 16,-3 7 0-16,-3-4 3 16,-4 7-3-16,-4 2-2 15,-3 4-5-15,-4 3 0 0,1 3-9 16,2 4-4-16,1-4-38 16,0 6-14-16,0 4-92 15,4-1-67 1,3 7 93-16</inkml:trace>
  <inkml:trace contextRef="#ctx0" brushRef="#br0" timeOffset="39778.94">10097 11170 204 0,'-8'0'77'0,"5"3"-60"0,3-3 15 15,0 0 4-15,0 0-7 16,0 0 0-16,0 0-7 16,0 0-4-16,0 0-10 15,0 0 6-15,0 3 3 0,0 3 2 16,3 0 1-16,1 1-3 16,3-1 0-16,7-3-3 15,4 7-1-15,3-10-3 0,4 6 1 16,3-3-6-16,4-3-1 15,-4 6-2-15,0-3-2 16,-3-3 1-16,-1 7-1 16,-2-4 0-16,-5-3 0 15,-3 0 2-15,0 0 1 16,-3 0-1-16,-4 0 1 16,0 0-4-16,-3 0 0 15,-1 6-12-15,1-6-7 16,-4 0-44-16,0 0-21 15,-4 3-64 1</inkml:trace>
  <inkml:trace contextRef="#ctx0" brushRef="#br0" timeOffset="40039.62">10125 11584 304 0,'7'0'115'0,"0"3"-89"0,14 0 8 16,-21-3-1-16,14 6-10 15,11-3-1-15,3-3-6 16,0 7-2-16,0-4-8 16,1-3-4-16,-5 6-1 0,-2-6-1 0,-1 0 2 15,-4 0-3 1,1 0-2-16,-4 0-67 0,4-6-30 15,-1-4-44 1</inkml:trace>
  <inkml:trace contextRef="#ctx0" brushRef="#br0" timeOffset="44478.27">12894 6256 184 0,'-3'-25'71'0,"-1"3"-55"0,4 0 11 0,0 13 3 15,0-4-3-15,0-2 2 16,0 2 1-16,4 1 1 15,-4 2-16-15,0 4 9 0,0 19 16 16,-4 12-6 0,0 6-8-16,-3 7-6 15,-3 2-8-15,-1 7-2 16,1 0-6-16,-4 4-1 16,3 5 1-16,0-6 0 15,4-6-2-15,4-9 1 16,3-1 2-16,3-9 2 15,8-9-1-15,3-10-1 16,4-9-3-16,3-6-2 0,4-7-2 16,3 0 1-16,-4 4 3 15,1 2 1-15,-4 4-17 16,-3 3-5-16,-4-3-51 16,-7 6-21-16</inkml:trace>
  <inkml:trace contextRef="#ctx0" brushRef="#br0" timeOffset="44809.81">13148 6272 252 0,'-3'-16'93'0,"3"10"-72"0,3-6 11 0,-3 8 1 16,4 1-5-16,-1 3 1 16,1 7-5-16,-4 8-3 15,0 7-11-15,-4 6-4 0,-3 4 0 16,-4 21-1-16,-3 19 2 16,0 10-4-16,0-7 0 15,0-6-1-15,3-3 1 16,4-4-4-16,4-5-2 15,3-10-3-15,3-13 1 16,4-15 1-16,0-3-1 16,4-13-36-16,-4-6-15 0,0-3-71 15</inkml:trace>
  <inkml:trace contextRef="#ctx0" brushRef="#br0" timeOffset="45845.46">13321 6200 204 0,'3'-9'77'0,"1"9"-60"0,-1 0 24 0,-3 0 6 15,0 0-7-15,0 9 2 16,0 0-7-16,0 13-1 15,0 3-19-15,0 4 0 0,-3 8 1 16,-4 7-4-16,-4 13 1 16,1 12-8-16,-4-1-1 15,0-5-2-15,-1-6 1 16,1-7 2-16,4-6 4 16,3-4-2-16,0-8 1 15,3-1-7-15,4 1-1 16,0-7 0-16,11-7 0 15,-1 1 4-15,4-9 5 16,4-4-3-16,0-6-1 0,3-6 2 16,3 3 0-1,12-4-3-15,6-2-3 0,7 6 0 16,8-4-1-16,-4 4 2 16,3 3 3-16,-3-3-2 15,4 0-2-15,3 0 2 16,7 0 2-16,-4 0 0 15,-3 3 2-15,-7 0-4 16,-4 0-2-16,-6 3 0 16,-4 3 1-16,-8 0-1 15,-2-3 2-15,-5 4-2 16,-3-4-1-16,-3-3-2 16,-4 0 1-16,-3 0 1 15,-1 0 2-15,-3 0-1 0,0 0-1 16,0 0 3-16,-3 0 0 15,0 0-1-15,-1 6-2 16,1-3 1-16,-1-3-1 16,-3 0-3-16,0 0 2 15,0 0 1-15,0 0 2 16,0 0 1-16,4-3 1 16,-4-3-5-16,0-4 1 15,0 1 0-15,0-7 2 16,-4-2-1-16,1-8 2 15,-1-21-2-15,-3-15-1 16,0-14 3-16,0-8 2 16,3-13-4-16,1-10-3 15,-1 13 1-15,1 19 2 0,-1 12-2 16,1 10 0-16,-1 12-1 16,1 10 0-16,-1 5 2 15,1 5 0-15,-1 5 0 16,4 3 0-16,0 4-3 15,-3-1 2-15,-1 1 1 16,4 9 2-16,-3-3-3 16,-1 3 0-16,-3 0 3 15,-4 0 1-15,-6 0 3 16,-8 0 1-16,-14 3-6 16,-10-3-2-16,-11 9 0 15,0 1 2-15,-7-1 0 0,-11 4-1 16,-10 3-2-16,3-1 1 15,11 4-6-15,11-3-3 16,10-7-14-16,11 0-7 16,10 1-24-16,14-10-10 15,8-10-40-15,13 10-16 16,8-3-9 0</inkml:trace>
  <inkml:trace contextRef="#ctx0" brushRef="#br0" timeOffset="46479.41">13522 6363 228 0,'-4'-19'88'0,"1"16"-69"0,3-6 11 16,0 2-2-16,0 7-1 16,0-3 1-16,0-3 0 15,0 6 0-15,-4 9-15 16,1 1 3-16,-1 15 2 0,-3 6-4 0,0 16 2 15,0 10-5-15,0 2 1 16,0-2-1-16,0-7 3 16,0-9-1-16,0-7 2 15,0-9-4-15,3-6 1 16,1-10-3-16,3-9 0 16,0-6-5-16,3-13-3 15,1-9 0-15,3-10-1 16,0-2-3-16,4-1 2 15,3-3 1-15,0 0 0 16,3 0 0-16,1 0 0 16,3-3 0-16,0-3 2 15,4 9-3-15,-4 7 0 16,0 9-1-16,-3 15 0 0,-4 14 2 16,-3 14 0-16,-4 11 4 15,-4 2 2-15,1 13-2 16,-4 6-3-16,-4 10-3 15,1 2 1-15,3-8 3 16,0-4 1-16,0-13-4 16,0-8 1-16,0-1-46 15,3-13-20-15,-3-8-43 16,-7-10-17-16,-3-7-8 16</inkml:trace>
  <inkml:trace contextRef="#ctx0" brushRef="#br0" timeOffset="46645.81">13469 6510 268 0,'7'16'101'0,"4"-7"-78"0,17 1 6 0,-14-7-2 16,11-3-13-16,6-3-3 16,1 0-6-16,0 0-4 15,-4-4 0-15,0 1-17 0,-6 0-6 16,-1 3-106-1</inkml:trace>
  <inkml:trace contextRef="#ctx0" brushRef="#br0" timeOffset="47246.3">13861 6350 224 0,'-7'-6'85'0,"3"12"-66"0,1-2 10 0,3-4 2 0,-4 6-4 16,0 3 4-16,1 4-2 15,-1 6 2-15,-6 6-17 16,3 6-1-16,3 7 0 0,1 2-1 16,-1 1 3-16,1 0-4 15,-1-7-1-15,4-5 2 16,0-7 3-16,4-7-6 16,3-2-1-16,0-4-4 15,3 1-1-15,8-4 1 16,3 0 0-16,4-6-5 15,3-3-1-15,0-3 1 16,1-7 0-16,-5-6 3 0,-3-9 1 16,-3-3 3-16,-7 3 3 15,-8-1-4-15,-6 11-3 16,-11-1-1-16,-4 9 1 16,-3 4-1-16,-4 6 2 15,4 6-2-15,0 1-1 16,3-4-2-16,4 6 1 15,0-9 1-15,3 6 2 16,4-12-3-16,4 3-2 16,3-6 2-16,3-4 0 15,8-3-2-15,3-2 2 16,7-1 1-16,0 0 0 16,0-3 0-16,-3-3 0 15,-4 3 6-15,-7 3 6 0,-10 0-4 16,-11 4-2-16,-4 2-3 15,-3 10 0-15,-4-3-2 16,0 6-1-16,1 9-2 16,2-3 1-16,1 4-4 15,7-1 1-15,7 1-27 16,7-4-9-16,7 0-35 16,4 0-15-16,13 1-60 15</inkml:trace>
  <inkml:trace contextRef="#ctx0" brushRef="#br0" timeOffset="47545.2">14168 6394 212 0,'7'-12'82'0,"-4"5"-64"0,4 1 11 0,-7 6-1 16,4-3 1-16,-4 3 5 15,0 0-2-15,0 0 3 16,-7 6-19-16,-7 4 6 0,-4 2 2 16,-3 4-1-16,0 6 0 15,-1 12-8-15,5 4-4 16,3 3-6-16,7 0-4 16,10-4 0-16,8-5-1 15,3-10 0-15,7-7 0 0,0-5-3 16,0-10 2-16,-3 0-32 15,0-10-15-15</inkml:trace>
  <inkml:trace contextRef="#ctx0" brushRef="#br0" timeOffset="48176.33">14587 6250 236 0,'0'-22'90'0,"0"13"-70"0,4-1 17 15,-1 7 2-15,1-3-4 0,-1-3 4 16,1 9-4-16,3 0-1 16,0 9-19-16,-3 10 2 0,-1 12 3 15,1 0-11-15,-4 4-2 16,0 3-3-16,0 5 0 16,3 8-5-16,1-1 1 15,-1 0-5-15,4-6 1 16,4-10-36-16,0-5-15 15,-1-11-21-15,1-8-8 16,-1-7-40 0</inkml:trace>
  <inkml:trace contextRef="#ctx0" brushRef="#br0" timeOffset="48532.88">14806 6216 288 0,'0'-25'107'0,"4"15"-83"0,-1-6 13 16,1 10-1-16,3-3-8 16,3-1 0-16,8 1-4 15,7 3-3-15,3 3-11 16,0 6 7-16,0 9 5 0,-3 10 2 16,-7 6 3-16,-8 4-4 15,-6 2 0-15,-8 1-6 16,-6-1 0-16,-4 1-6 15,-4 2 1-15,-3 7-7 16,3 3-1-16,4 0 0 16,3-3 0-16,8-3-5 0,6-7-1 15,8-5-2-15,10-7 3 16,7-13 0-16,4 0 3 16,0-9-1-16,-4-3 2 15,-3-3-37-15,-1 3-17 16,-9-3-47-16,-5 12-20 15,-10-6-53 1</inkml:trace>
  <inkml:trace contextRef="#ctx0" brushRef="#br0" timeOffset="49829.86">13310 7529 228 0,'4'-6'88'0,"-4"6"-69"0,3 0 13 0,1 0 0 15,-1 3-6-15,4 0-1 16,1 4-9-16,2-1-3 0,1 0-7 15,3 0-4-15,3 1-1 0,5 2-1 16,-1 4 0-16,-4-1-33 16,-2 1-15-16,-1 6-78 15</inkml:trace>
  <inkml:trace contextRef="#ctx0" brushRef="#br0" timeOffset="50021.65">13381 7786 200 0,'-11'4'77'0,"8"-1"-60"0,-1 3 6 16,4-6-1-16,0 0-3 15,4 0 1-15,3 0-5 0,7-3-1 16,7 0-8-16,7-4-2 16,8 1 0-16,2 0-2 0,-2 0-2 15,-5-1-10-15,-2 7-4 16,-8 7-99-1</inkml:trace>
  <inkml:trace contextRef="#ctx0" brushRef="#br0" timeOffset="50512.29">14333 7175 196 0,'4'-19'74'0,"-4"13"-58"0,0-3 16 16,-4 5 4-16,4 1-5 15,0-6 2-15,0 6-8 0,0-4-1 16,0-2-13-16,0 6 7 0,4-3 2 16,-1 12-4-16,1 3-1 15,-4 4-7-15,3 12 0 16,-3 3-3-16,0 4 0 15,0-1-3-15,0-3 1 16,4 0-4-16,0-3 0 16,-1 1 1-16,1-8 0 15,3 1-3-15,0-3 2 16,0-4 1-16,0-2 2 16,0-4-25-16,0 0-12 15,-4-3-24-15,1 1-11 16,0 5-55-1</inkml:trace>
  <inkml:trace contextRef="#ctx0" brushRef="#br0" timeOffset="50879.8">14069 7576 244 0,'-11'7'90'0,"8"-1"-70"0,-4 0 8 15,3-3 0-15,4-3-6 16,0 10 1-16,7-10 3 0,4 6 3 16,6-6-15-16,8 0-1 0,3-6 0 15,8 6-3-15,-1-10 2 16,7 4-7-16,11-3-1 15,7-4-4-15,0 4-3 16,0 2 4-16,-7 4 1 16,-4 0 0-16,-6 0-2 15,-5 0-2-15,-6 0 1 16,-4 3-26-16,-6 0-11 16,-8 6-56-16,-4 7-22 15,1-1 0 1</inkml:trace>
  <inkml:trace contextRef="#ctx0" brushRef="#br0" timeOffset="51537.59">14259 7821 268 0,'-17'6'101'0,"13"-3"-78"0,-3 1 13 0,7-4 0 16,0 0-10-16,0 0-1 15,4-4-5-15,6 1-1 16,1-3-10-16,3 0 1 0,4 3 1 16,6-1-2-16,1 4 0 15,0 0 1-15,-1 4 4 16,-3-1 1-16,-6 3 3 16,-5 0-1-16,-6 1 1 15,-4-1-5-15,-7 3-3 16,0 1-5-16,0-1-4 15,-1-3-3-15,1-3 1 16,0 7-1-16,4-4 0 16,-1-3 2-16,4-3 0 0,4 6-3 15,-1-2 2-15,4-1 1 16,8 0 0-16,-1 3 0 16,3 0 0-16,4 7 0 15,1 0 0-15,-1 2 0 16,-4 4 2-16,-2 0-3 15,-1-4 0-15,-7 1 3 16,-4 0 1-16,-3 0 1 16,-10-4 2-16,-12 1 6 15,-6-1 2-15,-4 1-7 16,1-4-2-16,-1 1-3 16,4-1-2-16,3-6-2 15,7 3 1-15,1-3-1 0,6-3 0 16,4 7-55-16,7-7-25 15,0 3-110 1</inkml:trace>
  <inkml:trace contextRef="#ctx0" brushRef="#br0" timeOffset="53801.94">11211 11145 212 0,'-3'0'82'0,"-1"3"-64"0,1 0 15 0,3-3 2 16,0 0-1-16,0 0 2 15,0 0-11-15,0 0-5 16,0 0-11-16,0 0 3 0,0 0 1 15,3 0 5-15,4 0 1 16,4 0-6-16,3 0 0 16,0 0-2-16,0 0 3 15,-3 0-1-15,6 0 2 16,1 0-2-16,0 0 0 16,-1 0-5-16,1 0 0 0,0 0-1 15,3 0 3-15,0 0 1 16,4 0 1-16,6 0-6 15,5 0-2-15,6-3 2 16,0 0 3-16,4-1-2 16,0-2-2-16,-4 0 2 15,1 0 0-15,-1-1-1 16,4-2-1-16,7 9-1 16,3-3 0-16,1-3 0 15,-1 6 0-15,-6 0 0 16,-1-4 0-16,-3 4 4 15,-4 0 3-15,4-6-6 0,3 6-1 16,4-3-4-16,4-3-1 16,-1 3 1-16,4-1 0 15,-10-2 0-15,-1 0 2 16,-3 0-1-16,-4-1-1 16,4 1 3-16,3-3 2 15,4-1 0-15,0-2 0 16,-3 2-1-16,-1 1 0 15,-3 9-2-15,-4 0-2 16,1 6 1-16,-5 0 1 16,-2 4-1-16,2-1-1 15,5 1 1-15,-1-1-1 16,4 1 2-16,0-4 1 0,-4-3-1 16,0-3-2-16,-3 0 3 15,-3 0 0-15,-5 0-1 16,-2 0 1-16,-5 3-2 15,1 0-1-15,-4 3 1 16,0 1-1-16,0-1 0 16,-3-3 2-16,-4 7-1 15,0-10-1-15,-3 6 1 16,-1-6 1-16,1 0-1 16,0-6 2-16,-1 6-4 15,-3-4 0-15,-3 4-12 16,-1-6-5-16,1 6-32 15,-4 0-15-15,0 0-48 16,0 0-20-16</inkml:trace>
  <inkml:trace contextRef="#ctx0" brushRef="#br0" timeOffset="54613.74">11328 10191 192 0,'3'-18'74'0,"-3"14"-58"0,0-2 12 0,0 3-1 0,0 0 0 16,0-3 1-16,0-1-2 16,0 4 1-16,0 0-15 15,0 0 6-15,0 3 3 0,4 3 2 16,-1 6 3-16,4 4-1 16,0 9 0-16,0 6-8 15,1 7 0-15,-1 5-6 16,-4 11 1-16,1 5-7 15,-1-6-1-15,1 4-2 16,-1-11-2-16,1-5 1 16,-4-10 1-16,3-3-3 0,1-6 0 15,-1-3-15-15,1-4-4 16,-1-5-47-16,1 2-19 16,3-3-68-1</inkml:trace>
  <inkml:trace contextRef="#ctx0" brushRef="#br0" timeOffset="55427.64">11331 11571 264 0,'-14'-6'101'0,"11"3"-78"0,-12-1 15 16,8 4 2-16,4 0-7 0,-4 0 3 15,3-3-9-15,1 3-2 16,3-3-14-16,0 0-2 0,3-3 1 16,8-4 5-16,7-2 3 15,3-1-5-15,3-2-3 16,5 2 3-16,2 7 2 15,5 6-2-15,2 6 2 16,1 3 1-16,-3 4-1 16,-8 6 6-16,-11 3 1 15,-6 0-5-15,-7 3 0 16,-12 0-6-16,-6-3 1 16,-7 6-7-16,0 3-3 15,0-5-1-15,3-5-1 16,4-2 0-16,0 0 0 15,3-3-3-15,8-7 2 0,3 1-1 16,7-4 0-16,4 0 0 16,6-3 0-16,8 4 2 15,3-1 0-15,4 6 0 16,3 1 0-16,-3 12 0 16,0 3 2-16,-4 0-3 15,-3 1-2-15,-4-4 6 16,-4 0 5-16,-3-3 2 15,-7-3 2-15,-3-4 0 16,-8 1 0-16,-6 0-6 16,-8-4-2-16,-10-2-2 15,-7 5-2-15,-4-5 3 16,-3-1 2-16,3 0-4 0,0 1-3 16,4-4 1-16,7 0 0 15,3-2-21-15,7-1-8 16,4-3-38-16,7-3-14 15,7-1-25-15,11-2-11 16,6-3-51 0</inkml:trace>
  <inkml:trace contextRef="#ctx0" brushRef="#br0" timeOffset="56881.27">11906 10480 204 0,'0'-19'77'0,"0"10"-60"0,-3 6 15 16,-1-4 2-16,1 7-2 15,-1-3 1-15,1-3-5 16,-1 6 0-16,-3-3-16 16,4 0 6-16,-1-1 3 0,0 4-3 15,4 0 2-15,-3 10-2 0,-1 6 0 16,1 5-5-16,3 17 0 16,-4 0-6-16,1-1 1 15,3 1-5 1,0 0 0-16,0-4 3 0,3 1 1 15,4-4-1-15,4-3 1 16,3-6-2-16,4-6 0 16,-1-7-3-16,8-6 1 15,0-6 0-15,3-3 1 16,0-4 2-16,-3-2 1 16,0-4-1-16,-4-3 1 15,0-2-4-15,-3-8 0 16,-8 1 1-16,1-3 0 15,-8-4-5-15,-3 4 1 0,0 3 2 16,-3 9 1-16,-1 3 5 16,-3 7 5-16,0 6-5 15,4 9 0-15,-1 6-4 16,4 7-1-16,0 0 1 16,0 9 2-16,4-3-3 15,3 0 0-15,0 1-1 16,3-5 1-16,4 8-2 15,0-7-1-15,1-4 1 16,2 1 1-16,-3-6-3 16,0-1-2-16,-3-2 4 15,0-7 1-15,-4 6-5 16,-4-2 0-16,1-4-41 0,-4 6-18 16,0-3-32-16,-4-2-14 15,-3 8-59 1</inkml:trace>
  <inkml:trace contextRef="#ctx0" brushRef="#br0" timeOffset="57315.12">12270 9966 248 0,'3'-25'93'0,"-3"15"-72"0,4 1 16 16,-4 6 2-16,0-4-6 15,0 7 3-15,0 0-11 16,-4 10-6-16,-3 5-10 15,0 7 5-15,0 7 3 0,-4 5-7 16,1-3-3-16,3 1 2 16,3-13 2-16,1-4-6 15,3 1-1-15,3 3 2 16,4-4 3-16,7-2-4 16,1-4-3-16,2-9-1 0,1 7-1 15,-1-7 0-15,1 0 0 16,-4 0 2-1,0-7 1-15,-3 7-10 0,-4 0-3 16,0 0-59-16,-3 0-26 16,3-3-65-1</inkml:trace>
  <inkml:trace contextRef="#ctx0" brushRef="#br0" timeOffset="57607.93">12421 9922 252 0,'0'-22'96'0,"-3"16"-75"0,-1-4 17 0,1 10 3 0,3-3-4 15,0 3 2-15,0 0-8 16,0 3-2-16,0 7-16 16,-4 8 3-16,4 11 4 0,0 8-5 15,0 7 2-15,-3 0-12 16,3 3-3-16,0 3-2 15,0 3 0-15,0 1 0 16,3-7 0-16,1 0 0 16,3-10 2-16,0-5-3 15,0-7-2-15,0-6-67 16,0-4-30-16,4-5-64 16</inkml:trace>
  <inkml:trace contextRef="#ctx0" brushRef="#br0" timeOffset="58086.41">12675 10565 260 0,'-3'-13'96'0,"3"4"-75"0,3-7 14 0,-3 10 1 16,0-4-2-16,0 1 5 0,0-1-5 15,0 4 0-15,4 3-19 16,-1 9 4-16,1 10 2 0,3 9 0 16,4 3-1-16,3 0 1 15,0 10-1-15,3-3-5 16,1-4 1-16,0-3-5 15,-1-3-1-15,1-6 2 16,0-6 3-16,-1-7-2 16,-3-9 0-16,-3 3 1 15,3-13 2-15,7-9-7 16,-3-3-3-16,-1-9-3 16,-2-10-3-16,-1-10 3 15,0 11 0-15,0-1-4 0,0 6 1 16,-3 10-2-16,-4 9 0 15,-4 3-20-15,1 7-10 16,-1 6-44-16,1 3-16 16,-4 3-29-16,3 9-12 15,1 1-12 1</inkml:trace>
  <inkml:trace contextRef="#ctx0" brushRef="#br0" timeOffset="58728.98">13056 9815 200 0,'-10'0'77'0,"3"6"-60"0,-4-6 15 0,4 4 4 16,0-4-3-16,0 6 3 15,0-3-3-15,-4-3 0 16,4 6-18-16,0-3 6 0,7-3 6 16,0 3-4-16,4 4 1 15,3-1 0-15,3-3 0 16,8 0-5-16,0 0 1 16,3 4-7-16,3-1 0 0,1 0-6 15,0 1 1-15,-4-1-5 16,0 0 0-16,-3 0-1 15,-1-6 1-15,1 7-2 16,-4-7-1-16,0 0 1 16,-3 0 1-16,-4 0-10 15,-3 0-4-15,-1 3-54 16,-3-3-23-16,0 9-94 16</inkml:trace>
  <inkml:trace contextRef="#ctx0" brushRef="#br0" timeOffset="59146">13296 9752 272 0,'4'-12'104'0,"-1"12"-81"0,1-6 23 0,-1 2 5 16,4 1-12-16,0 3-2 15,4-3-8-15,0 3-1 16,3 3-16-16,0 4 9 0,0 2 5 16,-3 0 1-16,-1 4 4 15,-3 3-6-15,-3-1-1 16,-4 4-9-16,-4 0-4 0,-3 9-6 16,0 0-4-16,-4 4 0 15,1-4-1-15,3 6 0 16,0-5 0-16,0-4-3 15,3-6 2-15,4-1 3 16,4 1 3-16,6-3-4 16,4-4-1-16,4-5 2 15,3-1 1-15,4-3-4 16,-4 0 1-16,0-3 2 16,-3 0 1-16,-4 0-32 15,-3 0-15-15,-4 0-58 16,-4 0-145-1</inkml:trace>
  <inkml:trace contextRef="#ctx0" brushRef="#br0" timeOffset="59943.77">13367 9329 196 0,'0'-16'74'0,"-4"7"-58"0,1 6 14 15,-1-3 1-15,1 6-5 16,-4-10 2-16,0 10-7 0,-4-3-3 15,0-3-10-15,-3 6 1 0,-3 6 2 16,-5-3 0-16,-6 7 3 16,-7 5-1-16,-7 4 0 15,-8 12-1-15,1 10 2 16,-1 19-1-16,-2-1 0 16,-5 7-3-16,-3 9-1 15,-7 32 1-15,4 6 4 16,3 9-2-16,10 29 1 15,8-1-5-15,10-2 0 16,11 15-7-16,3-22-1 16,8-19 4-16,10-12 5 15,7-19-1-15,14-10 3 16,14-21-2-16,22-23 2 16,3-21 0-16,14-16 1 0,28-16-2 15,11-21-1-15,3-32-1 16,15-16 2-16,-1-9 1 15,-10-12 1-15,-10-17 2 16,-8 4 4-16,-14 3-6 16,-14-25-2-16,-21 3-5 15,-25 3-4-15,-24-18 2 16,-15 18 0-16,-10 9-15 16,-14 29-6-16,-25 16 0 15,-21 24 2-15,-4 23 5 16,1 24 5-16,-12 29-4 15,1 28 0-15,10 6-20 0,18-2-7 16,18-4-30-16,14-10-12 16,21-2-90-1</inkml:trace>
  <inkml:trace contextRef="#ctx0" brushRef="#br0" timeOffset="60874.21">10336 14095 208 0,'-21'0'79'0,"14"3"-61"0,-3 0 26 0,3-3 8 15,7 0-6-15,0 0 0 16,0 0-11-16,0 0-4 16,3 7-17-16,4-1 7 0,7 0 5 15,7 0-8-15,4 1-2 16,3-4-7-16,8-3-1 15,9 0-5-15,8 0-2 16,4 0 0-16,-4 0 1 16,-4 3-1-16,-7 0 2 15,-6 0-2-15,-8 4 2 16,-10-1-40-16,-4 0-14 16,-7 0-48-16,-11 7-19 15,-10 3-18-15</inkml:trace>
  <inkml:trace contextRef="#ctx0" brushRef="#br0" timeOffset="61084.36">10418 14537 272 0,'-4'13'104'0,"8"-10"-81"0,10 0 14 16,-14-3 1-16,10 0-5 15,11-3 1-15,8-3-11 16,6-4-1-16,4-2-13 15,3-1-5-15,0 4-1 0,-3-1-2 16,-4 4 2-16,-6 3-13 0,-1 0-6 16,-3 0-49-16,-1 3-20 15,1-7-55 1</inkml:trace>
  <inkml:trace contextRef="#ctx0" brushRef="#br0" timeOffset="61549.12">11860 13013 192 0,'-7'-15'74'0,"7"2"-58"0,0-3 16 15,0 10 2-15,0 0 3 16,0 3 4-16,4 3 0 15,-1 9 2-15,1 10-24 16,3 9 5-16,-3 7 3 0,3 9 0 16,-4 15 2-16,1 23-3 15,-1 2 1-15,1 1-11 0,-4 3-4 16,0 6-7-16,3-3-2 16,1-13-1-16,-1-12-2 15,1-10-2-15,-1-15-1 16,1-3-18-16,-1-13-9 15,-3-9-31-15,0-7-11 16</inkml:trace>
  <inkml:trace contextRef="#ctx0" brushRef="#br0" timeOffset="62060.83">11268 14217 280 0,'-18'7'107'0,"15"-4"-83"0,-1 0 6 16,4-3-1-16,-3 3-5 15,3 3 3-15,0 4-2 16,3-1 0-16,4 4-14 15,4-1 4-15,3 1 3 0,7-4-2 16,7-6 3-16,0 4 3 16,11-14 1-16,11 4-8 15,13-6-2-15,11-1 4 0,7-2 1 16,15-4-1-16,24 0 0 16,3 4-1-16,18-7 3 15,18 10-9-15,-4-4-3 16,32-3 4-16,-11 1 5 15,11-1-6-15,-3 4-3 16,-22 2-2-16,-10 4 1 16,-11 3-3-16,-18 3 0 15,-17 0-1-15,-21 3-2 16,-18 3 3-16,-14 0 0 16,-11 1-1-16,-10-1 1 15,-7 0-4-15,-8-3 0 16,-3 1-21-16,0-4-8 15,-3 0-27-15,-4 0-9 0,0-4-31 16,-7 1-14-16,-7 6-64 16</inkml:trace>
  <inkml:trace contextRef="#ctx0" brushRef="#br0" timeOffset="63019.81">12591 13534 240 0,'0'-10'90'0,"0"7"-70"0,0 0 15 16,-4 3 2-16,4 0-1 15,0-3 0-15,-3 0-2 16,3 3-1-16,0 0-18 16,-7 3 2-16,-1 3 3 0,1 1-5 0,-3 2 2 15,-1 10-8 1,4 0-1-16,0 9-2 0,0-3-1 15,4 0-3-15,6 3-2 16,4 4 5-16,4-4 4 16,10-3-1-16,7-3 3 15,0-3-2-15,4-10 0 16,-4 0-3-16,1-2-1 16,-5-14 1-16,1 4 3 15,-4-12 0-15,0-4 2 16,-3 0-4-16,-4-6 1 15,-3-3-7-15,-1-1-1 16,-3 4 2-16,-3 0 1 16,-1 0-4-16,-3 6 1 0,0 1 0 15,0 8 2-15,-3 1-1 16,-1 6-1-16,4 3-2 16,0 3 1-16,0 6 1 15,0 7 0-15,4 0 0 16,-1 2 0-16,1 1 2 15,3 0 1-15,0 6-4 16,4-3 1-16,-1 0 0 16,4 3 2-16,0-3-3 15,0-3 0-15,1 0 1 16,-1-4 2-16,-4-2-21 16,-3-4-7-16,0-2-40 0,-3-1-17 15,-1-6-21-15,1 0-6 16</inkml:trace>
  <inkml:trace contextRef="#ctx0" brushRef="#br0" timeOffset="63593.5">12943 12753 268 0,'4'-6'101'0,"-4"3"-78"0,0 3 13 0,0 0 2 16,0 6-2-16,-4 0 0 15,1 13-6-15,-1 0-2 16,-3 12-15-16,0 1 1 0,4 2 2 16,-1 1-2-16,1-4 2 15,-1-3-7-15,4-3-1 16,0-9-2-16,4 3-1 16,-1-10-1-16,4 7 2 15,4-10-1-15,-1 0 0 16,5-3-6-16,2-3 1 15,-3 0 0-15,4 0 0 16,-4 0 0-16,0 0 0 16,-3 0-38-16,-1 0-14 0,1 0-27 15,-4 0-11-15,-4 0-59 16</inkml:trace>
  <inkml:trace contextRef="#ctx0" brushRef="#br0" timeOffset="63882.3">13176 12816 288 0,'0'-13'107'0,"0"10"-83"0,0-3 19 16,0 6 3-16,0 0-7 0,0 0 0 15,-3 9-9-15,-4 7-2 16,0 12-15-16,0 7-3 0,0 9 0 15,-1-4-6-15,1 1 0 16,4-3-2-16,-1 2-2 16,4 1 1-16,0 0-1 15,4 3 0-15,-1-3 0 16,4-7-31 0,1 1-14-16,-5-10-46 0,1-6-19 15,-8-7-33 1</inkml:trace>
  <inkml:trace contextRef="#ctx0" brushRef="#br0" timeOffset="64970.92">11748 14766 296 0,'-11'-6'110'0,"4"3"-86"0,0-4 13 15,3 4 2-15,1 0-8 16,3 0 2-16,0 0-8 16,0-3-3-16,0 6-12 15,3-10 7-15,4 7 3 0,4-3-2 16,3-4 0-16,7 1-4 15,4 0-1-15,3-4 1 0,0 4 2 16,1 2-5-16,2 1 1 16,-2 6-1-16,-1 0 3 15,-4 6-3-15,-6 4-1 16,-7 5 0-16,-8-2 1 16,-3 6-5-16,-3 6-2 15,-4 0-2-15,-4 0 1 16,0 3-4-16,1 0 0 15,-1-2-1-15,1-5 0 16,3-2 0-16,3 0 0 16,4-3 2-16,4-1 0 15,3-2-3-15,3 3 2 16,4-7 1-16,11 4 0 16,7-4-3-16,3 4 2 0,7-1 1 15,-3 4 2-15,0-1-3 16,-4-2 0-16,-6 6 1 15,-5 3 2-15,-3 0 10 16,-6-3 4-16,-5-1-5 16,-6 4-4-16,-4-3-2 15,-11 0-1-15,-7 0-2 16,-6-4-2-16,-8 1 1 16,-7 0-1-16,-3-1 0 15,0-5 0-15,-1-1 0 16,4 1 2-16,8-4-6 15,2-3 1-15,8-3-19 0,4 6-6 16,6-2-12-16,4-4-2 16,7-4-20-16,7-2-8 15,4-3-24-15,10 6-11 16,3-4-42 0</inkml:trace>
  <inkml:trace contextRef="#ctx0" brushRef="#br0" timeOffset="65496.67">12435 14973 260 0,'0'-9'96'0,"0"9"-75"0,0-4 14 16,0-2 1-16,0 6 3 16,0 0 3-16,0 0-3 15,0 0-1-15,0 10-21 16,0-1 5-16,0 0 2 0,4 10-1 0,-1 0 0 15,8 3-1-15,3 3-2 16,4 3-6-16,3 1-1 16,4-1 1-16,-1-3 1 15,5-3-2-15,-8-7 0 16,0-8-1 0,-3-14 2-16,-1-2-3 0,-3-3 1 15,0-7-5-15,-3-3 1 16,0-3-3-16,-4-7 0 15,-4-2-3-15,1-1 1 16,-1 7-4-16,-3 3-2 16,0 6 4-16,0 7 1 15,-3 2-16-15,3 7-5 16,0 0-40-16,0 3-14 16,3 0-35-16,1 0-12 0,-4-3-55 15</inkml:trace>
  <inkml:trace contextRef="#ctx0" brushRef="#br0" timeOffset="66088.06">12792 14531 296 0,'0'0'110'0,"0"0"-86"0,0-3 16 0,0 3 2 15,0 0-5-15,0-3 0 16,0 0-5-16,3-4-2 15,1 1-17-15,-1 0 3 0,4-4 2 16,4 1-4-16,0 3 2 16,3-1 0-16,3 7 2 15,4 7-1-15,1-1-1 16,2 3 0-16,1 1 0 16,-4 2-2-16,-3 1 1 15,-8-1-4-15,-6 4-1 0,-8 3-4 16,-3 0 1-1,-7 3-4-15,0 0-2 0,0 3 0 16,0 3 1-16,3-6-6 16,1-3 1-16,3-4-1 15,3 1 2-15,4-4 1 16,4-2 1-16,3-1 2 16,3-2 1-16,4-4-1 15,4-3-2-15,0 0 1 16,-1 0 1-16,-3-3-3 15,1-1 0-15,-5 4-28 16,1 0-13-16,-1 0-40 0,-3 0-16 16,0 10-93-1,-3-4-51-15,-1 0 118 16</inkml:trace>
  <inkml:trace contextRef="#ctx0" brushRef="#br0" timeOffset="67450.52">13339 12380 176 0,'0'-44'66'0,"3"28"-52"0,-3-6 8 15,0 16-1-15,-3-3 2 16,-1-1 3-16,-3 1 2 16,0 6 0-16,-4-3-15 15,-3 6 5-15,-3-4 3 0,-5-2 2 16,-6 6 1-16,-4-3-2 16,-3 3 1-16,-4 0-9 15,-3 0-3-15,0 3 0 16,-1-3 0-16,1 10-3 15,0-4-3-15,-4-3 0 16,-7 6 1-16,-7 1-1 16,0 5 2-16,0 4-2 15,4 3 0-15,10-6-1 0,-14 15 0 16,0 1 0-16,-4 2 2 16,1-3-3-16,3-2-2 15,3-7 2-15,4 3 0 16,8 0-4-16,-1 3 1 15,3 0 0-15,-3 13 0 16,-3 12 2-16,-4 16 1 16,-3 0-1-16,-4 0-2 15,3-3 1-15,1 6-1 16,-1 10 0-16,-3 12 2 16,-7-10-1-16,-3-2-1 15,-4 18 1-15,7 13-1 16,10 0-3-16,8 0 2 0,7 22 1 15,6 0 2-15,5-7-3 16,2 13 0-16,5 7 1 16,2-4 0-16,5 13 0 15,3 3 0-15,3-10 0 16,8 16 2-16,6 29-3 16,15-35 0-16,10-23 3 15,18-5 3-15,24-10 0 16,19-18 0-16,6-13-1 15,28-22 2-15,15-13 1 16,0-18 3-16,24-16 1 16,4-19 3-16,-4-22 4 15,21-37 3-15,-10-20-7 0,0-8-3 16,0-23-2-16,-14-28-1 16,-8 4 0-16,5-14 2 15,-8-14-1-15,-21 5 0 16,0-12-3-16,3-7 1 15,-6 4-4-15,-18-19 0 16,-18 6-1-16,-11-3 1 16,-6-6 0-16,-15 9 3 15,-13-28-3-15,-22 22-2 16,-21-26 0-16,-18 17 1 16,-21 18-3-16,-35 0 0 15,-42 35 1-15,-18 28 2 16,-39 35-6-16,0 27-1 15,-17 36-3-15,13 43 0 0,19 22-9 16,20 0-3-16,25-3-48 16,28-10-17-16,29 1-127 15</inkml:trace>
  <inkml:trace contextRef="#ctx0" brushRef="#br0" timeOffset="69340.63">24310 3654 228 0,'7'-38'88'0,"-7"29"-69"0,0-7 15 0,0 13 1 15,0-3-9-15,0 3-3 16,0 0-5-16,0-1-1 16,0 4-9-16,0 0 15 0,0 10 6 15,0 15-1-15,0 9 0 16,-4 10-4-16,-3 10-3 15,0-1-9-15,0-3-3 16,4 3-5-16,-1-9-1 16,4 0-1-16,4-6-2 15,3-4-83-15,10-6-36 0,8-9-45 16</inkml:trace>
  <inkml:trace contextRef="#ctx0" brushRef="#br0" timeOffset="70134.84">27750 3729 252 0,'7'-28'93'0,"-4"15"-72"0,4-2 11 0,-3 8 1 15,-1-2 2-15,1 0 3 16,-1 2-1-16,1-2 0 15,3 3-20-15,-4 6 10 0,1 15 5 16,-1 7-3-16,-3 22 0 0,-3 6-7 16,-4 4-4-1,-4-1-8-15,1 0-4 0,3 7-3 16,3-1 0-16,4 1-13 16,7-19-3-16,7-4-82 15,11-12-34-15,0-15-52 16</inkml:trace>
  <inkml:trace contextRef="#ctx0" brushRef="#br0" timeOffset="72015.13">17530 10677 236 0,'-15'4'90'0,"12"-1"-70"0,-1-3 13 0,4 0 1 15,0 0-9-15,0 0-2 16,0 0 2-16,4 3 1 15,3 0-13-15,0 0 3 0,4-3 4 16,3 6-5-16,3-3 0 16,5-3-9-16,9 0-2 15,5 0-2-15,6 0 1 16,7 0-2-16,-3 0 2 16,-4 0-4-16,-6 7 0 0,-12 2-59 15,-9 4-26-15,-15 15-65 16</inkml:trace>
  <inkml:trace contextRef="#ctx0" brushRef="#br0" timeOffset="72207.39">17572 11210 348 0,'10'4'132'0,"1"2"-103"0,17-6 12 16,-17 0-3-16,14-6-12 15,13 6-1-15,15-10-10 16,4 7-4-16,-4-3-6 16,-8 3-2-16,-6-1 1 0,-7 4-20 0,-4 0-9 15,-7 4-78-15,1 2-32 16</inkml:trace>
  <inkml:trace contextRef="#ctx0" brushRef="#br0" timeOffset="73199.64">25178 6692 260 0,'0'-12'96'0,"3"5"-75"0,4-5 19 0,-3 9 2 15,6 0-7-15,-2-1 0 16,-1 1-7-16,0 3 0 16,-4 3-16-16,1 10 13 0,-4 12 5 15,-4 6-9-15,-3 4-2 0,-3 3-11 16,-8 2-3-16,4 4-3 15,3 0-2-15,4-3-17 16,4 3-6-16,6-7-115 16,1-8-48-16,-1-14 42 15</inkml:trace>
  <inkml:trace contextRef="#ctx0" brushRef="#br0" timeOffset="74489.06">18807 11044 244 0,'-11'-6'90'0,"7"6"-70"0,4-3 13 15,0 3-1-15,0-3-4 16,0 0 3-16,0-1-4 16,0 1 1-16,0 0-16 15,4 0 6-15,0 3 5 0,-1 0-3 0,1 0 0 16,3 3-2-16,3 0-2 16,1 0-2-16,3 4 1 15,4-4 1-15,10 0-1 16,-4 0-3-16,5 0-2 15,2 0 0-15,5 1 1 16,17-1 1-16,14-3 0 16,10 0-9-16,1 0-1 15,10 0 7-15,18-3 3 16,3-1-5-16,1 1-4 16,6 0-2-16,-14 0-1 15,-20 0 0-15,23 0 2 16,47 0-1-16,-7 6-1 15,-18 3 1-15,-11 7 1 0,-3 2-1 16,7-2-1-16,-4-4 3 16,-6 1 2-16,-4-1 2 15,6 0 3-15,5-9-5 16,-15 0-3-16,-14 0 1 16,-14 0 0-16,-7 7-1 15,4-7-2-15,-11 3 1 16,-14 0-1-16,-7 0 0 15,-8 0 0-15,-6 3 2 16,-7-2 1-16,-4-1-4 16,-4-3 1-16,-3 0-2 15,-3-3-2-15,-4-4-48 16,-4-2-20-16,-3-13-65 0,7 3-26 16,-3 0-2-1</inkml:trace>
  <inkml:trace contextRef="#ctx0" brushRef="#br0" timeOffset="75783.28">19025 9894 228 0,'0'-22'88'0,"-3"18"-69"0,3 1 17 16,0 3 5-16,0 0-9 16,0 0 1-16,0 0-3 0,-7 3-1 15,0 7-16-15,0 6 5 0,-4 9 5 16,0 15-1-16,1 11 1 15,-4 2-8-15,0 6-2 16,-4 10-5-16,4 22-3 16,0-3-2-16,7-9-3 15,0-11 1-15,14-8 1 16,3-7-3-16,8-12 0 16,0-10 1-16,3-2 2 15,0-7-17-15,-3-10-4 16,-4-6-33-16,-4-6-12 15,1 0-98 1</inkml:trace>
  <inkml:trace contextRef="#ctx0" brushRef="#br0" timeOffset="76059.07">19029 10423 304 0,'3'0'115'0,"4"0"-89"0,4 0 3 16,-7 0-2-16,6-3-16 0,1 0-3 15,6 0-5-15,1 0-3 16,3 3 1-16,0 0-1 0,-3 3 2 15,0 0-30-15,-4 3-13 16,3 4-96 0</inkml:trace>
  <inkml:trace contextRef="#ctx0" brushRef="#br0" timeOffset="76502.34">19311 10160 244 0,'-7'-3'93'0,"3"3"-72"0,4 0 11 0,0 0 1 0,4 0-5 16,0 0 1-16,3 0-1 15,3-3 2-15,4 0-16 16,4 3 1-16,0 0 1 0,3 0-2 15,-4 3 0-15,1 6 0 16,0 1 2-16,-4 15 2 16,-4-3 3-16,-3 9-2 15,-3 0-2-15,-4 4-3 16,-7 6 1-16,-7 2-6 16,-4-2-1-16,0 0-6 15,1-7-2-15,3-2 0 0,3-4 0 16,4-3-3-1,4-3 2-15,3-3 1 0,7-3 2 16,3-4-3-16,4-2 0 16,4-4 1-16,0-3 0 15,-1-3-3-15,1-3 2 16,-4-3-26-16,0-1-11 16,0 1-39-16,-3 0-15 15,-4 3-76 1</inkml:trace>
  <inkml:trace contextRef="#ctx0" brushRef="#br0" timeOffset="76861.06">19576 9950 312 0,'3'-3'118'0,"1"6"-92"0,3 19 15 16,-4-6 0-16,1 12-10 16,-1 9-1-16,4 4-3 15,0 3 0-15,1 9-15 0,-1 13 4 0,0 9 4 16,0-2-7-16,0-8 0 15,-4-2-7-15,1-13-2 16,-4-6-2-16,0-6-2 16,0-10-17-16,-4 0-6 15,1-9-42-15,-1-6-18 16,1-4-42-16,3-3-17 16,3 1 27-1</inkml:trace>
  <inkml:trace contextRef="#ctx0" brushRef="#br0" timeOffset="77656.44">19773 9426 228 0,'-3'-15'85'0,"3"12"-66"0,-4-4 19 0,4 7 3 15,0 0-8-15,0-3-2 16,0 0-4-16,4 0-2 15,3 0-14-15,3 0 4 0,4 3 3 16,4 0 1-16,3 0 1 16,-3 0-3-16,0 9 0 15,-1 4-1-15,-6-1 3 16,-4 16 2-16,-7-3 2 16,-7 0-6-16,-4 1 0 15,1-5-10-15,-1-2-2 0,0-9-3 16,4 5-2-16,0-5 1 15,4-1-1-15,-1 1 0 16,4-1 0-16,0 0 0 16,4 4 0-16,3-1-3 15,3-2 2-15,1 6 1 16,3-4 0-16,0 4 0 16,0-1 0-16,0 1 0 15,1 0 0-15,-5 0 0 16,1-1 2-16,-4-2 3 15,0 2 4-15,-4-2 5 16,1-4 3-16,-4 1-3 0,-4-4 0 16,-3-3-4-16,0 0-1 15,-3-3-5-15,-4 0-3 16,-1 0 0-16,-2 0 1 16,-1 3-12-16,1 1-6 15,-1 2-18-15,4 3-8 16,3 1-27-16,4-1-9 15,11 4-112 1</inkml:trace>
  <inkml:trace contextRef="#ctx0" brushRef="#br0" timeOffset="78469.67">19960 10668 252 0,'4'0'96'0,"-4"-3"-75"0,0 3 25 0,0 0 8 15,-4-3-4-15,1 0 3 16,-1-4-10-16,1 1-4 16,3-3-22-16,0-4 1 0,0-6 2 15,0 0-2-15,3-9-1 0,1 0-7 16,3-6-4-16,0-1-1 15,3-3 1-15,4 1-3 16,-3 2 0-16,0 7 3 16,-1 6 3-16,1 6-4 15,-1 4-1-15,-3 9 0 16,0 6 0-16,-3 6-2 16,-4 7-2-16,0 3 1 15,0 9-1-15,0 7 0 16,0-4 2-16,0-3-3 15,0-6 0-15,4 3 1 16,-1-9 0-16,4-4 0 16,4-2 0-16,3-4 0 0,3-6 2 15,5-6-1-15,-1-4-1 16,-7 4 1-16,4 0-1 16,-4 0 4-16,-4 12 2 15,-3-3 0-15,-7 16-1 16,-7 6-6-16,0 0 1 15,0-3 0-15,0 0 0 16,7-7-27-16,4-2-9 16,6-7-28-16,1-3-13 15,-1 1-22-15,4-8-9 16,1 4-36 0</inkml:trace>
  <inkml:trace contextRef="#ctx0" brushRef="#br0" timeOffset="79280.16">20592 9709 256 0,'0'-10'96'0,"0"10"-75"0,0-9 17 0,0 9 1 15,0-3-4-15,0-4 2 0,0-2-5 16,0 6 0-16,-4-10-18 15,4 1 5-15,-3-4 2 0,-1 3 0 16,-3-2-1-16,0 2-4 16,0 1-2-16,0-1-2 15,-4 4 0-15,4-1-6 16,-3 4-2-16,-8 6-4 16,4 0-1-16,0 6-1 15,-7 7 0-15,3 3 0 16,-3 9 0-16,3-7 6 15,1 8 2-15,2-5 0 16,12 5 1-16,-1-8 2 16,15 4 2-16,-4-3-5 15,11-6-2-15,10-1-2 0,-7-9 1 16,-3 1 0-16,6-11 3 16,-2 1 1-16,2-7 3 15,4-2 4-15,-6 2 1 16,-5 4-4-16,-10 6 1 15,-7 9-5 1,0 0-4-16,-10 13-2 16,-1 9 2-16,1-3 2 15,2-6-4-15,1 19-3 16,0-10 1-16,4 10 0 16,-1-7-6-16,1 3 0 15,3-5-46-15,-4-1-17 16,1 6-46-16,-1-2-19 15,1-10-38-15</inkml:trace>
  <inkml:trace contextRef="#ctx0" brushRef="#br0" timeOffset="79851.83">20578 10784 260 0,'-4'-3'99'0,"4"3"-77"0,-4-6 26 0,4 6 10 16,-3-4-9-16,3 1-1 15,-4-3-14-15,1 3-4 16,3-6-17-16,0 2-1 0,0-5 1 0,0-1-1 15,7-12 3-15,7-19-6 16,4 0-1-16,-4 16 5 16,18-13 3-16,10-9 1 15,-14 22-1-15,-3 3-2 16,3 9 1-16,-7 4-6 16,0 12-1-16,8 12-4 15,-8 13-1-15,-4 13-3 16,-10-7-1-16,1-6 3 15,-5 7 1-15,4 5-4 16,-3-5-1-16,-4-7-39 16,0 0-15-16,0 0-14 15,0 0-5-15,-4-6-7 16,1-7-1-16,3-2-59 16</inkml:trace>
  <inkml:trace contextRef="#ctx0" brushRef="#br0" timeOffset="80687.61">21121 9571 316 0,'0'-19'121'0,"0"19"-95"0,7-16 22 0,-7 16 3 16,7-3-4-16,-4-3 2 15,12-7-10-15,-5 4-4 16,11-1-19-16,-3 1 1 0,10 6 1 16,-7 0 1-16,1 9 3 15,-5 0 1-15,-3 10 1 16,0 0-2-16,-10 5 1 15,-1-2-11-15,-10 3-2 16,4-3-6-16,-8 0-3 0,1 3-3 16,3-10 1-1,0-2 1-15,3-1 0 0,4 4-5 16,0-4-1-16,4 1 3 16,-1-4 1-16,1 0 4 15,3 3 3-15,0-2-4 16,3 5-1-16,1-2 0 15,3 12 0-15,-3-7 0 16,3 14 2-16,-4-4-1 16,4 6-1-16,-3-6 3 15,-4 0 0-15,-3-6 3 16,-4 3 1-16,0-6-1 16,-15-1-1-16,5-2-3 0,-15-4-2 15,4-3 1 1,-11 1-1-16,-10-1-3 0,14-3 2 15,7 7-21-15,3-10-10 16,0 9-55-16,8-3-23 16,10-3-115-1</inkml:trace>
  <inkml:trace contextRef="#ctx0" brushRef="#br0" timeOffset="82837.86">19015 11743 236 0,'-7'0'90'0,"3"0"-70"0,4 0 15 0,0 0 0 0,0 0-14 16,0 0-2-16,0 0 0 15,0 0 0-15,4-3-10 16,3 3 3-16,0-6 4 0,3 6-2 15,4-3 2-15,1 3-3 16,2 0 0-16,1 3-3 16,3 3-1-16,-3 4 1 15,-4 2 1-15,-4 4 3 16,-3 0 2-16,-3 2-3 16,-4 1 0-16,0 0-5 15,-4 0 0-15,1 0-5 16,-1-4-2-16,1 1 0 15,-1-3-1-15,4-4-3 0,0-3 2 16,0 1-1-16,0-4-2 16,4 0 3-16,-1 0 0 15,4 3 1-15,4 0 2 16,0 1-3-16,3 2-2 16,3 4 2-16,1-4 0 15,0 7 1-15,-1-1 0 16,1 1-3-16,-4 0 2 15,0 0 1-15,-3-4 2 16,-4 4-1-16,-4-7 2 16,-3 7 9-16,-7-4 4 15,-7 1 1-15,-4-4 0 16,-3 1-7-16,-3-1-2 0,-1 1-4 16,-3-1-1-16,3 0-1 15,0-2-2-15,4-4-2 16,0 6 1-16,0-3 1 15,3-2 0-15,4-4-25 16,3 6-8-16,4-6-27 16,7 0-12-16,7-6-20 15,4 2-7-15,7-2-34 16</inkml:trace>
  <inkml:trace contextRef="#ctx0" brushRef="#br0" timeOffset="83365.48">19269 11358 252 0,'-14'-10'93'0,"10"10"-72"0,1 0 16 0,3 0 2 0,0 0-19 16,0 0-3-16,0 0-2 15,0 0 2-15,3 7-9 16,1-4 4-16,6-3 4 0,4 6 1 15,4-3-1-15,0 3-2 16,-1-2 1-16,1 8 1 16,-4 4-1-16,-3 3-1 15,-4 6 1-15,-7 0-4 16,-7 9 1-16,-4-5-7 16,0-4-1-16,1-3-2 15,3-7 1-15,3 4-4 16,4-10-2-16,4 7 4 15,3-6 1-15,7-4 4 16,4-3 3-16,-1 0-4 0,1-3-3 16,-1 0-4-1,1 0-1-15,-4 3-1 0,-3 0 3 16,-1 0-55-16,-3 4-22 16,4-7-104-1</inkml:trace>
  <inkml:trace contextRef="#ctx0" brushRef="#br0" timeOffset="84592.67">19657 12242 188 0,'0'0'71'0,"-4"0"-55"0,1 0 15 0,3 0 3 15,0 0-4-15,-4-6 2 16,4 6-1-16,-3-3 1 16,-1-4-17-16,1 1 4 0,-1-3 4 15,1-1 1-15,-1 1 1 16,1-1-8-16,-1 1 0 0,4-4-6 16,0-2 1-1,4-4 2-15,-1-6 3 0,4-6-5 16,4-4-2-16,-1 1-3 15,4 2-2-15,0 4-3 16,1 6-2-16,-1 6 1 16,-4 7 1-16,1 3 1 15,-1 15 1-15,-2 7-2 16,-5 9 1-16,1 3-2 16,-4 0 2-16,0 1-2 15,0-1-1-15,0-6 1 16,3-3-1-16,1-4 0 15,-1-2 0-15,4-4 0 16,7-9 0-16,4 0 2 16,3-9 3-16,0-7 0 0,0-3 0 15,1 0-1-15,-5 7 2 16,-3-1-1-16,-3 7 2 16,-4 6-2-16,0 9 2 15,-3 7-4-15,-4 3-2 16,0 0-3-16,0 0 1 15,3-1-4-15,1-5-1 16,-1 6-24-16,1-7-10 16,-1-2-8-16,1-1-1 15,-1 1-17-15,1-4-6 16,3-3-71 0</inkml:trace>
  <inkml:trace contextRef="#ctx0" brushRef="#br0" timeOffset="85087.88">20013 11524 264 0,'-10'0'99'0,"10"0"-77"0,-4 0 13 0,4 0 1 16,0 0-19-16,4 0-7 16,-1-3 2-16,4 3 4 15,0 0-8-15,4 0-2 0,-1 3 0 16,4 3 6-16,1 4 2 15,-5 2 6-15,1 4 2 16,-4 3 2-16,-4 0 2 16,-3 2-10-16,-3 1-2 15,-4 0-6-15,0 3 0 16,0-3-5-16,0-6 0 16,-1 3-3-16,5-10-1 15,3 7-1-15,0-7 0 16,0-2 4-16,3-1 3 0,5-3-2 15,6-3-2-15,0 0 0 16,3 0-1-16,1 0-5 16,3 0 1-16,-3-3-62 15,-4 0-26-15,4 3-81 16</inkml:trace>
  <inkml:trace contextRef="#ctx0" brushRef="#br0" timeOffset="85704.69">20422 12223 280 0,'-3'-3'104'0,"3"3"-81"0,-4 0 14 16,4 0 1-16,-3 0-7 16,-1 0-1-16,1 0-1 15,-1 0 1-15,1-3-16 16,-1-6 3-16,4-1 3 0,0 4 0 15,4-16 0-15,6-19-6 16,4-9-1-16,4 0-6 16,3 3 1-16,0 6-5 15,-7 16 0-15,1 3-1 0,2 6-2 16,4 7 3-16,-7 18 0 16,-3 20-4-1,-4 8 1-15,-3 4 0 0,-4-13 2 16,0 0-1-16,3 4-1 15,-3-7-6-15,7-3-1 16,-3 3-37-16,6-10-13 16,8-2-44-16,0-10-18 15,-4 0-28 1</inkml:trace>
  <inkml:trace contextRef="#ctx0" brushRef="#br0" timeOffset="86244.05">20835 11314 276 0,'7'-10'104'0,"-7"10"-81"0,0 0 14 0,0 0-1 15,-3 7-10-15,-4 2-3 16,-4 7-2-16,-3 6-1 16,0 6-11-16,0 0 3 0,0 0 4 15,3-6-4-15,4 3-2 16,3-6-3-16,8-3-2 15,-4-3 1-15,10-1 1 16,5-6-6-16,2 1 0 0,1-4 1 16,-4-3 1-16,0 0-6 15,0 0 0-15,-3-3 1 16,-1-1 1-16,1 1-39 16,-4 0-18-16,0 0-109 15</inkml:trace>
  <inkml:trace contextRef="#ctx0" brushRef="#br0" timeOffset="86520.21">20980 11339 228 0,'3'-9'88'0,"-3"9"-69"0,0-4 24 0,0 4 5 15,0 0-8-15,0 0 0 16,-3 10-1-16,-1-1 0 15,-3 13-21-15,4-6 5 0,-4 15 1 16,3-6-10-16,0 10-3 16,1-1-9-16,-1 4-4 15,1-7 1-15,3 10 2 16,0-6-22-16,0 8-8 16,0-8-21-16,0-4-9 15,0 7-32-15,0-19-15 16,0-4-9-1</inkml:trace>
  <inkml:trace contextRef="#ctx0" brushRef="#br0" timeOffset="87074.87">22641 10847 296 0,'-14'-3'112'0,"14"-4"-87"0,4 7 15 16,-1 0 1-16,8-3-8 16,6-3 1-16,12 6-17 15,-1-3-5-15,4 3-8 16,-1 0-5-16,1 3 0 0,-4-3 1 15,1 9 2-15,-5-2-8 16,-6 2-1-16,-4 4-133 16,0 8-86-1,-7 1 88-15</inkml:trace>
  <inkml:trace contextRef="#ctx0" brushRef="#br0" timeOffset="87288.68">22634 11239 332 0,'-3'9'126'0,"10"-6"-98"0,14 3 10 0,-3-2-3 15,3-1-18-15,7 0-2 16,7 0-9-16,1-3-2 16,-1 0-2-16,0 0-4 0,0 0-1 15,1 0-12-15,-8 0-2 16,-3 0-41-16,-8 0-14 15</inkml:trace>
  <inkml:trace contextRef="#ctx0" brushRef="#br0" timeOffset="88723.46">24211 10201 244 0,'-14'0'93'0,"7"0"-72"0,0 0 7 15,7 0 0-15,0 0-11 16,0 0-2-16,0 6 5 16,3-3 4-16,5-3-13 15,2 0 7-15,4 6 5 0,0-6 1 16,4 4 1-16,0-4-8 16,3 6 0-16,3 0-8 15,5 0-3-15,2 1-3 16,5-1-3-16,-1 0 1 0,0 1 1 15,-3-1-1-15,-4 0-1 16,-3-3-2-16,-4 0-1 16,-3-3-36-16,-4 0-16 15,0 0-34-15,0-3-12 16,-3-3-23 0</inkml:trace>
  <inkml:trace contextRef="#ctx0" brushRef="#br0" timeOffset="89652.18">25086 9815 204 0,'11'-9'77'0,"-11"9"-60"0,0-10 17 0,0 10 6 15,-4-3-6-15,1-3 1 16,-4 6-12-16,-4-3-1 16,-3 0-13-16,-4 3 3 0,-3 0 2 15,-4 3-3-15,1 0-1 16,-1 3-6-16,0 4-3 16,4 2-3-16,-4 4 1 15,4-1-1-15,0 4 0 16,3 3 2-16,4 0 0 15,4 0 0-15,3 3 2 16,3 0-3-16,4-3 0 16,0 3 1-16,4-6 0 15,3 6-3-15,0-3 2 16,3 0 1-16,4 0 0 16,4 0 0-16,7 0 0 0,3 3 0 15,4 0 0 1,3 0 0-16,0 3 0 0,1 4 0 15,-1 12 0-15,-3 0 4 16,-8 0 5-16,-3-4 6 16,-3-2 3-16,-7-7-1 15,-4-3 0-15,-4 1-3 16,-6-7-1-16,-8-4-5 16,-6-5 0-16,-12-4-5 15,-2-2 0-15,-5-4-1 16,-3-3 1-16,4-3-2 15,3-4 2-15,4 1-2 16,4-3 2-16,2-4-4 0,5-3 0 16,3 1 1-16,3-7 0 15,4-6-5-15,7-1 1 16,7-5 0-16,11-4 2 16,10-2 1-16,11-1 3 15,7-3-3-15,-1-9 0 16,1-10 1-16,-7-6 0 15,-4 6 2-15,-6 4 1 16,-8 5-1-16,-7 4 1 16,-4 13-2-16,-6 5 2 15,-8 10-4-15,-10 7-2 16,0 5-3-16,-3 1-1 16,-1 9-16-16,0 0-8 15,4 0-16-15,0 0-9 0,7 0-5 16,4 6-2-16,6-3-56 15</inkml:trace>
  <inkml:trace contextRef="#ctx0" brushRef="#br0" timeOffset="90504.91">24289 10866 220 0,'-4'0'82'0,"1"0"-64"0,-1 6 9 0,4-6 0 0,0 0-3 15,0 0 3-15,0 0 2 16,0 3 2-16,4-3-16 16,3 0 4-16,3 0 4 0,1 0-3 15,3 0-2-15,4 0-4 16,-1 0 1-16,4 3-2 16,4 0 2-16,3 0-4 15,4 0 1-15,3 1 2 16,8-4 3-16,3 0-3 15,3-4 2-15,0-2-7 16,11 0-3-16,14-3-1 16,4 5-1-16,0 4-2 0,-4 0 1 15,0 0-2-15,18-6-1 16,3 6 5-16,-3 0 4 16,-4 0-1-16,3 0 3 15,12-3-4-15,3-3 1 16,-11 6-3-16,-7 0 0 15,0-3-3-15,4 3 1 16,3 0 0-16,-7 3 1 16,-3 3-2-16,-7 3 1 15,-1 1-2-15,8-1 2 16,7 1 0-16,-4-1 1 16,-7 0-5-16,-10-2 1 15,-4-4 4-15,-4-3 5 0,-3 0-5 16,-3 0 0-16,-5 0-2 15,-2 0 1-15,-8 0-2 16,-3 0-1-16,-7 0 1 16,-4 0 1-16,-7 0-3 15,-7 0 0-15,-3 0-1 16,-4 0 0-16,-4 0-38 16,-3 0-18-16,-7 0-43 15,0-3-17-15,-3 6-63 16</inkml:trace>
  <inkml:trace contextRef="#ctx0" brushRef="#br0" timeOffset="91963.28">24977 11355 212 0,'0'-7'79'0,"-4"7"-61"0,4 0 17 0,0 0 5 16,-3-3-12-16,3-3-1 15,0 6-7-15,0-6-3 16,0-1-9-16,3 1 4 0,-3 0 3 16,0 0 4-16,0-1 1 15,0 1 2-15,-3 0 3 16,-4 0-7-16,-4-1 0 16,0 1-5-16,-3 0 2 15,-3-1-6-15,-1 1-3 16,-3 6-3-16,0-3-3 15,-4 3 1-15,0 0 1 0,1 3 1 16,-1-3 1-16,-3 13-7 16,-1-4 0-16,1 7 1 15,0 3 3-15,3 6 0 16,4 6 2-16,7 4-7 16,3-1 1-16,11-3 5 15,8 4 4-15,6-7-1 16,7-6 0-16,3-3-1 15,5-7 2-15,-1-2-1 16,0-4 2-16,-3-6 0 16,0-6 3-16,-1 0-1 15,-3-10 2-15,1-6-4 0,-1-6 1 16,-4-1-5-16,1 1 0 16,-7 3 3-16,-1 3 1 15,-3 7-1-15,0 2 1 16,-3 4-2-16,-1 5 0 15,-3 8-6-15,0 11 1 16,-3 14 0-16,-1 8 2 16,-3 4 1-16,0 0 1 15,0 3 0-15,4-1 0 16,-1 1 0-16,1 10 0 16,3-1-5-16,0-3 1 15,0-9 0-15,0 3 0 16,0-10 0-16,3-9 0 0,1-6 0 15,-4-6 2 1,0 2-19-16,0-5-6 0,0-4-43 16,0-6-18-16,0-3-60 15,10-10-25-15,1-2 31 16</inkml:trace>
  <inkml:trace contextRef="#ctx0" brushRef="#br0" timeOffset="93753.77">25555 10618 216 0,'0'12'82'0,"0"-12"-64"0,7 19 7 0,-7-16-1 16,0 4-4-16,0-1 0 15,4 0 14-15,-4 0 5 16,0 1-20-16,0-4 16 0,0 0 5 16,0-3-3-16,0-3-2 15,0 0-6-15,0-7-4 16,0 4-7-16,0-10-3 15,0 4-9-15,7-16-4 16,-4 2 1-16,8-11 2 0,0 5 2 16,6-8 1-16,-3 5 0 15,4-6 0-15,-4 7-4 16,0-7-1-16,-3 10-1 16,-1 6 1-16,-3 3 0 15,-3 12 1-15,-1 10 0 16,-3 10 0-16,0 2-5 15,0 4 1-15,0-3-2 16,0 5 0-16,0 1 0 16,0 9 0-16,0-6 2 15,8-3 0-15,-5-3 0 16,11-13 0-16,7-12 0 16,0-1 0-16,-3 4 0 15,7-7 0-15,-4 1 0 0,0 2 0 16,-3 1 0-16,-4 6 0 15,0 3 2-15,-7 9 1 16,-7 7-4-16,-3 6 1 16,-5 6-2-16,5-6 0 15,-1-9-38-15,4 5-15 16,0-2-19-16,7-6-7 16,1-4-27-16,6-6-11 15,0 0 0 1</inkml:trace>
  <inkml:trace contextRef="#ctx0" brushRef="#br0" timeOffset="94849.04">25986 9734 212 0,'3'-4'82'0,"1"4"-64"0,3-3 9 0,-4 0 0 16,1 0-5-16,-1 0 1 15,4-3-1-15,-3-1 1 16,3 1-13-16,-4-3 8 0,1 6 4 16,-4-4 2-16,0-2 1 15,-4 6-6-15,-3-4 1 16,0 4-5-16,-7 0 1 15,0 3-3-15,-3 3 0 16,-1 0-7-16,0 7-4 16,1 6-1-16,-1-4-1 15,0 4 0-15,1 3 0 16,3-1 0-16,3 1 0 16,0-3-3-16,4 3 2 0,4 0 3 15,3-4 1-15,3-2-1 16,8-4 1-16,7-6-2 15,3-6 2-15,7-3 4 16,4-7 4-16,-1-5 0 16,-2-1 3-16,-5 0 2 15,-2 6 2-15,-5 1-4 16,-3 2 2-16,-3 4-5 16,-8 3-1-16,-3 6-9 15,0 7-2-15,-3 5 0 16,-1 1 2-16,-3 12 0 0,4 3-1 15,-1 4 1-15,4-7 1 16,0-6-3-16,0 6-2 16,0-6-38-16,0 0-15 15,0-3-40-15,7-6-17 16,-3-1-53 0</inkml:trace>
  <inkml:trace contextRef="#ctx0" brushRef="#br0" timeOffset="95109.02">26155 9825 300 0,'-14'6'112'0,"14"-6"-87"0,7 3 18 0,-4-3 0 0,4 0-14 16,4 6-2-16,3-6-14 15,0 0-5-15,4 0-5 16,0 0-5-16,-4 3 1 0,0 0 1 16,0 1 0-16,-4-1-25 15,-2 0-8-15,-1 0-40 16,3-3-17-16,4 0-38 16</inkml:trace>
  <inkml:trace contextRef="#ctx0" brushRef="#br0" timeOffset="95821.37">26338 9636 288 0,'-7'-3'110'0,"4"3"-86"0,3 0 5 0,0 0-3 16,0 0-8-16,3 0-1 15,1 0-1-15,6 0 3 16,5 3-11-16,2 4 4 0,4 2 4 16,1 0 3-16,-1 7 3 15,3-3 1-15,-6 6 1 16,-4-1-2-16,-3 1 1 15,-4 0-4-15,-4 3-2 16,-3-3-5-16,-7 9-2 16,-3 0-6-16,-4 0-3 15,-1 1 0-15,-2-7-1 16,6 3 0-16,4-7 0 0,4 1-3 16,3-3 0-1,7-4 2-15,7-2 2 0,11-7 0 16,-4-3-1-16,0 0-2 15,0 0 1-15,-3-3-30 16,-4 3-14-16,-7 0-85 16,-4 3-36-16,-3-3 11 15</inkml:trace>
  <inkml:trace contextRef="#ctx0" brushRef="#br0" timeOffset="96424.45">26677 10712 256 0,'4'0'96'0,"-4"0"-75"0,0-3 23 16,0 3 7-16,0 0-7 15,0 0-1-15,-4-7-9 16,1 4-4-16,-1-6-16 16,4 3 0-16,0-10 2 0,0 3-4 15,4-15 1-15,6-13-8 16,4-2-3-16,7-1 1 15,8 3 0-15,6 3 5 0,4 4 5 16,0 6-7 0,-1 6-1-16,-2 3-3 0,-8 16 1 15,-7 6 4-15,-10 6 6 16,-8 19-7-16,-10 13-3 16,0 6 0-16,-4 0 0 15,4-6-6-15,4-6-2 16,3-7-27-16,3-6-9 15,8-7-45-15,3-2-20 16,0-13-59 0</inkml:trace>
  <inkml:trace contextRef="#ctx0" brushRef="#br0" timeOffset="97713.49">27146 9671 300 0,'-7'-13'112'0,"7"10"-87"0,-3-6 4 16,3 6-2-16,0 0-9 15,3-1 1-15,1 1-1 16,3 0-2-16,3 0-8 16,4 3 4-16,1 3 1 0,2 3 2 15,1 1 4-15,0 2 4 16,-4 0 6-16,-4 7-1 15,-3-6 3-15,-3-1-6 16,-4 0-3-16,0 1-12 16,-4-1-4-16,-3 1-4 0,0-1 1 15,0 0-4-15,0-2 0 16,0 2 1-16,0 1 2 16,0-4-6-16,0-3 1 15,3 6-1-15,4 1 2 16,0-1 1-16,4 1 1 15,3 5-3-15,3-5 2 16,1 2 1-16,3 1 2 16,0 2-1-16,0 4-1 15,0 0 1-15,1 0-1 16,-5-7 0-16,-3 7 2 16,-3-3-1-16,-4-4 2 15,-7 1 0-15,-4-1 1 16,1 1-2-16,-5-4 1 15,1 4-4-15,-3-4 0 16,-1 1-4-16,0-4 1 0,4-3-31 16,4 0-14-16,3-3-33 15,7-3-11-15,3 0-80 16</inkml:trace>
  <inkml:trace contextRef="#ctx0" brushRef="#br0" timeOffset="97972.72">27471 9825 304 0,'-14'-4'115'0,"14"8"-89"0,3-4 16 0,1 0 2 15,3 0-11-15,3 0-2 16,1-4-17-16,3 4-7 15,4 0-4-15,-1 0-3 0,1 0 3 16,-4 4-4-16,0-4 0 16,0 6-23-16,-3-3-10 15,0-3-31-15,-4 6-11 16,3-3-59 0</inkml:trace>
  <inkml:trace contextRef="#ctx0" brushRef="#br0" timeOffset="98255.82">27767 9709 308 0,'-10'3'115'0,"6"6"-89"0,-3-6 8 16,7-3-4-16,-4 6-10 15,1 1 1-15,-1 2-8 16,1 1-3-16,-4 2-5 15,3 1-4-15,1-1 2 0,3 1 0 16,0-4 3-16,0 7 1 16,3-7 1-16,8 1 0 15,-1-4 0-15,5-3-4 16,2-3-3-16,1-3-5 0,3 0 0 16,0 0-47-16,-3-4-20 15,-1 7-85 1</inkml:trace>
  <inkml:trace contextRef="#ctx0" brushRef="#br0" timeOffset="98511.22">27919 9680 332 0,'-14'0'126'0,"10"7"-98"0,1 2 12 0,-1-6-2 15,1 10-10-15,-1 2 0 16,1 1-6-16,-4 6-4 0,-1 6-10 16,1 13-3-16,0 12 1 0,0 1-5 15,4 2-3-15,-1-9-2 16,1-6 0-16,-1 0-41 16,4-10-20-16,0-6-102 15,7 0-48 1,0-12 107-16</inkml:trace>
  <inkml:trace contextRef="#ctx0" brushRef="#br0" timeOffset="100012.12">28483 10797 316 0,'-21'0'118'0,"21"-4"-92"0,0 4 13 0,0 0-2 16,4 0-9-16,6-3-2 16,4 0-10-16,4 0-3 0,3 0-7 15,4 0 0-15,0 3 1 0,3 0-6 16,0 3 0-16,0 0-3 16,-3 3 0-16,-4 4-60 15,-3 5-28-15,-4 7-67 16</inkml:trace>
  <inkml:trace contextRef="#ctx0" brushRef="#br0" timeOffset="100239.85">28519 11098 308 0,'-11'6'115'0,"15"-3"-89"0,6 6 12 16,-6-9 1-16,6 7-10 0,4-4-2 15,4 0-13-15,3 0-4 16,4 0-6-16,3 3-3 0,0-2 2 16,0-1-2-16,1 0-1 15,-1-3-39-15,0 0-16 16,4-3-94 0,0-7-50-16,-1-2 95 15</inkml:trace>
  <inkml:trace contextRef="#ctx0" brushRef="#br0" timeOffset="100966.55">29891 10251 260 0,'-11'3'96'0,"8"-3"-75"0,-1 3 17 16,4-3 3-16,0 0-7 15,0 0 1-15,0 0-12 16,0 0-3-16,0 0-12 16,0 0 4-16,7 3 1 0,11 1 0 15,3-1 2-15,7 0-4 16,1 0-1-16,2 0-6 0,8 0-1 15,0 0-1-15,0 0-2 16,-4-3-2-16,-3 4-1 16,-1-4-53-16,-2 0-23 15,6 0-86 1</inkml:trace>
  <inkml:trace contextRef="#ctx0" brushRef="#br0" timeOffset="101739.13">30798 9768 288 0,'3'-6'110'0,"-6"6"-86"0,-8 0 9 16,4 0 0-16,-7 3-15 15,-7 0 0-15,-8 3-10 16,1 1-3-16,-4-1-3 0,1 3-2 15,-1 1 3-15,0-1-2 0,0 1-1 16,8 5 1-16,3 1-1 16,3 0 0-16,7 6 2 15,4 3-3-15,7 3 0 16,4 0-1-16,3 3 0 16,3 1 2-16,1-4 0 15,3 6 0-15,4 1 0 16,3-1 0-16,0 4 0 15,4 0 2-15,-1 2 1 16,1 7 7-16,-7 1 4 16,-8-1 4-16,-6-4 3 15,-8-2 2-15,-6-6 3 16,-8-7-12-16,-3-6-3 0,-4 3-3 16,1-9 2-16,-5-4-3 15,-2-2-2-15,-1-4 2 16,4-6 0-16,-1-3 1 15,8-4 2-15,4-5-12 16,6-7-5-16,11-9 0 16,11-10 2-16,10-3 0 15,7 1 4-15,7-4-2 16,8 3-1-16,13-6 3 16,15-9 0-16,3-13-2 15,0-10 2-15,-7 4 1 16,-4 6 0-16,-10 0 0 15,-10 3 2-15,-12 10-1 0,-13 9 2 16,-11 9-4-16,-7 16 0 16,-11 13-1-16,-3 9-2 15,-7 9-19-15,-7 7-10 16,-4 3-34-16,-3-1-15 16,3 4-75-1</inkml:trace>
  <inkml:trace contextRef="#ctx0" brushRef="#br0" timeOffset="102293.29">29644 10906 288 0,'-18'3'107'0,"15"-6"-83"0,-1 3-1 16,4 0-3-16,0 0-8 16,0 0 3-16,0 0 1 15,0 0 2-15,0 0-10 16,0 0 7-16,0 3 4 0,4 1 1 15,-1-1 3-15,8-3-2 0,10-3 2 16,14-4-4-16,18 1 0 16,11 0-4-16,10-4 1 15,25 1-3-15,17 0 2 16,0 5-6-16,22-2-3 16,7-3-3-16,-4 6-3 15,14-4 3-15,7 4 0 16,4-3 3-16,21 6 3 15,-11 0 2-15,15 0 1 16,-11 6-4-16,-18 4 0 16,4-7-5-16,-4 6 0 15,-21 7 1-15,-14-10 0 16,-31-3-5-16,31-3-1 16,-22-3 3-16,-23 0 1 0,-22-6-5 15,-22-1-2-15,-20 1-36 16,-15-1-13-16,-13 7-27 15,-4-3-12-15,0 6-87 16</inkml:trace>
  <inkml:trace contextRef="#ctx0" brushRef="#br0" timeOffset="103776.78">30431 11348 236 0,'24'-9'90'0,"-13"9"-70"0,3-6 10 0,-10 3-1 16,3-1 0-16,0 1 2 16,-4 0 3-16,1 0 2 15,-1 0-20-15,1 0 6 0,-4 0 2 16,0-1 1-16,0 1 0 15,0-3-6-15,0 0-1 16,-4 0-6-16,1-4 0 16,-1 1-3-16,-3-4 2 15,0 4-6-15,-4-1-1 16,-3 1 0-16,-3 0 0 16,-4-1-2-16,-4 7-2 15,-3-3-4-15,-4 3 0 16,0 3 6-16,0 0 4 15,-3 6-6-15,3 0 1 16,4 4-1-16,3 5 0 0,4-2-3 16,4 9 2-16,3 0 1 15,3 0 2-15,4 3-1 16,7 0 2-16,3-6-2 16,4 6 2-16,4-6-2 15,3-4-1-15,7-5 1 16,8-4 1-16,2-6 1 15,5-6 3-15,6-7-5 16,-7-3-1-16,0-2 0 16,-3-4 2-16,-4 9-1 15,-6-3 2-15,-5 7 4 0,-6 3 6 16,-4-1-3-16,0 4 2 16,-4 6-7-16,-3 7-3 15,-3 12-1-15,-4 12 1 16,0 10-3-16,7 3 0 15,0 7 5-15,3-4 5 16,1 0-5-16,-1 9 0 16,1-5-2-16,-1-4 1 15,1-3-2-15,-4-9-1 16,0-10 3-16,0-6 0 16,0-3-8-16,0-13-4 15,0-9-42-15,0-7-16 16,-4-5-61-16,-3 2-23 0,-3 4-11 15</inkml:trace>
  <inkml:trace contextRef="#ctx0" brushRef="#br0" timeOffset="105626.48">31122 10574 192 0,'0'3'71'0,"-3"3"-55"0,3-6 17 0,0 0 7 16,0 0-3-16,0 0 2 16,0 0-6-16,-4-6 0 15,4 6-19-15,-4-3 3 0,1-3 1 16,-1 6 1-16,1-10 1 16,-1 7-5-16,4-3-1 15,0-4-2-15,0 1 2 16,0-7 4-16,4-2 3 15,3-8-2-15,0-2 0 16,4 0-4-16,3-3-1 16,3-1-6-16,1-2 0 15,0 9-5-15,-1 0-2 0,1 3 0 16,-4 6 1-16,-3 3-1 16,-1 7 2-16,-3 6-2 15,-3 0 2-15,-4 10-2 16,0 5 2-16,0-2-4 15,0-1 0-15,0 1 1 16,3-1 2-16,1-2-3 16,3-1-2-16,3-6 4 15,5 4 1-15,6-7 0 16,0-7-2-16,0 7 3 0,0-3 2 16,-3 0 0-1,0 3 0-15,-4 3-3 0,-4 0 1 16,1 7 0-16,-4 9 3 15,-4-1-5-15,1 8-1 16,-1 2 0-16,-3 3 0 16,4-3-3-16,-4-3 2 15,0-3-23-15,3-6-10 16,1-3-28-16,0-4-12 16,-1-6-24-16,1-3-11 15,3-3-32 1</inkml:trace>
  <inkml:trace contextRef="#ctx0" brushRef="#br0" timeOffset="106164.23">31492 9671 276 0,'-7'0'104'0,"4"0"-81"0,3 6 16 0,0-6 3 16,0 0-10-16,0 0-1 15,0 0-6-15,0 0-4 16,0 3-11-16,7 4 5 0,0-4 2 16,4 6-3-16,13 1 2 15,8-1-5-15,14-3 1 16,3 0-5-16,-3 1-2 15,-4-1 2-15,-6 0 0 16,-12 1 5-16,-6 2 3 16,-7 4-2-16,-8 2 0 15,-10-2-7-15,-7 12-2 0,-4 0-2 16,-3 3 1-16,4 0-2 16,-1-3-1-16,4-3-4 15,3 0 0-15,1-6-27 16,3 0-11-16,3-4-43 15,1-2-16-15</inkml:trace>
  <inkml:trace contextRef="#ctx0" brushRef="#br0" timeOffset="107051.8">31972 10643 184 0,'4'0'68'0,"-4"0"-52"0,3 0 17 0,-3 0 6 16,0 0-2-16,0 0 2 15,0 0-1-15,0 0-2 16,-3 3-19-16,-1 0 7 0,1-3 6 16,-1 0 4-16,1-3 4 15,-1-3-4-15,1-7 2 0,-1-9-5 16,1 0-1-16,3-3-17 16,3-3-6-16,1-3-4 15,3-1-3-15,0-2-2 16,3 12 1-16,1-3 1 15,-1 6 0-15,5 3-3 16,-1 7 2-16,0 3-1 16,0 6 0-16,0 9 0 15,0 10-2-15,0 3 3 16,-3 6 2-16,-1 7 0 16,1-4-1-16,-4 0 1 15,0-6-1-15,0-3-5 16,-3-3 1-16,3-3-49 0,0-7-19 15,0-6-46-15,0 7-16 16,0-10-7 0</inkml:trace>
  <inkml:trace contextRef="#ctx0" brushRef="#br0" timeOffset="107416.4">32117 10000 304 0,'-14'3'115'0,"10"0"-89"0,8 4 14 15,-1-4 3-15,4 0-17 16,7 0-5-16,11 0-10 16,3 0-5-16,8 0-3 15,-5 1-5-15,-2-1 1 0,-5 0-1 16,-6-3-2-16,0 0-50 15,-4 0-24-15,0 3-68 16</inkml:trace>
  <inkml:trace contextRef="#ctx0" brushRef="#br0" timeOffset="107736.28">32505 9834 284 0,'7'-9'107'0,"-7"9"-83"0,4-4 21 0,-4 4 7 0,0 0-17 16,0 0-3-16,0 0-9 15,0 4-5-15,0 5-10 16,0 10-3-16,-4 0-1 0,4 3-2 15,0 3-2-15,0-3 1 16,0 9 1-16,0-6-3 16,0-3 0-16,0-3-37 15,0-4-16-15,0-2-246 32,7-7 160-32</inkml:trace>
  <inkml:trace contextRef="#ctx0" brushRef="#br0" timeOffset="108597.29">32568 9527 176 0,'-7'-22'66'0,"0"15"-52"0,-3 1 12 16,3 6 4-16,-4 0-5 15,1 0 0-15,-5 3-2 16,1 4 0-16,0-1-13 15,0 0 1-15,0 4 2 0,-4-1 2 16,1 3 0-16,-4 4-5 0,-4 3-2 16,-3 3 0-16,-4 3 2 15,0 6 1-15,-3 1 1 16,0 2-2-16,3 7 1 16,-3 9-2-16,3 7 0 15,0 2-3-15,-3 1 1 16,-4-4-4-16,-3 4-2 15,-8-4 6-15,-3 7 3 16,4 3 1-16,7 6 1 16,6-3-2-16,8-6-1 15,7-7 1-15,7-3 4 16,10-6-4-16,11 0 0 16,11 0-4-16,10 4-1 0,11-1-3 15,0-6 1-15,3-10 0 16,4-6 1-16,7-12 0 15,17-16 2-15,12-16 1 16,-1 1 1-16,3-14 0 16,12 1 2-16,13 0-5 15,-3-7-3-15,-11 4-1 16,-7-10 1-16,1-12-1 16,-12-16 2-16,-13-3-4 15,-15-3 0-15,-14-16-1 16,-17-22-2-16,-18-3-13 15,-14 6-6-15,-11 4 5 16,-7 8 3-16,-6 14 4 16,-15 15 2-16,-11 15-14 0,-6 20-5 15,10 15-28-15,10 10-9 16,15 18-89 0</inkml:trace>
  <inkml:trace contextRef="#ctx0" brushRef="#br0" timeOffset="109413.99">28998 13524 364 0,'0'4'137'0,"4"5"-106"0,3-3 10 0,0-3 0 16,4 7-10-16,6-4-1 15,8-3-16-15,10 7-7 16,18-4-4-16,11-3-3 0,3 0 3 16,-7 0-2-16,-7-3-1 15,-8 3-26-15,-9 1-12 16,-12-1-43-16,-6-3-16 15,-7 3-55 1</inkml:trace>
  <inkml:trace contextRef="#ctx0" brushRef="#br0" timeOffset="109614.33">29097 13713 316 0,'4'9'121'0,"6"-3"-95"0,11-6 7 15,-6 0-3-15,13-3-19 16,14-3-4-16,7 0-6 16,4 2-2-16,-3 1 1 15,-4-3-14-15,-8 6-5 0,-6-3-30 16,-7-3-11-16,0 6-66 16</inkml:trace>
  <inkml:trace contextRef="#ctx0" brushRef="#br0" timeOffset="110303.02">30163 13255 276 0,'0'0'104'0,"0"0"-81"0,0 0 14 0,0 0 1 15,0 0-9-15,0 0-2 16,3 3-9-16,8-3-1 16,6 3-10-16,11 0-2 0,15 0-1 15,3 7-2-15,0-1 1 16,-4 1-4-16,-7 5 0 15,-3-2-63-15,-4-4-29 16,-3 4-50-16</inkml:trace>
  <inkml:trace contextRef="#ctx0" brushRef="#br0" timeOffset="110999.1">30995 12841 288 0,'0'-25'110'0,"0"19"-86"0,-3 2 13 0,-5 4 0 16,-2 0-16-16,-1 4-4 15,-6 2-10-15,-8 3-3 16,-3 4-2-16,-4 6-2 0,0 3 3 16,4-1-2-16,0 5 2 15,7-1-4-15,3 0 0 16,4 0 1-16,3-3 2 16,8 0-6-16,3 0 1 15,7-4 1-15,3 1 3 16,8-3-2-16,7 3 0 15,7 0 1-15,-1 3 2 16,1-1-3-16,-4 8 0 0,-3 2 3 16,-4 4 3-1,-7 8 7-15,-3-2 4 0,-4-3 3 16,-4-4 3-16,-3-2-6 16,-3-7-1-16,-4-6-5 15,-7-1-1-15,-4-8-3 16,-7-1 1-16,-3-3-4 15,0-6 0-15,0-6-6 16,-1 3 0-16,1-3 1 16,4-7 3-16,6-2-2 15,4-4 0-15,7-3-1 16,10-6 0-16,11-4 0 0,15-2-2 16,6-1 3-16,7-2 0 15,1-1-2-15,-1 0 0 16,0-2 4-16,4-14 1 15,-4-5 2-15,-3-7 0 16,-7 9-2-16,-11 7-2 16,-10 10-2-16,-11 8 1 15,-7 7-1-15,-4 9 0 16,-3 10-20-16,-4 9-10 16,1 7-24-16,3 5-7 15,-1 4-90 1</inkml:trace>
  <inkml:trace contextRef="#ctx0" brushRef="#br0" timeOffset="111463.32">30088 13766 288 0,'-21'3'110'0,"14"-3"-86"0,4 3 11 0,3-3 1 16,0 0-11-16,3 3 0 15,4 0-5-15,4-3-1 16,10 4-10-16,14-1 3 0,18 0 4 15,11 6 3-15,10 7 3 16,7-13-6-16,28-3 1 16,11 0-4-16,18-9 2 15,21-4-4-15,-4 1-1 16,25-4 0-16,-7 6 1 16,3 1-3-16,7 3-3 15,-17 3-2-15,0 0-3 16,7 3 3-16,-18 3 2 15,-10 0 0-15,-1 3 2 0,-6 0-6 16,-18 4-3-16,-21-4-8 16,-18-3-2-16,-18-3-75 15,-10-3-34-15,-10 0-68 16</inkml:trace>
  <inkml:trace contextRef="#ctx0" brushRef="#br0" timeOffset="112427.56">30773 14333 252 0,'0'-15'96'0,"0"15"-75"0,0 0 10 16,0 0-2-16,0 0-9 16,0-3-1-16,0-4 0 0,3 4 2 15,1-3-11 1,-1-4 8-16,1 1 2 0,-1-3 1 0,-3-1-1 15,-7 4-2-15,-3-1 1 16,-8 4-8-16,-7 0-4 16,1 3-2-16,-4 3 1 15,3 6-3-15,-3 0-2 16,3 3 0-16,-3 4-1 16,3 3-3-16,-3 6 2 15,3 3 1-15,0 12 2 16,8-2-3-16,3-1-2 15,7-5 2-15,7 5 0 16,3-9 1-16,8-3 0 16,3-3 0-16,3-7 0 15,1-8 0-15,3-4 2 0,4-4 1 16,0-5 3-16,-1-7-3 16,1-6-2-16,0-6 4 15,-4-3 1-15,-3 3 2 16,-4 6 0-16,-4 3 2 15,-3 9 1-15,-3 14-3 16,-4 11-3-16,-7 10-2 16,0 4-3-16,-4 8 1 15,1 1-1-15,-1 3 0 16,0 15 2-16,1 4-1 16,-1-7-1-16,4-3-2 15,0-9-1-15,0-4-23 16,0-8-10-16,3-11-23 0,1-5-9 15,-1-7-47-15,8-9-21 16,7-9 19 0</inkml:trace>
  <inkml:trace contextRef="#ctx0" brushRef="#br0" timeOffset="113702.28">31351 13490 200 0,'-3'12'77'0,"-1"-2"-60"0,1-1 17 0,-1-2 4 15,1-1-5-15,-1-3 3 16,1-3 2-16,3 0 1 16,0 0-21-16,0-3 5 0,0-7 4 15,3-2-2-15,1-4 0 0,-1 1-7 16,1-4-1-16,3-3-8 16,-4-6-1-16,1 2 0 15,-1-2 2-15,1 0-3 16,3 3-2-16,0-3-2 15,0 9-3-15,0-3 3 16,0 3 0-16,0 3-1 16,0 4-2-16,-3 3-2 15,-1-1 1-15,1 10 1 16,-4 10 2-16,0 2-1 16,0 4 2-16,0 3-2 15,0-1-1-15,0 4 1 16,3-3-1-16,1 0-3 15,3-3 2-15,4-7 3 16,3-3 1-16,0-6 3 0,3-3 3 16,1-3 2-16,3 0 1 15,-7-1-4-15,1 7-3 16,-5 10 2-16,-3 2 0 16,-3 4-3-16,-1 6-1 15,1 3-3-15,-1-3-1 16,1 3-1-16,-1-6 0 15,1-3-29-15,-1-7-12 16,4-3-29-16,0-3-10 16,4-3-90-1,3-9-46-15,4-4 110 16</inkml:trace>
  <inkml:trace contextRef="#ctx0" brushRef="#br0" timeOffset="114153.91">31619 12637 292 0,'-3'3'110'0,"3"-3"-86"0,7 6 11 0,-3-2 1 16,6-4-9-16,11 6-1 16,11-3-1-16,7-3-1 15,3 0-13-15,-3 0 4 0,0 0 3 16,-7 0-4-16,-4 6 0 15,-7-3-2-15,-7 7 0 16,-7 2 0-16,-3 7 0 16,-8 9-6-16,-3 7-2 15,-4 3-4-15,1 2-1 16,-4 1-1-16,3-3-2 16,-3-7-17-16,3-3-9 15,1-6-35-15,3-6-16 0,0 3-180 31,7-10 111-31</inkml:trace>
  <inkml:trace contextRef="#ctx0" brushRef="#br0" timeOffset="115101.92">31235 14810 228 0,'0'-3'85'0,"0"3"-66"0,0-3 16 0,0 3 4 15,0 0-4-15,-4-3 4 16,1-1-4-16,-4-2 1 16,0 0-20-16,0-4 4 0,0-2 1 15,3-4-5-15,4-3 1 16,7-6-6-16,4-9 1 0,10-1-5 15,7-2 1-15,4-7-1 16,0 0 3-16,-4 6-5 16,-3 7-3-16,-4 9 3 15,-4 9 4-15,1 13 1 16,-4 10 4-16,-3 9-3 16,-4 6-1-16,-4 3-4 15,1 0-1-15,-4 4-3 16,-4-4 1-16,1 0-4 15,-4 0-2-15,3-6 2 16,1-3 0-16,-1 0-32 16,4-7-13-16,0-2-15 15,0-1-2-15,4-3-6 0,-1-2-1 16,1-4-66 0</inkml:trace>
  <inkml:trace contextRef="#ctx0" brushRef="#br0" timeOffset="115448.56">31577 14083 340 0,'-3'0'129'0,"3"3"-100"0,0 12 20 16,0-5 4-16,3 2-22 16,1 4-5-16,-1 3-14 15,4 6-5-15,0 0-4 16,0 3 0-16,0 0 0 0,-3-3-6 15,-1-6 0-15,-3 0-21 16,-3-3-9-16,-1-7-25 16,-3-3-11-16</inkml:trace>
  <inkml:trace contextRef="#ctx0" brushRef="#br0" timeOffset="116613.41">32187 12236 272 0,'-7'-13'101'0,"-10"10"-78"0,-11 0 6 0,10 3 0 16,-3 3-9-16,0-3-2 16,-1 0-2-16,-2 0 3 15,3-3-11-15,-1 0 4 0,1-3 2 16,0-4 1-16,-4-2 1 16,-3-1-6-16,-7 0-4 15,-7-2 1-15,-8-1 0 16,1 4-3-16,-1-1-1 0,1 4 1 15,-7 2 2-15,-12 4-3 16,-2 3 0-16,-1 0 1 16,4 3 2-16,7 4-3 15,4 2 0-15,-1-3-1 16,1 4-2-16,-7 5-2 16,-4-2 1-16,-4 9 3 15,4 0 1-15,0 6-4 16,-4 7 1-16,-6 12 0 15,-8 9 0-15,0 0 2 16,8 4 1-16,3 0-1 16,3 2 1-16,-3 26 0 15,-7 9 1-15,0 1-5 0,7 11 1 16,3 20 0-16,4 3 0 16,0-7 0-16,0 22 0 15,4-6 2-15,6-15 3 16,-6 46 0-16,13-2 2 15,15-23 0-15,10 0 1 16,11 16-4-16,14-12-1 16,18-10-1-16,21 16 1 15,14-16 4-15,6-16 6 16,16-15-1-16,34 6 3 16,11-16-6-16,7-2-3 15,28-23-3-15,0-16 0 16,22-12 0-16,3-15 1 0,-4-13-2 15,18-10-2-15,-11-18 3 16,15-23 0-16,-4-27 1 16,4-20 0-16,10-12-5 15,-14-31 1-15,14-16-2 16,-21-9-2-16,-14-35-2 16,0 6 1-16,-22-43 3 15,-24-4 1-15,-17-28-2 16,-12-28 2-16,-9 10 1 15,-29-23 0-15,-53 29 0 16,-39 6 0-16,-56 43-3 16,-50 39 2-16,-63 43-6 15,-21 54-3-15,-36 34-23 16,-3 34-9-16,25 17-42 0,38 2-19 16,33 4-64-1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07T04:43:08.1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303 90 6784,'1'-3'1010,"1"0"0,-1 0 0,0-1 0,0 1 0,0 0 0,0-1 0,0 1 0,-1-1 0,0 1 0,0-1 0,0-5 0,0 4-907,0 4 35,-1 0 0,1 0 0,0-1-1,-1 1 1,1 0 0,-1 0 0,0 0-1,1 0 1,-1 0 0,0 0-1,1 0 1,-1 0 0,0 0 0,-1-1-1,-16-12 1291,16 12-1330,-1 1 1,1 0-1,-1 1 0,1-1 1,-1 0-1,0 1 1,1-1-1,-1 1 1,0 0-1,1 0 0,-6 0 1,1 1-14,0-1-1,1 1 1,-12 4 0,4-1-6,1 1 1,0 1-1,0 1 1,1-1 0,0 2-1,0 0 1,-19 17 0,23-18-67,0 1 0,1 1 1,0-1-1,1 1 0,-1 0 1,2 1-1,0-1 0,0 1 1,0 0-1,-4 18 1,4-11-12,1 0 1,1 0 0,0 1-1,2 0 1,0-1 0,1 1-1,0 0 1,2-1 0,5 27-1,-6-38 6,1 0 0,0-1 0,1 1 0,-1-1 0,1 0 0,0 0 0,1 0 0,-1 0 0,1-1 0,0 1 0,0-1 0,0 0 0,0 0 0,7 4 0,5 3 0,1-1 0,33 16 0,-40-22 6,-1 0 0,1 0-1,0-1 1,0-1 0,1 1-1,-1-1 1,16 0 0,-22-2 19,0 0 1,0 0-1,0 0 1,0-1-1,0 0 1,-1 1-1,1-2 1,0 1-1,0 0 1,0-1-1,-1 1 1,1-1-1,-1 0 1,1 0-1,-1-1 1,0 1-1,0-1 1,0 0-1,0 1 1,0-1-1,-1 0 1,3-4-1,5-8 122,-2-1 0,0 0 1,0 0-1,6-23 0,-11 29-94,0 0-1,-1-1 1,-1 1 0,1-1 0,-1 1 0,-1-1-1,0 1 1,-3-18 0,3 26-57,0-1 1,-1 1-1,0-1 0,1 1 1,-1 0-1,0 0 0,0-1 1,-1 1-1,1 0 0,0 0 1,-1 0-1,1 0 0,-1 0 1,0 0-1,1 1 0,-1-1 1,-3-2-1,2 3 2,0-1 0,0 1-1,0-1 1,0 1 0,0 0-1,0 0 1,-1 1 0,1-1-1,0 1 1,-1-1 0,-4 1-1,-2 1 4,1 0-1,-1 1 0,0-1 1,1 2-1,0 0 0,-1 0 1,-15 7-1,13-3-532,-1 0 0,1 1-1,0 0 1,0 1 0,1 0-1,1 1 1,-13 14 0,19-20 181,0 2 0,0-1 0,0 0 0,1 1 0,0-1 0,0 1 1,0 0-1,1 0 0,0 0 0,0 0 0,1 0 0,-1 1 0,1-1 0,1 0 1,-1 1-1,1-1 0,0 1 0,2 9 0,2 6-4979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customXml" Target="../ink/ink1.xml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customXml" Target="../ink/ink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customXml" Target="../ink/ink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7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6.xml"/><Relationship Id="rId5" Type="http://schemas.openxmlformats.org/officeDocument/2006/relationships/image" Target="../media/image17.png"/><Relationship Id="rId4" Type="http://schemas.openxmlformats.org/officeDocument/2006/relationships/customXml" Target="../ink/ink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5.1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Quotients of Monomials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12254"/>
            <a:ext cx="8458200" cy="76944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Laws of Exponents</a:t>
            </a:r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5374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8" y="756295"/>
            <a:ext cx="0" cy="563173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83AD9A2-7BD0-4D4C-B009-177AF918A6B0}"/>
              </a:ext>
            </a:extLst>
          </p:cNvPr>
          <p:cNvCxnSpPr>
            <a:cxnSpLocks/>
          </p:cNvCxnSpPr>
          <p:nvPr/>
        </p:nvCxnSpPr>
        <p:spPr>
          <a:xfrm>
            <a:off x="0" y="3512391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2B72F1E-8FC9-490A-9C45-F95A8ABAACD4}"/>
              </a:ext>
            </a:extLst>
          </p:cNvPr>
          <p:cNvSpPr txBox="1"/>
          <p:nvPr/>
        </p:nvSpPr>
        <p:spPr>
          <a:xfrm>
            <a:off x="1025815" y="704421"/>
            <a:ext cx="3784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20CEF04-CB95-43F0-B3F9-D61B8B629630}"/>
                  </a:ext>
                </a:extLst>
              </p:cNvPr>
              <p:cNvSpPr txBox="1"/>
              <p:nvPr/>
            </p:nvSpPr>
            <p:spPr>
              <a:xfrm>
                <a:off x="1279559" y="1333013"/>
                <a:ext cx="324031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sz="36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20CEF04-CB95-43F0-B3F9-D61B8B629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9559" y="1333013"/>
                <a:ext cx="3240311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5FA2E25F-7EFF-4493-AFC2-A31F73C1B962}"/>
              </a:ext>
            </a:extLst>
          </p:cNvPr>
          <p:cNvSpPr txBox="1"/>
          <p:nvPr/>
        </p:nvSpPr>
        <p:spPr>
          <a:xfrm>
            <a:off x="5" y="1936567"/>
            <a:ext cx="583609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the base the same, add the exponents.</a:t>
            </a:r>
          </a:p>
          <a:p>
            <a:pPr algn="ctr"/>
            <a:endParaRPr lang="en-US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187287E-9AF8-4CBC-BEA0-49D9F1477763}"/>
                  </a:ext>
                </a:extLst>
              </p:cNvPr>
              <p:cNvSpPr txBox="1"/>
              <p:nvPr/>
            </p:nvSpPr>
            <p:spPr>
              <a:xfrm>
                <a:off x="2064418" y="2419477"/>
                <a:ext cx="1707262" cy="4980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187287E-9AF8-4CBC-BEA0-49D9F14777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4418" y="2419477"/>
                <a:ext cx="1707262" cy="4980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extLst>
              <a:ext uri="{FF2B5EF4-FFF2-40B4-BE49-F238E27FC236}">
                <a16:creationId xmlns:a16="http://schemas.microsoft.com/office/drawing/2014/main" id="{C69DC9F4-8C41-4F05-B334-82E4438D8A97}"/>
              </a:ext>
            </a:extLst>
          </p:cNvPr>
          <p:cNvSpPr/>
          <p:nvPr/>
        </p:nvSpPr>
        <p:spPr>
          <a:xfrm>
            <a:off x="8438654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56718AD-F90D-4AB8-A850-E4E01CCF358C}"/>
              </a:ext>
            </a:extLst>
          </p:cNvPr>
          <p:cNvSpPr txBox="1"/>
          <p:nvPr/>
        </p:nvSpPr>
        <p:spPr>
          <a:xfrm>
            <a:off x="7205045" y="704421"/>
            <a:ext cx="3784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A5A83F5-2CE0-4C63-BC31-14422BD82163}"/>
                  </a:ext>
                </a:extLst>
              </p:cNvPr>
              <p:cNvSpPr txBox="1"/>
              <p:nvPr/>
            </p:nvSpPr>
            <p:spPr>
              <a:xfrm>
                <a:off x="8166415" y="1289196"/>
                <a:ext cx="1861728" cy="829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2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A5A83F5-2CE0-4C63-BC31-14422BD82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6415" y="1289196"/>
                <a:ext cx="1861728" cy="829458"/>
              </a:xfrm>
              <a:prstGeom prst="rect">
                <a:avLst/>
              </a:prstGeom>
              <a:blipFill>
                <a:blip r:embed="rId4"/>
                <a:stretch>
                  <a:fillRect b="-5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80F5E6E-95E4-444A-BADD-F4F3E17A8322}"/>
                  </a:ext>
                </a:extLst>
              </p:cNvPr>
              <p:cNvSpPr txBox="1"/>
              <p:nvPr/>
            </p:nvSpPr>
            <p:spPr>
              <a:xfrm>
                <a:off x="8835476" y="2429950"/>
                <a:ext cx="523605" cy="9881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2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80F5E6E-95E4-444A-BADD-F4F3E17A83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5476" y="2429950"/>
                <a:ext cx="523605" cy="988156"/>
              </a:xfrm>
              <a:prstGeom prst="rect">
                <a:avLst/>
              </a:prstGeom>
              <a:blipFill>
                <a:blip r:embed="rId5"/>
                <a:stretch>
                  <a:fillRect r="-4651" b="-6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A88CC4FB-064F-43BA-8C05-8D473C46DB73}"/>
              </a:ext>
            </a:extLst>
          </p:cNvPr>
          <p:cNvSpPr txBox="1"/>
          <p:nvPr/>
        </p:nvSpPr>
        <p:spPr>
          <a:xfrm>
            <a:off x="6107123" y="2074918"/>
            <a:ext cx="545670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the base the same, subtract the exponents.</a:t>
            </a:r>
          </a:p>
          <a:p>
            <a:pPr algn="ctr"/>
            <a:endParaRPr lang="en-US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32AAE78-2C80-49B2-966D-55199AC13968}"/>
              </a:ext>
            </a:extLst>
          </p:cNvPr>
          <p:cNvSpPr txBox="1"/>
          <p:nvPr/>
        </p:nvSpPr>
        <p:spPr>
          <a:xfrm>
            <a:off x="1007480" y="3423449"/>
            <a:ext cx="3784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A15B9BB-BCB3-4BAD-A65B-3E2E97A2CFD9}"/>
                  </a:ext>
                </a:extLst>
              </p:cNvPr>
              <p:cNvSpPr txBox="1"/>
              <p:nvPr/>
            </p:nvSpPr>
            <p:spPr>
              <a:xfrm>
                <a:off x="1578230" y="4008224"/>
                <a:ext cx="264296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3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𝑚𝑛</m:t>
                          </m:r>
                        </m:sup>
                      </m:sSup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A15B9BB-BCB3-4BAD-A65B-3E2E97A2CF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8230" y="4008224"/>
                <a:ext cx="2642968" cy="553998"/>
              </a:xfrm>
              <a:prstGeom prst="rect">
                <a:avLst/>
              </a:prstGeom>
              <a:blipFill>
                <a:blip r:embed="rId6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8177D47A-9C17-4379-9746-74200B04F950}"/>
              </a:ext>
            </a:extLst>
          </p:cNvPr>
          <p:cNvSpPr txBox="1"/>
          <p:nvPr/>
        </p:nvSpPr>
        <p:spPr>
          <a:xfrm>
            <a:off x="-18333" y="4562222"/>
            <a:ext cx="583609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the base the same, multiply the exponents.</a:t>
            </a:r>
          </a:p>
          <a:p>
            <a:pPr algn="ctr"/>
            <a:endParaRPr lang="en-US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1B66B4D-F7F0-41B6-B92B-73ABCBF466B6}"/>
                  </a:ext>
                </a:extLst>
              </p:cNvPr>
              <p:cNvSpPr txBox="1"/>
              <p:nvPr/>
            </p:nvSpPr>
            <p:spPr>
              <a:xfrm>
                <a:off x="2323594" y="5178450"/>
                <a:ext cx="118891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3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1B66B4D-F7F0-41B6-B92B-73ABCBF466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3594" y="5178450"/>
                <a:ext cx="1188915" cy="553998"/>
              </a:xfrm>
              <a:prstGeom prst="rect">
                <a:avLst/>
              </a:prstGeom>
              <a:blipFill>
                <a:blip r:embed="rId7"/>
                <a:stretch>
                  <a:fillRect b="-43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D07F1B8B-0EB9-4D94-817A-B5B35CAD473C}"/>
              </a:ext>
            </a:extLst>
          </p:cNvPr>
          <p:cNvSpPr txBox="1"/>
          <p:nvPr/>
        </p:nvSpPr>
        <p:spPr>
          <a:xfrm>
            <a:off x="7032942" y="3437014"/>
            <a:ext cx="46522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Exponent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3F16E14-91A7-4C1F-9437-5AEB0E1E11F2}"/>
                  </a:ext>
                </a:extLst>
              </p:cNvPr>
              <p:cNvSpPr txBox="1"/>
              <p:nvPr/>
            </p:nvSpPr>
            <p:spPr>
              <a:xfrm>
                <a:off x="9557095" y="4006329"/>
                <a:ext cx="1687320" cy="8093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  <m:r>
                        <a:rPr lang="en-US" sz="2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3F16E14-91A7-4C1F-9437-5AEB0E1E11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7095" y="4006329"/>
                <a:ext cx="1687320" cy="809389"/>
              </a:xfrm>
              <a:prstGeom prst="rect">
                <a:avLst/>
              </a:prstGeom>
              <a:blipFill>
                <a:blip r:embed="rId8"/>
                <a:stretch>
                  <a:fillRect b="-6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A1206B2-2261-4722-9C58-6BA0EEDAE65D}"/>
                  </a:ext>
                </a:extLst>
              </p:cNvPr>
              <p:cNvSpPr txBox="1"/>
              <p:nvPr/>
            </p:nvSpPr>
            <p:spPr>
              <a:xfrm>
                <a:off x="6856366" y="4006329"/>
                <a:ext cx="1687320" cy="8093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sz="2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A1206B2-2261-4722-9C58-6BA0EEDAE6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6366" y="4006329"/>
                <a:ext cx="1687320" cy="809389"/>
              </a:xfrm>
              <a:prstGeom prst="rect">
                <a:avLst/>
              </a:prstGeom>
              <a:blipFill>
                <a:blip r:embed="rId9"/>
                <a:stretch>
                  <a:fillRect r="-722" b="-6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>
            <a:extLst>
              <a:ext uri="{FF2B5EF4-FFF2-40B4-BE49-F238E27FC236}">
                <a16:creationId xmlns:a16="http://schemas.microsoft.com/office/drawing/2014/main" id="{F641ECD8-3C9C-4969-ADFE-9351EE5EA3B2}"/>
              </a:ext>
            </a:extLst>
          </p:cNvPr>
          <p:cNvSpPr txBox="1"/>
          <p:nvPr/>
        </p:nvSpPr>
        <p:spPr>
          <a:xfrm>
            <a:off x="7032942" y="4940313"/>
            <a:ext cx="43229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on top, bring it down.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on bottom, bring it up.</a:t>
            </a:r>
          </a:p>
          <a:p>
            <a:pPr algn="ctr"/>
            <a:endParaRPr lang="en-US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6DED237-6EA4-4220-98BD-9E0150D0F823}"/>
                  </a:ext>
                </a:extLst>
              </p14:cNvPr>
              <p14:cNvContentPartPr/>
              <p14:nvPr/>
            </p14:nvContentPartPr>
            <p14:xfrm>
              <a:off x="3583800" y="2221920"/>
              <a:ext cx="7544160" cy="33876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6DED237-6EA4-4220-98BD-9E0150D0F82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574440" y="2212560"/>
                <a:ext cx="7562880" cy="3406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77082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927421" y="1361423"/>
                <a:ext cx="1487074" cy="13404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7421" y="1361423"/>
                <a:ext cx="1487074" cy="1340432"/>
              </a:xfrm>
              <a:prstGeom prst="rect">
                <a:avLst/>
              </a:prstGeom>
              <a:blipFill>
                <a:blip r:embed="rId2"/>
                <a:stretch>
                  <a:fillRect r="-1230" b="-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21D0A08-7A4E-4710-AF4C-DD628327C92C}"/>
                  </a:ext>
                </a:extLst>
              </p:cNvPr>
              <p:cNvSpPr txBox="1"/>
              <p:nvPr/>
            </p:nvSpPr>
            <p:spPr>
              <a:xfrm>
                <a:off x="8409691" y="1361423"/>
                <a:ext cx="1512017" cy="12352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18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21D0A08-7A4E-4710-AF4C-DD628327C9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9691" y="1361423"/>
                <a:ext cx="1512017" cy="1235210"/>
              </a:xfrm>
              <a:prstGeom prst="rect">
                <a:avLst/>
              </a:prstGeom>
              <a:blipFill>
                <a:blip r:embed="rId3"/>
                <a:stretch>
                  <a:fillRect r="-1210" b="-54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68C71ED-D65C-4E5E-971F-A6E437F8FB07}"/>
                  </a:ext>
                </a:extLst>
              </p14:cNvPr>
              <p14:cNvContentPartPr/>
              <p14:nvPr/>
            </p14:nvContentPartPr>
            <p14:xfrm>
              <a:off x="3507840" y="1422720"/>
              <a:ext cx="8485200" cy="45064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68C71ED-D65C-4E5E-971F-A6E437F8FB0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498480" y="1413360"/>
                <a:ext cx="8503920" cy="4525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06163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903975" y="1361423"/>
                <a:ext cx="2104102" cy="12442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40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3975" y="1361423"/>
                <a:ext cx="2104102" cy="1244251"/>
              </a:xfrm>
              <a:prstGeom prst="rect">
                <a:avLst/>
              </a:prstGeom>
              <a:blipFill>
                <a:blip r:embed="rId2"/>
                <a:stretch>
                  <a:fillRect r="-870" b="-6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D57860C-D38D-428D-87FC-EFBDEEB473F5}"/>
                  </a:ext>
                </a:extLst>
              </p:cNvPr>
              <p:cNvSpPr txBox="1"/>
              <p:nvPr/>
            </p:nvSpPr>
            <p:spPr>
              <a:xfrm>
                <a:off x="8220998" y="1361423"/>
                <a:ext cx="2154564" cy="13404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40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D57860C-D38D-428D-87FC-EFBDEEB473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0998" y="1361423"/>
                <a:ext cx="2154564" cy="1340432"/>
              </a:xfrm>
              <a:prstGeom prst="rect">
                <a:avLst/>
              </a:prstGeom>
              <a:blipFill>
                <a:blip r:embed="rId3"/>
                <a:stretch>
                  <a:fillRect r="-850" b="-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4D32BF9-ED5C-40A8-83DD-200F2205F544}"/>
                  </a:ext>
                </a:extLst>
              </p14:cNvPr>
              <p14:cNvContentPartPr/>
              <p14:nvPr/>
            </p14:nvContentPartPr>
            <p14:xfrm>
              <a:off x="294480" y="1576080"/>
              <a:ext cx="10813320" cy="43754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4D32BF9-ED5C-40A8-83DD-200F2205F54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85120" y="1566720"/>
                <a:ext cx="10832040" cy="4394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99267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903975" y="1240907"/>
                <a:ext cx="2070567" cy="18055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8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8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48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en-US" sz="48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sSup>
                                    <m:sSupPr>
                                      <m:ctrlP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p>
                                      <m: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3975" y="1240907"/>
                <a:ext cx="2070567" cy="1805559"/>
              </a:xfrm>
              <a:prstGeom prst="rect">
                <a:avLst/>
              </a:prstGeom>
              <a:blipFill>
                <a:blip r:embed="rId2"/>
                <a:stretch>
                  <a:fillRect b="-47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D57860C-D38D-428D-87FC-EFBDEEB473F5}"/>
                  </a:ext>
                </a:extLst>
              </p:cNvPr>
              <p:cNvSpPr txBox="1"/>
              <p:nvPr/>
            </p:nvSpPr>
            <p:spPr>
              <a:xfrm>
                <a:off x="7385561" y="1244813"/>
                <a:ext cx="3540343" cy="16658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4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44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p>
                                    <m:sSupPr>
                                      <m:ctrlPr>
                                        <a:rPr lang="en-US" sz="44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D57860C-D38D-428D-87FC-EFBDEEB473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561" y="1244813"/>
                <a:ext cx="3540343" cy="1665841"/>
              </a:xfrm>
              <a:prstGeom prst="rect">
                <a:avLst/>
              </a:prstGeom>
              <a:blipFill>
                <a:blip r:embed="rId3"/>
                <a:stretch>
                  <a:fillRect b="-5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ED825AF-9277-4165-BD1F-2A690BAB8473}"/>
                  </a:ext>
                </a:extLst>
              </p14:cNvPr>
              <p14:cNvContentPartPr/>
              <p14:nvPr/>
            </p14:nvContentPartPr>
            <p14:xfrm>
              <a:off x="1342440" y="1378440"/>
              <a:ext cx="10655640" cy="45471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ED825AF-9277-4165-BD1F-2A690BAB847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33080" y="1369080"/>
                <a:ext cx="10674360" cy="4565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55907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143539" y="1256354"/>
                <a:ext cx="3425617" cy="17182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(−2</m:t>
                              </m:r>
                              <m:sSup>
                                <m:sSupPr>
                                  <m:ctrlP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p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12</m:t>
                          </m:r>
                          <m:sSup>
                            <m:sSup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539" y="1256354"/>
                <a:ext cx="3425617" cy="1718291"/>
              </a:xfrm>
              <a:prstGeom prst="rect">
                <a:avLst/>
              </a:prstGeom>
              <a:blipFill>
                <a:blip r:embed="rId2"/>
                <a:stretch>
                  <a:fillRect b="-2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2FBB719-BEB7-441D-9969-B64163CD393D}"/>
                  </a:ext>
                </a:extLst>
              </p:cNvPr>
              <p:cNvSpPr txBox="1"/>
              <p:nvPr/>
            </p:nvSpPr>
            <p:spPr>
              <a:xfrm>
                <a:off x="7479420" y="1269519"/>
                <a:ext cx="3274358" cy="18653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(−2</m:t>
                              </m:r>
                              <m:sSup>
                                <m:sSupPr>
                                  <m:ctrlP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sz="54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𝑚𝑛</m:t>
                                  </m:r>
                                </m:e>
                                <m:sup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2FBB719-BEB7-441D-9969-B64163CD39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9420" y="1269519"/>
                <a:ext cx="3274358" cy="1865382"/>
              </a:xfrm>
              <a:prstGeom prst="rect">
                <a:avLst/>
              </a:prstGeom>
              <a:blipFill>
                <a:blip r:embed="rId3"/>
                <a:stretch>
                  <a:fillRect r="-186" b="-22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A3F8377-67A8-42BD-8099-280015F9B5B7}"/>
                  </a:ext>
                </a:extLst>
              </p14:cNvPr>
              <p14:cNvContentPartPr/>
              <p14:nvPr/>
            </p14:nvContentPartPr>
            <p14:xfrm>
              <a:off x="335160" y="1285920"/>
              <a:ext cx="11720160" cy="46375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A3F8377-67A8-42BD-8099-280015F9B5B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5800" y="1276560"/>
                <a:ext cx="11738880" cy="465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98C8C89-3437-42DD-AC3F-7863D9C19C6F}"/>
                  </a:ext>
                </a:extLst>
              </p14:cNvPr>
              <p14:cNvContentPartPr/>
              <p14:nvPr/>
            </p14:nvContentPartPr>
            <p14:xfrm>
              <a:off x="1706230" y="4236759"/>
              <a:ext cx="138600" cy="1954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98C8C89-3437-42DD-AC3F-7863D9C19C6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697590" y="4228119"/>
                <a:ext cx="156240" cy="21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1149102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1588</TotalTime>
  <Words>112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Cambria Math</vt:lpstr>
      <vt:lpstr>Retrospect</vt:lpstr>
      <vt:lpstr>Section 5.1 Quotients of Monomials</vt:lpstr>
      <vt:lpstr>Laws of Exponents</vt:lpstr>
      <vt:lpstr>Simplify</vt:lpstr>
      <vt:lpstr>Simplify</vt:lpstr>
      <vt:lpstr>Simplify</vt:lpstr>
      <vt:lpstr>Simplify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54</cp:revision>
  <cp:lastPrinted>2020-08-03T16:23:34Z</cp:lastPrinted>
  <dcterms:created xsi:type="dcterms:W3CDTF">2018-08-29T02:57:50Z</dcterms:created>
  <dcterms:modified xsi:type="dcterms:W3CDTF">2020-08-07T04:43:16Z</dcterms:modified>
</cp:coreProperties>
</file>