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3" r:id="rId3"/>
    <p:sldId id="284" r:id="rId4"/>
    <p:sldId id="285" r:id="rId5"/>
    <p:sldId id="286" r:id="rId6"/>
    <p:sldId id="287" r:id="rId7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5.1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Quotients of Monomials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12254"/>
            <a:ext cx="8458200" cy="76944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of Exponents</a:t>
            </a:r>
            <a:endParaRPr lang="en-US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5374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8" y="756295"/>
            <a:ext cx="0" cy="563173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83AD9A2-7BD0-4D4C-B009-177AF918A6B0}"/>
              </a:ext>
            </a:extLst>
          </p:cNvPr>
          <p:cNvCxnSpPr>
            <a:cxnSpLocks/>
          </p:cNvCxnSpPr>
          <p:nvPr/>
        </p:nvCxnSpPr>
        <p:spPr>
          <a:xfrm>
            <a:off x="0" y="3512391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2B72F1E-8FC9-490A-9C45-F95A8ABAACD4}"/>
              </a:ext>
            </a:extLst>
          </p:cNvPr>
          <p:cNvSpPr txBox="1"/>
          <p:nvPr/>
        </p:nvSpPr>
        <p:spPr>
          <a:xfrm>
            <a:off x="1025815" y="704421"/>
            <a:ext cx="378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Multiplying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20CEF04-CB95-43F0-B3F9-D61B8B629630}"/>
                  </a:ext>
                </a:extLst>
              </p:cNvPr>
              <p:cNvSpPr txBox="1"/>
              <p:nvPr/>
            </p:nvSpPr>
            <p:spPr>
              <a:xfrm>
                <a:off x="1279559" y="1333013"/>
                <a:ext cx="324031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3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20CEF04-CB95-43F0-B3F9-D61B8B629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559" y="1333013"/>
                <a:ext cx="3240311" cy="553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5FA2E25F-7EFF-4493-AFC2-A31F73C1B962}"/>
              </a:ext>
            </a:extLst>
          </p:cNvPr>
          <p:cNvSpPr txBox="1"/>
          <p:nvPr/>
        </p:nvSpPr>
        <p:spPr>
          <a:xfrm>
            <a:off x="5" y="1936567"/>
            <a:ext cx="58360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the base the same, add the exponents.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87287E-9AF8-4CBC-BEA0-49D9F1477763}"/>
                  </a:ext>
                </a:extLst>
              </p:cNvPr>
              <p:cNvSpPr txBox="1"/>
              <p:nvPr/>
            </p:nvSpPr>
            <p:spPr>
              <a:xfrm>
                <a:off x="2064418" y="2419477"/>
                <a:ext cx="1707262" cy="4980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3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87287E-9AF8-4CBC-BEA0-49D9F14777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418" y="2419477"/>
                <a:ext cx="1707262" cy="4980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C69DC9F4-8C41-4F05-B334-82E4438D8A97}"/>
              </a:ext>
            </a:extLst>
          </p:cNvPr>
          <p:cNvSpPr/>
          <p:nvPr/>
        </p:nvSpPr>
        <p:spPr>
          <a:xfrm>
            <a:off x="8438654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6718AD-F90D-4AB8-A850-E4E01CCF358C}"/>
              </a:ext>
            </a:extLst>
          </p:cNvPr>
          <p:cNvSpPr txBox="1"/>
          <p:nvPr/>
        </p:nvSpPr>
        <p:spPr>
          <a:xfrm>
            <a:off x="7205045" y="704421"/>
            <a:ext cx="378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A5A83F5-2CE0-4C63-BC31-14422BD82163}"/>
                  </a:ext>
                </a:extLst>
              </p:cNvPr>
              <p:cNvSpPr txBox="1"/>
              <p:nvPr/>
            </p:nvSpPr>
            <p:spPr>
              <a:xfrm>
                <a:off x="8166415" y="1289196"/>
                <a:ext cx="1861728" cy="829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A5A83F5-2CE0-4C63-BC31-14422BD82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6415" y="1289196"/>
                <a:ext cx="1861728" cy="829458"/>
              </a:xfrm>
              <a:prstGeom prst="rect">
                <a:avLst/>
              </a:prstGeom>
              <a:blipFill>
                <a:blip r:embed="rId4"/>
                <a:stretch>
                  <a:fillRect b="-58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80F5E6E-95E4-444A-BADD-F4F3E17A8322}"/>
                  </a:ext>
                </a:extLst>
              </p:cNvPr>
              <p:cNvSpPr txBox="1"/>
              <p:nvPr/>
            </p:nvSpPr>
            <p:spPr>
              <a:xfrm>
                <a:off x="8835476" y="2429950"/>
                <a:ext cx="523605" cy="988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2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80F5E6E-95E4-444A-BADD-F4F3E17A83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5476" y="2429950"/>
                <a:ext cx="523605" cy="988156"/>
              </a:xfrm>
              <a:prstGeom prst="rect">
                <a:avLst/>
              </a:prstGeom>
              <a:blipFill>
                <a:blip r:embed="rId5"/>
                <a:stretch>
                  <a:fillRect r="-4651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A88CC4FB-064F-43BA-8C05-8D473C46DB73}"/>
              </a:ext>
            </a:extLst>
          </p:cNvPr>
          <p:cNvSpPr txBox="1"/>
          <p:nvPr/>
        </p:nvSpPr>
        <p:spPr>
          <a:xfrm>
            <a:off x="6107123" y="2074918"/>
            <a:ext cx="545670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the base the same, subtract the exponents.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2AAE78-2C80-49B2-966D-55199AC13968}"/>
              </a:ext>
            </a:extLst>
          </p:cNvPr>
          <p:cNvSpPr txBox="1"/>
          <p:nvPr/>
        </p:nvSpPr>
        <p:spPr>
          <a:xfrm>
            <a:off x="1007480" y="3423449"/>
            <a:ext cx="3784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A15B9BB-BCB3-4BAD-A65B-3E2E97A2CFD9}"/>
                  </a:ext>
                </a:extLst>
              </p:cNvPr>
              <p:cNvSpPr txBox="1"/>
              <p:nvPr/>
            </p:nvSpPr>
            <p:spPr>
              <a:xfrm>
                <a:off x="1578230" y="4008224"/>
                <a:ext cx="264296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𝑚𝑛</m:t>
                          </m:r>
                        </m:sup>
                      </m:sSup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AA15B9BB-BCB3-4BAD-A65B-3E2E97A2C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8230" y="4008224"/>
                <a:ext cx="2642968" cy="553998"/>
              </a:xfrm>
              <a:prstGeom prst="rect">
                <a:avLst/>
              </a:prstGeom>
              <a:blipFill>
                <a:blip r:embed="rId6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8177D47A-9C17-4379-9746-74200B04F950}"/>
              </a:ext>
            </a:extLst>
          </p:cNvPr>
          <p:cNvSpPr txBox="1"/>
          <p:nvPr/>
        </p:nvSpPr>
        <p:spPr>
          <a:xfrm>
            <a:off x="-18333" y="4562222"/>
            <a:ext cx="58360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the base the same, multiply the exponents.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1B66B4D-F7F0-41B6-B92B-73ABCBF466B6}"/>
                  </a:ext>
                </a:extLst>
              </p:cNvPr>
              <p:cNvSpPr txBox="1"/>
              <p:nvPr/>
            </p:nvSpPr>
            <p:spPr>
              <a:xfrm>
                <a:off x="2323594" y="5178450"/>
                <a:ext cx="118891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1B66B4D-F7F0-41B6-B92B-73ABCBF46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594" y="5178450"/>
                <a:ext cx="1188915" cy="553998"/>
              </a:xfrm>
              <a:prstGeom prst="rect">
                <a:avLst/>
              </a:prstGeom>
              <a:blipFill>
                <a:blip r:embed="rId7"/>
                <a:stretch>
                  <a:fillRect b="-4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D07F1B8B-0EB9-4D94-817A-B5B35CAD473C}"/>
              </a:ext>
            </a:extLst>
          </p:cNvPr>
          <p:cNvSpPr txBox="1"/>
          <p:nvPr/>
        </p:nvSpPr>
        <p:spPr>
          <a:xfrm>
            <a:off x="7032942" y="3437014"/>
            <a:ext cx="4652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Exponent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3F16E14-91A7-4C1F-9437-5AEB0E1E11F2}"/>
                  </a:ext>
                </a:extLst>
              </p:cNvPr>
              <p:cNvSpPr txBox="1"/>
              <p:nvPr/>
            </p:nvSpPr>
            <p:spPr>
              <a:xfrm>
                <a:off x="9557095" y="4006329"/>
                <a:ext cx="1687320" cy="8093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  <m:r>
                        <a:rPr lang="en-US" sz="2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3F16E14-91A7-4C1F-9437-5AEB0E1E11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7095" y="4006329"/>
                <a:ext cx="1687320" cy="809389"/>
              </a:xfrm>
              <a:prstGeom prst="rect">
                <a:avLst/>
              </a:prstGeom>
              <a:blipFill>
                <a:blip r:embed="rId8"/>
                <a:stretch>
                  <a:fillRect b="-6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1206B2-2261-4722-9C58-6BA0EEDAE65D}"/>
                  </a:ext>
                </a:extLst>
              </p:cNvPr>
              <p:cNvSpPr txBox="1"/>
              <p:nvPr/>
            </p:nvSpPr>
            <p:spPr>
              <a:xfrm>
                <a:off x="6856366" y="4006329"/>
                <a:ext cx="1687320" cy="8093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en-US" sz="2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A1206B2-2261-4722-9C58-6BA0EEDAE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6366" y="4006329"/>
                <a:ext cx="1687320" cy="809389"/>
              </a:xfrm>
              <a:prstGeom prst="rect">
                <a:avLst/>
              </a:prstGeom>
              <a:blipFill>
                <a:blip r:embed="rId9"/>
                <a:stretch>
                  <a:fillRect r="-722" b="-6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F641ECD8-3C9C-4969-ADFE-9351EE5EA3B2}"/>
              </a:ext>
            </a:extLst>
          </p:cNvPr>
          <p:cNvSpPr txBox="1"/>
          <p:nvPr/>
        </p:nvSpPr>
        <p:spPr>
          <a:xfrm>
            <a:off x="7032942" y="4940313"/>
            <a:ext cx="43229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on top, bring it down.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on bottom, bring it up.</a:t>
            </a:r>
          </a:p>
          <a:p>
            <a:pPr algn="ctr"/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7082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27421" y="1361423"/>
                <a:ext cx="1487074" cy="1340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421" y="1361423"/>
                <a:ext cx="1487074" cy="1340432"/>
              </a:xfrm>
              <a:prstGeom prst="rect">
                <a:avLst/>
              </a:prstGeom>
              <a:blipFill>
                <a:blip r:embed="rId2"/>
                <a:stretch>
                  <a:fillRect r="-1230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21D0A08-7A4E-4710-AF4C-DD628327C92C}"/>
                  </a:ext>
                </a:extLst>
              </p:cNvPr>
              <p:cNvSpPr txBox="1"/>
              <p:nvPr/>
            </p:nvSpPr>
            <p:spPr>
              <a:xfrm>
                <a:off x="8409691" y="1361423"/>
                <a:ext cx="1512017" cy="12352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21D0A08-7A4E-4710-AF4C-DD628327C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9691" y="1361423"/>
                <a:ext cx="1512017" cy="1235210"/>
              </a:xfrm>
              <a:prstGeom prst="rect">
                <a:avLst/>
              </a:prstGeom>
              <a:blipFill>
                <a:blip r:embed="rId3"/>
                <a:stretch>
                  <a:fillRect r="-1210" b="-5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03975" y="1361423"/>
                <a:ext cx="2104102" cy="12442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975" y="1361423"/>
                <a:ext cx="2104102" cy="1244251"/>
              </a:xfrm>
              <a:prstGeom prst="rect">
                <a:avLst/>
              </a:prstGeom>
              <a:blipFill>
                <a:blip r:embed="rId2"/>
                <a:stretch>
                  <a:fillRect r="-870" b="-6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/>
              <p:nvPr/>
            </p:nvSpPr>
            <p:spPr>
              <a:xfrm>
                <a:off x="8220998" y="1361423"/>
                <a:ext cx="2154564" cy="1340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0998" y="1361423"/>
                <a:ext cx="2154564" cy="1340432"/>
              </a:xfrm>
              <a:prstGeom prst="rect">
                <a:avLst/>
              </a:prstGeom>
              <a:blipFill>
                <a:blip r:embed="rId3"/>
                <a:stretch>
                  <a:fillRect r="-850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926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03975" y="1240907"/>
                <a:ext cx="2070567" cy="18055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sz="48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sSup>
                                    <m:sSupPr>
                                      <m:ctrlP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en-US" sz="48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975" y="1240907"/>
                <a:ext cx="2070567" cy="1805559"/>
              </a:xfrm>
              <a:prstGeom prst="rect">
                <a:avLst/>
              </a:prstGeom>
              <a:blipFill>
                <a:blip r:embed="rId2"/>
                <a:stretch>
                  <a:fillRect b="-47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/>
              <p:nvPr/>
            </p:nvSpPr>
            <p:spPr>
              <a:xfrm>
                <a:off x="7385561" y="1244813"/>
                <a:ext cx="3540343" cy="16658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4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44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44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D57860C-D38D-428D-87FC-EFBDEEB473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561" y="1244813"/>
                <a:ext cx="3540343" cy="1665841"/>
              </a:xfrm>
              <a:prstGeom prst="rect">
                <a:avLst/>
              </a:prstGeom>
              <a:blipFill>
                <a:blip r:embed="rId3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907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36097" y="1253023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143539" y="1256354"/>
                <a:ext cx="3425617" cy="1718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(−2</m:t>
                              </m:r>
                              <m:sSup>
                                <m:sSupPr>
                                  <m:ctrlP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539" y="1256354"/>
                <a:ext cx="3425617" cy="1718291"/>
              </a:xfrm>
              <a:prstGeom prst="rect">
                <a:avLst/>
              </a:prstGeom>
              <a:blipFill>
                <a:blip r:embed="rId2"/>
                <a:stretch>
                  <a:fillRect b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FBB719-BEB7-441D-9969-B64163CD393D}"/>
                  </a:ext>
                </a:extLst>
              </p:cNvPr>
              <p:cNvSpPr txBox="1"/>
              <p:nvPr/>
            </p:nvSpPr>
            <p:spPr>
              <a:xfrm>
                <a:off x="7479420" y="1269519"/>
                <a:ext cx="3274358" cy="18653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(−2</m:t>
                              </m:r>
                              <m:sSup>
                                <m:sSupPr>
                                  <m:ctrlP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54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𝑚𝑛</m:t>
                                  </m:r>
                                </m:e>
                                <m:sup>
                                  <m:r>
                                    <a:rPr lang="en-US" sz="5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5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2FBB719-BEB7-441D-9969-B64163CD39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420" y="1269519"/>
                <a:ext cx="3274358" cy="1865382"/>
              </a:xfrm>
              <a:prstGeom prst="rect">
                <a:avLst/>
              </a:prstGeom>
              <a:blipFill>
                <a:blip r:embed="rId3"/>
                <a:stretch>
                  <a:fillRect r="-186" b="-22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14910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1579</TotalTime>
  <Words>112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Cambria Math</vt:lpstr>
      <vt:lpstr>Retrospect</vt:lpstr>
      <vt:lpstr>Section 5.1 Quotients of Monomials</vt:lpstr>
      <vt:lpstr>Laws of Exponents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54</cp:revision>
  <cp:lastPrinted>2020-08-03T16:23:34Z</cp:lastPrinted>
  <dcterms:created xsi:type="dcterms:W3CDTF">2018-08-29T02:57:50Z</dcterms:created>
  <dcterms:modified xsi:type="dcterms:W3CDTF">2020-08-07T04:43:38Z</dcterms:modified>
</cp:coreProperties>
</file>