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5" r:id="rId5"/>
    <p:sldId id="288" r:id="rId6"/>
    <p:sldId id="286" r:id="rId7"/>
    <p:sldId id="287" r:id="rId8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0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0:52.5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11296 9194 196 0,'-4'-6'74'0,"1"12"-58"0,3-6 9 0,0 0 0 15,0 0-4-15,0 0 2 16,0 0-2-16,0 0-1 16,0 0-10-16,0 0 2 0,0 0 2 0,0 0-3 15,0 0-1 1,0 0-2-16,0 3 2 0,3 1 4 16,1-1 1-16,7 0 0 15,-1-3 1-15,1 3 0 16,-1-3 3-16,4 0-5 15,1 0 2-15,-1 0-5 16,0 3 1-16,0-3-3 16,0 3 2-16,0 0-4 15,0 1-2-15,0-4 0 16,4 3-1-16,0-3-2 16,-1 3 1-16,1 0-2 15,-1-3-1-15,1 3 1 16,-4-3-1-16,0 3 2 0,-3-3 1 15,0 0-1-15,-1 3-2 16,-3-3-2-16,0 0 1 16,0 0 1-16,0 0 2 15,-3 0-3-15,-1 0 0 16,1 0-10-16,-1 0-3 16,1 0-37-16,-1 0-17 15,-3 0-46-15,0 7-18 16,0 2 13-1</inkml:trace>
  <inkml:trace contextRef="#ctx0" brushRef="#br0" timeOffset="689.9">11236 9489 236 0,'-4'3'88'0,"1"-3"-69"0,3 3 2 0,0 4-3 15,0-1-1-15,0 0 4 16,0 0 2-16,3 1 1 16,1-1-13-16,0-3 4 0,3 6 5 15,0-2 2-15,0-4 2 16,3-3 0-16,4 0 0 16,0 0-7-16,4 0 0 0,0 0-6 15,-1-3 1-15,1 3-5 16,3 0 1-16,0 0 1 15,1 0 2-15,2-7-3 16,1 7-3-16,3-3 2 16,0-3 2-16,-3 6-2 15,0-3 1-15,-4-3-10 16,-3 6 0-16,-1 0 2 16,-3 0 4-16,0 0 1 15,-3 0 0-15,0 6-6 16,-4-3-1-16,0-3 3 15,0 6 1-15,0-3-3 16,-4-3 1-16,1 7-27 0,-1-4-11 16,1-3-36-16,-1 0-14 15,1 6-79 1</inkml:trace>
  <inkml:trace contextRef="#ctx0" brushRef="#br0" timeOffset="1516.57">12227 8504 244 0,'4'-9'93'0,"-4"9"-72"0,0-3 11 0,0 3 1 15,0 0-3-15,0 0 4 16,0 0-3-16,0 0-1 16,0 0-17-16,0 0 1 0,0 0 2 0,-4 3 1 15,1 6 1-15,3 10 2 16,0 6 0-16,0 7-7 15,3 5-3-15,4 4 1 16,0 19 3-16,0 12-4 16,4 19 2-16,-4 0-7 15,0 0-1-15,0 6-2 16,0 6 1-16,0-6-2 16,0-9 2-16,0-12-2 15,-3-14-1-15,3-5 3 16,-3-10 0-16,-1-10 1 15,1-5 0-15,-1-7-2 16,-3-3-2-16,0-7 1 0,0-2 1 16,0 3-3-16,0-7 0 15,0 4 1-15,0-4 0 16,0 0 0-16,0 1 2 16,0-1-6-16,0-6 1 15,0 4-34-15,0-7-16 16,0 0-34-16,4 0-13 15,-1 3-62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1:00.5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6826 4021 208 0,'-7'-3'77'15,"4"-7"-60"-15,-4 1 10 0,3 3 4 0,-3 6-4 16,-4-10 4-16,4 10-4 16,-10-3-2-16,3 0-13 15,-4 0 1-15,0 3 1 0,1 0-3 16,-1-7 1-16,0 4-5 16,1 0 1-16,-4 0-3 15,-1 0 2-15,1 3 0 16,-3 0 3-16,-1 0-1 0,-10 0 0 15,3 3-5-15,-3 0-1 16,-1 3 1-16,1 1 2 16,3-1-3-16,1-3-2 15,2 7 0-15,-13-1 1 32,10 0 5-32,4-2 4 15,0-4-4-15,0 3 1 16,-1-3-7-16,1 0-3 15,3 0 1-15,-6 4 0 16,2-1 3-16,-2 7 1 16,6-7 1-16,-7 6 0 15,8 4-2-15,-1-7 1 16,4 4-2-16,3 3 2 0,0-4-2 16,-3 4-1-1,4 0 1-15,-1 2-1 16,0-2 0-16,1 3 0 0,3 3-3 15,0-3 0-15,-8 6 4 16,5 0 1-16,-1-3 0 16,0 0-2-16,1 0-2 15,-1-4 1-15,4 7 1 16,-4-3 2-16,4 0-3 16,0-3 0-16,0 0 1 15,0 0 2-15,0 6-1 16,0 6-1-16,3 1-2 0,1-4 1 15,-1 6 1 1,-3-2 0-16,7-4 2 0,0 0 1 16,3 0-1-16,1-3-2 15,-1 1-2-15,1-1-1 16,-1 0 2-16,4 0 2 16,0 3 2-16,0-3 1 15,0 3-7-15,0 1 0 16,4 5 1-16,-1 0 1 15,4 1 1-15,0-4 2 16,0 7-1-16,4-4 2 16,3-2-2-16,-3-4 2 15,-1-3-2-15,4 0 2 16,0 0 0-16,1 0 1 16,-1-6 0-16,0 9 2 0,0-3-3 15,4 1 0 1,-4 2-1-16,-4 0 1 15,4 3 2-15,4-2 4 0,0-4-4 16,-1-3-1-16,1 6 0 16,3-9 2-16,-3-4 1 15,3 1 3-15,4-3-1 16,3-4 0-16,7 0-3 16,-3-2 1-16,7-1-2 15,6-3 0-15,-6-3-3 16,4 6-2-16,2-3 3 0,-9-3 2 15,3 7 0 1,-1-4 0-16,5-3-1 0,3 0 0 16,10 0 0-16,-7-3 2 15,4-4-3-15,-3 7 0 16,-1-3-1-16,0-3 1 16,-10 6-4-16,4-3 0 15,2 0 3-15,5-4 3 16,-1-2 0-16,1-3 0 15,-1-1-3-15,0-3-2 16,-10 4 1-16,0-4-1 16,-4 0 0-16,-3-2 0 15,-7 5 0-15,-1-3 2 16,1 1 1-16,3-4 1 16,-6 0-2-16,2 0-2 15,8 0 1-15,0 4-1 16,-1-1 2-16,1 0 1 0,0 1-1 15,0-1 1-15,-1 0-2 16,-2-2-1-16,-5-4 1 16,1-3 1-16,7-4-1 15,-15-2 2-15,5-7-2 16,-1 7-1-16,0-3 1 16,0 2-1-16,0 4 0 15,0 3 0-15,1 0 0 16,2 3 0-16,1 3 0 15,0 0 2-15,-1 0-1 0,1-3-1 16,0 0 1-16,-1 1-1 16,1-1 0-16,-4-7 2 15,1 1-1-15,-1-3 2 16,-4-1-2-16,1 1-1 16,0 0-2-16,-1-1 1 15,-6 1 1-15,3 0 2 16,-3-7-1-16,-1 7-1 15,1-4-2-15,3 1 1 16,-4-1 1-16,4-2 0 16,-3-7 0-16,3-10 2 15,0 1-1-15,0-10-1 16,-3 13 3-16,0-6 0 16,-4 15-6-16,0-9 0 0,-7 3 3 15,-4-3 2 1,-3-4 0-16,-7-2 1 0,0 3-2 15,-4 6-1-15,-3 6 1 16,-7 3-1-16,-7 1 0 16,-8 5 0-16,-17 7 2 15,-3 3 1-15,-8 6-4 16,4 10-1-16,-3 6-2 16,-8 10 3-16,-10 12-5 15,-11 9 2-15,7 19-7 16,4 10-3-16,-4 2-3 15,-3-8 0-15,7-7 2 16,17-10 2-16,4-2-3 0,18-13-1 16,10 0-10-16,11-13-3 15,7 1-28-15,10-4-11 16,11-6-115 0</inkml:trace>
  <inkml:trace contextRef="#ctx0" brushRef="#br0" timeOffset="1573.34">4103 7376 216 0,'-7'0'82'0,"0"0"-64"0,0 0 15 0,3 6 2 15,1-3-9-15,-4 0-3 16,3 0-5-16,0 4-1 16,1-4-9-16,3-3 1 0,0 3 2 15,3 0 0-15,5 0 3 16,-1 0-1-16,3 0 2 0,4 1-2 15,4-1 2-15,7-3-2 16,-4 3 2-16,0 3-2 16,7-3 0-16,-7 0-3 15,22 1-1-15,-5-1-1 16,8 0 2-16,7 0-3 16,-10 0 1-16,-1 0-5 15,4 0-2-15,-11 1 2 16,0-4 0-16,-3 6-1 15,-11-3 1-15,0-3-2 16,-3 6 2-16,-4-3-2 16,0-3 2-16,-3 7-2 15,-4-4 2-15,0-3 0 16,4 6 1-16,-8-3-2 0,1-3 1 16,-1 0-2-16,1 0-1 15,-4-3-2-15,0-3 1 16,0 6-48-16,0 0-21 15,0 0-91 1,3 6-63-16,1 3 95 16</inkml:trace>
  <inkml:trace contextRef="#ctx0" brushRef="#br0" timeOffset="2114.75">4184 8235 280 0,'-7'9'104'0,"7"-9"-81"0,0 0 12 16,0 0 0-16,0 0-15 0,0 0-1 16,3 0-2-16,1-3-2 15,3-3-7-15,4 6 6 0,-1-3 5 16,4 0-1-16,4 3 1 15,7-4 1-15,3 4 0 16,11-3-3-16,10-3 0 16,4 0-1-16,3-4 3 15,-3 1-5-15,0 3 0 16,7-1-6-16,-7 4-3 16,7 0 4-16,-11 3 4 15,1 0-7-15,-4 0-1 16,-11 0-3-16,0 0 1 0,-10-3-2 15,0 3-1 1,-11 0 3-16,0 0 0 0,-4 0-15 16,-2 3-6-16,-1 3-51 15,-4 4-22 1,-3-10-107-16</inkml:trace>
  <inkml:trace contextRef="#ctx0" brushRef="#br0" timeOffset="3539.55">6287 7717 300 0,'-4'-6'112'0,"0"3"-87"0,4 3 2 0,0 0-4 15,0 0-11-15,0 0-2 16,0 0-1-16,0 3 1 0,4 0-5 16,0 0 4-16,6-3 1 15,1 0 6-15,3 0 2 0,0 0-3 16,4 0-1-16,-1 0 0 16,4 0 4-16,4 0-6 15,0 0 1-15,-1 0-4 16,1 0 2-16,0 0 3 15,0-3 1-15,-1 0-6 16,1 0-3-16,3 0 1 16,7 0 0-16,-3 0-3 15,7 0-1-15,0 3 1 16,3 0 0-16,0 0-2 16,1 0 1-16,-4-4-2 15,-1 1 2-15,1 0 4 0,-4 0 6 16,1 0-5-16,3 0-2 15,3 3-6-15,4 0 0 16,0 0 0-16,-1 3 0 16,1 0 0-16,-3 0 2 15,-1 0-1-15,-3 0-1 16,-4 1 1-16,4-1-1 16,-4 0 0-16,0 0 0 15,8-3 0-15,-4 3 0 16,3 0 0-16,4 0 2 15,-7 0-1-15,3 1-1 16,0-1-2-16,-10-3 1 0,3 0 1 16,1 0 0-16,-1 0 2 15,0 0 1-15,7 0-1 16,1-3-2-16,3 3-2 16,-1 0 1-16,-2 0 3 15,-1 0 1-15,-3 0-1 16,0 3-2-16,-4-3-2 15,0 6 1-15,1-3 1 16,2-3 2-16,1 6-1 16,4-6 2-16,-1 0-4 15,0 4-2-15,1-4 2 16,-1 0 0-16,-7 0 3 16,0 6 1-16,-3-3-4 15,-4-3-1-15,1 6 1 16,-5-3 2-16,1-3-2 0,3 7 0 15,0-4 1-15,1 0 2 16,-5-3-1-16,1 0 2 16,-4 0-4-16,-3 0 0 15,-4 0 3-15,-3 0 1 16,-1 0-1-16,-3 3 1 16,0-3-13-16,-3 0-6 15,-4 0-49-15,0 0-20 16</inkml:trace>
  <inkml:trace contextRef="#ctx0" brushRef="#br0" timeOffset="4830.07">7278 6357 272 0,'-7'0'101'0,"3"0"-78"0,1-3 13 16,-1 3 0-16,1 0-10 16,3 0-1-16,0 0-10 15,-4-4-4-15,1 4-6 16,3-6-2-16,0 6 1 0,3-3 6 0,4-3 4 15,4-4-1-15,6 1 0 16,5 0 1-16,6-10 4 16,4 0-6-16,3 0 1 15,-7 3-8-15,4 1-1 16,-4 12 0-16,7-4 2 16,-10 7-1-16,3 10 2 15,-3 2 2-15,0 4 5 16,-1 0 1-16,-13 2 3 15,3 1-4-15,-7 3 2 16,-3 0-9-16,-4 6-2 0,0-3-3 16,-7 1 1-1,-1 2 2-15,1-3 4 0,-3 0 0 16,3 0 0-16,-7 0-5 16,3-3-3-16,0 0-3 15,4-3 1-15,0 0 1 16,0-4 2-16,4-2-3 15,-1-4 0-15,4 1-1 16,0-4-2-16,0 0 0 16,4 0 3-16,3-2 0 15,0-4 1-15,3 6 0 16,1-3 0-16,3-3 0 16,4 9 0-16,3-2 0 15,4-4 0-15,3 9 0 0,0 1 2 16,4-1-1-16,-4 1-1 15,0 3 1-15,1-1-1 16,-1 1 0-16,-11 0 0 16,1-4 2-16,0 10 1 15,-8-3-4-15,1 0-1 16,-4 3 3-16,-4 0 1 16,-3 0 0-16,-3 6-2 15,-4 0 1-15,-4 0 1 16,-3 1-1-16,-3-1 2 15,-1-3-2-15,-7 0 2 16,-3 0-2-16,-7-9-1 16,-1-1 1-16,1-5 1 15,0-1-1-15,-4 1-1 16,7-4 1-16,-10 0-1 0,7 0-3 16,3-2 2-16,4-1-10 15,-1 0-3-15,12-3-15 16,-1 0-7-16,8-3-13 15,3 0-7-15,7-4-17 16,0-2-6-16,0-7-78 16</inkml:trace>
  <inkml:trace contextRef="#ctx0" brushRef="#br0" timeOffset="5641.5">7948 5965 272 0,'-10'3'101'0,"6"0"-78"0,0 0 11 16,4-3-1-16,0 0-9 15,0 0 0-15,-3 0-7 16,-1-3-2-16,4 0-9 16,0 0 7-16,4-4 6 0,-1-2 1 15,5 0 0-15,2-1-2 16,4 1-1-16,0-4-5 15,4 1 0-15,0-1-5 0,-1 1 1 16,1 2-3-16,3 4 0 16,0 3-1-16,0 3 0 15,-3 3 6-15,0 3 4 16,-4 1 4-16,0 5 3 16,-4 4-7-16,-2-1-3 15,-8 4-2-15,0 9-1 16,-8 10-2-16,1 0-1 15,-3 2-3-15,-1 1-2 16,1-6 1-16,3-4-1 16,0-6 0-16,-1-3 0 15,5-3 0-15,-1-3 0 0,4-1-3 16,0-2 0-16,4-4 4 16,3-2 3-16,0 2-1 15,7-3 0-15,4-3 5 16,3-3 5-16,0 7-7 15,4-7-3-15,0 0-2 16,-1 0-1-16,1 0 0 16,-4 0 0-16,-3 0 0 15,-4 0 2-15,-4 0-25 16,1 3-10-16,-4-3-43 16,0 6-18-16,-7-6-108 15</inkml:trace>
  <inkml:trace contextRef="#ctx0" brushRef="#br0" timeOffset="6693.35">7260 8442 272 0,'-7'-6'101'0,"4"-1"-78"0,-1 1 13 0,4 3 0 15,0 0-13-15,0 0 0 16,0-4-10-16,0 7 0 16,0 0-8-16,4 0 1 0,-1-3 4 15,4-3-2-15,0 6 1 16,7-3 1-16,4-4 1 16,3-2-3-16,4 0 0 0,3 2-3 15,4 1 0-15,-7 3 5 16,-1 3 4-16,1 6 1 15,0 4 1-15,3 8 0 16,-14 11 3-16,4 5 0 16,-4 10 1-16,-4 3-7 15,-3 6-3-15,-3-2-5 16,-1 5-2-16,-3-3-1 16,-3 10 1-16,-1 0 0 15,-3 3 1-15,0-7-5 16,0-6 1-16,0-5 0 15,4-5 0-15,-1-5-3 16,4 3 2-16,0-7 1 0,0-5 2 16,4-1-3-16,-1-6 0 15,1-4-1-15,3-2 0 16,0-3 2-16,0-7 0 16,3-6-3-16,4-3 0 15,4-3 2-15,3-4 2 16,4 1-2-16,0-1 0 15,-1 4 1-15,5 0 0 16,-5 0 2-16,1 2 1 16,-4 1-4-16,0 0 1 15,-3 0 0-15,-4 0 2 16,0 0-1-16,0-4-1 16,-3 4 1-16,-1-3 1 15,-2 6-10-15,-1-3-4 16,0-3-34-16,-4 6-15 15,4-3-32-15,-7-4-12 0,-3 7-50 16</inkml:trace>
  <inkml:trace contextRef="#ctx0" brushRef="#br0" timeOffset="7355.27">7811 8153 252 0,'-15'3'93'0,"12"-3"-72"0,-4 7 11 0,7-7 3 15,0 0-10-15,-4 0-2 16,4-7-2-16,0-2 1 0,4 0-12 15,3-10 8-15,3 0 4 0,5-3 2 16,2 0 1-16,1 3-8 16,-1 4 0-16,1 5-8 15,0 1-1-15,-1 15 0 16,-2 3 2-16,-5 10 1 16,1 10 1-16,-4 5-2 15,0 4-1-15,-4-1-5 16,1 1-1-16,-4 0 8 15,0-1 2-15,0 1-6 16,0-1-2-16,0-2-3 16,3-4 1-16,1-3 2 15,3-6 2-15,0-6-1 16,0-7 1-16,0 1-2 16,7-10 2-16,-7 0 2 15,4 0 5-15,-1-3-8 0,1-4-3 16,0 7-5-16,-1-3 1 15,1-3 3-15,-1 6 1 16,1 0-23-16,0 0-9 16,-1 0-48-16,4 9-18 15,-3 1-104 1</inkml:trace>
  <inkml:trace contextRef="#ctx0" brushRef="#br0" timeOffset="8179.52">10086 7598 244 0,'-11'0'90'0,"8"0"-70"0,-1 0 21 15,4 0 4-15,0 0-3 16,-3 0 1-16,3 0-3 0,0-3-3 16,0 0-20-16,0 0 3 0,3 0 3 15,4 0 1-15,4 0 1 16,3-4-8-16,7-2 0 15,7-1-6-15,4-2 1 16,3-1-7-16,1 4-1 16,-1 0-2-16,-3 5 1 15,-4-2-2-15,-3 6 2 16,-8 0 0-16,1 6 3 16,-4-2-16-16,-3 8-6 15,-4 1-36-15,0-1-16 16,-4 4-27-16,-3-4-8 15,-3 1-49-15</inkml:trace>
  <inkml:trace contextRef="#ctx0" brushRef="#br0" timeOffset="8481.16">10153 8034 304 0,'-4'16'112'0,"4"-10"-87"0,7 0 15 16,-3-2 3-16,3-1-9 15,4-3 3-15,3-3-10 16,7-4-4-16,4-2-13 0,3-1 5 0,0-2 2 16,0-4-3-16,1 7 0 15,-5-4-11-15,1 4-3 16,0-1-1-16,-1 4 2 15,1 3 0-15,-4 0-1 16,0 0-15-16,0 0-5 16,-3 0-32-16,0-1-12 15,-1 4-109 1</inkml:trace>
  <inkml:trace contextRef="#ctx0" brushRef="#br0" timeOffset="10415.7">13088 5974 264 0,'0'-6'99'0,"0"3"-77"0,0-4 9 0,0 4-2 0,0-3-6 15,-3 6-2-15,-1-9 0 16,4 6 1-16,-4-4-12 16,1 7 8-16,-1-3 2 0,-3-3-2 15,0 6 0-15,0-3-4 16,0-4 1-16,0 1-6 15,0 0-1-15,0 0-2 16,-4-1 1-16,1 1 0 16,-1-3 1-16,-3 2-2 15,0-2-1-15,0 0-3 16,0-4 1-16,0 4-2 16,0-1 2-16,0 7-2 15,-4-3-1-15,0-4 1 16,1 10 1-16,-1-3-3 0,0-3 0 15,1 6 1-15,-4 0 2 16,-1 0-1-16,1 0-1 16,0 6-2-16,-4-3-1 15,1 7 2-15,2-1 2 16,1 1 0-16,0-1-1 16,-4 7-2-16,8-4-1 15,3 1 2-15,0 2 2 16,3 4-2-16,0 0 0 15,4 3-1-15,0 6 0 16,0 10 2-16,4 3 2 16,-1 6-1-16,4-3-1 15,4 0-2-15,-1-7 1 0,4 1 1 16,0-7 2-16,4-3 3 16,3-3 4-16,4-6-4 15,3-3-1-15,7-4 4 16,-3 1 3-16,3-4-9 15,0-2 0-15,0-1-2 16,1 0 2-16,-1-6-3 16,-3 0 0-16,-1 0 10 15,-3-6 3-15,-3 0-3 16,0-1-3-16,-4-2-6 16,0-4 0-16,0-2 0 15,0-1 2-15,0-6-1 16,0-6-1-16,0 3 3 15,1-3 0-15,-5 3-1 16,1-4-2-16,-1 7 1 0,1 0-1 16,-4 0-3-16,0 1 2 15,0 2 1-15,0 0 2 16,-3 0-1-16,-1 10 2 16,1-4-2-16,-1 4-1 15,1 2-2-15,-4 1-1 16,0 0 2-16,3 3 2 15,-3 0 0-15,4 0-1 16,-4-1 1-16,3 1-1 16,-3 0 0-16,0 3 0 0,0 0 0 15,0 0 0-15,0 0 0 16,0 0 0-16,0 3 0 16,0 0 0-16,0 1 0 15,0 2 0-15,0 0 0 16,0 3 2-16,0 4-1 15,4 3-1-15,-4 2-2 16,0 11-1-16,3 5 2 16,1 7 0-16,-1 0 1 15,1 3 2-15,0 0-1 16,-1 15-1-16,4 13-2 16,0 0 1-16,-3-6 1 15,-1 0 0-15,1-10 0 0,-1-9 2 16,1-3-1-16,-1-9-1 15,1-4 1-15,-1-6 1 16,1-3-3-16,-1-3-2 16,1-3 2-16,-4-4 0 15,0-2 1-15,0-1 2 16,0-6-1-16,0 7-1 16,0-10-37-16,0 0-15 15,0 0-25-15,0 0-9 16,0 0-86-1</inkml:trace>
  <inkml:trace contextRef="#ctx0" brushRef="#br0" timeOffset="11126.93">12153 7348 284 0,'-7'-10'107'0,"7"10"-83"0,0 0 10 0,0 0 2 16,0 0-11-16,0 0-2 15,4 0-5-15,-1 6-1 16,4-2-9-16,0-4 1 0,4 6 4 16,-1-3-1-16,5 3 3 15,2-3 3-15,4-3 1 16,8-3 3-16,-1-3 1 0,7-3-1 16,15-1 1-16,13 1-9 15,11-7-3-15,4 0-2 16,-1 4-1-16,4 2-4 15,11 1-1-15,0 0-1 16,-11-1-2-16,-7 4 1 16,-10-4-1-16,-8 10 0 15,-3-3 0-15,-11-3 11 16,-3 6 5-16,-7 0-8 16,-7 0-2-16,-4 0-4 15,-4 6 1-15,-3-3-2 16,-3-3-1-16,-4 7 1 0,0-4 1 15,-3-3-1-15,-1 0 2 16,-3 0-20-16,-3-3-8 16,-1-4-31-16,-3 7-13 15,0 0-38-15,4 0-15 16,-1 0-36 0</inkml:trace>
  <inkml:trace contextRef="#ctx0" brushRef="#br0" timeOffset="11872.4">12841 7670 268 0,'4'-12'101'0,"-4"6"-78"0,0-10 13 0,-4 16 0 15,4-9-4-15,0 5 3 16,-3-2-6-16,3 3-1 16,0 3-15-16,-4 3-3 0,1 13-3 15,-1 3-3-15,0 6-3 16,1 3 6-16,-1 6 3 0,1 1 1 16,3 3 1-16,-4-1 0 15,4 1 0-15,0 9-4 16,0-6 0-16,0-4-7 15,4-5-1-15,-1-4 4 16,4-6 5-16,1-7-3 16,-1 1-1-16,3-13 4 15,1 4 4-15,-1-14-7 16,1 4-1-16,0-3-5 16,3-4-1-16,0 1 3 15,0 0 1-15,0-1-4 16,0 4 1-16,0 0-13 15,0-1-5-15,-3 4-21 0,-1 0-8 16,1 0 1-16,0-3 0 16,-1-1-3-16,-3 1 1 15,0 0-75 1,0 0-50-16,0-4 77 16</inkml:trace>
  <inkml:trace contextRef="#ctx0" brushRef="#br0" timeOffset="12308">13159 7689 264 0,'3'-3'99'0,"-6"0"-77"16,3-3 20-16,0 6 3 0,-4 0-8 16,4 0-2-16,0 0-13 15,-3 3-4-15,-1 6-10 16,1 4-3-16,3 6 1 0,0 3 3 16,0 9 5-16,0 3-2 15,0 17 3-15,0 11-2 16,0 10 0-16,3 1-7 15,1-11-2-15,-1 4-4 16,4-6-1-16,0 6 1 0,0-7 2 16,0-2-1-16,0-7 2 15,0-6-2-15,-3-7-1 16,-1-5 1-16,1-7-1 16,-4-10-3-16,0 1 0 15,0-7-36-15,0-15-14 16,-4-6-121-1,-6-10-57-15,-4-3 114 16</inkml:trace>
  <inkml:trace contextRef="#ctx0" brushRef="#br0" timeOffset="13794.72">13077 5146 268 0,'-14'-12'101'0,"7"2"-78"0,-3 1 4 0,3 6-1 15,-4 0-8-15,1 0-1 16,-5 3-3-16,1 3-1 16,-3 3-7-16,-1 7 0 0,0-1 1 15,-3 7 3-15,0 6 1 16,-4-3-1-16,-3 3-1 15,0 0-3-15,-7-6-1 0,-1 6-3 16,1-3 1-16,-4-3-2 16,4 0-1-16,0-4 1 15,-4 4-1-15,7-3 0 16,0 3 2-16,4 6-3 16,0 0-2-16,-4 3 4 15,0 10 1-15,-3 5 0 16,0 5-2-16,0-5 5 15,3 1 4-15,0-6-5 16,0-4 0-16,4 4-2 16,3-3-2-16,1 2 1 0,-1 7 1 15,4 13-3-15,0 2 0 16,0-2 3-16,3-1 1 16,0-3 1-16,4 1 2 15,0-4-3-15,0 9-2 16,0 4 0-16,3 0 1 15,1-1-1-15,-1-2 2 16,1 0-2-16,-1-1-1 16,0 7 1-16,1 16-1 15,3-1 0-15,-4-6 0 16,4-3 0-16,0-6 0 16,0 6 0-16,3 1 0 15,1 11 6-15,3-5 4 16,0-7-1-16,3-3 0 0,1 0-5 15,3 25-3-15,0 6 2 16,4-3 2-16,-1-9 2 16,1-6 3-16,3-1-7 15,0 7-4-15,0 0 2 16,0-7 3-16,4-9 5 16,3-9 2-16,4-7-5 15,7-5-4-15,3 2-1 16,7 3-1-16,4 7 0 15,0-3 2-15,0-4-1 16,0-9 2-16,-4-6-2 16,7-10 2-16,8 1 0 15,6-10 3-15,4-10-1 0,7-3 2 16,-7-2-4 0,0-7 0-16,7-3-1 0,11-7-2 15,3-9 1-15,-7-12 1 16,-6-7 1-16,-1-9 1 15,3-6-5-15,8 0 1 16,0 6 0-16,-8-3 0 16,-6-1 0-16,-11-5 0 15,-4-10 0-15,1-12 0 16,-1 9 0-16,-3-7 2 16,-7 8 1-16,0-33 1 15,-7-15-5-15,-4 3 1 16,-3-15 2-16,-4-26 3 0,-4 16 2 15,-2-12 1-15,-5-13-2 16,-3 12-1-16,-3-9-1 16,-4-6 2-16,-3 15-3 15,-8-8 0-15,-7-11-3 16,-10 17-1-16,-10-14 1 16,-12-8 2-16,-10 21 1 15,-3-12 1-15,-1 9-5 16,1 26 1-16,-8 30-2 15,-10 23 0-15,-10 25 0 16,-1 15 0-16,4 19-3 16,0 19 1-16,-7 6-14 15,-4 16-3-15,7 16-7 0,11 9-2 16,11 9-13-16,6 1-5 16,8 2-10-16,6 4-3 15,5 9-22-15,6 7-10 16,7-14-27-1</inkml:trace>
  <inkml:trace contextRef="#ctx0" brushRef="#br0" timeOffset="26735.33">25531 3920 160 0,'0'0'60'0,"0"4"-47"0,0-4 10 16,0 0 3-16,0 0-13 16,0 0-2-16,0 0-3 15,0 0 2-15,0 0-5 16,0 0 4-16,0 0 3 0,0 0-2 0,3 0 2 16,1-4-3-16,-1 4 0 15,1-3-1-15,-1 0 0 16,1 0-2-16,3 0-1 15,0 0-1-15,0 0 2 16,0-4-1-16,0-2 0 16,0 9 1-16,4-9 3 15,-1-1-2-15,1 7-2 16,-4-3-2-16,0-1 0 16,0 7 0-16,4-9 3 15,-1 3 1-15,1-1 3 16,-1 1-3-16,1-3-2 15,3 3 0-15,0-7 1 16,0 4-1-16,0-1 0 0,0 1-3 16,1 2-2-16,-1-2 3 15,3 0 0-15,1-1-1 16,3 7 1-16,4-6 0 16,-1-4 1-16,5 7 0 15,-1 0 2-15,0-1-3 16,-3 4-2-16,0 3 0 15,-1-6 1-15,1 6-1 16,-4 0-1-16,0 0 1 16,0 0 1-16,1 0-1 15,-1 0-1-15,0-3 1 16,0 0 1-16,0 0-1 16,4-1 2-16,0 1-2 0,3 3-1 15,0 0 1-15,0 0-1 16,1 3 0-16,-1 1 2 15,4 2-3-15,-4 3 0 16,0-2 1-16,-3 2 0 16,-1 3 0-16,1 4 0 15,-4-6 0-15,0 2 0 16,1 7 0-16,-5-3 0 16,1-1 0-16,-1 1 2 15,-2 0-1-15,2 2-1 16,1-5 1-16,-4 0-1 15,0-4 0-15,0 7 0 16,0-7 0-16,0 0 0 16,-3 1 0-16,0-1 2 0,-1 1-1 15,1-1 2-15,-1 0-2 16,1 1-1-16,-4-4 1 16,0 0-1-16,0-2 0 15,0 5 2-15,0-9-3 16,0 6 0-16,0-3 1 15,-3 4 0-15,-1-7 0 16,1 0 2-16,-1 0-21 16,1 0-7-16,-1 0-27 15,1 3-9-15</inkml:trace>
  <inkml:trace contextRef="#ctx0" brushRef="#br0" timeOffset="28717.5">19614 8009 196 0,'-7'-6'74'0,"7"6"-58"0,-3 0 16 0,3 0 4 16,0 0-5-16,0 0 2 16,-4 0-6-16,4 0-2 15,0 0-13-15,0 0 1 0,0-3 3 16,0 3-2-16,0 0 0 15,0 0-6-15,0-7 0 16,0 7-1-16,4 0 3 16,-1 0-1-16,8 0 0 15,0 0-1-15,10 0 2 0,-4 0-3 16,12 0 1-16,-8 0-3 16,14 0 2-16,-7 0-2 15,8 0 2-15,-8 0-4 16,7 0-2-16,-7 0 2 15,11 0 0-15,-7 0-1 16,10 0-2-16,-7-3 1 16,8 3-1-16,-11 0 0 15,6 0 0-15,-6 0 0 16,-4 3 2-16,-3-3-1 16,-4 7 2-16,-3-4-2 15,-1-3-1-15,-2 6 1 16,-1-3 1-16,-4-3-1 15,1 6-1-15,-4-6-30 0,0 0-15 16,-4 0-26-16,1 4-8 16,0-4-64-1</inkml:trace>
  <inkml:trace contextRef="#ctx0" brushRef="#br0" timeOffset="29167.53">19805 8718 260 0,'-7'0'96'0,"7"0"-75"0,0 0 3 15,0 0-2-15,0 0-1 16,0 0 2-16,3 0 1 16,-3 0 0-16,7 0-13 15,1 0 2-15,6 0 1 0,0 0-1 16,7 0 0-16,-3 0-1 15,10 0 0-15,-7 0-4 0,11 3 0 16,-4 0-1-16,14 0 1 16,-6 0-4-16,6-3-1 15,-3 0-1-15,-1 0 1 16,-6 0 0-16,0 0 1 16,-7 0-5-16,-1 3-1 15,-2-3-43-15,-5 4-18 16,-3-1-102-1</inkml:trace>
  <inkml:trace contextRef="#ctx0" brushRef="#br0" timeOffset="30038.37">22038 8166 208 0,'-7'0'79'0,"7"0"-61"0,-4-3 12 16,4 3 2-16,-3 0-4 16,-1 0 3-16,1 0-6 15,-1 0-1-15,4 0-13 16,0 0 2-16,0 0 1 0,0 0-3 15,0 0 1-15,0 0 2 16,7 3 3-16,-3 0-3 16,14-3 0-16,-1 0-2 0,18 0 2 15,-6 0 2-15,13-3-1 16,-7 3-5-16,8 0-2 16,-12 0-2-16,5 3 1 15,-8-3-2-15,4 3 0 16,-8 0-3-16,5-3 1 15,-8 0-2-15,0 0-1 16,-3 0 1-16,-1-3 1 16,-3 3 1-16,0-3 1 15,-3 3-2-15,-4 0 1 16,0 0-15-16,0 0-7 16,-3 0-32-16,3 0-15 15,-4 0-31-15,4 0-12 16,-3 0-19-16</inkml:trace>
  <inkml:trace contextRef="#ctx0" brushRef="#br0" timeOffset="30865.44">22920 7652 280 0,'4'-16'107'0,"-4"16"-83"0,-4-9 13 0,4 9-1 15,0 0-8-15,0 0-2 0,0 6-10 16,0-6-5-16,-4 16-6 15,1-4-2-15,-4 10 3 0,3-6-1 16,-3 9 0-16,0-6-3 16,-3 6 1-16,-1-3-2 15,0 0 2-15,1-4-2 16,3 1-1-16,0 0-2 16,3-3 1-16,1-4 1 15,3 1 0-15,0-4-3 16,3-3 2-16,1 4 1 15,3-4 0-15,0-3 2 16,3 0 1-16,-2 1-4 16,6-1 1-16,0 0 0 0,7 3 0 15,-3 0 0-15,20 10 2 16,15 12-1-16,-14 0-1 16,-7-9 1-16,7 6-1 15,-4-3 6-15,0 0 6 16,-7 3-6-16,1 0-1 15,-5-3-1-15,-2 3 2 16,-5-6 6-16,-3 0 4 16,-3 0-2-16,-4 0 0 15,0-4 0-15,-7 4 4 16,0-3-8-16,-11 0-1 16,1-4-3-16,-11 7-1 15,3-10-3-15,-14 4-2 16,8-4-2-16,-15-2 1 0,7-4 1 15,-3 0 0-15,3-3-3 16,4 0 0-16,3 0-29 16,7-3-14-16,1 0-20 15,6-7-7-15,4 1-93 16</inkml:trace>
  <inkml:trace contextRef="#ctx0" brushRef="#br0" timeOffset="31405.54">22998 7542 236 0,'-7'-3'90'0,"7"3"-70"0,-4 0 15 0,4 0 0 16,0 0-7-16,0 0-2 15,0 0-8-15,0 0-3 16,0 0-9-16,0 0 3 0,0 0 1 0,0 0 1 15,4 0 1-15,-4 0 0 16,7 0 2-16,7 0-5 16,0 0-3-16,-4 0 1 15,15 0 2-15,14-3 2 16,-7 3 1-16,-8 0-4 16,12-4-3-16,9-2 0 15,-2 0 1-15,-4-3-3 16,-11 9 0-16,-3-4-1 15,-1 4-2-15,-3 0 1 16,1 0-1-16,-5 0 0 16,1 0 0-16,-4 0 0 15,-3 0 0-15,-1 0 2 16,1 0 1-16,-1 0-15 16,1-6-6-16,-4 6-35 0,0 0-16 15,0 0-92 1</inkml:trace>
  <inkml:trace contextRef="#ctx0" brushRef="#br0" timeOffset="32095.12">23887 7300 212 0,'3'0'79'0,"-3"0"-61"0,7 7 17 0,-7-7 3 15,4 6-7-15,-1 0-1 0,8 10-5 16,-4-3-4-16,11 27-11 16,-4-5 2-16,3 34 2 0,-3-13 1 15,0 23 1-15,-3-17-6 16,-7 39-4-16,-1-23-1 16,-10 13-1-16,4-19-2 15,-12 6-2-15,5-9 1 16,-4 7 1-16,3-10-3 15,-3-7 0-15,0-6-1 16,3-6 0-16,1-12-36 16,-1-1-14-16,4-9-97 15</inkml:trace>
  <inkml:trace contextRef="#ctx0" brushRef="#br0" timeOffset="32905.68">21953 6874 192 0,'-3'-3'71'0,"-1"3"-55"0,1 6 0 0,-4 0-2 0,0 4-4 16,0 2 2-16,-4 7 0 15,-3 9 0-15,0 1-6 16,0-1 5-16,-15 25 2 0,8-9 5 16,-17 22 1-16,-12 44-2 15,15-16 2-15,7-19-6 16,-8 57-3-16,8-32-5 15,0 54-2-15,7-32-1 16,7 44 1-16,3-40-2 16,11 11-1-16,0-30 1 15,18 15-1-15,-4-24 0 16,21-7 0-16,-7-19 0 16,11-7 0-16,-7-11-58 0,3-10-23 15,-7-10-38 1</inkml:trace>
  <inkml:trace contextRef="#ctx0" brushRef="#br0" timeOffset="43639.98">24218 6739 176 0,'0'-3'68'0,"0"3"-52"0,0-6 10 0,0 6 4 16,0 0-7-16,0 0 1 16,0 0-4-16,0 0-1 15,0 0-10-15,0 0 3 0,-3 0 4 16,3 0 1-16,0 0-1 16,0 0-2-16,-4 0 1 15,4 0-4-15,-3 6-1 16,-1 0-9-16,1 10 0 0,-1-3-1 15,-3 9 2-15,3-4-1 16,-3 4 2-16,4-3-4 16,-1 3 0-16,1-3 1 15,3 3 2-15,0-3-1 16,3-1 2-16,1 1 0 16,3 0 1-16,0-3 0 15,4-4 2-15,-4-2 1 16,3-4 1-16,1-3-4 15,3 0-3-15,-4-3 0 16,5 0 1-16,-5 0-1 16,4 0-1-16,-3 0 1 15,-1 0 1-15,-2 0-28 16,-1 3-11-16,0-3-26 0,-4 0-11 16,1 0-48-1</inkml:trace>
  <inkml:trace contextRef="#ctx0" brushRef="#br0" timeOffset="44151.16">24430 6702 224 0,'3'-16'85'0,"-3"16"-66"0,0-9 8 15,0 9 0-15,0-4-3 16,0 4 3-16,0-3-6 15,0 3-1-15,-3 0-11 16,3 0-1-16,0 0 2 0,0 0-4 16,-4 7 2-16,1-1-3 15,-1 9 0-15,4-2-3 16,-3 12 1-16,3-3 2 0,-4 16 2 16,1-7-1-16,-1 29 1 15,1-10-4-15,-1 16 0 16,1-13-1-16,3 6 1 15,0-8-4-15,0 5-2 16,0-12 2-16,0 3 2 16,0-12-2-16,0 5 0 15,0-8 1-15,0-4 0 16,0-6 0-16,0-10 0 16,0 7-44-16,3-13-20 15,1-2-78 1</inkml:trace>
  <inkml:trace contextRef="#ctx0" brushRef="#br0" timeOffset="45006.27">24850 7739 248 0,'-4'-6'93'0,"4"6"-72"0,0 0 3 0,0 0-3 16,0 0-4-16,0 0 1 15,0 0 0-15,0 0 0 16,4 0-9-16,-1-3 1 0,4-3 3 16,-3 6-5-16,10 0-2 15,-4 0-1-15,12 0-1 16,-5 0 0-16,8 0 2 16,-4 0-3-16,7 0 0 15,-6 0-1-15,2 0-2 16,-3 6 1-16,1-3 1 15,-5-3-1-15,-3 0-1 16,0 0 1-16,-3 0 1 0,0 0-1 16,-4 0-1-1,0 0-28-15,-4 6-11 0,1-2-30 16,-4-4-9-16,0 6-37 16</inkml:trace>
  <inkml:trace contextRef="#ctx0" brushRef="#br0" timeOffset="45395.83">24786 8056 192 0,'-10'16'71'0,"10"-16"-55"0,-4 6 11 0,4-6 3 16,0 0-14-16,0 0-1 16,0 0 8-16,0 0 5 15,0 0-14-15,0 0 3 0,4 0 3 16,-1 0-2-16,4 0-1 16,0 0-5-16,4 3 0 15,-1 0-3-15,12 4 0 16,-5-4-8-16,15 0 0 15,-7 0 1-15,13 0 1 16,-6 0-1-16,3 0-2 16,-6-3 1-16,-1 7 1 15,-3-4-1-15,-4-3 2 0,-4 0-2 16,1 0-1-16,-4 0-30 16,0 0-15-16,-3 0-101 15</inkml:trace>
  <inkml:trace contextRef="#ctx0" brushRef="#br0" timeOffset="116751.59">26836 7363 200 0,'7'-9'74'0,"-7"9"-58"0,3-6 7 16,-3 6-1-16,0-4-3 15,0-2 1-15,0 6-9 16,0-3-2-16,0-3-5 15,0-1 4-15,0-2 2 0,0 3-1 16,0-4 0-16,0 1-3 16,0-4-1-16,0 1-1 15,0-4 0-15,0 0 2 0,0-2 1 16,0-7-3-16,0-7-3 16,-3 7 2-16,-1 0 0 15,1-3 1-15,-4 9 0 16,0 3-2-16,0 1-2 15,0 2 1-15,-4 1 1 16,0-1-1-16,1 4 2 16,3-1-2-16,-4 1-1 15,1-1 3-15,-1 7 0 16,-3-3-1-16,0 6 1 16,-4 0 0-16,1 3 3 15,-1 3-5-15,-3 1-1 16,-7 5 0-16,-1 4 0 15,1 3 0-15,-4 6 2 16,1 6-1-16,-5 4 2 0,8-1 0 16,0 1 1-16,3 2 0 15,0 1 2-15,1 6-3 16,-1-3 0-16,0 6-1 16,4-7-2-16,4-5 3 15,-8 18 0-15,7-6 1 16,-6 3 0-16,2-3 0 15,1 7 2-15,4-10 1 16,-1 21 1-16,4-14 0 16,0 24 0-16,3-19-2 15,1 7 1-15,2-13-2 16,5 3 2-16,3-6-4 0,3 13-2 16,1-13 2-16,7 13 2 15,-1-7-2-15,8 0-2 16,-4-9 4-16,11 0 1 15,-4-9 0-15,7-4 1 16,-3-3-2-16,21 7 0 16,-11-13-6-16,25-7 1 15,-14 1 2-15,14-10 1 16,-7-3-4-16,3-3 1 16,-10 0 2-16,10-15 1 15,-10 2 1-15,7-25 0 16,-11 4 0-16,4-13 0 15,-10 9-2-15,-5-9-2 16,-6 16 1-16,-7-10 1 0,-4 10 1 16,-14-10 3-16,0 13-8 15,-18-10 0-15,0 7 0 16,-10 3 1-16,4 6-2 16,-12 15 0-16,5 1-1 15,-15 22 3-15,7-7-2 16,-11 29 1-16,12-4 0 15,-8 29-2-15,11-6-2 16,6 2 1-16,8-12-8 16,14-6-2-16,4-10-12 15,17-9-5-15,-4-3-47 16,18-19-19-16,-6 0-42 16</inkml:trace>
  <inkml:trace contextRef="#ctx0" brushRef="#br0" timeOffset="117622.15">27428 7366 248 0,'-10'0'93'0,"6"0"-72"0,1 0 7 0,3-3 0 15,3-3-4-15,1 3 1 16,6-7-3-16,8-5-2 15,7-7-10-15,3-13 2 0,7-6 2 16,1 4-3-16,6-10-1 16,4 6-4-16,10 7-1 0,8 5-3 15,-8 7-2-15,-3 10 1 16,-7 12 1-16,-7 19 8 16,-11 21 3-16,-10 17-2 15,-15 12 1-15,-17 12-3 16,-11 1 2-16,4-10-2 15,-28 35 0-15,-18 43-8 16,14-34 0-16,11-25-1 16,-26 25 2-16,19-28-3 15,-4 28 0-15,11-25-1 16,14 0 0-16,3-19 2 16,25-9 0-16,0-13 4 15,25-16 5-15,-4-9-1 16,28-9 1-16,-10-7-5 0,35-15-1 15,-10-3-3-15,6-1-3 16,18-5-9-16,-10-1-5 16,-8 7-31-16,-10-1-11 15,-7 4-38-15,-3-7-16 16,-11 4-13 0</inkml:trace>
  <inkml:trace contextRef="#ctx0" brushRef="#br0" timeOffset="118281.69">28755 7288 264 0,'-14'9'101'0,"0"1"-78"0,-7 12 4 16,10-13-1-16,-3 10-8 16,-4-3 1-16,1 2-8 15,-5 1-2-15,1 3-5 0,0 3-3 16,-4 7 2-16,1 2-2 0,3 1-1 15,-1-4-2-15,5-3 1 16,6-3 1-16,4-6 0 16,7-6-3-16,7-7 0 15,4-6 2-15,6-6 2 16,1-4-2-16,7 1 0 16,-1-1 1-16,5 1 0 15,6 0 0-15,7 15 2 16,8 6-1-16,3 10-1 15,-1 3 3-15,1 4 0 16,-3 2 5-16,-4 10 3 16,-1 0 0-16,-2 2 3 0,-4 20 4 15,-1-3 1-15,-6-4-4 16,-4-3 1-16,-10-6 2 16,-7-6 1-16,-8-3 1 15,-6-1 2-15,-8-2-6 16,-7-1-1-16,-3-5-7 15,-7 5-3-15,-11-6-5 16,-10-3 0-16,-18-3 0 16,0-6 2-16,3-10-14 15,11-12-7-15,11 6-19 16,-14-12-8-16,10 2-5 16,3-2 1-16,8 2-18 15,14-5-7-15,3 2-50 16</inkml:trace>
  <inkml:trace contextRef="#ctx0" brushRef="#br0" timeOffset="118732.49">28762 7250 260 0,'-11'7'99'0,"4"-1"-77"0,0 0 9 16,4 0 1-16,-4 1-11 16,3-1 0-16,1 0-3 15,3-3 0-15,3 0-9 16,4 1-1-16,11-8 2 0,10-2 14 16,14-9 9-16,11-14-8 15,4-2-3-15,-1-10-8 16,11 4-4-16,0 2-8 0,0 13-1 15,-3 3-3-15,-11 4 0 16,-7 5-20-16,-11 4-8 16,-7 3-29-16,-10 0-10 15,-8 0-85 1</inkml:trace>
  <inkml:trace contextRef="#ctx0" brushRef="#br0" timeOffset="120188.92">28794 6485 200 0,'-25'-15'77'0,"11"11"-60"0,-7-5 13 0,10 3 1 16,-3 6-7-1,-4-10-2-15,-3 7-4 0,0-9 1 16,-4 2-10-16,-3 1-1 0,-4-1-1 16,-3 1 1-16,-4 0 2 15,1-1 1-15,-1 1 1 16,0-1 0-16,0 1 0 16,4 0-4-16,0-1-3 15,-4 1 0-15,-7-1 1 16,-7 1-1-16,-7 0 0 15,-3-1-1-15,-1 1 0 16,4-1 0-16,4 1 0 16,-4 0-2-16,-7 2 1 15,0 1 2-15,-4 0 2 16,8 3 1-16,3-4 0 0,3 7-4 16,1 0-1-16,-4 0-1 15,-4 10-2-15,-3-1 1 16,0 4 1-16,4-1-1 15,3 4 2-15,3 3-2 16,1 0 2-16,-4-1-4 16,-4 7-2-16,1 0 4 15,-1 1 1-15,4 5-5 16,0 7 0-16,-3 21 5 16,3 4 4-16,3 0-6 15,1-7 1-15,0 4 1 16,-4-4 1-16,0 7-4 15,0 9 1-15,7 6 0 0,7-3 0 16,4-2 0-16,3-11 2 16,3-2-1-16,1 6 2 15,3 9-4-15,4 3-2 16,3-2 2-16,4-7 2 16,0-4 0-16,0 4-1 15,3 16 1-15,-3 12-1 16,0-9-3-16,0-3 2 15,0 3 1-15,3 15 2 16,4 0-3-16,7-12 0 16,7-9-1-16,10-4 0 15,8-6 2-15,10 7 0 0,11-1 2 16,3-6 3-16,8-6-4 16,-1-6-1-16,8-7 4 15,13-3 2-15,11-3-2 16,4 7-1-16,-7-4 3 15,3 0 1-15,11 0-1 16,10-12 1-16,0-1-2 16,0 1 2-16,8-10-4 15,10-6 0-15,0-6 1 16,-4-7 0-16,15-6 0 16,6-3 2-16,-10-9-1 15,4-4 0-15,10-2 1 16,-4-4 1-16,-13 0-1 15,3 0-1-15,3-3-3 16,-10 3 1-16,-10-6 0 0,-1-3 1 16,4-3-5-16,-4-4 1 15,-10 1 4-15,-11-1 2 16,4-2 2-16,0-7 0 16,3-13 0-16,-7-2 0 15,-7-1-4-15,-10 4-1 16,-1 6-1-16,8-4 1 15,3 1 2-15,0-10 4 16,-10-18-2-16,-8-16-2 16,-6-1-2-16,-11-11-3 15,-7-20 1-15,-4 10-1 16,-11 9 0-16,-2-3 2 16,-8-9-1-16,-4 9 2 0,-6 7 0 15,-8-1 1-15,-6-22-5 16,-4-2 1-16,-4-7 2 15,-7-22 1-15,-6 16-4 16,-15 28-1-16,-21 18-2 16,-14 29 0-16,-8 22-2 15,-27 19-1-15,-18 25-3 16,0 12 1-16,-18 17-8 16,-3 14-2-16,10 10-8 15,8 1 0-15,6-7-8 16,18-10-1-16,25-9-20 15,25-9-7-15,24-13-103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3:38.0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1556 10627 192 0,'0'-3'71'0,"0"3"-55"0,0 0 0 0,0 0-5 15,0 0-1-15,0 0 4 16,0 0-2-16,0 0 1 0,0 0-7 15,3 0 5-15,1 0 2 0,-1 0-4 16,1 0-1-16,-1 0-2 16,4 0 1-16,1 0 0 15,-1 0 1-15,0 0-4 16,3 0-1-16,1 0 1 16,6 0 0-16,-2 0-2 15,2 0-2-15,1 0 1 16,3 0 1-16,4 0 1 15,3 0 1-15,-3 0-2 16,-4 3-2-16,3 3 1 16,1-2-1-16,3 2-3 15,-3-3 2-15,-4 0 3 16,0 0 1-16,1 0-1 0,-1-3 1 16,0 0-2-16,-3 4 2 15,-1-1-2-15,-6-3-1 16,3 3 1-16,-4-3 1 15,1 0-1-15,-4 0-1 16,0 0-2-16,0 0 1 16,0 0 1-16,4 0 0 15,-8-3 0-15,1 0 2 16,-1-1-3-16,1 4 0 16,-1 0-30-16,1 4-14 15,3-1-76 1</inkml:trace>
  <inkml:trace contextRef="#ctx0" brushRef="#br0" timeOffset="770.41">1453 11261 200 0,'-3'-4'77'0,"-1"-2"-60"16,4 6 6-16,0 0-1 0,0 0-8 15,0 0 2-15,0 0-5 16,0 0-1-16,4 0-6 16,-1 0 6-16,1 0 3 0,0 0 0 15,-1 0 0-15,4 0-1 16,0 0 0-16,4 0-2 15,6 0-1-15,1 0-3 16,7 0 1-16,-1 0-2 16,8 0 2-16,7 0-2 15,-7 0 0-15,-1 6-3 0,5-2 1 16,-1-1 2-16,-7 0 2 16,0 0-1-16,1 0 1 15,2 0-4-15,-2 0 0 16,-5 1 1-16,5-4 2 15,-5 0-1-15,4 0 2 16,-6 0-6-16,-8 0-1 16,0 0 0-16,-4 0 2 15,1 0-1-15,-4 0 2 16,0 3-2-16,0 0-1 16,-3 0 1-16,-1-3 1 15,4 0-45-15,-3 0-18 16</inkml:trace>
  <inkml:trace contextRef="#ctx0" brushRef="#br0" timeOffset="1800.85">3754 10411 200 0,'-4'0'74'0,"4"3"-58"0,-3-3 9 0,3 0 0 16,0 0-4-16,0 3 2 15,0 0-4-15,3 0-2 0,1 1-9 16,-1-1 6-16,8-3 3 0,-4 0-1 16,0 0 1-16,3 0-5 15,-3 3 0-15,8-3-5 16,6 6 1-16,7-3-3 16,7-3 0-16,-3 7 1 15,3-4 1-15,1-3-1 16,2 9-1-16,-9-3-3 15,-1-3 1-15,0 7 2 16,0-4 2-16,-10 0 1 16,-8 1 2-16,5-4-1 15,-5 0 0-15,1 0-3 16,-4 0-1-16,0-3-3 16,-4 3-2-16,1 0 1 15,-1 1 1-15,-3 2-1 0,0 0-1 16,0 4-26-16,0-1-10 15,0-3-35-15,4 1-13 16,3-7-52 0</inkml:trace>
  <inkml:trace contextRef="#ctx0" brushRef="#br0" timeOffset="2537.05">4265 10122 236 0,'0'-22'90'0,"0"13"-70"0,4-7 4 15,-4 7-3-15,3 0-2 16,1-1 1-16,3-6 0 16,3 1 0-16,1-4-11 15,7 0 6-15,6 0 2 0,4 10-1 16,11 0 3-16,-7 9-1 16,3 9 0-16,4 10 0 0,-11 9 0 15,4 3-3-15,-4 7 1 16,-7 0 0-16,4 2 2 15,-11-2-8-15,-3 6-1 16,-4 0 4-16,-4 3 1 16,-3 3-7-16,-3 3-4 15,-4-3-2-15,-4 4-1 16,-3-10 2-16,-7 3 1 16,0-7-1-16,0-5 1 15,-1-4-2-15,5 1-1 16,6-4-2-16,1-3-1 15,3-3 2-15,3 6 0 16,4-6 1-16,4-3 0 16,3-7 4-16,3-2 5 15,1-4-1-15,6-6 3 0,1 0 0 16,3-3 1-16,4 0-6 16,0-3-2-16,-4-1 2 15,4 1 3-15,-1-3-4 16,1-1-3-16,7 4-1 15,-8-3 1-15,1 5-1 16,-4-2 2-16,0 6 0 16,1 0 1-16,-5 0-5 15,-3 0 1-15,0 6 0 16,1-2 0-16,-1 5 0 16,-4-3 0-16,4-3-11 15,-7 0-5-15,0-3-32 16,-3 0-14-16,3 0-29 0,-3 0-11 15,-4 0-66 1</inkml:trace>
  <inkml:trace contextRef="#ctx0" brushRef="#br0" timeOffset="2985.72">5038 9646 236 0,'7'-19'88'0,"0"16"-69"0,7 0 8 15,-7 3-1-15,4 3-3 16,3 3 3-16,3 7 3 16,12 2 2-16,-5 7-16 15,11 13 9-15,8 2 5 0,3 17-4 16,-4 18 0-16,-3 6-10 16,-4 1-2-16,-14 5-5 15,-3 23 0-15,-4-7-3 0,-7-3 0 16,-3-9-1-16,-8-3 0 15,-3 6-2-15,-4-3-2 16,-3-7 1-16,-3-12-1 16,3-6-5-16,-8-16-1 15,5-10-26-15,3-11-9 16,0-1-25-16,-1-13-11 16,8-15-69-1</inkml:trace>
  <inkml:trace contextRef="#ctx0" brushRef="#br0" timeOffset="3691.13">3729 9348 204 0,'-11'-13'77'0,"8"13"-60"0,-4-6 8 0,0 6 2 16,0-3-7-16,0 0 0 15,-1 3 0-15,1-3 0 16,0 3-11-16,-3 0 1 0,-1 0 3 15,-3 0-1-15,4 3 1 16,-1 0-3-16,-3 3-1 16,0 1-3-16,0 2-1 15,-1 7-1-15,5 9 2 0,-8 12-1 16,-3 17 2-16,7-1-6 16,0 3-1-16,0 7 2 15,3 12 1-15,1 13-1 16,3 6-2-16,3-3 7 15,4 3 5-15,4 22-4 16,10 0 0-16,7-3-4 16,7 13-3-16,7 8 0 15,-3-15-1-15,3-6 0 16,1-22 0-16,-1-15-3 16,-7-7 2-16,4-13 5 15,-4-12 2-15,4-7-2 16,-7-5-3-16,3-4 0 0,-4 0-1 15,5 1-14-15,-5-1-5 16,-2-3-52-16,2 3-21 16,1-12-43-1</inkml:trace>
  <inkml:trace contextRef="#ctx0" brushRef="#br0" timeOffset="4427.31">5567 9364 192 0,'-11'12'71'0,"4"-2"-55"0,-3 5 17 0,10-8 5 0,-4 2-5 16,1-6 3-16,3 6-5 15,3-2 1-15,1-7-18 16,10-7 5-16,0 4 4 0,3-3-3 16,5 6-2-16,2-3-4 15,5-3 1-15,-8 6-6 16,7-10-1-16,0 10-4 16,0-3-1-16,1 3-1 15,-5-3 1-15,1 3-2 16,-7 0-1-16,-1 0-39 15,-3 0-19-15,1 0-201 16,-8 6 102 0</inkml:trace>
  <inkml:trace contextRef="#ctx0" brushRef="#br0" timeOffset="4892.41">5874 9034 228 0,'7'-31'88'0,"-4"19"-69"0,4-7 6 0,0 12 0 0,4-2-7 15,-4 0 1-15,7 2 3 16,4 4 1-16,3 3-12 15,0 6 4-15,0 7 5 0,4 6 0 16,-7 6 0-16,-1 6 1 16,-3 4-1-16,-3 2-7 15,-4 1-3-15,-3 0-8 16,-1 2-3-16,-3 4-3 16,0 3 0-16,0 3 3 15,0-2 0-15,0-1-2 16,0-10 2-16,4-2 1 15,3-7 0-15,0-9 4 16,3-4 5-16,4-5-3 16,-3-4 2-16,0-6-3 15,3-6 2-15,3-4-6 0,1 1-1 16,3 0 0-16,7-7 2 16,-10 6-28-16,0 7-9 15,-4-3-47-15,3 6-20 16,-2 0-34-1</inkml:trace>
  <inkml:trace contextRef="#ctx0" brushRef="#br0" timeOffset="5823.35">3284 11693 240 0,'4'0'90'0,"-4"0"-70"0,3 0 8 0,-3 0 0 0,4 0-8 16,-1 0 0-16,1 3 2 15,0 1 1-15,3-4-12 16,0 3 2-16,3-3 3 0,1 0-4 16,6 0-2-16,5 0 3 15,9-3 4-15,1-1-5 16,10-2 1-16,11 0-6 16,-7-4-2-16,11 4 0 15,-1 3-1-15,25 0-2 16,-3 0-2-16,3-3 1 15,4 2-1-15,-4-2 11 16,14 0 5-16,7-4-11 16,1 1-2-16,-12 0 0 15,12 6 2-15,6-4-2 0,-3 7-2 16,-4 0 0-16,-3 7-1 16,0-4 0-16,0-3 2 15,-8-3 5-15,-6-4 6 16,-11 4-7-16,0-3-1 15,-14 0-3-15,4-1 1 16,-8 1-4-16,0 0 0 16,-10 3 1-16,0-1 2 15,0 1-3-15,-14 0 0 16,0 0 1-16,-8 3 2 16,4 0-1-16,-13 0-1 15,-1 0 3-15,-4 3 0 0,1-3-1 16,-4 0 1-16,-4 0-13 15,1 0-6-15,-4-3-38 16,0 0-15-16,0 0-94 16,0-3-57-1,-7-1 101-15</inkml:trace>
  <inkml:trace contextRef="#ctx0" brushRef="#br0" timeOffset="6873.9">4219 12273 220 0,'-17'-3'82'0,"6"6"-64"0,0-3 11 16,4 0-1-16,4 7-5 15,-4-4-2-15,0 6 0 0,0-3 1 16,3 1-12-16,4-7 1 0,0 0 2 16,0 0 2-16,4-3 3 15,-1-4-4-15,4-5 2 16,4 2-5-16,-1 1 1 15,8 0-7-15,3-1-1 16,0 10 4-16,8 0 3 16,-5 6 0-16,-3 7 3 15,4 6 2-15,-4 9-1 16,1 6-1-16,-1 1-1 16,-7 6-7-16,-7-4-2 15,0-2-2-15,0-4 1 16,-4-3-4-16,1-2 0 15,-4-5 1-15,0-2 0 16,0-6 0-16,4 2 0 0,-1-2-3 16,4-4 2-16,4 4-1 15,6-4 0-15,5 1 2 16,6 2 2-16,-4 1-3 16,8-1 0-16,0 4 1 15,3 3 2-15,-7 0-1 16,8 3-1-16,3 3 1 15,-1 3-1-15,-2-3 0 16,-5 3 2-16,1 4-1 16,-11-4 2-16,-3-3 0 15,-4-3 1-15,-7 3 13 16,-3-3 6-16,-8 0-5 16,-7-3-3-16,-6-1-6 0,-1 1-4 15,-10 0-5-15,0 3 0 16,0-3 0-16,-1 0 2 15,1-7-1-15,-7-2-1 16,0-1-2-16,3-3 1 16,4 4-4-16,-4-4 1 15,11-3-27-15,3-3-9 16,4-3-20-16,7-3-7 16,3 3-50-16,4-7-22 15,0-2 9 1</inkml:trace>
  <inkml:trace contextRef="#ctx0" brushRef="#br0" timeOffset="7882.08">5158 12126 244 0,'3'0'90'0,"-3"-6"-70"0,0 6 10 0,0 0-1 16,0 0-2-16,4 0 3 15,-4 0-3-15,3 0 1 0,4 0-16 16,0 0 2-16,0 0 0 0,0 0-3 16,4 0 1-16,0 0-5 15,3 0-2-15,0 0 0 16,0 0-1-16,4 6-2 15,-4-3-2-15,0-3-2 16,0 6 1-16,0-2 3 16,-3-4 1-16,-1 6-1 15,-3-6 1-15,0 0-13 16,-3 0-3-16,-1 0-21 16,1 0-7-16,-1 0-21 15,-3 0-6-15,4 0-57 16</inkml:trace>
  <inkml:trace contextRef="#ctx0" brushRef="#br0" timeOffset="8435.95">5398 11960 212 0,'0'-13'82'0,"0"4"-64"0,3-10 15 0,-3 10 4 16,4-4-6-16,-1-6-1 0,4 7-12 15,-3-4-4-15,6 4-8 16,1 2-2-16,3 1 0 0,0 2 4 16,4 4 3-16,-1 3 2 15,5 0 5-15,-8 3-1 16,0 4-1-16,0-1 0 15,0 3 0-15,0 4-4 16,-3-1-2-16,-1 4-2 16,1 6 2-16,-4 6-5 15,-4 4-1-15,4-4 4 16,-3 6 3-16,-4-5 0 16,0-1 1-16,0-3-6 15,0-6-4-15,4 0 3 16,-1-1 1-16,1-2 2 0,-1-3 2 15,1-4 1-15,-1-3 1 16,1-3-2-16,3-3-1 16,0 0-5-16,0 0-1 15,0 0 1-15,3-3 0 16,1 0-5-16,0 0 1 16,-1 3 0-16,1-3 2 15,-1 3-1-15,5 0-1 16,-5 0-2-16,-3 0 1 15,0 0-37-15,0 0-14 16,0 0-20-16,4 3-9 16,-1 0-90-1</inkml:trace>
  <inkml:trace contextRef="#ctx0" brushRef="#br0" timeOffset="9141.61">7161 11242 252 0,'-3'-3'93'0,"3"3"-72"0,-4 0 18 16,4 0 3-16,0 0-2 16,0 0 0-16,0 0-4 15,0 0 0-15,0-7-20 16,4 7 4-16,-1-3 3 0,4-3-6 16,4-3-2-16,7 9-8 15,3-4-3-15,4-2-2 16,3 6 1-16,0-3-2 0,0 0 2 15,0 0-4-15,1-4 0 16,-5 1 1-16,-2 0 2 16,-5 0-1-16,1 3 2 15,-1-1-2-15,-2 1-1 16,-5 0-13-16,4 3-6 16,-3 3-23-16,-8 0-11 15,1 1-8-15,-1 2-2 16,-3-3-80-1</inkml:trace>
  <inkml:trace contextRef="#ctx0" brushRef="#br0" timeOffset="9531.7">7119 11693 308 0,'0'0'115'0,"0"0"-89"0,0-3 12 16,0 3-1-16,4-3-9 15,-1 0-2-15,4 0-1 16,4-4 1-16,6 7-14 0,8 0 2 0,7 0 0 15,3 0-5-15,4 0-3 16,3 7-1-16,1-7 1 16,-5 0-3-16,-2 0 0 15,-5 0-1-15,1 0 1 16,-7 0-2-16,-4 0-1 16,-3 0 1-16,-4 3-1 15,0-3-31-15,-4 3-14 16,-2 0-37-16,-1 3-15 15,3 1-53 1</inkml:trace>
  <inkml:trace contextRef="#ctx0" brushRef="#br0" timeOffset="12626.31">9536 9401 180 0,'-4'0'68'0,"4"0"-52"0,-3 7 8 16,3-7 0-16,0 0-8 16,0 0 1-16,0-7-4 15,0 7 2-15,0-3-8 16,0 0 2-16,3 0 4 0,1-3 2 0,3-1 3 16,3 1 1-16,4-3 1 15,8-1-7-15,6 1 0 16,7-1-2-16,4 7 3 15,0 3-7-15,-1 3-2 16,-2 4 8-16,-5 5 6 16,-6 7 1-16,-4 6 0 15,-7 13-6-15,-3-1-1 16,-4 4-6-16,-3 0-2 16,-8 0 0-16,-3-4-1 15,-4 1-2-15,-3-4 1 16,-3 1-2-16,-1-4-1 15,4-6-2-15,3 4 1 16,1 2-1-16,3-3 0 0,7 0 0 16,3 1 0-16,8-4 0 15,3-3 0-15,0 0 2 16,4-7 0-16,3 1 0 16,0-4 0-16,0 1 0 15,4 6 2-15,0 0 1 16,6 3 3-16,8-1-3 15,-4 1 0-15,4 0 1 16,-4 3 0-16,-3-3-2 16,-7 0-2-16,-4-3 1 15,-7 0 1-15,-3 0 14 16,-8-4 7-16,-6 4-5 0,-8 3 0 16,-6 3-5-16,-8 0 0 15,-7 4-7-15,0-1-4 16,1-3-4-16,-5-3 1 15,-6 0 1-15,0-3 2 16,-1-4-3-16,-3-2 0 16,1-7 1-16,2-3 0 15,4-3-7-15,8-3-3 16,6-3-19-16,7-4-6 16,8-2-20-16,10-7-5 15,3-6-58-15,11-6-24 16</inkml:trace>
  <inkml:trace contextRef="#ctx0" brushRef="#br0" timeOffset="13299.78">10044 8821 272 0,'-7'0'104'0,"3"3"-81"0,0-3 12 0,4 0-2 15,0 0-9-15,0 0 0 16,0 0-11-16,0 0-3 16,4-3-6-16,0 0 2 0,6-3 0 15,4 0 4-15,4-1 4 16,7 1 1-16,3 3 0 15,0 3-1-15,0 0-1 0,0 3-1 16,1 13 2-16,-1-4-3 16,-7 7 1-16,0 3-3 15,-7 3 0-15,-3 6 1 16,-4 4 1-16,-3 3-5 16,-4 2-4-16,-4-2-1 15,0-4-1-15,1-2-3 16,-1-7 2-16,4 0-1 15,0-3 0-15,4-3 2 16,3-4 2-16,4-2 1 16,-1-4 1-16,1-2 2 15,3-4 1-15,0 0-3 16,0-3-1-16,0 0-1 16,0 0-2-16,0 0 1 0,-3 0-1 15,0 0-22-15,-4 9-10 16,0-2-26-16,0-4-9 15,-4 6-21-15,1-9-8 16,3 9-36 0</inkml:trace>
  <inkml:trace contextRef="#ctx0" brushRef="#br0" timeOffset="14170.43">9186 10991 260 0,'-7'0'96'0,"4"0"-75"0,3 0 12 0,0 0 0 0,3-3-9 16,1 3 0-16,3 0-4 15,3 0-3-15,5 3-9 16,-1-3 4-16,0 6 3 0,3-3-1 16,1 0 0-16,3 1-2 15,0-4 2-15,4-4 4 16,3-2 1-16,1-9-6 15,2-4 0-15,5 0-2 16,9-3 3-16,8 3-3 16,11 0-1-16,3 1 0 15,-4 8 1-15,4 1-5 16,4-1-4-16,7 1 1 16,3-4 2-16,-7 4 0 15,-7-4 0-15,-7 1-1 0,-4 2 2 16,-6 4-5-16,-5 0-1 15,-2 3 0-15,-4 3 2 16,-1 0-1-16,-6 0 2 16,-4 0 0-16,-3 0 1 15,-7 3-5-15,-4-3 1 16,-4 0 2-16,1 0 1 16,-4 0-1-16,-3 0 1 15,-1 0-18-15,-3 0-4 16,-7 3-31-16,0 0-10 15,-4 0-40-15,4 4-16 16,0 2-37 0</inkml:trace>
  <inkml:trace contextRef="#ctx0" brushRef="#br0" timeOffset="14860.93">9532 11314 220 0,'-3'-16'82'0,"3"13"-64"0,0 0 7 15,0 3-1-15,0 0-2 16,-4 3 4-16,0 3-8 16,1 4 0-16,-1 5-11 15,1 7 5-15,-1 7 1 0,1 11 0 16,-1 4 2-16,4 6-4 16,0 1 1-16,4 5-5 15,3 16 1-15,3 0-1 0,1 7 1 16,3-10-7-1,0-10-2-15,0-5 0 0,4-7 2 16,0-7 0-16,-4-5-1 16,0-7 1-16,-4-6 1 15,1-3-6-15,0-7-1 16,-4-5-31-16,0-11-14 16,0-5-93-1</inkml:trace>
  <inkml:trace contextRef="#ctx0" brushRef="#br0" timeOffset="15211.48">9712 11847 260 0,'4'3'96'0,"-1"6"-75"0,4-2 6 16,-3-4-2-16,3 3-5 15,3-3 0-15,1 4 1 16,3-4 1-16,0-3-12 16,0-3 3-16,4-4 1 0,-1-2-7 15,1-1-4-15,0 1 0 0,-1 0 2 16,-3-1-2-16,4 1 0 15,-4 3-6-15,0 2 0 16,-3 1-17-16,0 0-4 16,-1 3-26-16,-3-3-8 15,0 3-70 1</inkml:trace>
  <inkml:trace contextRef="#ctx0" brushRef="#br0" timeOffset="15716.39">10005 11596 240 0,'7'-6'90'0,"-4"6"-70"0,4-6 17 15,-3 2 4-15,-1-2-2 16,5-3 1-16,6-1-15 15,0 4-5-15,3 3-12 16,5 3 1-16,2 6 4 0,4 7 4 16,1 2 2-16,-1 4-2 15,-7 0 0-15,0 9-7 16,-3-3-2-16,-4 7-4 16,-7-1-3-16,-3 7 0 15,-4 6 1-15,-4-1 1 16,-3 8 3-16,0-7-5 15,-4-7-3-15,4-5 1 0,0 2 0 16,4-9 1-16,-1-6 2 16,4 0-3-16,4-10-2 15,3 7 6-15,3-13 5 16,4 6-2-16,1-6-1 16,2-3 0-16,1-6-1 15,0 0 0-15,-1-3 0 16,1-1-2-16,-1-2 1 15,-2 2-2-15,-1 1-1 16,-4-1-15-16,1 1-7 16,-1 0-29-16,-3-1-10 15,1 1-41-15,2-1-15 16,4-2-13-16</inkml:trace>
  <inkml:trace contextRef="#ctx0" brushRef="#br0" timeOffset="16166.9">10435 11348 220 0,'-3'-12'82'0,"3"12"-64"0,0-3 9 0,0 3-2 16,3 3 2-16,4 6 4 15,0 4-4-15,4 18 1 16,3 7-16-16,0 6 9 0,4 3 2 15,-1 3 2-15,1 0 0 16,0 19-10-16,-1 6-2 16,1 1-7-16,0-7-2 15,-1-10-2-15,-3-6-2 16,0-6-2-16,1-6-1 0,-1-9 4 16,-4-4 1-16,-3-6 0 15,0-7-2-15,-3-2-32 16,-1-4-16-16,1-2-36 15,-1-4-12-15,1-3-31 16</inkml:trace>
  <inkml:trace contextRef="#ctx0" brushRef="#br0" timeOffset="16693.25">10537 11283 228 0,'-3'-10'88'0,"3"7"-69"0,-4-3 6 0,4 3 0 15,0-1-3-15,-3-2 2 16,3-3-7-16,0-1 0 15,0 1-10-15,0 0 7 0,3-1 5 16,1 4 3-16,3-4 4 16,4 4-5-16,3 3-1 15,0 3-5-15,3 0 1 16,5 3 0-16,-1 3-1 16,0 1-5-16,-3 2-2 0,-4 1 0 15,-4-1 2-15,1 10 4 16,-8 3 1-16,1 3-4 15,-4 3-1-15,0 0-4 16,0 4-1-16,3-4-6 16,1 0-1-16,3-3 3 15,0-3 1-15,4-9 4 16,-1 5 3-16,1-8-4 16,-1-4-1-16,1-3-2 15,0-3-2-15,-1-3 1 16,1-3 1-16,-1-4-1 15,1 1 2-15,0 0-29 16,-1-1-9-16,1 1-56 0,3 9-23 16,0 0-60-1</inkml:trace>
  <inkml:trace contextRef="#ctx0" brushRef="#br0" timeOffset="17234.84">11455 10646 288 0,'-4'-3'107'0,"4"0"-83"0,4-4 21 0,-4 4 7 15,3 0-8-15,1 0 1 16,3 0-21-16,3 3-9 15,5 3-9-15,6 0-5 0,7 3 2 16,4 1-2-16,3-1 2 16,0 0-4-16,-3 1 0 15,0-1-34-15,-4 3-17 16,-3 4-110 0,-4 2-56-16,-11 1 104 15</inkml:trace>
  <inkml:trace contextRef="#ctx0" brushRef="#br0" timeOffset="17459.88">11659 11132 340 0,'-14'22'126'0,"14"-22"-98"0,11-3 12 16,-4 3-2-16,3-3-17 15,8 0-2-15,3-4-11 16,4 1-3-16,0 0-3 15,3-4-2-15,0 7 3 0,0-3-2 16,1 3-1-16,-1-3-19 16,3-7-8-16,-2-6-39 0,-1-3-15 15,0-3-62 1</inkml:trace>
  <inkml:trace contextRef="#ctx0" brushRef="#br0" timeOffset="18988.5">13839 8843 212 0,'0'-9'79'0,"-3"-1"-61"0,-1-2 10 0,-3 6 3 16,4-7-10-16,-1 4 0 15,1-4-3-15,-1 4 0 16,1-1-9-16,-1 1 8 0,-3 3 5 15,0-1-5-15,0 1-2 16,0 0-2-16,0-1-1 16,0 1-2-16,0-3-1 15,0-1-1-15,0-2 2 16,-4-4-5-16,1 7-1 16,-5-1-2-16,1 1 1 15,-3 6 2-15,-4 3 2 16,-4 3-3-16,-3 6-1 0,-1 10-1 15,1 0-2-15,0 3-2 16,3 0-1-16,4 0-1 16,0 0 3-16,7 6 0 15,0 0 1-15,3 7-3 16,1 9 2-16,2 6 1 16,5 3 2-16,3-3 3 15,0 7 4-15,3-7-2 16,5-3 1-16,2-3 1 15,4-3 2-15,4-4-1 16,7-6 1-16,3-9-2 16,7-9 2-16,0-10-4 15,1-6-2-15,-1-6-2 16,0-1-3-16,-3-6 5 0,0 1 1 16,-8-4-2-16,1-3-3 15,-4-6 2-15,-7 0 0 16,4-13-1-16,-7-9-2 15,-4 0 3-15,0 2 0 16,-4 5-1-16,-3 11-2 16,0 1 3-16,0 6 0 15,0 6-4-15,0 6 1 16,0 4 0-16,0 3 2 16,0 6-3-16,0 0 0 15,0 9 1-15,0 1 0 16,0-1-3-16,0 0 2 15,0 7 1-15,4 3 2 0,-1 6-1 16,1 6 2-16,-1 4-2 16,4 6-1-16,0-1-2 15,0 1-1-15,1 3 4 16,2 6 3-16,1 10-3 16,3 9-1-16,0 3 0 15,0-6 2-15,0-4-3 16,0-5 0-16,0-4 3 15,0-6 1-15,-3-6-1 16,0-3-2-16,-4-4-2 16,0-9 1-16,-4-6 3 15,1-3 1-15,-1-4-1 16,-3-6-2-16,0-6-21 16,0-6-11-16,0 3-26 15,0-6-11-15,4-1-95 16</inkml:trace>
  <inkml:trace contextRef="#ctx0" brushRef="#br0" timeOffset="19607.28">13063 10345 248 0,'-10'-9'93'0,"6"9"-72"0,1-4 9 15,3 4 2-15,0 0-3 16,3 0 3-16,4 4 0 0,4-4 2 16,7 6-18-16,6-3 8 0,4 6 4 15,4-5 0-15,3 2 3 16,1-3-6-16,10-3-1 15,14 0-9-15,14 0-2 16,7 0-5-16,0-3 0 16,11-3-1-16,14-1 3 15,3 1 4-15,-10-7 1 16,-1-2-8-16,1 2-4 16,0-2-2-16,-11-1 1 15,-10 7-1-15,-15-1-1 16,-13 4 3-16,-8 3 2 15,-10 3-2-15,-8 3-2 16,-6 0 2-16,-4 0 0 16,-3 0-4-16,-4 0 1 0,-4 1-33 15,1-4-13-15,-4 0-41 16,0 0-17-16</inkml:trace>
  <inkml:trace contextRef="#ctx0" brushRef="#br0" timeOffset="20731.58">13691 10787 236 0,'0'-9'88'0,"0"9"-69"0,0 0 13 15,0 0 0-15,0 0-2 16,0 6 2-16,0 3 0 16,0 4 2-16,0 6-18 15,0 9 4-15,0 6 1 0,0 10 0 0,4-3 2 16,-1 6-9-16,1-6-3 15,-1-3-4-15,1-1-2 16,3-2-6-16,0-7 1 16,0-3 0-16,0-6 2 15,4-4 5-15,-1-5 4 16,4-4-4-16,1-3-2 16,-1-3 0-16,0-3-1 15,7 0-2-15,-3-3-2 16,3-1-2-16,3 1 1 15,1-3 1-15,0 6 2 16,-4-4-1-16,0 4-1 16,-3-3-26-16,-1 6-12 15,-2-3-14-15,-1-3-6 0,-4 6-17 16,-3-10-7-16,4 4-44 16</inkml:trace>
  <inkml:trace contextRef="#ctx0" brushRef="#br0" timeOffset="21150.97">14016 10740 288 0,'3'0'107'0,"-3"0"-83"0,0 3 13 0,0-3 1 16,0 7 0-16,0 2 2 16,4 10-9-16,3 9-4 15,4 22-15-15,3 13 6 0,3 6 2 16,4 0-8-16,4 15-2 15,0 14-4-15,0-4 1 16,-1-3-6-16,1-13-3 16,-4 0 1-16,0-9 2 15,-3-3 0-15,0-12-1 0,-4-7 1 16,-4-13-1-16,1-6-20 16,-4-12-7-16,-4-13-15 15,-3-3-6-15,0-12-47 16,0-7-19-16,4-3-17 15</inkml:trace>
  <inkml:trace contextRef="#ctx0" brushRef="#br0" timeOffset="22126.42">13684 8128 240 0,'-14'-25'90'0,"4"19"-70"0,-5 0 17 15,5 6 4-15,-4 0-11 16,-7 0-2-16,-4 0-5 15,-3 3 0-15,-4 3-13 16,0 3 1-16,-3 7 2 0,0 6-5 16,-8 13-2-16,-6-1-1 15,-11 10-1-15,-7 19-2 16,0 18 1-16,7 7 0 16,0 0 1-16,3 9 0 15,5 19 2-15,2-9-1 0,4 2 2 16,8 7-4-1,2 13-2-15,12-4 0 16,6 1-1-16,7 15 0 0,8-3 0 16,6-3 2-16,11 12 3 15,4 7 4-15,7-4 5 16,7 10-6-16,6 0-2 16,15-3-1-16,21 25-1 15,11-13 0-15,0-9 0 16,6 19-2-16,15-16-2 15,0-19 1-15,-4-6-1 16,-3-10 0-16,7-15 2 16,3-25 3-16,1-22 2 15,-12-19-1-15,12-13-1 0,34-18-1 16,-9-25 0-16,-12-20-2 16,11-18-2-16,-3 3 1 15,-19-9 1-15,-16-10-1 16,-12-27-1-16,-20-17 5 15,-18-12 4-15,-15-51 1 16,-13-5 2-16,-7-45-4 16,-8-5 0-16,-3-32-3 15,-7-13 2-15,-7 10 2 16,-7-19 5-16,-14 28-6 16,-25-19-2-16,-25 26-1 15,-7-14-1-15,-14 39-5 16,-24-4 1-16,-1 19-2 0,-3 41 0 15,-10 35-3-15,10 34-1 16,14 47-2-16,7 34 2 16,-4 51-1-16,12 47 0 15,13 15-29-15,14 35-12 16,18 3-15-16,14-13-6 16,15-21-33-16,24-17-15 15,7-21-12 1</inkml:trace>
  <inkml:trace contextRef="#ctx0" brushRef="#br0" timeOffset="31045.3">25460 3858 168 0,'-18'-3'63'0,"11"6"-49"0,-7-3 5 0,7 0-2 15,0 0-6-15,-4 0-1 16,1 0-2-16,-1 0 2 16,1 0-5-16,-1 0 4 0,1 0 1 15,-1 0-3-15,0 0 1 16,-3 0-3-16,0 0 2 16,0 6-4-16,0-3-2 15,0 3 2-15,0-2 0 16,-4 5 1-16,0-9 0 0,-3 9 0 15,4-9 2-15,-5 7 1 16,1-4 1-16,-3 0-7 16,-5 0 0-16,1 0 1 15,-4-3 1-15,1 0-1 16,2 0-2-16,1 3 1 16,0-3-1-16,3 3 2 15,1 1 3-15,2-4-2 16,5 6 0-16,-1-6-1 15,4 0-2-15,0 0 3 16,0 0 0-16,0 0-1 16,0 0-2-16,-4 3 1 0,0 0 1 15,1 0-3-15,-4 0 0 16,-1 4 1-16,1-1 0 16,0 0 0-16,-4 7 0 15,1-7 0-15,2 3 2 16,-2 1-1-16,3 2-1 15,-1-2 1-15,1 5 1 16,0 1-3-16,3 0 0 16,1-1 1-16,-1 1 0 15,4 0 0-15,0-4 0 16,0 7-3-16,0 0 2 16,-4 3 1-16,0-3 2 15,1 3-1-15,-1 0-1 16,-3 0 1-16,0 0-1 15,3-1 0-15,-3 1 2 0,3 0-3 16,1-3 0-16,-1 6 1 16,1-6 0-16,-1 0-3 15,0 0 2-15,1 0 1 16,-1 2 2-16,0 1-1 16,1-3-1-16,3 9 1 15,-4 1 1-15,4-1-1 16,0 0-1-16,0 3 5 15,-1 1 1-15,5-4-2 16,-1 0-3-16,1 0 0 16,3-2-1-16,0-1 0 15,0 0 2-15,-4 3 3 16,4 0 2-16,0-3-1 0,-4 0 1 16,4 7-4-16,0-4-2 15,0 13 4-15,4-4 1 16,3 1-2-16,3 0-1 15,1-1 1-15,-1 1 0 16,1-7-2-16,3 7-2 16,0-4 1-16,-4-12 1 15,1-9 3-15,6 15 2 16,8 13 1-16,7-4 0 16,3-2-4-16,7-4-1 15,15-3 1-15,3-2 0 16,3-5-2-16,0-2 1 15,1 0-2-15,-1-6 2 0,8-4 0 16,10-6 3-16,11-9-1 16,-1-10 0-16,1 4-1 15,3-17 2-15,11 4-3 16,3 0-2-16,-3 3 0 16,-43 10 1-16,-10 2-1 15,28-8 2-15,53-17 0 16,-17-3 1-16,-15-5 0 15,-10-1 0-15,-1-13-2 16,5-2 1-16,-29 15-2 16,28-13 2-16,-7 4-2 15,-11 3-1-15,-3 0 1 16,0-4-1-16,4-11 2 0,3-11 3 16,-3 4 7-16,-4 0 2 15,-7 0-7-15,-7-10-2 16,-4-18-5-16,-7 0-1 15,-10 6 1-15,-11-16 0 16,-10-15 0-16,-11 9 2 16,-14 6-1-16,-11 6-1 15,-14 10-2-15,-17 13-1 16,-22 15-3-16,1 25 1 16,-5 16 1-16,-6 22-1 15,-14 15-12-15,-7 14-6 16,3 8-24-16,-4 13-7 15,-13 13-23-15,3 15-6 0,11 16-42 16</inkml:trace>
  <inkml:trace contextRef="#ctx0" brushRef="#br0" timeOffset="32514.15">24465 6375 200 0,'0'-15'77'0,"0"5"-60"0,0-5 2 16,0 5-4-16,0 1-4 15,-3 0 3-15,-1-1-1 16,1-2 2-16,-4-4-8 16,-4 0 7-16,-3 4 5 0,0-1-4 15,-4 4 2-15,-3-1-8 16,0 1-1-16,-7 9-4 0,-4 0-1 16,-7 0-3-1,-7 9-1-15,-3 7 1 0,-4 3 2 16,3 0-3-16,1 3 0 15,-4 6-1-15,-7 3 0 16,0 4 2-16,-7 5 0 16,-3 20-3-16,3 0 2 15,3 2 1-15,1 1 0 16,-1 0 2-16,-3-1 1 16,-4 11-1-16,4 8-2 15,7-3 3-15,8-2 0 16,9-10 1-16,4-1 0 15,11-2 0-15,3 3 0 16,8 3-2-16,6-3-2 0,4 3 9 16,4-7 4-16,3-5-2 15,3-4 1-15,1 0-5 16,6-2 1-16,8 8 1 16,-4-15 2-16,-3-13-3 15,17 10-3-15,-7-6 4 16,18-1 2-16,-7-6-2 15,13 1 2-15,30 8-4 16,2-9 1-16,8-6-5 16,-1-6 0-16,-2-3 1 15,-5-7 0-15,1-3-2 16,3 3 1-16,7-12 0 16,7 6 1-16,-13-9 0 0,-8-1 2 15,-4 1-3-15,4 3 0 16,4-7-1-16,0 4 1 15,-1-4-2-15,-6 1-1 16,-8-1 3-16,-3-3 0 16,-3-9 3-16,3 3 1 15,7-6-3-15,0-3-1 16,-4 2-1-16,-3 1-2 16,-3 0 3-16,3 0 0 15,-4-10-4-15,11 10 1 16,4-10 0-16,-4-2 2 15,-4-7-1-15,-6 3-1 16,-8-3 1-16,0 0-1 16,-3 3 0-16,0 3 0 0,-4 0 2 15,1 4 1-15,-5-1-1 16,-2-3-2-16,-4-6 3 16,-1-9 0-16,-3-7-1 15,-3-3-2-15,0 7-2 16,-4 5-1-16,0 4 2 15,-3-3 0-15,-4 0 3 16,0-4 1-16,0 1-1 16,-3-1-2-16,-4 4-2 15,-4 6 1-15,-6 0 3 16,-8 0 1-16,-10 0-4 16,-11-7 1-16,-14-2 2 15,-6 0 1-15,-8 5-4 16,-4 8 1-16,-3 5-2 0,-14 10 0 15,-18 12-3-15,-3 13 1 16,0 3-7-16,-11 9-1 16,-11 7-4-16,8 0-1 15,10 2 8-15,7-2 2 16,7 3-6-16,11-3-4 16,14-4-7-16,14 1-2 15,15-4-26-15,13 0-11 16,11 1-84-1</inkml:trace>
  <inkml:trace contextRef="#ctx0" brushRef="#br0" timeOffset="33687.33">19530 10395 252 0,'-4'-3'96'0,"4"3"-75"0,0-3 3 16,0 3-2-16,0 0-1 15,0 0 4-15,0 0-2 16,0 0 0-16,4 3-12 16,-4 0 2-16,3 0 1 0,1 0 4 15,6 1 3-15,-3-1-2 16,11 0 0-16,-4 0-4 16,14 0-1-16,-6 0-4 15,16 4 1-15,-6-1-2 16,14 0 2-16,-11-3 0 0,11 4 1 15,-7-4-4-15,7-3-3 16,-7 0 0-16,10 0-1 16,-10 0-2-16,3 0 1 15,-7 0-4-15,1 6 0 16,-8-3 3-16,-3 6 1 16,-4 1-1-16,-4-1 1 15,-2-2-2-15,-5-1 2 16,1 0-24-16,-4-3-11 15,0 0-23-15,-4 0-8 16,1 1-31-16,-4-1-10 16,0 0-29-1</inkml:trace>
  <inkml:trace contextRef="#ctx0" brushRef="#br0" timeOffset="34091.82">19763 11072 244 0,'0'4'90'0,"0"-4"-70"0,7 0 15 16,-7 0 2-16,3 0-6 15,1 0-1-15,6 0-3 0,1 0 0 16,7 0-15-16,-4 0 4 0,10 0 4 16,-2 0-5-16,6 0 0 15,-4 0-3-15,15 0 0 16,-7 0-2-16,17 3-1 16,-10-3-5-16,14 6-3 15,-7-6 2-15,0 3 2 16,-7-3-4-16,-1 6-1 15,-6-2 0-15,-4 2 2 16,-3-3-30-16,0 6-11 16,-8-2-18-16,1-4-5 15,0 0-37-15,3 0-16 16,-3 0 8 0</inkml:trace>
  <inkml:trace contextRef="#ctx0" brushRef="#br0" timeOffset="35052.67">21908 9486 236 0,'-15'-9'88'0,"15"9"-69"0,-3-7 11 0,3 7 1 0,0-3-8 16,0 0-1-16,3 0-1 15,1 0-1-15,7-4-11 16,-4 1 6-16,14-3 4 0,-4-1 1 16,22 1 3-16,-7 0-7 15,24 2-1-15,-10 1-1 16,11 3 2-16,-11 0-1 16,3 6 1-16,-10 0 0 15,0 3 0-15,3 19-2 16,-21 0 1-16,-3-6-4 15,-8 16-1-15,-3-7-9 16,-7 3 0-16,0 1-1 0,-7 2 2 16,4-6-1-16,-4 1-1 15,0-4-2-15,0 0 1 16,3-6 1-16,1-1 2 16,3-5-6-16,3 6 1 15,1 0 1-15,3-4 3 16,0-2-2-16,10 2 0 15,-3-2 1-15,18 6 2 16,-7-7 1-16,17 17 1 16,-7-1-2-16,8 3-2 15,-4-6 1-15,-4 7-1 16,-3-7 2-16,-4 3 1 16,-7-6-1-16,-3 3 1 15,-4 0-2-15,-4 0-1 0,-3-6 3 16,-7 3 0-16,0-3-1 15,-14 3-2-15,4-4-2 16,-18 11 1-16,-22 5 1 16,8-6 0-16,3-6-3 15,-10 0 2-15,10 3 1 16,-18-3 0-16,11-3-3 16,-10 3 2-16,10-6 1 15,0-4 0-15,11-2-22 16,7-10-8-16,7 0-18 15,14-13-5-15,0 1-10 16,14-14-2-16,0 8-84 16</inkml:trace>
  <inkml:trace contextRef="#ctx0" brushRef="#br0" timeOffset="35626.86">23040 9909 296 0,'7'-6'110'0,"-7"6"-86"0,18 6 11 0,-18-3 1 16,10 7-7-16,-3-4 3 16,14 16-9-16,-3 3-4 15,14 16-11-15,-7-10-1 0,6 7 0 16,-6-1 1-16,7 4 0 15,-8-3-4-15,1-1-3 16,-4-5 0-16,4-1-1 16,-4-6 2-16,0 3 1 15,-3-6-4-15,0-6 1 16,-1 0-29-16,-3-4-13 16,-3-2-18-16,-4-7-8 15,0 6-73 1</inkml:trace>
  <inkml:trace contextRef="#ctx0" brushRef="#br0" timeOffset="35969.25">23594 9975 220 0,'-4'-3'85'0,"4"3"-66"0,-3 3 10 16,3-3-1-16,0 0-5 15,0 0 0-15,0 9 3 16,0-2 1-16,3 18-14 16,-3-3 5-16,0 15 3 0,0-5-3 0,-7 34 2 15,0-10-7-15,-7 32 0 16,3-10-4-16,-6 29 0 16,3-23-8-16,-4 23 0 15,4-16-1-15,3 0 2 16,1-16-1-16,3-3-1 15,3-15-2-15,4 9 1 16,0-16 1-16,0-3 0 16,0-10-33-16,4-8-13 15,-1-7-26-15,4-16-7 16,0-3-48 0</inkml:trace>
  <inkml:trace contextRef="#ctx0" brushRef="#br0" timeOffset="36599.39">23813 9260 232 0,'-4'-3'88'0,"4"3"-69"0,-4-3 11 0,4 3 1 16,0 0-8-16,0 0-1 15,-3 0-8-15,3 0-1 16,0 0-8-16,0 0 1 0,7-6 4 16,0 2 0-16,7-2 2 15,0 0 5-15,14 3 1 16,-6 0 2-16,13 6 0 16,-3-3 0-16,-1 12 0 15,-6-2-5-15,-4 9 1 16,-3-4-5-16,-7 23 1 15,-4-10-5-15,-11 22 1 0,1 0-5 16,-8 4-2-16,0-14 2 16,1 11 0-16,-1-14 1 15,4 1 2-15,0-10-5 16,7 0-3-16,0-6 5 16,11-3 5-16,-1-3-2 15,15-4-1-15,-7-2-2 16,10-1-3-16,-4-3 1 15,5-2-1-15,-5 5 0 16,1-3 0-16,-7-3-29 16,-1 4-10-16,-3-4-16 15,-3 3-6-15,0-3-25 0,-4 3-10 16,-4 1-32 0</inkml:trace>
  <inkml:trace contextRef="#ctx0" brushRef="#br0" timeOffset="37425.3">22109 10837 236 0,'-7'0'88'0,"7"0"-69"0,-8 7 4 0,8-7-2 15,0 0-4-15,0 0 1 16,0 0 2-16,0 0 0 16,0 0-11-16,0 0 8 0,0-7 5 15,0 7 2-15,8-3 3 16,-1-3-11-16,10 3-2 16,-3-4-6-16,15 7-3 15,-8-3 2-15,14 3 2 16,-3 0-4-16,14 0-1 15,-11 0 2-15,32 0 1 16,-11 0 1-16,26 3 0 16,-19-3-4-16,39-3-1 0,-24 3 3 15,35-3 3-15,-25 0-4 16,39-6-1-16,-28 2-2 16,28-2 1-16,-28 3 0 15,31-4 1-15,-28 1-2 16,11 0 1-16,-25 2-4 15,1 1 0-15,-22 0 1 16,-7-4 2-16,-11 10-1 16,-3-3 2-16,-11-3-4 15,0 6 0-15,-6-3 1 16,-5 3 2-16,-2 0-1 16,-1 3-1-16,-4-3 3 0,-3 0 0 15,1 6-4-15,-5-3 1 16,-3-3-18-16,-3 0-5 15,-1 0-42-15,-3 0-18 16,0 0-84 0</inkml:trace>
  <inkml:trace contextRef="#ctx0" brushRef="#br0" timeOffset="38655.71">23520 11584 184 0,'3'-10'71'0,"-3"10"-55"0,0-6 9 15,0 6 1-15,0 0 2 16,0 0 6-16,0 0 3 16,0 0 2-16,-7 3-21 15,4 0 7-15,-8 7 5 0,4-4-5 16,-7 10 0-16,3-4-12 16,-10 19-3-16,4-6-6 15,-12 26-1-15,8-7-1 0,-14 18-2 16,7-15 3-16,-11 13 0 15,7-13-1-15,-7 3-2 16,8-9 1-16,-1 0 1 16,7-10-1-16,0 3 2 15,4-5-4-15,4-4-2 16,2-6-18-16,1-1-9 16,4 1-2-16,-1-3-1 15,1-4-6-15,-1-2 0 16,4-4-47-1,0-6-64-15,3 0 38 16</inkml:trace>
  <inkml:trace contextRef="#ctx0" brushRef="#br0" timeOffset="39045.6">22966 11599 252 0,'3'-9'96'0,"-3"9"-75"0,7 6 17 16,-7-6 1-16,7 3-8 16,-3 7 2-16,10 5-4 15,-3-2 2-15,13 12-17 0,-2 0 3 16,13 22 3-16,-7-3-7 0,7 19-2 15,-6-16-6-15,6 12-2 16,-7-12-1-16,4 3 1 16,-7-9-4-16,6 3 0 15,-3-3 1-15,4 0 2 16,-4-7-1-16,1 1-1 16,-5-7 3-16,-2-3 0 15,-5-3-12-15,-3-6-7 16,0-7-18-16,-3-9-6 15,-4 0-21-15,0-9-9 16,0 2-68 0</inkml:trace>
  <inkml:trace contextRef="#ctx0" brushRef="#br0" timeOffset="39541.37">23865 11179 264 0,'-3'-6'101'0,"3"6"-78"0,-4-13 9 0,4 13 0 16,0-3-9-16,0 0-1 15,0 0 1-15,0 0 0 16,0 3-12-16,0 0 4 0,0 12 3 15,0-2 3-15,0 15 4 16,0-6-2-16,0 34-2 16,0-12-9-16,4 18-5 15,-4-12-7-15,3 3 0 0,-3-6 0 16,4-3 0-16,-1-6 0 16,1-4 0-16,0-3-31 15,-1-6-12-15,1 0-11 16,-1-6-3-16,-3-4-28 15,4-5-12-15,-1-4-20 16</inkml:trace>
  <inkml:trace contextRef="#ctx0" brushRef="#br0" timeOffset="41627.03">23940 8812 216 0,'-22'-10'82'0,"22"10"-64"0,-7-12 2 16,4 12-4-16,-1-6 0 15,1 2 2-15,-1-5-1 16,1 0 2-16,-1-4-10 0,1 4 3 0,-4-1 4 15,-1 1-2-15,-6 3 0 16,4 2-6-16,-11 4 0 16,3 0-7-16,-10 4-1 15,3-4 4-15,-10 0 5 16,7 0-1-16,-11-4 1 16,7 1-5-16,-7-3-1 15,7 0 3-15,-3-4 3 16,3 1-6-16,-6 0-2 15,6-1-1-15,-14 1 0 16,7 6 2-16,-10-7 1 16,-15-2 1-16,8-1 0 15,6 4-2-15,5-1 1 16,-1 1-2-16,3-1-1 16,1 1 3-16,-4 3 0 0,0 0-1 15,-3 2-2-15,-4 4-2 16,14 0 1-16,4 0 1 15,-4 7 2-15,-10-1-1 16,3 0-1-16,4 4-2 16,-1-1 1-16,-3 4 1 15,11-4 2-15,3 0-1 16,-13 4-1-16,6-4 1 16,-7 10 1-16,7-9-3 15,-10 15 0-15,-15 0-1 16,18-6 0-16,7-4 0 15,-13 7 0-15,-15 6 0 16,21-6 0-16,10-6 2 0,-2 9 0 16,6-3 0-16,0 9 0 15,7-6-3-15,1 16 2 16,3-9 1-16,-1 11 2 16,5-5-1-16,-8 15-1 15,4-9 1-15,-7 32-1 16,3-17 0-16,-7 13 0 15,4-6 0-15,-4 0 0 16,8-13 0-16,-5 22 2 16,8-15-1-16,-4 25 2 15,4-19-2-15,0 12 2 16,3-15-2-16,-3 28 2 16,7-22 0-16,-3 37 1 0,2-27-2 15,1 15 1 1,4-13-2-16,3 29-1 0,0-22 1 15,7 9 1-15,0-22 3 16,10 22 2-16,-3-21-1 16,11 24 1-16,-4-19 0 15,14 10 1-15,-7-15-2 16,11 30 1-16,-7-21 0 16,10 22 1-16,-7-26-2 15,8 19 1-15,-8-21-6 16,14 24-1-16,-10-21 0 15,17 6 0-15,-10-19 0 0,14 3 2 16,-11-10 1-16,11 4 1 16,-10-6 0-16,10 12 0 15,-11-13-2-15,18 10-2 16,-11-9 1-16,22 3 1 16,-15-13-3-16,15 6-2 15,-15-15 8-15,25 9 4 16,-17-12 0-16,31 0 2 15,-21-10-2-15,18-9 0 16,-14-4-5-16,34-2-1 16,-23-4-1-16,20 1 1 15,-24-7-2-15,38 6-1 16,-24-9 3-16,10 0 0 16,-21 0 1-16,18-9 2 15,-21-1-1-15,14-5 0 0,-22 2-1 16,12-9 0-16,-22 3-2 15,7-9-2-15,-14 6 1 16,21-15-1-16,-18 8 2 16,18-18 1-16,-17 10-1 15,3-14 1-15,-14 11 0 16,3-14 3-16,-10 14-3 16,7-23 0-16,-11 13-1 15,8-29-2-15,-8 23-2 16,4-13 1-16,-11 13 1 15,4-20 0-15,-7 20 0 16,3-35 2-16,-7 19-1 16,1-22-1-16,-8 18 1 0,3-52-1 15,-6 24 0-15,3-30 0 16,-3 27 0-16,3-28 2 16,-7 32-3-16,-3-13 0 15,-1 25 1-15,-3-22 2 16,-3 22-1-16,-4-16 2 15,0 23-4-15,-11-29-2 16,1 25 4-16,-18-41 1 16,-1 29-3-16,-6-16 1 15,7 28 0-15,-7-18 0 16,6 27 0-16,-6-5 2 16,7 15-3-16,-7-3 0 15,6 9-1-15,-13-12 0 16,10 6-3-16,-21-29 1 0,11 20-5 15,-14-7 1-15,13 20 4 16,-6-4 4-16,10 18-1 16,-3 4-2-16,6 10-1 15,-6 5 0-15,7 7-2 16,-15 3 1-16,8 4 1 16,-18-1 2-16,11 3 1 15,-8 0 1-15,11 4-3 16,-3 6 2-16,7-1-1 15,-1 10 0-15,8 1-9 16,-7 5-3-16,10 0 5 16,-3 7 4-16,6-3 2 15,-2-1-1-15,6 4 0 0,0-7 0 16,4 1-15-16,7-4-7 16,0-3-42-16,10-3-17 15,1 0-78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5:01.0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5782 4036 240 0,'0'-15'90'0,"-3"15"-70"0,3-3 15 16,0 3 2-16,0 0-8 16,0 0 0-16,0 0-7 15,0 0-2-15,0 0-11 16,0 0 8-16,0 3 3 0,0 9-2 16,0 10 2-16,-4 13-5 15,4 12 1-15,0 12-7 16,4-5-1-16,-1 2-4 15,1-6-1-15,-1 0-1 16,-3 10 1-16,4-4-2 0,-4 7 2 16,3-10-2-16,1-9-1 15,-1-12-4-15,1-7 0 16,3-10-49-16,0-5-21 16,7-10-93-1</inkml:trace>
  <inkml:trace contextRef="#ctx0" brushRef="#br0" timeOffset="1023.02">9006 4055 176 0,'-3'-15'68'0,"3"8"-52"0,-4-5 12 0,1 12 5 16,-1-3-4-16,1-7 3 15,3 4 2-15,0-3 1 16,-4 9-19-16,4-4 8 0,0-2 4 16,-3 6-2-16,3 0-1 15,0 6-2-15,0 7 0 0,0 6-4 16,0 12 0-16,3 16-10 15,1 10-5-15,-1 8-3 16,1-5-1-16,-1 0 0 16,1 2 0-16,3 1 0 15,-4-7 0-15,1 1 0 16,0-13 2-16,-1-10-8 16,1-2-1-16,-4-14-42 15,3-5-18-15,1-7-100 16</inkml:trace>
  <inkml:trace contextRef="#ctx0" brushRef="#br0" timeOffset="2086.53">5838 6786 216 0,'-3'-9'82'0,"-1"3"-64"0,1-4 20 0,-1 7 3 16,1-3-4-16,-1 3 1 15,4-1-4-15,0 4-1 16,0 7-18-16,0 2 2 0,0 4 3 16,4 6-5-16,-1 2 2 15,1 8-10-15,-1 2-2 16,-3 10-3-16,4 6 1 15,-1 12-2-15,1-5-1 16,3-7-21-16,0-10-9 0,4-5-78 16,6-23-31-16,1-12 7 15</inkml:trace>
  <inkml:trace contextRef="#ctx0" brushRef="#br0" timeOffset="3002.81">8961 6702 288 0,'-4'6'107'0,"4"3"-83"0,-3 4 13 16,3 2 1-16,0 1-9 15,3 6-2-15,1 3-13 16,-1 3-6-16,4 7-5 16,0 6-3-16,0-1 1 0,0 14-1 15,0-1 2-15,0-6-36 16,0 0-15-16,1-3-26 16,-1-10-8-16,3 1-31 15</inkml:trace>
  <inkml:trace contextRef="#ctx0" brushRef="#br0" timeOffset="4188.34">1983 11179 204 0,'-4'3'77'0,"4"0"-60"0,-3 0 6 0,3-3-1 15,0 0-1-15,0 0 2 16,3 4-1-16,1-1 1 15,-1 0-13-15,1-3 5 0,3 3 3 16,7 0 1-16,0-3 1 16,4 10-7-16,-1-4-3 0,8-3-1 15,3 6-1-15,7-2 7 16,-3-4 2-16,7 3-4 16,3-3 0-16,1-3-4 15,3 6 2-15,13-2-6 16,-2-1-1-16,-1 3 2 15,-10 0 1-15,0 1-3 16,-4-1-1-16,-10 0 1 16,-4 0 0-16,-3 1-2 15,-4-1-2-15,-3-3 1 16,-4 0 1-16,-7 0-1 16,4-3 2-16,-4 0-2 15,0-3-1-15,-4 0-2 16,1 0 1-16,-1 3-43 0,-3 0-18 15,0 3-95 1,7 6-56-16,-3 4 94 16</inkml:trace>
  <inkml:trace contextRef="#ctx0" brushRef="#br0" timeOffset="4638.67">2103 12107 264 0,'7'-3'99'0,"0"6"-77"0,14-3 9 15,-11 0-2-15,8 3-4 16,0-3 2-16,10 7-4 16,4-4-2-16,6 3-11 15,1-3 7-15,14-3 5 0,7 0-5 0,4 0 1 16,-4 0-9-16,-4 0-3 15,-3 0-3-15,-11 0 0 16,1 0-2-16,-1 6 2 16,-10-2-2-16,0-4 2 15,-1 6-2-15,-3-3-1 16,-6 3-26-16,-1 0-10 16,-4-2-48-16,1 2-19 15,0-3-36 1</inkml:trace>
  <inkml:trace contextRef="#ctx0" brushRef="#br0" timeOffset="6335.29">4255 10191 204 0,'-4'0'77'0,"0"0"-60"0,1 0 15 0,3 0 2 16,-4 0-6-16,4 0 0 15,-3 0-6-15,-1 0-2 16,4 0-11-16,0 0-1 0,0 0 2 16,0-3-6-16,0-3 0 15,4 6 4-15,6-9 5 16,8 2-3-16,0 1 2 15,3 0-1-15,11 3 3 16,3-1-3-16,7 4-1 16,-3 4-2-16,3 2 0 15,4 3 2-15,-10-2 1 16,-1 11 1-16,0-8 0 16,-10 9 2-16,-1-1 4 0,-6 4 1 15,-4 3 1-15,-3 7-7 16,-8 15 0-16,-3 3-6 15,0-3-2-15,-7 6 0 16,0-9 1-16,-3-6-3 16,-1 3-2-16,0-10-3 15,1-6 1-15,3-6 1 16,0 0 0-16,3-7-3 16,1 1 0-16,-1-1 2 15,4-2 2-15,4 2-2 16,-1 1 0-16,4-1-1 15,4-2 0-15,3-1 2 16,4 1 0-16,-1-1 2 0,8 4 1 16,7-1-1-16,-4 7-2 15,7 6 1-15,4 6 1 16,-7-2 1-16,0-1 1 16,-1 0-2-16,-6-3-2 15,-4-3 3-15,-10 0 0 16,-4 0-4-16,-4 0-1 15,-6 0 1-15,-4 0 2 16,-4 3 0-16,-14-3-1 16,-6 9 9-16,-5 0 4 15,1 4-6-15,-7-1-4 16,-1-2-2-16,1-7-1 16,-7-3 0-16,3-10 0 15,4-2-3-15,-4-10 0 0,7-3-7 16,14-7-2-16,1-2-20 15,9-4-9-15,8-6-14 16,11-3-5-16,6-3-30 16,15-4-12-16,-11-11-37 15</inkml:trace>
  <inkml:trace contextRef="#ctx0" brushRef="#br0" timeOffset="6815.38">4819 9894 288 0,'-7'-4'107'0,"3"4"-83"0,4-6 8 0,0 6 1 0,0 0-8 15,4 0 0-15,3 0-7 16,4 0-1-16,3 0-10 16,3 0 0-16,4 0 0 0,8-3 1 15,-5 0 2-15,5 0-3 16,6-4 1-16,0 1-3 16,-10 3 0-16,0 0-6 15,-1 0 1-15,-3 3 0 16,4 3 2-16,-11 0-21 15,0 3-7-15,0 1-40 16,-3-1-15-16,3 3-62 16</inkml:trace>
  <inkml:trace contextRef="#ctx0" brushRef="#br0" timeOffset="7146.26">5292 9502 284 0,'0'-4'107'0,"0"4"-83"0,0 4 13 0,0 2 1 0,0 3-11 15,3 7-3-15,1 6-10 16,3 12-4-16,0 4-5 16,3 3-2-16,1 3 1 0,0 9-2 15,-1 7-2-15,1 9 1 16,-1-7-1-16,8-8-20 16,-4-11-7-16,-7-5-32 15,7-7-13-15,0-6-57 16</inkml:trace>
  <inkml:trace contextRef="#ctx0" brushRef="#br0" timeOffset="8076.17">6124 10546 204 0,'4'-7'77'0,"-1"7"-60"0,-3 0 13 15,0 0 3-15,0 7-2 16,4-1 4-16,-4 0-6 16,0 10-3-16,0-4-14 15,0 7 3-15,-4 6 5 0,1 0-5 16,-4 4 2-16,-4-1-4 15,1 13 0-15,-5 6-7 16,1 9-2-16,-3 1-2 16,-1-1-2-16,4-9 1 15,-7-3-1-15,3-6 0 0,4-4 2 16,0-6-6-16,0-3 1 16,3 0 1-16,1-3 1 15,3-3 1-15,3-3 0 16,1-4-11-16,-1 1-5 15,4-7-19-15,0-3-5 16,0-3-39-16,7-3-14 16,-3-3-19-1</inkml:trace>
  <inkml:trace contextRef="#ctx0" brushRef="#br0" timeOffset="8452.39">5747 10693 276 0,'0'-12'104'0,"0"5"-81"0,7 1 7 15,-4 6-1-15,4 3-5 16,8 3 1-16,-5 4-8 15,8 5-2-15,6 4-9 16,5 16 9-16,9 6 5 0,-2 9-8 16,3 9-2-16,-1-2-6 15,-2-7-1-15,-5-6-1 16,1-3 1-16,-4-4-2 0,-3-5-1 16,-4-7 1-16,0-3-1 15,-3-4 0-15,-4-2 2 16,0-3-17-16,-3-4-4 15,-1 0-22-15,-3-2-9 16,1-4-35-16,-5 0-14 16,8 0-13-1</inkml:trace>
  <inkml:trace contextRef="#ctx0" brushRef="#br0" timeOffset="9187.68">6170 9658 292 0,'-3'-6'110'0,"-1"6"-86"0,4-3 11 0,0 3 1 16,0-3-9-16,4-3 1 15,-1-4-4-15,4 1-3 16,4-4-11-16,3 1-2 0,3-4 2 15,5 0-2-15,13 7 1 16,-10 6-1-16,3-4 2 16,0 17 4-16,0-1 3 0,-3 16-3 15,-4-3 2-15,-3 3 0 16,-4 0-1-16,-4 4-7 16,-6 5-3-16,-4 4-3 15,-4 6 1-15,1 3-2 16,-1 0-1-16,1-6 1 15,3-1-1-15,0-5-3 16,3-7 0-16,1-6 2 16,3 3 2-16,0-6-2 15,4-3 0-15,3-7 3 16,3-3 3-16,-2 0-2 16,2-2 0-16,1-1-1 15,-1 0-2-15,1 0 3 0,-4 0 0 16,0 0-32-16,4 4-13 15,-11 2-45-15,4 0-20 16,10-9-64 0</inkml:trace>
  <inkml:trace contextRef="#ctx0" brushRef="#br0" timeOffset="9832.2">6893 10781 244 0,'7'-10'93'0,"-7"7"-72"0,7 3 9 0,-3 0 2 15,-4 3-5-15,7 4 4 16,4 2-4-16,-1 4-2 16,4 2-13-16,0 7 1 0,4 13 1 0,0-1-5 15,-1 10-3-15,4-3-3 16,1-3 0-16,-1-4 0 16,0-3 1-16,-3-2-5 15,3-4 1-15,-4-3 0 16,1-4 2-16,0-2-3 15,-4-6 0-15,0-1 1 16,-4 0 0-16,-2-9-40 16,-1 0-18-16,0 0-94 15</inkml:trace>
  <inkml:trace contextRef="#ctx0" brushRef="#br0" timeOffset="10223.43">7292 10712 252 0,'3'19'93'0,"-3"0"-72"0,4 12 7 0,0-9-2 16,-1 19-8-16,1 15 0 0,3 7 1 15,0 3 2 1,0 3-11-16,0 12-3 0,0 10-1 0,-4-3-5 16,1-7-3-16,3-5 3 15,0-4 3-15,0 3-3 16,0-3-3-16,0-3 1 15,0-16 2-15,4-12-2 16,-8-3-2-16,4-13-27 16,-3-13-10-16,-1-9-42 15,5-9-17-15,-8-9-1 16</inkml:trace>
  <inkml:trace contextRef="#ctx0" brushRef="#br0" timeOffset="10733.76">7539 9815 292 0,'-7'10'110'0,"7"-10"-86"0,-4 6 22 16,4-6 4-16,0 0-12 15,0 3 0-15,4-3-8 16,-1 0-4-16,4 0-14 16,4 6-3-16,3-6-2 0,0 3-3 15,4-3-3-15,3 3 0 16,4 1 1-16,-1-4-1 0,1 0-1 15,0 3 1-15,-4-3 1 16,-3 0-1-16,3 0-1 16,-11 0-26-16,4-3-12 15,-3-1-34-15,0 1-12 16,-1 3-68 0</inkml:trace>
  <inkml:trace contextRef="#ctx0" brushRef="#br0" timeOffset="11019.15">7892 9527 324 0,'3'0'121'0,"4"15"-95"0,-3 17 5 16,-4-13-6-16,0 9-13 16,7 6 1-16,0 7-8 15,3 9-3-15,1 10-1 16,0 9-1-16,-1-3 0 0,1-7-3 16,-1-6 2-16,1-2-37 15,-4-11-14-15,0-2-91 16</inkml:trace>
  <inkml:trace contextRef="#ctx0" brushRef="#br0" timeOffset="11965.21">5877 3695 248 0,'7'-10'93'0,"-3"-2"-72"0,6-1 11 0,-6 7 3 0,3 0-10 16,0-1-2-16,4-8-5 15,3 5 1-15,7 1-10 16,4-1-1-16,3-8 2 0,7 2-4 16,4-9 2-16,14 6-5 15,14-9-2-15,11 0 4 16,-1-4 1-16,1-2-2 16,13 2-3-16,8-2 0 15,7 3 1-15,-4 5-1 16,15-8 2-16,13 15-2 15,-3 4 2-15,14 5-2 16,11 10-1-16,-4 13-2 16,11 9 1-16,7 6 3 0,-7 0 3 15,17 0 4-15,-3-6 2 16,-4-3 3-16,11 6 4 16,-21-6-8-16,-22 0-3 15,-13 9-4-15,-18-3 0 16,-15 13 0-16,-16 6 1 15,-19-1-7-15,-10 11 0 16,-14-7-37-16,-8-6-15 16,-6-10-23-16,-4 7-9 15,-3-26-48 1</inkml:trace>
  <inkml:trace contextRef="#ctx0" brushRef="#br0" timeOffset="12639.3">7521 4062 228 0,'7'-16'85'0,"-3"10"-66"0,10-4 10 16,-7 7 2-16,4-3-6 15,3-4 0-15,3-2 2 16,8-4 0-16,10 7-14 16,8-16 5-16,13-7 5 0,8-8-3 15,6-11-2-15,22-5-6 16,17 9-2-16,4 3-6 15,14 13-1-15,11 9 1 16,-8 22 0-16,-10 15-2 16,4 29 1-16,-11 3-2 15,-15 10 2-15,-10-4-2 0,-10 0-1 16,-11-12-10-16,-10-3-4 16,-5-19-24-16,-2-4-8 15,-4-15-110 1</inkml:trace>
  <inkml:trace contextRef="#ctx0" brushRef="#br0" timeOffset="13150.39">9215 4268 292 0,'-18'10'110'0,"11"-7"-86"0,3 3 13 0,4-6 0 16,4 0-7-16,6-6 2 15,8-3-5-15,10-10-2 16,11 0-13-16,7-6-3 0,3 0-2 16,8-3-1-16,10-1 1 15,10 11-4-15,1-1 0 16,-7 6-1-16,-8 7-2 16,-10 6 1-16,-4 9-1 15,-10 13-51-15,-7 13-23 16,0 12-94-16</inkml:trace>
  <inkml:trace contextRef="#ctx0" brushRef="#br0" timeOffset="15644.13">3955 12176 224 0,'-4'3'85'0,"1"0"-66"0,3 1 14 16,0-4 2-16,0 0-7 16,0 0-2-16,3 0-6 0,4-4 0 15,0 1-11 1,4 0 6-16,3 0 4 0,4 3 3 0,3 0 2 15,-4 3-7-15,5-3 0 16,-1 3-4-16,0 0 2 16,0-3-4-16,7 0 1 15,-10 0-5-15,7-3-2 16,-1 0 4-16,5 0 2 16,2 0-6-16,1-3-1 15,3-1 0-15,8 4 2 16,-5-3-1-16,5 6 2 15,3-3-4-15,-8-3 0 16,5 6-1-16,-1-4 1 16,-3 4 0-16,3 0 1 15,8 0-5-15,-5 0 1 0,5 0 2 16,-1-6 1-16,-3 6-1 16,0 0-2-16,-4-3 3 15,-3 3 0-15,0 0 1 16,3 0 0-16,4 0 0 15,7 0 0-15,-4 0-5 16,8 0 1-16,-1-6 0 16,-3 6 0-16,0-3 0 15,0-4 0-15,7 1 2 16,0 0 3-16,11 0-2 16,-8-4 0-16,4 1 1 15,-3-1 0-15,-1 1-5 0,8-1 1 16,3-2 0-16,3-1 0 15,-6 4 2-15,-1 0 1 16,-13-1-4-16,6 1-1 16,-3-1 3-16,11 1 1 15,-4 3-3-15,0 3 1 16,-4 3 0-16,-3 0 0 16,-7 3 0-16,-3 3 2 15,-1 0-1-15,1 4 2 16,-1 2-2-16,4 1-1 15,0-4-2-15,-4 7 1 16,-3-7 1-16,0 1 2 16,-4-1-1-16,-3 0-1 15,0-2-2-15,-4-1 1 16,0 0 1-16,-3 1 2 0,3-1-1 16,1 0-1-16,-1-3 1 15,-3 0 1-15,-1-3-1 16,-2 7-1-16,-5-4 1 15,-2-3-1-15,-5 0-3 16,-3 0 2-16,-3 0 3 16,-4 0 1-16,0 0-1 15,0 0-2-15,0 0 3 16,-3 0 0-16,-1-3-30 16,1-4-14-16,-4 7-43 15,0-3-17-15,-7-9-81 16</inkml:trace>
  <inkml:trace contextRef="#ctx0" brushRef="#br0" timeOffset="16966.28">4269 12857 224 0,'-11'0'85'0,"8"3"-66"0,-5 0 14 15,1 0 4-15,7-3-4 0,-7 3 1 16,7-3-6-1,-3 0-3-15,-1 0-13 0,4 0 1 0,0 0 3 16,0 0-8-16,0-3-2 16,4 0 5-16,-1-3 2 15,8-1-2-15,3 1-1 16,7 0-2-16,0-1 2 16,11 4 1-16,7 6 3 15,7 7-1-15,-7 9 0 16,-1 3-1-16,1 6 2 15,-14 6 6-15,0-2 4 16,-4-4-6-16,-7 0-3 16,-4 0-6-16,-2 1-1 15,-1-4-5-15,-14 0-2 0,3-3-3 16,-3 3-1 0,0-6 2-16,0-1 0 15,0-2-2-15,0 0 2 0,3-4 1 16,4-2 0-16,4 5 0 15,3-2 0-15,3-4-3 16,4 1 2-16,4-4 1 16,0 0 2-16,-1 1-1 15,5-1 2-15,-1 0 0 16,3 4 1-16,8 2-5 16,-7 4 1-16,3 3 0 15,-3-1 0-15,-4 7 0 16,0-3 0-16,-7 0 2 0,-10 3 1 15,-1-3-1-15,-6-3 1 16,-1 6-2-16,-10-3-1 16,-7 0 7-16,0-3 3 15,0 9-5-15,-1-9-3 16,-2 6-4-16,3-6-1 16,-11-3 2-16,0-7 2 15,-7-3 0-15,4-6-1 16,3 0-6-16,4-3-4 15,7-3-23-15,10 0-9 16,4-4-11-16,7-2-3 16,7-1-33-16,4-3-13 15,-1-2-47 1</inkml:trace>
  <inkml:trace contextRef="#ctx0" brushRef="#br0" timeOffset="17506.78">4738 12697 240 0,'-4'3'90'0,"1"-3"-70"0,3 3 21 0,0-3 7 16,0 0-6-16,0 0 0 16,0 0-15-16,0 0-4 0,0 0-13 15,3 3 2-15,1-3 2 16,3 0-3-16,3 0-1 16,5 0 0-16,2 0 1 15,-3 0-1-15,7 0-1 0,4 0-5 16,0-3-1-16,3 0 1 15,-10 0 0-15,3 0 0 16,-3-1 0-16,-1 1-2 16,4 0-2-16,-7 0-2 15,1 3 1-15,-5 0-48 16,-3 0-21-16,0 0-60 16,0 0-71-1</inkml:trace>
  <inkml:trace contextRef="#ctx0" brushRef="#br0" timeOffset="17986.23">5091 12471 252 0,'-4'-16'96'0,"1"7"-75"0,3-7 8 0,0 4-1 16,0-1-8-16,3-3 0 15,1 7-5-15,3-4-1 16,0 4-8-16,3 3 5 0,1 3 2 16,-1 3 5-16,8 6 3 15,-7 10 0-15,3 2-1 16,-4 7-2-16,1 7-1 0,0 2-5 15,-4 1-2-15,0-1-6 16,-4 1-1 0,-3-1-1-16,0-2-2 0,0-1 5 15,0-6 4-15,0-3-7 16,0-3-3-16,0-4 0 16,4-2 0-16,-1-4 3 15,4-9 1-15,0 0 3 16,4 0 1-16,7-9-3 15,-4 6-1-15,0-3-1 16,3-4-2-16,1 7 1 0,0 0 1 16,-1 3-3-16,5 0 0 15,-5 0-45-15,-3 0-22 16,4 3-115 0</inkml:trace>
  <inkml:trace contextRef="#ctx0" brushRef="#br0" timeOffset="19984.25">6117 12988 160 0,'0'-12'63'0,"-3"9"-49"0,3-7 11 0,0 7 5 16,0-3-7-16,0-1 1 0,-4 1-2 15,4 0 1-15,0 0-13 16,0 3 1-16,0-4 0 0,0 7 7 16,4 7 3-16,-1 2 3 15,-3 3 0-15,0 4-5 16,-3 3 1-16,-4 3-2 15,0 0 0-15,-4 6-7 16,0 7-4-16,-3-4 0 16,-3 0 2-16,-1 13-4 15,-7 0-1-15,1 3-4 16,-1 3-1-16,0-3 1 0,4-3 0 16,-7-3-3-16,7-3 2 15,-1-7 3-15,5 3 1 16,3-5-6-16,3-7 0 15,4-4 1-15,0-5 1 16,7-4-2-16,4-9 2 16,-1 0-17-16,8-3-8 15,3-6-26-15,0-1-10 16,0-2-77 0</inkml:trace>
  <inkml:trace contextRef="#ctx0" brushRef="#br0" timeOffset="20372.88">5729 13016 212 0,'-10'-21'79'0,"10"14"-61"0,0-2 17 16,0 9 3-16,0 0-9 16,0 0-2-16,7 6-4 15,3 7-3-15,4 5-10 16,11 1 0-16,-4 10 3 0,7-1 2 0,8 6 0 16,2 10-3-16,-2 13 0 15,-1-1-7-15,0-3-1 16,-3-6-2-16,-4-9 1 15,-3 0-2-15,0-10-1 16,-4-6 1-16,4-3-1 16,-11-4-3-16,0-2 0 15,0-4-31-15,-4 1-15 16,1-1-22-16,-4-3-6 16,0-6-37-1</inkml:trace>
  <inkml:trace contextRef="#ctx0" brushRef="#br0" timeOffset="20772.66">6167 12694 256 0,'-4'3'96'0,"4"0"-75"0,0 0 12 0,0-3 2 15,0 0-8-15,0 0-1 16,0 3-8-16,0 0-1 15,7-3-10-15,0 0-4 0,0 0 0 16,4 0-2-16,3 0-1 16,0 0 1-16,4 0 1 15,3 0-1-15,0 0 2 16,-7 0-7-16,4 0 1 16,-4 0-28-16,0-3-11 15</inkml:trace>
  <inkml:trace contextRef="#ctx0" brushRef="#br0" timeOffset="21184.82">6297 12493 236 0,'0'-3'90'0,"4"-4"-70"0,3-8 6 16,-4 8-1-16,4-2-3 16,4 0 2-16,-1-1 0 15,5-2 0-15,-1 5-13 16,0 1 7-16,7 6 2 0,-7 10 1 16,0 5-1-16,0 4-6 15,0 0-4-15,-3 3-5 0,0 0-2 16,-1 6 3-16,-3-6 3 15,-3 3-2-15,-1 0-2 16,1 0-2-16,-1-6-3 16,1 6 1-16,6-6-1 15,-3-3 0-15,-3-4 2 16,3 1-1-16,0-7 2 16,0-3-4-16,0-3 0 15,4 0 1-15,-1-3 0 16,1 0-31-16,0 0-14 15,-1 3-52-15,4 0-21 16,7 3-11 0</inkml:trace>
  <inkml:trace contextRef="#ctx0" brushRef="#br0" timeOffset="21948.2">6996 13104 236 0,'-7'-6'88'0,"7"3"-69"0,0 0 24 15,0 3 7-15,0-3-13 0,3-1-1 16,4 4-8-16,0 0-3 15,4 4-13-15,6 2-3 0,-2 10 1 16,2 2-2-16,1 4 1 16,3 16-5-16,0 0-1 15,7 2-1-15,-6-2 1 16,2-4-2-16,4-8-1 16,-3-8 1-16,3-5 1 15,-6-7-3-15,-1 0 0 16,0-2-17-16,-4-4-8 15,-2 0-22-15,-5 0-7 16,-3 0-46-16,4 0-18 0,-8 0 17 16</inkml:trace>
  <inkml:trace contextRef="#ctx0" brushRef="#br0" timeOffset="22324.1">7331 12979 252 0,'0'-6'93'0,"0"6"-72"0,0 3 3 15,0 3-3-15,3 7-9 0,1 2-2 16,3 7 1-16,0 6 0 15,0 7-5-15,0 12 3 0,0 22 3 16,0 3 5-16,0 0 2 16,0-6-6-16,4 0-3 15,-4-7-8-15,3 1-1 16,1-4-3-16,0-2 0 16,-1-4 2-16,1-9 2 15,-1-1-3-15,-3-8 0 16,0-7-6-16,-3-6 0 15,0-4-21-15,-1-12-9 16,-3-12-47-16,4-10-21 16,-1-6 2-1</inkml:trace>
  <inkml:trace contextRef="#ctx0" brushRef="#br0" timeOffset="22715.72">7489 12405 260 0,'-3'-6'96'0,"3"3"-75"0,0 3 17 0,0 0 1 16,0 0-4-16,0 0 2 15,0 3-5-15,3 6 0 16,1 4-18-16,0 12-4 0,3 3-2 16,7 3-2-16,0 7 1 15,-7 9-6-15,3-6-1 16,5 9 0-16,-5-3 2 15,1-9-1-15,-1 2-1 16,1-8-15-16,-4-7-7 16,0-6-31-16,0-10-11 15</inkml:trace>
  <inkml:trace contextRef="#ctx0" brushRef="#br0" timeOffset="23479.6">8453 11725 212 0,'-4'0'79'0,"4"-3"-61"0,4 3 19 0,-1 0 4 16,1 0-1-16,3 3 0 16,0-3-8-16,0 6-3 15,3-3-16-15,4 6-1 0,1-9-1 16,2 7-6-16,1-7-3 15,3-7-1-15,4 4 1 16,3-6-1-16,4 0-1 16,-1-1-2-16,-2 4 1 15,-1 3-56-15,0 6-27 16,-10 9-56 0</inkml:trace>
  <inkml:trace contextRef="#ctx0" brushRef="#br0" timeOffset="23705.93">8604 12283 304 0,'7'9'115'0,"0"-12"-89"0,7-6 10 15,-6 2 0-15,6 4-20 16,7-6-4-16,7-1-7 15,4 4-4-15,3-3 0 0,4 6-4 0,-4-4 2 16,0 4-52-16,1 0-24 16,-1-6-58-1</inkml:trace>
  <inkml:trace contextRef="#ctx0" brushRef="#br0" timeOffset="25085.71">9574 10790 200 0,'-7'-9'77'0,"4"-1"-60"0,-1-2 15 0,1 6 4 16,-1-1 0-16,1 1 0 16,-1-3-4-16,1 6 0 15,-1-4-18-15,4-2-4 0,4 6 1 16,3-7-5-16,7 1 2 16,7-4 4-16,7-2 4 15,7-1 1-15,4 0 1 0,0 4-5 16,-4 6 0-16,-3 6 3 15,-4 6 4-15,-3 6-1 16,-4 4 0-16,-7 6-8 16,-3 3-2-16,-4 3-5 15,-4 4-3-15,-3 2 0 16,-3 4-1-16,-4 3 0 16,-4 2 0-16,4 1 0 15,0-6 0-15,4-4-3 16,3-2 2-16,3-4-1 15,4-6 0-15,4 3 0 16,3-3 0-16,4 0 2 0,-1-3 0 16,4 0 0-1,1-4 0-15,2-2 2 0,4 9 1 16,8 0-1-16,-4 3-2 16,-1 3 1-16,-3 0 1 15,-3 10 1-15,-4-4 1 16,-3 1-5-16,-7-1 1 15,-4-2 9-15,-7-1 5 16,-11-3 5-16,-7 7 1 16,-6-7-11-16,-5 3-3 15,1-6-4-15,0-3-2 16,0-3-2-16,-7-6 1 16,3-7 1-16,-3-3 2 15,3-3-6-15,0-3-1 16,4 0-18-16,7-3-8 0,3-4-14 15,4 1-5-15,3-7-6 16,4 0-1-16,4-9-28 16,6-12-12-16,-3-10-29 15</inkml:trace>
  <inkml:trace contextRef="#ctx0" brushRef="#br0" timeOffset="25596.57">9952 10191 288 0,'-7'0'107'0,"3"0"-83"0,1 7 8 0,3-7 1 0,-4 3-10 15,4 3-1-15,0-3-6 16,4 7-2-16,-1 2-8 16,4-2 5-16,0-1 4 0,4-3-1 15,0-3 0-15,3 1-4 16,0-4-1-16,3-4-3 16,5 1 1-16,-1-3-6 15,0 3-1-15,0-3 0 16,0 2 0-16,-3 1 2 15,-4 3 1-15,0 0-8 16,-3 0-2-16,-1 0-34 16,-3 0-13-16,0 3-29 15,0 1-11-15,4-4-34 16</inkml:trace>
  <inkml:trace contextRef="#ctx0" brushRef="#br0" timeOffset="26001.33">10315 9912 228 0,'0'-6'88'0,"0"6"-69"0,0 0 11 16,0 0-2-16,0 0-5 15,-3 6-2-15,3 10-9 16,0 3-3-16,3 6-5 16,1 6-1-16,3 4 3 0,0-1-3 15,0 1 0-15,0-1-1 16,0-2 1-16,0 5-2 15,0 1 2-15,0-4-2 16,-3-2 2-16,3-4-2 16,-4-6 2-16,4-3-4 15,-3-7 0-15,3-6 1 16,0-6 2-16,-3 0-41 0,-1 0-16 16,4 0-69-1</inkml:trace>
  <inkml:trace contextRef="#ctx0" brushRef="#br0" timeOffset="26841.87">10601 10144 208 0,'0'0'77'0,"-4"3"-60"0,4-3 13 0,0 0 3 0,0 0 1 15,0 0 1-15,-3 0-1 16,3 0-1-16,0 0-18 16,0 0 2-16,0 0 1 0,0 0-8 15,0 0-1-15,0 0-3 16,3 0 1-16,5 0-2 15,-1 0 2-15,3 0 0 16,4 0 1-16,0 0 0 16,0-3 2-16,1 0 4 15,-1 0 3-15,0 0-9 16,0 0-2-16,0 3-4 0,0 0-2 16,-3 0 1-16,-1 0-1 15,1 0 0-15,-4 0 0 16,0 0 0-16,0 0 2 15,-3 0-1-15,-1 0-1 16,1 0-19-16,-1 0-8 16,1 0-35-16,-1 3-15 15</inkml:trace>
  <inkml:trace contextRef="#ctx0" brushRef="#br0" timeOffset="27547.67">11038 9724 192 0,'0'-3'74'0,"-3"6"-58"0,-1-3 16 0,4 0 2 0,-3 3-2 16,-4 0 3-16,3 1-10 16,-3 2-3-16,0 3-13 15,4 4 1-15,-1-1 1 0,1 7-4 16,3 3 1-16,0 16-7 15,3 6-3-15,1 9 1 16,3-3 0-16,3-3 1 16,1 0 2-16,-1-6-3 15,1-7 0-15,0-2 1 16,-1-13 2-16,1-1-1 16,3-5-1-16,-4-4 1 15,1-2-1-15,0-7-9 0,-1 0-4 16,1-3-59-16,-1-1-28 15,1-2-12 1</inkml:trace>
  <inkml:trace contextRef="#ctx0" brushRef="#br0" timeOffset="27805.9">11165 10053 260 0,'-3'13'96'0,"6"-13"-75"0,4 0 10 0,-3-3-2 15,0-3-6-15,3 2 0 0,0-5-12 16,3 0-4-16,4-1-5 16,-3 1-2-16,3 3 3 0,0-1-2 15,0 1-1-15,-3 3-13 16,-1-3-4-16,5-1-33 15,-8-2-13-15,0-4-53 16</inkml:trace>
  <inkml:trace contextRef="#ctx0" brushRef="#br0" timeOffset="28193.31">11328 9765 260 0,'0'-3'99'0,"3"-3"-77"0,4-4 9 0,-3 7-2 15,-1 0 0-15,4-3 2 16,0 2 1-16,4 1 0 16,0 6-17-16,-4 4 0 0,0-1 1 15,0 3 1-15,0 4-1 16,0 3-2-16,-4-1-1 15,1 1-7-15,-1-3-2 16,1 8-4-16,0 1-1 16,-1 4 1-16,1-1 0 15,-1-3 0-15,1 6 0 16,3-9-3-16,0-1 2 0,0-5 1 16,0-7 2-16,0-6-3 15,0-3 0-15,4-6 1 16,-1-1 2-16,1 1-28 15,-1-1-11-15,1 4-51 16,3 6-18-16,4 3-38 16</inkml:trace>
  <inkml:trace contextRef="#ctx0" brushRef="#br0" timeOffset="28735.23">11522 9514 288 0,'-7'-9'110'0,"7"2"-86"0,0 1 16 15,0 6 0-15,0 0-11 16,3 6-2-16,4 7-9 16,7 12-1-16,4 3-10 15,0 13 5-15,3 0 1 0,0 3-2 16,4 3-1-16,-4 9-6 0,0 7-1 15,-3 0-1-15,-4-10-2 16,0-6 3-16,-7-9 0 16,0-10-8-16,-3-3-2 15,-1-6-38-15,-3-4-18 16,-3-2-102 0</inkml:trace>
  <inkml:trace contextRef="#ctx0" brushRef="#br0" timeOffset="29394.55">10566 8878 236 0,'0'-25'88'0,"0"15"-69"0,-4-2 17 0,1 5 3 15,-1 1-10-15,1 0-2 16,-1 0 0-16,1-1 2 0,3 1-15 16,0-3 3-16,0 9 3 0,0 0 4 15,3 6 5-15,1 6-2 16,-1 7 1-16,4 13-10 15,0 15-3-15,4 12-8 16,3 4-5-16,4-4-1 16,-1-2-1-16,1-7 0 15,3-3 0-15,-3-6-3 16,-1-4 2-16,-3-5-52 16,1-7-22-16,-5-6-103 15,1-7-52 1,-8-2 113-16</inkml:trace>
  <inkml:trace contextRef="#ctx0" brushRef="#br0" timeOffset="31420.03">12252 10681 168 0,'4'-7'63'0,"-4"7"-49"0,3-3 7 0,-3 0 0 0,0 0 4 16,0 0 7-16,4-4-2 16,-4 1 0-16,0 0-17 15,3 3 10-15,-3 0 6 0,0 3 2 16,0 0 4-16,-3 6-13 16,-1 3-5-16,1 4-8 15,-5 6-4-15,1-1-2 16,-3 11-3-16,-1 5 1 15,-3 10 1-15,-4 3 1 16,1 10 1-16,-1-1-2 16,-3-9-2-16,0-6-2 15,3-4 1-15,1-5 1 0,2-4 2 16,1-3-1-16,0-6-1 16,4-3-2-16,-1-1 1 15,4-2-1-15,0-4-2 16,3-3-35-16,4-6-16 15,0 0-98 1</inkml:trace>
  <inkml:trace contextRef="#ctx0" brushRef="#br0" timeOffset="31785.72">11938 10721 248 0,'0'0'93'0,"0"7"-72"0,4 2 7 15,-1-3-2-15,4 4-3 16,4 2 3-16,3 4-5 15,3 3-1-15,8 6-11 16,3 6 1-16,1 13 1 0,2 6-4 16,1-3-2-16,0-3-5 15,-4-6-2-15,0-4 3 16,-7-2 3-16,1-10-1 0,-5-7 0 16,1-5-3-16,-4-10-1 15,-3-4-32-15,-1-5-13 16,-3 0-98-1</inkml:trace>
  <inkml:trace contextRef="#ctx0" brushRef="#br0" timeOffset="32352.59">12305 9991 244 0,'-4'-3'93'0,"4"-1"-72"0,-3 1 5 15,3 3-3-15,0-3-7 16,0 0 3-16,0-3 1 16,0-4 2-16,0 1-12 15,3 0 3-15,1-1 3 0,3 1-2 0,0 6 2 16,4-4-3-16,-1 7 2 16,1 7-2-16,-1 2 0 15,1 10 1-15,-4 6 2 16,0 3-7-16,-3 7-1 15,-1-4-4-15,1 7-1 16,-4-4-1-16,0-3-2 16,0 1 1-16,0-7-1 15,0-3 0-15,3-3 0 16,1-4-3-16,-1-2 2 16,4-1 1-16,0-2 2 15,4-4-3-15,3-3 0 16,0-3 3-16,4 0 1 15,-1 0-4-15,1 0-1 16,0-3-8-16,-4-3-4 0,0 6-34 16,4-3-14-16,-8-4-43 15,4 4-16-15,0-3 7 16</inkml:trace>
  <inkml:trace contextRef="#ctx0" brushRef="#br0" timeOffset="32686.46">12647 10113 252 0,'-3'3'96'0,"3"-3"-75"0,0 0 6 0,0 0-4 16,3-3-2-16,4 0 4 15,0 0-2-15,4-4-2 16,-1 1-11-16,1-3-6 0,0 6-3 16,-1-4 1-16,1 7 3 15,-1-9-2-15,1 9-2 16,-1-9-33-16,1-1-14 15,-4 4-39-15,0-4-14 16,4 1-2 0</inkml:trace>
  <inkml:trace contextRef="#ctx0" brushRef="#br0" timeOffset="33132.37">12961 9730 260 0,'-7'-3'96'0,"3"3"-75"0,1-3 8 0,3 3-3 16,-7 0-10-16,3 3 1 15,1 0-8-15,-4 4-1 16,3 2-4-16,1 4 2 0,-1 2 3 16,4 7-5-16,0 7-2 15,4 5-1-15,3 7-1 16,0 0 0-16,3 6 0 15,1-7 0-15,3-5 2 16,4-4-3-16,-1-6 0 16,1-6 3-16,0-3 1 0,-4-7-4 15,0-3 1-15,0-2-20 16,0-4-9-16,-3 0-84 16,-1-7-61-1,-3-5 71-15</inkml:trace>
  <inkml:trace contextRef="#ctx0" brushRef="#br0" timeOffset="33373.94">13095 9887 260 0,'-3'10'96'0,"3"-10"-75"0,7 0 3 0,-4 0-4 16,1 0-9-16,3 0-1 15,3-3-4-15,1 3-1 16,0-4-3-16,3 1 1 0,-4 0 0 16,4 0-1-16,-3 0-2 15,-1-3-4-15,1-1 0 16,0 1-117 0,3 0-57-16,-4-1 85 15</inkml:trace>
  <inkml:trace contextRef="#ctx0" brushRef="#br0" timeOffset="33732.44">13264 9699 228 0,'8'6'85'0,"-5"-12"-66"0,4 6 16 15,-3 0 4-15,-1 0-1 16,4 0 4-16,0 6-6 15,0 1-1-15,0 2-20 16,0 0 2-16,0 4 3 0,1 3-5 16,-5 3 2-16,1-4-10 15,-1 4-4-15,-3 0-2 16,0 0 1-16,0-1-3 16,0 1-2-16,4-3 2 15,-1 0 0-15,1-4 1 0,-1 4 0 16,4-7-3-16,0-6 2 15,0-3 1-15,0-3 0 16,4-3 0-16,0-3 2 16,-1-1-14-16,-3 1-7 15,4-1-45-15,-4 4-19 16</inkml:trace>
  <inkml:trace contextRef="#ctx0" brushRef="#br0" timeOffset="34033.44">13487 9661 332 0,'24'19'126'0,"-6"-9"-98"0,7 9 1 16,-15-10-5-16,8 3-10 16,0 10 2-16,-1 4-9 15,-3 8-2-15,-3 10-3 16,-4 6-2-16,-3-6 1 0,-4 3-1 16,-4-9 0-16,0-10-14 15,1-6-3-15,-4-7-33 0,0-2-13 16,3-7-75-1</inkml:trace>
  <inkml:trace contextRef="#ctx0" brushRef="#br0" timeOffset="34664.36">12460 8831 168 0,'0'-4'66'0,"0"1"-52"0,0 0 17 0,0 3 2 16,0 0-3-16,0 0 2 16,0 0-1-16,0 0 1 15,0 0-17-15,0 6 2 0,4 4 3 16,-1-1-7-16,1 7-2 16,-1 9-9-16,1 6-1 15,-1 7-1-15,1 3 0 16,-1-4 4-16,4-2 2 15,0-7-2-15,1-3-3 16,2-6 2-16,4-3 0 16,4-7 1-16,7-6 2 15,-4-3-1-15,3 0 2 16,1-3-4-16,0-3-2 0,-1-4 0 16,-2 7 1-16,-5-3-1 15,1 6-1-15,-4-3-48 16,0 0-20-16,-3 0-74 15</inkml:trace>
  <inkml:trace contextRef="#ctx0" brushRef="#br0" timeOffset="34992.61">12841 8784 256 0,'0'-10'96'0,"-3"10"-75"0,3 0 14 0,0 0 3 16,0 6-11-16,0 4-3 16,3 2-6-16,1 7-1 15,-1 6-9-15,1 10-3 0,-1 9 1 16,1 6-3-16,-1 0 0 15,4 0-1-15,0-3-2 16,0-3 1-16,1-3 1 16,-1-4-3-16,3-5 0 15,1-4-21-15,-1-3-8 16,1-6-29-16,-4-3-10 16,7-1-54-16</inkml:trace>
  <inkml:trace contextRef="#ctx0" brushRef="#br0" timeOffset="36690.41">13889 10665 160 0,'-4'-10'60'0,"1"4"-47"0,3-6 13 0,-4 5 3 16,1-2-6-16,-1-7 1 15,1 7 0-15,-1-10 2 16,1 10-14-16,-1-1 4 0,4 1 2 16,0 6-4-16,0 3 0 15,4 6 3-15,3 7 3 0,0 5 1 16,3 4-1-16,8 6-4 15,3 4-2-15,4 2-2 16,3 7 2-16,0 9-5 16,1 7-1-16,-1-4-2 15,-4 0-1-15,1-9-3 16,-4-9-2-16,0-4 1 16,-3-9 1-16,0-9-3 15,-1 2 0-15,1-12 3 16,-7 4 1-16,-1-7-28 15,1 0-12-15,-4-7-42 16,0 7-15-16,0-12-38 16</inkml:trace>
  <inkml:trace contextRef="#ctx0" brushRef="#br0" timeOffset="37051.87">14277 10533 200 0,'3'-6'77'0,"-3"6"-60"0,0 0 21 0,0 0 6 16,0 6-9-16,0 4-3 15,0 5-7-15,0 4-2 0,4 9-12 16,0 10-2-16,-1 6 1 0,1 12 0 15,-1 16 2-15,1 7-6 16,-1 5-2-16,1 1-2 16,-1 9 1-16,1 6-2 15,-4-9-1-15,3 0 1 16,1-9-1-16,3-7-3 16,0-9 2-16,0-6 1 15,0-20 2-15,0-5-17 16,0-20-4-16,4-8-35 15,-4-10-13-15,3-7-62 16</inkml:trace>
  <inkml:trace contextRef="#ctx0" brushRef="#br0" timeOffset="37699.8">14390 9643 272 0,'0'3'104'0,"0"-3"-81"0,3 0 9 0,-3 0 1 16,4 3-6-16,-1-3 4 16,4 3-6-16,4 0-1 15,0 0-13-15,3 0-2 0,0-3 1 16,3 7-6-16,1-7 0 16,0 0-4-16,-1 0-1 15,1-7 3-15,0 7 1 16,-1-3-4-16,-3 0 1 0,1 0-33 15,-5 0-13-15,1 3-28 16,-4 0-9-16,0-3-41 16</inkml:trace>
  <inkml:trace contextRef="#ctx0" brushRef="#br0" timeOffset="38041.54">14686 9354 244 0,'0'0'90'0,"0"0"-70"0,-3 0 6 0,3 0-1 16,0 6-10-16,3 7 2 15,1 6-8-15,-1 9-3 16,4 13-3-16,0 3 0 0,0 3 2 16,0 3-2-16,0-3 0 15,1 3-1-15,-1 0-2 16,0-3 1-16,0-9-1 16,0 3 0-16,-4-7 0 15,4-6-14-15,0-6-5 16,-3-6-50-16,3 0-22 15,4-10-11-15</inkml:trace>
  <inkml:trace contextRef="#ctx0" brushRef="#br0" timeOffset="38556.31">15046 9564 256 0,'-4'0'96'0,"4"-3"-75"0,0-3 17 0,0 6 3 15,0-3-11-15,4-4 0 0,3 7-8 16,0 0-2-16,0 7-11 16,4-4-1-16,6-3-1 0,-3 0-3 15,4 0-3-15,0 0-3 16,-1-3 1-16,-2-4 1 16,-1 7 2-16,0-3-3 15,-4-3 0-15,1 6-28 16,-1 0-10-16,-2 0-34 15,6 6-91 1</inkml:trace>
  <inkml:trace contextRef="#ctx0" brushRef="#br0" timeOffset="38926.99">15371 9304 260 0,'0'0'96'0,"0"0"-75"0,-4 0 3 0,4 9-4 16,0-2-2-16,0 2 3 15,0 4-5-15,0 2-1 16,4 10-9-16,3 4 0 0,0 15 4 0,3-1-6 16,1 1 0-16,3-3-2 15,0-3-2-15,0-1 1 16,-3-5-1-16,-1 5-5 16,1-5 1-16,-4-4-11 15,0-9-6-15,-3-4-15 16,-1-11-75-1,4-8-42 1,-3-5 48-16</inkml:trace>
  <inkml:trace contextRef="#ctx0" brushRef="#br0" timeOffset="39708.21">14690 8542 256 0,'-7'0'96'0,"3"0"-75"0,-3-3 12 0,7 3 2 16,0 0-6-16,-3 0 1 16,3 0-13-16,0 0-5 0,0 3-7 15,3-3 9-15,4 10 6 0,4-4-6 16,3 0-1-16,0-3-7 16,0 0-4-16,0 0 1 15,4 1 0-15,-4-4-1 16,0 0-2-16,0 0 1 15,0-4-1-15,0 4 0 16,0 0 0-16,-3 4-47 16,0-1-20-16,-1 6-87 15</inkml:trace>
  <inkml:trace contextRef="#ctx0" brushRef="#br0" timeOffset="40203.4">14866 8320 236 0,'0'-10'88'0,"0"4"-69"0,0-4 17 0,0 7 5 16,0 0-9-16,0-3 1 15,4 6-7-15,-1-3-4 16,4 3-12-16,4 0 0 0,3 0 3 16,4 3-1-16,3 3 1 0,0 0 1 15,4 1 4-15,-4 2-4 16,0 4 0-16,-3-1-6 16,-4 4 0-16,-4 3-3 15,-3 6 0-15,-3 6-3 16,-4 7-2-16,0 2 1 15,-4-2-1-15,1 6-3 16,-1-6 2-16,1-7 1 16,3 0 2-16,3-9-3 15,1-3-2-15,3-3 2 16,7-7 0-16,-4-6 5 16,1 7 5-16,3-10-5 0,0 6 0 15,0-6-4-15,-3 0-1 16,0 0 3-16,-1 0 1 15,1 3-48-15,-1-3-21 16,-3 0-84 0,7 0-65-16,-3 0 84 15</inkml:trace>
  <inkml:trace contextRef="#ctx0" brushRef="#br0" timeOffset="43160.02">14542 8069 172 0,'-11'-16'66'0,"7"13"-52"0,-6 3 8 0,3 3 1 16,0 3-8-16,0 4 2 16,-4 2-6-16,0 1-1 15,1 2-6-15,-1 1 2 0,1 3 3 16,-1-7-3-16,1 7-1 15,-1-6 0-15,0-1 1 16,1 1-1-16,-1-1 2 16,1-2-4-16,-1 9-2 15,0-4 0-15,1 4 1 16,-1 3-1-16,1 3 2 16,-1 0-2-16,1 3 2 15,-1 1-2-15,0 2-1 0,1 0 3 16,-1 1 0-16,1-1-4 15,-1 0 1-15,0 1 2 16,1-7 1-16,-1 3 1 16,1 7 0-16,-1-4-2 15,1-3 1-15,-1 4-2 16,-3-1 2-16,0 3-2 16,0 4-1-16,3 3 1 15,-3 3-1-15,3 0 0 16,-3-7 2-16,4 4-1 15,-4-3 2-15,3-4 0 16,0 1 3-16,1-1-1 16,-4 1 2-16,3-1-6 0,1 13-1 15,-1 3 0-15,0 7 2 16,1-7 1-16,3-3 1 16,0-3-2-16,0-3-2 15,0-1 1-15,0-2 1 16,-1 0 1-16,1-1 1 15,4 4-2-15,-1 9 1 16,1-3-4-16,-1 3-2 16,1-3 2-16,-1-3 0 15,1-3 1-15,-1-3 0 16,1 2 0-16,-1-5 2 16,1-1-1-16,-4 1-1 15,-1-4 1-15,1 10-1 0,0 0 0 16,0 3 0-16,0 0 2 15,0-4 1-15,4-2-1 16,-1-7-2-16,1 7 1 16,-1-4-1-16,-3 1 0 15,4-1 2-15,-1 4-3 16,0 6-2-16,1 3 2 16,-1 0 0-16,1 3 3 15,3-6 1-15,0-3-4 16,0 0 1-16,0-1 0 15,0 1 0-15,0 3-3 16,0 3 2-16,0 3 1 0,0 7 2 16,3 2-3-16,1-12 0 15,-1 0 3-15,5-9 3 16,-1-7 0-16,3 7 0 16,1-7-1-16,-1 1 0 15,8-7 0-15,-4 3 0 16,4 3 0-16,3 1 2 15,0 2-3-15,7 1 0 16,0-1-1-16,4-6 1 16,0-3 4-16,3-6 4 15,1-6-4-15,-1-4-2 16,0-9-2-16,0 0 0 16,1-3 0-16,-1-3 1 15,4-7 4-15,7-6 3 0,3-9-4 16,4-3-2-16,3-4 0 15,-3 1-1-15,0-1-2 16,0-2-2-16,-18 8 3 16,25-11 2-16,0-17-4 15,4-5-1-15,-1-4 4 16,-6 3 2-16,-8 3 0 16,4 1-1-16,-11 2 1 15,-3-2 1-15,4-7-3 16,-1-3-3-16,4 3 0 15,-4 7-1-15,0-1 0 16,-3 7 0-16,-7 3 0 16,-4-10 2-16,-3-12-1 0,-4-7 2 15,0 4-2-15,-3 6-1 16,-1 3 1-16,-2-3 1 16,-5-6-1-16,1-6-1 15,-1 5 1-15,-3 4-1 16,4 6 0-16,-4 4 0 15,0-7 0-15,0-7 0 16,0-8 0-16,0 2 0 16,-3 1 0-16,-1-7 0 15,-3-12 0-15,0-7 2 16,-3 10-1-16,-4 3 2 16,0 3-4-16,-4-3 0 15,1 3 1-15,-5 6 2 16,1 13-1-16,-3 3-1 0,-5 10 1 15,1-1-1-15,-3-6 0 16,-5-9 0-16,-2 9 0 16,-1 6 0-16,-3 17 0 15,-4 5 0-15,0 13-11 16,0 12-5-16,-3 13-19 16,-8 13-5-16,-2 18-14 15,-5 4-7-15,-3-1-39 16,14-2-16-16</inkml:trace>
  <inkml:trace contextRef="#ctx0" brushRef="#br0" timeOffset="44337.03">9208 14293 236 0,'-15'-13'90'0,"8"10"-70"0,0 0 15 0,7 3 0 15,0 0-9-15,0 0-1 16,0 6-5-16,0 7-3 16,4-1-9-16,3 1 4 0,3 6 3 15,5-4 4-15,6 1 1 16,3-4-9-16,5 1-2 16,6-4 1-16,0-2 1 15,0-1-3-15,4 0 0 16,0 0-1-16,3 1 1 15,4-1-2-15,-3-3-1 16,-1 3-1-16,-3-2 0 0,-4-4-2 16,-3 0-2-16,-8-4 1 15,-2-2 1-15,-5 6-1 16,-3 0-1-16,1 0 3 16,-5 0 2-16,1 6-2 15,-4-2-2-15,0-4-5 16,0 6 0-16,-4-3-36 15,1-3-13-15,-1 0-6 16,1 0 0-16,-4 0-24 16,3 0-10-16</inkml:trace>
  <inkml:trace contextRef="#ctx0" brushRef="#br0" timeOffset="44872.08">9303 15026 220 0,'-7'-6'82'0,"7"6"-64"0,7-3 9 15,-4 3 0-15,4 3-5 16,4 0-1-16,0 0 0 16,3 4 1-16,0 2-12 15,0 0 8-15,3 1 4 0,1 2 0 16,3 1-1-16,4-1-3 0,0-2 1 16,6-1-1-16,8-2-2 15,7-4-2-15,3-3-1 16,-3 0-5-16,0 0 0 15,-7 0-5-15,-4 0 0 16,-6 0-1-16,-1 0 1 16,-4 0-2-16,-2-3-1 15,-5-4-41-15,-3-2-18 16,0-4-19-16,-3-2-7 16,3 2-50-1</inkml:trace>
  <inkml:trace contextRef="#ctx0" brushRef="#br0" timeOffset="46478.32">10799 13716 196 0,'-8'-16'74'0,"5"13"-58"0,-4-7 16 16,3 4 4-16,1 6-3 15,-1-3 3-15,1-3-7 16,3-4-1-16,0 1-15 16,3 3 5-16,4-4 3 0,4 1-5 15,3-4 1-15,4 1-4 16,-1 2 2-16,8 1 1 0,0 0-1 15,-1 9-1-15,5-4-1 16,-1 4-3-16,0 4 1 16,0 2 5-16,1 3 4 15,-5 4-1-15,-3-1-2 16,1 4-3-16,-8 3 1 16,-4 3-2-16,-3 12 0 15,-3 4-5-15,-8 6-3 16,-3 9-2-16,-3-6 0 15,-4-3-2-15,-1 0-1 16,1-10-2-16,0-2 1 16,0-7 1-16,4 3 2 0,-1-6-1 15,4-6-1-15,0-4 1 16,0-2 1-16,3-1-6 16,4-6 1-16,7 0-1 15,4-6 2-15,3 0 1 16,7-3 1-16,4 0 2 15,3-4 1-15,4 1-1 16,3 2 1-16,4 1-2 16,0 3-1-16,0 3 1 15,-4 3 1-15,4 3-1 16,-4 4 2-16,0-1-2 16,-3 4 2-16,-4-1-2 15,-3 1-1-15,-8 6 1 0,-2 6-1 16,-8 3 0-16,-4 3 2 15,-6 1-1-15,-4 5-1 16,-8-2-2-16,1-4 1 16,-7-3 3-16,0 4 1 15,-7-1-4-15,-4-3 1 16,-10-3 0-16,-8-3 2 16,-13 3-3-16,-1-6 0 15,8-3-1-15,3-4-2 16,4-2 3-16,6-4 2 15,4 4-7-15,8-10-1 16,6 0-20-16,7 0-8 16,8-10-13-16,3 1-3 15,7-4-12-15,3-2-5 0,8-1-93 16</inkml:trace>
  <inkml:trace contextRef="#ctx0" brushRef="#br0" timeOffset="47559.54">12118 13785 200 0,'3'-13'77'0,"-3"10"-60"0,0-3 21 15,0 6 9-15,0 0-1 16,0 0 3-16,-3 3-10 16,-1 6-4-16,1 4-19 15,-4 15 1-15,3 7 3 0,1 2-5 16,-4 7 2-16,0-3-4 15,0 0 0-15,-4 2-7 0,0 4-2 16,1 7-2-16,-4-1 1 16,0 7-2-16,3-7 2 15,0-6-4-15,1-6 0 16,3-4 1-16,0-5 0 16,3-7-3-16,1-3 2 15,-1-7-19-15,4-2-9 16,0-4-14-16,0-5-4 15,0-4-36-15,7-10-14 16,4-2-26 0</inkml:trace>
  <inkml:trace contextRef="#ctx0" brushRef="#br0" timeOffset="47919.14">11843 13932 240 0,'0'-3'90'0,"0"3"-70"0,3 3 10 16,-3-3 2-16,4 9-3 15,6 7 5-15,1 3-3 16,3 6-1-16,4 3-17 15,3 7 3-15,7 5 4 0,7 11-5 0,4 11 2 16,0 1-6-16,0-6-1 16,0-1-9-16,-4-9-2 15,-3-6 0-15,-4-4 2 16,0-5 0-16,-7-4-1 16,-3-9-2-16,-4 0-1 15,0-10-29-15,-3-3-14 16,-1-6-18-16,-3-3-8 15,-3-3-63 1</inkml:trace>
  <inkml:trace contextRef="#ctx0" brushRef="#br0" timeOffset="48369.66">12174 13180 264 0,'-3'0'101'0,"3"0"-78"0,0 0 2 16,0 0-3-16,0 9-5 0,0 0 1 16,3 4 2-16,1 6 0 15,3 6-11-15,0 6 6 0,0 7 4 16,0-1-1-16,0-2-1 16,0-10-5-16,0 3-2 15,0-9-6-15,4-3-3 16,0-4-3-16,-1-2-1 15,4-7 4-15,0-3 1 16,0 0-3-16,1-3 1 16,-5-1 0-16,1 1 0 15,-1 3-22-15,1 0-10 16,-1 0-33-16,1 0-13 16,0 0-56-16</inkml:trace>
  <inkml:trace contextRef="#ctx0" brushRef="#br0" timeOffset="48715.14">12414 13192 244 0,'-3'-6'90'0,"3"9"-70"0,-4 0 10 16,4-3-1-16,-3 6-6 16,3 1-2-16,0 5-3 0,0 7 1 15,0 6-10-15,3 10 1 0,1 5 1 16,3 4-2-16,0 3 0 16,0 0-1-16,0 0 0 15,0 3-2-15,0 1 1 16,0-1-4-16,0-3 0 15,0-6-3-15,0-7-1 16,4-12-30-16,-4 0-14 16,0-9-68-1,4-4-66-15,-1-6 58 16</inkml:trace>
  <inkml:trace contextRef="#ctx0" brushRef="#br0" timeOffset="49825.48">10823 15039 236 0,'-14'-16'88'0,"7"10"-69"0,-4-3 19 0,8 5 4 15,-1 1-16-15,4 0-2 16,0 3 1-16,4 3 1 15,3 4-13-15,4-1 3 0,-1 0 2 16,1 0-4-16,-1 1 2 16,1-1-5-16,0-3 1 15,-1 0-1-15,4 0 1 16,0-3-2-16,4 0-1 16,0 0 1-16,3 0 1 15,3 0-3-15,5 0 0 16,6 0-1-16,7 0 3 0,4 0-3 15,0 0-2-15,3 0 4 16,1-3 4-16,3 0-3 16,3 0 2-16,8-3-5 15,6-1 1-15,-3 1-5 16,0 0 0-16,-7 3 1 16,0 0 0-16,0 3-2 15,0 0-2-15,0 0 1 16,0 0-1-16,-3-4 0 15,-5 1 0-15,-2 0 0 16,-8-3 0-16,1 6 0 16,-5 6 2-16,-2-3-1 15,-1 4 2-15,0-1-2 16,-3 0-1-16,-4 0 1 0,0 1-1 16,-3-4 0-16,-7 0 2 15,-4 0-1-15,0-3-1 16,0 0 1-16,-7-3-1 15,0 0-25-15,-3 0-10 16,-1-1-33-16,4 4-14 16,0 0-107-1</inkml:trace>
  <inkml:trace contextRef="#ctx0" brushRef="#br0" timeOffset="50562.97">11395 15769 200 0,'-11'-15'74'0,"4"5"-58"15,0 1 20-15,4 9 7 0,-1 0-11 16,4 0-1-16,0 0-5 16,0 0-1-16,4 6-14 15,-1 4 7-15,8 2 2 0,3 7 3 16,3 3 1-16,8 6-5 15,7 0 1-15,7 1-7 16,3 2-3-16,0-3-8 16,1 0-1-16,-5 1 1 15,-2-4 1-15,-5-3 1 16,-2 0 0-16,-8-7-5 16,0 1-1-16,-3-4 1 0,-4-2 2 15,-4-1 0-15,1-6-1 16,-4 4-19-16,0-4-8 15,0-6-19-15,-3-4-9 16,-1 7-98 0</inkml:trace>
  <inkml:trace contextRef="#ctx0" brushRef="#br0" timeOffset="50982.4">11818 15628 220 0,'0'0'85'0,"0"7"-66"0,7-4 8 15,-3 6-2-15,-1 4 0 16,4 2 2-16,0 10 3 15,4 10 4-15,-1 6-19 16,5 6 7-16,-1 0 2 0,0 3-4 16,0 3-1-16,0 13-11 15,4 6-3-15,3 10-5 16,0-10-1-16,4-6 3 16,-1-7 1-16,1 4-4 0,3 0-1 15,-3-1 1-15,0-8 0 16,-4-1 3-16,0-12 1 15,-3-10-4-15,-4-3-1 16,-4-3-2-16,1-9 0 16,-4-6-28-16,0-4-12 15,-7-6-45-15,4-13-21 16,-8-2-8 0</inkml:trace>
  <inkml:trace contextRef="#ctx0" brushRef="#br0" timeOffset="51642.84">11980 15356 272 0,'-3'0'104'0,"-1"0"-81"0,1 0 14 0,3 0-1 16,-4 0-13-16,1 0 0 15,-1-7-10-15,1 7-3 16,3-3-5-16,0-3 1 0,3-4 0 16,1-2 6-16,-1-4 3 15,4 1-2-15,0-1 0 16,4 3-3-16,3 4-1 16,4 3 1-16,6 6 1 15,1 9 6-15,3 13 3 16,-3 3 5-16,0 3 4 15,-4 4-4-15,-4-1-3 16,-2 0-8-16,-5 4-1 16,-3-7-8-16,0 7-3 15,-3-4-4-15,-1 0 1 0,-3-2 1 16,0 5 0-16,4-6-3 16,-1-3 2-16,4-3-1 15,1-6 0-15,2 0 0 16,1-7-2-16,-1-6 5 15,4-3 1-15,-3 0 0 16,3-9-2-16,0-1 1 16,0 1-1-16,0 0 0 15,1-4 2-15,-1 0-3 16,0 4 0-16,-4 0-32 0,-3 2-15 16,0 1-49-1,4-3-18-15,0 2-59 16</inkml:trace>
  <inkml:trace contextRef="#ctx0" brushRef="#br0" timeOffset="53758.83">11613 12803 160 0,'-17'0'60'0,"6"-3"-47"0,-3-6 13 0,7 2 0 15,0 4-1-15,-4-6 0 16,1-1 1-16,-1 1 3 16,1 0-15-16,-1-1 7 0,1 4 6 15,-5 0-4-15,1 3-1 16,0 3-8-16,0 0-1 15,-4 0-6-15,1 0-2 16,-1 0 4-16,-3 0 2 16,0 0-4-16,-7 3 1 15,-4 0-1-15,0 3 1 0,-3 4-2 16,0 2-1 0,-1 7-3-16,5 3 1 0,-1 0-2 15,4 3 2-15,-1 0-4 16,1 0-2-16,0 3 2 15,0 4 2-15,-1-7 0 16,-2 0-1-16,-1 0 1 16,4 0-1-16,-1-3 0 15,1 3 2-15,0-3-1 16,0 0 2-16,3-3 2 16,0 12 2-16,4-6-3 15,0 3-1-15,3 1-1 16,1 2-2-16,3 3 1 15,0 4 1-15,3-3-3 0,0 5 0 16,1-2 3-16,3 0 3 16,0-1-4-16,0 4-3 15,0 3 1-15,0-3 2 16,0 9 0-16,3-6-1 16,-3-4 1-16,3-2-1 15,1-3 0-15,-1-1 0 16,1-6 0-16,-1 4 2 15,1-4-3-15,-1 0 0 16,1 7 3-16,-1-1 1 16,4 7-4-16,0 3-1 15,0 9 1-15,0-9 2 0,0 3-2 16,0 0 0-16,0-6 1 16,4-4 2-16,-1 1-3 15,1 0 0-15,-4-1 1 16,3 7 2-16,1 3-3 15,3 16 0-15,0-7 1 16,4-2 0-16,-1-1 0 16,4-9 0-16,0 0 0 15,0-4 2-15,1 1-1 16,2 6 2-16,1 7 0 16,3-1 1-16,0 10-2 15,0-10 1-15,0-3-2 16,4-3-1-16,0-9 3 0,0 6 0 15,-1-4-4-15,4 7-1 16,-3 7 3-16,0 8 1 16,0 1 0-16,3-3 1 15,-4-4-4-15,5 1-2 16,-1-1 4-16,4 7 1 16,3 6-3-16,0 3-1 15,1-9 1-15,-1-7 2 16,0-3 0-16,0-6-1 15,1 0 1-15,-5 0 1 16,5 4-3-16,-5-4 0 16,-2 3 1-16,-1 3 0 15,0-3 0-15,4-6 2 16,3 0-1-16,0-3-1 16,4-4 1-16,0-2-1 0,0-4-3 15,0 1 0-15,-4 5 4 16,0-2 3-16,-3-4-1 15,0-3-2-15,-4-3 4 16,4 0 1-16,3-3-2 16,4-3-1-16,7-3-1 15,-1-4-2-15,5 4 1 16,-4-6 1-16,-4-4-1 16,-3 0-1-16,0-6 1 15,-4 0-1-15,0-6 6 16,0-7 6-16,4-9 0 15,4-6 1-15,6-10-3 0,4 1 1 16,3-4-4-16,-3 0 1 16,0 1-5-16,-3-4-2 15,2-7 0-15,5-11-1 16,6-4 6-16,1-3 6 16,-4 12-6-16,-7-2-1 15,-7 6 1-15,-8-10 3 16,-2-9-4-16,-8-10-1 15,0 1-2-15,-7-1 1 16,1-6-2-16,2 1-1 16,4-14-2-16,4 10 1 15,3 10 1-15,1 12 2 0,-4 6-1 16,-1 0-1 0,-3-12 1-16,-6-9 1 0,-8-1-1 15,-7 10 2-15,-4-4-2 16,-3-18-1-16,-7-10 1 15,-3 10-1-15,-1 3 2 16,-7-3 1-16,1-19-4 16,-4 6-1-16,0 13 1 15,-1 9 2-15,1-6 0 16,-4-12-1-16,1 2-2 16,-1 1-1-16,-3 9 4 15,-7-16 3-15,-4 0-1 16,-7 13-2-16,-3 12 0 15,-8 10-1-15,4 15-3 0,0-5 2 16,4 2 1-16,-1-3 0 16,1-3 2-16,-7 3 1 15,-8 3-4-15,-6 4-1 16,-4 9 1-16,6 0 0 16,1 6 3-16,4 15 1 15,-4 14-4-15,-4 5 1 16,-3 7-2-16,4 6 0 15,6 4 0-15,4-1 0 16,0 0 0-16,0 0 0 16,-3 1-7-16,3-4-4 15,7 3-4-15,7-3 0 16,7 7-22-16,11 5-9 16,7 1-26-16,7 3-11 0,14 6-86 15</inkml:trace>
  <inkml:trace contextRef="#ctx0" brushRef="#br0" timeOffset="56417.94">23749 3704 196 0,'4'-16'74'0,"-4"13"-58"0,0-9 16 0,0 12 2 16,0-3-4-16,0-1 0 15,0 1-4-15,0 0 1 16,0 3-15-16,0 0 2 0,-4 6 0 15,4 1-3-15,0 15-1 16,0-4 0-16,0 17 1 16,0-7 1-16,0 13 2 15,0-7-1-15,4 10 0 16,-1-6-5-16,1 12-3 16,-1-12-5-16,1 9 0 15,-1-10 0-15,1-5 2 16,-1-1-36-16,1-9-17 15,-1-6-109 1</inkml:trace>
  <inkml:trace contextRef="#ctx0" brushRef="#br0" timeOffset="57376.87">26607 3829 208 0,'-4'-34'79'0,"-3"21"-61"0,3-2 17 0,4 8 3 0,0-2-7 15,0 6-1-15,0-3 1 16,0-4 3-16,0 10-19 16,0-3 7-16,0 3 2 0,0 13-1 15,0 5-2-15,-3 14-5 16,3-7-2-16,0-6-8 15,0 12-2-15,3 13-2 16,4 0 1-16,1 0-2 16,-1-3-1-16,0-1 1 15,-4-11-1-15,1-4-29 16,-1-3-13-16,1 6-33 16,-1-3-14-16,1-6-49 15</inkml:trace>
  <inkml:trace contextRef="#ctx0" brushRef="#br0" timeOffset="60111.2">19350 10082 192 0,'0'-7'71'0,"0"7"-55"0,0 0 0 0,0 0-5 16,0 0 4-16,0 0 2 15,0 0-2-15,0 0-1 16,3 0-8-16,1 0 5 0,-1 0 2 16,1 0-2-16,3 0 1 0,-3 7-3 15,6-4 0-15,1-3-1 16,3 6 0-16,0-3 0 15,4 0 2-15,-4-3-1 16,7 0 0-16,-3 0-3 16,3 3 1-16,-4 1-2 15,4-1 2-15,-3 0-4 16,7 3 0-16,-4-3-1 16,4 4 1-16,-4-1-4 15,4-3 0-15,-4 0 3 16,0 0 1-16,-3 0-1 15,-1-3-2-15,-3 0-2 16,-3 0 1-16,-1 0 1 0,1 0 2 16,-4 0-14-16,0 0-7 15,0 0-54-15,4-3-23 16,-4 0-21 0</inkml:trace>
  <inkml:trace contextRef="#ctx0" brushRef="#br0" timeOffset="60635.18">19498 10627 204 0,'-11'3'77'0,"11"-3"-60"0,-3 7 10 15,3-7 4-15,0 0-13 16,0 0 0-16,-4 3 1 15,4-3 0-15,0 3-10 16,0 0 6-16,4 3 2 0,-1-3 2 0,5 4 1 16,-1-4-7-16,7 3 0 15,-4-3-4-15,11 4 2 16,-3-4 0-16,14 0 1 16,-4 0-4-16,11 0-3 15,-7-3 0-15,6 6-1 16,-6-3 0-16,0-3 2 15,-4 7-1-15,0-4 0 16,-6-3-3-16,-1 0-2 16,-4 0 1-16,1 0-1 15,-4 0-3-15,0 0 2 16,-3 0-43-16,-1 0-18 16,1 0-62-1,3 0-61-15,-3 0 65 0</inkml:trace>
  <inkml:trace contextRef="#ctx0" brushRef="#br0" timeOffset="61791.25">20987 9862 248 0,'0'-6'93'0,"0"6"-72"0,-4 0 7 0,4 0 0 16,0 0-6-16,0 0-1 15,0 0 0-15,0 0-1 16,0 0-11-16,0 0-1 0,-3 9 2 16,-1 1-6-16,-3 12 0 15,0-7 0-15,-4 23 2 16,4-10-3-16,-3 4-2 0,3-7 0 15,0-3-1-15,0 3 0 16,3-7 0-16,1-2-3 16,3-3 2-16,0-1 1 15,3-2 2-15,1-1-3 16,-1-3 0-16,1 1 1 16,3 2 2-16,0-3-1 15,0-3-1-15,0-3 1 16,4 7 1-16,-1-4-3 15,4-3 0-15,-3 0 1 16,6 6 0-16,-2-3 2 16,6 3 1-16,-4-2-1 0,12 8-2 15,-8-2 1-15,3 2 1 16,-2-2-1-16,-1 5-1 16,-4-2 12-16,1 2 6 15,-4-5-3-15,-3 9 0 16,-1-4 2-16,-6 4 1 15,-1-3-7-15,-6 3-2 16,-1-4-5-16,-10 7-1 16,0-3-1-16,-11 0 1 15,4-3-4-15,-7-4 0 16,3 1 1-16,-3-7 0 16,3-3-3-16,1-3 0 15,3 0-31-15,-1 0-13 16,5 0-18-16,3-6-7 15,3-1-74 1</inkml:trace>
  <inkml:trace contextRef="#ctx0" brushRef="#br0" timeOffset="62271.81">20959 9865 220 0,'0'-6'85'0,"0"6"-66"0,0 0 10 0,0 0-1 16,0 0 1-16,0 0 2 15,0 3-8-15,0 0-1 16,3 4-13-16,1-1 1 0,-1-3 3 15,1 0-1-15,6 0 3 0,-3 0-4 16,7-3 1-16,-3 0-7 16,7-3-1-16,-4 0-2 15,7 0 1-15,-3 3 0 16,-1 0 1-16,-3 0-16 16,4 0-6-16,-4 0-62 15,4 0-25-15,-4 0-25 16</inkml:trace>
  <inkml:trace contextRef="#ctx0" brushRef="#br0" timeOffset="62856.11">21368 9411 220 0,'-4'0'85'0,"4"0"-66"0,-3 0 12 16,3 0 1-16,0 0-4 15,0 0 3-15,0 0-4 16,0 0 1-16,0 0-16 16,0 6 6-16,3-3 3 0,1-3-3 15,3 6 2-15,0-3-7 16,7 7-3-16,-3-10-3 0,6 6 0 16,-3-3-2-16,4-3 2 15,-4 0-2-15,4-3 0 16,-4-3-1-16,3 6 0 15,-2-3-2-15,-1-4 1 16,-4 4-22-16,1-3-7 16,-1 6-20-16,1-3-9 15,-4 3-10-15,0-6-5 16,0 6-52 0</inkml:trace>
  <inkml:trace contextRef="#ctx0" brushRef="#br0" timeOffset="63351.67">21703 9122 264 0,'3'-12'99'0,"-3"12"-77"0,7-16 7 15,-7 16-1-15,4-6-4 16,0 3 3-16,3-4-4 16,-4 1 0-16,8 0-12 15,-4-1 0-15,3 1 0 0,1 6 5 16,3 0 2-16,0 0-3 0,0 10 1 16,0-4 2-16,-3 10 3 15,0-4-2-15,-4 10 0 16,0-3-6-16,-4 3-3 15,1 3-8-15,-8 6-1 16,1-3 1-16,-8 13 1 16,4 0-4-16,-7 12-1 15,3-12 1-15,4 12 0 16,0-15 5-16,7-4 2 16,0-5 2-16,7-7 0 15,0-4 0-15,7-2 2 16,-3-3-3-16,7-4 1 15,-4 0-7-15,3-2-1 16,1-4 2-16,0 6 1 16,-1-9-52-16,1 7-24 15,-4-4-34-15,4-3-14 0,-4 6-36 16</inkml:trace>
  <inkml:trace contextRef="#ctx0" brushRef="#br0" timeOffset="65078.75">22479 10138 188 0,'4'-9'71'0,"-4"9"-55"0,3-10 4 0,-3 10 0 16,0-3-6-16,0 0 0 16,0-3-2-16,0 3 2 15,0-4-7-15,0 4 5 0,0-6 3 16,0 9-1-16,0-10 2 0,0 10-3 16,0-9 2-16,0 6-2 15,0-3 2-15,0-4-2 16,0 4 2-16,0 0-2 15,-3-1 2-15,-1 1-6 16,0 0-1-16,1 0-2 16,-4 2 1-16,0 1-2 15,-4 3 2-15,4 0-4 16,-3 7-2-16,-1-4 0 16,-3 6 1-16,3 0-1 15,-3 7-1-15,4-6 1 16,-4 15-1-16,-1-7-3 15,1 8 2-15,0-8 1 0,0 7 0 16,4-3-3-16,-1 7 2 16,0-7 1-16,4 3 0 15,4-3 0-15,3 3 0 16,0-7 0-16,10 4 0 16,-3-6 2-16,8 0 3 15,-1-4 0-15,3-2 0 16,-3-4-3-16,4-6 1 15,-4 0 0-15,4-6 3 16,-4-1-1-16,4-5 0 16,-4-1-3-16,3-5 1 15,-3 2-2-15,0-3-1 16,-3 3 1-16,0-2-1 16,-1 2 2-16,-3 3 1 0,0 1-1 15,-3 2-2-15,-1 1 1 16,1 6-1-16,-4-3 0 15,0 6 2-15,0 0-1 16,0 9-1-16,0-3 1 16,3 7-1-16,1-4 0 15,0 7 2-15,-1-4-3 16,4 7 0-16,0-6 3 16,0 6 1-16,0-4-4 15,4 1 1-15,-4-3-2 16,3-4 0-16,-2 0 4 15,-1-2 1-15,0-4-23 0,0-3-12 16,0 0-25-16,0 0-12 16,-4 0-80-1</inkml:trace>
  <inkml:trace contextRef="#ctx0" brushRef="#br0" timeOffset="66295.84">23901 3180 184 0,'0'-3'71'0,"0"3"-55"0,0-6 9 0,0 3-1 0,3 0-1 15,1 0 1-15,6-7 0 16,15-5 0-16,0-1-13 15,6-3 0-15,5 0 2 0,3 0-5 16,3-3 0-16,4 1 0 16,7-1 0-16,17-7 2 15,22-5 1-15,10-4 1 16,22-6 0-16,24 4 2 16,0 8 2-16,21 7-7 15,4 16-1-15,-3 9-2 16,10 19 1-16,-18 6-2 15,0 9 2-15,7 10-2 16,-17 0 0-16,-14 3-1 0,-1 6 0 16,-6 16-5-16,-15 6 1 15,-10-2 2-15,-11-4 1 16,-7-7-1-16,1-5-2 16,-8-4 1-16,-11 3 1 15,-13-5-1-15,-15-4 2 16,-14-3-51-16,-10-4-19 15,-7-18-93 1</inkml:trace>
  <inkml:trace contextRef="#ctx0" brushRef="#br0" timeOffset="67121.32">25665 3597 212 0,'-4'0'79'0,"1"0"-61"0,3-9 10 15,0 9 0-15,0-3-8 16,0 0-1-16,0-3-7 15,3 2-2-15,4-2-6 16,4 3-3-16,6-13 0 0,8 1 5 16,17-7 6-16,25-10 5 0,15-5 2 15,2-17-2-15,8 1 0 16,14 6-5-16,0 9 0 16,-8 10-7-16,-2 13-3 15,-5 2-1-15,5 13 1 16,-1 9-1-16,-7 10-1 15,-7-3 1-15,-7 6 1 16,0 0-3-16,-3 0 0 16,-4-3 1-16,-7 2 2 15,-7-8-3-15,-11 6 0 16,-7-3-45-16,-6-1-22 16,-8-2-71-1</inkml:trace>
  <inkml:trace contextRef="#ctx0" brushRef="#br0" timeOffset="67736.59">27107 3974 232 0,'-7'-10'88'0,"4"13"-69"0,3-6 15 0,0 3 3 0,0 0-12 16,-4-3-3-16,4 0-6 16,-3 0-2-16,3 3-8 15,0-3-2-15,3 0 0 0,4-1 6 16,4-5 6-16,3-3-2 16,4-4 2-16,6 3-5 15,5-5 1-15,9 5-5 16,5 4-2-16,6 5-2 15,4 4-3-15,-4 0 1 16,-3 7-1-16,-3 2 0 16,-8 1 2-16,-7-1-25 15,-3 7-10-15,-7-4-69 0,-1 4-29 16,-3 3 11 0</inkml:trace>
  <inkml:trace contextRef="#ctx0" brushRef="#br0" timeOffset="70289.67">22602 9254 212 0,'-7'-3'79'15,"7"3"-61"-15,-7-7 12 0,7 7 4 0,-3 0-9 16,3 0 0-16,-4 0-5 15,4 0-1-15,0 0-10 16,0 0 1-16,4-3 3 0,-1 0-1 16,8-6 1-16,0 3-3 15,6-4 1-15,1 1 0 16,3-1 1-16,0 1-2 16,0 3 1-16,-3 2 0 0,0 4 1 15,-4 0 0-15,0 4 0 16,-4 5 0-16,-3 4 2 15,1-4-5-15,-5 7-3 16,1-4-3-16,-4 7 0 16,0-3 0-16,-4 3 1 15,1-7-5-15,-5 13 1 16,5-6 0-16,-4 6 2 16,0-3-1-16,3 3-1 15,1-6 3-15,3 6 0 16,0-6 7-16,7 0 4 15,-4-4-7-15,8-5-2 16,-4-1-1-16,7 0 0 16,-3-2 2-16,3-7 1 15,-4 0-3-15,4 0-3 0,-3 0 0 16,0 0-1-16,-1 0 0 16,1 0 0-16,-4 0-51 15,0-7-20-15,0 7-29 16,4-3-8-16,-4-3-37 15</inkml:trace>
  <inkml:trace contextRef="#ctx0" brushRef="#br0" timeOffset="72271.66">23470 9950 204 0,'4'-19'77'0,"-4"19"-60"0,0-3 17 16,0 3 6-16,-4 0-6 15,4 0 1-15,-3 0-9 0,-1 0-2 16,1-6-13 0,-1 6 4-16,-3-3 3 0,4-4-4 0,-4 7 2 15,0-3-5-15,-1 0-1 16,1 0 0-16,-3 0 1 16,3 0-3-16,-4 6-3 15,1-3-2-15,-5 9-3 16,5-6 1-16,-4 22-1 15,3-12-3-15,-3 25 2 16,0-10 1-16,0 3 0 16,3-3-3-16,4 10 2 15,0-10 1-15,7 4 0 16,0-4 6-16,7 3 4 16,-3-9 1-16,6 0 3 15,1-3-1-15,7-7 0 0,-4-2-7 16,3-1-2-16,-3-3-2 15,8-2-2-15,-5-4 3 16,4 0 0-16,-3 0-1 16,0 0 1-16,-1 0-4 15,4-10 0-15,-3 10-21 16,0-9-8-16,-1-1-16 16,1 4-6-16,-4 0-25 15,-3 3-11-15,-1 0-41 16</inkml:trace>
  <inkml:trace contextRef="#ctx0" brushRef="#br0" timeOffset="72736.03">23442 9524 284 0,'-3'-7'107'0,"3"7"-83"0,0-6 8 16,0 6-2-16,0 0-7 15,0 0 0-15,3 0-1 16,1 0-2-16,3 0-10 16,0 0 2-16,7 0 2 0,0 0-3 15,7-3-1-15,-3 0-4 16,6 0-1-16,-6 3-3 15,7-4-2-15,-8 4 1 16,5 0 1-16,-5 0-3 0,1 0 0 16,-4 0-26-16,0 0-11 15,-3 0-23-15,-4 0-10 16,0 0-67 0</inkml:trace>
  <inkml:trace contextRef="#ctx0" brushRef="#br0" timeOffset="73215">23809 9219 256 0,'4'-12'96'0,"-4"12"-75"0,3-10 10 16,-3 10 1-16,0-3-7 16,0 3 3-16,4-6-5 15,-1 6 0-15,1-3-12 16,-1-3 2-16,4 6 1 0,0 0 1 16,0 6 4-16,0-3 0 15,4 3 3-15,-4 1-3 16,0 5-2-16,0-2-5 15,-3 8 0-15,-1-2-5 16,-3 3-2-16,0 0-2 16,-3 9 0-16,-1-6 2 0,1 9 2 15,-1-6-3-15,4 3-3 16,0 1 0-16,4-4 1 16,-4-6 1-16,7-1 3 15,0-2-1-15,7-7 0 16,-4 7-1-16,8-6 2 15,-4-7-5-15,0 6-1 16,0-3-38-16,0 1-14 16,-3-1-27-16,0 0-9 15,-4-3-78 1</inkml:trace>
  <inkml:trace contextRef="#ctx0" brushRef="#br0" timeOffset="75063.05">20853 11107 208 0,'-7'0'79'0,"7"0"-61"0,-7 0 1 0,7 0-1 16,0 0-6-16,0 0 1 0,-4 0 1 15,1 0 4-15,-1 0-10 16,0 0 7-16,1-3 4 0,-1-3 3 16,1 2 2-16,-1-2-7 15,4-3 0-15,0 6-4 16,0-4 0-16,0 1 1 16,7 3 2-16,-3 0-5 15,7 3 1-15,-4 0-3 16,7 0 2-16,-4 0-2 15,8 0 0-15,-4 0 3 16,4 0 3-16,-4 0-6 16,10-6-3-16,-6 2-1 15,10-2-1-15,-3 3 0 0,10 0 2 16,-6 0-1-16,9 3 2 16,-6 0-4-16,7 3 0 15,-7 0 3-15,6 0 1 16,-6-3-1-16,7 0 1 15,-7 0-2-15,7-3 2 16,-4 0-2-16,7-3 0 16,-7 2-1-16,8 1 0 15,-8 0 0-15,7 0 0 16,-6 0-2-16,2 0 1 16,-6 0-2-16,4-4-1 15,-8 4 3-15,7-6 2 16,-7 3 0-16,11-7 0 15,-7 4-3-15,10-1 1 0,-7 1-2 16,8 3 2-16,-8-4-2 16,4 7-1-16,-7 0-2 15,-1 3-1-15,-2 0 2 16,-1 0 2-16,-4 0-2 16,1-3 0-16,-4 0 3 15,4-4 3-15,-4 4 0 16,7-3 0-16,-6 0-3 15,9-1 1-15,-2 4-4 16,6 0 0-16,-7 0 1 16,7 3 0-16,-6 0 0 15,2 0 0-15,-6 0 2 16,7 0 1-16,-8 0-4 16,5 0-1-16,-8 0 1 0,4-3 2 15,-4-3 0-15,7 6-1 16,-3-4 1-16,6-2 1 15,-6 6-1-15,10 0 2 16,-3 0-4-16,7 0 0 16,-7 0 1-16,3 0 0 15,-3 0 0-15,3 0 2 16,-7 0-1-16,4 0 2 16,-4-3 4-16,4 3 4 15,-7 0-9-15,6 0 0 16,-2 0-2-16,6 0 2 15,-7 0-1-15,7 0-1 16,-6 0 1-16,2-6-1 16,-2 6 0-16,2 0 0 0,-6 0 0 15,7 0 2-15,-8 0-3 16,5 0 0-16,-5 0 1 16,1 0 0-16,-4 0 0 15,4 0 0-15,-4 0 0 16,4 0 0-16,-4 0 2 15,4 0 1-15,-4 0-4 16,3 0 1-16,-2 0 0 16,-1-3 0-16,-4 3 0 15,5 0 2-15,-5 0-3 16,1 0 0-16,-4 0 1 0,0-7 2 16,-3 7-1-16,-1-3-1 15,1-3-8-15,-4 6-5 16,0-3-37-16,-4-4-15 15,1 7-31-15,-4-3-10 16,0 3-69 0</inkml:trace>
  <inkml:trace contextRef="#ctx0" brushRef="#br0" timeOffset="77449.42">21463 11671 188 0,'7'-6'71'0,"-7"6"-55"0,4-9 13 0,-4 9 2 0,0-7-7 16,0 4-2-16,0-6-8 15,0 6-1-15,0-4-8 16,0 4 6-16,0-3 4 0,0 3 4 16,0-3 3-16,0 6-3 15,0-3 0-15,0-4-1 16,-4 4-2-16,1-3-4 16,-1 3 0-16,0 0-3 15,1-1 2-15,-1 1-4 16,-3 3 1-16,4 0-3 15,-4 3 0-15,0 1-3 0,-4 2 1 16,1 3-4-16,-5 1 0 16,5-1 1-16,-4 7 0 15,3-4 0-15,-3 7 0 16,3 0-3-16,1 6 2 16,-1-3 1-16,4 22 0 15,0-10-3-15,4 16 0 16,-1-12 2-16,4 9 2 15,0-12 0-15,7-1-1 16,-3-6 1-16,6-3-1 16,1-6 6-16,3-3 4 15,0-7-1-15,4 1 0 16,-4-4-3-16,4-6 1 16,-1 0-2-16,1-6 2 0,-4-4-4 15,0-2 0-15,-3-1-1 16,-1-15 1-16,1 3-2 15,-1-13-1-15,-3 7 1 16,0-7 1-16,-3 7-3 16,-4-4 0-16,0 7 3 15,0 0 1-15,0 3-1 16,0 0-2-16,0 6-2 16,0 10 1-16,0-1-1 15,0 7-2-15,0 0 3 16,0 9 2-16,0 1 0 0,4 5 2 15,-1-3 0-15,4 20 1 16,0-7-2-16,4 18 1 16,-1-5-2-16,4 6-1 15,1-7 1-15,-1-3-1 16,0-2 0-16,-4-4 0 16,1-3 0-16,0-3 0 15,-4-4 2-15,0-2 1 16,0-4-28-16,-4-6-12 15,1 7-22-15,3-10-8 16,-4 0-39-16,4-3-17 16,0-4 10-1</inkml:trace>
  <inkml:trace contextRef="#ctx0" brushRef="#br0" timeOffset="77843.34">21689 11373 268 0,'-4'-6'101'0,"4"6"-78"0,0 0 9 0,0 0 0 16,0 0-5-16,0 0 4 15,4 0-2-15,-1 6 2 16,8-2-17-16,-4-4-1 0,7 9 0 16,-3-3-5-16,6 1-2 15,-3-4-3-15,4-3 0 16,-4 0-2-16,4-3 2 15,-4-1-2-15,0-2-1 16,0 3-32-16,0 0-16 16,-3-3-25-16,-1 6-7 15,-3 0-52 1</inkml:trace>
  <inkml:trace contextRef="#ctx0" brushRef="#br0" timeOffset="78199.66">22017 11198 236 0,'3'-6'88'0,"-3"6"-69"0,-3 3 13 15,3-3 2-15,0 6-11 16,0-3-1-16,0 7-4 0,0-4 0 16,0 6-9-16,0-2 1 0,0 9 1 15,0-4-6-15,0 10-3 16,0-6-1-16,0 9-1 16,0-3 0-16,3 4 2 15,1-7-3-15,-1 0 0 16,1-4-1-16,3-2-2 15,-3-3-24-15,3-4-9 16,0-3-78 0,7-6-55-16,-4 0 69 15</inkml:trace>
  <inkml:trace contextRef="#ctx0" brushRef="#br0" timeOffset="78695.64">22250 11248 168 0,'0'-6'63'0,"0"6"-49"0,-4 0 11 16,4 0 2-16,-3 0-2 16,3 0 2-16,-4 0-9 15,1 0 0-15,-1 0-11 16,1 0 13-16,-1 0 7 0,0 0-10 15,1 6-4-15,3-6-6 16,-4 9-2-16,1-2-1 16,-1 8 0-16,1-2 0 0,-1 12 2 15,4-3-3-15,0 6 0 16,0 4 3-16,7-1 3 16,0-6 0-16,8 0 0 15,-5-6 3-15,8-7 3 16,-4-2-2-16,7-13 0 15,-3 3-3-15,6-16 1 16,-2 3-2-16,2-15 0 16,-6 3-5-16,3-6-1 15,-3 3 1-15,-8-4 0 16,1 7 0-16,-8 3 0 16,1 3-2-16,-8 4-2 15,1 2-2-15,-11 4 1 0,3 6-4 16,-6 3 1-16,2 0-9 15,1 3-4-15,4 6-31 16,6 1-14-16,1-4-93 16</inkml:trace>
  <inkml:trace contextRef="#ctx0" brushRef="#br0" timeOffset="79596.53">23276 11609 208 0,'0'-10'77'0,"0"10"-60"0,0-9-1 0,0 9-1 15,0-3 4-15,0 0 6 16,0-1 2-16,0 1 3 16,-3 0-16-16,-1 0 7 0,1 0 6 15,-1 0-4-15,-3 0 1 16,4-1-2-16,-4-2-2 15,-1 3-4-15,1 0 0 16,0 0-5-16,-3 3 1 16,-1 0-1-16,-3 6 1 15,4 0-4-15,-8 7-3 16,4-4-2-16,-7 4 0 16,3 3-4-16,0-4 0 15,4 4-1-15,-3 3 0 16,2-4 2-16,5 10 2 0,-1-6-3 15,8 3 0-15,-1 3 1 16,8 0 2-16,-1-6 1 16,8 0 3-16,-1-3 1 15,12-7 1-15,-5-6-4 16,11 3-1-16,-3-3-1 16,7-3 1-16,-7 0-2 15,3 0-1-15,-3 0 1 16,-1 0-1-16,-3 0 2 15,-3-3 1-15,0-3-6 16,-4 6-2-16,-4 0-47 16,1-3-18-16,-4 0-24 15,0 3-7-15,0 0-33 16</inkml:trace>
  <inkml:trace contextRef="#ctx0" brushRef="#br0" timeOffset="81050.83">23467 10963 228 0,'0'-10'88'0,"0"10"-69"0,-4-3 15 0,4 3 1 16,0 0-9-16,0 0-1 16,-3 3-3-16,-1-3 1 15,-3 10-13-15,4-4 5 0,-4-3 3 16,3 7-4-16,-3-1 0 16,0 0-6-16,0 4 0 15,0-1-5-15,0 4 0 16,0 0-1-16,0-1-2 15,0 1 1-15,0 0 1 0,3-4 1 16,0 7 1-16,1-6-5 16,3-4 1-16,0 1 2 15,0-1 1-15,0-3-1 16,3 0 1-16,1 1-4 16,3-1 0-16,-3-3 1 15,6 7 2-15,-3-4-1 16,4-3-1-16,-1 6 1 15,5 1-1-15,-1-4 0 16,3 3 2-16,-3 1-3 16,4 2 0-16,-4-2 10 15,4 2 3-15,-4-2 1 0,-4-1 0 16,1 1 1 0,-4-1 2-16,0 0-7 0,-7 1-1 15,0-4-4-15,-3 3-1 16,-1-5-1-16,-6 8 1 15,2-6-4-15,-6 1-2 16,4-1 4-16,-4-3 1 16,0 0-3-16,3-3 1 15,0 0-2-15,4-6 0 16,0 0 0-16,4-10 0 16,-1 3 0-16,8-5 0 15,-4 2 2-15,7-9 2 16,-4 6-3-16,4-9 0 15,0 3 1-15,0-13 2 16,-3 13-1-16,0-6 2 0,-1 6-2 16,-3 0-1-16,0 6 3 15,-3 6 0-15,-1 1-4 16,-3 5 1-16,0 1 0 16,0 3 0-16,0 0-7 15,0 3-3-15,0 0-27 16,0-3-14-16,3 0-33 15,4-4-14-15,0 4-47 16</inkml:trace>
  <inkml:trace contextRef="#ctx0" brushRef="#br0" timeOffset="83560.56">24603 10630 188 0,'-11'7'71'0,"11"-7"-55"0,-7 3 15 16,7-3 3-16,0 0-4 15,0 0 0-15,-3 0-2 16,-1 0 2-16,1 0-16 16,3 0 7-16,0 0 6 0,0 0-11 15,3 3-1-15,-3 0-5 16,7 0-1-16,0 0-1 0,7 0 0 15,-3 1-2-15,6-4 1 16,-2 0 0-16,6-4 1 16,-4 1-4-16,5-3-3 15,-5 3 0-15,4 0-1 16,-3 0 0-16,0-1 2 16,-4 1-1-16,-4 3-1 15,1 0-10-15,0-3-4 16,-4 3-22-16,0-3-7 15,0 3-28-15,0 0-10 16,-4 0-41 0</inkml:trace>
  <inkml:trace contextRef="#ctx0" brushRef="#br0" timeOffset="83832.05">24751 11016 268 0,'10'0'101'0,"-10"0"-78"0,15-3 6 16,-15 3 0-16,7 0-9 16,-4 0 0-16,8-3-7 15,-4 0-3-15,7-1-5 16,-3 1-4-16,6 3 0 0,-3 0-1 15,4 0 0-15,0 0-36 16,3 3-13-16,-4 1-65 16,8-1-47-16,-4 0 66 15</inkml:trace>
  <inkml:trace contextRef="#ctx0" brushRef="#br0" timeOffset="84611.45">25707 10201 180 0,'0'-19'68'0,"0"19"-52"0,3-22 8 16,-3 22 2-16,0-6 2 15,0-1 6-15,0-2 3 16,0 0 2-16,0-1-21 15,0 4 9-15,0 3 4 0,0 0-12 0,-3 9-3 16,-1 0-6-16,-3 10-1 16,0-4-3-16,-3 7 1 15,-1-3-4-15,-3 9 0 16,0-6-1-16,0 3-2 16,3-3-2-16,1-1 1 15,-1-2 1-15,4-3 0 16,0-1 0-16,3-2 0 15,1-1 0-15,3 0 0 16,0-2 0-16,3-1 0 16,1 0 0-16,7 1 0 15,-1-1 0-15,4-3 0 16,-3 0 0-16,6 3 2 16,-2-3-3-16,6 7 0 15,-4-4 1-15,5 10 2 0,-5-7-1 16,4 16 2-16,-3-6-2 15,3 9 2-15,-3-6-4 16,3 0 0-16,-3 3 3 16,-1-3 1-16,-3-3-1 15,0 0 1-15,-3-3 11 16,-4-4 6-16,0 1-2 16,-10-4 0-16,-1 0-10 15,-10 7-5-15,3-6-2 16,-10 2 1-16,4-2-3 15,-8-1 0-15,4-3-1 16,-4-3 0-16,4 0-11 16,3-3-7-16,1 0-25 0,6-9-11 15,0 3-36-15,11-10-17 16,0 4-19 0</inkml:trace>
  <inkml:trace contextRef="#ctx0" brushRef="#br0" timeOffset="84911.52">25746 10066 260 0,'-4'6'96'0,"4"-6"-75"0,4 3 14 16,-4-3 3-16,3 7-5 16,1-4 1-16,3-3-15 15,-4 6-6-15,11-3-8 16,-3-3-4-16,10 0 0 0,-3 0-1 16,10-3 2-16,-7-3-10 15,7 6-2-15,-6-3-37 16,2-4-16-16,-2 7-72 15</inkml:trace>
  <inkml:trace contextRef="#ctx0" brushRef="#br0" timeOffset="85273.52">26060 9759 260 0,'0'-3'96'0,"0"3"-75"0,-4 0 17 0,4 0 1 16,0 0-10-16,0 0 0 15,0 0-12-15,0 0-3 0,0 0-8 16,0 0 0-16,4 3 1 0,-1 0 1 15,8 0 2-15,-1 0-1 16,8-3 0-16,-4 0-3 16,4 0-1-16,-4 0-6 15,0 0 1-15,0 0 2 16,0 0 1-16,-3 0-17 16,-1 0-7-16,-3 0-43 15,1 0-16-15,-1 0-60 16</inkml:trace>
  <inkml:trace contextRef="#ctx0" brushRef="#br0" timeOffset="85691">26261 9555 264 0,'3'-19'99'0,"-3"19"-77"0,7-16 7 0,-7 10-1 16,4-3-6-16,-1-1-1 16,1 4 0-16,3 0-1 15,0 3-11-15,4 3 6 0,-1 3 2 16,1 6 2-16,-4 4 1 16,0-4-7-16,0 13 0 15,0-3-4-15,0 6 2 16,-3-3 3-16,-1 0 3 0,1-3-9 15,-4-1-2-15,0 1-2 16,0 6 0-16,0-6-2 16,-4 0-2-16,1-3 1 15,3 3-1-15,0-4-3 16,3-2 2-16,1-4 1 16,6 1 0-16,-3-1-3 15,11-3 2-15,-4-3 3 16,4 0 1-16,-1 1-15 15,5-4-4-15,-5 0-52 16,1 0-20-16,-4 0-78 16</inkml:trace>
  <inkml:trace contextRef="#ctx0" brushRef="#br0" timeOffset="87072.61">27083 10292 228 0,'0'-7'88'0,"0"7"-69"0,-4-3 6 0,4 3 0 15,0 0-7-15,0 0-1 16,-3 0-1-16,-1 0 3 16,1-3-11-16,-1 0 2 0,1 0 3 15,-1 0-1-15,1-3 1 16,-1-1-3-16,-3 4 1 16,0 0-6-16,-7 0-1 15,3 0 0-15,-6 3 0 16,2 0 0-16,-6 3 0 15,4 0-5-15,-5 3 1 0,5 1 0 16,-4 5 0-16,3-3 2 16,0 13 1-16,1-3-1 15,-1 16-2-15,0-4 1 16,1 10-1-16,3-4-3 16,3 1 0-16,4-7 2 15,7-2 2-15,0-4 6 16,7-3 4-16,0-7-6 15,7 1-1-15,-3-3 0 16,10-1 2-16,-3-2-1 16,6-7 0-16,-6 0-3 15,7-6 1-15,-4 0 0 16,4-19 3-16,-4 3-3 0,3-19 0 16,-6 4-3-16,0-1-1 15,-4 4 3-15,-4-1 3 16,-3 4-2-16,-3 9-2 15,0 1 0-15,-4 5-1 16,0 1 0-16,0 8 0 16,0 1 0-16,0 13 0 15,0-1 0-15,0 16 2 16,0-3-3-16,3 9 0 16,1 1 3-16,-1-1 1 15,1-6-1-15,3 0-2 16,-4-3 1-16,4-6-1 15,0 0-11-15,0-10-5 16,0 0-47-16,1-9-21 0,-1 0-67 16</inkml:trace>
  <inkml:trace contextRef="#ctx0" brushRef="#br0" timeOffset="87657.81">27086 9511 216 0,'4'-13'82'0,"-4"7"-64"0,0 0 9 0,0 6-2 16,0 0-7-16,0-3 2 15,0 3 0-15,0 0 0 16,3 0-11-16,1 0 1 0,-1 0 3 15,4-3 2-15,4 3 3 16,0 0-6-16,3 0 1 0,0 3-2 16,0 3 3-16,0 7-5 15,-7-1-1-15,0-2 2 16,0 11 4-16,-3-2-6 16,-4 10 0-16,0-8-4 15,-4 8-3-15,1-11 0 16,-1 11-1-16,1-7 0 15,-1 3 0-15,1-6 0 16,3 3 0-16,0-4 0 16,0 1 0-16,0-3 2 15,7-4 1-15,-4-2 1 16,4-4 0-16,0 0-2 16,4-3-2-16,-1 1-19 15,5-4-8-15,-5 0-46 0,8-4-20 16,-4 1-48-1</inkml:trace>
  <inkml:trace contextRef="#ctx0" brushRef="#br0" timeOffset="87989.43">27517 9690 272 0,'-7'6'104'0,"7"-6"-81"0,3 3 12 16,-3-3-2-16,4 0-7 15,-4 0-1-15,7 0-13 16,-4 0-5-16,8 0-5 15,-4 0-2-15,3 0 1 0,1 0 1 16,0 6 3-16,-1-2-4 16,1-1-3-16,-4-3-24 15,3 0-7-15,-2 0-41 16,2 0-18-16,-3 0-20 16</inkml:trace>
  <inkml:trace contextRef="#ctx0" brushRef="#br0" timeOffset="88543.24">27894 9364 228 0,'-7'0'88'0,"4"0"-69"0,-4 6 2 0,3-3-3 15,0 3 1-15,-3 4 3 16,4 2 0-16,-1 16 1 15,1 1-13-15,-1-10-1 0,1 18-2 16,-1-9-3-16,4 10-1 16,0-7-1-16,4 7-2 15,3 3 1-15,0-10 1 16,0-9-1-16,7 0-1 16,7 0 1-16,-7-13-1 15,-3 7-16-15,3-13-6 16,0 7-53-16,0-10-21 15,0 6-11 1</inkml:trace>
  <inkml:trace contextRef="#ctx0" brushRef="#br0" timeOffset="88785.42">28018 9640 224 0,'-4'9'85'0,"4"-9"-66"0,4 9 16 16,-4-9 4-16,3 3-17 15,-3-3-2-15,7 7-12 16,-3-7-5-16,6 0-2 16,-3 0-1-16,4 0 2 0,0 0-3 15,3 0 0-15,-4 0-19 0,1 0-9 16,-1 0-91-1</inkml:trace>
  <inkml:trace contextRef="#ctx0" brushRef="#br0" timeOffset="89038.73">28212 9473 272 0,'0'0'104'0,"0"7"-81"0,0 5 7 0,0-2-1 15,0 2-14-15,0-2-1 0,-4 11-8 16,1-2-4-16,3 6-1 16,0-6-1-16,0 3 0 0,0-3 0 15,3 0 0-15,1-7-33 16,-1 7-15-16,1-6-80 15</inkml:trace>
  <inkml:trace contextRef="#ctx0" brushRef="#br0" timeOffset="89503.77">28420 9536 200 0,'0'0'74'0,"0"0"-58"0,0 0 12 0,0 0 2 15,0 0-3-15,0 0 2 16,-4 6-10-16,1-3-1 16,-4 7-11-16,0-1 0 0,-4 7 3 15,4-3-8-15,-4 5-1 16,4-2-1-16,0 3 2 15,0-4-3-15,7 4 0 16,0-3 1-16,4 0 2 16,-1-4-1-16,11 1-1 15,-3-4 9-15,7-3 4 0,-4 1 5 16,7-7 1-16,-3 0-2 16,3-7 0-16,-4 4-5 15,1-9 0-15,-4 2-5 16,-3-12-2-16,-1 7 0 15,-6-14-1-15,-4-2-5 16,-7-3 1-16,-4 2-2 16,-3 13 0-16,-4 7 0 15,1 6-2-15,-1 3-13 16,4 3-4-16,3 3-35 16,4-3-14-16,0 6-68 15</inkml:trace>
  <inkml:trace contextRef="#ctx0" brushRef="#br0" timeOffset="89778.95">28624 9379 280 0,'0'3'107'0,"0"7"-83"0,7-1 19 0,-3 1 3 16,0 8-13-16,3 8-4 15,0 2-9-15,3 3-2 16,-3-3-10-16,0-6-3 0,4 10-1 16,-1 8-2-16,-2-8 1 15,-5-10-2-15,-3 9 2 16,-3 7-2-16,-5-4 2 16,1-6-29-16,0-3-11 15,0-6-22-15,0-6-6 0,4-1-73 16</inkml:trace>
  <inkml:trace contextRef="#ctx0" brushRef="#br0" timeOffset="90377.45">27601 8580 220 0,'4'-19'85'0,"-4"16"-66"0,3 0 16 16,-3 3 6-16,4 3-7 15,-1 6 1-15,1 4-7 16,0 9-3-16,3 6-13 15,-4 0-3-15,4 13-2 0,0-3-3 16,-3-4-3-16,-1 4 0 0,1-4 1 16,-1 1-1-16,1-4 2 15,-1-3-4-15,1-6 0 16,3-9-30-16,0-7-12 16,0-6-101-1</inkml:trace>
  <inkml:trace contextRef="#ctx0" brushRef="#br0" timeOffset="90810.77">27771 8514 232 0,'7'0'88'0,"-4"-3"-69"0,11-13 22 15,-7 16 3-15,4-9-5 16,3-1 0-16,4 1-9 16,3-1-2-16,4 4-15 15,-1 0 1-15,1 6 0 0,0 3-1 16,-1 3 2-16,-2 10 1 16,-5 6 2-16,-3 9-4 15,-3 7 0-15,-4 0-6 16,-4-1 0-16,-3 1-5 15,-3 3 0-15,-4-7-1 16,3-3-2-16,1-2-2 16,3-1 1-16,0-3 1 0,3-6 0 15,4 0 0-15,4-1 0 16,0-8 0-16,3 2 2 16,0-5-1-16,3-4-1 15,1 0 1-15,0-3-1 16,-1-3-14-16,1 0-3 15,0-1-48-15,-4 1-23 16,3 3-82 0</inkml:trace>
  <inkml:trace contextRef="#ctx0" brushRef="#br0" timeOffset="92340.74">29404 10201 224 0,'11'0'85'0,"-11"0"-66"0,3-3 3 0,-3 3-3 0,0 0-4 15,4 0 1-15,-1 0-2 16,1-7 1-16,-1 7-8 16,-3-3 7-16,0-3 3 0,0-3 2 15,0 5 1-15,-3-5-5 16,-4 0 1-16,0-1-5 16,-4 4-1-16,-3 3-2 15,-7 3 2-15,-4 6-3 16,-3 3-2-16,0 7-2 15,-1 9 0-15,1-3-4 16,-4 13 0-16,4 5 1 16,11-2 0-16,-1-7 0 15,7 16 0-15,4 13 2 16,7-10 3-16,7-6 4 0,7-6 5 16,8-10 1-16,2-3 0 15,5-6-5-15,-1-3-4 16,4-7-1-16,-1-6-1 15,1-3-5-15,0-6 1 16,0-10-38-16,-1-6-16 16,1-6-28-16,-4 0-10 15,4 3-45 1</inkml:trace>
  <inkml:trace contextRef="#ctx0" brushRef="#br0" timeOffset="92808.69">29411 9451 252 0,'-3'-3'96'0,"3"3"-75"0,3-3 14 0,1 3 3 16,3-6-5-16,3 6 3 15,4-3-9-15,4 3-4 16,0 0-13-16,-1 3-2 0,1 3 2 16,0 0-8-16,-1 1-1 15,1-1-1-15,-4-3 0 16,0-3-25-16,0-3-10 15,0-3-26-15,0-4-10 16,1 1-57-16</inkml:trace>
  <inkml:trace contextRef="#ctx0" brushRef="#br0" timeOffset="93227.82">29743 9201 272 0,'0'-13'101'0,"3"4"-78"0,1-1 13 0,-4 1 2 16,3 6-11-16,4-4-3 15,0 4-10-15,4 3-1 16,3 3-8-16,0 13 1 0,0 3 4 15,-3 3-4-15,-1 0-1 16,-2 3 4-16,-8-3 4 16,0 6-3-16,-4-3 0 15,0 0-2-15,-3 0 2 16,4-3-7-16,-1 6-4 16,4 1 2-16,0-4 1 15,4 0-3-15,3-6 1 16,4-1 0-16,3 1 0 15,0-3 0-15,3-7 2 0,1-2-1 16,0-4-1-16,-4-3-8 16,0 0-3-16,0 0-51 15,-3-3-24-15,3 3-69 16</inkml:trace>
  <inkml:trace contextRef="#ctx0" brushRef="#br0" timeOffset="93574.08">30103 9313 324 0,'0'0'121'0,"-4"0"-95"0,4 7 5 0,0-7-6 16,0 6-13-16,4-3-2 16,-1 0-5-16,4 0-4 15,4 1 0-15,-1-1-1 0,4-3 0 16,4 0 2-16,0 0 1 15,3 0-19-15,-4 0-9 16,1-3-82-16,7 3-79 16,-8 0 55-1</inkml:trace>
  <inkml:trace contextRef="#ctx0" brushRef="#br0" timeOffset="94307.7">30558 9122 280 0,'-4'-12'107'0,"1"9"-83"0,-1-1-7 16,4 4-9-16,-3 0-8 0,-5 0 2 15,1 4-3-15,0-1 0 16,-3 3 1-16,-1 3 8 0,1 1 5 15,-5-4-2-15,1 10-1 16,4-4-4-16,-4-2 1 16,3 5-6-16,-3-2-1 15,3-1 0-15,1 1 0 16,-1-1-3-16,1 1 2 16,3-4 1-16,7 1 0 15,3-1 0-15,4 1 0 16,4-4 0-16,3-3 2 15,4 6 1-15,-1-2 1 16,1-1 0-16,-1 0 0 16,1 4-5-16,0-1 1 0,-1 0 0 15,1 1 0-15,0-1 0 16,-1 4 2-16,1 3-1 16,-4-4-1-16,0 13 7 15,-3-3 3-15,-4 0 1 16,-4 0 3-16,-6 0 6 15,-4-3 2-15,0-7-5 16,-4 4 0-16,0-3-4 16,-3-4 0-16,0-3-7 15,-3 0-4-15,-1 1-1 16,0-4 1-16,4-3-3 16,0-3 0-16,4 0-1 15,2-4 0-15,1-2 0 0,7-4 0 16,4-2 2-16,3-7 2 15,4-3-1-15,3-7-1 16,3 1 1-16,1-7 1 16,3 1-1-16,0-4-1 15,-3-3 1-15,0-6-1 16,-8 3 0-16,-3 6 0 16,-3 7 0-16,-8 9 2 15,-6 9-3-15,-4 10-2 16,-1 2-16-16,1 4-5 15,0 0-32-15,0 0-14 16,7 0-82 0</inkml:trace>
  <inkml:trace contextRef="#ctx0" brushRef="#br0" timeOffset="94762.36">29662 8668 292 0,'-7'0'110'0,"3"6"-86"0,4-6 13 0,0 0 2 15,0 0-14-15,0 3-5 16,4 6-3-16,6-2-1 15,8-1-8-15,10 0-5 0,7-3-2 16,4 0 1-16,3-3 1 16,-3 0-1-16,-4 0-2 0,-6 0 1 15,-5 0 1 1,-2 0-3-16,-8 0-2 16,-4 4-51-16,1-4-24 0</inkml:trace>
  <inkml:trace contextRef="#ctx0" brushRef="#br0" timeOffset="95119.43">30117 8429 244 0,'3'-3'93'0,"-3"6"-72"0,0 0 11 0,0 4 1 16,4-1-9-16,-1 6 0 15,1 7-4-15,-4 9-3 16,0 1-9-16,0 8-1 0,0 1 3 15,0 0-6-15,0-1-2 16,0-2-1-16,0-7-1 16,0-3 0-16,3-3 0 15,4-3-5-15,0-7-1 0,4-2-44 16,0-4-16-16,3-3-66 16</inkml:trace>
  <inkml:trace contextRef="#ctx0" brushRef="#br0" timeOffset="95553.3">30441 8454 220 0,'4'-12'85'0,"-4"12"-66"0,0 0 8 0,0 0 0 15,-7 3-3-15,0 3 3 16,-4 4-6-16,-3 5-1 16,-4 4-11-16,-3 0 3 0,0 9 2 15,3 3-5-15,4 1-3 16,7-1-1-16,4-3-1 16,6 4 2-16,4-7 3 15,4 0 2-15,3-6 3 16,0 0 2-16,7-10-1 15,0 4-1-15,4-7 1 16,0-6 1-16,3-10-1 16,0-8-5-16,0-1-4 15,1-16-1-15,-8-6-1 16,-7-2-2-16,-11 5 1 0,-10 3-4 16,-7 4 0-16,-14 3-19 15,-11 6-9-15,-10 3-23 16,-8 7-7-16,4 2-40 15,8 10-14-15,6 6-4 16</inkml:trace>
  <inkml:trace contextRef="#ctx0" brushRef="#br0" timeOffset="97401.19">26180 9204 188 0,'0'-16'71'0,"-4"13"-55"0,1-7 9 0,-1 4-1 0,1 6-10 15,-1-3-1-15,-3 3-3 16,0 0-1-16,-4 3-5 15,1 7-3-15,-4-1 2 0,-4 0 0 16,0 4 3-16,-3 0-1 16,0-1 2-16,-4 1-2 15,1-1 2-15,-1 1-6 16,0-1-1-16,1-2 0 16,2 5 0-16,1-2 0 15,4-1 0-15,-1 4 0 16,0 0 2-16,-3 3-3 15,0 3 0-15,0 9 1 16,0-3 2-16,-1 7-1 0,-2-1 2 16,-1 1-2-16,0-4 2 15,1-3-2-15,-1-3-1 16,0 0 1-16,1 0 1 16,2 0-1-16,1 1-1 15,-3-1 3-15,2 0 0 16,1 12 1-16,4-2 2 15,-1-1-3-15,7 1 0 16,1-10-3-16,-1 9-1 16,1-5 3-16,-1 2 1 15,-7 13-4-15,8-13-1 16,-1-6 1-16,1 7 2 0,3-10 4 16,0 9 4-16,-1-9 0 15,5 6 0-15,-1-3-5 16,1 13-1-16,-1-7 1 15,4 13 2-15,0-6 1 16,-3 6 3-16,3-10-3 16,0 7 1-16,0-4-1 15,0 7 1-15,0-9-2 16,3 12-1-16,1-9 1 16,3-1 3-16,0-5 0 15,4 2 0-15,-4-3-3 16,7-2 1-16,-4-7-2 15,4 3 2-15,1-7-4 0,2 4-2 16,1-6 2-16,7 0 0 16,-8-1-1-16,11-2-2 15,-6-4 5-15,6 4 1 16,-4-4 0-16,5-2 1 16,-8-1-2-16,7-6 2 15,-7 0-4-15,7-3-2 16,-6 3 0-16,2-7 1 15,-2 4 1-15,6-3 1 16,-4 0-2-16,8-7 1 16,-4 4-2-16,4-16 2 15,10-7 0-15,1-5 3 16,-4-1-3-16,-11 10-2 16,-7 3 0-16,7-7 1 15,11-8-3-15,-14 11 0 0,-4 8-1 16,4-8 0-16,-4 7 2 15,3-6 2-15,5-9-1 16,-8 5-1-16,-4 7 1 16,8-13-1-16,10-12 0 15,-6 13 0-15,-8 5 0 16,11-2 0-16,13-10 0 16,-16 13 0-16,-5 5 0 15,1-8 2-15,-4 6-1 16,0-16-1-16,8-19 1 15,-5 0 1-15,-3 4-3 16,-3-1 0-16,0 1 1 16,-8 9 2-16,1 9-1 15,0-31-1-15,3-16 1 0,-4 10-1 16,-3 9 0-16,-7 9 2 16,-3 4-1-16,-4 5-1 15,-4 4 1-15,-7 3 1 16,-3 4-3-16,-3 2-2 15,-5 10 2-15,1 9 2 16,-4 13-5-16,-3 6 1 16,0 6-8-16,-4 13-1 15,-3 0-9-15,6 3-4 16,1 3-4-16,7-3 0 16,0-4 0-16,7-2 1 15,6-3-15-15,8-7-5 0,11-6-83 16</inkml:trace>
  <inkml:trace contextRef="#ctx0" brushRef="#br0" timeOffset="99277.29">29824 8062 184 0,'-4'-31'71'0,"1"22"-55"0,-4-4 15 0,3 7 3 15,1-4-8-15,-4 7-3 16,0-3 0-16,0 3 0 16,-1 3-12-16,1 3-7 0,-3 6 0 15,-4 10-3-15,-4 9 2 16,-3 7-2-16,-4-1 2 16,-3 10 0-16,0 0 3 15,-4-6 3-15,-3 6 5 16,-4 0-2-16,0 9 1 0,-3 10-5 15,3-1-3-15,0-2 0 16,4-4-1-16,3-5-2 16,4 5-2-16,0-6 1 15,3 10-1-15,0-4 0 16,1 4 2-16,2-4 1 16,1-3 3-16,4-2-1 15,-1-4 2-15,4-3-4 16,0-4-2-16,0 1 0 15,3 3 1-15,1 0-1 16,-1 3-1-16,-3 6 1 16,-4-3-1-16,1-6 0 15,-1 6 0-15,-3-6 0 16,0-3 2-16,-1 6-3 0,5-6 0 16,-1 6 1-16,4 6 2 15,3-3-1-15,4-3 2 16,0-3-2-16,0-6-1 15,4 0-2-15,-4-4 1 16,0 1 3-16,0 2 1 16,-4 1 3-16,4 3 3 15,0 6-4-15,0 0-3 16,3 0 1-16,1-7 0 16,-1 4-1-16,4-6 1 15,0-7-4-15,0 1 0 16,0-4 1-16,0 0 0 0,0 0 2 15,4 1 3 1,-1-1 2-16,4 0 3 0,4 0-5 16,0 4-1-16,3-1 0 15,3 3 0-15,1 1 0 16,3-7 0-16,4 3-2 16,-1-5 1-16,5-1-2 15,-1-7 2-15,0-2-2 16,4-6-1-16,0 5 1 15,-1-5 1-15,1-4-1 16,3 0 2-16,4 0-2 16,4-2-1-16,-5-1 1 15,1 0 1-15,-4-3 1 16,1 0 1-16,-1 0 0 16,-3-3 2-16,3 0-3 0,4-4-2 15,0 1 0-15,-1 0 1 16,8-4-1-16,0 1-1 15,4-4 1-15,-1-2 1 16,0-4 1-16,-3-6 3 16,-3-3-1-16,-5-7 0 15,-2 7-3-15,-5-10 1 16,1 7-2-16,0-7-1 16,0 10 1-16,6-3-1 15,5-1 0-15,3-2 0 16,7-4 0-16,-4-9 0 15,-3-6-3-15,0-7 2 16,-1-2 1-16,1 2 2 0,7-6-1 16,7-15-1-16,0-7 1 15,0 6-1-15,-7 17 0 16,-4 2 2-16,-3 6-1 16,-7 1-1-16,-4 3 1 15,1-13-1-15,3-9 2 16,3-4 1-16,0 1-1 15,4-10-2-15,3-22 1 16,-3-6-1-16,0 13 0 16,-4-7 0-16,-3 0 2 15,-3 7 1-15,-8 9-1 16,-7 15-2-16,-7 13 1 16,-7 7-1-16,-7 2 0 0,-10 4 2 15,-12-3-1-15,-16-4-1 16,-19-3 1-16,-13 10 1 15,-1 6-3-15,0 9-2 16,-3 4-5-16,-3 15 0 16,-8 4-7-16,0 11-1 15,8 14-9-15,3 12-2 16,3 9-14-16,-3 13-4 16,4 0 0-16,6-3 0 15,8-1-4-15,6-8-1 16,11-7-68-1</inkml:trace>
  <inkml:trace contextRef="#ctx0" brushRef="#br0" timeOffset="100162.89">24490 13098 232 0,'-4'-13'88'0,"4"13"-69"0,-3-9 13 0,-1 9 2 15,4 0-14-15,0 0-1 16,4 0-2-16,-4 0 1 16,7 3-10-16,0-3 11 0,11 3 4 15,-4 0 4-15,10-3 1 16,-2 0-4-16,6 0-3 15,-7 0-9-15,7 0-5 16,-3 0 0-16,3 0 0 16,-7 0-6-16,7 0-2 0,-6 0-3 15,2 0 3-15,-3 0 2 16,4 4 2-16,-4-4-1 16,-3 0 1-16,0 0-35 15,-4 3-13-15,-4-3-20 16,-3 3-7-16,0 0-71 15</inkml:trace>
  <inkml:trace contextRef="#ctx0" brushRef="#br0" timeOffset="100465.87">24702 13528 200 0,'-4'9'77'0,"4"-9"-60"0,7 9 13 0,-7-9 3 15,4 0 1-15,-1 7 1 16,4-4-3-16,0 3-2 16,7-3-17-16,-3 7 1 0,7-4 0 15,-4 0-3-15,10 0 1 16,-6 1-9-16,17-4-2 15,-7-3-1-15,11 3 0 16,-7-3 0-16,7 0 0 16,-7 0-44-16,3 0-18 15,-7 0-79-15</inkml:trace>
  <inkml:trace contextRef="#ctx0" brushRef="#br0" timeOffset="101724.07">25485 13195 264 0,'0'-3'99'0,"0"3"-77"0,10 6 7 0,-10-3-1 15,4 1-8-15,-1-1 0 16,8 3-2-16,-4 0 0 16,7 1-9-16,-3-1 3 0,6-3 4 15,-3 0 1-15,8-3 1 0,-5 0-5 16,4 0 0 0,-3 0-4-16,10-3 0 0,-7 3 1 15,11-3 1-15,-4 3-1 16,15-3 1-16,-12 0-4 15,15-1 1-15,-7 1-1 16,11 0 1-16,-12 0-2 16,8 0-1-16,-7 0-3 15,7 0-2-15,-7-1 3 16,10 4 0-16,-7 0-1 16,8 0-2-16,-8 0 1 15,4 4 1-15,-7-4-1 16,7 3-1-16,-11 0 7 0,4 0 5 15,-8 0-6-15,8-3-1 16,-7 0-1-16,10 0 0 16,-6 0-2-16,9 0-2 15,-6 0-2-15,7 0 1 16,-7 0 1-16,0 0 2 16,-7 0-1-16,-1 0 2 15,-3 0-4-15,1 0 0 16,-8 0 1-16,4 3 2 15,-8-3-1-15,4 0-1 16,-3 0 7-16,3 0 3 16,-3 0-5-16,7 0-1 15,-8 0-2-15,8 0 1 16,-8 0-4-16,5 0 0 0,-5 0 1 16,1 0 2-16,-4 0-3 15,0 0-2-15,-3 0 4 16,-1 0 3-16,-3 0-3 15,0 0-1-15,0 0 0 16,-3 0 0-16,0 0-47 16,-1 0-20-16,-3 0-15 15,0 0-5-15,0 0-80 16</inkml:trace>
  <inkml:trace contextRef="#ctx0" brushRef="#br0" timeOffset="102851.02">26437 12496 200 0,'0'-3'77'0,"0"3"-60"0,0-10 10 0,0 10 1 16,-3-6-1-16,3 3 3 15,-4-3-5-15,4-1-1 16,-3 1-13-16,3 0-2 0,-4 0 1 16,1 3 0-16,-1-1 2 15,0 1-2-15,-3 0 1 16,4-3 0-16,-4 6 3 15,0 0-3-15,-4 0-1 16,4 0-2-16,-3 6 0 16,3-6-2-16,-4 6-1 15,0 1-1-15,1 5 0 16,-1 1-5-16,-3 6 1 16,3-1 0-16,-3 7 2 0,4-6-1 15,-4 6-1 1,3-3-2-16,1 3 1 0,2 0 1 15,5 7 2-15,-1-7-3 16,4 9 0-16,0-5 1 16,7-1 0-16,-3 0 2 15,3 0 1-15,0-6 3 16,4-3 3-16,-4-3 0 16,7-16 0-16,-4 0-1 15,8-16 0-15,-4 4-2 16,11-14-1-16,-7 4-3 15,6-3-2-15,-6 3 1 16,-1-6-1-16,-2 13 0 16,-5-7 2-16,1 6 1 0,-4 0 1 15,3-3-5-15,-6 7 1 16,-1-4-2-16,-3 4 0 16,0-1 2-16,0 1 0 15,0 2 0-15,0 4 2 16,0 0-1-16,-3 9 2 15,-1 0-2-15,-3 9 2 16,4-2-2-16,3 9 2 16,0-7 0-16,0 16 3 15,0-6-5-15,10 10-3 16,-6-7-2-16,7 3 3 16,-4 0 0-16,3-6 3 15,1-3-1-15,3-3-1 0,-4-4 1 16,1-2-1-16,0-1-16 15,-1-3-4-15,1-3-14 16,-4 4-7-16,0-4-4 16,-4-3 0-16,1 0-10 15,-1-3-3-15,1-4-64 16</inkml:trace>
  <inkml:trace contextRef="#ctx0" brushRef="#br0" timeOffset="103314.9">26494 11762 260 0,'-7'-9'99'0,"7"9"-77"0,-4-10 7 0,4 10-3 0,0 0-8 16,0 0 0-16,0 0 1 15,0 0 0-15,0 7-10 16,0-4 3-16,0 13 4 0,0-4-4 16,4 26 1-16,-1-7-6 15,1 13 1-15,-1-6-5 16,4-1 0-16,0-5-3 16,0-1-1-16,0-6 1 15,4-3 2-15,0-3-12 16,3-10-3-16,-4 1-34 15,1-7-12-15,-1-3-51 16,1 0-55 0,-4 0 55-16</inkml:trace>
  <inkml:trace contextRef="#ctx0" brushRef="#br0" timeOffset="103827.21">26645 11712 208 0,'-3'3'79'0,"3"-3"-61"0,-7 10 10 0,7-10 3 15,-4 0-6-15,4 0 3 16,0 0-3-16,0 0 2 16,0 0-15-16,0 0 4 0,0 0 2 15,0 0 1-15,0 0 3 0,0 0-6 16,0 0 1-1,0 0-4-15,4 0 0 0,-1-3-5 16,4-1 0-16,-3 1-3 16,6 0 0-16,-3 0 1 15,4 3 1-15,0 0 3 16,-1 6 1-16,1 1 3 16,-4 5 2-16,0-3-5 15,0 17 1-15,-3-8-5 16,-1 17 1-16,-3-7-5 15,0 10 0-15,0-7-3 16,0 4-3-16,0-7 2 16,0 0 0-16,0-6-2 15,4 0 2-15,-4-6 5 16,3-4 2-16,1 1-2 0,3-4-1 16,0-3-1-16,7 1 1 15,-4-4 0-15,8-3 1 16,-4 6-2-16,4-6 1 15,-1 0-51-15,1 0-19 16,-4 0-24-16,0 0-7 16,-3 0-57-1</inkml:trace>
  <inkml:trace contextRef="#ctx0" brushRef="#br0" timeOffset="105327.99">25742 13706 184 0,'0'-15'68'0,"0"15"-52"0,-3-4 6 0,3 4 1 15,0-6-1 1,0 6 2-16,0-9 2 0,0 9 3 16,0-10-15-16,0 7 1 0,0-3 1 15,0 6-2-15,0-3 2 16,0 0 4-16,0 6 4 15,0 0-1-15,-4 6-2 16,4 1-5-16,-3 9-2 16,-1-4-6-16,-3 10 0 15,0-3-5-15,0 7 0 16,3-8-3-16,1 1-1 16,-1-3-1-16,4 0 0 15,0-3 2-15,0-1 2 16,0-2-1-16,4-1-1 15,-1 1 1-15,1-4-1 0,-1-2 0 16,5-4 0-16,-5 6-3 16,8-9 2-16,-4 0 1 15,7 0 2-15,-4 0-1 16,4 0-1-16,1 7-2 16,2 2 1-16,-3-3 1 15,4 7 2-15,0-1-1 16,-1 4-1-16,-3-3 1 15,0-1 1-15,-3 4-1 16,-4-4-1-16,0 4 5 16,-7-7 1-16,0 1 4 15,-7-1 4-15,4 1-8 16,-8-1-3-16,0-3-2 16,-3 4-1-16,4-1-3 15,-8 0 2-15,4-2-1 0,-4-4 0 16,4 3-25-16,0-6-11 15,4 0-23-15,-1-6-10 16,4 6-52 0,3-10-47-16,1 7 65 15</inkml:trace>
  <inkml:trace contextRef="#ctx0" brushRef="#br0" timeOffset="105777.24">25770 13600 224 0,'0'3'85'0,"0"-3"-66"0,-3 9 16 15,3-9 4-15,-4 3-8 16,4 0-1-16,0 1-5 16,0-4-4-16,0 0-11 15,0 0 2-15,4 0 4 0,-1 0-4 0,4-4 1 16,-3 1-8-16,7 0-3 15,-4 3 1-15,3 0 0 16,1 0-4-16,-1 0 1 16,1 0 2-16,3-3 1 15,-3 0-4-15,3 0 1 16,0 0-9-16,4-4-2 16,-4 4-21-16,0 0-6 15,-4 0-21-15,1 0-5 16,-4-3-56-1</inkml:trace>
  <inkml:trace contextRef="#ctx0" brushRef="#br0" timeOffset="106258.52">26000 13465 216 0,'0'-3'82'0,"0"3"-64"0,0 0 13 16,0 0 1-16,0 0-6 15,0 0-1-15,3-3 2 16,-3-1 0-16,7-2-14 16,0 3 3-16,4-3 4 0,0 6 0 0,3 0 0 15,-4 6-2 1,4 3 1-16,-3 1-4 0,0 6 1 15,-4-4-3-15,0 4 2 16,-4-1-6-16,-3 4-1 16,0-6-6-16,-3 6-2 15,-1-1-2-15,1-2 0 16,-1-3 2-16,1-1 0 16,3 1-3-16,0-7 2 15,0 3-1-15,0 1 0 16,0-1 2-16,3-3 0 15,1-2 0-15,3 5 2 16,-4-3-1-16,4-3 2 16,0 1-2-16,4-4-1 15,-4 0-19-15,3 0-8 0,-2 0-24 16,2 3-10-16,-3-3-22 16,4 6-9-16,-4 0-27 15</inkml:trace>
  <inkml:trace contextRef="#ctx0" brushRef="#br0" timeOffset="107174.57">26666 13904 224 0,'4'-13'85'0,"-4"13"-66"0,0-12 12 0,0 12 1 15,0-3-6-15,0-1 2 16,0 1-5-16,0 0 0 16,-4-3-12-16,1 0 0 0,-1-1 2 15,1 1 2-15,-4-3 0 16,3 2-3-16,-6-2 0 15,3 0-1-15,-7 5 1 16,3-2-4-16,-7 3 0 16,4-3-5-16,-7 12 0 15,3-3-3-15,-3 13-1 0,4-4 1 16,-5 17 2-16,1-7-3 16,7 6 0-16,0 0 1 15,3 0 0-15,4-3-3 16,7 0 2-16,0-3-1 15,11 0 0-15,-4-3 2 16,11 0 2-16,-4-3 5 16,11-4 4-16,-8-2-6 15,8-1-1-15,-8-3-2 16,5-3 1-16,-5 1 0 16,4-4 1-16,-3 0-9 15,0 0-4-15,-4 0-24 16,0-4-9-16,-3 1-18 0,-1 0-5 15,-3 3-73 1</inkml:trace>
  <inkml:trace contextRef="#ctx0" brushRef="#br0" timeOffset="107563.04">26737 13408 304 0,'4'-18'112'0,"-4"18"-87"0,0-4 9 16,0 4-1-16,0 7-15 16,0-1 0-16,3 13-6 15,-3-7-2-15,4 20-6 16,-1-7-3-16,1 6 0 0,-1-3-1 16,1 1 0-16,-1-1-3 15,4-3 2-15,0-3-4 16,4-3-1-16,-4-7-37 0,4 4-14 15,-1-7-77 1,4-2-40-16,-3-1 84 16</inkml:trace>
  <inkml:trace contextRef="#ctx0" brushRef="#br0" timeOffset="108012.84">27019 13474 236 0,'-3'3'90'0,"3"-3"-70"0,-7 7 17 0,7-7 2 0,-7 3-8 16,3 0-1-16,-3 3-14 16,0 0-5-16,0 7-7 15,0-4-1-15,3 4 1 0,1-4-2 16,3 10-2-16,0-9-2 15,3 8-1-15,1-5 2 16,6-1 2-16,1-2 4 16,3-1 4-16,0 1 2 15,4-7 1-15,-4 0 2 16,4-6 4-16,-4 0-1 16,3-7-1-16,-2 4 0 15,-5-7 0-15,1 1-6 16,-8-4-2-16,1 1-4 0,-8 2-1 15,1-3-1-15,-15-2-2 16,4 2 1-16,-11 0-1 16,4 4-3-16,-4-1 0 15,4 4-14-15,0-1-4 16,3 4-31-16,4 0-14 16,0-4-71-1,7 10-54-15,4-3 79 16</inkml:trace>
  <inkml:trace contextRef="#ctx0" brushRef="#br0" timeOffset="108674.73">27954 13035 272 0,'-3'7'101'0,"3"-7"-78"0,0 0 4 16,0 0-1-16,0 0-4 15,0 0 4-15,7 3-5 16,0-3-3-16,7 0-10 16,0 0-5-16,7 0 0 0,-3 0-2 15,3 0-1-15,-3 0-8 16,-1 0-5-16,-3 0-73 15,4 9-32-15,-4-9-4 16</inkml:trace>
  <inkml:trace contextRef="#ctx0" brushRef="#br0" timeOffset="108884.63">27989 13292 252 0,'-3'13'96'0,"3"-13"-75"0,14 6 12 0,-14-3 0 16,11-3-18-16,-4 0-3 16,10-3-6-16,-3-3-1 15,8 3-3-15,-5-3-4 0,8-4-1 16,-4 1 2-16,7-1 0 16,-7 7-32-16,8-6-15 0,-5 3-71 15</inkml:trace>
  <inkml:trace contextRef="#ctx0" brushRef="#br0" timeOffset="109845.98">29432 12515 192 0,'4'-10'74'0,"-4"10"-58"0,-4-3 14 16,4 3 1-16,-3-6-7 16,3 6 0-16,0-6-7 15,0-1 0-15,0-5-10 16,3-4-2-16,-3 1 1 0,0-4 6 16,0 6 2-16,-3 1 6 15,-4 2 2-15,-4 4-5 16,-7 6-2-16,-3 0-7 15,-3 9-3-15,-5 10 4 16,8-3 2-16,4 0-9 16,-5 9 0-16,5-7-2 15,-1 11 0-15,0-7 0 0,1 9 0 16,3-6-3-16,3 13 0 16,4-7 2-16,4 13 0 15,-1-10-2-15,4 4 2 16,0 0 1-16,11-7 2 15,-4-6 1-15,10-12 1 16,-3 2 0-16,15-15 2 16,-8 0-1-16,11-15 0 15,-8 2-3-15,8-9-2 16,-4 3 1-16,0-6 1 16,-6 3-1-16,-1-6-1 15,-4 3 3-15,-2-3 0 0,-5 6-1 16,-3-6 1-1,-3 9-2-15,-4 0-1 0,0 3 5 16,0 7 1-16,0 3-2 16,-4 9-3-16,1 0 2 15,-1 6 0-15,1 1-4 16,3 5-1-16,0 4 1 16,3 6 2-16,-3-6 0 15,7 12 2-15,0-5-4 16,0 5 0-16,0-9 1 15,4 6 0-15,-4-6-3 16,0-3 2-16,0-3-32 16,0-7-13-16,0-6-23 0,0-3-8 15,-3 0-55 1</inkml:trace>
  <inkml:trace contextRef="#ctx0" brushRef="#br0" timeOffset="110207.18">29616 11778 248 0,'-4'-6'93'0,"4"9"-72"0,-3-3 14 16,3 3 0-16,0 6-9 15,0 7-3-15,0 9-9 16,0 6-1-16,0 7-8 16,3 9-1-16,1-6 2 0,3 3-3 15,0-7 0-15,0-2-1 16,0-7-2-16,0 3 1 15,0-9-1-15,0-3-29 16,4-6-10-16,-1-7-49 16,4-3-19-16,4-3 5 15</inkml:trace>
  <inkml:trace contextRef="#ctx0" brushRef="#br0" timeOffset="110611.39">29711 11809 236 0,'0'-3'90'0,"0"3"-70"0,3 0 15 0,-3 0 0 15,4 0 2-15,0-3 4 16,3-3-5-16,3-1-1 16,1-2-20-16,3 0 6 0,0-1 3 15,0 10-4-15,0-3-1 16,0 6-5-16,0 4-1 0,-3 5-3 15,0 7-1 1,-1 6-3-16,-3 0-1 0,-3 10-1 16,-4-1 2-16,0 1-3 15,-4-4 0-15,-3 7-1 16,0-7-2-16,4-3 1 16,3-3-1-16,0-3-3 15,3-3 0-15,4-3 2 16,7-7 0-16,0-3 5 15,4-3 2-15,0 1-2 16,-1-4-1-16,1 0-1 16,0 0 1-16,-1 0-29 15,-3 3-9-15,-3 3-38 0,0 0-16 16,-4 4-81 0</inkml:trace>
  <inkml:trace contextRef="#ctx0" brushRef="#br0" timeOffset="111391.89">28744 13233 272 0,'-3'-3'104'0,"3"3"-81"0,-4 0 12 0,4 0-2 15,-3 3-9-15,-1 0-2 16,1 3-10-16,-1-3-3 16,1 4-5-16,3-1 2 0,0 0 3 15,0-3 1-15,10 4 4 16,-3-7 4-16,18-7 1 15,-7 7 1-15,17-9 2 16,-3 3-12-16,10-4-3 16,-7 4 1-16,15-3 5 15,-4 2-5-15,24-2-2 0,-13-1-1 16,20-2 1-16,-17 3-5 16,18-10-3-16,-15 9 12 15,32 1 7-15,22-7-4 16,-15 4-2-16,-17 5-4 15,-8 4-2-15,-10 0-3 16,-7 3 1-16,-10 0-2 16,-11 0 2-16,-11 0 0 15,-10 0 1-15,-11-3-22 16,-7 0-10-16,-7 0-39 0,-1-4-17 16,1 1-5-16,0 0 2 15,0 3-51 1</inkml:trace>
  <inkml:trace contextRef="#ctx0" brushRef="#br0" timeOffset="112202.74">28751 13672 184 0,'-3'0'68'0,"3"0"-52"0,0 0 8 0,0 0 2 15,0 0 16-15,0 0 10 16,3-3-1-16,1-4 2 16,-1 4-30-16,1-3 5 0,0 0 2 15,-1-1-10-15,1 1-3 16,-1 3-6-16,8 0-2 15,-1 0-3-15,11 6 1 16,-3-3-2-16,14 6 0 16,-7-3 3-16,6 7 5 0,-6-4 4 15,0 10 2-15,-1-4-4 16,-6 13 1-16,-4-6-7 16,-7 16-3-16,0-7-3 15,-7 9-3-15,0-2 1 16,-3-1-1-16,3-5 0 15,-4-1 0-15,1-6-3 16,-1 0 2-16,4-3-1 16,0-4 0-16,0 1 2 15,4-4 2-15,-1-2-3 16,4-1 0-16,-3 1 1 16,6-1 2-16,-3-6-1 0,4-3-1 15,0 0-2 1,-1 0-1-16,-3 0-27 0,0-3-12 15,0 0-30-15,0-3-10 16,0 3-29-16,0-4-12 16,1 4 4-1</inkml:trace>
  <inkml:trace contextRef="#ctx0" brushRef="#br0" timeOffset="112758.17">29259 13628 228 0,'-3'0'88'0,"3"0"-69"16,-11 3 15-16,11-3 1 0,-3 6-9 15,-1-3-3-15,-3 4-9 16,0-1-4-16,0 3-5 15,0-2-2-15,0 5 1 0,3-2-2 16,1-1 1-16,-1 7-4 16,4-4-2-16,0-2 2 15,0-1 2-15,0-3-2 16,4-3 0-16,-1 1 1 16,4-4 2-16,1 0-3 15,2 0 0-15,-3 0 1 0,7 0 2 16,-3 0-1-16,3 3-1 15,0 0 3-15,7 9 0 16,-3-2 7-16,3 5 4 16,-3-2-1-16,3 12 2 15,-3-6 1-15,-1 0-1 16,-3-4-1-16,0 1 1 16,-3 3 3-16,-4-7 3 15,0-2-5-15,-3-1-1 16,-4 1-9-16,-4-1-2 15,1-3-2-15,-8 1-2 16,0-4 1-16,-6 0-1 16,3 0-5-16,-8-3-1 15,5 0-15-15,-1 3-4 16,1 0-18-16,2 0-5 0,5-3-35 16,3 0-11-16,0 0-33 15</inkml:trace>
  <inkml:trace contextRef="#ctx0" brushRef="#br0" timeOffset="113061.18">29274 13597 300 0,'-4'-4'112'0,"4"4"-87"0,0 0 2 0,0 0-4 16,4 0-6-16,-4 0 1 15,10 0-5-15,-3 0 0 16,11 0-8-16,-4 0-3 0,11-3 1 16,-8 0 0-16,8 0 1 15,-4 0-2-15,4-3-2 16,-8-4-8-16,5 1-5 15,-5 6-44-15,4-4-20 16,-3-2-57 0</inkml:trace>
  <inkml:trace contextRef="#ctx0" brushRef="#br0" timeOffset="113944.17">29954 13687 244 0,'4'-6'90'0,"-4"6"-70"0,0-3 13 15,0 3-1-15,0 0-4 16,0 0 1-16,0 0-3 0,0 0-1 15,-4 0-14 1,1 0 7-16,-4 0 2 0,0 0-6 0,-4 0-1 16,4 0-3-16,-3 0-1 15,-1 0 1-15,-7 0 1 16,4 0-3-16,-3 9-3 16,2-5 0-16,-2 14-1 15,3-5-5-15,0 12 1 16,3-6 0-16,4 9 0 15,0-6-3-15,7 6 2 16,0-6-1-16,7 0 0 16,0-3 4-16,7-7 1 15,-3 1 1-15,6-4 0 16,-3-2 0-16,4-4 0 0,-4-3-5 16,4 0 1-16,-4 0 0 15,0-3 0-15,0-4-16 16,0 4-4-16,-3-3-34 15,-1 3-13-15,-3-7-88 16,4 4-44 0,-4 0 99-16</inkml:trace>
  <inkml:trace contextRef="#ctx0" brushRef="#br0" timeOffset="114364.76">30050 13333 280 0,'-4'-6'107'0,"4"6"-83"0,-3-3 17 0,3 3 2 0,0 0-17 16,0 0-2-16,-4 9-12 16,4-3-3-16,0 10-5 15,0-3-1-15,0 9 1 0,0-10 2 16,0 13 3-16,0-6-4 15,0 3-3-15,0-3-4 16,0 0 1-16,0-4-1 16,4 1 0-16,-4-7-40 15,3 1-17-15,1-1-87 16,3 1-42 0,-4-1 93-16</inkml:trace>
  <inkml:trace contextRef="#ctx0" brushRef="#br0" timeOffset="114919.48">30180 13296 260 0,'-3'-10'99'0,"-1"10"-77"0,1-3 11 0,3 3 2 15,0 0-12-15,0 0-4 16,-4 0-6-16,1 0-1 16,-1 3-7-16,0 3-3 0,1 4 1 0,-4 2 0 15,3 4 3-15,1 3-1 16,-1 0 0-16,1-4-3 15,3 4-2-15,0 0 1 16,0 0 1-16,0-4-3 16,0 1 0-16,0-3 3 15,7-1 1-15,-4-2-1 16,8-1 1-16,-4-3 2 16,4 1 4-16,-1-7-2 15,4 0-2-15,-3 0 6 16,3 0 3-16,-3-4-1 15,-1-8 2-15,-3 2 1 16,4-8 2-16,-8-7-8 16,-3-4-1-16,-3 11-3 0,-4 2-1 15,3 3-6-15,-3-2 1 16,0 2-2-16,-4 1 0 16,1-4 0-16,-1 3 0 15,1 4-18-15,-1 0-7 16,4 9-35-16,0 0-15 15,4 6-83 1</inkml:trace>
  <inkml:trace contextRef="#ctx0" brushRef="#br0" timeOffset="116557.37">30074 11734 168 0,'-7'-16'63'0,"4"10"-49"0,-1-6 0 16,1 5-3-16,3-2 10 15,0-7 6-15,0-3 2 16,0-3 2-16,0 1-17 16,-4 2 12-16,-3 0 4 0,0 0-2 15,0 3-2-15,-4 1-10 16,-3-1-3-16,0-3-5 15,-3 10 0-15,-5-4-5 16,1-2 0-16,-3-1-3 16,-1 3-3-16,-3 1 8 0,-1 2 6 15,-2 4-3-15,-1 3-2 16,0 3-3-16,0 3-3 16,1 3 1-16,-1 1 1 15,-3 5-1-15,-8 4-1 16,-3 3 3-16,-3 3 0 15,0 0-1-15,-1 0-2 16,4 0-2-16,8-4-1 16,2 1 2-16,5-3 2 15,2 3-2-15,5-1 0 16,-1 4 1-16,-3-3 0 16,-1 3 0-16,-2 0 2 15,-5 0-1-15,-2 3 2 16,-1 6-2-16,7-2-1 0,7-7 1 15,-6 12 1-15,2-6-3 16,-2 10 0-16,6-10 1 16,-7 7 0-16,8-4 0 15,-8 7 0-15,7-7 0 16,-10 13 0-16,7-6 0 16,-15 18 0-16,12-9 0 15,-12 13 0-15,11-13 0 16,-3 12 0-16,7-12 0 15,-4 16 0-15,7-13 2 16,1 25 3-16,6-15 0 16,-3 15 0-16,3-12-3 15,4 25-2-15,4-19 1 0,3 28-1 16,0-12 2-16,7 9 1 16,0-19-1-16,7 28 1 15,-4-21 0-15,15 15 1 16,-4-19 0-16,11 13 0 15,-8-19 0-15,18 32 0 16,-6-23 0-16,10 4 2 16,-8-16-3-16,15 0 0 15,-11-9 3-15,22-4 1 16,-11-9-1-16,28 3 1 16,-14-12 0-16,17 6 1 15,-17-13 0-15,29-3 2 16,-19-9-3-16,18-9-2 0,-17-7 0 15,10-3-1-15,-18-3 2 16,15-13 3-16,-14 7 2 16,17-4 3-16,-18 0-5 15,11-5-3-15,-14 2-3 16,7-12 0-16,-14 6 2 16,18-28 4-16,-15 9-4 15,18-19-1-15,-14 13-4 16,7-22-1-16,-10 19 3 15,-4-35 1-15,-11 16-1 16,-3-21 1-16,-7 17-4 16,-1-33 0-16,-6 24 1 15,3-24 2-15,-7 21-1 0,8-18-1 16,-8 21-2-16,7-31 1 16,-7 19 3-16,-3-9 1 15,-4 21-1-15,-7-50-2 16,0 29-2-16,-14-35 1 15,3 31 1-15,-10-46 0 16,4 37-3-16,-8-3 2 16,4 25 1-16,-11-1 0 15,-24-33-3-15,-11 31 0 16,-11 18-7-16,1 23-2 16,3 12 0-16,3 9 0 15,11 7-4-15,4 6-1 16,7 7-10-16,6 5-5 15,5 7-23-15,6 9-10 16,7 16-108-16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7:04.6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5486 7739 212 0,'-21'4'82'0,"10"-4"-64"0,-3 6 9 0,7-3-2 16,0-3-4-16,0 9-1 15,3-2 3-15,-3-1 0 16,4 0-12-16,-1 0 4 0,1 1 3 15,3-7 3-15,0 0 2 16,0 3 1-16,3-3 2 16,1 0-8-16,-1-3 0 15,4-4-7-15,0 1 1 16,7-6-5-16,7-4 1 16,8-12 4-16,6-4 2 15,0-15 4-15,11-9 1 16,18-13 1-16,10-31 2 15,14-13-6-15,0 0 1 16,0-3-10-16,8-10-2 16,2 17-1-16,-2 11 2 15,-15 14-3-15,-11 15 0 0,-10 12-1 16,-7 14 1-16,-11 2-4 16,-3 13 0-16,-7 2 3 15,-7 8 1-15,-4 2-1 16,-7 3 1-16,-3-2-2 15,-4 5 2-15,-4 10-33 16,-3 0-14-16,-3 16-75 16,6 12-31-16,-3 13-28 15</inkml:trace>
  <inkml:trace contextRef="#ctx0" brushRef="#br0" timeOffset="2791.89">6212 3444 204 0,'-14'6'77'0,"7"-3"-60"0,-3-3 10 0,6 0 4 16,-3-3-13-16,0 0-2 16,4-3-3-16,-8-1-1 15,-3-2-6-15,3 3 5 0,-3 3 4 16,0-1-3-16,-4 4-2 15,-3 0-1-15,0 4-1 16,-7 2-4-16,0 3-1 16,-1 1-3-16,-2-4-1 15,-1 3 1-15,4 4 2 0,-1-4-1 16,5 4-1-16,6-4-2 16,-7 10 1-16,4-13 1 15,0 4 0-15,0-1-3 16,3 1 2-16,1-1 3 15,3 0 1-15,-8 1-4 16,5 5 1-16,-4-5-2 16,-1 6 0-16,1 2 2 15,0 4 2-15,-7 0-1 16,3 3 2-16,4-3-4 16,0 6 0-16,3-2-1 15,1-1 0-15,-5-3 2 16,5-4 0-16,3-2 0 15,-1 3 2-15,1 0-3 0,4-4 0 16,-1 1 3-16,4 3 1 16,-3 0-4-16,-5-10-1 15,5 10 1-15,3 0 0 16,0 3 3-16,-4-3 1 16,4 2-4-16,0 1-1 15,0 0 1-15,0-3 2 16,0 9 0-16,0 1 2 15,0-4-2-15,3 0-1 16,1 3 3-16,-1 3 0 16,1-2-1-16,3-1 1 15,0 0-2-15,0 0-1 16,0-3 3-16,0 0 0 16,0 4-1-16,-4-1 1 0,4 3 0 15,-3 1 1-15,-1-1 0 16,4 0 2-16,0 1-3 15,0-1-2-15,0 0 0 16,4-2 1-16,-1-1 1 16,1-3 1-16,3 3 0 15,0 0 2-15,3 0-1 16,1 13 0-16,0-6 1 16,-1 6 1-16,4-1-1 15,0 4 1-15,8-3-2 16,-1 0 0-16,0-4-1 15,11-2 2-15,3-7-3 0,0 0 0 16,4 0-1-16,7 7-2 16,-4-7 3-16,0 7 0 15,-6-7-1-15,3-3 1 16,-4-6 2-16,7-10 2 16,8 1 1-16,-5-4 2 15,8-6-5-15,0 0-1 16,-3-6-2-16,-1 6-2 15,-7-4 3-15,1-2 0 16,3-3-4-16,-1 9 1 16,8-3 0-16,0 0 2 15,0-4 1-15,-3 1 1 16,-5-7 6-16,-2-2 6 16,-4-1-6-16,-4 0-3 0,0-2 2 15,0-1 2-15,-3 6-6 16,3-2-1-16,1-1-4 15,3 3-1-15,-1 1 1 16,1-1 0-16,0-2 0 16,-4-4 2-16,0 6-1 15,-3-2-1-15,0-1 1 16,-7-3-1-16,-1-3 0 16,5 0 2-16,2-6-3 15,-6 6-2-15,7-3 2 16,0 3 2-16,3 3 0 15,-3 0 2-15,3 1-2 0,0 5 2 16,0-6-4-16,-3 0 0 16,0 1 1-16,-4-4 0 15,4-7 2-15,-7 1 1 16,-1-6-4-16,1-4 1 16,0-3 2-16,3 1 3 15,0-1-4-15,4 6-1 16,0 1 0-16,-1 2 0 15,1 4 0-15,0-3 0 16,0 9 0-16,-4-3 2 16,-3-3-1-16,-1-1-1 15,-3-5 1-15,-3-4-1 16,0-3 0-16,-1-2 0 16,1-1 2-16,-4 3 1 15,0 0-4-15,0 4 1 0,0 5 0 16,0-2 0-16,-3-1 0 15,-4 1 2-15,-3-16-1 16,-4-7 2-16,-7-9-2 16,-4-3-1-16,-10 7 3 15,-7-11 0-15,-11-2-1 16,-11-16 1-16,-13 3-4 16,-8 10 0-16,1 15-4 15,-8 10 1-15,-10 9-5 16,-14 16-1-16,-4 15-2 15,7 7 2-15,0 3-7 0,1 6-4 16,2 3 2-16,15 4 3 16,11 2-6-16,13-2-3 15,8 9-11-15,10-1-2 16,4 7-15-16,6 4-5 16,8-4-80-1</inkml:trace>
  <inkml:trace contextRef="#ctx0" brushRef="#br0" timeOffset="3979.63">1171 10041 212 0,'-3'12'82'0,"-1"-2"-64"0,1 2 11 16,3-5 2-16,0-4-8 16,0 3 1-16,0-6-4 15,3 3-3-15,1 0-9 16,6 0 1-16,1 1 4 0,10-1-1 16,0 0 1-16,7-3-1 15,1 0 0-15,-5 3-2 16,8 0 1-16,7-3 0 15,3 0 1-15,-3 0-4 16,10 0 0-16,-6 0-3 16,-4 0 0-16,3 0-1 15,-7 3 0-15,-7-3-5 0,1 0 1 16,-1 0 2-16,-3 0 1 16,-8 0-1-16,-6 0-2 15,3 0 1-15,-4 0 1 16,-2 0-10-16,-1 3-4 15,-4 1-45-15,1 5-20 16,3-3-73 0</inkml:trace>
  <inkml:trace contextRef="#ctx0" brushRef="#br0" timeOffset="4428.83">1348 10828 248 0,'0'0'93'0,"0"0"-72"0,3 0 7 16,-3 0 0-16,4 0-8 0,3 0 0 15,0 6-2-15,7-3-2 16,0-3-8-16,0 7 1 0,4-4 4 16,6-3-5-16,8 6 0 15,11-6 0-15,-5 0 2 16,5 0-1-16,3 0 0 15,-8 0-3-15,1-6-1 16,0 6-3-16,-7-3 1 16,3-4-2-16,-3 7 2 15,3-3-2-15,-7-3-1 16,0 6-10-16,1 0-4 16,2 0-97-16,-2 9-40 15,-12 10 25 1</inkml:trace>
  <inkml:trace contextRef="#ctx0" brushRef="#br0" timeOffset="5992.24">2741 10282 184 0,'-10'-3'68'0,"2"3"-52"0,-2 0 12 15,6 3 3-15,-3-3-10 16,4 0 1-16,-4 0-4 15,3 0 0-15,4 0-9 16,0 0 1-16,0 0 3 0,0 0-3 16,4 3 0-16,-1 1 0 15,4-1 1-15,4 0 3 0,-1-3 2 16,1 0-7-16,3 0-1 16,4 0 0-16,-4 0 2 15,0-3-1-15,0 0 2 16,4-1-6-16,3 1-1 15,4-3 0-15,6 0 2 16,-2 0-3-16,6-1 0 16,0 1-1-16,4 3 1 15,-7 0 0-15,3-4 1 16,4 4 0-16,-11 0 2 16,0 0-1-16,0 0 0 15,4-3-3-15,-4 6 1 16,-3-4-2-16,7-2-1 15,0 6-2-15,3 0 1 16,-3 0 1-16,-1 0 2 0,8 0-1 16,-11 0 2-16,4 6-4 15,0-2 0-15,0-4 1 16,-4 9 2-16,-3-6-1 16,6 3-1-16,-2 1 3 15,2-1 0-15,-13-3 3 16,14 3 1-16,-8-2-6 15,19 2 0-15,-8 0 1 16,4 0 1-16,3-3-1 16,-7 1 1-16,4-1-2 15,-3 0 2-15,2 0 0 16,-6 0 3-16,3 0-3 0,8-3-2 16,-5 0 0-16,5 3-1 15,6-3 0-15,-6 0 0 16,2 7 0-16,1-4 2 15,-10-3-3-15,2 0 0 16,5 0 3-16,-8 0 1 16,7 0-1-16,8 0-2 15,-4 6 1-15,6-3 1 16,1-3 1-16,4 10 1 16,-8-10-2-16,1 0-2 15,3 0 5-15,-1 0 1 16,8-4-2-16,0-2-1 15,0 3-1-15,0-3-2 16,-3 3 1-16,-4-4 1 16,0 1-3-16,3 3 0 0,-3 0 1 15,3 0 2-15,1 0-1 16,-4-1-1-16,-4 1 1 16,-3 0-1-16,-4 0 0 15,8 0 2-15,-4 3-1 16,3 0 2-16,-7 0-4 15,4 0 0-15,7 0 1 16,-7 0 0-16,0 0 0 16,-4 3 2-16,0 0-1 15,-3 0 2-15,0-3-4 16,-4 3 0-16,-3-3-1 16,7 4 0-16,-7-4 2 0,6 3 2 15,8-3-1-15,-7 3 2 16,3 0-4-16,-3-3 0 15,-3 3 1-15,-5-3 0 16,-2 0 0-16,-5 0 2 16,-3 0-1-16,1 0-1 15,-8 0 1-15,0 0 1 16,-4 0-1-16,1 0-1 16,0 0-2-16,-4 0 1 15,0 0 1-15,0 0 2 16,0 0 1-16,3 3 1 15,-6-3-38-15,-4 3-16 16,3-3-50-16,4 0-20 16</inkml:trace>
  <inkml:trace contextRef="#ctx0" brushRef="#br0" timeOffset="6861.22">3112 8611 140 0,'7'-16'55'0,"-4"10"-43"0,1-3 16 0,-4 6 7 16,0-4-10-16,0 1-3 16,3 0 1-16,-3 0 0 15,7 2-12-15,-7-2 2 0,0 6 1 16,0 0 1-16,0 0 1 16,0 10-4-16,0 2-2 15,0 10 0-15,4 3 1 16,-1 3-1-16,1 10-1 15,-1 6 3-15,1 0 3 16,-4 18-2-16,0 11 2 16,0 5-4-16,-4-3-1 15,1-3-6-15,-1 0-3 0,-3 4 0 16,-3-4-1-16,6-6 2 16,1-7 1-16,-1-15-4 15,4-6 1-15,0-10 0 16,4-9 2-16,3-7-1 15,7-5-1-15,-4-4-41 16,1 0-20-16,-1-3-88 16</inkml:trace>
  <inkml:trace contextRef="#ctx0" brushRef="#br0" timeOffset="8511.75">3291 10925 192 0,'-3'-19'71'0,"-1"13"-55"0,1 0 13 0,-1 3 4 16,1-1-8-16,-1 1 0 15,4 0-5-15,-3-3-1 16,-1-3-10-16,-3-1 6 0,7 1 2 16,-3-1 4-16,-1 1 2 15,1-1-6-15,-1 4 0 16,-3-3-4-16,0-1 0 16,0 1-3-16,0 0-1 15,-4-1-3-15,1 1 1 16,-1-1-4-16,0 4-2 15,-3-3 0-15,0 6 1 16,-3-4-1-16,3-2-1 16,-1 9 3-16,-2-3 0 15,-1-4-1-15,4 7-2 16,-7 0-2-16,0 0 1 16,3 0 1-16,0 0 0 0,1 0-3 15,-1 7 2-15,8-4 1 16,-5-3 2-16,5 6-3 15,-1-3 0-15,-3 7-1 16,4 2 0-16,-1 1 2 16,0-1 0-16,1 1-3 15,-1 3 2-15,1-1 1 16,-1 1 0-16,4 12-3 16,-4 0 2-16,4 4 1 15,0 5 0-15,0-2 0 16,-3-1 0-16,6 1 0 0,1-4 2 15,-1 4-3 1,1-4-2-16,-1-3 2 0,1 4 0 16,-1-4 1-16,4 6 0 15,0-2 0-15,-4-1 0 16,1 7 0-16,3-4 0 16,0 1 0-16,0-7 0 15,0 6 0-15,0-5 0 16,0-4-3-16,0 0 2 15,0-3 1-15,3 6 2 16,1-3-3-16,0 3 0 16,-1-3 1-16,1 3 0 15,-1 1-3-15,1 2 2 16,-1 0 3-16,1 1 1 16,6-1-1-16,-3-3-2 0,0 1 1 15,4-4 1-15,0-3-1 16,-4-4 2-16,3 1-2 15,1-3-1-15,-1-4 3 16,1 1 0-16,3-4 5 16,0 1 3-16,7-4-4 15,0 0-2-15,-3-6 0 16,7 0-1-16,3 0 0 16,11-3 2-16,-7-3-3 15,-1-3-2-15,-2-1 0 16,2-2 1-16,-6-4-1 15,-7-3 2-15,-1-3 2 16,1 3 2-16,0-6-1 0,-1 0-1 16,-3-3-3-16,-3 0 1 15,-1-1-2-15,-2 8 2 16,-1-1-2-16,0 3 2 16,0 0-2-16,-4 0-1 15,1 0 1-15,-1 4 1 16,-3-1 1-16,-3 0 1 15,-4-6-5-15,3 4-1 16,-3-1 1-16,0 0 2 16,-4 0 0-16,4 0 2 15,-7 4-2-15,-7 2 2 16,0 4-4-16,-4 2 0 16,-3 4 1-16,0 3 2 0,-7 7-1 15,3 2-1-15,4 0-2 16,6 7 1-16,1 0-1 15,0 3 0-15,7-1 0 16,3 1 0-16,1 3 0 16,-1 3-2-16,1-3 0 15,3 0 3-15,0 6-2 16,-1-3 1-16,1 0 0 16,0 1 0-16,0-5 4 15,0-2 1-15,4 0-4 16,-4-3-1-16,7-4 1 15,0-5 0-15,0-4-10 0,7-3-3 16,-4-3-26 0,4-1-9-16,0 1-37 0,15 13-103 31</inkml:trace>
  <inkml:trace contextRef="#ctx0" brushRef="#br0" timeOffset="9910.11">4283 9345 176 0,'3'-10'68'0,"-3"10"-52"0,0-3 6 0,0 3 1 16,0 0-1-16,0 0 4 15,0-3-1-15,0 0 0 16,0 3-14-16,0 0 4 0,0 0 3 15,0 0 1-15,0 0 3 16,0 0-6-16,-3 6 1 16,-4 7-6-16,0 6-1 15,-7 9 0-15,3 9 1 16,-3 11-3-16,0-1-3 16,0-7-2-16,-1 7-3 15,1-6 1-15,4-3-1 16,-4-4 0-16,0-2 0 0,3-4 0 15,0-6 2-15,1-3-3 16,3-1 0-16,0-5 1 16,0-1 2-16,0-2-14 15,3-4-7-15,1 0-26 16,-1 1-11-16</inkml:trace>
  <inkml:trace contextRef="#ctx0" brushRef="#br0" timeOffset="10298.06">3955 9448 212 0,'-7'-28'82'0,"3"28"-64"0,4-3 11 0,0 3-1 16,0 3-5-16,4 3-2 16,3 7 0-16,0-1-1 15,3 4-11-15,4 6 3 0,4 3 4 16,7 6-2-16,-4-2 2 16,4 8-5-16,3-2-1 15,0-1-6-15,0 7-3 16,-7-3 0-16,4-1 1 0,-4 1-1 15,-3-4-1-15,3-5 3 16,-7-4 0-16,0-6-4 16,-3-10-1-16,3 0 3 15,0-9 1-15,0-3-16 16,-3-3-5-16,-1-3-73 16,8 9-88-1</inkml:trace>
  <inkml:trace contextRef="#ctx0" brushRef="#br0" timeOffset="10733.23">4300 9128 228 0,'-3'4'88'0,"-1"-1"-69"0,4 0 15 0,0-3 3 0,0 0-8 15,0 0 0 1,0 3-7-16,4-3-4 0,-1 9-10 16,4-9 1-16,4 7 4 0,3-4-7 15,4-3-1-15,3 0-3 16,4 0 1-16,-4 0-2 16,-4 0 2-16,5-3-2 15,-5-4 2-15,1-2-2 16,0 3-1-16,-1-4-17 15,-3 4-6-15,-7 3-99 16,4 0-70 0,-8 0 72-16</inkml:trace>
  <inkml:trace contextRef="#ctx0" brushRef="#br0" timeOffset="11168.82">4558 8824 264 0,'-4'-9'99'0,"4"9"-77"0,0-6-4 0,0 6-6 15,4-3-5-15,3 3 3 16,4 0-1-16,3 0 2 0,0 3-6 15,3 3 4-15,5 3 1 0,-5 4 3 16,-6-1 5-16,3 4 3 16,0 0 2-16,-3 9-6 15,-4-3-2-15,-4 9-5 16,1 1-1-16,-1-1-5 16,1 0-1-16,-4 1-1 15,0-4 1-15,0 0-2 16,0-3 2-16,3-6-2 15,1 0-1-15,-1-7 3 16,4-2 0-16,0-4 1 16,8-3 2-16,-5-3-3 15,1 0-2-15,3 0 0 16,0 0-1-16,0 3-55 0,4 7-23 16,-1 2-82-1</inkml:trace>
  <inkml:trace contextRef="#ctx0" brushRef="#br0" timeOffset="12624.85">4882 8940 260 0,'-3'-3'96'0,"3"3"-75"0,-4 0 12 0,4 0 2 15,0 0-6-15,0 0 1 16,0 0-13-16,0 0-5 15,0 6-7-15,4 1-2 0,3-4 1 16,7 0 0-16,-3-3 0 16,-1 0 6-16,4-3 4 0,0 0-5 15,1 0-3-15,-1-4-1 16,3 1-1-16,-3 0-2 16,4 3 1-16,-7-4-2 15,-4 7-1-15,3 0 1 16,1 0 1-16,-4 0-1 15,0 0-1-15,0 0 1 16,0 0 1-16,0 0-43 16,0 0-17-16,0 7-99 15</inkml:trace>
  <inkml:trace contextRef="#ctx0" brushRef="#br0" timeOffset="13105.82">5260 8658 200 0,'-4'0'77'0,"1"6"-60"0,-1-2 15 16,1-4 2-16,-1 9-6 15,-3 0 0-15,4 1-9 16,-1 2-1-16,1 1-11 15,-1 3 0-15,4 2 3 0,0 1-4 16,0 6-1-16,4 3-2 16,-1 1 0-16,4 5-2 15,4 1-1-15,3-1 3 16,4 1 0-16,-4-4-1 16,3-6 1-16,1-3 0 15,0-6 1-15,-1-4 0 16,-3-5 0-16,4-7-2 0,-4-7-2 15,-7-2-13-15,4-1-6 16,-4 1-120 0</inkml:trace>
  <inkml:trace contextRef="#ctx0" brushRef="#br0" timeOffset="13409.82">5394 8881 260 0,'0'0'96'0,"0"0"-75"0,4-3 17 0,-1 3 3 0,1-4-11 16,3 1-2-16,0 0-12 15,3 0-5-15,1-3-6 16,3 3-4-16,0 0 2 0,0-4-2 15,4 4 2-15,-4 0-2 16,4-3-1-16,-8-1 1 16,4 1 1-16,0-3-25 15,-3-1-10-15,0 1-54 16,-1 6-21-16,1-3-6 16</inkml:trace>
  <inkml:trace contextRef="#ctx0" brushRef="#br0" timeOffset="13737.54">5630 8699 236 0,'4'0'88'0,"-4"0"-69"0,0 3 11 0,0-3 1 16,0 0-2-16,0 6 5 15,0 1-3-15,3 2 1 16,4 0-18-16,-3 4-6 0,0-4-3 16,-1 10-3-16,4-3 1 15,-3 0-4-15,6 2 0 16,-3 1 1-16,0 0 2 0,0 0-3 16,0 0 0-16,0-4 1 15,1-2 2-15,-1-4-3 16,-4-3 0-16,1-2 1 15,-1-4 2-15,1-4-32 16,-1-2-12-16,1 3-105 16</inkml:trace>
  <inkml:trace contextRef="#ctx0" brushRef="#br0" timeOffset="14052.3">5743 8533 260 0,'11'0'99'0,"-8"6"-77"0,11 3 13 0,-10-2 3 16,7 2-11-16,-1 7-1 15,8 3-9-15,-1 6 0 16,5 0-10-16,-1 0 5 0,3 3 1 15,-9 0-4-15,2-3-1 16,-3 4-4-16,0 2-1 16,-3 0-1-16,0 1-2 15,-4-4 1-15,0-6-1 16,-4 3-18-16,1-6-8 16,-4-7-30-16,0-2-15 0,0-4-66 15</inkml:trace>
  <inkml:trace contextRef="#ctx0" brushRef="#br0" timeOffset="14892.14">4748 8210 196 0,'-3'0'74'0,"3"3"-58"0,-4 0 12 0,4-3-1 15,-3 6 0-15,3-3 1 16,0 4-4-16,0-4-1 15,0 3-12-15,0-3 7 0,3-3 2 16,4 0 1-16,0 0 2 16,8-9-9-16,-1 6-1 15,0-7-5-15,3 1-3 16,5-4-2-16,2 1 0 16,-3 2 0-16,4 1 1 15,-11 3-5-15,4-1 1 0,-4-2 0 16,-3 9 2-16,-1-3-1 15,-3-3-1-15,4 6 1 16,-4 0 1-16,-4 0-14 16,1 0-5-16,-1 0-35 15,1 6-14-15,7-3-74 16</inkml:trace>
  <inkml:trace contextRef="#ctx0" brushRef="#br0" timeOffset="15282.22">5055 7887 236 0,'0'0'90'0,"0"0"-70"0,0 0 8 0,0 0-2 15,0 0-5-15,0 0 2 16,4 6-4-16,-1-3 0 16,1 10-10-16,-1 2 1 0,4 7 1 15,1 7-6-15,-1 5-1 0,0 4-4 16,3-1-1-16,-3-2 1 15,4 2 0-15,-1-8 0 16,1-4 2-16,-4-6-3 16,4-4 0-16,-8 1 1 15,8-4 2-15,-4-2-36 16,3 6-125 0</inkml:trace>
  <inkml:trace contextRef="#ctx0" brushRef="#br0" timeOffset="17804.97">4710 7843 188 0,'-7'-3'71'0,"3"3"-55"0,-3-3 0 15,3 3-2-15,-3 0-6 16,0 0 1-16,0 0-1 15,4 0 0-15,-8 3-4 16,1 3 2-16,-5-3 3 0,5 7-3 16,-1-4-1-16,-3-3 2 0,0 6 0 15,0-2-3-15,0 2-3 16,3 0 2-16,-3 1 0 16,-3-1-1-16,-1 7 1 15,0 0 0-15,1 2 1 16,-1 4-2-16,0-3-2 15,4 6 3-15,-7-6 0 16,3 0-1-16,4 0-2 16,0-4 3-16,0 1 2 15,0-3-2-15,0 5-2 16,3 1 4-16,-3 0 4 16,-3 3-5-16,-1-3 0 15,0 6-2-15,1-3-2 16,-1-3 1-16,4 0 1 0,-4-4-3 15,-3 1 0-15,3 0 1 16,1-4 0-16,-1 7 6 16,0-3 6-16,4 2-6 15,4 1-1-15,-4 3-3 16,-4 0-2-16,7 6 1 16,1-3 1-16,-1 4-1 15,1-1-1-15,-1-3 3 16,1 0 2-16,-5-3 0 15,8 3 0-15,-3-3-3 16,-1-3-2-16,-3 0 3 16,7-1 0-16,0 1-4 0,0 0-1 15,0 0 1-15,0 3 0 16,0 0-2-16,0 6 2 16,0 3 1-16,0 1 2 15,0-1-1-15,-1 0 2 16,1 1-2-16,4-1-1 15,-1-3 1-15,1-3-1 16,-1 4 0-16,1-7 2 16,-1 3-3-16,1-7-2 15,-4 1 2-15,3 0 0 16,-3 0 1-16,4 0 0 16,-1 3 0-16,1 0 0 15,-1 3 0-15,0-3 2 16,1 12-3-16,-1-6 0 15,1 1 1-15,3-4 2 0,0 3-3 16,0 3 0-16,0-6-1 16,3 0 0-16,-3 0 2 15,4-6 2-15,-1 6-1 16,1 0-1-16,0-3 1 16,-1 0-1-16,1-3 0 15,-1 0 0-15,4 0 0 16,-3 0 0-16,3-1 0 15,0 1 0-15,0 3 4 16,0 0 5-16,-4 3-3 16,4 0-1-16,4 4 0 15,0-1 1-15,-1-3-1 0,1-3 0 16,3 3-3-16,0-6 1 16,4-1-2-16,-1-2 2 15,-3 3 0-15,8-10 1 16,-1 7-2-16,0-3 1 15,7-4 0-15,-3 4 3 16,-4-4-3-16,4 4-2 16,-1-4 2-16,-2 0 2 15,6-2 0-15,-11-1 0 16,8-3-3-16,-4-3 1 16,4-3 0-16,3 0 3 15,-3-4-1-15,7 1 0 16,3-3-3-16,7-1 1 15,-17 4 2-15,21-10 2 0,-7 7-3 16,3-10-3-16,0 0-3 16,-3 1 1-16,-7-1 1 15,0 0 0-15,3-6 0 16,4-10 2-16,-4 1 8 16,7-7 3-16,4 0-6 15,-4 10-2-15,4-3-3 16,0 2 1-16,-11 4-4 15,1 0 0-15,3 0-1 16,-11 2 0-16,4-2 4 16,-1-6 1-16,5 2-1 15,-8-8-2-15,7-4 1 16,0-3-1-16,4 9 0 0,-7 0 0 16,0 4 0-16,-1 6 2 15,1-1-1-15,-4 4-1 16,-3 3 1-16,0 4 1 15,-1-1-3-15,-6 3 0 16,-4 0-1-16,0 4 0 16,0-4 2-16,4 1 2 15,0-1-1-15,-1-3-1 16,5 0-2-16,-5 0 1 16,4 1 1-16,0-1 0 15,1 0 0-15,-1 0 0 16,4 7 2-16,-11-4 1 15,3 0-4-15,1 1 1 16,0-1 0-16,-4 3 0 0,0-2 0 16,0 2 0-16,7 1-3 15,-10-4 2-15,3 7 1 16,0-1 2-16,0 1-1 16,0 2-1-16,-3-2 1 15,3 0 1-15,-4-1-1 16,4 1-1-16,-6-4 1 15,-1 1-1-15,0-1 0 16,0-2 2-16,0 5-1 16,0-2 2-16,0-4-2 15,0 0-1-15,0 1 1 16,0-1 1-16,-3 0-1 16,-1-9-1-16,1-3 3 0,-1 3 0 15,1-7 1-15,-4 1 0 16,0 0-2-16,0 3-2 15,0 2 3-15,-4 5 0 16,-3-1-1-16,0-4-2 16,0 8 1-16,-4 2 1 15,1 0-1-15,-1 1-1 16,-3-4 1-16,4-3 1 16,-8 0-3-16,-3-9 0 15,-4-7 1-15,-7-6 2 16,1 3-1-16,-8 4 2 15,0 5-4-15,-3 4 0 16,3 3 3-16,0 12 1 0,0 1-4 16,4 3 1-16,0-1 0 15,-1-6 0-15,1 4-5 16,-11-4 1-16,4 4 4 16,0-4 4-16,-8-3-1 15,4 7-2-15,4-1 0 16,3 1-1-16,4-4 0 15,7 3 0-15,-8 1-3 16,5-7 0-16,2 6 2 16,5-5 0-16,-5-4 1 15,5 0 2-15,-1 3-1 16,4-3 2-16,0 9-4 0,3-2-2 16,-7 5-1-16,1 10 3 15,3 0 2-15,-1 7 2 16,1 2-4-16,0 4-1 15,-4-4 1-15,4 7 2 16,4-10-2-16,2 0 0 16,1-6-1-16,4 0 0 15,6 0-25-15,1 0-9 16,3 0-28-16,0 6-10 16,0 4-73-1,7 6-50-15,-4-1 85 16</inkml:trace>
  <inkml:trace contextRef="#ctx0" brushRef="#br0" timeOffset="20236.73">6322 9429 200 0,'-7'-9'74'0,"0"6"-58"0,0-3 7 0,3 6 1 15,1 0-2-15,-4 0 4 16,3 0 1-16,-3 0 1 16,3 0-15-16,4 0 5 0,-10 0 5 15,10 0-1-15,-4 0-1 0,4 0-5 16,0 0-2-16,0 0-11 16,4 0-1-16,6 0-2 15,1 0 2-15,3-3-3 16,7-4 0-16,4 7 3 15,0-3 1-15,6 0-4 16,-6 3 1-16,0 0 0 16,-1 0 2-16,1 3 5 15,-7 0 6-15,3 7-1 16,-7-1 1-16,0 10-1 16,-3 3 2-16,-1 0-3 15,-3 3 1-15,0 0-5 16,-3 3-2-16,0 0 2 15,-4-3 0-15,-4 1-3 16,-3-5-1-16,0-2-3 0,0 6-1 16,-4-6 1-16,1 0 0 15,-1 0 0-15,1-3 2 16,6-1-1-16,-3-2-1 16,3 6-2-16,4-4-1 15,0 1-1-15,7 0 3 16,-3-4 0-16,7 1 1 15,3-4-3-15,3-3 2 16,1-6 1-16,0 0 2 16,-1 0 1-16,8-3 1 15,-7 0-2-15,3 0 1 16,0 0-2-16,-3-3 2 0,-1 2-2 16,-3 1-1-16,4 0 3 15,-11 0 0-15,0 0-28 16,0 0-10-16,0 3-21 15,-3 0-5-15,-4 0-24 16,0 0-9-16,0 0-29 16</inkml:trace>
  <inkml:trace contextRef="#ctx0" brushRef="#br0" timeOffset="20553.32">6332 9743 256 0,'7'0'96'0,"4"3"-75"0,10-3 17 0,-10 0 1 16,10-3-12-16,0 0-1 15,4 0-6-15,3 0-3 16,0-1-9-16,4-2-5 0,-11 0 0 16,4 0-2-16,0-1 2 15,-1 1-2-15,4-3-1 16,1-1-8-16,-1 1-3 0,0-1-45 16,0 1-20-16,-6-7-56 15</inkml:trace>
  <inkml:trace contextRef="#ctx0" brushRef="#br0" timeOffset="21302.16">6593 8608 224 0,'-10'0'85'0,"6"0"-66"0,-3 0 8 0,0 0 0 15,0 0-3-15,0-3 1 16,0 0-3-16,4 0 1 16,-1-1-13-16,4-2 1 0,0 0 0 15,0 0-4-15,0-1-2 16,7-2 2-16,4 3 2 0,3-1 0 16,0 1 0-16,0 6 1 15,0 0 1-15,0 0 1 16,0 0 2-16,0 10 2 15,-7-1 2-15,1 3-4 16,-5 4 0-16,1 3-8 16,-4 0-2-16,0 0-2 15,-4-1 1-15,1 1-2 16,-1-3-1-16,0 0 1 16,4-4 1-16,0 1-3 15,0-4-2-15,4-3-1 16,0 4 3-16,3-1 0 15,0-3 3-15,3-2-1 16,4 2-1-16,4-3 1 0,0 3 1 16,3 1-1-16,0-1-1 15,0 0-2-15,0 0 1 16,-3 1 3-16,-4 2 3 16,-3 0-4-16,-4 1-1 15,-4-1 2-15,-3 4 1 16,-3-4 5-16,-4 10 5 15,-4 0-9-15,-3 0-2 16,0-4-2-16,0 1 2 16,0 0-3-16,-1-4 0 15,5-2 1-15,-8-4 0 16,8-3-14-16,3-3-5 16,3 0-34-16,4-3-16 15,4-3-103-15</inkml:trace>
  <inkml:trace contextRef="#ctx0" brushRef="#br0" timeOffset="21666.8">6989 8740 264 0,'0'0'99'0,"0"0"-77"0,7 0 7 0,-4 0-1 15,4 0-8-15,0 0 0 16,7 0-5-16,-7 0 1 15,4 0-9-15,0-3-2 0,-1-1-1 16,1 1 0-16,-1-3 2 16,1 0-5-16,-1-1-1 15,1-2 2-15,0 3 3 16,-4-1-59-16,0 4-26 16,7 3-55-1</inkml:trace>
  <inkml:trace contextRef="#ctx0" brushRef="#br0" timeOffset="22081.97">7295 8370 240 0,'-10'0'90'0,"6"0"-70"0,-6 0 8 0,3 6 0 16,0-3-11-16,3 6 1 16,1-2-2-16,-1 2-1 15,4 7-7-15,0 6-5 0,4 9 0 16,3 7 0-16,3 6 3 15,4 0 3-15,0-4 2 16,4-2-1-16,3 0-1 16,0-10-1-16,1-6 2 15,2 3-5-15,-10-9-3 16,4-4 1-16,0-3 0 16,-4-5-1-16,0-4 1 15,0 0-2-15,-3-4-1 16,-1 1-50-16,-3 0-24 0,4 0-68 15</inkml:trace>
  <inkml:trace contextRef="#ctx0" brushRef="#br0" timeOffset="22339.91">7472 8664 296 0,'3'-6'110'0,"1"-3"-86"0,6-4 5 16,-6 7-3-16,3 0-17 15,7-1-2-15,0 1-5 0,-7 0 1 16,7 0-2-16,-3-1-1 0,3 1 1 16,-3 0-1-16,-1-4 0 15,1-2-22-15,-1-4-10 16,-2-3-28-16,-1 7-10 15,3-4-38 1</inkml:trace>
  <inkml:trace contextRef="#ctx0" brushRef="#br0" timeOffset="22728.68">7599 8345 212 0,'-4'-4'79'0,"4"4"-61"0,7 0 15 0,-3 0 1 0,-1 4-4 16,4-4 0-16,1 3-2 16,2-3 2-16,1 3-16 15,-1 0 7-15,1 3 3 0,-1 1 5 16,1-4 2-16,0 6-8 16,-1 7-1-16,-3-4-15 15,0 13-5-15,-3 4-1 16,-1 5 1-16,1 4-1 15,-1-4-1-15,1-2-2 16,-1-4 1-16,1-6-1 16,0-3 0-16,3-1 2 15,3-5 0-15,4-4 0 0,-3-6 2 16,7-3-3-16,-1 0 0 16,1-3 1-16,-1 0 0 15,1-3 0-15,-4 0 2 16,0-1-41-16,-3-2-18 15,-1 0-37-15,1 5-17 16,-4-5-17 0</inkml:trace>
  <inkml:trace contextRef="#ctx0" brushRef="#br0" timeOffset="23001.08">7846 8313 276 0,'0'7'104'0,"10"-1"-81"0,12 3 27 16,-12-3 8-16,8 4-11 15,-1-1-3-15,8 1-13 16,0 8-7-16,-1 1-14 16,1 13-4-16,0 5 0 0,0 1-3 15,-4 9 0-15,-4-3-1 16,-6-10 1-16,-4 4-2 15,-3-4-1-15,-4-8-28 16,-4-8-14-16,-3 1-36 16,-4-9-13-16,1-1-58 15</inkml:trace>
  <inkml:trace contextRef="#ctx0" brushRef="#br0" timeOffset="23584.08">7080 7834 228 0,'0'-4'88'0,"-3"1"-69"0,-1 0 19 0,4 3 4 16,-3-3-5-16,3 3 1 15,-4 0-8-15,4 0-4 16,0 0-14-16,4 9 3 0,3 7 3 16,0 6-4-16,0 6 0 15,0 19-6-15,0 0-3 16,0 0 0-16,0-3 1 16,0-6-3-16,0-10-2 15,0 0 0-15,4-9 1 16,-4-6-19-16,-4-4-8 15,12-3-148 1</inkml:trace>
  <inkml:trace contextRef="#ctx0" brushRef="#br0" timeOffset="25700.21">8534 9768 288 0,'-7'3'0'0,"0"0"16"0,3-3 5 16,-3 4 6-16,0-1 3 15,0 0-1-15,0-3 2 16,0 0-17-16,3 0 7 0,1 0 6 16,3 0-6-16,0 0-2 15,0 0-3-15,3 0 3 0,4 0-7 16,7 3 1-16,4 6-4 16,0-2 0-16,3-4-3 15,4 3 1-15,3-3-2 16,4-3 0-16,-1 6 1 15,1-2 1-15,0-4-1 16,0 6 1-16,-1-6-4 16,-6 0-2-16,0 3 0 15,-8-3-1-15,1 0 0 16,-4 0 2-16,-3 6-17 16,-1-3-4-16,-3 4-35 15,-3-1-13-15,-4 0-88 16,0 4-47-1,-11 5 102-15</inkml:trace>
  <inkml:trace contextRef="#ctx0" brushRef="#br0" timeOffset="25957.54">8604 10430 236 0,'-10'9'88'0,"10"-6"-69"0,7-3 22 0,-4 0 3 16,4-3-9-16,7-3-3 16,8 3-7-16,2-7-4 15,8 1-11-15,3 3 2 0,4-1 4 16,-4 4-10-16,1 6-4 0,-1 4-1 16,-3 2 1-16,-1 0-12 15,-2 1-3-15,-1-4-47 16,0-3-20-16,4-6-58 15</inkml:trace>
  <inkml:trace contextRef="#ctx0" brushRef="#br0" timeOffset="27052.87">10841 8376 180 0,'-4'-6'68'0,"1"6"-52"0,3 0 6 16,0 0 1-16,0 0-1 15,-4 0 2-15,1 0 0 16,-1 0 2-16,1 0-14 16,-1 0 4-16,1 9 4 0,3 0 2 0,0 7 2 15,0 16-7-15,3 18 0 16,1 6-6-16,-1 10-1 16,1 3 5-16,-1 19 2 15,4 15-8-15,-3-9-3 16,-1-6-4-16,1-3 1 15,-1-7 2-15,1-6 2 16,0-9-3-16,-4-13-3 16,3-9-3-16,1-13 1 15,-1-9 1-15,1-10 2 16,-1-2-21-16,-3-7-9 16,0 0-33-16,0-4-11 15,0 4-68 1</inkml:trace>
  <inkml:trace contextRef="#ctx0" brushRef="#br0" timeOffset="28088.03">9998 9778 208 0,'-7'-4'79'0,"3"4"-61"0,1-3 8 0,3 3-1 15,0 0-2-15,0 0 1 16,0 0-2-16,0 0 1 16,0 0-13-16,0 0 5 0,3 0 3 15,1 3-2-15,3 1 1 0,0-1-5 16,3 0 0-16,4 0-1 15,4-3 1-15,0 6-2 16,6-6 1-16,1 3-2 16,3-3 0-16,4 7-1 15,3-4 0-15,-3-3 0 16,3 6 2-16,1-3-1 16,-1-3 0-16,0 0-3 15,-3 0-1-15,3-3-1 16,4-3 2-16,3 6-1 15,1 0 0-15,3 0 1 16,-1 0 3-16,1 6-2 0,0-3-2 16,-3-3 0-16,-1 6-1 15,-3-6 0-15,3 0 0 16,0 0 0-16,4-6 0 16,0 6-2-16,3 0 1 15,-3 0-4-15,0 0 0 16,-3 0 5-16,-1 6 2 15,0-2-5-15,-3-4-2 16,3 9 2-16,4-9 3 16,0 6-1-16,3-3 0 15,1 0 1-15,-4 1 2 16,-4-1-3-16,0 3-2 16,-3 0 0-16,0-3 1 15,-4 4-1-15,4-1 2 16,0 3-4-16,3 1 0 0,1 2 1 15,-1-2 2-15,0-1-1 16,-3 1-1-16,0-1 1 16,-4-3-1-16,-3-3 2 15,0 7 1-15,-4-4-1 16,0 0 1-16,0 1-2 16,4-1 2-16,3 3-2 15,1 1-1-15,-1-1 1 16,0 0-1-16,-3 1 0 15,0-4 0-15,-4 0 0 16,-3-2 2-16,-1 2-1 16,-3-3-1-16,1-3 1 15,-5 0 1-15,1 0-1 0,-4 0-1 16,0 6-2-16,0-6 1 16,-3 0 1-16,-1 0 2 15,-3 0-28-15,-3 0-9 16,-1-6-47-16,-3-3-18 15,0-1-84 1</inkml:trace>
  <inkml:trace contextRef="#ctx0" brushRef="#br0" timeOffset="29394.07">11441 8918 244 0,'-4'0'93'0,"1"0"-72"0,-1 0 7 0,4 0 0 15,0 7 0-15,0-4 3 16,0 6-3-16,0-3 0 16,0-6-16-16,0 4 6 0,0-1 3 15,4 0-5-15,-1-3-1 16,4 0-1-16,0 0 2 16,4-3-7-16,6 0-3 15,8-1-1-15,3 4-1 16,4 0-2-16,3 4 1 15,-3-1 7-15,0 3 3 0,-4 0-4 16,-3 1-1-16,-4 2 2 16,-3 0 1-16,-1 1-3 15,-3 2-3-15,-3 1 2 16,-1-1 0-16,-2-2 1 16,-1 5 2-16,-4-2-5 15,1 3-1-15,-4 3-2 16,0-1 1-16,-4 4-2 15,1 0-1-15,-4 6-2 16,-1-2-1-16,1-1 4 16,0 0 1-16,-3 3 0 15,-1-3-2-15,4 3 1 0,0 0-1 16,4-2-3-16,-1 5 2 16,4-6-1-16,0 0 0 15,4 0 0-15,-1-3 0 16,4 6 2-16,0-9 2 15,0 0-3-15,4-3 0 16,-1-4 1-16,5-2 0 16,-1-7 4-16,3-3 2 15,1-3-2-15,0-4-3 16,-1 1 0-16,4 0-1 16,1 3 0-16,-1-1 2 15,0 1 1-15,0 0 1 16,-3 0-2-16,-1 0 1 15,-3 0-7-15,-3 0 1 16,-4 3-34-16,-3-3-16 0,-1-1-12 16,-3 1-3-16,0 0-18 15,-3 3-8-15,3-3-40 16</inkml:trace>
  <inkml:trace contextRef="#ctx0" brushRef="#br0" timeOffset="29832.1">11515 9282 224 0,'0'0'85'0,"0"3"-66"0,7-3 16 0,-4 7 6 15,4-4-4-15,0 3 0 16,4-3-3-16,3 3 1 16,0-3-19-16,0-3 6 0,4 7 2 15,3-4 1-15,4 0 2 16,3 0-9-16,0 0 0 15,4 4-2-15,3-1-1 16,-3 0-5-16,3 0-2 0,1-3-4 16,-1 4-1-16,-3-4-1 15,-4 0-2-15,-3 0 1 16,-4 0 1-16,-7 0-1 16,-4-3 2-16,-3 0-33 15,-3 0-14-15,-4-3-40 16,0 3-17-16,0 0-63 15</inkml:trace>
  <inkml:trace contextRef="#ctx0" brushRef="#br0" timeOffset="31750.77">10767 10323 228 0,'3'-6'88'0,"-3"3"-69"0,0-4 4 16,0 7-4-16,0 0-4 15,-3-3 1-15,-1 0 0 16,1 0 3-16,-1 0-11 16,1-3 4-16,-1-1 2 0,-3 1-1 15,0 0 2-15,0 0-6 16,0-1-1-16,0 1-2 16,0-3 1-16,-4-1-2 15,1-2 2-15,-1 2-2 16,-3 1 2-16,0-1-2 0,3 1 0 15,1 0-3-15,-1 5 1 16,1-2-2-16,-1 0 2 16,0 3-2-16,1 0 2 15,-1 3-2-15,1 0-1 16,-1 3 1-16,0 0-1 16,-3 3 0-16,4 0 0 15,-4-2 0-15,3 5 2 16,0 0-3-16,1 1 0 15,-1 5 1-15,1 1 2 16,-1 0-3-16,4 3 0 16,-4 3-1-16,4 3 0 15,0 3 2-15,0 3 2 16,0 7-3-16,0 3 0 0,4-1 1 16,-1 1 0-16,4 0 0 15,0 0 0-15,0-1-3 16,0-2 2-16,0 9 1 15,4 0 0-15,-1 3 0 16,1 0 0-16,3 1 2 16,0-7 1-16,3-4-1 15,1-5-2-15,0-4 3 16,3 4 2-16,0-7-2 16,3 0 0-16,-2-3 1 15,2-6 2-15,1 0-1 0,3-4 0 16,4-2-1-16,3-4 2 15,0-2-1-15,4-1 0 16,0-3-1-16,-1-3 0 16,1-3-2-16,0 0 1 15,-4 0 0-15,-3-4 1 16,0-2 0-16,-4-4 0 16,-4-2-2-16,1 2 1 15,-4-6 0-15,-3-3 1 16,-4-3 0-16,-4-6 2 15,-3-3-1-15,0-4 0 16,-3 0-3-16,-4 4 1 16,-4-1-2-16,-3 7 2 15,-7 6-2-15,-4 6 2 16,-7 7-2-16,-6 9-1 0,-5 13-2 16,1 12-1-16,3 9-3 15,4 4 1-15,10-1 1 16,7-2 2-16,8-7-10 15,10 0-2-15,10-3-26 16,8-12-12-16,7-7-65 16,7-9-27-16,-8-6 20 15</inkml:trace>
  <inkml:trace contextRef="#ctx0" brushRef="#br0" timeOffset="32668.09">11532 10524 96 0,'7'-13'38'0,"-3"10"-29"0,-1-3 28 0,-3 6 10 0,0-3-7 16,0 0-1-16,0-1-5 15,0 1 1-15,0 0-19 16,-3-3 4-16,-1-4 1 0,4 7 2 15,-3-3 1-15,3 6-2 16,0-3 1-16,0 3-9 16,0 9-1-16,0 10-1 15,-4 9 0-15,1 4 0 16,-1-1 0-16,-3 10-2 16,0 0 1-16,0 2-2 15,-3 5 2-15,2 2-6 16,1-3-1-16,0 0-4 15,0-6-1-15,0-7 1 0,0-12 0 16,4 3 2-16,-1-9 1 16,1-4-4-16,-1-5-1 15,-3-4-6-15,3-6 0 16,1-4-38-16,-1 1-14 16,4-3-102-1</inkml:trace>
  <inkml:trace contextRef="#ctx0" brushRef="#br0" timeOffset="33042.97">11345 10433 256 0,'-10'-16'96'0,"6"13"-75"0,1 0 14 16,3 3 1-16,0 0-13 16,3 9 0-16,4 4-5 15,0 12 0-15,4 3-9 16,3 3-1-16,4 4 2 0,-1-1 3 16,4 1 4-16,4 3-3 15,3-4 0-15,1 4-8 16,2-4-2-16,1-2-2 15,0-1-2-15,0-6 1 0,-8-6-1 16,-3-4 0-16,-3-2 0 16,-4-4 0-16,0 1 0 15,-3-4-11-15,-4 4-3 16,-3-7-42-16,-1 0-15 16,1 0-79-1</inkml:trace>
  <inkml:trace contextRef="#ctx0" brushRef="#br0" timeOffset="33778.28">11659 10216 228 0,'-3'0'88'0,"-1"0"-69"0,1 0 8 0,3 0-1 16,0 0-10-16,0 0-1 16,0 0-9-16,0 0-2 15,0 0-2-15,0 0-4 0,-4 0 1 16,1 0 3-16,3 0 1 15,0 0 3-15,0 0 1 16,0 0 1-16,0-6 2 16,0 6-5-16,0 0-3 15,-4 0 3-15,4 0 1 16,0 0 2-16,0 0 2 16,-3 0-3-16,3 0 1 15,0 0-1-15,0 0 3 0,0 0-1 16,0 0 0-16,3 10-5 15,1-1-3-15,-1 4 0 16,1-1-1-16,3 1 0 16,0 2 0-16,-4 1 0 15,1-7 0-15,-1 7 0 16,1-7 2-16,-1 1-3 16,1-7 0-16,-4 6 3 15,0-5 1-15,0-1-4 16,0-3-1-16,0 0 1 15,0 3 2-15,0 0-2 16,0 0-2-16,0-3 4 16,0 3 1-16,0-3-3 0,0 0 1 15,4-3-24-15,-4 0-10 16,3 0-112 0</inkml:trace>
  <inkml:trace contextRef="#ctx0" brushRef="#br0" timeOffset="35502.83">11063 8147 160 0,'-14'-12'63'0,"7"2"-49"0,0-12 14 16,3 13 2-16,-3-7-9 15,0-3-1-15,0 0-4 16,0 1 3-16,0-1-11 16,0 0 7-16,-4 3 2 0,1 4-3 15,-1-1 2-15,-3-2-3 16,0 2 0-16,0 0-5 15,-4-2 0-15,1 5-5 16,-1 1 0-16,-3 0 3 16,0-1 1-16,0 10-1 15,-4 0 1-15,-3 0-2 16,-1 10 2-16,-2-1-6 0,-1 7-1 16,0 2 2-16,0 8 1 15,1 8-1-15,-5-3-2 16,1 4 1-16,-4 3-1 15,0-1 0-15,-3-2 0 16,0-4 0-16,-1-3 2 16,1 0-3-16,0 1 0 15,3-1 3-15,4 3 1 16,-1 4-1-16,-2 5 1 16,-5 11 0-16,5 2 1 15,-5-3-2-15,1 7 1 16,0-7-4-16,-1 6 0 15,1 1 1-15,3 5 2 0,4 10-1 16,3 1 2-16,4-8-4 16,0 8 0-16,3-5 1 15,0 8 0-15,4 8 0 16,-4 26 2-16,8-10 1 16,3-9 1-16,3 10-2 15,4 8-2-15,7-5 1 16,0-10-1-16,3 0 0 15,5 10 2-15,2-1-1 16,4 4 2-16,4-10 2 16,7 9 2-16,10 20-1 15,11-7-1-15,7-3-6 0,3 6 1 16,0 7 0 0,1-10 2-16,-8-12-1 0,1-4 2 15,3 7 0-15,10-10 1 16,4-18 2-16,4-13 1 15,-1-16 1-15,1-9 0 16,6-6-7-16,19-4 0 16,2-6-1-16,-2 0 0 15,-5-2 0-15,8-5 2 16,7-5 1-16,0-6 1 16,-7-10 4-16,-1-10 3 15,15-6 0-15,0-9 1 16,-7-12-4-16,-4-20-3 15,15-18 2-15,3-3 0 0,-4 6-3 16,-10 3-3 0,7-7 2-16,0-15 0 0,-7 4 3 15,-11-1 3-15,-18 13 2 16,-6-4 1-16,-8-9-6 16,-3-12-2-16,-7 3 0 15,-3 6 0-15,-8-9-2 16,-3-23 1-16,-4 7-2 15,-7 16 2-15,-3 3-4 16,-4-4 0-16,-7-5 3 16,-3-1 1-16,-8 13 1 15,-6-3 2-15,-15-28 1 16,-10-4 1-16,-14 0-7 0,-8-34 0 16,1 10-1-16,0 15 2 15,-4-10-1-15,-7 10 2 16,-11 13-2-16,-14 12-1 15,-3-3 1-15,-7-9-1 16,-14 6 0-16,-15 9 0 16,4 0 0-16,-3-6 2 15,38 38-3-15,-56-10 0 16,18 22-1-16,10 19-2 16,7 22 0-16,4 19 0 15,3 15-8-15,18 13-3 16,14 9-14-16,7 7-4 15,3 3-10-15,4 3 0 16,0 6-1-16,0 3 2 0,4 10-4 16,3 15 2-16,11-15-97 15</inkml:trace>
  <inkml:trace contextRef="#ctx0" brushRef="#br0" timeOffset="87056.33">22574 3779 432 0,'-3'-12'0'0,"-1"-13"11"16,1 22 5-16,-4-7 3 15,-4 4 3-15,-3 3-10 16,0 3-2-16,-4 0-6 16,-3 9 2-16,-4 1 3 0,-3 2-5 15,-7 7 0-15,-8 0 0 16,-6 0 0-16,-4 2 0 0,0 1 2 15,0 0-3-15,4 0-2 16,0 3 0-16,-4 0-1 16,-4 4 0-16,1-4 2 15,-1 6-1-15,1 1-1 16,3 2 3-16,7-3 0 16,4 7 1-16,-1 0 0 15,5-4 0-15,2 1 0 16,1-1-2-16,0-6 1 15,-4 4 0-15,4-1 1 16,-1 0 0-16,-2 1 0 16,-1 2-2-16,4 4 1 15,3 9 2-15,0 0 4 16,4 0-4-16,3 0-1 0,0-3-2 16,4 3-2-16,0-3 1 15,0 0-1-15,3 6 0 16,1 0 0-16,3 0 0 15,6-9 2-15,1-7 5 16,0 10 4-16,4 10-4 16,3-4-2-16,0 0 0 15,3-3-1-15,4 3-2 16,0 3 1-16,4 1-2 16,0-17 2-16,-4-5 2 15,10 2 2-15,-3-6 1 16,22 4 2-16,-5-10-3 15,22-3 1-15,-10-4-7 0,17 1-1 16,-11-4 2-16,29 1 1 16,-15-4-1-16,22-9 1 15,-18 7 2-15,18-14 2 16,-18 7-3-16,24-9-1 16,29 0-1-16,-39-1 1 15,-14 1-2-15,11-1 2 16,24-2-4-16,-3-1 0 15,-4 1 3-15,-6-4 1 16,-8-9-1-16,-7 6 1 16,-4-6 0-16,1 0 1 15,3-3-2-15,-3 6 1 16,-4-3-2-16,-4 0 2 0,-3-4-2 16,-4-5-1-1,1-10 1-15,3-15 1 0,3-10 1 16,4 0 1-16,-3 0-2 15,-4-7-2-15,7-18 1 16,-11-6-1-16,-10 6 0 16,-7 12 2-16,-7 1-1 15,-8-16-1-15,-9-13 1 16,-5-3-1-16,-10-6 2 16,-7-22 1-16,-7 15-1 15,-14 1-2-15,-18 25 1 16,-28 2-1-16,-14 17 0 15,-11 31 0-15,-32 28-3 16,-13 37 2-16,-22 20-1 16,-14 24 0-16,11 29-3 0,-4 16-1 15,14-13-11-15,29 0-1 16,31 0-24-16,25-4-10 16,28-11-48-16,25-11-19 15,24-14-41 1</inkml:trace>
  <inkml:trace contextRef="#ctx0" brushRef="#br0" timeOffset="88243.51">22461 6065 244 0,'-3'-22'90'0,"3"13"-70"0,-4-4 15 0,4 13 0 16,-3-3-5-16,-4-3 2 16,-4 0-5-16,1-4 1 15,-5 4-16-15,-6 0 2 0,-3-1 2 16,-12 1-4-16,-6 0-2 16,-11-1-5-16,0 7-2 15,-3 7-1-15,-8-1 1 0,-13 7-2 16,-12 9 2-16,1 12-2 15,21 0-1-15,14 1-2 16,-35 15 1-16,18-9 1 16,-22 18 0-16,14-11 0 15,-10 36 0-15,21-15 0 16,-21 16 0-16,21-19 0 16,-14 25 0-16,17-19-3 15,1 31 2-15,13-21 3 16,8 24 1-16,7-21-4 15,10 37 1-15,7-28 4 16,18 4 5-16,0-14 4 16,32 13 2-16,-7-18-2 0,28 9 2 15,-15-23-6-15,51 11-1 16,-19-26 0-16,40-3 2 16,-26-13 4-16,61-18 1 15,-29-7-4-15,43-21-1 16,-39-1 0-16,32-18 1 15,-36 9-5-15,39-9-4 16,-35 9-1-16,11-6 1 16,-29 2-1-16,22-2 2 15,-26 9-2-15,12-3-1 16,-22 4 3-16,0-14 0 16,-17 7 5-16,-1-16 3 15,-13 10-4-15,10-16 1 0,-14 9-5 16,7-2 0-16,-15 5-3 15,8-2-3-15,-10 8 2 16,-1 1 2-16,-7 0 0 16,1-10-1-16,-8 7 3 15,-4-22 0-15,-2 9-4 16,-5-22 1-16,-3 9 0 16,-3-24 0-16,0 15 0 15,-8-28 0-15,1 16 0 16,-4-1 0-16,0 13 0 15,-7-12 0-15,-8-19 0 16,-13-4 0-16,-18 11 2 16,4 30 1-16,7 10-1 0,-46-13-2 15,17 13 1-15,-52-19-1 16,27 12-5-16,-55 10 1 16,31 7-5-16,-21 27 1 15,28 4-9-15,-32 21-4 16,33-2-16-16,-5 24-4 15,-6 16-16-15,42-9-4 16,14-6-16-16,7-1-4 16,11 1-64-1</inkml:trace>
  <inkml:trace contextRef="#ctx0" brushRef="#br0" timeOffset="90285.01">16771 10558 236 0,'-14'16'90'0,"7"-13"-70"0,0 6 10 16,3-2-1-16,1-4-9 15,3-3-1-15,0 6-5 16,0-3-1-16,3 7-7 0,1-4 3 0,-1 0 1 16,4 4 6-16,4-1 4 15,3 0-1-15,7 1 0 16,8-1-1-16,6 1-2 15,7-1-6-15,0-3-2 16,1-3-2-16,-1-3 1 16,0-3-2-16,1-3 0 15,-1 6 8-15,0-3 6 16,1 0-10-16,-4 0-2 16,-8 0-5-16,-2 3-2 15,-5 0 1-15,-3 0 1 16,-3 0-1-16,0 0 2 15,-4 3-2-15,-4-3 2 16,1 3-2-16,-4-3 2 16,0 0-9-16,-3 0-3 0,-1 0-28 15,-3 0-14-15,0 3-22 16,-3 0-7-16,-4 3-65 16</inkml:trace>
  <inkml:trace contextRef="#ctx0" brushRef="#br0" timeOffset="90734.36">17011 11242 256 0,'-14'0'96'0,"10"0"-75"0,1 0 6 0,3 0-2 16,0 0-3-16,3 0 2 16,4 0-2-16,4 6-2 15,3-3-10-15,4 3 5 0,3 1 4 16,4-1 1-16,-1 0 3 15,4-3-2-15,8-3 2 16,3 0-4-16,-1 0 0 16,5 0-8-16,-1-3-4 0,-3 3-7 15,-4 0 0-15,-3 0 2 16,-4 0 1-16,-3 7-1 16,-4-1 1-16,-3 0 0 15,-4-3 1-15,-4 0-5 16,1-3 1-16,-1-3-29 15,-2-3-13-15,-1-7-22 16,0-2-9-16,3-7-86 16</inkml:trace>
  <inkml:trace contextRef="#ctx0" brushRef="#br0" timeOffset="99306.71">19590 9988 212 0,'3'-19'82'0,"-3"19"-64"0,0-10 15 0,0 10 4 16,0-3-4-16,0-3 1 15,-3 6-11-15,-1-3-1 16,1-7-13-16,3 4 3 0,-4-6 4 16,4 2 1-16,0-5-1 15,0 2-2-15,-3-3 1 16,-1 4-4-16,1-1-1 15,-1 4 0-15,-3-1 1 16,0 4-5-16,-4-3-4 16,4-1 1-16,-7 7 0 15,-7-3-1-15,3 3 1 16,4 0 11-16,-7 0 8 16,-7 3-11-16,0 3-6 0,-4 0-3 15,0 0-2-15,0 6 0 16,4 1 2-16,4-1-1 15,2 1-1-15,1 5-2 16,4 1 1-16,2 0 1 16,1-1 0-16,4 4 0 15,-1-3 0-15,1 9 0 16,3-6 0-16,-1-4-3 16,1 4 2-16,0 6 1 15,0-9 0-15,4 0 0 16,-1-1 0-16,4 4-3 15,4 0 2-15,-1 0 1 0,1-1 0 16,3 1 0-16,0 3 2 16,0-3-3-16,0 0 0 15,0-3 1-15,0-1 0 16,0 1-3-16,4 0 2 16,-1-1 1-16,4-2 2 15,4 2-1-15,7-2-1 16,0 3-2-16,3-4-1 15,3 1 4-15,5 2 1 16,-1 4 0-16,0 3-2 16,-3 3 1-16,0 0-1 15,-4 4 0-15,-3-1 0 16,-1-3 0-16,-2-3 0 16,-1 3 0-16,-4-6 0 15,-2 0 0-15,-1-1 0 0,-4-2 0 16,1 0 0-16,-4-4 2 15,0 4 1-15,-4-3-1 16,-3-1 1-16,-3 1 0 16,-4-1 1-16,-4 1 0 15,-3-1 2-15,-3 4-3 16,-5 0-2-16,-2-4 0 16,-8-6-1-16,-7-2 0 15,-10-4 0-15,-4-10 0 16,0 7 0-16,3-3 0 15,5 6 0-15,2-10 0 16,4 7 2-16,8-3-1 0,3 6-1 16,6-3-10-16,5-4-4 15,3 4-13-15,7-6-3 16,3-4-6-16,0-2-1 16,4-4-10-16,0 6-3 15,0-2-96 1</inkml:trace>
  <inkml:trace contextRef="#ctx0" brushRef="#br0" timeOffset="100087.85">19770 8975 224 0,'-14'3'85'0,"14"-3"-66"0,-7-3 12 0,7 3 3 15,-4-3-3-15,0 0 2 16,1-1-3-16,3 1 1 16,0 0-17-16,0 0 3 0,0 0 3 15,0 0 0-15,0 0 3 16,0-1-4-16,7-2 0 16,0-3-4-16,14-1-1 0,-3 1-6 15,14 0-3-15,-8-1-2 16,8 1 0-16,-4 2-4 15,4 4 0-15,-7 0 5 16,-1 13 5-16,-2-1 1 16,-8 22 2-16,-4 1 2 15,-6 18 2-15,-1-9-7 16,-6 12-3-16,-4 13 1 16,-4 3 2-16,1-3-4 15,3 6-1-15,-1-10-2 16,1-5 1-16,7-16-4 15,4-4-2-15,3-5 6 16,4-14 3-16,3-5 1 16,3-4 3-16,8-5-3 0,7-1-2 15,3-3-2-15,4 3-3 16,-4 0 1-16,-3 0 1 16,0 0-21-16,-8 0-7 15,-3 0-31-15,-6-3-14 16,-5 0-13-16,1-3-6 15,-4 0-69 1</inkml:trace>
  <inkml:trace contextRef="#ctx0" brushRef="#br0" timeOffset="100928.59">18500 11367 288 0,'-4'-9'110'0,"4"9"-86"0,0 6 13 0,0-6 2 15,0 3-12-15,0 3-3 0,0 4-3 16,0-1 1-16,4 1-12 16,-1-4 5-16,4 0 5 0,0 1 0 15,0-4 0-15,4 0-2 16,3-3-1-16,4-3-1 16,3 0 3-16,11-4-5 15,10-2 0-15,18-1-2 16,7-2 2-16,7-4-1 15,11 4 0-15,17-7-7 16,7-3-2-16,-3 0 0 16,-18 6 2-16,-17 4-1 15,28-10 2-15,-18 12-4 0,4-2-2 16,-18 2 2-16,0 4 0 16,-14 0 1-16,-4 6 0 15,-7 0-2-15,-6 0 1 16,-5 0-2-16,-6 0-1 15,-4 0 1-15,-3 0 1 16,-1 0-1-16,-2-6-1 16,-1 2-2-16,0-2-1 15,-7 3-29-15,0 0-12 16,-4 0-26-16,1 0-8 16,-1 0-19-16,1-4-6 15,-1 1-50 1</inkml:trace>
  <inkml:trace contextRef="#ctx0" brushRef="#br0" timeOffset="102519.48">19325 12543 184 0,'7'0'71'0,"-7"0"-55"0,4 0 9 16,-4 0 1-16,0 0-2 16,0 0 1-16,0 0-1 15,0 0 0-15,0 0-13 16,0 0 4-16,0 0 5 0,0 0-2 15,0 0 1-15,0 0-1 16,-4-3-2-16,1-3 0 16,-4-13 3-16,0 0-7 15,-4-6-2-15,0 0-1 16,-6-13-1-16,3 10 0 16,-4-13 0-16,4 10 0 15,0-13 0-15,0 9-2 0,3-15-1 16,4 10-3-16,7-11-2 15,0 11 3-15,4-4 2 16,-1 6-4-16,8 4-1 16,-4 5 0-16,7 4 0 15,-4 3-3-15,8 7 2 16,-4-1 3-16,7 7 1 16,-3 2-1-16,3 4-2 15,-3 3 1-15,3 3-1 16,-3 0 0-16,-1 7 0 15,-3-4 2-15,0 7 1 16,1-4-4-16,-5 7 1 16,1-4-13-16,-1 7-7 15,-3-3-42-15,0-4-18 0,1-2-77 16</inkml:trace>
  <inkml:trace contextRef="#ctx0" brushRef="#br0" timeOffset="102956.18">19763 11549 304 0,'-4'-12'115'0,"4"12"-89"0,-3-13 12 0,3 13-1 15,0-3 0-15,0 0 4 16,0 3-2-16,0 0-2 15,0 3-20-15,0 0 5 0,3 13 2 16,1-4-10-16,3 10-3 0,0-6-7 16,3 12-1-16,-3-3-1 15,4 6-2-15,0-2 1 16,-1 2-1-16,1-6-3 16,-1-3 2-16,-3-3-26 15,0-10-9-15,0 1-44 16,1-10-16-16,-1 0-76 15</inkml:trace>
  <inkml:trace contextRef="#ctx0" brushRef="#br0" timeOffset="108014.53">21107 11019 196 0,'0'0'74'0,"0"0"-58"0,-4 3 14 0,4-3 3 0,0 7-4 16,0-1 1-16,0 3-6 15,0 1-1-15,0-1-12 16,0 0 0-16,0-2 0 0,0-1-2 16,4-6 0-16,-1 0-3 15,8-9 1-15,-4 2-4 16,3-8-2-16,1 2 0 16,-4-6 1-16,0 4 8 15,-7-1 5-15,0 3-5 16,-3-2-3-16,-1 5-4 15,-3 7 0-15,0-3-4 16,-4 3 0-16,4 3 1 16,0 9 0-16,0-6 0 15,0 16 2-15,4 0-3 16,3 6 0-16,0-3 1 16,3 0 0-16,1-3-3 0,3 0 0 15,0-4 6-15,7-5 5 16,-3-4 2-16,6-6 2 15,-3 0-2-15,4-13-1 16,-4 4-1-16,-3-13 0 16,-4 3 2-16,-7-3 1 15,0 3-5-15,-7-3-4 16,0 1 1-16,-8 8 2 16,1-3-4-16,-3 16-1 15,3-3-5-15,-1 22 1 16,5-6 4-16,3 18 2 15,0-9-3-15,7 6 1 16,0-6-2-16,3 0 0 0,1-3 0 16,6-4 0-16,1-2 0 15,3-7 0-15,-3 1 8 16,-1-11 6-16,1 1-4 16,-4-6-2-16,0-1-3 15,-7-2-3-15,0-1 3 16,-4 13 0-16,1-3-4 15,-4 6-1-15,0-3-15 16,0 10-6-16,0-4-26 16,3 0-11-16,4-3-94 15,7-6-53 1,-3 0 99-16</inkml:trace>
  <inkml:trace contextRef="#ctx0" brushRef="#br0" timeOffset="109276.25">21890 11138 260 0,'-7'0'96'0,"7"0"-75"0,0 0 12 16,0 0 0-16,0 0-7 15,0 0 2-15,3 3-5 16,-3 1 0-16,7-1-12 16,-3 0 4-16,7 0 3 0,-4 0 1 15,7 0 3-15,-4-3-6 16,8 3-1-16,-4 1-3 16,11-1 2-16,-4-3-3 0,11 0 1 15,-4 0-5-15,11 0-2 16,-8 0 4-16,8-3 2 15,-7-1-9-15,10-2 0 16,-6 0 2-16,9 3 2 16,-6 0 2-16,18-1 2 15,-11 1-5-15,10 0-3 16,-10 0 1-16,7 0 2 16,-7 0 4-16,3 3 2 15,-10 0-5-15,10-3-4 16,-6 3-1-16,13-7 1 15,-10 7-1-15,10 0-1 16,-10-3 1-16,7 3 1 16,-11 0-1-16,4 0-1 15,-10 0 1-15,6 3-1 0,-7-3-3 16,11 0 2-16,-7 0 10 16,7 0 3-16,-11 0-3 15,7 0-1-15,-6-3-4 16,2-3-3-16,-6 6 0 15,0 0-1-15,-7 0-3 16,3 0 2-16,-7 0 1 16,0 0 2-16,-3 6-3 15,3-3 0-15,-3-3 1 16,-1 7 0-16,-3-4 0 16,0-3 2-16,1 0-3 15,-1 0 0-15,-4 0 1 0,1 0 2 16,-1 0-1-16,-3 0-1 15,4 0 1-15,-7 0 1 16,-1 0-12-16,-3 0-6 16,0 0-27-16,-3 0-10 15,3 0-23-15,-4-3-10 16,1-4-96 0</inkml:trace>
  <inkml:trace contextRef="#ctx0" brushRef="#br0" timeOffset="110686.93">22528 10953 212 0,'4'10'79'0,"-4"-10"-61"0,0 6 8 15,0-6-1-15,0 0-4 16,0 0-1-16,0 3 3 16,0-3 0-16,0 0-12 15,0 0 4-15,-4 0 5 0,1 0 2 16,-1-9 4-16,1 6-3 16,-1-13-2-16,1 7-5 15,-4-10-2-15,3 6 0 16,-3-3 2-16,4 4-7 0,-4-7-1 15,3 0-4-15,-3 0-1 16,0-9 3-16,3 6 1 16,1 4-1-16,-4-20-1 15,3 13-1-15,-3-25 0 16,4 9-5-16,-1-9-1 16,1 9 1-16,3-6 2 15,0 9 0-15,3-2-1 16,1 5-2-16,-1-3 1 15,1 13 1-15,3-6 0 16,0 6 0-16,3 0 2 16,-3-3-3-16,4 9-2 15,0 0 2-15,3 6 2 16,0 1 0-16,7 6-1 0,-3 2 1 16,3 8-1-16,-4-1-3 15,5 6 2-15,-5 1 3 16,4 2 1-16,1-3-1 15,-8 4-2-15,-4-4 1 16,1 4 1-16,-4-4-1 16,0 7-1-16,0-7-6 15,-3 1-1-15,-1-1-19 16,-3 1-8-16,0-4-7 16,0 0 0-16,0 1-17 15,0-4-5-15,0 0-71 16</inkml:trace>
  <inkml:trace contextRef="#ctx0" brushRef="#br0" timeOffset="111346.99">22931 9295 280 0,'0'-3'107'0,"0"3"-83"0,0-7 13 0,0 7-1 15,0-3-8-15,0 3 0 16,-4 0-4-16,4 0-1 16,0-6-12-16,0 6 2 0,0 0 1 15,0 0-3-15,0 0-1 16,0 0-4-16,0 9-1 16,0-9-3-16,0 16 1 15,0-7-2-15,0 16 2 16,0-6-2-16,0 19 2 15,0-10-2-15,0 25 2 16,0-15-2-16,0 3 2 16,0-7-2-16,0 4 2 15,0-7-2-15,0 1-1 16,0-7 1-16,0 0 1 16,0-6-1-16,0-1 2 0,0-5-2 15,0 6-1-15,0-4-17 16,0-2-9-16,0-4-28 15,0 1-13-15,0-4-95 16</inkml:trace>
  <inkml:trace contextRef="#ctx0" brushRef="#br0" timeOffset="113193.86">22807 11706 212 0,'4'-10'79'0,"-4"10"-61"0,3-12 10 0,-3 12 0 15,0-3-8-15,0-4 1 16,0 7-3-16,0 0 0 15,0-3-9-15,0 3-1 0,-3 0-1 16,-1 0 1-16,-3 0 2 16,4 0 6-16,-8 3 2 15,4-3-5-15,-7 10 0 16,3-7-4-16,-10 6 0 16,3-2-5-16,-6 5-1 15,3-2-1-15,-1 8-2 0,5 1-2 16,-1 6 1-1,4-6-1-15,0 6 0 0,3-6 0 16,1 0 0-16,-1 0 4 16,4 3 1-16,0-7-1 15,3 1-2-15,4-3-2 16,4-4 1-16,0 0 1 16,6-6 0-16,-3 1-3 15,11-4 0-15,-1 0 4 16,8 0 1-16,-4 0-3 15,8 3 1-15,-5 0-2 16,1 6 0-16,-4-2 2 16,0 5 2-16,-3-2-3 0,0 2 0 15,-4 1 3-15,0 2 1 16,0-2 5-16,-4 3 3 16,-3-4 2-16,-3 4 3 15,0-7-1-15,-8 7 1 16,4-4-4-16,-11 4-2 15,1-3-4-15,-11-1-1 16,3-2-3-16,-14-1 1 16,8 0-4-16,-8-2-2 15,7-4 2-15,-3 3 0 16,7-3-6-16,7-3 0 16,0 0-32-16,10-3-14 15,0 3-28-15,12-6-10 16,-1-1-41-1</inkml:trace>
  <inkml:trace contextRef="#ctx0" brushRef="#br0" timeOffset="113643.37">22983 11637 252 0,'-7'6'93'0,"7"-6"-72"0,-10 3 14 0,10-3 2 16,-4 3-6-16,1 1-1 15,-1-1-3-15,1 0-2 16,3-3-14-16,0 0-2 0,0 0-2 16,0 0-1-16,7 0 1 15,0 0-2-15,7-3 0 16,-3 3-3-16,6-3 1 0,-3 3-2 15,7 0 2-15,-3 0-4 16,3 0 0-16,-3 0-19 16,0 0-7-16,-4 0-21 15,3-4-10-15,-3 1-82 16</inkml:trace>
  <inkml:trace contextRef="#ctx0" brushRef="#br0" timeOffset="114050.4">23301 11424 288 0,'-4'-3'107'0,"4"3"-83"0,4-13 4 0,-4 13-4 16,4-6-5-16,-4-1 3 15,7-2-3-15,-4 0-2 16,4-1-9-16,0 1 4 0,0 9 1 16,0 0 5-16,0 9 3 15,0-3-5-15,-3 16-1 16,-1-3-5-16,1 9-1 16,-4-6-3-16,0 7-1 15,0-1-3-15,0-3-2 16,0-3-2-16,4-3-1 15,-1-7 2-15,1 7 2 0,-1-10 4 16,4 1 4-16,0 2-2 16,4-5 1-16,-4-4-7 15,7 0-1-15,-3 0-13 16,3-3-7-16,0 0-51 16,3-3-23-16,-2 0-71 15</inkml:trace>
  <inkml:trace contextRef="#ctx0" brushRef="#br0" timeOffset="115160.03">18785 12709 264 0,'-7'0'99'0,"7"0"-77"0,-3 0 9 0,3 0-2 15,0 0-6-15,0 0-2 16,0-3 2-16,0 0 0 16,3 0-12-16,1 0 2 0,6-7 1 15,1 4-3-15,17-10 1 16,-3 1-1-16,28-29 1 16,-11 6-2-16,57-37 1 15,-21 15-2-15,49-65 2 16,-29 34-4-16,47-34 1 15,-36 27-5-15,50-40-2 16,-39 35 0-16,7-13 1 16,-32 37 1-16,1 4 1 15,-26 16-5-15,-10 8-1 16,-14 11-79-16,-7 8-35 0,-7 7-49 16</inkml:trace>
  <inkml:trace contextRef="#ctx0" brushRef="#br0" timeOffset="115765.55">21992 11242 268 0,'-3'0'101'0,"3"0"-78"0,3-10 4 0,-3 10-3 16,4 0-3-16,-1-3 2 16,4-3 1-16,0-3 0 15,11-10-13-15,0 0 4 0,24-50 5 16,-10 19-5-16,-29 34-7 16</inkml:trace>
  <inkml:trace contextRef="#ctx0" brushRef="#br0" timeOffset="115880.27">22744 9997 408 0,'0'0'154'0,"0"0"-120"0,116-201-10 0,-98 170-10 15,52-63-13-15,-13 25-1 16,17-31-24-16,-18 18-9 16,4 4-84-16,4-4-39 15,-26 38 30-15,-6 7 18 0</inkml:trace>
  <inkml:trace contextRef="#ctx0" brushRef="#br0" timeOffset="116662.83">24829 10828 264 0,'-11'-3'101'0,"11"3"-78"0,-7-7 9 0,7 7 0 16,-4 0-11-16,1 0-2 16,-1 0-5-16,4 0 1 15,4 0-8-15,-4 0 5 0,7 0 1 16,-4 0-2-16,12 0-1 15,-5 0-2-15,18 0 2 16,-3 0-7-16,17 0-2 16,-6 0 1-16,6 0 1 15,-7 0-1-15,4 7 1 0,-7-4-77 16,0 3-34-16,-4-3-39 16</inkml:trace>
  <inkml:trace contextRef="#ctx0" brushRef="#br0" timeOffset="116902.29">25135 11198 284 0,'-49'50'107'0,"49"-50"-83"0,-32 35 15 16,25-29 1-16,0 9-18 15,0-2-2-15,7 3-6 16,0-4 1-16,18-9-8 15,-4-3-2-15,14-3-1 0,-3-3-2 16,10-3-2-16,-7-1 1 0,15 1-1 16,-12-1-7-16,15 4-3 15,-7 3-41-15,3 3-18 16,-6 0-73 0</inkml:trace>
  <inkml:trace contextRef="#ctx0" brushRef="#br0" timeOffset="117772.21">27005 10257 256 0,'-10'-9'96'0,"10"9"-75"0,-11-10 12 0,11 10 0 15,-4-3-9-15,1 3-2 16,-4-3 1-16,0 0 2 16,-7 3-13-16,3 0 2 0,-10 6 2 15,0 1-4-15,-11 11-2 16,7-2-5-16,-17 22-2 16,7-7-1-16,-18 25 1 0,10-15-4 15,-6 13 0-15,10-14 3 16,0 1 1-16,8-3-4 15,6-1-1-15,0-5 1 16,18-4 0-16,4-9-2 16,20 3 2-16,-6-7-1 15,21-2 0-15,-8-4 2 16,15-2 2-16,-7-1-3 16,17 3 0-16,-6-3 1 15,20 13 2-15,-13 0-3 16,10 22 0-16,-11-7 1 15,0 7 2-15,-10-6-1 16,-7 5-1-16,-4-8 1 16,-7 5 1-16,-3-5 14 0,-15 8 9 15,1-5-6-15,-22 21-3 16,4-9-7-16,-28 10-1 16,7-13-5-16,-11 0 0 15,7-7-1-15,-14-5-2 16,11-7 1-16,-18-10-1 15,10-5 0-15,-10-4 2 16,11-6-6-16,3-6-1 16,11 6-31-16,7-6-14 15,3-1-36-15,11-8-13 16,3-1-45 0</inkml:trace>
  <inkml:trace contextRef="#ctx0" brushRef="#br0" timeOffset="118388.55">27153 9392 232 0,'-10'-3'88'0,"3"0"-69"0,3-4 15 0,1 4 1 15,3 0-9-15,0-3-3 16,0 3-7-16,3-4-2 16,4 1-8-16,7-3 3 0,4-1 3 15,3 1 0-15,7-1 1 0,8 10 1 16,-1 0 2-16,-3 7-3 15,-4 2 2-15,-7 7-4 16,-10 9-1-16,-8 6-2 16,-6 7 2-16,3-13-5 15,-11 13-1-15,4-7-4 16,-7 7-1-16,3-10 1 16,1 6 2-16,3-6-3 15,3 1-2-15,1-1 2 16,6-3 2-16,1-6 0 15,10 0-1-15,0-4-2 16,7-5 1-16,-3-1 1 16,6 1 2-16,-2-4-61 0,6-12-26 15,-4 6-75 1</inkml:trace>
  <inkml:trace contextRef="#ctx0" brushRef="#br0" timeOffset="118825.71">27813 9574 312 0,'-4'-3'118'0,"4"3"-92"0,0-7 8 16,0 7-3-16,4 0-8 16,-4 0 0-16,7 7-10 15,0-4-5-15,11 3-5 0,-4-3-3 16,7 3 3-16,-3 1-4 0,6-1 0 16,-6 0 1-16,3 0 2 15,-3-2-43-15,7-8-19 16,-4 1-91-1</inkml:trace>
  <inkml:trace contextRef="#ctx0" brushRef="#br0" timeOffset="119304.86">28363 9197 260 0,'-10'-18'99'0,"3"18"-77"0,-4 0 9 0,4 0 1 16,0 9-9-16,0 4 1 16,0 2-7-16,0 4 0 15,0 3-10-15,3 3 0 0,1 6 0 16,3 13-1-16,0 0-1 15,0-6-6-15,7 15 1 16,-4-9 0-16,11 6 0 16,-3-6 2-16,7-3 1 15,-4 0-4-15,7-10-1 16,-3-6-21-16,3-9-10 16,-4-4-69-16,1-12-29 15,0 0 22 1</inkml:trace>
  <inkml:trace contextRef="#ctx0" brushRef="#br0" timeOffset="119560.62">28526 9483 268 0,'-18'12'101'0,"14"-5"-78"0,4-4 9 15,0-3-3-15,0 6-4 16,4-3 0-16,3 0-12 16,4 4-3-16,-1-4-6 15,4-3-3-15,0 6 0 0,4-6-1 0,0 0 2 16,-1-6-1-16,1 3-1 16,3-4-37-16,-3-2-15 15,3-1-84 1</inkml:trace>
  <inkml:trace contextRef="#ctx0" brushRef="#br0" timeOffset="119948.64">28829 9254 288 0,'7'3'110'0,"0"-3"-86"0,7 0 9 0,-7 0 0 0,4 0-10 16,-1 3-1-16,1 0-6 15,0 4 0-15,-8-1-9 16,1 3-4-16,-8 7 0 0,-6 12 0 16,-5 10 1-16,-2 3-2 15,-1 2-2-15,4-5 1 16,7-13-1-16,0-3 0 15,3-3 0-15,8 12-3 16,-1-15 2-16,1 0 3 16,10-4 3-16,-3-2 2 15,6-4 1-15,8 0-7 16,0-3-2-16,-1-3 0 16,-2-3 2-16,-1 0-33 0,3 0-13 15,-6-3-86 1,3-4-64-16,-3 1 76 15</inkml:trace>
  <inkml:trace contextRef="#ctx0" brushRef="#br0" timeOffset="120277.7">29065 9188 296 0,'4'19'110'0,"-1"-7"-86"15,8 4 13-15,-7-10 0 0,3 4-7 16,3 2 0-16,1 1-11 16,-1 6-4-16,1 12-8 15,0 13-5-15,-1 12-1 0,1 10-1 16,-8-22 2-16,1-6-6 15,-4 12 1-15,0 6-19 16,0-2-8-16,0-10-9 16,0-10-1-16,0-12-9 15,0 0-2-15,0-10-62 16,0-8-31-16,3-1 74 16</inkml:trace>
  <inkml:trace contextRef="#ctx0" brushRef="#br0" timeOffset="121060.23">27996 8200 252 0,'11'-25'96'0,"-7"19"-75"16,-4 0 14-16,0 6 1 0,0 6-8 16,0-3 0-16,0 13-6 15,-4 9-4-15,1 3-10 16,-1 0-3-16,0 4-1 0,1-1 2 15,3-3 1-15,3 0-1 16,5-2-1-16,2-8-1 16,4-2 0-16,4-3 0 15,-1-4 2-15,5-3-5 16,-1-3-1-16,0-3 0 16,-3 0 0-16,-1 0-33 15,1 0-15-15,0-3-106 16</inkml:trace>
  <inkml:trace contextRef="#ctx0" brushRef="#br0" timeOffset="121345.45">28293 8272 260 0,'-4'-9'96'0,"4"6"-75"0,0 3 12 0,0 0 2 16,0 0-8-16,0 3-1 15,0 6-10-15,0 10-3 0,-3 3-7 16,-1 6-4-16,-3 10 1 0,0 22-2 16,0 2-1-16,0-2-2 15,3-16 1-15,1-10 1 16,3 16 0-16,0-15-38 15,3 3-14-15,5 6-84 16</inkml:trace>
  <inkml:trace contextRef="#ctx0" brushRef="#br0" timeOffset="122035.66">25259 14029 244 0,'-4'-9'93'0,"4"9"-72"0,0 0 14 0,0 0 2 16,0 0-1-16,0 0 0 15,0 3-6-15,0 0-2 16,4 3-15-16,-1-2 1 0,8 2 2 15,0 0-4-15,17 0 1 16,-7-3-8-16,25 4-3 16,-7-4-1-16,14 6 1 15,-11-9-1-15,4 10-1 0,-7-10-30 16,-1 0-15-16,-6 0-123 16</inkml:trace>
  <inkml:trace contextRef="#ctx0" brushRef="#br0" timeOffset="122307.34">25329 14453 316 0,'4'9'118'0,"-4"-9"-92"0,18-9 15 0,-18 9 0 15,14-10-10-15,-4 7-1 16,19-13-16-16,-5 4-9 16,15 2-3-16,-7 1-5 0,10 6 2 15,-7 0 3-15,8 3 1 16,-8 0-8-16,11-7-4 16,-7 4-46-16,14-12-21 15,-11-1-76 1</inkml:trace>
  <inkml:trace contextRef="#ctx0" brushRef="#br0" timeOffset="123087.64">27750 13722 264 0,'3'-22'101'0,"-3"22"-78"0,-3-9 24 0,3 9 5 16,-4 0-14-16,0 0-4 15,-3 0-12-15,-3 0-1 16,-4 9-12-16,3 4-5 0,-14 12-1 16,4-3-2-16,-21 15 2 15,7 1 0-15,-11 6 1 16,7-10-5-16,-3 13 1 0,10-12-2 16,-3 12 0-16,6-13 2 15,5 20 0-15,3-14-3 16,6 1 2-16,1 0-1 15,11-7 0-15,-1-5 0 16,18-7-2-16,-3-4 3 16,28-2 0-16,-7 0 1 15,17 2 0-15,-10-2 0 16,10 6 2-16,-10-3-1 16,14 6-1-16,-11-6 1 15,4 6-1-15,-7-3 13 16,0 3 6-16,-11 0-1 15,-14 10 2-15,0-7-5 16,-17 16-1-16,-1-13-4 0,-14 3-1 16,4-2-3-16,-10-1-1 15,2-6-6-15,-20 0-1 16,10-6 1-16,-21 0 0 16,8-3 1-16,-5-4 0 15,11-2-27-15,4-1-11 16,3 0-36-16,11-9-14 15,4 7-74 1</inkml:trace>
  <inkml:trace contextRef="#ctx0" brushRef="#br0" timeOffset="123596.81">28074 12882 256 0,'0'-10'96'0,"0"10"-75"0,-3 0 12 0,3 0 2 15,-4 3-12-15,0 1-4 16,-3 8-6-16,0-3-1 16,0 10-7-16,0 0 4 0,0 6 1 15,4-3-3-15,3 3-2 16,0-9 4-16,3 9 4 15,1-6-5-15,3 0 0 16,-4-4-2-16,4 1-1 16,0-4-3-16,4-2-2 15,0-1-2-15,3 1 1 16,0-4 1-16,3-6 2 0,-2 0-3 16,2 0 0-1,-3 0 1-15,4 0 2 0,-4 0-6 16,0 0-1-16,-3 0-62 15,3-6-25-15,-4 6-51 16</inkml:trace>
  <inkml:trace contextRef="#ctx0" brushRef="#br0" timeOffset="123926.81">28346 12822 304 0,'-7'0'115'0,"7"0"-89"0,-4 3 8 0,4-3-1 16,0 13-10-16,0-4-1 16,0 19-6-16,0-6-2 15,-3 16-8-15,3-10-4 0,-4 16 1 16,1-9-2-16,-1 27-1 15,0-15 3-15,1 29 2 16,-1-20-4-16,4 0-1 16,0-9 0-16,4-6 0 15,-1-6 0-15,5-7 0 16,-1-6-22-16,0-6-8 16,-4-7-78-16,1-3-33 15,-1-3 19 1</inkml:trace>
  <inkml:trace contextRef="#ctx0" brushRef="#br0" timeOffset="124662.32">28219 12364 244 0,'-18'-15'93'0,"18"15"-72"0,-25-13 14 0,22 13 0 15,-11-3-12-15,0 0 0 16,-18 0-8-16,4 0-1 16,-29 9-8-16,11 0 3 0,-17 19 3 15,-32 19-2-15,-15 9 2 16,1-6-5-16,3 13-2 16,0 6 0-16,-10 22 1 15,3 6-1-15,11 3 0 16,6 25 1-16,12 16 1 0,6 16-1 15,11 31 1-15,18 6-2 16,24-15 0-16,4-42-1 16,24 83 2-16,11 37-3 15,11-3 0-15,14-38-1 16,14-28-2-16,21-3 1 16,7-22-1-16,4-35 2 15,24-28 3-15,11-28 0 16,4-16 0-16,20-24-3 15,4-29-2-15,0-29 20 16,15-18 9-16,-4-12 1 16,-11-26 2-16,10-37-5 0,1-13-2 15,-11-40-5-15,1-20-2 16,6-31-10-16,-21-24-3 16,-25 2-3-16,-24-22 1 15,-29 7-4-15,-35-13 0 16,-42-3-17-16,-46 12-5 15,-17 45 6-15,-43 15 7 16,-11 41 5-16,-24 50 0 16,-4 62 1-16,0 54 3 15,-17 32-2-15,17 37-1 16,18 21-39-16,10-5-17 16,25-10-143-1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7T16:39:16.1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1080 11270 224 0,'-8'3'85'0,"5"0"-66"0,-1 4 5 0,4-7 1 0,0 0-10 16,-3 3 2-16,3-3 1 15,0 3 1-15,3 0-10 16,1 0 6-16,3 0 4 0,4 3 1 16,-1 1 0-16,8-1-6 15,6 0-1-15,1 4-6 16,0-4-2-16,10 3-2 15,0-9 0-15,-3 0-2 16,-4 0-1-16,8-9 3 16,2 6 2-16,-2-3 0 15,-1 2 0-15,0 1-3 0,1 0-2 16,-12 3 3-16,5 0 0 16,-5 0-4-16,1 0 1 15,-7 0 0-15,-4 0 0 16,-4-3 2-16,-3 0 1 15,0 0-4-15,0 0 1 16,-3 3-42-16,-1 3-19 16,-3 9-93-1</inkml:trace>
  <inkml:trace contextRef="#ctx0" brushRef="#br0" timeOffset="358.47">1291 12082 252 0,'-10'-19'96'0,"10"16"-75"0,3-3 17 15,1 6 1-15,-1-3-10 16,8 0 0-16,-1-1-10 16,8 4-1-16,3 4-11 15,4 2 5-15,10 0 1 0,0 4-2 16,8-4 1-16,6 0-5 0,-7-3-2 16,1-3-2-16,3 0-3 15,-11 0 1-15,0-3 1 16,4 3-3-16,-11 3 0 15,0 0-65-15,4 4-30 16,7-7-54 0</inkml:trace>
  <inkml:trace contextRef="#ctx0" brushRef="#br0" timeOffset="1500.21">3609 10969 140 0,'7'-44'52'0,"-3"32"-41"0,3-4 4 16,-7 13-1-16,3-4-1 15,1 1 3-15,3 3 6 16,-4 0 6-16,-3-6-15 15,0 5 6-15,0-2 2 0,0-3-5 16,0-1-1-16,0-2-1 16,-3 2 4-16,-4 1-1 15,3 3-1-15,-3 3 0 16,0 3 3-16,-4 3-7 0,-3 6-2 16,-3 0-1-16,-5 17-1 15,1 2-4-15,-7 6-1 16,3 4-1-16,4 0-2 15,4 2 1-15,-1-2 1 16,7 0-3-16,1 9-2 16,-1 3 2-16,1 6 2 15,3 13-2-15,3 0 0 16,4-6 3-16,4-4 1 16,3-5-4-16,7-10-1 15,3-4-2-15,1-8 3 16,7-13 2-16,3-10 4 15,4-6 2-15,-1-9 3 16,-6-7-1-16,3-9 2 16,-3-12-4-16,3-13-2 0,-7-6-2 15,-6-10 0-15,-1 6-2 16,-4-2-1-16,-3 2 1 16,0 4 1-16,-7 3-1 15,0 6 2-15,-7 6-2 16,0 1 2-16,0 12-2 15,0 3-1-15,4 9 1 16,3 10 1-16,0 12-1 16,3 10-1-16,4 9 1 15,4 4 1-15,3 5-3 16,0 7 0-16,0 3 1 16,4 16 0-16,-1 0-3 15,-3 3 2-15,4-16 1 16,3 0 2-16,0-9 1 0,4-7 1 15,-4-6-9-15,-7-6-4 16,4-6-39-16,-4-10-19 16,0-6-86-1</inkml:trace>
  <inkml:trace contextRef="#ctx0" brushRef="#br0" timeOffset="1862.95">3718 10517 220 0,'-7'16'85'0,"0"-3"-66"0,4-1 16 16,3-5 6-16,0-4-13 15,0 3-4-15,3-3-7 16,4-3-1-16,7 0-9 16,0-3-2-16,4-3-1 0,7 3-2 15,-4-4-2-15,11 1-2 16,3 0 1-16,4-1 3 0,-11 1 1 15,0 0-15-15,-3 3-4 16,0 3-120 0</inkml:trace>
  <inkml:trace contextRef="#ctx0" brushRef="#br0" timeOffset="2266.23">4046 10238 192 0,'0'-9'74'0,"0"6"-58"0,7-3 9 0,-3 2 0 0,3-2-4 16,4 6 2-16,-1-9 0 16,1 6 3-16,3-4-14 15,0-2 0-15,-3 9 1 0,6-9 6 16,-3 18 3-16,-7-3-3 15,4 7-1-15,0 2-6 16,-1 7-2-16,-3 7 0 16,0 5 1-16,-3 7-3 15,-1 6-3-15,1-3 0 16,-1 3 1-16,4-6-3 16,0-7 0-16,1-3-1 15,6-5 1-15,-4-5-2 16,4-5 2-16,0-3 0 0,4-4 1 15,3-3-5-15,0-2 1 16,4-1 0-16,-7 0 0 16,-4 3-42-16,3 0-17 15,-2 4-102 1</inkml:trace>
  <inkml:trace contextRef="#ctx0" brushRef="#br0" timeOffset="2896.31">3041 12154 264 0,'7'-6'99'0,"-3"6"-77"0,10-3 9 0,-7 3 1 16,3 0-9-16,8 3-1 16,3-3 1-16,7 0 2 15,-3 0-13-15,10 0 6 0,8 0 5 16,13-3 1-16,22-7 3 15,-4-8-9-15,10-11 0 16,12-5-9-16,13-7-3 16,0 7-3-16,-3 2 0 0,4 7-4 15,2 6 0-15,-6 10-1 16,-14 3 0 0,-11 6 2-16,-7 9 2 0,-17 1-3 15,-1-1 0-15,-14 0 1 16,-3-2 2-16,-3-1-1 15,-15-3 2-15,-4-3-4 16,-3 0-2-16,-6 0-34 16,-5 6-12-16,-6 7-80 15,6 6-31-15,-3-4 28 16</inkml:trace>
  <inkml:trace contextRef="#ctx0" brushRef="#br0" timeOffset="3587.18">3941 12706 212 0,'-4'-19'82'0,"-3"13"-64"0,0-7 13 16,3 13 3-16,1-3-9 16,-4-3 0-16,0 6-1 15,0-9 0-15,-4 9-13 16,1-4 4-16,-1-2 3 0,0 6-6 15,-3 10 1-15,0-1 1 0,-4 13 1 16,4 3-8-16,-3 10-4 16,-4 8-5-16,3 8 1 15,0 2 1-15,8 0 2 16,3 1-1-16,7 2-1 16,3 7-2-16,4 9 1 15,7-3-1-15,0-3 0 16,4-10 2-16,3-12 0 15,-3-3 8-15,10-10 7 16,4-12 2-16,3-10 1 16,-3-9-3-16,7-12-1 15,0-10-8-15,3-6-2 16,-10-1-4-16,-1 1-1 16,-2 0 1-16,-1 3 0 15,-11 3-31-15,5 0-14 0,-5 3-35 16,1 0-14-16,3 4-47 15</inkml:trace>
  <inkml:trace contextRef="#ctx0" brushRef="#br0" timeOffset="3964.3">4159 12468 276 0,'0'6'104'0,"-3"0"-81"0,6 1 7 0,-3-4-1 16,4 0-7-16,-1 0 1 16,1-3-6-16,-1 0-2 15,4-3-9-15,4-3-4 0,0-4-1 16,-1 4-1-16,1 0 2 16,3-1-1-16,-4 4-1 15,8 3-6-15,-4 0-4 0,0 3-52 16,-3 4-21-16,10-4-46 15</inkml:trace>
  <inkml:trace contextRef="#ctx0" brushRef="#br0" timeOffset="4294.02">4466 12173 276 0,'-3'0'104'0,"3"3"-81"0,-4 7 7 0,4-4-1 15,0 0-12-15,0 4-2 16,4 2-8-16,3 4-3 15,0 9-2-15,3 6-2 0,4 10 1 16,8 6 1-16,-5-3 3 16,-3 0-2-16,0-7-2 15,1-8-11-15,-5 2-4 16,1-6-39-16,-1-6-16 16,1 0-52-1</inkml:trace>
  <inkml:trace contextRef="#ctx0" brushRef="#br0" timeOffset="6607.62">5652 11819 168 0,'0'-3'66'0,"-4"6"-52"0,0-3 6 0,4 0-1 16,0 0-2-16,0 0-1 15,-7 3-4-15,4 3-2 0,3 0-6 16,0 4-3-16,0-4 0 0,0 3-1 16,3 1 0-16,4-4 0 15,-3-3 0-15,0-3 2 16,-1-9 1-16,1 6 3 16,-1-7 3-16,1 1-2 15,-4 0 1-15,0-4-3 16,0 4 2-16,0-1 0 15,-4 1 3-15,1 2-3 16,-1 4 1-16,4 0-7 16,0 3-1-16,-3 6 0 15,3 4 2-15,0 2-1 16,0 1 2-16,0 0-2 0,0-1-1 16,3-3-2-16,1-2 1 15,-1-4 3-15,1-6 1 16,-4-4 1-16,3-2 0 15,1 0 0-15,-1-4 0 16,1 1 2-16,-1-1 1 16,-3 0-1-16,0 4 1 15,-3 3 2-15,-1 0 5 16,1-1-6-16,-1 7 0 16,1 0-4-16,3 10-1 15,0-1-3-15,0 0-3 16,0 4-3-16,0 0 1 15,3-1-43-15,4 1-21 16,4 2-57 0</inkml:trace>
  <inkml:trace contextRef="#ctx0" brushRef="#br0" timeOffset="7718.77">7038 10693 208 0,'3'-6'79'0,"-6"3"-61"0,3-4 10 16,0 4 3-16,0 0-8 16,-4-3-1-16,4 0-10 15,0-1-3-15,-3 1-5 16,-1-3 2-16,-3 2 0 0,4 1 4 16,-1 0 4-16,-3 3-4 0,0 0 2 15,0-4-1-15,-4 7 1 16,-3 0 0-16,-3 0 0 15,-1 0-4-15,-3 10-3 16,-4-4-2-16,1 3 0 16,-1 4-2-16,0-1-1 15,0 4 1-15,1 6 1 16,3 3-1-16,-1 7-1 16,5 8 1-16,-1 7-1 15,4 7 0-15,3-1 0 16,8 0-3-16,-1-6 2 15,4-3 1-15,4 0 0 16,-1-3 0-16,5 0 0 16,2-4-3-16,4-5 2 0,4-7 1 15,7-7 0-15,3-5 4 16,0-13 5-16,4 0-5 16,-1-9 0-16,-2-4 4 15,-1-3 3-15,-3-2-6 16,-1-4-1-16,-3-7-2 15,-3 1 1-15,-4-13-2 16,0-9 2-16,-7 0-2 16,-7 0-1-16,4 0 1 15,-4 9-1-15,0 6 0 16,-4 10 0-16,4 7 6 16,-3 2 4-16,3 16-5 0,0 6-1 15,0 13-2-15,3 12-2 16,1 10 1-16,3 6-1 15,4-3 0-15,3 3 0 16,0-3 0-16,0 6 0 16,0-3 0-16,0 0 0 15,0-3 0-15,4-9 0 16,-8-7 0-16,1-9 0 16,0-4-3-16,-4-8 0 15,0-7-25-15,-4-7-11 16,-3-2-38-16,0-1-13 15,7 1-46 1</inkml:trace>
  <inkml:trace contextRef="#ctx0" brushRef="#br0" timeOffset="8106.46">6985 10301 260 0,'-7'3'99'0,"3"0"-77"0,4-3 4 0,0 0 0 15,4 7-4-15,-1-4 4 16,5-3-5-16,2 6-1 16,4-6-11-16,7 0-3 0,-6 0 0 15,6-6-3-15,0 6 0 16,0 0-3-16,0-3-1 16,4 3 1-16,0 0 2 15,-1 0-1-15,1 0 2 16,0 0-26-16,-1 0-12 15,-6 0-51-15,0 0-19 16,3 0-8 0</inkml:trace>
  <inkml:trace contextRef="#ctx0" brushRef="#br0" timeOffset="8555.64">7362 9931 228 0,'4'-19'88'0,"0"10"-69"0,3-7 15 16,-4 10 3-16,4-3-6 16,7-4-1-16,-7 0-10 15,7 1-5-15,1-1-8 16,-1-2 2-16,3 5 3 0,1 7 0 0,-4 3 1 15,4 3 1-15,-4 13 4 16,0-3-1-16,-3 12 1 16,-1 3-7-16,-3 6-2 15,0 10-3-15,-3 0-1 16,-1 0-1-16,-3-3 0 16,0 6-2-16,0-6-2 15,4 2 1-15,-1-5 1 16,1-10-6-16,3-3 1 15,3-6 3-15,1-9 2 16,3-4 0-16,0-6 1 16,0-6-2-16,4 6 2 15,0-4-2-15,-4 4-1 16,0 4-28-16,0 2-14 0,0 6-31 16,-3 4-12-16,-1 9-59 15</inkml:trace>
  <inkml:trace contextRef="#ctx0" brushRef="#br0" timeOffset="9307.62">6361 11869 260 0,'14'-22'96'0,"-4"19"-75"0,15 3 1 15,-18 3-3-15,7 0-4 16,7 6 3-16,4-2 5 15,7-4 3-15,3 6-13 0,7-9 10 16,11-9 4-16,14-1 1 0,11-5 1 16,3-7-14-16,7 0-4 15,-21 6-7-15,46-9-1 16,-7 0-1-16,-7 9 1 16,3 1-2-16,4-1-1 15,-7 0 1-15,-15 4-1 16,-10 6 0-16,-14 2 0 15,-10 1 2-15,-8 3 1 16,-7 0-4-16,-6 0 1 16,-5 3 0-16,-6-3 2 15,-4 4-1-15,-3-4-1 16,-1 0-21-16,-3 3-11 16,-3 0-39-16,-4 0-17 0,3 0-60 15</inkml:trace>
  <inkml:trace contextRef="#ctx0" brushRef="#br0" timeOffset="10237.35">7211 12603 184 0,'0'-10'71'0,"0"7"-55"0,-4-6 6 16,4 6 2-16,0-4-4 0,-3 1 0 16,3 0 7-16,-4-4 3 15,1 1-16-15,-1-1 5 0,1 1 2 16,-4-7-3-16,0 7 2 16,-1-4-7-16,1 4-3 15,4 0-3-15,-4-1-2 16,-7 4 1-16,3 6 3 15,-3 6-2-15,-4 10-2 16,-3 6-2-16,0 0 0 16,0 6-2-16,-7 3-1 15,3 4 1-15,4 6-1 16,3 12-3-16,4 19 2 16,7 0 1-16,7 0 0 15,7-6 0-15,7 0 0 0,4-3-3 16,6-7 0-16,1-9 13 15,3-12 5-15,-6-10 6 16,9-19 2-16,5-12-8 16,2-4-4-16,8 1-4 15,0-7-2-15,0 4-3 16,-4-1-2-16,-6 1 1 16,-5 2-1-16,-2 1 0 15,-5-7 0-15,-3 7 0 16,-3-1 2-16,0 1-32 15,-4-4-14-15,-7-2-20 0,0-4-8 16,4 0-76 0</inkml:trace>
  <inkml:trace contextRef="#ctx0" brushRef="#br0" timeOffset="10778.88">7345 12176 224 0,'-4'0'85'0,"1"0"-66"0,-4 3 19 0,7-3 3 16,-7 3-4-16,3 1 3 15,4-4-13-15,0 0-7 16,0 0-11-16,4 3-2 0,3-3 3 16,3 0-2-16,4 0 1 15,8 0-5-15,2 0-3 16,-3 0 0-16,4 0 1 15,-4 0-1-15,0 0 2 16,4-3-2-16,-7-1 2 16,-1 4-2-16,-2-3-1 15,-1 3-35-15,-4 0-14 16,1 0-103 0</inkml:trace>
  <inkml:trace contextRef="#ctx0" brushRef="#br0" timeOffset="11258.11">7581 11979 252 0,'-3'-25'93'0,"3"12"-72"0,-4-12 3 16,4 16-3-16,0-1-11 0,0 1-1 16,4-1-1-16,3 7 2 15,0-3-5-15,3 6 4 0,1 0 3 16,3 0 3-16,4 9 0 16,-1 1 4-16,1-1 0 15,3 10-2-15,-3 3 0 16,-1 3-5-16,-2-3-2 15,-1 6-4-15,0-3-1 16,-11 0-3-16,1 0-2 16,-1-3-2-16,-3 3 1 15,4-3 1-15,-1-3 0 16,1-3 0-16,-1-4 0 16,5 1 0-16,-1-4 0 15,3-2 2-15,1-4 1 16,3-3-4-16,0-3 1 0,0-1 0 15,0 1 0-15,-3 0-22 16,-1 0-10-16,1 3-33 16,0 3-13-16,-1 3-56 15</inkml:trace>
  <inkml:trace contextRef="#ctx0" brushRef="#br0" timeOffset="12729.67">8752 11229 228 0,'-7'0'85'0,"4"0"-66"0,-1 0 5 0,4 0-1 16,0 0-4-16,0 0 1 15,0 0-7-15,0 0-3 16,4 0-5-16,6 0 3 0,5 3 4 15,9-3 0-15,1 7 1 16,3-4-5-16,0 6-3 16,1-3-2-16,-1 1 0 15,-3-1-2-15,-1 0 2 16,-3 1-4-16,-3-4 0 16,0 0 1-16,-4-3 2 15,0 0-1-15,-4-3 2 16,-2 3-9-16,-1 0-1 15,-4 3-49-15,1 6-23 16,3 7-43 0</inkml:trace>
  <inkml:trace contextRef="#ctx0" brushRef="#br0" timeOffset="13124.42">8925 11781 220 0,'-3'3'82'0,"3"3"-64"0,0-2 9 0,0-4-2 16,3 0-2-16,1 3 1 15,3-3-7-15,3 0 0 16,5 0-10-16,2 0 2 0,1-3 2 16,3 3-4-16,0 0-2 15,4 3-2-15,0-3-3 16,-1 3 1-16,1 0-1 15,0 0 0-15,-4 0 2 16,0-3-28-16,-3 0-11 0,3 0-92 16</inkml:trace>
  <inkml:trace contextRef="#ctx0" brushRef="#br0" timeOffset="14335.37">10597 10759 192 0,'4'-13'74'0,"-4"4"-58"0,0-7 7 0,0 13 1 15,0-3-6-15,0-4 1 16,-4 1-6-16,1 6 0 16,-1-3 9-16,-3-1-11 15,-3 1-2-15,-1 3 2 0,1 0-3 16,-5 3 3-16,1 3-4 16,0 3 1-16,-3 1-3 15,-5 2 0-15,1 3-3 16,-3 7 1-16,2 3-2 15,1 13-1-15,4 15-2 16,-1 13-1-16,4-1 4 16,7 7 3-16,3-6-3 15,4 3-1-15,4-3-2 16,6 2 0-16,8-11 2 16,0-14 0-16,3-11-3 15,4-14 2-15,-1-15 5 16,4-9 2-16,1-10 6 0,-1-3 3 15,0-6-4-15,-3 0 1 16,-4-7-5-16,-3-9 1 16,-4-3-7-16,-4-9-1 15,-6 3 0-15,-4 2 2 16,-4 8 1-16,-3 5 1 16,0 7-2-16,0 9 1 15,4 6 0-15,-1 7 3 16,4 18-3-16,4 13-2 15,3 16-3-15,7 5 1 16,0 1-1-16,7 0 0 16,4-3 2-16,3 6 0 15,0-6 0-15,-3-4 2 16,0 4-1-16,-4-6-1 0,0-10-4 16,-3-10 0-16,-4-5-27 15,-4-10-11-15,-3-13-39 16,0-6-16-16,0-12-19 15</inkml:trace>
  <inkml:trace contextRef="#ctx0" brushRef="#br0" timeOffset="14653.73">10530 10298 236 0,'4'-9'90'0,"-1"2"-70"0,8 1 8 0,-4 3 0 15,7 0-11-15,7 0 1 16,4 0-9-16,3 3-3 15,4 0-3-15,0 0-5 0,-4 3 1 16,0-3 1-16,-3 0 0 16,0 0 2-16,-4-3 1 15,-4-4-23-15,1-2-12 0,-4-1-87 16</inkml:trace>
  <inkml:trace contextRef="#ctx0" brushRef="#br0" timeOffset="15041.57">10876 10035 228 0,'0'0'88'0,"4"-7"-69"0,6-2 11 15,-6 3-2-15,3-1-8 16,3-2 1-16,1 3-3 0,0 3 0 15,-1 3-9-15,1 9 6 0,-1 13 2 16,1 6-7-16,0 7-3 16,-4-1-2-16,0 4-1 15,-4-1-2-15,1 4 1 16,-1-6-2-16,1-4 2 16,-1-6-4-16,4-3 0 15,0-3 1-15,0-3 2 16,4-4-1-16,3-3 2 15,0-2-2-15,4-4-1 16,3-3 1-16,0 0 1 16,0-3-1-16,-3 0-1 15,0-4-19-15,-4 4-10 16,0 0-210 0,0 3 90-1</inkml:trace>
  <inkml:trace contextRef="#ctx0" brushRef="#br0" timeOffset="15345.42">11356 9994 260 0,'-7'0'99'0,"3"-3"-77"0,4-4 11 15,0 7 0-15,0-3-14 0,0 3-3 16,4 7-7-16,-1 5-4 16,4 7-2-16,1 6 0 0,2 6 0 15,-3 1-1-15,4-1-2 16,-1 0 1-16,1 1 1 16,-1-7-10-16,1-6-4 15,-4-7-21-15,0-5-6 16,0-7-29-16,-3-4-9 15,3-2-19 1</inkml:trace>
  <inkml:trace contextRef="#ctx0" brushRef="#br0" timeOffset="20475.7">11268 10141 228 0,'-4'3'85'0,"4"0"-66"0,-3 4 14 0,3-4 2 15,0 3 2-15,0 0 2 16,0-2-2-16,0 5 0 16,0 0-20-16,3-2 5 0,1-4 2 15,3 3-4-15,0-3 1 16,0-3-6-16,3 6-1 15,5-2-6-15,-1-4-3 16,0 6-2-16,0-6 0 16,0 0-2-16,0 0-1 0,4-6 1 15,-1 6 1-15,-2-4-3 16,-1-2 0-16,0 6 1 16,-4-3 2-16,1-3-1 15,0 6 2-15,-4 6-40 16,0-3-16-16,0-3-54 15,10 0-101 1</inkml:trace>
  <inkml:trace contextRef="#ctx0" brushRef="#br0" timeOffset="20929.54">11804 9834 272 0,'-7'0'101'16,"3"0"-78"-16,4 6 15 0,0-6 2 0,0 0-2 15,0 6 2-15,4-2-7 16,-1-1-3-16,1 0-16 15,3 0 0-15,0 0 2 0,4-3-8 16,-1-3-4-16,1 0-3 16,-1 0 1-16,1 0-1 15,0-1-1-15,-1 1-30 16,1 0-15-16,-4 3-59 16,10 10-98-1</inkml:trace>
  <inkml:trace contextRef="#ctx0" brushRef="#br0" timeOffset="21333.56">11945 9680 256 0,'0'0'96'0,"4"0"-75"0,3-3 21 0,-4-3 3 16,8 3-8-16,3-4 1 15,4-2-9-15,-1 0-1 16,4 2-15-16,4 7 5 0,0 10 5 16,-4 5-3-16,-3 4 0 15,-4 10 0-15,-4 2 0 16,-3 7-5-16,-3 5-1 0,-4 1-4 16,-4 0 1-1,-3-3-4-15,4-3-2 0,-1-7-2 16,1-3-3-16,3-3 1 15,0-3-1-15,3 0-3 16,4-6 2-16,4-4-1 16,6-2 0-16,1-7 0 15,0-6 0-15,3-10 2 16,0-6 2-16,-3-3-1 16,-1 4-1-16,-3 2-35 15,-3 3-14-15,0 4-35 16,-4 6-14-16,3 3-69 15</inkml:trace>
  <inkml:trace contextRef="#ctx0" brushRef="#br0" timeOffset="22040.32">10926 9285 304 0,'-8'0'115'0,"8"0"-89"0,0 0 8 0,0 0-1 0,0 0-8 16,0 0 3-16,4 0-7 15,3 0-1-15,0 7-11 16,0-7-1-16,4 0-1 0,3 0-1 15,4-7-1-15,3 7-3 16,3-9 1-16,1 6 0 16,0 0 1-16,-1-1-5 15,-2 1-1-15,-5 0-48 16,-3 3-19-16</inkml:trace>
  <inkml:trace contextRef="#ctx0" brushRef="#br0" timeOffset="22382.35">11338 8959 264 0,'4'-22'99'0,"-4"13"-77"0,0 9 20 0,0 0 3 15,0 0-12-15,0 6-2 16,-4 7-14-16,1 5-5 16,-1 11-7-16,4 2-2 0,0 3 3 15,0-2-5-15,4-1-1 16,-1-6-2-16,4-3 0 16,4-6 2-16,0-4 2 15,3-2 3-15,0-4 4 0,0-3-4 16,0-3-3-16,4-3 1 15,-1 0 0-15,-3 0-19 16,0-3-9-16,1-1-36 16,-1 1-16-16,0-3-61 15</inkml:trace>
  <inkml:trace contextRef="#ctx0" brushRef="#br0" timeOffset="22668.12">11557 8878 292 0,'0'-7'110'0,"0"7"-86"0,0-3 18 0,0 3 1 16,0 0-10-16,0 6 0 15,0 1-9-15,0 12-5 16,0 9-11-16,0 13-3 0,4 6 1 15,-1 6-5-15,1-3-1 16,3-3 0-16,0-3 2 16,3 0-3-16,1-3-2 15,-1-4-25-15,1-2-9 16,-4-7-25-16,0-3-9 16,0 0-68-16</inkml:trace>
  <inkml:trace contextRef="#ctx0" brushRef="#br0" timeOffset="24799.34">11024 8755 216 0,'-7'-6'82'0,"0"3"-64"0,4 6 2 16,3-3-2-16,-7 3-10 15,0 0-2-15,0-3 1 16,-1 10 2-16,1-4-4 15,0-3-1-15,-3 7 0 0,-1-1 2 16,1 4 1-16,-5-4-1 16,1 0 1-16,0 4-4 0,-3-4 0 15,-1 4 1-15,0-1 0 16,-3 4-2-16,0-3 1 16,0 5 0-16,0 7 1 15,-4 1 0-15,-3 2 0 16,0 0 2-16,-1 6 3 15,5-2-4-15,-1-4-3 16,4 0-1-16,0 0-1 16,3-2 2-16,0-1 1 15,4-3-1-15,0 0-2 16,4-7 1-16,-5 1 1 16,5-4-1-16,-4 7-1 15,0 0 1-15,-1 0 1 16,1 3-1-16,-3 3-1 0,-1 6 1 15,-3 1-1-15,0-1 0 16,0 0 0-16,3 1 2 16,4-4 1-16,0-3-4 15,0 0 1-15,3 0 0 16,0-3 0-16,1 6 0 16,-4-3 0-16,0 1 0 15,0-1 0-15,-1 3 0 16,1 3 2-16,0 4-3 15,4-1 0-15,-1 4 1 16,0-1 0-16,1-2 0 16,-1-1 2-16,4 1-3 15,0-1-2-15,0-5 2 0,-3 8 0 16,2-2 1-16,1 2 0 16,0 4 0-16,0 3 0 15,4 6 2-15,-4 0 1 16,0-6-4-16,3-3 1 15,1-7-2-15,-1 4 0 16,1-7 2-16,-1-2 0 16,4-1 0-16,0 0 2 15,0 0-3-15,0 7 0 16,4-1 3-16,-4 13 1 16,3 4-1-16,1-4-2 15,-1 3 1-15,1-3-1 16,-1-3 4-16,1-4 5 15,3-2-1-15,0 0 1 16,0-4-3-16,0 1-1 0,4-4-3 16,6 7 1-16,1-1 0 15,-1 4 1-15,12 6 4 16,-1-6 3-16,0-4-2 16,0-8 0-16,1-1-1 15,2 0 2-15,-2-3-3 16,-1-3-2-16,-4-3-2 15,5 0 0-15,-5 0-2 16,1-1-1-16,0 1 5 16,-1 0 4-16,1 0-5 15,7-4 0-15,3-5 4 16,4-1 5-16,3-9-3 0,4-3 2 16,-3-6-3-16,-1-1 2 15,-3-2-2-15,-1-4 0 16,-2 0 1-16,-1-2 4 15,4-1-6-15,7-3-2 16,3 3 1-16,4 0 0 16,0-3-3-16,-4-3-3 15,1 0 2-15,-1 0 0 16,-7-3 1-16,1-4 2 16,-1-2-1-16,7-7 2 15,4 7-2-15,4-4 0 16,-4 4-3-16,0-4 1 15,-4 7-2-15,-3-4 2 16,0 4-2-16,0-7-1 0,3-3 3 16,4-15 2-16,3 3-2 15,-3-10 0-15,0 13-1 16,-7-4 1-16,-7 4-2 16,-4 13-1-16,-3-4 1 15,-4-6-1-15,-3 6 0 16,0-9 2-16,3-3-3 15,-4 2 0-15,5 4 3 16,-5 4 1-16,1 2-4 16,0 0 1-16,-8 10 2 15,5-4 1-15,-5-2 1 0,1-7 0 16,-4-13-2-16,4 1 1 16,-4-1-4-16,0 7 0 15,0 3 1-15,0 13 0 16,-3-4 0-16,-1 4 0 15,-3 2 0-15,0-2 0 16,-3-10 0-16,-1-10 0 16,1 1 0-16,-1-3 0 15,1 6 0-15,-1 6 0 16,-3-3 0-16,0 15 2 16,-3 1-1-16,-1 3-1 15,-6 0 1-15,-4-4 1 16,-4-9-3-16,-10-9 0 15,-7-12 1-15,-8-1 2 0,-10 3-1 16,4 1-1-16,0 2 1 16,-8 4-1-16,-10 0 0 15,-7 2 2-15,-4 4-1 16,8 13-1-16,-1 3-2 16,-6 5-1-16,-15 11-3 15,-7 9-1-15,7 9-7 16,8 6-4-16,3 7 1 15,-4 6 0-15,4 6-1 16,3 0-2-16,15 7-6 16,10-4-1-16,10 0-8 15,12 7-3-15,6 3-15 16,11-7-6-16,3-2-103 16,11 2-43-1,7-9 105-15</inkml:trace>
  <inkml:trace contextRef="#ctx0" brushRef="#br0" timeOffset="25790.92">9857 12010 256 0,'-4'-6'96'0,"4"6"-75"0,0 0 10 0,0 0 1 0,4 0-3 16,-1-3 3-16,4-4-4 15,4 7-3-15,-1 7-13 16,4-4 1-16,4 6 3 0,3 1 3 16,4-1 3-16,3 0-3 15,7 1 0-15,11-4-4 16,4-3 1-16,3-6 0 15,0-3-1-15,-1-7-3 16,5-2-2-16,6-4-2 16,12 0 0-16,6 3-2 15,-4 1-1-15,-3 2-3 16,-3 0 1-16,7 4-2 16,3 0 2-16,3-4 4 15,-6 4 4-15,0-1-2 0,-4-9 2 16,7 1-4-16,3-4 1 15,5 3-5-15,-8 0-2 16,-4 0 0-16,-3 7 1 16,1-4 1-16,-5 7 1 15,-3 2-2-15,-7 1-2 16,-7 3 1-16,-7-3-1 16,-4 3 0-16,-7-1 0 15,-6 1 0-15,-5-3 0 16,-2 3 0-16,-5 0 2 15,1-4-1-15,-4 4-1 16,-3 3 1-16,-1 0-1 16,-3 0-20-16,0 3-9 15,0-3-29-15,-3 7-14 16,-1-7-10-16,-3 0-2 0,-3-7-80 16</inkml:trace>
  <inkml:trace contextRef="#ctx0" brushRef="#br0" timeOffset="61391.99">11049 12596 200 0,'4'0'77'0,"-4"0"-60"0,3 0 13 0,-3 0 3 16,0 0-4-16,0 0 3 16,0 0-5-16,0 0 1 15,0 0-16-15,0 0 2 0,0 0 2 16,0 0 1-16,0 0-1 15,0 0-2-15,0 0-1 16,0 0-1-16,0-3 2 16,0 0 2-16,0 0-1 15,0-3 1-15,-3-1 0 0,-1 4-4 16,0 0-2-16,-3 0-2 16,0 0 0-16,0 0-4 15,0 3-3-15,-3-3 0 16,-1 3-1-16,1 0 2 15,-1 3 1-15,0 3 1 16,-3 3 2-16,0 4-1 16,0 3 0-16,0 2-3 15,0 1 1-15,-4 9-2 16,4 10-1-16,-4 3 1 16,4 6-1-16,4 6-3 15,3-9 2-15,3 0 1 16,4-6 0-16,4-7 6 15,3-3 4-15,3-6-1 0,4-3 0 16,4-7-1-16,-4-2 2 16,-3-4-3-16,6-6 1 15,12-6-3-15,2 0 2 16,5-4-4-16,-5 1-2 16,1-1 0-16,-4 4-1 15,-3-3 0-15,-7 9 0 16,-1-3 0-16,-3 3 0 15,-7 0-16-15,1 0-6 16,-5 0-38-16,1 0-14 16,-1-7-23-16,1 4-7 15,3-13-45 1</inkml:trace>
  <inkml:trace contextRef="#ctx0" brushRef="#br0" timeOffset="62652.23">11144 12345 204 0,'-7'4'77'0,"0"-1"-60"0,-3 6 8 0,3-3 0 16,-1-2-2-16,1 5 1 16,4-3 0-16,-1-3 0 15,1 4-13-15,3-7 2 0,0 3 1 16,3-3 6-16,1 0 4 16,-1 0 1-16,1 0 0 15,-1 0-3-15,5 0-2 16,-1 0-2-16,0 6-1 15,3-3-3-15,1-3 1 16,3 0-6-16,0 0-1 16,0 0-4-16,4 0-1 15,-1 0 1-15,-2 0 0 16,-1 0-5-16,0 0 1 16,-4 0 0-16,1 0 0 0,-4 0 0 15,4 0 2 1,-8 0-1-16,1 0 2 0,-1 0-4 15,1 0-2-15,-4 0-27 16,0 0-12-16,3 0-21 16,-3-3-8-16,0-3-64 15,4 6-51 1,-1-3 75-16</inkml:trace>
  <inkml:trace contextRef="#ctx0" brushRef="#br0" timeOffset="63086.61">11395 12270 228 0,'0'-6'85'0,"0"6"-66"0,0 0 12 0,0 0 3 15,0-3-9-15,0-3 0 16,0 6-5-16,0 0-3 0,0 0-9 16,0 0 8-16,0 0 6 0,0 0-2 15,0 9-2-15,0 7-4 16,0 2 1-16,0 8-6 15,0 2-3-15,0 0-3 16,0 0-3-16,0 7 1 16,0-7-1-16,3-3 0 15,1-6 0-15,-1 0-3 16,1-4 2-16,-1-2 1 16,1-7 0-16,-1-6-22 15,1-3-8-15,-1-3-34 16,1-1-11-16,3-2-60 15</inkml:trace>
  <inkml:trace contextRef="#ctx0" brushRef="#br0" timeOffset="64167.51">11508 12399 196 0,'3'0'74'0,"-3"0"-58"0,0 0 3 0,0 0-4 16,0 0-10-16,0 0-1 16,0 0 4-16,0 0 3 15,0 0-6-15,0 0 4 0,0 0 3 16,0 0 5-16,0 0 2 16,0 0-4-16,0 0 1 15,0 6-5-15,0-3 1 16,0-3-3-16,4 0 2 15,-1 0-2-15,1 0 0 16,-1 0-1-16,4 0 2 16,0-3-3-16,0-3-2 15,4 6-2-15,0 0-3 16,-1 0 1-16,1 6 1 16,-4-3-1-16,0-3-1 15,0 0-2-15,0 0 1 16,-3 0 1-16,-1 0 2 0,1 0-1 15,-1 0-1-15,-3 0 1 16,0 0-1-16,0 0-3 16,4 0 2-16,-4 0 3 15,0 0 1-15,0 0-48 16,0 0-21-16,3 0-71 16</inkml:trace>
  <inkml:trace contextRef="#ctx0" brushRef="#br0" timeOffset="64617.64">11571 12289 236 0,'-3'-9'90'0,"3"2"-70"0,0 4 13 0,0-3 1 16,0 6-9-16,0 0 0 0,0-3-5 15,0 3-3-15,0 0-9 16,0 0 4-16,3 3 3 0,1-3-1 15,-1 9 0-15,-3 1-6 16,0 5-3-16,0 7-2 16,0 3-3-16,0 7 1 15,0-1-1-15,0 4 0 16,0-7 0-16,4-3 0 16,-1-6 0-16,1 0-3 15,-1-10 0-15,1 4-9 16,3-4-5-16,0-3-18 15,-4-3-5-15,1 1-52 16,0-1-20-16,3-3 9 16</inkml:trace>
  <inkml:trace contextRef="#ctx0" brushRef="#br0" timeOffset="64966.51">11779 12414 272 0,'0'-6'104'16,"0"6"-81"-16,0 0 14 0,0 0 1 0,0 0-11 15,4 0-1-15,-1 6-17 16,4-6-6-16,0 0-2 16,0 0-1-16,4-6 0 0,0 6 0 15,-1-9 0-15,1 6-44 16,-1-4-20-16,5-2-72 15</inkml:trace>
  <inkml:trace contextRef="#ctx0" brushRef="#br0" timeOffset="65368.36">11920 12245 208 0,'4'0'79'0,"-4"0"-61"0,3 0 17 0,-3 0 3 16,4 0 0-16,-4 0 4 15,3 0-6-15,1 0 1 16,0 0-21-16,-1 0 2 0,1 0 0 16,-1 6-4-16,1-2 0 15,-1 5-6-15,1 7 0 16,-1-1-5-16,-3 7 0 15,0 3-1-15,0 0-2 0,0-3 7 16,0 7 3-16,0-7-3 16,0-4 1-16,0-2-5 15,0 0 0-15,0-1-1 16,0-5-2-16,0 5-2 16,0-5 1-16,0-1 1 15,4-2 0-15,3-1 0 16,0-3 0-16,3-3-3 15,5-3 0-15,-1-3-38 16,0-7-17-16,3 10-114 16</inkml:trace>
  <inkml:trace contextRef="#ctx0" brushRef="#br0" timeOffset="66359.95">11458 12070 220 0,'-3'6'85'0,"-1"-3"-66"0,4 0 14 0,0-3 2 16,0 0-1-16,0 0 2 16,0 0-4-16,0 0-2 15,0 0-17-15,0 0 8 0,0 0 5 16,0 0-1-16,4 6 0 15,-1-2-7-15,4-1-1 16,0 0-8-16,4 0-1 16,0-3-2-16,3 0-1 15,3 0-3-15,1 0 1 16,0 0-2-16,-1 0-1 16,-3 0 1-16,0 0 1 15,-3 0-14-15,0 0-7 16,-1 0-32-16,1 0-13 15,-4 0-39-15,3-3-17 16,1-7-5 0</inkml:trace>
  <inkml:trace contextRef="#ctx0" brushRef="#br0" timeOffset="67019.82">11709 11941 228 0,'-4'-3'88'0,"4"3"-69"0,0-3 15 0,0 3 3 16,0-3-6-16,0-1-1 15,0 1-3-15,4 0 0 16,-1 0-15-16,4 0 4 0,0 0 4 16,0 0-2-16,4 0-1 15,0-1-5-15,-1 4-2 16,1 0-4-16,-1 4 1 16,1 2 2-16,-1 3 2 15,-2 1 1-15,-5-1 0 16,1 4-2-16,-1-4-1 15,-3 0-1-15,0 4 2 16,-3-4-5-16,-1 1-3 16,1 5-1-16,-5-5-1 15,5-1 0-15,-1 1 2 16,1-1-3-16,3 0-2 16,0-2-1-16,3-1 0 0,1-3 5 15,3-3 1-15,0-3-3 16,0 0 1-16,4 0-2 15,-1 0 0-15,1 3 2 16,-1 3 0-16,1 3 0 16,0 0 0-16,-1 1 0 15,-3 2 2-15,0 0-1 16,-3 1 2-16,-4-1-2 16,0 1 2-16,-4-1 11 15,-3-3 6-15,-3 4-13 16,-1-1-3-16,-3-3-5 0,0 1-1 15,0-1-14-15,0-3-4 16,0-3-39-16,3 0-14 16,4 0-72-1,7-3-72-15,-4 0 78 16</inkml:trace>
  <inkml:trace contextRef="#ctx0" brushRef="#br0" timeOffset="68972.36">10954 12179 220 0,'-7'-3'82'0,"3"0"-64"0,1 6 9 0,-1 0-2 16,1 0-9-16,-4 1 1 15,-1-4-8-15,1 0-1 16,0 0-4-16,0 3-3 0,0-3 0 16,-3 3 3-16,-4 3 2 15,-1 0 2-15,-2 1 2 16,-1 2-3-16,-3 0 1 15,0-2-3-15,0 8 2 16,0-2-2-16,-4 3 2 16,0 2 0-16,0 4 3 15,1 3-3-15,3 1-2 16,-1 8 0-16,1 1-1 0,0-4 2 16,3 3 1-16,1 1 1 15,3-4 0-15,0 1-2 16,-1-4-1-16,5 6-3 15,-1 1-2-15,1 2 1 16,-1 7 1-16,4 3 3 16,0 0 2-16,0-3 3 15,3-9 1-15,4-7-3 16,0 6-3-16,4 4 2 16,-1-3 0-16,1-7 1 15,3 6 2-15,4 26-3 16,-1-10-2-16,1-6-2 15,-4 3-3-15,3-9 3 0,1-7 2 16,0 0 0-16,3-6 2 16,3-3 0-16,5-6 3 15,2-3-3-15,4-4-2 16,8 0 2-16,-1 1 0 16,4-4-1-16,0-3-1 15,-4 3-6-15,0-2 1 16,0 2 0-16,1-3 2 15,-1-3 5-15,7 0 6 16,4 0-3-16,-7 0 0 16,-7 0-4-16,14-9-1 15,10-1-3-15,-3 1-2 16,-4-4 3-16,1-2 0 16,-4 2 1-16,3-3 2 15,0-2-1-15,1-8 2 0,-1 1-2 16,-3-3 0-16,0 6-3 15,-7 0 1-15,-4 0-2 16,0 0 2-16,-3 4-2 16,-4-1 2-16,4 3-2 15,0-6-1-15,-1-3 3 16,1 0 0-16,4-6-1 16,-1-1 1-16,0-2-2 15,-3-7-1-15,0 0 1 16,-4 4 1-16,0-1-1 15,0-6-1-15,0 13 1 0,-6-1-1 16,-1 4 0-16,-4 0 0 16,-2 0 0-16,-1-1 0 15,0 1 0-15,-4-3 0 16,1-4 0-16,0 1 0 16,-1-10 0-16,-3-3 0 15,0 6 0-15,-3-6 0 16,-1 10 0-16,-3 5 0 15,0 1 0-15,-3-4 2 16,-4 7-1-16,0 0 2 16,0 0-4-16,-4-1 0 15,0-2 1-15,1 0 0 16,-1-1 0-16,-3 1 2 16,0 0-1-16,-7 6-1 15,0 0-2-15,-8 3 1 0,-2 0 1 16,-5 0 2-16,-2 3-1 15,-1 0-1-15,0 7-2 16,4-4 1-16,3 3-1 16,7 1 0-16,1 2 2 15,-1 1 2-15,0 3-3 16,1-4 0-16,-5 10 1 16,-2-3 2-16,-5 3-1 15,-6 0-1-15,-4 0 1 16,-3 3-1-16,3-3-3 15,0 10 0-15,4-4 2 16,-1 3 0-16,-3 4-6 0,-3 6-3 16,-4 12-3-16,-7 7-2 15,7 9 1-15,7-7 3 16,4-2-4-16,7-7-1 16,7-5-4-16,3-8-1 15,4-5-8-15,7-7-2 16,-1-6-23-16,8-3-8 15</inkml:trace>
  <inkml:trace contextRef="#ctx0" brushRef="#br0" timeOffset="69828.23">12922 11383 288 0,'-14'12'110'0,"7"-5"-86"0,4 2 13 0,-1-3 0 16,4-2-7-16,0-4 2 15,4 0 2-15,-1 0 1 16,4-4-19-16,0-2 4 0,7 0 3 15,4 3-6-15,3 0-2 16,7 3-6-16,4 3-4 16,3 3 0-16,1 3-1 15,-5 1-5-15,-2-1 1 16,-1 1 2-16,-3-4 3 16,-8 0-26-16,1-3-13 15,-8-3-49-15,1 0-22 16</inkml:trace>
  <inkml:trace contextRef="#ctx0" brushRef="#br0" timeOffset="70057.23">12996 11687 348 0,'-14'13'129'0,"11"-1"-100"0,3-2 13 16,0-7 0-16,3 6-11 15,8-3-1-15,10-3-10 16,7-3-2-16,11-3-11 16,3-3-4-16,1-3 0 0,-1 2 0 0,-3 1 3 15,-4 3-8-15,0 3-3 16,1 3-72-16,2 0-34 16,-2 4-60-1</inkml:trace>
  <inkml:trace contextRef="#ctx0" brushRef="#br0" timeOffset="70924.05">14626 10245 200 0,'0'-3'74'0,"4"-1"-58"0,-1-2 14 0,-3 3 1 15,4 0-3-15,-1-3 3 0,1-4-2 16,-1 1 2-16,1 6-17 15,-4-4 12-15,0-2 4 0,0 0 0 16,0 5 0-16,0-2-6 16,0 0-3-16,0 0-5 15,0-4 0-15,0 1 0 16,-4-1-1-16,-3 1-1 16,-3 3-1-16,-4 3-5 15,-8 6 0-15,-2 6-3 16,-8 7 2-16,-3 3-6 15,-1 12-1-15,1-3 0 16,0 16 2-16,0 9-3 16,3 16-2-16,4-3 2 15,3 0 0-15,7-6 9 16,11-7 5-16,11-9 0 16,6-10 0-16,15-12 1 0,14-3 4 15,14-6-6-15,3-4 1 16,1-3-6-16,-4 1-2 15,-8-1-5-15,-6 0 0 16,-3-3 0-16,-5-3 2 16,-3 0-34-16,1-6-13 15,-5-3-29-15,1-1-9 16,-4-2-28-16,4-1-10 16,-4 1-23-1</inkml:trace>
  <inkml:trace contextRef="#ctx0" brushRef="#br0" timeOffset="71629.34">14743 9386 308 0,'0'-7'115'0,"0"4"-89"0,0 3 16 0,-4 0 4 16,1-3-10-16,3 0 2 15,0 0-9-15,0 0-1 16,0-1-15-16,0 1 1 0,3-3 2 16,4 0-2-16,7 0 2 15,4-1-3-15,10 1 0 16,11 0-1-16,3-1 0 16,-3 7-2-16,-4 7 1 15,-6-1 5-15,-8 3 2 16,-11 4-7-16,-6 3-2 15,-11 6-3-15,-4 3 1 16,1 0-6-16,-5-6-1 0,1-1 0 16,4-2 2-16,-1-3-1 15,1-1 2-15,-1 1-4 16,4-4-2-16,3 7 2 16,8-4 0-16,7 7 1 15,6-6 0-15,8-1 0 16,3 1 0-16,4-1-3 15,0 4 2-15,3-4 1 16,-3 7 0-16,-4 0 0 16,-3 3 2-16,-8-3-1 15,-3 0 2-15,-7 0-2 16,-3-1-1-16,-8 7 5 16,-6-3 4-16,-11 3-5 0,-15 4 0 15,-10 5-2-15,-10 4 1 16,3-1-4-16,4-5-2 15,6-4-27-15,8-9-12 16,7 3-52-16,7-7-20 16,14-5-88-1</inkml:trace>
  <inkml:trace contextRef="#ctx0" brushRef="#br0" timeOffset="72229.19">13889 11439 320 0,'0'-12'121'0,"0"6"-95"0,3-1 27 0,-3 4 6 16,0 0-10-16,4 0 1 15,-1 0-15-15,5 3-6 16,6 0-17-16,3 0 6 0,11-3 2 16,11-1-6-16,7-2-3 15,11-6 0-15,13 2 0 16,29-9-1-16,14 4 1 15,3-4-4-15,18-3 1 16,0 0-1-16,-14 0 3 16,-10-3-3-16,-1 6-2 0,-17 0-2 15,-15 1-3-15,-13 2 1 16,-15 3-1-16,-13 4 0 16,-8 3 0-16,-11-1-29 15,-3 4-13-15,-6-3-38 16,-8 6-17-16,0 0-107 15,-8 6-50 1,-2-6 130-16</inkml:trace>
  <inkml:trace contextRef="#ctx0" brushRef="#br0" timeOffset="73069.61">14796 12095 236 0,'3'-13'90'0,"-3"10"-70"0,0 0 15 16,0 3 2-16,0 0-8 15,0 0 0-15,-3 0-3 16,-1 0-1-16,0 0-14 16,-3 0 11-16,0 0 5 0,-3 0 3 15,-1 3 4-15,-3 3-9 16,-4 4-3-16,-3 2-9 16,-3 1-3-16,-5 6-5 0,-2 9-4 15,-1 0 0-15,0 10-1 16,4 2-3-16,3 14 2 15,4-4 1-15,3-3 2 16,8 0-1-16,3-13-1 16,3 4-2-16,4-10-1 15,7-3 2-15,4-6 2 16,6-6-2-16,5-10-2 16,6-6 4-16,0-7 3 15,0-9-1-15,1-9-2 16,-5-9 0-16,1-7-1 15,-4-3 2-15,-3 0 1 16,-1 3-1-16,-3 0-2 16,-6 6 1-16,-1 4 1 15,-4 6 5-15,1 6 6 0,-1 6 4 16,-3 10 2-16,0 6-10 16,-3 9-3-16,-1 10-2 15,1 12 2-15,-1 16-3 16,4 7 0-16,0 2-3 15,4 0-1-15,-1-9 3 16,4-6 1-16,0-3-1 16,0-7-2-16,0-6 1 15,0-6-1-15,0-6-20 16,1 2-9-16,-5-5-27 16,1-4-12-16,-1-3-19 15,1-3-9-15,6-6-60 16</inkml:trace>
  <inkml:trace contextRef="#ctx0" brushRef="#br0" timeOffset="73414.83">14820 11653 256 0,'0'-26'96'0,"4"14"-75"0,-1 3 6 0,-3 9-4 0,0 0 7 16,-3 9 6-16,-1 3-2 15,-3 4 2-15,4 6-20 16,-1 3 4-16,1 0 1 0,-4 0 2 16,3-3 3-16,4 6-8 15,0-2-3-15,4-4-6 16,3-4-4-16,0 1-2 15,3-6 0-15,4 2-2 16,4-5-1-16,0-4 1 16,-1-6-1-16,1 0-36 15,0-3-13-15,-4-3-65 16,3-1-30-16,-3 1 3 16</inkml:trace>
  <inkml:trace contextRef="#ctx0" brushRef="#br0" timeOffset="73670.98">15060 11649 352 0,'-14'-3'132'0,"14"6"-103"0,0-3 18 0,0 0 1 16,0 4-6-16,-4 2-1 16,1 6-11-16,-4 7-4 15,0 6-15-15,0 13 2 0,0 21 1 16,0 4-5-16,0-3-1 15,3-10-4-15,4 0-3 16,0-9 0-16,4-7-1 16,3-5-5-16,0-4-1 15,3-7-30-15,1-2-14 16,-1-6-29-16,1-4-13 0,3 0-81 31</inkml:trace>
  <inkml:trace contextRef="#ctx0" brushRef="#br0" timeOffset="75545.89">15021 8831 192 0,'4'-25'71'0,"-4"12"-55"0,3 4 33 16,-3-1 10-16,-3 7-16 15,-1-3-5-15,-3 3-13 0,-3 3-6 16,-4 0-11-16,-4 3 1 0,0-3 4 15,1 6 2-15,-1-3 0 16,-3 3-5-16,3-2-2 16,-3 2-2-16,0 3-1 15,-4 4-6-15,-3-1 1 16,-11 7 0-16,-7 6 2 16,-7 13-1-16,-3 6-1 15,-1 3 7-15,5 0 3 16,2 3-5-16,4-6-3 15,4-3-1-15,-4-1 1 16,0 1-1-16,0 3-1 16,-3 16 1-16,0 2-1 15,3 1 0-15,3-7 2 16,8-2-1-16,3-7-1 16,4-3 1-16,3 3 1 0,4 0 5 15,0 9 6-15,3 7-7 16,-3 0-3-16,4-1-2 15,-1 1-1-15,-3 0 4 16,0 15 5-16,-4 4-3 16,0-1-1-16,4-6-2 15,0-6-3-15,3-6 1 16,4 6 1-16,0 3 3 16,4 3 2-16,2 4-1 15,1-7-1-15,4-9-3 16,-1-1-2-16,4 4 3 15,0 13 0-15,0 2 1 16,0-2 0-16,0-7 0 16,4-6 0-16,-1-4-2 0,4 13-2 15,4 4 3-15,3-7 0 16,0-3-1-16,0-6-2 16,1-1 3-16,-5 1 2 15,1 3-4-15,-1 15-1 16,-3-2 4-16,-3-7 2 15,-1 6 0-15,1-12 1 16,3 3-2-16,0 3 0 16,4-3-3-16,-1-3 1 15,1-6-2-15,3-10 2 16,4 0 0-16,-1-3 3 16,4-3-3-16,8 0-2 15,-1 3-3-15,4 9 1 0,-1 1 3 16,8-7 1-16,3-3-4 15,4-13 1-15,0-8 2 16,0-8 1-16,3-2-4 16,4 0 1-16,7-4 0 15,21 1 0-15,-3-4 0 16,-7-3 2-16,-11-2-1 16,-4-4 2-16,0-7-2 15,1-8-1-15,3-10 1 16,3-13 1-16,1 3 5 15,-8-2 4-15,-3 2-6 0,-3 4-1 16,-5 3-2-16,-6 0 1 16,0-1-2-16,3-2 2 15,1 0-2-15,-4-4 2 16,-1-6-2-16,1-6-1 16,-4-6 3-16,-3 0 0 15,0 3-4-15,-4-1 1 16,-3 1 4-16,0 6 2 15,-1-9 0-15,-3-3 1 16,1-7-4-16,-5-3-2 16,1-3 0-16,-1 3-1 15,1-3-3-15,0-15 2 16,3-17 1-16,0 10 2 16,0 7-3-16,0 2 0 0,1-12 1 15,-1-6 2-15,-4 6-1 16,1 6-1-16,-4 3 1 15,-3-6 1-15,-4-25-1 16,0 3-1-16,-4 7 1 16,1-10-1-16,-1-7 0 15,-3 17 0-15,-7 15 0 16,-3 9 0-16,-8 4 0 16,-7 0 2-16,-3-16-3 15,0 3 0-15,0 3 3 16,0 0 1-16,3-12-4 15,4-7 1-15,3 10-2 16,4 12 0-16,3 16 2 0,-3 7 0 16,0 8 0-16,0 7 0 15,-7 6 0-15,-4-2 0 16,-10 2 2-16,-7 0 1 16,-8 0-4-16,-3 4-1 15,0 2-2-15,0 1 0 16,4 2 0-16,-4 1 0 15,-3 12-4-15,-1 7 0 16,-3 5-3-16,4 10 2 16,3 10-13-16,11 9-3 15,6 3-27-15,12 3-9 16,6 1-28-16,7-4-11 16,18 3-67-1</inkml:trace>
  <inkml:trace contextRef="#ctx0" brushRef="#br0" timeOffset="78383.64">24747 3660 284 0,'-3'-19'107'0,"-4"10"-83"0,0 0 15 0,3 2 1 16,1 7-7-16,-1-9 3 16,4 9-7-16,0-10-1 15,0 10-15-15,0-6 8 0,4 3 5 16,-1 0 1-16,1 3 4 15,-1 3-4-15,1 6 1 16,-4 7-10-16,0 15 0 0,-4 13-9 16,-3 7-1-16,-3 2-2 15,-1 0 1-15,0-3-4 16,1 13 0-16,3 0-1 16,3-1-2-16,4-8 1 15,4 2-1-15,-1-12 0 16,1-9 0-16,-1-10 0 15,-3-7 2-15,-3-2-45 16,-4-3-21-16,0-4-49 16,0-12-19-16,0-6-45 15</inkml:trace>
  <inkml:trace contextRef="#ctx0" brushRef="#br0" timeOffset="79376.23">22885 6642 288 0,'10'-22'110'0,"-6"13"-86"0,-1-7 16 0,-3 16 0 15,0-9-9-15,0 5 2 16,0-2-10-16,0 6-2 15,0-3-12-15,0-3 3 0,0 6 2 16,0 0-1-16,0 6 0 16,4 3 1-16,-4 10 2 15,0 6-3-15,0 7 2 16,0 2-4-16,-4 4-1 16,1-1-6-16,-1 1-1 15,1 0-1-15,-1-1-2 16,1-2 1-16,-1-4-1 15,4-6-22-15,0 3-8 16,4-9-67-16,6-3-28 16,4-4-42-1</inkml:trace>
  <inkml:trace contextRef="#ctx0" brushRef="#br0" timeOffset="80607.28">17699 10326 296 0,'-7'0'112'0,"3"0"-87"0,4 0 7 0,0 0-5 16,0 0-4-16,0 0 3 15,4 0-1-15,-1 0 2 16,4 0-15-16,4 0 4 0,3 0 2 15,0 0-4-15,7 0 0 16,4 6-4-16,3-2 1 16,4-4-6-16,7 6-1 15,3-3-2-15,1 3-2 16,-1-3 1-16,7-3 1 16,11 0-3-16,0-3 0 15,0-3 1-15,-10 6 2 16,-8-3-1-16,-10-3 2 0,-8 6-44 15,-3-4-17-15,-6-2-125 16</inkml:trace>
  <inkml:trace contextRef="#ctx0" brushRef="#br0" timeOffset="80869.1">17900 10856 328 0,'3'10'123'0,"15"-4"-95"0,10-3 9 0,-14-3 0 16,8 3-8-16,2-3 3 16,5-3-14-16,-1 0-5 15,7-3-8-15,4 2-4 0,0-2 0 16,-8 6-1-16,8 0 2 15,-4 10-65-15,4-10-27 16,-3 12-72 0</inkml:trace>
  <inkml:trace contextRef="#ctx0" brushRef="#br0" timeOffset="81972.7">19925 10295 204 0,'3'0'77'0,"-3"0"-60"0,0 0 13 16,0 0 3-16,0 0-8 16,4-3 0-16,-1 0-5 15,1-1-1-15,0 1-10 16,-1-3 10-16,1 3 7 0,-4 0-3 16,0 0 1-16,-4 0-7 15,1-1-2-15,-1 1-5 16,-3 0-1-16,0 0-1 15,-4 0 2-15,-3 0-3 16,0 0-2-16,-4-1 0 0,-3 1 1 16,-3 0-1-16,-5 3 2 15,1 3-4-15,-4 4-2 16,1 5 0-16,-1 4 1 16,0 6-3-16,0 3-2 15,1 16 4-15,-1 2 1 16,0 8 0-16,7-4-2 15,4 0 1-15,7-7-1 16,7-2 2-16,7-3 1 16,7-4-1-16,4-3-2 15,3-3 5-15,4 0 4 16,-1-6-5-16,4-3-2 16,4-7 5-16,3-6 5 15,8-6-4-15,6-3-2 0,0-7-3 16,1-2-3-1,-1-4 1-15,-3-9 1 0,-4-1-1 16,-7-2-1-16,-3-7 1 16,-4-2-1-16,-3-4 2 15,-8 0 1-15,-3 0-1 16,-3 3 1-16,-4 4-2 16,0 5-1-16,-4 7 1 15,1 6 1-15,-1 7 1 16,-3 6 3-16,0 9-3 15,0 9-2-15,0 10-3 16,0 16-1-16,0 12 2 16,3 3 0-16,1 1 1 15,3-7 0-15,3-10-3 0,4 1 2 16,8-10 1-16,-1-6 0 16,3-3-3-16,1-10 2 15,0 1-23-15,-1-10-12 16,1 0-39-16,-1 0-17 15,5-10-75 1</inkml:trace>
  <inkml:trace contextRef="#ctx0" brushRef="#br0" timeOffset="82352.09">20027 9690 332 0,'-3'0'126'0,"3"9"-98"0,0-3 12 0,0 1-2 16,0-1-10-16,3 3 0 15,4-2-13-15,0 2-4 16,7-6-7-16,4 3-3 0,7-2 0 16,7-1 1-16,-4 0 3 15,-7 0-7-15,4 3 0 16,-4-3-51-16,3 4-21 15,5-1-91 1</inkml:trace>
  <inkml:trace contextRef="#ctx0" brushRef="#br0" timeOffset="82737.75">20479 9398 280 0,'0'-12'107'0,"3"5"-83"0,1 1 19 16,-1 3 6-16,1 0-12 15,-1 0-1-15,1 3-9 16,-1 0-3-16,1 0-13 16,0 0 2-16,-1 3 1 0,1-3-1 15,-1 15 2-15,1-2-2 16,-4 28 0-16,0-10-1 15,-4 13 0-15,-3 9 0 16,4-9 2-16,-1-12-3 16,0-1-1-16,1-3-4 15,3 7 1-15,7 2-4 0,4-12-2 16,3 0 2-16,3-12 0 16,-3-1-1-16,11-2 1 15,-4-4-4-15,8 0 0 16,-8 1-30-16,0-1-12 15,7 0-49-15,0 1-21 16,-7 2-64 0</inkml:trace>
  <inkml:trace contextRef="#ctx0" brushRef="#br0" timeOffset="83713.9">21043 9593 212 0,'4'-29'82'0,"-4"29"-64"0,0-22 13 0,0 16 1 15,0-3-4-15,0-4 1 16,0-3-5-16,0 1-3 0,0-1-11 15,0 4 5-15,0 2 2 0,0 4-5 16,0 3 1-16,3 3 3 16,1 9 4-16,-1 13 1 15,4 13-1-15,0 8-2 16,0 8 1-16,1 5-10 16,-5 16-3-16,-3 19-4 15,-3 3 1-15,-5-3-2 16,-2-6-1-16,-1 12 9 15,1-12 6-15,3-10-5 16,0-12-3-16,3-16 2 16,1-3 2-16,-1-13-4 15,1-6 1-15,3-9 1 16,0-10 5-16,0-6-8 16,0-9-3-16,0-7 0 0,0 0 0 15,0 4-1-15,3-17-2 16,8-11 1-16,6 2 1 15,8 0-3-15,7 7-2 16,3 3 2-16,4 6 0 16,0 6-2-16,-4 10 2 15,0 6-1-15,-10 6 0 16,-4-3 2-16,4 13 0 16,-8-7 0-16,5 26 0 15,9 9 4-15,-17-10 2 16,0-5 9-16,-6 5 2 15,-5-6-2-15,-10 0 1 16,-11 7-9-16,-20-7-4 16,-12-6 0-16,-6-6 0 0,-1-4-1 15,4-5-2-15,8-1-4 16,13-3-2-16,7 0-24 16,4-6-10-16,3-3-37 15,8-4-13-15,10-5-70 16,14-7-65-1,10-7 82-15</inkml:trace>
  <inkml:trace contextRef="#ctx0" brushRef="#br0" timeOffset="84121.5">21368 9718 304 0,'0'-6'115'0,"0"6"-89"0,10 0 19 0,-10 0 1 0,4 0-4 15,6 0-1-15,-2 0-11 16,-1 0-4-16,7 0-15 16,3 3-7-16,1 0 0 0,3 0-3 15,4 0 2-15,3 0-11 16,0 0-2-16,0 1-39 15,-3 2-18-15,0-3-42 16,-4-3-19-16,-3-3 4 16</inkml:trace>
  <inkml:trace contextRef="#ctx0" brushRef="#br0" timeOffset="84397.52">21890 9348 316 0,'-7'-3'118'0,"7"0"-92"0,3 3 22 0,-3 0 2 16,4 0-10-16,-1 3 0 16,1 3-17-16,-1 7-4 15,1 12-11-15,-4 12-5 0,0 17 0 16,0-1-2-16,0-3-1 15,0 0 1-15,4-6-1 16,-1-6 0-16,1-4 0 0,-1-5-38 16,4-11-14-16,0 1-128 15</inkml:trace>
  <inkml:trace contextRef="#ctx0" brushRef="#br0" timeOffset="85245.1">20486 9348 216 0,'3'-3'82'0,"-3"6"-64"0,-3-3 11 0,3 0-1 16,0 0-12-16,0 0-2 15,0 0-2-15,0 0 0 16,0 0-6-16,0 0-2 0,0 0 0 16,0 0 2-16,0 0 3 15,0 0-2-15,3 0 1 16,1 0-1-16,-4 0 3 15,0 0 6-15,0 0 4 16,0 0-4-16,0 0 1 16,0-3-4-16,0 3 2 15,-4 0-4-15,4 0 1 0,-7 0-5 16,0 3 1-16,0 3-7 16,0 0-1-16,-3 1 0 15,-1 2 2-15,-3 1-1 16,0 2 2-16,-4 1-2 15,4 2-1-15,0 4-37 16,3-3-17-16,4 0-110 16</inkml:trace>
  <inkml:trace contextRef="#ctx0" brushRef="#br0" timeOffset="86418.55">18902 11430 328 0,'0'-3'123'0,"0"3"-95"0,10 3 11 0,-3 0 1 16,4 0-9-16,3 0 2 15,7 0-6-15,4-3 1 16,3-3-16-16,11-3 6 0,14 0 5 16,10-4 1-16,8 4 3 15,3 0-6-15,7 0-3 16,22-4-6-16,9 4-2 16,5-10 0-16,24 7 4 15,7-4-8-15,7 1-1 16,18-1-1-16,-10 4 0 15,2-1-2-15,8 1-2 16,-18 0 3-16,-10-1 2 16,0 1 0-16,-11 2 0 15,-21 1-1-15,-22-3 0 16,-13 9 0-16,-15-3 0 16,-10-4 0-16,-10 7 2 0,-8 0-1 15,-7 0 0-15,-3 0-10 16,-4 0-2-16,-3 0 6 15,-1 0 5-15,-3 0-2 16,1 0 1-16,-5 0-6 16,-3 0-2-16,-3 0-36 15,-1 0-13-15,-3-3-60 16,4-3-25-16,3-7-57 16</inkml:trace>
  <inkml:trace contextRef="#ctx0" brushRef="#br0" timeOffset="87557.3">19967 12079 244 0,'4'-6'93'0,"-4"3"-72"0,0-7 18 0,0 7 3 16,0 0-9-16,0 0-2 15,0-4-11-15,0-2-2 16,0 3-11-16,0 0 5 0,-4-4 3 16,1 1-3-16,-4-1 1 15,0 1-4-15,-4-1 2 16,0 4 0-16,-3 0 3 16,0 3-7-16,-3 0-2 15,-1 3 1-15,0 3 1 0,-3 3-6 16,-4 3 0-16,1 1-1 15,-1 9 0-15,0 0 0 16,1 6 0-16,-1 0 0 16,4 0 0-16,0-3 0 15,3 6 0-15,0 3-3 16,4 1 2-16,4 2 1 16,3 4 2-16,3-1-3 15,4-8 0-15,0-7 1 16,4 6 2-16,6 13-1 15,4-13 2-15,0-6 2 16,8-7 2-16,2-5-1 16,4-10 1-16,4 0-4 0,0-10 0 15,0-5-1-15,-1-7-2 16,1-3 1-16,-4-10 1 16,-3 7-1-16,-4-3 2 15,-3-4 2-15,-4 1 2 16,-3-1-3-16,-1 4-3 15,-3-4 0-15,-3-5 1 16,-4 5-1-16,0 1-1 16,0 2 5-16,-4 7 1 15,1 13 4-15,-1 5 1 16,1 7-5-16,-1 19-4 16,1 6-1-16,-1 3-1 15,4 4 0-15,0-1 0 16,4 13 0-16,-1 0 0 0,4 3 2 15,4-3 1-15,-1-3-4 16,1-10-1-16,3 3 1 16,-3-5 0-16,-1-14-21 15,4-2-8-15,-3-7-25 16,0-6-8-16,-1-6-30 16,1-7-11-16,-1 1-35 15</inkml:trace>
  <inkml:trace contextRef="#ctx0" brushRef="#br0" timeOffset="88369.66">20066 11696 292 0,'-7'7'110'0,"0"-1"-86"0,3 0 11 0,1-3-1 0,-1 1-2 15,1-1 4-15,3-3-7 16,0 6-1-16,3-3-15 15,1-3 8-15,3 0 5 0,0 0-1 16,4 0 0-16,-1 0-11 16,4 0-6-16,4 0-3 15,0 0 1-15,6 6-3 16,-3-3-2-16,1-3 0 16,-1 7-1-16,0-4 2 15,-3-3 1-15,-1 0-21 16,-3 0-8-16,0 0-18 15,-3 0-5-15,0 0-25 16,-4 0-8-16,0 0-71 16</inkml:trace>
  <inkml:trace contextRef="#ctx0" brushRef="#br0" timeOffset="88759.21">20362 11590 288 0,'0'-6'110'0,"4"6"-86"0,3-4 9 0,-4 4 0 15,1 0-4-15,0 0 5 16,3 0-1-16,0 0 0 16,0 0-18-16,0 4 2 0,3-1 1 15,1 0-4-15,-4 6 2 16,0 7-5-16,-3-4-1 0,-4 10-6 15,0-3-1-15,-4 6-1 16,0-3 1-16,1-3-2 16,-1 6 2-16,1-6 0 15,3 0 3-15,0 0-3 16,3-4-2-16,1 1 4 16,3-4 1-16,0-2 0 15,4-1-1-15,-1-2-3 16,1-4-2-16,-1-3-2 15,1 6 1-15,0-3-43 16,-1-3-20-16,1 6-26 16,-1-6-9-16,8 0-56 15</inkml:trace>
  <inkml:trace contextRef="#ctx0" brushRef="#br0" timeOffset="89540.03">20888 11665 244 0,'-7'-22'93'0,"3"6"-72"16,1-2 18-16,3 8 3 0,0-2 0 16,0 2 2-16,0 1-9 15,0 3-4-15,0 6-17 16,0 6 2-16,3 6 4 0,1 4-2 16,-4 6 1-16,0 6-6 15,0 7 0-15,3 9-8 16,-3 28-1-16,0 0 4 15,0 3 3-15,0-6-4 16,0-3-2-16,0 0 0 16,0-3-1-16,4-7-2 15,0-3-2-15,-1-9 3 16,1-6 2-16,-1-4-4 16,1-9-3-16,-1-6 5 15,-3-6 5-15,0-7 2 0,0-6 4 16,0-9-7-16,0-7-4 15,0-9 0-15,0-13 0 16,0 7-4-16,4-4 1 16,-1 1-2-16,4-1 0 15,0 7 2-15,4 0 2 16,-1 3-3-16,5 0 0 16,-1 6-1-16,0 0-2 15,3 10 3-15,1 9 0 16,0 0 1-16,3 9 0 15,0 1 0-15,0 8 2 16,0 1-3-16,-3 0 0 16,-4 3 1-16,-3-3 0 0,-4 9 6 15,-4 0 6-15,-6 0-6 16,-4 1-1-16,0-7-3 16,-14 15 1-16,-1-2-2 15,-2-7 2-15,-1-3-2 16,-3-6-1-16,3 0 1 15,0-4-1-15,1-5 0 16,2-4 0-16,5-6-11 16,3-3-3-16,7-7-31 15,7-8-12-15,3-1-40 16,8-13-15-16,6 4-56 16</inkml:trace>
  <inkml:trace contextRef="#ctx0" brushRef="#br0" timeOffset="89967.66">21117 11703 296 0,'-10'3'112'0,"10"0"-87"0,0-3 20 15,0 0 1-15,3 0 2 16,4 3 6-16,4-3-15 16,3 0-3-16,4 3-21 15,3 0-7-15,0 4-3 0,4 2-3 16,-1 0-2-16,1 1 1 0,0-1 1 16,-4 1-30-16,0-4-11 15,0-3-29-15,0-3-12 16,1-3-83-1</inkml:trace>
  <inkml:trace contextRef="#ctx0" brushRef="#br0" timeOffset="90352.74">21459 11558 304 0,'8'-18'115'0,"-5"11"-89"0,4-2 8 0,-7 9-1 0,0 0-1 15,0 0 3-15,0 0-8 16,-3 9-2-16,-1 4-14 16,1 3 2-16,-1 2 3 0,0 1-4 15,1 0-2-15,3 6-3 16,0-3 0-16,0 0-2 15,3-3 0-15,1-3-1 16,3-4 0-16,0-3-2 16,0 1 1-16,0-1-2 15,0-2 2-15,4-4-2 16,-1-3-1-16,1 0-8 16,0 0-5-16,-1-3-24 0,1-4-11 15,-1 7-11 1,1 0-3-16,-4-3-8 0,-3 3-4 15,3-6-45 1</inkml:trace>
  <inkml:trace contextRef="#ctx0" brushRef="#br0" timeOffset="90621.6">21632 11584 260 0,'0'-10'99'0,"0"10"-77"0,0-3 18 0,0 3 2 0,0 0 0 16,0 0 2-16,-3 3-9 16,-4 3-4-16,0 4-17 15,0-1 4-15,0 10 5 0,0 0-10 16,-1 12-4-16,1 7-4 16,0 6-1-16,0 6-2 15,4 0-2-15,3-3-2 16,3 0 1-16,1-9-8 15,3-10-4-15,0-6-44 16,0-3-18-16,7-13-95 16</inkml:trace>
  <inkml:trace contextRef="#ctx0" brushRef="#br0" timeOffset="91494.6">22617 10878 224 0,'-15'-3'85'0,"12"3"-66"0,-4 3 16 16,7-3 6-16,-4 6-9 15,1 1 1-15,3 2-5 16,3 0 0-16,4 4-16 16,8 0 2-16,2-4 2 0,8-3-4 15,7-3-2-15,-1 7-8 0,1-4-3 16,0-3 2-16,-4 7 1 15,0-4-29-15,1-3-14 16,2 3-114 0</inkml:trace>
  <inkml:trace contextRef="#ctx0" brushRef="#br0" timeOffset="91704.64">22729 11232 344 0,'-31'16'129'0,"34"-16"-100"0,11 3 7 0,-3-3-2 15,10-3-11-15,7-3 1 0,4-4-13 16,3 1-7-16,4 6-2 16,4-3-2-16,-5 2 0 0,-2 4-58 15,-8 0-25-15,0 0-75 16</inkml:trace>
  <inkml:trace contextRef="#ctx0" brushRef="#br0" timeOffset="93727.43">23855 11000 168 0,'7'-12'66'0,"-4"6"-52"0,4-7 10 0,-7 7 2 0,4-4 2 16,0 1 3-16,3-4-3 16,0-5 0-16,0 5-16 15,0 0 4-15,0 1 2 0,0-1-6 16,-4 4 1-16,1 0-2 15,-1 2 1-15,5-2 2 16,-5 9 4-16,-3-3 3 16,0-4 4-16,-3 7-4 15,-5-3-1-15,1 3-7 16,0 0 0-16,0 0-6 16,-3 3 1-16,-1 4-5 15,-3-4-2-15,-4 6 0 16,1 10 1-16,-4 3-3 15,-4 6 0-15,-3 10 1 16,-4 6 0-16,0-3-3 16,0-1 2-16,1-2 1 0,2 3 0 15,8-1 0-15,7 1 0 16,7-3-5-16,11-4 1 16,6-2 2-16,11-7 3 15,4-6 2-15,3-7 1 16,4-2 0-16,0-7 2 15,0-6-3-15,-4-7 0 16,0-6-3-16,0-9-1 16,0 3 1-16,1-9 2 15,-1-3-1-15,-3-4 2 16,-8-6-2-16,-3-6 2 16,-7 0-2-16,-3 6-1 15,-1 9 3-15,-3 7 0 0,-3 16 1 16,-1 5 0-16,-3 23-2 15,0 6-2-15,4 12 3 16,3 1 0-16,0-1-1 16,3 1-2-16,4 3 1 15,7-4-1-15,4-3-3 16,3 7 2-16,4-7 1 16,0-6 0-16,-1-3-3 15,1-12 2-15,-4-4-41 16,-3-12-17-16,-4-4-98 15,-3 1-69 1,-11 0 93-16</inkml:trace>
  <inkml:trace contextRef="#ctx0" brushRef="#br0" timeOffset="94139.21">23978 10307 280 0,'0'7'104'0,"4"-4"-81"0,3 6 12 15,-4-3-2-15,4-2-7 16,4 2 2-16,3-3-10 16,4-3-3-16,7 0-8 15,-1 0-5-15,1 0 1 0,0 0 0 16,-1 0 1-16,-3 0-2 15,-3 0-2-15,-4 6-21 16,-3-3-9-16,-1 1-84 16,-6 2-77-16,-4 3 59 15</inkml:trace>
  <inkml:trace contextRef="#ctx0" brushRef="#br0" timeOffset="94569.17">24317 10163 244 0,'0'-9'93'0,"0"6"-72"0,4-4 11 0,-4 7 3 0,0-3-6 15,0 0 1-15,3-3-4 16,1 0 1-16,-1-4-15 15,4 4 2-15,0 0 0 0,4 2-1 16,-1 4 2-16,1 7-2 16,0 5 0-16,-1 7-5 15,1 0-3-15,-4-3 0 16,-4 12-1-16,-3 0 2 16,-3 0 3-16,-4 4-2 15,0 2 1-15,0 1-3 16,0 2 0-16,3-2-3 15,0-4-2-15,4 4-2 16,4-10 1-16,3-3 3 16,7-7 1-16,4-5 1 15,7-1 0-15,3-3-5 0,-4-3 1 16,1-3-5-16,-7 7 1 16,-4-4-53-16,-7 3-22 15,0-3-97 1</inkml:trace>
  <inkml:trace contextRef="#ctx0" brushRef="#br0" timeOffset="95533.04">24740 10317 244 0,'0'-3'90'0,"-3"3"-70"0,3 0 15 16,0 0 0-16,0 0-9 15,0 0-1-15,0 0-10 16,0 0-4-16,0 0-6 16,0 0 3-16,3 0 2 0,1 0-1 15,3 0 0-15,0 0-1 16,0-7 2-16,0 7-3 15,4 0 1-15,-4 0-5 16,0 0 0-16,0 0 1 16,0 0 0-16,-4 0 0 15,1 0 0-15,-1 0 6 0,-3-3 6 16,0 0-6-16,-3 3-3 16,-1 0-4-16,-3 0 0 15,0 0 0-15,-7 0 1 16,0 3-5-16,0 0 1 15,3-3 2-15,1 0 1 16,-1 0-4-16,4 0 1 16,0 0-2-16,7 0 0 15,0 0 2-15,0 0 0 16,7 0-3-16,0 0 0 16,4 0 2-16,-1 0 0 15,-3 0 3-15,4 0 3 16,-4 0-2-16,0 7-2 15,-3-4 0-15,-1-3 1 16,-3 0-1-16,0 0-1 0,4 0-39 16,-1 0-16-16,1-10-22 15,3 7-5-15,7-3-50 16</inkml:trace>
  <inkml:trace contextRef="#ctx0" brushRef="#br0" timeOffset="96445.04">25132 10132 240 0,'3'-13'90'0,"-3"10"-70"0,-3-3 8 0,3 6 0 0,-4 0-2 16,-3 0 4-16,0 3-10 15,0 3-4-15,0 4-9 16,0 2 4-16,0 4 2 0,0 0-2 16,0 12 1-16,0-3-5 15,0 3 1-15,3 3-5 16,4 7 0-16,4 0-3 15,6-1-1-15,5-2 7 16,6 2 6-16,3-8-6 16,1-7-3-16,-4-7-2 15,0-2-1-15,1-7-3 16,-8-3 2-16,0-3-23 16,-4-3-10-16,1 0-35 0,-4-6-14 15,4-1-44 1</inkml:trace>
  <inkml:trace contextRef="#ctx0" brushRef="#br0" timeOffset="96794.4">25241 10285 248 0,'-3'-3'93'16,"3"3"-72"-16,0-3 14 0,0 3 0 0,3 0-7 15,1-3 0-15,-1 0-11 16,4 0-3-16,0 0-8 15,0 3-4-15,4 0 1 0,0 0-2 16,-4 3 2-16,3 0-4 16,-3 0 0-16,0 0-19 15,4-3-9-15,0 0-16 16,-1 0-5-16,4-3-70 16</inkml:trace>
  <inkml:trace contextRef="#ctx0" brushRef="#br0" timeOffset="97180.75">25375 10226 260 0,'7'-6'99'0,"0"6"-77"0,8-4 9 0,-8 4 1 15,0 0-7-15,3 0 3 16,1 0-7-16,-1 0-3 16,1 4-10-16,0-4-3 0,-1 9 1 0,-3-3-3 15,0 4 0 1,-3 2 1-16,-4 4 0 0,-4 0-2 16,1-1 1-16,-1-2-4 15,1 6 0-15,3-4 3 16,0 1 1-16,0-3-4 15,3-1 1-15,4-3 0 16,0-2 0-16,4-1 0 16,3-3 0-16,4 0 0 15,-4 0 0-15,0 4-31 16,-4-4-12-16,1 6-18 16,-4-9-7-16,4 0-51 15</inkml:trace>
  <inkml:trace contextRef="#ctx0" brushRef="#br0" timeOffset="97499.45">25643 10126 284 0,'4'0'107'0,"-1"6"-83"0,8 6 8 0,-7-2 1 0,3 2-4 16,0 4 5-16,0 3-1 15,0 0 0-15,0 9-18 16,0 3-2-16,-4 7-2 0,-3 3-4 16,0 2-2-16,0-2-2 15,0 0-3-15,0-7-2 16,0-5-1-16,0-10-38 15,4-7-17-15,0-3-15 16,-4-2-4-16,0-14-54 16</inkml:trace>
  <inkml:trace contextRef="#ctx0" brushRef="#br0" timeOffset="99733.58">24878 9461 240 0,'3'-16'90'0,"-6"10"-70"0,3 3 8 0,0-4 0 0,-4 4-6 16,1-3-1-16,-1 6-3 15,4-9-1-15,-3 9-9 16,-1-3 4-16,1-4 3 0,-1 7 2 15,-3-3-1-15,0 3-2 16,-3 0-1-16,-1 3-5 16,-3 4-3-16,0 5 2 15,-4 7 0-15,0 3-1 16,-3 6-1-16,0 7-3 16,0 2-2-16,0 1 1 15,0-4-1-15,3 1 0 16,4-4 0-16,3-3 4 15,4-3 5-15,7 1-3 16,11-8 2-16,6-2-1 16,8-3 3-16,3-7 1 15,8-3 1-15,2-3-2 0,5-9 1 16,6 5-4-16,1-11 1 16,-1 5-5-16,-3-5 0 15,-4-4 1-15,-3-9 0 16,-7-7 0-16,-4-6 0 15,-7-3-2-15,-3 1 1 16,-8-1-2-16,-6 15-1 16,-1 4 1-16,-10 0 1 15,0-3-3-15,-17 9 0 16,-12 4 3-16,-3 2 1 16,1 7-6-16,6 3 0 15,4 6-10-15,3 3-4 16,4 0-31-16,3 1-11 15,8 2-32-15,3-3-10 0,10 10-41 16</inkml:trace>
  <inkml:trace contextRef="#ctx0" brushRef="#br0" timeOffset="101474.4">26338 10273 236 0,'4'-19'90'0,"-4"13"-70"0,3-7 8 0,-3 10-2 15,0-3 1-15,0 0 4 0,0 2-2 16,0-2 2-16,0 6-17 15,0-3 1-15,4 3 1 0,0 0 3 16,-1 3 3-16,1 3-3 16,-1 7 0-16,1 6-4 15,-1 9-1-15,4 19-4 16,0 19-1-16,0 6-5 16,0 0-1-16,0 0 1 15,0 22 2-15,-3 0 3 16,0-6 2-16,-1-9-5 15,1-17-4-15,-4-8 3 16,3-7 4-16,1-7-5 16,-1-5 0-16,-3-10-2 15,0 3 1-15,0-9-2 0,0-3-1 16,0-1 3-16,0-2 2 16,0-4-2-16,0-2-2 15,0-1-3-15,0-3 1 16,0-3 5-16,0 0 5 15,0 0-5-15,0-6-2 16,0-4 1-16,0-2 0 16,-3-4-1-16,-1-3-2 15,-3 0 1-15,4-6-1 16,-1-3 0-16,4 3 0 16,0-3-3-16,4 0 2 15,3 3-1-15,3-1 0 16,8 1 0-16,7 0 0 15,3 0 2-15,0 0 0 0,0 13-3 16,0-4 2 0,1 10-1-16,-1 3 0 0,0 9 0 15,-3 6 0-15,3 17 4 16,0 2 3-16,0 3-7 16,1-2 0-16,-8 2 0 15,-7-2 3-15,-7-4 9 16,-7 3 3-16,-7-3-2 15,-7 7 1-15,-7-1-7 16,-8-2-1-16,-6-1-2 16,-7-3 1-16,-11-3-4 15,-4-6 0-15,1-6 3 16,10-7 1-16,4-3-1 16,10-3-2-16,7 0-4 0,11-3-2 15,11-3-24-15,13-4-10 16,15-2-32-16,10-1-15 15,11 1-101 1</inkml:trace>
  <inkml:trace contextRef="#ctx0" brushRef="#br0" timeOffset="102285.9">26712 10063 296 0,'0'0'110'0,"-3"0"-86"0,3 0 7 15,0 0-4-15,3 3-4 0,1-3 1 16,-1 6-5-16,4-3 1 16,1-3-11-16,2 7 3 0,4-7 4 15,4 0-8-15,-1 3-2 16,5-3-4-16,2 0 1 15,1 0-2-15,3 0 2 16,-3 0-2-16,0 0 2 16,-8 6-22-16,-3-3-7 15,-3 3-40-15,-4-2-17 16,-3-4-61 0</inkml:trace>
  <inkml:trace contextRef="#ctx0" brushRef="#br0" timeOffset="102645.76">27090 9872 232 0,'7'-16'88'0,"-4"10"-69"0,1-4 17 16,-4 4 5-16,3 6-7 15,1-3 1-15,-4-3-9 16,0 6-2-16,4 0-13 16,-1 0 2-16,1 9 1 0,-1 10-3 15,1 6 1-15,-1 9-5 16,-3 10-2-16,0 3-5 16,0-3 0-16,0 6 2 0,0-6 1 15,0-3-4 1,0-3-1-16,0-7 1 0,4-6 0 15,-1-3-4-15,1-6-1 16,3-7-30-16,3-6-12 16,1-3-28-16,0 0-12 15,-1-9-30 1</inkml:trace>
  <inkml:trace contextRef="#ctx0" brushRef="#br0" timeOffset="102937.39">27383 10057 280 0,'-22'6'107'0,"19"-6"-83"0,3 0 6 15,0 0-3-15,3 0-4 16,5 0 3-16,2 0-5 15,1-6-3-15,3 6-10 16,3 0-5-16,1 0-2 0,0 6-1 16,-1-3 2-16,1 6-1 15,0-2 2-15,-1-4-18 16,1 6-6-16,-4-3-54 16,-3-2-24-16,-4-4-28 15</inkml:trace>
  <inkml:trace contextRef="#ctx0" brushRef="#br0" timeOffset="103336.01">27855 9771 268 0,'0'-6'101'0,"-3"6"-78"0,-1 0 9 16,4 0 0-16,-7 3-11 15,0 3-2-15,-3 4-3 16,-1 2 0-16,0 7-8 15,1 6-3-15,-1 10-1 0,1 9 0 16,-1 6 0-16,4 0-2 16,0-3-2-16,7-3 1 15,4-7-1-15,6-2 0 16,4-7 0-16,7 0 0 16,4-9 0-16,3-3 0 15,-3-4 2-15,0-2-43 16,-8-4-17-16</inkml:trace>
  <inkml:trace contextRef="#ctx0" brushRef="#br0" timeOffset="103578.54">27859 10047 308 0,'0'0'115'0,"7"0"-89"0,14 0 1 0,-10 0-6 0,6 0-8 16,8-3 0-16,3 0-7 15,0 0-2-15,-3 0-2 16,0 3-2-16,-4 0 1 0,-3 3-17 16,-4 0-4-16,-4 0-94 15,1 0-70 1,-4-3 66-16</inkml:trace>
  <inkml:trace contextRef="#ctx0" brushRef="#br0" timeOffset="103878.47">28201 9878 308 0,'4'-3'115'0,"-4"6"-89"0,0-3 5 0,0 0-3 16,0 6-14-16,-4 0-1 16,1 7-7-16,-5 3-4 15,1 6-1-15,0 3-1 0,0 0 0 16,4 0 0-16,3 0 0 16,0-9 0-16,3 2 2 15,4-2-3-15,4-3 0 16,3-4 3-16,4-3 1 15,-1-3-1-15,1 1-2 16,0-4-17-16,-1 0-9 16,-3-4-121-1</inkml:trace>
  <inkml:trace contextRef="#ctx0" brushRef="#br0" timeOffset="104143.62">28353 9887 304 0,'0'7'112'0,"0"-1"-87"0,0 6 11 16,0-2 0-16,0-1-9 16,0 10-1-16,0 9-10 0,3 0-5 15,1-6-6-15,-1-3-4 0,4 6 0 16,0-3-1-16,4 3 0 15,-4-6-3-15,0 3 0 16,0 0-29-16,-3-3-12 16,-1-4-10-16,1 1-5 15,-1-3-66 1</inkml:trace>
  <inkml:trace contextRef="#ctx0" brushRef="#br0" timeOffset="104460.64">28494 9734 252 0,'7'0'93'0,"-7"0"-72"15,11 15 14-15,-11-12 2 0,7 10-1 16,0-4 0-16,0 10-2 15,0-6 1-15,3 15-19 16,-3 0 4-16,0 16 1 0,-3-9-9 16,-4 18-4-16,0-12-5 15,0-1-3-15,0 1 1 16,0-3 1-16,0-4-6 16,0-2-1-16,0-7-34 15,0-3-11-15,0-4-39 16,0-2-16-16,0 0-24 15</inkml:trace>
  <inkml:trace contextRef="#ctx0" brushRef="#br0" timeOffset="105947.88">27485 8881 260 0,'-4'-7'96'0,"4"7"-75"0,-7-3 17 16,7 3 3-16,-3 0-11 15,-1 0-2-15,4 0-8 16,0 0-2-16,0 0-10 16,0 0 6-16,14 0 3 0,-3 0-5 15,14 0 1-15,-4 0-2 16,14 3 3-16,-7 1-5 15,15-1-3-15,-8 3 1 16,4 3 2-16,-4 1 2 16,-10 2 3-16,-4 4-1 15,-18 3 2-15,1-3-2 0,-11 6 0 16,0-4-10-16,-7 4-1 16,3-3-2-16,-3 0 2 15,3-3-1-15,1-4 2 16,-4 1-4-16,7-4 0 15,0 0 1-15,3 1 0 16,1-7 0-16,3 13 0 16,0-7-3-16,7 4 2 15,-4-4-1-15,8 7 0 16,3-4 2-16,4 4 0 16,-4-4 0-16,3 7 2 15,4 3-1-15,-6-3-1 16,-5 0 1-16,-6 0 1 0,-8-1 1 15,-3-2 1-15,-7 0-2 16,-4 0 1-16,1-4-4 16,-4 7 0-16,-4-10 1 15,0-6 2-15,0-3-1 16,-3 0-1-16,0 0-37 16,-4-3-15-16,4 3-20 15,0 0-6-15,7 0-88 16</inkml:trace>
  <inkml:trace contextRef="#ctx0" brushRef="#br0" timeOffset="106894.03">25770 8746 192 0,'-10'-3'74'0,"3"0"-58"0,0 0 14 16,3-1 3-16,4 1-8 15,-3 0 0-15,3 3-3 16,0 0-2-1,-11 16 3-15,-7 6 2 0,-13 19 0 16,-22 24 0-16,-14 23-6 16,-7 16-1-16,-25 34-8 15,-21 12-4-15,-7 26-3 16,-7 12 0-16,-18 9-4 0,8 10 0 16,-1-9 3-16,-7 18 1 15,18-28-4-15,18-12 1 16,17-7-2-16,14-31 0 15,15-22 2-15,17-25 0 16,14-19 2-16,14-15 1 16,11-17-30-16,11-14-12 15,10-23-117 1</inkml:trace>
  <inkml:trace contextRef="#ctx0" brushRef="#br0" timeOffset="108074.54">28818 10731 280 0,'-21'0'107'0,"18"0"-83"0,3 0 8 0,0 0-2 16,7 0-3-16,10 0 1 16,8-3-4-16,7-4-3 15,3-2-11-15,4 6-6 0,0-4-3 16,3 7-1-16,-3 7 2 16,3-4 1-16,4 3 1 15,0-3-31-15,0 7-12 16,-7-4-117-16</inkml:trace>
  <inkml:trace contextRef="#ctx0" brushRef="#br0" timeOffset="108294">28945 11104 296 0,'-38'31'110'0,"34"-21"-86"0,4-1 11 16,4-6-1-16,10 0-8 15,10-3 2-15,8-3-14 16,7 0-3-16,3-3-7 16,15-1-3-16,10 1 2 0,7 0-2 15,-7-7 2-15,-4 4-46 16,-3-4-18-16,4-5-89 16</inkml:trace>
  <inkml:trace contextRef="#ctx0" brushRef="#br0" timeOffset="109070.28">30589 9727 260 0,'-3'-28'96'0,"6"28"-75"0,1-3 14 16,-4 6 1-16,0-3-8 15,0 16-2-15,0 6 1 16,-4 12 0-16,-3 26-14 16,0 21 3-16,-3 13 4 0,3 29 2 15,0 21 4-15,3 0-14 16,1 16-7-16,3-9-6 16,0-23 0-16,-4-2 3 0,-3-20 1 15,0-12 7-15,-4-12 6 16,-3-13 1-16,0-19 1 15,0-12-3-15,3-17-1 16,1-14-8-16,3-14-4 16,3-8-1-16,4-10-1 15,0-4 0-15,4-5 2 16,3-4-1-16,7-6-1 16,0-9 1-16,7 6-1 15,4-6-3-15,7 0 0 16,6 5-1-16,12 5 0 15,6 5 5-15,4 7 1 16,-3 6-3-16,-4 12-1 16,-4 4-2-16,-3 9 0 15,-4 12 3-15,-3 26 2 0,-7 12 0 16,-4-3-1-16,-10 3 1 16,-8-3-1-16,-10-6 2 15,-10 0 3-15,-12-7 4 16,-9 4 2-16,-15-10-3 15,-25-6 0-15,-10-3-5 16,0-7-2-16,-4-5 0 16,-3-7 1-16,3-4-1 15,15 1 2-15,10 0-11 16,18 0-4-16,17 0-41 16,18 3-17-16,17 0-28 15,15 3-12-15,10 0-44 16</inkml:trace>
  <inkml:trace contextRef="#ctx0" brushRef="#br0" timeOffset="110150.98">31083 9398 260 0,'-10'-12'99'0,"6"8"-77"0,-3-5 13 0,4 6 3 0,3 0-11 16,0-4-3-16,3-2-3 15,4-3 1-15,4-1-12 16,10 0 3-16,14-5 1 0,11 8 1 16,3 1 4-16,1 6-2 15,-1 3 1-15,-6 9 0 16,-1 4-2-16,-3-4 0 16,-8 10 0-16,-6 0-4 15,-4-1-2-15,-10 4 2 16,-8 4 3-16,-6 2-6 15,-8-3-3-15,-6-3-6 0,-1-3 0 16,0-1 2-16,1-2 1 16,-1-7-1-16,8 1-2 15,-1-1-2-15,0 7 1 16,4-7-1-16,4 7 0 16,-1 9 2-16,4-6 0 15,0-7-3-15,7 14 2 16,11 2 1-16,0 0 0 15,-1-3-3-15,1 0 2 16,-4-3 1-16,0 6 2 16,-3-3-1-16,-1 1 2 15,-6-1-2-15,-8-3-1 16,1-4 1-16,-11-2-1 0,-1-3 2 16,-13-1 1-16,-14-2-1 15,-22-4 1-15,-6 0-2 16,-1-3-1-16,4-3-2 15,0 0-1-15,11 0-18 16,13 3-7-16,22 0-23 16,18 1-7-16,13-1-38 15,19-3-17-15,9 0-32 16</inkml:trace>
  <inkml:trace contextRef="#ctx0" brushRef="#br0" timeOffset="111008.33">31923 8771 272 0,'-4'-31'104'0,"4"18"-81"0,0-12-2 16,-3 12-4-16,-4-8-9 15,-7 8 3-15,-8-3-2 16,-13 7 0-16,-14 3-5 15,-4-1 4-15,-4 4 2 0,-6 3-1 16,-11 3 0-16,-18 7-5 16,0 2-1-16,1 7 1 15,-15 12 0-15,-18 4 2 16,4 6 1-16,-3 9 3 16,-15 25 1-16,8 16 1 15,10 0 0-15,7 12 0 16,-7 26 0-16,4 3-2 15,10 15-1-15,14 10 1 0,15-3 4 16,17 18-2-16,10-3 1 16,15-9-5-16,10 13-3 15,11-20 2-15,11-8 0 16,6 5-3-16,8-12-1 16,10-13 3-16,14-15 1 15,18-16-3-15,18 7-1 16,3-14 3-16,24-5 3 15,26-16 2-15,3-16 3 16,35-6-1-16,0-19 2 16,11-22-4-16,11-19-1 15,24-21-2-15,11-7 2 16,-18-3-5-16,-7-7-1 16,3-21 0-16,-24-6 2 0,-7-4-1 15,-7 13 0-15,-29-3-1 16,-27-19 2-16,-29-22 1 15,-25-4 1-15,-17-33-7 16,-29-17 0-16,-27-11-6 16,-15-26 1-16,-11-10-7 15,-3-2-3-15,4 12-6 16,-11 0 0-16,-17 25 2 16,-29 32 1-16,-4 27-1 15,-20 23-2-15,-25 34 3 16,10 25 0-16,-10 23-6 15,-11 18 0-15,28 18-15 16,32 7-5-16,32 7-61 0,32 5-25 16,39-5-4-1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and Negative Exponents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12254"/>
            <a:ext cx="84582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Exponents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374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8" y="756295"/>
            <a:ext cx="0" cy="563173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B72F1E-8FC9-490A-9C45-F95A8ABAACD4}"/>
              </a:ext>
            </a:extLst>
          </p:cNvPr>
          <p:cNvSpPr txBox="1"/>
          <p:nvPr/>
        </p:nvSpPr>
        <p:spPr>
          <a:xfrm>
            <a:off x="102581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/>
              <p:nvPr/>
            </p:nvSpPr>
            <p:spPr>
              <a:xfrm>
                <a:off x="2194203" y="1294126"/>
                <a:ext cx="144270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203" y="1294126"/>
                <a:ext cx="144270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FA2E25F-7EFF-4493-AFC2-A31F73C1B962}"/>
              </a:ext>
            </a:extLst>
          </p:cNvPr>
          <p:cNvSpPr txBox="1"/>
          <p:nvPr/>
        </p:nvSpPr>
        <p:spPr>
          <a:xfrm>
            <a:off x="5" y="1936567"/>
            <a:ext cx="58360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 Raised to the Zero Power is Equal to 1.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/>
              <p:nvPr/>
            </p:nvSpPr>
            <p:spPr>
              <a:xfrm>
                <a:off x="1843337" y="3132212"/>
                <a:ext cx="21444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337" y="3132212"/>
                <a:ext cx="2144433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9DC9F4-8C41-4F05-B334-82E4438D8A97}"/>
              </a:ext>
            </a:extLst>
          </p:cNvPr>
          <p:cNvSpPr/>
          <p:nvPr/>
        </p:nvSpPr>
        <p:spPr>
          <a:xfrm>
            <a:off x="8438654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7F1B8B-0EB9-4D94-817A-B5B35CAD473C}"/>
              </a:ext>
            </a:extLst>
          </p:cNvPr>
          <p:cNvSpPr txBox="1"/>
          <p:nvPr/>
        </p:nvSpPr>
        <p:spPr>
          <a:xfrm>
            <a:off x="6891651" y="704421"/>
            <a:ext cx="4652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/>
              <p:nvPr/>
            </p:nvSpPr>
            <p:spPr>
              <a:xfrm>
                <a:off x="9217789" y="1485401"/>
                <a:ext cx="216758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7789" y="1485401"/>
                <a:ext cx="2167581" cy="1040734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/>
              <p:nvPr/>
            </p:nvSpPr>
            <p:spPr>
              <a:xfrm>
                <a:off x="6271073" y="1485401"/>
                <a:ext cx="2167581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073" y="1485401"/>
                <a:ext cx="2167581" cy="1040734"/>
              </a:xfrm>
              <a:prstGeom prst="rect">
                <a:avLst/>
              </a:prstGeom>
              <a:blipFill>
                <a:blip r:embed="rId5"/>
                <a:stretch>
                  <a:fillRect r="-56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F641ECD8-3C9C-4969-ADFE-9351EE5EA3B2}"/>
              </a:ext>
            </a:extLst>
          </p:cNvPr>
          <p:cNvSpPr txBox="1"/>
          <p:nvPr/>
        </p:nvSpPr>
        <p:spPr>
          <a:xfrm>
            <a:off x="6891651" y="2910444"/>
            <a:ext cx="4322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top, bring it down.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bottom, bring it up.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51CBC7E-7BDF-46E0-A4D0-5248273170A2}"/>
                  </a:ext>
                </a:extLst>
              </p14:cNvPr>
              <p14:cNvContentPartPr/>
              <p14:nvPr/>
            </p14:nvContentPartPr>
            <p14:xfrm>
              <a:off x="4042440" y="3057120"/>
              <a:ext cx="400320" cy="515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51CBC7E-7BDF-46E0-A4D0-5248273170A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33080" y="3047760"/>
                <a:ext cx="419040" cy="53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27421" y="1361423"/>
                <a:ext cx="198721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1" y="1361423"/>
                <a:ext cx="1987211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DB64B1-A814-474F-9AF2-7040BF077194}"/>
                  </a:ext>
                </a:extLst>
              </p:cNvPr>
              <p:cNvSpPr txBox="1"/>
              <p:nvPr/>
            </p:nvSpPr>
            <p:spPr>
              <a:xfrm>
                <a:off x="7757563" y="1408787"/>
                <a:ext cx="245451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9DB64B1-A814-474F-9AF2-7040BF077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563" y="1408787"/>
                <a:ext cx="2454518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EA749FC-297D-4648-8F93-8BBB63F9E43D}"/>
                  </a:ext>
                </a:extLst>
              </p14:cNvPr>
              <p14:cNvContentPartPr/>
              <p14:nvPr/>
            </p14:nvContentPartPr>
            <p14:xfrm>
              <a:off x="1460520" y="1267920"/>
              <a:ext cx="9392040" cy="2217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EA749FC-297D-4648-8F93-8BBB63F9E43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51160" y="1258560"/>
                <a:ext cx="9410760" cy="223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92054" y="1254835"/>
                <a:ext cx="2165978" cy="1655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054" y="1254835"/>
                <a:ext cx="2165978" cy="1655068"/>
              </a:xfrm>
              <a:prstGeom prst="rect">
                <a:avLst/>
              </a:prstGeom>
              <a:blipFill>
                <a:blip r:embed="rId2"/>
                <a:stretch>
                  <a:fillRect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8220998" y="1361423"/>
                <a:ext cx="1333442" cy="14729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998" y="1361423"/>
                <a:ext cx="1333442" cy="1472967"/>
              </a:xfrm>
              <a:prstGeom prst="rect">
                <a:avLst/>
              </a:prstGeom>
              <a:blipFill>
                <a:blip r:embed="rId3"/>
                <a:stretch>
                  <a:fillRect r="-1835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64529C8-1CE2-43BA-9D01-6B5F8181F800}"/>
                  </a:ext>
                </a:extLst>
              </p14:cNvPr>
              <p14:cNvContentPartPr/>
              <p14:nvPr/>
            </p14:nvContentPartPr>
            <p14:xfrm>
              <a:off x="520560" y="1207080"/>
              <a:ext cx="9116640" cy="3576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64529C8-1CE2-43BA-9D01-6B5F8181F80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200" y="1197720"/>
                <a:ext cx="9135360" cy="359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468834" y="1361423"/>
                <a:ext cx="2689198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834" y="1361423"/>
                <a:ext cx="2689198" cy="1474378"/>
              </a:xfrm>
              <a:prstGeom prst="rect">
                <a:avLst/>
              </a:prstGeom>
              <a:blipFill>
                <a:blip r:embed="rId2"/>
                <a:stretch>
                  <a:fillRect r="-454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19295A-4DB7-4B11-8889-E51F53347DBF}"/>
                  </a:ext>
                </a:extLst>
              </p:cNvPr>
              <p:cNvSpPr txBox="1"/>
              <p:nvPr/>
            </p:nvSpPr>
            <p:spPr>
              <a:xfrm>
                <a:off x="7847630" y="1361423"/>
                <a:ext cx="2638736" cy="1454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−5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119295A-4DB7-4B11-8889-E51F53347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630" y="1361423"/>
                <a:ext cx="2638736" cy="1454437"/>
              </a:xfrm>
              <a:prstGeom prst="rect">
                <a:avLst/>
              </a:prstGeom>
              <a:blipFill>
                <a:blip r:embed="rId3"/>
                <a:stretch>
                  <a:fillRect r="-462" b="-6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AE711DE-AF25-49C0-9EB0-F67B262A0C0A}"/>
                  </a:ext>
                </a:extLst>
              </p14:cNvPr>
              <p14:cNvContentPartPr/>
              <p14:nvPr/>
            </p14:nvContentPartPr>
            <p14:xfrm>
              <a:off x="711360" y="989280"/>
              <a:ext cx="10632600" cy="525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AE711DE-AF25-49C0-9EB0-F67B262A0C0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2000" y="979920"/>
                <a:ext cx="10651320" cy="527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80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866900" y="1268064"/>
                <a:ext cx="2679451" cy="15271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00" y="1268064"/>
                <a:ext cx="2679451" cy="1527149"/>
              </a:xfrm>
              <a:prstGeom prst="rect">
                <a:avLst/>
              </a:prstGeom>
              <a:blipFill>
                <a:blip r:embed="rId2"/>
                <a:stretch>
                  <a:fillRect r="-227" b="-19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C26ED0E-F5AB-4689-9CD6-14D43C06745A}"/>
                  </a:ext>
                </a:extLst>
              </p14:cNvPr>
              <p14:cNvContentPartPr/>
              <p14:nvPr/>
            </p14:nvContentPartPr>
            <p14:xfrm>
              <a:off x="417960" y="1099800"/>
              <a:ext cx="10185480" cy="4604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C26ED0E-F5AB-4689-9CD6-14D43C06745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600" y="1090440"/>
                <a:ext cx="10204200" cy="462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590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862186" y="1250603"/>
                <a:ext cx="4319580" cy="1884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8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86" y="1250603"/>
                <a:ext cx="4319580" cy="1884298"/>
              </a:xfrm>
              <a:prstGeom prst="rect">
                <a:avLst/>
              </a:prstGeom>
              <a:blipFill>
                <a:blip r:embed="rId2"/>
                <a:stretch>
                  <a:fillRect b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/>
              <p:nvPr/>
            </p:nvSpPr>
            <p:spPr>
              <a:xfrm>
                <a:off x="7479420" y="1269519"/>
                <a:ext cx="2530949" cy="1814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5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20" y="1269519"/>
                <a:ext cx="2530949" cy="1814920"/>
              </a:xfrm>
              <a:prstGeom prst="rect">
                <a:avLst/>
              </a:prstGeom>
              <a:blipFill>
                <a:blip r:embed="rId3"/>
                <a:stretch>
                  <a:fillRect r="-723" b="-5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63452CD-26A8-4566-A33C-289EAEF62342}"/>
                  </a:ext>
                </a:extLst>
              </p14:cNvPr>
              <p14:cNvContentPartPr/>
              <p14:nvPr/>
            </p14:nvContentPartPr>
            <p14:xfrm>
              <a:off x="382320" y="1290600"/>
              <a:ext cx="11426400" cy="3600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63452CD-26A8-4566-A33C-289EAEF623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960" y="1281240"/>
                <a:ext cx="11445120" cy="361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14910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1612</TotalTime>
  <Words>76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Section 5.2 Zero and Negative Exponents</vt:lpstr>
      <vt:lpstr>Laws of Exponents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59</cp:revision>
  <cp:lastPrinted>2020-08-03T16:23:34Z</cp:lastPrinted>
  <dcterms:created xsi:type="dcterms:W3CDTF">2018-08-29T02:57:50Z</dcterms:created>
  <dcterms:modified xsi:type="dcterms:W3CDTF">2020-08-07T18:22:51Z</dcterms:modified>
</cp:coreProperties>
</file>