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85" r:id="rId5"/>
    <p:sldId id="288" r:id="rId6"/>
    <p:sldId id="286" r:id="rId7"/>
    <p:sldId id="287" r:id="rId8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and Negative Exponents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12254"/>
            <a:ext cx="8458200" cy="7694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Exponents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374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8" y="756295"/>
            <a:ext cx="0" cy="563173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2B72F1E-8FC9-490A-9C45-F95A8ABAACD4}"/>
              </a:ext>
            </a:extLst>
          </p:cNvPr>
          <p:cNvSpPr txBox="1"/>
          <p:nvPr/>
        </p:nvSpPr>
        <p:spPr>
          <a:xfrm>
            <a:off x="1025815" y="704421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/>
              <p:nvPr/>
            </p:nvSpPr>
            <p:spPr>
              <a:xfrm>
                <a:off x="2194203" y="1294126"/>
                <a:ext cx="144270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203" y="1294126"/>
                <a:ext cx="144270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5FA2E25F-7EFF-4493-AFC2-A31F73C1B962}"/>
              </a:ext>
            </a:extLst>
          </p:cNvPr>
          <p:cNvSpPr txBox="1"/>
          <p:nvPr/>
        </p:nvSpPr>
        <p:spPr>
          <a:xfrm>
            <a:off x="5" y="1936567"/>
            <a:ext cx="58360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Anything Raised to the Zero Power is Equal to 1.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/>
              <p:nvPr/>
            </p:nvSpPr>
            <p:spPr>
              <a:xfrm>
                <a:off x="1843337" y="3132212"/>
                <a:ext cx="21444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337" y="3132212"/>
                <a:ext cx="2144433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C69DC9F4-8C41-4F05-B334-82E4438D8A97}"/>
              </a:ext>
            </a:extLst>
          </p:cNvPr>
          <p:cNvSpPr/>
          <p:nvPr/>
        </p:nvSpPr>
        <p:spPr>
          <a:xfrm>
            <a:off x="8438654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7F1B8B-0EB9-4D94-817A-B5B35CAD473C}"/>
              </a:ext>
            </a:extLst>
          </p:cNvPr>
          <p:cNvSpPr txBox="1"/>
          <p:nvPr/>
        </p:nvSpPr>
        <p:spPr>
          <a:xfrm>
            <a:off x="6891651" y="704421"/>
            <a:ext cx="4652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/>
              <p:nvPr/>
            </p:nvSpPr>
            <p:spPr>
              <a:xfrm>
                <a:off x="9217789" y="1485401"/>
                <a:ext cx="216758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7789" y="1485401"/>
                <a:ext cx="2167581" cy="1040734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/>
              <p:nvPr/>
            </p:nvSpPr>
            <p:spPr>
              <a:xfrm>
                <a:off x="6271073" y="1485401"/>
                <a:ext cx="216758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073" y="1485401"/>
                <a:ext cx="2167581" cy="1040734"/>
              </a:xfrm>
              <a:prstGeom prst="rect">
                <a:avLst/>
              </a:prstGeom>
              <a:blipFill>
                <a:blip r:embed="rId5"/>
                <a:stretch>
                  <a:fillRect r="-563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F641ECD8-3C9C-4969-ADFE-9351EE5EA3B2}"/>
              </a:ext>
            </a:extLst>
          </p:cNvPr>
          <p:cNvSpPr txBox="1"/>
          <p:nvPr/>
        </p:nvSpPr>
        <p:spPr>
          <a:xfrm>
            <a:off x="6891651" y="2910444"/>
            <a:ext cx="4322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top, bring it down.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bottom, bring it up.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27421" y="1361423"/>
                <a:ext cx="198721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1" y="1361423"/>
                <a:ext cx="1987211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9DB64B1-A814-474F-9AF2-7040BF077194}"/>
                  </a:ext>
                </a:extLst>
              </p:cNvPr>
              <p:cNvSpPr txBox="1"/>
              <p:nvPr/>
            </p:nvSpPr>
            <p:spPr>
              <a:xfrm>
                <a:off x="7757563" y="1408787"/>
                <a:ext cx="245451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9DB64B1-A814-474F-9AF2-7040BF077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7563" y="1408787"/>
                <a:ext cx="2454518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92054" y="1254835"/>
                <a:ext cx="2165978" cy="1655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054" y="1254835"/>
                <a:ext cx="2165978" cy="1655068"/>
              </a:xfrm>
              <a:prstGeom prst="rect">
                <a:avLst/>
              </a:prstGeom>
              <a:blipFill>
                <a:blip r:embed="rId2"/>
                <a:stretch>
                  <a:fillRect b="-5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8220998" y="1361423"/>
                <a:ext cx="1333442" cy="14729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998" y="1361423"/>
                <a:ext cx="1333442" cy="1472967"/>
              </a:xfrm>
              <a:prstGeom prst="rect">
                <a:avLst/>
              </a:prstGeom>
              <a:blipFill>
                <a:blip r:embed="rId3"/>
                <a:stretch>
                  <a:fillRect r="-1835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26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468834" y="1361423"/>
                <a:ext cx="2689198" cy="1474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834" y="1361423"/>
                <a:ext cx="2689198" cy="1474378"/>
              </a:xfrm>
              <a:prstGeom prst="rect">
                <a:avLst/>
              </a:prstGeom>
              <a:blipFill>
                <a:blip r:embed="rId2"/>
                <a:stretch>
                  <a:fillRect r="-454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19295A-4DB7-4B11-8889-E51F53347DBF}"/>
                  </a:ext>
                </a:extLst>
              </p:cNvPr>
              <p:cNvSpPr txBox="1"/>
              <p:nvPr/>
            </p:nvSpPr>
            <p:spPr>
              <a:xfrm>
                <a:off x="7847630" y="1361423"/>
                <a:ext cx="2638736" cy="1454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−5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19295A-4DB7-4B11-8889-E51F53347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630" y="1361423"/>
                <a:ext cx="2638736" cy="1454437"/>
              </a:xfrm>
              <a:prstGeom prst="rect">
                <a:avLst/>
              </a:prstGeom>
              <a:blipFill>
                <a:blip r:embed="rId3"/>
                <a:stretch>
                  <a:fillRect r="-462" b="-6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0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866900" y="1268064"/>
                <a:ext cx="2679451" cy="15271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1268064"/>
                <a:ext cx="2679451" cy="1527149"/>
              </a:xfrm>
              <a:prstGeom prst="rect">
                <a:avLst/>
              </a:prstGeom>
              <a:blipFill>
                <a:blip r:embed="rId2"/>
                <a:stretch>
                  <a:fillRect r="-227" b="-19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90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862186" y="1250603"/>
                <a:ext cx="4319580" cy="1884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86" y="1250603"/>
                <a:ext cx="4319580" cy="1884298"/>
              </a:xfrm>
              <a:prstGeom prst="rect">
                <a:avLst/>
              </a:prstGeom>
              <a:blipFill>
                <a:blip r:embed="rId2"/>
                <a:stretch>
                  <a:fillRect b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/>
              <p:nvPr/>
            </p:nvSpPr>
            <p:spPr>
              <a:xfrm>
                <a:off x="7479420" y="1269519"/>
                <a:ext cx="2530949" cy="1814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5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20" y="1269519"/>
                <a:ext cx="2530949" cy="1814920"/>
              </a:xfrm>
              <a:prstGeom prst="rect">
                <a:avLst/>
              </a:prstGeom>
              <a:blipFill>
                <a:blip r:embed="rId3"/>
                <a:stretch>
                  <a:fillRect r="-723" b="-5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4910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1692</TotalTime>
  <Words>76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Section 5.2 Zero and Negative Exponents</vt:lpstr>
      <vt:lpstr>Laws of Exponents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58</cp:revision>
  <cp:lastPrinted>2020-08-03T16:23:34Z</cp:lastPrinted>
  <dcterms:created xsi:type="dcterms:W3CDTF">2018-08-29T02:57:50Z</dcterms:created>
  <dcterms:modified xsi:type="dcterms:W3CDTF">2020-08-07T18:21:40Z</dcterms:modified>
</cp:coreProperties>
</file>