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85" r:id="rId4"/>
    <p:sldId id="286" r:id="rId5"/>
    <p:sldId id="289" r:id="rId6"/>
    <p:sldId id="287" r:id="rId7"/>
    <p:sldId id="288" r:id="rId8"/>
    <p:sldId id="290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3:22:08.17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2900 10238 228 0,'3'-9'88'15,"4"0"-69"-15,-3-1 4 0,-1 10-2 0,-3 0-7 16,0 0 2-16,0 0 2 16,0 0 1-16,0 0-10 15,0 0 1-15,4-9 3 0,0 6 4 16,-4-4 2-16,0-2-2 16,0 0 2-16,0 2-1 15,0-2-2-15,0 3-2 16,-4-1-1-16,-3 4-3 15,-4 3-1-15,1 3-1 16,-8 4 2-16,4-1-1 0,-4 3 0 16,-3 4-5-16,0-1-3 15,-4 7 0-15,-6 0-1 16,2 3-3-16,-2 6 2 16,6 7 1-16,-7 2 2 15,8 7-3-15,6-6-2 16,4-4 2-16,3-5 0 15,4-4-2-15,7-3 0 16,7-7 2-16,7 4 2 16,4-10 0-16,10 7 2 15,7-3-2-15,-3 2-1 16,3 4 3-16,4 0 0 16,-3 6-1-16,-1 3-2 15,7 13 1-15,8 12-1 16,-8 7 2-16,4 0 1 0,-11-7 5 15,-3-3 3-15,-8-3 2 16,-6 0 5-16,-4-3 3 16,-10 0 4-16,-15 3-7 15,-3 0 0-15,-7-3-9 16,-7-3-1-16,3-7-6 16,-3-6-2-16,-4-6 0 15,0-6 0-15,4-7 2 16,-7-6 1-16,-4-12-4 15,4-10-1-15,3 0-2 16,0 4 3-16,11-7 0 0,7-3 1 16,7 0-3-16,10-4 2 15,8 7 3-15,7-9 1 16,10-3-4-16,0-13 1 16,0-10 0-1,11-15 0-15,14 0 2 0,0 3 3 16,10 6-4-16,-6-6-3 15,3-12 3-15,-14 5 1 16,-4-2 0-16,0 12 1 16,-13-3-2-16,-1 10-1 15,-4-7 1-15,-6 0 1 16,-4-3-1-16,-10 9-1 16,-8 4-2-16,-6 12 1 15,-8 3 3-15,-10 7 1 0,-15 9-4 16,-20 15 1-16,-1 20-2 15,-6 15-2-15,13 6 3 16,1 4 0-16,14-4-4 16,13-3-1-16,12-6-33 15,10-9-13-15,10-10-34 16,11-9-11-16,22-7-80 16</inkml:trace>
  <inkml:trace contextRef="#ctx0" brushRef="#br0" timeOffset="572.63">3810 10668 256 0,'4'-9'96'0,"-1"2"-75"0,-3 4 1 16,0 3-3-16,0 0-2 16,4-3 2-16,-4 3 7 15,0 0 6 1,0 6 0-16,0 4 1 0,-7 2-3 15,-1 7-1-15,-2 9-8 16,-4 19 0-16,-11 13-12 16,0 6-3-16,-3-7-4 0,-4 7-2 15,4-6 1-15,-7 12-1 16,3-9 0-16,7 6 2 16,8-13-3-16,-1-6 0 15,1-9-1-15,6-13 0 16,4-12-31-16,3-7-13 15,4-9-28-15,4-9-9 16,10-13-63 0</inkml:trace>
  <inkml:trace contextRef="#ctx0" brushRef="#br0" timeOffset="872.78">3475 10712 324 0,'-25'-19'121'0,"25"19"-95"0,4-6 29 15,3 3 7-15,3 0-18 16,4 3-2-16,8 3-19 16,6 6-4-16,0 7-11 15,7 12-5-15,8 19 0 0,-8 22-2 16,0 6 2-16,1 0-2 15,-1 1-1-15,-7 8-2 16,7-8 1-16,1-11-1 16,2-11 0-16,-9-7-22 15,2-13-12-15,-2-12-30 0,-1-9-11 16,-4-13-87 0</inkml:trace>
  <inkml:trace contextRef="#ctx0" brushRef="#br0" timeOffset="1488.6">3951 9922 316 0,'-7'-3'121'0,"7"-4"-95"0,4 1 11 0,-1 0 0 16,4 0-10-16,7-4 1 16,7 1-6-16,11 2-2 15,-4 4-11 1,8 3 1-16,3 10 3 0,-1 9 2 0,-9 15 3 15,-5 10 1-15,-6 6 3 16,-11 3-1-16,-7 1-1 16,-7-1-6-16,-7 13-4 15,-4-7-5-15,0 4-4 16,4-6 0-16,7-14-1 16,0-2-3-16,7-6 2 15,7-7 1-15,0-6 2 16,11-3 1-16,7-7 3 0,3-2-1 15,11-4 0 1,0-3-3-16,6 0-2 0,5-3-2 16,-8 3 1-16,0 0-70 15,1 1-29-15,-11-1-109 32</inkml:trace>
  <inkml:trace contextRef="#ctx0" brushRef="#br0" timeOffset="1790.05">4487 10866 372 0,'-21'12'140'0,"25"-12"-109"0,3-3 13 0,3 0-1 16,8-3-14-16,10-4-2 16,0 7-11-16,8 3-3 15,3 3-7-15,-1 3-4 0,1 4-1 16,0 2-1-16,3 4 2 16,4-3-21-16,11-1-9 15,-8-6-46-15,4-6-19 16,0-3-73-1</inkml:trace>
  <inkml:trace contextRef="#ctx0" brushRef="#br0" timeOffset="2626.31">6082 9950 232 0,'-4'-22'88'0,"4"6"-69"0,0-6 8 0,0 10-1 15,4-1-3-15,-1 1 1 16,-3-1-2-16,0-2 1 15,0 5-13-15,0 1 1 0,-3-1 2 16,-1 1 6-16,-3 6 3 0,0 0 0 16,-3 0-2-16,-4 3-2 15,-1 3-1-15,-13 3-3 16,4 3-1-16,-5 7-1 16,1 6 0-16,0 12-2 15,0 7-1-15,-1 9-3 16,1 4-1-16,0-1 3 15,-7 16 3-15,3 12 2 16,4 10 5-16,7 3-8 16,-1-9-3-16,15-3-7 15,7 9 0-15,7 3 2 16,8-10 3-16,-1-2-4 16,7-10-1-16,0-6 0 0,4-7 0 15,6-5 2-15,8-10 1 16,11-10 1-16,6-12 0 15,-7-9 0-15,4-10 0 16,-3-6-2-16,-4-10-2 16,3-6 3-16,-10-9 0 15,0-10-1-15,-8-12-2 16,-6-13 1-16,-14 4-1 16,-15-1 0-16,-6 13 2 15,-12 3-1-15,-13 7-1 16,-21 12 1-16,-15 15-1 15,4 20-3-15,-4 18 2 16,15 22 1-16,3 3 0 0,14-2-14 16,11-4-5-1,3-7-34-15,11-5-14 0,11-4-27 16,6-9-9-16,11-6-54 16</inkml:trace>
  <inkml:trace contextRef="#ctx0" brushRef="#br0" timeOffset="3166.96">6922 10201 292 0,'10'-3'110'0,"-6"-4"-86"0,3 14 20 16,-4-7 5 0,-3 3-7-16,-3 12 2 15,-8 4-7-15,-7 10-2 0,-3 14-20 16,-7 17-2-16,0 6 0 0,0 0-5 15,-1 3 0-15,-6 12-6 16,3 10-2-16,1-3 0 16,6-10 0-16,-3-12 0 15,10-6 0-15,4-16-3 16,7-13 2-16,3 0-15 16,4-15-6-16,0-7-27 15,0-5-9-15,4-4-103 16,-1-10-63-16,-6-9 103 15</inkml:trace>
  <inkml:trace contextRef="#ctx0" brushRef="#br0" timeOffset="3439.78">6597 10298 392 0,'-7'3'148'0,"10"3"-115"0,8 4 13 0,-4-4-1 16,4 7-19-16,3 9-3 16,3 15-9-16,-2 10-1 0,2 7-8 15,1 2-3-15,-1 7 1 0,1 15-2 16,0 10-1-16,6-7-6 16,-9-5-1-16,2-11-10 15,1-5-4-15,-1-10-22 16,-2-3-8-16,-1-12-50 15,3-7-20-15,1 0-16 16</inkml:trace>
  <inkml:trace contextRef="#ctx0" brushRef="#br0" timeOffset="5583.93">3348 13437 284 0,'7'-25'107'0,"-4"21"-83"0,5 4 6 15,-5 4-1-15,-3 2-7 16,0 6 1-16,0 10 3 0,-3 3 1 16,-5 7-14-16,1 5 5 0,-7 14 3 15,-7 14-3-15,0 11 2 16,-11-1-11-16,-3-3-3 16,0-6-4-16,3 6-2 15,-3-3 1-15,10-6-1 16,7-16-3-16,4-13 2 15,7-12-21-15,4-12-10 16,3-10-24-16,3-10-10 16,1-2-88-1</inkml:trace>
  <inkml:trace contextRef="#ctx0" brushRef="#br0" timeOffset="5870.79">2949 13565 340 0,'-10'-12'129'0,"13"5"-100"0,1 7 15 0,3 0 3 0,3 0-22 16,8 10-3-16,3-1-14 15,7 13-3-15,1 9-3 16,-5-5-2-16,15 58 3 0,3 4-2 15,-10 0-1-15,3 3 1 16,1 0-1-16,-5-7-11 16,-6-15-5-16,7-15-19 15,3-14-7-15,-3-15-44 0,7-18-18 16,-4-14-22 0</inkml:trace>
  <inkml:trace contextRef="#ctx0" brushRef="#br0" timeOffset="6350.22">4166 12590 260 0,'0'-12'99'0,"-3"8"-77"0,-8 1 7 15,4 3-1-15,-7 3-4 16,-4 7 1-16,-3 2-1 16,-3 7 0-16,-1 16-13 0,-3 18 7 0,-4 25 2 15,7 10-4-15,0 31 1 16,8 25-8 0,-1 20-3-16,4 30-3 0,7-6 0 15,7 3-4-15,14-24 0 16,11-30 3-16,7-27 1 15,13-22-1-15,8-25-2 16,0-13-17-16,0-19-6 16,-14-12-62-16,7-6-24 15,0-10-32 1</inkml:trace>
  <inkml:trace contextRef="#ctx0" brushRef="#br0" timeOffset="9310.03">1937 13452 200 0,'-7'-12'77'0,"0"2"-60"0,3 1 15 0,1 6 4 16,-1-3 2-16,-3 6 2 15,0 0-3-15,3 0 0 16,1 0-20-16,-1 0 1 0,4-10 2 16,7-2-2-16,8-17 1 15,6-2-4-15,21-3 1 16,18-1-3-16,0 4 2 15,11 2-6-15,-11 8-1 16,7 11 0-16,-4 7 2 16,-3 12 4-16,-18 13 1 15,-6 25 5-15,-12 13 4 0,-13 12-8 16,-15-9-2-16,-6 18-6 16,-11 13 0-16,-1 0-5 15,1-6-2-15,0 3 0 16,-4 0-1-16,1 3-3 15,6-6 2-15,8-16-1 16,6-16 0-16,8-12 2 16,6-12 0-16,8-17 6 15,13-8 4-15,8-14-3 16,14-5 1-16,7-1-5 16,-3 4-2-16,-1 6 2 15,-14 3 0-15,4 3-15 16,-10 13-6-16,-8-1-68 0,0 4-31 15,7-13-86 1</inkml:trace>
  <inkml:trace contextRef="#ctx0" brushRef="#br0" timeOffset="10254.45">4374 13045 212 0,'0'-22'82'0,"0"3"-64"0,4-6 15 16,-4 12 2-16,4 1-7 0,-4 2 9 15,0 20-9 1,0 9-16-16,-4 6-2 0,0 9 0 16,1 7 0-16,-1 9 4 15,1 13 2-15,-1 3-1 16,4-4-1-16,0-5-1 16,7-7-1-16,4-6 0 15,10-13 0-15,4-6 0 16,10-9 0-16,7-7 0 15,4-9-4-15,-3 0 0 16,-5 0-5-16,1-3-2 16,-11 3 2-16,1 0 2 15,-8 0-13-15,4 3-5 16,-8 4-42-16,-3-4-16 16,0 6-96-16</inkml:trace>
  <inkml:trace contextRef="#ctx0" brushRef="#br0" timeOffset="10644">4837 12888 296 0,'-4'-16'112'0,"8"10"-87"0,-4 0 11 0,0 6-2 15,0 0-6 1,3 6 3-16,1 10-11 0,3 18-4 16,0 4-9-16,0 9 6 0,3 6 4 15,-3 35-9-15,-3 6-2 16,3 0-4-16,-3 13 1 15,3 9-2-15,0-7 2 16,0-15-4-16,-4-12 0 16,8-13 1-16,-1-16 2 15,1-6-1-15,3-15 2 16,0-14-18-16,0-2-6 16,4-13-37-16,0-6-14 0,-4-3-84 15</inkml:trace>
  <inkml:trace contextRef="#ctx0" brushRef="#br0" timeOffset="11018.7">5556 13223 304 0,'-3'-6'115'0,"3"6"-89"0,-4 3 8 0,4 0-4 16,-3 7-7-16,-4 12-2 16,0 9-5-16,-11 19-2 15,4 4-8-15,-4-4-2 0,-3 3 0 16,0 7-2-16,0 9 1 15,7 0-4-15,-8 6 0 16,8-16 3-16,4 4 1 16,3-13-4-16,0-9-1 15,3-10-2-15,4-5 3 16,0-14-27-16,0-6-8 16,4-12-26-16,3 0-11 15,3-10-56-15</inkml:trace>
  <inkml:trace contextRef="#ctx0" brushRef="#br0" timeOffset="11318.52">5225 13305 304 0,'-14'-13'112'0,"10"4"-87"0,0 0 11 0,8 2-2 15,0 1-6 1,-1 3 3-16,8 3-4 0,3 6 1 16,0 13-16-16,7 12 0 0,0 13-1 15,7 10-6 1,8 8-1-16,6 7-2 0,-3 16 1 16,3-4-2-16,1-12-1 15,-8-9 1-15,0-13 1 16,-3-9-21-16,0-13-9 15,-8-13-33-15,1-5-13 16,3-14-82 0</inkml:trace>
  <inkml:trace contextRef="#ctx0" brushRef="#br0" timeOffset="11906.56">5983 13499 280 0,'-14'3'104'0,"14"-3"-81"0,-4 0 12 0,4 0-2 16,0 0-3-16,8-3 2 15,6 3-6-15,3-3-2 0,8 3-13 16,0 0 0-16,6 0 2 0,1 0-5 15,7 0-2-15,-7 3-3 16,7 0 0-16,6-3 4 16,-9 0 6-16,2 0-7 15,-2-3-1-15,-8 0-3 16,-3 0 1-16,-4 3-20 16,-4 0-6-16,-2 3-34 15,-5 0-16-15,1 4-86 16</inkml:trace>
  <inkml:trace contextRef="#ctx0" brushRef="#br0" timeOffset="12745.92">6671 12966 252 0,'-7'-12'96'0,"7"9"-75"0,4-4 19 16,-4 7 2-16,3-6-9 15,4-3-2-15,4-4-2 16,3-3-1-16,7-5-15 0,11-1 5 0,10 0 5 16,4 3-1-16,3 6 1 15,-3 4-1-15,-4 9 1 16,-6 9 4-16,-8 7 4 16,-10 9-9-16,-8 10-2 15,-10 2-12-15,-7 4-5 16,-10-3-2-16,-1-1-1 15,-10-5 0-15,3-1 0 16,4-3 0-16,3-3 0 16,8-3-3-16,3 0 0 15,7-3-1-15,7 0 3 16,7-4 0-16,3-2 3 16,8-4-1-16,3 10-1 15,0 0 3-15,4 6 0 16,0 3-1-16,3 10-2 0,11-4 3 15,3 1 0-15,1-1-1 16,-4 1-2 0,-7-4 1-16,-1 7-1 0,-16-4 2 15,-5 1 1-15,-13 2 10 16,-8-2 3-16,-13-1-1 16,-8 1-1-16,-18-7-11 15,5-3-1-15,-5-3-2 16,-3-3 0-16,-3-7 0 15,-7-8 0-15,3-4-5 16,7 0 1-16,0-4-25 16,14-2-8-16,11-3-23 15,11-1-10-15,6-2-13 16,8-4-4-16,10 1-80 16</inkml:trace>
  <inkml:trace contextRef="#ctx0" brushRef="#br0" timeOffset="13122.92">7472 12380 340 0,'28'0'129'0,"-7"9"-100"0,11 23 9 16,-14-10-3-16,6 12-9 16,5 13-1-1,9 25-5-15,12 32-2 0,10 2-10 16,3 7 4-16,-3 13 3 0,-10-1 2 16,-15-3 1-16,-10 7-3 15,-15 6 1-15,-13-13-7 16,-12-15-3-16,-9-13-6 15,-8-13 0-15,-3-2 0 16,-1-14 2-16,5-8-17 16,3-10-6-16,6-9-32 0,5-7-11 15,6 0-115 1,8-15-61-16,6-7 116 16</inkml:trace>
  <inkml:trace contextRef="#ctx0" brushRef="#br0" timeOffset="18497.23">11793 3293 272 0,'-10'-6'104'0,"10"3"-81"0,0 3 9 0,0 0 1 16,0 0-6-16,0 0 4 15</inkml:trace>
  <inkml:trace contextRef="#ctx0" brushRef="#br0" timeOffset="18856.38">11797 3274 571 0,'18'-18'38'0,"6"-7"-5"15,4 3-10-15,4 0-4 16,7-7-9-16,10 8-2 16,8-1-4-16,3 12-1 15,-4 1-1-15,-6 9 1 16,-12 9 4-16,-6 19 4 16,-11 16 5-16,-10 0 4 15,-15 16-4-15,-10-4-1 16,-14 7-3-16,-11 18 0 0,-3 7-4 15,0 0-3 1,6-13-2-16,5 1-3 16,6-17 1-16,11-6-1 0,3-9-3 15,8-15 2-15,10-1 5 16,7-13 2-16,3-5 0 16,5-1 1-16,6-2-4 15,0-1-2-15,4 0 0 16,0 0-1-16,-4-3-9 15,0 1-4-15,0-1-29 16,0 3-10-16,-3-6-19 16,-4 3-9-16,-3 0-14 15,0 0-6-15,-1 1-36 16</inkml:trace>
  <inkml:trace contextRef="#ctx0" brushRef="#br0" timeOffset="24319.73">12929 3459 252 0,'7'-6'93'16,"-3"0"-72"-16,3 0 14 0,-4-1 2 0,-3 7-4 15,0 0 1-15,0 0-2 16,0 0 2-16,0 0-18 16,0 0 6-16,0 7 5 0,0-1-6 15,-3 6 0-15,-4 7-8 16,0 3 0-16,-7 16-6 15,0 9-2-15,-4 12 0 16,-3-2 1-16,0-7-3 16,-1 7 0-16,1-14-1 15,4-8 1-15,-1-4-2 0,0-3-1 16,4 1 3-16,4-14 0 16,3-2-1-16,0 3-2 15,0-13-2-15,3 3-1 16,0-6-9-16,4 0-5 15,0-6-33-15,4-4-15 16,0 1-24-16,-1 0-9 16</inkml:trace>
  <inkml:trace contextRef="#ctx0" brushRef="#br0" timeOffset="24712.34">12615 3510 276 0,'-3'-10'104'0,"3"10"-81"0,3-9 14 16,1 9-1-16,-1-3-6 15,1 3 0-15,3 0 0 16,7 3 1-16,4 3-16 15,3 7 6-15,4-4 6 0,-1 10-6 16,1 9 0-16,0 13-6 16,-1 9 1-16,1 0-7 15,0-6-1-15,-1 3-4 0,5-6-1 16,-1-3-1-16,-3-7-2 16,-4 0 1-16,0-6-1 15,-3-6 0-15,-4 0 0 16,-4-3 0-1,1-7 2-15,-4-3-12 0,3-3-3 16,1-3-29-16,0-3-11 16,-1 0-38-16,1 0-15 15</inkml:trace>
  <inkml:trace contextRef="#ctx0" brushRef="#br0" timeOffset="25312.89">13656 2729 276 0,'7'-13'104'0,"-7"7"-81"0,0 6 12 0,0 0-2 16,0 0-9-16,-3 0 0 15,-4 10 0-15,-4 8 2 16,-7 11-14-16,1 5 6 0,-5 1 3 15,1 18 0-15,0 10-1 16,0 27-2-16,3 11-1 16,4 2-3-16,4 26 1 0,6-4-6 15,8-2-3-15,6-14-6 16,11 4 0-16,11-13 0 16,7-12 0-16,0-12 0 15,0-17 0-15,-4-12-7 16,0-9-3-16,-10-10-49 15,-4-9-24-15,-3-10-98 16</inkml:trace>
  <inkml:trace contextRef="#ctx0" brushRef="#br0" timeOffset="25764.24">13882 3055 272 0,'-4'-6'104'0,"8"-1"-81"0,-1 4 14 0,-3 3 1 0,0 0-11 16,0 0-1-16,4 0-2 16,-1 3 0-16,-3 10-13 15,0 3-2-15,-3 15-2 0,-4 10-3 16,0 6-3-16,0 0 0 16,3-3 1-16,1-3 5 15,3-7 4-15,3-3-4 16,4-2-2-16,0-4-5 15,7-7-2-15,4-5 1 16,10-4 2-16,4-2 0 16,7-4-1-16,0-3 3 15,-4-3 2-15,-3-4-26 16,-4-2-11-16,-10 6-57 16,-1-3-25-16,-10-4-24 15</inkml:trace>
  <inkml:trace contextRef="#ctx0" brushRef="#br0" timeOffset="26079.57">14256 2995 276 0,'-4'-9'104'0,"4"3"-81"0,4 6 25 0,-4 0 4 15,0 0-16-15,3 0-4 16,1 6-5-16,-4 7 0 16,0 9-15-16,0 21-2 0,0 17 0 0,0 12-6 15,0 6 0-15,3 10-2 16,1 13-2-16,3 2 1 16,4-9-1-16,-1-12 0 15,1-10 0-15,-1-9-3 16,1-10 2-16,-1-9-32 15,-3-10-13-15,1-9-37 16,-1-9-12-16,7-3-43 16</inkml:trace>
  <inkml:trace contextRef="#ctx0" brushRef="#br0" timeOffset="26406.52">14915 3356 304 0,'-14'-3'115'0,"14"-3"-89"0,-3 6 21 0,3 0 3 15,0 6-14-15,-4-3-1 16,-3 6-11-16,0 13-5 15,-3-3-11-15,-5 9-5 0,-2 7 0 16,-4 6-2-16,-8 21-1 0,1 7 1 16,-4-9 1-16,4-4-3 15,4-5 0-15,6-8-1 16,4-8-2-16,3-13-15 16,4 0-7-16,7-7-31 15,4-5-14-15,3-7-83 16</inkml:trace>
  <inkml:trace contextRef="#ctx0" brushRef="#br0" timeOffset="26679.35">14633 3322 316 0,'4'-19'118'0,"-1"25"-92"0,8 0 15 0,-1 1 2 15,1 5-9-15,3 7 3 16,4 0-10-16,-1 12-4 16,5 7-13-16,-5 9-2 0,1 19-1 15,0-4-3-15,3 14-1 16,0-17-1-16,0 1-2 16,0-16-21-16,7-4-9 15,-6-11-23-15,9-11-8 16,5-5-61-1,-5-7-68-15,-6-9 61 16</inkml:trace>
  <inkml:trace contextRef="#ctx0" brushRef="#br0" timeOffset="27115.79">15247 3510 288 0,'-3'0'110'0,"6"0"-86"0,1 0-6 15,6 0 42-15,8 9-16 16,3-9-1-16,11 0-4 15,10 0-22-15,7 0-6 0,4 0 0 16,-7 0-7-16,-3 0-2 16,-8 0-1-16,0 0-1 0,-7 3-44 15,1 0-18-15,-1 0-110 16</inkml:trace>
  <inkml:trace contextRef="#ctx0" brushRef="#br0" timeOffset="27788.14">15836 2820 312 0,'11'-19'115'0,"-4"10"-89"0,7-4 14 0,-3 10 3 15,6-6-6-15,8-1 0 16,10-9-1-16,7 10 0 16,1 9-19-16,-4 0 10 0,-1 9 3 15,-2 10 0-15,-8 6 2 16,-7 3-9-16,-7-2-2 15,-7 8-6-15,-7 1 1 16,-7-4-7-16,-7 0-1 16,-7-3-4-16,-4 4-1 15,1-1-1-15,-1-3-2 0,4 1-2 16,7 2-1-16,3-6-1 16,7-3 3-16,12-3 2 15,6 0 2-15,7-1-4 16,3-2 1-16,5-3-2 15,2 2 0-15,5 4 0 16,10 3 0-16,3 0 2 16,7 9 2-16,1 1-1 15,-8-1 2-15,-3 7-2 16,-11 6-1-16,-6 3 1 16,-8 6-1-16,-7 0 2 15,-7-9 1-15,-4-13 3 16,-10 7 1-16,-14-10-1 15,-18-3 1-15,-10-9-6 16,-4 3-1-16,-3-10 2 0,-4 4 1 16,-7-7-1-16,-4-3-2 15,11 0-4-15,4-3 0 16,6 0-18-16,12 0-8 16,9 0-24-16,8 0-11 15,11 0-40-15,6 0-16 16,11-6-62-1</inkml:trace>
  <inkml:trace contextRef="#ctx0" brushRef="#br0" timeOffset="28481.11">16655 2478 324 0,'-7'-28'123'0,"10"15"-95"0,4 1 3 15,0 6-4-15,4 2-3 16,3 8 3-16,4 5-1 15,6 3 1-15,15 17-15 16,14 5 20-16,10 19 10 0,1 26-5 16,-1 2-1-16,1 7-7 15,7 28-4-15,-4 6-11 16,-11-6-4-16,-14 0-2 16,-17 10 2-16,-18-7-3 15,-17-22-2-15,-12 0-2 16,-9-15-3-16,-8-13 1 15,-14-3-1-15,-7-16-14 16,0-9-3-16,7 0-33 0,11-20-13 16,6-5-62-16,22-6-25 15,7-4-25 1</inkml:trace>
  <inkml:trace contextRef="#ctx0" brushRef="#br0" timeOffset="29439.33">11934 4485 260 0,'25'-13'99'0,"-14"13"-77"0,3-6 20 16,-7 6 6-16,4 0-13 15,-1 0 0-15,4 6-7 16,4-6-3-16,7 7-13 16,6-1 6-16,8 0 2 0,7-3-2 15,7 7 2-15,7-1-2 16,25-3 0-16,24-3-3 15,4 7-1-15,35-1-6 16,11 1 0-16,28-4 4 0,10 3 2 16,33-2-7-16,6 2-4 15,21 0 2-15,12-5 1 16,-1-1-5-16,28-6 0 16,-7-7 1-16,11-2 1 15,7-4 1-15,-18 0 2 16,11-3-5-16,-32 7-1 15,-7-4 0-15,-45 10 2 16,-26 3-1-16,-24 0-1 16,-25 3-2-16,-32 0 1 15,-28 0 1-15,-21 3 0 16,-21-3-3-16,-14 0 0 0,-11 0-23 16,-7 0-10-16,0-3-12 15,-3 0-6 1,3-1-6-16,0 1-2 15,3 3-26-15,4-6-11 0,-10 3-22 16</inkml:trace>
  <inkml:trace contextRef="#ctx0" brushRef="#br0" timeOffset="32336.69">9084 4673 248 0,'-7'0'93'0,"7"-6"-72"0,-4 6 18 0,4 0 3 16,0 0 2-16,0 0 3 16,-3 0-6-16,-1 0-2 15,1 0-22-15,3 0 5 0,0 0 2 16,0 0-1-16,3 6 0 15,4-3-1-15,1-3 1 16,2 0-4-16,8-3 0 0,6-3-4 16,8 3 1-16,14-4-7 15,3-2-3-15,4 6 1 16,0-4 2-16,-3 7-2 16,-4 0-2-16,3 0 0 15,0 0-1-15,-3 0 0 16,0 0 2-16,-4 7-1 15,-6-4 2-15,-5-3-2 16,-2 6 0-16,-5-3-3 16,-3-3-2-16,-3 10 1 15,-4-10 1-15,0 6-3 16,0-3 0-16,-3 3 3 16,-4-6 1-16,0 0-1 0,4 0-2 15,-8 0-2-15,-3 0 1 16,-3 0-28-16,-1 0-13 15,-6 0-40-15,3 0-18 16,-4 0-60-16,0 10-25 16,-3-1 45-1</inkml:trace>
  <inkml:trace contextRef="#ctx0" brushRef="#br0" timeOffset="32849.12">9010 5259 344 0,'0'3'129'0,"0"-3"-100"0,3 0 15 16,1 0 3-16,3 0-2 0,4 0 5 15,3 0-7-15,3 0-2 16,5 0-23-1,9-3 7-15,12 0 3 0,10-3-7 0,3 0-1 16,4-1-10-16,-4-2-2 16,4 3 0-16,7-1 0 15,8 7-2-15,-1 0 1 16,-4 4-4-16,-6 2-2 16,-11 3 0-16,-8 1-1 15,-6-1 0-15,-7 0 2 16,-7-2-1-16,-8-4-1 15,-3-3 3-15,-3-6 0 16,-4-4-28-16,-7 1-10 0,-3 2-49 16,-1 1-21-16,0 6-115 15</inkml:trace>
  <inkml:trace contextRef="#ctx0" brushRef="#br0" timeOffset="36240.01">9532 8862 188 0,'0'-25'71'0,"7"12"-55"0,0 1 6 0,-3 6 0 0,-1-1-1 16,1 1 2-16,-1-3 3 16,-3 9 1-16,0 0-14 15,4 0 8-15,-1 6 2 0,1 3-3 16,-1 4-1-16,1 12-5 16,-1 25 1-16,1 19 1 15,3 9-1-15,0 23 4 16,4 34 2-16,-1 15-5 15,-3 41 1-15,0 32-8 16,-3 18-1-16,-4 45-4 16,-4 30-1-16,1 4-1 0,3 16 1 15,0 15-2-15,7 3 2 16,11-34-2 0,6 9 2-16,8-34 0 15,7-13 1-15,3-34-2 0,0-10 1 16,-3-40-2-16,-7-35-1 15,-4-22 1-15,-7-25 1 16,-6-25-10-16,-8-25-2 16,-7-22-35-16,-7-16-13 15,-8-13-47-15,-6-11-21 16,-11-4-2 0</inkml:trace>
  <inkml:trace contextRef="#ctx0" brushRef="#br0" timeOffset="37050.9">3965 8244 324 0,'0'-3'121'0,"4"3"-95"0,-1 0 11 16,4 0 0-16,0 0-6 15,8 0 4-15,6 0-8 0,3 0-4 16,12-6-13-16,2-4 0 0,12-5 1 15,-4-4-2-15,17-3 0 16,4-3-3-16,11-3-1 16,-8 6-3-16,-3 6 1 15,-10 0-2-15,-4 4-1 16,-7 2 1-16,-8 4 1 16,-6 0-1-16,-11 0 2 15,-3 6-29-15,-7 6-9 16,-8 0-49-16,-6 0-21 15,3 7-55-15</inkml:trace>
  <inkml:trace contextRef="#ctx0" brushRef="#br0" timeOffset="37384.26">4431 8203 324 0,'0'4'121'0,"3"-1"-95"0,4 6 18 0,1-3 0 16,-1 4-13-16,3-1-3 15,1 10-10-15,3 9-3 16,0 7-9-16,4 15 0 0,-4 13 1 15,-7 2-6-15,3-5 0 16,-3-3-1-16,0-10 2 16,1 0-6-16,-1-10 1 15,3-5-37-15,1-10-13 16,3-10-35-16,0-9-12 16,7-6-33-1</inkml:trace>
  <inkml:trace contextRef="#ctx0" brushRef="#br0" timeOffset="37817.81">4798 8461 264 0,'-7'-4'99'0,"7"4"-77"0,-7 0 24 15,7 0 6-15,-4 0-14 16,1 4-4-16,-1 2-14 15,1 6-2-15,-4 4-11 16,3 3-2-16,0 9 1 0,1 7-1 16,3-7 0-16,3-3 1 15,1 3 1-15,7-6 1 16,-1-6 2-16,1-4-3 0,10-5-2 16,7-4 0-1,7-10 1-15,4-5 6 16,-7-10 4-16,3-16 1 0,-3 1-1 15,-4-4 5-15,-14 3 1 16,-3 7-7-16,-11 3-2 16,-11 6-3-16,-6 6-1 15,-15 4-8-15,0 5 0 16,0 7-3-16,8 0 0 16,-1 10-5-16,4-4 0 15,3 3-30-15,8 1-13 16,3 2-16-16,7 1-5 15,7-4-51-15,14 1-24 0,14-1 19 16</inkml:trace>
  <inkml:trace contextRef="#ctx0" brushRef="#br0" timeOffset="38190.78">5249 8370 288 0,'-7'-7'110'0,"7"4"-86"0,-3 0 16 0,3 3 2 16,0 0-10-16,3 3-1 15,1 7-11-15,-1 8-5 16,4 20-8-16,8 12 4 0,-5 7 4 16,1 2-5-16,3-2-3 15,3 9-4-15,5-1 0 16,-1 1-4-16,7-3 0 16,-7-7 1-16,0-12 0 15,0-12-7-15,-3-14-3 16,0-8-19-16,-4-13-6 15,-7-10-15-15,0-9-6 16,-7-6-87-16</inkml:trace>
  <inkml:trace contextRef="#ctx0" brushRef="#br0" timeOffset="38521.41">5253 8414 304 0,'-11'15'112'0,"11"-8"-87"0,4 5 2 16,-1-9-6-16,4 3-1 16,8 1 4-16,-5-4 1 15,4-3 0-15,11-6-14 16,7-4 2-16,10-5 1 0,-3-1 6 16,3-6 2-16,-3 0 0 15,-7-3 1-15,-8 0-7 16,-10 0-1-16,-6-4-5 0,-16 1 1 15,-13 9-6-15,-7 1-1 16,-18 2-4-16,7 7-1 16,4 5-4-16,-4 8 1 15,11 2-16-15,3 3-6 16,8 1-29-16,3-1-12 16,7 0-73-1,3 1-72-15,4-4 72 16</inkml:trace>
  <inkml:trace contextRef="#ctx0" brushRef="#br0" timeOffset="40954.1">4015 9204 308 0,'3'0'115'0,"1"0"-89"0,6 3 12 0,-3-3 1 16,0 0-8-16,11 0-1 16,7 3-1-16,6 0-1 15,12-3-15-15,-4 0 8 0,17 0 5 16,25 0-3-16,11-3 1 15,7 0-9-15,21-3-2 16,14-10-5-16,0-3 0 16,21-6-5-16,0-3-2 15,-7 0 2-15,15-4 0 16,-12 13-1-16,-17 1-2 16,-17 11 1-16,-8 7-1 15,-7 7 0-15,-24 2 2 0,-14 10-1 16,-15-4 2-16,-14-2-11 15,-7-4-4-15,-17-5-56 16,-4-4-23-16,-3-10-107 16</inkml:trace>
  <inkml:trace contextRef="#ctx0" brushRef="#br0" timeOffset="42067.64">11871 7733 304 0,'-7'-3'112'0,"7"-3"-87"0,3 3 11 0,-3 3 0 15,0 0-11-15,8 0-2 16,-1 3 0-16,3 12 0 15,1 7-12-15,-1 16 0 0,4 12 0 16,1 19 2-16,-1 6 5 16,0-2-4-16,3-1 0 15,5-7-2-15,-1 1 0 16,3-6-6-16,1-10-2 16,0-3-2-16,0-16-2 15,3-9 7-15,0-12 3 16,0-10-3-16,4-10-2 0,0-5-5 15,-4-4 0-15,0-3 2 16,-3-3 1-16,-4 3-1 16,-3-3-2-16,-8 0 3 15,-3 0 0-15,-10-4-1 16,-4 11 1-16,-7-4-2 16,-8 0 2-16,-9 3-2 15,-5 0-1-15,-6 3 1 16,-4 4 1-16,4 6-6 15,7 6 1-15,6 0-1 16,8 0 2-16,7 6-4 0,11-6 2 16,13-9 2-16,15-10 1 15,14-10 1 1,3-5 2-16,4-1-1 16,0 1-1-16,-4-4 1 0,-3-2 1 15,-4-1-1-15,-7-6 2 16,-7-3 0-16,-3-4 1 15,-11 4-2-15,-10 3 1 16,-8 10-2-16,-14 2 2 16,-13 7-4-16,-19 3 0 15,-6 15 1-15,-1 10 0 16,4 10-3-16,7 15 2 16,7 6-1-16,11 1-2 15,14-4-19-15,14 0-8 0,7 3-17 16,10-6-5-16,15 0-25 15,10 1-8-15,4 5-62 16</inkml:trace>
  <inkml:trace contextRef="#ctx0" brushRef="#br0" timeOffset="42518.1">12965 8003 324 0,'-4'-13'123'0,"1"7"-95"0,-8 12 9 0,7-3-2 15,-6 4-7-15,-4 5 1 16,-4 7-5-16,-3 9-1 16,-7 4-12-16,-1 5-4 0,5-2-1 15,3-1-3-15,7 1 0 16,6-4-1-16,8 10 1 15,11-7 0-15,7-2 1 16,6-7 0-16,5-13 2 16,6-5 1-16,11-14 3 15,10-5 4-15,8-13 1 16,-1 0-2-16,-6-7 0 16,-12-9-1-16,-9 4 2 15,-15 5 4-15,-10 1 3 16,-19 6-9-16,-16-3-4 0,-15 12-5 15,-10 0 0-15,3 1-2 16,3 2-1-16,8 4-4 16,7 3-2-16,3 2-22 15,8 8-6-15,6 2-16 16,7 0-4-16,4 4-13 16,11-1-5-16,10-3-98 15</inkml:trace>
  <inkml:trace contextRef="#ctx0" brushRef="#br0" timeOffset="42801.52">13628 7511 392 0,'-25'-38'145'0,"15"22"-112"0,-5 1 16 0,12 8 3 16,-1 1-19-16,1 3-1 15,-1 3-21-15,4 9-7 16,0 16-3-16,0 16 1 0,4 19 1 16,3 2-1-16,0 11 1 15,4 24-2-15,-1 6-1 16,4-9 1-16,0-9 1 16,0-13-3-16,1-9-2 15,-1-19-20-15,0-16-10 16,0-9-38-16,0-16-17 0,-7-19-86 15</inkml:trace>
  <inkml:trace contextRef="#ctx0" brushRef="#br0" timeOffset="43025.23">13346 7855 344 0,'-29'-6'129'0,"29"6"-100"0,4 0 2 15,3 0-3-15,4 0-8 16,6 0 3-16,11 0 2 15,15-6 2-15,13-3-14 16,11-4 5-16,0-3 5 0,-7 4-8 16,0-1-3-16,-3 1-7 15,-1 2-4-15,-3 1 2 0,-4 3 0 16,-3-4-41-16,-10 7-19 16,-8-3-37-16,-7-1-15 15,-11-2-42 1</inkml:trace>
  <inkml:trace contextRef="#ctx0" brushRef="#br0" timeOffset="43324.81">13921 7213 356 0,'-18'-47'132'0,"14"28"-103"0,1 6 14 0,3 10-1 0,0 3-20 15,0 0-2-15,0 13-3 16,3 9 1-16,5 9-10 16,2 3 2-16,-3 20 3 0,0 27-1 15,0 17 1-15,-3-1-5 16,-4 16 0-16,0 12-5 16,0-12-2-16,0-13-3 15,3-15 1-15,4-7-1 16,0-18 0-16,4-13-18 15,3-16-7-15,0-9-54 16,4-12-23-16,0-4-65 16</inkml:trace>
  <inkml:trace contextRef="#ctx0" brushRef="#br0" timeOffset="43720.54">14284 7918 340 0,'-11'-3'129'0,"8"0"-100"0,-1 0 11 0,4 0 0 15,-3 3-13-15,-1 0-3 16,-3 3-12-16,-3 6-3 16,-1 7-5-16,0 12-3 0,1 10 0 15,6 6 1-15,4-1 3 16,11-2 7-16,7-3 4 15,3-13-6-15,3-6-1 0,5-7-1 16,-1-5 0-16,4-11 0 16,-4-8 2-16,-3-10 6 15,-11-13 4 1,-7-2-6-16,-11-1-3 0,-3 1-4 16,-7-4-2-16,-4 9-3 15,1 1 1-15,-4 9-4 16,3 6 0-16,4 1-4 15,0 12-1-15,7 3-37 16,3 3-16-16,4 16-28 16,7 3-8-16,4 9-75 15</inkml:trace>
  <inkml:trace contextRef="#ctx0" brushRef="#br0" timeOffset="44091.17">14587 8254 336 0,'32'0'126'0,"-21"-10"-98"0,-1 1 25 0,-6-1 7 15,3-8-9-15,0-7 0 16,0-10-20-16,0-3-6 16,0 1-15-16,0 2-4 0,0 1 0 15,0 9 1-15,4 3 1 16,-4 3-4-16,0 6-3 16,0 4 0-16,0 9-1 15,-3 3 2-15,-1 7 1 16,1 2-4-16,3 4-1 15,0-1 1-15,3-2 2 0,4-7 2 16,4-6 1-16,3-9-2 16,4-1 1-16,3 4 0 15,4 3 3-15,-4 9-1 16,-3 19 0-16,0 16-3 16,-8 3-2-16,-3-3 1 15,4-4 1-15,3-2-3 16,0-13 0-16,4-6-21 15,-4-10-8-15,0 0-29 16,0-6-13-16,-3-6-63 16,-4 0-26-16,-3-7 19 15</inkml:trace>
  <inkml:trace contextRef="#ctx0" brushRef="#br0" timeOffset="44736.82">12234 8774 292 0,'-10'0'110'0,"13"-3"-86"0,1-3 13 0,-1 6 0 15,4 0-5-15,8 0 1 16,2 0-3-16,1 0-1 15,6 6-16-15,8-3 3 0,11-3 4 16,27 6 2-16,22-6 2 16,10-6-2-16,43 3 1 15,10-13-4-15,43 4 0 16,-4-4-6-16,28 0-3 16,-14 4 1-16,0 2 0 15,-10 1-5-15,-29-3-2 16,-10 8 0-16,-15-2 2 15,-17 3-3-15,-24-3 0 16,-26 6-1-16,-17 6 1 16,-21-3-46-16,-18 7-18 0,-17-4-89 15,-11-6-38-15,-7-6 18 16</inkml:trace>
  <inkml:trace contextRef="#ctx0" brushRef="#br0" timeOffset="45592.19">12679 10809 244 0,'7'-34'90'0,"-4"15"-70"0,4 3 21 0,1 7 4 16,-5-1-8-16,1 7 1 15,-1-3-7-15,1 6 1 16,-1 9-18-16,-3 1 5 0,-3 15 4 16,-1 12-6-16,-3 17 1 0,0 2-13 15,3 1-3-15,8-4-2 16,7-6 2-16,6-3 3 16,11-3 4-16,4-7-2 15,7-9-2-15,3-9-2 16,11-4 0-16,4-2-2 15,-1-4 2-15,-6-3-20 16,-5-3-8-16,-6 0-45 16,-7 0-17-16,-4-9-78 15</inkml:trace>
  <inkml:trace contextRef="#ctx0" brushRef="#br0" timeOffset="45907.63">13275 10480 348 0,'-3'-19'129'0,"3"10"-100"0,0 9 9 0,0 0-3 16,7 6-7-16,0 6 1 15,0 17-8-15,0 5 0 16,0 10-12-16,-4 12-5 0,1 32-1 15,-4 16 4-15,0 6 4 16,0 31-6-16,0 3-3 16,0-9-1-16,0 3-1 15,3-13 0-15,4-18 0 16,4-20-22-16,3-21-10 16,0-22-15-16,4-19-4 0,0-22-18 15,3-21-9-15,7-11-57 16</inkml:trace>
  <inkml:trace contextRef="#ctx0" brushRef="#br0" timeOffset="46151.34">13871 11129 400 0,'0'-13'148'0,"0"10"-115"0,0 3-3 16,0 0-7-16,0 3-17 15,-3 13-1-15,-1 3-3 0,-3 6-2 16,-3 13 1-16,-5 24-1 0,-6 10 0 16,7-18 0-16,-11 15 2 15,1-7-3-15,3-5-2 16,-1-10-36-16,12-3-16 16,3-13-100-1,3-9-55-15,4-13 98 16</inkml:trace>
  <inkml:trace contextRef="#ctx0" brushRef="#br0" timeOffset="46402.76">13614 11085 332 0,'-7'-44'126'0,"7"35"-98"0,3 2 8 15,-3 7-5-15,7 7-8 16,4 8 0-16,3 7 1 15,4 7 2-15,3 14-14 16,3 11 4-16,8 15 4 16,-4 6-9-16,1-3-3 0,-1-9-5 15,0 0 0-15,4-13-2 16,0-10-1-16,-1-5-21 16,1-13-9-16,-4-10-36 15,-10-8-13-15,0-1-86 16</inkml:trace>
  <inkml:trace contextRef="#ctx0" brushRef="#br0" timeOffset="46750.51">14055 10361 400 0,'0'-16'151'0,"14"7"-118"0,18-1 9 0,-15 10-5 16,8-3-5-16,3 6 6 16,0 13-10-16,-3 18-2 15,-4 10-15-15,-7 6 4 0,-7 7 5 16,-7-7 0-16,-3 6 3 16,-1-5-9-16,1-7-1 0,6-4-9 15,4-8-3-15,11-14-3 16,7 1 0-16,10-19 4 15,18 0 1-15,10-3-4 16,4-3 1-16,-3-4 0 16,-11 1 0-16,-7 0-40 15,-11-1-18-15,-7 1-74 16,-3-4-30-16,-11-12-24 16</inkml:trace>
  <inkml:trace contextRef="#ctx0" brushRef="#br0" timeOffset="47619.74">13638 4936 300 0,'22'-22'112'0,"-12"13"-87"0,-3 3 15 0,-7 6 1 0,0 0-8 16,0 0 3-16,-3 0-5 15,-1 9 1-15,-3 0-18 16,0 10 3-16,-4 0 1 0,1 9-4 16,3 10 0-16,0 9-6 15,0 3 0-15,3 0-5 16,8-6-2-16,3-6 0 16,7-7 1-16,7-9 1 15,4 0 3-15,3-9 1 16,4-4 1-16,-4-3-4 15,0-3-1-15,0-3-1 16,-3 0-2-16,-4-3-15 0,-3 0-5 16,0 0-36-1,-4 0-17-15,-4 0-41 16,1-7-18-16,3-2-4 16</inkml:trace>
  <inkml:trace contextRef="#ctx0" brushRef="#br0" timeOffset="47981.06">14030 4889 332 0,'0'-9'126'0,"0"3"-98"0,4 2 12 16,-4 4-2-16,0 0-10 15,0 4-2-15,0 2-3 16,0 3-3-16,0 10-10 16,0 16-2-16,0 15-1 0,0 19 1 15,3 6 0-15,4-3-4 16,0 0-3-16,4 10 0 16,3 2-1-16,0-8 0 15,0-14 0-15,0-8 0 16,0-14 0-16,0-8 0 15,1-10 0-15,-1-7-3 16,0-8 2-16,0-4-37 16,-4-6-16-16,1 0-39 0,0-10-17 15,-8 0-32 1</inkml:trace>
  <inkml:trace contextRef="#ctx0" brushRef="#br0" timeOffset="48340.02">14690 5150 324 0,'7'-16'123'0,"-4"6"-95"0,-3 4 16 15,0 6 0-15,0 0-20 16,-3 6-3-16,-1 10-7 16,-6 12-1-16,-4 4-7 15,-4 5-4-15,-3 1 1 0,-4 0 0 16,0 12 1-16,1 3-2 16,-1 7-2-16,4-16-2 15,3 9 1-15,4-3-1 16,3-12 0-16,4-10 0 15,4-3 0-15,-1-9-27 16,4-10-10-16,0-6-49 0,7-13-19 16,4-5-26-1</inkml:trace>
  <inkml:trace contextRef="#ctx0" brushRef="#br0" timeOffset="48596.48">14407 5184 312 0,'-7'-9'115'0,"11"9"-89"0,-1 3 12 0,5-3-1 15,2 9-3-15,4 10 2 16,4 3-8-16,7 6-5 16,-1 0-13-16,4 10-6 0,1 0-1 15,-1 2-2-15,0 14 2 16,0-1-2-16,-3-6 2 0,0-3-4 15,-4-13 0-15,0-9-28 16,-3-12-13 0,-1-4-25-16,-3-16-8 15,1-8-70-15</inkml:trace>
  <inkml:trace contextRef="#ctx0" brushRef="#br0" timeOffset="48986.26">14894 4924 308 0,'0'-10'115'0,"4"4"-89"0,6-3 19 0,-3-1 1 16,4 7-4-16,0-6-1 15,3 2-11-15,0 1-4 16,3 3-15-16,1 6 0 0,3 3 0 15,0 4-2-15,1-1 2 16,-5 10-2-16,1-3 2 16,-4 3 0-16,-7 3 3 15,-7 3-1-15,-3 0 0 16,-5 3-5-16,1-3-3 16,0 0 0-16,0 0-1 15,0-3-2-15,4 3 1 0,3-6-7 16,7-3-1-16,7-4 2 15,7-2 3-15,4-7 3 16,3-3 1-16,0-6-5 16,0-4 1-16,-3 1-46 15,-4-4-20-15,4 10-147 16</inkml:trace>
  <inkml:trace contextRef="#ctx0" brushRef="#br0" timeOffset="53760.07">18644 4109 320 0,'-7'-7'121'0,"7"4"-95"0,0 0 11 16,0 3 0-16,0 0-6 16,4-6 2-16,3 3-3 15,0-1-1-15,3 1-16 16,5 0 1-16,9-3 0 0,15-3-5 15,18-1-1-15,3 1-4 16,-1-1-3-16,1 4-3 16,0 0-1-16,-3 3 2 0,-4 3 2 15,-7 3-7-15,-15 3-3 16,-9 3-66-16,-8 4-27 16,-4 6-72-1</inkml:trace>
  <inkml:trace contextRef="#ctx0" brushRef="#br0" timeOffset="54001.76">18845 4504 344 0,'-10'9'129'0,"24"-9"-100"0,14-3 15 0,-7-3 3 0,11 2-13 16,3-2 0-16,4-3-10 15,3-1-3-15,8 1-12 16,3 3-8-16,3-1-1 0,-3 4 0 16,-3 3 0-16,-5 0-3 15,-2 0 0-15,-4 3-53 16,-4-3-25-16,4-6-98 16</inkml:trace>
  <inkml:trace contextRef="#ctx0" brushRef="#br0" timeOffset="55771.28">4830 685 248 0,'-11'0'93'0,"4"-7"-72"0,0 7 14 0,7 0 0 0,-4 0-3 16,1 0 1-16,-1 0-5 15,1 0-3-15,3 0-13 16,3-3 3-16,8-6 5 0,-4 6 0 16,28-13 3-16,22-3-9 15,-4 7-3-15,10-4 0 16,-10 7 0-16,-4 5-1 15,-3 14-1-15,-7-1 3 16,-7 7 5-16,-11 18-9 16,-3 13-2-16,-11 4 2 15,-7 11 5-15,-4-8-7 16,-6 2-3-16,-8 0-2 0,0-5-1 16,1 11 0-16,2-8 2 15,5 2-3-15,6-21-2 16,1-4 2-16,6-9 0 15,8 9-2-15,3-6 2 16,0-12 1-16,0-4 0 16,-3 4 0-16,10-13 2 15,4 3-1-15,3-3-1 16,4 0-19-16,3-3-8 16,-7 3-57-16,4-16-22 15,-7 7-72 1</inkml:trace>
  <inkml:trace contextRef="#ctx0" brushRef="#br0" timeOffset="57092.14">5860 653 236 0,'0'-15'90'0,"3"11"-70"0,-3-8 6 0,4 6-3 16,-4-1-4-16,0 4 3 15,0-6-3-15,0 3 0 16,0 6-10-16,0 0 3 0,0-4 2 15,0 4 1-15,-4-6 1 16,4 6-2-16,0 0 1 0,0 0-4 16,0 6-1-16,0-2 0 15,0 5 1-15,-3 7 1 16,-1 6 0-16,4 15-6 16,0 7-2-16,0 9-2 15,4 10 1-15,-1-3 0 16,4-1 1-16,0 7 0 15,0 3 2-15,0 0 3 16,0-22 5-16,-3-9-8 16,0-1-1-16,-1 7 3 15,1-19 3-15,-4-6-6 16,3 0-1-16,1 0 2 0,-4-7 3 16,0 7-2-16,0-9 1 15,3-10-5-15,1 6-2 16,3-3-3-16,0-3-1 15,0 0 2-15,14 0 0 16,11-9 1-16,7-1 2 16,-1 1-1-16,5-1 2 15,10 1 0-15,-8 9 1 16,-9-3 0-16,24-4 0 16,17 7-2-16,-6 7-2 15,-4-4 1-15,-11-3-1 16,8 6 0-16,-8-6 0 15,4 0 0-15,-3 0 2 16,-8 0-1-16,-7 3 2 16,-3-3-2-16,-3 10-1 0,-8-10 1 15,-4 9-1-15,-2 1 0 16,-8-10 0-16,-4 0 0 16,1 6 2-16,-1-3-1 15,-2 3-1-15,-1-6 1 16,-4 0-1-16,1 0 0 15,-1 3 2-15,1 4-1 16,-4-7-1-16,0 0 1 16,0 0 1-16,0 0-1 15,0 0-1-15,0 0 1 16,0-7 1-16,0-2-1 16,-4-10 2-16,1 0-2 15,-1-15-1-15,-3-10 1 0,0-6 1 16,0-4-3-16,-4-8 0 15,1-26 1 1,-1-12 2-16,1 9-1 0,-1 3-1 16,0 19-2-16,4 6 1 15,0 16-1-15,-3 16 0 16,3 6 0-16,0 15 0 16,0 1 0-16,0 9 0 15,3 0 2-15,0 0 2 16,1 0-3-16,-1 0 0 15,1 0 1-15,-4 0 0 16,-4 0 2-16,-3 0 1 0,-7 0-1 16,-7 0-2-1,-8-6 1-15,-2-1-1 0,-5 7 0 16,-20 0 0-16,-15 0 0 16,-6 0 0-16,-1 0-5 15,-7-3-1-15,-3 3-11 16,-4 0-3-16,11 3-6 15,21-3-1-15,7 13-14 16,21-10-4-16,14 6-18 16,8-2-8-16,20 2-80 15</inkml:trace>
  <inkml:trace contextRef="#ctx0" brushRef="#br0" timeOffset="57738.37">6152 841 300 0,'0'-40'112'0,"0"21"-87"0,0-9 9 0,4 21-1 0,-4-2-6 16,0-1 2-16,0 4-10 16,0 12-4-16,0 7-8 15,0 18-3-15,0 13 2 0,0 0-1 16,4 3 0-16,-1 0-1 15,-3 0 0-15,4-6 6 16,-4 6 6-16,0-6 1 16,0-13 1-16,0 0-7 15,0-12-2-15,0 0 1 16,0-16 1-16,0 0-5 16,0-10-2-16,0-5-2 15,3-4 1-15,1-6-2 16,-1-7-1-16,1-5 1 0,-1-29 1 15,1 0-3 1,3 3 0-16,0 10 1 0,-4 9 0 16,1 10-3-16,3 8 0 15,0 11-1-15,0 12 0 16,0 6 3-16,0 22 2 16,4 9 0-16,-1 13-1 15,1 4 1-15,0-4-1 16,-4 3 0-16,3-3 2 15,4 0-1-15,0-13-1 16,0 1-2-16,1-16 1 16,-5-10-43-16,1-9-20 15,-4-9-116-15,-4 2-61 16,-6-5 116-16</inkml:trace>
  <inkml:trace contextRef="#ctx0" brushRef="#br0" timeOffset="57889.72">6170 1011 288 0,'25'12'110'0,"-4"-12"-86"0,7 0 9 15,-10 0-3-15,14 0-14 16,6-3-2-16,5-3-8 16,-4 6-2-16,-4 0-147 15,-7 0-66-15</inkml:trace>
  <inkml:trace contextRef="#ctx0" brushRef="#br0" timeOffset="58505.98">6629 747 316 0,'-7'-6'121'0,"7"6"-95"0,-4 0 20 0,1 0 1 16,-1 6-12-16,1 10-3 15,-5 3-16-15,1 6-5 16,-3 9-7-16,-1 1-1 0,1 2 1 16,3-2-2-16,0-7-2 15,3 4 1-15,8-11-1 0,3 1-3 16,3-3 2-16,4-3 1 16,0-4 2-16,1-2-3 15,2-4 0-15,1-3 3 16,-1-3 1-16,-6-3-1 15,3-3-2-15,0-4 1 16,0-2 1-16,0-1-1 16,-3 1-1-16,-4-7 3 15,-3 10 0-15,-4-1-1 16,-4 1 1-16,-3 3-2 16,-4 6-1-16,-3 0 3 15,0 0 0-15,0 0-4 16,4 0 1-16,-1 3-2 15,7-3 0-15,-3 0 0 16,4 0-2-16,3 0 3 16,7-3 2-16,0-10-2 0,7 0 0 15,0-5 1-15,0-7 0 16,0-1 2-16,1-2 1 16,-5-6 1-16,-3 9 2 15,-7-4 3-15,-3 14 2 16,-4-4-5-16,-4 3-2 15,0 7-2-15,-3-7-2 16,-3 4-2-16,-1 5 1 16,7-2-4-16,1 0-1 15,-4 2-33-15,10 4-11 16,4 3-17-16,7 3-6 16,11 4-77-16</inkml:trace>
  <inkml:trace contextRef="#ctx0" brushRef="#br0" timeOffset="58772.67">6960 732 312 0,'-3'-4'118'0,"3"-2"-92"0,-4 6 11 16,4 0-3-16,-3 6-13 15,-4-2 1-15,-7 11 2 16,-4 10 2-16,-3 4-13 15,0 11 1-15,-1-5 0 0,5 2-5 0,3 1-3 16,7-3-6-16,3-7 0 16,8 0 0-16,6 0 0 15,8-9 0-15,7-3 0 16,3-7 0-16,0-6 0 16,-3 0-40-16,-1-3-18 15,-2-3-116 1</inkml:trace>
  <inkml:trace contextRef="#ctx0" brushRef="#br0" timeOffset="59299.72">7405 694 328 0,'-11'-9'123'0,"8"9"-95"0,-4 0 7 0,3 0-1 16,-3 9-7-16,0 7 4 15,-4 6-8-15,1 9-2 16,3 13-12-16,0-10 3 0,7-12 2 16,0 0-5-16,10 0-3 15,8 10-3-15,7-7 0 16,6-7-2-16,1-5-1 0,0 0 1 16,-4-7-1-16,0 3-22 15,-3-9-8-15,-4 0-47 16,0 0-20-1,4-9-62-15</inkml:trace>
  <inkml:trace contextRef="#ctx0" brushRef="#br0" timeOffset="59555.28">7669 675 332 0,'-7'-9'126'0,"7"9"-98"0,-3 9 12 15,3-9-2-15,0 10-8 16,0-1 0-16,0 16-9 0,0 10-2 16,-4 18-11-16,4 0-7 0,0 4-2 15,0 12 1-15,0 6 0 16,4 3 0-16,3 1 2 16,3-17-3-16,5-12 0 15,2-6-15-15,4-9-4 16,1-16-41-16,-1 0-17 15,3-19-79 1</inkml:trace>
  <inkml:trace contextRef="#ctx0" brushRef="#br0" timeOffset="59902.1">8121 797 340 0,'0'-6'129'0,"3"6"-100"0,-3 0 9 16,0 0-3-16,8 0-16 0,-1 0-1 15,3 6-8-15,1-6-4 16,3 4-3-16,0 2-5 0,4-6-1 16,-1 9-49-16,1-6-22 15,-4 7-82 1</inkml:trace>
  <inkml:trace contextRef="#ctx0" brushRef="#br0" timeOffset="60094.63">8132 1114 332 0,'3'3'126'0,"4"0"-98"0,7-3 12 0,-7 0 0 0,7 0-20 16,8 0-6-1,6-3-8-15,4 0-5 16,3 3 0-16,0-6-10 0,0 3-2 0,1-7-51 16,-5 4-24-16,-2-3-58 15</inkml:trace>
  <inkml:trace contextRef="#ctx0" brushRef="#br0" timeOffset="60559.63">9098 553 340 0,'0'0'126'0,"0"0"-98"0,0 0 6 0,0 0-4 0,4 3-2 15,3 3 3-15,-4 4-5 16,4 5-4-16,0 4-12 16,0 3-4-16,4 16 0 0,0 15-3 15,-4 0-2-15,3 7 0 16,1-7-1-16,-1-12 0 16,5 6 2-16,2-12-3 15,1-14 0-15,-1 1-15 16,1-12-4-16,0 2-39 15,-4-5-16-15,0-1-89 16</inkml:trace>
  <inkml:trace contextRef="#ctx0" brushRef="#br0" timeOffset="60890.69">9550 581 312 0,'-4'-9'118'0,"4"9"-92"0,4 0 15 0,-4 0 0 16,3 0-6-16,-3 3 4 16,0 9-15-16,0 7-4 15,-3 13-12-15,-4 24 4 0,0 13 1 16,-4 0-6-16,0 6-2 15,-3 16-8-15,0 9 0 16,4-5 3-16,3-14 2 0,3-12 0 16,1-13-2-16,3-8-8 15,7-5-5-15,0-18-29 16,3-12-10-16,1-7-35 16,-1-12-15-16,4-7-33 15</inkml:trace>
  <inkml:trace contextRef="#ctx0" brushRef="#br0" timeOffset="61265.96">9599 973 292 0,'4'0'110'0,"-1"-9"-86"0,4-4 22 0,0 10 6 16,4-13-13-1,6 1-2-15,8 5-8 0,7 1-4 16,3 6-13-16,4 6 6 0,0 12 2 16,-4-2 7-16,-3 12 6 15,-7 0-7-15,-4 0-1 16,-11 3-5-16,-6 4-1 16,-11 2-10-16,-11 4-5 15,0 3-3-15,-3 3 1 16,0 0-1-16,4-13-1 0,2 0-2 15,5-3 1-15,6-6-1 16,11 0-2-16,11-9 3 16,7-4 2-16,6-9-2 15,5 0 0-15,-1-9-1 16,0-1 0-16,4 4-60 16,-4-3-28-16,4-7-128 15</inkml:trace>
  <inkml:trace contextRef="#ctx0" brushRef="#br0" timeOffset="62453.38">20930 2779 264 0,'7'-12'101'0,"-3"-4"-78"0,-1 0 13 0,1 7 2 16,-1-1-7-16,1 1 2 15,0 0-4-15,-1-1 0 16,1 1-16-16,-1 2-1 0,-3 7 1 16,4 0 2-16,-1 10 3 15,1 9 1-15,-4 18 1 16,3 10-3-16,-3 0 2 15,0 10-1-15,0 2 0 16,4 17-5-16,-4 2 0 16,3-3-6-16,1-6 1 0,-1-6-1 15,4-16 3-15,-3-3-5 16,-1-10-3-16,5-5-1 16,-5-4 1-16,1-3-1 15,-1-13 2-15,-3 0-2 16,0-2-1-16,-3-4-39 15,-1-3-19-15,4 0-28 16,-3-3-11-16,3-4-83 16</inkml:trace>
  <inkml:trace contextRef="#ctx0" brushRef="#br0" timeOffset="63262.34">20327 3895 316 0,'-3'0'118'0,"3"0"-92"0,0 0 6 0,0 0-2 0,0 0-4 16,0 0 2-16,3 7-7 15,1-4-2-15,3 0-11 16,3 0 4-16,4 0 3 0,4 0 4 16,3 0 1-16,4-3-3 15,3 0 2-15,0-3-4 16,4 0-1-16,7 0-4 15,10 3-1-15,8-3-1 16,6 0 0-16,-3 3-4 16,-3 0-1-16,-1 0-3 15,0 3-1-15,8 0 1 16,10 0 2-16,4 0 8 16,-1 0 3-16,8 1-6 15,14 2-4-15,10-6 2 0,0 0 4 16,8 3-5-16,20 0 0 15,-2 0-2-15,-5 3 1 16,18 1-2-16,0-1 2 16,4-3-2-16,17 0-1 15,-6-3 1-15,2 0-1 16,12 0 0-16,-15 0 2 16,7 0-1-16,1 0 2 15,-15 0-2-15,-7 0-1 16,7 3 1-16,-10 4 1 15,-14-7-3-15,6 3-2 16,33 0 2-16,-22 0 2 16,-18-3 0-16,4 0-1 0,0 0 1 15,-14 0-1-15,-17 0 0 16,-8 0 0-16,0 0 0 16,0 0 2-16,-10 6-1 15,-11-2-1-15,-10 2 1 16,-15-3 1-16,-10 3-3 15,-11-3 0-15,-7 4 3 16,-3-7 1-16,-8 0-1 16,-3-7 1-16,0 4-20 15,-3-3-8-15,-4-3-34 16,-4 5-14-16,-3-2-26 16,0 0-11-16,-7 6-57 15</inkml:trace>
  <inkml:trace contextRef="#ctx0" brushRef="#br0" timeOffset="64269.49">20927 4444 300 0,'-7'-3'112'0,"7"0"-87"0,0 0 9 0,0 3-4 0,0 0-1 16,3-7 2-16,1 1-3 16,-1 0-3-16,1 3-13 15,-1-4 1-15,4 7 3 0,0-9-2 16,4 6 0-16,3-3-4 15,7-4-1-15,8 1 1 16,9 9 4-16,12-3-2 16,6 3 1-16,1 3-1 15,-4 6 2-15,-4 1 2 16,-10 5 2-16,-11 4-1 16,-7 3 1-16,-10 6-5 15,-11 10 0-15,-7 9-6 16,-14 9-2-16,-8-2-5 15,-6-1 0-15,-4-3 0 16,-3-3 0-16,10-3 0 0,4 0 0 16,10-3-3-16,8-4 2 15,10-5 3-15,10-7 1 16,15-6 1-16,10-10 0 16,4-6 2-16,7-3 3 15,-4-3-2-15,-3-3 1 16,-4-4-5-16,-3 7 0 15,0-3-3-15,-4-3-1 16,0 9 1-16,0-4 0 16,-3 4-9-16,0 0-2 15,-4 0-10-15,0 0-4 16,-3 0-19-16,-4 0-8 0,-3 0-38 16,-4 4-15-1,-7 2-79 1</inkml:trace>
  <inkml:trace contextRef="#ctx0" brushRef="#br0" timeOffset="65423.02">22154 2591 216 0,'0'-6'82'0,"0"-4"-64"0,4 7 11 16,0-3 2-16,-1 6-8 15,1-10-1-15,3 4-1 16,0 0-1-16,0 0-11 15,-4-1 6-15,1 4 2 0,-4 3 4 0,0 0 4 16,0 0-4-16,-7 3-3 16,-7 4-2-16,-4 5 0 15,-3 13-2-15,-4 16 1 16,0 12-4-16,1 7-1 16,3 6 2-1,-1 0 5-15,5 15-3 0,-1 7 2 16,8 3-5-16,2-3 1 15,8-7-5-15,8-6-2 16,6 7 4-16,7-10 4 16,11-9-3-16,6-4 0 15,8-15-4-15,0-16 1 16,-7-2-4-16,-7-8-2 0,-8-5 2 16,-6-1 0-1,-4-2-28-15,-7-4-10 0,-3 4-73 16,-4-10-30-16,-4-10-44 15</inkml:trace>
  <inkml:trace contextRef="#ctx0" brushRef="#br0" timeOffset="68488.22">22610 2920 244 0,'0'-6'90'0,"3"0"-70"0,1-4 24 0,-1 4 6 16,1 3-4-16,-1 3 2 16,-3 0-6-1,0 0-4-15,0 0-21 16,0 0-1-16,0 0-2 0,0 9-3 0,-3 1 1 15,-4 5-7-15,-4 7-1 16,0 10-2-16,-3-4 1 16,0 6-2-16,0 1-1 15,7-4-2-15,4-3 1 16,6-6 5-16,4-6 5 16,11-7 1-16,3-2 2 15,7-7-4-15,4 0-3 16,0 0-2-16,-1 0-3 15,1 0 1-15,-4 0-1 16,-3-7 0-16,-4 4 0 16,-7 3-20-16,0-6-9 0,-3 3-29 15,-7 0-14-15,-1-4-96 16</inkml:trace>
  <inkml:trace contextRef="#ctx0" brushRef="#br0" timeOffset="68861.14">22920 2832 316 0,'4'-18'118'0,"-1"14"-92"0,1-5 13 0,-1 3 0 16,-3 6-8-16,0 0 2 16,4 0-4-16,-1 9 0 15,1 7-16-15,-1 9-3 0,1 9 0 16,-1 4 0-16,-3 12 2 16,0 10-6-16,0 9-2 15,0 12-2-15,0-18 1 16,4 6-2-16,-1-16-1 15,4-6 1-15,0-6-1 16,0-10-3-16,4-2 2 0,-4-7-8 16,0-10-2-16,0-2-43 15,0-7-16-15,4-6-110 16</inkml:trace>
  <inkml:trace contextRef="#ctx0" brushRef="#br0" timeOffset="69178.66">23520 3064 316 0,'-7'-6'118'0,"7"3"-92"0,3 3 19 16,-3 0 5-16,0 0-13 0,0 0-1 15,0 3-12-15,-3 7-2 16,-4 5-13-16,-4 7-3 0,-3 19-2 16,-4 3-5-16,-3 3-1 15,-4 0 3-15,1-3 1 16,3-7-3-16,3 1 1 16,4-10-7-16,3-3 0 15,8-9-26-15,3 3-8 16,3-10-21-16,4-9-6 15,0 0-81 1</inkml:trace>
  <inkml:trace contextRef="#ctx0" brushRef="#br0" timeOffset="69462.48">23375 3027 304 0,'-3'-16'115'0,"3"16"-89"0,0-6 19 16,0 6 4-16,0 6-14 16,3-6-2-16,1 10-2 15,-1-1 0-15,4 7-16 16,4 9 2-16,-1 9 3 0,4 7-5 16,1 6 2-16,2 0-10 15,4-3-2-15,8-6-3 0,-1-7-2 16,0-3 1-16,-3-6-1 15,-4-3-31-15,-3 0-12 16,-8-10-42-16,-3 4-18 16,-3-4-63-1</inkml:trace>
  <inkml:trace contextRef="#ctx0" brushRef="#br0" timeOffset="69676.42">23682 3259 368 0,'14'-10'140'0,"7"1"-109"0,18 0 9 0,-18-1-4 0,4 10-23 16,7 0-5-16,-8 0-5 16,1 10 0-16,0-10-2 15,-4 9-25-15,0 7-9 0,0-7-87 16,7 0-36-16,1-9 29 15</inkml:trace>
  <inkml:trace contextRef="#ctx0" brushRef="#br0" timeOffset="70319.32">24215 2933 372 0,'0'-7'140'0,"3"1"-109"0,8 0 13 0,-1 0-1 15,1-1-12-15,3-2-1 16,4 0-8-16,3-4-1 15,0 7-12-15,4 3 3 0,-1 6 2 16,1 6 4-16,3 7 1 16,-3-4-2-16,-4 4 0 15,-3 0-1-15,-11-4 0 0,-7 4-6 16,-4 0-2-16,-6-7-2 16,-1 4-1-1,1-1-3-15,-1 1-2 0,0-4 1 16,1 0-1-16,3 4-3 15,0-4 2-15,3-2-1 16,4-1 0-16,7 3 2 16,4 1 0-16,3-1-3 15,4 1 2-15,6 8 1 16,5-2 0-16,2 12 0 16,-2 4 0-16,-1 5 0 15,-4 1 0-15,-2 0 0 16,-8-4 2-16,-4-3-3 15,-3-2 0-15,-7-4 10 0,-7-3 5 16,-3-4-2-16,-11 1-2 16,-4 0-5-16,-7-10-4 15,0 1 0-15,1-1 1 16,2-2-3-16,1-7 0 16,3-7-12-16,4 1-7 15,7 0-18-15,4-1-8 16,3 1-23-16,3 3-6 15,4-6-22-15,7-4-9 16,4-3-52 0</inkml:trace>
  <inkml:trace contextRef="#ctx0" brushRef="#br0" timeOffset="70678.19">24885 2525 428 0,'3'-25'159'0,"1"22"-124"0,0 0 9 16,-4 3-5-16,7 6-12 16,0 7 1-16,3 5 2 15,1 17 1-15,3 24-16 16,0 17 4-16,4 2 4 0,6 22-3 15,8 16-2-15,7-6-10 0,0-9-3 16,-8-7-3-16,-6 3-2 16,-7-13 3-16,-8-2 0 15,-10-13-1-15,-7-13-2 16,-7-12-13-16,-7-9-4 16,-7-7-13-16,-4-6-6 15,-3-6-23-15,7-4-8 16,3-2-68-16,11-10-30 15,3-4 7 1</inkml:trace>
  <inkml:trace contextRef="#ctx0" brushRef="#br0" timeOffset="73125.2">12548 3729 212 0,'0'-6'79'0,"0"3"-61"0,0-4 19 16,0 4 4-16,0 0-6 16,0-3 0-16,0 3-7 0,0 0 0 15,0 3-16-15,0 0 0 0,0 0-1 16,4 3 7-16,3 0 6 16,3-3-4-16,5 0 0 15,6-3 4-15,7-3 2 16,4-1-5-16,3-5-2 15,0 2-5-15,1 1 1 16,-1-1 3-16,-3 1 1 16,-1 0-13-16,1-1-3 15,0 10-2-15,0 0-1 16,-4 0 0-16,0 0 0 16,-3 0 0-16,-1 0 0 15,-2 0 0-15,-1-9 2 16,0 9 1-16,0-10 1 15,-3 4-5-15,-1 0 1 0,-3 3 0 16,-3 0 2-16,-4 0-3 16,-3 3 0-16,-4 3-15 15,-4 0-6-15,1 3-44 16,-4-3-20-16,-1 3-105 16</inkml:trace>
  <inkml:trace contextRef="#ctx0" brushRef="#br0" timeOffset="74222.97">14358 5510 236 0,'-3'3'90'0,"3"-3"-70"0,-4 0 8 15,4 0-2-15,0 0 1 16,0 0 4-16,0 0-4 16,0 0-2-16,0 0-13 15,0 0 6-15,0 0 2 0,4-3-2 16,-1 0 0-16,1-3-4 16,3-1 1-16,0 1 1 15,3 0-1-15,8-4 4 0,7-2 0 16,10-10-2-16,14 0 0 15,11-16 2-15,4-18 0 16,13-10-6-16,19-3 0 16,2 6-10-16,-2 7-2 15,-8 3 1-15,-7 3 1 16,-3 2-1-16,-15 14 1 16,-10 6-2-16,-11 6-1 15,-10 6 1-15,-7 7-1 16,-8 2 0-16,-2 4 2 15,-5 3-1-15,-3 0 2 0,0 0 0 16,-7 0 1-16,0 0-57 16,0 0-24-16,0 0-134 15</inkml:trace>
  <inkml:trace contextRef="#ctx0" brushRef="#br0" timeOffset="74792.28">15074 5889 304 0,'14'-6'112'0,"-10"6"-87"0,-1 0 9 0,-3 0-4 0,0 0-7 16,-3 3-2-16,-8 4 2 16,-3 5 2-16,4-2-13 15,-1-4 4-15,-7 19 4 0,-10 16-7 16,-4 6-2-16,4 3-6 15,3 0-4-15,1-3 0 16,-1-3 1-16,4-3-1 16,3-7-1-16,4-9 1 15,0 0-1-15,7-9-3 16,0-3 2-16,3-4 1 16,4-6 0-16,0-3-29 15,0 0-13-15,4-3-64 0,-1-6-27 16,1-4-4-1</inkml:trace>
  <inkml:trace contextRef="#ctx0" brushRef="#br0" timeOffset="75151.46">14803 5908 324 0,'-4'-9'121'0,"8"9"-95"0,-4-3 11 0,3 3-2 16,4 0-3-16,0 3 4 0,4 3-7 15,-1 4-1 1,1 2-15-16,0 7 1 0,-1 9 0 16,4 13-3-16,0 9-1 0,4 0-9 15,3 0 0-15,0-6-1 16,8-3 0-16,-5-6 0 15,1-4 2-15,0-6-3 16,-8-9 0-16,-3-4 3 16,0-2 3-16,4-1-4 15,-4-3-1-15,-3 1 0 16,-4-4 0-16,-4-3-49 16,-3 0-19-16,-3 0-85 15,-1-3-72-15,1-4 81 16</inkml:trace>
  <inkml:trace contextRef="#ctx0" brushRef="#br0" timeOffset="75511.67">15258 5592 348 0,'3'-19'129'16,"-3"19"-100"-16,7-19 9 0,-3 16-1 0,-4 3-10 16,0 0 1-16,3 3-2 15,1 6-1-15,-4 7-14 16,0 6 0-16,3 6 0 0,1 4-2 15,-1 5 0-15,4-2-3 16,1-13 1-16,-5-4-4 16,4 4-2-16,0-3 0 15,0 6 1-15,0 4-21 16,0-4-7-16,-3-3-49 16,-1-7-19-16</inkml:trace>
  <inkml:trace contextRef="#ctx0" brushRef="#br0" timeOffset="79823.3">22486 4585 252 0,'4'-6'93'0,"-1"0"-72"0,1 2 14 0,-4 1 0 16,3-3-12-16,1 0 0 15,-1 0-5-15,1-1-2 16,-1 4-8-16,1-3 6 0,-4 6 3 0,0 0 6 16,0 0 3-16,0 0 0 15,-4 0 1-15,1 6-6 16,-4 4-1-16,0 2-5 16,-4 4-1-16,-3 9-6 15,-4 3 0-15,-3 10-5 16,-4 6 0-16,1-7-1 15,-1-2 1-15,0 2 4 16,1-8 4-16,3-4-6 16,3-3-1-16,4-4-2 15,3-5-2-15,1-1 3 16,3-2 0-16,3-4-1 16,0 0-2-16,1-2 1 0,3-1 1 15,0-3-3-15,0 0-2 16,3-7-38-16,5 1-15 15,-1 0-23-15,0-4-8 16,3-2-81 0</inkml:trace>
  <inkml:trace contextRef="#ctx0" brushRef="#br0" timeOffset="80227.17">22239 4500 264 0,'-7'-6'99'0,"7"3"-77"0,0 3 15 0,0 0 3 0,0 0-7 16,0 0 3-16,0 0-3 15,4 0 2-15,3 0-19 16,0 3 8-16,3 3 4 0,4 4 0 15,4 2 1-15,0 17-10 16,3 8-4-16,0 4-4 16,0 12-2-16,0-12 1 15,1 0 1-15,-5-4-5 16,1 4-2-16,-1-9 2 16,1-7 1-16,-4 3-3 0,0-6-3 15,0-3 0-15,-3-4-1 16,-4-2 0-16,0-7 2 15,0 0-1-15,-3 1-1 16,-4-7-52-16,0 0-25 16,0 0-69-16,7-7-28 15,0 4 24 1</inkml:trace>
  <inkml:trace contextRef="#ctx0" brushRef="#br0" timeOffset="99999.4">11564 3961 232 0,'-3'-6'88'0,"3"3"-69"0,0 0 24 0,0 3 7 16,0 0-26-16,3-4-8 0,4 1-6 15,4 0 0-15,3 0-5 16,7-3 28-16,7-7 14 0,15-9-14 16,9-28-7-16,12-13-6 15,24-6-4-15,22-9-4 16,2-16-2-16,12-6-4 15,3 12-1-15,-7 9 1 16,-21 14 1-16,-22 11-3 16,-13 10-3-16,-18 10-5 15,-15 12 0-15,-6 0-49 16,-14 10-19-16,-11 12-109 16</inkml:trace>
  <inkml:trace contextRef="#ctx0" brushRef="#br0" timeOffset="100537.9">11381 2936 260 0,'0'-13'99'0,"0"4"-77"0,3 0 9 16,-3 9 1-16,0 0-9 15,0 0-1-15,7 3 1 0,0 6 2 16,0 7-13-16,0-1 0 0,0 14 1 16,0 5-1-16,-3 10 1 15,0 6-7-15,-4 13-4 16,0-10-4-16,0 4 1 16,0-10 1-16,0-7 2 15,3-2-1-15,4-7-1 16,0-9-43-16,4 0-19 15</inkml:trace>
  <inkml:trace contextRef="#ctx0" brushRef="#br0" timeOffset="101366.25">13339 5535 280 0,'-4'0'104'0,"4"0"-81"0,0 0 5 16,0 0-2-16,0 0-4 15,0 0 4-15,0 0-8 16,0 0-3-16,0 0-8 0,4-3 4 0,6-3 4 16,4-4 8-16,7-5 6 15,11-10-5-15,25-7 0 16,17-15-4-16,7-12-3 16,11-7-7-16,6 3-2 15,5 10-4-15,-12 3-1 16,-10 9-1-16,-6 6-2 15,-8 4 1-15,-4 6-1 16,-10 3 0-16,-7 6 2 16,-14 4 1-16,-11 2 1 15,-14 4-62-15,-11 6-25 16,-3 0-107-16</inkml:trace>
  <inkml:trace contextRef="#ctx0" brushRef="#br0" timeOffset="102054.11">12764 5084 320 0,'-4'-10'121'0,"0"4"-95"0,4 0 5 0,0 6-6 15,4-10-4-15,3 7 4 16,4-3-2-16,3-3-2 16,3 5-11-16,5-2 2 0,2-3 4 0,4 9 1 15,1 0 1-15,-1 0 2 16,0 15 2-16,-3 7-3 15,-8 13 0-15,-6 9 1 16,-7 0 0-16,-8 3-9 16,-3-3-2-16,-4-1-5 15,-6 1-1-15,-1 3-1 16,0 0 1-16,1 0-2 16,-1-6-1-16,4-3 1 15,7-1-1-15,4-11 4 16,6-5 5-16,8-8-1 15,6-4 3-15,4-2-2 16,11-14 2-16,3 4-4 0,1-3-2 16,-1-3-2-16,-3 9 0 15,-4 0-2-15,0 0 2 16,-7 0-2-16,-3 0-1 16,0 0-37-16,-4 0-17 15,-4 6-22-15,-3-3-8 16,0-3-38-16,-7 6-15 15,-7-3-11 1</inkml:trace>
  <inkml:trace contextRef="#ctx0" brushRef="#br0" timeOffset="109370.11">26973 3582 376 0,'-17'0'143'0,"17"-3"-112"0,7 3 8 0,0-3-4 15,3-1-6-15,8 1 5 16,10 0-5-16,8 0-1 15,2 3-15-15,5-9 3 0,3 2 2 16,7 1-10-16,-1 3-2 16,1 3-4-16,-7 0-2 15,-7 3-35-15,-7 0-16 16</inkml:trace>
  <inkml:trace contextRef="#ctx0" brushRef="#br0" timeOffset="109562.96">27136 3945 368 0,'14'4'140'0,"7"-8"-109"0,14-2 13 16,-17 3 1-16,10-3-26 15,7 6-7-15,8 0-17 16,-1 0-7-16,0 0-153 15,-3 6-68-15,-7 3 101 16,-4 4 54-16</inkml:trace>
  <inkml:trace contextRef="#ctx0" brushRef="#br0" timeOffset="110461.72">29439 2622 252 0,'14'-12'93'0,"-7"6"-72"0,4 2 22 16,-11 4 6-16,0 0-4 16,0 0 0-16,0 4-11 15,-3 8-4-15,-8 16-17 16,-3 7 1-16,-7 15 2 0,0 0-4 15,-1-3 1-15,5 6 1 16,6-6 1-16,4 4 0 16,11-4 4-16,6 0-5 15,11-3 2-15,8-1-5 16,6-8 1-16,0-7-5 16,0-9-2-16,-3-3-2 15,0-7-3-15,-4 0 1 0,0-2-1 16,-6-4-3-16,-1 0 0 15,-4-3-36-15,-6 0-16 16,-4 0-41-16,-4 3-14 16,5-6-59-1</inkml:trace>
  <inkml:trace contextRef="#ctx0" brushRef="#br0" timeOffset="110821.06">29827 2760 356 0,'7'-22'132'0,"-3"19"-103"0,-4-3 5 16,0 6-5-16,0 9-8 15,0 10-1-15,-4 3-4 16,-3 13 0-16,-3 5-9 16,-4 4 2-16,0 10 4 0,-4 21 2 15,4 3 3-15,3 7-8 16,4-10-3-16,0-6-4 16,4 0 0-16,-1-3-2 15,4-7-1-15,0-8-2 0,0-14 1 16,0 1-17-16,0-16-5 15,0-10-46-15,0-8-18 16,7-4-85 0</inkml:trace>
  <inkml:trace contextRef="#ctx0" brushRef="#br0" timeOffset="111136.47">30360 3096 348 0,'4'0'132'0,"-4"0"-103"0,0 0 10 16,0 0-2-16,-4 9-6 16,-3 1 2-16,-7 8-7 15,-7 4-2-15,0 13-13 16,-4 6-2-16,0-4-2 0,0 4-3 15,1-3-3-15,-1 2 0 16,4-8-1-16,-4 2-3 16,4-6 0-16,3 1-29 15,1-1-14-15,3-9-12 16,7-4-4-16,0-2-85 16,-4-1-52-1,4-2 90-15</inkml:trace>
  <inkml:trace contextRef="#ctx0" brushRef="#br0" timeOffset="111406.36">29997 3105 304 0,'0'-9'115'0,"3"9"-89"0,8 0 16 0,-4 0 4 16,3 6-5-16,1-3 0 15,0 7-5-15,3 12 0 16,0 9-20-16,0 10 2 0,4 6 0 0,3 0 7 31,3-3-13-31,15 6-6 16,-7-6-4-16,14 3-5 16,-7-7 2-16,3 1-63 15,-7-13 35-15,-3-9-202 16,-11 0 128-16</inkml:trace>
  <inkml:trace contextRef="#ctx0" brushRef="#br0" timeOffset="111665.09">30565 3353 404 0,'17'-6'151'0,"-17"6"-118"0,36-4-4 0,-15 4-14 16,-7 0-13-16,18 0-23 16,-8 0 12-16,12 4-77 15,-8-4 48-15,7 6-43 16,-3-3-47-16,-7 3-24 15</inkml:trace>
  <inkml:trace contextRef="#ctx0" brushRef="#br0" timeOffset="112292.57">31126 2776 312 0,'-4'-28'118'0,"8"18"-92"0,-8 7 26 16,4-3 5-16,0-3-18 15,4 5-5-15,3-2-4 16,3-3-2-16,11-1-15 0,11 7 1 0,10 3 2 15,8 3 3-15,-1 13 3 16,-3 3 1-16,0 6 3 16,-11 0-5-16,-7 3-3 15,-6-6-2-15,-12 6 0 16,-6-3-6-16,-8-3-4 16,-10-3-1-16,-4 3-1 15,-3-12-2-15,0 5-2 16,4-2 1-16,-1-4-1 15,-3 7-3-15,7 0 0 16,7-7 2-16,3 3 0 16,8 1 1-16,6 6 0 15,11 3-3-15,0 6 2 16,4 13 1-16,-4 0 2 16,0-1-3-16,-3 1 0 0,0-3 7 15,-8-7 6-15,-3 10 3 16,-7-13 0-16,-7-3-5 15,-3-3-4-15,-4-3-1 16,-11 0-1-16,-7-7-5 16,-10-2 1-16,-11-4 2 15,4 0 1-15,-1-3-4 16,8-3 1-16,3 0-9 16,4 0-4-16,7 0-29 15,3 0-12-15,7 7-67 0,4 2-29 16,0 10-57-1</inkml:trace>
  <inkml:trace contextRef="#ctx0" brushRef="#br0" timeOffset="112836.06">29115 3961 356 0,'17'-6'132'0,"-6"6"-103"0,10-3 18 15,-10 0 4-15,6-1-9 16,8 4 2-16,17-3-7 0,18 3-2 15,14-3-20 1,22 3 4-16,38 0 2 0,10 0-5 0,36 3 1 16,4 0-10-16,27 1-4 15,-13-4-2-15,3 0 1 16,-14 0-1-16,-32 0-1 16,-24-4 1-16,-18 1-1 15,-18 0-5-15,-25 3 1 16,-17-3-36-16,-17 0-13 15,-15 0-19-15,-7 3-9 16,-7 0-37-16,-7 3-17 16,-4 0-1-1</inkml:trace>
  <inkml:trace contextRef="#ctx0" brushRef="#br0" timeOffset="113359">29767 4463 332 0,'4'-6'126'0,"7"-1"-98"0,6 1 14 0,-3 3 2 15,11-3-7 1,10-1 0-16,11 1-1 0,3 0 0 16,11 6-19-16,11 6 10 0,10 3 3 15,-3 7 0-15,-15 9 0 16,-10 3-11-16,-10 10-1 15,-15 9-2-15,-18 6-1 16,-20-6-5-16,-15 1-4 16,-14-8-3-16,-3 7-3 15,0-6 1-15,3-3-1 16,7-1 0-16,7 1 2 16,8-7-3-16,13-2 0 0,11-11 3 15,18-2 1-15,17-10-4 16,11-6 1-16,0 0-2 15,-7 0 0-15,-7-3-7 16,-8 0-4-16,-2 0-35 16,-8-3-16-16,0-1-49 15,-3 7-20-15,3 0-56 16</inkml:trace>
  <inkml:trace contextRef="#ctx0" brushRef="#br0" timeOffset="113703.37">31119 4588 392 0,'7'-12'148'0,"-7"9"-115"0,0-1 17 0,0 4 2 15,-4 4-17-15,-3 2 0 16,0 6-7-16,-4 4 0 16,-6 6-16-16,-4 16 0 0,-8 2-1 15,-2-2-4-15,-1 0 1 16,-3 2-10-16,-1-2 0 16,1-3 0-16,3-4 3 0,4 7 0 15,3-7-1-15,8-6-21 16,3-6-9-16,7-10-27 15,3-6-11-15,4-3-17 16,7-9-7-16,4 6-67 16</inkml:trace>
  <inkml:trace contextRef="#ctx0" brushRef="#br0" timeOffset="113958.67">30826 4513 360 0,'-11'0'134'0,"15"9"-104"0,-1 10 29 0,1-6 5 16,6 15-8-16,8 13 2 15,7 9-16 1,3 0-5-16,0 0-21 0,0 7-8 0,4-1-3 16,-4 1-6-16,-3 2 1 15,-7-2 0-15,-1-7 2 16,-3-9-25-16,-3-13-10 15,0-6-36-15,-1-13-16 16,1-9-116 0,3-12-54-16,0-7 130 15</inkml:trace>
  <inkml:trace contextRef="#ctx0" brushRef="#br0" timeOffset="114889.74">32085 2478 312 0,'-10'-28'115'0,"10"9"-89"0,0-9-1 0,0 9-7 16,0-9-11-16,-4-16 1 15,1 0-1-15,-5 0 3 16,-6-6-5-16,-3-3 1 0,-8-4 4 16,-10-2 3-16,-15-7 2 0,-6 3 0 15,-4 10 4-15,-4 9 2 16,-13 0 2-16,-22 3-1 15,-7 7-2-15,-3 12-4 16,-15-3-2-16,-10 6-4 16,4 6-1-16,-15 4-3 15,-10 15 1-15,3 4-2 16,-24 15 2-16,3 19-2 16,-14 25 2-16,-3 18 2 15,13 4 2-15,-6 38-1 16,10 6 1-16,21 18-6 15,7 13-1-15,1 4-4 16,17 27-1-16,21 4 1 0,21 12 0 16,22-9 0-16,24 22 0 15,36-29 0 1,45 17 2-16,35-14 1 0,54-15 3 16,28 6 3-16,52-15 5 15,26-22-4-15,13-23 2 16,78 7-5-16,-28-31 1 15,-7-29-5-15,-14-31 0 16,-15-37 1-16,-6-23 0 16,-8-21-2-16,-10-26 1 15,-3-34-4-15,-15-22-2 16,4-22-1-16,-29-34 3 16,-13-4-2-16,-26-37-1 15,-34-10 3-15,-43-15 2 0,-42-22 2 16,-43 6 1-16,-35-16-2 15,-24 26 1-15,-57-29-2 16,-28 38-1-16,-57 18-4 16,-17 26 0-16,-32 44 0 15,-25 40-1-15,22 29-16 16,-1 21-7-16,46 16-84 16,36 23-37-16,31-17-53 15</inkml:trace>
  <inkml:trace contextRef="#ctx0" brushRef="#br0" timeOffset="122187.99">600 9426 212 0,'0'-6'82'0,"0"-3"-64"0,0 6 15 0,0-4 2 0,0 4-1 16,0 3 5-16,0-3-7 15,-4 0 1-15,1 0-19 16,-1 3 1-16,1 0-1 0,-4 0-1 16,0 0 0-16,-1 0-3 15,1 0 1-15,4 3 0 16,-4 3 1-16,0 4-4 15,-4 2 0-15,1 7-3 16,3 6 0-16,-1 3-1 16,-6 4 0-16,4-1-5 15,3 7 1-15,0 2 0 16,0-2 2-16,3 0-3 0,4 2 0 16,0 7 10-16,4 0 3 15,3 0-1-15,3-6 1 16,1 0-3-16,6-7 2 15,-2-5-2-15,6-7 0 16,0-4-5-16,11 1-1 16,6-13-1-16,1-6 1 15,0-6-2-15,0-13-1 16,3 1 3-16,-10-11 2 16,-4-2-2-16,0 0-2 15,-3-4-3-15,-4 7 1 16,-7-7 1-16,1 1 2 15,-5 6-1-15,-3 3-1 16,-7 3 3-16,-3 3 0 16,-4 6 1-16,-4 7 2 0,-7 3-5 15,1 6-1-15,-12 0-2 16,-2 3-2-16,6 1 3 16,4 2 2-16,3 1-2 15,4-4 0-15,4 3-21 16,6 1-10-16,8-4-44 15,3 3-18-15,0 7-83 16</inkml:trace>
  <inkml:trace contextRef="#ctx0" brushRef="#br0" timeOffset="122787.85">981 9313 228 0,'0'0'88'0,"0"0"-69"0,3 0 2 0,-3 0-3 0,0 0 1 16,4 0 5-16,-1-9-1 15,1 6-2-15,-1-3-11 16,4-4 0-16,-3 10 3 0,-4-9-5 16,0 9 0-16,0-6 2 15,0 2 1-15,0 4 3 16,0-3 2-16,0-3-3 15,0 3 2-15,0-3-2 16,0 2 0-16,0 1-3 16,-4 3 1-16,-3 0 3 15,4 3 1-15,-1 4-6 16,1 2-1-16,-1 7 0 0,1 3 2 16,-1 9-1-16,1 9 0 15,3 4-8-15,0 13 0 16,3-4 1-16,4-10 1 15,7 4 1-15,11-3 2 16,0-10-5-16,3-5-1 16,14-14 6-16,4 1 4 15,-7-10-5-15,0-6-1 16,0-4-4-16,-11-2-1 16,0 0-4-16,-7-1 1 15,-3 1-55-15,-1-1-23 16,-6-2-109-1</inkml:trace>
  <inkml:trace contextRef="#ctx0" brushRef="#br0" timeOffset="123105.72">1164 9138 364 0,'-7'-13'134'0,"7"10"-104"0,0 3 3 15,4 0-7-15,3 3-10 16,3 4 3-16,4 2-6 16,11 10-3-16,0 0-5 15,3 9-2-15,0 3 3 0,-3 7-5 0,3 6-1 16,-3 0-2-16,3 0 0 15,-7-7 2-15,-3-5 2 16,0-11-17-16,-1-11-6 16,-3-10-30-16,-7-13-10 15,4-2-96 1</inkml:trace>
  <inkml:trace contextRef="#ctx0" brushRef="#br0" timeOffset="123329.03">1192 9103 284 0,'-3'7'107'0,"10"-14"-83"0,4-2 19 16,-4 0 3-16,3-7-11 16,8-3-1-16,6-6-10 15,-2-3-5-15,-1 3-11 16,4 0-5-16,-1-4 0 15,1 11-2-15,-4-1-1 0,-3 6-28 16,-8 4-14-16</inkml:trace>
  <inkml:trace contextRef="#ctx0" brushRef="#br0" timeOffset="123508.06">1383 9244 332 0,'0'7'123'0,"3"-14"-95"0,8-2 5 0,-4 3-5 16,4-7-14-16,-1-2-3 15,-3-7-6-15,7 3-2 16,1 0-1-16,-1 3-15 0,3 1-6 16,4-1-136-1</inkml:trace>
  <inkml:trace contextRef="#ctx0" brushRef="#br0" timeOffset="124123.71">1644 8890 336 0,'-11'0'126'0,"11"0"-98"0,-7 0 10 0,7 0-1 0,0 0-12 15,7-3 0-15,0-3-3 16,4 3-2-16,0-7-10 16,3 4-9-16,-4 0-1 0,4-1 0 15,1 1 2-15,-1 3-56 16,-7 6-26-16,-4 7-89 16</inkml:trace>
  <inkml:trace contextRef="#ctx0" brushRef="#br0" timeOffset="124287.7">1778 9044 368 0,'14'-19'137'0,"-7"10"-106"0,4-4-3 0,-4 7-6 16,3 0-16-16,1-1-1 15,0 1-36-15,-1 0-14 16,1-1-110-16,3 4-49 15</inkml:trace>
  <inkml:trace contextRef="#ctx0" brushRef="#br0" timeOffset="128881.32">1912 8407 316 0,'-11'13'118'0,"4"-10"-92"0,-3 3 8 0,3-3 0 15,3 4-13-15,1 2-2 16,-1 0-5-16,1 1 1 0,-1-4-8 16,1 0 0-16,3-2 0 0,0-4 3 15,7-7 1-15,3-2-1 16,4-4 1-16,0-2 0 16,4-4 1-16,0-3-4 15,6 3 0-15,1 10-5 16,3-1 0-16,-6 7 5 15,-5 9 3-15,1 10-2 16,-4 22 0-16,-3 9-1 16,-4 3 2-16,-4-3-5 15,1-3-1-15,-1-3-2 16,-3-1-2-16,4-2 1 16,-1-7 1-16,4-2-1 0,7-1 2 15,0-13 2-15,8-5 4 16,-1-10 0-1,4-6 0-15,-1-7-5 0,1 1-3 16,-7-1 0-16,-4 4 1 16,3-1-1-16,-3 7-1 15,4-3-43-15,-7 6-19 16,-1 0-37-16,8 0-16 16,-4 0-53-1</inkml:trace>
  <inkml:trace contextRef="#ctx0" brushRef="#br0" timeOffset="129227.66">2491 8316 356 0,'-4'-9'132'0,"4"6"-103"0,-3 0 5 16,3 3-3-16,-4 3-14 15,1 6-2-15,-5 4 3 16,1 6 0-16,0 6-9 16,0 3 1-16,4 10 3 0,-1-1-7 0,1 4-1 15,-1-3-3-15,1-4-2 16,3-3-2-16,0-2 1 15,3-7 1-15,1-4 0 16,-1-5-18-16,1-7-8 16,3-3-26-16,-4-6-10 15,4-13-101 1</inkml:trace>
  <inkml:trace contextRef="#ctx0" brushRef="#br0" timeOffset="129483.53">2328 8313 340 0,'0'-6'129'16,"4"6"-100"-16,3 6 18 0,4-6 0 0,-4 3-8 16,3 4 0-16,8 2-14 15,-4 10-5-15,4 9-11 16,-1 10-6-16,8 9-2 0,7 0 1 15,10-3 1-15,-3-4 1 16,3-8 0-16,0-4-31 16,-13-6-14-16,-1-3-26 15,-7-4-8-15</inkml:trace>
  <inkml:trace contextRef="#ctx0" brushRef="#br0" timeOffset="130039.45">861 10665 312 0,'-4'-3'118'0,"4"0"-92"0,0-1 4 16,0 4-3-16,0 0-7 16,0 0 0-16,4-3 3 15,3 0 2-15,7-3-13 16,-3 0 9-16,6-7 5 0,4-15 6 16,18-16 3-16,32-22-4 15,20-15 1-15,12-45-7 16,45-9-3-16,7-6-6 0,36-22 0 15,-1 13-9-15,8 12-2 16,-4-6 3-16,-7-1 3 16,0 17 0-16,-25 2 3 15,-24-2-12-15,-22 18-5 16,-24 22 1-16,-22 22 0 16,-31 19-29-16,-14 19-14 15,-15 19-76-15,-3 9-35 16,-17 9-42-1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3:24:24.47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1838 9119 244 0,'-14'6'93'0,"14"-6"-72"0,0 0 11 0,0 0 1 15,0 0-7-15,3 0 2 16,1 0-3-16,3 3 0 16,0 1-14-16,4-1 0 0,-1 3 0 15,8 0 5-15,3-3 4 16,7-3 3-16,22-3 1 16,17-9-5-16,3-7 1 15,11-6 0-15,22-3 0 16,17-1-11-16,-15 7-5 15,-9 1-6-15,2 2 1 16,-2 3 1-16,-5 7 2 16,-16 2-1-16,-12 4-1 15,-10 3 1-15,-7 0 1 16,-14 3-1-16,-4-3-1 16,-7 3 3-16,-7-3 2 15,0 0-31-15,0 0-14 0,-10 0-24 16,-4 4-11-16,-4-1-94 15</inkml:trace>
  <inkml:trace contextRef="#ctx0" brushRef="#br0" timeOffset="407.11">2402 9201 256 0,'-10'-16'96'0,"10"6"-75"0,0-5 10 0,0 12 1 15,0 3-11-15,3 0 0 16,4 3-1-16,0 6 0 16,4 10-11-16,-4 6-3 0,4 13 0 15,3 24 8-15,0 17 5 0,0 2-7 16,0 1-4-16,4 21-5 16,-4-2 0-16,0-10-2 15,-3-13 2-15,3-12-2 16,3-13-1-16,5-15-13 15,-1-4-6-15,3-15-52 16,-6-13-21-16,-4-12-46 16</inkml:trace>
  <inkml:trace contextRef="#ctx0" brushRef="#br0" timeOffset="872.54">2928 9690 260 0,'-7'-3'96'0,"3"-4"-75"0,-3 7 12 0,7-3 0 16,-3 3-7-16,-1 0 2 15,1 3-10-15,-4 4-3 16,0 5-8-16,-4 4-1 0,4 6 1 15,0 9-6-15,4 7 0 16,3 18-1-16,3 1 0 16,4-7 0-16,4-9 0 15,10-7 0-15,4-6 0 16,6-15 8-16,15-7 5 16,4-15 5-16,-1-16 3 15,0-13 0-15,-13-3-1 0,-1-6-4 16,-7 10 0-16,-7-4-7 15,-10 0-3-15,-8 3-1 16,-6 4-1-16,-11 6-2 16,-14 6 1-16,-4 3-2 15,-4 9-1-15,-6 10-2 16,7 7 1-16,7 2-4 16,6 1 1-16,8 2-31 15,7 1-14-15,7 2-61 16,14 1-27-16,1 3-1 15</inkml:trace>
  <inkml:trace contextRef="#ctx0" brushRef="#br0" timeOffset="1144.1">3411 9640 348 0,'-3'-10'129'0,"3"10"-100"0,0 3-9 16,3 7 12-16,1 5-18 16,3 7 1-16,0 13 0 15,7 18-9-15,11 25-1 0,7 4-1 16,6 0-2-16,-6 12-2 0,7 3 1 16,0 0 1-16,-15-12-1 15,5-16-1-15,-8-13-24 16,-4-9-9-16,-2-16-27 15,-1-12-10-15,-7-12-69 16</inkml:trace>
  <inkml:trace contextRef="#ctx0" brushRef="#br0" timeOffset="1486.33">3422 9787 252 0,'-21'6'96'0,"17"4"-75"0,1 2 10 16,6-6-2-16,4-2-2 0,4 5 3 16,3 3 1-16,14-5 1 15,8-4-17-15,13-6 0 0,-3-4 1 16,10-5 5-16,-13-7 4 16,-1 0-2-16,0 1-2 15,-10-11-3-15,0-5-1 16,-11-10-9-16,-7 3-3 15,-10-6-1-15,-8 6 0 16,-7 7-2-16,-13 6 1 16,-15 6-2-16,-28 9 2 15,0 13-2-15,-7 16-1 16,14 9-6-16,0 9-4 16,14 1-36-16,14-4-15 15,0-6-84-15,11 4-36 16,11-8 51-16</inkml:trace>
  <inkml:trace contextRef="#ctx0" brushRef="#br0" timeOffset="3033.03">1238 10549 232 0,'4'3'88'0,"-1"-3"-69"0,8 0 11 0,-4 0 1 15,0 0-10-15,4 0 0 16,-1 0-6-16,1 0 1 16,-1 0-9-16,4 0 2 0,1 0 2 15,2 0-2-15,1-3 0 16,3 0-1-16,-3 0 2 0,-4-4-3 15,7 1 1-15,0 0-5 16,7-1 0-16,8 1-1 16,-8 0 1-16,11 3 0 15,3 3 1-15,-3 0 2 16,0 0 3-16,3 0-4 16,-3-3-1-16,-4 0 2 15,11-4 3-15,0 1-2 16,10-7-2-16,8 4 2 15,-8 0 2-15,4-4-2 16,-11 4-2-16,4 2-5 16,-3 1 0-16,6 0 0 15,1 0 2-15,3 2-3 0,0 1 0 16,-15 3 3 0,15-3 1-16,-10 0 3 15,6-3 3-15,1-4-2 0,13-2 1 16,1 2-5-16,10 1 0 15,-10 6-1-15,-1-3-2 16,11-4 1-16,4 10-1 16,7-3-3-16,-1 3 2 15,-2-6 1-15,9 6 2 16,8-3-1-16,0-4-1 16,-4 4 9-16,-3-3 6 15,14 0-7-15,0-1-2 0,-11 1-6 16,0 0-3-16,11 0 2 15,4 3 2-15,3-1 0 16,-18 1 2-16,14 0-2 16,8 0-1-16,-8 3 1 15,1-3 1-15,10 0-3 16,3-4 0-16,18 1-1 16,4 0 0-16,10-4 2 15,-13 1 2-15,-1 3-1 16,14-4-1-16,-14 7-2 15,-3 3 1-15,14 3 3 16,-11-3 1-16,-7 7-4 16,-7-4 1-16,7 6 2 0,-14 1 3 15,-14-4-4-15,-4 0-3 16,-3 0 3-16,-7 1 3 16,-14-1-1-16,-15 3-2 15,-10-2 0-15,-11-1 1 16,-10 0-1-16,-7 0-1 15,-4-2 3-15,-7-1 0 16,-3 0 1-16,-4 0 0 16,0-3 0-16,-3 0 0 15,-4 0-2-15,0 0 1 16,-7 0 7-16,3 0 5 16,-3 0-7-16,0 0-4 15,0 0-3-15,0 0-1 16,0 0-3-16,4 3 2 15,-4 0 1-15,0 0 0 0,0-3-55 16,0 7-25-16</inkml:trace>
  <inkml:trace contextRef="#ctx0" brushRef="#br0" timeOffset="7011.75">2896 11138 212 0,'0'-9'79'0,"0"-4"-61"0,4 4 15 15,-1 6 3-15,-3-3-7 16,0 6 0-16,0 0-3 16,0 0-1-16,0 0-14 15,4 6 9-15,-4-3 6 0,0 6-5 0,0 10 0 16,-4 0-8-1,1 3 0-15,-4 3-6 0,0 3-2 16,-7 4-2-16,3-1-3 16,4-3 1-16,0-3-1 15,0-3 0 1,3-3 0-16,1-3-3 0,3-4 2 16,3-2-1-16,1-1-2 15,3-3 3-15,0 1 2 16,4-1-2-16,3-3 0 15,3 0 1-15,4-3 2 16,4 0-1-16,7 3-1 16,7 0-2-16,-4 4 1 15,4-4 1-15,-4 12 0 16,4-2 0-16,-14 3 0 16,-1-1 4-16,1 4 5 0,-7-3 4 15,-1 0 4-15,-6-1 2 16,-4 1 3-16,-7-4-3 15,-4-2 0-15,-6 6-8 16,-11-4-4-16,-8 1-4 16,-6 2-3-16,-4 1-2 15,-10 0 1-15,7 2 1 16,3 1 0-16,-4-3-9 16,5-4-4-16,9-2-11 15,5-4-5-15,-1-3-22 16,11-3-7-16,7-6-5 15,7-3-2-15,7-7-73 16</inkml:trace>
  <inkml:trace contextRef="#ctx0" brushRef="#br0" timeOffset="7357.79">2910 11098 272 0,'-3'0'104'0,"3"0"-81"0,0 6 9 0,0-6 1 0,3 0-6 15,4 0 4-15,1 0-6 16,-1-6-3-16,10 6-12 16,8-10-4-16,14 1 0 0,0-4-3 15,10-6-2-15,4 1 0 16,-7-8 1-16,10 1-3 16,4-3-2-16,4 3-45 15,-1 3-20-15,-3 10-82 16</inkml:trace>
  <inkml:trace contextRef="#ctx0" brushRef="#br0" timeOffset="8016.26">3803 11355 228 0,'-4'-10'88'0,"4"4"-69"0,-3 0 15 16,3 3 3-16,0-1-8 15,-4 1 0-15,1 0-3 16,-4 0-1-16,-4 3-14 16,-3 3 2-16,0 3 1 0,-4 7 1 15,1 6 1-15,-4 9-6 16,3 3-4-16,0 7-3 16,-3 0 0-16,7-4-2 15,0 1-1-15,7-7 1 16,3 0-1-16,4-3 0 15,7-6 0-15,11-7 0 16,0-5 0-16,6-4 4 0,-6-9 2 16,7-7 2-16,-1-9 0 15,-2-6-4-15,2-7-1 16,-6-2 8-16,-8 2 4 16,1 1 4-16,-4 9 1 15,-3 3-5-15,-4 6 1 16,0 7-9-16,0 9-2 15,0 6-1-15,0 7 0 16,0 5-5-16,0 7-1 16,3 0-2-16,4 4 3 15,0-4-2-15,4 0 1 16,-1-3 2-16,5-3 0 16,6-4 0-16,-4-2 0 15,-3-4-18-15,4-2-8 16,-4-4-26-16,0-3-10 0,-3-3-22 15,-1-7-8-15,1-6-45 16</inkml:trace>
  <inkml:trace contextRef="#ctx0" brushRef="#br0" timeOffset="8466.99">3845 10837 304 0,'0'-9'112'0,"4"-1"-87"0,-4 1 7 0,3 3-3 15,1 0-5-15,3-4 1 16,4 1-6-16,-1 2-1 16,8 4-10-16,-1 3 6 0,-3 3 3 15,4 4 2-15,-4 5 1 16,-3 7-5-16,-4 9 1 16,-4 7-7-16,-3 2-3 15,-3-2 3-15,-1-7 2 0,1 0-2 16,-1-6 0-1,4-3-8-15,4 0 0 0,3-3-1 16,7-4 0-16,7-2 0 16,0-4 0-1,4-3 0-15,7-3 0 0,0 0-3 16,3 0 0-16,-11 0-60 16,5 0-25-16,2-9-99 15</inkml:trace>
  <inkml:trace contextRef="#ctx0" brushRef="#br0" timeOffset="8948.18">4565 11295 304 0,'-14'3'115'0,"14"-3"-89"0,0 0 8 15,0 0-1-15,7 0-1 16,3 0 3-16,5-3-4 16,6 0-1-16,3 0-17 15,8-3-3-15,-7-1-3 0,7 1-3 16,-1 0-1-16,12-1-1 15,-8 1-2-15,11 3 1 16,-4-3-1-16,-7 3-3 16,1-4 2-16,-1 7-30 0,-10-9-12 15,-4 6-29 1,-3-3-10-16,-4-4-62 16</inkml:trace>
  <inkml:trace contextRef="#ctx0" brushRef="#br0" timeOffset="9294.68">4755 10950 264 0,'-7'-9'101'0,"7"6"-78"0,4 3 13 0,-1 0 2 0,1 3-2 16,0 6 0-1,6 4-6-15,-3 15-4 0,0 3-14 16,-3 4-1-16,3 2 2 0,0 10-5 16,-4 4-2-16,1 8-6 15,3 4 0-15,0-4 0 16,0-5 2-16,0-7-1 15,4-10-1-15,-1-8-8 16,8-7-5-16,0-7-37 16,-4-5-18-16,3-13-88 15</inkml:trace>
  <inkml:trace contextRef="#ctx0" brushRef="#br0" timeOffset="9637.4">5249 10793 300 0,'-10'10'112'0,"10"-10"-87"0,0 6 15 0,0-3 3 16,0 3-13-16,0 4-2 0,0-1-12 15,0 10-5-15,0 9-6 16,0 1-4-16,3-1 2 0,1 0-4 16,-1 0-2-16,4-3 2 15,0-3 0-15,4-3-2 16,-4-3 2-16,4-7 1 16,-1 1 0-16,8-10 0 15,3 0 0-15,0-4-3 16,4-5 2-16,3 0-63 15,-7-4-27-15,-3 1-55 16</inkml:trace>
  <inkml:trace contextRef="#ctx0" brushRef="#br0" timeOffset="9998.6">5549 10712 288 0,'-3'-10'107'0,"3"10"-83"0,0 0 21 0,0 0 7 16,0 0-15-16,-4 0-3 15,1 0-12-15,-1 10-3 16,-3 6-11-16,4 6-3 0,-1 15-1 15,-3-6-2-15,7 35 1 0,7 0-4 16,4-3 0-16,-1 3 1 16,4 6 0-16,-3-19 2 15,6 26 1 1,-2-7-1-16,-1-13-2 0,0-9-4 16,-4-12 0-16,5-10-11 15,-5-9-6-15,-3-13-24 16,4-6-11-16,3-12-98 15</inkml:trace>
  <inkml:trace contextRef="#ctx0" brushRef="#br0" timeOffset="10661.12">6149 11188 252 0,'-11'-6'93'0,"11"0"-72"0,0-3 11 0,0 2 3 0,0 1 1 15,0 0 3-15,-3-1-4 16,-4 1-1-16,0 3-19 16,-4 0 2-16,1 3 1 0,-5 3-2 15,-2 3 1-15,-4 4-5 16,3 5-2-16,-7 4-6 15,4 3-3-15,3 13 0 16,4 2 1-16,7 4-3 16,4-3-2-16,6-4-3 15,8-6 1-15,7-6 5 16,3-9 2-16,7-7-3 16,-7-6 1-16,0-9 0 15,0-7 0-15,-3-9 4 0,0-6 5 16,-1 2-1-16,-3 7 1 15,-3-3 6-15,-7 0 2 16,-1 6 0-16,-3 4 2 16,0 2-4-16,0 7 1 15,0 6-11-15,0 6-6 16,0 4 1-16,4 2-1 16,-1 13-2-16,4 0 2 15,0 4 1-15,0-4 0 16,4-3-9-16,-1 3-2 15,1-6-34-15,3-4-13 16,0-5-30-16,4-4-10 16,0-6-64-1</inkml:trace>
  <inkml:trace contextRef="#ctx0" brushRef="#br0" timeOffset="11154.77">6689 11141 312 0,'-4'0'118'0,"4"0"-92"0,0 0 6 0,0 0-4 16,0 0-1-16,4 0 6 16,3-3-7-16,3 0-3 0,8 3-13 15,3-3-2-15,14 0-1 0,-3 0-6 16,7-7 0-16,0 10-3 16,0-3 0-16,-4-3 2 15,-3 6 0-15,-1-9 0 16,-9 5 0-16,2-2-7 15,-6-3 0-15,-4-1-57 16,0 1-24-16,0 0-68 16</inkml:trace>
  <inkml:trace contextRef="#ctx0" brushRef="#br0" timeOffset="11665.08">7387 10442 260 0,'0'-12'96'0,"0"5"-75"0,4 1 12 16,-4 6 2-16,0 0-1 15,0 0 4-15,3 10-1 16,8 5-1-16,-8 20-19 16,1 2 1-16,3 4 0 0,4 0-6 15,3 12-2-15,3 10 3 16,1 18 4-16,3-8-11 16,-3 2-4-16,3-9-1 15,-3-7 1-15,-4-9-1 0,0 7-1 16,-4-16 1-16,1-4-1 15,-4-2 0-15,0-13 0 16,-3-4-18-16,-1-5-5 16,-3-4-33-1,0-2-14-15</inkml:trace>
  <inkml:trace contextRef="#ctx0" brushRef="#br0" timeOffset="16183.74">2395 12725 168 0,'-3'3'66'0,"6"-6"-52"0,-3 3 14 0,0 0 5 16,0 0-6-16,0 0 1 16,-3-3-4-16,-1 3-3 15,1 0-11-15,-4 0 2 0,3 0 2 16,1 0-1-16,-4 3 2 16,0 6-4-16,0 4-1 15,-4 6 0-15,4 15 4 16,0 10-2-16,0 9 1 15,3 7 1-15,4 18 2 16,0 35 2-16,4 6 3 0,3 22 0 16,3 7 2-16,8-13-7 15,-4-1 1-15,7-8-6 16,-3-13 1-16,3-13-5 16,-3-22-2-16,3-15-2 15,0-13 0-15,-3-9 0 16,3-10 3-16,-7-9-5 15,-3-3-1-15,-1-6 0 16,1-4 2-16,-4 1-8 16,0-4-3-16,-4-3-48 15,-3 0-20-15,4-9-106 16</inkml:trace>
  <inkml:trace contextRef="#ctx0" brushRef="#br0" timeOffset="17025.34">4879 12496 220 0,'-4'-22'82'0,"1"9"-64"0,3-5 18 0,0 8 4 0,3-2-6 15,-3-1 1-15,4 4-12 16,3-1-1-16,7 10-13 16,4 10 1-16,10 9 3 0,11 6-1 15,10 6 1-15,-3 10 6 16,3 12 5-16,1 29 0 15,3 18 3-15,3 0-6 16,-10 19-3-16,0 13-6 16,-11-10 0-16,-7-6-9 15,-6 7-2-15,-5-10 3 16,-6-10 2-16,-4-18-5 16,0-16 0-16,-4-13 1 0,1-12 1 15,-4-16-4-15,0 0-1 16,0-12-43-16,-4-6-18 15,1-7-58-15,-1-6-24 16,1-7 6 0</inkml:trace>
  <inkml:trace contextRef="#ctx0" brushRef="#br0" timeOffset="18706.24">3404 13528 188 0,'4'-4'71'0,"-4"1"-55"0,3 0 4 0,-3 3-2 15,0 0 2 1,0 0 2-16,0 0 4 16,0 0 1-16,0 0-14 0,0 0 3 0,0-3 2 15,-3 0-2-15,-1 0 1 16,1 0-3-16,3-1 1 16,-4 1-4-16,1 0-1 15,-1 0 0-15,1-3 4 16,-4 3-4-16,3 0 2 15,-3 3-3-15,0 0 2 16,0 3-4-16,-4 0 1 16,1 3-3-16,-1 3 0 15,1 1-1-15,-1 2 2 16,4 1-8-16,-4 6 0 0,4 0 0 16,0 9 3-16,0 3 0 15,-3 7-1-15,6 12 1 16,1-3-1-16,3-3-3 15,3-6 2 1,4-7 1-16,7-9 0 0,4-7 2 16,-4-5 3-16,7-7 0 15,0-6 0-15,4-7-1 16,3-5 0-16,-3-4 0 16,-4-6 2-16,0-3-1 15,0-7 2-15,-6 7-4 16,2-3-2-16,-6-1 0 0,-8-2 1 15,1 9-1-15,-4-4 2 16,-4 1-2-16,-3 3-1 16,0 6 1-16,4 7-1 15,-4 6 0-15,3 6 0 16,4 6 0-16,0 3 0 16,4 4 0-16,6 2 2 15,1 1-3-15,-1 3 0 16,1 0 3-16,7 3 1 15,-1 0 1-15,8 0 0 16,-4 9-2-16,0-6-2 16,-3 0 1-16,-8-9 1 15,5 3-1-15,-5-10-1 16,1-3-39-16,-4-3-16 0,0-3-129 16</inkml:trace>
  <inkml:trace contextRef="#ctx0" brushRef="#br0" timeOffset="26633.8">4008 13267 232 0,'7'-15'88'0,"-4"5"-69"0,1 1 17 15,-4 9 3-15,3-3-6 16,-3 3 1-16,0 0-6 16,0 0 0-16,4 3-16 15,-1 3 2-15,1 7 0 0,-1 2-5 16,4 14-1-16,-3 8-4 15,6 1-1-15,1 3-1 16,-4-4 1-16,0 1-2 16,0-4 2-16,0-2-4 15,0-4 0-15,0-3 1 0,-3-6 2 16,-1-4-1-16,1-2-1 16,-4-4-2-16,0-2 1 15,0-4-6-15,0-3-3 16,-4 0-45-16,1 0-21 15,-1 0-71 1</inkml:trace>
  <inkml:trace contextRef="#ctx0" brushRef="#br0" timeOffset="26979.13">3923 13565 316 0,'-4'0'118'0,"4"-9"-92"0,4 9 11 16,-1-3-3-16,1-4-8 15,-4 7-1-15,3-3-5 16,5-3-2-16,-1 6-10 16,3 0 1-16,1 0 2 0,3 0-2 15,4 0 2-15,6-3-6 16,-3-3-1-16,-3 2 0 15,7-2 0-15,-1-3-2 16,-2 2 1-16,2 1-2 16,-10 0-1-16,0 0 1 15,1-1-1-15,-1 1 0 0,-4 0 0 16,1-4-38-16,-1-5-16 16,1 5-24-16,3-2-7 15,-3-4-58 1</inkml:trace>
  <inkml:trace contextRef="#ctx0" brushRef="#br0" timeOffset="28000.98">5951 12283 236 0,'4'9'90'0,"-4"-6"-70"0,-4 7 24 0,4-7 4 16,-3 6-5-16,-4 10 1 15,-4 12-9-15,-3 10-2 16,4 6-18-16,-5 10 2 0,5 21 3 15,3 29-5-15,7 6 2 16,3 28-1-16,8 9-1 16,7-12-5-16,-1 6-2 0,15-9-4 15,3-22-3-15,8-22-3 16,-5-25 1-16,5-13 1 16,6-15 2-16,0-10-14 15,4-12-7-15,0 2-63 16,-3-11-28-16,-8-7-59 15</inkml:trace>
  <inkml:trace contextRef="#ctx0" brushRef="#br0" timeOffset="28630.65">8541 12041 236 0,'-4'-22'90'0,"4"13"-70"0,4 3 21 0,-4 6 4 16,3 0-3-16,4 9-1 15,0 7-7-15,4 3-1 16,0 6-19-16,3 6 5 0,3 4 4 15,8 27 3-15,17 20 4 16,8 2-3-16,3 10-2 16,-4 29-7-16,-7 5-3 15,-6-5-9-15,-12 8-2 16,-10-2-2-16,-10-16-2 16,-8-16 1-16,-6-9-1 15,-8-16-33-15,1-13-13 16,-5-18-32-16,1-3-14 15,0-13-80 1</inkml:trace>
  <inkml:trace contextRef="#ctx0" brushRef="#br0" timeOffset="29710.02">6805 13051 228 0,'0'-9'85'0,"4"2"-66"0,-1-2 16 0,1-1 4 16,-1 7-8-1,1-3-1-15,-1 0-3 0,-3 6-2 16,0-6-14-16,0 2 7 0,0-2 4 15,-3 3 0-15,-1-3-1 16,1 3 2-16,-1-1 0 16,1 1-6-16,-4 3 0 15,0 3-6-15,-4 1-1 16,4 5-4-16,-7 4-1 16,3 2-1-16,1 1 2 15,-1 9-5-15,0 0-3 16,1 3-2-16,3 4 3 15,0 2 0-15,0 10 1 16,3-6 0-16,4-4 0 16,4 1-3-16,3-10 2 0,3-6 3 15,1-4 1-15,3-12 1 16,4-6 0-16,-1-12 0 16,4-7 2-16,1-7-5 15,-1 1-1-15,-4-3 2 16,-2-4 1-16,-1 1-4 15,-4-1 1-15,-3 7 0 16,0 3 2-16,-7 3 8 16,-7 6 3-16,0 7-6 15,0 3-2-15,0 6-3 16,4 9-2-16,-1 1 1 16,1 2 1-16,3 1-1 15,7 2-1-15,0 4 1 16,3 0-1-16,8 0-3 15,-4 0 2-15,4 6 1 0,3-7 0 16,-4-2 0-16,1 0 0 16,-4-4-3-16,-3-2 2 15,3-4-41-15,-11-3-17 16,4 3-36-16,1-6-16 16,-8 4-50-1</inkml:trace>
  <inkml:trace contextRef="#ctx0" brushRef="#br0" timeOffset="30131.59">7161 13060 356 0,'-3'7'134'0,"3"-4"-104"0,0 3 18 0,0-6 3 16,0 0-18-16,0 0 7 15,7 0-14 1,4 0-14-16,3 0-5 0,7 0-3 16,7-3 4-16,11 0 5 15,-4-3-7-15,7-4-1 16,8 7-5-16,-18-6-1 16,-1-1 1-16,-2 1 2 15,-8-1-39-15,-4 4-16 16,-3-3-131-1,-6-1-76-15,-8 4 116 16</inkml:trace>
  <inkml:trace contextRef="#ctx0" brushRef="#br0" timeOffset="32772.47">1291 15503 252 0,'-3'0'96'0,"3"0"-75"0,0-3 8 0,0 3-1 16,0 0-6-16,0 0-1 15,0 0 0-15,0 3-1 16,0-3-11-16,0 9 6 0,0-2 2 16,-4 2-1-16,1 4 1 15,-1 2-9-15,1 4-3 16,-1 3-3-16,0 6 1 16,1-3-2-16,-1-3-1 15,4-3-2-15,0-6 1 0,4-4-1 16,-1-3 0-16,5-3 2 15,2-3 0-15,1 0 0 16,-1-3 0-16,4 0 0 16,1 0 0-16,-1 3 0 15,3 0 0-15,4 0-3 16,-3 3 2-16,0 3 3 16,-8-2 1-16,4 5-4 15,4 0 1-15,-4 1 0 16,0 9 0-16,0-1 8 15,-7 4 7-15,-3 3 6 16,-4-3 4-16,-4 7-7 16,-3-7-3-16,-3-1-4 15,-1-2-2-15,1-3-5 0,-4-7-3 16,-1 1 0-16,-2-1-1 16,3-3 0-16,-4-2 0 15,-3-4-3-15,3 0 0 16,4 0-23-16,4 0-10 15,2 0-34-15,1-4-16 16,4-5-73 0</inkml:trace>
  <inkml:trace contextRef="#ctx0" brushRef="#br0" timeOffset="33268.05">1323 15440 252 0,'-7'16'96'0,"3"-13"-75"0,1 3 19 0,3-6 4 16,0 0-10-16,0 0-2 16,0 0-5-1,0 0-2-15,3 0-14 0,1 0 0 0,3 0 0 16,0 0 0-16,4-3 1 15,-1 0 0-15,4 0 0 16,4 3-4-16,0-3-3 16,-1 0 0-16,1-1-1 15,3 1-2-15,4-3-2 16,6-3 1-16,-2-4-1 16,-5 1 0-16,1-1 0 15,-4 1 0-15,-7 2 2 16,0 1-25-16,-7 9-10 0,-3 0-54 15,0 0-21-15,-1 0-39 16</inkml:trace>
  <inkml:trace contextRef="#ctx0" brushRef="#br0" timeOffset="34019.5">900 16362 272 0,'-7'0'104'0,"7"-3"-81"0,3 0 7 16,4 0-1-16,0-4-3 0,4 1 2 16,-1 0-4-1,1 0-1-15,3-1-12 16,7 1 4-16,7 0 3 0,4-1-6 0,7-5-2 15,17-7 3-15,-3-6 4 16,4-6-3-16,6-7 0 16,18-9-8-16,8 3-2 15,2-19 0-15,1 4 0 16,-14 2-5-16,-1 7 1 16,-3 13 2-16,-17 12 1 15,-8 12-1-15,-6 13-2 16,-19 6-28-16,-3 4-14 15,-3-1-27-15,-7-3-12 16,-4-6-73-16</inkml:trace>
  <inkml:trace contextRef="#ctx0" brushRef="#br0" timeOffset="34500.61">1217 16531 220 0,'-7'-6'82'0,"7"6"-64"0,0 0 15 0,0 0 2 15,0 0-5-15,7 6 2 16,4-3-1-16,-1 7 1 15,8-1-17-15,-4 7 9 0,0 6 3 16,0 9-6-16,-3 7 1 0,3 12-9 16,-3-3-3-16,-1-3-8 15,1 0-1-15,-1-6-1 16,1-10 0-16,-1 0 0 16,-3-9 0-16,1-13-33 15,-1-9-35 1,0-10-16-16,0-5-66 15</inkml:trace>
  <inkml:trace contextRef="#ctx0" brushRef="#br0" timeOffset="34904.33">1517 16525 368 0,'0'0'140'0,"0"0"-109"0,0 0 5 0,0 0-7 15,0 0-15-15,0 0-3 16,0 0-4-16,0 0-2 16,0 0-3-16,0 0-4 0,0 0 1 15,0-9 3-15,0 6 1 16,3-7-1-16,1 4 1 15,0 0-4-15,-4-1 0 16,0 7 7-16,0 0 4 0,0 0-3 16,3 3-2-16,-3 1-2 15,0 2 0-15,0 0-2 16,0-3 2 0,4-3-2-16,-1 10-1 0,1-10 1 15,-1 9 1-15,1-9-3 16,-1 9 0-16,1-2-28 15,-4-4-10-15,3 0-38 16,4-3-14-16,4-3-58 16</inkml:trace>
  <inkml:trace contextRef="#ctx0" brushRef="#br0" timeOffset="35415.94">1824 16193 316 0,'-4'0'121'0,"4"0"-95"0,-3 0 22 0,3 0 5 16,0 3-16-16,0 3-3 16,0 4-16-16,-4 5-6 15,4 4-7-15,-3 0-4 0,3 0 2 16,-4 6-4-16,4-3-2 15,0-3 2-15,0-7 2 16,0 7-2-16,4-10 0 0,-1 1-1 16,4-1 0-16,4-3 2 15,0-3 0-15,-1-3-3 16,4 0 2-16,4-3 1 16,-4 3 2-16,4 0-3 15,-4 0 0-15,7 0 1 16,4 3 0-16,6 4 8 15,-2-1 5-15,-5 3 2 16,1 1 1-16,-7-1 5 16,-4 1 1-16,-4-1-3 15,1 0 1-15,-11 1-7 16,-11 6 0-16,-3-4-8 16,-3-3-1-16,-5 10-4 15,1-3-1-15,4 0 1 16,-5-4 2-16,-2 1-23 0,6-7-8 15,0-3-26-15,4-3-10 16,7-3-25-16,4-3-11 16,-1-4-53-1</inkml:trace>
  <inkml:trace contextRef="#ctx0" brushRef="#br0" timeOffset="35670.8">1852 16149 340 0,'-3'-10'126'0,"6"10"-98"0,4-9 21 16,0 9 2 0,0-9-15-16,7 5-1 15,0-5-9-15,4 0-4 0,0-4-12 16,6 1-6-16,8-4-1 0,7 0-2 15,-7-3 2-15,3 7-9 16,0-4-1-16,-6-3-71 16,-8 4-33-16,-4-4-64 15</inkml:trace>
  <inkml:trace contextRef="#ctx0" brushRef="#br0" timeOffset="37486.31">9063 14612 224 0,'0'-6'85'0,"0"-3"-66"0,0-1 19 0,0 10 3 16,0 0-1-16,0 0 0 15,0 0-8-15,0 0-5 16,0 0-15 0,0 10-1-16,0-1 2 0,3 10-3 0,-3 3 2 15,4 6-3-15,-1 0 2 16,-3 10-4-16,4 0-2 15,-4-1 0-15,0-5-1 16,0 8-5-16,4-8 1 16,-4-7 0-16,0 3 2 15,0-9-1-15,3-3-1 16,1-4-2-16,-4-6-1 16,3-3-14-16,-3-3-4 0,7-6-62 15,4-3-27-15,3-4-32 16</inkml:trace>
  <inkml:trace contextRef="#ctx0" brushRef="#br0" timeOffset="37771.29">9289 14703 236 0,'0'7'88'0,"0"-7"-69"0,0-7 6 0,0 7 0 16,0 0-16-16,0 0-5 16,0 0-2-16,0 0-2 15,0 0 0-15,3 7-3 0,1-4 2 16,-1-3-17-16,1 6-5 15,-4-3-29-15,0-3-9 16,0 0-23 0</inkml:trace>
  <inkml:trace contextRef="#ctx0" brushRef="#br0" timeOffset="38583.98">8685 15183 244 0,'-7'3'93'0,"7"-3"-72"0,4-3 16 15,-4 3 2-15,3-6-4 16,4 0 4-16,1-1-1 15,-1 1-2-15,3 0-19 16,4 3 3-16,7-1 1 0,8 4-3 0,6 0 2 16,7 0-7-16,8 0-3 15,3-6 3-15,10 0 2 16,11-3-2-16,7-7 0 16,0 6-5-16,-3 1-3 15,-7 6 2-15,-4-3 2 16,-7 6-6-16,-7 0-2 15,-11 0 1-15,-7 6 1 16,-10-3-1-16,-8-3 1 16,-2 6-2-16,-8-6 2 15,-7 0-33-15,-4-6-12 16,1 6-41-16,-4-3-15 16,3-3-78-1</inkml:trace>
  <inkml:trace contextRef="#ctx0" brushRef="#br0" timeOffset="39122.37">8925 15591 244 0,'0'-7'93'0,"4"4"-72"0,-1-3 14 0,-3 6 2 15,4-3 3-15,-1 0 3 16,-3 3-1-16,7 0-2 0,1 3-21 15,-1 3 4-15,0 7 1 0,0 21-8 16,0 7-4-16,-4 12-7 16,1 1-2-16,-1-1-1 15,1-9 1 1,-1 3-2-16,1-10 2 0,-1-5-7 16,4-7-1-16,1-6-38 15,-5-10-14-15,1-6-64 16,-1-6-27-16,1-6 18 15</inkml:trace>
  <inkml:trace contextRef="#ctx0" brushRef="#br0" timeOffset="39320.48">9155 15700 348 0,'-4'0'132'0,"4"0"-103"0,4 0 14 0,-4 0 1 15,3 4-21-15,1 2-4 16,-4 3-15-16,3 4-2 16,-3-1-2-16,4-2-27 0,-4-1-9 15,3 1-48-15,4-10-19 16,4 0-32 0</inkml:trace>
  <inkml:trace contextRef="#ctx0" brushRef="#br0" timeOffset="39649.76">9454 15434 312 0,'0'-6'115'0,"0"-1"-89"0,0-2 23 16,0 3 4-16,0 6-11 16,4-3 1-16,0 3-14 15,3 6-5-15,0 6-14 0,-4 7 5 0,4 6 2 16,0 10-3 0,0 12 2-16,-3 12-7 15,-1 10-3-15,1-9-3 0,3-4-3 16,0-9-2-16,0-9 1 15,0-10-59-15,0-6-26 16,0-16-111 0</inkml:trace>
  <inkml:trace contextRef="#ctx0" brushRef="#br0" timeOffset="40550.58">4597 12929 312 0,'-4'-22'115'0,"4"6"-89"0,0 4 19 0,4 5 4 16,-4 7-12-16,0 0 1 16,7 7-6-16,0 5-2 15,3 16-17-15,5 7 3 0,2 6 4 16,-3 6-5-16,-3 9 2 16,3 16-4-16,0 10 0 15,-3-4-7-15,-1-6-4 16,1 3-1-16,-4-6-1 15,0 0 0-15,0-12 0 0,-3-16-16 16,6-23-66 0,-3-14-15-16,7-8-97 31</inkml:trace>
  <inkml:trace contextRef="#ctx0" brushRef="#br0" timeOffset="41359.03">7987 12505 236 0,'7'-25'90'0,"-7"13"-70"0,0-4 10 0,0 10-1 16,0-4-4-16,0 1 0 15,0 0 1-15,0-1 3 16,-4 1-15-16,4 6 7 0,0-4 3 16,0 7 1-16,0 10 2 15,4 5-4-15,3 14-2 16,0 5-3-16,4 4-1 15,-1 15-5-15,4 19 0 16,0 7-7-16,1 2-3 16,-1-6-1-16,0-6 1 15,0-6-1-15,-4-3-1 16,1-7 1-16,-4-6-1 16,0-9-29-16,0-13-13 0,-3-10-47 15,3-5-20-15,0-4-49 16</inkml:trace>
  <inkml:trace contextRef="#ctx0" brushRef="#br0" timeOffset="50441.6">2981 14202 172 0,'0'0'66'0,"0"0"-52"0,0 6 6 0,0-6-3 15,0 0-4-15,0 3 0 16,4-3-1-16,-4 10 2 16,3-4-7-16,1 3 0 0,-1 4 0 0,1-1 1 15,-1 4 2-15,8 0-5 16,-4-1-3-16,3 1 5 15,1-3 3-15,-4 2-1 16,4-2 0-16,-1-1-3 16,4 1 1-16,0-4-2 15,1 1 0-15,-1-1-1 16,3 0 2-16,-3-2-3 16,0 2-2-16,1-3 2 15,2 4 0-15,1-1 1 16,0-6 2-16,-1 7-1 15,4-4 0-15,-3 3 3 16,-4 1 5-16,4-1-7 0,-1-2-1 16,1 2-3-1,0 0 1-15,6-2-2 0,-3 2 2 16,4-6 0-16,3 7 1 16,1-1 0-16,6-3 0 15,-7-3 0-15,11 7 0 16,0-4 2-16,-8-3 3 15,5-3-2-15,-4 6-2 16,6 1-2-16,-6-4 0 16,7 3-4-16,7 0 0 15,-4 1 1-15,4-4 2 16,7 3 8-16,-11-3 5 16,4 0-7-16,-4-3-4 0,1 0-3 15,-1-3 1-15,0 3-1 16,4 0 2-16,4 0 0 15,-5 3 1-15,5 0-2 16,3 4-2 0,-7 2 1-16,7 1-1 0,-8-1 0 15,5-3 0-15,6 4 0 16,8-7 0-16,3 6 6 16,-4 1 4-16,-3-1-1 15,-7 0 0-15,4 1-8 16,-8-1 0-16,7 4-1 15,4-4 2-15,4 1-3 16,-4-1 0-16,0-3 1 0,-7-3 2 16,0-3 8-16,0-6 3 15,3-3-6-15,8-4-2 16,-4-3-3-16,7 1 1 16,-15-1-2-16,8 0 2 15,-14 1-2-15,4 5-1 16,3-2-2-16,0-1 1 15,7 1 1-15,-8-1 2 16,8-2 5-16,-7-1 4 16,0-3-6-16,7-6-1 15,-7 6-2-15,-3 7-2 16,-1-4-4-16,7 0 0 16,-6 1 6-16,3-1 6 0,-4 0-4 15,-3-3-2-15,-4-3-1 16,-3-3 1-16,-4 0 1 15,1-6 1-15,-1 3-5 16,-3 3 1-16,6-4 0 16,5 1 2-16,3 3 1 15,-1 3 1-15,5 0-5 16,-8 3 1-16,-3-3 0 16,-4 0 2-16,-6 4-1 15,-1-1-1-15,-4 0 1 16,-2 7 1-16,2-4-1 15,-6 0-1-15,0 4 1 16,-1-1 1-16,1 4-3 16,-4-1 0-16,0 1 1 15,0-1 2-15,0-2-3 0,0-4 0 16,1 1 3-16,2-4 1 16,1-3-4-16,-1 0 1 15,1 3 2-15,3 0 1 16,-10 4-4-16,3 2 1 15,-3 4-2-15,-1-1 0 16,1 4-27-16,-4 0-13 16,3-1-22-16,1 1-11 15,-4 3-65 1,4 3-67-16,-11 6 74 16</inkml:trace>
  <inkml:trace contextRef="#ctx0" brushRef="#br0" timeOffset="51598.04">4893 13753 228 0,'0'-6'88'0,"0"6"-69"0,0 0 15 15,0 0 1-15,0 0-12 16,0 0 0-16,0 0-12 16,4 3-2-16,-1 0-5 15,1 0 2-15,3 1 0 0,0-1 2 16,0 0 0-16,7 0 2 0,4 0 1 16,-1 3-1-16,1 4-1 15,3-1-3-15,4 1 1 16,-8 8 0-16,4-2 3 15,1 0-3-15,-1-1 1 16,4 1-3-16,-4 0 0 16,3-7-1-16,1 7 2 15,0-4 3-15,7-2 5 16,-4-1-2-16,7 4 1 16,4-7-3-16,3 0-1 15,-3-3-3-15,0 1 1 16,3-1-4-16,-7 0-2 0,1 0 2 15,2 0 2-15,-9 0-2 16,6-3 0 0,4 0 5-16,3-6 3 0,4 0-4 15,3-7 1-15,1-2-1 16,-4-1 1-16,3-3-7 16,-14 6 0-16,1 1-3 15,-1 3 0-15,-7-1 2 16,-3 4 0-16,-4 0 0 15,0-4 0-15,0 1 0 16,4-4 2-16,-7-6 1 16,3 7 3-16,0-7-5 15,0 3-1-15,0 1 0 16,4 2 0-16,-11 4-3 0,4-1 2 16,-1 4 3-16,-3 0 1 15,-3 0-1-15,0-1 1 16,-1 1-2-16,-3 6-1 15,0-9 1-15,4 5 1 16,-8-2-1-16,4 6 2 16,-3-3-4-16,0-3 0 15,-1 6 1-15,-3 0 0 16,4 0-5-16,-4 0 1 16,3 0-53-16,-3 6-22 15,4 3-116 1</inkml:trace>
  <inkml:trace contextRef="#ctx0" brushRef="#br0" timeOffset="52756.15">5211 15155 252 0,'0'-10'96'0,"3"4"-75"0,-3 3 14 0,0 3 3 16,0 0-11-16,0 0-1 15,0 0-6-15,0 0-3 16,0 0-9-16,4 6-3 0,-1 7-1 15,1 9 2-15,-1 6 3 16,4 16-4-16,0 3-1 16,-3-3-2-16,-1 0 1 15,1-3-4-15,-1-4 0 16,1-5-1-16,-1-7 0 16,5-7 0-16,-5-5 0 15,1-4-5-15,-4-6-3 16,0-3-43-16,0 0-17 15,7-3-66-15</inkml:trace>
  <inkml:trace contextRef="#ctx0" brushRef="#br0" timeOffset="53144.71">4992 15515 228 0,'3'0'88'0,"1"-3"-69"0,6-6 19 16,1 9 6-16,-4-3-5 15,0 3 1-15,0 0-7 16,-3 0-3-16,3 0-16 16,3 0-2-16,4-6-1 0,1 6 0 0,2-10 3 15,4 1-1-15,11-1 0 16,-7-5-3-16,3-4 1 15,7-3-4-15,8 0 1 16,-5 0-3-16,5 3 0 16,-1 3-3-16,-3 7 1 15,-7 3-2-15,-4 0 2 16,-3 2 0-16,-8 4 1 16,-3 0-2-16,-3 0-2 15,0-3-2-15,-4 0 1 16,0 0-39-16,0 0-18 15,0 0-41-15,0 0-18 16,-4 3-21 0</inkml:trace>
  <inkml:trace contextRef="#ctx0" brushRef="#br0" timeOffset="53521.72">5743 15023 256 0,'-3'3'96'0,"3"-6"-75"0,0 3 14 0,0 0 1 15,0 0-6-15,0 3 0 16,0 4-9-16,0 2 0 15,0 0-12-15,0 4 3 0,0-1 2 16,0 1-1-16,0 6 0 16,0-10-5-16,3 7 0 15,4-4-3-15,0-2 2 16,7-4-2-16,-3-3 0 16,0 0-3-16,6-3 1 15,-3 0-2-15,4-3 2 16,0 0-7-16,-1 0 1 15,4 0-61-15,-6 0-24 16,-1 3-73 0</inkml:trace>
  <inkml:trace contextRef="#ctx0" brushRef="#br0" timeOffset="53850.21">5969 14989 284 0,'-11'0'107'0,"11"3"-83"0,-3-3 17 16,3 0 2-16,0 0-8 15,0 0 2-15,0 0-10 0,3 9-2 16,1 1-14-16,-1 5 2 0,1 4 3 15,3 6-6-15,4 13-1 16,-1 12-7 0,4 6-2-16,4-2 0 0,-7-7 2 15,3-6-3-15,-4-7 0 16,1-6-17-16,-1-6-8 16,-3-6-30-16,1-7-15 15,-1 1-88 1</inkml:trace>
  <inkml:trace contextRef="#ctx0" brushRef="#br0" timeOffset="64826.57">2805 13142 204 0,'0'-10'77'0,"0"1"-60"0,0 0 15 0,0 2 4 15,0 1-3-15,0 0 1 16,0 0-6-16,0-1 0 16,0 4-16-16,0 0 2 0,0 3 2 15,0 0 1-15,0 0-1 16,0 0 0-16,0 0 3 15,0 0 2-15,0 0 2 16,3 3-4-16,1 7 1 0,-1 5-7 16,4 7 0-16,0 10-6 15,-3 11 1-15,3 11-1 16,0 2 1-16,0 1-2 16,0 2 1-1,-3-5-2-15,-1-7 2 0,1 0-2 16,-1 3 0-16,1-6-3 15,3-7 1-15,-4-5-2 16,1-7-1-16,-1-6-2 16,1-7-1-16,-1-9 4 15,1-12 1-15,-1 3-58 16,1-7-24-16,3 7-119 16</inkml:trace>
  <inkml:trace contextRef="#ctx0" brushRef="#br0" timeOffset="66295.28">6152 12907 200 0,'0'-25'74'0,"4"15"-58"0,0-12 14 16,-1 10 3-16,-3-4 5 15,4 0 4-15,-1 1 0 16,1-1 1-16,-1 7-24 16,-3 5 11-16,0-2 5 0,0 6-11 15,0 10-1-15,0 8-7 16,0 11-2-16,-3 2-4 16,3 4-1-16,-4-4-1 15,4 0 0-15,0-6-4 16,0 0-1-16,0-3-1 15,0 0 1-15,0-3-2 0,0-3-1 16,0-4-2-16,4-2-1 16,-1-1 2-16,4-3 2 15,0 1-2-15,0-1-2 16,4-6 4-16,-1 0 1 16,1 0-3-16,0 3 1 15,-1 0 0-15,4 0 2 16,0 0-3-16,-3 1-2 15,0 2 2-15,-1 0 2 16,-3 4 0-16,0-1 2 16,-3 0 7-16,-4 1 5 15,0 2-1-15,-4-2 2 0,-3-1-7 16,0 1-1-16,-3-1-4 16,-1 0-1-1,4-2-1-15,-11-1-2 0,4 0 1 16,0-3-1-16,0-3-16 15,3 7-4-15,1-7-36 16,3 0-17-16,3-7-47 16,4 7-22-16,4-3 1 15</inkml:trace>
  <inkml:trace contextRef="#ctx0" brushRef="#br0" timeOffset="66700.33">6174 12668 260 0,'-7'0'96'0,"7"0"-75"0,3 7 12 0,-3-7 0 16,4 0 4-16,3 3 4 16,0 0-2-16,0 3 1 15,-4 1-22-15,1-1 7 0,-1 0 3 16,4-3-7-16,0 0-1 0,1-3-6 16,2-3-1-16,8-3-5 15,6-3 0-15,1-1-3 16,7-6 0-16,0 7-3 15,-1 0 1-15,-9-1-4 16,-1 1 0-16,-4 9 1 16,-3-3 2-16,-3 3-32 15,-4 0-14-15,-3 0-38 16,-1 0-15-16,1 0-70 16</inkml:trace>
  <inkml:trace contextRef="#ctx0" brushRef="#br0" timeOffset="70062.91">3849 16456 208 0,'-7'3'77'0,"3"-3"-60"0,1 0 17 16,3 0 4-16,0 0-7 15,0 0 2-15,0 0-6 16,0 0-2-16,0 0-13 16,0 0 3-16,0 0 5 0,0 0-2 15,0 0-1-15,0 0-3 16,3 0 1-16,4 0-4 0,0 0-1 16,0 0-2-16,4 0 2 15,3-3 1-15,7 0 3 16,-3 0-3-16,10 0 1 15,4-4-5-15,3 1-2 16,-7 0 0-16,4 3-1 16,-4 0-2-16,1-1 1 15,-5 4 0-15,-10 0 3 16,4 0-1-16,-4 0 0 16,-3 0-1-16,-4 0 2 15,0 0-1-15,0 0 2 16,-4 4-6-16,-3-4-3 15,4 3 3-15,-4-3 1 0,0 0-3 16,3 3-1-16,-3 0-46 16,4 0-17-16,0 0-76 15,-1-3-32-15,-3 0 38 16</inkml:trace>
  <inkml:trace contextRef="#ctx0" brushRef="#br0" timeOffset="70590.36">4314 15995 192 0,'-3'-9'71'0,"3"6"-55"0,0-7 9 0,0 7 1 16,0 0 2-16,0 3 3 16,0 0 3-16,0 0 4 15,0 0-21-15,0 0 2 0,0 6 1 16,0-3-5-16,3 13 2 15,1-3-4-15,3 12 0 0,0 0 4 16,4 12 3-16,-1 17 1 16,1 5-1-16,-1 1-4 15,1-1 0-15,3 4-5 16,-7 0 1 0,0 3-5-16,0-4 1 0,-3-8-7 15,3-4-1-15,0-13 0 16,0-8 2-16,0-10-1 15,0-1-1-15,0-8 1 16,-3 2-1-16,-1-5 0 16,1-4 2-16,-1 0-3 15,1-3-2-15,-4 0-49 16,7-3-20-16,-4-7-63 16,4-2-27-16,1 2 35 15</inkml:trace>
  <inkml:trace contextRef="#ctx0" brushRef="#br0" timeOffset="72061.82">5031 16080 244 0,'-4'-6'93'0,"4"2"-72"0,0-2 9 0,0 3 2 15,0-3-7-15,0-1 3 16,0 1-7-16,0 6-1 16,0 0-11-16,0 0 3 0,0 0 2 15,0 0 1-15,7 0 1 16,0 3-6-16,-3 7-2 15,3 2 2-15,0 10 1 16,0 10-3-16,3 8-3 16,1 7-2-16,0 0 0 15,-1-3-2-15,1-6-1 0,-1-4 1 16,5 1 1 0,-8-10-3-16,0-3-2 0,0-3 4 15,-4-4 1-15,1-5-3 16,-1-1 1-16,1 1 0 15,-1-1 2-15,1 0-3 16,-1-2-2-16,-3-4-16 16,4 0-5-16,-4-3-23 15,0 0-8-15,3-6-94 16</inkml:trace>
  <inkml:trace contextRef="#ctx0" brushRef="#br0" timeOffset="72977.87">4773 16541 232 0,'-3'-7'88'0,"3"-2"-69"0,0 6 6 0,0-3 0 16,0 6-5-16,-7-10 0 16,7 7-2-16,-4-3-1 15,0 6-9-15,1-3 4 0,-1 0 1 16,1-1 5-16,-1 4 3 15,-3 0-5-15,0 0 1 16,0 4-6-16,-3 2 1 16,-1 0-3-16,0 4 0 15,1 2-5-15,3 4-1 0,3 6-1 16,1 6-2 0,3 3 1-16,3 4-1 15,1-4-3-15,3-3 2 0,3-3 1 16,1-9 0-16,0-6 2 15,-1-10 1-15,4-4 5 16,0-8 3-16,-3-7-4 16,3-6 1-16,-7-3-1 15,0 0 1-15,-3 6-4 16,-4 3-3-16,0 0 2 16,0 6 2-16,0 4 4 15,0 3 2-15,0 6-5 16,0 3-4-16,0 3-4 15,0 7 1-15,3 2 1 0,1 7 0 16,3-3 0-16,0 9 0 16,3-6 0-16,1-3 0 15,0-3 0 1,3-7 0-16,0-3-3 0,-4-6 2 16,5-6-54-16,-5-3-25 15,1-1-99 1</inkml:trace>
  <inkml:trace contextRef="#ctx0" brushRef="#br0" timeOffset="73695.94">4964 16237 288 0,'-4'6'110'0,"4"-3"-86"0,0 6 13 0,0-9 0 0,0 7-9 16,0-4 0-16,0-3-4 15,0 6-3-15,0-3-11 16,0-3 2-16,0 0 2 0,4 0 1 16,3 0 1-16,3 0 0 15,4 0 0-15,4 0-2 16,10 0 1-16,-7 0-4 16,8-3-1-16,-1-3-4 15,4-4-1-15,-8 7-6 16,1-3 1-16,-4-3 0 15,0 5 2-15,-3-2 1 16,3 0 1-16,-10-3-5 0,3 2 1 16,-4 1-13-16,1 0-5 15,0-1-52 1,-1 1-21-16,8 3-91 16</inkml:trace>
  <inkml:trace contextRef="#ctx0" brushRef="#br0" timeOffset="74432.14">5659 15961 312 0,'0'-10'118'0,"3"1"-92"0,-3 3 15 15,0 6 0-15,0 0-3 0,0-4 2 16,0 4-14-16,0 0-3 16,0 4-13-16,-3 2 0 0,-1 3 3 15,-3 1-5-15,-4 2-2 16,4 1-3-16,0-4 0 16,0 1-4-16,4-1 0 15,-1 0 1-15,1 4 0 16,3-7-3-16,0 0 2 15,3 1 1-15,4-1 0 16,0-3-3-16,0-3 2 16,7 3 1-16,1-3 2 15,-5 0-3-15,4 0-2 16,4 0 2-16,0 0 2 16,-1 3 0-16,1 1-1 15,7-1-2-15,-8 3-1 16,8 0 2-16,0 4 2 0,-4-1 0 15,0 4-1-15,0-4 1 16,-10 10 1-16,-1 0-1 16,-3-1-1-16,-3 4 12 15,-8 3 4-15,-6-3-2 16,-4 7 0-16,-8-4-8 16,1-3-2-16,0-3-2 15,0-7-2-15,-4 7 1 16,8-3 1-16,-8-7-3 15,7-6-2-15,4 3-31 16,4-12-13-16,2 3-20 16,5-13-9-16,3-3-40 0,3-6-18 15,8 0 16 1</inkml:trace>
  <inkml:trace contextRef="#ctx0" brushRef="#br0" timeOffset="74702.5">5662 15835 336 0,'-18'3'126'0,"18"-6"-98"0,0 3 12 0,0 0 0 0,8-6-7 15,2 0 1-15,1-4-11 16,3 1-1-16,3-4-13 15,5-2-3-15,2-7 0 0,8 3-3 16,0-3 0-16,7 3-1 16,-1 0-2-16,1 4-17 15,-4 2-9-15,-3 4-52 16,4-1-25-16,-12 10-59 16</inkml:trace>
  <inkml:trace contextRef="#ctx0" brushRef="#br0" timeOffset="75362.3">6382 15942 256 0,'-4'-10'96'0,"1"4"-75"0,-1 0 14 0,4 3 3 16,-3 0-7-16,-1 0-1 15,1-1-5-15,-1 1-2 16,1 3-12-16,-1-3 2 0,-3 3 1 0,0 0 4 15,0 0 3-15,0 3 0 16,0 0-1-16,0 4-4 16,0 2-2-16,0 4-2 15,0-1 0-15,3 7-4 16,-3 0 0-16,-4 9-5 16,8-3-2-16,-1 0 0 15,4 0-1-15,4-3-3 16,6-3 0-16,1-10 2 15,-4 1 2-15,7-10 4 16,4-3 2-16,-1-7 1 16,1 1 2-16,0-7-3 15,-4 1 1-15,0-4 1 16,-7 0 2-16,-7 0-3 16,0 3 0-16,0 4 4 0,0-4 2 15,-4 13-5-15,1-3-3 16,3 12-3-16,0-3-3 15,3 13 1-15,1-4-1 16,0 7 0-16,6 3 0 16,4 0 0-16,4 0 0 15,3 0-3-15,4-3 2 16,3 3 1-16,-14-7 2 16,4-2-39-16,-4-4-14 15,-4-5-54-15,-3-8-24 16,-7 4-55-1</inkml:trace>
  <inkml:trace contextRef="#ctx0" brushRef="#br0" timeOffset="76190.49">5503 16992 312 0,'-14'10'115'0,"14"-13"-89"0,0 3 10 0,0 0-2 16,0 0-2-16,7-4 4 16,0 1-7-16,4 3-1 15,7 0-15-15,-8 0 3 0,8 0 2 16,3 0-8-16,0 0-3 15,0 0-7-15,4 0 0 0,-7-3 2 16,3-3 1-16,-4 0-4 16,1-4 1-16,-4-2-55 15,-3 2-23 1,-1 1-104-16</inkml:trace>
  <inkml:trace contextRef="#ctx0" brushRef="#br0" timeOffset="76414.28">5676 17133 272 0,'-7'25'104'0,"11"-12"-81"0,-1 3 14 16,1-13 1-16,3 0-7 0,3-3 2 16,1-6-10-16,0-10-2 15,3 3-12-15,3-2-3 0,8-1-2 16,-7-3 0-16,3 7 0 15,0 2-5-15,0 1-1 16,0 0-48-16,4 2-19 16,-7 1-84-1</inkml:trace>
  <inkml:trace contextRef="#ctx0" brushRef="#br0" timeOffset="76776.27">6152 16616 312 0,'-10'3'118'0,"6"-3"-92"0,4 3 11 15,0 7-1-15,0-1-11 16,0 7-2-16,0 6-5 15,0 3-1-15,4 3-9 16,3-3 4-16,-4 3 1 0,1 1-4 16,3-7-1-16,-3-1-2 15,6-2-1-15,1-3-3 16,-1-7-2-16,1 1 3 16,-1-4 0-16,1-3-4 15,0-3 1-15,3-9 0 0,3 6 0 16,-6-7-3-16,-4-5 2 15,4 5-54-15,-1-6-23 16,4-2-93 0</inkml:trace>
  <inkml:trace contextRef="#ctx0" brushRef="#br0" timeOffset="77090.03">6297 16506 304 0,'-10'0'112'0,"10"0"-87"0,0 7 24 0,0-7 4 16,0 3-8-16,0 3-2 0,3 6-16 16,1 4-6-16,3 9-12 15,0 16-6-15,3 12 0 0,4 7-2 16,4-4 2-16,0 4-2 15,3-4-1-15,0 10-2 16,-3-6 1-16,-1-1 1 16,1-8 2-16,0-17-3 15,-1-6 0-15,-3-15-12 16,4-13-5-16,-7-10-41 16,3-5-16-16,-4-10-92 15</inkml:trace>
  <inkml:trace contextRef="#ctx0" brushRef="#br0" timeOffset="77599.56">6717 16707 316 0,'-4'-9'118'0,"4"5"-92"0,0 1 11 0,0 0-1 16,-3 3-5-16,-1 3 4 16,-3 7-4-16,0 5-1 0,0 7-17 15,0 7-1-15,0-1-1 0,0 9-4 16,3-2-2-16,1-1-2 16,3 1-3-16,3-1 1 15,-3 1-1-15,8-7-3 16,2-9 2-16,1-7 1 15,-1-5 0-15,4-7 4 16,0-10 2-16,1-5 2 16,-5 2 0-16,-3-12 4 15,-3 0 3-15,-4-6-6 16,0-4-1-16,-4 1-2 16,1 5 1-16,-4 4 5 15,3 10 4-15,1 8-4 0,-1 10-2 16,4 7-5-16,0 6-2 15,4 5-1-15,3 1-2 16,3 0-2-16,8-3 1 16,-4 3 1-16,7-6 0 15,4-1-3-15,0-2 2 16,3-4-26-16,-4 1-11 16,1-7-52-16,-4 6-22 15,-7 1-76 1</inkml:trace>
  <inkml:trace contextRef="#ctx0" brushRef="#br0" timeOffset="81863.97">10516 8947 192 0,'7'-47'71'0,"0"34"-55"0,-3-9 15 0,-1 16 5 15,1 0-3-15,-4 2 3 16,0 4-14-16,0 4-3 0,0 5-11 15,-4 16-3-15,1 6 1 0,3 13-3 16,-4 10-2-16,4 8 2 16,0 17 2-16,0 30 7 15,0 17 4-15,0 37-2 16,0 34 0-16,0 35-6 16,0 29-3-16,0 8 0 15,4 20-1-15,-1-7 6 16,5 0 4-16,2-6-7 15,8-6-4-15,3 9-2 16,7-22 1-16,4 19-1 16,0-28-1-16,-4 15 1 15,-3-25-1-15,-8 16 0 16,-6-25 2-16,-11 22-1 0,-4-25 2 16,-3 12-4-16,0-15 0 15,0-13 1-15,0 3 2 16,0-28-3-16,3 0 0 15,4-6 1-15,0-32 2 16,4-12-1-16,0-10-1 16,-1 7 1-16,4-22-1 15,0-13 0-15,0-3 0 16,0-25 0-16,-3-13 2 16,-1-18-10-16,-3-25-48 15,-7-26-17 1,-3-25-77-16</inkml:trace>
  <inkml:trace contextRef="#ctx0" brushRef="#br0" timeOffset="83168.67">11910 8878 192 0,'0'-16'71'0,"0"13"-55"0,0 0 22 0,0 3 8 16,0 0 0-16,3-7 3 15,-3 7-10-15,0 0-4 16,0 0-19-16,0 0 1 0,0 4 1 16,0 11-4-16,0 17 0 15,0 21-8-15,0 10-2 16,0 2 7-16,-3 14 2 15,-1 18-9-15,-3-3-1 16,0-6 6-16,-3-13 5 16,3-9-4-16,-1-6-1 15,5-13-5-15,-1-7-3 0,4-8-3 16,4-4 1-16,3-3-1 16,4-6 0-16,3-4 2 15,3-5 2-15,8-7-3 16,7-3 0-16,10-3 3 15,7-3 1-15,4-4-1 16,4-5-2-16,-4 5 1 16,-4-9-1-16,-7-3 2 15,-6-3 1-15,-4-6-1 16,-8-7 1-16,-10 4 0 0,-7-7 1 16,-7 0-2-16,-7 10 1 15,-7 0-2-15,-14 2-1 16,-11 1 1-16,-7 3 1 15,-7 3-3-15,0 3-2 16,8 7-1 0,6 2 3-16,7 4 0 0,4 3 1 15,10 3-5-15,8 0 1 16,6-3 0-16,15-7 2 16,10-5-1-16,18-4 1 15,10-6 2-15,4-13 2 16,-4-12 8-16,-3-3 3 15,-3-7-2-15,-8 1-1 16,-3 2-4-16,-11-2-1 16,-7-1-3-16,-11 0 1 0,-10-2 0 15,-10-1 1-15,-22 7-5 16,-18 9 1-16,-10 15 0 16,4 16 0-16,-1 16-3 15,4 19 0-15,8 13-3 16,13-1-1-16,14 0-16 15,14 1-5-15,11-1-15 16,11 4-5-16,10 2-21 16,7 4-6-16,15 12-70 15</inkml:trace>
  <inkml:trace contextRef="#ctx0" brushRef="#br0" timeOffset="83681.48">12922 9251 260 0,'-14'0'96'0,"7"-3"-75"0,-7 3 19 0,7 0 2 15,-4 0-11-15,-3 3-1 16,-3 3-11-16,-8 3-4 16,0 1-8-16,-3 6-1 0,0 5 1 15,3 20-3-15,4 6-1 0,7 7-1 16,7-4 1-16,7-3 4 16,10-3 6-16,11-4-7 15,11-8-1-15,4-10 3 16,2-3 3-16,5-13 0 15,3-9 1-15,6-10 2 16,1-9 2-16,0-15-1 16,-3-14 1-16,-8-2-4 15,-10 9-2-15,-15 3-2 16,-10 1 0-16,-14 8 0 16,-14 7 2-16,-11 3-7 15,-3 3-2-15,-4 1-1 0,8 15 0 16,6-4 0-16,-3 7 0 15,-4 0-9 1,7 7-4-16,8-4-26 0,10 3-10 16,7-3-26-16,7-3-10 15,7 0-78 1</inkml:trace>
  <inkml:trace contextRef="#ctx0" brushRef="#br0" timeOffset="84011.81">13448 8649 276 0,'-7'-44'104'0,"7"25"-81"0,-4 3 18 16,4 13 9-1,0 3-23-15,0 16-11 16,0-4-6-16,0 20-7 16,0-10 3-16,0 28 3 0,0-12-5 15,4 43 0-15,-1-12-2 16,4 16-2-16,-3-16 1 16,3 25 1-16,4 19-3 15,3-22 0-15,0-19 3 16,-4-32 1-16,-3-5-39 0,4-13-15 15,-4-3-98 1</inkml:trace>
  <inkml:trace contextRef="#ctx0" brushRef="#br0" timeOffset="84265.56">13194 9135 312 0,'53'-16'115'0,"-53"16"-89"0,67-31 14 0,-39 15 1 15,11-3-6-15,17-3 4 16,11 0-12-16,7 4-5 0,-7 2-12 16,-3 3-6-16,3 1-3 0,-4 2-1 15,1-2 2-15,-4 2-23 16,-7 7-8-16,-4-3-32 15,-10 3-12-15,-11 6-80 16</inkml:trace>
  <inkml:trace contextRef="#ctx0" brushRef="#br0" timeOffset="84639.98">13854 8320 288 0,'-11'-16'110'0,"11"13"-86"0,0 3 7 0,0 0-2 16,4 3-5-16,-1 3 1 15,1 10-6-15,-1 9-1 16,1 19-10-16,-4 18-1 0,0 11 3 16,-4 8-4-16,1 26 2 15,-1 9-5-15,1-3 0 16,3-10-1-16,0 4-2 0,3-7 1 16,4-12-1-16,0-13 0 15,4-12 0-15,-1-19-7 16,1-7 0-16,-4-5-48 15,0-14-20 1,4-5-75-16</inkml:trace>
  <inkml:trace contextRef="#ctx0" brushRef="#br0" timeOffset="85105.76">14122 9179 260 0,'-7'0'96'0,"3"0"-75"0,-6 0 17 0,6 0 1 16,-3 6-12-16,-4 3-3 15,1 4-10-15,-1 3-1 16,1 2-8-16,-1 4-3 0,4 7 1 15,3 2-2-15,8 3-1 16,7 1 7-16,6-7 3 16,4 3-1-16,8-9 0 15,2-6-1-15,1-10 2 16,0-12 6-16,0-6 2 16,-4-10-1-16,-3-7 0 0,-8-2-1 15,-3 0 0-15,-3-1-4 16,-8 1 0-16,-6 0-3 15,-4 2 2-15,-7 1-8 16,-7 0-2-16,-1 3-3 16,1 12 0-16,0 4 0 15,3 6-2-15,4 9-19 16,4 3-8-16,6 10-28 16,4-3-13-16,7 3-93 15,4 6-48 1,3 6 109-16</inkml:trace>
  <inkml:trace contextRef="#ctx0" brushRef="#br0" timeOffset="85542.31">14503 9461 360 0,'3'-16'134'0,"-3"0"-104"0,0 4 12 0,0 3-4 15,-3-4-10-15,-1-6 0 16,-3 0-11-16,4-3-5 15,-1-3-7-15,1-3-2 0,3-6 3 16,7-7-3-16,7-9-2 16,3 0 2-16,5 2 0 15,2 5 3-15,1 11 3 16,-7 7-4-16,-1 9-3 0,1 10 1 16,-4 19 2-16,-3 15-2 15,-1 10-2-15,1-1-3 16,3 1-1-16,0-7 2 15,0-3 0 1,0-9 1-16,4 0 0 0,-1-6 2 16,5-4 3-16,2-6-4 15,1 0-1-15,3 0-2 16,0 4 0-16,-3 2 4 16,-4 7 3-16,-7 3-2 15,0 6 0-15,-6 6-1 16,-1 0 1-16,0 1-7 15,-4-4 1-15,4-6-39 0,0-3-14 16,0-4-23-16,-3 1-8 16,-1 0-70-1</inkml:trace>
  <inkml:trace contextRef="#ctx0" brushRef="#br0" timeOffset="86215.97">11730 10122 280 0,'0'4'107'0,"7"-4"-83"0,7 0 6 0,-7 0-1 16,7 0-7-16,4-4 1 15,3 1-1-15,7-3-2 16,4 0-10-16,7 3 7 0,24-4 5 15,25 1 0-15,8-3 1 16,24-7 3-16,24 3 1 16,19-12-3-16,27-3-1 15,4-6-6-15,21-1 0 16,-7 7-10-16,18-3-2 16,-18 2 1-16,8 1 1 0,-22 0-1 15,-18 0-1-15,-49 9-1 16,39-16 2-16,-46 10-3 15,0-6-2 1,-29 9 0-16,-13 0-1 0,-18 13 0 16,-14 9 2-16,-14 9 1 15,-11 4 1-15,-7 2-27 16,-7-2-11-16,0-1-43 16,-3-2-18-16,-1-10-100 15</inkml:trace>
  <inkml:trace contextRef="#ctx0" brushRef="#br0" timeOffset="87357.25">12160 10818 212 0,'4'-9'79'0,"-1"-3"-61"0,4-4 19 15,0 10 6-15,0-4-9 16,1 4 0-16,-1 0-6 16,0-1-3-16,0 4-13 15,-4 3 8-15,-3 3 3 0,-3 7-7 16,-4 5-4-16,-4 11-7 15,0 5-2-15,-3 16-1 16,0-3 1-16,0-3-2 16,4-4-1-16,3-2-2 0,3-7 1 15,4-9 1-15,7 0 2 16,7-10-3-16,7 0 0 16,8 1 1-16,6-7 0 15,4-3 0-15,-1 0 0 16,5 3-3-16,3 3 2 15,10 1 3-15,4 5 1 16,0 4-4-16,0 3-1 16,-7 3 9-16,-7 3 8 15,-7 6 1-15,-8 3 2 16,-6 1 4-16,-7 3 3 16,-8-4 2-16,-3-3 1 15,-10 1-7-15,-8-4-2 16,-14-3-11-16,-10-6-3 15,-7-3-3-15,-8-4 1 0,1-2-4 16,3-4-2-16,-3-6 2 16,-1 0 0-16,1-3-19 15,-4-10-9-15,7-3-12 16,4 1-4-16,10-1-16 16,8-3-6-16,9-6-85 15,8 6-54 1,4-6 92-16</inkml:trace>
  <inkml:trace contextRef="#ctx0" brushRef="#br0" timeOffset="87616.29">12375 10712 272 0,'-14'-13'101'0,"14"4"-78"0,7-4 13 0,0 7 2 16,1-3-11-16,6-1-1 16,3-2-4-16,8-1-2 15,17-2-10-15,11-1-4 0,11-3 0 16,-1 7-3-16,-3 2 0 16,-3 4-1-16,-1 6 1 15,4 3-42-15,-4 3-16 16,-3 4-98-1</inkml:trace>
  <inkml:trace contextRef="#ctx0" brushRef="#br0" timeOffset="88214.9">13272 11113 272 0,'3'-15'104'0,"-3"-4"-81"0,4 0 9 0,-1 6 1 15,-3-2-8-15,0-1 3 16,-3 3-7-16,-4 1-1 15,-4 3-11-15,-3 9 1 0,-4 9 1 16,-3 13 0-16,-4 0 1 16,1 6-9-16,-1 3-1 15,4 7-4-15,0 3 0 16,6 9 2-16,5 3 2 16,6-3-1-16,8-9-1 15,6-3 7-15,5-13 3 16,6-13-1-16,7-12 0 0,0-12 1 15,0-10 1 1,1-9 1-16,-5-1 2 0,-2-2-3 16,-1-4 1-16,-7-3-3 15,0 7 2-15,-4 3 3 16,-2 5 1-16,-1 11-8 16,-4 5-2-16,-3 20-3 15,0 2-2-15,0 7 1 16,0 3-1-16,4 3-3 15,3 3 2-15,0 7 1 16,0-4 0-16,3-3-3 16,1-6 2-16,0 3-21 15,-1-9-10-15,4-6-22 16,-3-7-8-16,-1-10-22 0,1-5-10 16,3-4-48-1</inkml:trace>
  <inkml:trace contextRef="#ctx0" brushRef="#br0" timeOffset="88587.87">13441 10358 304 0,'10'-26'112'0,"1"11"-87"0,7 2 15 0,-8 7 1 16,8 0-10-16,3-1 2 16,4 4-10-16,3 6-2 0,0 7-12 15,-3 9 3-15,-4 9 4 0,-7 13 3 16,-7 6 1-16,-7 0-9 16,-7-3-2-16,-3-7 4 15,-5 1 3-15,1-4-8 16,4-2-2-16,3-7-6 15,3 0-3-15,4-6-3 16,7 3 1-16,7-7 5 16,8-2 2-16,6-4 0 15,0-2-2-15,4-4-15 16,-4 0-5-16,0 0-56 0,0-3-23 16,4 6-79-1</inkml:trace>
  <inkml:trace contextRef="#ctx0" brushRef="#br0" timeOffset="88919.89">13977 10988 340 0,'-7'3'129'0,"14"-3"-100"0,11-9 9 16,-4-1-1-16,7-2-12 16,7-4 0-16,4 7-10 15,-7-1-4-15,10 7-6 16,0 6-4-16,0 3 2 0,-3 4-4 15,0-1 0-15,0 1-39 16,-1-1-18-16,8-6-96 16,4-3-58-1,-5-3 97-15</inkml:trace>
  <inkml:trace contextRef="#ctx0" brushRef="#br0" timeOffset="89249.18">14679 10433 304 0,'-7'-19'115'0,"7"10"-89"0,7 2 16 0,-7 7 2 16,7-3-11-16,0 6 0 15,0 10-7-15,0 9-2 16,0 15-13-16,0 10-9 0,0 4-2 16,1 8-2-16,-1 16 0 15,-4 13 4-15,4-3 3 0,0-7-2 16,0-9-2-16,-3-3-3 16,3-6-1-16,0-13-27 15,0-13-10-15,4-12-26 16,-1-12-11-16,8-14-67 15</inkml:trace>
  <inkml:trace contextRef="#ctx0" brushRef="#br0" timeOffset="89715.93">15261 10558 240 0,'4'-41'90'0,"-1"23"-70"0,-3-4 13 16,0 12 1-16,-3-5-7 0,-1 5-1 16,-3 1 1-16,-3 3 0 15,-5 2-14-15,-2 8 3 0,-1 2 4 16,-7 19-5-16,1 13 2 16,-4 2-6-16,-1 7-1 15,1 13-2-15,7 18 0 16,3 13-2-16,11-6 1 15,7-10-2-15,11-9 2 16,10-10 0-16,11-5 3 16,3-14-1-16,7-15 0 15,1-6 1-15,10-13 1 0,10-12-1 16,8-7-1-16,-1-12-3 16,-3-26 1-16,-10-2 7 15,-11-7 3-15,-11 4-2 16,-10-1 1-16,-15-6-7 15,-13-6-3-15,-19-6-3 16,-16-1 0-16,-12 10-4 16,-3 7 0-16,4 15-10 15,3 9-3-15,7 13-20 16,7 9-5-16,4 7-31 16,7 9-10-16,11 9-103 15</inkml:trace>
  <inkml:trace contextRef="#ctx0" brushRef="#br0" timeOffset="90420.36">16320 10759 288 0,'0'-6'107'0,"0"3"-83"0,-4-4 13 16,4 4 1-16,0 0-5 16,-4-3 3-16,1 3-7 15,-4-4-1-15,0 7-15 16,-4 7 1-16,-3-4 0 0,0 9-5 15,-11 4-3-15,-3 12-3 16,-4 10 0-16,1 9-2 0,-1 0 2 16,4-3-2-16,6-7-1 15,12-5-2-15,6-7-1 16,15-6 6-16,10-7 3 16,7-12-3-16,4-9 0 15,0-7 1-15,-4-12 0 16,0-7 6-16,0-2 4 15,-6-1 4-15,-8 7 3 16,-4 3-2-16,-3 9-2 16,-3 0-5-16,-4 16 0 15,0 6-9-15,0 6-2 0,0 16-1 16,0 4 0-16,3 5-3 16,5 1 2-16,2-4 1 15,4 3 0-15,7-2-3 16,1-10 2-16,2 3-23 15,4-3-12-15,1-7-28 16,-5-2-9-16,5-4-33 16,-1-9-10-16,-7-9-26 15</inkml:trace>
  <inkml:trace contextRef="#ctx0" brushRef="#br0" timeOffset="90663.02">16658 10721 364 0,'-3'0'134'0,"10"0"-104"0,3-9 7 0,-3 9-2 16,4-3-14-16,3-4-2 15,4 7-11-15,6 0-5 16,8 0-2-16,7 0-4 0,3 0 2 15,1 0-23-15,-1 0-12 16,-3 0-74-16,0-3-31 16,-1-9 11-1</inkml:trace>
  <inkml:trace contextRef="#ctx0" brushRef="#br0" timeOffset="91035.15">17455 9941 304 0,'0'-22'115'0,"4"12"-89"0,3 1 19 16,-3 6 4-16,3 3-14 16,3 3 0-16,1 9-9 0,6 13-2 15,-6 16-13-15,0 6-4 0,-4 3-1 16,0 19-3-16,0 22 0 16,-4 0-3-16,4 6-1 15,-3-12 1-15,3 3 0 16,0 0 0-16,0-10 0 15,0-12-9-15,4-13-4 16,-1-12-55-16,-3-19-25 16,0-13-71-1</inkml:trace>
  <inkml:trace contextRef="#ctx0" brushRef="#br0" timeOffset="91547.94">17995 9978 344 0,'32'-59'129'0,"-14"40"-100"0,-1 3 15 15,-10 10 3-15,0 3-13 16,0 3-2-16,-3 6-14 16,-4 7-4-16,-11 12-8 15,-6 6-4-15,-8 7 1 0,-3-4 0 16,-4 1 1-16,0-7-5 15,8 3 1-15,2-6-2 0,8 0 0 16,4-3 2-16,3 0 0 16,7 0-3-16,7 0 2 15,7 0-1-15,7 3 0 16,7 0 0-16,4 13 0 16,7-1 2-16,3 1 2 15,4 0-3-15,3-1-2 16,11-2 2-16,4-1 0 15,-1-2 1-15,-6-4 2 16,-8-3 19-16,-10 0 8 16,-11-6-6-16,-7 0 0 15,-7 3-10-15,-10-4 0 16,-11-2-6-16,-14 0-2 16,-14-1 0-16,-8-5-1 0,8-1-2 15,-14 1-2-15,-1-4 1 16,-3-12 1-16,0-4-17 15,4 1-4-15,3-4-24 16,11-2-10-16,7-1-19 16,6 0-7-16,12-6-94 15</inkml:trace>
  <inkml:trace contextRef="#ctx0" brushRef="#br0" timeOffset="91801.46">18126 9840 424 0,'7'-9'159'0,"3"3"-124"0,15-13 2 0,-11 9-7 16,14-5-19-16,18-4-1 15,11-3-6-15,6 0-3 16,-3 0 0-16,-3 3-1 0,-4 3 0 15,-4 7-9-15,-7 3-2 16,-10 6-38-16,-7 3-16 16,-8 0-59-16,-3-3-23 15,-6-3 24 1</inkml:trace>
  <inkml:trace contextRef="#ctx0" brushRef="#br0" timeOffset="93287.62">11606 15920 176 0,'7'-19'66'0,"-3"7"-52"0,0-7 23 0,-1 9 6 15,1 1-8-15,-1 3-1 16,-3-4-4-16,0 1-1 16,0-4-16-16,0 4 5 0,-3-4 5 15,-1 4-3-15,-3 0-2 16,0-1-4-16,0 1 1 16,-4 9-2-16,1 0 2 15,-4 0-4-15,-1 9-1 0,-2 7-4 16,-4 6 1-16,-4 6-2 15,-3 0 0-15,0 4-3 16,6-1 1-16,5-9-4 16,-1 19-2-16,4-10-1 15,3 32 3-15,1-13 0 16,10 6 1-16,7 7 0 16,7-7 0-16,4-8-3 15,3-8 2-15,-4-12 3 16,12-6 1-16,9-9-4 15,8-7 1-15,-7-3 0 16,21-12 2-16,0-7 1 16,-7-12 3-16,-11 0-1 15,-6-7 0-15,-8 4-1 0,-7 0 0 16,-10 9 2-16,-8 3 1 16,-10 6-3-16,-7 13-3 15,-11 7-3-15,-7 2 1 16,-3 10-8-16,0-3-4 15,0-4-24-15,6-3-9 16,8-2-31-16,14-20-111 31</inkml:trace>
  <inkml:trace contextRef="#ctx0" brushRef="#br0" timeOffset="93873.33">12146 15644 232 0,'7'-19'88'0,"-3"4"-69"0,-1 5 19 0,-3 1 6 16,0 2 1-16,-3 1 3 16,-1 0-13-16,-3 3-4 15,-7 3-18-15,-4 6-1 0,1 10 1 16,-1 18-5-16,0 10-2 0,1 13-6 15,3 2 0-15,3 4 0 16,4 3 2-16,4-4-3 16,6 7-2-16,8-12 6 15,6-10 5-15,12-13-4 16,9-15-2-16,-9-3 1 16,20-22 0-16,-3-7-1 15,-4-6-2-15,-7 0-54 16,-6-3-24-16,-1 10-87 15</inkml:trace>
  <inkml:trace contextRef="#ctx0" brushRef="#br0" timeOffset="94132.12">12305 15481 340 0,'3'-6'129'0,"8"6"-100"0,3 0 9 0,-3 0-1 16,-1 6-14-16,4 3-4 15,4 10-13-15,-4 9-3 16,4 13-3-16,-1 16 0 0,5 2 2 16,-5-2-1-16,4-7-1 15,-3-6-24-15,0-10-9 16,-4-6-21-16,-4-9-8 15,1-16-80 1</inkml:trace>
  <inkml:trace contextRef="#ctx0" brushRef="#br0" timeOffset="94339.73">12354 15437 312 0,'0'13'115'0,"11"-13"-89"0,10-4 8 16,-10 1-1-16,6-3-8 16,4-3 3-16,15-7-12 15,6-6-2-15,4-3-8 0,0 0-4 16,-7 0 1-16,-4 6-20 16,-10 6-8-16,-11 7-139 15</inkml:trace>
  <inkml:trace contextRef="#ctx0" brushRef="#br0" timeOffset="94519.18">12464 15682 316 0,'10'6'121'0,"8"-9"-95"0,10-10 11 0,-7 7-2 15,7-3-16-15,8-1-3 16,3 1-7-16,-1-1-1 15,-2-2-5-15,-8 2-46 0,-3 1-20 16,-8 3-88-16</inkml:trace>
  <inkml:trace contextRef="#ctx0" brushRef="#br0" timeOffset="95031.29">11448 16735 268 0,'0'3'101'0,"7"-12"-78"0,0-4 22 0,0 4 4 16,0 0-9-16,3-4 0 16,5-3-10-16,2 7-2 15,11-4-15-15,15-2 5 0,13 2 3 16,11-12-3-16,11-6 2 15,31-7-2-15,18-21 0 16,14-17 0-16,22-2-2 16,-12 9-8-16,-13 9-3 0,-4 7-5 15,-18 12-1-15,-17 7 3 16,-21 9 1-16,-22 6-1 16,-10 3 1-16,-14 4 0 15,-11-1 3-15,-7 1-23 16,-7 2-10-16,-7 1-38 15,-3 2-16-15,-8 4-61 16,-3-3-27-16,-4 3 39 16</inkml:trace>
  <inkml:trace contextRef="#ctx0" brushRef="#br0" timeOffset="95584.78">12266 16754 308 0,'0'-25'115'0,"4"6"-89"0,-1 0 23 0,-3 13 4 15,0 3-19-15,-3 3-5 16,-4 9-13-16,0 10-3 0,-4 9-7 16,-3 1-4-16,3 5-1 0,1-6-1 15,3-3 0-15,3-3 0 16,4-6 2-16,7 3-3 16,4-10-2-16,3 4 2 15,3-7 0-15,5-3-2 16,2 0 2-16,5-6 1 15,2 0 0-15,5 3 0 16,9 0 0-16,15 0 0 16,4 0 2-16,-1 0 5 15,-3 3 4-15,-7 0 2 16,-7 7 3-16,-7-1 4 16,-7 4 2-16,-8-1 0 0,-6 4 1 15,-7 6-4-15,-11 3 0 16,-7 0-4-16,-8 3 1 15,-9 7-9-15,-15-4-2 16,-7 0-3-16,-7-6-2 16,0-6 1-16,4-6-1 15,3-4-31-15,4-9-14 16,3 0-30-16,7-3-13 16,4-13-107-1</inkml:trace>
  <inkml:trace contextRef="#ctx0" brushRef="#br0" timeOffset="95885.69">12365 16462 368 0,'-11'0'137'0,"11"4"-106"0,4 2 13 16,-1-3 0-16,1 0-12 16,3 0-1-16,4 3-13 15,3-2-4-15,3-4-8 16,4-4-2-16,18-2 0 0,7-6-2 16,7-4 1-16,3-6-2 0,-6-3 2 15,-4 0-18 1,-7 0-4-16,-8 6-81 15,-3-3-37-15,-10 3-28 16</inkml:trace>
  <inkml:trace contextRef="#ctx0" brushRef="#br0" timeOffset="109606.14">11204 13076 260 0,'-28'6'96'0,"21"-6"-75"0,-4 0 23 0,8 0 5 15,3 0-9-15,0 0 2 16,0 0-7-16,3 0 1 16,4 0-20-16,4 0 4 0,3 0 3 0,4 3 1 15,-1 1 1-15,5 2-12 16,2 0-3-16,1 0 0 15,3 1 1-15,0-1-5 16,4-3-2-16,0-3-4 16,7-3-3-16,3-3 4 15,0-1 3-15,-3 1-1 16,-7 3-2-16,-7 0 0 16,-11 3-1-16,-7 3-49 15,-11 3-21-15,-3 4-67 16,0 2-27-16</inkml:trace>
  <inkml:trace contextRef="#ctx0" brushRef="#br0" timeOffset="109877.75">11310 13487 376 0,'4'3'140'0,"6"-3"-109"0,4-3 11 0,-3 0-1 16,3 0-14-16,4-1-3 15,3 4-10-15,0 0-4 16,4 4-5-16,-1-1-4 0,5 3 0 16,-1 0-1-16,0-3 0 15,0 0 0-15,-3-3 0 0,3-6-55 16,0-3-25-16,4-10-101 15</inkml:trace>
  <inkml:trace contextRef="#ctx0" brushRef="#br0" timeOffset="110612.54">12174 12891 300 0,'4'-16'112'0,"-1"13"-87"0,-3 3 13 0,0 0-1 15,0 0-7-15,0 0 0 0,4 3-2 16,-1-3 2-16,-3 7-16 15,0 2 7-15,-3 10 3 0,-4 0-6 16,-4 9-3-16,-6 0-6 16,-4 3-4-16,-1-2-5 15,5 5-2-15,-1-6 1 16,7-3 0-16,4-6-2 16,4-3 2-16,6-7-1 15,8-5 0-15,7 2 2 16,3-6 2-16,4 0-1 15,6 0-1-15,1 0-2 0,3 3 1 16,1 3 1 0,-1 4 2-16,0 5-3 0,0 7 0 15,-3 3 1-15,0 4 0 16,3 8 8-16,-10-2 5 16,-4-1 7-16,-7-6 2 15,-7-3 0-15,-10-3 1 16,-4 0-11-16,-4-3-2 15,-7 0-6-15,-3-3-1 16,-7-4-1-16,0-2-2 16,-7 2 1-16,-4-6 1 15,-4-2-3-15,1-4 0 16,3 0-23-16,4-4-10 16,7 1-20-16,7-3-8 15,6-3-18-15,8-4-5 0,7-6-82 16</inkml:trace>
  <inkml:trace contextRef="#ctx0" brushRef="#br0" timeOffset="110884.96">12259 12731 316 0,'-25'-9'118'0,"25"2"-92"0,-3 7 13 16,3 0 0-16,0 0-14 0,7 0-5 15,7 4-3 1,4-1-1-16,3 3-8 0,3 0-3 0,5-3-1 16,2 1-2-16,5-8 1 15,10 1-2-15,3-3-1 16,4 0-19-16,0-1-8 15,0 1-142 1</inkml:trace>
  <inkml:trace contextRef="#ctx0" brushRef="#br0" timeOffset="111423.23">12954 12650 236 0,'0'-19'88'0,"0"19"-69"0,0-3 22 0,0 3 6 16,0 0-3-16,0 0 1 15,-4 3-7-15,-3 6-1 16,0 7-21-16,0-4 0 0,-3 35-2 16,-1 19-3-16,1 6-1 15,-1 4-6-15,0 11-1 16,1 20-3-16,3-7-3 16,7-12 2-16,3-3 2 15,4-16-2-15,7-10 0 16,4-12 1-16,3-12 2 15,0-13-1-15,4-10-1 0,3-5-26 16,-3-7-12-16,-4 0-45 16,0-7-17-16,-3-2-43 15</inkml:trace>
  <inkml:trace contextRef="#ctx0" brushRef="#br0" timeOffset="112007.76">13367 13007 292 0,'-7'-6'110'0,"7"3"-86"0,-4 0 11 0,1-1-1 16,-1 4-8-16,1 4-1 16,-4 2-2-16,-8 3 0 15,1 4-13-15,-7-1 3 0,0 7 3 16,-4 0-4-16,1 3-2 16,-1 6-3-16,0 0-2 15,4 16-3-15,7 0 1 16,7-6-4-16,7-1 0 15,10-12-1-15,8-6 0 0,3-9 2 16,7-13 2-16,1-7 1 16,-1-6 1-16,-3-9 2 15,-4 3 1-15,-4-6 3 16,-2 3 1-16,-5 0-1 16,1 0 1-16,-4 3 3 15,-4 6 3-15,1 1-5 16,-4 5-2-16,0 7-3 15,0 3-2-15,0 6-3 16,0 7 1-16,3 6-4 16,1 6 0-16,-1 6 1 15,4 4 0-15,1-1 0 0,-1 1 2 16,3-4-6-16,1-3 1 16,3-6-15-16,0-12-3 15,0-4-24-15,0-12-12 16,-3-10-35-16,3-12-15 15,0 3-44 1</inkml:trace>
  <inkml:trace contextRef="#ctx0" brushRef="#br0" timeOffset="112442.93">13483 12590 312 0,'0'-3'115'0,"7"3"-89"0,7 3 14 15,-7-3 1-15,4 0-6 16,3 3 2-16,0 0-5 16,0 0 0-16,0 1-18 15,-3 2-1-15,-4 0 0 0,0 7-1 16,-3-4 3-16,-4 0-6 15,0 1-1-15,-4-1-2 16,1 1-1-16,-1-4-1 16,1 0 0-16,-1 1-5 15,0 2 1-15,1 3-2 16,-1 4 0-16,1 9 2 16,-1 3 2-16,4 1-3 0,4-1 0 15,3-6-1-15,7-3 0 16,4-10 8-16,3 0 4 15,4-9-5-15,3 0-1 16,0 0-2-16,-7 0 1 16,-3 0-11-16,-1 0-4 15,1 0-65-15,-4 0-26 16,0-9-89 0</inkml:trace>
  <inkml:trace contextRef="#ctx0" brushRef="#br0" timeOffset="112987.46">14016 13016 264 0,'-7'10'101'0,"7"-13"-78"0,3 6 17 0,-3-3 3 0,7 0-6 16,0 0 3-16,8 6-11 16,2-3-5-16,4 4-14 15,4-4-4-15,3 3-2 0,1-3-2 16,2-3 1-16,-3 0-20 16,1 0-6-16,-1 0-83 15,4-3-35-15,3-6 10 16</inkml:trace>
  <inkml:trace contextRef="#ctx0" brushRef="#br0" timeOffset="113421.82">14542 12581 292 0,'14'0'110'0,"-4"0"-86"0,15 3 11 0,-15 0 1 16,5 3-9-16,-1 4 1 15,0 5-2-15,-4 7 1 16,1 6-15-16,-4 13 4 0,-7 12 4 15,-3 4-7-15,-8-1-2 16,0-5 0-16,-3-8 0 16,4-5-1-16,3-3-1 15,0-4-8-15,7-6-2 16,3-3 0-16,4-3 2 0,7-7 0 16,4 4-1-16,3-7 1 15,0 1-1-15,0-4-3 16,1 0 2-16,-1 1-10 15,0-4-5-15,-3-3-32 16,-1 0-11-16,-3 0-41 16,4-3-14-16,3 3-16 15</inkml:trace>
  <inkml:trace contextRef="#ctx0" brushRef="#br0" timeOffset="113944.81">15173 12907 280 0,'-11'-7'107'0,"8"7"-83"0,-4 7 8 0,3-7-2 16,-3 3-5-16,0 3 2 0,-3 4-4 16,-1 5-2-16,0 4-11 15,-3 0 0-15,0 3 3 0,0 0-7 16,4 0-1-16,2 0-5 16,5 0-1-16,3-4 1 15,7-2 2-15,4-7-1 16,6-2-1-16,4-4 5 15,1-6 1-15,2-7 2 16,-3-2 0-16,-3-4 2 16,-4-3 4-16,-3-3-2 15,-4 4 1-15,-4-1 1 16,1 3 4-16,-4 7-8 16,0 9-1-16,0 3-7 15,0 6-4-15,0 4 1 0,3-1 0 16,4 13 1-16,4-3 0 15,0 0 0-15,3 0 0 16,0-6-11-16,0 3-3 16,0-10-42-16,4 1-17 15,-1-4-73 1,8-6-65-16,0 0 79 16</inkml:trace>
  <inkml:trace contextRef="#ctx0" brushRef="#br0" timeOffset="114503.34">15734 12875 320 0,'-4'0'121'0,"8"0"-95"0,-1 4 16 0,1-1 1 0,3-3-13 16,0 9 0-1,4 0-13-15,3 1-5 0,3-1-7 16,8 7-4-16,7-7 0 0,3 1-1 16,4-4 2-16,0 0-1 15,-4 1 2-15,-3-4-51 16,-4 0-19-16,-3-6-99 15</inkml:trace>
  <inkml:trace contextRef="#ctx0" brushRef="#br0" timeOffset="115175.46">16263 12534 308 0,'-3'0'115'0,"-1"0"-89"0,4 0 12 0,0 0 1 16,4 0-10-16,3-4-2 16,0-2-9-16,3-3-3 15,8 6-9-15,3-4 3 0,7 7 1 16,4 0 6-16,0 10 2 0,-8 5-3 16,-6-2 1-16,-11 9-3 15,-7 0 2-15,-7 0-4 16,-7 0-1-16,0-3-4 15,0-1 1-15,0-2-4 16,3-3-2-16,4-4-3 16,0 0 1-16,3-2-1 15,1 2-2-15,3 1 0 16,3 2 3-16,8 7 0 16,3 3 1-16,7 6 0 15,8 7 2-15,6-1-3 16,4 1 0-16,-1-4 1 0,1 0 0 15,-4-3 8-15,-3 1 5 16,-7-1 0-16,-4-3 2 16,-7 0 5-1,-3-6 2-15,-8 6-9 0,-3-3-3 16,-7-6-4-16,-7-1-1 16,-7-2-3-16,-7-1 1 15,-8-2-4-15,1-4 0 16,-4-3-4-16,4-3-1 15,3-3-22-15,8 0-6 16,6-3-32-16,7-4-10 16,8 1-24-16,6-7-8 15,8 0-47-15</inkml:trace>
  <inkml:trace contextRef="#ctx0" brushRef="#br0" timeOffset="115490.63">16760 12192 348 0,'8'-3'129'0,"2"9"-100"0,8 7 7 15,-4-4-5-15,7 10 3 16,14 28 5-16,8 22 0 0,3 0-2 15,-1 3-20-15,1 13 1 0,-7 12 0 16,-11-6-6-16,-10-7 1 16,-11-5-6-16,-7-1-2 15,-7-3-2-15,-7-6-3 16,-4-3-10-16,-3-16-4 16,-4-3-35-16,4-9-13 15,-4-7-28-15,1-12-8 16,6-9-63-1</inkml:trace>
  <inkml:trace contextRef="#ctx0" brushRef="#br0" timeOffset="116318.55">12301 11734 240 0,'-7'6'90'0,"7"-6"-70"0,-3 0 17 16,3 0 4-16,0 0-11 15,3 0-2-15,4 3-1 0,4-3 0 16,0 7-14-16,3-4 1 0,3 6 0 16,4-2 1-16,4-4 1 15,7-3-4-15,21-3-2 16,10-4 0-16,11-2 1 16,4-4-3-16,17-2-3 15,18-4-2-15,-3-3 0 16,-8 0-4-16,4 3 0 15,-1 0 1-15,-6 1 2 16,-14 2-1-16,-15 3-1 16,-17 7-17-16,-10 0-9 15,-8 3-33-15,-14-1-14 16,-7-2-83 0</inkml:trace>
  <inkml:trace contextRef="#ctx0" brushRef="#br0" timeOffset="116857.47">13018 11762 304 0,'-8'-3'112'0,"8"3"-87"0,-3 3 11 15,-1-3 0-15,1 0-13 0,-1 10-4 16,-3-1 1-16,0 0 1 16,0 1-11-16,4 2-3 0,-4 1-1 15,3 0-1-15,1-1 0 16,-1-3-6-16,0 1 1 15,4-1 0-15,0 1 0 16,4-1 0-16,3 4 0 16,4-4 0-16,3 0 2 15,3 1-1-15,5 2-1 16,-1 1-2-16,0-1 1 16,0 4 1-16,0-3 0 15,-3-4 0-15,-4 7 0 16,-3-4 0-16,-1-2 2 0,-6-1 14 15,-4 1 9-15,-7-1-8 16,-7 0-4 0,-4 1-8-16,-3-1-4 0,-4-6 0 15,4 7-1-15,0-10-3 16,3 6 2-16,0-6-43 16,4-6-18-16,4-10-90 15,6-9-68 1,8-3 86-16</inkml:trace>
  <inkml:trace contextRef="#ctx0" brushRef="#br0" timeOffset="117024.65">12989 11750 296 0,'7'-7'112'0,"11"7"-87"0,14-3 15 0,-11-3 1 15,14 6-19-15,8-3-4 16,2-3-11-16,1 6-3 15,0-7-2-15,-4 1-13 0,4 0-2 16,7-4-139 0</inkml:trace>
  <inkml:trace contextRef="#ctx0" brushRef="#br0" timeOffset="117669.86">14845 11367 312 0,'-4'0'115'0,"4"-3"-89"0,4 3 10 0,-4 0-2 16,0 0-4-16,3 0 4 15,4 0-7-15,1 0-4 0,9-6-13 16,15 3-2-16,14-7 2 16,17 1-6-16,1-1-2 0,6 1-1 15,15 0 1-15,14 2-3 16,-4 4 0-16,-10 0 1 16,-4 0 0-16,4-3 0 15,-4-1 0-15,-4 1 0 16,-6-3 2-16,-11-4-1 15,-7 4 2-15,-11-1-26 16,-10 1-10-16,-11 0-84 16,-10-1-39-16,-11 10 19 15</inkml:trace>
  <inkml:trace contextRef="#ctx0" brushRef="#br0" timeOffset="118177.65">15452 11458 352 0,'0'0'132'0,"0"3"-103"0,0 0 10 0,0-3-2 0,0 0-14 16,-4 10-1-1,-3-1-13-15,0 1-3 0,-4 5-4 16,1-2-2-16,3-1 1 0,0 1-4 16,0-4 2-16,3 1-1 15,4-1 0-15,4-3 0 16,3 1 0-16,3-4 2 16,4 6 0-16,4-9 0 15,3 7 0-15,7-4-3 16,4 3 2-16,4-3 1 15,-5 6 2-15,1 1-3 16,-4-1 0-16,-3 4 1 16,-4-1 0-16,-3-2 11 15,-4-1 5-15,-4 1 9 16,-3-4 5-16,-3 0-8 0,-8 0 0 16,-3 1-13-16,-7-7-3 15,-7 6-4-15,-4-3-2 16,-6-3 1-16,-5 6-1 15,1-3-7-15,0-3-3 16,3 0-27-16,4 0-12 16,7-9-25-16,7 0-11 15,10-1-80 1</inkml:trace>
  <inkml:trace contextRef="#ctx0" brushRef="#br0" timeOffset="118374.76">15543 11377 360 0,'25'6'134'0,"-7"-3"-104"16,10 0 1-16,-14-3-7 0,7 0-14 16,4 0-3-16,3-6-7 15,4-4 0-15,3-5 0 16,11 2-42-16,7-2-19 0,0 5-90 15</inkml:trace>
  <inkml:trace contextRef="#ctx0" brushRef="#br0" timeOffset="119049.68">17582 11088 216 0,'-21'10'82'0,"14"-1"-64"0,-7-3 18 0,11-6 4 16,-4 3-6-16,3-3 1 15,4 10-3-15,7-7 0 16,7 0-17-16,4-3 9 0,10-3 5 16,4-10-4-16,10 10 0 15,18-6-10-15,11-7-2 16,6 7-5-16,-3-4 0 16,4 1-5-16,7-1-2 15,3 1 0-15,-4-1 1 16,-9 0-1-16,-12 1 2 15,-6-1-4-15,-12-2 0 16,-6 5-21-16,-11-2-8 16,-6 2-34-16,-5 1-13 15,-3 3-81-15</inkml:trace>
  <inkml:trace contextRef="#ctx0" brushRef="#br0" timeOffset="119528.71">17985 11223 292 0,'7'-3'110'0,"0"-3"-86"0,3 6 18 0,-3 0 1 15,-3 0-3-15,-4 0 0 16,0 0-10-16,-7 9-4 15,-7 0-15-15,-4 1-2 0,-3 9 1 16,0-4-4-16,3 1 2 16,4 0-5-16,7-4 0 15,3 1-3-15,11-1-3 16,8-2 2-16,6-1 0 16,7-6 1-16,4 7 0 15,-1-1-3-15,1 0 2 16,0 4 1-16,0 3 0 15,-4 2 0-15,0 1 0 16,-3 3 0-16,-4-3 0 16,-3-3 8-16,-4-1 7 0,-4-2 4 15,-6-1 1-15,-8 1-7 16,-3 0-3-16,-7-1-5 16,-3 1-2-16,-5-4-1 15,-2 0-2-15,-5-2 1 16,-2-4 1-16,-1-3-30 15,0 0-11-15,4-10-35 16,3-8-14-16,8-17-87 16</inkml:trace>
  <inkml:trace contextRef="#ctx0" brushRef="#br0" timeOffset="119710.75">18038 11182 340 0,'17'0'129'0,"1"3"-100"0,3 0 9 0,-7-3-3 16,7 0-20-16,4-3-3 15,10 0-10-15,11-3-2 16,7-3 0-16,0-1-38 0,0-6-14 16,-7-9-102-1</inkml:trace>
  <inkml:trace contextRef="#ctx0" brushRef="#br0" timeOffset="120492.16">17635 12690 212 0,'-10'4'82'0,"6"-1"-64"0,-3 0 24 16,7-3 8-16,0 0-13 0,0 3-1 15,0 0-8-15,0 0-3 16,4 0-13-16,3 0 3 0,3-3 3 16,1 0-2-16,3-3 1 15,4-3-7-15,6 3-2 16,5 0-4-16,2 0-3 16,1 6 0-16,-7 3-1 15,-8 3-64-15,-6 7-29 16,-4 6-63-1</inkml:trace>
  <inkml:trace contextRef="#ctx0" brushRef="#br0" timeOffset="120689.08">17681 13064 288 0,'-3'9'107'0,"10"-12"-83"0,7 3 17 16,-4-3 2-16,8-4-19 15,10-2-5-15,15 0-10 16,3 2-1-16,3 4-5 16,-3 3-19-16,-7 0-10 0,-4 3-85 15,0-3-77 1,0-3 58-16</inkml:trace>
  <inkml:trace contextRef="#ctx0" brushRef="#br0" timeOffset="121465.87">18690 12568 264 0,'0'-25'99'0,"4"12"-77"0,3-12 11 15,-4 10 2-15,4-7-8 16,0-3-1-16,0 3 1 16,1 0 0-16,-1 9-14 15,-4 7 8-15,-6 12 5 0,-4 7-14 0,-1 15-4 16,-2 3-5-16,-4 1-3 15,0-7 5-15,3 3 1 16,0-6 0-16,4-3-1 16,0-4-3-16,7-2-2 15,4 3 3 1,3-13-7-16,4 6 1 16,3-9 3-16,3 6 2 15,8-2-3-15,7-4 1 16,10 9 0-16,4 0 0 15,0 4-3-15,0 3 2 16,-4 9 1-16,-3 3 0 16,-4 6 4-16,-3 1 5 15,-7-1 6-15,-4-5 3 16,-7-1 8-16,-4 0 4 0,-6-6-10 16,-4-3-2-16,-7-7-10 15,-7 1-3-15,-4-4-3 16,-10-6 1-16,-7 7-4 15,-8-10 0-15,-3 0 1 16,1-3 0-16,-1-7-14 16,7-2-5-16,7-1-19 15,7 1-6-15,1-1-12 16,10 1-5-16,7-10-20 16,10 3-9-16,11-3-46 15</inkml:trace>
  <inkml:trace contextRef="#ctx0" brushRef="#br0" timeOffset="121739.57">18782 12273 312 0,'-39'-12'115'0,"39"6"-89"0,7 2 12 0,0-2 1 16,11-3-12-16,7 6-1 16,6-4-6-16,8 1-3 15,3 3-9-15,1 0-5 0,-1 0-2 16,4 0-1-16,3-1 0 0,8 1-22 16,6 0-8-16,1-3-73 15,-1 0-30-15,1-1 2 16</inkml:trace>
  <inkml:trace contextRef="#ctx0" brushRef="#br0" timeOffset="122141.3">19932 12013 316 0,'-14'-3'118'0,"7"6"-92"0,-7 19 13 0,7-9 0 15,-4 5-10-15,-7 8-2 16,-3 2-7-16,-3 28-2 16,-1 23-10-16,0 8 6 0,0 11 5 15,4 24-4-15,4 6 2 16,10-12-8-16,7-12-3 16,17-4-6-16,22-21-2 15,17-26-2-15,12-15 0 0,6-20-17 16,21-15-7-16,0-9-47 15,-3-9-19-15,-8-4-66 16</inkml:trace>
  <inkml:trace contextRef="#ctx0" brushRef="#br0" timeOffset="122711.69">22652 11841 260 0,'10'-22'99'0,"-2"15"-77"0,-1-2 26 16,-4 6 10-16,4 6-5 15,4 6 2-15,3 13-14 16,7 19-5-16,4 6-20 16,6 6 5-16,5 4 3 0,-1 15 1 15,4 19 0-15,3 3-10 16,0-6-2-16,-6-4-5 15,-12 4 0-15,-13 9-5 16,-11-9 0-16,-7-16-1 16,-4-12 1-16,-3-16-2 0,-3-3-1 15,-1-16-37-15,4-13-15 16,3-2-34-16,-3-7-11 16,-3-13-85-1</inkml:trace>
  <inkml:trace contextRef="#ctx0" brushRef="#br0" timeOffset="123117.78">23439 11722 296 0,'-11'-4'112'0,"7"4"-87"0,-3-3 24 16,4 3 4-16,-4 0-13 15,0 3-1-15,-4 1-11 16,1 5-3-16,-5 3-14 15,1 29 4-15,-7 19 3 0,-3 12-8 16,-5 6-3-16,-2 45-4 16,-1 2 0-16,4-3-2 15,6 7 2-15,22-7-4 0,18-15 0 16,17-23-1-16,8-11 0 16,6-14 0-16,7-12 0 15,12-16-27-15,6-2-13 16,0-20-108-1</inkml:trace>
  <inkml:trace contextRef="#ctx0" brushRef="#br0" timeOffset="123641.93">26116 11599 280 0,'0'-9'107'0,"11"9"-83"0,3-6 21 0,-4 2 5 16,5 1-3-16,2 3 4 15,4 7-11-15,4 5-4 16,0 10-20-16,3 22 3 0,4 34 2 16,7 13-3-16,-8 13 2 15,-3 21-9-15,-10 4-2 16,-11-10-5-16,-10-3-3 16,-8 0 0-16,-3-6 1 15,-4-19-1-15,-3-19 2 16,-7-16-46-16,3-15-18 0,1-16-80 15,2-22-32-15,1-12 19 16</inkml:trace>
  <inkml:trace contextRef="#ctx0" brushRef="#br0" timeOffset="124741.8">20257 12418 272 0,'17'-29'104'0,"-10"17"-81"0,4-4 14 0,-8 10 1 15,1-4-7-15,-1 1-1 16,1 0-5-16,-1-1-4 16,1 4-11-16,-1 0 0 0,1-1 3 15,0 1-1-15,-4-3 3 16,-4 9 1-16,-3-3 2 15,-4 3-1-15,-6 3-1 16,-4 9-4-16,-4 7-2 0,0 6-9 16,0 7 0-16,1 2-1 15,-4 4 2-15,3-1-3 16,0-2 0-16,8 2 1 16,2-5 2-16,5-4-6 15,6 0 1-15,4 0 1 16,4-9 1-16,3-3-2 15,3-7 2-15,5-6 1 16,-1-3 2-16,3-6 3 16,5-3 2-16,-1-4 1 15,0-6 2-15,0 1-3 16,-3-11 1-16,-1-5-5 0,-3-4-2 16,1 1 0-16,-5 2 1 15,-3 7 5-15,-3 6 6 16,-1 9-3-16,-6 13 2 15,-1 13-9-15,-3 9-2 16,0 6-1-16,4 0 0 16,-1 7 0-16,4-1 0 15,0 1-5-15,7 2 1 16,0-5-31-16,7-4-12 16,0-3-25-16,4-6-7 15,-4-7-68 1,4-8-61-16,-4 5 77 15</inkml:trace>
  <inkml:trace contextRef="#ctx0" brushRef="#br0" timeOffset="125593.86">20810 12330 200 0,'4'-10'77'0,"-4"7"-60"0,0 0 4 0,0 3-1 16,0 0-1-16,3-6 1 16,1 0 2-16,-1-4 3 15,1 1-13-15,0-1 9 0,-1 1 2 16,1 6 6-16,-1-3 2 16,-3 6-3-16,0 0 0 15,4 0-7-15,-1 15-1 16,1 7-7-16,-4 13 0 15,0 5-10-15,0 1-4 16,0 6 0-16,0-15 0 16,0-4 1-16,0 0 2 0,0 13-3 15,0-7-2-15,0-6-25 16,0-6-11-16,0-9-24 16,3-10-11-16,-3-3-70 15</inkml:trace>
  <inkml:trace contextRef="#ctx0" brushRef="#br0" timeOffset="125808.03">20623 12487 284 0,'-3'9'107'0,"10"-3"-83"0,14-3 17 15,-3-3 4-15,10-3-9 0,11-3-1 16,10-3-13-16,1-4-4 15,-1 4-10 1,-3 2-5-16,0 4-2 0,0 3-10 0,-1 0-2 16,-2 0-89-16,3-6-40 15,-4 0 2 1</inkml:trace>
  <inkml:trace contextRef="#ctx0" brushRef="#br0" timeOffset="126629.57">23470 12264 300 0,'-14'6'112'0,"14"-6"-87"0,-3 3 18 0,3-3 2 16,0 7-9-16,0-4-1 15,0 3-6 1,3 0-1-16,8 1-16 0,3-1 4 0,7-3 4 16,7-3 0-16,8 0 3 15,2 0-7-15,1 0-1 16,0 3-7-16,-7 0 0 16,-1 0-7-16,-2 4-1 15,-5-1-31-15,5 0-14 16,-8-3-41-16,0 0-18 15,-3-3-69 1</inkml:trace>
  <inkml:trace contextRef="#ctx0" brushRef="#br0" timeOffset="127861.29">23809 12261 208 0,'7'-6'79'0,"-7"6"-61"0,0-4 15 16,0 4 3-16,0 0-7 15,0 0 0-15,0 0-7 16,0-6-2-16,0 6-11 0,0-9 6 0,0 6 2 16,7-4 4-16,-7 1 2 15,0 3-1-15,0 0-2 16,-7 0-2-16,0 0-1 16,-4-1-3-16,-3 4-1 15,-3 0-7-15,-8 0-2 16,-3 4-2-16,-4-1 1 15,0 0-2-15,4 0-1 16,0 0 3-16,0 0 0 16,3 0-1-16,0 0-2 15,0 4 1-15,4-1-1 16,0 3-3-16,0 10 2 16,3 6 1-16,8 0 0 0,-1-6-3 15,8 13 2 1,-1-4 1-16,8 9 0 15,-1-8 6-15,8 2 4 0,-4-6 1 16,7-3 1-16,-3 0 0 16,6-3 0-16,-3-4 0 15,11-5 2-15,-4-4-5 16,11-3-1-16,-7-3-2 16,10-6 1-16,-7 0-4 15,4-10-2-15,-4 4 0 16,-3-14-1-16,-4 8 0 15,-3-11 2-15,-1-8-1 16,-3 2-1-16,-3 1 1 0,-4 2 1 16,-4 7-1-16,-3 3-1 15,0 4-2-15,0 5 1 16,0 4 1-16,0 2 2 16,0 7-1-16,0 7-1 15,0 5 3-15,4 7 2 16,0 9 2-16,-1-6 3 15,4-3-3-15,-3 9-2 16,-1-6-5-16,4 6 0 16,0-6 0-16,4 3 0 15,-4-6 0-15,3 6 2 16,-2-9-3-16,2 0 0 16,-3-4-43-16,0 1-18 0,0-4-55 15,0-3-21-15,0 4-33 16</inkml:trace>
  <inkml:trace contextRef="#ctx0" brushRef="#br0" timeOffset="128461.76">24275 12280 256 0,'-14'-7'96'0,"14"4"-75"0,0 3 23 16,0 0 5-16,3 0 9 15,1 0 9-15,6 3-3 16,1 7 0-16,3 2-35 15,4 4-1-15,3 0 0 0,3-1-12 16,1-2-1-16,-4-4-7 0,25-2-3 16,14 2-2-16,-18 0-3 15,-6-9-6-15,-1 7-4 16,4-4-60-16,-15-3-29 16,-2 0-110-1</inkml:trace>
  <inkml:trace contextRef="#ctx0" brushRef="#br0" timeOffset="140351.26">18637 14801 208 0,'0'-7'77'0,"0"4"-60"0,0-3 6 0,0 6-1 0,0 0-8 15,0 0 0-15,0 0-2 16,0 0 0-16,0 0-6 16,0 0 9-16,0 0 7 0,0 0 9 15,0 6 3-15,0 7-5 16,0 9-3-16,0 9-6 16,0 10-2-16,0 0-8 15,0 2-4-15,0 4-3 16,0 4-3-16,0 8 1 15,0-2-1-15,0-4 0 0,0-6 0 16,4-6-3 0,-4-10 2-16,3 4-1 0,1-10 0 15,-1-7 2-15,1-2 0 16,-1-6-14-16,-3-1-3 16,0-6-46-16,0-3-19 15,7-9-59 1</inkml:trace>
  <inkml:trace contextRef="#ctx0" brushRef="#br0" timeOffset="144451.25">18919 15089 296 0,'-7'6'110'0,"7"-6"-86"0,-3 0 18 0,3 0 1 0,0 3-10 16,0-3 0-16,3 7-9 15,1-7-3-15,7 0-12 16,3 0-3-16,7 0 0 0,4-7-3 15,3 7-2-15,3-3 0 16,-2-3-1-16,-1 6 0 16,0 6 2-16,-3-3-14 15,-4 4-5-15,-3-4-46 16,-1-3-21-16</inkml:trace>
  <inkml:trace contextRef="#ctx0" brushRef="#br0" timeOffset="145262.94">19385 14722 316 0,'-10'0'121'0,"6"0"-95"0,1-3 14 15,3 3-3-15,0 0-11 0,3-6-1 16,4 6-3-16,7-10-2 15,7 7-10-15,4-3-2 0,3 3 2 16,1 3 7-16,-1 3 4 16,-4 6 1-16,-2 1 1 15,-5 15-4-15,-6 0 0 16,-4 6-6-16,-4 1 0 16,-3-1-8-16,-3 0-3 15,-4-6-1-15,0-6-1 16,0-6 0-16,0 2 2 15,0-2-3-15,3-4 0 16,1 1-1-16,3-1 0 16,3 4 0-16,4-1 0 15,0 1 2-15,4-1 0 16,3 1 0-16,0-1 2 0,4 1-1 16,3 6-1-16,0 0-2 15,-3 3 1-15,-4 3 1 16,-4 3 0-16,-3 3 2 15,-7 1 1-15,-3-4 5 16,-4-3 5-16,-4-3-5 16,-3-6-2-16,-4-4-6 15,-3-2-2-15,0-4 1 16,0-3 2-16,0-3-2 16,0 0 0-16,3-3-26 15,4-3-11-15,7 6-43 16,7-10-16-16,7 7-42 0,10-6-15 15,12-7 30 1</inkml:trace>
  <inkml:trace contextRef="#ctx0" brushRef="#br0" timeOffset="145531.99">20066 14775 332 0,'-18'0'126'0,"15"0"-98"0,-1 4 14 0,4-4 0 16,0 0-20-16,4 3-2 0,-1 0-10 15,4 0-4-15,4 0-3 16,3-3 0-16,4 0 0 0,-1 0-1 15,5 0 1-15,-1 3-46 16,0 0-21-16,-3 7-99 16</inkml:trace>
  <inkml:trace contextRef="#ctx0" brushRef="#br0" timeOffset="145727.82">20052 15026 348 0,'-4'16'132'0,"11"-13"-103"0,4 0 12 0,0-3-3 16,3 0-15-1,3 0-3-15,5 0-11 16,6 0-6-16,0 0-2 0,0 0-1 0,0 0 2 16,-3 0-54-16,0-3-22 15,-1-3-89 1</inkml:trace>
  <inkml:trace contextRef="#ctx0" brushRef="#br0" timeOffset="146493.44">20570 14932 280 0,'-14'7'104'0,"11"-4"-81"0,-8 0 16 16,8 3 3-16,-1-3-5 15,4 3 2-15,0-2-1 16,4-4-2-16,3 6-19 15,3-3 10-15,8-3 3 0,3 0-7 16,7 0 0-16,8 0-10 0,-1 0-3 16,0 0-5-1,-3 0-2-15,0 6-1 16,-4-3 1-16,-7-3-15 0,0 0-7 16,-3 0-48-16,0 0-21 15,-4-9-38-15,3 0-16 16,-3-4 12-1</inkml:trace>
  <inkml:trace contextRef="#ctx0" brushRef="#br0" timeOffset="146896.4">20955 14650 324 0,'-7'3'121'0,"10"-3"-95"0,5 3 16 16,-1-3-1-16,3 0-10 16,4 0-1-16,7-3-1 15,4 0 1-15,7 3-16 16,7 0 12-16,7 6 4 0,-1 10 4 16,-6 6 2-16,-7 16-8 15,-11 9-5-15,-7 0-9 16,-14 3-1-16,-14-3-6 15,-3-6-2-15,-8 3-2 16,0-1-3-16,4 1 1 16,3 0-1-16,4-3 0 0,7-7 2 15,4-5-3-15,6-4 0 16,11-13 1-16,7-5 2 16,11-11-3-16,3-5 0 15,4-4 1-15,-3 1 2 16,-5-4-32-16,-2 7-14 15,-5-1-47-15,-6 1-17 16</inkml:trace>
  <inkml:trace contextRef="#ctx0" brushRef="#br0" timeOffset="148097.73">21908 12038 280 0,'-4'-9'104'0,"4"3"-81"0,4-7 20 15,-1 4 6-15,1-1-5 16,-1-2 4-16,4 2-7 0,0 4-1 16,0 6-22-16,0 9 5 0,0 10 4 15,0 9-9-15,0 10 0 16,-3 9-8-16,0 19-2 15,-4 15 2-15,0 1 4 16,0-7-8-16,0 0-1 16,3-9-3-16,1-6-2 15,3-10 1-15,0-9 1 16,3-16-8-16,1-13-3 16,3-8-68-16,0-4-31 15,7 0-95 1</inkml:trace>
  <inkml:trace contextRef="#ctx0" brushRef="#br0" timeOffset="149448.64">24994 11922 272 0,'-3'0'101'0,"3"-3"-78"0,3-3 13 0,-3 6 0 15,4-6-2-15,3-4 2 16,0 1-2-16,0-1 1 16,4-2-19-16,-4 5 6 0,3-2 5 15,1 6-4-15,-1 0-1 16,5 3-6-16,6 0 0 16,3 0-7-16,5 0-3 15,2 3-3-15,5 0-3 16,-5 6 3-16,-2 1 2 15,-1 9 4-15,-3 0 2 16,-8 2 10-16,-6 5 4 16,-11-1-9-16,-7 0-2 15,-4 6-6-15,-7-6 0 0,-3 0-3 16,0-6 2-16,0-3-6 16,3-1-1-16,4-2 0 15,4-4 0-15,-1 1-3 16,8-4 0-16,3 0 4 15,3-3 1-15,8 1-3 16,-1-1-1-16,4-3 1 16,0 3 0-16,4-3-2 15,-4 0 2-15,0 0 3 16,0-3 1-16,-3 0-1 16,0 3 1-16,-4-4-2 0,0 4-1 15,0 0 1-15,-4 0-1 16,-3 0 0-16,0 0 2 15,0 0-3-15,0 0 0 16,0 0 1-16,0 0 0 16,4 0-3-16,3 0 2 15,-4 4 1-15,4-1 0 16,0 0 0-16,1 3 0 16,-1 0 0-16,0 1 0 15,-4 2 0-15,1 0 0 16,-1 4 0-16,1 0 0 15,3 5 2-15,-4 7 1 16,1-3-4-16,-1 3 1 0,1-3 0 16,-4 0 0-16,-4-3 4 15,-6 3 5-15,-4-6 1 16,-4-4 2-16,-3 1-9 16,-7-1-3-16,-8-2 1 15,-2-1 3-15,-1 1-3 16,4-7-3-16,6 6 1 15,8 1 0-15,7-1-4 16,3-3 1-16,8 4 2 16,6-4 1-16,8 0-10 15,3-3-5-15,0-3-36 16,0 0-14-16,0 0-166 16</inkml:trace>
  <inkml:trace contextRef="#ctx0" brushRef="#br0" timeOffset="152030.85">13624 4676 284 0,'-21'0'107'0,"18"6"-83"0,-1-6 10 0,4 3 2 16,4 1-9-16,3 2-1 15,0 0 3-15,0-3 2 16,10 4-17-16,12 2 3 0,-1-3 3 0,7 1-5 16,-7-1 0-16,1 0-9 15,-1 0-2-15,0-3-2 16,4 4-2-16,0-4 1 15,-1-3 1-15,1 6-14 16,-4-6-7-16,-7 0-41 16,-6 0-18-16</inkml:trace>
  <inkml:trace contextRef="#ctx0" brushRef="#br0" timeOffset="152273.14">13751 4977 292 0,'-3'9'110'0,"3"-9"-86"0,17 7 13 0,-6-7 2 16,3 0-14-16,4 0-3 16,3 0-12-16,4-3-6 15,3-1-3-15,4 1-1 0,3 0 2 16,0 0-3-16,-3 0 0 15,0 3-50-15,-4 0-20 16,0 3-71 0</inkml:trace>
  <inkml:trace contextRef="#ctx0" brushRef="#br0" timeOffset="153594.49">15826 2654 228 0,'-4'-7'85'0,"1"7"-66"0,-1 0 8 16,4 0-2-16,0 0-4 15,-3 0 2-15,-1 0-7 16,4 0-1-16,0 0-9 15,-4 0 3-15,4 0 3 0,0 0 0 16,0 7 3-16,-3-7-2 16,-1 6 2-16,1 3-6 0,-4 4-3 15,0 3 5-15,-4 6 3 16,1 3-3-16,-1 6 1 16,-3-3-3-16,0 4 2 15,0 11-2-15,0-2 0 16,-1 16-3-16,1 15-1 15,-3 12 5-15,3-5 6 16,3 5-2-16,7 1 0 16,4 3-4-16,8-3 1 15,6-4-2-15,0-31 0 16,-4-6-3-16,8-3-1 16,3 12-1-16,-3-9 0 15,-1-9-2-15,-2-7 1 16,-5-6 2-16,1-7 2 15,-1-2 1-15,1-10 0 0,-4 3-2 16,0-6-1-16,0 0-6 16,-3 0-1-16,-4 0 1 15,0 0 2-15,0 0-38 16,0 4-14-16,0-4-61 16,14 0-125-1</inkml:trace>
  <inkml:trace contextRef="#ctx0" brushRef="#br0" timeOffset="154072.74">16133 2945 312 0,'-4'-9'115'0,"4"6"-89"0,0 3 3 0,0 0-4 16,0 3-2-16,4 3 6 0,-1 4-10 15,1 15-3-15,-1-3-9 16,4 15-3-16,0 20 2 0,0 12 8 16,0 0 5-16,0 3-7 15,-3 0-4-15,-1 9-3 16,1 1 1-16,0-7-3 15,-1-3-2-15,1-18 2 16,3-7 0-16,0-10-4 16,0-9-1-16,0-6-37 15,-4-9-16-15,1-4-52 16,10 1-19-16,-3-10-5 16</inkml:trace>
  <inkml:trace contextRef="#ctx0" brushRef="#br0" timeOffset="155696.39">16676 3510 196 0,'3'-10'74'0,"1"10"-58"0,-1-9 12 0,-3 9 2 16,4-3-5-16,-1-4 0 15,1-2-2-15,-4 6-3 16,4-3-10-16,-4-1 5 0,0 1 2 15,0 0 2-15,0 3 1 16,0-7 0-16,0 4 0 16,-4 0 0-16,0-1 0 15,-3 1 4-15,-3 3 2 16,-1 0-7-16,-3 3-1 16,-4 0-9-16,1 6-3 15,-4 0-3-15,0 4 0 16,-4 9-2-16,4-7 2 15,-1 7-2-15,1 0-1 16,7 9-2-16,4-3-1 16,3 3 2-16,7-3 0 0,7 10 3 15,7-10 1-15,3-3-1 16,5-6 1-16,2-4 0 16,1-6 1-16,0-6 0 15,-4-9 0-15,0-10-2 16,-3-6 1-16,-1 0-2 15,-3-3 2-15,-3 6 2 16,-4 0 2-16,-3 3 5 16,-4 3 3-16,0 7-4 15,0 9-1-15,-4 0-6 16,4 3-3-16,0 7-3 16,0-1 1-16,0 4-1 0,4 2 0 15,3 4 2-15,0 0 2 16,0 6-1-16,0-9-1 15,0-4 1 1,3 1-1-16,4 2-27 0,4-5-9 16,3-7-20-16,0-9-7 15,1-4-26-15,2-9-9 16,-3 7-46 0</inkml:trace>
  <inkml:trace contextRef="#ctx0" brushRef="#br0" timeOffset="155997.26">17103 3055 324 0,'0'-13'123'0,"3"7"-95"0,4 0 5 0,-3 3-3 0,-1 3-4 16,1 3 4-16,-1 6-14 16,1 10-4-16,-4 16-8 15,0 15-3-15,3 3 2 0,1 0-2 16,-1 7-1-16,5-13-2 16,-1-3 1-16,0-3-21 15,3-10-8-15,-3-3-42 0,4-3-19 16,-1-9-47-1</inkml:trace>
  <inkml:trace contextRef="#ctx0" brushRef="#br0" timeOffset="156206.1">16916 3397 288 0,'-11'3'110'0,"22"0"-86"0,13 3-2 0,-6-6-5 15,10 0-7-15,8 0 4 16,-1 0 4-16,4-3 1 16,-1 3-10-16,1-3-1 0,-3 0-1 15,-1 0-3-15,0-7-1 0,-3 4-21 16,-4 0-10-16,-3-4-118 16</inkml:trace>
  <inkml:trace contextRef="#ctx0" brushRef="#br0" timeOffset="156535.97">17568 2958 348 0,'-7'0'129'0,"7"0"-100"0,-3 3 7 16,3 3-2-16,3-3-9 0,1 7 3 16,3-1-12-16,0 13-2 15,0 9-8-15,0 20 0 0,0 8 4 16,4 1-6-16,-1 2 0 16,4-5-2-16,-3-1-2 15,0-9 1-15,-1 0-1 16,1-9-5-16,-1-3-1 15,-3-17-26-15,0-8-9 16,0-7-23-16,-3-6-8 16,3-3-76-16</inkml:trace>
  <inkml:trace contextRef="#ctx0" brushRef="#br0" timeOffset="156820.17">17695 2660 312 0,'14'9'115'0,"4"10"-89"0,10 13 14 16,-10-14 3-16,10 23-2 16,4 3 5-16,7 6-3 15,3 19-2-15,-3 13-22 0,-7 9 2 0,-8-7 2 16,-10-5-8-1,-7-4-3-15,-10 3-7 0,-8 1-2 16,-6-7-3-16,-4-10-3 16,-1-11-36-16,5-14-16 15,6-9-30-15,4 1-11 16,4-7-75 0</inkml:trace>
  <inkml:trace contextRef="#ctx0" brushRef="#br0" timeOffset="157224.62">18528 2506 300 0,'-7'-19'112'0,"3"10"-87"0,-3 9 24 16,4 0 4-16,-4 0-11 16,-4 9-2-16,-7 7-7 15,-3 9-3-15,-3 22-17 16,-5 32 1-16,5-4 2 0,3 19 1 15,3 28-1-15,7 1-8 16,8-4-3-16,6 3-3 16,4 0-2-16,4-9 1 0,3-13 1 15,4-21-1-15,3-13 2 16,4-13-37-16,3-18-15 16,4-7-50-16,3-13-20 15,11-15-45 1</inkml:trace>
  <inkml:trace contextRef="#ctx0" brushRef="#br0" timeOffset="158622.37">18722 2967 280 0,'0'-6'104'0,"0"3"-81"0,0 3 14 16,0 0 1-16,0 0-2 15,-4 3 0-15,1 3-8 0,-4-3-5 16,-4 7-13-16,1 9-2 0,-1-4 2 16,0 4-8-16,1 3-3 15,3-3 0-15,0 0 2 16,3-7 0-16,4 4 2 16,4-4 0-16,-1-8 1 15,4 2-2-15,4-3 1 16,3 0-2-16,4 0-1 15,6 3 1-15,8 4-1 16,7 9 0-16,0 0 0 16,3 6 0-16,-3 3 2 15,0 3-1-15,-4-3 2 16,-3 1-2-16,-8-1-1 16,-2-3 9-16,-8-3 4 0,-4 0 7 15,-3-3 2 1,-7-4 0-16,-3-2-2 0,-8 6-4 15,-6-10 0-15,-8-6-9 16,-10 0-2-16,-4 0-5 16,-4-3-1-16,1 0 1 15,3-3 0-15,4-3-9 16,7-3-4-16,0 9-29 16,10-10-12-16,4 1-14 15,3 6-4-15,8-4-4 16,3-2-3-16,14-4-49 15</inkml:trace>
  <inkml:trace contextRef="#ctx0" brushRef="#br0" timeOffset="158864.37">18771 2845 316 0,'-17'-13'118'0,"24"4"-92"0,17-4 4 0,-6 4-3 15,17 0-7-15,11-1 0 16,7 4-10-16,0-3-6 16,7 9-3-16,4 3 1 0,-1 9 1 15,-3 7-45-15,-4 3-22 0,-6 0-82 31</inkml:trace>
  <inkml:trace contextRef="#ctx0" brushRef="#br0" timeOffset="159341.66">19600 3124 280 0,'7'-19'107'0,"-7"10"-83"0,4-1 8 0,-4 1-2 15,-4 9-1-15,1-3 5 16,-8 3-8-16,-3 3-3 16,-3 6-13-16,-8 7 2 0,-3 6 4 15,-4 16-2-15,4-1 0 16,3 1-8-16,7-1-2 15,8-2-4-15,3-10-1 16,10-3 3-16,8-3 1 16,6-3 1-16,5-10 0 15,-1-6 0-15,0-10 0 16,-3-5 0-16,-1-4 2 16,-3-9 1-16,0 3 3 15,-3 3 4-15,-4 3 3 16,0 6-5-16,-3 7 1 0,-4 6-6 15,0 16 1-15,0 2-7 16,3 4-1-16,1 4-2 16,3-1 0-16,0 0 2 15,3 0 0-15,1-3-20 16,0 0-9-16,3-7-34 16,0-2-14-16,0-1-106 15</inkml:trace>
  <inkml:trace contextRef="#ctx0" brushRef="#br0" timeOffset="159569.07">19805 3249 288 0,'-25'7'110'0,"32"-4"-86"0,7 3 16 0,-3-6 2 15,10 0-16-15,7 0-3 16,8 0-11-16,-1 0-5 16,0 0-4-16,-3 3-3 0,-4 3 1 15,-3-6-39-15,-4 4-14 16,0 2-95 0</inkml:trace>
  <inkml:trace contextRef="#ctx0" brushRef="#br0" timeOffset="160230.4">20440 2810 324 0,'-4'-6'121'0,"8"6"-95"16,-4 0 14-16,3 0-1 0,1 6-1 15,0 7 4-15,-4 9-12 16,0 3-3-16,0 10-16 15,0 2 0-15,0 1 0 0,3 24-6 16,1 11-1-16,3-1-2 16,0-13 1-16,3 4-4 15,-3-16 0-15,4 0 1 0,-4-6 2 16,0-13-17 0,0 0-4-16,-3-9-44 0,-4-6-19 15,-4-4-92 1</inkml:trace>
  <inkml:trace contextRef="#ctx0" brushRef="#br0" timeOffset="160515.99">20616 2616 284 0,'11'-6'107'0,"7"0"-83"0,13 12 24 0,-13-3 4 16,10 9-7-16,7 17-2 0,4 8-5 16,4 10 1-16,-5 16-21 15,-2-3 3-15,-5 15 2 0,-6 10-12 16,-11-1-6-16,-10-2-1 16,-8-4-1-16,-6-15-4 15,-12-4 1-15,-6-2-33 16,-3-1-13-16,-8-2-32 15,0-11-11-15,4 11-76 16</inkml:trace>
  <inkml:trace contextRef="#ctx0" brushRef="#br0" timeOffset="161744.98">15349 4080 148 0,'-17'16'57'0,"13"-16"-44"0,1 3 12 0,3-3 1 16,0 0 1-16,0 0 3 16,0 0-1-16,0 0 2 0,0 0-17 15,0 0 5-15,0 0 2 0,0 6-5 16,0-2 1-16,0 5-4 16,3 7 2-16,4-4 3 15,7 4 3-15,8-7 4 16,13-2 2-16,11-7-3 15,7-4-3-15,3-2-7 16,-3 3-4-16,0 3-3 16,7 6 0-16,7 7-2 15,7-1 0-15,4 1 5 16,-1-1 4-16,15-5 1 0,24-7 4 16,8-10-7-1,10-2-2-15,21-4-3 0,-7 0 0 16,18-2 0-1,3-1 1-15,-3 6-2 0,21-6-1 16,-7 4 1-16,14-4 3 16,0 10-2-16,-3-10-2 15,6 9-2-15,-20 4-3 16,2 0 3-16,-6 3 0 16,-17 3-4-16,-12 0 1 15,4 0 0-15,-3 0 2 16,-14 0 3-16,-1-7 4 15,8-2-4-15,-4 6-3 16,-21-3-1-16,-11 2-1 0,18 4 0 16,-11 4 0-1,-10 2 0-15,-11-3 2 0,-10 13-1 16,-11-4 2-16,-7-2-2 16,-7-4 2-16,0-3-4 15,0 0 0-15,-1-3 3 16,1 0 1-16,-3 0-1 15,-4 0 1-15,-1 3-2 16,-9 4-1-16,-8-7 1 16,0 3-1-16,-3 0 0 15,-4 0 2-15,0 0-1 16,-3-3-1-16,-4 0 1 16,-3-3-1-16,-8 0-38 15,-3-3-14-15,-3-1-56 0,-4 4-21 16,-18 13-60-1</inkml:trace>
  <inkml:trace contextRef="#ctx0" brushRef="#br0" timeOffset="162690.67">15808 4604 280 0,'11'-31'107'0,"-1"15"-83"0,4-3 17 0,-7 10 2 16,0-1-3-16,0 4 0 16,0 3 5-16,-7 3 1 15,-3 3-24-15,-4 13-4 0,-4 6-3 0,1 3-4 16,-1 6-1-16,-3 0-9 16,0 4-2-16,0-1 2 15,0-2 3-15,0-7-3 16,3 3-1-16,0-3 0 15,1-3 0-15,3 0-3 16,3-6 2-16,4-4 1 16,4 4 0-16,3-4-3 15,3-2 2-15,5-1 1 16,2-2 2-16,4-1-1 16,8 0 2-16,2 0-2 15,-2 1-1-15,-5-1 1 16,8 6-1-16,7 10 0 0,-15-6 2 15,-2 3-1-15,-1 9-1 16,0 13 12-16,-3-3 4 16,-8-1 0-16,-3-5 1 15,-3-7-5-15,-8-3 0 16,-3-4-3-16,-3 1 0 16,-8-3-5-16,-3-4-1 15,-4-2-1-15,-3-4 1 16,-4-3-4-16,4 0 0 15,0-6-4-15,7 0 1 16,3 0-27-16,-3-10-9 16,-4-5-29-16,4-4-11 15,7-7-67-15,10 1-29 0,4 3 44 16</inkml:trace>
  <inkml:trace contextRef="#ctx0" brushRef="#br0" timeOffset="162960.82">15864 4475 296 0,'-7'-9'110'0,"11"6"-86"0,-1 0 18 15,-3 3 3-15,7-3-9 16,4 3-1-16,7 0-13 15,10 3-4-15,7 0-10 16,4 0-3-16,7 3-1 0,0-6-2 0,0 0-2 16,3 0 1-16,7 0-1 15,-3 0-11-15,0 0-3 16,0 0-35-16,-3-6-15 16,-5 6-93-1</inkml:trace>
  <inkml:trace contextRef="#ctx0" brushRef="#br0" timeOffset="164314.32">16753 4494 228 0,'-3'0'88'0,"3"-6"-69"0,0 3 15 0,0 0 1 15,0 0-7-15,-4-1 0 16,1 1-4-16,-1 3-1 15,-3 0-12-15,-3 0 2 0,-1 7 1 16,-7 5-1-16,-3 10 2 16,-3 19-6-16,-1 15-3 15,-3 10-1-15,3 0-1 16,4 9 4-16,3 13 3 16,8 3-4-16,6-10 1 15,8-8-3-15,10-11 2 0,7-15 0 16,7-12 1-16,0-4-4 15,4-9-1-15,-4-9-1 16,1-4 1-16,-5-3-4 16,-3-3-2-16,-3 1-49 15,-4-1-22-15,-3 0-95 16</inkml:trace>
  <inkml:trace contextRef="#ctx0" brushRef="#br0" timeOffset="164868">16976 4883 260 0,'-4'-19'99'0,"1"7"-77"0,-1 2 9 0,1 4-2 16,-4 3-6-16,-4 3-2 16,-3 3-5-16,-4 3 0 15,1 4-9-15,-5 2 5 0,5 7 1 16,-1 3-4-16,0 0-1 16,4 9-2-16,4 1-1 0,3 2-1 15,3-6 0 1,4 4-5-16,7-10 1 15,4-7 2-15,3-2 1 0,7-13 3 16,4-13 3-16,-1-2 0 16,1-7 2-16,0 0 0 15,0-6 1-15,-8 9-4 16,1-10-3-16,-8 8 0 16,-3 2 1-16,-3 0 1 15,-4 6 3-15,0 4-1 16,-4 3 2-16,1 12-6 15,-4 3-3-15,3 4-1 16,1 6-1-16,3 3 0 16,3 0 2-16,4 3-3 0,4 0 0 15,3-3 3-15,4-3 1 16,-1-4-1-16,1-2-2 16,-4-4-6-16,0-3-1 15,-3 1-52-15,-1-7-23 16,-3-7-97-1</inkml:trace>
  <inkml:trace contextRef="#ctx0" brushRef="#br0" timeOffset="165138.04">17286 4685 324 0,'0'-9'121'0,"4"9"-95"0,-1 6 5 16,1-3-6-16,3 7-6 15,0 9 3-15,0 6-10 16,0 0-4-16,-4 9-5 16,1-2-5-16,-4-1 1 0,0 4 3 15,-4-4 1-15,4 7-23 16,0-7-9-16,0-12-24 15,0 0-6-15,4-10-75 16</inkml:trace>
  <inkml:trace contextRef="#ctx0" brushRef="#br0" timeOffset="165334.97">17219 4908 260 0,'7'0'96'0,"4"0"-75"0,10-3 8 0,-3 3-3 16,10-6-1-16,14-4 4 16,7 7-6-16,-3-6-2 15,0-1-12-15,-3 1-5 0,-12 3-3 16,-2 3-19-16,-8-4-5 16,-4 7-121-1</inkml:trace>
  <inkml:trace contextRef="#ctx0" brushRef="#br0" timeOffset="165635.54">17713 4613 256 0,'-7'-22'96'0,"10"16"-75"0,-3 0 23 15,0 6 5-15,0 0-9 16,0 0 0-16,0 0-6 15,4 3 1-15,0 10-19 16,-1 5 4-16,1 14 1 0,-1 5-9 16,1 7-4-16,3 0-8 0,-4 0 0 15,4 0 0-15,0-3 2 16,4 6-1-16,3-7-1 16,-3-11-13-16,3 5-4 15,3-9-33 1,-3-9-13-16,-3-7-60 0,0-2-26 15,-1-4 32 1</inkml:trace>
  <inkml:trace contextRef="#ctx0" brushRef="#br0" timeOffset="165918.31">17949 4460 296 0,'11'22'110'0,"-4"-10"-86"0,7 16 16 16,-3-9 0-16,3 6 0 15,3 13 5-15,1 6-2 16,3 9 0-16,-3-3-23 16,0 0-3-16,-4 1 0 0,-4 2-9 15,-3 3-4-15,-7-2-3 16,-3-4 1-16,-1-6-8 15,-3-3-3-15,0-7-37 16,0-9-17-16,0-3-15 16,0-6-4-16</inkml:trace>
  <inkml:trace contextRef="#ctx0" brushRef="#br0" timeOffset="166308.14">18549 4406 284 0,'-7'-9'107'0,"7"6"-83"0,-4 3 26 0,4-6 6 0,-3 2-17 16,-1 4-2-16,-3 4-13 15,-3 5-3-15,-4 7-12 16,-4 9 6-16,-3 19 2 0,-4 28-7 16,0 3-1-16,8 10 4 15,6 9 1-15,11 12-10 16,11-5-1-16,10-10-1 15,7-10 3-15,4-12-2 16,0-6 0-16,-1-7-14 16,-2-6-6-16,-8-12-90 15,14-10-136 1</inkml:trace>
  <inkml:trace contextRef="#ctx0" brushRef="#br0" timeOffset="167752.29">19068 4676 228 0,'0'-3'85'0,"0"-3"-66"0,3-4 16 0,1 10 6 0,-4-9-7 15,3 6 3-15,-3-4-10 16,4-5-2-16,-4 2-14 16,0 1 0-16,0 0 2 15,0-1 2-15,-4 4 3 0,-3 0-6 16,-3 3 1-16,-8 3-2 15,-7 3 1-15,-3 6-4 16,-7 10-3-16,-4 6 0 16,0 13 1-16,4-1-3 15,3 1 0-15,4 0-3 16,0-1-1-16,10-2 1 16,7-4 2-16,4-6-3 0,7-6 0 15,7 0 5-15,8-7 2 16,9-5 2-16,12-7 0 15,2-7 4-15,1-2 5 16,0-7-7-16,-7-9-3 16,-4 0-2-16,0-9-1 15,-3-4-2-15,-8-3 1 16,-2 4-2-16,-5-1 2 16,-3 0 7-16,0 10 3 15,-3 12-2-15,-4 4-1 16,-4 6-9-16,1 9 0 15,-1 12-1-15,1 10 2 16,-1 10-3-16,1 3 0 16,3-1 1-16,3-2 0 0,4 2 0 15,4-5 0-15,-1-4 0 16,5-3 2-16,2-6-17 16,1-7-6-16,3-5-41 15,0-7-15-15,0-4-72 16,4-8-30-16,-4-1 45 15</inkml:trace>
  <inkml:trace contextRef="#ctx0" brushRef="#br0" timeOffset="167960.01">19343 4729 336 0,'-21'7'126'0,"28"-7"-98"0,14 3 19 0,-3-6 3 15,10 0-21-15,3-1-4 16,5 1-13-16,-1 3-3 16,-3 3-5-16,0 1-5 0,-4-1 0 15,-4 3-32-15,-2 0-15 16,-5-3-108 0,8-3-64-16,0-6 97 15</inkml:trace>
  <inkml:trace contextRef="#ctx0" brushRef="#br0" timeOffset="168454.51">19791 4435 328 0,'-11'-4'123'0,"15"4"-95"0,6 0 20 0,1 0 3 0,7 0-15 16,6 0-3-16,8 0-6 15,0 0 0-15,0 4-15 16,-1-1 9-16,-2 3 5 0,-8 3-1 16,0 4 0-16,-11 3-5 15,-6-4-2-15,-8 13-10 16,-3-3-5-16,-3 0-2 16,-1 0 1-16,4-3-1 0,0 0 2 15,4-4-4-15,3 1-2 16,3-3-1-16,4 5 3 15,7-2 0-15,0 3 1 16,4 3 0-16,0 0 2 16,6 3-1-16,5 0-1 15,2 0 1-15,5 0-1 16,-8 0 8-16,-3 0 7 16,-8-3 2-16,-6 0 1 15,-8-3-11-15,-10-3-7 16,-7-1 4-16,-11 1 4 15,-3 0-4-15,-4-4-2 16,-3-2-1-16,-4-4-1 16,-7-3-14-16,-6-3-5 15,9 0-39-15,8 0-15 0,7-3-44 16,7 3-18-16,10 0-45 16</inkml:trace>
  <inkml:trace contextRef="#ctx0" brushRef="#br0" timeOffset="169370.13">15395 3842 264 0,'7'-3'101'0,"0"3"-78"0,4 0 9 0,-4 0-3 16,0 0-4-16,0 0 0 15,0 0-6-15,0 0 1 16,4 0-11-16,-1 0 3 0,8-3 2 16,7-7 6-16,10-5 2 15,7-10 0-15,11-13 1 0,32-9 0 16,31-10 1-16,22-11-7 16,35-27 0-16,17-11-10 15,18 9-2-15,1 6 1 16,6-10 3-16,-28 10-4 15,-11 10-3-15,-10 3-1 16,-29 24 1-16,-27 7-1 16,-25 13-1-16,-18 5 3 15,-18 11 0-15,-10-1 1 16,-11 0 0-16,-7 13-2 16,-7-4-2-16,-3 4-24 15,-8 6-9-15,-3 6-76 16,-7 4-33-16,-7 5-31 15</inkml:trace>
  <inkml:trace contextRef="#ctx0" brushRef="#br0" timeOffset="170197.64">16535 5463 264 0,'-4'-9'101'0,"4"2"-78"0,-3 7 17 16,3 0 5-16,0 0-17 15,0 0-6-15,0 0-11 16,0 0-3-16,0 0-4 16,3 0 8-16,8 0 7 0,6-9 7 15,8 0 5-15,10-13-4 16,15-19 1-16,27-25-5 16,22-6 0-16,7-6-6 15,25-10 0-15,6-6-8 16,-6-4-1-16,3 11-6 15,3 11-2-15,-13 7 0 16,-15 16 2-16,-7 0-1 0,4 3-1 16,-3-1-2-16,-8-2-1 15,-14 6-60-15,-14 6-27 16,-4 13-109 0</inkml:trace>
  <inkml:trace contextRef="#ctx0" brushRef="#br0" timeOffset="171321.77">20475 4447 240 0,'-7'-16'90'0,"7"7"-70"0,0-7 15 0,4 13 0 16,3-6-7-16,0-7-2 0,3-3-3 15,5 4-3-15,2 2-10 16,4 4 5-16,8 9 2 0,2 12 10 16,5 10 8-16,-1 16-1 15,-3 3 0-15,-8 28-11 16,-10 18-3-16,-7-2-6 16,-7 0-1-16,-7 6-7 15,-7 6-2-15,0-12-2 16,4-26 1-16,-1-12-2 15,0 0-1-15,-3 3 3 16,4-12 0-16,3-10-6 0,3-12-2 16,1-4-51-16,3-8-23 15,10-4-102 1,15-16-62 0,3-9 114-16</inkml:trace>
  <inkml:trace contextRef="#ctx0" brushRef="#br0" timeOffset="171670.5">22303 3563 260 0,'-25'3'96'0,"25"-3"-75"0,0 3 12 0,0-3 2 0,7 3-6 16,4 1 1-16,3 2-4 15,0 3-1-15,3-3-14 16,5 10-2-16,-1 3 1 0,0-3-6 15,4-4 0-15,3 1-2 16,0-1 1-16,0-9-40 16,-3 7-14-16,0 2-103 15</inkml:trace>
  <inkml:trace contextRef="#ctx0" brushRef="#br0" timeOffset="171851.83">22225 4077 324 0,'4'6'121'0,"13"-6"-95"0,18-3 9 0,-13 0-4 15,6-3-13-15,7 0-3 16,0 3-11-16,1-7-4 16,2 4-1-16,5 0-38 0,3 2-15 15,0 8-92 1</inkml:trace>
  <inkml:trace contextRef="#ctx0" brushRef="#br0" timeOffset="172764.29">24409 2654 208 0,'0'-7'79'0,"0"4"-61"0,3 3 12 0,-3 0 2 0,0 0-8 16,0 0-2-16,0 0-1 15,0 0 1-15,0 0-12 16,0 0 3-16,0 0 1 0,0 0 4 16,0 0 1-16,0 10 3 15,-3 5 3-15,-4 7-7 16,-4 3 0-16,-3 7-7 15,0 2 1-15,-4 4-7 16,1-13-1-16,-1 9-4 16,0-8-1-16,4-5 1 15,4-5 2-15,3 0-1 0,3-4-1 16,8-2 5-16,6-1 1 16,11 1-2-16,4-4-1 15,3-6-1-15,11 0 1 16,7 0-2-16,7 6-1 15,3-6 1-15,-3 10 1 16,-3 2-3-16,-5 10-2 16,-6 0 2-16,-7 12 0 15,-4 7 7-15,-7 6 4 16,-3 0 6-16,-7 0 2 16,-4-3 2-16,-4-6 0 15,-3-1-3-15,-3-5 2 16,-4-4 1-16,-4-3 2 15,-3-3-10-15,-4-9-2 0,-6-1-6 16,-8-2-3-16,-7-1 0 16,-3-9 1-16,-1 0-1 15,1 0-1-15,0 0 1 16,-1-9-1-16,-3 2-11 16,-3-2-5-16,0-1-21 15,6 1-9-15,8 0-22 16,14 9-7-16,14-13-57 15,17-3-25-15,8-2 25 16</inkml:trace>
  <inkml:trace contextRef="#ctx0" brushRef="#br0" timeOffset="173064.26">24553 2556 312 0,'-7'0'115'0,"11"0"-89"0,10 10 8 0,-3-10-1 16,10 0-12-16,10 0 0 15,5 0-8-15,3 6-3 0,3-3-5 16,7-3-2-16,11 10 1 16,7-1-2-16,0 7-2 0,-3 9-37 15,-4 0-15-15,-7 6-102 32</inkml:trace>
  <inkml:trace contextRef="#ctx0" brushRef="#br0" timeOffset="173637.28">25583 3055 252 0,'22'-13'93'0,"-15"7"-72"0,0 0 7 0,-7 6-2 15,0-6-1-15,-4 3 4 16,-3 3-2-16,-10 0 1 16,-8 0-16-16,-3 0 4 0,-1 6 2 15,-2 3-4-15,-1 1 0 16,0 8-8-16,-7 1-2 16,-3 13 0-16,-4 18 2 15,0-3-1-15,7 6 2 16,11-9 5-16,14 0 2 15,11-10-5-15,13-9-3 16,11-3 1-16,8-9 2 16,2-7-2-16,1-6 1 0,7-6-5 15,7-10-2-15,3-9 2 16,1-9 0-16,-8-7-1 16,-3 0 1-16,-11 0-2 15,-3 4-1-15,-8 12 7 16,-3-4 5-16,-3 14 0 15,-4-4 3-15,-4 10-6 16,-3 15-3-16,0 16-1 16,0 6-1-16,4 13-5 15,3 6 1-15,4-3 0 16,3-4 0-16,3-2 2 16,1-7 1-16,3-2-4 15,0-7-1-15,1-7-52 0,-1-2-24 16,0-7-44-16,4-3-19 15,3-3-6 1</inkml:trace>
  <inkml:trace contextRef="#ctx0" brushRef="#br0" timeOffset="173875">25919 3209 324 0,'-11'3'121'0,"11"-3"-95"0,7 9 22 0,0-9 5 16,11 0-22-16,10-9-5 0,11 9-14 15,7-6-5 1,0 2-4-16,-1 1-3 0,1 3 1 16,-3 0-6-16,-1 3 1 0,0 1-36 15,4-1-15-15,-7 0-36 16,0-3-16-16,0 9-17 15</inkml:trace>
  <inkml:trace contextRef="#ctx0" brushRef="#br0" timeOffset="174236.54">26861 2600 324 0,'-4'-15'121'0,"0"5"-95"0,8 7 14 0,-4 3-3 16,0 0-7-16,7 0 0 15,-3 3 2-15,-1 7 3 16,1 15-19-16,-4 12 6 0,0 17 5 15,0 12-2-15,-4-1 3 16,1 8-16-16,-1 11-7 16,4 4-1-16,0-7-1 0,0-8-1 15,0-11 1-15,0-8-4 16,0-4 0-16,-3-16-32 16,-5-2-15-16,1-14-42 15,0 1-18-15,4 3-69 16</inkml:trace>
  <inkml:trace contextRef="#ctx0" brushRef="#br0" timeOffset="174804.76">23975 3924 228 0,'-25'0'88'0,"22"0"-69"0,-1 0 11 0,4 0 1 16,0 0-4-16,-3 0 2 16,3 0-5-16,0 0-1 0,0 0-12 15,7 6 11-15,7-6 5 0,14 0-1 16,18 0-1-16,21 0-2 15,10-6-3-15,36-1 3 16,21 1 2-16,32 3 2 16,18 3 1-16,24 0-4 15,7 0-1-15,18-3-10 16,-7-7-5-16,20 10 3 16,-16-9 3-16,20-4-10 15,-27 4-1-15,-15 3-1 16,-11-1 1-16,-31 1-4 0,-35 3-1 15,-29 0 1-15,-25 0 2 16,-31 0-53 0,-17-1-44-16,-15 1-22 15,-18 3-77 1</inkml:trace>
  <inkml:trace contextRef="#ctx0" brushRef="#br0" timeOffset="175767.64">24515 4435 192 0,'28'-19'71'0,"-4"9"-55"0,8-2 17 0,-14-4 5 15,3 4-3-15,0-4 2 16,-3 0 2-16,-4 1 2 16,-3 2-22-16,-4 1 11 0,-4 5 5 0,-3 1-6 15,-3 12-2-15,-4 1-4 16,-1 5 0-16,-2 4-7 15,-4 3 1-15,0 3-8 16,-4 3-3-16,-3 0-1 16,-4 3-1-16,-3 3-5 15,3 1 1-15,4 5 0 16,3-5 0-16,4-4-3 16,4-6 2-16,3-7 1 15,7 1 0-15,10-6 0 16,8-7 0-16,7-3 2 0,3 0 1 15,4 0-1-15,3 0-2 16,-3 6-2-16,-1 3-1 16,-2 1 2-16,-1 5 0 15,-4 4 1 1,1 3 0-16,0 0 2 0,-4 0 1 16,-3 0-1-16,-1 0-2 15,-6-3 12-15,-4 0 6 16,-4-4-3-16,-3 1 2 15,-3-4-6-15,-4-2 1 16,-4 2-5-16,-6-5-2 16,-8-1-2-16,-7-3-3 15,-7 0 1-15,-6 0-1 16,-1 1 2-16,3-4 1 0,5-4-12 16,6-2-7-16,7 0-29 15,7-4-13-15,8-2-17 16,6 2-5-16,4 1-15 15,7-3-5-15,11-7-29 16</inkml:trace>
  <inkml:trace contextRef="#ctx0" brushRef="#br0" timeOffset="176054.37">24663 4287 308 0,'-4'-19'115'0,"11"13"-89"0,0-3 10 0,0 6 0 16,0-4-9-16,0 7-1 16,4 7-8-16,0-4-3 15,3 6-9-15,3 1 5 0,8-4 2 16,-7-3-6-16,21 6-2 15,6-5-3-15,12-1 1 16,3 0-4-16,0 3 0 16,-4-6-63-16,-13 0-27 15,-5 3-71 1</inkml:trace>
  <inkml:trace contextRef="#ctx0" brushRef="#br0" timeOffset="176218.75">25566 4165 304 0,'3'-28'112'0,"1"18"-87"0,-1-2 7 16,-3 6-3-16</inkml:trace>
  <inkml:trace contextRef="#ctx0" brushRef="#br0" timeOffset="176426.5">25569 4105 537 0,'-14'4'25'0,"-7"11"-13"16,0 7-1-16,-4 16 2 0,1-1-5 0,-1 4 0 15,0 12 5-15,0 1 1 16,4 18-3-16,4 6 1 16,3 1-3-16,3-4 2 15,7-6-4-15,4-10-2 16,7-5-2-16,4-10-3 15,7-7 1-15,6-8 1 16,5-11-6-16,6-5 1 16,0-7-59-16,0-3-25 15,1 0-86 1</inkml:trace>
  <inkml:trace contextRef="#ctx0" brushRef="#br0" timeOffset="176983.45">25897 4513 300 0,'-7'-19'112'0,"4"13"-87"0,-4-3 13 15,3 2 1-15,1 7-8 16,-1-6 2-16,-3 6-15 0,0 0-5 16,-3 6-8-16,-5 1-2 0,1 2 3 15,-3 3-1-15,-5 1 0 16,1 12-1-16,0 3 2 16,4 4 1-16,6-1 3 15,4 7-3-15,7-7 1 16,7-3-5-16,4-6-2 15,6-6 4-15,1-7 1 16,3 1-2-16,0-13-1 16,0-7 3-16,0-9 1 15,1-9-1-15,-1 0 1 16,-7 0 5-16,0-1 2 16,-7 4-3-16,0 7 1 15,-3 2-7-15,-4 6-1 16,-4 7-4-16,1 6-1 0,-1 10 1 15,1 6 2-15,-1 6-3 16,4 6 0-16,4 4-1 16,6-1 0-16,4-6 2 15,4 1 2-15,3-4-19 16,4-6-6-16,3-7-37 16,4-2-16-16,-1-10-15 15,-2-10-5-15,-1-2-42 16</inkml:trace>
  <inkml:trace contextRef="#ctx0" brushRef="#br0" timeOffset="177208.29">26158 4548 300 0,'-14'3'112'0,"14"0"-87"0,7 0 13 0,0-3-1 15,8 0-16-15,2 0-4 16,4 0-10-16,4 0-3 16,7-3-2-16,0 3-2 0,6-3 3 15,5 3-4-15,-8 0 0 16,-3 0-34-16,-4 0-15 16,-3 3-95-1</inkml:trace>
  <inkml:trace contextRef="#ctx0" brushRef="#br0" timeOffset="177761.92">26575 4262 356 0,'3'0'132'0,"11"0"-103"0,8-9 7 15,-8 9-4-15,3 0-7 16,-3 0 2-16,8 9-4 16,2-3 0-16,1 7-12 0,0 3 7 15,-4 2 4-15,-4-2-2 0,-2 3-2 16,-8-6-2-16,-7 2 0 16,-4 1-6-16,-3-4-4 15,-4 4-3-15,-3-3-3 16,0-4-2-16,0 0 1 15,0-2 1-15,3-1 2 16,1 0-3-16,3 1 0 16,3-1-1-16,8 0-2 15,3 3 3-15,7 1 0 16,4-1 1-16,3 4 0 16,3-4 0-16,5 13 0 15,-1 0 0-15,0 6 2 16,-3 4-1-16,-8-1-1 0,-6 0 3 15,-7 1 0-15,-4-7-1 16,-7 3-2-16,-4-6 5 16,0 0 1-16,-3-3-2 15,0-7-3-15,-3-2-3 16,-5-1 1-16,1-6 3 16,-4 4 1-16,1-7-19 15,-1-7-7-15,0 4-28 16,8-6-12-16,3-4-25 15,7 1-7-15,7-4-68 16</inkml:trace>
  <inkml:trace contextRef="#ctx0" brushRef="#br0" timeOffset="178077.84">27118 4096 420 0,'32'6'159'0,"-11"7"-124"0,4 9 20 0,-11-3 0 16,0 9-16-16,4 16 0 15,-1 0-18-15,-3 12-7 16,-3 10-9-16,-8 6 1 0,-3 3 0 15,-7 4 0-15,-3-10-1 0,-4-10-3 16,-4-6 1-16,0-12-4 16,1-6 0-1,-1-13-34-15,4 3-15 0,3-10-34 16,4-5-12-16,4-1-94 16</inkml:trace>
  <inkml:trace contextRef="#ctx0" brushRef="#br0" timeOffset="179187.36">27725 1760 356 0,'-50'-44'132'0,"19"16"-103"0,-36 6-8 0,35 13-9 16,-17-1-11-16,-8 1-1 16,-6-10 1-16,-19 3 1 15,-16-15-1-15,-5 9-1 0,-10-13 1 16,-24 1-1-16,-1-10 0 16,-17 0-3-16,-14 3 2 15,-4 1 1-15,-21 11 0 16,10 11 2-16,-17 5 1 0,11 16-1 15,3 13 1-15,-14 15 2 16,21 19 2-16,-11 13 3 16,1 16 4-1,-1 33-6-15,-13 17 0 0,6 28-4 16,-21 12-1-16,22 19-1 16,3 13 1-16,3 3-2 15,33 6-1-15,27-6 12 16,25 12 6-16,29-12 6 15,24 28 3-15,25-19-3 16,24 22-1-16,43-9-8 16,35 18-2-16,14-21-5 15,43 12 0-15,20-22-5 16,33-21 0-16,17-4 1 0,46-22 0 16,28-28 4-16,11-31 3 15,84-16 0-15,11-35 1 16,4-34-4-16,-15-35 0 15,-7-52-5-15,22-17 0 16,10-25 1-16,0-46 0 16,-17-7-2-16,-15-35-2 15,0-15 1-15,-28-40-1 16,-31-11-7-16,-47-21-3 16,-41-38-1-16,-68-28 1 15,-85-19 4-15,-80 7 3 16,-86 9 2-16,-77 6 1 0,-74 50 2 15,-70 41 1-15,-50 44-4 16,-32 53 1-16,-21 44-22 16,11 41-10-16,35 25-75 15,42 31-32-15,50 7-47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3:27:34.498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147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20-08-08T03:29:03.733"/>
    </inkml:context>
  </inkml:definitions>
  <inkml:trace contextRef="#ctx0" brushRef="#br0">1453 9000 252 0,'-3'9'93'0,"3"-6"-72"0,0 1 7 0,3-4-2 15,1 6-5-15,0-3-1 16,-1 3 1-16,1-3 1 16,3 7-12-16,3-1 3 0,4 4 1 15,7-7 1-15,8 0 1 16,6-6-2-16,18-3-1 0,0 0-5 15,3-3 0-15,4-1-5 16,7 1 0 0,4 6-1-16,6 0 1 0,-10 0-2 15,4 0-1-15,-18 0 1 16,3-9 1-16,-10 6-1 16,4-4-1-16,-8-2 1 15,-10 0-1-15,-4 9 0 16,-7 0 0-16,-7 0-14 15,0 9-3-15,-7 0-33 16,-3 1-15-16,-4 5-85 16</inkml:trace>
  <inkml:trace contextRef="#ctx0" brushRef="#br0" timeOffset="450.3">1940 9107 232 0,'4'-4'88'0,"-1"8"-69"0,1 8 8 16,-1-3 1-16,1 4-4 16,-1-4 1-16,1 20 1 15,3 18 1-15,-3 12-14 16,-1 20 1-16,4-4 2 0,-3 6-4 15,-1-2 1-15,-3 12-6 16,0 0 1-16,0-7-7 16,0-8-1-16,4-14 0 15,-1-12 2-15,4-12-3 16,0-13-2-16,4-12-20 0,3-13-8 16,0-10-44-16,0-9-16 15,4-6-32 1</inkml:trace>
  <inkml:trace contextRef="#ctx0" brushRef="#br0" timeOffset="946.66">2353 9734 240 0,'-7'-10'90'0,"0"10"-70"0,3-3 13 15,1 3 1-15,-1 0-11 16,-3 3-1-16,-3 3-7 16,3 7-1-16,-7 3-8 15,-1 6 3-15,-2 3 3 0,-1 15-4 16,4 4-2-16,7 3-1 15,3-3 1-15,12-3-1 16,2-6 2-16,8-7 0 16,10-6 1-16,-3-10 0 15,3-9 0-15,11-9-2 16,3-13-1-16,-3-15 1 0,3-7 1 16,4-3 1-16,-14 3 2 15,-4 4-1-15,-10 2 2 16,-8 4-4-16,-13 9 1 15,-11 6-5-15,-11 4 0 16,-3 2-1-16,3 7 1 16,-10 3-4-16,3 3 0 15,4 4-1-15,7-1-2 16,3 3-22-16,7 1-7 16,1 9-35-16,17-10-11 15,7 10-69 1</inkml:trace>
  <inkml:trace contextRef="#ctx0" brushRef="#br0" timeOffset="1215.97">2727 9743 312 0,'-7'0'118'0,"7"6"-92"0,0-3-7 15,7 10 27 1,-3 9-20-16,3 16-8 16,0 18-3-16,3 10-10 15,4 3-3-15,-3 6 1 0,-1 13-2 16,1 6-1-16,3-9 1 16,0-10-1-16,0-12-3 15,-3-13 0-15,0-19-34 0,-1-12-12 16,4-13-102-1</inkml:trace>
  <inkml:trace contextRef="#ctx0" brushRef="#br0" timeOffset="1578.31">2731 10038 264 0,'7'44'101'0,"7"-32"-78"0,14 1 9 0,-14-13-3 0,4-3-6 16,6-7-2-16,5-9 0 15,13-9 1-15,0-9-12 16,11-1 10-16,0-3 3 0,-7 7-3 16,0-4-1-16,-14-6 2 15,-4 7 1-15,-7-7-7 16,-7 0-4-16,-10 0-4 15,-8 0 0-15,-10 6-2 16,-14 16 2-16,-11 7-4 16,-14 15-2-16,4 9-3 15,-4 10 1-15,0 6 1 16,7 3 0-16,0 0-31 0,11-6-12 16,10-3-27-1,4-6-8-15,3-4-80 16</inkml:trace>
  <inkml:trace contextRef="#ctx0" brushRef="#br0" timeOffset="3723.43">1439 10423 220 0,'-3'7'82'0,"3"-4"-64"0,0-3 13 15,0 0 3-15,0 0-11 16,3 0-1-16,-3 0-4 0,4 6-2 16,-4-3-8-16,0-3 1 0,3 0 2 15,-3 0 0-15,4 7 1 16,-4-4-2-16,3-3 1 16,1 0-2-16,0 6 0 15,-4-6-3-15,0 0 1 16,3 0-2-16,4-6 0 15,-3 6-1-15,-1 0 0 16,1-3-2-16,-1 3-2 0,4 0 3 16,-3 0 0-1,6 0-1-15,-3 0 1 0,-3 0 0 16,3 0 1-16,0-7-2 16,0 7-2-16,-3-3 1 15,3 3 1-15,0-6-1 16,-4 6 2-16,4 0-2 15,0 0-1-15,0-3 1 16,1 0-1-16,2-1 0 16,1 1 2-16,-1 0-3 15,4 0 0-15,0 0 1 16,1 0 0-16,-1 0 2 16,-4 3 1-16,4 0 1 15,4 0 0-15,0 0-5 0,3 0 1 16,-4-4 0-16,5 1 2 15,-1-3 3-15,4-3 2 16,3-7-1-16,7 3 1 16,0 1-2-16,8-4 0 15,6 7-3-15,-3-1 1 16,3 4-2-16,1-3-1 16,-1-1 1-16,4 1 1 15,-4 0-3-15,15-1 0 16,-4 1 1-16,10-1 2 15,-6 1-1-15,3-1 2 16,-7 1 0-16,10 3 1 16,-3-4 0-16,11 7 0 15,0-3-2-15,-4 3-2 0,0-3 1 16,-4 6-1-16,8 0 0 16,7 0 2-16,-8 0-1 15,4 0-1-15,-10 0 1 16,-4 0-1-16,0 6 0 15,7-3 0-15,4-3 0 16,-11 0 2-16,3 0-1 16,-10 0-1-16,0 6 1 15,-7-3 1-15,7-3-3 16,-3 7 0-16,6-7 3 16,-6 0 1-16,-1 0-1 15,-3-7 1-15,-4 7-2 16,1-3-1-16,-12-3 3 15,5 6 0-15,3 0-1 16,-4 0 1-16,11 0-4 0,-4 0 0 16,1 0 1-16,3 0 2 15,-8 0-3-15,1 0 0 16,0 0 1-16,7 0 2 16,14 0-1-16,0 0-1 15,7 0 3-15,0 0 0 16,0 6 3-16,18-3 1 15,14-3-1-15,-7 0-1 16,7 0-6-16,17-3 1 16,15-3 0-16,-8-3 2 15,22 5-1-15,-7-5-1 0,-1 0 1 16,18 2-1-16,32-2-3 16,-17 3 2-16,10 3 3 15,-14-4 1-15,-11 7-4 16,11 0-1-1,-11 0 3-15,-7 0 1 0,11 0 0 16,-4-3-2-16,-13 3-2 16,6 0 1-16,-4-6 3 15,-13 0 1-15,7 2-1 16,3 1-2-16,-18-3 1 16,-10 6 1-16,4 3-1 15,-1 3 2-15,-10-2-4 16,-14 2 0-16,-4 3 1 0,4 4 2 15,0-4-1-15,-4 1-1 16,-10-4 1-16,-8 0 1 16,1 0-3-16,7-2 0 15,3-4 1-15,3 0 0 16,1 0 2-16,-4-4 1 16,18-2-1-16,11-3-2 15,-4-4 3-15,10 4 2 16,22-7-4-16,-4-3-1 15,7-3 0-15,18-6 2 16,-8 3-1-16,12-3-1 16,6 3 1-16,-10 3 1 15,21 3-3-15,-11 3-2 0,-3 10 2 16,18 6 0-16,-18 3 5 16,14 0 2-16,-4 13-2 15,-3-3-1-15,17 5 1 16,-10-2 0-16,22-3 0 15,-12-1 0-15,8 1-2 16,3-1 1-16,-7 1 0 16,14-4 1-16,-17 10-5 15,17-3 1-15,-18-4 0 16,12 1 2-16,-5-4-1 16,-3 1-1-16,18-4 1 15,-18-3 1-15,21-3-1 16,-13-3-1-16,16-3-2 0,-13-4 1 15,21 1 1 1,-14-4 2-16,6 1-1 0,-2-4-1 16,-1-3-2-16,0 7 1 15,0-7 1-15,4-3 2 16,-11 0-1-16,15-3-1 16,-15 0 1-16,25 3-1 15,-25 0 0-15,21 3 0 16,-17 3 0-16,10-2 0 15,-17 8 0-15,0 1 0 16,-11-1 0-16,-21 10 0 16,-4-3 0-16,-7 3 0 15,-21 3 0-15,-21-3 0 16,-7 7-7-16,-3-4-3 0,-15 3-16 16,-17-3-9-16,-18 3-23 15,-14-2-11 1,-11-4-47-16,-3 0-21 15,-14 0-4-15</inkml:trace>
  <inkml:trace contextRef="#ctx0" brushRef="#br0" timeOffset="4761.18">13670 8304 224 0,'-7'-6'85'0,"7"2"-66"0,-3 1 5 0,3 3 1 16,0 0-7-16,0 0-1 15,0 0-1-15,3 3 3 16,1 1-11-16,-4 2 2 0,0 3 3 15,0 10-1-15,0 12 3 16,0 26-4-16,0 12 1 16,0 9-1-16,0 23 1 15,0 24 2-15,3 0 2 16,1 26-5-16,3 3-1 16,3-4-2-16,1 22 2 15,3 4-1-15,-7 3 0 16,0-48-3-16,-3 76-1 15,-8 16 1-15,1-7 1 0,-8 16-3 16,-7-12-3-16,1 18 0 16,3-18-1-16,0 18 0 15,3-15 2-15,0 18-3 16,4-15-2-16,-3 25 2 16,-1-13 2-16,1 22 0 15,-5-9 2-15,1 12-2 16,-3-12-1-16,-1 9-2 15,0-9 1-15,1 0 3 16,-1-9 1-16,0-4-1 0,1-19 1 16,3 1-4-16,-4-23 0 15,4-18 1-15,0 0 0 16,0 22 2-16,3-38 3 16,1-16-4-16,3-3-1 15,-1-18-2-15,5-14 0 16,-1-21 2-16,1-18 2 15,-1-17-19-15,-3-15-8 16,4-19-38-16,-4-10-17 16,0-24-77-1</inkml:trace>
  <inkml:trace contextRef="#ctx0" brushRef="#br0" timeOffset="5915.19">14453 8928 184 0,'-3'-13'68'0,"6"7"-52"0,1-3 10 15,-1-1 4-15,4 7 4 16,0-3 4-16,-3-4-3 16,0 4-1-16,-4 6-19 15,0 0 11-15,0 3 4 0,0 10-9 16,-4 6-4-16,0 24-4 15,1 11 1-15,-1 2-3 16,1 1 1-16,-1 2-1 0,1 13 1 16,-1 0-4-16,4-3 0 15,0-6-3-15,0-10 0 16,0-9-1-16,0-12 2 16,0-1-1-16,-3-6 0 15,3-6-3-15,0-7-2 16,0 4-2-16,0-3 1 15,0-4 1-15,3 4 0 16,8-4-3-16,3-3 2 16,7-3-1-16,11-6 0 15,3-3 2-15,4-6 2 16,0-10 1-16,0-7 1 16,-4-8 0-16,-3-4 2 15,-1-3-3-15,-2 3-2 16,-8 1 2-16,-7 5 2 0,-4 1-2 15,-6 5 0-15,-8 4 1 16,-6 6 2-16,-8 1-5 16,1 8-1-16,3 1 0 15,-18-1 0-15,-14 4 0 16,4 3 0-16,6 0-3 16,8 3 0-16,7 0-3 15,10 0 1-15,11 0 1 16,11-3 2-16,10-10 1 15,7-6 3-15,4-12-1 16,0-7-1-16,3-5 1 16,-3-11 1-16,-4 7-1 15,0 3 2-15,-7 0-2 0,-6-3 2 16,-5 7-2-16,-6-7 2 16,-8 6-4-16,-3-3 0 15,-7 3 1-15,-7 7 2 16,-7 9-1-16,-8 15 2 15,-6 20-7-15,0 12-1 16,6 3-1-16,8 3 2 16,14 0-31-16,10 0-14 15,12-3-24-15,9 4-9 16,1 11-69 0</inkml:trace>
  <inkml:trace contextRef="#ctx0" brushRef="#br0" timeOffset="6413.55">15212 9332 252 0,'-4'-9'93'0,"4"-1"-72"0,0 7 11 16,0-3 1-16,-3-3-3 15,-1 9 2-15,-3-3-6 16,-3 3-4-16,-5 0-12 16,-6 3 2-16,0 6 2 0,-4 0-7 0,-3 13-2 15,0 10-1-15,3 2 0 16,8 13-5-16,3-3 1 16,6-3 0-16,12-10 0 15,10 4 2-15,7-7 3 16,11-9 2-16,7-7 1 15,0-9-7-15,-1-3 0 16,1 0 5-16,0-12 4 16,0-16 6-16,0-10 2 15,-8-3 2-15,-6 1 0 16,-7 5-7-16,-11 7-3 16,-7 0-3-16,-7 12 0 15,-7 3-6-15,-11 4-1 16,-3 3-2-16,-4 6 0 0,0 3-11 15,0 3-7 1,8 4-11-16,6-1-4 0,8-3-14 16,6 4-4-16,8-10-16 15,10 0-7-15,3-3-53 16</inkml:trace>
  <inkml:trace contextRef="#ctx0" brushRef="#br0" timeOffset="6742.41">15688 8730 260 0,'-7'-22'96'0,"3"16"-75"0,-3-3 19 0,4 5 2 16,-1 1-9-16,1 3-2 15,-1 3-6-15,1 7-4 16,-1 2-11-16,4 7 0 0,4 6 1 16,-1 4-6-16,4 21-1 15,0 16-2-15,0 3-2 16,-3-4 3-16,0 8 0 16,-1-5-4-16,-3 8 1 15,4-4-2-15,-1-9-2 16,1-13-22-16,-1-16-10 15,1-12-28-15,-1-19-12 16,-3-9-56-16</inkml:trace>
  <inkml:trace contextRef="#ctx0" brushRef="#br0" timeOffset="6981.3">15356 9116 288 0,'7'6'107'0,"18"-3"-83"0,21-3 4 16,-18-6-4-16,22-6-1 16,6-7 3-16,4-10 2 15,11-5 2-15,6 6-16 16,4-4 3-16,-7 7 1 0,-7 3-10 0,-7 10-2 16,-14-4-6-16,-7 7-1 15,-7 9-19 1,-7 0-9-16,-8 0-40 15,-6 9-19-15,-4 1-55 16</inkml:trace>
  <inkml:trace contextRef="#ctx0" brushRef="#br0" timeOffset="7150.47">15864 8533 264 0,'-7'-19'101'0,"11"6"-78"0,-4 1 20 16,3 6 2-16</inkml:trace>
  <inkml:trace contextRef="#ctx0" brushRef="#br0" timeOffset="7313.04">15871 8495 542 0,'8'28'39'0,"2"13"-20"16,1 6-8-16,-4 10-1 0,0 18-6 15,0 22 0-15,-4 0 0 16,1-3 2-16,-1 3-3 16,8 4-2-16,0-7 0 15,3-16-1-15,0-12-22 16,3-16-10-16,1-12-35 16,0-19-12-16,-8-7-65 15</inkml:trace>
  <inkml:trace contextRef="#ctx0" brushRef="#br0" timeOffset="7716.4">16235 9229 280 0,'-11'-10'107'0,"11"7"-83"0,-7-3 10 0,4 3 0 15,-1 3-13-15,-3 6-1 16,0 4-4-16,0 5 3 0,-4 4-11 16,1 0-2-16,3 9-2 0,7 3 2 15,7-2 1-15,3-4-1 16,8-6-1-16,3-10 3 16,0-6 3-16,1-3 0 15,9-9 3-15,1-10 2 16,-4 0-1-16,-7 0 4 15,-6 0 0-15,-12-3-4 16,-6 4-1-16,-8-1-8 16,-3 3-4-16,-4 4-1 15,1 5-1-15,-1 4-3 16,4 6 2-16,0 4-19 0,3 2-7 16,4 4-28-1,4 2-10-15,3 1-72 16,7 6-68-1,7 0 68-15</inkml:trace>
  <inkml:trace contextRef="#ctx0" brushRef="#br0" timeOffset="8078.73">16492 9392 376 0,'-3'-6'140'0,"3"-4"-109"0,0 1 11 0,0-1-1 15,3 1-14-15,1-7-1 16,3-3-6-16,4 1-3 15,6-4-9-15,1-3-1 0,3 0 3 16,-3-1-2-16,-1 8 1 0,1-1-8 16,-4 16-2-16,-3 6 0 15,-1 6 2-15,-3 1 0 16,0 5-1-16,4-2 1 16,-1-1-1-16,1-2 0 15,3-4 0-15,0-3-3 16,7-3 2-16,1 0 1 15,2 3 2-15,5 4 1 16,-1 2 1-16,-4 4-2 16,-2 9 1-16,-5-1-2 15,-3 8-1-15,0-4 1 16,-3-3-1-16,0-10-25 16,3-2-10-16,-4-1-57 0,1-9-24 15,-8 0-54 1</inkml:trace>
  <inkml:trace contextRef="#ctx0" brushRef="#br0" timeOffset="8887.36">12266 4864 312 0,'-7'10'115'0,"14"-10"-89"0,11 0 14 16,-4-4 1-16,3 1-10 16,8-3-1-16,7 0-3 15,7 3-2-15,17 3-14 16,4 0-2-16,4 3-2 0,-1 0-3 0,-3 3-3 15,-7-3-3-15,-4 0 1 16,-6 1-37-16,-15-4-16 16,-7 0-121-1</inkml:trace>
  <inkml:trace contextRef="#ctx0" brushRef="#br0" timeOffset="9130.15">12439 5228 316 0,'-11'38'118'0,"22"-32"-92"0,7 6 17 0,-8-12 3 0,11 0-7 16,-3 0 1-16,35-12-18 16,7-7-5-16,0-3-11 15,-4 0-6-15,-6 0-1 0,-1 10 1 16,-3-4 2-16,0 7-41 15,-4 5-18-15,-3-2-101 16,-4 12-61 0,-3-2 99-16</inkml:trace>
  <inkml:trace contextRef="#ctx0" brushRef="#br0" timeOffset="10268.5">13984 4792 252 0,'-7'0'93'0,"11"0"-72"0,3 0 11 0,0 0 3 15,3 0-1-15,4 0 1 16,8 0-3-16,2 0-2 16,4 6-17-16,4-3-1 0,0 7 1 15,0-4-3-15,-1 4 0 16,1-1-4-16,4 4-1 16,2-7 3-16,12 3 3 15,6-3-4-15,8 1-2 16,3-4 6-16,3 3 3 15,15-3-1-15,17-3 0 16,4 7-1-16,3-7 2 16,15 0-5-16,10 0-1 15,-7-7-4-15,11 7-1 16,6-3-1-16,-6 0 1 0,-4 3-4 16,10 0 0-16,1-3 1 15,-14 3 2-15,10-3-1 16,3 0-1-16,-10-1 3 15,4 1 0-15,7 0-1 16,-8 0 1-16,-10 3 0 16,7 0 1-16,7 0-2 15,-10 0 1-15,-1 0-2 16,15 0 2-16,-4-3-2 16,-7 0-1-16,50 0 3 15,-11 0 0-15,-8-7 1 16,15 1 2-16,-10-4-3 15,-5 7-2-15,15-4 0 16,-14-2 1-16,0 3-1 0,10-7-1 16,-20 6 1-16,-5 4 1 15,8-3-3-15,-14-1 0 16,-22 4 3-16,-3 0 1 16,-4 3-4-16,-10 0-1 15,-14 3 1-15,-18 0 0 16,-7 0 3-16,-17 0 1 15,-8 0-1-15,-10 0-2 16,-8 0 3-16,-6 0 0 16,-4 0 3-16,-3 0 3 15,-4 0-6-15,0 0-2 16,-7 0 1-16,7 0 1 16,-7 0-4-16,0 0 1 0,0 0 0 15,0 0 0 1,0 0 0-16,0 0 0 0,0 0 0 15,0 3 0-15,-4 0-31 16,1 0-14-16,-1-3-41 16,1 0-16-16,3 0-89 15</inkml:trace>
  <inkml:trace contextRef="#ctx0" brushRef="#br0" timeOffset="11424.4">15258 11452 224 0,'21'-35'85'0,"-14"23"-66"0,7-7 16 0,-7 10 4 15,0 5-8-15,-3-2 2 16,-1 3-4-16,-3 3 2 16,4 0-17-16,-4 3 5 0,0 3 4 15,-4 10-3-15,-3 9-2 16,-3 7-6-16,-8 5-2 16,-3 10-6-16,-11 3-3 15,-3 7-3-15,-4 12 1 0,-3 3 1 16,3 0 0-16,3-9 0 15,8-10 2-15,4-9-6 16,2-10 1-16,12-8-23 16,6-8-8-16,4-5-18 15,4-7-8-15,3-9-58 32,7-6-50-32,-3-7 62 0</inkml:trace>
  <inkml:trace contextRef="#ctx0" brushRef="#br0" timeOffset="11723.97">14990 11251 252 0,'-11'-19'93'0,"14"10"-72"0,1 9 14 0,-4 0 0 16,7 0-7-16,4 0-2 15,3 9-6-15,0 1-2 16,4 12-10-16,6 9 1 0,1 13 4 16,3 9-5-16,0 7 0 15,1 3-2-15,-5 6 1 16,-3 9-4-16,1 3-2 16,-1-5 0-16,0-7-1 15,0-16-5-15,0-9-1 16,7-16-37-16,1-12-16 15,2-16-89-15</inkml:trace>
  <inkml:trace contextRef="#ctx0" brushRef="#br0" timeOffset="12296.61">15723 10771 256 0,'-14'0'96'0,"11"4"-75"0,-4 2 19 0,7-3 2 16,-4 0-9-1,4 0-2-15,0-3-13 0,0 0-4 16,7 0-8-16,4 0 0 0,3-3 4 15,7 0-4-15,4 3-1 16,3 3 6-16,0 3 5 16,-3 7 1-16,-8-1-1 15,-6 17 5-15,-11 2 3 16,-3 4-10-16,-8-4-3 16,0 3-7-16,1-9-3 15,-1-3 2-15,1-3 0 16,3-3-4-16,0-4-1 15,3 1-2-15,4-4 0 0,4 4 0 16,3-4 3-16,3 10 0 16,8-6 1-16,6-1-3 15,8 1 2-15,4-1 1 16,-1 1 0-16,0-1 0 16,-7 1 0-16,-3-4 2 15,-7 7 1-15,-8-3 12 16,-10 2 5-16,-10 4-8 15,-12 3-4-15,-9 6-5 16,-5 4 0-16,5-4-4 16,-1-3 0-16,4-3-28 15,7-10-13-15,6 4-36 16,5-7-13-16,10-5-78 16</inkml:trace>
  <inkml:trace contextRef="#ctx0" brushRef="#br0" timeOffset="12614.44">16224 11643 288 0,'-39'13'107'16,"36"-13"-83"-16,-1 0 6 0,4 0-1 0,7 0-5 15,8-3 3-15,2-1-6 16,11-2-1-16,11 0-11 16,11-4 1-16,10 1 3 0,0 0-7 15,0-1-3-15,-8 1-7 16,-2 9 0-16,-4 0-60 15,0-3-26-15,-1-4-59 16</inkml:trace>
  <inkml:trace contextRef="#ctx0" brushRef="#br0" timeOffset="29409.87">17607 11010 236 0,'4'-7'88'0,"-1"7"-69"0,1 0 13 0,-4 0 2 16,0 0 0-16,3-3 1 15,1-6-1-15,3 0 1 16,0-1-19-16,-4-9 6 0,4 7 5 16,-3-4-4-16,0 0 1 15,-1 1-4-15,-3 2-3 16,0-2-3-16,-7 5-1 15,-4 1-7-15,-3-1-2 16,-7 1 2-16,-7 9 1 16,-4 0-3-16,-7 0-3 15,-6 9 0-15,2 7-1 16,4 6 0-16,1 9 0 16,2 4 0-16,1 2 0 15,3 4 0-15,4-6 0 0,7-1 0 16,3-6 0-16,8 7-3 15,6-7 2-15,8-3 7 16,3-6 6-16,7 0-6 16,3 0-3-16,8-10 0 15,10-3 0-15,11-3-4 16,4-3 1-16,3-6 9 16,-4-3 3-16,0-7-3 15,-6-9-3-15,-4 0-3 16,-4-6-3-16,-7-7 1 15,-3-3 1-15,-4 7-1 16,-7 5-1-16,-3 4 1 16,-4 3 1-16,0 4-1 15,-4 2-1-15,-3 3 1 0,0 4 1 16,0 9-1-16,-3 13-1 16,-1 5 1-16,1 11 1 15,-1 8-1-15,1 4-1 16,-1 3 7-16,4 12 5 15,0 13 0-15,0 6 1 16,0-2-10-16,-3 8-1 16,-1-6 0-16,0 1 1 15,1 5-4-15,3-9 1 16,0-6 0-16,0-9 2 16,3-14-3-16,1-8 0 15,3-13 1-15,0-3 2 0,0-4-1 16,0-11 2-16,-3-4-2 15,-4 0-1-15,0 0-21 16,0-10-11 0,0 7-42-16,3-13-17 0,4 1-104 15,7-4-62 1,4-3 121-16</inkml:trace>
  <inkml:trace contextRef="#ctx0" brushRef="#br0" timeOffset="29801.69">18419 11204 324 0,'7'-6'123'0,"-4"6"-95"0,1 0 16 0,-4 0 0 16,0 3-7-16,-4 0 1 15,1 7-6-15,-4 5 0 16,-4-2-18-16,-7 15 3 0,1 10 1 16,-4 9-13-16,-4 3-2 15,0 3 0-15,4 0 0 0,0 1-1 16,0-4-2-16,3 3 1 15,0 1-1-15,4-4-3 16,4-6 2-16,3-10-8 16,0-6-4-16,7-12-29 15,0-13-12-15,7-12-74 16,3-10-29-16,4-3 15 16</inkml:trace>
  <inkml:trace contextRef="#ctx0" brushRef="#br0" timeOffset="30055.3">18115 11160 332 0,'-10'-6'126'0,"13"6"-98"0,8-3 21 0,-4 3 4 16,3 3-9-16,1 3 1 15,3 7-8-15,4 6-2 16,-1 12-20-16,4 25 0 0,1 13 1 15,-1 7-10-15,0-7-4 16,4 3 1-16,-1 6 0 16,1-3-1-16,0-9-2 15,-1-12-28-15,1-7-14 16,-4-16-51-16,-3-12-23 16,-7-10-60-1</inkml:trace>
  <inkml:trace contextRef="#ctx0" brushRef="#br0" timeOffset="31195.75">21971 10326 276 0,'0'-3'104'0,"0"-3"-81"0,0 3 12 0,0 3 0 16,-4-7-6-16,1 7 1 16,-1-3-9-16,-3 0 0 15,0 3-12-15,-3 0 3 0,-4 0 4 16,-4 3-2-16,-7 0 2 15,-3 7-5-15,-7 5 1 16,-4 14-7-16,-3 11-1 16,3 1-4-16,4 9-3 0,-1-3 2 15,5 0 0-15,6 0 1 16,4-3 0-16,7 0 4 16,7 10 5-16,7-11-5 15,7 5 0-15,7-8 0 16,10-5 2-16,15-7 1 15,14-6 1-15,4-10-2 16,-5-8 1-16,1-11 5 16,-7-11 4-16,0-4-10 15,0-7-4-15,-4-2 3 16,-6 3 1-16,-12 0-2 0,-10 2-3 16,-10 5 4-16,-11 2 4 15,-4 3-5-15,-10 7 0 16,-11-1-2-16,-6 7 1 15,-5 3-2-15,4 6-1 16,4 1-2-16,3-1-1 16,8-3-18-16,17 0-40 15,14-3 2 1,10-6-12-16,12-3-1 16,2-4-37-16,8-6-18 15,7-6 17 1</inkml:trace>
  <inkml:trace contextRef="#ctx0" brushRef="#br0" timeOffset="31556.59">22578 10336 264 0,'-4'-4'99'0,"4"-2"-77"0,-3 6 18 16,3 0 2-16,-4 0-2 16,-3 0 0-16,-7 10-8 15,0-1-3-15,-4 13-16 16,-3 6-3-16,0 7 0 0,-7 5-2 0,-4 7 1 16,4 1-5-16,3-1-1 15,7 0-1-15,8-4-2 16,13 8 1-16,11-11 1 15,11-8 1-15,3-10 1 16,8-13-2-16,2-3 1 16,8-6-2-16,7-6 2 15,-3-3-33-15,-8 6-14 16,-3-4-88-16,-7 7-40 16,-8 0 41-1</inkml:trace>
  <inkml:trace contextRef="#ctx0" brushRef="#br0" timeOffset="31947.52">22920 10392 232 0,'-4'-6'88'0,"4"6"-69"0,0-3 2 15,0 3-5-15,0 0-9 16,0 0 1-16,0 0 12 15,4-3 10-15,-4-7-16 16,4 4 6-16,-4 0 3 0,0-1-3 16,0 1-2-16,0-3-2 15,0 9 0-15,0 0-2 16,0 0-1-16,0 6-3 16,0-3-1-16,3 13 3 15,1 9 3-15,-1 6-4 0,1 4 1 16,-1 2-5-16,1 1-2 15,3-7-2 1,-4 4-3-16,4-4-2 0,-3-3 1 16,-1 1 1-16,1-8 0 15,-4 5-20-15,0-4-9 16,0-7-14-16,3-2-6 16,1-7-37-16,3-6-15 15,7-6-22 1</inkml:trace>
  <inkml:trace contextRef="#ctx0" brushRef="#br0" timeOffset="32172.64">22892 10242 272 0,'-11'6'101'0,"15"-9"-78"0,3 3 22 15,3-3 6-15,4-1-9 16,4-2-3-16,10 0-8 15,11-4-5-15,14 1-14 16,7-7-5-16,-4 7-1 0,-3 9-3 16,-7 0-2-16,-10 0-16 15,-12 6-5-15,-10 4-61 16,-7-1-26-16,-10 4-42 16</inkml:trace>
  <inkml:trace contextRef="#ctx0" brushRef="#br0" timeOffset="32338.74">23001 10470 320 0,'-14'32'121'0,"21"-26"-95"0,4 0 5 0,3-6-4 15,7-3-16-15,14-3-3 16,11-7-5-16,3 1-3 16,1-1 1-16,-8 4-1 0,-3 3 2 15,-11 6-58-15,0 6-25 16,-6-3-54-1</inkml:trace>
  <inkml:trace contextRef="#ctx0" brushRef="#br0" timeOffset="32985.08">23537 10314 356 0,'-21'9'132'0,"14"-9"-103"0,7 0 3 15,0 0-6-15,0 0-14 16,7-6-2-16,7 6-5 16,7-3-2-16,4-4-1 15,7 7-4-15,0 0 1 0,-8 0-6 16,-2 7 0-16,-8-4-72 0,-4 12-29 15,-6-2-32 1</inkml:trace>
  <inkml:trace contextRef="#ctx0" brushRef="#br0" timeOffset="33149.08">23562 10583 260 0,'0'3'99'0,"11"-3"-77"0,17-9 7 0,-14 6-1 15,11-3-15-15,3-4-2 16,0 10-7-16,0 0-1 16,-3 0-1-16,0 7-24 0,-4-4-9 15,0-3-93 1</inkml:trace>
  <inkml:trace contextRef="#ctx0" brushRef="#br0" timeOffset="34305.4">24169 10126 320 0,'0'-4'121'0,"0"4"-95"0,7-3 20 16,-4 0 4-16,4 3-6 0,1 0 1 15,2 6-9-15,1 4-5 16,-4 2-17-16,0 7 0 0,-4 0 2 16,1 9-8-16,-4 10-2 15,0 9-4-15,3 9-2 16,1 4 1-16,3-10-1 15,0-6 2-15,0-3 1 16,0-10-1-16,0-3-2 16,0 0 1-16,0-6-1 15,-3-6-20-15,-1-3-7 16,-3-4-57-16,4-3-25 16,-4-6-71-16</inkml:trace>
  <inkml:trace contextRef="#ctx0" brushRef="#br0" timeOffset="34589.99">24575 10267 384 0,'-4'9'145'0,"4"-6"-112"0,-4 7 10 16,1-4-2-16,-1 3-10 15,-3 4-1-15,-3 15-14 0,-4 7-7 16,0 2-6-16,-1-2-3 0,1 5 3 16,4-5-2-16,-1-4-1 15,1-3 1-15,-1-2-1 16,4-5-9-16,0-2-4 16,0-3-22-16,3-3-10 15,-3-4-16-15,4-6-5 16,3-3-92-1</inkml:trace>
  <inkml:trace contextRef="#ctx0" brushRef="#br0" timeOffset="34844.83">24395 10282 348 0,'-7'3'129'0,"10"1"-100"0,-3 5 18 15,4-6 3-15,-1 3-15 16,4 10 0-16,0-3-11 16,4 15-3-16,3 6-12 15,11 1-5-15,6 9-1 0,8-7 2 16,4 1 2-16,2-4-3 16,-6 1-3-16,-7-7-14 15,-4-3-4-15,-7-6-44 16,-3 0-20-16,-4-3-99 15</inkml:trace>
  <inkml:trace contextRef="#ctx0" brushRef="#br0" timeOffset="36495.31">14626 12371 320 0,'-3'0'121'0,"6"-4"-95"0,8 1 14 15,-4 0-3-15,7 0-11 16,4 0-1-16,3 0 1 15,7 0 1-15,4 3-14 16,10-4 1-16,14 4 0 0,15 0-1 16,7 4 2-16,-4-4-4 15,7-4-1-15,11 1-6 0,3-3-1 16,-7 0-3-16,-10 0-1 16,-11-1 1-16,-11-2 2 15,-10-1 1-15,-11 4 1 16,-7-3-29-16,-6 9-12 15,-8 0-48-15,-7 0-21 16,0 9-59 0</inkml:trace>
  <inkml:trace contextRef="#ctx0" brushRef="#br0" timeOffset="36917.15">15268 12646 244 0,'4'-6'93'0,"-1"6"-72"0,1 0 11 15,-4 0 1-15,0 0 6 16,0 0 8-16,0 0-8 0,0 0-3 16,-4 10-20-16,-6-1-1 0,-4 7 1 15,-4 6-6-15,-7 9-3 16,-3 7-4-1,-4 12-3-15,1-3 1 0,2-10-1 16,5 1 0-16,2-7 0 16,5-5-7-16,6-8-3 15,4-5-65-15,11-13-27 16,3-10-53 0</inkml:trace>
  <inkml:trace contextRef="#ctx0" brushRef="#br0" timeOffset="37156.08">15102 12524 328 0,'0'-9'123'0,"7"9"-95"0,8 0 14 16,-5 6-1-16,4 3-10 15,0 4 2-15,4 3-15 16,0 9-3-16,-1 6-9 15,1 13-4-15,0 6-1 0,-1 3-1 16,1 1 2-16,7-7-21 16,6-10-7-16,12 1-51 15,10-16-20-15,3-16-54 16</inkml:trace>
  <inkml:trace contextRef="#ctx0" brushRef="#br0" timeOffset="37681.54">17625 12264 284 0,'-25'9'107'0,"22"-9"-83"0,-1 10 13 16,8-10-1-16,3 6 3 0,3-3 3 16,8 0-3-16,3-3 1 15,11-3-22-15,17-6 1 0,15 6-1 16,10-4-10-1,3-2-2-15,4 0-4 0,18-1-2 16,0 1 3-16,-11 2 0 16,-10 1-1-16,-15 0-2 15,-13 0-8-15,-11 3-3 16,-11 3-67-16,-7 3-28 16,-7 6-67-1</inkml:trace>
  <inkml:trace contextRef="#ctx0" brushRef="#br0" timeOffset="37954.99">18309 12339 352 0,'-7'0'132'0,"7"0"-103"16,0 10 18-16,0-4 1 0,-3 10-15 15,-4 2-2-15,-4 17-12 16,-3-1-4-16,-4 4-8 16,-3 0-5-16,-4 6-1 0,-3 6 1 15,-4 3 1-15,1 0-1 16,-1-3 1-16,7-6-37 16,4-9-15-16,3-10-61 0,11-25-106 31</inkml:trace>
  <inkml:trace contextRef="#ctx0" brushRef="#br0" timeOffset="38162.21">18048 12458 392 0,'7'0'145'0,"0"10"-112"0,7 12 8 0,-3-10-5 16,3 1-21-16,0 12-3 15,4 0-6-15,-4 6-1 16,4 10-3-16,-4 9-4 0,0 7-1 16,0-1-12-16,0-6-5 0,0-9-47 15,0-3-18-15,4-10-74 16</inkml:trace>
  <inkml:trace contextRef="#ctx0" brushRef="#br0" timeOffset="38807.37">14958 14202 244 0,'3'-3'93'0,"4"-4"-72"0,4-2 16 16,-8 9 2-16,1-3-1 16,-4 3 4-16,0 3 1 15,-4 6 1-15,-10 16-24 16,-3 13 6-16,-1 6 2 0,-3 3-9 16,-4 3-1-16,-3-3-8 15,0 6-2-15,-4 1-6 16,0 2-4-16,1 7 3 0,2-10 1 15,5-6-3-15,2-6 1 16,8-13 0-16,4 0 0 16,3-3-5-16,0-9 1 15,3-6-25-15,4-7-8 16,0-3-38-16,0-13-18 16,0-6-65-1</inkml:trace>
  <inkml:trace contextRef="#ctx0" brushRef="#br0" timeOffset="39107.3">14640 14199 296 0,'-10'-16'112'0,"10"16"-87"0,3 0 20 15,-3 0 4-15,0 0-12 16,0 0 1-16,4 6-4 15,3 7-1-15,3 12-18 16,5 12 0-16,2 7-1 0,4 10-7 16,0-1-4-16,4 3-2 15,3 10 1-15,1 9-1 16,2-2-1-16,8-8-2 16,0-8 1-16,-4-16-1 15,1-1 0-15,-12-11-44 0,1-11-20 16,-7-8-74-1,-4-13-33-15,-4-10 47 16</inkml:trace>
  <inkml:trace contextRef="#ctx0" brushRef="#br0" timeOffset="39483.78">15427 13681 340 0,'0'-19'126'0,"-4"10"-98"0,-3 9 12 0,4 0 0 0,-4 6-9 15,-4 7-1 1,1 12-10-16,-4 16-2 0,-1 15-11 15,5 4 0-15,-1 9 0 0,4 18 5 16,0 20 3-16,7 6-8 16,0 3-2-16,4 9-3 15,-1 1-2-15,8-20 1 16,3-8-1-16,7-14 0 16,7-18 0-16,4-19-7 15,3-19-3-15,4-12-36 16,0-13-15-16,-4-12-62 15,-3-16-23-15,0-13 12 16</inkml:trace>
  <inkml:trace contextRef="#ctx0" brushRef="#br0" timeOffset="39770.94">15942 14101 300 0,'-3'-3'112'0,"6"0"-87"0,1 6 26 0,-4-3 23 15,-4 13-22 1,-3 12-15-16,-7 9-11 0,0 17-16 16,-4 8-6-16,0-2-1 0,1-1-2 15,-1-6-1-15,1 7 1 16,-1-7 1-16,4-6-1 15,3-7-1-15,4-5-24 16,4-10-11-16,3-13-42 16,0-3-16-16,7-6-61 15</inkml:trace>
  <inkml:trace contextRef="#ctx0" brushRef="#br0" timeOffset="40009.91">15748 14120 332 0,'-7'-3'123'0,"10"0"-95"0,-3 15 14 0,4-8-1 15,0 5-8-15,3 4 3 16,3 8-11-16,1 14-3 16,3 9-13-16,4 3-5 0,-1 6-3 15,4-3-1-15,4 1 0 16,3-4 0-16,0-4 2 15,1-8-21-15,-5-1-7 16,1-15-42-16,-4-12-17 16,0-14-74-1</inkml:trace>
  <inkml:trace contextRef="#ctx0" brushRef="#br0" timeOffset="40356.64">16027 13634 328 0,'24'3'123'0,"1"-3"-95"0,7 0 11 16,-15 0 1-16,5 0-4 16,-1 3 0-16,0 4 0 15,0 5 0-15,-3 7-19 16,-8 3 5-16,1 13 2 0,-4-1-8 0,-7 4-4 15,-4-1-3-15,1-2-1 16,-1-4-4-16,-3-3-1 16,4-6-3-16,-1 6-1 15,4-2 1-15,4-4 0 16,-1-1-3-16,11-5 0 16,1-3 2-16,6-1 2 15,7-9-11-15,7-3-3 16,8-3-65-16,2-3-25 15,-2-10-91 1</inkml:trace>
  <inkml:trace contextRef="#ctx0" brushRef="#br0" timeOffset="40609.58">16517 14296 392 0,'-21'31'148'0,"24"-21"-115"0,8-4 6 15,0-6-3-15,10-6-22 16,3-4-5-16,8 1-5 16,0-4-1-16,0 1-2 15,3 2-1-15,-3 1 1 0,-1 3-30 16,1-1-13-16,-4 4-55 15,1 0-24-15,-1 0-18 16</inkml:trace>
  <inkml:trace contextRef="#ctx0" brushRef="#br0" timeOffset="41257.08">17251 13672 276 0,'0'0'104'0,"0"-10"-81"0,3 7 23 16,-3-3 5-16,0 0-7 15,0-1-1-15,-3-2-9 16,-1 3-4-16,-6 3-16 16,-4 3-2-16,-4 3 1 0,-7 3-3 15,-3 3 0-15,-4 10-4 16,-3 9-1-16,0 10-3 15,7 9 1-15,6-3-4 16,12 3 0-16,10-9 5 16,10-7 2-16,12-12 4 0,6-3 1 15,4-13 1-15,-1-13 2 16,-3-2-3-16,1-13 1 16,-5-10-5-16,-2-2 1 15,-5 2-3-15,-3 7 0 16,-3 6 5-16,-8 19 6 15,1 12-6 1,-4 16-5-16,0 22-4 16,3 0 2-16,1 3 2 15,3 13-2-15,0 9 0 16,7 13-1-16,4-10-2 16,3-6-2-16,0-9 1 0,-3-7 3 15,-1-9 1-15,-2-10-12 16,-5-5-7-16,-3-7-33 15,0-10-16-15,-3-12-26 16,-1-3-8-16,1-19-81 16</inkml:trace>
  <inkml:trace contextRef="#ctx0" brushRef="#br0" timeOffset="41556.44">17353 13314 296 0,'0'-3'110'0,"14"6"-86"0,11 22 27 0,-11-9 5 15,14 19-6-15,8 5 0 16,6 11 1-16,-3 14 0 16,3 33-27-16,0-1-3 0,8-3 0 15,-1 3-6-15,-3 10 0 16,-11-1-7-16,-10-12-3 15,-11-15 0-15,-14-4-1 16,-10-6-7-16,-8-6-2 16,0-10-36-16,1 0-13 15,-1-12-18-15,0-10-6 16,4-2-35-16,11-17-88 31</inkml:trace>
  <inkml:trace contextRef="#ctx0" brushRef="#br0" timeOffset="41902.57">18828 13644 316 0,'-32'3'118'0,"21"-3"-92"0,1 0 17 0,6 0 1 16</inkml:trace>
  <inkml:trace contextRef="#ctx0" brushRef="#br0" timeOffset="42006.89">18778 13650 609 0,'14'3'39'0,"11"-3"-19"16,10 6-13-16,4-6-4 0,4 0-2 15,-5 0 2-15,-2 3-33 16,-8-3-14-16</inkml:trace>
  <inkml:trace contextRef="#ctx0" brushRef="#br0" timeOffset="42215.77">18785 14032 388 0,'7'13'145'0,"11"-10"-112"0,21-3 5 0,-14-3-5 15,10-3-19-15,4-1-5 16,3-2-9-16,-3 3 0 16,0-1 0-16,3 4-36 0,0 0-13 15,4-3-79-15,0-7-32 16,-4-2 39-1</inkml:trace>
  <inkml:trace contextRef="#ctx0" brushRef="#br0" timeOffset="42907.46">19844 13600 228 0,'28'-19'85'0,"-14"3"-66"0,4 4 19 0,-8 2 3 0,1 1 3 16,-4-1 3-16,0 4 1 16,-7 6 2-16,0 3-27 15,-4 10 2-15,-6-1 3 0,-4 13-10 16,-7 7 0-16,-8 15-8 16,1 12-4-16,0 7-6 15,0-3 0-15,0 0 0 16,3-7 0-16,4 1 0 15,3-4 2-15,4-3-1 16,0 0-1-16,3-15-21 16,1-1-9-16,3-12-47 0,3-9-18 15,4-13-69 1</inkml:trace>
  <inkml:trace contextRef="#ctx0" brushRef="#br0" timeOffset="43176.2">19622 13575 376 0,'0'6'143'0,"3"0"-112"0,4 4 14 0,0-4-2 15,4 3-16-15,3 7-1 16,3 9-13-16,5 19-5 15,6 15-5-15,4 1-3 0,3 6 1 16,0-7-1-16,4 1 2 0,-4 3-1 16,1-1-1-16,-5-15-30 15,-2-3-15-15,-5-12-21 16,4-13-10-16,-3-13-82 16</inkml:trace>
  <inkml:trace contextRef="#ctx0" brushRef="#br0" timeOffset="43553.76">20440 13035 352 0,'0'-9'132'0,"-4"6"-103"0,-3 6 14 0,0-3 1 15,-3 9-10-15,-8 10 1 16,-3 6-12-16,-4 13-1 16,1 31-13-16,-1 12 1 0,7 7 1 15,8 28 0-15,10 19 1 16,10-6-6-16,11 18-4 15,11 3-1-15,7-18 1 16,3-19-3-16,1-19 0 0,2-22-23 16,12-9-10-16,6-22-22 15,1-19-7-15,-4-7-71 16,-4-21-30-16,-3-13 37 31</inkml:trace>
  <inkml:trace contextRef="#ctx0" brushRef="#br0" timeOffset="43925.86">21047 13499 308 0,'3'-15'115'0,"-3"8"-89"0,4 1 10 0,-4 6 0 16,0 0-5-16,0 0 4 16,0 6-10-16,-4 7-3 15,-3 6-13-15,0 6 1 0,-3 6 1 16,-8 10-6-16,0 15-1 15,-3 10-2-15,0 0-2 16,0-6 1-16,3-4-1 16,4-9-3-16,3-6 2 0,4-7-19 15,4-9-9-15,3-6-32 16,0-9-13-16,0-10-80 16</inkml:trace>
  <inkml:trace contextRef="#ctx0" brushRef="#br0" timeOffset="44181.56">20789 13481 316 0,'-7'-4'118'0,"11"4"-92"0,3 10 19 16,0-4 5-16,7 3-10 0,4 4 1 15,-1 0-8 1,4 12-3-16,1 6-16 0,-5 13-7 0,1 19 0 15,3 6-6-15,0-4-1 16,-3 4 2-16,-1-12 1 16,5-1-4-16,2-15 1 15,4-6-18-15,4-14-8 16,0-11-44-16,3-7-17 16,-7-12-83-1</inkml:trace>
  <inkml:trace contextRef="#ctx0" brushRef="#br0" timeOffset="44424.75">21364 13449 352 0,'-14'16'132'0,"18"-10"-103"0,6 10 14 0,-3-10-1 0,4 7-15 16,-1 5-3-16,5 4-12 15,-1 16-5-15,0 15-4 16,0 10-3-16,4 9 3 0,-4-6-4 16,3-6 0-16,-3-10-10 15,-3-10-5-15,0-8-32 16,-1-10-11-16</inkml:trace>
  <inkml:trace contextRef="#ctx0" brushRef="#br0" timeOffset="44618.24">21160 13713 396 0,'-7'3'148'0,"21"-6"-115"0,21-10-3 0,-10 4-7 16,17-1-15-16,14 1-2 15,-3-4-3-15,0 4-3 16,7 3 1-16,0 2-4 0,0 1 2 15,-7 3-52-15,-4-3-22 16,-10-3-88 0</inkml:trace>
  <inkml:trace contextRef="#ctx0" brushRef="#br0" timeOffset="45939.56">21967 13377 244 0,'-7'-12'93'0,"0"5"-72"0,0-2 18 16,7 3 5-16,-3-1-8 16,-1 1 2-16,4 0-13 15,4-4-3-15,3 7-13 16,3-6 1-16,5-1 1 0,2 1-2 15,11 0 0-15,8 2 3 0,2 7 3 16,1 7 5-16,-3 5 4 16,-8 13 3-16,-7 0 3 15,-10 7-7-15,-15 2-4 16,-7-6-11-16,-6 4-3 16,-4-4-3-16,-1-6-2 15,5-6 1-15,6-1-1 16,4-5-3-16,0-1 2 15,4 4-1-15,6-4 0 16,-3 0 0-16,11 1-2 16,-1-1 5-16,15 1 1 15,10 5-3-15,4 1-1 16,0 3 1-16,0 6 0 0,-4 0 7 16,-14-6 4-1,-3-4 6-15,-4 11 4 16,-4-5-6-16,-10 8-3 0,-10 11-6 15,-8-11-2-15,4-7 1 16,-21 3 0-16,3-3-2 16,-7 0-2-16,8-4-2 15,-5-5-1-15,8 0-31 16,7-7-13-16,3-3-36 16,8-6-12-16,-1 0-98 15</inkml:trace>
  <inkml:trace contextRef="#ctx0" brushRef="#br0" timeOffset="46224.77">22578 12929 408 0,'17'15'154'0,"5"14"-120"0,16 14 4 0,-13-14-8 16,10 8-14-16,4 32 1 16,0 19-1-16,0 0 2 15,-11 6-10-15,-7 13 7 0,-10 5 4 16,-8-14-8-16,-13-11-1 0,-11-14-6 16,-8-11-1-16,-2-12-23 15,-1-12-9-15,7-13-46 16,0-12-18-16,15-7-93 15</inkml:trace>
  <inkml:trace contextRef="#ctx0" brushRef="#br0" timeOffset="46613.38">23262 12806 276 0,'-7'-12'104'0,"-3"18"-81"0,-15 7 27 0,14-4 8 15,-10 10-7-15,-4 12 2 16,-3 7-16-16,3 6-5 15,1 3-19-15,3 12-3 0,3 23-3 16,4 9-1-16,3 3-1 16,4 6-3-16,7 10-2 15,4-3 1-15,6-13-1 16,4-16 6-16,8-9 4 16,9-16-14-16,5-12-4 15,6-10-21-15,4-15-9 16,0-10-7-16,-4-9 0 0,-3-6-32 15,3-7-16-15,-3-6-43 16</inkml:trace>
  <inkml:trace contextRef="#ctx0" brushRef="#br0" timeOffset="46915.33">23869 13139 368 0,'3'0'137'0,"5"3"-106"0,-1 3 17 0,-7-3 3 16,0 4-14-16,-4 5-1 16,-7 10-14-16,-6 16-6 15,-11 9-9-15,-11 12-7 0,-4 1-1 16,1-4 1-16,3-2 2 15,8-4-3-15,2 3 0 16,5-3-1-16,6-9 0 16,4 0-31-16,3-13-13 15,8-12-26-15,-1-13-7 16,8-3-84 0</inkml:trace>
  <inkml:trace contextRef="#ctx0" brushRef="#br0" timeOffset="47142.36">23488 13120 404 0,'-11'-13'151'0,"11"10"-118"0,0 3 7 16,4 0-4-16,3 3-18 16,4 7-2-16,3 5-9 15,7 14-5-15,4 30-1 16,6 7-1-16,8 6 2 0,3-3-1 15,1-9 2-15,-1-10-2 16,0-3-1-16,1-16-4 0,-8-12 0 16,0-9-49-16,1-7-21 15</inkml:trace>
  <inkml:trace contextRef="#ctx0" brushRef="#br0" timeOffset="47322">23957 13430 428 0,'4'10'162'0,"10"-10"-126"0,21-3 5 0,-7-7-4 15,18-5-19-15,7-4 0 16,4-3-10-16,-1 0-3 16,4 0-3-16,0 0-39 0,0 9-17 15,-4-2-143 1</inkml:trace>
  <inkml:trace contextRef="#ctx0" brushRef="#br0" timeOffset="47829.7">24638 12810 428 0,'-28'9'159'0,"28"-9"-124"0,7-3 6 16,3 0-4-16,8-4-14 0,7 1 1 16,3 0-2-16,4-4-2 15,3 10-10-15,0 10 7 0,1 6 3 16,-5 9-2-16,-10 9 2 16,-10 4-2-1,-7 2-2-15,-4-2-4 0,-4-7 0 16,1 4-9-16,-1-7-2 15,0-3-1-15,4-3 0 16,4-6-3-16,3 3 2 16,4 0-1-16,3 6 0 15,3 3 2-15,5 6 2 16,2 4-3-16,4 3 0 16,4-1 1-16,4-5 2 15,2 3-1-15,-6-10-1 0,-7 0 1 16,-4-6-1-16,-7 6 0 15,-10-6 0-15,-11 0 2 16,-15 0 3-16,-16 0-2 16,-8 6 0-16,-4-3-1 15,8-3-2-15,3-6-6 16,4-7-1-16,7-2-37 16,10-7-13-16,7-7-66 15,11-2-28-15,7-4-42 16</inkml:trace>
  <inkml:trace contextRef="#ctx0" brushRef="#br0" timeOffset="48099.68">25386 12358 524 0,'0'-6'198'0,"10"21"-154"0,8 36-6 0,-4-20-14 16,11 13-19-16,-4-13-3 16,39 73 5-16,4 5 5 15,-1-2-6-15,-3 6 1 0,-4 6 3 16,-6-6-6-16,-8-16-2 16,-14-15-1-16,-6-10 1 15,-8-16-39-15,-4-15-16 16,-3-7-43-16,-3-12-16 15,-1-6-80-15</inkml:trace>
  <inkml:trace contextRef="#ctx0" brushRef="#br0" timeOffset="49195.84">14739 5353 312 0,'-3'-3'115'0,"-1"3"-89"0,8 0 10 15,-4 0-2-15,0 0-8 0,0 3-1 16,0 7 0-16,-4 2-1 16,-3 4-13-1,-4 3 2-15,-6 15 3 0,-8 10-4 0,-7 13 1 16,-3 2-8-16,0-2-1 15,-1-4-2-15,5-6-2 16,6-3 1-16,4-7 1 16,3-8-3-16,8-4-2 15,3-13-3-15,3-5-1 16,4-4-34-16,0-3-15 16,0-7-77-1,4-2-78-15,-1-4 69 16</inkml:trace>
  <inkml:trace contextRef="#ctx0" brushRef="#br0" timeOffset="49480.55">14407 5375 292 0,'-10'-12'110'0,"10"12"-86"0,0-3 22 16,0 3 4-16,0 0-16 15,3 3-2-15,4 3-10 16,4 7-4-16,3 5-10 16,7 7-5-16,4 13 0 0,3 15-2 15,4 10-1-15,0 0 1 16,3-7 1-16,-3 4-3 0,0-13-2 16,-4 3-14-16,-4-6-4 15,-2-13-16-15,-5-12-4 16,1-3-22-16,0-13-10 15,-1-6-54 1</inkml:trace>
  <inkml:trace contextRef="#ctx0" brushRef="#br0" timeOffset="49811.2">15092 4996 288 0,'-18'3'107'0,"8"3"-83"0,-8 4 10 16,11-1 0-16,-4 10-6 16,-3 12 1-16,0 10-3 15,0 9-1-15,-4 0-14 16,4 7 2-16,4 15 1 0,3 22-3 15,3 0-1-15,8 0-9 16,6-3 0-16,4 6-3 16,15-3-2-16,-12-25 5 15,18-3 1-15,4-16-16 16,0-15-7-16,0-16-23 16,0-13-8-16,-1-12-104 15</inkml:trace>
  <inkml:trace contextRef="#ctx0" brushRef="#br0" timeOffset="50261.7">15607 5397 256 0,'14'-15'96'0,"-3"8"-75"0,-1-5 14 16,-3 2 1-16,4 1-6 15,-1-4 0-15,-3 4-4 16,1 0 1 0,-5 18-4-16,-6 4-2 0,-5 5-3 15,-6 7 1-15,-7 7-8 16,-7 21-4-16,-7 7-4 16,-1 2-3-16,5-5 1 0,2-4-1 15,5-6 0-15,3-6 0 16,6-10-14-16,5-3-5 15,-1-9-19-15,8-6-8 16,-1-1-38-16,11-12-14 16,0-6-27-1</inkml:trace>
  <inkml:trace contextRef="#ctx0" brushRef="#br0" timeOffset="50504.7">15349 5397 284 0,'-3'-3'107'0,"10"6"-83"15,3 7 17-15,-2-7 2 0,2 6-6 16,8 1 1-16,3 8-8 16,4 7-4-16,3 10-14 15,4 9-5-15,-1 3-3 0,1 0-2 16,0-6-2-16,0-4 1 15,-4 1 1-15,-3-4-50 16,-1-5-21-16,1-1-98 16</inkml:trace>
  <inkml:trace contextRef="#ctx0" brushRef="#br0" timeOffset="50760.3">15896 5347 340 0,'-7'13'129'0,"7"-4"-100"0,4 10 4 0,-1-10-2 16,4 4-16-16,4 12-1 16,-1 6-2-16,5 16 2 15,2 13-7-15,4-4-4 0,4-6 0 16,3 1-4-16,-3-11 0 15,0-5-1-15,-4-10-2 16,-4-6-61-16,-2-13-27 16,-15-6-61-16</inkml:trace>
  <inkml:trace contextRef="#ctx0" brushRef="#br0" timeOffset="50952.6">15759 5626 348 0,'7'10'132'0,"7"-10"-103"0,14-4 10 16,-3-2-4-16,17-3-9 15,18-7 2-15,3 3-16 16,-3-2-7-16,-3 5-3 16,-4 1-2-16,-4 0 2 0,-3-1-28 15,-7 7-9-15,-4-3-139 16</inkml:trace>
  <inkml:trace contextRef="#ctx0" brushRef="#br0" timeOffset="51524.82">16411 5193 300 0,'-28'-6'112'0,"28"6"-87"0,0 0 18 0,0 0 0 0,7-3-10 16,7-3-2-16,7-4-9 16,8 1-1-16,6 0-12 15,0-1 3-15,0 10 4 0,-3 10 9 16,-4-1 5-16,-6 10-5 15,-8 6-3-15,-7 0-4 16,-7 0 1-16,-7-3-8 16,-4 6-4-16,-3-6-7 15,0-3 0-15,3-3 0 16,4-1 0-16,4 1 0 16,3-7 0-16,3 7-3 15,8-3 0-15,3-4 2 16,4 7 0-16,3-1 1 0,3 1 0 15,5 3 0-15,9 3 0 16,12 12-3-16,3 1 2 16,-4-1 10-16,-7-2 5 15,-10 2 3-15,-14-12 1 16,-4-6-7-16,-14 3-2 16,-14 6-3-16,-11-7-1 15,-7 1-3-15,-3 0-2 16,3-3-2-16,-3-4-1 15,3-2-12-15,4-1-2 16,7-6-34-16,3-3-14 16,8 0-32-16,3-3-15 15,7-13-65 1</inkml:trace>
  <inkml:trace contextRef="#ctx0" brushRef="#br0" timeOffset="51825.89">17117 5015 408 0,'7'0'151'0,"-4"0"-118"0,11 6 11 16,-3 3-2-16,3 10-9 15,7 13 1-15,4 18-6 16,10 3 0-16,11 3-16 15,7 4-2-15,0 12 0 0,-4 10-6 0,-10-1 0 16,-7-6-2-16,-11-6 1 16,-7-9 0-16,-3-13 1 15,-4 0-24-15,-4-6-9 16,-3-10-21-16,0-9-7 16,0-9-40-16,-3-4-17 15,-1 0-50 1</inkml:trace>
  <inkml:trace contextRef="#ctx0" brushRef="#br0" timeOffset="52259.64">18073 5137 280 0,'-18'-44'104'0,"11"25"-81"0,-7-3 18 16,10 13 4-16,-3 6-13 15,0-3-3-15,0 2-9 0,-3 8 0 16,-1 5-11-16,-3 13 8 0,-4 15 5 16,1 11-2-16,-4 5-2 15,-1 0-8-15,-2 4-4 16,-1 21-3-16,4 7-3 16,7-7-2-16,7 0 1 15,10-12 1-15,15-6 2 16,10-7-1-16,11-12-1 15,3-4-21-15,-3-15-9 16,-4-6-75-16,-3-6-34 16,-11-7-10-1</inkml:trace>
  <inkml:trace contextRef="#ctx0" brushRef="#br0" timeOffset="52618.97">18591 5137 312 0,'0'-13'118'0,"0"13"-92"0,4 7 19 0,-4-4 2 15,-4 9-12-15,1 10-1 16,-8 7-17-16,-3 2-5 16,-7 7-8-16,-7-1-1 0,-4 4 3 15,-7 9-3-15,0 10 0 16,4 6-1-16,3-7-2 16,4-6 1-16,7-6-1 15,3-6 0-15,4-9 0 16,4-7-31-16,3-7-12 15,0 1-40-15,7-19-109 32</inkml:trace>
  <inkml:trace contextRef="#ctx0" brushRef="#br0" timeOffset="52892.43">18105 5294 316 0,'-4'-10'118'0,"11"10"-92"0,4 7 22 0,-1-4 2 0,1 6-5 16,3 1 0-16,4 12-11 16,6-1-6-16,8 8-16 15,7 5 1-15,7 19 3 0,3 7-10 16,-3-4-6-16,0-5 2 15,-7-4 0-15,-4-7-5 16,-7-5 0-16,-3-10-52 0,-4-6-21 16,-3-3-115-1</inkml:trace>
  <inkml:trace contextRef="#ctx0" brushRef="#br0" timeOffset="53099.34">18658 5469 384 0,'-7'7'145'0,"11"-1"-112"0,6 3 5 0,1-6-5 16,10 1-21-16,18-1-5 16,17 0-4-16,4-3-3 15,0 0 1-15,-3 0-4 0,-8-3 2 16,-3 0-59-16,-4 3-26 0,-3 6-76 15</inkml:trace>
  <inkml:trace contextRef="#ctx0" brushRef="#br0" timeOffset="54301.39">19269 5187 256 0,'-21'-3'96'0,"21"-3"-75"0,0-4 12 0,3 1 2 0,4-4-6 16,7-2 3-16,4-7-5 16,7 3-2-16,3 0-13 15,0 0 3-15,4 10 5 0,0 0-7 16,-1 5-2-16,-2 8 0 16,-1 5 0-16,-4 7-5 15,1 6-2-15,-7-1 7 16,-1 1 4-16,-6 4 4 15,-4-8 1-15,-3 7-7 16,-8-3-3-16,-3-3-5 16,0 0-4-16,-4 0 0 15,-3-7 1-15,4 4-3 16,-1-3 0-16,0-1 1 16,4-2 2-16,4-1-3 0,3 0 0 15,3 1-1-15,4-1-2 16,4 1 3-16,3-1 0 15,7 0-2-15,1 1 2 16,6-1 1-16,3 1 0 16,1-1 0-16,0 0 2 15,-7 4-1-15,-8-4-1 16,-10 1 1-16,-10 2 1 16,-11 4 1-16,-7 3 3 15,-4 0-3-15,0 6-2 16,-3-3-3-16,0 0-1 15,0-4 2-15,3-2 0 0,0-3 1 16,4-4 2-16,3-3-12 16,4-6-3-16,4 0-32 15,6-6-12-15,4-3-62 16,4 5-23-16,-1-2 3 16</inkml:trace>
  <inkml:trace contextRef="#ctx0" brushRef="#br0" timeOffset="54630.44">20073 4827 344 0,'0'-16'129'0,"7"16"-100"0,0 6 13 0,0 0 0 16,4 10-15-16,-4-3-3 16,14 15 3-16,4 9 5 15,6 20-17-15,8 18 9 0,7 7 6 16,0-1-10-16,-4 7-3 16,-6 9-13-16,-5-3-2 15,-9-12 0-15,-8-4 3 16,-11-12-4-16,-6-10-1 0,-4-5-18 15,-4-11-5-15,-7-5-44 16,1-13-17-16,-4-3-110 16</inkml:trace>
  <inkml:trace contextRef="#ctx0" brushRef="#br0" timeOffset="57332.56">2371 11483 204 0,'0'0'77'0,"3"0"-60"0,1-9 13 0,3 9 3 16,-4-10-10-16,1 7-1 15,-1-6-7-15,-3-1-1 16,4 1-8-16,-1 0 3 0,1 2 3 16,-1 1-2-16,1 3 0 15,-4 3-2-15,0 0 2 16,0 0 6-16,0 3 4 16,0 10-4-16,-4 9-1 15,-6 6-3-15,-4 13 0 16,-7-1-6-16,-8 4-4 15,-2 3-1-15,2 7-1 16,-6-1 0-16,7 0 2 16,3-9-3-16,8-6 0 15,-1-4 1-15,4-9 0 16,0-6 0-16,7-3 0 16,0-4-33-16,3-2-13 0,4-4-15 15,0-6-4-15,4-9-60 16</inkml:trace>
  <inkml:trace contextRef="#ctx0" brushRef="#br0" timeOffset="57648.95">2110 11330 260 0,'-14'-16'96'0,"10"10"-75"0,0-1 10 0,4 7 1 16,0 0-14-1,0 0 0-15,8 3-4 0,2 10 1 16,4 9-8-16,11 6-2 0,0 16 1 16,-1 0-1-16,5 3 0 15,-1 3-3-15,3 7 1 16,-6 15-2-16,0 0 2 15,0-9-2-15,-4-10-1 16,0-9 1-16,-3-16-1 16,-4-15-42-16,3-23-19 15,4-12-77 1</inkml:trace>
  <inkml:trace contextRef="#ctx0" brushRef="#br0" timeOffset="58264.07">2434 10847 296 0,'-7'9'112'0,"4"-3"-87"0,3-6 7 0,0 0-5 16,0 0-11-16,0 0 1 15,3-6-6-15,8-3-1 16,3-1-6-16,7 1 6 0,11-1 3 16,7 10-2-16,-8 0-1 15,1 0 0-15,0 10 4 16,-8 6 5-16,-9 2 5 15,-5 4-6-15,-6 7 0 16,-8 2-9-16,-3-3-3 16,0 0-3-16,-7-3 0 15,0-3-4-15,-4-3-2 16,8 0-1-16,3-6 3 16,7 2 0-16,3 1 1 0,8-7-3 15,10 1 2-15,4-1-1 16,-1-3 0-16,4 1 2 15,1 2 2-15,2 0-3 16,-9-2 0-16,-1-1 1 16,-4-3 0-16,-2 7 0 15,-5-4 2-15,-3 3 12 16,-7 1 6-16,-7 2-10 16,-7 10-3-16,-7 3-7 15,-4 10-1-15,0-1 3 16,-6-2 3-16,6-4-9 0,7-6-4 15,15-13-87 1,10-6-27-16,7-9-19 16,4 0-4-1</inkml:trace>
  <inkml:trace contextRef="#ctx0" brushRef="#br0" timeOffset="58614.13">2921 11524 288 0,'-11'16'107'0,"11"-10"-83"0,4 0 10 15,-4-6 2-15,7 0-9 16,0 0 1-16,11 0-9 16,6-6-4-16,8 0-8 15,10-4-3-15,-3 1 0 0,4-4-2 16,-1 4 1-16,-7-1-4 16,1 1 0-16,-1 3 3 15,-11-4 1-15,5 1-19 16,-5 0-9-16,-2 2-27 0,-1 1-10 15</inkml:trace>
  <inkml:trace contextRef="#ctx0" brushRef="#br0" timeOffset="58954.23">3175 11063 304 0,'-18'-6'115'0,"15"3"-89"0,-4 6 10 0,7 0 0 0,0 9-13 16,3 4-1-16,1 9-13 15,3 10-3-15,3 12-4 16,1 22-4-16,3 6 1 0,4 0 1 16,-1-6 2-16,1 6-1 15,3-6-1-15,-3 0 1 16,-4-12 1-16,4-10-3 16,-1-13 0-16,-3-12-54 15,1-19-25-15,9-3-64 16</inkml:trace>
  <inkml:trace contextRef="#ctx0" brushRef="#br0" timeOffset="59511.73">3866 10853 244 0,'-3'-35'93'0,"-1"26"-72"0,1-10 7 0,3 10-2 16,-4-4-1-16,1 1 4 16,-4 2-2-16,0 4 1 0,-4 9-16 15,1 4 2-15,-5 8 2 0,1 10-2 16,-3 13 2-16,-8 21-9 15,0-2-2-15,1 12-3 16,2 6 1-16,-2 38-2 16,3-6-1-16,6-4 12 15,15-3 6-15,11-2-7 16,14-14-3-16,3-18-5 16,7-19 0-16,4-19-4 15,7-15 0-15,7-19 3 16,10-10 1-16,-10-6-4 15,4-3 1-15,-15-3 0 16,-3-4 2-16,-11-2-1 0,-3-1 2 16,-15 4 4-16,-10 3 6 15,-10 15-5-15,-11 4 0 16,-8 12-4-16,-6 3-3 16,0 7 0-16,-8 3-1 15,8 5-3-15,3 1 2 16,11 0-8-16,-3 0-2 15,9 0-21-15,5-3-9 16,6-3-25-16,4-7-8 16,11-6-78-1</inkml:trace>
  <inkml:trace contextRef="#ctx0" brushRef="#br0" timeOffset="59812.93">4491 11223 304 0,'0'0'112'0,"0"-3"-87"0,-4 3 18 16,4 0 2-16,-3 3-11 15,-4 3 0-15,-4 7-10 16,1 9-3-16,-5 12-12 15,-2 13-5-15,6 7-1 0,-3-1-4 16,-3-3 0-16,6-3 1 0,0 0 0 16,4-6 0-1,4-7 0-15,-1-9-18 16,4-6-5-16,0-9-24 0,4-10-10 16,-1-7-98-1</inkml:trace>
  <inkml:trace contextRef="#ctx0" brushRef="#br0" timeOffset="60050.3">4300 11179 328 0,'0'0'123'0,"4"3"-95"0,-1 13 9 0,1-10-2 0,3 4-14 16,0 15 1-16,0 9-9 15,4 16 0-15,3 10-8 16,7-4-3-16,7-2-1 16,0-7-1-16,8-7 2 0,-1-11-3 15,4-4 0-15,-11-10-39 16,0-8-18-16,-3-14-102 16</inkml:trace>
  <inkml:trace contextRef="#ctx0" brushRef="#br0" timeOffset="60431.08">4420 10417 300 0,'0'-9'112'0,"14"12"-87"0,8 9 18 0,-12-5 2 15,8 2-11-15,3 4 0 16,7 2-6-16,-7 4-3 16,4 3-13-16,0 0 6 0,-4 0 4 15,0 0-2-15,-7 0-2 16,-7 0-2-16,-7 3 3 16,0 0-11-16,-7 0-2 15,0 10-6-15,0 5-1 0,4 4 1 16,3-3 0-16,3-3-3 15,4-10 2-15,7-12-1 16,0-10 0-16,8-12 2 16,-1-7 0-16,3-6-3 15,5-3 2-15,-5 3-50 16,1 4-20-16,0 12-128 16</inkml:trace>
  <inkml:trace contextRef="#ctx0" brushRef="#br0" timeOffset="60892.62">5253 10928 312 0,'-18'-31'115'0,"11"12"-89"0,-10-3 16 0,13 13 4 15,-3-1-14-15,0 7-1 0,3 6-14 16,1 7-3-16,3 18-8 16,0-6-2-16,7 25 0 0,3 9-2 15,5-2 1-15,-5 5-2 16,1 13 2-16,-1 0-2 15,1-3-1-15,3-9-13 16,-3-10-6-16,-4-12-23 16,0-13-9-16,0-16-110 15</inkml:trace>
  <inkml:trace contextRef="#ctx0" brushRef="#br0" timeOffset="61100.86">5013 11267 300 0,'42'0'112'0,"-3"-6"-87"0,21-13 7 0,-35 9-3 16,10-2-9-16,7-7 0 16,11-3-11-16,4 0-3 15,-1 0-4-15,-3-6-2 0,-3 15 1 16,-15-2-41-16,-3 5-15 15,-8-2-88 1</inkml:trace>
  <inkml:trace contextRef="#ctx0" brushRef="#br0" timeOffset="61612.58">5867 10577 320 0,'-18'-25'121'0,"7"16"-95"0,-6 2 14 15,10 7-1-15,-4 3-10 16,1 4-2-16,-1 5-7 16,-7 7-2-16,4 0-10 0,0 9 1 0,0 3 4 15,3 4-9-15,4 6-2 16,4 3-2-16,3-1 2 15,7-5-3-15,0-3-2 16,4-13 8-16,3-13 4 16,7-15-4-16,7-16-3 15,-3-6-1-15,3-4 1 16,-3-2 3-16,-4-1 2 16,0 7 5-16,-14 3 3 15,4 6 0-15,-4 10 4 16,-4 9-11-16,1 6-4 15,3 6-3-15,0 23-1 0,0 18 0 16,0 19 2 0,7 1-1-16,0-1-1 15,4 0 1-15,3 16-1 0,-7-7 0 16,4-9 0-16,-4-15 0 16,0-7 0-16,0-16-42 15,-3-12-17-15,6-12-19 16,-3-14-4-16,-3-2-71 15,0-16-43 1,3-3 89-16</inkml:trace>
  <inkml:trace contextRef="#ctx0" brushRef="#br0" timeOffset="61897.35">6576 10875 356 0,'-4'6'132'0,"1"0"-103"0,-4 10 12 0,3-6-1 15,-3 5-15-15,-3 10-5 16,-5 10-9-16,-6-1-5 16,0 4-3-16,0 0-3 0,0 9 1 15,0 0-1-15,6 3 0 16,-2 6 0-16,6-6 0 15,4-9 0-15,0-6 2 16,4-10-25-16,-1-10-10 0,4-8-51 16,7-17-22-16,4-9-37 15</inkml:trace>
  <inkml:trace contextRef="#ctx0" brushRef="#br0" timeOffset="62122.75">6276 10746 364 0,'-4'13'137'0,"4"-1"-106"0,7 17 10 15,1-11-2-15,2 26-13 16,15 10-1-16,7 2-12 16,6 1-3-16,5 2-6 0,-1 10-3 0,-3-3 2 15,0 3-2-15,-4-13-1 16,-7-2-13-16,4-10-6 15,-11-16-63-15,7-9-28 16,0-10-50 0</inkml:trace>
  <inkml:trace contextRef="#ctx0" brushRef="#br0" timeOffset="63352.05">10527 10756 220 0,'-4'-6'82'0,"4"-1"-64"0,0-5 11 0,0 9-1 16,0-4-5-16,0-2 0 15,-3-1-6-15,-1 1 0 16,1 3-10-16,-4-4 2 0,0 1 2 15,-4 3 0-15,-3 3 3 16,-7 3-3-16,-4 0 1 16,-7 3-5-16,-6 3-2 15,-5 0-2-15,1 7 0 0,3 2 0 16,4 4 1-16,0 13 0 16,-1 8 2-16,1 20-5 15,0 6-3-15,-1 3 7 16,5 3 6-16,2 19-5 15,12 0-1-15,6-7 1 16,15-11 3-16,10-14-4 16,7-9-3-16,11-15 3 15,14-10 1-15,17-9-2 16,11-10-3-16,0-6 0 16,-7-6-1-16,-3-13 2 15,-4-9 3-15,-7-10 2 16,-7-3 1-16,-11 0-2 0,-14 1-1 15,-14 8-1-15,-10 1 0 16,-8 6-2-16,-3 3 1 16,-11 6-2-16,-7 7 2 15,-10-1-4-15,-11 10 0 16,-3 10 3-16,3-1 1 16,7 13-8-16,11-3-2 15,6-3-31-15,15-10-15 16,14-6-46-16,22-16-19 15,9-12-13 1</inkml:trace>
  <inkml:trace contextRef="#ctx0" brushRef="#br0" timeOffset="63818.15">11010 10737 236 0,'4'-16'88'0,"-1"4"-69"0,1-4 15 0,-1 10 1 16,-3 0 2-16,0-1 2 16,0 1-4-16,-3 3-1 15,-4 6-19-15,-4 3 2 0,-3 7 3 16,-7 2-7-16,0 14-2 16,-8 21 0-16,1 13 3 15,4 6-8-15,6 0-3 16,7 0-2-16,11 12-1 15,11-9 0-15,10-6 0 16,7-19 0-16,8-19 0 16,2-18 0-16,12-17 0 15,3-8 2-15,-4-4 1 16,0-6-23-16,-3 0-9 0,-10 3-46 16,-5-6-18-16,-9 2-58 15</inkml:trace>
  <inkml:trace contextRef="#ctx0" brushRef="#br0" timeOffset="64088">11317 10558 292 0,'0'-19'110'0,"0"19"-86"0,4 10 11 0,-1-1 1 15,4 10-11-15,0 6-2 16,0 10-2 0,4 15 1-16,0 25-12 0,3 10 1 0,0-4 2 15,3-6-7-15,1-6-3 16,0-6-2-16,-1-13 1 16,-3-12-8-16,1-19-1 15,-5-10-47-15,1-9-19 16,3-12-82-1</inkml:trace>
  <inkml:trace contextRef="#ctx0" brushRef="#br0" timeOffset="64330.71">11296 10530 280 0,'-18'25'107'0,"22"-22"-83"0,6 7 17 0,-3-10 2 16,4 0-3-16,3 0 0 0,7-10-13 16,4 4-6-16,3-10-12 15,0-6-6-15,4-3 0 0,7-3-2 16,0 0 2-16,-4 12-4 16,-3 0 0-16,-7 7-43 15,-8 9-18-15,-6 9-101 16</inkml:trace>
  <inkml:trace contextRef="#ctx0" brushRef="#br0" timeOffset="64511.52">11416 11063 356 0,'0'16'134'0,"14"-19"-104"0,11-16-6 0,-11 3-9 16,14-15-12-16,18-10-2 15,10 3-5-15,1 4-2 16,-4 3 3-16,-7 9-74 0,-4 6-32 16,-7 6-20-1</inkml:trace>
  <inkml:trace contextRef="#ctx0" brushRef="#br0" timeOffset="65169.42">10015 12054 256 0,'-10'12'96'0,"10"-12"-75"0,0 0 12 0,0 0 17 16,10 0-11-16,8-3-7 15,10-3-2 1,25-3-18-16,21-16 6 0,11-7 5 0,28-18-1 16,21-3 1-16,0-7-6 15,25-6-2-15,-4-3-5 16,-7-9 1-16,7 3 3 16,-10 9 3-16,-22 13-9 15,-20 9-4-15,-19 6-3 16,-13 13 1-16,-15 6-1 15,-10 3 2-15,-7 4-2 16,-11 2 2-16,-7 4-4 16,-3-3 0-16,-4 6-21 0,-3-4-10 15,-11 7-79-15,7 7-35 16,-4-4-17 0</inkml:trace>
  <inkml:trace contextRef="#ctx0" brushRef="#br0" timeOffset="66463.07">11465 11812 240 0,'0'-12'90'0,"0"9"-70"0,0 0 24 0,0 3 4 16,0 0-10-16,0 6-2 16,-3 10-12-16,-1 9-2 15,-3 12-13-15,0 4 1 0,0 3 3 16,0-3-3-16,-4 6 0 15,1 0-6-15,-1 3-3 16,1 3 2-16,-1 1 0 16,1-1-4-16,-1-6 1 15,0-6 0-15,4-7 2 16,0-6-1-16,4-6-1 16,-1-6-26-16,1-7-10 15,3-12-108 1,0-12-67-16,0-4 87 15</inkml:trace>
  <inkml:trace contextRef="#ctx0" brushRef="#br0" timeOffset="66716.07">11190 11944 312 0,'-7'6'118'0,"21"7"-92"0,0 9 13 16,-3-6-2-16,7-4-9 16,3 13-2-16,7 0-6 0,4 7-2 15,3 2-10-15,0 10-5 16,4 3 0-16,3 3-2 0,8-3-1 16,-4-3-17-16,-4-6-6 15,-7-4-130 1,-7-15-75-16,-6-13 98 15</inkml:trace>
  <inkml:trace contextRef="#ctx0" brushRef="#br0" timeOffset="67900.88">893 13634 208 0,'10'-6'77'0,"-6"0"-60"0,-1-1 13 16,1 4 1-16,-1 0-3 16,1 0 3-16,-4 3-2 15,0 0 0-15,0 0-16 16,0 0 3-16,0 0 4 0,0 0-5 15,0 0 0-15,-4 6 2 16,1 4 1-16,-4 2-1 16,-7 7 2-16,-8 9-4 15,-2 19 1-15,-8 7-7 16,0 2-3-16,-10-3-1 16,3-3-1-16,4 4-2 0,-1-1-2 15,1 0 3-15,11 1 0 16,6-17-4-16,0 1 1 15,8-10-2-15,3-6 0 16,3-9-3-16,4-7 1 16,0-6-36-16,7-6-15 15,7-7-120 1</inkml:trace>
  <inkml:trace contextRef="#ctx0" brushRef="#br0" timeOffset="68335.99">529 13612 212 0,'-7'-9'82'0,"4"6"-64"0,-1 0 18 15,4 3 2-15,0 0-7 16,0 0-1-16,0 0-8 16,0 3-3-16,4 3-11 15,-1 3 6-15,1 4 3 0,3 3-1 16,7 2 3-16,0 20-1 16,11 6 0-16,6 9-7 0,8 1-2 15,-7-4-5-15,3 0-1 16,4-3-1-16,-7-3-2 15,-4-3 1 1,-3-7-1-16,-1-3 0 0,1-9 0 16,-7-3 0-16,-1-6 2 15,-6-4-1-15,0 1 2 16,-1-4-2-16,-3 3-1 16,-3 1-21-16,-1 2-11 15,-3-2-46-15,4-1-17 16,3-3-44-1</inkml:trace>
  <inkml:trace contextRef="#ctx0" brushRef="#br0" timeOffset="69209.22">1446 13296 232 0,'-7'6'88'0,"7"-3"-69"0,-3 6 8 0,-1-9-1 15,1 10-5 1,3-4-1-16,-7 3 1 0,0 1 1 16,0 6-12-16,0 9 3 0,-4 3 1 15,4 6-5-15,-4 10-1 16,8 16 0-16,3 28 0 16,0 3 0-16,7-1 0 15,7 8 2-15,-3 5 4 16,3-3-2-16,0-15 3 15,0-13-6-15,4-12-1 16,3-10-2-16,7-12 1 16,-10-7-4-16,6-6 0 0,-3-6-1 15,1-7-2-15,-5-2 3 16,-3-4 0-16,0 0-19 16,-7-3-9-16,-3 1-91 15,-4-4-41-15,4-4 21 31</inkml:trace>
  <inkml:trace contextRef="#ctx0" brushRef="#br0" timeOffset="70214.05">1976 13662 216 0,'0'-15'82'0,"0"12"-64"0,0 3 13 15,0 0 1-15,0 0-6 16,0 0-1-16,0 6-7 16,-4 3-1-16,1 4-10 15,-1 6 5-15,0 3 3 0,1 6-1 16,-1 3 0-16,-3 0-4 15,0 7-1-15,0 0-3 0,4-4-1 16,-4 4-3-16,-4 3 1 16,0-7-4-16,4-3 0 15,0-2 1-15,-3-7 0 16,10-4 0-16,0-5 2 16,7-4-10-16,-4-5-2 15,1-1-52-15,3-3-24 16,-4-3-47-1</inkml:trace>
  <inkml:trace contextRef="#ctx0" brushRef="#br0" timeOffset="70531.17">1799 13691 244 0,'-14'-29'90'0,"14"20"-70"0,-3-7 13 16,6 10 1-16,1 0-7 16,3-1 1-16,0 7-4 15,-4 4-3-15,8 5-11 16,3 7 5-16,0 9 2 0,4 9-3 16,3 13 0-16,-4 7-8 15,5-4-4-15,-5 0-1 16,4-6-1-16,4-3 0 15,3-7 0-15,-3-6 0 16,-4-6 2-16,4-6-21 16,0-7-7-16,-1-6-64 0,-6-6-27 15,-7-12-10 1</inkml:trace>
  <inkml:trace contextRef="#ctx0" brushRef="#br0" timeOffset="70933.67">2134 13223 272 0,'-7'4'101'0,"14"-4"-78"0,-3 6 9 0,-1-3 0 0,4 0-5 16,0 3 2-1,1 4-1-15,-1-1 0 0,0 4-15 16,3-4 8-16,-3 10 2 0,4-3-5 16,-4 6-3-16,-4 3-4 15,-3 6 0-15,0-3-2 16,-7 0 0-16,0 1-5 16,0-4-1-16,0 0-1 15,0-3 1-15,4-3-4 16,3-1 0-16,7-2-1 15,3-3 0-15,4-4 2 16,8-3 2-16,-1-3-1 16,7-3-1-16,-3 0-2 0,-8-3 1 15,8 0 1-15,-7 0 0 16,3 0-49-16,-7 3-21 16,0 0-111-1</inkml:trace>
  <inkml:trace contextRef="#ctx0" brushRef="#br0" timeOffset="71699.61">2805 13471 200 0,'-4'-9'77'0,"4"6"-60"0,0-4 13 15,0 4 3-15,0 3-4 16,0-3 3-16,0-3-5 16,0 6-2-16,0 0-13 15,0 9 1-15,0 4 1 0,0 2-1 16,4 7 2-16,-1 7-8 15,4-1-2-15,0 13-3 16,-3 6-2-16,-1 9 1 0,1 0 1 16,-1-5-3-16,1-4-2 15,-1-10 4-15,1-5 1 16,-1-14-3-16,1 1-1 16,0-9-43-16,-1-7-20 15,1-9-73 1</inkml:trace>
  <inkml:trace contextRef="#ctx0" brushRef="#br0" timeOffset="71940.27">2575 13778 288 0,'21'16'110'0,"-3"-13"-86"0,28-3 9 0,-25 0-3 0,11-9-14 16,3-7-2-16,4-6-8 16,-4 0-4-16,8 0-1 15,6 3-1-15,-7 4 2 0,4 2-6 16,0 4 1-16,-11-1-37 16,1 4-15-16,-1 0-76 15</inkml:trace>
  <inkml:trace contextRef="#ctx0" brushRef="#br0" timeOffset="72527.63">3450 13180 252 0,'-7'0'93'0,"4"0"-72"0,-4 6 9 0,3-6 2 16,-3 3-5-16,3 3 2 15,-3 4-8-15,-3 2 0 0,3 7-12 16,-7 6-1-16,3 6 2 15,0 10-4-15,4 6-1 16,0 3-2-16,0 4-3 0,4 15 1 16,3 15-1-16,3 1 8 15,4-10 7-15,4-3-1 16,3-18 0-16,14-7-8 16,4-13-2-16,14-12-2 15,10-9 1-15,-6-13 0 16,3-7 1-16,-11-8-2 15,-7-10-2-15,-3-10 1 16,-4-9 1-16,-10 7 3 16,-11-1 4-16,-4 7 2 15,-6 6 3-15,-4 6-7 0,-14 6-4 16,-15 13-2-16,-6 10-1 16,-4 15-3-16,-7 6 2 15,14 4 1-15,11-1 0 16,-3-6-5-16,13 0-1 15,7-9-13-15,8 3-5 16,6-9-16-16,11-10-7 16,8-9-90-1,9-16-66-15,-2-10 79 16</inkml:trace>
  <inkml:trace contextRef="#ctx0" brushRef="#br0" timeOffset="72813.94">4247 13496 296 0,'0'-6'110'0,"0"6"-86"0,-3 3 22 16,3 0 4-16,-4 3-10 15,-3 4 2-15,-3 2-13 16,-4 1-5-16,-4 12-14 15,-3 0-2-15,3 10-1 0,-10 5-6 16,7 17 0-16,0-4-1 16,3-3 2-16,4-6-1 15,7-9-1-15,0-7-30 0,3-9-13 16,8-7-35-16,-1-12-14 16,4-12-55-1</inkml:trace>
  <inkml:trace contextRef="#ctx0" brushRef="#br0" timeOffset="73066.33">3923 13286 344 0,'-4'-19'129'0,"4"19"-100"0,0 0 11 0,4 7-2 16,3 2-10-16,4 13-2 15,6 12-10-15,4 10-5 16,4 3-6-16,7 4-4 0,-4 2 2 0,7 13-2 16,1-4-1-16,-1 1 1 15,0-10-1-15,-3-15-16 16,3-3-4-16,-10-14-28 16,7-8-9-16,-1-16-104 15</inkml:trace>
  <inkml:trace contextRef="#ctx0" brushRef="#br0" timeOffset="73456.32">4731 13142 292 0,'-11'-6'110'0,"11"6"-86"0,-7 0 18 0,4 0 1 15,3 6-10-15,0 3 0 16,0 7-9-16,3 9-5 15,4 16-11-15,4 12-3 0,3 4 1 16,0 8-3-16,7-2-2 0,-3 3 0 16,6 6-1-16,5 0 0 15,2-9 2-15,1-10-3 16,-7-12-2-16,0-13-16 16,-4-15-5-16,-7-13-76 15,-4-13-34-15,-6-2-2 16</inkml:trace>
  <inkml:trace contextRef="#ctx0" brushRef="#br0" timeOffset="73699.13">4720 13612 356 0,'32'-9'132'0,"-14"3"-103"0,3-4 5 0,-7 4-5 16,3 0-17-16,5-4-2 16,9 10-6-16,5-3-3 15,-8-3 0-15,7-4-1 0,0 7 2 16,1-12-28-16,-5 2-11 16,1-9-64-16,4-6-27 15,-8 3 7 1</inkml:trace>
  <inkml:trace contextRef="#ctx0" brushRef="#br0" timeOffset="74315.42">5412 13064 300 0,'-7'-13'112'0,"0"7"-87"0,-8-7 15 0,12 7 1 16,-4-4-14-16,-4 7-3 15,1 0-6-15,-1 3-1 16,-3 6-9-1,3 4-3-15,-3 9 1 0,4 3-3 0,-1 3 0 16,1 6-3-16,-1 4-1 16,7 2-1-16,4 1 0 15,4-4 2-15,7-5 0 16,-1-11 2-16,1-2 1 16,6-16 1-16,8-16 0 15,3-2 0-15,4-11 0 16,-7 1 4-16,-1-3 3 15,-6-1-4-15,-4-2 1 16,-7 6-1-16,-3-1 1 0,-4 8 0 16,0 2 0-16,-4 9-2 15,1 10-1-15,-1 10-3 16,1 9 1-16,-1 6-4 16,4 15 0-16,4 26 1 15,3 6 2-15,7 7 1 16,3-4 1-16,8-6-2 15,-4-3-2-15,4-7-2 16,0-12 1-16,-4-9 3 16,4-10 1-16,-11-12-6 15,0-10 0-15,-4-6-41 16,1-6-18-16,-4-3-48 16,0-1-18-16,-3 1-11 15</inkml:trace>
  <inkml:trace contextRef="#ctx0" brushRef="#br0" timeOffset="74642.14">5623 12719 340 0,'4'0'129'0,"13"6"-100"0,1 13 18 0,-11-1 3 16,11 20-8-16,6 15 2 0,12 13-9 15,10 10-4-15,10 27-17 16,4 4-9-16,-14-7-1 0,-4-3-3 16,-6 13-1-16,-19 0 3 15,-6-13 0-15,-15-13-1 16,-6-8 1-16,-4-14-4 15,-15-8-2-15,5-10-34 16,2-16-12 0,1-3-44-16,11-16-17 0,3-12-53 15</inkml:trace>
  <inkml:trace contextRef="#ctx0" brushRef="#br0" timeOffset="75857.37">2050 12092 244 0,'-4'0'90'0,"8"0"-70"0,-1 3 13 0,-3-3 1 15,7 0-7-15,4 3 1 0,3 0-6 16,4 0-2-16,3 3-11 16,10-6 3-16,1 7 2 0,7-7-1 15,7-7 0 1,0 1-7-16,24-3-2 0,4-4-2 15,8 1-2-15,-12-1-2 16,1 0 1-16,-4 7 1 16,0 0 2-16,3 3-1 15,-10-3-1-15,7-4 1 16,-14-2 1-16,-3-7-1 16,-1-6-1-16,-10 0 1 15,-4 0 1-15,0 3-1 16,-14 3-1-16,1 9-39 15,-8 10-16-15,0 3-99 16</inkml:trace>
  <inkml:trace contextRef="#ctx0" brushRef="#br0" timeOffset="76308.62">2801 12148 184 0,'0'0'68'0,"4"0"-52"0,-1 0 14 16,-3 0 4-16,0 6-4 16,0-3 0-16,0 4 0 15,-3-1 4-15,-1 3-19 16,-3 1 5-16,-7 5 1 0,-4 4-5 15,-10 3-1-15,3 13-7 16,1 2-3-16,2 1-2 0,-2-4 0 16,-1 1-4-16,7-7 0 15,4-6-15-15,4-3-4 16,3-7-61-16,7-12-94 31</inkml:trace>
  <inkml:trace contextRef="#ctx0" brushRef="#br0" timeOffset="76534.78">2572 12167 272 0,'-7'0'101'0,"10"3"-78"0,4 3 13 0,0-3 0 0,4 4-8 15,3 5 0 1,7 7-6-16,4 9-4 0,-4 7-10 15,4 5-5-15,-1 1 0 0,5-3-2 16,-1-7-1-16,-3-6 1 16,3-6-1-16,0-10-53 15,7-15-22-15,1-13-70 16</inkml:trace>
  <inkml:trace contextRef="#ctx0" brushRef="#br0" timeOffset="77210.19">3958 12038 208 0,'-17'3'79'0,"13"-6"-61"0,0-3 15 0,8-3 1 16,0 5-4-16,3-5 0 16,0-7-4-16,3 7 1 15,4-1-15-15,8 4 6 0,6 0 3 16,0 3-5-16,11 0-1 15,7-4-5-15,-8-2-1 16,8-7-5-16,11-2-1 16,-1-4-1-16,15-7-2 15,-11 4 1-15,0 3 1 16,-11 3-3-16,-3 4 0 16,-7 2-1-16,-15 4 0 15,-2 6-47-15,-8 6-19 16,-4 6-81-16</inkml:trace>
  <inkml:trace contextRef="#ctx0" brushRef="#br0" timeOffset="77497.22">4480 11972 288 0,'-10'3'110'0,"6"1"-86"0,-3 2 9 0,4 3 0 15,-4 1-12-15,-1 5-2 16,-2 4-9-16,-1 3-4 16,1 3-3-16,-4 0-3 0,-4 4 1 15,7 2-1-15,1-3 2 16,-1-3-8-16,4-3-3 15,0-6-81-15,11-7-97 32</inkml:trace>
  <inkml:trace contextRef="#ctx0" brushRef="#br0" timeOffset="77720.23">4336 11910 312 0,'0'25'115'0,"7"-6"-89"0,0 12 3 16,0-22-2-16,3 10-14 15,5 6-2-15,6-3-6 16,-4 3-2-16,8-3-1 16,3 0-2-16,8-6 3 0,-1-4-7 15,-3-5-1-15,-1-4-91 16,-2-6-40-16,-1-7 16 15</inkml:trace>
  <inkml:trace contextRef="#ctx0" brushRef="#br0" timeOffset="78334.91">5673 11753 236 0,'-4'6'88'0,"8"-6"-69"0,-1 0 19 0,1 0 4 16,3 0-5-16,3-6 1 16,1 6-6-16,7-3 0 15,3-4-18-15,18-2-4 0,6 0-2 16,26-4-2-16,-4-6-1 15,7-3-6-15,18-3 1 16,3-3 0-16,0-3 0 16,-10-1 2-16,-11 1 1 15,-7 0-6-15,-7 9 0 16,-11 0 5-16,-6 3 4 16,-11 6-3-16,-8 4-2 15,-6 6-64-15,-11 3-28 16,4 6-60-1</inkml:trace>
  <inkml:trace contextRef="#ctx0" brushRef="#br0" timeOffset="78636.69">6576 11653 288 0,'-18'3'107'0,"11"-3"-83"0,-3 6 13 0,6-3 1 15,-7 3-13-15,-6 7-5 16,-1 6-7-16,-3 3-1 16,0 15-7-16,-4 13-3 0,7-3-1 15,-6 7-1-15,6-10 2 16,0-7-1-16,4-8-1 15,4-1-6-15,-1-6-4 16,4-7-56-16,7-15-114 31</inkml:trace>
  <inkml:trace contextRef="#ctx0" brushRef="#br0" timeOffset="78848.09">6258 11787 344 0,'4'19'129'0,"6"-3"-100"0,1 18 7 15,-7-12-2-15,6 7-18 16,8 5-3-16,3 0-8 16,4 1-4-16,6-1 0 15,5-2-1-15,-1-7 2 0,4-6-43 16,-4 0-17-16,-7-10-99 15</inkml:trace>
  <inkml:trace contextRef="#ctx0" brushRef="#br0" timeOffset="80214.7">688 15628 280 0,'-4'0'104'0,"4"0"-81"0,0 0 7 0,0 0-1 16,7 0-9-16,1 7 0 15,2-4-2-15,1 6 0 16,-1 1-9-16,4-1-3 0,8 4-2 16,-5-4-2-16,4 0 1 15,1-2-2-15,2-4-1 16,8-3 1-16,-7-3 1 16,-1-4-1-16,-6 1-1 15,3 3-41-15,-7 0-20 16,7 6-84-1</inkml:trace>
  <inkml:trace contextRef="#ctx0" brushRef="#br0" timeOffset="80467.38">801 16042 288 0,'-4'0'107'0,"15"0"-83"0,-1 0 8 16,1-3-2-16,3 0-12 15,0 0-3-15,7 0-8 16,1-4-3-16,-1 7-2 16,0 0-2-16,4 0 3 0,3 0-7 15,4 0 1-15,-4 0-56 16,0 0-23-16,-3-3-45 15</inkml:trace>
  <inkml:trace contextRef="#ctx0" brushRef="#br0" timeOffset="80978.53">1796 15528 208 0,'0'0'79'0,"3"3"-61"0,-3-3 8 16,0 0 1-16,0 3-1 15,0 0 2-15,0 1-2 0,4 5-1 16,-4 3-14-16,-4 7 2 0,-3 10 3 15,-3 24-6-15,-5 3-1 16,-6 1-3-16,0-1 1 16,0 1-4-16,0-1 0 15,3 4-3-15,-3-7-1 16,0-9 1-16,7-10 2 16,3-5-1-16,4-11 2 15,0-5-11-15,3-4-4 16,1-6-36-16,-1-6-16 15,4-3-66 1</inkml:trace>
  <inkml:trace contextRef="#ctx0" brushRef="#br0" timeOffset="81307.3">1482 15494 280 0,'-4'6'104'0,"4"-12"-81"0,4 6 9 16,-4 0-2-16,7 0-7 16,0 9-2-16,10 10-7 15,5 6-1-15,-1 16-8 16,11 21-1-16,6 4 0 0,8-3-5 0,-7 0-1 15,0-4 1-15,0 1 2 16,-11-7 0-16,0-3-1 16,0-9 1-16,0-7-1 15,-6-8 0-15,-8-11 2 16,0-5-69-16,4-7-30 16,-1 0-37-1</inkml:trace>
  <inkml:trace contextRef="#ctx0" brushRef="#br0" timeOffset="81772.75">2350 15026 252 0,'-15'-3'93'0,"12"6"-72"0,-4 10 11 0,3-4 3 16,1 10-12-16,-1 12-1 15,1 26-9-15,-1 12 0 16,4 3-8-16,7 16-1 0,4 31 0 16,3 6-2-16,7 1-2 15,4 15 1-15,3-16-1 16,4-24 2-16,10-14 1 15,7-21-4-15,-3-6 1 16,7-16-2-16,-10-13-2 16,-1-12-96-1,7-13-87-15,-3-12 54 16</inkml:trace>
  <inkml:trace contextRef="#ctx0" brushRef="#br0" timeOffset="82418.16">5754 14819 264 0,'7'19'101'0,"3"0"-78"0,8 9 13 15,-11-15 0-15,11 6-6 16,6 6 2-16,5 6-5 16,6 10 1-16,-7 18-16 15,0 20-2-15,-3 2 0 0,-11 4-6 16,-10 18 0-16,-8 13-2 15,-6-6 1-15,-4-16-2 0,-4-9-1 16,0-10 1-16,4-12 1 16,4-13-28-16,3-6-11 15,-1-16-35-15,1-15-12 16,14-4-51 0</inkml:trace>
  <inkml:trace contextRef="#ctx0" brushRef="#br0" timeOffset="82808.32">6354 14597 288 0,'-36'34'110'0,"22"-15"-86"0,-3 16 9 16,17-10 0-16,-8 12-15 16,1 10 0-16,-3 7-6 15,6 11-2-15,4 20-6 16,4 25-3-16,6 6 0 0,5 34-1 15,9-2 0-15,11-7 0 0,8-3 0 16,6-7 0-16,4-21 2 16,0-22-1-16,0-16-1 15,10-22-15-15,15-18-7 16,7-23-73-16,6-21-30 16,5-14 9-1</inkml:trace>
  <inkml:trace contextRef="#ctx0" brushRef="#br0" timeOffset="83408.3">10287 14453 236 0,'11'18'90'0,"6"-8"-70"0,19 12 15 0,-19-13 0 16,8 7-5-16,3 6 0 16,7 15-2-16,8 26 0 15,6 15-15-15,0 1-1 0,-6 15-1 0,-8 19-6 16,-14 3-1-16,-17-3-2 15,-15 18 1-15,-10 4-2 16,-4-9-1-16,-3-10-2 16,-7-7 1-16,-4-8-34 15,-3-17-17-15,-1-21-97 16</inkml:trace>
  <inkml:trace contextRef="#ctx0" brushRef="#br0" timeOffset="84296.39">2967 15280 260 0,'-4'0'99'0,"1"7"-77"0,-1 2 7 16,4-3-1-16,0 4-6 15,0-1-1-15,-3 0-3 16,3 7 1-16,0-3-10 16,-4 6 6-16,1 9 4 0,-1 0-4 15,1 3 0-15,-4 19-7 16,0 10 0-16,-4 12-7 15,0-6-1-15,-3-6 0 16,0-10 2-16,7-13-3 16,0-8 0-16,4-14-54 15,3-15-21 1,0-15-13-16,3-4-40 16</inkml:trace>
  <inkml:trace contextRef="#ctx0" brushRef="#br0" timeOffset="84581.7">2766 15315 276 0,'-14'-10'104'0,"17"10"-81"0,4 4 12 0,0-1-2 16,0 3-5-16,4 6 3 0,3 7-4 15,-3 6-2-15,6 4-13 16,1 5-1-16,3 4 0 0,7 18-6 16,1 10-1-16,9 6-4 15,5-6-3-15,3-13 4 16,-1-9 1-16,5-9-14 16,-15-13-4-16,0-10-47 15,-3-12-19-15,3-12-64 16</inkml:trace>
  <inkml:trace contextRef="#ctx0" brushRef="#br0" timeOffset="84911.85">3545 15180 296 0,'-7'0'110'0,"7"0"-86"0,-3 3 9 0,3 0 0 16,3 4-10-16,4 11 1 15,-3 14-7-15,7 5-2 16,3 7-9-16,3 0-4 0,8 6 1 0,3 4-2 15,-7 5-1-15,-3 7 1 16,3 0 1-16,0-10-3 16,-3-12 0-16,-4-3-32 15,0-13-15 1,-7-15-104-16</inkml:trace>
  <inkml:trace contextRef="#ctx0" brushRef="#br0" timeOffset="85121.9">3422 15566 296 0,'-4'0'110'0,"8"-7"-86"0,17 1 13 16,-7 0 0-16,11-4-11 0,17 1-3 16,-3 0-7-16,10-1 0 15,1 1-9-15,-8 3-4 0,4 2 0 16,0-2-2-16,3 6-1 15,4 0-50-15,-10-9-21 16,-5-10-80 0</inkml:trace>
  <inkml:trace contextRef="#ctx0" brushRef="#br0" timeOffset="85871.71">7158 15036 272 0,'-4'0'101'0,"4"0"-78"0,0 0 6 16,0 0-2-16,0-3-6 15,0 3-1-15,0 3 1 16,-3 3 1-16,-4 3-12 16,3 7 1-16,1 12 2 0,-4 19-5 15,-4 13 0-15,0 3-4 16,-3-1-1-16,-3 1-3 16,-4 0-1-16,-1 3 1 0,5-4 2 15,3-5-3-15,3-13 0 16,0-13-12-16,8-18-57 15,-1-7-16 1,1-6-53 0</inkml:trace>
  <inkml:trace contextRef="#ctx0" brushRef="#br0" timeOffset="86156.78">6784 15042 288 0,'-4'0'107'0,"8"0"-83"15,3 6 8-15,4-3 1 0,3 4-6 16,7 2 2-16,7 4-3 16,11 5 1-16,-7 14-15 15,3 15-5-15,0 9 0 0,-3 1-4 16,0-1 0-16,-4-3-1 15,0 4 1-15,4-1-2 16,-7-2-1-16,3-10-15 16,0-1-5-16,0-17-45 15,4-20-20-15,0-9-60 16</inkml:trace>
  <inkml:trace contextRef="#ctx0" brushRef="#br0" timeOffset="86456.91">7662 14998 328 0,'0'3'123'0,"0"-3"-95"0,4 10 9 0,-1-4-2 15,1 10-16-15,-1 6-3 16,1 12-5-16,0 16 0 0,-1 13-6 16,4 0-3-16,0-4-1 0,0-5-1 15,0-1 0 1,4-9 0-16,-1-10 2 16,-3-6-25-16,1-6-12 0,-1-9-57 15,0-4-24-15,0-2-12 16</inkml:trace>
  <inkml:trace contextRef="#ctx0" brushRef="#br0" timeOffset="86668.66">7546 15315 308 0,'21'25'115'0,"-3"-25"-89"0,13 6 5 0,-13-12-1 15,7 3-13-15,10-13-2 16,11-6-8-16,7-6-5 16,3 0-1-16,-3-1-6 0,-14 4 1 15,-4 7-66-15,-6-1-31 16,-12 9-28 0</inkml:trace>
  <inkml:trace contextRef="#ctx0" brushRef="#br0" timeOffset="87657.21">4491 15014 264 0,'-25'-3'99'0,"22"0"-77"0,-4 3 13 16,3 0 3-16,1 0-7 15,-1 0-1-15,0 3-5 16,4-3-4-16,0 0-11 16,4 3 0-16,7-3 1 0,6 0 0 15,8 0 3-15,10 0 2 16,-3 3-1-16,3 3-5 16,1 0-2-16,-5 4 7 15,-3 2 2-15,-6 1 0 0,-5 3 0 16,-3-1-3-16,-3-2 1 15,0 9-6-15,-11-7-3 16,0 1-3-16,0-3-3 16,0-1 1-16,-7 1-1 15,3-7 0 1,4 3 0-16,0 1-3 0,4-1 0 16,6 7 2-16,-3-4 2 15,4 1-2-15,3 3 0 16,11-1-1-16,6 1-2 15,15 0 3-15,-4-4 0 16,4 7 1-16,-3-3 2 16,-12-1-1-16,-2 1-1 15,-8 3 14-15,-4 0 5 16,-2 0-1-16,-15-1 0 0,-7 1-4 16,-11 0 1-16,-7 0-10 15,-7 0-3-15,1 3-2 16,-8-4 2-16,4 4-1 15,-1-3-1-15,5 0 1 16,-8 0-1-16,11 0-18 16,3-1-8-16,11-5-30 15,3 3-15-15,8-13-64 16,13-13-26-16</inkml:trace>
  <inkml:trace contextRef="#ctx0" brushRef="#br0" timeOffset="88635.78">8403 14722 252 0,'-3'6'96'0,"6"-6"-75"0,4 0 14 0,0-6 3 15,0 6-2-15,0-3 0 16,4-3-4-16,0-4 0 16,3 1-18-16,7 6 3 0,4-3 3 15,3-1-2-15,4 1 1 16,3 3-10-16,7 3-3 0,0 3 7 16,-6 6 3-16,-8 4 8 15,-7 15 2-15,-10 7-5 16,-11 2-2-16,-7-2-9 15,-4 2-4-15,-3-2-3 16,0-10-3-16,3-6-2 16,1 0 1-16,3-4-1 15,7-2-2-15,7-1 0 16,10 1 3-16,12-1 0 16,9 1 1-16,8 0-3 15,4 5 2-15,-1 4 1 16,-3 0 0-16,0 13 0 0,0 2 2 15,-4 7 14-15,-7 0 9 16,-7-3-10-16,-10-3-3 16,-11-7 1-16,-10 0 1 15,-8-3-10-15,-7 1-1 16,-6 5-3-16,-8 4 0 16,-7 6 0-16,-7 3 2 15,-7 3-1-15,-3-12-1 16,6-1-2-16,12-9-1 15,6-6-47-15,11-6-21 16,14-13-81-16,17-15-35 16,4-7 16-1</inkml:trace>
  <inkml:trace contextRef="#ctx1" brushRef="#br0">23128 18676 0,'0'0'16</inkml:trace>
  <inkml:trace contextRef="#ctx0" brushRef="#br0" timeOffset="92236.75">12605 12433 204 0,'0'3'77'0,"0"-3"-60"0,0 4 13 0,0-4 3 0,0 0-6 15,0 0 1-15,0 0-6 16,0 0-4-16,0 0-10 16,0 0-1-16,-4 0 3 0,1 0 0 15,-4 0 4-15,0 0-3 16,0 0-1-16,-1 0-4 15,-2 6-1-15,-4 3-1 16,-4 4 0-16,1 6 0 16,2-1 0-16,1 7-5 15,0-3 1-15,0 0 0 16,0 0 2-16,3-3-3 16,4-3 0-16,7 3 1 0,4-10 2 15,3 0 1-15,3 4 1 16,12-10-2-16,-1-3 1 15,7 0-4-15,0-3 0 16,4-3 3-16,-4-4 3 16,0-5-2-16,-3 2 0 15,-4-6-1-15,-3 0 1 16,-4 1-2-16,-3-1-1 16,-4 0 1-16,-4 10 1 15,-3-1-1-15,0 1-1 16,0 6 1-16,-3 6 1 15,-4 6-1-15,0 10-1 16,3 0 1-16,1 3 1 16,-1 0-1-16,0 3 2 15,4-6-4-15,0 9 0 16,0-3-1-16,4-3 0 0,0 0 2 16,3-7 2-16,0-2-6 15,0-4 1-15,0 1-23 16,0 2-11-16,0-5-18 15,0-1-6-15,0-3-66 16</inkml:trace>
  <inkml:trace contextRef="#ctx0" brushRef="#br0" timeOffset="92656.39">12174 13114 260 0,'-3'0'99'0,"10"-3"-77"0,3-1 9 0,1 1 1 16,3 0-11-16,7-3 0 0,4 0-3 16,3-1-2-16,-3 1-8 15,-4 0 1-15,18-4 2 0,28-5-2 16,18-4 0-16,-1-9-5 16,-6-4-1-16,3-5-1 15,4 8-2-15,-4 1 1 16,-7 3 1-16,-11 6-1 15,-10 4-1-15,-10 2 1 16,-8 4-1-16,-7 2-7 16,-7 4-3-16,-3 3-43 15,-7 3-20-15,-4 4-66 16</inkml:trace>
  <inkml:trace contextRef="#ctx0" brushRef="#br0" timeOffset="93049.64">12513 13205 268 0,'-3'0'101'0,"3"0"-78"0,3 3 2 15,-3-3-3-15,7 6-3 16,0 3 3-16,0 10-12 15,0 6-6-15,4 13-2 16,-1 0 0-16,1 2 1 0,0-5-1 16,-1-4-2-16,1-3 1 15,-1-6-1-15,1 0-33 16,0-6-13-16,3-10-83 16</inkml:trace>
  <inkml:trace contextRef="#ctx0" brushRef="#br0" timeOffset="93228.26">12831 13249 276 0,'-11'3'104'0,"11"-3"-81"0,0 3 3 0,0-3-6 15,0 0-13-15,3 3-2 16,1 0-10-16,3 0-2 15,-3 0-117-15,-1-3-54 16</inkml:trace>
  <inkml:trace contextRef="#ctx0" brushRef="#br0" timeOffset="93677.97">13003 13070 288 0,'-3'-10'110'0,"3"4"-86"0,0 3 5 16,0 3-5-16,0 0-8 15,-4-6 3-15,1 6-8 16,-1 9-2-16,-3 1-5 0,0-1 2 15,4 0 3-15,-1 1 1 0,1 5 4 16,-4 10-9-16,3-6-3 16,4 0-2-16,4-3 0 15,3-10 2-15,3-6 1 16,8-6 3-16,-1-4 3 16,5 1 2-16,-5 0 1 15,-3-1 2-15,0 4 2 16,-6 6-1-16,-5 6 4 15,-3 7-11-15,0 6-2 16,0 15-6-16,4 4-1 16,3 2 1-16,0-11 0 15,0-4-25-15,7-3-10 16,7 6-42-16,-3-12-18 0,-4-10-58 16</inkml:trace>
  <inkml:trace contextRef="#ctx0" brushRef="#br0" timeOffset="94202.82">12569 13731 296 0,'-14'10'112'0,"18"-10"-87"0,3 0 11 0,0-3-2 16,7-4-10-16,4 1-2 16,6-3-8-16,8-7-1 15,0 7-8-15,0-1 1 0,-4 7 1 16,-3-3-3-16,-4 6-1 15,-7 9 1-15,-4 1 2 16,-2-1-1-16,-8 10 0 16,0-3-3-16,0 2-2 15,-4 1-2-15,0-3 1 16,4 3 1-16,0-1 2 16,0 4-3-16,4-3-2 0,3 0 2 15,0-3 0-15,4-4 1 16,-1 7 0-16,1-3 0 15,-1-4 2-15,1 7-1 16,-4-6 2-16,-3 2-4 16,-1-2 0-16,-3-1 3 15,-3 1 1-15,-1-4-1 16,-3 1 1-16,0-7-4 16,3-3-2-16,1 0-53 15,-4-3-23-15,-4-13-77 16</inkml:trace>
  <inkml:trace contextRef="#ctx0" brushRef="#br0" timeOffset="94370.95">13021 13747 336 0,'-11'0'126'0,"15"0"-98"0,0-3-5 0,3 0-11 15,0 3-19-15,0 0-3 16,0-3-132-16,3 0-59 16</inkml:trace>
  <inkml:trace contextRef="#ctx0" brushRef="#br0" timeOffset="94819.38">13063 13600 264 0,'-21'0'101'0,"21"0"-78"0,4-7 13 15,3 4 2-15,7-3-11 16,4-3-3-16,6 9-3 16,4-4-1-16,1 4-11 15,-1 4 8-15,-3-4 5 0,-4 12 4 16,-4-2 2-16,-2 2-7 15,-8 1 0-15,-4-1-10 0,1-2-4 16,-4-1-4 0,3-3-3-16,1-3 1 15,3 4-1-15,0-4-5 0,0 6 1 16,3-3 2-16,1 7 3 16,0 3 0-16,-1 6-1 15,1 3 1-15,-4 0 1 16,0 0-1-16,-4 0-1 15,-3-3 1-15,0-3-1 16,-3 0 2-16,-4-4 3 16,-7 1-2-16,0-4-2 15,3-2 0-15,-14 6-1 16,-10 2-25-16,-4 1-8 16,4-3-82-16,10-10-35 15,8-6-2-15</inkml:trace>
  <inkml:trace contextRef="#ctx0" brushRef="#br0" timeOffset="97431.74">14894 3488 240 0,'11'-25'90'0,"-8"21"-70"0,1-5 15 16,-4 9 0-16,0 0-7 16,0 0 11-1,0 6-10-15,0 1-16 16,-4 8 6-16,-3 4 1 0,-3 3-2 16,-1 13 2-16,-6 8-7 0,-5 20-3 15,-6-3-5-15,-7-1-4 16,-7-2 0-16,-1 2-1 15,-3 4 0 1,4 0 0-16,7-7 0 0,7-6 2 16,3-9-3-16,11-16 0 15,3-3-4-15,1-3-1 16,-1 0-39-16,4-10-15 16,3 1-93-1</inkml:trace>
  <inkml:trace contextRef="#ctx0" brushRef="#br0" timeOffset="97761.52">14538 3519 228 0,'-7'-9'88'0,"10"9"-69"0,-3-10 17 15,0 10 3-15,0 0-10 16,0-9-2-16,0 9-9 16,4 0-3-16,3 9-9 15,0 1 3-15,7 18 3 0,4 22-4 16,3 19-2-16,4 3-3 0,-1-3 0 16,5 10-2-16,-1 18-1 15,0-9 1-15,0-7-1 16,1-9-3-16,-1-15 2 15,0-7-1-15,-3-16-2 16,-4-6-85-16,0-15-38 16,-3-7 4-1</inkml:trace>
  <inkml:trace contextRef="#ctx0" brushRef="#br0" timeOffset="98137.18">15462 2804 292 0,'-28'6'110'0,"14"7"-86"0,-7 18 0 16,14-12-4-16,-4 13-10 16,-3 11 2-16,0 30-9 15,0 17-2-15,0 11-1 16,3 34 8-16,4 9 7 0,4 9-5 0,-1 11-3 16,4-17-4-16,4-15-3 15,-1-13 3-15,4-10 0 16,7-11-1-16,0-39-2 15,-3-18-15 1,17-13-7-16,14-6-40 0,4-19-17 16,-10-6-43-1</inkml:trace>
  <inkml:trace contextRef="#ctx0" brushRef="#br0" timeOffset="98469.16">16006 3412 320 0,'-8'-15'121'0,"1"15"-95"0,-3 0 5 16,3 3-6-16,-4 6-13 15,-3 13 1-15,-4 3-8 16,-3 19-1-16,0 19-2 16,0 15-2-16,-4-6 1 0,1 4-1 15,-1 2 0-15,-3 16 0 16,-1-6 0-16,5-10 0 16,3-12 0-16,6-16-22 0,8-6-8 15,4-12-53-15,3-17-22 16,0-12-11-1</inkml:trace>
  <inkml:trace contextRef="#ctx0" brushRef="#br0" timeOffset="98721.47">15706 3315 284 0,'0'-19'107'0,"3"23"-83"0,8 14 10 0,-4-5 2 16,3 9-11-16,1 12-2 16,0 4-7-16,-1 15 0 15,1 23-9-15,-1 2 0 0,1 0 3 0,-4 1-6 16,0 5 0-16,4 7-4 16,3-6-1-16,0-10-15 15,3-12-4-15,1-13-74 16,3-15-32-16,0-10-2 15</inkml:trace>
  <inkml:trace contextRef="#ctx0" brushRef="#br0" timeOffset="98962.29">16185 3463 332 0,'-10'0'123'0,"10"15"-95"0,0 7 3 16,3-3-6-16,1 0-15 16,3 22-3-16,4 21-4 0,3-2 0 15,0 9-2-15,3 3 2 0,-2 10 0 16,-1 5-1-16,0-8 1 16,0-13-4-16,-4-7-2 15,-2-12-45-15,-1-19-17 16,0-12-78-1</inkml:trace>
  <inkml:trace contextRef="#ctx0" brushRef="#br0" timeOffset="99143.11">16002 3933 312 0,'-7'9'115'0,"21"-6"-89"0,25 4-8 16,-14-7-7-16,10-7-10 15,4 1-1-15,7-3 1 16,10-1-1-16,0-5 0 16,1-4-60-16,-1-3-24 0,-10-3-33 15</inkml:trace>
  <inkml:trace contextRef="#ctx0" brushRef="#br0" timeOffset="99637.7">16630 3387 300 0,'-4'-15'112'0,"8"-1"-87"0,10 3 13 0,-7-2-1 16,4 2-11-16,3-2-3 15,3 2-2-15,1 4 1 16,0 5-12-16,-1 11 8 0,1 5 2 15,-4 7-2-15,-3 3 2 16,-4 0-5-16,-7 3 1 16,-4 0-9-16,-3 0-2 15,0 0-3-15,0-3-2 16,4-3 1-16,-1 3-1 0,4-6 0 16,4 3 2-16,3 3-1 15,3-1-1-15,11 17-2 16,8 0-1-16,2 2 2 15,8-2 0-15,0 0 1 16,-4-4 0-16,-3-2 0 16,-4-1 2-16,-7-3 10 15,-10-3 7-15,-8 0-8 16,-6 0-1-16,-8 4-6 16,-10-7-1-16,-11 6-1 15,-6 3 1-15,-1-3-2 0,0 1-1 16,4-1-2-16,-1-6 1 15,5 0-37 1,-1-7-16-16,7 4-57 16,8-28-121-1</inkml:trace>
  <inkml:trace contextRef="#ctx0" brushRef="#br0" timeOffset="99922.27">17205 2776 356 0,'25'-38'132'0,"-11"38"-103"0,18 41 10 16,-11-16-4-16,10 16-5 15,12 12 2-15,3 19-4 16,0 29-3-16,3 5-13 15,-7 7-3-15,-10 16-2 0,-7-4 3 16,-15-6 4-16,-6-6-8 16,-11-3-1-16,-4-7-23 15,-3-18-10-15,-4-16-66 16,1-22-26-16,-1-16-53 16</inkml:trace>
  <inkml:trace contextRef="#ctx0" brushRef="#br0" timeOffset="101201.65">18210 2870 264 0,'-7'0'99'0,"0"13"-77"0,-3 5 9 16,6-5-2-16,-6 6-9 16,-5 6-1-16,-2 6-7 15,-4 29-2-15,-4 15-6 16,-3 13-1-16,-4 9 1 0,0 25-5 15,4 4 1-15,10-7 0 16,8 6 2-16,13-2-1 16,11-20-1-16,11-21 1 0,7-7-1 15,3-25 0-15,4-12 0 16,0-10 0-16,0-16 0 16,-1-12-77-16,1-18-35 15,-7-8-10 1</inkml:trace>
  <inkml:trace contextRef="#ctx0" brushRef="#br0" timeOffset="101513.62">18831 3011 252 0,'-7'-22'96'0,"7"22"-75"0,-7 0 17 16,0 10 1-16,-3 2-15 15,-8 13-3-15,-7 16-8 16,1 25-3-16,-5-3-6 16,-6 5-5-16,-7 5 0 0,-8 11 1 15,-3 4 2-15,4 0-1 16,7-7-1-16,3-12-2 15,7-9 1-15,7-13 1 16,8-6 0-16,6-10-42 0,4-9-17 16,7-6-71-1</inkml:trace>
  <inkml:trace contextRef="#ctx0" brushRef="#br0" timeOffset="101785.97">18447 3096 260 0,'-7'-3'96'0,"10"6"-75"0,8 12 12 0,-4-5 0 16,3 12-9-16,5 12 0 16,2 10 0-16,1 3 0 15,-1 3-13-15,1 4 2 0,-4 15 3 0,0 9-8 16,0 0-2-16,1 10-4 15,-5-13-2-15,1-6 1 16,-1-3 1-16,-3-9-19 16,4-7-8-16,-4-12-53 15,11-16-106 1</inkml:trace>
  <inkml:trace contextRef="#ctx0" brushRef="#br0" timeOffset="102024.59">19022 3168 312 0,'-4'19'118'0,"4"6"-92"0,0 31 4 0,4-31-5 16,-1 10-11-16,4 2 2 15,0 17-9-15,4 15-4 16,-4 12-2-16,4 4 1 0,-1-10 1 15,1-6-1-15,-1-9-2 16,-3-7-4-16,1-12 0 16,-1-10-55-16,3-12-26 15,1-10-49 1</inkml:trace>
  <inkml:trace contextRef="#ctx0" brushRef="#br0" timeOffset="102236.55">18912 3525 288 0,'-7'0'107'0,"18"3"-83"0,14 4 4 15,-8-7-4-15,12 0-5 16,6 0 3-16,7-3-6 16,11-4 1-16,11 1-10 15,3-3-4-15,-4-4-2 0,-3 4-1 16,-7 2 0-16,-7-2-47 15,0-4-20-15,-4-2-72 16</inkml:trace>
  <inkml:trace contextRef="#ctx0" brushRef="#br0" timeOffset="102745.38">19639 3083 320 0,'-3'-6'121'0,"10"6"-95"0,7-3 7 0,-4 3-5 15,12 0-3-15,9 0 4 16,8 0-2-16,7 3 1 16,-4-3-16-16,-6 9 11 0,-8 1 4 15,-7 5-1-15,-10 7 2 16,-11 10-12-16,-15 9-2 0,-9-1-8 15,-8-2-2-15,0 0-4 16,4-4-1-16,3-3 1 16,8-6 0-16,6 4-3 15,8-11 2-15,10 4-1 16,10-3 0-16,8 6 0 16,7 4 0-16,3 2 2 15,0 7 0-15,1 5-3 16,-5-2 2-16,-2 0 1 15,-8-3 2-15,0-4-1 16,-7-3 2-16,-7-5 0 16,-7 2 3-16,-7-3 6 15,-11-10 2-15,-17 4-7 0,-11 0-2 16,-7 0-3-16,0 0-2 16,4-4 1-16,3-5-1 15,4-4-27-15,6-6-9 16,8-3-24-16,7-3-8 15,11-4-42-15,6-5-20 16,11-10-15 0</inkml:trace>
  <inkml:trace contextRef="#ctx0" brushRef="#br0" timeOffset="103060.08">20327 2600 300 0,'18'-34'112'0,"-1"34"-87"0,12 0 18 16,-15 0 2-16,7 19-4 16,4 15 2-16,-1 26-8 15,1 9-4-15,-4 9-17 16,0 29 2-16,0 9 4 0,-6-3-9 15,-8-1-1-15,-7 11-4 16,-4-10 1-16,-3-16-4 16,-4-3 0-16,-3-19-6 15,-3-9-2-15,-4-13-51 16,-1 1-23-16,-2-14-65 0,-1-2-27 16,0-10 42-1</inkml:trace>
  <inkml:trace contextRef="#ctx0" brushRef="#br0" timeOffset="104231.22">13938 3400 164 0,'-21'9'63'0,"11"-2"-49"0,-1 2 9 0,7-3 3 0,1-6 5 16,3 3 3-16,0-3-5 15,3 0-3-15,4-3-14 16,4 3 3-16,0 0 5 0,3 3-2 16,0 4-1-16,3-1-1 15,5 10 3-15,2 2-5 16,8 11 0-16,7 8 0 15,10 13 2-15,4 4-3 16,11-1 0-16,20-6-1 16,12 3 2-16,2-6-5 15,-2-3-1-15,-1 9-4 16,-7 7-3-16,-14 12 0 16,-14-4 1-16,-14 4 1 15,-14-12 1-15,-8-4-2 0,-2-15-2 16,-1-13-52-16,0 0-23 15,0-31-94 1</inkml:trace>
  <inkml:trace contextRef="#ctx0" brushRef="#br0" timeOffset="104923">13889 5253 220 0,'-7'0'82'0,"3"0"-64"0,4 0 7 0,0 0-1 15,7 3 0-15,4 0 5 0,3 4-4 16,7 2-3-16,11 7-12 16,7 2 11-16,7 8 6 0,7 8-3 15,-1 16-2-15,1 19-12 16,4 6-4-16,6 1-4 15,4-4 1-15,4-3-2 16,-1 0 2-16,-6-3-2 16,-1-13-1-16,-6-6 1 15,3-9-1-15,-4-7-29 16,-6-6-13-16,-8-9-115 16</inkml:trace>
  <inkml:trace contextRef="#ctx0" brushRef="#br0" timeOffset="105642.18">14997 4557 220 0,'7'0'85'0,"7"-6"-66"0,7-4 5 0,-7 1 1 15,4 6-5-15,6-7 3 16,5 1 0-16,2-7 3 16,5 1-14-16,6-14 11 0,21-18 6 0,33-31 2 15,10-7 2-15,38-12-14 16,22-28-4-16,28-7-7 16,0-3-3-16,21-19-2 15,-14 16-3 1,-17 13 1-16,-8 12-1 0,-17 13 0 15,-29 6 0-15,-24 9-38 16,-21 7-16-16,-7 15-108 16,-15 19-51-1,-10 3 106-15</inkml:trace>
  <inkml:trace contextRef="#ctx0" brushRef="#br0" timeOffset="106470.19">15025 6357 192 0,'0'0'71'0,"3"-3"-55"0,-3 3 20 0,0 0 4 0,0 0-9 16,0 0-1-16,0 0-13 15,7-4-3-15,4-2-8 16,7 3 5-16,10-13 4 15,14-6 6-15,18-28 4 0,50-22-4 16,20-9-1-16,50-26-9 16,10-18-4-16,33 5-7 15,-1 1 0-15,11-6 2 16,-25 6 1-16,0 15-1 16,-21 10-2-16,-32 19 1 15,-17 6-1-15,-18 9-11 16,-14 4-5-16,-29 6-144 15</inkml:trace>
  <inkml:trace contextRef="#ctx0" brushRef="#br0" timeOffset="107158.07">21964 4127 272 0,'-14'-9'101'0,"17"6"-78"0,4-3 9 0,4 6-3 16,7-7-9-16,13 1-1 15,22-7-7-15,18 4 0 0,3 3-7 16,0 0-1-16,11-1 2 0,10 4-3 16,-3 3-2-16,-15 10-31 15,-10-1-13-15,-17 10-97 16</inkml:trace>
  <inkml:trace contextRef="#ctx0" brushRef="#br0" timeOffset="107355.95">22289 4563 324 0,'38'6'123'0,"-2"-6"-95"0,17 0 3 0,-29-6-6 16,19 0-17-16,17 0-4 15,14-4-3-15,-4 10 1 16,-6-3-1-16,-1-3-31 0,1 6-15 15,3 0-96 1</inkml:trace>
  <inkml:trace contextRef="#ctx0" brushRef="#br0" timeOffset="107850.48">25238 3055 268 0,'-4'-9'101'0,"4"2"-78"0,0-2 11 0,0 3-1 16,0 6-7-16,0-3-1 15,-3 3-9-15,-4 0-5 16,-7 9-6-16,-11 10 1 0,-10 18 0 15,-8 23 6-15,-6 6 5 16,-1 12-11-16,1-3-4 16,-4 23 3-16,-7 5 1 15,0-6-2-15,4-12-1 16,3-7-1-16,10-9-2 16,12 0 1-16,6-12-1 15,7-13-3-15,8-7 0 16,-1-12-45-16,4-6-17 15,0-9-89-15</inkml:trace>
  <inkml:trace contextRef="#ctx0" brushRef="#br0" timeOffset="108180.12">24567 3068 272 0,'-14'-22'104'0,"18"15"-81"0,6 1 5 0,1 3-4 16,3 6-8-16,4 6 1 16,3 13-3-16,0 16-1 15,4 25-7 1,-4 9 0-16,-3 3 4 0,-4 22-4 0,-4 16 2 15,1 0-1-15,3-16 1 16,4 7-4-16,-1-7-1 16,4-9-1-16,4-13-2 15,-4-19-2-15,0-9-1 16,-3-9-84-16,3-22-39 16,-3-7-5-1</inkml:trace>
  <inkml:trace contextRef="#ctx0" brushRef="#br0" timeOffset="108450.93">25347 3187 304 0,'-10'-44'115'0,"17"44"-89"0,0-6 1 16,0 6-6-16,0 9-6 15,3 13 1-15,4 16-2 16,1 5-1-16,2 17-7 16,-3-4 0-16,-3 20 1 0,-8 15-1 0,1 0-1 15,-4-4-3-15,0-8 1 16,-4-10-2 0,4 3-1-16,-3-13-32 0,-1-8-14 15,4-14-107 1</inkml:trace>
  <inkml:trace contextRef="#ctx0" brushRef="#br0" timeOffset="108674.46">24963 3635 304 0,'21'6'115'0,"21"-3"-89"0,46 4-1 0,-45-4-7 0,10-3-13 16,24-6-3-16,15-1-1 16,0-2-1-16,-4-7 0 15,-4 7 0-15,5-1 0 0,-1-2-29 16,-7 3-13-16,-7-1-86 16</inkml:trace>
  <inkml:trace contextRef="#ctx0" brushRef="#br0" timeOffset="109214.98">26137 3074 312 0,'4'-6'118'0,"6"6"-92"0,15-10 2 0,-7 7-7 16,3-6-6-16,7 2 4 16,11 1 2-16,7 3 2 15,7 3-12-15,-7 3 2 0,-4 3 3 16,-10 4 5-16,-11 5 2 16,-14 4 3-16,-11 3 1 15,-13 10-12-15,-8-4-4 16,0 0-9-16,4 0-2 0,4-9-2 15,2 6 0-15,1-6 0 16,7 6 0-16,4-3 2 16,3 3 0-16,7 6 0 15,7-2 0-15,4 5-3 16,6 4 0-16,8 12 2 16,3 9 2-16,4-2-2 15,-4-4 0-15,-3-3 1 16,-4-6 0-16,-7 0 13 15,-10-3 6-15,-7-10-1 16,-11-3 2-16,-22 1-9 16,-17-10-2-16,-10 9-5 15,0-6-1-15,-8-3-1 16,-17-7-2-16,24-3 1 0,-24 4 1 16,14-10-23-16,11 0-8 15,14 0-35-15,10 1-13 16</inkml:trace>
  <inkml:trace contextRef="#ctx0" brushRef="#br0" timeOffset="109624">24028 4638 304 0,'42'10'115'0,"-7"-10"-89"0,32-3 16 16,-35-4 2-16,10-2-7 16,15-4 1-16,35-2-13 15,17-1-5-15,25-3-11 16,28 4-6-16,8-4-2 0,31 9-1 0,0-2 2 16,21 6-1-16,-7-4 2 15,11 10-4 1,-21 0 0-16,-1 0-15 0,-24 0-4 15,-32 0-45-15,-28 6-18 16,-35-2-72 0</inkml:trace>
  <inkml:trace contextRef="#ctx0" brushRef="#br0" timeOffset="110073.39">25174 4977 264 0,'11'-6'101'0,"-8"6"-78"0,-3 3 13 16,0-3 2-16,-3 6-7 0,-4 4 2 16,-11 8-8-16,-10 8-3 15,-11 17-12-15,-3 4-2 0,-1 4-1 16,-2-1-3-16,-5 0-1 15,-6 0-3-15,-8 3-1 16,4 4 1-16,4 2 2 16,10-2-1-16,7-7-1 15,11-6-2-15,3-10-1 16,8-5-18-16,6-11-7 16,4-5-29-16,7-10-12 15,7-12-67 1</inkml:trace>
  <inkml:trace contextRef="#ctx0" brushRef="#br0" timeOffset="110357.16">24811 4980 276 0,'-14'-19'104'0,"10"19"-81"0,4-3 16 16,0 3 3-16,0 0-14 15,4 3-4-15,3 4 0 16,0 5 1-16,0 10-13 16,0 10-2-16,4 21 0 0,-1 6-6 15,1 1 0-15,-1 0-2 16,4 2-2-16,4 7 1 16,3 3 1-16,4-6-1 0,3-6-1 15,4-13-2 1,0-13-1-16,-4-12-58 15,4-9-24-15,-11-19-69 16</inkml:trace>
  <inkml:trace contextRef="#ctx0" brushRef="#br0" timeOffset="110555.11">25181 5328 300 0,'11'13'112'0,"10"-10"-87"0,14 3 7 0,-14-6-3 0,8 0-14 16,17 0-3-16,14-3-10 15,7 0-1-15,-4 0-1 16,-10 3-22-16,-7 0-10 0,-7-6-108 16</inkml:trace>
  <inkml:trace contextRef="#ctx0" brushRef="#br0" timeOffset="111124.2">25869 4917 316 0,'-7'-3'121'0,"11"3"-95"0,-1 0-6 15,11-6 35-15,11-3-21 16,14-1-11-16,14-2-7 16,3-1-10-16,1 1 7 0,-4 9 6 15,-1 3 5-15,-6 0 3 16,-7 6-3-16,-11 3-3 16,-14 4 2-16,-14-1 0 15,-7 7-8-15,-7 0-4 16,-7 3-6-16,0-3-4 15,-4-1 0-15,4 1-1 16,0 0 0-16,3 6 0 16,8 0-3-16,6 0 0 0,8 7 2 15,6-4 0-15,4 6-2 16,4-2 2-16,3 2 1 16,4-2 0-16,3-1 0 15,4 0 2-15,7 1-3 16,-1-1-2-16,-2 0 2 15,-8 1 2-15,-10-1 2 16,-11 0 1-16,-11-2 6 16,-10-1 4-16,-11-3-5 15,-6-6-3-15,-5-4-6 16,-13-2 0-16,-11-4 2 16,-14 1 3-16,0-1-4 15,7 4-3-15,10-7-10 16,8 0-5-16,10 1-22 15,11-1-10-15,7 0-34 0,10-3-12 16,18-6-87 0</inkml:trace>
  <inkml:trace contextRef="#ctx0" brushRef="#br0" timeOffset="111931.97">27510 2776 312 0,'-7'-113'115'0,"7"85"-89"0,-4-13-8 16,4 22-9-16,-7-6-9 15,-7-9 0-15,-11-4 0 0,-7-12 0 16,-3 3 0-16,-7-10 6 0,-18 10 4 15,-21-3 3-15,-11 3 5 16,-3 6-6-16,-29-6-2 16,-13 10-3-16,-11 5 0 15,-29-2-2-15,-3 15 2 16,-24 13-2-16,10 12 2 16,-25 16 7-16,14 22 5 15,-13 41-3-15,6 28 1 16,-3 18-10-16,-4 35-2 15,7 23-3-15,-14 33-2 16,18 7 1-16,-10 3-1 16,20 28 2-16,25-15 1 0,29 18 7 15,41-9 4-15,50-3 6 16,39 0 2-16,46 0 0 16,56 0 1-16,32-10-7 15,46-22-1-15,35-15-9 16,28-22-2-16,43-38-2 15,35-34 1-15,21-38-2 16,21-40 2-16,11-61-2 16,21-27 2-16,88-44 0 15,-24-45 1-15,-43-5-2 16,-39-38-2-16,-10-13-2 16,-50-31 1-16,-17-16 1 15,-53-21 0-15,-25-39-3 16,-35-15 2-16,-57 4 1 15,-63-14 0-15,-67-2 0 0,-56 43 0 16,-78 13-3-16,-78 53 0 16,-56 51 2-16,-50 46 0 15,-49 41-21-15,-32 35-8 16,0 22-64-16,1 24-29 16,34 7-64-1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3:29:45.1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1700 9392 228 0,'-3'-3'85'0,"3"0"-66"0,0-1 8 0,0 4-2 16,0 0-9-16,7 0 1 15,0 0-1-15,0 4 2 16,4-1-10-16,3 3 4 0,3 0 2 0,1 1 6 16,0-4 2-16,3-3 0 15,7-10-2-15,14 1-6 16,15-7-1-16,24-3-4 15,0 1 2-15,11-8 0 16,17 14 1-16,11-7-4 16,-7 3-3-16,-4 7 2 15,-3 0 0-15,0-1-1 16,-14 4-1-16,-8 0-1 16,-17 3 2-16,-7-1-3 15,-17 1-2-15,-4 3 0 16,-8 0 1-16,-10 0-1 15,-6 0 2-15,-1 0-2 0,-4 0 2 16,-3 0-29-16,0 0-11 16,-7 3-33-16,0 4-13 15,0-1-73 1</inkml:trace>
  <inkml:trace contextRef="#ctx0" brushRef="#br0" timeOffset="572.07">2480 9492 200 0,'-3'-22'74'0,"-1"16"-58"0,4 0 7 16,0 3 1-16,0 3-2 15,0 0 2-15,0 0-5 0,0 0 1 16,7 0-11-16,0 6 8 0,4 6 3 16,3 10 1-16,3 10-1 15,1 5-4-15,0 4 0 16,3 9-5-16,0 10 1 15,-3 18-5-15,-1 7 1 16,-10-7-1-16,0-3 1 16,-3 1-2-16,-4-1 1 15,0 10-6-15,-4-10-1 16,4-6 0-16,0-19 0 0,0-6-3 16,4-13 2-16,3-9-6 15,0-6-3-15,7-13-47 16,0-6-20-16,4-13-69 31</inkml:trace>
  <inkml:trace contextRef="#ctx0" brushRef="#br0" timeOffset="1125.44">3094 10031 216 0,'-11'-15'82'0,"8"9"-64"0,-8-4 9 0,8 7-2 15,-4 0-2-15,-4 3 1 16,0 3-2-16,-3 0 1 15,-7 7-13-15,4 2 3 0,-1 7 1 16,4 3-3-16,0 0 1 16,0 9-5-16,6 0 1 15,-2 4-1-15,3 9 1 16,0 3 2-16,7 3 1 16,3 3-1-16,4-2 1 0,11-11-2 15,7-5 2 1,17-10 0-16,14-9 1 0,-6-16-4 15,10-16 0-15,-14-12-1 16,3-13 1-16,0-3 0 16,-3-6 2-16,0-7-3 15,-14 1-2-15,-7-7 0 16,-11 4 1-16,-11 5 3 16,-10 17 2-16,-7 9-3 15,-7 12 0-15,-4 10-10 16,-17 9 0-16,-4 9-2 15,0 7 2-15,0 3-15 16,11 0-3-16,14 3-28 16,7-3-9-16,10-3-23 15,15-4-10-15,10-5-48 16</inkml:trace>
  <inkml:trace contextRef="#ctx0" brushRef="#br0" timeOffset="1441.73">3704 9991 288 0,'-7'-19'110'0,"4"13"-86"0,-4-1 16 0,7 7 0 15,-4 0-11-15,0 7-2 16,-3 11-9-16,4 11-1 0,-1 5-10 15,1 10 0-15,3 6 3 16,3 29-6-16,4 18 0 0,0 6-2 16,4 10-2-16,3 13 3 15,4-10 0-15,-1-10-1 16,1-15-2-16,3-9-10 16,-3-23-6-16,-8-15-21 15,5-19-6-15,-5-15-42 16,4-17-15-16,0-15-21 15</inkml:trace>
  <inkml:trace contextRef="#ctx0" brushRef="#br0" timeOffset="1772.82">3556 10210 308 0,'-21'22'115'0,"24"-9"-89"0,8 2 1 0,3-8-6 15,14 2-6-15,15 0 4 16,2-5 0-16,8-8 3 16,18-5-12-16,10-10 1 0,0-6 0 15,-3-9 7-15,-18-10 6 16,0-6-4-16,-14-7 0 16,-8 7-2-16,-6 0-2 15,-18 3-6-15,-3 3-4 16,-11 3-1-16,-11 4-1 0,-13 2 0 15,-29 4 0-15,-14 9-5 16,-11 12 1-16,-3 10-5 16,-11 19-1-16,-7 3-17 15,11 9-5-15,18 4-48 16,3 3-20-16,28 5-71 16</inkml:trace>
  <inkml:trace contextRef="#ctx0" brushRef="#br0" timeOffset="2296.38">1408 10847 228 0,'-11'15'88'0,"11"-5"-69"0,0 2 13 0,0-9 0 15,4 1-8-15,3-1-2 16,3-6-1-16,4-7 1 0,15-5-12 15,16 2 3-15,12-3 1 16,17-3 4-16,0 7 1 16,25-4-6-16,21 1 0 0,7-1-4 15,31 0 0-15,19-6 3 16,27-6 5-16,15-6-5 16,42-20 1-16,32-15-2 15,21 3 1-15,11 4-4 16,24-1-3-16,18 16-2 15,3 6-3-15,-17 4 1 16,-7 8 1-16,3 7-1 16,-39 7 2-16,-3-4-4 15,-32 3 0-15,-6-9 1 16,-37-12 2-16,-13-1-14 0,-32 0-7 16,-39 7-50-16,-35 12-22 15,-32 16-74 1</inkml:trace>
  <inkml:trace contextRef="#ctx0" brushRef="#br0" timeOffset="3259.7">2000 11565 176 0,'7'-44'66'0,"-7"25"-52"0,0-3 12 0,0 13 1 16,0 2 0-16,-7 4 3 15,0 6-7 1,0 7-4-16,0 5-11 0,-3 11-1 0,2 5 0 16,1 10 1-16,0 18 0 15,4 29 0-15,3 9 0 16,3 16-2-16,4 25 1 16,4 0-4-16,7 6-2 15,10 13 0-15,0-19-1 16,0-22 0-16,8-12 0 15,2-20 0-15,-2-15 2 16,-1-19 1-16,0-18 3 0,4-17-5 16,-11-18-1-16,4-12-40 15,-7-14-15-15,3-18-70 16</inkml:trace>
  <inkml:trace contextRef="#ctx0" brushRef="#br0" timeOffset="3603.06">2318 11878 208 0,'-14'-31'77'0,"14"28"-60"0,0 3 13 0,0 0 3 16,0 6-13-16,0 3-1 16,7 20-7-16,3 2 0 15,4 4-7-15,4 5 6 0,0 4 4 16,6 6-5-16,1 10-1 16,3 18-5-16,8-2-1 15,9-7-1-15,-6-10 1 16,7-9-2-16,0-9 2 15,-7-6-9-15,0-13-1 16,-4-10-73-16,-7-9-32 16,4-12 2-1</inkml:trace>
  <inkml:trace contextRef="#ctx0" brushRef="#br0" timeOffset="3874.37">2896 11731 228 0,'-21'3'85'0,"21"6"-66"0,-3 23 12 15,3-10 3-15,0 15-7 16,3 17-1-16,1 8-1 16,6 11 1-16,-3 24-14 0,4 16 0 0,3 6 1 15,0 25-7-15,4 10-1 16,3-20-3-16,0 17-2 15,7-10 1 1,-3-22 1-16,-4-18-3 0,4-17-2 16,0-24-38-16,-1-13-15 15,-3-25-84 1</inkml:trace>
  <inkml:trace contextRef="#ctx0" brushRef="#br0" timeOffset="4129.79">3284 12320 292 0,'11'32'110'0,"0"-32"-86"0,10-7 2 15,-7-2-5-15,11-10-10 16,13-3-1-16,5 0-6 15,6-6-1-15,0 9-1 16,1 1-2-16,3-1 1 0,-18 0-12 16,4 3-5-16,-7 1-72 15,3 5-31-15,-7-9 12 16</inkml:trace>
  <inkml:trace contextRef="#ctx0" brushRef="#br0" timeOffset="4505.37">3747 11696 236 0,'-11'-25'90'0,"18"10"-70"0,4-14 10 0,3 20 2 16,0-10-9-16,0 0 1 15,7 7 4-15,11 6 3 16,3 9-17-16,4 9 10 0,-4 10 5 15,-3 6 5-15,-4 23 1 16,-10 21-12-16,-8 6-4 16,-10 1-9-16,0-7-4 15,-7-3-3-15,0 3-3 0,0-3 1 16,4-7-1-16,6-8-3 16,11-7 2-16,4-10 1 15,10-8 0-15,7-11 0 16,8-8 2-16,-8-10-1 15,11-6 2-15,3-10-7 16,4-3 1-16,4-6-34 16,-11 6-13-16,-1-3-30 15,-2 3-10-15,-8 4-58 16</inkml:trace>
  <inkml:trace contextRef="#ctx0" brushRef="#br0" timeOffset="4805.74">4374 11264 276 0,'-10'-7'104'0,"20"11"-81"0,19 2 14 0,-12 0 1 16,8 10-2-16,14 21 0 15,10 20-4-15,-3 12-2 16,3 12-17-16,1 23-3 0,-1 12-3 16,4 6-3-16,-7 16-1 15,0-3-3-15,-4-13-1 0,-14-15 1 16,1-13 2-16,-8-16-10 16,-4-18-4-16,5-19-47 15,-12-23-21-15,8-18-76 31</inkml:trace>
  <inkml:trace contextRef="#ctx0" brushRef="#br0" timeOffset="5194.24">4763 10709 260 0,'-15'-7'99'0,"15"-2"-77"0,4 6 13 0,-1-3 3 16,5-1-7-16,2 1-1 15,1 0-3-15,3 6-2 16,7 3-14-16,4 6 11 0,3 7 5 16,-3 12-3-16,-8 19-2 15,-10 13-6-15,-3 6 0 16,-8-7 4-16,1-2 2 15,-4-7-7-15,3-3-4 16,8-3-9-16,6-7-1 16,15-2-1-16,14-7 2 15,10-6-1-15,1-9-1 16,10-7 3-16,-1-9 0 0,16-3-4 16,-12-1 1-16,1 1-49 15,-19 3-21-15,-6 3-100 16,-14 6-75-1,-7 7 97-15</inkml:trace>
  <inkml:trace contextRef="#ctx0" brushRef="#br0" timeOffset="6185.23">1475 14929 212 0,'-7'-3'79'0,"7"0"-61"0,0 3 4 16,3 0-4-16,4 3 2 0,7 0 4 15,14 0-12-15,8 0-5 16,6 1-4-16,15-4 0 0,-8-7 0 16,7-2-1-16,-6-1 1 15,3 1-4-15,3 0 0 16,-10 2-116-1</inkml:trace>
  <inkml:trace contextRef="#ctx0" brushRef="#br0" timeOffset="6411.14">1873 15321 220 0,'0'16'85'16,"14"-13"-66"-16,0-13 10 0,-3 7-1 0,7-12-3 16,3-10 0-16,14-4-12 15,15-5-5-15,-1 6-5 16,11-1 0-16,-11 4 0 0,1 0-15 16,-1 16-6-16,-3-1-106 15</inkml:trace>
  <inkml:trace contextRef="#ctx0" brushRef="#br0" timeOffset="6979.62">2854 14409 224 0,'-18'-7'85'0,"15"1"-66"0,-4-3 10 15,7 2 2-15,-4 1-10 16,4 0 0-16,0 3-1 15,0 3 2-15,7 3-12 16,7 9 3-16,4 10 3 0,10 7-2 16,8 8 2-16,9 13-7 0,15 19-3 15,-3 10-6-15,6-4 0 16,-10-9 0-16,0-7 2 16,0-5-1-16,0-10 2 15,0-7-2-15,-11-5 2 16,-3-7 0-16,-4-3 1 15,-14-4-31-15,-3 1-14 16,-4 3-109 0,-3-6-47-16,-11-4 101 15</inkml:trace>
  <inkml:trace contextRef="#ctx0" brushRef="#br0" timeOffset="7279.98">3679 14158 260 0,'-7'9'99'0,"7"-3"-77"0,-3 32 4 16,3-13 0-16,0 22-8 15,0 7 1-15,0 11-4 16,0 20-1-16,3 25-8 15,1 12-2-15,3 22 2 0,0 16-3 16,-3-6-2-16,3 15 0 16,0-12-1-16,3-22 0 15,1-13 0-15,3-22-3 0,0-12 2 16,7-31-32-16,-7-20-15 16,-3-24-84-1</inkml:trace>
  <inkml:trace contextRef="#ctx0" brushRef="#br0" timeOffset="7536">3898 14901 304 0,'0'12'115'0,"11"-5"-89"0,10 5 1 0,-3-9-4 0,10 1-11 16,18-1 1-16,0-6-8 16,3-4-3-16,4-2-1 15,-7-4 1-15,10 1 1 0,-6-4-4 16,2-3 1-16,-6 0-62 16,-3-6-28-16,-12 10-38 15</inkml:trace>
  <inkml:trace contextRef="#ctx0" brushRef="#br0" timeOffset="7910.62">4420 14258 260 0,'-3'-3'99'0,"20"0"-77"0,22-3 11 0,-18 2 0 15,18 4 2-15,0 4 5 16,3 8 1-16,4 10-1 16,-7 13-21-16,0 5 4 0,0 7 4 15,-15 4-9-15,-6 8 0 16,-7 16-6-16,-11 16-2 16,-4-9-6-16,-3-4-3 15,0 1 2-15,0-4 2 0,3-6-4 16,4-3-3-1,4-13-2-15,6-9 3 16,12-10 0-16,13-12 1 0,11-15 2 16,7-11 1-16,3-5-4 15,-10-7 1-15,-4 1-33 16,1-4-13-16,-15 6-37 16,-3 1-14-16,-1 2-62 15</inkml:trace>
  <inkml:trace contextRef="#ctx0" brushRef="#br0" timeOffset="8196.54">5203 13857 364 0,'46'37'134'0,"-21"-12"-104"0,10 23 12 0,-10-27-4 16,17 14-15-16,11 18 0 15,4 38-14-15,-4 3-3 16,-4 10-4-16,-7 21-2 0,-6 4 3 16,-19-4-2-16,-10 16-1 15,-10-6-15-15,-11-13-5 16,-7-12-34-16,-15-13-15 15,-3-6-92-15</inkml:trace>
  <inkml:trace contextRef="#ctx0" brushRef="#br0" timeOffset="8677.86">2766 13615 208 0,'-18'7'79'0,"11"-1"-61"0,-11 3 12 0,11 1 2 0,-7 5-11 16,-3 32 1-1,-1 19-2-15,-3 10 2 16,-4 14-12-16,11 45 8 0,7 19 2 16,14 40-8-16,14 26-2 0,18 18-6 15,3 10-1-15,15-19-6 16,3-41-2-16,28-28-31 16,0-47-14-16,7-44-82 15,15-26-37 1,-8-39 88-16</inkml:trace>
  <inkml:trace contextRef="#ctx0" brushRef="#br0" timeOffset="9309.21">6248 13170 216 0,'-18'-12'82'0,"11"5"-64"0,-11 7 15 0,11 0 2 16,-3 0-9-16,-4 10-3 15,0-1-5-15,-8 16 1 16,1 29-10-16,7 18-1 0,7 15-1 15,3 39-1-15,8 12-1 16,3 41-3-16,4 12 1 16,3 31-4-16,7-15 0 15,-7 7 3-15,0-17 1 16,7-37-1-16,8-31-2 16,6-32-10-16,11-28-6 15,3-28-21-15,4-16-9 16,-11-22-77-1</inkml:trace>
  <inkml:trace contextRef="#ctx0" brushRef="#br0" timeOffset="9623.99">6294 13941 264 0,'14'10'101'0,"3"-4"-78"0,19 16 15 16,-15-9 2-16,7 9-13 16,7 9-3-16,8 25-10 0,2 26-1 15,-6-1-8-15,0 1-3 0,3 6-1 16,-3 9-1-1,7-6 2-15,3-13-1 0,1-15-1 16,-4-19-6-16,-4-16-4 16,-7-15-47-16,1-17-22 15,-12-11-53 1</inkml:trace>
  <inkml:trace contextRef="#ctx0" brushRef="#br0" timeOffset="9894.51">7073 13932 256 0,'-24'9'96'0,"20"10"-75"0,0 9 19 16,4-12 4-16,0 9-14 16,0 13-5-16,0 40-8 15,4 10-3-15,0 6-8 16,-1 28-2-16,1 13 2 0,-1-6-5 15,1 24-1-15,-1 1 0 16,4-16 2-16,0-9-1 16,4-7 2-16,-1-12-24 15,5-23-11-15,-1-21-91 16,7-34-66 0,-7-23 71-16</inkml:trace>
  <inkml:trace contextRef="#ctx0" brushRef="#br0" timeOffset="10103.95">7310 14481 312 0,'-11'37'115'0,"22"-21"-89"0,6 3 10 0,-3-13-2 15,11 0-21-15,17-2-5 16,-6-4-5-16,6 0-3 15,4-4 1-15,-4-2-4 0,4 0 0 16,0 0-56-16,0-1-25 16,-7-5-48-16</inkml:trace>
  <inkml:trace contextRef="#ctx0" brushRef="#br0" timeOffset="10494.83">7719 13672 308 0,'10'-13'115'0,"15"7"-89"0,21 3 10 0,-18 6-2 16,18 6-4-1,7 10 2-15,0 25-4 0,3 16-3 16,8 6-13-1,-4 2-3-15,-11 11 1 0,-14 18 5 0,-13 0 3 16,-19 0-5-16,-13 1 0 16,-12 8-8-16,-2-2-3 15,-5-10-1-15,1-13 1 16,7-15-3-16,3-9 0 16,8-17-4-16,10-11-1 15,7-11 3-15,7-8 1 16,7-10 2-16,11-10 2 15,7-2-3-15,3-7-2 16,4 0-34-16,-4-3-15 16,-3 3-39-16,-4 7-16 0,1-4-38 15</inkml:trace>
  <inkml:trace contextRef="#ctx0" brushRef="#br0" timeOffset="10898.67">8329 13060 360 0,'28'13'134'0,"4"6"-104"0,17 18 16 0,-24-8-1 16,10 36-16-16,4 23-5 15,11 22-7-15,13 40-1 16,8-2-9-16,-8 34-2 0,-13-7 1 15,-12 20-1-15,-13-13 0 16,-14-13-3-16,-11 3-2 16,-11-12-2-16,-3-25 1 0,-7-28-32 15,0-23-13-15,-1-18-28 16,1-13-9-16,4-9-74 16</inkml:trace>
  <inkml:trace contextRef="#ctx0" brushRef="#br0" timeOffset="11618.77">8569 4475 268 0,'-11'-3'101'0,"11"3"-78"0,4 0 20 0,-1 0 2 16,5 0-8-16,6 7-2 15,3-1-8-15,15 0-5 16,17-3-12-16,11 7-2 0,7-1-1 15,-3 0-1-15,-1 1-1 16,4 6-6-16,-3-1 1 16,-8 7-46-16,-13 9-22 15,-12-2-93 1</inkml:trace>
  <inkml:trace contextRef="#ctx0" brushRef="#br0" timeOffset="11814.88">8812 5068 264 0,'22'13'99'0,"6"-13"-77"0,25-7 13 15,-25 1 1-15,7-3-15 16,8-7-4-16,13 7-10 16,7-4-3-16,5 7-2 15,-5-4-8-15,-3 4-1 0,-4 3-81 16,1 0-33-16,-1-4 10 15</inkml:trace>
  <inkml:trace contextRef="#ctx0" brushRef="#br0" timeOffset="12476.75">11448 2447 212 0,'-4'-22'82'0,"-3"9"-64"0,-4 7 15 0,4 6 2 16,-3 6-5-16,-8 7 2 15,-6 9-9-15,-8 9-2 16,-7 19-12-16,0 32-1 0,4-1 2 16,-4 20-4-16,7 30 2 15,8 10-1-15,2 4 3 16,5 11-5-16,6-11-3 16,11-14-1-16,14-30-1 0,15-14 0 15,13-14 2-15,7-17-1 16,-6-12 2-16,-5-13-29 15,-6-9-9-15,-7-6-102 16,0-4-54 0</inkml:trace>
  <inkml:trace contextRef="#ctx0" brushRef="#br0" timeOffset="13151.07">11677 2892 208 0,'-7'-13'79'0,"3"-2"-61"0,1 5 12 0,3 1 2 16,0 9-8-16,0 0-2 16,7 9 1-16,3 1 0 15,5 15-12-15,2-3 2 0,8 9 1 16,3 7-1-16,0 18 2 15,1 4-6-15,-1 9-3 16,0-3-3-16,4-10-3 16,0 0 1-16,3-12 1 15,0-9-23-15,0-4-11 16,1-12-87 0,-1 0-63-16,-10-10 69 15</inkml:trace>
  <inkml:trace contextRef="#ctx0" brushRef="#br0" timeOffset="13420.53">12390 2864 236 0,'-4'-19'90'0,"8"19"-70"0,-4 9 19 15,0 1 3-15,0 15-7 16,0-3 0-16,-4 12-9 15,1 16-4-15,-8 29-12 16,-3 12-4-16,-7 9 0 0,-8 22-8 16,-2 10-3-16,-1-10 7 0,4-6 5 15,3 4-3-15,7-8 0 16,4-18-7-16,7-15-2 16,7-20-49-16,7-12-19 15,7-15-69 1</inkml:trace>
  <inkml:trace contextRef="#ctx0" brushRef="#br0" timeOffset="13661.67">12580 3419 304 0,'-3'15'115'0,"17"-8"-89"0,14-4 10 0,-10-3-2 0,20-3-15 16,8-13-3-16,7 0-9 16,11 4-5-16,6-10-1 15,4 3 1-15,-7 10 1 0,-7-1-8 16,-7 4-2-16,-11 0-67 16,-3 6-30-16,-3-7-27 15</inkml:trace>
  <inkml:trace contextRef="#ctx0" brushRef="#br0" timeOffset="14020.42">13399 2810 244 0,'-11'-31'90'0,"14"28"-70"0,8-3 13 0,0 6-1 15,3 0 0-15,14 0 6 16,11 6-6-16,7 0-2 16,-1 13-16-16,-2 6 13 0,-11 13 7 15,-11 9-5-15,-14 9-2 16,-14 16-11-16,-14 10-5 16,-11-1-2-16,0-5 1 15,0-7 4-15,4 0 1 16,10-4-11-16,8 8-1 0,10-20-3 15,18 3 2-15,13-15-3 16,15-13 0-16,4-3-4 16,-1-22-1-16,0-3-37 15,-3-18-16-15,0-1-25 16,-4-6-11-16,1 3-58 16</inkml:trace>
  <inkml:trace contextRef="#ctx0" brushRef="#br0" timeOffset="14322.77">14009 2500 328 0,'21'0'123'0,"7"3"-95"0,18 16 18 0,-21-13 1 15,7 13-10-15,-1 25 1 16,1 22-11-16,-4 15-2 16,-3 7-14-16,-4 34-4 0,-3 1-3 15,-8-4-5-15,-3 9 1 16,-3 1 2-16,-4-10 3 16,0-12-7-16,-4-20 0 15,1-2-46-15,3-16-18 16,0-9-57-16,7-13-25 15,3-13 17-15</inkml:trace>
  <inkml:trace contextRef="#ctx0" brushRef="#br0" timeOffset="14772.06">14898 2302 264 0,'-25'-59'99'0,"22"50"-77"0,-8-1 9 0,7 4 1 15,1 12-5-15,-4 13 2 16,-4 22-10-16,-3 9-1 16,0 22-11-16,-4 35 2 0,-3 15 4 15,-3 19-7-15,-1 19-3 16,4-10-2-16,7 13 1 15,10-3-1-15,11-28-1 0,11-19 1 16,6-19-1-16,5-19 2 16,2-12 3-16,5-19-29 15,-1-19-13-15,0-6-74 16,1-10-31-16,-8-9 28 16</inkml:trace>
  <inkml:trace contextRef="#ctx0" brushRef="#br0" timeOffset="15045.39">14919 2961 260 0,'4'-9'96'0,"10"5"-75"0,7 8 8 0,-7-4-1 15,14 6-2-15,0 6 2 16,4 7-11-16,3 6-3 16,1 16-8-16,-5 0-4 0,1 12 1 15,0-3-2-15,3-3-1 16,0-3 1-16,4-6 1 16,-3-4-50-16,-5-5-21 15,1-4-65 1</inkml:trace>
  <inkml:trace contextRef="#ctx0" brushRef="#br0" timeOffset="15312.95">15635 2726 280 0,'-7'44'104'0,"4"0"-81"0,-5 21 7 15,5-39-1-15,-4 14-7 16,0 26 1-16,-7 19-10 16,-4 9-5-16,-3 6-5 15,-4 22 0-15,1 1 0 0,-1-7-4 16,4-10 1-16,3 1 0 0,4-10 2 16,7-12-3-1,3-16 0-15,4-19-23 16,4-12-12-16,3-13-105 15</inkml:trace>
  <inkml:trace contextRef="#ctx0" brushRef="#br0" timeOffset="15568.54">15755 3356 316 0,'-7'9'118'0,"18"-9"-92"0,3 7 6 0,-4-7-2 0,11-7-15 15,18 4-1-15,14-3-6 16,7-3-3-16,0 5-2 16,-7-2-3-16,-4 3 1 0,-6 3-17 15,-8 3-4-15,-7 3-76 16,8-6-34-16,-5-9 12 15</inkml:trace>
  <inkml:trace contextRef="#ctx0" brushRef="#br0" timeOffset="15959.92">16425 2644 264 0,'-3'-22'101'0,"10"16"-78"0,7 3 9 0,-3 0-3 16,3 3-2-16,7 0 1 15,7 0-4-15,4 9-1 16,3 10-12-16,-3 9 4 0,0 13 5 16,-4 9 4-16,-7 3 3 15,-3 1-10-15,-8 15-3 16,-10-3 3-16,-3 6 1 15,-8 0-1-15,-3-6 2 16,-4-10-10-16,1-6-5 0,3-9-3 16,3 0 1-16,7-7-3 15,4-9 0-15,11 0-1 16,7-6 0-16,6-9 2 16,12-1 0-16,10-9-5 15,6 0 1-15,5-9-38 16,-4-1-16-16,-7 1-35 15,-4-1-12-15,-7-8-48 16</inkml:trace>
  <inkml:trace contextRef="#ctx0" brushRef="#br0" timeOffset="16275.91">17032 2234 324 0,'7'0'121'0,"11"18"-95"0,10 23 22 0,-10-13 5 16,6 7-11-16,5 9 0 16,6 6-11-16,11 31-4 15,14 13-15-15,7 1-1 0,0 5 0 16,-7 16-4-16,-7-3 1 15,-15-7-5-15,-9-5-2 16,-15-1 2-16,-11 3 0 16,-10-8-12-16,-17-14-4 0,-12-15-34 15,-6-7-14-15,-11-5-10 16,7-10-4 0,4-7-80-1</inkml:trace>
  <inkml:trace contextRef="#ctx0" brushRef="#br0" timeOffset="17098.02">10696 4278 256 0,'25'-6'96'0,"-11"2"-75"0,14-2 3 15,-10 6-2-15,3 0-8 16,7 0 0-16,4 0 0 16,3 6 2-16,11-2-9 15,21 5 9-15,14-3 4 0,8-6 1 16,9 0-1-16,26-6-4 15,10-7-2-15,21-5 0 0,25-4 4 16,25-7-10-16,13 8-4 16,36-1-3-16,0 3 1 15,29 6-1-15,20-2 2 16,0 5-2-16,15 1-1 16,20-1 7-16,8-2 5 15,-11 6-6-15,0-1-3 16,4 7-2-16,-35 7-1 15,6 5 0-15,-28 10 2 16,-7 0-3-16,-28 3 0 16,-3-3 10-16,-26-3 3 15,-9-7-5-15,-15-5-2 16,-29-4-1-16,-20-6 0 16,-18-4-5-16,-21 1 1 15,-28 0 2-15,-22 0 1 0,-24 2-6 16,-15 1 0-16,-10 0-26 15,-7 0-8-15,-7 0-21 16,0-3-6-16,0 6-96 16</inkml:trace>
  <inkml:trace contextRef="#ctx0" brushRef="#br0" timeOffset="18076.4">10075 8203 220 0,'4'-100'85'0,"-1"72"-66"0,8-10-8 15,-4 23-6-15,0-4-3 16,0 9 1-16,-3 1 12 16,-1 18 5-16,1 16-10 15,-4 23 8-15,0 14 2 0,0 42-2 16,0 31 0-16,0 40-2 16,0 35 0-16,7 54-2 15,10 52-1-15,8 51-5 16,7 34 0-16,3 35-3 15,-3 19 0-15,-4 18 1 0,-7 26 3 16,-14 6-4-16,-10 18-1 16,-15 10 2-16,-3-15 3 15,0-29 0-15,7-38 0 16,10-18-5 0,4-35-1-16,4-65-3 0,-1-26-1 15,1-53-8-15,-4-60-4 16,-7-40-29-16,-7-38-10 15,0-41-99 1</inkml:trace>
  <inkml:trace contextRef="#ctx0" brushRef="#br0" timeOffset="19080.37">12019 8464 192 0,'4'-60'71'0,"3"41"-55"0,0 1 15 0,0 8 5 16,0 4-5-16,-4 0-1 15,-3 6 6-15,4 6 1 16,-4 13-19-16,-4 31 5 0,-3 22 1 0,0 16-8 15,-3 37-2-15,-1 13-6 16,1 13-3-16,3 5-2 16,3-11 0-16,0-23 4 15,4-12 6-15,4-7-3 16,3-12 2-16,4-16-5 16,3-6-2-16,3-22-5 15,8-3 0-15,10-19 4 16,8-15 2-16,6-20-2 15,4-15-1-15,0-9-1 16,7-7-2-16,7-6 3 0,7-16 0 16,-7-12-1-16,-11-3 1 15,-10 5-2-15,-14 17 2 16,-14-4-4 0,-18 20 0-16,-21 2 1 0,-15 7 2 15,-6 6-3-15,-7 6 0 16,-4 3-4-16,-14 7 1 15,-11 2 2-15,4 1 3 16,7 3-2-16,14 3 0 16,11-3-1-16,10 0 0 15,14-7 2-15,15-5 2 16,20-20-3-16,22-21 0 16,14-4 1-16,4-9 0 15,2-6 0-15,12-22 0 0,7-4 0 16,-8 11 2-16,-6 2-1 15,-11 6 2-15,-15-6-2 16,-13-3-1-16,-14 13 1 16,-22 3 1-16,-21 15-3 15,-10 13-2-15,-11 19-1 16,-7 12 0-16,-14 29 3 16,-11 28 0-16,25-4-2 15,-10 32 2-15,13 10-6 16,15 8 0-16,17-2-41 15,22 0-18-15,21-7-96 16</inkml:trace>
  <inkml:trace contextRef="#ctx0" brushRef="#br0" timeOffset="19563.84">13106 9373 260 0,'-14'-31'96'0,"14"15"-75"0,-4-9 3 0,1 9-2 16,-5 4-5-16,-2-4-1 16,-4 3 0-16,-4 10 3 15,-7 10-11-15,1 8 2 0,-4 14 3 16,-4 21-5-16,0 19 0 0,4 3 0 15,7 0 0-15,10 3-2 16,11 0 1-16,14-6 5 16,7-12 4-16,18-20-6 15,28-21-1-15,14-19-1 16,0-13 0-16,1-9-2 16,-1-9-1-16,-4-7 10 15,-6-25 5-15,-11 0-4 16,-18-3-1-16,-24 19-7 15,-22 6-3-15,-20 3-2 16,-12 10 0-16,-13 3-4 16,-22 6-2-16,-13 3-3 0,3 3 1 15,10 13 1-15,15 3 2 16,13 0-21 0,15 3-9-16,10 4-20 0,15-1-7 15,17-6-54-15,25-3-25 16,7-10 22-1</inkml:trace>
  <inkml:trace contextRef="#ctx0" brushRef="#br0" timeOffset="19697.98">13945 8457 252 0,'0'-81'96'15,"4"46"-75"-15,-1-18 3 0,1 19-4 0,-1-10-2 16,4 0 3-16</inkml:trace>
  <inkml:trace contextRef="#ctx0" brushRef="#br0" timeOffset="19863.03">13977 8138 471 0,'11'25'19'0,"-1"15"1"0,1 29 0 16,-1 29 0-16,1 18-5 16,-4 34-1-16,-3 4-8 15,-4 12-4-15,-4 6-1 16,1-24 1-16,-1-16-3 15,4-26 0-15,0-21-10 16,0-23-3-16,-4-27-50 16,1-16-21-16,3-19-51 15</inkml:trace>
  <inkml:trace contextRef="#ctx0" brushRef="#br0" timeOffset="20071.38">13557 8890 272 0,'4'16'104'0,"31"-13"-81"0,43-3 7 0,-36 0-1 15,11-9-3-15,35-10 2 16,21-3-9-16,18-3-4 16,25-3-8-16,-4-4-5 0,8 4 1 15,-1 3-2-15,-18 3-1 16,-20 9-41-16,-15 7-18 0,-17 9-82 15</inkml:trace>
  <inkml:trace contextRef="#ctx0" brushRef="#br0" timeOffset="20416.52">14566 7846 244 0,'-10'-34'90'0,"13"40"-70"0,8 13 17 15,-4-7 2-15,3 16-10 0,1 38-2 16,-4 13-11-16,0 15-5 15,-10 44-6-15,-8 3-6 0,-10 31 0 16,-7 4 3-16,-4 6 1 16,0 3-1-16,7-25-2 15,11-22 1-15,7-19-1 16,11-10-18-16,13-30-5 16,15-26-95-1,10-25-61-15,1-9 70 0</inkml:trace>
  <inkml:trace contextRef="#ctx0" brushRef="#br0" timeOffset="20793.09">15035 9053 264 0,'-70'0'101'0,"45"13"-78"0,-3 12 0 16,17-13-4-16,1 10-11 15,-4 10 0-15,3 5-2 16,0 10-1-16,4 13-3 16,4 9 7-16,3-10 4 0,10-2 5 15,8-16 1-15,10-13-4 0,11-9 1 16,11-29-3-16,-5-12 2 16,-2-15 1-16,-8-4-1 15,-3-12-1-15,-8 6 1 16,-6-13-6-16,-11-6-1 15,-3 16-6-15,-25-16-2 16,-11 10-5-16,-7 15 1 16,-3 19 0-16,3 22 2 15,4 13-6-15,3 21 1 16,11 4-39-16,10 2-14 16,11 1-32-16,14 0-12 15,14 3-13 1</inkml:trace>
  <inkml:trace contextRef="#ctx0" brushRef="#br0" timeOffset="21152.16">15300 9477 308 0,'4'-7'115'0,"-4"-2"-89"0,0-7 10 15,0 0 0-15,3 4-11 16,1-10 0-16,3-3-10 16,3-10-4-16,4-5-6 15,7-17-4-15,11-6 0 0,4 1 5 16,2 2 4-16,1 19-5 15,-4 7-1-15,-6 12-2 16,-8 13 1-16,-7 12-2 16,-4 16 2-16,-2 9-4 15,-5 0 0-15,1 6 1 16,-1-5 0-16,4-7 0 16,4-4 0-16,6-8 0 15,5-7 2-15,2-3-3 0,1 0 0 16,3 6 1-16,0 7 2 15,1 6 1-15,-1 6 3 16,0 3-1-16,-3 3 0 16,-1 1-3-16,1 8 1 15,-4-8-31-15,-3-4-13 16,0-6-41-16,-4 0-16 16,-4-10-41-1</inkml:trace>
  <inkml:trace contextRef="#ctx0" brushRef="#br0" timeOffset="21694.41">11511 10248 216 0,'-3'0'82'0,"10"-3"-64"0,21 0 9 0,-3-1-2 16,20 1-2-16,19-3 3 15,14-3-1-15,27 5 2 16,22-5-15-16,11 3 4 0,35-4 4 15,14 7 2-15,32-12 4 0,20-1-5 16,19-15-1-16,35-20-7 16,24-11-3-16,4-4-3 15,14-6-2-15,25-19-3 16,7-16 1-16,-28 4-4 16,-15 21 0-16,-34 10-30 15,-26 16-14-15,-52 12-32 16,-39 9-12-16,-29 20-46 15</inkml:trace>
  <inkml:trace contextRef="#ctx0" brushRef="#br0" timeOffset="22232.73">12354 10916 216 0,'-3'-69'82'0,"3"47"-64"0,0-3 13 16,0 15 3-16,3 1-9 16,-3 3 0-16,4 2-1 15,3 8 2-15,0 5-14 16,4 7-2-16,3 12 0 0,7 16-2 16,14 9 3-16,7 0-2 15,11 1 2-15,7-1-6 0,0 7-3 16,-3-1 1-16,-8 7 2 15,-3-6-2-15,-4-7-2 16,-3-6-42-16,-7-13-18 16,0-5-87-1</inkml:trace>
  <inkml:trace contextRef="#ctx0" brushRef="#br0" timeOffset="22503.27">13092 10856 252 0,'-36'0'96'0,"29"6"-75"0,-3 10 8 0,6-3-3 0,1 12-8 16,-1 12 0-16,-3 13-6 16,0 7-2-16,-4 21-6 15,4 23-5-15,-3 5 0 0,3 10 3 16,0 13 1-16,0-1-1 15,3-12-2-15,4-6 1 16,4-10-1-16,-1-15 0 16,4-13 0-16,0-22-31 15,0-28-14-15,11-12-81 16</inkml:trace>
  <inkml:trace contextRef="#ctx0" brushRef="#br0" timeOffset="22909.9">13427 10492 232 0,'3'-31'88'0,"1"28"-69"0,3-3 13 0,-7 6 2 16,3 0-5-16,1 0 3 15,3 9-5-15,0 0-2 16,4 1-13-16,-1 2-1 0,8 1 0 16,3 3 2-16,0 2 5 0,0 1-1 15,0 9-1 1,-6 4-4-16,-8 2 0 16,-4-9-7-16,-20 29-1 0,-8 5-2 15,0-2 1-15,0-1-4 16,4-6 0-16,4-6 3 15,6-6 1-15,8-4-1 16,6-5 1-16,8-1-4 16,10-9-2-16,11-7 4 15,6-6 3-15,5-2-3 16,-4-4-1-16,-4-4-49 16,-3 1-19-16,-4 3-100 15</inkml:trace>
  <inkml:trace contextRef="#ctx0" brushRef="#br0" timeOffset="23314.67">13903 11373 288 0,'-32'35'110'0,"29"-29"-86"0,3 1 0 16,3-7-6-16,8-4-5 16,3-5 5-16,14-4-8 15,14-5-3-15,11 5-4 16,7-3-3-16,0 7 3 0,-3 0-2 16,3-1 2-16,7 4-15 15,3 0-5-15,4-1-44 16,-3 1-18-16,0 3-38 15</inkml:trace>
  <inkml:trace contextRef="#ctx0" brushRef="#br0" timeOffset="23646.87">14863 10596 304 0,'-18'37'115'0,"11"-15"-89"0,-4 13 3 0,8-16-2 0,-4 9-14 15,-4 16-2-15,1 12-4 16,2 1-2-16,8-1-3 15,8-9-2-15,6-3 3 0,7-9-2 16,14-7 2-16,11-3-2 16,7-13 2-16,3-5-4 15,-6-4-2-15,-8-3-53 16,-3-3-23-16,0-10-55 16</inkml:trace>
  <inkml:trace contextRef="#ctx0" brushRef="#br0" timeOffset="23899.07">15282 10477 288 0,'-7'6'107'0,"7"3"-83"0,-7 23 10 0,7-13 0 15,-3 6-10-15,-1 12 0 16,1 13-11-16,-1 26-5 15,-3 11-5-15,0 17 0 0,0 15 0 16,0 19-1-16,3-9-2 16,4-7 1-16,7 0-1 15,4-9-18-15,3-19-5 0,4-15-55 16,-1-10-22-16,5-26-23 16</inkml:trace>
  <inkml:trace contextRef="#ctx0" brushRef="#br0" timeOffset="24484.68">14669 11700 220 0,'7'-13'82'0,"3"0"-64"0,4-5 13 16,-3-1 3-16,3-9-5 15,7-23 1-15,11-14-9 16,17-11 0-16,25-21-12 15,15-19-3-15,-5 10-2 0,4 8-5 16,4 14 1-16,-4 5-16 0,-10 13-4 16,-8 7-113-1</inkml:trace>
  <inkml:trace contextRef="#ctx0" brushRef="#br0" timeOffset="25115.38">15984 9865 244 0,'-24'3'90'0,"13"1"-70"0,1-1 8 0,6-3 0 15,4 0-13-15,7 0-3 16,4 3 1-16,6 0 4 15,8 0-9-15,3 3 4 0,0 7 4 16,-3 6 3-16,-4 9 3 16,-7 13-6-16,-7-1 1 15,-10 4-8-15,-11 0-1 16,-7 0-4-16,-4 3-3 16,4 3 6-16,3-3 3 15,11-9-8-15,7 3 0 0,14-16-2 16,11-9 0-16,7-10 0 15,-1-6 0-15,1-3-3 16,0-7 2-16,-4 1-48 16,-3-4-19-16,7 4-87 15</inkml:trace>
  <inkml:trace contextRef="#ctx0" brushRef="#br0" timeOffset="25462.82">16334 9740 264 0,'-4'3'99'0,"8"-3"-77"0,3-3 9 0,0 0 1 15,3 3-7-15,1 0 3 16,3 0-5-16,0 0 0 15,0 3-12-15,-3 3 2 0,-4 4 3 16,-7 2-6-16,-4 4-3 16,1 3-2-16,3-1 1 15,0 4-3-15,7 0 0 16,3-3 1-16,8-3 2 16,10-7-1-16,4-6 2 15,0 4-2-15,0-7 0 0,-4-7-12 16,-4 7-3-16,-6-3-44 15,0 3-19-15,-4 3-86 16</inkml:trace>
  <inkml:trace contextRef="#ctx0" brushRef="#br0" timeOffset="26301.47">11889 12995 200 0,'-7'-35'77'0,"7"19"-60"0,-4 1 10 0,1 5 4 15,-1 10-15-15,-3 0-1 16,-4 7 2-16,1 8 1 16,-8 13-9-16,-3 7 6 0,-4 12 4 15,-3 31-1-15,-4 23 1 16,4 15-6-16,0 47 0 0,3 6-6 15,8 35 1-15,9-13-7 16,8 16-1-16,18-28 0 16,10-35 0-16,11-34-3 15,7-19 2-15,0-29 1 16,0-15 2-16,-4-18-8 16,-7-17-1-16,-3-2-51 15,-4-10-24-15,1-19-46 16</inkml:trace>
  <inkml:trace contextRef="#ctx0" brushRef="#br0" timeOffset="26617">12005 13590 244 0,'-25'-25'90'0,"25"25"-70"0,0-3 2 0,0 3 11 15,7 13-4 1,4 5-6-16,3 17-4 16,4 18-11-16,6 16-1 0,8 3 0 15,7-3-1-15,3 0 1 16,1 3-4-16,-1 0-2 15,-3-6 0-15,-4-9-1 0,-3-10-25 16,0-13-8-16,-4-15-78 16,7-9-59-1,-7-10 64-15</inkml:trace>
  <inkml:trace contextRef="#ctx0" brushRef="#br0" timeOffset="26901.71">12591 13462 240 0,'-29'-10'90'0,"26"13"-70"0,-1 13 10 16,4-6 2-16,0 8-11 16,0 11-2-16,-3 8-5 0,-1 38 1 15,1 20-8-15,-4 8-2 0,0 32 1 16,3 6-3-16,1 9-2 15,-1 13 2-15,1-12 0 16,-1-7-4-16,1 4 1 16,3-10 0-16,0-22 0 15,0-26-11-15,0-11-3 16,0-23-50-16,3-18-21 16,8-22-29-1</inkml:trace>
  <inkml:trace contextRef="#ctx0" brushRef="#br0" timeOffset="27202.12">12961 13396 236 0,'-3'-44'90'0,"6"41"-70"0,1 3-5 16,-1 28 31 0,4 7-17-16,4 15-6 15,-1 9-5-15,1 32-11 16,3 6-2-16,0 1-1 0,4 8-2 0,-1 10-2 16,1-6 3-16,0-16 0 15,-1-19-4-15,1-12 1 16,-4-16-29-16,-3-12-13 15,-1-17-86 1</inkml:trace>
  <inkml:trace contextRef="#ctx0" brushRef="#br0" timeOffset="27398.68">12898 14067 276 0,'21'0'104'0,"3"0"-81"0,22-10 3 0,-10 7-4 0,20-12-10 16,11-7 1-16,0 0-8 15,7-3-1-15,7-4-2 16,-3 7-32-16,-11 1-13 0,-7 2-82 16</inkml:trace>
  <inkml:trace contextRef="#ctx0" brushRef="#br0" timeOffset="27757.9">13575 13327 296 0,'0'0'110'0,"14"-6"-86"0,18-10 7 0,-15 7-4 16,12-1-2-16,6 1 4 15,7 6 0-15,1 6 0 16,-1 12-16-16,4 20 3 0,-7 9 2 16,-11 12-6-16,-14 1 1 15,-11 15-6-15,-10 16-2 16,-7-1 4-16,0-5 4 16,-3-7-5-16,2-6-2 15,5-3-6-15,6-13 0 16,4 1 0-16,7-20 0 15,7-15 0-15,15-10 2 0,9-9-3 16,8 0-2-16,0-9-23 16,0-4-10-1,-4-2-32-15,-3-1-14 16,0-6-78-16</inkml:trace>
  <inkml:trace contextRef="#ctx0" brushRef="#br0" timeOffset="28029.51">14213 12875 332 0,'-10'22'126'0,"27"10"-98"0,12 21 12 0,-12-28 0 15,5 13-13-15,6 18-3 16,7 29-3-16,14 6-1 15,11 22-11-15,4 25 1 0,-8-4 3 16,-6 11-5-16,-11 8-2 16,-15-5-3-16,-6-14-3 15,-11-8-13-15,-11-10-6 16,-6-22-54-16,-4-13-23 16,3-30-69-1</inkml:trace>
  <inkml:trace contextRef="#ctx0" brushRef="#br0" timeOffset="28537.9">15240 12606 224 0,'-14'-10'85'0,"14"7"-66"0,3 0 8 0,-3 3 0 15,0 0-1-15,0 6 2 16,0 10 2-16,-3 18 4 16,-1 32-19-16,1 22 7 0,-4 12 2 15,0 35-4-15,3 10 1 16,4 30-8-16,0 7-3 15,7 16-5-15,4-4-4 16,6-19 0-16,5-5-1 16,9-17 0-16,12-24 0 15,6-29-20-15,4-24-9 16,0-20 4-16,-4-25 1 0,-6-15-23 16,-8-25-9-16,0-10-77 15</inkml:trace>
  <inkml:trace contextRef="#ctx0" brushRef="#br0" timeOffset="28853.02">15695 13217 252 0,'-25'-25'96'0,"11"13"-75"0,0 2 21 0,11 7 3 16,-4-3-14-1,3 6-6-15,4 15-10 0,4 17-2 16,6 27-8-16,4 23-1 0,4 15 0 16,3 22-2-16,4 3-2 15,-1-2-2-15,8 2 1 16,7-6 1-16,7-13 2 15,3-21-6-15,1-16 1 16,-4-16-45-16,-4-16-18 16,0-18-71-16</inkml:trace>
  <inkml:trace contextRef="#ctx0" brushRef="#br0" timeOffset="29168.71">16249 13217 304 0,'-11'-3'115'0,"11"3"-89"0,0 9 8 16,0 1-1-16,0 15-15 16,0 19 0-16,-3 12 1 15,-4 16 0-15,-4 22-10 0,-6 26-1 16,-5 2-1-16,-6 41 1 15,0 0 0-15,-7 28-7 0,3-3 0 16,0-9-1-16,7 6 2 16,8-22-3-16,10-31 0 15,7-29-4-15,3-12-1 16,4-19-35-16,4-18-15 16,0-20-33-16,3-15-14 15,-7-7-14 1</inkml:trace>
  <inkml:trace contextRef="#ctx0" brushRef="#br0" timeOffset="29588.99">16362 13854 272 0,'-21'44'104'0,"24"-32"-81"0,4 1 3 15,0-7-6-15,11-6-2 0,10-6 3 16,11-4-7-16,7-2-1 16,3-10-7-16,1-3 0 0,-1-4 4 15,4 7-8-15,7 1-1 16,0 2-1-16,-4 0 2 15,-3 3-45-15,-3 1-18 16,-5 2-76 0</inkml:trace>
  <inkml:trace contextRef="#ctx0" brushRef="#br0" timeOffset="30069.85">17110 13176 272 0,'-28'4'101'0,"20"-8"-78"0,1-2 9 15,7 3-3-15,0-3-13 16,4-4-4-16,3 1 1 0,4-4 4 15,6-2-9-15,8-1 11 0,3 3 4 16,11 4 6-16,10 6 2 16,11 6-3-16,0 10-3 15,-3 5-11-15,-4 14-4 16,-8 15-4-16,-16 16 1 16,-12 2-4-16,-13 14 0 15,-15-1 1-15,-10 16 2 16,-11 3-3-16,-6-6 0 15,2-6 3-15,5-10 1 16,6 4-3-16,11-7-3 16,7 0-3-16,10-16-1 15,15-6 2-15,7-15 0 16,10-16 1-16,4-16 2 16,3-6 1-16,-3-10 1 0,0-6-13 15,-1-3-7-15,1-3-46 16,-4 0-20-16,4 3-101 15</inkml:trace>
  <inkml:trace contextRef="#ctx0" brushRef="#br0" timeOffset="30369.89">17667 12461 420 0,'21'26'159'0,"8"11"-124"0,27 26 11 0,-21-32-4 16,22 38-24-16,6 19-7 16,4 9-3-16,7 26-1 15,11 18-3-15,-4 0-3 0,-10 31 2 16,-11-15-2-16,-11-10-1 15,-10 4 1-15,-11-16 1 16,-7-16-43-16,-10-25-17 16,-4-13-97-1,-14-12-83-15,-11-12 82 16</inkml:trace>
  <inkml:trace contextRef="#ctx0" brushRef="#br0" timeOffset="31497.66">11490 4548 204 0,'4'-29'77'0,"-4"20"-60"0,0-1 17 15,0 4 4-15,0 0-11 16,-4 3-1-16,4 3-9 15,-4 0 0-15,1 3-10 16,-4 3 0-16,0 19 0 0,0 13 8 16,-4 21 2-16,-3 10 5 0,3 10 1 15,-3 34-6-15,4 6-2 16,6 0-9-16,4 16-2 16,7-7-2-1,4-15-2-15,7-16 1 0,3-24-1 16,3-8 0-16,5-18 0 15,2-15-11-15,1-4-3 16,0-9-20-16,-4-10-7 16,-3-9-65-1,-1-6-70-15,-9-16 50 16</inkml:trace>
  <inkml:trace contextRef="#ctx0" brushRef="#br0" timeOffset="31797.97">11691 4839 244 0,'-3'-12'90'0,"3"8"-70"0,3 1 8 16,4 3 0-16,4 7-2 15,-1 8 2-15,8 7-4 16,3 10-3-16,0 21-11 16,4 13-2-16,3 12-1 0,-3-3-3 15,3-9-3-15,-3-6 0 16,3-1-1-16,0-12-3 0,0 0 0 16,1-12-45-16,-5-7-20 15,5-12-64 1</inkml:trace>
  <inkml:trace contextRef="#ctx0" brushRef="#br0" timeOffset="32113.03">12181 4867 228 0,'0'16'85'0,"4"-3"-66"0,-1 8 16 0,1-5 4 16,0 6-12-16,-4 19-3 0,-4 25-12 15,-3 9-3-15,0 3-5 16,-7 16-1-16,0 16 1 0,0 3-5 16,-1-6 1-16,1 9 0 15,4 9 2-15,3-15-3 16,3-10 0-16,4-9-4 15,4-3 1-15,3-7-25 16,0-15-10-16,0-22-18 16,3-16-5-16,5-21-34 15</inkml:trace>
  <inkml:trace contextRef="#ctx0" brushRef="#br0" timeOffset="32441.34">12651 4780 232 0,'-14'-26'88'0,"14"26"-69"0,-4-3 13 0,4 3 0 0,0 10-13 15,4 9-3-15,-1 9-3 16,4 13-1-16,0 24-6 16,7 26 3-16,4 6 3 0,0 4-6 15,3 9-1-15,0-4-3 16,0-9-2-16,0-15 1 16,0-19 1-16,-3-7-8 15,-4-18-1-15,0-13-47 16,0-13-19-16,-3-18-47 15</inkml:trace>
  <inkml:trace contextRef="#ctx0" brushRef="#br0" timeOffset="32637.9">12460 5372 280 0,'-21'19'104'0,"24"-10"-81"0,12 1-6 0,-5-4-7 15,15-3-9-15,14-6-1 16,14-3 3-16,3-4 0 16,0-2-1-16,-3-4-4 0,-3-3 1 15,-4 1-17-15,0-4-8 16,-4 0-90 0</inkml:trace>
  <inkml:trace contextRef="#ctx0" brushRef="#br0" timeOffset="36631.96">13268 4836 212 0,'-18'13'82'0,"8"-10"-64"0,-1 3 18 0,8-6 2 16,-1 3-11-16,1 0-1 16,3 0-9-16,3 0 0 15,8 1-10-15,3-4 2 0,3 0 2 16,8-4-4-16,3 4 1 16,1 4-1-16,2 5 3 15,5 4-1-15,-1 5 2 16,-3 11 3-16,-4 11 1 15,-7 11-2-15,-7 11 0 16,-10 1-3-16,-8-7 1 16,-6-2-2-16,-8-1 0 15,-3 0-5-15,0 1-1 16,3 2-1-16,4-6-2 16,0-3-2-16,7-9 1 15,7-4-1-15,3-9 0 0,11-9 2 16,11-13 0-16,14-3 4 15,10-12 2-15,4-4-5 16,-3 0-2-16,-8 7 2 16,0 0 1-16,-7 5-55 15,-6 4-27-15,-1 0-87 16</inkml:trace>
  <inkml:trace contextRef="#ctx0" brushRef="#br0" timeOffset="37005.78">13949 4450 300 0,'0'-22'112'0,"7"16"-87"0,7 0 4 0,-3 6-4 16,10 9-9-16,7 4 3 15,4 15 1-15,7 25 0 16,-1 19-11-16,-2 10 10 0,-8 9 7 16,-7 28-12-16,-7 0-5 0,-7-6-3 15,-10 16-2-15,-8-1-2 16,-7-15-2-16,4-19 3 15,4-19 0 1,3-15-1-16,7-13-2 0,3-13-26 16,4-15-12-16,7 0-36 15,0-13-14-15,1-12-54 16</inkml:trace>
  <inkml:trace contextRef="#ctx0" brushRef="#br0" timeOffset="37367.31">14845 4406 280 0,'-4'-12'107'0,"1"6"-83"0,-4 2 6 0,0 8-3 16,0 5-13-16,-4 7-1 15,-7 9-7-15,1 12-2 16,-1 26-2-16,1 12 7 0,2 7 4 16,5 15 0-16,6 25 2 15,4-2-8-15,4-4-4 16,3 15-2-16,3-12 1 0,8-9-3 15,3-22 0-15,8-19-15 16,9-16-4-16,15-15-14 16,14-16-4-16,4-16-99 15</inkml:trace>
  <inkml:trace contextRef="#ctx0" brushRef="#br0" timeOffset="37847.9">15201 4842 208 0,'-17'-22'77'0,"13"13"-60"0,-7-4 15 0,11 7 2 16,-3 3-11-16,3 3-3 0,3 3 2 16,5 13 2-16,2 3-12 15,1 6-2-15,6 9 0 0,1 7 3 16,3 18 4-16,0 4-9 16,8 0-2-16,2 0-4 15,5-10-2-15,2-6 1 16,1-3 1-16,0-7-1 15,0-2-1-15,-4-7-32 16,-7-9-16-16,0 0-91 16</inkml:trace>
  <inkml:trace contextRef="#ctx0" brushRef="#br0" timeOffset="38148.07">15790 4849 228 0,'-14'-13'85'0,"11"7"-66"0,-4 3 12 0,7 3 3 15,-4 0-14-15,1 6-1 16,-1 10 0-16,1 2 2 16,-5 14-11-16,-2 24 1 0,-1 29 2 15,-6 9-3-15,-4 19 0 16,-8 22-6-16,1-7-3 15,0 7 2-15,0 6 0 0,6-12-4 16,8-26 1-16,11-18 0 16,6-19 0-16,8-19-14 15,7-19-5-15,3-19-67 16,7-21-29-16,0-20-1 16</inkml:trace>
  <inkml:trace contextRef="#ctx0" brushRef="#br0" timeOffset="38372.78">15886 5294 288 0,'0'0'110'0,"10"0"-86"0,22 0 2 0,-11-3-5 16,21-7-10-16,8-5 1 15,3-1-7-15,0 3-3 16,0 4-1-16,3 0-1 0,-7 2 0 16,-3 7-33-16,-7 0-13 15,-4-3-83 1</inkml:trace>
  <inkml:trace contextRef="#ctx0" brushRef="#br0" timeOffset="38734.76">16609 4676 272 0,'3'-28'101'0,"11"9"-78"0,11 10 9 16,-11 2-3-16,4 7-4 15,3 7 0-15,7 11 1 16,0 11 1-16,1 11-14 15,-8 4 8-15,-11 6 2 0,-10 1-3 16,-3 11-1-16,-8 7 0 16,-3-3 0-16,0-3-6 15,0-7 0-15,3-9-8 0,4-9-1 16,4-7-4-16,6-6-3 16,11-6 2-16,8-6 2 15,13-7 0-15,11-3-1 16,0-3 1-16,0 0-1 15,-8-3-51-15,-2 0-23 16,-5-3-88 0,-2-7-61-16,-8-3 93 15</inkml:trace>
  <inkml:trace contextRef="#ctx0" brushRef="#br0" timeOffset="39017.58">17233 4457 308 0,'7'-13'115'0,"4"13"-89"0,10 6 10 16,-7 1 0-16,11 8-5 16,7 7 2-16,-1 32-5 15,-2 18-3-15,-5 3-13 16,-10 10-5-16,-7 21-1 0,-10 4-1 15,-11-7 0-15,-4-5-6 16,-3-1 1-16,0 0 0 16,0-9 2-16,-1-13-39 15,5-12-14-15,-1-13-61 16,1-12-26-16,-5-13 9 16</inkml:trace>
  <inkml:trace contextRef="#ctx0" brushRef="#br0" timeOffset="40084.83">14609 6128 236 0,'-4'-6'90'0,"11"-1"-70"0,4-5 10 0,-1 2-1 15,8-2-6-15,3-4 0 16,7-3-3-16,4-3-1 15,7-9-10-15,17-7 6 0,25-18 2 16,18-32 2-16,21-6 1 16,35-16-5-16,22-25 1 0,31 1-9 15,28 5-2-15,1-6-5 16,24 4-1-16,-29 18 3 16,1 16 1-16,-32 12-1 15,-35 10-2-15,-32 6-2 16,-24 3 1-16,-22-3-67 15,-18 19-30-15,-20 9-51 16</inkml:trace>
  <inkml:trace contextRef="#ctx0" brushRef="#br0" timeOffset="40729.29">15004 3895 224 0,'-14'7'85'0,"6"-14"-66"0,5-2 5 0,3 9-1 16,0 0-7-16,3-9 3 16,8-1 3-16,10-6 1 15,15-12-12-15,13-13 7 0,21-12 4 16,47-16-2-16,17-19-2 16,46-25-10-16,10 1-3 15,33-4 3-15,-8-19 3 16,21 6-6-16,-21 7-1 15,11 22-2-15,-25 9-2 16,-21 3-10-16,-11 19-4 16,-20 9-145-16</inkml:trace>
  <inkml:trace contextRef="#ctx0" brushRef="#br0" timeOffset="41343.99">19734 3864 256 0,'-38'-9'96'0,"34"5"-75"0,1 4-5 15,3 0-9-15,3 4 6 16,8-1 8-16,13 3-1 16,22-3 0-16,14-6-11 15,4-3-3-15,17-1-2 0,18-5-2 16,-8 9-2-16,-10 3 1 0,-14 6 1 15,-14 7-94-15,-21-4-39 16,-21 4 21 0</inkml:trace>
  <inkml:trace contextRef="#ctx0" brushRef="#br0" timeOffset="41508.83">19985 4253 252 0,'74'-25'93'0,"-32"3"-72"0,46-16-6 0,-42 22-8 16,25 1-5-16,-1 5 3 15,12-2-7-15,2 6-3 0,1 6-103 16,-7 0-45-16</inkml:trace>
  <inkml:trace contextRef="#ctx0" brushRef="#br0" timeOffset="42066.47">22934 2497 248 0,'-3'-10'93'0,"6"1"-72"0,-3 9-6 15,7 9 36-15,4 4-14 0,-1 9-6 16,8 3-4-16,7 22-16 16,10 13 2-16,7 6 3 0,4-4-10 15,4 1-4-15,-5-7 1 16,1-5 0-16,-7 8-1 16,-4-12-2-16,-3-3 1 15,-4-3 1-15,-7-13-39 16,-3-3-14-16</inkml:trace>
  <inkml:trace contextRef="#ctx0" brushRef="#br0" timeOffset="42382.27">23816 2544 296 0,'-14'3'110'0,"7"0"-86"0,0 7 5 0,3-4-5 15,-3 13-10-15,-7 21 2 16,-7 23-5-16,-7 9 1 0,-11 22-7 16,-3 29-3-16,-1 5-1 0,-3 7-1 15,1 22 0-15,-1-16-3 16,0-9 2-16,0-7 1 15,11-6 2-15,6-15-1 16,12-23-1-16,6-15 1 16,11-16-1-16,4-15-49 15,10-17-21-15,0-24-67 16</inkml:trace>
  <inkml:trace contextRef="#ctx0" brushRef="#br0" timeOffset="42652.59">23862 3133 296 0,'-11'0'110'0,"15"-9"-86"0,6 9-2 0,1-3-5 15,3-3-13-15,7 2 0 16,15-2-2-16,16 3-2 16,12 3 1-16,-1 3-1 0,1 7 0 15,-4-1 0-15,-4 4 0 16,1-1-55-16,3-3-23 0,-7-2-38 16</inkml:trace>
  <inkml:trace contextRef="#ctx0" brushRef="#br0" timeOffset="43070.55">24790 2591 280 0,'7'-16'107'0,"3"7"-83"0,8 9 4 15,-7-6-2-15,3 2-4 16,7 4 2-16,4 4-5 0,6 2 1 16,1 3-11-16,0 16 10 0,-8 10 4 15,-9 12-3-15,-12 6-1 16,-10-3-11-16,-11 1-3 16,-3 2 6-16,-3-9 4 15,-5 3-7-15,-2 6-4 16,2-3 10-16,5 4 5 15,3-4-14-15,6-6-4 16,8-1-2-16,7-5 0 16,11-7 1-16,10-9 0 15,14 0 2-15,15-12 1 16,10-4 1-16,0-6 0 16,-4 0-5-16,-14 0-1 15,-6 0-43-15,-8 0-18 0,-7 3-50 16,-7-3-20-16,-10 0-7 15</inkml:trace>
  <inkml:trace contextRef="#ctx0" brushRef="#br0" timeOffset="43732.76">22602 3961 244 0,'-3'13'90'0,"6"-13"-70"0,5 3-1 15,-1-3-3-15,7 3 8 16,10-3 9-16,15 0 0 15,14 0 1-15,11-6-19 16,38-4 2-16,25-5 3 0,49-4 0 16,22-16 3-16,42-2-11 0,17 12-4 15,-6 0-3-15,6 3 1 16,-20 6 1-16,-26-3 3 16,-10 10-5-16,-24-1-1 15,-36 10-2-15,-25-3-2 16,-24 3 1-16,-18 0-1 15,-17 0-38-15,-15 0-14 16,-14 3-18-16,-10-3-7 16,-1 7-62-1</inkml:trace>
  <inkml:trace contextRef="#ctx0" brushRef="#br0" timeOffset="44420.68">23439 4582 228 0,'-15'-28'88'0,"12"15"-69"0,3-6 17 15,0 16 3-15,3-3-12 16,5 3-1-16,-1 6-2 15,0 6 0-15,3 7-13 16,4 12 0-16,7 10 0 0,11 6-4 16,7 3-2-16,7-3 0 0,3-3 1 15,1-4-5-15,-4-2-1 16,-4-4 0-16,-3-6 2 16,-11 3-36-16,-3-6-17 15,-4-3-95 1</inkml:trace>
  <inkml:trace contextRef="#ctx0" brushRef="#br0" timeOffset="44722.01">24067 4472 280 0,'-15'0'104'0,"12"0"-81"0,-1 7 9 0,1-4-2 0,-1 6-10 16,1 13 1-16,-4 19-1 16,-4 18 0-16,1 10-11 15,-5 3-3-15,-6 26-2 0,0 11 0 16,0 1 0-16,0-3-5 16,0-1 1-16,3 1 0 15,0-10 0-15,4-22 0 16,4-9 2-16,-1-16-3 15,8-21 0-15,3-4-39 16,3-13-15-16,11-15-92 16</inkml:trace>
  <inkml:trace contextRef="#ctx0" brushRef="#br0" timeOffset="45006.21">24349 4485 316 0,'-7'-13'121'0,"10"13"-95"0,-3-6 3 0,0 6-8 16,4 6-10-16,-1 4 1 15,4 12-5-15,-3 15 1 16,-1 29-5-16,1 9 7 0,3-3 5 15,-4 13-9-15,5 3-4 16,-1 0 1-16,0-10 0 0,3-12-4 16,1-16 1-16,3-12-38 15,0-10-16-15,0-19-99 16</inkml:trace>
  <inkml:trace contextRef="#ctx0" brushRef="#br0" timeOffset="45234.13">24236 4858 260 0,'-11'9'99'0,"18"-6"-77"0,11 4 11 16,-4-4 2-16,7 0-8 0,7 0 1 16,11-3-6-16,14-3-2 15,11-3-11-15,-1-1-1 0,1 1-1 16,-8 0-6-16,-6 0 0 15,-8 3-23-15,-7 3-10 16,-7 0-75-16,1-7-76 31</inkml:trace>
  <inkml:trace contextRef="#ctx0" brushRef="#br0" timeOffset="45622.16">24892 4494 280 0,'-11'0'107'0,"11"0"-83"0,7 6 4 16,1-12-2-16,2 6-4 16,8 0 2-1,14 0 0-15,6 0 2 0,8 0-14 16,-3 10 13-16,-1 5 5 0,-10 17-4 15,-11 15-3-15,-14 9-5 16,-14 1 1-16,-14-4-6 16,-11 6 0-16,-3 1-2 15,-1 0 3-15,8-4-7 16,10-6-2-16,8-6-3 16,10-6 1-16,17-13-4 0,15-6 0 15,14-10 1-15,0-9 2 16,0-6-3-16,-4-7 0 15,0-2-1-15,-3 5 0 16,-7-6-40-16,0 7-19 16,-8 3-38-16,1-1-15 15,-4 7-43 1</inkml:trace>
  <inkml:trace contextRef="#ctx0" brushRef="#br0" timeOffset="46553.68">26293 2064 260 0,'-22'-59'99'0,"5"34"-77"0,-8-10-4 0,7 10-8 0,-10-10-4 16,-18-2 1-16,-10-7 1 16,-8 0 0-16,-10 0-4 15,-28-6 4-15,-7 3 2 0,-11 0 6 16,-36 9 2-16,-2-6-3 16,-36 7-1-16,-4 12-4 15,-31 6-1-15,-4 19-3 16,-21 19-1-16,-14 18 3 15,0 17 5-15,-14 46-3 16,20 19 2-16,-9 47-3 16,27 22 2-16,1 54-6 15,21 43-1-15,35 22-2 16,17 13 1-16,29 22-2 16,36 22-1-16,48-4 5 15,50-27 4-15,39-4 8 0,70-19 4 16,39-15-4-16,60-25-2 15,50-13 2-15,27-47 1 16,26-47-5-16,24-28 0 16,32-38 1-16,24-41 3 15,18-43-3-15,18-63 0 16,18-51-6-16,10-62-3 16,0-22-5-16,-7-53 0 15,38-72-13-15,-48-7-7 16,-71-22 2-16,-57-27 0 15,-74-20 2-15,-63-19 0 16,-63-15 9-16,-61 6 6 0,-88 26 3 16,-63 30 4-16,-89 45-5 15,-70 55-1-15,-67 67 2 16,-53 66 1-16,-39 56-26 16,-21 53-11-16,10 41-45 15,33 10-19-15,41-1-70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3:30:44.16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12319 3021 140 0,'-4'-7'52'0,"4"4"-41"0,-3 3 9 0,3 0 0 0,0-6-1 15,-4 3 1-15,4-4-5 16,-3 1-1-16,-1-3-8 16,1 6 0-16,-1-7 1 0,-3-5 3 15,0 11 1-15,0-2 1 16,-3 0 2-16,-5 3-5 15,-2-7-1-15,-1 4 5 16,-3 3 1-16,-4 0-3 16,1 0-1-16,-1 0-4 15,0-1-1-15,1 1-1 16,2-6 2-16,5 3-1 16,-4 2 0-16,-1-2-3 15,1 6 1-15,0 0 0 0,-4 0 3 16,1 0-3-16,-5 0-2 15,-2 0 0-15,-5-3 1 16,1-3-1-16,0 6 2 16,3-3 0-16,4-4 1 15,0 7-5-15,3 0 1 16,0-9 0-16,1 9 2 16,-1 0-1-16,4 0-1 15,0 0 1-15,-4 0-1 16,0 0 0-16,0 9 0 15,1-9 0-15,-1 0 0 0,0 7 0 16,1-7 2-16,-5 3-1 16,1-3 2-1,0 6-2-15,0-3 2 16,-4 3-4-16,4-2 0 0,3 2 1 16,0-3 2-16,4 3-1 15,0 1 2-15,0-1-4 16,3 0-2-16,1 3 2 15,-1 1 2-15,0-1-2 16,1-2 0-16,-1 8 1 16,-3-5 0-16,-4-7 0 15,1 12 2-15,-5 1-3 16,1-6 0-16,0 2 1 0,0 1 2 16,3-1-1-1,4 1-1-15,0 2-2 0,3 1 1 16,0-3-1-16,4 5-2 15,0 1 5-15,0 0 1 16,0 3-3-16,0-3-1 16,3 6 3-16,1-3 1 15,-4 3-3-15,3 0 1 16,0-6-2-16,1 6 0 16,-1-6 2-16,1 6 0 15,-1-6-3-15,0-1 2 16,1 1 1-16,3 0 2 15,0 0-3-15,0 0 0 16,-4 12 3-16,4-3 3 0,0 0-4 16,-4 16-1-16,1-6 0 15,-1 3 2-15,-3-1-1 16,0-2 2-16,3-3-2 16,1-4 2-16,3 0-2 15,3-2-1-15,1-4 5 16,3 0 1-16,3 3 2 15,1 3 0-15,-1 7-4 16,1 9-1-16,-1 3 1 16,1 0 2-16,-1-6-1 15,5 3 0-15,-1-6-3 16,3 3-2-16,4-13 3 16,0 4 0-16,0-1-4 15,1 13 1-15,2-3 0 0,1 0 0 16,3 0 6-16,4 0 4 15,3-7-3-15,7 1 1 16,11-3-5-16,3-7 0 16,4 0 1-16,0-3 0 15,0 6-7-15,-3-2 0 16,-1 2 3-16,0 4 2 16,11 2 0-16,7 4-2 15,7 3 5-15,1-7 4 16,-8-2-3-16,3-1-1 15,8-2-5-15,10-4 0 16,4 0 2-16,-8-3 3 0,1-3-2 16,10-3-2-1,11-6 4-15,0 2 1 16,-4-5 2-16,11-7 0 0,18 0-2 16,-8 0-1-16,-3-3-3 15,14-3-2-15,4 3 1 16,-8 0-1-16,8-3 0 15,10 3 2-15,-10-3-1 16,-1-4 2-16,22-2-2 16,-14 0 2-16,-4-1 0 15,14-9 3-15,-7 1-1 16,-14-4 2-16,14-7-2 16,0-8 0-16,-10-4-3 0,-7-6-2 15,13 0 1-15,-6 3 1 16,-15 3-6-16,8 1-1 15,6 8 6-15,-10-2 4 16,-10 2-2-16,6 1 0 16,8-4-3-16,-15-2-1 15,-14-4 1-15,1-3 2 16,-1 0-1-16,0-3 2 16,-6 10-2-16,-12-1-1 15,-6 4 1-15,-4-1-1 16,0 1 2-16,0-4 1 15,-7-6-4-15,-7-9 1 16,-10-10 0-16,-8 3 2 16,-14 1-1-16,-14-1 2 0,-10-2-2 15,-18-20 2-15,-18-12-2 16,-17 0-1-16,-8 9 1 16,-3-9 1-16,-10-6-1 15,-22-4-1-15,-18 13-2 16,1 16 1-16,-21 0 1 15,-19 6 0-15,1 13 0 16,-25 2 0-16,1-2 0 16,-5-1 0-16,-17 13 2 15,14 1 1-15,-21 2-4 16,11 13-1-16,-4-1 1 16,-8 7 0-16,12 4-4 15,-11 2 1-15,17 3-3 0,-3-2 2 16,1 5-10-16,23 1-3 15,-3 9-2-15,4-6 0 16,21 12-5-16,14-6-1 16,4 9-17-16,-1 10-8 15,11 9-82 1,29 10-65-16,-5-7 77 16</inkml:trace>
  <inkml:trace contextRef="#ctx0" brushRef="#br0" timeOffset="1577.63">1894 7078 220 0,'-7'0'82'0,"7"0"-64"0,0 6 11 15,0-6 2-15,4 3-8 16,-4 4-1-16,3-4-1 16,1 6 1-16,-1-3-12 15,1-3 1-15,3 7 2 0,0-4-1 16,0 0 3-16,0 1-4 15,7-1 1-15,4 0-1 0,3 1 1 16,11-1-6-16,0 0-2 16,3 0 2-16,4 1 1 15,3-1-3-15,-7 0-3 16,1-3 2-16,-1-3 0 16,-7 0-1-16,-7 0 1 15,-3-3-2-15,0 0 2 16,-8 0-2-16,1 3 2 15,-1 0-24-15,-6 0-11 16,-1 3-113 0</inkml:trace>
  <inkml:trace contextRef="#ctx0" brushRef="#br0" timeOffset="1848.65">2145 7536 300 0,'10'12'112'0,"5"-6"-87"0,9 1 11 16,-10-7-2-16,8 0-13 16,6 0-1-16,-4-3-10 15,1-4-2-15,3 1-4 16,8 0-5-16,2-1-2 0,-2 7-1 0,-1 4 3 15,4-1-22-15,-7 3-7 16,3 0-47-16,4 4-18 16,-4-4-23-1</inkml:trace>
  <inkml:trace contextRef="#ctx0" brushRef="#br0" timeOffset="2598.89">5433 6294 228 0,'0'0'88'0,"0"0"-69"15,-4 3 8-15,1-3-1 0,-1 3-8 16,-3 4 2-16,4 2-7 16,-8 7 0-16,-7 6-8 15,1 3 1-15,-1 12 4 0,-3 13-4 16,-4 13-1-16,1 0-5 16,-8 0 0-16,0-7 0 15,0-6 2-15,4-6-1 16,0-13-1-16,7-2 1 15,7-4 1-15,3-13-3 16,7-5-2-16,4-7-45 0,4 0-20 16,3-7-51-1</inkml:trace>
  <inkml:trace contextRef="#ctx0" brushRef="#br0" timeOffset="2913.25">5041 6401 228 0,'-7'-13'88'0,"7"7"-69"0,0-7 15 0,4 7 3 16,-1-3-10-16,1-1-1 15,3 10-6-15,3 0-1 0,8 6-10 16,0 7 1-16,3 9 3 0,4 12-3 15,-4 17 0-15,3 8-6 16,-2-2-1-16,2 5 1 16,1-12 0-1,3-6-5-15,-7-6 1 0,4-7 2 16,0-6 3-16,-4-6-15 16,4-3-6-16,-11-4-38 15,0-5-18-15,3-7-61 16</inkml:trace>
  <inkml:trace contextRef="#ctx0" brushRef="#br0" timeOffset="8860.87">5599 5764 228 0,'-15'0'88'0,"8"3"-69"0,0-3 15 0,7 0 3 0,-3 0-4 15,-1 0 3-15,1 0-5 16,3 3 1-16,0-3-18 15,0 0 1-15,3-6-1 0,4-3 4 16,4-4 1 0,3-3-8-16,4 4-2 0,3-4-1 15,4 7 0-15,-8 6 0 16,4-4 0-16,1 7-2 16,-5 10 1-16,-3-1 5 15,-3 10 4-15,-1 3 1 16,-6 0-1-16,-8 3-8 15,-3 0-3-15,0-3-3 16,-3 6 1-16,-1 0-4 16,1-2 0-16,-1-1-1 0,4 0 0 15,3 0 2-15,4 0 0 16,4-3-3-16,3-3 0 16,4-4 15-16,-1-5 6 15,8-7-2-15,7-6-1 16,-4-7-5-16,7 1-1 15,-3 3-5-15,-4-4-3 16,-4 10-3-16,1 7-1 16,-7 2-62-16,-1 0-29 15,4 4-115 1</inkml:trace>
  <inkml:trace contextRef="#ctx0" brushRef="#br0" timeOffset="9579.94">6198 6297 212 0,'4'-16'79'0,"-4"7"-61"0,3 3 17 15,-3 6 3-15,0 0-7 16,0 0 2-16,4 3-2 16,-1 3 3-16,1 7-18 15,3 6 0-15,-3-1 0 0,-1 17-4 0,1 6-2 16,-1 9-3-16,1 6-2 16,-1 1-3-16,1-4-2 15,-1-3-2-15,1-9 1 16,-1-10-1-16,1-6-2 15,6-9-39 1,-6-7-19-16,-1-9-87 16</inkml:trace>
  <inkml:trace contextRef="#ctx0" brushRef="#br0" timeOffset="9803.56">6043 6554 236 0,'-14'0'90'0,"18"3"-70"0,6 0 17 0,4-3 4 0,7 0-4 16,8-6 0-16,6-3-5 16,7-7 0-16,15 0-18 15,6 1 1-15,4-4-1 0,-3 10-5 16,-8-4-3-16,-3 4-3 16,-7-1-3-16,-4 4-26 15,1 0-10-15,-1-1-75 16,4 1-30-16,-4 0 18 15</inkml:trace>
  <inkml:trace contextRef="#ctx0" brushRef="#br0" timeOffset="10148.77">7250 6056 272 0,'-7'-13'101'0,"3"7"-78"0,0-4 15 0,4 4 2 15,0 3-2-15,-3 0 2 16,-1 6-7-16,-3 6-3 16,0 10-16-16,0 9 2 0,0 10 2 15,-3 3-6-15,-1 3 1 16,0 3-8-16,1 0-3 15,-4 3-1-15,0 3-1 16,0 1 2-16,6-4 1 16,1-3-4-16,0-6 1 0,0-10-22 15,0-3-10-15,0-6-31 16,0-9-10-16,0-7-47 16,4-3-61-1,-4-12 60-15</inkml:trace>
  <inkml:trace contextRef="#ctx0" brushRef="#br0" timeOffset="10420.82">6914 5993 272 0,'-14'-16'104'0,"7"13"-81"0,4-6 23 0,3 9 3 15,0 0-9-15,10-7 0 16,1 7-6-16,7 10-1 15,6 9-18-15,4 15 2 0,1 16 1 16,-1 7-6-16,4-4 1 16,-1 4-10-16,1-1-2 15,3-6-1-15,4 7 2 16,4-7-1-16,-1-3 2 16,-3-6-13-16,-8-7-6 15,-6-6-46-15,0 0-20 16,-7-6-92-1</inkml:trace>
  <inkml:trace contextRef="#ctx0" brushRef="#br0" timeOffset="11770.45">7662 6294 228 0,'-7'6'88'0,"7"-3"-69"0,0 1 17 0,0-4 5 15,0 0-4-15,0 0 0 0,7 0-3 16,0-4-1-16,4 4-18 16,3 0 2-16,4 0 3 0,3 4-5 15,7-4 0-15,0 9-7 16,4-3 0-16,3-3-5 15,1 4-2-15,2-4 2 16,-2-3 0-16,-1-10-1 16,-3 7-2-16,-4-6 1 15,0-1-1-15,-3 1-38 16,-4 3-14-16,0 3-45 16,4 3-93-1</inkml:trace>
  <inkml:trace contextRef="#ctx0" brushRef="#br0" timeOffset="12464.17">8781 5968 212 0,'3'-10'82'0,"1"1"-64"0,6-3 7 15,-3 5-3-15,4-5-1 16,3-1 4-16,0-3-2 15,0-5-2-15,0 2-11 16,-3 0 5-16,-4-6 4 0,-3 6 1 16,-4 3 3-16,-8-2-7 15,-2-1 1-15,-4 0-4 16,-4 3 0-16,-3-3-5 16,-4 10 0-16,1 6 1 15,-5 3 5-15,1 9-2 16,0 10 1-16,-4 9-5 0,4 7 0 15,-4 2-7-15,-3 23-1 16,0 25 4-16,3 2 5 16,7-2 1-16,8 0 4 15,10 9-1-15,10 3 0 16,11-9-3-16,7-13-1 16,8-15-5-16,6-7-1 15,7-15 1-15,15-13 2 16,13-10-3-16,-3-12 0 15,-3-18 1-15,-8-7 0 16,-3-19 0-16,-7-9 0 16,-7 0-2-16,-11 6 1 15,-10 0 7-15,-15 6 5 16,-6 7-5-16,-15 6-1 0,-17 9-5 16,-18 7-3-16,-11 9-3 15,1 6-1-15,3 7-3 16,3 5-1-16,11 4-25 15,8 0-11-15,13-3-42 16,11 0-16-16,14 0-84 16</inkml:trace>
  <inkml:trace contextRef="#ctx0" brushRef="#br0" timeOffset="13467.69">4413 7285 228 0,'-3'0'85'0,"6"-3"-66"0,4 3 14 0,-3-3 4 16,6 3-8-16,5 0 0 16,2-4-1-16,4 1 0 15,8 3-15-15,-1 0 5 0,-4-3 3 16,8 0-3-16,0 0 2 15,0 0-2-15,3 0 0 16,11-4-5-16,14 7-3 16,14-3-1-16,0-3 1 15,4 6-3-15,-4-3 1 16,17-4-3-16,12-2 0 0,3-3 3 16,-4-1 3-16,25-3-2 15,10-2 2-15,-2-1-2 16,16-3 2-16,8 3-4 15,7 0 1-15,10 7-5 16,-10 2-2-16,17 1 2 16,-10 6 0-16,0-4-4 15,18 4 1-15,-19 0 0 16,1 0 2-16,4 3-3 16,-15 3 0-16,0 0-1 15,4 7 0-15,-11 2 4 16,1 1 1-16,6-1-1 15,-10-2 1-15,-1-10 0 16,15 0 3-16,25-10-3 16,-15-2-2-16,7-10 0 0,-20 3 1 15,-26 0-1-15,-3 3 2 16,-14 7-4-16,-17 0 0 16,-22 9 1-16,-18 6 2 15,-21-3 1-15,-10-3 1 16,-11 6-2-16,-6-6 1 15,-8-6-4-15,0-3 0 16,0-4-59-16,-4-3-26 16</inkml:trace>
  <inkml:trace contextRef="#ctx0" brushRef="#br0" timeOffset="14595.44">6128 7743 228 0,'0'-4'85'0,"0"4"-66"0,7 0 10 16,-7 0-1-16,3 4-1 16,-3-4 1-16,0 9-4 15,0-3-1-15,0 4-12 16,-3 2 4-16,-8 4 3 0,4 6-2 15,-7 3 1-15,-4 9-9 16,-3 13-5-16,0 7-2 16,0-4 1-16,-4-3-1 0,4-6-1 15,3-4-2-15,4-12 1 16,4-3-1-16,3-6 0 16,3-3 2-16,1-7 0 15,3 3 0-15,0-2 0 16,3-4-3-16,4-3 2 15,0-3-39-15,4-4-15 16,-1-2-90 0,5 3-40-16,-5-10 95 15</inkml:trace>
  <inkml:trace contextRef="#ctx0" brushRef="#br0" timeOffset="15134.29">5789 7717 232 0,'0'-6'88'0,"0"6"-69"0,0 0 4 0,0 0-4 15,0 3 3-15,4 0 4 16,3 4-1-16,0 2 2 16,0 1-15-16,3 8 6 0,4 1 3 15,8 3-9-15,2 6-2 16,5 10-2-16,2 12 2 16,1 3-5-16,0-6-3 15,0-3-1-15,-4-6 1 16,0-3-1-16,-3-7 2 15,3-3-2-15,-14-6-1 16,0-4 1-16,0-2-1 0,-3-4 2 16,-1 1 1-16,-3-10-26 15,1 6-9-15,-5-6-48 16,1 0-19-16</inkml:trace>
  <inkml:trace contextRef="#ctx0" brushRef="#br0" timeOffset="15734.02">6509 7743 192 0,'0'-4'74'0,"0"-2"-58"0,0 3 14 15,0 3 3-15,0 0 1 16,0 0 4-16,0 0-10 16,0 0-2-16,0 3-15 15,3 7 0-15,1 8 2 0,3 1-3 0,0 3 0 16,0 3-4-16,-3 7-1 16,3 5-3-16,0 4-2 15,0 0 1-15,0-1 1 16,0-5-1-16,-4-4-1 15,1-6 1-15,-1 1-1 16,-3-14-20-16,4 4-7 16,-4-7-46-16,0-3-20 15</inkml:trace>
  <inkml:trace contextRef="#ctx0" brushRef="#br0" timeOffset="15947.31">6318 7928 228 0,'-3'12'88'0,"13"-6"-69"15,11 4 13-15,-6-7 2 0,9-3-5 16,12-3 1-16,2-3-9 16,5-4 0-16,3-2-12 15,-4-4-8-15,0 0-3 0,1 7 3 16,-5-1 1-16,-2 1-27 15,-1 0-12-15,-10 9-97 16</inkml:trace>
  <inkml:trace contextRef="#ctx0" brushRef="#br0" timeOffset="16547.5">6967 7636 260 0,'-14'-9'96'0,"14"9"-75"0,0-10 17 0,0 10 1 16,4-9-10-16,-1 6-2 15,1-4-7-15,6 1-2 16,5-3-10-16,2-1 1 0,8 1 2 15,-4 3 0-15,4 6 1 0,-1 3 5 16,-2 3 1-16,-1 3-1 16,-4 4 0-16,-6 3-1 15,-4-4 3-15,-3 7-7 16,-4 6-2-16,-4-3-8 16,-3 0-1-16,-4-3-1 15,4 0 2-15,-7-4-3 16,7 1 0-16,4 0 1 15,-1-4 0-15,4 1-3 16,7-4 2-16,4 1-1 16,3-1 0-16,-4-3 2 15,8 0 2-15,7-2-3 0,3 5 0 16,4 0 1 0,0 1 2-16,-4-1-1 0,-7 10 2 15,-3-3-2-15,-8 3 2 16,-6-1 9-16,-11 4 4 15,-8 0-7-15,-6 3-5 16,-3-3-6-16,-1 0 1 16,4-3 1-16,0-3 0 15,-1-4-5-15,1-5-1 16,4-4-28-16,-1 3-13 16,4-6-17-16,7-6-6 15,-7 3-26-15,10-4-11 16,8-12-14-1</inkml:trace>
  <inkml:trace contextRef="#ctx0" brushRef="#br0" timeOffset="16889.96">7521 7376 296 0,'11'0'112'0,"-1"9"-87"0,5 4 11 16,-8-4-2-16,3 10-6 0,4 12 3 16,0 4-6-16,4 15-3 15,0-3-12-15,-1 0 2 0,-3 6 4 16,-3-3-8-1,-4 4-4-15,-3 8-3 0,-4 4 1 16,0-3-1-16,-4-3-1 16,-3-10-2-16,0-6 1 15,0-7-28-15,-4-12-10 16,1-9-32-16,-1-3-12 16</inkml:trace>
  <inkml:trace contextRef="#ctx0" brushRef="#br0" timeOffset="17536.07">5701 7260 200 0,'-4'-13'77'0,"4"7"-60"0,0-7 10 0,0 7 1 0,0-3 3 16,-3 9 4-16,-1-3-8 16,1 6-2-16,-4 3-14 15,0 6 7-15,0 7 2 0,-4 16-4 16,-7 12 1-16,1 34-10 15,-1 7-2-15,4 6-3 16,0 16 1-16,7 6-2 16,3-9 2-16,8-13-4 15,6-7 0-15,5 1-1 16,6-13 0-16,0-9 4 16,7-9 3-16,-3-10-26 15,3-13-11-15,7-9-118 16</inkml:trace>
  <inkml:trace contextRef="#ctx0" brushRef="#br0" timeOffset="18331.56">7754 7291 228 0,'0'-6'88'0,"4"3"-69"0,-4 0 22 0,0 3 3 16,0 0-11-16,0 0-2 15,0 3-7-15,3 0-1 16,4 0-12-16,7 0 4 0,-3 0 3 16,10 0-4-16,7-3 0 0,4 0-4 15,0 0 1-15,-8 0 0 16,-2 3 3-16,-8 7 6 16,-7 2 2-16,-11 4-9 15,-6 0-5-15,-4 3-3 16,-4 3 1-16,4-1-3 15,3 1 0-15,-6-3-3 16,6-3-1-16,4 3-1 16,3 0 0-16,4 2 2 15,4-5 2-15,3 0 1 16,4 0 3-16,-1-4 1 16,4-6 3-16,4 4-3 15,3-10-2-15,0-10-5 16,-3 4 0-16,0-3-40 15,-1-1-18-15,-3 4-107 16,0 3-81-16,1 6 96 16</inkml:trace>
  <inkml:trace contextRef="#ctx0" brushRef="#br0" timeOffset="19250.03">11564 6808 304 0,'-11'-6'112'0,"11"3"-87"0,4 0 18 0,0 0 0 16,6-4-8-16,8 1 2 15,10 0-12-15,7-1-3 16,11 1-13-16,0 3-3 0,0 0-2 15,0 3-2-15,-4 3 1 16,-3 3-4-16,-4 1-2 16,-7-1-3-16,-3 3 1 15,-11 1-57-15,-7-1-25 16,0 4-75-16</inkml:trace>
  <inkml:trace contextRef="#ctx0" brushRef="#br0" timeOffset="19430.18">11680 7163 312 0,'32'0'115'0,"0"-10"-89"0,17-6 12 16,-24 4-1-16,3 2-14 16,4 1-3-16,3 0-14 15,4 6-3-15,0-4-3 16,0 7-25-16,-4 7-8 0,0 2-120 15</inkml:trace>
  <inkml:trace contextRef="#ctx0" brushRef="#br0" timeOffset="20930.53">13402 6742 220 0,'4'-3'82'0,"-1"0"-64"0,4-3 15 16,0 6 2-16,0-3-7 15,4 3-2-15,-1 0-3 16,5 3 0-16,-1 3-13 16,3 0 3-16,4 1 1 0,1-1 1 15,6 0 1-15,4-3-2 16,-1 0 1-16,5-3-2 15,-1-6 0-15,4 0-3 0,-4 3-1 16,-7 0-1-16,11 3 0 16,3 0-4-16,4 3-1 15,4 0-1-15,3 0 1 16,-1 0 0-16,1-3 1 16,-3 0 2-16,3 0 3 15,7-3-4-15,7 0-1 16,7-3-2-16,-4 2 1 15,-6 4-2-15,-4 0 2 16,-7 4-2-16,0 2-1 16,3 3 1-16,0 1-1 15,4-1 0-15,4 1 0 16,-8-4 0-16,1-3 0 16,-4 0 0-16,0 0 2 15,3 0-3-15,11 0 0 0,7 1 7 16,4-4 4-16,-4 6-1 15,4-3 0-15,10 6-3 16,7-2-1-16,4-4-6 16,-8 6-1-16,8-9 3 15,14 0 1-15,4 0 0 16,-12 0-2-16,1 0 1 16,11 0 1-16,20 0-1 15,-20 0-1-15,-12 7 3 16,-2-4 0-16,3-3-4 15,-4 6-1-15,-10-3 3 16,-8 0 1-16,5-3 0 16,2 0 1-16,8-3 0 0,-7-6 3 15,-8-1-3-15,-10 7-2 16,4-3 0-16,3-4 1 16,0 10-1-16,1-3-1 15,-8-3-2-15,-4 6 1 16,1-3 1-16,10-3 0 15,11 6 0-15,3-7 2 16,-11 4-1-16,-6 0-1 16,7 3 1-16,3 0-1 15,0 0 0-15,-7 3 0 16,-7 0-3-16,-7-3 2 16,-3 3-1-16,3 1 0 15,0-4 4-15,-4 0 1 16,-6 0-4-16,-11 0 1 15,-7 0 0-15,-8 0 2 0,-2 0-1 16,-5 0 2-16,-3 0-2 16,-3 0-1-16,0-4-2 15,-1 4 1-15,-10 0 1 16,0 0 0-16,-7 0 2 16,0 0 1-16,-3-3-43 15,-1 3-18-15,1-3-28 16,-1 0-10-16</inkml:trace>
  <inkml:trace contextRef="#ctx0" brushRef="#br0" timeOffset="21753.86">14019 5676 236 0,'11'-28'88'0,"-7"12"-69"0,-1-2 13 0,-3 8 0 16,0 1-4-16,-3-1 3 15,-5-2-2-15,-2 2 2 0,-1 7-17 16,-3-3 3-16,0 12 1 0,-4 7-2 16,1 12 1-16,-4 13-7 15,-1 5-2-15,-2 14-4 16,-1 2-1-16,4 14 8 16,3 14 2-16,8-2 0 15,6-10 0-15,4-9-1 16,7 0 0-16,4-10-6 15,3-2-2-15,0-4-2 16,4-6 1-16,-1-10 0 16,4-9 1-16,4-9-16 0,0-10-4 15,0-6-56 1,-4-3-25-16,0 3-76 16</inkml:trace>
  <inkml:trace contextRef="#ctx0" brushRef="#br0" timeOffset="22474.53">14577 5736 208 0,'7'-22'77'0,"0"6"-60"0,0 4 13 0,-4 5 3 16,1-2-2-16,-4 9 2 15,0 6 1-15,-4 7 2 0,-3 6-20 16,-3 6 6-16,-4 3 2 0,-7 3-4 16,-1 1-1-16,-2 8-9 15,-1 7-2-15,0 0-2 16,4 10-1-16,0-7-3 16,3 3-2-16,1-9 1 15,3-6 1-15,3-7-3 16,4-6 0-16,3-9-4 15,4-3 1-15,4-7-29 16,-4-6-13-16,7-6-42 16,0-4-20-16,4-6-15 15</inkml:trace>
  <inkml:trace contextRef="#ctx0" brushRef="#br0" timeOffset="22775.74">14372 5748 252 0,'-3'-12'96'0,"3"2"-75"0,0-2 12 0,3 6 2 16,4 3-4-16,0 3 2 15,4 6-5-15,3 9 0 16,4 7-16-16,3 3 0 0,0 7 1 15,0 2-3-15,0 13 2 16,0 4-7-16,1 5-3 16,-1-3-4-16,0 1 1 0,0-11 1 15,0-5 2-15,0-10-3 16,1-6-2-16,-5-3-38 16,1-6-15-1,-4-4-102-15</inkml:trace>
  <inkml:trace contextRef="#ctx0" brushRef="#br0" timeOffset="26079.73">15131 5795 200 0,'0'-9'74'0,"0"3"-58"0,0-1 14 16,0 7 1-16,0 0-12 0,0 0-3 15,0 4-3 1,0 2 1-16,0 3-7 0,0 4 0 0,0 6 3 16,0 3-2-16,0 0 1 15,0 9-3-15,0 0-1 16,0 13-6-16,-4 3 1 16,4-3 0-16,0 3 2 15,0-9-1-15,4-7 2 16,3-6-4-16,3-12-2 15,1-1-47-15,3-9-19 16,-3-12-44 0</inkml:trace>
  <inkml:trace contextRef="#ctx0" brushRef="#br0" timeOffset="26352">14859 5955 268 0,'-18'3'101'16,"18"-3"-78"-16,4 7 13 0,-1-7 2 0,4 0-7 16,8 0-1-16,6-7-8 15,11 7-3-15,13-3-11 16,8-3-5-16,0 6 0 0,-3 0-2 15,-5 0-1-15,-2 0 1 16,-4 0-1-16,-4 0-16 0,0 0-6 16,0 6-135-1</inkml:trace>
  <inkml:trace contextRef="#ctx0" brushRef="#br0" timeOffset="26966.03">15515 5777 260 0,'-7'-7'96'0,"11"1"-75"0,6-10 10 0,1 7 1 0,3-7-7 16,7-9 0-16,4 6 0 16,-1 1-1-16,5 8-13 15,-5 7 7-15,-2 6 4 0,-5 7 6 16,1-1 3-16,-8 10-3 16,-3 0 0-16,-3-1-7 15,-4 1-3-15,-4 0-8 16,-3-3-2-16,0-1-4 15,-3-5-1-15,-1 6-3 16,1-4-3-16,3 1 2 0,0-1 2 16,3 1-2-16,4 2-2 15,7-5 2-15,4-1 0 16,3 1 3-16,0-4 1 16,3 10-4-1,5-4-1-15,2 4 1 0,1 3 2 16,0 3 0-16,-4-1-1 15,-7 5 3-15,-3 2 0 16,-11 0 10-16,-4 0 6 16,-7-3-8-16,-3-6-1 15,0 0-6-15,-7 0-3 16,0 0 0-16,-4-4-1 16,-3-2 0-16,-4-4 0 15,1 1-5-15,2-4 1 16,5 0-36-16,6 0-13 15,7-2-22-15,11-4-6 0,7 0-57 16,11-4-64 0,0-8 68-16</inkml:trace>
  <inkml:trace contextRef="#ctx0" brushRef="#br0" timeOffset="27265.55">16069 5400 332 0,'7'-15'123'0,"4"8"-95"0,6 7 18 0,-6 4 4 16,7 5-17-16,3 7-1 16,0 12-8-16,0 16-3 15,0 18-11-15,0 7 5 0,4 0 4 16,-4 7-4-16,-3 2 0 15,-8 16-7-15,-2-9-3 16,-5-13-2-16,-3-3-3 16,-3-13-8-16,-5 1-3 15,1-10-38-15,0-10-18 16,0-5-34-16,4-4-14 16,3-6-33-1</inkml:trace>
  <inkml:trace contextRef="#ctx0" brushRef="#br0" timeOffset="27819.06">16923 5391 244 0,'0'-9'93'0,"0"5"-72"0,0 4 9 0,0 0 2 16,0 0-3-16,-4 0 3 15,-3 4-2-15,-7 5 1 16,-4 0-17-16,1 10 5 0,-4 16 4 0,3-10-3 15,-7 41 0-15,-3 12-11 16,3-3-3-16,1 13-6 16,6 19-1-16,7-10 1 15,8-13 2 1,6-5-1-16,12-16-1 0,2-10 3 16,11-15 2-16,8-4-4 15,6-15-3-15,0-7-41 16,-3-5-19-16,-4-4-45 15,1-3-21-15,-12-7 7 16</inkml:trace>
  <inkml:trace contextRef="#ctx0" brushRef="#br0" timeOffset="28209.32">17357 5623 228 0,'7'-16'85'0,"-4"13"-66"0,-3 0 14 0,0 3 4 0,-3 6-4 16,-4 7 1-16,-4 9-6 16,-3 6 0-16,-4 0-16 15,1 10 2-15,-1-4 0 0,-3 7-5 16,0 0-1-16,0 6-4 16,-1 0-3-16,5 0 2 15,-1-3 0-15,4-7-1 16,3-2-2-16,4-10-17 15,4-6-6-15,3-10-53 16,3-6-23-16,1-6-32 16</inkml:trace>
  <inkml:trace contextRef="#ctx0" brushRef="#br0" timeOffset="28450.61">17113 5588 252 0,'-7'-18'93'0,"11"21"-72"0,6 9 20 0,-3-2 7 16,4 9-8-16,3 9-1 15,4 6-5-15,-1 4 1 16,1 3-19-16,0-1 2 0,-1 7 0 16,1 4-10-16,0 2-2 15,3 0-6-15,3 1-1 16,5-11 3-16,-1-5 1 15,0-13-54-15,0-12-23 16,4-4-97-16</inkml:trace>
  <inkml:trace contextRef="#ctx0" brushRef="#br0" timeOffset="28648.05">17551 5896 324 0,'-4'6'121'0,"15"0"-95"0,10 4 7 16,-7-7-5-16,7 3-18 16,4-3-6-16,7-3-2 15,6 7-2-15,5-7 0 16,3 0-18-16,-4 0-5 0,-3 0-93 16,0 0-68-16,-8 0 63 15</inkml:trace>
  <inkml:trace contextRef="#ctx0" brushRef="#br0" timeOffset="29247.81">18087 5607 280 0,'-7'-6'107'0,"7"3"-83"0,0-3 6 15,3 2-3-15,4-2-4 16,4-3 3-16,0-1-5 16,3 1-3-16,3 6-10 15,5-3 6-15,-1 12 5 0,0 3 1 0,0 13 0 16,-3 10 3-16,-8 5 2 15,-3 1 0-15,-10 3 0 16,-4-1-8-16,-4-5 0 16,-3 6-1-16,0-1-1 15,0 1-5-15,0 0-4 16,0 0-1-16,3-4-1 16,4-2-5-16,3-7 1 15,4-3 0-15,7-9 2 16,4-7-1-16,7-6 2 15,6-6-2-15,8-3-1 16,3 0-2-16,1-1-1 0,-1 1-40 16,-3 3-17-16,-8 3-40 15,-6 6-17-15,-4 0-52 32</inkml:trace>
  <inkml:trace contextRef="#ctx0" brushRef="#br0" timeOffset="29561.19">18521 5294 344 0,'17'9'129'0,"-2"10"-100"0,6 12 15 0,-7-15 3 15,4 9-4-15,3 16 4 16,7 22-13-16,11 12-5 16,7 0-17-16,6 0-5 0,-2 7-1 15,-8 12-3-15,-10-6-2 16,-11-10 0-16,-10-6 1 16,-11-12-8-16,-11-10-1 15,-7-6-42-15,-10-10-20 16,-3-5-45-16,-1-1-18 15,0 0-13 1</inkml:trace>
  <inkml:trace contextRef="#ctx0" brushRef="#br0" timeOffset="30898.52">14217 7056 200 0,'11'-28'74'0,"-4"15"-58"0,3-3 14 0,-6 7 1 16,-1 6 1-16,1-3 4 16,-4 6-9-16,-4 6-4 15,-6 3-13-15,-8 10 2 0,-3 12 4 16,-7 10 1-16,-4 6-1 16,-3 3-4-16,-1 7 0 0,5 15-5 15,2 19 1-15,8-3-5 16,7-7 0-16,3-5-1 15,11-4-2-15,8-7 1 16,9-5-1-16,11-10 4 16,8-9 2-16,-1-13-2 15,0-12-3-15,-3-13-7 16,-4-3-1-16,-3-3-61 16,0-7-27-16,-4 1-48 15</inkml:trace>
  <inkml:trace contextRef="#ctx0" brushRef="#br0" timeOffset="31213.36">14679 7087 256 0,'7'-22'96'0,"-7"19"-75"0,0 9 10 0,-3 4-2 16,-4 9-11-16,-8 9-3 15,-6 6-2-15,-7 4-1 16,-4 3-6-16,1 3 0 0,-1 9 4 0,0 13-4 16,0 3-1-16,4 0-2 15,3-3-3-15,1-7-2 16,3-6 1-16,6-9-6 15,5-6-3-15,6-13-30 16,4-9-11-16,4-10-78 31</inkml:trace>
  <inkml:trace contextRef="#ctx0" brushRef="#br0" timeOffset="31470.19">14386 7200 244 0,'-3'-3'90'0,"6"9"-70"0,4 4 15 0,0-1 2 15,4 0-1-15,3 10 0 16,4 3-4-16,3 3-2 16,4 4-17-16,-1 11 1 0,1 20 2 15,-4 3-6-15,4-4-1 16,-4-9-7-16,4 1-2 15,-4-11-2-15,0-5 0 16,0-1-44-16,-3-12-22 16,-1-6-89-1</inkml:trace>
  <inkml:trace contextRef="#ctx0" brushRef="#br0" timeOffset="31707.99">14884 7269 284 0,'-11'0'107'0,"11"10"-83"0,0 2 15 15,0-6 1-15,4 7-9 16,-1 6-1-16,4 6-10 16,0 12-5-16,0 10-8 15,0 7-5-15,0 5 1 0,1-5-4 16,-1-4 0-16,0-9-21 15,0-7-8-15,0-12-36 16,-4 0-13-16</inkml:trace>
  <inkml:trace contextRef="#ctx0" brushRef="#br0" timeOffset="31888.71">14778 7448 264 0,'7'9'99'0,"7"-6"-77"0,14 1-2 0,-7-4-7 16,18-7-5-16,14 1 2 15,14 0-5-15,-3-4-1 16,-4 1-2-16,-4-1-10 0,-3 1-3 0,-4 3-109 16</inkml:trace>
  <inkml:trace contextRef="#ctx0" brushRef="#br0" timeOffset="32415.63">15328 7263 260 0,'-17'-3'99'0,"17"3"-77"0,0 0 13 16,0 0 1-16,7-10-8 15,3 1 0-15,11-1-4 16,11-2-3-16,7-4-11 0,7 13 5 0,0 0 2 16,-4 6 6-16,-7 7 3 15,-7 2 0-15,-6 4 1 16,-12 3-6-16,-10 3-3 16,-10-1-13-16,-8-2-5 15,-7 0 4-15,-3 0 2 16,3 0-6-16,8 3-1 15,3-7-3-15,7 1 0 16,7 0 3-16,7-1 0 16,7-2 1-16,10 6 2 15,5 0-1-15,-1 2 2 16,4 1-4-16,-1 0 0 16,-2 0 3-16,-1-3 1 15,-3 0-4-15,-8 3 1 0,-3-6 2 16,-7-1 1-16,-7 1 5 15,-7 0 3-15,-10-4-6 16,-15 7-1-16,-14-3-2 16,-7-1-2-16,0-2-2 15,7-4 1-15,8-2-4 16,6-4 1-16,7-3-38 16,11 0-16-16,7-3-29 15,7-4-8-15,18 1-64 16</inkml:trace>
  <inkml:trace contextRef="#ctx0" brushRef="#br0" timeOffset="32699.99">15917 7003 356 0,'4'-13'132'0,"10"19"-103"0,11 10 14 0,-11-3-1 16,10 15-9-16,5 13 3 16,-1 9-9-16,0 6-4 15,-3 10-13-15,-4 12-2 0,-3 10-1 16,-8-9-3-16,-6-1-1 16,-8-12 1-16,-6-7 2 0,-4-5-8 15,-8-10 0-15,-2-7-38 16,3-9-15-16,-1-9-23 15,1-9-9-15,11-4-72 16</inkml:trace>
  <inkml:trace contextRef="#ctx0" brushRef="#br0" timeOffset="33329.72">16736 7021 244 0,'0'-18'90'0,"0"14"-70"0,-4-5 21 15,1 9 4-15,-4 0-8 16,-4 13 1-16,-3 5-11 16,-4 20-2-16,-6 9-14 0,-1 3-4 15,0 4-1-15,4 11-1 16,7 17 0-16,7 12-3 16,7-13 1-16,7-15-2 0,11-3 2 15,3-10-2-15,3-9 2 16,5-9-2-16,-1-13-1 15,0-10-35-15,-3-5-14 16,-4-4-109 0</inkml:trace>
  <inkml:trace contextRef="#ctx0" brushRef="#br0" timeOffset="33673.91">17261 7112 288 0,'7'-15'110'0,"-10"21"-86"0,-1 6 7 16,1 4-4-16,-4 3-6 15,0 9 2-15,-7 7-7 16,-4 2-1-16,-3 10-9 16,-7 10-2-16,-1 12 2 0,-2-3-1 15,2-7 0-15,5-9-6 0,6 1 1 16,4-14-2-16,3-6-2 16,4-5-26-16,4-11-12 15,3-5-78 1,7-7-63-16,-4-13 66 15</inkml:trace>
  <inkml:trace contextRef="#ctx0" brushRef="#br0" timeOffset="33916.64">16958 7159 252 0,'-14'-9'93'0,"17"9"-72"0,5 6 14 0,-1-3 2 15,7 4-1-15,3 2 2 0,4 4-7 16,4 2-2-16,0 13-16 16,0 1-1-16,-1 2-1 0,1 7-6 15,0-1-1-15,-4 13-2 16,0-6-2-16,4-3-17 16,-1-6-6-16,-2-10-42 15,-1-3-18-15,3-10-58 16</inkml:trace>
  <inkml:trace contextRef="#ctx0" brushRef="#br0" timeOffset="34170.94">17463 7275 320 0,'-8'25'121'0,"12"-15"-95"0,7 12 9 0,-4-16-1 16,3 13-16-16,4 9-2 15,7 10-9-15,-3 9-5 16,0 3-1-16,-1 0-1 0,1-6 0 16,-4-3-7-16,0-10 0 15,-3-6-52-15,-1-3-21 16</inkml:trace>
  <inkml:trace contextRef="#ctx0" brushRef="#br0" timeOffset="34411.21">17304 7391 288 0,'10'7'110'0,"12"-10"-86"0,20-4 7 16,-17 1-4-16,17-3-11 15,7-1 1-15,4 1-6 0,0 3-1 16,0 2-6 0,0 4-3-16,-4 0 0 0,-6 4-23 0,-8-4-8 15,-7 9-113 1</inkml:trace>
  <inkml:trace contextRef="#ctx0" brushRef="#br0" timeOffset="34919.82">17981 7078 300 0,'-10'0'112'0,"17"0"-87"0,7-3 4 0,0-4-2 0,3-2-9 15,8-4-1-15,3 1-1 16,1 3 3-16,-1 2-11 16,0 4 9-16,-7 9 3 0,-3 7 1 15,-11 9 2-15,-7 6-7 16,-7 3-1-16,-4 1-5 15,-3-1-1-15,0-6-5 16,0 3-3-16,0 1 0 16,3-7-1-16,8-4-3 15,3 1 0-15,3-3 2 16,4 3 2-16,4 0 0 16,3 3 2-16,4-4-4 0,6 4 0 15,5 0 1-15,2 3 0 16,1 0 0-16,-4 0 2 15,-3 1 14-15,-11-1 7 16,-7-3-5-16,-14 0 0 16,-11 0-11-16,-6-4-2 15,-5 1-3-15,-6-3-2 16,0-1-2-16,0-2 1 16,3-4-17-16,4-5-8 15,7 5-44-15,6-9-17 16,12 0-98-1</inkml:trace>
  <inkml:trace contextRef="#ctx0" brushRef="#br0" timeOffset="35567.48">18584 6899 240 0,'7'-19'90'0,"-3"16"-70"0,3 6 24 15,0-3 6-15,0 10-6 16,0 5-1-16,4 10-5 15,3 16-1-15,3 16-20 16,8 2 5-16,3 1 5 0,1-4-4 16,2 13-1-16,-9 7-8 15,-8 8-4-15,-14-9-8 16,-14-2-3-16,-8-8 0 16,-9-2 0-16,-1-10-17 15,0 1-5-15,-3-10-31 0,0-10-10 16,-1-9-62-16,5-6-26 15,2-6 29 1</inkml:trace>
  <inkml:trace contextRef="#ctx0" brushRef="#br0" timeOffset="36196.37">13938 7924 248 0,'-3'0'93'0,"6"0"-72"0,4-3 14 0,-3 0 2 15,3 0-6-15,0 0-1 16,4 0-8-16,-1 0-1 15,8-1-12-15,6-2 3 0,19 3 2 16,13-13 10-16,22-6 5 16,49-28-4-16,21-34-1 0,46-10-13 15,11-4-4-15,24-18-5 16,-14-3 1-16,0 19 0 16,-28 12 1-16,-24 19-2 15,-19 10-2-15,-20 11-19 16,-22 11-10-16,-24 6-43 15,-22 5-16-15</inkml:trace>
  <inkml:trace contextRef="#ctx0" brushRef="#br0" timeOffset="36648.61">14228 6432 260 0,'-39'19'99'0,"21"-10"-77"0,-7 16 9 0,18-15-2 0,0 2-6 15,7 1-2-15,11-4 11 16,17-12 4-16,18-16-19 15,39-18 4-15,42-23 2 0,53-43-10 16,21-4-2-16,46-3-7 16,10-9-1-16,-6 3-1 15,-12 19 1-15,-16 18 0 16,-36 20 1-16,-11 9-40 16,-14 6-17-16,-17 12-117 15</inkml:trace>
  <inkml:trace contextRef="#ctx0" brushRef="#br0" timeOffset="37308.99">20860 6488 312 0,'-11'-9'115'0,"11"9"-89"0,7 0-1 0,0 0-5 15,7 0-1-15,8 9 3 16,2 1-5-16,8 2 0 16,7-2-10-16,14-4-4 0,17 0 0 0,1 1-2 15,-8-1 2-15,-3 0-33 16,-14 0-14-16</inkml:trace>
  <inkml:trace contextRef="#ctx0" brushRef="#br0" timeOffset="37488.61">21086 6883 276 0,'-25'16'104'0,"25"-13"-81"0,0 7 12 16,3-7 0-16,4-3-12 15,11 0-4-15,17-3-10 0,15 0-4 16,10-4-3-16,7 1-4 0,-4 0 1 16,15-1-39-1,10 1-18-15,4 6-76 16</inkml:trace>
  <inkml:trace contextRef="#ctx0" brushRef="#br0" timeOffset="37922.85">23661 5510 312 0,'-11'-3'118'0,"4"3"-92"0,-10 3 6 15,9 0-2-15,-6 7-8 16,-3 2 1-16,-4 16-3 15,-1 13-3-15,-2 3-9 16,-5 3-3-16,-2 3-1 0,-8 7-2 0,-10 15-2 16,-8 19 1-16,1-3-1 15,3-7 0-15,7-9 2 16,11-6-14-16,6-13-7 16,12-6-15-16,6-15-6 15,4-10-62-15,14-10-28 16,4-9 16-1</inkml:trace>
  <inkml:trace contextRef="#ctx0" brushRef="#br0" timeOffset="38207.67">23019 5554 304 0,'10'-22'115'0,"1"22"-89"0,3 9 14 16,-3 1 3-16,6 12-15 15,8 15-1-15,7 7-5 16,3 7-2-16,0-1-10 16,1 6 2-16,-5 13 2 0,-2 6-5 15,-5 1-3-15,-3-7-1 16,-3-4-1-16,-4-5-16 15,0-10-6-15,0-9-44 16,0-7-18-16,4-9-81 16</inkml:trace>
  <inkml:trace contextRef="#ctx0" brushRef="#br0" timeOffset="38420.21">23491 5915 328 0,'4'6'123'0,"7"3"-95"0,20-2 5 0,-6-7-5 15,17 0-14-15,11 3-3 16,4-3-6-16,3 0-4 16,10 6 0-16,1-3-21 0,-4-3-9 0,-7 6-106 15,-11 4-64 1,-10-1 87-16</inkml:trace>
  <inkml:trace contextRef="#ctx0" brushRef="#br0" timeOffset="38807.79">24412 5447 296 0,'18'-9'112'0,"3"6"-87"0,21-3 18 16,-17 2 2-16,14 4-6 0,7 4-1 15,-4 2-6-15,-3 6-2 16,-7 17-17-16,-11 15 5 0,-14 15 3 16,-21 7-5-16,-22-3 1 15,-16 6-4-15,-5 6 0 16,1 10 4-16,3-7 1 15,7-9-3-15,7-10-1 16,14-11-11-16,11-1-1 16,14-13-4-16,14-6 0 15,18-12 4-15,25 0 1 16,13-7-4-16,1-6 1 16,-8-3-20-16,-10 6-7 15,-7-6-26-15,-14 4-9 0,-11 2-33 16,-7 3-15-16,-10 7-49 15</inkml:trace>
  <inkml:trace contextRef="#ctx0" brushRef="#br0" timeOffset="39227.81">22352 6749 308 0,'28'0'115'0,"-3"0"-89"0,21 0 14 0,-14 0 3 15,38-4 2-15,25-2 6 16,32-3-22-16,29-10-7 16,20 6-13-16,14-2-6 0,4 2-2 15,11 4-1-15,-18 3 2 16,-7-1-1-16,-7-2-1 0,-25-1 1 15,-21-2 1-15,-21-1-23 16,-18 10-11 0,-21-3-45-16,-18 6-21 0,-13 6-56 15</inkml:trace>
  <inkml:trace contextRef="#ctx0" brushRef="#br0" timeOffset="39738.86">23417 7097 292 0,'4'-10'110'0,"-8"10"-86"0,-6 10 20 16,6-4 2-16,-6 6-9 15,-11 17 1-15,-11 2-16 16,-11 7-5-16,-6-1-10 16,0 4-5-16,-1 6 1 0,8 13-2 15,0 2-1-15,-1 4 1 16,4-6 1-16,4-10-3 15,0 0 0-15,3-12-15 16,7-4-6-16,8-12-20 16,6-9-9-16,11-10-25 15,7-6-12-15,7-16-30 16</inkml:trace>
  <inkml:trace contextRef="#ctx0" brushRef="#br0" timeOffset="39994.23">22959 7087 288 0,'3'-9'107'0,"1"15"-83"0,3 4 17 0,0-7 4 16,0 12-2-16,4 7 2 16,-1 7-14-16,4 2-4 15,0 6-16-15,4 7-2 0,-4 19 1 16,4 19-6-16,3-4-2 15,7-3-1-15,0-12 1 0,4 0-1 16,-4-10-1 0,-3-6-21-16,0-12-9 15,-4-10-47-15,-3-16-20 0,-8 0-57 16</inkml:trace>
  <inkml:trace contextRef="#ctx0" brushRef="#br0" timeOffset="40280.29">23559 7181 324 0,'-11'-6'123'0,"11"3"-95"0,3 6 16 0,5 0 0 15,-1 3-11-15,3 7-2 16,1 3-11-16,-4 9-5 15,0 6-8-15,0 4-1 0,0 15 4 16,4 19-6-16,-1 0-2 16,1-7-1-16,-1-8-1 15,1-1-20-15,-4-12-9 16,-4-10-21-16,1-3-8 16,-4-3-16-16,-4-9-3 15</inkml:trace>
  <inkml:trace contextRef="#ctx0" brushRef="#br0" timeOffset="40504.93">23407 7429 288 0,'-35'-6'107'0,"31"9"-83"0,8 6 15 15,3-6 1-15,7 4-7 16,14-4 3-16,21-3-11 15,22-3-6-15,6-4-10 16,-2 1-4-16,-1 0 1 0,-4 0-5 16,-13 2-1-16,-15 1-20 15,-10 3-9-15,-11 3-95 16,0 7-41-16,-7-1 40 16</inkml:trace>
  <inkml:trace contextRef="#ctx0" brushRef="#br0" timeOffset="41002.15">23978 7166 376 0,'0'-3'143'0,"11"-7"-112"0,21-12 3 0,-8 6-5 16,15-2-7-16,11-1 2 15,-1 3 0-15,-3 7 2 16,-4 9-14-16,-7 6 6 0,-10 13 3 16,-11 6 0-16,-7 6-1 15,-10 1-6-15,-4-1-1 0,-4-6-6 16,-3 3 1-16,0-6-5 16,3-6-2-16,4-4-3 15,4 1-1-15,6 0 2 16,4-1 0-16,4 4 3 15,3 6 1-15,4 9-4 16,-1 7 1-16,4 6 0 16,1 3 0-16,6 0 0 15,4-3 0-15,-4-7 2 16,-4-2 1-16,-2-10 5 0,-12 3 5 16,-6-6-3-16,-15-3 0 15,-10 0-6-15,-7-4-1 16,-4-5-1-16,-14-1 1 15,-10-6-4-15,-11 7 0 16,3-10-8 0,8 6-4-16,6-3-24 0,12-3-11 15,9 0-46-15,15 0-17 16,21 0-81 0</inkml:trace>
  <inkml:trace contextRef="#ctx0" brushRef="#br0" timeOffset="41736.66">25414 4820 264 0,'-18'-40'101'0,"11"11"-78"0,-7-18 2 0,7 25-5 16,-3-12-13-16,-4 2-4 15,-11-5-2-15,-14-4-1 16,-17-6 0-16,-15-9 11 0,-10-10 5 16,-21 3-2-16,-25-3 0 15,-4 10-2-15,-35 6 2 16,0 12-7-16,-28 13-4 16,-3 22 11-16,-22 25 5 15,8 40 4-15,-1 20 3 16,-7 34-8-16,7 28 0 15,-17 35-7-15,3 25-1 16,-14 37-2-16,25 7 2 16,-3 31 8-16,31 6 3 15,49-24 3-15,53-11 0 0,68-11-11 16,56-17-5-16,59 1-1 16,47-26 0-16,67 7 1 15,52-13 0-15,33-31-7 16,31-34-2-16,24-35 0 15,26-29 2-15,24-27 2 16,14-38 1-16,11-47 0 16,4-32 0-16,-19-12-2 15,-31-38-2-15,-21-12 1 16,-42-31 1-16,10-45-1 16,-88-31-1-16,-71-15 3 15,-60-29 0-15,-63-19-4 0,-88-18 1 16,-60 25-2-16,-89 15-2 15,-70 54-2-15,-64 65 1 16,-49 54-10 0,-35 53-6-16,-18 32-46 0,15 34-18 15,45 25-118 1</inkml:trace>
  <inkml:trace contextRef="#ctx0" brushRef="#br0" timeOffset="45279.6">1531 10577 268 0,'-3'0'101'0,"13"-3"-78"0,15-16 11 0,-4 3 1 15,18-6-6-15,14-6 3 16,0 0-3-16,17 0 0 15,15 6-16-15,7 6-3 0,3 7-3 16,0 6-3-16,7 3-1 16,8 3-1-16,-8 3-2 15,-10 0 1-15,-11-3 1 16,-18-3-1-16,-6-3-1 16,-18 0-52-16,-8 3-23 15,-6 10-81 1</inkml:trace>
  <inkml:trace contextRef="#ctx0" brushRef="#br0" timeOffset="45623.68">2237 10380 288 0,'-7'-22'110'0,"7"15"-86"0,0 7 2 0,3 3-3 16,1 10-6-16,3 21 1 15,0 14-3-15,3 8-1 16,-3 13-8-16,-3 22-4 0,-4 19-1 15,-4-1-1-15,-3 10 2 16,-3 16 1-16,6-22 1 16,4-16-7-16,11-12-2 15,3-25-40-15,7-10-15 16,7-16-78 0</inkml:trace>
  <inkml:trace contextRef="#ctx0" brushRef="#br0" timeOffset="46014.85">2787 10991 280 0,'-39'-31'107'0,"18"24"-83"0,-11 17 2 15,18-1-6-15,-4 10-11 16,-10 15-3-16,-3 7 1 15,2 6 2-15,5 19-4 16,13 6 4-16,11 3 3 0,18-6-2 16,17-9 2-16,18-7-1 15,-4-12 1-15,4-13-4 16,7-9 0-16,0-9-1 0,0-17 3 16,0-21-1-16,-4-19 2 15,-17-6 5-15,-7-1 2 16,-18 1-1-16,-21 3 2 15,-25 3-10-15,-10 3-5 16,-14 13-6-16,-11 15 1 16,-4 13-4-16,11 9-1 15,4 7-11-15,24-1-3 16,18 7-43-16,14 6-17 16,17 3-79-1</inkml:trace>
  <inkml:trace contextRef="#ctx0" brushRef="#br0" timeOffset="46286.36">3373 11163 380 0,'-4'0'143'0,"8"7"-112"0,-4 11 3 16,3-2-5-16,-3 19-16 15,0 27-2-15,0 20-6 16,-3 18-4-16,-1 26 0 16,-3 8-1-16,0 11 2 0,3-1-6 15,1-12 1-15,3-23-19 16,0-15-6-16,0-21-7 0,3-26-4 16,4-22-31-16,4-22-13 15,7-22-40 1</inkml:trace>
  <inkml:trace contextRef="#ctx0" brushRef="#br0" timeOffset="46587.6">3397 11330 320 0,'0'47'121'0,"14"-7"-95"0,8 17 5 0,-1-38-4 16,14 3-3-16,18-7 3 15,-4-8-8-15,18-11-1 16,-10-18-11-16,13-15 9 0,-10-4 4 16,0 0 7-16,-21-3 4 0,-14 4-13 15,-25-4-3-15,-18-10-9 16,-14-8-4-16,-13-14-1 16,-23 7-1-16,-16 10-3 15,6 15 2-15,-10 16-6 16,14 18 0-16,10 20-19 15,4 15-6-15,22 6-43 16,13 4-16-16,11-7-74 16</inkml:trace>
  <inkml:trace contextRef="#ctx0" brushRef="#br0" timeOffset="47304.69">1178 11822 280 0,'46'-25'104'0,"-7"12"-81"0,10-2 9 15,-24 8-2-15,7-2-3 16,14-1 3-16,7 1-5 16,24 0-3-16,1 2-12 15,6 1 2-15,26-3 4 0,13 2 3 16,4-2 1-16,32-4-5 15,14-2-1-15,14 2-6 16,14 1-3-16,25 2-2 16,-4 4 0-16,32 3-2 15,11 3-1-15,10 3 1 16,21 3 1-16,0 4-3 0,11-1 0 16,28 1 3-1,11-1 1-15,3-3-4 0,15-3 1 16,17-3 0-16,17-3 2 15,19 0-3-15,6 0 0 16,7 0 1-16,4 0 0 16,-3 3 0-16,6 0 2 15,4 6-1-15,0 0-1 16,4 0-2-16,6-2 1 16,4-4 3-16,7-7 1 15,8-2-4-15,-5-7-1 16,-6-3 5-16,-11 1 3 15,-11-1-3-15,-13 6 0 16,34-6-3-16,-48-2-1 16,-15-5 1-16,-36-2 2 0,-38 0-3 15,-10-3-2-15,-43 2-1 16,-28 1 3-16,-35 9-22 16,-47 10-9-16,-45 0-26 15,-35-1-9-15,-32-2-35 16,-29 2-15-16,-27-2 1 15</inkml:trace>
  <inkml:trace contextRef="#ctx0" brushRef="#br0" timeOffset="48025.99">10022 9862 296 0,'0'-66'110'0,"4"54"-86"0,7-13-15 16,-4 12-14-16,3-3-1 15,4-2 5-15,0 2-1 16,1 0-1-16,-5 13 2 16,1 3 9-16,-4 10 4 0,-7 12 6 0,-4 12 1 15,1 29-2-15,-1 21 2 16,1 10-4-16,-1 35-1 15,4 18-2-15,7 32 2 16,4 22-5-16,6 46-1 16,5 26 0-16,2 19 2 15,1 37-1-15,-7 29 0 16,-8-1-3-16,-3-6 1 16,-7 0-2-16,0 16 0 15,-3-9-1-15,-1-17 2 16,1 7-3-16,3 10-2 15,0-29 0-15,-4 0-1 16,1 1-5-16,-4-33 1 16,-4 17-11-16,-7-32-6 15,1-6 5-15,-5-41 2 0,5-18-10 16,-1-36-2-16,4-39-19 16,0-39-7-16,10-31-82 15</inkml:trace>
  <inkml:trace contextRef="#ctx0" brushRef="#br0" timeOffset="49169.6">11748 10248 200 0,'-8'-32'74'0,"12"23"-58"0,0-7 14 0,-1 13 3 16,1-3-2-16,-1-3 24 15,1 18-8 1,-4 7-25-16,0 15 1 0,-4 32 0 16,-3 25-3-16,-4-1 0 15,4 23-9-15,0 15-2 16,4-9-5-16,3-6-3 16,3-6-3-16,8-4 1 0,3-18 7 15,4-10 6-15,-1-22-2 16,4-22 0-16,1-25-4 15,2-12-1-15,1-13-3 16,0-6-2-16,-1-4 1 16,1-5-1-16,-4-4 0 15,-3-9 0-15,-7-10 0 16,-8 10 0-16,-6 0-3 16,-12 3 2-16,-6 6-1 15,-11 7 0-15,-6 5 0 16,-1 10-2-16,4 13 0 15,-1 3 3-15,12 6 0 16,6 3 1-16,14 1 0 0,19-7 0 16,13-7-3-16,14-8 0 15,11-13 2-15,25-16 0 16,10-13 1-16,-3-12 2 16,-8-3 1-16,-6 0 1 15,-11 3 0-15,-11-16 0 16,-14-2 0-16,-17-4 0 15,-18 6-2-15,-21 0 1 16,-29 10-7-16,-24 12 1 16,-3 26-1-16,-8 21-1 15,-10 22 1-15,-4 16 3 16,14 25-5-16,25 10 0 16,32 2-24-16,32-2-8 0,27-7-20 15,15-3-8-15,18 0-73 31</inkml:trace>
  <inkml:trace contextRef="#ctx0" brushRef="#br0" timeOffset="49662.59">12679 10800 244 0,'-53'-10'90'0,"32"4"-70"0,-15 0 13 0,22-1-1 15,-3 1-13-15,-1 3-3 16,-3 0-3-16,-4 3-1 16,-3 3-6-16,3 6 0 0,-3 10 4 15,-4 19-2-15,1 18 3 16,-1 4-6-16,4 3-3 15,10-1-1-15,14 1 1 16,19-7 5-16,16-12 6 16,15-15-3-16,28-20 0 15,22-12-4-15,-1-13 1 16,0-3 5-16,4-12 2 16,0-10 1-16,-11-12 1 0,-18 3-2 15,-17 0-1-15,-17 3 6 16,-26 6 2-16,-28 3-10 15,-20 1-4-15,-12 2-7 16,-17 4-1-16,-21 6-1 16,-4 3 0-16,11 12-3 15,14 10 1-15,18 0-9 16,17 10-4-16,14 2-24 16,25-2-9-16,25-4-12 15,18-3-3-15,10 0-80 16</inkml:trace>
  <inkml:trace contextRef="#ctx0" brushRef="#br0" timeOffset="49947.08">13681 9881 336 0,'-11'-47'126'0,"11"44"-98"0,-3 3-1 0,3 3-6 16,-4 19-11-16,-3 19 0 16,-4 18 0-16,-6 7 1 15,-4 16-5-15,-8 34-2 0,1 6 0 16,0 6-2-16,3 14-2 16,4-14-2-16,7-15 1 0,7-22-1 15,3-19 0 1,8-16-22-16,3-21-10 15,0-13-48-15,0-16-22 0,0-25-19 16</inkml:trace>
  <inkml:trace contextRef="#ctx0" brushRef="#br0" timeOffset="50142.03">13053 10577 288 0,'17'9'110'0,"22"-9"-86"0,46 0-2 15,-43-9-5-15,22 0 9 0,31-4 10 16,11-6-7-16,7-3-2 16,17 0-16-16,-6 0-7 0,-15 4 0 15,-17-1-3-15,-11 0 2 16,-14 3-42-16,-14 1-16 16,-14-1-100-1</inkml:trace>
  <inkml:trace contextRef="#ctx0" brushRef="#br0" timeOffset="50473">14171 9455 272 0,'-14'-60'101'0,"7"54"-78"0,3-1 9 15,4 7 11 1,0 16-13-16,0 15-2 16,-3 29 0-16,-4 6-16 15,-7 37 0-15,-7 26 1 0,-8 12-7 16,-6 31-3-16,0-5-2 16,-1 8-1-16,1-5 0 15,7-26 2-15,3-22-1 16,8-18-1-16,6-20-10 15,8-18-4-15,6-25-26 16,8-22-9-16,6-13-24 16,8-6-8-16,10-10-34 15</inkml:trace>
  <inkml:trace contextRef="#ctx0" brushRef="#br0" timeOffset="51208.36">14443 10502 272 0,'-36'3'104'0,"26"3"-81"0,-8 10 7 0,11-7-1 16,-3 10-9-16,-8 3-2 0,-3 13-4 15,-7 5 1 1,-4 17-8-16,0 15 0 0,7 3 3 15,15-9 0-15,17-16 4 0,14-6-3 16,14-16-1-16,11-12-4 16,11-13-1-16,3-19-1 15,0-15 2-15,-8-13 3 16,-9 3 2-16,-8-6-3 16,-14 0 0-16,-10-6-3 15,-15-13 0-15,-10-6-6 16,-7 3 1-16,-7 22-2 15,-4 13 0-15,4 18-3 16,0 22-1-16,3 16-17 16,7 13-8-16,11 5-8 0,4 7-1 15,10 10-2-15,7 9 0 16,11-1 19-16,6 1 9 16,5-12 15-16,-1-10 9 15,-3-10 20-15,-8-6 8 16,-3-12 0-16,-3-10 2 15,-4-9-13-15,0-13-5 16,0-12-3-16,4-13-1 16,0-2-5-16,3-8 0 15,4 4 1-15,6 0 1 16,1 7-4-16,0 8 1 16,-7 7-5-16,-11 19-2 15,-7 3-2-15,-11 9 0 0,-3 6-2 16,-3 4 2-1,2-3-2-15,5 6-1 0,3-7-2 16,11-3 1-16,10-2-1 16,14-7-2-16,7 0 5 15,4 0 1-15,0 6 0 16,-7 10-2-16,-7 12 1 16,-4 25-1-16,-11 4 0 15,-2 2 0-15,-5-5 0 16,-3-11 0-16,4-5-18 15,3-16-8-15,4-9-50 16,6-10-23-16,8-6-68 16</inkml:trace>
  <inkml:trace contextRef="#ctx0" brushRef="#br0" timeOffset="53159.75">12023 12521 132 0,'7'-25'49'0,"-4"16"-38"0,1-10 30 0,-1 12 13 0,-3-2-25 16,0 0-10-16,0 2 21 15,-3 4 9-15,-1 6-24 16,-3 10-11-16,-3 9-6 0,-4 9-3 16,-8 10 2-16,-2 28-2 15,-8 34 0-15,-7 10-1 16,-7 35 0-16,4 5-2 15,7-8 1-15,17 11-4 16,22-21 0-16,17-19 3 16,14-25 1-16,11-16-1 15,7-15-2-15,7-16 1 16,0-10 1-16,-7-12-21 16,-8-9-7-16,-9-10-62 0,-5-3-25 15,-13-13 12 1</inkml:trace>
  <inkml:trace contextRef="#ctx0" brushRef="#br0" timeOffset="54932.24">12746 12819 176 0,'7'-25'66'0,"-4"15"-52"0,5-2 17 0,-5 6 4 15,1-4-6-15,-1 10 0 16,1 0 4-16,-4 6 1 15,-4 7-18-15,-3 22 2 0,-7 8 2 16,-7 4-5-16,-4 10 0 16,-7 2-9-16,1 14-4 15,-5 14-1-15,5-2 1 16,2-3-1-16,5-7-1 16,2-9 1-16,8-13-1 15,4-3-9-15,3-15-2 16,3-10-36-16,1-10-16 0,6-5-67 15</inkml:trace>
  <inkml:trace contextRef="#ctx0" brushRef="#br0" timeOffset="55204.45">12548 12659 252 0,'-3'-13'93'0,"10"13"-72"0,7 13 14 0,-3-7 2 16,3 10-10-16,0 12-1 15,3 19-9-15,5 16 0 16,-1 6-10-16,-4 6-2 0,-3 16 1 16,-3 16-3-16,0-4 0 15,-1-12-1-15,1 0-2 16,3-9-19-16,0-13-8 15,0-16-26-15,4-22-9 16,6-12-62 0</inkml:trace>
  <inkml:trace contextRef="#ctx0" brushRef="#br0" timeOffset="55458.08">13208 12712 264 0,'-4'-3'101'0,"12"6"-78"0,-1 10 15 16,0-4 2-16,0 13-13 15,3 13-1-15,1 15-6 16,-1 0-3-16,1 13-9 16,-4 6-3-16,0 12-1 0,-3 7-5 15,-1-6 1-15,1-10 0 16,-1-6 0-16,1-13-36 15,-1-12-13-15,1-10-61 16,-1-3-64-16,-3-12 56 16</inkml:trace>
  <inkml:trace contextRef="#ctx0" brushRef="#br0" timeOffset="55639.56">12972 13123 288 0,'-4'6'110'0,"18"1"-86"0,22-1-4 0,-8-6-7 16,18 0-12-16,14 0-1 15,3 0 0-15,8-3 2 16,6 0-1-16,1-4-9 0,-8 1-3 0,-3 3-113 31</inkml:trace>
  <inkml:trace contextRef="#ctx0" brushRef="#br0" timeOffset="56118.02">13720 12703 272 0,'-36'-6'101'0,"40"3"-78"0,13-4 2 16,1 1-3-16,3-7-3 15,7 4 1-15,8 0 4 0,6 5 2 16,4-2-13 0,0 6 12-16,-7 10 5 0,-8-1-2 0,-9 0-2 15,-15 13-10-15,-11 3-5 16,-10 4-6-16,-4 2-2 16,1-3-3-16,3-3-3 15,6 0 2-15,5 1 0 16,3-5-2-16,11 8 0 15,6-1 2-15,8 3 2 16,7-3 0-16,3 7-1 16,0-4 1-16,0 4 1 15,1-1-1-15,-5 1 2 16,-2-1-4-16,-8-2 0 0,-11-7 3 16,-10 3 3-16,-7 3-2 15,-17-2 0-15,-15 5-3 16,-14-6-1-16,0-3-1 15,0-3 0-15,4 0-3 16,6 0 1-16,8-3-27 16,7-3-11-16,10-4-26 15,8-2-7-15,10-1-72 16</inkml:trace>
  <inkml:trace contextRef="#ctx0" brushRef="#br0" timeOffset="56404.56">14464 12333 332 0,'-18'3'123'0,"18"32"-95"0,7 43 16 0,4-44 0 15,3 13-9-15,0 19 2 16,4 38-15-16,-4-1-3 16,-4 10-11-16,-6 16-5 0,-11-4-2 15,-7-12-1-15,-11-10 0 16,0-12-16-16,1-15-4 16,6-20-39-16,4-18-14 0,3-23-92 31</inkml:trace>
  <inkml:trace contextRef="#ctx0" brushRef="#br0" timeOffset="56777.54">14827 10480 336 0</inkml:trace>
  <inkml:trace contextRef="#ctx0" brushRef="#br0" timeOffset="57858.43">14721 12095 240 0,'-28'-10'90'0,"21"10"-70"0,0-3 15 16,7 0 0-16,4 0-12 16,3-3 0-16,3-4-3 15,8-2 2-15,3-1-12 16,4 7 1-16,3 6 2 0,4 6 2 15,3 7 0-15,0 2 4 16,-3 4 2-16,-7 3-2 16,-8 3 0-16,-13 6-1 15,-15 4 0-15,-3 6-5 16,-3 3-3-16,2-4-5 0,1-5-4 16,4-4 0-16,6-3-1 15,4-6 0-15,7-3 2 16,7-3-1-16,8-4-1 15,6-5 1-15,4-4-1 16,-8 0-16-16,-3-3-4 16,-3 0-56-16,-4 0-23 15,0 0-68 1</inkml:trace>
  <inkml:trace contextRef="#ctx0" brushRef="#br0" timeOffset="58325.95">15138 12982 228 0,'10'3'85'0,"-6"0"-66"0,-1 0 14 0,1-3 4 16,-4 4-4-16,3-1 1 15,1 0-6-15,3 0 0 16,4 0-16-16,3-3 2 0,3 0 2 16,4 0-6-16,4 0-3 15,3 3-2-15,1 3-1 16,-1 1-9-16,-7 2-4 0,-7 1-130 15,-3 2-80 1,-8 7 89-16</inkml:trace>
  <inkml:trace contextRef="#ctx0" brushRef="#br0" timeOffset="58492.89">15014 13361 304 0,'-7'4'112'0,"25"-4"-87"0,24-7 9 15,-14 1-1-15,8 0-17 16,6-4-1-16,4 1-7 16,3 3-3-16,1-1-2 15,-1 7-33-15,0 7-13 0,1 2-101 16</inkml:trace>
  <inkml:trace contextRef="#ctx0" brushRef="#br0" timeOffset="59194.38">16760 12358 212 0,'-7'-25'79'0,"4"16"-61"0,-1 2 15 0,4 4 3 16,-3 3-9-16,-4 3-1 15,0 4 5-15,-4 5 2 16,-3 10-17-16,-4 16 4 0,-6 9 1 15,-8 12 0-15,-7 26-1 16,-3 31-6-16,-1 0-1 0,1 16-6 16,10 6-2-16,8-7-2 15,10-15-3-15,10 0-2 16,18-15 1 0,18-17 3-16,10-21 3 0,4-13-11 15,0-18-3-15,-4-17-34 16,-3-5-11-16,-7-10-44 15,-4-10-15-15,0 10-4 16</inkml:trace>
  <inkml:trace contextRef="#ctx0" brushRef="#br0" timeOffset="59541.98">17110 12681 264 0,'0'0'99'0,"0"3"-77"0,0 10 9 0,0-4-2 15,-4 10-9-15,-3 12 1 16,-3 23-8-16,-8 2 0 0,-3-3-8 16,-4 7-1-16,-3-4 2 0,0 13-5 15,-1 3-1-15,5-3 0 16,3-9 2-16,3-4-21 16,0-15-7-16,8-6-27 15,3-13-11-15</inkml:trace>
  <inkml:trace contextRef="#ctx0" brushRef="#br0" timeOffset="59795.59">16820 12709 252 0,'-21'6'93'0,"21"4"-72"0,4 9 14 0,-1-10 0 15,4 13-5-15,8 13 0 16,2 8-6-16,8 4-3 16,3 0-11-16,0 1 0 0,4-1 1 15,3 3-9-15,1 0 0 16,-1 6 0-16,-3-5 1 16,-8-8-19-16,1-8-7 15,-7-7-43-15,-4 0-18 16,0-12-46-1</inkml:trace>
  <inkml:trace contextRef="#ctx0" brushRef="#br0" timeOffset="60036.49">17325 12650 284 0,'-11'-4'107'0,"15"14"-83"0,-1 9 8 15,1-10-2-15,7 13-7 16,3 19 0-16,3 15-8 16,8 4-2-16,0 3-7 15,-1-1-2-15,1 1 0 0,-4 6-5 16,0 0 1-16,-7-9-13 16,-6-13-5-16,-1-4-43 15,-7-14-20-15,-4-14-49 16</inkml:trace>
  <inkml:trace contextRef="#ctx0" brushRef="#br0" timeOffset="60217.35">17166 13007 260 0,'7'0'99'0,"11"3"-77"0,14 3-9 0,-11-6-7 16,18 7-6-16,14-4 0 15,6-3 2-15,-2 6 1 16,-1-3-1-16,-6-3-32 0,-8 0-13 0,4-9-60 16</inkml:trace>
  <inkml:trace contextRef="#ctx0" brushRef="#br0" timeOffset="60681.58">17787 12640 304 0,'-11'0'112'0,"11"0"-87"0,11-3 0 16,0-3-5-16,10 6-3 15,7 0 4-15,11 6 2 16,3-3 3-16,-3 7-14 16,0-1 9-16,-7 0 5 0,-4 7-8 15,-11-3 0-15,-6 2-4 16,-7 1 1-16,-8 0-8 0,-7-4-2 15,-6 7-3-15,-1 0-2 16,4 3-2-16,0-3-1 16,3 3-1-16,8 3 3 15,10 0 0-15,7-3 1 16,4 6 0-16,6-6 2 16,1 0-3-16,3 0 0 15,4 0 1-15,7 6 0 16,-4-3 2-16,-3-3 1 15,-11 0-1-15,-10 6-2 16,-11 0 9-16,-11 4 4 16,-3-1-6-16,-4 0-2 15,-3-9-3-15,0 3-2 0,-4-6 1 16,0 0-1-16,-3-6-22 16,4-4-10-1,-5 0-31-15,1 1-10 0,0-7-34 16,7 6-12-16,3-9-3 15</inkml:trace>
  <inkml:trace contextRef="#ctx0" brushRef="#br0" timeOffset="60938.21">18486 12345 372 0,'38'22'140'0,"-16"10"-109"0,6 30 9 0,-14-33-2 16,4 11-11-16,-1 14 1 15,1 21-15-15,-4 19-6 16,-4-3-4-16,-6 0 0 0,-4 6 0 16,-7 0-1-16,0-9-2 15,-4-13-21-15,1-12-11 16,3-10-33-16,0-12-11 15,0-6-86 1</inkml:trace>
  <inkml:trace contextRef="#ctx0" brushRef="#br0" timeOffset="61417.41">19188 12308 288 0,'-25'-10'107'0,"18"4"-83"0,-4 3 8 0,8 3 1 15,-4 0-8-15,0 9 0 16,-4 13-5-16,-3 19 0 15,-7 12-11-15,-7 10-3 0,-8 22 0 16,-3 28-1-16,1-4 0 16,9-2-1-16,12 9 0 15,17-3-2-15,17-16 1 16,15-18-4-16,3-14 0 16,1-14-12-16,-1-14-7 15,0-15-58-15,4-9-23 0,0-20-37 16</inkml:trace>
  <inkml:trace contextRef="#ctx0" brushRef="#br0" timeOffset="61718.38">19731 12521 308 0,'-4'-16'115'0,"4"7"-89"0,0 9 8 0,0 0-1 16,-7 6-10-16,-3 7 1 15,-4 12-9-15,-8 6-4 16,-6 10-6-16,-7 22-2 0,-11 9 1 16,-3 3-2-16,-1-6-2 15,4-6 1-15,8-10 1 16,2-6-3-16,8-3 0 15,7-10-26-15,7-8-11 16,7-14-105 0,10 4-61-16,4-13 90 15</inkml:trace>
  <inkml:trace contextRef="#ctx0" brushRef="#br0" timeOffset="61959.66">19350 12530 260 0,'-4'-6'99'0,"4"6"-77"0,11 19 18 16,-8-19 2-16,8 16-7 15,10 9 0-15,4 6-12 16,0 13-1-16,-4 19-13 16,0-1-5-16,0 7-1 0,-3-6 0 15,-1-3 1-15,1-10-5 16,0-6 1-16,-1-7-29 15,1-8-10-15,0-14-32 16,3 1-12-16,3-7-42 16</inkml:trace>
  <inkml:trace contextRef="#ctx0" brushRef="#br0" timeOffset="62182.02">19981 12424 312 0,'-10'44'118'0,"13"-10"-92"0,1 13 6 0,-1-25-4 15,4 10-10-15,0 11 0 16,1 14-10-16,2 6-3 16,4 6-3-16,4-13-2 0,-8 4 3 15,1-13-11-15,-4-10-4 16,0-2-47-16,-3-10-21 0,3-6-54 15</inkml:trace>
  <inkml:trace contextRef="#ctx0" brushRef="#br0" timeOffset="62376.94">19699 12747 268 0,'-3'3'101'0,"20"3"-78"0,33 4 4 15,-22-10-3-15,18 9-12 0,7-3-2 16,3-3-5-16,8-3-2 16,10 0-1-16,-4 0 1 0,-6-3 0 15,-8-3-34-15,-10 6-14 16,-4 0-79 0</inkml:trace>
  <inkml:trace contextRef="#ctx0" brushRef="#br0" timeOffset="62874.86">20458 12367 304 0,'3'10'112'0,"11"-7"-87"0,11 13 9 16,-11-13-4-16,7 3-7 15,11-3 0-15,7 10 10 16,3 2 3-16,-3 4-18 16,-11 0 5-16,-10 3 1 0,-18-3-6 15,-11 6 0-15,-10-3-11 16,0 0-2-16,0-3-5 16,3-1-1-16,7 1 1 15,4-3 0-15,4-4 0 16,3 1 0-16,7 0-3 15,4-1 2-15,3 4 1 0,7 6 0 16,3 9 0 0,5 7 0-16,2 2 0 0,-2-2 2 15,-5 0-3-15,-2-1 0 16,-12-5 3-16,-6-7 1 16,-11-3 1-16,-11-3 0 15,-10-4-2-15,-8 1-2 16,1-4-2-16,-4-2 1 15,1-4 1-15,2 0 0 16,1 1-18-16,7-1-8 16,3 0-26-16,4-3-12 15,3-3-28-15,8 7-12 16,3-4-28 0</inkml:trace>
  <inkml:trace contextRef="#ctx0" brushRef="#br0" timeOffset="63160.52">21033 12173 392 0,'17'16'145'0,"-17"-16"-112"0,36 40 10 16,-29-33-2-16,17 40-8 15,-3-6 3-15,22 34-14 16,-8-16-3-16,18 64-11 16,-11-26-3-16,1 35 1 0,-12-32-5 0,-13 25-1 15,-7 20 0 1,-11-23 2-16,-7-22-25 16,-8-18-10-16,-2-20-40 0,-4-8-19 15,-1-14-88 1</inkml:trace>
  <inkml:trace contextRef="#ctx0" brushRef="#br0" timeOffset="66595.64">2053 12706 248 0,'4'0'93'0,"-4"0"-72"0,3 0 11 16,-3 0 3-16,0 0-10 16,0 3 0-16,-3 3-5 15,-1 4-1-15,1 9-10 16,-11 12-3-16,-4 13 0 0,-7 6-3 16,1 0 0-16,-5 7-3 15,1-7-1-15,-7 9-1 16,3-2 0-16,0-4-9 0,11-6-5 15,0-12-10-15,7-7-1 16,0-12-35-16,10-16-14 16,1-7-33-1</inkml:trace>
  <inkml:trace contextRef="#ctx0" brushRef="#br0" timeOffset="66881.17">1799 12681 248 0,'-7'-6'93'0,"7"-1"-72"0,4 7 9 0,-4 0 2 0,7 0-7 15,-4 10 3-15,4 6-14 16,4 18-3-16,-1 19-7 15,5 10-1-15,-1 3 1 0,0 6-5 16,3 6-1-16,-2 4 1 16,2-1 0-16,-3-8-10 15,4-14-3-15,3-12-22 16,0-19-7-16,7-21-78 16</inkml:trace>
  <inkml:trace contextRef="#ctx0" brushRef="#br0" timeOffset="67331.33">2258 12251 244 0,'-7'-15'93'0,"14"12"-72"0,-4-7 9 0,1 7 2 15,3-3-9-15,0 0-1 16,0-1-8-16,0 1-1 16,0 3-8-16,0 0 6 0,4 0 2 0,3 3 0 15,4 3 0-15,-4 3-1 16,-4 7 2-16,4 8-3 15,-7 11-1-15,-7 9-2 16,-3 2 0-16,-4 1-2 16,-7 3 1-16,0-6-2 15,-4-3 0-15,7-10-3 16,4 3-2-16,4-6-2 16,6-3 1-16,4-3 1 15,11-3 2-15,3-4-1 16,11-5 2-16,-4-4-4 0,11-3 0 15,-4-3-52 1,0-4-22-16,-17 7-85 16</inkml:trace>
  <inkml:trace contextRef="#ctx0" brushRef="#br0" timeOffset="67725.85">2558 13026 268 0,'-22'9'101'0,"22"-9"-78"0,8-3 11 16,-1-3-1-16,3 6-7 16,8-10 2-16,7 10-5 15,6-3 0-15,1 3-12 16,-4 0-4-16,4 3-3 0,3-3-5 0,-3 7 1 15,-4-4 0-15,4-3 0 16,7 0-38-16,-4-10-16 16,4 4-94-1</inkml:trace>
  <inkml:trace contextRef="#ctx0" brushRef="#br0" timeOffset="68067.37">2741 12694 280 0,'7'-7'104'0,"0"4"-81"0,11 9 12 16,-11-2 0-16,3 5-8 16,1 10-1-16,3 15-10 15,-3 16-5-15,-4 7-6 16,0-1-4-16,-7 7 0 0,0 0-4 16,-4 3 0-16,1-1 4 15,-1-5 3-15,4-13-10 16,4-16-5-16,6-6-46 15,5-18-20-15,6-7-57 16</inkml:trace>
  <inkml:trace contextRef="#ctx0" brushRef="#br0" timeOffset="69240.81">3602 12656 176 0,'7'-6'68'0,"-4"6"-52"16,1 0 8-16,-4 0 0 15,4 0 8-15,-1 0 7 0,-3 6-4 16,-3 3 0-16,-5 4-20 16,-6 6 2-16,-3 9 3 0,-4 9-9 15,-1 11-1-15,-2 2-6 16,-5 0-3-16,5-3-3 15,3-6 1-15,3-4 1 16,7-5 0-16,1-7-7 16,-1-3-3-16,1-7-27 0,6-5-12 15,4-7-80 1</inkml:trace>
  <inkml:trace contextRef="#ctx0" brushRef="#br0" timeOffset="69496.24">3323 12659 264 0,'0'9'99'0,"7"4"-77"0,4 9 18 0,-4-13 2 15,0 13-9-15,4 10-2 16,-1 8-13-16,8 11-4 0,-1-1-8 15,1 0-2-15,7-6 2 0,3-10-5 16,7 4-1-16,-7-10-13 16,4-6-7-16,3-6-44 15,-6-7-19-15,-12 4-50 16</inkml:trace>
  <inkml:trace contextRef="#ctx0" brushRef="#br0" timeOffset="70080.06">3835 12756 280 0,'-4'-3'104'0,"11"3"-81"0,0 0 7 0,0 0-3 16,4 0-6-16,7 3-1 15,6 3-13-15,1 4-4 16,7-1-2-16,3 1-1 0,7-1 0 15,-6 1-18-15,2-4-8 16,5-3-110 0</inkml:trace>
  <inkml:trace contextRef="#ctx0" brushRef="#br0" timeOffset="70576.64">4752 12302 280 0,'-4'-38'104'0,"4"25"-81"0,-3-2 7 16,-1 8-3-16,-3 4-6 15,-3 3 2-15,-4 7-2 16,-8 11 2-16,-2 23-13 16,-15 16-1-16,0 2 1 0,0 10-2 15,8 10 3-15,-5 21 3 16,12-3 1-16,9-9-8 16,15-13-4-16,18-12 0 0,17-16 0 15,15-6-1-15,-1-16-2 16,8-13 1-16,-8-12-1 15,-7 0 2-15,8-25 1 16,-11-12 7-16,-18-7 4 16,-18 0-1-16,-13 6 0 15,-12 4-7-15,-9 15-4 16,-22 6-1-16,-7 16-1 16,-4 19-3-16,8 10 0 15,7-1-1-15,13 0 0 16,15-2-30-16,10-4-15 15,15-3-26-15,14-7-11 0,13-8-61 32</inkml:trace>
  <inkml:trace contextRef="#ctx0" brushRef="#br0" timeOffset="71342.39">8749 12041 260 0,'0'-18'96'0,"3"8"-75"0,1-9 12 16,-1 10 0-16,1-1-9 16,0-2 0-16,-4 3-2 15,-4 5-2-15,-3 11-10 16,-4 5 0-16,-3 4 1 0,-3 12-4 16,-5 3 1-16,1 4-5 0,-7 6-2 15,7 15 2-15,3 4 0 16,4 6 1-16,11-10 0 15,10-9-2-15,7-9-2 16,14-10-2-16,14-9-1 16,1-13 4-16,3-9 1 15,-4-13 6-15,-7-6 5 16,-14-6-1-16,-14-3 3 16,-14 2-8-16,-17 4-2 15,-12 3-5-15,-2 7-1 16,-1 8-4-16,0 7-1 15,0 7-24-15,7 5-8 16,8 7-20-16,6 0-8 16,4-3-75-1</inkml:trace>
  <inkml:trace contextRef="#ctx0" brushRef="#br0" timeOffset="71641.45">8100 12665 296 0,'-18'3'110'0,"29"-3"-86"0,-1 0 5 0,1 0-3 16,10 0-2-16,25 0 3 15,32-3-6-15,17-3-2 16,32-3-11-16,14-4-5 16,11-3 0-16,6 1-2 0,-9-1-1 15,-22 0-2-15,-15 1-1 16,-9-1-49-16,-22 3-20 16,-14-2-74-1</inkml:trace>
  <inkml:trace contextRef="#ctx0" brushRef="#br0" timeOffset="72063.84">8442 12910 264 0,'14'-28'101'0,"-7"21"-78"0,4-2 9 0,-4 6 0 16,0 6-9-16,0 6 1 15,0 13-9-15,-4 10-4 16,-3 5-6-16,0 4-4 0,-3 6 0 16,-1 6-1-16,-3 10 2 15,0 3-3-15,0-6 0 16,4-10-39-16,-1-6-18 15</inkml:trace>
  <inkml:trace contextRef="#ctx0" brushRef="#br0" timeOffset="72258">8827 13051 340 0,'-4'3'126'0,"8"-3"-98"0,-4 10 3 16,0-7-3-16,-4 3-21 15,0 0-6-15,-3 4-43 16,0-1-18-16,-3 4-81 16,6-1-37-16</inkml:trace>
  <inkml:trace contextRef="#ctx0" brushRef="#br0" timeOffset="72720.74">9179 12847 288 0,'-3'-22'110'0,"3"13"-86"0,0 3 9 0,0 6-3 0,-4 3-10 15,-3 9 1-15,-3 10-3 16,-1 10-2-16,-3 5-8 16,-4 10-1-16,-3 3 0 0,0 4 3 15,0 8 1-15,7 4-3 16,7-3-3-16,10-7-5 15,11-9 0-15,4-6 0 16,10-13 0-16,7-9 0 16,4-9 2-16,0-14 3 15,0-14 4-15,-7-11 2 16,-11-2 3-16,-11-7-1 16,-13 4 0-16,-15 6-5 15,-10 9-3-15,-7 3-2 0,-4 7-3 16,-4 6-17-1,-6 9-9-15,3 7-24 0,4 5-8 16,10 11-23-16,11-4-7 16,7-3-38-1</inkml:trace>
  <inkml:trace contextRef="#ctx0" brushRef="#br0" timeOffset="73216.8">8223 13932 304 0,'0'-3'115'0,"11"-3"-89"0,6-4 1 16,-2 4-4-16,6-7-6 15,14 1 1-15,7-1-5 16,1 7 0-16,-1 6-8 15,-3 6-1-15,-4 10 2 0,-3 9 3 0,-7 6 5 16,-11 4-6-16,-11 3 0 16,-6 2 0-1,-8 4 0-15,-3 6 4 0,-4-6 3 16,4 3-6-16,0-6-3 16,7-6-3-16,4-4-3 15,6-6-2-15,4-3 1 16,7-6-1-16,4-7 0 15,0-9 0-15,3-6 0 16,3-7-62-16,5-9-29 16,2 3-70-1</inkml:trace>
  <inkml:trace contextRef="#ctx0" brushRef="#br0" timeOffset="73412.83">8915 14092 364 0,'-25'9'137'0,"25"-9"-106"0,0 7-7 16,0-4-11-16,4 0-14 16,-1 0 1-16,4 0-42 15,0 3-17-15,0-2-85 16,0-4-37-16</inkml:trace>
  <inkml:trace contextRef="#ctx0" brushRef="#br0" timeOffset="73922.96">9116 13735 332 0,'-4'3'126'0,"8"-3"-98"0,3-3-1 0,0-1-6 0,7 1-11 15,4 0 0-15,6 3-4 16,5 3-1-16,-1 7-3 15,-7 2 9-15,-7 7 6 0,-7 0-1 16,-10 9 3-16,-8 3-1 16,-3-2-2-16,-4-4-8 15,4-3-3-15,4-4-3 16,3 8 1-16,7-8-4 16,7 1 0-16,3 0-1 15,8 0-2-15,3-4 3 16,4 4 2-16,-1 0 0 15,-2-3-1-15,-5 3 1 0,-3-4-1 16,-7 1 2-16,-7 3 1 16,-7 0-1-1,-7 3 1-15,-7-1-4 0,-4-2 0 16,1-3 1-16,-1-4 0 16,0-5-20-16,4-4-9 15,0-6-49-15,3-7-22 16,8 4-52-1</inkml:trace>
  <inkml:trace contextRef="#ctx0" brushRef="#br0" timeOffset="74524.59">9394 13537 244 0,'-28'0'90'0,"14"6"-70"0,-11-3 17 16,15-3 2-16,-8 0-12 15,-6 0-1-15,-5-3-2 16,-6-3 0-16,-7 6-13 16,-15 0-4-16,-17-3-1 0,-7-3-1 0,-4 6 0 15,-10 9-6-15,-14 10-1 16,-8 6 5-16,8 6 3 16,-4 19-1-16,-3 32 2 15,10-1-4-15,18 4 0 16,17 15 5-16,29 10 3 15,3-28 5-15,53 15 2 16,25-6 2-16,17-3 0 16,33-7-5-16,27-12-1 15,11-12-2-15,32-20 2 16,-4-12 2-16,18-22 2 16,3-15-4-16,-3-13 0 0,18-7 0 15,-15-5 2-15,-21-10-9 16,-10-22-4-16,-22-16-2 15,-38-3-1-15,-39-12-11 16,-39-25-3-16,-28 2-15 16,-43 10-4-16,-31 7-1 15,-14 31 1-15,-22 21 3 16,4 20 4-16,14 15-32 16,11 6-12-16,7 4-87 15</inkml:trace>
  <inkml:trace contextRef="#ctx0" brushRef="#br0" timeOffset="75648.25">1341 14415 236 0,'-15'0'90'0,"8"3"-70"0,-7 10 8 0,11-10 0 16,-8 12-4-16,-3-2 3 16,0 12-2-16,-7 3 2 15,0 16-15-15,-4 28-5 0,4 16 0 0,-4 6-2 16,-3 28 0-16,7 10-1 15,3-3 0-15,0-1-5 16,11 1 1 0,11-16-2-16,10-19 0 0,14-22 2 15,11-16 2 1,0-15-8-16,3-19-1 0,0-6-40 16,-10-13-19-16,-7-16-68 15</inkml:trace>
  <inkml:trace contextRef="#ctx0" brushRef="#br0" timeOffset="75963.95">1732 14625 280 0,'-7'-3'104'0,"-3"3"-81"0,-8 16 7 0,11-4-1 15,-4 16-7-15,-10 16 1 16,-4 13-12-16,-3 2-4 16,3 7-5-16,1 0-2 0,3 12 1 15,-4 7-1-15,-3-4 0 16,3-5-3-16,4-7 2 15,7-13-21-15,0-6-8 0,3-12-18 16,4-13-5-16,7-12-65 16</inkml:trace>
  <inkml:trace contextRef="#ctx0" brushRef="#br0" timeOffset="76233.46">1450 14694 236 0,'3'6'90'0,"5"-3"-70"0,9 7 21 16,-6-1 4-16,10 16-6 0,0 10 0 16,4 9-16-16,-4 9-6 15,0 3-10-15,-3 20-5 0,-1 11 1 16,-6 8-2-16,-4-11 2 15,0-12-2-15,4-6-1 16,-1-16-13-16,11-6-6 16,4-16-30-16,0-12-11 15,7-10-73 1</inkml:trace>
  <inkml:trace contextRef="#ctx0" brushRef="#br0" timeOffset="77180.37">2145 14804 176 0,'3'-25'66'0,"1"12"-52"0,-4-3 19 0,3 7 4 16,-3 0-6-16,0-1 2 15,4 7-4-15,0-3 0 16,-4-4-16-16,0 10 5 0,3 7 3 15,4 5 4-15,-3 20 2 16,3 11-8-16,3 8-1 16,-3 11-11-16,4 7-4 15,-4 13-5-15,4 6 1 0,-4-7 1 16,0-9 0-16,0-9-3 16,3-7 0-16,-3-12-25 15,-3-6-9-15,-1-7-14 16,1-12-4-16,-1-6-74 15</inkml:trace>
  <inkml:trace contextRef="#ctx0" brushRef="#br0" timeOffset="77435.78">1976 15152 304 0,'10'9'115'0,"4"-3"-89"0,18 4 12 0,-14-7-1 15,6 0-9-15,12 0-2 16,6 0-12-16,-3-3-6 16,3 4-5-16,0-4-3 0,-6 0 3 15,3 0-13-15,-1 0-6 16,-2-4-51-16,-5-2-21 15,5 6-52 1</inkml:trace>
  <inkml:trace contextRef="#ctx0" brushRef="#br0" timeOffset="78096.74">2618 14713 264 0,'-22'-3'99'0,"15"-4"-77"0,0-2 9 0,7 9 1 16,0-9-9-16,4 5-1 16,3-5-4-16,7 0 1 15,7-4-10-15,14 1 3 0,-3 2 2 16,7 4 1-16,0 9 4 15,-11 3-5-15,0 7 2 16,-10 9 2-16,-7 12 3 16,-11 7-9-16,-8 0-2 15,1-4-6-15,-3-2-3 0,3-4-3 16,0-9 1-16,0-6-1 16,10-4-2-1,4-2 3-15,4-1-2 16,3 7 1-16,4-4 0 15,6-2 0-15,1 9 2 16,0-4 0-16,6 4 0 16,1-3 2-16,3 3-1 15,-10-1-1-15,-4 1 5 16,-3 0 1-16,-11 3 2 16,-7 3 2-16,-14 3-5 0,-11 4-3 15,-3 5-1-15,-7-2 1 16,3-10-8-16,0 3-1 15,7-9-31-15,1-7-15 16,3-5-17 0,7-7-5-16,6-7-74 15</inkml:trace>
  <inkml:trace contextRef="#ctx0" brushRef="#br0" timeOffset="78397.5">3270 14183 320 0,'18'0'121'0,"-4"6"-95"0,11 13 14 16,-11-6-1-16,7 15-3 15,11 22 0-15,-4 9-15 16,0 14-7-16,0 33-9 15,-3 10 5-15,-7 0 3 0,-15 22-4 16,-10-3-1-16,-10-13-4 16,-1-12-1-16,0-10-6 15,1-9-2-15,3-15-36 16,3-17-13-16,7-9-16 16,1-18-7-16,3-14-68 15</inkml:trace>
  <inkml:trace contextRef="#ctx0" brushRef="#br0" timeOffset="78800.67">3891 14117 312 0,'-17'-13'118'0,"9"10"-92"0,-9 3 13 15,10 0-2-15,-4 7-14 16,-3 5-3-16,0 13-5 15,0 13-2-15,-4 31-7 16,-10 6 3-16,0 25 3 0,-4 32-6 16,4 3-3-16,0 28-2 15,17-3-1-15,15-25 0 16,20-19 0-16,4-16-3 16,11-12 0-16,4-19-27 15,6-19-12-15,4-15-37 0,3-17-12 16,-10-2-40-1</inkml:trace>
  <inkml:trace contextRef="#ctx0" brushRef="#br0" timeOffset="79116.27">4424 14547 252 0,'7'-19'93'0,"3"9"-72"16,1 4 20-16,-11 6 7 0,4 3-8 16,-8 7-1-16,-7 8-16 15,-6 17-6-15,-1 25-10 16,-14 15-5-16,1 3-1 0,-8 1-1 15,0 11 2-15,-10 8-1 16,3-7-1-16,7-16-2 16,4-6 1-16,10-22-34 15,7-3-15-15,11-19-100 16</inkml:trace>
  <inkml:trace contextRef="#ctx0" brushRef="#br0" timeOffset="79371.5">4117 14506 280 0,'-11'-3'104'0,"11"9"-81"0,7 7 18 0,-3-7 4 15,3 9-13-15,11 7-1 16,-1 19-16-16,1 22-4 15,7 9-7-15,3 3 2 0,0 7 0 16,4 2-2-16,-8 4-3 16,8-9-5-16,0-14-2 15,7-11-41-15,-7-17-17 16,6-18-86-16</inkml:trace>
  <inkml:trace contextRef="#ctx0" brushRef="#br0" timeOffset="79582.83">4561 14973 288 0,'4'19'110'0,"17"-19"-86"0,14 6 0 16,-13-6-6-16,2-6-13 15,8-4-3-15,7-2-1 16,14-7-1-16,-4-3 0 0,15 0-20 0,-15 3-9 15,-3-3-93 1,-4 10-44 0,-10 2 84-16</inkml:trace>
  <inkml:trace contextRef="#ctx0" brushRef="#br0" timeOffset="80122.36">5133 14462 228 0,'-18'-9'88'0,"15"9"-69"0,3 0 15 16,0 0 3-16,0 0-10 16,7 0-3-16,7-4 1 15,7-2 1-15,-3 6-13 16,10 0 3-16,4 0 4 0,10 10 4 15,-3 8 5-15,0 7-2 0,-8 4-2 16,-6 5-7-16,-18 23-3 16,-7 8-7-16,-10 1-3 15,-8-6-2-15,0-4 0 16,4 1-4-16,0-7 0 16,7 0-1-16,3 3 0 15,4 1 2-15,8-4 0 16,6-3 0-16,14-10 0 15,11-8 0-15,7-14 0 16,-1-11-3-16,1-11 0 16,-3-5-40-16,-5-4-17 15,-2-6-33-15,-1 3-14 16,0 10-31 0</inkml:trace>
  <inkml:trace contextRef="#ctx0" brushRef="#br0" timeOffset="80437.92">5733 14086 340 0,'17'22'129'0,"4"9"-100"0,11 38 9 16,-11-22-1-16,11 25-3 16,3 16 4-16,1 34-8 0,-1 0-3 15,-3 7-15-15,3 18-1 0,-14-12 2 16,0-16-7-16,-7-12-1 16,-7-10-5-16,-7-9-1 15,-3-13-41-15,-4-21-19 16,0-7-38-16,-4-22-15 15,-3-10-34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3:32:09.8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13173 4808 252 0,'-39'6'93'0,"39"-6"-72"0,0 0 20 0,0 0 7 16,0 0-2-16,3 3 3 0,5 0-8 15,2 4-2-15,4 2-22 16,4 4-4-16,7-4 1 0,6 3-6 16,8 1-2-16,14-7-3 15,14 4 0-15,11-1-4 16,-4-9 0-16,-7 6-43 16,-11-3-18-16,-6 4-117 15</inkml:trace>
  <inkml:trace contextRef="#ctx0" brushRef="#br0" timeOffset="223.06">13324 5325 388 0,'-14'25'145'0,"18"-15"-112"0,10 2 1 0,-3-9-7 16,10 0-13-16,18-3 2 15,20 0-7-15,16-3-3 16,-1 3-3-16,-11 3-3 0,1 7 1 16,-11 2-8-16,-4-2-3 15,-3 5-47-15,-4-5-22 16,4 2-86-16</inkml:trace>
  <inkml:trace contextRef="#ctx0" brushRef="#br0" timeOffset="1303.99">15642 3199 176 0,'32'-75'68'0,"-18"53"-52"0,0-6 1 15,-7 18 0-15,0-5 2 16,0 2 3-16,0 1 4 16,-3 2 3-16,-4 1-15 15,0 3 7-15,-7 6 3 0,-4 3-4 16,-6 9 1-16,-12 10-6 15,-13 28 1-15,-11 32-3 16,-3 15 2-16,-4 35-6 16,0 9-1-16,-4 31-6 0,1 4-2 15,10-10-2-15,14-6 0 16,18-16 2-16,21-21 2 16,18-29 1-16,6-22 1 15,8-19-2-15,3-15 1 16,4-13-26-16,0-13-12 15,-7-12-20-15,-4-12-8 16,-3-4-63 0</inkml:trace>
  <inkml:trace contextRef="#ctx0" brushRef="#br0" timeOffset="1753.98">16295 3453 272 0,'-4'-3'101'0,"1"9"-78"0,-8 1 9 0,4 2-3 16,-3 10-6-16,-5 0-2 15,-9 15-3 1,-8 13 1-16,-7 16-10 0,-7 3-1 0,-3-7-1 15,0 4-3-15,3 9-3 16,3 7 0-16,1 5-1 16,3-9 0-16,0-6 0 15,1-9-18-15,2-4-8 16,8-15-15-16,10-6-7 16,11-17-10-16,7-8-3 15,7-10-42 1</inkml:trace>
  <inkml:trace contextRef="#ctx0" brushRef="#br0" timeOffset="2055.17">15819 3459 292 0,'-7'0'110'0,"10"0"-86"0,1 4 5 16,3 5-5-16,0 0-5 0,7 7 1 15,3 9-7-15,5 22-3 16,2 25-5-16,-3-3-2 0,1 3 1 16,-5 13-2-16,-3 22-2 15,4-16 1-15,0-10 1 16,3-6-17-16,7-18-4 15,0-13-31-15,4-10-10 16,0-6-70 0</inkml:trace>
  <inkml:trace contextRef="#ctx0" brushRef="#br0" timeOffset="2432.1">16729 3535 252 0,'-7'-16'93'0,"7"7"-72"0,0 9 11 16,0-10 3-16,0 10-10 16,3 0 0-16,1 10-1 15,-1 2 0-15,-3 29-13 0,0 19 0 0,-3 18 0 16,-1 0-4-16,-3 10-2 16,0 9-5-16,4 1 0 15,-1-17 0 1,1-9 0-16,-1-15-9 0,4-7-2 15,0-16-36-15,0-12-14 16,0-6-79 0</inkml:trace>
  <inkml:trace contextRef="#ctx0" brushRef="#br0" timeOffset="2624.76">16401 3958 252 0,'-7'-9'93'15,"17"12"-72"-15,15 6 5 0,-7-6-1 0,13 7-16 16,12-7-5-16,2 3 0 16,8-6-1-16,14 6-1 15,7-6-2-15,1 0 3 0,-8-6-7 16,-11 6-1-16,-10 0-67 16,-7 0-26-16,-8 0-2 15</inkml:trace>
  <inkml:trace contextRef="#ctx0" brushRef="#br0" timeOffset="2914.31">17180 3557 292 0,'-14'6'110'0,"11"0"-86"0,3 22 11 0,0-18-1 16,3 18-13-16,4 7 1 15,4 5-7-15,3 1-1 16,4 6-8-16,3-6-4 0,7-3 1 16,4 2-2-16,-1-2 2 15,1 0-20-15,-4-4-8 16,-3 1-40-16,-4-7-16 15,-7-3-48 1</inkml:trace>
  <inkml:trace contextRef="#ctx0" brushRef="#br0" timeOffset="3166.85">17674 3538 296 0,'-17'-38'112'0,"9"48"-87"0,-2 2 11 15,6 1-2-15,-3 15-6 16,-3 16 3-16,-4 28-8 16,-8 0-2-16,-6 13-12 15,-7 34 1-15,-7 0 1 0,-1 3-9 16,4 16-2-16,4 0 1 0,7-25 1 16,7-9-3-16,3-10-1 15,8-10-30 1,3-15-14-16,3-15-36 0,4-14-13 15,11-18-36 1</inkml:trace>
  <inkml:trace contextRef="#ctx0" brushRef="#br0" timeOffset="3450.69">17981 2923 256 0,'35'0'96'0,"-13"25"-75"0,6 26 17 15,-14-20 1-15,4 32 1 16,-1 21 3-16,-3 20-1 16,0 27-2-16,0 4-21 15,-6 6-5-15,-5 4-2 0,-3-11-7 16,-7-14-1-16,-4-20-2 15,-6-15-2-15,-8-7-24 16,-3-22-9-16,0-5-40 16,-1-14-17-16,8-9-58 15</inkml:trace>
  <inkml:trace contextRef="#ctx0" brushRef="#br0" timeOffset="4021.67">18708 3011 260 0,'3'-41'96'0,"1"13"-75"0,3-22 8 15,0 22-3-15,0 0-5 16,0 6 15 0,-7 22-5-16,-7 18-15 0,-4 14-3 0,-6 12 0 15,-4 15-1 1,-8 20 1-16,-9 18 1 15,-8 0 2-15,-4 28-7 0,5 7-3 16,6-13-3-16,14 13 0 16,14-3 0-16,18-13 1 15,15-19-5-15,9-13 1 16,5-15-20-16,-5-15-7 16,-2-14-26-16,-5-11-11 15,1-7-30-15,-4-13-11 16,0-12 1-1</inkml:trace>
  <inkml:trace contextRef="#ctx0" brushRef="#br0" timeOffset="4306.64">18919 3362 264 0,'-7'-9'99'0,"4"9"-77"0,-1-6 4 16,4 6 9 0,0 9-11-16,4 0-6 15,-1 17-1-15,4-1-10 16,1 6-4-16,-1 13-2 0,0 19-1 16,0-1 0-16,7 14 0 0,7-11 0 15,4-2 0-15,3-6 0 16,4-4-7-16,3-6 0 15,4-6-50-15,-4-10-22 16,4-6-43 0</inkml:trace>
  <inkml:trace contextRef="#ctx0" brushRef="#br0" timeOffset="4728.1">19459 3309 228 0,'0'-31'85'0,"7"18"-66"0,-3-3 12 15,-4 16 12 1,-7 10-12-16,-7 12-3 16,-15 9 0-16,-9 10-16 15,-8 3 2-15,-4 6 2 0,-6 13-8 16,-11 12-2-16,-7 3-4 15,-4-9-2-15,8-3-2 0,10-6 1 16,10 6 1-16,11-7 2 16,11-6-6-16,11-9 1 15,10-15-32-15,10-11-14 16,11-2-90 0</inkml:trace>
  <inkml:trace contextRef="#ctx0" brushRef="#br0" timeOffset="5180.5">19554 3597 212 0,'-10'0'82'0,"10"0"-64"0,0 10 13 0,0-10 1 15,3 0-4-15,4 6 1 16,8-3-10-16,6-3-1 16,11-9-11-16,10 9-2 0,4-10-1 15,0 20-5-15,-8-10 1 16,-2 9-2-16,-8 16 0 15,-7-9-71-15,-3 12-30 16,-4-9-9 0</inkml:trace>
  <inkml:trace contextRef="#ctx0" brushRef="#br0" timeOffset="5466.63">20073 3343 284 0,'0'-6'107'0,"0"12"-83"0,0 7 10 16,0 3 2-16,0-1-13 15,0 7-4-15,4 10-2 16,-1-1-1-16,1 16-8 15,3 0-3-15,0 10 1 0,3-1-3 0,4-6-2 16,8-3-3-16,2-6 1 16,1-3-32-16,0-7-13 15,-4-9-43-15,-3 3-16 16</inkml:trace>
  <inkml:trace contextRef="#ctx0" brushRef="#br0" timeOffset="5751.4">20489 3450 272 0,'-17'-9'104'16,"6"15"-81"-16,-7 10 1 0,11-7-5 15,-3 10 2-15,-1 9 5 0,-3 10-6 16,-7 21-1-16,-4 10-11 15,-3-3 1-15,-4 6 4 0,-3 7-7 16,3 2-1-16,1 7-8 16,2-13 0-16,5-3 1 15,6-12 1-15,4-10-10 16,3-9-5-16,4-4-30 16,4-5-12-16,3-10-76 15</inkml:trace>
  <inkml:trace contextRef="#ctx0" brushRef="#br0" timeOffset="6079.77">20793 2820 264 0,'21'-35'101'0,"-3"51"-78"0,13 19 22 0,-17-7 6 16,4 16-3-16,-4 18 2 15,-3 32-9-15,-4 7-2 16,-7 12-22-16,-4 25-4 0,-3-7 1 16,-7-8-8-16,-7-1-3 0,-7 0 0 15,-8-15 0-15,-2-10-1 16,2-16-2-16,5-18-24 15,2-3-11-15,5-16-33 16,3-7-12-16,-1-9-79 16,1-2-37-1,-7-4 98-15</inkml:trace>
  <inkml:trace contextRef="#ctx0" brushRef="#br0" timeOffset="6769.52">15184 4936 280 0,'7'10'107'0,"3"-7"-83"0,8 6 10 16,-4-6 0-16,7-3-6 15,21 0 1-15,25 0-3 0,18-3 1 16,10 0-15-16,39-6 6 0,15-1 5 16,45-2-6-16,14-4 1 15,46-6-5-15,39 3 0 16,28 4 4-16,21 2 3 16,21 4-8-16,11 2-4 15,4 4-5-15,-36 3 0 16,-35-3-2-16,-57 3 2 15,-31 0-2-15,-32 0-1 16,-39-3 1-16,-32 0 1 16,-31-7-1-16,-21 7-1 15,-22-3-2-15,-17-3-1 16,-18 6-29-16,-14-4-12 16,-4 4-17-16,-3-3-5 0,0 6-35 15,3 0-13-15,4-3-12 16</inkml:trace>
  <inkml:trace contextRef="#ctx0" brushRef="#br0" timeOffset="8060.02">15353 5219 200 0,'0'-22'74'0,"3"9"-58"0,1-6 14 0,-4 10 1 16,0-1-3-16,0 1 3 16,0-4-4-16,0 7 1 15,-11 19-7-15,-3 12-3 16,-7 12-8-16,-7 14-2 15,-7 5 0-15,-8 26 0 0,-3 21 0 16,1 0 0-16,2 7-4 16,4 16-3-16,11-4 2 15,11-22 0-15,9-12-1 16,16-13 1-16,13-12-4 16,10-10-2-16,8-9 6 15,0-12 3-15,-4-10-3 16,-6-7-2-16,-8-5-27 15,-4-7-10-15,-3 6-182 32,-3-9 118-32</inkml:trace>
  <inkml:trace contextRef="#ctx0" brushRef="#br0" timeOffset="8768.87">15713 5513 200 0,'7'-12'74'0,"-7"12"-58"0,3-7 12 0,1 7 15 16,-8 0-25-16,4 4 20 16,-3-4-22-16,-4 9 10 15,-4 0-16-15,-6 20 8 16,-5-4-10-16,-6 19 0 15,-4-4-5-15,-3 14-2 16,0-10 0-16,0 9 1 16,3-6-1-16,4 12-1 15,-1-15 1-15,8 7-6 16,4-14 3-16,6 1-19 16,4-13 12-16,3-3-49 15,-3-13 32-15,11-6-107 16,-4-6 74-16</inkml:trace>
  <inkml:trace contextRef="#ctx0" brushRef="#br0" timeOffset="9141.33">15423 5472 216 0,'4'-6'82'0,"-4"6"-64"0,11-9 11 0,-4 9 13 16,-7-3-25-16,7 3 23 15,-4 0-24-15,4 15 13 16,-3 4-18-16,3 28-1 15,3 16-4-15,1 0-1 0,3-4-3 16,0 4-2-16,4 3 1 16,3 6-4-16,-3 0 2 0,-1-12 3 15,1-10 1-15,-4-6-4 16,0-10-1 0,-3-9-13-16,-1-6-2 0,1-10-36 15,0-5-13-15,-1-8-54 16</inkml:trace>
  <inkml:trace contextRef="#ctx0" brushRef="#br0" timeOffset="12279.25">16069 5554 184 0,'4'-13'71'0,"-1"4"-55"0,4 0 13 0,-3 2 4 16,-1 1-8-16,1 3-2 16,-4 3-5-16,0 0 1 15,0 0-10-15,0 0 1 0,0 9 1 0,-4 10 0 16,1 9 3-16,-1 16-7 15,-3 0-4-15,0 3-2 16,0-6-1-16,3-3 0 16,1-4 2-16,-1-3-1 15,4-2-1-15,0-1 1 16,0-6-1-16,0-6-3 16,0-4 2-16,0 4-6 15,0-7-3-15,0-3-34 16,0 1-14-16,-3-1-58 15</inkml:trace>
  <inkml:trace contextRef="#ctx0" brushRef="#br0" timeOffset="12580.06">15840 5773 192 0,'-7'-3'71'0,"7"3"-55"0,0 3 13 0,0 1 4 16,3-1-4-16,4 0 1 16,4 0-4-16,3 3-1 0,4-3-14 15,6-3 0-15,8 0 0 0,3 0-4 16,4 0 1-16,-4 0-7 15,1 0-1-15,-5 7 0 16,-2-4 0-16,-8-3-36 16,0 6-15-16,0-3-76 15</inkml:trace>
  <inkml:trace contextRef="#ctx0" brushRef="#br0" timeOffset="13016.5">16404 5466 260 0,'-10'-3'96'0,"10"0"-75"0,3 3-5 15,8-3 21-15,6-7-12 16,8 7-5-16,7-3-2 16,0 3-11-16,-1 3 7 0,-2 3 3 15,-8 6 4-15,-4 10 4 16,-6 9-4-16,-11 1-1 16,0-7-11-16,-14 25-3 15,-14 12-2-15,-4-12 2 0,0 0 1 16,4-9 3-16,7-7-5 15,7 1-3-15,3-10-1 16,7 3 1-16,8-7-1 16,7-8-1-16,6-1 1 15,8 1-1-15,3-1 0 16,-3-9 0-16,0 6-36 16,-4-6-15-16,-4 3-38 15,1-3-15-15,-4 10-30 16</inkml:trace>
  <inkml:trace contextRef="#ctx0" brushRef="#br0" timeOffset="13255.43">16771 5686 340 0,'-11'0'126'0,"11"3"-98"0,4 13 3 0,0-10-5 15,3 6-14-15,3 4 1 16,4 3-2-16,4 0 3 16,3-1-7-16,4 1-4 0,-1-3 0 15,-2 3-2-15,-5-7-1 16,1 1-17-16,-4 2-6 16,-3-5-62-16,-1 9-105 15</inkml:trace>
  <inkml:trace contextRef="#ctx0" brushRef="#br0" timeOffset="13509.29">17152 5670 296 0,'-7'0'112'0,"7"9"-87"0,-7 20 9 15,3-17-1-15,1 10-10 16,-4 6-1-16,-4 4 1 15,-3 8 0-15,-7 20-12 16,-7 12-7-16,-4 7-2 0,-3-4-2 0,-1-6 2 16,5-7-3-16,2-5-2 15,8-1-16-15,7-12-5 16,4-12-23-16,6-10-8 16,8-13-22-16,10-9-6 15,7-9-22 1</inkml:trace>
  <inkml:trace contextRef="#ctx0" brushRef="#br0" timeOffset="14244.73">17671 5294 220 0,'3'-13'82'0,"1"7"-64"0,-4 0 11 0,0 6-1 0,3-3-3 16,1-1 0-1,-4 4-1-15,3-3 2 0,4 6-14 16,0 4 9-16,0 5 2 0,1 10 2 16,-5 6 0-16,1 7-6 15,-1 15 1-15,-3 16-2 16,0 6-2-16,-3 6-6 15,-1-5-4-15,-3-5-3 16,-4 5-3-16,1-1 1 16,-8-3 1-16,1-10-1 15,-1-9-1-15,0-9-21 16,4-9-9-16,0-10-31 0,3-4-12 16,4-2-82-1</inkml:trace>
  <inkml:trace contextRef="#ctx0" brushRef="#br0" timeOffset="14636.97">18157 5212 264 0,'8'-19'99'0,"-8"19"-77"0,-4 4 11 16,0-1 2-16,-3 3-1 16,-3 10 1-16,-4 6-3 15,-7 9 0-15,-8 7-18 16,-6 5 1-16,0 20-1 0,-4 19-1 15,4-1 2-15,3-2-8 16,7 5-2-16,11 1-3 16,11 6 1-16,10-13-2 15,10-12-1-15,8-6-21 16,7-13-9-16,0-10-20 16,-1-8-7-16,1-11-84 15,3-5-53-15,1-13 86 16</inkml:trace>
  <inkml:trace contextRef="#ctx0" brushRef="#br0" timeOffset="15102.82">18630 5419 264 0,'7'-12'99'0,"-7"5"-77"0,0 1 15 15,0 3 3-15,-3 6-13 16,-4 3-3-16,0 4-6 16,-7 9 1-16,-4 12-10 0,-7 13-1 0,-3 6 2 15,-4 10-6-15,0-7-2 16,1 0-1-16,-1-6-1 15,4-9 0-15,7 3 0 16,3-7-3-16,4-9 0 16,3-3-29-16,4-9-14 15,4-4-47-15,3-3-18 16,7-3 1 0</inkml:trace>
  <inkml:trace contextRef="#ctx0" brushRef="#br0" timeOffset="15356.63">18355 5366 284 0,'0'9'107'0,"7"1"-83"0,7 5 8 16,-3-8 1-16,3 5-6 15,0 7 2-15,0 6-8 16,0 13 0-16,0 12-12 15,4 3-3-15,0-3 0 0,-4 1-3 16,3-4 0-16,1-7-3 16,0-8-1-16,-1-1-32 15,-3-6-15-15,1-9-45 0,-1-4-16 16,0-2-8 0</inkml:trace>
  <inkml:trace contextRef="#ctx0" brushRef="#br0" timeOffset="16753.89">18983 5438 64 0,'0'0'27'0,"4"0"-21"0,3-3 29 0,-4-3 14 16,4 2-8-16,0-2-3 16,0-3-7-16,0 6-2 15,0-4-16-15,-3 1 5 0,-1 3 3 16,-3 3 2-16,0 0 1 16,0 0-7-16,0 3-2 15,0 3-5-15,-3 13 1 16,-1 0-2-16,-3 15 2 15,4 4-6-15,-1 6-3 16,1 3-1-16,3-6 1 16,0-4-3-16,0-2 0 15,0-4 1-15,-4-6 2 0,1-3-8 16,-1-9-3-16,1-4-35 16,-1 1-14-16</inkml:trace>
  <inkml:trace contextRef="#ctx0" brushRef="#br0" timeOffset="16978.97">18740 5545 236 0,'-7'-10'90'0,"14"20"-70"0,7 5 10 15,-4-5 2-15,11 2-16 0,8 7-3 16,6 0-8-16,4 0-4 15,0-4 0-15,-1-8-4 0,1 2 2 16,-4-9 1-16,-3 0 2 16,-4 0-1-16,1-3-1 15,-8-3-24-15,-4 6-9 16,-2 0-82 0</inkml:trace>
  <inkml:trace contextRef="#ctx0" brushRef="#br0" timeOffset="17672.12">19382 5419 244 0,'-4'0'90'0,"8"0"-70"0,-4 0 6 16,3 0-3-16,1 6 2 15,3-2 5-15,0 2-3 16,0 6 1-16,0 7-16 16,0 9-2-16,4 10-3 0,-1 3-1 15,4 9-1-15,0-6-6 16,4-6 1-16,0-1 0 16,-4-9 2-16,0-3-3 15,-4-6-2-15,1 0-27 16,-4-6-10-16,-7-4-92 15,4 0-52-15,-4-9 86 16</inkml:trace>
  <inkml:trace contextRef="#ctx0" brushRef="#br0" timeOffset="17971.15">19657 5482 288 0,'-4'-3'107'0,"4"3"-83"0,4-3 2 0,-4 3-6 16,0 0 4-16,3 3 5 15,-3 6-7-15,0 13-2 16,-3 13-12-16,-4 18-1 0,-4 6 0 16,-6 4-3-16,-1 3-1 0,0 9-3 15,-3 13-1-15,0-10 1 16,0-9 2-16,0-6-3 15,3-13-2-15,0-3-12 16,8-12-5-16,-1-10-16 16,4-6-7-16,7-4-21 15,0-5-10-15,7-7-37 16</inkml:trace>
  <inkml:trace contextRef="#ctx0" brushRef="#br0" timeOffset="18300.86">19794 5275 264 0,'-7'-19'101'0,"14"16"-78"0,11 3 13 0,-4 0 0 16,7 6-4-16,4 7 3 15,3 9 1-15,4 12 2 16,-4 16-21-16,-3 26 4 0,-4 11 2 16,-3 8-3-16,-4-1-2 15,-7 6-8-15,-7 0-4 16,-4-6-3-16,-3-15 0 0,-10-10-4 16,-1-13-2-1,-3-9-23-15,0-6-7 0,-1-13-30 16,5 3-11-16,3-9-75 15,7 0-46 1,0-3 88-16</inkml:trace>
  <inkml:trace contextRef="#ctx0" brushRef="#br0" timeOffset="23119.46">15081 4557 212 0,'11'-16'82'0,"-4"16"-64"0,7 0 7 16,-3 0-1-16,6 0-2 15,4 0 2-15,4-3 0 16,10-13 0-16,22-2-13 16,35-23 9-16,20-38 3 0,58-24 2 15,38-7 0-15,35-31-8 16,47-3-2-16,20 6-9 15,-7-13-2-15,4 7-2 0,-17 22 1 16,-29 12-2 0,-46 22-1-16,-35 10 1 0,-39 18-1 15,-35 13-7-15,-43 22-51 16,-20 10-17 0,-19 12-75-1</inkml:trace>
  <inkml:trace contextRef="#ctx0" brushRef="#br0" timeOffset="24212.59">17844 6372 204 0,'0'0'77'0,"0"-3"-60"0,0 3 4 0,0 0-3 0,0 0-3 16,0 0 4-16,3 0 0 15,4 0 3-15,0 0-12 16,7-3 5-16,7-3 3 0,8-4 1 16,6-8 1-16,7-11-3 15,11-15 0-15,28-15-1 16,32-7 3-16,28-12-7 16,43-32 1-16,56-22-4 15,21-3 0-15,21-18-3 16,21 9 1-16,-28 18-6 15,-63 38-1-15,-57 26-2 0,1-1 0 16,-40 13 2-16,-21 12 0 16,-7 0-47-16,-28 20-20 15,-24 5-90 1</inkml:trace>
  <inkml:trace contextRef="#ctx0" brushRef="#br0" timeOffset="25400.26">21594 4519 240 0,'-11'0'90'0,"7"0"-70"0,1 0 10 16,3 0 2-16,0 0-9 15,0 0 1-15,0 0 0 16,3 3 2-16,8-3-14 16,7 0 2-16,10 0 2 0,7 0-6 15,11 0-3-15,3 0-4 0,1 0 0 16,3 0-2-16,0 0-1 16,-4 7-4-16,-3-4-2 15,-11-3-19-15,-14 9-9 16,-14 4-114-1</inkml:trace>
  <inkml:trace contextRef="#ctx0" brushRef="#br0" timeOffset="25626.16">21597 4955 280 0,'4'0'107'0,"17"-3"-83"0,25-3 10 15,-18-1 0 1,18-5-13-16,7 2 1 16,0 1-13-16,-1 0-3 0,1 6-4 15,-3 3-4-15,-11 0 1 0,-11 3-28 16,-7-3-13-16,-7 9-55 16,-3-3-65-1,-1 4 43-15</inkml:trace>
  <inkml:trace contextRef="#ctx0" brushRef="#br0" timeOffset="27681.26">24257 3387 212 0,'21'-25'82'0,"-10"16"-64"0,-1-7 11 16,-6 10 2-16,-1 3-4 15,-3 3 4-15,0 3 0 16,-3 9 3-16,-8 7-18 16,-6 6-3-16,-12 7 1 0,-6 5-4 15,-11 17 2-15,0 5-9 16,4 13-2-16,0-3-1 0,3-9 2 16,0 3-1-16,7-10 2 15,4-6-4-15,3-6-2 16,4-4 2-16,4-5 0 15,6-10-8-15,-3-4-2 16,3-5-29-16,4-10-14 16</inkml:trace>
  <inkml:trace contextRef="#ctx0" brushRef="#br0" timeOffset="27981.48">23865 3478 244 0,'-3'-37'93'0,"6"27"-72"16,4-5 5-16,1 5-3 0,2 1-2 16,1 3 4-16,3 6-2 15,0 9 0-15,0 10-12 16,4 6-2-16,-4 12 1 0,0 26-2 15,0 9 1-15,-3 10-3 16,-1-13-1-16,4-3-3 16,0-4-2-16,8 4 1 15,2-6-1-15,8-10-36 16,0-16-13-16,0-12-94 16</inkml:trace>
  <inkml:trace contextRef="#ctx0" brushRef="#br0" timeOffset="28192.39">24359 3685 284 0,'-3'0'107'0,"10"7"-83"0,10 2-5 0,-2-9-6 15,6 0-8-15,18 0 2 16,10 0-4-16,4 3 0 15,0 3-1-15,-7 4-8 0,-4 2-4 16,-7-2-102-16,-7 8-61 16,-3-8 75-16</inkml:trace>
  <inkml:trace contextRef="#ctx0" brushRef="#br0" timeOffset="28448.61">24945 3431 292 0,'-11'-6'110'0,"8"12"-86"0,3 10-4 16,0-7-7-16,7 7-1 0,7 3 2 16,7 9-5-16,4 0-3 15,7 13-3-15,6 6-3 0,5 3 3 16,-8-6-4-16,-3-6 0 15,-4-4 3-15,-3-2 1 16,-1-7-34-16,-2-6-17 16,-5-1-83-1</inkml:trace>
  <inkml:trace contextRef="#ctx0" brushRef="#br0" timeOffset="28718.92">25523 3441 260 0,'-7'-10'99'0,"0"13"-77"0,-7 7 9 0,7-4 1 0,-3 7-5 16,-4 5 4-16,-4 20-4 16,-3 19-2-16,-4 15-13 15,-3 9-3-15,-4-2 1 0,-7 18-6 16,-3 6 0-16,0-6 0 15,3-9 0-15,7-13-5 16,7-6 1-16,8-3-20 16,6-9-9-16,1-13-29 15,2-10-14-15</inkml:trace>
  <inkml:trace contextRef="#ctx0" brushRef="#br0" timeOffset="29169.68">23149 4667 244 0,'-3'-3'93'16,"17"6"-72"-16,14-3 5 0,-10 0-3 0,6 0 2 16,8 0 7-16,7 0 0 15,7 0 1-15,28-10-18 16,25 1 2-16,17-10 3 15,50 3-2-15,24-6 1 0,33 7-4 16,38-1-1-16,3 7-6 16,15 6-3-16,-7-4-5 15,-22 7 0-15,-35 0 0 16,-24 0 2-16,-32 0-3 16,-39-3 0-16,-32-3-19 15,-25 6-9-15,-24-3-32 16,-18-4-13-16,-14 4-69 15,-10 6-37-15,-1-3 87 16</inkml:trace>
  <inkml:trace contextRef="#ctx0" brushRef="#br0" timeOffset="30082.95">23841 5156 168 0,'7'-16'66'0,"0"13"-52"0,3-10 10 15,-3 7 0-15,4-3 1 16,-4-1 4-16,0 4-2 0,0 0 1 15,-3 3-16-15,-4 3 11 0,0 3 6 16,-7 6-6-16,0 10-1 16,-4 6-7-16,-7 10-1 15,-3-1-8-15,-7 4-2 16,0-4-2-16,-4-2 1 16,0 2-2-16,4-3-1 15,0-2 1-15,7-7-1 16,0 3-3-16,6-7 0 15,5-5-14-15,-1-4-4 16,4-2-16-16,4-4-4 16,3-3-31-16,0-3-12 15,7 0-15 1</inkml:trace>
  <inkml:trace contextRef="#ctx0" brushRef="#br0" timeOffset="30357.12">23657 5049 248 0,'-3'-6'93'0,"6"3"-72"0,8 3 9 16,-4 0-1-16,4 3 0 16,3 6 2-16,3 16-5 15,1 7-2-15,0 9-13 16,-4 2-2-16,0 1 1 0,-4 0-6 15,1 0-2-15,0-3-1 16,3 0 1-16,-4-1-3 16,1-2-2-16,-1-7-18 0,1-12-9 15,3-3-35-15,0-7-16 16,4-6-41 0</inkml:trace>
  <inkml:trace contextRef="#ctx0" brushRef="#br0" timeOffset="30641.47">24014 5356 296 0,'-15'0'110'0,"15"0"-86"0,8 4 2 0,2-4-5 15,8 3-6-15,14 0 1 0,10 0-4 16,4-3-2-16,3 0-6 16,0 3-3-16,1 0 0 0,-1 0-1 15,-3 1 2-15,-4-1-3 16,-3 0-2-16,-7 0-34 16,-4 0-12-16,-7 0-64 15,-3 0-49 1,-7 7 60-16</inkml:trace>
  <inkml:trace contextRef="#ctx0" brushRef="#br0" timeOffset="30956.74">24342 5146 252 0,'-4'-15'96'0,"1"8"-75"0,3 7 14 0,0 0 1 16,0 0-10-16,3 10-3 16,-3 2-11-16,0 7-3 0,0 9-5 15,-3 7-1-15,-1 6 1 0,-3-1-2 16,4 4-2-16,-1 0 1 15,4 3-1-15,4-3-3 16,3-6 0-16,0-1-34 16,3-12-15-16,1-6-79 15</inkml:trace>
  <inkml:trace contextRef="#ctx0" brushRef="#br0" timeOffset="31390.95">24709 5112 252 0,'3'-19'96'0,"4"13"-75"0,0-4 8 0,0 4-1 16,4 3-4-16,-1 3 1 16,5 3-1-16,-1 7 2 15,3 2-14-15,1 4 9 0,-4 9 2 16,-3 0 0-16,-4 9 0 16,-4 1-8-16,-6 3-4 0,-4-1-4 15,-7 1-2-15,-4-4-1 16,4-9 0-1,3-6-5-15,1 6 1 0,3 0 0 16,7-3 2-16,7-6-1 16,3-10 2-16,-3 1-4 15,11-4 0-15,10 0 1 16,4-3 2-16,0 0-23 16,-4 0-8-16,-3 0-54 15,-4 6-22-15,-4 3-44 16</inkml:trace>
  <inkml:trace contextRef="#ctx0" brushRef="#br0" timeOffset="31630.88">25139 5269 312 0,'-18'-13'115'0,"18"19"-89"0,7 7 12 0,0-4-1 15,4 1-3-15,7 9 2 16,-1-4-17-16,1 4-7 16,3 3-7-16,-3 0-4 0,-1-3 0 15,1 6-1-15,-4-3 2 16,0-3-17-16,-3-4-6 16,-1 1-41-16,1-3-17 15,0-1-69-15</inkml:trace>
  <inkml:trace contextRef="#ctx0" brushRef="#br0" timeOffset="31871.06">25576 5178 332 0,'-10'-10'126'15,"6"10"-98"-15,-6 19 12 0,3 0-2 0,-4 6-8 16,-7 6 0-16,-3 10-9 15,-3 9 0-15,-1 16-12 16,0 16-3-16,-3 2 0 0,3-2-3 16,4-1-2-16,3 1-5 15,8-4 0-15,-1-9-47 0,8-12-20 16,-1-10-103 0,1-16-43-16,-1-12 113 15</inkml:trace>
  <inkml:trace contextRef="#ctx0" brushRef="#br0" timeOffset="32859.33">26084 3068 268 0,'43'-79'101'0,"-29"51"-78"0,0-28-7 0,-11 15-6 0,-6 0-7 15,-11-6 3-15,-18 6 8 16,-21 4 5-16,-10 2-9 16,-29 7 8-16,-24-3 2 0,-4 2-6 15,-32 10-1-15,-7-6-5 16,-14 7 0-16,-21-4-3 16,0 9 0-16,-17 22-6 15,2 4-1-15,-16 22 1 16,6 40 0-16,-21 35 12 15,18 40 7-15,-11 38-9 16,32 44-2-16,35 25-5 16,36 10 1-16,34 21 0 15,29 7 1-15,21-10 0 0,25 7 2 16,18-32-1-16,17-9 2 16,32-31-4-16,28-29 0 15,14-22 3-15,35-9 1 16,29-31 3-16,42-32 1 15,32-41 6-15,53-43 1 16,66-29 13-16,47-18 7 16,21-20-20-16,14-40-7 15,-4-19-8-15,-7-22 0 16,-21-34-7-16,-35-19 1 16,56-72-1-16,-95-29 2 15,-56-18-6-15,-78-22-2 16,-92-19 6-16,-81-25 1 15,-95-7 3-15,-78 60 2 16,-91 23 1-16,-78 68 1 0,-57 69-7 16,-49 50 0-16,-24 57-28 15,34 37-9-15,47 22-59 16,74 10-26-16,63-16-41 16</inkml:trace>
  <inkml:trace contextRef="#ctx0" brushRef="#br0" timeOffset="38357.07">2223 9696 176 0,'-25'-6'66'0,"14"6"-52"0,-3 0 14 0,7 0 5 0,0 0-6 16,0 0 1-16,0 0-6 15,0 0-2-15,3 0-11 16,4 0 1-16,7 0 1 0,11 0 5 16,10 6 4-16,15-3 1 15,9 7 2-15,23-7-9 16,23-3-1-16,8 0-7 15,18 0-2-15,10 0-2 16,-11 0 1-16,-10 6-2 16,0 0 2-16,-18 0-4 15,-17 4 0-15,-11-4-34 0,-21 0-17 16,-11 4-94 0</inkml:trace>
  <inkml:trace contextRef="#ctx0" brushRef="#br0" timeOffset="38699.53">2716 9721 228 0,'-3'-31'85'0,"6"28"-66"0,-3 3 14 16,4 3 2-16,-1 3-5 15,5 10 0-15,-1 9-11 16,0 16-1-16,0 21-11 16,-4 17 0-16,-3 5 3 0,-3 13-4 15,-4 23-1-15,-4-8-5 16,0-2-2-16,1 0 3 15,-1 3 1-15,8-13-16 16,3-18-7-16,10-20-34 16,4-21-15-16,8-19-51 15</inkml:trace>
  <inkml:trace contextRef="#ctx0" brushRef="#br0" timeOffset="39107.46">3316 10270 256 0,'-18'-10'96'0,"8"7"-75"0,-15 6 3 0,8 1-2 16,-8 2-10-16,-7 9-2 15,-3 17-1-15,-11 21-1 16,7 10-4-16,7 0-1 0,1-1 3 15,13 1 3-15,11 0 2 0,14-4-1 16,21-9 1-16,8-9-4 16,13-9-2-16,7-14 0 15,-6-15-1-15,10-15 2 16,-4-10 3-16,11-13 5 16,-10-5 1-16,-4-7-4 15,-11-7-1-15,-21 1-4 16,-17 3 1-16,-22 3-2 15,-14 6 0-15,-14 7-6 16,0 15 1-16,-3 9-5 16,0 20-1-16,13 9-17 15,12 15-8-15,10 1-27 0,17-1-11 16,18-3-68 0</inkml:trace>
  <inkml:trace contextRef="#ctx0" brushRef="#br0" timeOffset="39345.67">3930 10392 292 0,'-14'-31'110'0,"10"31"-86"0,4 9 16 0,0 4 0 16,-3 15-7-16,-1 13 1 15,1 15-13-15,-4 13-5 16,-7 25-9-16,3 19-5 0,0 3 1 15,1 9-2-15,3 10 2 16,3-19-2-16,4-15-1 0,4-20-8 16,-1-15-3-16,4-22-38 15,4-16-18-15,3-15-86 16</inkml:trace>
  <inkml:trace contextRef="#ctx0" brushRef="#br0" timeOffset="39692.71">3792 10596 296 0,'0'56'110'0,"7"-37"-86"0,22 3 5 15,-8-16-5-15,25-3-3 16,14-3 2-16,17-9 1 0,-3-10 2 15,15-9-14-15,-19 6 9 0,22-37 2 16,-8-1 4-16,-6-3 1 16,-21 10-13-16,-12-10-4 15,-13 7-5-15,-21-4 1 16,-25 1-4-16,-32 2 0 16,-14 10-3-16,-18 19-3 15,-21 19-1-15,-13 24 3 16,9 17-13-16,1 8-6 15,14 1-18-15,10-6-6 16,15 2-26-16,17 1-8 0,7-1-68 16</inkml:trace>
  <inkml:trace contextRef="#ctx0" brushRef="#br0" timeOffset="40201.19">1884 10837 244 0,'-7'-12'93'0,"14"5"-72"0,-4 7 3 0,-3 0-3 15,4 0-4-15,3 10 1 16,0-1 0-16,0 1-2 16,7 9-8-16,4-1 6 0,17 1 3 15,22 3-3-15,3-3 2 16,14 9-3-16,3 0 0 15,36 1-3-15,11-4 1 16,27 0-4-16,19-6 1 0,38-1-1 16,10 1 1-16,47-13-7 15,35-2 0-15,-4-4-1 16,32-7 2-16,15-5-1 16,9-7 2-16,-13 0 2 15,7-6 2-15,14-9-1 16,-22-13-1-16,-17 9-6 15,0 7 1-15,-42 2 0 16,-25 11 2-16,-35 8-50 16,-50 16-19-16,-35 10-99 15</inkml:trace>
  <inkml:trace contextRef="#ctx0" brushRef="#br0" timeOffset="40997.19">3182 12255 192 0,'-3'-19'74'0,"3"16"-58"16,-4-1 18-16,4 4 4 0,0 4-16 15,0-1-4-15,-7 16-3 16,-7 6 3-16,-11 9-10 15,-3 10 2-15,-4 3 3 0,4 3-7 16,-7 0-1-16,3 7-5 16,0-1-1-16,7 10 1 15,-3-3 0-15,0-7-9 16,10-9-2-16,8-9-23 16,3-10-8-16,3-15-71 15</inkml:trace>
  <inkml:trace contextRef="#ctx0" brushRef="#br0" timeOffset="41283.57">2910 12098 236 0,'0'-19'90'0,"4"13"-70"0,3 3 8 0,-3 3-2 15,-1 3-3-15,4 3 3 16,4 7-1-16,-1 5 0 16,1 20-14-16,-1 18-2 0,1 23 1 0,0 2-8 15,3 1-1-15,-4 2 1 16,4 1 1 0,4-6-4-16,7-17-1 15,3-18-21-15,4-22-10 0,-1-19-27 16,-6-12-12-16,7-13-42 15</inkml:trace>
  <inkml:trace contextRef="#ctx0" brushRef="#br0" timeOffset="41613.01">3348 11599 228 0,'14'-19'85'0,"0"23"-66"0,18 2 14 0,-18 0 4 16,11 4 3-16,-1 2 5 16,1 13-7-16,0 0 0 15,-11 7-22-15,-7 11 4 0,-14 11 1 16,-7-1-9-16,-7 4-4 16,3-14-5-16,4-8 0 15,3-1 0-15,8-5 1 16,10-4-5-16,7-3 1 15,7 0-2-15,14-4 0 16,1 1 2-16,6-3 2 16,-10-4-1-16,6 1-1 15,5-10 1-15,3-3-1 16,-4-3-36-16,0-3-15 0,1 3-117 16</inkml:trace>
  <inkml:trace contextRef="#ctx0" brushRef="#br0" timeOffset="41868.62">3838 12468 272 0,'-17'-3'104'0,"20"-1"-81"0,4-5 12 15,0 3-2-15,7-4-16 0,15-2-2 16,9 2-9-16,8 1-4 16,7 3-1-16,-7 6-1 0,3 6 0 15,1 3-5-15,-11 4-1 16,-1 3-37-16,5-1-14 16,-1 1-68-1</inkml:trace>
  <inkml:trace contextRef="#ctx0" brushRef="#br0" timeOffset="42126.6">4477 12126 256 0,'-28'-6'96'0,"24"6"-75"0,4 9 6 0,4-3-2 0,6 4-5 16,4 2 3-16,7 4-4 15,11 6 0-15,-4 6-10 16,4 4-3-16,0 11-2 0,3 1-2 16,-7 0-2-16,1-3 1 15,-1-7 1-15,-3-5-19 16,3-7-8-16,-11-4-84 16,8-8-69-1,0-16 61-15</inkml:trace>
  <inkml:trace contextRef="#ctx0" brushRef="#br0" timeOffset="42348.06">4981 11950 272 0,'-10'-43'101'0,"6"39"-78"0,-3 14 2 0,4 2-3 16,-5 17-5 0,-2 8 1-16,-1 10 2 0,1 13 2 15,-4 21-12-15,-4 13-1 0,4 4-2 16,-7 18-3-16,3 9-1 15,4-3-1-15,3-9-2 16,1-3 1-16,3-7-1 16,7-12-29-16,-4-15-10 15,4-20-23-15,4-18-9 16,3-23-45-16</inkml:trace>
  <inkml:trace contextRef="#ctx0" brushRef="#br0" timeOffset="42725.74">5235 11386 284 0,'4'-19'107'0,"-1"19"-83"0,4-3 10 16,0-3 2-16,0 3-7 15,4-4 1-15,0 7-4 0,-1 0 1 16,4 16-15 0,0 9 6-16,-7 13 5 0,-3 6-6 0,-8 6-2 15,-6-3-8-15,-4 3-3 16,0-3-2-16,7-6 1 16,0-7-2-16,3 1-1 15,4-4 3-15,7 1 2 16,4-1-2-16,3 3 0 15,14-5-1-15,7-1-2 16,8-6 1-16,-12 0-1 16,1-7-14-16,-4-2-5 15,-3-4-48-15,-7-2-21 16,3-7-80 0</inkml:trace>
  <inkml:trace contextRef="#ctx0" brushRef="#br0" timeOffset="43506.17">1993 14098 136 0,'18'-44'52'0,"-11"29"-41"0,0-7 24 0,-4 9 10 15,1 1-8-15,-4 5 1 16,-7 7-8-16,-4 10-4 16,-10 18-14-16,0 16 1 0,-4 41 3 15,-3 15-4-15,-4 16-2 16,-6 34-3-16,6 7-2 15,4 31-3-15,6-12-2 16,5-16 1-16,17-13-1 16,17-18-3-16,5-26 2 15,2-18 1-15,8-22 2 16,7-20-3-16,0-17 0 16,-4-17-39-16,4-15-18 15,3-10-63 1</inkml:trace>
  <inkml:trace contextRef="#ctx0" brushRef="#br0" timeOffset="43849.32">2579 14343 216 0,'-4'-44'82'0,"4"41"-64"0,0 6 7 16,0 3-3-16,-3 13-1 0,-4 15 2 15,-4 7-10-15,-3 9-3 16,-7 10-6-16,-7 18-1 0,3 10 3 15,-7 3-3-15,0-3-2 16,-10 12 0-16,-4 7-1 16,7-10-11-16,-3-12-5 15,10-13-25-15,8-13-11 16,2-12-53 0</inkml:trace>
  <inkml:trace contextRef="#ctx0" brushRef="#br0" timeOffset="44135.81">2335 14324 252 0,'11'0'93'0,"-4"3"-72"0,7 16 7 16,-7-3-2-16,7 12-10 15,-3 13 1-15,3 9-8 16,-3 22-3-16,-4 22-3 16,3 3-3-16,1 3 1 0,-1 10-1 15,5-6 0-15,2-13 0 0,11-16 0 16,1-19-16-16,-1-15-6 16,4-13-86-1,3-18-54-15,-10-10 66 16</inkml:trace>
  <inkml:trace contextRef="#ctx0" brushRef="#br0" timeOffset="44377.74">2932 14352 252 0,'0'16'96'0,"7"9"-75"0,3 22 8 0,-3-25-3 0,0 9-10 16,0 13 1-16,-3 22-12 16,-1 16-3-16,-3 2-2 15,0-5 0-15,-3 12 2 0,-1-7-14 16,4-9-5-16,-3-15-46 16,3-13-21-16,3-22-19 15</inkml:trace>
  <inkml:trace contextRef="#ctx0" brushRef="#br0" timeOffset="44556.96">2805 14942 248 0,'7'-13'93'0,"3"10"-72"0,15 0-2 16,-7 0-3-16,13 0-12 15,12-1 0-15,13 1 0 0,8 0 0 16,-1 3-2-16,-3 3-4 0,-3 0 1 15,2 4-6-15,-9-4 0 16,-1 0-105 0</inkml:trace>
  <inkml:trace contextRef="#ctx0" brushRef="#br0" timeOffset="44796.55">3461 14503 252 0,'-36'6'96'0,"33"7"-75"0,3 5 6 16,3-8-2-16,8 5-3 15,3 7 2 1,7 13-9-16,4 12-2 0,10 6-7 16,-3 0-2-16,3-9 0 0,11 3-2 15,-11-6-2-15,1-9 1 16,-4-7 1-16,-1-7-14 15,-6-8-7-15,0 6-118 16</inkml:trace>
  <inkml:trace contextRef="#ctx0" brushRef="#br0" timeOffset="45050.53">3962 14384 292 0,'-18'47'110'0,"15"-16"-86"0,-8 22 11 0,7-28-1 16,-3 13-10-16,4 34-2 15,-8 10-12-15,1 12-4 16,-8 22-4-16,4 9-2 0,-4 1 1 16,1 2-1-16,3 4 0 15,3-13-3-15,4-19 2 16,3-18-23-16,4-16-10 15,0-19-33-15,4-10-12 0,6-21-38 16</inkml:trace>
  <inkml:trace contextRef="#ctx0" brushRef="#br0" timeOffset="45350.06">4325 13967 320 0,'11'53'121'0,"3"-19"-95"0,10 29 7 15,-6-13-3-15,7 25-15 0,-1 7-1 16,12 18-4-16,3 29 1 15,-11-4-6-15,-4 1-1 0,-13 21 0 16,-14-18-2-16,-12-7-2 16,-6-15-2-16,-10-7-1 15,2-15-40-15,8-10-19 16,3-16-87 0</inkml:trace>
  <inkml:trace contextRef="#ctx0" brushRef="#br0" timeOffset="45643.95">4957 13725 192 0,'0'-47'74'0,"7"38"-58"0,0-7 20 0,-7 16 5 15</inkml:trace>
  <inkml:trace contextRef="#ctx0" brushRef="#br0" timeOffset="45816.52">4967 13662 418 0,'-7'38'44'16,"-7"25"-24"-16,-4 12-1 15,1 10-1-15,-12 37-8 0,5 13-1 16,-1 18-5-16,0 17-1 16,8-7-1-16,10 9-2 15,3-9-2-15,11-25 1 16,4-16-1-16,10-18 0 15,14-19-22-15,11-20-10 0,-7-18-33 16,3-18-15-16,-10-14-31 16</inkml:trace>
  <inkml:trace contextRef="#ctx0" brushRef="#br0" timeOffset="46101.59">5729 13951 292 0,'4'9'110'0,"-1"10"-86"0,1 12 7 16,-4-12-4-16,-4 9-9 15,-3 13 2-15,-7 25-9 0,-11 9-4 16,-10 4-4-16,-18 2-3 0,-7 20 1 15,4 5-4-15,3-2 0 16,3-10 4-16,8-7 1 16,7-5-9-16,14-10-3 15,-1-19-52-15,12-6-24 16,3-21-40 0</inkml:trace>
  <inkml:trace contextRef="#ctx0" brushRef="#br0" timeOffset="46344.86">5299 13976 280 0,'-7'-16'107'0,"7"32"-83"0,10 15-3 0,-3-15-4 0,7 9-4 15,4 25 4-15,0 25-7 16,3 13-1-16,4-3-5 15,-8 22-3-15,8 9 2 0,0-10-2 16,3-12 2-16,4-9-7 16,-4-10 1-16,4-15-26 15,-1-20-10-15,5-11-90 16</inkml:trace>
  <inkml:trace contextRef="#ctx0" brushRef="#br0" timeOffset="46551">5793 14569 304 0,'21'9'115'0,"7"-3"-89"0,36-6 8 0,-29 0-1 16,18-6-23-16,10 6-5 15,22-3-2-15,14-3 0 16,-1 6-1-16,-6 0-4 0,0 0-1 15,-15 9-47-15,-9 0-21 16,-12 10-61 0</inkml:trace>
  <inkml:trace contextRef="#ctx0" brushRef="#br0" timeOffset="46836.22">6537 14042 264 0,'-14'-10'99'0,"17"14"-77"0,8 5 15 16,-4-6 3-16,4 13-9 16,3 6-1-16,0 9-14 15,0 19-5-15,4 10-7 16,-1 2-3-16,4 1 2 0,-3-3-2 0,10-4-1 15,11-2 1-15,7-7-1 16,3 3-27-16,1-10-11 16,-4-8-72-1,-1-10-66-15,-9-3 55 16</inkml:trace>
  <inkml:trace contextRef="#ctx0" brushRef="#br0" timeOffset="47108.7">7168 14023 324 0,'-10'6'121'0,"10"4"-95"0,-7 18 9 0,0-12-4 16,3 12-8-16,-3 22-2 15,-3 19-9-15,-5 6-3 0,-2 10-5 16,-8 31-3-16,-7 6 2 0,-6 0-2 15,-8 26 2-15,3-7-4 16,-2-9 0-16,9-13 1 16,8-6 0-16,10-13-7 15,1-15-3-15,10-16-47 16,3-19-20-16,11-13-71 16</inkml:trace>
  <inkml:trace contextRef="#ctx0" brushRef="#br0" timeOffset="48067.69">7489 13292 296 0,'43'41'112'0,"-15"6"-87"0,11 38-4 0,-22-44-10 16,5 28-3-16,2 37 3 15,-2 10 7 1,-5 38 6-16,-13 3-13 0,-11 12 1 0,-11 3 1 16,-7-15-1-16,-10 6 3 15,-11-3-6-15,4-22-3 16,-8-22-6-16,8-22 0 15,7-15-7-15,0-20-3 16,13-18-52-16,8-16-21 16,14-12-62-1</inkml:trace>
  <inkml:trace contextRef="#ctx0" brushRef="#br0" timeOffset="48775.68">9324 9821 176 0,'18'-62'68'0,"-4"43"-52"0,0 0 12 16,-7 16 5-16,0 9-4 15,-7 16 3-15,-4 38-9 16,-6 34-2-16,-8 37-12 16,-3 39-3-16,-4 71 0 0,-3 35 3 15,3 41 5-15,1 43-4 16,6 42 2-16,4 37 2 0,0 40 3 15,0 7-7 1,0 4-1-16,3-11-3 16,4-24-1-16,0-29-3 0,3-24 1 15,4-26-4 1,4-56 0-16,-1-22-15 0,4-54-6 16,1-52-7-16,2-42-2 15,-3-40-208 1,-3-85 118-1</inkml:trace>
  <inkml:trace contextRef="#ctx0" brushRef="#br0" timeOffset="49830.33">11342 9840 232 0,'0'-34'88'0,"0"31"-69"0,-4-13 17 0,4 13 3 0,0 0-15 15,0 3 10 1,-3 12-8-16,-4 20-14 16,-4 27-1-16,1 13 0 0,-8 10 2 15,0 21 3-15,-3 13-7 16,0-9-3-16,0-10-3 16,3-3 0-16,-3-6 2 15,7-13 2-15,3-12-1 16,8-16-1-16,10-9 3 15,10-7 3-15,15-12-6 0,7-10-1 16,7-6-2 0,0-6 1-16,0-6-4 0,3-7 0 15,7-6 3 1,4-3 1-16,-3-10-1 0,-1 4-2 16,-6-16 3-16,-8-9 0 15,-10 12-1-15,-15-22-2 16,-3 16 1-16,-38-4 1 15,-19 11-6-15,-9 5 1 16,-5 3 1-16,-3 13 1 16,-7 4-2-16,4 5 0 15,6 7-1-15,11 3 0 16,15 0 0-16,16-1 3 16,22-2 0-16,18-3 1 15,14-7 2-15,14-3 3 0,21-9-4 16,11-10-1-16,-4-9 0 15,-4-9 2 1,-3 0 3-16,-3-4 4 16,-15 10-4-16,-13 0-1 15,-18-4 0-15,-22-2 2 0,-14-4-5 16,-20 10-3-16,-33 0-2 16,-20 15 3-16,-1 26-5 15,-10 18 2-15,-11 26 0 16,3 12 2-16,15 3-4 15,21 7 2-15,21 5-18 16,25 14-8-16,32-11-26 16,24-2-10-16,11 0-77 15</inkml:trace>
  <inkml:trace contextRef="#ctx0" brushRef="#br0" timeOffset="50306.78">12375 10354 272 0,'-24'-37'104'0,"6"21"-81"0,-17 0 3 0,14 7-4 0,-15 3-10 16,-6 3 1-16,-4 6-6 15,4 9-2-15,-4 10-2 16,0 16-3-16,4 18 1 0,3 4-1 16,11-1 2-16,10 1 3 15,11 0 2-15,14 2 5 16,11-2 3-16,14-4-2 16,20-9 0-16,23-15-3 15,6-20-1-15,3-18-1 16,15-16 2-16,7-9 4 15,0-7 1-15,-22-6-2 16,-13-9 2-16,-18 3-4 16,-18-7-1-16,-17 7-2 15,-18-3 2-15,-32 3-7 16,-28 6-2-16,-7 0-6 16,-11 12-1-16,-6 7-6 0,-1 13-3 15,18 6-9-15,18 2-5 16,17 1-20-16,25 3-6 15,21-3-37-15,14 3-14 16,15-3-4 0</inkml:trace>
  <inkml:trace contextRef="#ctx0" brushRef="#br0" timeOffset="50592.23">13328 9408 244 0,'0'-95'93'0,"7"74"-72"0,7-1 14 0,-7 12 2 0,0 7-6 16,-3 9 2-16,-1 7-10 16,-3 24-2-16,-3 23-12 15,-4 15-1-15,-4 13 2 0,-7 34-2 16,-3 7 3-16,-3 6-6 15,2 9-3-15,12-3-1 16,10-25-1-16,10-19-5 16,8-21 1-16,3-20-27 15,0-22-11-15,-3-15-109 16</inkml:trace>
  <inkml:trace contextRef="#ctx0" brushRef="#br0" timeOffset="50829.84">12714 9840 288 0,'32'0'107'0,"17"0"-83"0,32-6 8 0,-21-3 1 16,36 5 3-16,20-5 5 15,32 3-4-15,0-4 0 16,11 1-21-16,3 3-5 0,-24-1 0 15,-18 1-7-15,-11 0-2 16,-10 3-1-16,-14 0 1 0,-18-1-41 16,-21 1-16-16,-22 6-122 15</inkml:trace>
  <inkml:trace contextRef="#ctx0" brushRef="#br0" timeOffset="51130.26">13857 9034 288 0,'0'-18'110'0,"4"18"-86"0,-1 6 7 0,1-3-4 16,-4 22-9-16,-4 13 2 15,-6 15-9-15,-5 25-4 16,-9 32-4-16,-11 9-3 0,-8 32 1 16,-3 6-1-16,11-13 0 15,7 3 2-15,10-6 1 16,11-22-6-16,11-18 0 16,6-23-32-16,8-18-14 15,10-20-90 1</inkml:trace>
  <inkml:trace contextRef="#ctx0" brushRef="#br0" timeOffset="51507.7">14231 10191 256 0,'-3'-40'96'0,"-5"18"-75"0,-13-3 10 16,11 18 1-16,-11 10-11 15,-11 10-2-15,-7 9-9 16,0 9-4-16,0 10-3 16,8 12 4-16,2 4 5 0,12 6 0 15,13-13 3-15,15-10 1 16,21-8 2-16,17-13-8 16,4-13-1-16,0-16-3 0,0-11-1 15,-4-14-3-15,-7 4 1 16,-10-7 4-16,-11-3 6 15,-10-3-5-15,-11 1-2 16,-14-11-6-16,-11 7-2 16,-10 10-4-16,-4 11 1 15,4 17-19-15,7 12-7 16,6 10-8-16,8 9-4 16,11 3-18-16,10 9-7 15,14 7-49 1</inkml:trace>
  <inkml:trace contextRef="#ctx0" brushRef="#br0" timeOffset="51865.8">14478 10499 272 0,'14'-10'104'0,"-10"1"-81"0,-4-10 16 15,0 10 3-15,-4-10-12 16,1 3-2-16,-1-6-16 16,4-3-5-16,0 0-5 15,7-3 5-15,7 3 3 0,4 0 1 16,7 3 1-16,-1 3-2 15,1 3-1-15,-4 7-5 16,0-1-1-16,-3 10-1 16,-4 7-2-16,-3-4 1 15,-4 6-1-15,0 1 2 16,0 2 1-16,0-2-1 16,3-1-2-16,5-3-2 0,2 1 1 15,4-1 1-15,4 3 0 16,0 1 2-16,-1 5 1 15,-2 7 3-15,-5 19 3 16,-3 3-2-16,-3-3 1 16,3-4-5-16,4-5-2 15,3-10-9-15,7-7-5 16,0-5-53-16,1-4-23 16,-5-3-72-1</inkml:trace>
  <inkml:trace contextRef="#ctx0" brushRef="#br0" timeOffset="52408.19">10700 11204 264 0,'3'-6'99'0,"11"6"-77"0,8 0-7 0,-8 0-7 16,7 3 7-16,11 0 7 16,6 7 5-16,15-4 3 15,32-3-16-15,28-3 5 0,53 0 4 16,28-9 3-16,60-10 2 15,53-3-4-15,38-3-1 16,22-7-6-16,-3 10 0 16,-5 0-6-16,8 4 1 0,-21 8-7 15,-32 7-1-15,-11 6 4 16,-34 4 3-16,-26-1-13 16,-21-3-3-16,-38-3-38 15,-33 0-14-15,-27-3-48 16,-25-7-19-16,-29-2-20 15</inkml:trace>
  <inkml:trace contextRef="#ctx0" brushRef="#br0" timeOffset="53833.57">10862 12195 156 0,'21'-38'57'0,"-7"20"-44"0,4-4 14 15,-11 6 3-15,4-3-4 0,-1-3-1 16,1 3-5-16,-1 7 0 16,-3 2-11-1,-3 10 8-15,-4 10 3 0,-4 9-4 0,-6 9 1 16,-8 3-6-16,-7 10-1 16,-3 12-6-16,-7 10-1 15,-4 9-1-15,0-9-2 16,4-1 1-16,3-8-1 15,8-1 0-15,2-9 0 16,5-6-16-16,3-4-6 16,3-12-20-16,4-9-6 15,4-7-63 1</inkml:trace>
  <inkml:trace contextRef="#ctx0" brushRef="#br0" timeOffset="54118.17">10728 11938 208 0,'-4'-16'77'0,"8"19"-60"0,0 4 4 16,-1-1-3-16,4 10 6 15,0 9 7-15,0 6-7 0,0 10-5 16,0 9-10-16,0 19-2 0,4 12 3 15,0 1-6-15,3-7 0 16,3-6-2-16,4-3-2 16,1-10 1-16,-1-5 1 15,0-17-8-15,0-15-3 16,0-13-44-16,0-9-17 16,4-9-42-1</inkml:trace>
  <inkml:trace contextRef="#ctx0" brushRef="#br0" timeOffset="54480.76">11176 11634 212 0,'25'-16'79'0,"-11"7"-61"0,11 9 10 15,-11 0 0-15,7 0-1 16,3 6 1-16,1-3 0 16,3 13 2-16,1 3-16 15,-5 2 1-15,-3 5-1 0,-6 5-3 16,-8 7-1-16,-7 5-4 16,-7 4 1-16,-11 1-6 15,-3-8-1-15,0-5 0 16,3-7 2-16,7-3-3 0,8-3-2 15,6-3 2-15,12 0 2 16,2-4 0 0,8 4 2-16,0-3-2 15,3-1-1-15,0 1-24 0,0 0-9 16,-3 0-113 0</inkml:trace>
  <inkml:trace contextRef="#ctx0" brushRef="#br0" timeOffset="55063.33">12291 11731 236 0,'3'-19'88'0,"4"13"-69"0,-3-4 6 0,-1 7 0 16,4 3-7-16,1 3 1 15,-1 7-4-15,0 9 1 16,0 9-9-16,-4 25 2 0,1 16 2 16,-4 0-6-16,-4 0-1 0,1 16-2 15,-1 6 1-15,1-7-2 16,-1-5-1-16,4-17-2 15,0-11-1-15,4-14-42 16,-1-9-20-16</inkml:trace>
  <inkml:trace contextRef="#ctx0" brushRef="#br0" timeOffset="55247.16">12009 12170 232 0,'3'0'88'0,"11"3"-69"0,29-3 0 16,-15 0-7-16,18 0-2 15,7 0 1-15,7-3-5 0,3 3-4 16,4 0-1-16,0 0-8 0,-7 0 0 16,-7 0-101-1</inkml:trace>
  <inkml:trace contextRef="#ctx0" brushRef="#br0" timeOffset="55768.93">12908 11609 240 0,'-14'-19'90'0,"14"16"-70"0,4 0 8 0,3 3-2 0,3 0-8 15,11 0 2-15,11-4 0 16,14 4 0 0,7 0-11-16,0 4 17 0,-7 2 7 0,-11 3-9 15,-10 1-3-15,-11 8-6 16,-18 11-2-16,-17 2-7 16,-14 4-4-16,-4 5-1 15,4 1 1-15,3-3-3 16,4-1 0-16,7-5 1 15,6-4 0-15,5 0 0 16,6-3 0-16,11-3-3 0,8 6 0 16,9-3 2-16,11 1 2 15,8-1-2-15,-1-3 0 16,0 9 1-16,-3 0 0 16,-7 1-3-16,-4-1 2 15,-7-3 3-15,-6 0 1 16,-8-3 3-16,-11 1 1 15,1-8-1-15,-22 7 1 16,-14-3-4-16,-10-3 0 16,-4-3-1-16,3-4 1 15,4-5-4-15,8-4-2 16,2-3-14-16,8 0-4 16,11 0-31-16,6-3-14 15,7-4-45-15,11 4-19 16,15-6 25-16</inkml:trace>
  <inkml:trace contextRef="#ctx0" brushRef="#br0" timeOffset="56013.1">14023 11831 340 0,'14'-12'129'0,"-17"12"-100"0,-5 9 2 15,1 1-5-15,-10 11-14 16,-4 14-2-16,-4 3-5 16,-7 2-2-16,-3 1-1 15,-7 3-4-15,-11 0-1 0,-4 3 4 16,1 3 1-16,10 3-11 0,7-6-4 16,11-6-43-16,7-9-17 15</inkml:trace>
  <inkml:trace contextRef="#ctx0" brushRef="#br0" timeOffset="56251.25">13490 11809 280 0,'-7'-9'104'0,"14"12"-81"0,7 10 9 0,0-4-2 0,8 10-3 15,2 15 3-15,5 7-14 16,-1 3-7 0,0 3-5-16,0 0-1 0,-3 3 0 0,3 3-4 15,-3 1 1-15,0-4-22 16,-1-6-8-16,1-7-18 16,0-11-8-16,-1-8-68 15</inkml:trace>
  <inkml:trace contextRef="#ctx0" brushRef="#br0" timeOffset="56462.59">14034 12023 296 0,'-22'-10'112'0,"19"26"-87"0,3 6 11 0,3-10 0 15,8 4-13-15,3 6-4 16,7 3-6-16,7-3-3 15,4 12-6 1,3 1-3-16,-3 3 0 0,0-4-4 0,-4 1 2 16,-3-7-54-16,-7-3-25 15,-1-6-62 1</inkml:trace>
  <inkml:trace contextRef="#ctx0" brushRef="#br0" timeOffset="56705.87">14549 11841 288 0,'-7'-22'107'0,"-1"31"-83"0,-2 22 15 15,3-12 3-15,0 19-8 16,-4 6 1-16,-3 6-14 16,-4 13-3-16,1 28-10 15,-1 9-5-15,-3 7 0 0,-4 9-2 16,1 3 2-16,2-3-2 15,5-19 2-15,3-16-20 16,3-12-6-16,4-12-34 16,4-7-14-16,3-6-75 15</inkml:trace>
  <inkml:trace contextRef="#ctx0" brushRef="#br0" timeOffset="57285.28">15254 11571 232 0,'0'-50'88'0,"4"31"-69"0,-1 0 15 16,1 10 1-16,3 15-3 0,0 7 3 16,0 9-8-16,3 9-4 15,1 10-13-15,0 9-2 0,-1 19-1 16,1 12-3-16,-1-2-1 16,1-1-1-16,0-9 1 15,-4-3-13-15,-4-6-6 16,-3-10-42-16,-3-10-17 15,3-14-57 1</inkml:trace>
  <inkml:trace contextRef="#ctx0" brushRef="#br0" timeOffset="57497.12">15028 11753 284 0,'-7'6'107'0,"25"-3"-83"0,21 13-3 0,-11-10-4 0,11 4-7 16,10-4 2-16,22-6 0 16,13 0 0-16,5 0-6 15,-12 0-4-15,-6 0 1 0,-15 0-7 16,-10 0-1-16,-11 3-102 16,-6 6-78-16,-5 4 64 15</inkml:trace>
  <inkml:trace contextRef="#ctx0" brushRef="#br0" timeOffset="57813.39">15882 11530 260 0,'18'-9'96'0,"-1"9"-75"0,15 3 8 0,-14-3-1 15,10 3 3-15,4 3 3 16,-1 4 4-16,-2 5 1 15,-5 7-21-15,-6 7 5 0,-14 5 4 16,-19 16-11-16,-20 16-3 16,-14 6-11-16,-1 0-1 15,5-6 5-15,2-6 4 0,8-4-5 16,10-6-1-16,11-6-4 16,11-6-1-16,13-10 3 15,18-9 1-15,15-10-4 16,6 1 1-16,0-10-22 15,-6 0-10-15,-4 0-42 16,-8 0-15-16,1 0-68 16</inkml:trace>
  <inkml:trace contextRef="#ctx0" brushRef="#br0" timeOffset="58022">16291 11941 292 0,'-17'13'110'0,"17"-1"-86"0,3 13 18 0,1-12 1 16,3 6-12-16,7 6-1 15,7 3-17-15,7 0-6 16,8 3-4-16,2 1-3 0,1-1 1 16,-4 0-4-16,-3-5 2 15,-7 2-48-15,0-9-21 16,-8-4-80-1</inkml:trace>
  <inkml:trace contextRef="#ctx0" brushRef="#br0" timeOffset="58264.52">16746 11859 296 0,'-10'19'112'0,"6"6"-87"0,-6 16 13 16,6-16-1-16,-3 10-7 15,-3 9 0-15,-5 6-13 16,-2 22-3-16,-1 13-8 16,-3 9-4-16,0-7 1 0,0 11-2 15,3 14 2-15,0-14-11 16,4-14-4-16,4-15-27 16,3-12-13-16,3-13-16 0,1-10-8 15</inkml:trace>
  <inkml:trace contextRef="#ctx0" brushRef="#br0" timeOffset="58636.23">16838 11270 304 0,'7'-13'115'0,"11"4"-89"0,21-7 3 0,-18 13-2 15,11-3-5-15,6-3 2 0,1 9 2 16,-7 9 3-16,-4 7-15 16,-7 12 7-16,-7 19 6 0,-14 6-6 15,-10 10 0-15,-11-10-8 16,-4 1-3-16,0-11 3 15,4-5 2-15,7-7-8 16,10-2-4-16,11-4-2 16,15-3-1-16,6 6 0 15,7-3 0-15,0 3 0 16,1 0 2-16,-5-3-32 16,-6 4-14-16,-4-4-51 15,-7-6-20-15,4-10-49 16</inkml:trace>
  <inkml:trace contextRef="#ctx0" brushRef="#br0" timeOffset="59821.86">11017 13904 208 0,'7'-57'79'0,"0"32"-61"0,0-12 12 15,-7 24 4-15,0 1-7 16,-3 5 1-16,-4 10-4 16,-11 19-3-16,-10 25-11 15,-14 26 9-15,-11 24 4 0,-11 38-3 16,4 21-1-16,4 29-7 16,6 22-2-16,12 10-6 15,13-14-1-15,18 4-1 16,17-31 1-16,26-29-2 15,17-12-1-15,7-19 1 0,3-19 1 16,-3-21-39-16,7-26-16 16,0-25-102-1</inkml:trace>
  <inkml:trace contextRef="#ctx0" brushRef="#br0" timeOffset="60273.26">11695 14208 228 0,'31'-35'85'0,"-20"29"-66"0,-4 6 12 16,-3 6 1-16,-8 13-4 15,-7 35 3-15,-10 8-8 0,-11 17-2 16,-3 12-12 0,0 18 1-16,-4-2 1 0,0-4-4 0,-3 17-2 15,0 2-2-15,-4-12-3 16,3-16 1-16,8-10 1 16,3-12-3-16,8-12 0 15,6-16-32-15,8-22-81 16,6-13-9-1</inkml:trace>
  <inkml:trace contextRef="#ctx0" brushRef="#br0" timeOffset="60530.76">11218 14252 252 0,'0'-10'96'0,"11"20"-75"0,10 18 8 0,-7-9-1 16,7 19-2-16,4 12 2 0,3 6-2 16,4 29-1-16,0 18-14 15,0-2-2-15,-4 5-2 0,4 20-6 16,3-10 0-16,4-13-1 16,3-15 2-16,0-19-23 15,1-10-11-15,-1-15-43 16,-3-6-17-16,-4-7-27 15</inkml:trace>
  <inkml:trace contextRef="#ctx0" brushRef="#br0" timeOffset="61281.85">12361 14471 180 0,'0'-18'68'0,"0"8"-52"0,4 1 8 0,-1 6 2 0,1-7 2 16,-1-2 3-16,5-1-1 15,-1 4-1 1,0 9-16-16,0 9 5 0,0 16 3 15,-4 7-5-15,1 18 1 16,-4 22-10-16,0 16-2 0,0 3-3 16,3-1 1-16,1 5-2 15,3-5-1-15,0-2-2 16,0-12 1-16,4-17 1 16,-4-6 0-16,0-18-27 15,-4-7-9-15,-3-9-53 16,0-10-22-16,0-15 7 15</inkml:trace>
  <inkml:trace contextRef="#ctx0" brushRef="#br0" timeOffset="61534.11">12104 14807 272 0,'-18'37'101'0,"22"-24"-78"0,6 6 2 0,1-13-5 15,10 0-7-15,18-3 0 16,10-6-5-16,8-6 0 0,17-13-5 16,17 3-2-16,5 10 0 15,-12 6-1-15,-10 6 0 0,-10 6-25 16,-15 1-8-16,-3 18-93 15</inkml:trace>
  <inkml:trace contextRef="#ctx0" brushRef="#br0" timeOffset="63200.18">13085 14493 236 0,'-8'-6'90'0,"8"3"-70"0,0-3 10 0,0 6-1 16,0-7-9-16,0 7-1 16,0-3-9-16,8-3-2 15,2 3-4-15,8-3-1 0,6 6 3 16,8 0 1-16,3 0 1 16,1 9-2-16,-1 7-1 15,-3 2 5-15,-4 4 4 16,-3 7 6-16,-8 2 4 15,-6 13-8-15,-11 6-2 16,-4 6-8-16,-6 1-2 0,-4-4-2 16,-7 0-2-16,-1-5 1 15,5-5 1-15,-1-2-3 16,11-3-2-16,4-4 4 16,10-5 1-16,7-8 2 15,7-8 0-15,4-10-2 16,6-3 1-16,5-6-2 15,-1 0-1-15,-3-1-30 16,-4 4-15-16,-7 0-50 16,-3 6-22-16,-1 3-7 15</inkml:trace>
  <inkml:trace contextRef="#ctx0" brushRef="#br0" timeOffset="63471.76">13684 14744 288 0,'-10'-3'107'0,"10"3"-83"0,7 6 4 0,0-3-2 15,7 7-6-15,7 5 3 16,4 7-7-16,3 0 1 15,0 13-10-15,4-1-6 0,3 1-2 16,4-4 3-16,-4 7 1 16,-3-4-10-16,-7 4-3 0,-4 3-46 15,-7-1-20-15,0-2-58 16</inkml:trace>
  <inkml:trace contextRef="#ctx0" brushRef="#br0" timeOffset="63726.96">14178 14804 280 0,'4'12'107'0,"-1"1"-83"0,4 34 4 0,-3-25-2 16,-4 6-6-16,0 10 0 15,-4 15-8-15,-6 28-5 16,-8 10-4-16,-7 0-3 0,-6 3 1 15,-5 16 1-15,5-3 1 16,2-10-4-16,5-12 1 16,6-16-22-16,4-13-10 15,3-12-191 1,22-16 81 0</inkml:trace>
  <inkml:trace contextRef="#ctx0" brushRef="#br0" timeOffset="64040.43">14411 13744 264 0,'25'-44'101'0,"3"50"-78"0,18 16 15 15,-25 10 2-15,14 24-7 16,4 22 1-16,0 38-8 16,-7 26-4-16,-8 11-12 15,-6 13-6-15,-11 1-3 0,-14 8 5 16,-11-6 6-16,-13-24-6 16,-5-14-1-16,-3-5-3 0,4-16 1 15,7-20-35-15,7-14-13 16,3-23-75-16,25-34-76 31</inkml:trace>
  <inkml:trace contextRef="#ctx0" brushRef="#br0" timeOffset="64702.08">15367 13932 192 0,'0'-25'74'0,"4"12"-58"0,-4 1 14 0,0 6 3 15,0-1-4-15,0 1 3 16,-4 6-12-16,0 6-4 0,-6 16-9 16,-4 10 2-16,-7 18 1 0,-4 22-3 15,-10 38 1-15,-8 6-3 16,-6 37 2-16,3 1-2 16,11 12 0-16,14 10-6 15,21-29 1-15,14-25 0 16,14-18 2-16,7-19-1 15,8-13 2-15,-1-19-7 16,4-15-1-16,0-20-42 16,-1-8-17-16,1-10-60 15</inkml:trace>
  <inkml:trace contextRef="#ctx0" brushRef="#br0" timeOffset="65016.25">15942 14117 228 0,'14'-31'85'0,"0"18"-66"0,0-3 14 0,-7 7 4 15,0 9-10-15,-3 0-1 16,-8 9-6-16,-6 10-1 15,-15 19-10-15,-7 31-1 0,-3 12-1 16,-4 7-1-16,-6 13 1 16,-8 21-4-16,0-12 0 15,3-7-1-15,1 0-2 0,7-2 1 16,6-7 1-16,8-16-17 16,10-18-6-16,11-19-32 15,7-16-14-15,11-19-57 16</inkml:trace>
  <inkml:trace contextRef="#ctx0" brushRef="#br0" timeOffset="65287.48">15540 14252 256 0,'-7'9'96'0,"14"7"-75"0,11 15 10 16,-4-12-2-16,7 12-6 0,3 4 0 16,5 6-8-16,2 12-2 15,-2 3-7-15,-1 7-4 0,4 16-1 16,-1-10-1-16,1-7 0 16,-4 1 2-16,-3-13 1 15,0-6-23-15,-4-3-9 16,-3-10-61-16,3 0-26 15,-7-9 11 1</inkml:trace>
  <inkml:trace contextRef="#ctx0" brushRef="#br0" timeOffset="65529.11">16316 14217 268 0,'-4'-6'101'0,"8"16"-78"0,0 15 11 16,-1-7-1-16,4 17-12 16,0 12 1-16,0 12-11 15,4 4-4-15,-1 16-4 16,4 15-3-16,1-3 3 0,-1-4-2 16,0 4-1-16,0-9-6 15,0-7-4-15,-3-12-36 16,-4-13-17-16,0-16-65 15</inkml:trace>
  <inkml:trace contextRef="#ctx0" brushRef="#br0" timeOffset="65721.78">16133 14750 260 0,'-18'-40'99'0,"21"33"-77"0,19-2 2 0,-8 9-2 16,10 0-10-16,5 0-2 15,20 0-5-15,11 0-4 16,11 0 0-16,-4 9-1 0,-4 7 2 16,-6-7-6-16,-5-5 1 15,-6 5-45-15,-7-3-18 0,-4 1-44 16</inkml:trace>
  <inkml:trace contextRef="#ctx0" brushRef="#br0" timeOffset="65964.58">16792 14346 304 0,'-3'6'112'0,"10"13"-87"0,3 15 7 16,1-15-5-16,7 6-9 15,6 7 2-15,8 5-2 16,7 14 0-16,3 11-9 15,0 7-5-15,1-3-1 0,-1-3 0 16,0-4 1-16,-3-8-5 0,0-17 1 16,-4-3-33-16,-6-9-15 15,-5-6-106 1</inkml:trace>
  <inkml:trace contextRef="#ctx0" brushRef="#br0" timeOffset="66248.58">17508 14299 288 0,'-14'-16'107'0,"4"32"-83"0,-4 22 15 0,10-10 3 0,-3 6-10 16,0 7 1-16,-4 12-12 15,-3 23-5 1,-3 24-9-16,-8 0 2 0,-3 29 1 15,-4 12-3-15,-3 3-2 0,-8 13 0 16,-3-3-1-16,1-13-5 16,6-16 1-16,11-9-5 15,10-16 1-15,11-15-40 16,10-29-16-16,8-24-37 16,3-10-17-16,4-16-5 15</inkml:trace>
  <inkml:trace contextRef="#ctx0" brushRef="#br0" timeOffset="66653.3">17738 13691 284 0,'7'-19'107'15,"3"16"-83"-15,8 6 15 0,-7 6 3 0,-1 32-5 16,4 31 2-16,0 22-12 15,0 47-5-15,4 10-12 16,0 34-2-16,3-7-1 0,0 7-3 16,-7 4-1-16,-7-26-1 15,-14-19 1-15,-14 6-2 16,-11-21 2-16,-3-16-4 16,0-16 0-16,-1-22-39 15,5-15-15-15,-1-13-72 16,4-6-29-16,-1-13 38 15</inkml:trace>
  <inkml:trace contextRef="#ctx0" brushRef="#br0" timeOffset="67920.56">21022 11301 232 0,'-18'-6'88'0,"15"3"-69"0,-4 3 22 0,7 0 3 16,0 0-13-16,0 0-6 16</inkml:trace>
  <inkml:trace contextRef="#ctx0" brushRef="#br0" timeOffset="68200.41">21004 11289 504 0,'15'-3'16'0,"6"0"1"16,7 3-8-16,7 0-1 16,4 6 0-16,3 9 2 15,-3 14 4-15,-7 5 1 0,-11 13 0 16,-14-3 1-16,-14 0-2 15,-14 0-1-15,-11 0-7 16,-3 0-2-16,0 0-4 16,3-7-3-16,7-2 2 15,4-7 2-15,7-3-2 16,7 0 0-16,10-3 5 16,8-3 2-16,14 0-2 15,13-4-1-15,12 1-1 16,3 0-2-16,-4-4 1 15,0-2-1-15,-10-4-31 16,-3-3-12-16,-5-6-27 16,-6-3-11-16,-4 6-66 15</inkml:trace>
  <inkml:trace contextRef="#ctx0" brushRef="#br0" timeOffset="68562.1">20613 12129 300 0,'-4'0'112'0,"8"6"-87"0,6-2 4 0,1-4-2 0,7 6-3 16,13-3 3-16,22-3-6 15,11 6-2-15,10-3-11 16,28-3-3-16,15 3 1 0,-1 1-3 16,22-1-2-16,-4-3 0 15,-11 3 1-15,-17 0-1 16,-14-3-1-16,-15 0-28 15,-17 0-14-15,-17 0-27 16,-22 3-9-16,-7 3-52 16</inkml:trace>
  <inkml:trace contextRef="#ctx0" brushRef="#br0" timeOffset="69014.37">20835 12515 272 0,'4'-28'104'0,"-1"21"-81"0,4 4 23 16,-7 3 5-16,7 3-12 15,0 7-2-15,0 5-10 16,0 10-5-16,-3 7-12 16,-1 5 2-16,1 14 2 0,-4 14-7 15,0 4-2-15,0 0-5 0,0-6-1 16,-4-10-15-16,4-6-4 16,0-9-47-16,0-7-22 15,4-5-66 1</inkml:trace>
  <inkml:trace contextRef="#ctx0" brushRef="#br0" timeOffset="69221.89">21170 12706 364 0,'-7'-3'134'0,"11"3"-104"0,-1 3 5 0,1-3-6 15,-1 6-15-15,-3 1-1 16,0 5-7-16,-3 4-4 0,-1 3-1 16,-3 9-4-16,0-6 2 0,0 0-41 15,0-7-19-15</inkml:trace>
  <inkml:trace contextRef="#ctx0" brushRef="#br0" timeOffset="69583.75">21470 12474 296 0,'-7'-3'110'0,"11"3"-86"0,3 0 20 0,0-3 5 15,7 0-18 1,3-4-5-16,8 4 0 0,10 3 0 15,8 6-13-15,-1 7 5 0,-3 3 5 16,-11-1 1-16,-10 14 3 16,-15-1-9-16,-17 3 0 15,-11 7-11-15,-3-1-4 16,0 7-2-16,3-3 1 16,4 0-1-16,7-4-1 15,7-2 1-15,10-4-1 16,15-2 0-16,14-8 0 15,10-5 0-15,4-3 2 16,0-10-10-16,-7-3-2 16,-8 0-52-16,-2-3-24 0,-12 3-108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3:33:40.95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2212 9285 192 0,'-32'0'71'0,"22"0"-55"0,-5 0 17 0,12 0 5 15,-1 0-9-15,1 0 0 16,-1 7-5-16,4-4-3 16,4 3-11-16,6-3 7 0,8 6 3 0,7-2-2 15,10-1 2-15,14-3-5 16,15-3 1-16,24-3-7 15,14 0-1-15,1 0-4 16,10-4-1-16,3 7-1 16,-10 0-2-16,-14 0 1 15,-8 7 1-15,-17-4-3 16,0 0 0-16,-17 0-6 16,-8 0-3-16,-3 0-45 15,-18 1-19-15,0 2-70 16</inkml:trace>
  <inkml:trace contextRef="#ctx0" brushRef="#br0" timeOffset="361.95">2766 9395 252 0,'-11'-13'96'0,"18"13"-75"0,-7 0 6 0,4 4-2 16,3 5-5-16,3 13 0 0,1 12 1 15,-4 13-1-15,4 10-11 16,-1 6 1-16,1 18 3 0,-4 13-1 15,0 0 1-15,-7-3-5 16,0-3 0-16,-4 3-5 16,1 0 0-16,-1-3-1 15,1-10 1-15,3-15-15 16,0-10-5-16,3-15-48 16,4-4-21-16,8-12-48 15</inkml:trace>
  <inkml:trace contextRef="#ctx0" brushRef="#br0" timeOffset="798.38">3186 9969 264 0,'-18'-3'101'0,"7"6"-78"0,-6 9 2 0,3-5-5 16,0 8-2-16,-8 10 1 16,1 4-6-16,0-1 0 15,7 9-8-15,-4-2 4 0,4-1 1 16,11 1-3-16,10 6 1 16,14-1-3-16,4 7 2 15,10-3-2-15,4-9 0 0,3-7-1 16,-7-9 2-16,4-13 1 15,7-22 1 1,-4-12 2-16,8-3 4 16,-5-10 1-16,-9 3 3 0,-12 7 1 15,-13 0 3-15,-18 3-8 16,-11-4-3-16,-10 10-9 16,-4 7-3-16,-13 8-3 15,2 10 0-15,8 1-13 16,0 5-6-16,13 7-28 15,12-4-10-15,10 7-34 16,14 0-13-16,4 3-15 16</inkml:trace>
  <inkml:trace contextRef="#ctx0" brushRef="#br0" timeOffset="1050.69">3796 10182 284 0,'0'-19'107'0,"0"16"-83"0,0 3 19 0,0 0 3 15,0 6-9-15,0 10-2 16,0 12-6-16,0 29-1 16,0 21-16-16,0-9-7 0,-4 53-1 15,1-31-5-15,-1 47 0 16,1-19-8-16,3-12-2 0,3-13-14 15,4-12-4-15,0-26-23 16,4-12-9-16,0-19-82 16</inkml:trace>
  <inkml:trace contextRef="#ctx0" brushRef="#br0" timeOffset="1398.53">3775 10361 248 0,'-11'6'93'0,"15"10"-72"0,3 9 5 15,0-13-1-15,3 1-1 0,4 6 5 16,11-10 0-16,14-9 2 16,10-3-17-16,8-13 7 0,3 1 6 15,-7-7-2-15,0-3 0 16,-11-10-5-16,-3 7-2 15,-4-7-4-15,-7-2-1 16,-17-7-3-16,-4-6-1 16,-14 3-5-16,-7 0-3 15,-32 6-3-15,-18 9 1 16,-6 14-4-16,3 8 1 16,0 4-11-16,14 15-6 15,3 4-26-15,15 6-10 16,10 3-78-16,15 0-72 15,-1-4 71-15</inkml:trace>
  <inkml:trace contextRef="#ctx0" brushRef="#br0" timeOffset="3888.06">1729 10856 196 0,'0'0'74'0,"0"-3"-58"0,3-3 5 0,-3 6-1 15,0 0-10-15,7 0-3 16,-3 0-2-16,-1 0-1 15,1 0-2-15,3 0-2 0,-4 0 1 16,1 0 3-16,-1 0 2 16,-3 0 4-16,0 0 4 0,4 0-2 15,-4 0 1-15,0 0-3 16,0 0-1-16,0 6-5 16,0-6-1-16,0 0 1 15,3 0 0-15,-3 0 2 16,4 0 3-16,0 0-2 15,-1 0-2-15,1 0 2 16,-1 0 0-16,1 0 1 16,-1 0 0-16,1 0-2 15,3 0 1-15,0 3 0 16,0-3 3-16,3 0-3 16,1 0 1-16,0 0-3 0,-1 0 2 15,8 0-2-15,-4 0 0 16,0 0-3-16,4 0 1 15,-1 0-2 1,12-3 2-16,6 3-2 0,4-6 2 16,3 6 2-16,7-3 2 15,-6 3-1-15,3-7-1 16,3 7-1-16,0-9 0 16,15 6-2-16,-4-4 1 15,10 4-4-15,-10 3 0 16,4 0 1-16,-11 0 2 15,0-3-1-15,3 0-1 16,1 3 1-16,3-3 1 0,3 3-3 16,1 0 0-16,-1 3 10 15,-3 0 5-15,4-3-6 16,10 0-2-16,7 0-4 16,-4 3 1-16,1 0-4 15,0-3 0-15,3 0 1 16,10 0 0-16,8 0 0 15,-11 0 0-15,1 0 0 16,6-6 0-16,11 3 0 16,-8 0 0-16,1 3 0 15,0 0 0-15,10 0 0 16,8 0 2-16,-1 0-1 0,-10 0-1 16,7-3 1-16,7 3-1 15,-7-3-3-15,3-4 2 16,15 1 1-16,-1 0 0 15,-6 3 0-15,10-4 2 16,14 1-3-16,-14 3 0 16,-3 0 1-16,13 0 0 15,-6 3 0-15,-8-3 2 16,8 0-1-16,6-1-1 16,-9 1-2-16,-1 0 1 15,17 0 1-15,15 3 0 16,-18-6 0-16,4 6 2 15,-4 0-1-15,-10 0-1 16,-15 0 1-16,11 0-1 16,4 6 0-16,-18-6 0 0,-7 0 0 15,10 0 0-15,1 0 0 16,-12 3 0-16,-6-3-3 16,4 0 2-16,3 0 1 15,-8 0 2-15,-9 3-1 16,-15-3 2-16,-7 0-4 15,-7 3 0-15,-4 1 1 16,-6-4 2-16,-11 3-1 16,-7-3-1-16,-8 0 1 15,-6 0-1-15,-7 0 6 16,-4 0 4-16,-4 0-3 16,-3 0-2-16,-3 0-2 15,-1 0 0-15,-3 0-2 0,0 0 2 16,0 0-2-16,0 0-1 15,0 0 1 1,7 0-1-16,1 0 2 0,-1 0 1 16,0 0-1-16,0 0 1 15,0 3-2-15,0-3 2 16,0 0-2-16,0 3-1 16,0-3-2-16,0 3 1 15,4 0-1-15,-1-3 0 16,1 0 2-16,-1 0 2 15,1 0-1-15,3 0-1 16,0 0-2-16,0 3 1 16,0-3 1-16,4 3 2 0,7-3-1 15,6 4-1-15,12-1 1 16,10 0 1-16,3 0-3 16,1 0-2-16,3 0 2 15,3-3 2-15,15 0-2 16,13 3 0-16,8 1 3 15,-7-1 1-15,14-3-4 16,21 0 1-16,-4 0 0 16,11-3 2-16,25-1-1 15,-7 1 2-15,21-3-2 16,6 0 2-16,5-1-4 16,17 4-2-16,-14 0 2 15,21 0 0-15,-14 0 1 0,14 3 2 16,4 0-1-16,-4 0 2 15,4 0-4-15,-4-3 0 16,18 0 1-16,-15 0 0 16,26-4 0-16,-26 4 0 15,22 0 0-15,-18-3 0 16,18 6 0-16,-14 0 0 16,10 0 0-16,-10 0 0 15,3 0 0-15,0 0 0 16,-6 0-3-16,-72 0 2 15,-27 0 1-15,70 0 2 16,84 0-1-16,-10 0 2 16,-24 0-4-16,-8 0 0 15,-7 0 1-15,-17 0 0 0,10 6-3 16,-17-3 2-16,3-3 1 16,0 6 2-16,-25-2-1 15,8-1-1-15,-19 3 1 16,-73-3-1-16,-18 0 0 15,32 3 0-15,-21 1 0 16,14 5 0-16,-22-2-3 16,-3 2 2-16,-14-6 3 15,-7 4 1-15,21 9-1 16,-24-10-2-16,-15-3-21 16,-14-2-11-16,-10 2-26 15,-8-3-9-15,-10 3-17 0,-3 0-7 16,-22 10-37-1</inkml:trace>
  <inkml:trace contextRef="#ctx0" brushRef="#br0" timeOffset="4668.76">11448 9132 216 0,'-11'-38'82'0,"8"16"-64"0,6-9 15 0,1 15 4 15,-1-3-6-15,4 0-1 16,0 4-1-16,-3 2-1 15,3 7-15-15,0 6 5 0,-4 9 5 16,1 16-6-16,-1 13 1 16,1 22-5-16,0 12 0 15,-4 34-1-15,0 20 2 0,3 37-5 16,1 19-3-16,-1 31-1 16,-3 6-1-16,0 35 0 15,-3 7 0-15,-1 2 2 16,-3 25 3-16,0-12-4 15,-7 13-3-15,3 6-1 16,1-7 1-16,-1 16-3 16,-3-15 0-16,0 5 1 15,-4 23 2-15,-3-29-1 16,-4 13 2-16,-3-15-4 16,-4-13-2-16,4-23 2 15,0-8 2-15,7-48-16 16,7-37-6-16,3-32-32 15,11-34-11-15,7-31-49 16,7-16-20-16,-3-32 16 16</inkml:trace>
  <inkml:trace contextRef="#ctx0" brushRef="#br0" timeOffset="5632.41">12252 9699 200 0,'21'-19'77'0,"-10"0"-60"0,6 1 19 0,-10 5 5 16,0-6-8-16,1 1 0 15,-1-1-5-15,0 0-3 16,0 0-13-16,-4 10 6 0,1 2 4 16,-4 14-2-16,-4 27-2 15,-6 10-4-15,-8 12-1 16,-7 39-1-16,1 5 2 15,-1 0-3-15,0 1-1 16,8 8-4-16,2-5 1 16,5-13 0-16,-1-13 3 15,4-15-3-15,0-13 1 16,4-9-5-16,3-7 0 0,3-9 1 16,4-3 0-16,11-9 0 15,7-7 0-15,6-6-2 16,5-3-2-16,2-10 1 15,1-9 1-15,4-9-1 16,2-16-1-16,5 0 1 16,-8-3 1-16,-10 0-1 15,-11 3-1-15,-14-4 5 16,-14 1 1-16,-14-3-7 16,-4-3-1-16,-7 2-2 15,-3 7 2-15,-11 10-4 16,-3 12 2-16,0 15 0 15,3 10 2-15,7 3 1 16,11 0 1-16,17-3-3 16,18-9 0-16,18-7 2 0,14-9 0 15,6-3 1-15,19-6 2 16,14-4-1-16,3-3 2 16,-7-9-2-16,-7-10 2 15,-11-9-2-15,-10-3 2 16,-14 16-2-16,-11-7-1 15,-17 4 3-15,-19-1 0 16,-23 4-6-16,-19 15 0 16,-3 22-1-16,-3 22 2 15,-1 13-1-15,4 12-1 16,11 10-6-16,21 21-2 0,21 7-37 16,17 0-16-16,11-7-37 15,25 10-13-15,4 7-14 31</inkml:trace>
  <inkml:trace contextRef="#ctx0" brushRef="#br0" timeOffset="6081.96">13257 10226 244 0,'-7'-19'90'0,"4"3"-70"0,-4-2 15 15,3 8 2-15,-3-9-10 0,-7-9-3 16,-7-3-1-16,-7 3 0 16,-8 12-12-16,1 13-2 0,-4 12 1 15,1 10 0-15,-1 15 2 16,0 4-4-16,0 6-3 16,7 22 0-16,11 3-1 15,14 0 0-15,14-13 2 16,11-6 1-16,14-12 1 15,24-16 0-15,18-16 0 16,7-15 0-16,0-19 2 16,8-16 1-16,2 0 3 15,-6 0 8-15,-14 0 4 16,-19 3-6-16,-20 1 1 16,-21-4-10-16,-22-7-2 15,-21 1-10-15,-10 6-1 0,-7 16-2 16,-4 6-1-16,0 13 4 15,11 9 0-15,10 9-21 16,14 4-10-16,18 2-24 16,11-2-10-16,10-4-26 15,11 1-10-15,14-10-35 16</inkml:trace>
  <inkml:trace contextRef="#ctx0" brushRef="#br0" timeOffset="6335.08">14083 9520 264 0,'21'-100'99'0,"-14"66"-77"0,4-7 20 15,-4 25 6-15,0 0-11 0,-4 4-1 16,1 3-18-16,-4 9-6 16,3 3-8-16,-3 22 4 0,-3 22 2 15,-8 22 1-15,-3 6 1 16,-7 16-4-16,0 31-3 15,3-6-5-15,8-9 0 16,3-7 0-16,7-6 2 16,3-15-6-16,1-14-1 15,-4-24-34-15,-4-22-11 16,-6-10-112 0</inkml:trace>
  <inkml:trace contextRef="#ctx0" brushRef="#br0" timeOffset="6560.12">13490 9796 280 0,'4'-3'104'0,"28"3"-81"0,42 0 3 15,-29 0-4-15,19 0-8 16,42-6 0-16,14 6 9 16,3 0 7-16,22-6-15 15,-11 3 3-15,-14-7 0 0,-14 4-10 16,-11-4-4-16,-10 1-3 15,-11 3 1-15,-14-4-17 16,-14 1-6-16,-15 0-30 0,-17-1-12 16,-14 1-77-1</inkml:trace>
  <inkml:trace contextRef="#ctx0" brushRef="#br0" timeOffset="6832.21">14573 9147 288 0,'-10'-9'110'0,"10"9"-86"0,3 9 13 0,-3-9 2 16,4 10 1-16,-4-1 5 15,-4 13-18-15,1 0-8 0,-18 44-11 16,-11 34-6-16,-4 7 1 15,1 15 0-15,3 10 1 0,8-38-2 16,6 22-2-16,8-6-32 16,2-1-16-16,8-18-25 15,0-16-7-15,8-12-56 16</inkml:trace>
  <inkml:trace contextRef="#ctx0" brushRef="#br0" timeOffset="7490.98">14750 10025 280 0,'17'-66'107'0,"-10"44"-83"0,-3-3 15 0,-4 16 1 16,-4 3-13-16,-3 6-3 16,-7 12-14-16,-14 20-4 15,-7 11-4-15,-4 8 1 0,4-1 0 16,6-3 3-16,12 0 3 15,13-6 2-15,11-4 1 16,11-9-2-16,7-12 1 16,3-10 0-16,0-12 3 15,0-6-5-15,-3-7-1 16,-4-9-4-16,-7-13-3 16,-3-3 0-16,-8-9 1 15,-3-4-3-15,-3 10 0 16,-4 13-1-16,-4 9-2 15,-3 15-2-15,3 20 1 16,4 15-13-16,4 9-5 0,6 7-19 16,8 0-9-16,3-4 23 15,7-2 11-15,0-7 11 16,4-9 6-16,0 0 7 16,-4-4 6-16,-3-8 17 15,-1-4 8-15,-3-3-8 16,1-7-3-16,2-2-10 15,4-10 0-15,8 0-10 16,2-6-2-16,5-6-1 16,-1 0 2-16,0 2 3 15,-7 7 2-15,-3 10-3 0,-7 15 0 16,-8 10-3-16,-3 5 2 16,0 4-4-16,0 0 0 15,0 0-1-15,4-3 1 16,7-6 0-1,6 2 1-15,8-5 0 0,7-1 2 16,0 0-3-16,-7 7 0 16,-11 9-1-16,-14 13 1 15,-7 12-2-15,-4 3-1 16,4-9-24-16,7-9-11 16,7-10-53-16,8-13-21 15,9-12-58-15</inkml:trace>
  <inkml:trace contextRef="#ctx0" brushRef="#br0" timeOffset="7958.01">13790 4331 4 0,'-7'-3'0'0</inkml:trace>
  <inkml:trace contextRef="#ctx0" brushRef="#br0" timeOffset="8198.88">13681 4416 236 0,'-36'0'90'0,"22"0"-70"0,-7 0 8 16,14 0-2-16,4 6-5 15,3-3 2-15,3 3 7 16,8 4 5-16,6-1-18 16,12 1 4-16,6 2 2 0,11 1-3 0,7-7-2 15,21-3-8-15,14 3-2 16,0-6-2-1,0 0-1-15,4 0-6 0,-7 4-1 16,-11-4 1-16,-14 6 2 16,-18-3-46-16,-21 6-22 15,-10 10-94 1</inkml:trace>
  <inkml:trace contextRef="#ctx0" brushRef="#br0" timeOffset="8422.07">13716 5015 392 0,'0'19'145'0,"21"-4"-112"0,14 4-1 16,-10-16-9-16,14 0-14 16,28-6-1-16,18 0-2 15,-4 3-1-15,-4-3-3 16,-20 3-4-16,6 0 1 0,-10 3-17 15,-7 3-5-15,-7 1-51 16,-11 2-21-16,0 0-53 16</inkml:trace>
  <inkml:trace contextRef="#ctx0" brushRef="#br0" timeOffset="9670.1">16058 3309 244 0,'4'-25'90'16,"0"9"-70"-16,-4-6 13 0,0 13 1 0,0-7-11 15,0 7-1-15,3 6-7 16,1 6 1-16,3 16-9 15,0 15 7-15,-4 13 5 0,-3 6-8 16,0 23-3-16,-7 18 1 16,0 3 2-16,-3-9-4 15,-1 0-2-15,0 6-2 16,4-3 0-16,4-10 0 16,-1-12 1-16,4-9-5 15,4-13 1-15,3-10-2 0,3-5 0 16,1-10-16-1,0-7-8-15,-1-8-35 0,-3-11-16 16,4-5-56 0</inkml:trace>
  <inkml:trace contextRef="#ctx0" brushRef="#br0" timeOffset="10058.72">16450 3572 260 0,'0'-3'96'0,"4"3"-75"0,-1 0 14 0,-3 0 1 0,0 3-2 16,-3 4 2-16,-8 5-11 16,-10 4-2-16,-7 18-14 15,-4 1-3-15,-3-1 0 16,-4 4-3-16,-4-4 0 0,1-2-1 15,3-4 1-15,8-3-7 16,6-6 1-16,4 6 1 16,7-6 1-16,10 0 1 15,8-1 0-15,10-2 2 16,10 0 1-16,8-4 3 16,7-2 1-16,7-1-1 15,7 4-1-15,-4 6-3 0,-3-4 1 16,-4 7-4-16,-6 3 0 15,-8-3-30-15,0 6-14 16,-3-6-17-16,-8-6-5 16,1 0-64-1</inkml:trace>
  <inkml:trace contextRef="#ctx0" brushRef="#br0" timeOffset="10419.29">17057 3481 264 0,'0'-18'99'0,"0"14"-77"0,0 1 11 16,0 3 2-16,0 3-10 16,0 1-2-16,0 11-5 15,0 4-1-15,0 12-9 16,0 23 1-16,0 18 2 0,0-3-4 16,0 0-2-16,0 6-2 15,0 10-3-15,0-1-2 0,0-11 1 16,0-11-39-1,0-15-18-15,-4-12-76 16,-3-16-47-16,-7-19 83 16</inkml:trace>
  <inkml:trace contextRef="#ctx0" brushRef="#br0" timeOffset="10616.48">16768 3930 284 0,'21'-6'107'0,"7"12"-83"0,35-6 2 0,-31 0-4 16,18 0-10-16,6 0-2 16,0 0-5-16,8 6-2 15,-1-3-1-15,-6 0-2 0,-8 0 1 16,-6 1-21-16,-12-1-7 0,-9-3-52 16,-8 0-24-16,-4 0 3 31</inkml:trace>
  <inkml:trace contextRef="#ctx0" brushRef="#br0" timeOffset="10915.84">17526 3422 212 0,'-4'-19'79'0,"12"7"-61"0,-1-4 19 0,0 13 4 16,0-4-8-16,0 14 0 16,0 2-1-16,3 7 0 15,1 9-17-15,-4 9 6 0,0 20 3 16,0 24-10-16,0 4-5 16,-3-4-4-16,-1 0-1 15,1 4-2-15,-1-7-2 16,1 4-19-16,-1-23-10 15,1-3-25-15,-4-12-9 16</inkml:trace>
  <inkml:trace contextRef="#ctx0" brushRef="#br0" timeOffset="11187.27">17826 3102 240 0,'32'-16'90'0,"-4"26"-70"0,25 18 19 15,-25 0 5-15,7 16-3 16,4 9 2-16,-4 16 1 16,-3 19 2-16,-7 16-25 15,-8 9-5-15,-10-4-2 0,-10 4-8 16,-8 3-3-16,-10-12 0 15,-7-13 0-15,-4-16-10 16,-3-12-5-16,0-13-47 0,-1-6-21 16,1-7-83-1</inkml:trace>
  <inkml:trace contextRef="#ctx0" brushRef="#br0" timeOffset="11694.91">16217 2500 200 0,'-10'-3'74'0,"-1"-3"-58"0,-7 6 14 0,4 3 3 16,-14 6-4-16,-18 13 3 16,-14 28-3-16,-7 32 0 15,-7 18-16-15,-18 48 3 0,-3 11 4 16,7 17-2-16,17 9-1 16,18-3-9-1,18 3-5-15,18-19-5 0,17-15 1 16,17-7 1-16,18 0 0 15,8-28-14-15,6-22-3 16,1-19-18-16,3-18-7 16,3-16-51-1,15-20-66-15,-8-21 42 16</inkml:trace>
  <inkml:trace contextRef="#ctx0" brushRef="#br0" timeOffset="12403.06">19152 2967 212 0,'-14'-6'79'0,"7"6"-61"0,-10 6 8 15,9-3 1-15,-6 7-1 16,-7 5 2-16,-11 14-2 15,-13 30-1-15,-12 23-14 16,1 12 4-16,-1 34 3 0,-3 7-10 16,11 6-2-16,3 16-6 0,11-13-1 15,14-18 1-15,14-13 2 16,10-10 1-16,11-12 1 16,14-16 0-1,15-15 0-15,6-16-5 0,8-16 1 16,-8-12-38-16,-3-13-16 15,-11-6-83 1</inkml:trace>
  <inkml:trace contextRef="#ctx0" brushRef="#br0" timeOffset="12776.4">19505 3240 184 0,'18'-85'68'0,"-15"63"-52"0,4-9 19 15,-3 22 5-15,-1 2-14 16,-3-2-2-16,0 9-8 15,0 9-2-15,0 20-8 16,-3 18 5-16,-1 22 2 0,-3 3-2 0,-7 28 1 16,-3 16-5-16,-5 6-2 15,-2-6-2-15,-1 13 0 16,4-13-4-16,3-19 0 16,8-22-1-16,3-15 0 15,7-13-11-15,7-16-7 16,3-12-84-1,4-13-63-15,-3-15 60 16</inkml:trace>
  <inkml:trace contextRef="#ctx0" brushRef="#br0" timeOffset="13421.13">19861 3607 192 0,'11'-16'71'0,"-7"10"-55"0,3-3 13 0,0 5 4 16,0-2-8-16,0 3 0 16,0 3-5-16,0-6-1 15,-7 6-10-15,0 0 8 0,-7 6 3 16,-14 7-4-16,-15 8-1 16,-6 23-3-16,-4-9 0 15,0 9-4-15,0-7 0 16,1 1-5-16,2-7-2 0,8 1 0 15,7-4-1-15,7-6 0 16,6 0 0-16,8-3 0 16,4-1 0-16,6-2 0 15,4 9 2-15,8-3 3 16,2 3 2-16,4 0 1 16,4-3 2-16,3 0-5 15,11 0-3-15,3 0-1 16,1 0 1-16,-4 3-34 15,-4 0-13-15,-7-3-62 16,-3 3-24-16,-11-6 20 16</inkml:trace>
  <inkml:trace contextRef="#ctx0" brushRef="#br0" timeOffset="13753.79">20482 3478 280 0,'0'-15'107'0,"4"15"-83"0,-4 0 2 0,0 0-4 15,3 6-5-15,1 6-1 16,-1 7-4-16,-3 25 0 0,0 19-7 16,-3 6-1-16,-1 3 0 0,-3 0-5 15,0 3 1-15,0 13 0 16,4-9 2-16,-1-14-3 16,1-5-2-16,-1-16-34 15,4-13-12-15,4-12-86 16</inkml:trace>
  <inkml:trace contextRef="#ctx0" brushRef="#br0" timeOffset="13961.12">20182 3924 272 0,'18'12'101'0,"17"-6"-78"0,29 4 2 0,-29-10-5 15,11 3-9-15,7-3-1 16,7 0-9-16,7-3 0 16,3 0-1-16,-3-1 0 0,-10-2 2 15,-8 0-30-15,-6 3-13 16,-8-3-78 0</inkml:trace>
  <inkml:trace contextRef="#ctx0" brushRef="#br0" timeOffset="15538.47">21184 3469 212 0,'7'-28'82'0,"0"18"-64"0,8-5 15 0,-8 8 4 15,0 7-1-15,0 3 0 16,0 10-6-16,-4 9-2 16,-3 12-15-16,-7 26-1 0,-3 12 1 15,-1 7-5-15,0-11-2 16,1 1-3-16,3-3 0 16,0 13-4-16,3-13 0 15,4-7 1-15,0-12 2 16,0-9-30-16,4-13-13 15,-1-16-34-15,-3-12-16 16,4-9-24 0</inkml:trace>
  <inkml:trace contextRef="#ctx0" brushRef="#br0" timeOffset="15823.22">21481 2923 280 0,'21'-3'104'0,"4"16"-81"0,20 15 14 16,-13-12 1-16,14 2 0 15,7 20 4-15,-4 22-1 16,-6 15-1-16,-5 6-21 16,-9 13 4-16,-8 16 1 0,-11 3-6 15,-10-6-3-15,-7-10-8 16,-10 10-3-16,-8-1-2 0,-3-12 1 15,0-15-11-15,-1-7-2 16,1-19-41-16,3-6-19 16,4-9-28-16,4-7-12 15,10 0-31 1</inkml:trace>
  <inkml:trace contextRef="#ctx0" brushRef="#br0" timeOffset="16393.54">22511 3049 236 0,'7'-25'88'0,"-7"12"-69"0,-4 7 17 0,1 3 3 15,-1 3-15-15,-6 9-1 16,-4 4-4-16,-4 18-1 15,-10 16-9-15,-15 28 3 0,-6-3 2 16,-7 32-5-16,-1 15-3 16,4 6-1-16,11 1-1 15,10 9-2-15,11-10-2 0,14-9 1 16,14-22-1 0,14-15-3-16,7-10 2 15,4-13-6-15,-4-15-3 0,-3-16-41 16,-4-9-18-16,-3-7-67 15</inkml:trace>
  <inkml:trace contextRef="#ctx0" brushRef="#br0" timeOffset="16843.77">22722 3249 220 0,'18'-18'85'0,"-7"-1"-66"0,-1 6 14 0,-3 7 4 0,0 0-12 16,-3 6 11 0,-4 12-6-16,-4 20-15 15,-6 15-2-15,-8 6-2 0,-7 13-6 16,-3 25-1-16,4 6-2 15,2 3 1-15,8-15-2 16,0 3-1-16,7-4 1 16,4-8 1-16,3-14-3 15,0-15-2-15,0-12-60 16,-4-10-25-16,8-16-42 16</inkml:trace>
  <inkml:trace contextRef="#ctx0" brushRef="#br0" timeOffset="17174.63">23058 3554 280 0,'0'9'104'0,"-4"0"-81"0,-7 10 12 0,4-13-2 16,-7 13-9-16,-3 6-2 15,-8-3-4-15,-3 3-1 16,-8 7-9-16,-2-10-1 0,2 6 3 16,5 3-8-16,2-3-1 15,12 1-1-15,6-1 0 16,4 0-3-16,7-3 0 0,4 0 4 16,6-6 1-1,4 6 0-15,8-6 1 0,2 0 0 16,4-3 1-16,4-10-11 15,0-3-5-15,3 0-60 16,4 6-28-16,-4 7-36 16</inkml:trace>
  <inkml:trace contextRef="#ctx0" brushRef="#br0" timeOffset="17806.34">23336 3742 268 0,'-3'-3'101'0,"13"3"-78"0,1 3 6 0,-1-3-2 16,5 0-9-16,6 6 2 15,11-3-11-15,17-3-3 16,11 6-4-16,0-3-4 0,-4 4 1 15,-10-4-1-15,-7 3-2 16,-7-3-57-16,-8 4-24 16,1-4-34-1</inkml:trace>
  <inkml:trace contextRef="#ctx0" brushRef="#br0" timeOffset="18090.01">23989 3365 288 0,'0'0'110'0,"3"10"-86"0,1 6 13 16,-1-7 0-16,1 7-11 15,-4 9-3-15,-4 3-11 16,1 13-3-16,-4 18-5 15,0 13-3-15,3-9 2 0,1 0-4 0,-1-4 0 16,1 1-6 0,-1-10 0-16,1-3-35 0,-1 0-12 15,1-12-21-15,-1-10-8 16,1-6-21 0</inkml:trace>
  <inkml:trace contextRef="#ctx0" brushRef="#br0" timeOffset="18390.72">24225 2970 244 0,'14'-18'90'0,"4"24"-70"0,10 13 15 0,-10-7 2 0,7 10 1 16,3 13 4-16,7 15-6 15,0 22 1-15,-3 0-21 16,-7-12 4-16,-15 43 3 0,-17 13-8 16,-7-12-1-16,-7-7-8 15,-4-9-2 1,-3-1-2-16,-4-8 1 0,-3-7 0 16,3-9 3-16,1-10-21 15,2-9-9-15,8-10-39 16,4-6-15-16,2-2-82 15</inkml:trace>
  <inkml:trace contextRef="#ctx0" brushRef="#br0" timeOffset="19726.74">15131 5099 236 0,'53'-15'88'0,"-25"8"-69"0,18-5 6 16,-22-1-2-16,15 4-4 16,18 0 1-16,10 5 2 15,3-2 1-15,1-3-12 16,6 9 4-16,19-10 3 0,9 7 1 15,1-3 3-15,25 0-8 16,13 2-3-16,5-2-2 16,27 3-1-16,-7 0 2 0,25 0 4 15,-7 3-6 1,4 0 0-16,10 3 2 0,-14 0 1 16,14 0-3-16,-11 3-3 15,15-6-2-15,0 4-3 16,6-4 1-16,8 3 1 15,-7-3 1-15,3 3 1 16,-18-3-5-16,8 3 1 16,-14 3 0-16,-15-3 2 15,4 4-1-15,-11-7-1 16,-17 0 1-16,7 0 1 16,-4-7-1-16,-18 4-1 15,-6-3 1-15,7 0-1 16,-8-1 0-16,-13 4 2 15,-8-3-1-15,0 0-1 0,1 0-2 16,-5 2 1-16,12 1 1 16,-15 0 2-16,-7 0-3 15,4 0 0-15,4 0 1 16,-5 3 2-16,-13 0-3 16,-11 0 0-16,0-3 1 15,0 3 2-15,0 0-1 16,0 0-1-16,-7 0 1 15,-7-4-1-15,-7 4 0 16,-3 0 0-16,-1 0 0 16,8-3 2-16,2 3-1 15,5 0 2-15,3 0-4 0,-3 0-2 16,-12 0 2 0,-2 3 2-16,-4 1-2 15,-8-1 0-15,-2 0 1 0,-8 0 0 16,-7-3 0-16,-3 3 2 15,-8-3-1-15,-3 0-1 16,-7 0 1-16,0 0-1 16,-3 0-5-16,-4 0-1 15,0 0-33-15,0-3-13 16,-4 0-32-16,4 3-12 16,0 0-45-1</inkml:trace>
  <inkml:trace contextRef="#ctx0" brushRef="#br0" timeOffset="20912.06">15635 5407 212 0,'0'-16'82'0,"0"16"-64"0,-3-9 18 16,-1 2 4-16,1 4-8 15,-5 0-1-15,-2 3-4 16,-4 0-2-16,-4 3-14 16,-3 3 4-16,-7 7 5 0,-4 6 0 15,-3 18 0-15,3 20-4 0,-3 12-2 16,3 9-6-16,0 1 0 15,4 15-5-15,3 9 0 16,11-9-1-16,7-9 1 16,4-22 0-16,13 6 1 15,8-7 0-15,3-5 0 16,7-7 0-16,0-9 0 16,-3-10-2-16,0-6-2 15,-8-6-2-15,-2-10-1 16,-5-6-40-16,-3-3-17 15,-3-9-29-15,-1 0-12 16,4-1-27-16</inkml:trace>
  <inkml:trace contextRef="#ctx0" brushRef="#br0" timeOffset="21273.66">15737 5607 264 0,'4'-25'99'0,"-1"16"-77"0,1 6 7 0,-4 3-3 16,4-7-3-16,-1 7 3 15,4 10-1-15,-3 12 0 16,-1 9-14-16,-3 10 0 0,0 6 0 16,-3 3-6-16,-1 7-1 15,1 8-2-15,-1 4 1 16,4 0-2-16,0-9-1 16,0-4 1-16,4-15-1 15,-1-3-7-15,4-7-3 16,0-12-34-16,0-7-16 15,-3-2-84 1</inkml:trace>
  <inkml:trace contextRef="#ctx0" brushRef="#br0" timeOffset="21605.08">16108 5733 288 0,'-4'6'107'0,"-3"7"-83"0,-7 5 4 16,4-11-2-16,-5 2-4 15,-9 0 2-15,-8 10-2 16,0-3-2-16,1 3-10 16,2 0-4-16,5 2 0 0,6-5-5 15,4 0-1-15,3 3 0 0,4-1 0 16,4 1 0-16,3 0 0 15,3 3 2-15,4-3 1 16,4 0-1-16,3-1-2 16,4 1 3-16,-1-3 0 15,-3-3-10-15,4-1-3 16,0-3-41-16,3-2-19 16,3 2-74-1</inkml:trace>
  <inkml:trace contextRef="#ctx0" brushRef="#br0" timeOffset="21859.67">16214 5949 316 0,'-4'-3'118'0,"4"3"-92"0,14 0 11 16,-7 0-3-16,7 0-17 16,1 3-2-16,2-3-14 15,8 9-3-15,3-2 1 16,4 2 0-16,0 1 3 0,-1-4-34 16,1 0-16-16,-4 0-96 15</inkml:trace>
  <inkml:trace contextRef="#ctx0" brushRef="#br0" timeOffset="22144.76">16760 5604 312 0,'-3'-6'115'0,"3"9"-89"0,0 10 10 0,0-4 0 16,0 7-11-16,0 6-2 15,3 12-11-15,1 1-5 0,-4 2-4 16,4 1-3-16,-1 6 1 16,1 0-1-16,-1 0 2 0,1-1-10 15,-1-2-2-15,1-6-46 16,-1-1-18-16,1-2-70 15</inkml:trace>
  <inkml:trace contextRef="#ctx0" brushRef="#br0" timeOffset="22443.92">17029 5466 288 0,'10'-9'110'0,"4"9"-86"0,4 0 16 0,-7 0 0 16,3 6-2-16,3 3 4 15,1 10-6-15,0 13-1 16,-1 8-20-16,1 17-2 0,-4-1 0 16,-3 4-5-16,-4-1-2 15,-4 14-3-15,-3-1 0 16,-3 3-4-16,-4-9-2 15,-4-10-1-15,4-12 0 16,0-6-37-16,3-7-15 16,1-6-21-16,3-6-7 15,0 0-60-15</inkml:trace>
  <inkml:trace contextRef="#ctx0" brushRef="#br0" timeOffset="22909.13">17911 5350 260 0,'-11'-15'96'0,"7"5"-75"0,-3-2 17 0,4 8 1 16,-1-2-6-16,-3 6 3 15,-7 10-9-15,-3 2-4 16,-5 13-13-16,-6 13 2 0,0 21 4 16,-4 20 1-16,-3 12-1 15,7 0-4-15,6 12 0 16,15 7-7-16,11-13-3 16,14-9-1-16,6-16 1 0,5-9-3 15,-1-13 0-15,0-16-41 16,0-2-17-16,-3-14-65 15,0-2-28-15,-8-6 29 16</inkml:trace>
  <inkml:trace contextRef="#ctx0" brushRef="#br0" timeOffset="23659.59">18083 5639 216 0,'0'-51'82'0,"0"26"-64"0,4 7 11 0,-4 8-1 16,3 1-1-16,1-1 1 15,3 4-2-15,0 3-1 16,0 3-14-16,0 6 7 0,-3 7 4 16,-1 15-2-16,-3 13 0 15,0 9-11-15,-3 3-3 16,-1 1-4-16,-3-1-2 16,4 3 1-16,-1 4-1 15,1-4 0-15,3-6 0 0,0-12-20 16,0-3-9-16,3-13-25 15,1-10-9-15,-1-3-70 16</inkml:trace>
  <inkml:trace contextRef="#ctx0" brushRef="#br0" timeOffset="23974.72">18323 5689 228 0,'21'-13'85'0,"-10"16"-66"0,3 7 16 0,-7-4 4 16,0 4-1-16,-3 2 4 16,-8 4-10-16,-10 3-4 15,-7 2-16-15,-7 1 1 16,0-3 1-16,-1 9-1 0,5-6 2 16,-1 3-8-16,7-3-2 15,4-3-3-15,4 6-2 16,6-3-2-16,1 0 1 15,3 0 1-15,3-3 0 16,4-3 0-16,0-7 2 16,4 0-3-16,3 1 0 15,0-10-1-15,4 0-2 16,3 0-41-16,3 0-18 16,1 0-94-16</inkml:trace>
  <inkml:trace contextRef="#ctx0" brushRef="#br0" timeOffset="24276.73">18662 5657 272 0,'0'-25'104'0,"3"22"-81"0,1 0 16 16,-4 3 1-16,4 6-7 0,-4 10 3 16,0 6-14-16,0 6-5 15,0 4-10-15,3 2-5 0,1 4-1 16,-1-1-1-16,1 7 0 16,-1-6-3-16,1 6 2 15,-1-3-34-15,1-7-17 16,-1-9-24-16,1 3-8 15,3-12-32 1</inkml:trace>
  <inkml:trace contextRef="#ctx0" brushRef="#br0" timeOffset="24474.02">18577 5833 264 0,'4'6'99'0,"-4"-6"-77"15,28 13-7-15,-14-7-5 0,11 0-9 16,14 1 2-16,14-4-2 16,10 6-1-16,-17-6 1 15,-11 0-4-15,4-3 2 0,7 0-48 16,-7 4-19-16,-8-1-32 16</inkml:trace>
  <inkml:trace contextRef="#ctx0" brushRef="#br0" timeOffset="24711.87">19114 5535 296 0,'-4'-9'110'0,"8"15"-86"0,-1 3 11 0,1 1-1 15,-4 2-6-15,0 17 1 16,0 5-10-16,3 7-1 15,-3 3-11-15,0 3-2 0,0-3-1 16,4 0-2-16,-1 3 1 16,4-3-13-16,0-4-3 15,0-5-47-15,0-4-18 16,0 0-68 0</inkml:trace>
  <inkml:trace contextRef="#ctx0" brushRef="#br0" timeOffset="24995.54">19205 5447 288 0,'11'22'110'0,"6"-6"-86"0,15 22 16 16,-11-16 0-16,8 21-2 15,2 11 4-15,1-1-6 16,0 4-1-16,-7-4-20 16,-8 10-7-16,-6-1-3 0,-8 1-3 0,-6-10 1 15,-1-6-2-15,-3-9-1 16,4-10-41-16,-1-6-20 16,4-6-38-16,4-4-94 31</inkml:trace>
  <inkml:trace contextRef="#ctx0" brushRef="#br0" timeOffset="25476.31">20147 5438 228 0,'-3'-19'88'0,"3"10"-69"0,-4-1 19 16,1 7 6-16,-1 0-5 16,-3 3 1-16,-4 3-9 0,-3 7-4 15,-3 8-15-15,-8 14 1 0,-10 18 3 16,-1 16-4-16,-2 9 1 15,2-3-4-15,12 10 0 16,13 12-5-16,15-6-3 16,17-16-3-16,0-16 1 15,-3-15-12-15,6-3-5 16,4 12-41-16,-3-16-19 16,7-6-72-1</inkml:trace>
  <inkml:trace contextRef="#ctx0" brushRef="#br0" timeOffset="25806.53">20380 5419 252 0,'-7'-12'96'0,"10"5"-75"0,-3 7 12 16,0 0 2-16,4 10-4 0,0-1 2 15,-4 10-10-15,-4 15-1 16,-3 20-13-16,-4 15 1 0,-3-3 1 16,0 3-6-16,4-4-1 15,2 14-2-15,5-4-2 16,3-3-2-16,0-19 1 15,3-2-28-15,5-17-13 16,-1-12-42-16,3-3-17 16,-3-19-15-1</inkml:trace>
  <inkml:trace contextRef="#ctx0" brushRef="#br0" timeOffset="26106.78">20581 5573 244 0,'0'0'90'0,"4"15"-70"0,-1 11 15 16,1-14 2-16,-1 7 5 15,-3 3 4-15,0 0-9 16,-3 6-5-16,-4-3-18 16,-4 0 0-16,-7 0 0 0,-3-3-3 15,-3 3-1-15,-5-3-6 16,5 3-1-16,2 0-1 15,8 1-2-15,7-5 1 16,7 8-1-16,7-4-3 16,4-3 2-16,3 0-4 15,0-4 1-15,0-2-18 16,4-3-6-16,0-4-20 16,-1-6-10-16,1 0-90 15</inkml:trace>
  <inkml:trace contextRef="#ctx0" brushRef="#br0" timeOffset="26408.36">21078 5513 320 0,'4'-19'121'0,"-4"16"-95"0,0 3 16 0,0 0 12 16,-4 13-17-16,1 9-14 15,-1 15-7 1,1 17-10-16,-1-1-4 0,1 3-1 0,-1 1-4 16,4-1 2-16,0 4-8 15,4-10-2-15,-1 0-23 16,1-12-8-16,-1-10-24 15,-3-9-11-15,7-3-54 16</inkml:trace>
  <inkml:trace contextRef="#ctx0" brushRef="#br0" timeOffset="26574.67">20870 5802 280 0,'-3'-7'107'0,"13"14"-83"0,12-4 2 0,-8-3-6 15,7 0-9-15,7 6-1 16,11-3-6-16,7 4-3 16,7-4 0-16,3 3-12 0,-3-3-3 15,-7 3-116 1</inkml:trace>
  <inkml:trace contextRef="#ctx0" brushRef="#br0" timeOffset="26841.93">21572 5472 296 0,'0'-15'112'0,"4"15"-87"0,-1 6 24 16,1-3 6-16,-1 7-7 15,1 8-1-15,0 14-13 16,-1 21-6-16,1 4-16 15,-4-4-8-15,3 6 0 0,1-2-3 16,3 2 2-16,0 4-4 16,3-3-2-16,1-7-29 15,0-9-12-15,-1-10-15 16,1-9-3-16,-1-9-27 16,4-3-8-16</inkml:trace>
  <inkml:trace contextRef="#ctx0" brushRef="#br0" timeOffset="27263.02">22052 5331 280 0,'0'-12'107'0,"7"15"-83"0,11 6 21 15,-8-5 5-15,8 5-7 16,7 10 1-16,7 3-4 15,3 12-1-15,0 19-21 16,-3 20-4-16,-7-1-2 0,-8 0-7 16,-6-3-1-16,-8 3-2 15,-6 3-2-15,-8-6-2 16,-6-9 1-16,-1-10-15 16,-3-12-4-16,0-7-32 0,3-12-12 15,0 0-39-15,4-4-17 16,7-12-7-1</inkml:trace>
  <inkml:trace contextRef="#ctx0" brushRef="#br0" timeOffset="28958.47">15187 4598 180 0,'4'-3'68'0,"-1"3"-52"0,1 0 8 0,-1 0 2 15,4-4-9-15,4 1 1 16,-1 0-2-16,5-3 2 16,2 0-10-1,8-4 4-15,14-2 2 0,14-1 1 0,17-6 4 16,8-9-2-16,31-16 1 16,39-34-3-16,43-10 1 15,31-6-5-15,50-25 1 16,42-13-7-16,7 7-1 15,-21 15-4-15,3 6-1 16,-56 17 1-16,-43 18 2 16,-38 15-10-16,-39 20-4 15,-31 6-49-15,-29 12-20 16,-22 7-47-16</inkml:trace>
  <inkml:trace contextRef="#ctx0" brushRef="#br0" timeOffset="30625.6">17498 6394 188 0,'0'3'71'0,"0"-6"-55"0,10 0 4 0,-6 0 0 16,3 0 1-16,4-3 2 15,3-1-6-15,3 1 0 0,1 0-10 16,3 0 2-16,4-4 4 0,7 1 2 15,20-19 3-15,30-16 1 16,13-19 3 0,32-3-3-16,25-12-2 0,13-4-7 15,-16 4-4-15,-37 15-3 16,72-18-3-16,-47 18 1 16,19-3 1-16,-36 16-23 15,10 3-11-15,-28 9-113 16</inkml:trace>
  <inkml:trace contextRef="#ctx0" brushRef="#br0" timeOffset="32861.98">19717 6432 172 0,'14'-6'66'0,"-4"-1"-52"0,-2 4 14 0,-5 0 3 16,4 0-7-16,-3 0 0 15,-4 3-4-15,3-3-3 16,1 0-9-16,3-1 6 0,3 1 5 16,-3 0 7-16,25-6 5 15,21-10-6-15,14-9-1 16,46-16-2-16,-14-3 1 15,-22 12-7-15,103-34-1 16,-46 13-9-16,117-44-2 16,-71 24-4-16,95-30-3 15,-74 30 2-15,25-5 2 0,-57 21-20 16,11-9-9-16,-42 19-88 16,-15-6-38-16,-28 12 28 15</inkml:trace>
  <inkml:trace contextRef="#ctx0" brushRef="#br0" timeOffset="33404.61">18665 4500 252 0,'57'-28'93'0,"13"0"-72"0,36-13 0 16,-56 16-4-16,17-22-1 15,42-12 2-15,-10 8-5 16,-22 14-3-16,114-51-5 16,-50 19-2-16,138-50 1 0,-75 31-2 0,86-28 1 15,-86 28-4-15,11 4 0 16,-56 21-17-16,-4 10-5 15,-35 12-104 1</inkml:trace>
  <inkml:trace contextRef="#ctx0" brushRef="#br0" timeOffset="33928.62">15057 6423 220 0,'7'0'82'0,"10"-4"-64"0,19 4 9 0,-15-3-2 16,10-3 0-16,19-10 2 16,49-18-8-16,38-45-1 15,68-24-11-15,74-29 2 0,63-25 4 16,49-2-7-16,36-8-1 15,18 14-3-15,-8 24 1 16,-21 26-55-16,-28 12-22 16,-35 3-51-1</inkml:trace>
  <inkml:trace contextRef="#ctx0" brushRef="#br0" timeOffset="34484.16">21438 4472 260 0,'32'-12'99'0,"-7"-1"-77"0,21-9 13 16,-8 3 1-16,37-18-4 15,20-17 3-15,56-18-8 16,36-3-2-16,39-19-14 16,56-25-4-16,8 3-1 0,-12 9-3 15,-13 16-2-15,-43 13 0 16,-42 15 1-16,-39 13-113 16,-10 6-52-16,-22 3 29 15</inkml:trace>
  <inkml:trace contextRef="#ctx0" brushRef="#br0" timeOffset="35626.09">25365 4444 332 0,'-11'-3'126'15,"11"0"-98"-15,0 3 10 0,0 0-1 16,4 0-3-16,-1 3 4 0,1 3-12 16,3 4-6-16,14-1-11 15,25 4-2-15,24-1 0 0,15-3-3 16,24-5-1-16,11 5-1 16,-10-3-2-16,-15 4-50 15,-17 2-21-15,-15 10-110 16</inkml:trace>
  <inkml:trace contextRef="#ctx0" brushRef="#br0" timeOffset="35822.12">25453 4996 344 0,'-71'25'129'0,"71"-16"-100"0,14 4 4 0,11-13-2 16,32 0-11-16,20 0 0 15,22-3-11-15,28-3-3 16,-4 6-4-16,-6 6-2 0,-1 3 1 16,-6 4-56-16,-15 6-23 15,-14 2-78 1</inkml:trace>
  <inkml:trace contextRef="#ctx0" brushRef="#br0" timeOffset="36256.98">27940 3607 312 0,'25'-85'115'0,"-8"54"-89"0,8-1 21 0,-14 20 5 16,-1-1-15-16,1 4-1 16,3 9-4-16,0 9 2 15,-3 16-18-15,-4 35 11 0,-4 34 5 16,-10 32-10-16,-11 43-2 15,-13 32-6-15,-5 24-1 16,5 32-3-16,13-28-1 16,11 3-8-16,14-18-2 15,7-42 0-15,4-15 0 16,-1-16-2-16,-2-25 2 16,-5-22-39-16,-3-28-18 15,0-25-52-15,0-20-23 0,-7-14-42 31</inkml:trace>
  <inkml:trace contextRef="#ctx0" brushRef="#br0" timeOffset="36899.86">28825 3193 252 0,'4'-100'96'0,"3"65"-75"0,-3-18 6 0,-8 28-4 16,-7-13 0-16,-6-3 3 16,-8-6 0-16,-14 16 1 15,-28 3-15-15,-28 15 2 0,-7 16 0 16,-39 22-3-16,-15 10-1 16,-41 25 2-16,-18 37 3 15,-50 38-4-15,-28 43-1 0,8 26-6 16,-15 37-1-16,102-71 1 15,-38 115 2-15,70 13 10 16,78-28 5-16,60 15-9 16,59 0-4-16,57-6-3 15,43 4 1-15,38-26 10 16,50-28 7-16,21-13 3 16,32-34 4-16,31-47-12 15,36-41-5-15,10-47-6 16,0-57-2-16,4-40-3 15,7-41 1-15,-32-59-2 16,-21-79-1-16,-46-69-8 16,-32-75-5-16,-60-63 2 15,-73-44 2-15,-72 1 9 0,-87 33 7 16,-71 29 3-16,-81 85 4 16,-57 50-7-16,-45 62-4 15,-82 48-5-15,43 84-1 16,35 57-62-16,49 37-29 15,39 32-122 1</inkml:trace>
  <inkml:trace contextRef="#ctx0" brushRef="#br0" timeOffset="40068.01">1453 11665 156 0,'0'0'57'0,"0"0"-44"0,4 0 10 16,-4 0 0-16,0 0-5 15,0 0 0-15,0-3-2 16,0 3 0-16,0 0-8 16,0 0-3-16,4-3 1 0,-4 3 6 15,0 0 2-15,0 0 1 16,3 0 1-16,4 3 0 0,-3 6 3 15,-1 7-7-15,1 9-2 16,-1 16-3-16,1 12-2 16,-1 7-3-16,1-1-2 15,-1-2 1-15,-3-7-1 16,0-3 0-16,0-6 2 16,0 3-1-16,0-7-1 15,0-5-2-15,0-4 1 16,0-6 1-16,0 0 2 15,0-7-1-15,0-2-1 16,0-4 1-16,0-2-1 16,0-4-29-16,0-3-13 15,0 0-84-15</inkml:trace>
  <inkml:trace contextRef="#ctx0" brushRef="#br0" timeOffset="40533.57">1810 11753 212 0,'3'-3'79'0,"-3"-4"-61"0,4 7 6 0,-4 0 0 15,0 0-2 1,-4 7 4-16,1-4-5 0,-4 3-1 16,0 4-11-16,-11 5-3 0,-10 7-2 15,-4 10-2-15,-3 5 1 16,3 1-4-16,-3-4-2 16,10-2 2-16,4-7 0 15,7 0 1-15,0-6 0 16,7-4 0-16,3 1 2 15,8-3 3-15,6-4 2 16,1 0-1-16,10 1 1 16,4-1-4-16,-1 7 0 15,8-4-1-15,-11 1-2 16,0-1 1-16,-3 1 1 0,-4 3-1 16,0-4 2-16,0 1-2 15,-3-4 2-15,-4 1-33 16,0-1-12-1,0-3-50-15,0 4-60 16,-3-1 40-16</inkml:trace>
  <inkml:trace contextRef="#ctx0" brushRef="#br0" timeOffset="40835.51">2060 11693 232 0,'-7'-12'88'0,"7"9"-69"0,0-1 8 0,0 4-1 16,0 0-1-16,4 4 2 15,-1 5-6-15,1 7-2 16,3 12-11-16,-4 16-3 0,1 9-1 15,-1 7-2-15,1-4 1 16,-1-6-4-16,1 0 0 16,0-6-6-16,-1-3 0 15,1-6-39-15,-1-7-14 0</inkml:trace>
  <inkml:trace contextRef="#ctx0" brushRef="#br0" timeOffset="41016.13">1923 12079 224 0,'0'0'85'0,"7"-3"-66"0,14 3 1 16,-3-6-4-16,13-1-11 16,19-5-3-16,-4-1 3 15,6-2 1-15,-13 11-55 16,0-2-24-16,-4 12-19 0,-6-6-5 15</inkml:trace>
  <inkml:trace contextRef="#ctx0" brushRef="#br0" timeOffset="41329.82">2406 11674 260 0,'-4'-9'96'0,"4"3"-75"0,4 0 3 0,-4 6-2 16,3 0-1-16,5 6 4 0,-1 6-4 16,-4 7-1-16,1 16-11 15,-4 18-1-15,0 10-1 0,0 6-3 16,0-7-1-1,0-5-1-15,0-4-2 0,0-6 1 16,3-9 1-16,4-7-23 16,0-9-8-16,0-9-61 15,4-4-24-15,3 0 4 16</inkml:trace>
  <inkml:trace contextRef="#ctx0" brushRef="#br0" timeOffset="41614.6">2628 11518 264 0,'25'19'101'0,"-7"2"-78"0,3 11 11 0,-7-13 1 15,0 9-6-15,4 16 3 16,-4 15-16-16,0 13-4 16,-11 4-8-16,-3-7-3 0,-7-3 0 15,-7-4 1-15,-3 1 1 16,-5 6-12-16,-2-6-7 16,2-7-46-16,-2-12-20 0,-1-3-46 15</inkml:trace>
  <inkml:trace contextRef="#ctx0" brushRef="#br0" timeOffset="42079.95">1319 11138 176 0,'-3'0'68'0,"-1"-3"-52"0,-3 3 14 0,4 0 4 0,-8 3-4 16,-3 10 2-1,-7 12-7-15,-11 28-1 0,0 35-13 16,4 19-2-16,-4 43-2 15,4 7-3-15,7 22-3 0,7-10 0 16,14-25 1-16,7-22-3 16,18-12 0-16,10-13-8 15,4-18-2-15,3-13-115 16</inkml:trace>
  <inkml:trace contextRef="#ctx0" brushRef="#br0" timeOffset="42651.12">3369 11204 220 0,'-7'-44'82'0,"3"25"-64"0,1 4 15 15,3 5 4-15,0 7-10 16,-4 6-3-16,-3 19-1 15,0 7 0-15,-7 14-12 16,-3 30 2-16,-1 11 1 0,-3 7-5 16,-7 19-1-16,3 12-6 0,4-6-2 15,7-3 2-15,10 3 1 16,4-6-4-16,14-19-1 16,7-13 1-16,8-21 2 15,2-20-20-15,-3-9-9 16,8-15-39-16,3-16-15 15,3-13-36 1</inkml:trace>
  <inkml:trace contextRef="#ctx0" brushRef="#br0" timeOffset="42995.25">3771 11232 220 0,'0'-18'82'0,"4"8"-64"0,-1 1 20 16,-3 9 3-16,0 0-19 15,4 0-5-15,-1 6 5 16,1 7 5-16,-4 21-14 15,0 19-3-15,-4 13 1 0,1 16-5 16,-1-1 2-16,1 16-3 16,-1 1 0-16,1-4-6 0,-1-10-1 15,4-15 1-15,0-9 0 16,0-13-17-16,0-16-8 16,0-2-59-16,4-14-27 15,-4-5 0 1</inkml:trace>
  <inkml:trace contextRef="#ctx0" brushRef="#br0" timeOffset="43344.05">4025 11577 228 0,'4'-6'88'15,"-1"6"-69"-15,-3 0 15 0,0 0 19 16,-7 9-11-16,-10 7-19 16,-5 3-11-16,-2 3-8 15,-5 3-1-15,1 3 2 0,-3 4 0 16,2-1 2-16,8 0-4 16,3 1 0-16,8 2-1 15,10 4 1-15,0-4 2 16,10 1 2-16,5-7-1 15,6 0-1-15,3 0-3 16,5-6-2-16,-5 0 1 16,-2-3 1-16,-1-6-19 0,-4-4-8 15,-3-6-51-15,8 3-23 16,-5-12-22 0</inkml:trace>
  <inkml:trace contextRef="#ctx0" brushRef="#br0" timeOffset="43730.84">4240 11229 292 0,'-3'0'110'16,"3"0"-86"-16,7 3 5 0,-4-3-5 0,5 0-5 15,6 7 3-15,-4-4 3 16,1 6 2-16,-1 1-14 16,1 2 5-16,-4 7 5 0,-3 9-6 15,-4 7 1-15,-8-1-11 16,1 1-4-16,0-4-2 15,4-6-1-15,-1-3-3 16,4-3 2-16,4-3-1 16,3-1-2-16,3-2 5 0,5-1 1 15,6 1-3-15,3-4 1 16,8-2-46-16,-7-4-20 16,7 6-103-1</inkml:trace>
  <inkml:trace contextRef="#ctx0" brushRef="#br0" timeOffset="44032.11">4586 11753 308 0,'-42'-3'115'0,"35"3"-89"0,3 0 12 15,4 0-1-15,0 0-7 16,11 0 0-16,6 3-15 16,15-3-6-16,3 0-6 15,4 0-3-15,7-3 3 0,0-4-7 16,3-2 1-16,1 9-48 15,3-3-20-15,-11 3-81 16</inkml:trace>
  <inkml:trace contextRef="#ctx0" brushRef="#br0" timeOffset="44467.81">5366 11232 252 0,'-7'-18'93'0,"7"8"-72"0,0 7 18 16,0 3 3-16,0 0-13 16,3 0-5-16,1 9 2 15,-4 4 3-15,0 15-16 16,-4 22-3-16,1 13 1 0,-1 0-7 15,1-1 0-15,-1-2-2 16,1-3-2-16,3-1 1 16,0-3-1-16,7-6-11 15,3-6-5-15,1-10-41 16,3-6-17-16,7-6-68 16</inkml:trace>
  <inkml:trace contextRef="#ctx0" brushRef="#br0" timeOffset="44796.97">5669 10991 288 0,'11'-3'110'0,"-1"15"-86"0,4 17 16 0,-3-14 2 0,0 10-8 16,3 4 3-16,3 14-4 16,5 11 2-16,-5 18-19 15,1 9-3-15,-4-2-1 0,-4-4-7 16,-2 3-1-16,-12 7-2 16,-3 0 1-1,-4-10 0-15,-3-12 1 0,0-7-7 16,4-15 0-16,-5-3-41 15,1-13-18-15,4-7-30 16,3-2-13-16,3-10-31 16</inkml:trace>
  <inkml:trace contextRef="#ctx0" brushRef="#br0" timeOffset="46224.8">3665 12581 248 0,'-7'0'93'0,"7"-3"-72"0,7-4 11 15,0 1 3-15,0 0-6 16,8-4 1-16,-1 1-2 15,7-1 0-15,4 4-15 0,6 3 8 0,8 3 5 16,28 0 1-16,7-6 4 16,11-4-8-16,28-8-2 15,17-14-10-15,-3-2-2 16,11-7-1-16,7 10 0 16,-15 2-9-16,-14 4-1 15,-10 3 0-15,-3 13 1 16,-22 0 1-16,-11 9 2 15,-13 0-3-15,-8 0 0 16,-21 9 1-16,-6-3 2 16,-8-3-6-16,-7 4 1 15,-4-7-41-15,-3-7-18 16,0 4-45-16,0 3-21 0,-3 3-13 31</inkml:trace>
  <inkml:trace contextRef="#ctx0" brushRef="#br0" timeOffset="47453.9">1087 13816 204 0,'7'-28'77'0,"-4"22"-60"0,4-1 6 0,0 4-1 15,0 6 5-15,7 7 8 16,-3 12-1-16,3 18 0 16,0 7-19-16,-3 7-2 0,3 12 0 0,-3 24-5 15,-4 8-2-15,-4-7-6 16,-3-4 0-16,-3 4 0 15,-1 3 0-15,1-6 2 16,3-19 1-16,0-6-4 16,3-19 1-16,1-7-42 15,-1-8-17-15,8-23-76 16</inkml:trace>
  <inkml:trace contextRef="#ctx0" brushRef="#br0" timeOffset="47829.41">1464 14095 192 0,'-3'-3'74'0,"6"3"-58"0,1 3 25 0,-4 0 6 15,0 3-7-15,0 4 2 16,-4 6-13-16,-3 2-3 15,-4 7-15-15,-6 13-4 0,-1 9-3 16,-10 0 0-16,-7 0 0 16,3-6-5-16,4-3 1 15,3-7-2-15,4 3 0 16,10-5 2-16,11-4 0 16,11-6 2-16,13-1 1 0,1 1 1 15,0-3 2 1,7-7-3-16,-4-2 0 0,4-1 1 15,-8 0 0-15,-3 3-2 16,-3 1-2-16,-4 2-8 16,-3 1-5-16,3 6-42 15,-7 0-16-15,4 6-63 16</inkml:trace>
  <inkml:trace contextRef="#ctx0" brushRef="#br0" timeOffset="48115.11">1930 14076 280 0,'3'-22'107'0,"1"16"-83"0,-4 6 10 0,0 0 0 16,0 9-10-16,0 7-2 15,-4 6-8-15,1 13-1 16,3 8-8-16,-4 20-1 0,1 0 2 16,-1 9-3-16,1-3 0 15,-1 6-1-15,4-3-2 16,0 0-13-16,4-18-6 16,-1-7-52-16,4-16-23 15,4-18-36-15</inkml:trace>
  <inkml:trace contextRef="#ctx0" brushRef="#br0" timeOffset="48328.84">1655 14531 264 0,'21'6'99'0,"7"-6"-77"0,28-6 9 16,-31 0-2-16,3-4-11 15,11-5 0-15,14-1-9 16,-4-6-3-16,8 3-3 0,-15 7-3 0,-3-1 1 16,-7 4-52-16,-8 5-108 31</inkml:trace>
  <inkml:trace contextRef="#ctx0" brushRef="#br0" timeOffset="48580.45">2300 13957 284 0,'0'3'107'0,"0"7"-83"0,4 8 10 0,-4-5 0 15,0 6-6-15,0 6 1 16,0 13-10-16,0 24-1 0,0 14-11 15,-4 2-4-15,1-3-2 0,-1-6-1 16,4 10 0-16,0-7-11 16,4-7-5-16,3-11-43 15,-4-13-19-15,8-13-58 16</inkml:trace>
  <inkml:trace contextRef="#ctx0" brushRef="#br0" timeOffset="48835.67">2441 13653 220 0,'28'-13'82'0,"1"23"-64"0,17 12 18 15,-29-7 4-15,15 20 1 0,3 18 5 16,0 7-8-16,-10 6 0 15,-4 6-22-15,-10 22-7 0,-15 9-2 16,-13-5-2-16,-8-11 0 16,-14 1-8-16,-3-3 0 15,7-10-52-15,6-15-21 16,1-10-71 0</inkml:trace>
  <inkml:trace contextRef="#ctx0" brushRef="#br0" timeOffset="49300.91">935 13336 212 0,'-4'-22'79'0,"4"13"-61"0,-3 0 15 0,-1 5 3 16,-3 8-9-16,-3 14-3 15,-8 23-3-15,-14 16 1 16,1 21-12-16,-1 44 10 0,-4 16 3 16,5 44-11-16,13 0-5 15,11 31-4-15,14-25 0 16,14-12-2-16,11-1 2 15,0-21-33-15,0-29-12 0,6-27-45 16,15-17-18-16,4-21-1 16</inkml:trace>
  <inkml:trace contextRef="#ctx0" brushRef="#br0" timeOffset="49993.33">3034 13528 164 0,'3'-29'63'0,"1"17"-49"0,3-10 14 16,-7 9 4-16,4 1-5 0,-1-7-1 15,1 10-1-15,-4-4-1 16,0 4-13-16,0 9 4 0,0 12 3 16,-4 16 3-16,-3 23 2 15,0 14-6-15,-4 42-2 16,1 0-7-16,-4 5-3 15,3 20-2-15,4-6-3 16,7-17-2-16,0-15 1 16,7-9 1-16,4-7 2 15,6-9-3-15,1-6 0 16,-4-13-4-16,7-9 1 16,-3-13-29-16,0-12-11 15,-4-13-92 1</inkml:trace>
  <inkml:trace contextRef="#ctx0" brushRef="#br0" timeOffset="50381.09">3330 13565 200 0,'-3'-9'77'0,"3"9"-60"0,0 0 6 15,0 6-1-15,3-3 3 16,1 16 7-16,-1 6-8 0,1 16-2 15,-1 18-13-15,-3 14-1 0,4 2 2 16,-4 6-4-16,0 10 2 16,-4 10-7-16,4-10-1 15,-3-13 0-15,3-6 2 16,-4-9-1-16,4-10-1 16,0-9-2-16,0-10-1 15,0-5-40-15,4-17-109 31</inkml:trace>
  <inkml:trace contextRef="#ctx0" brushRef="#br0" timeOffset="50730.42">3630 13876 188 0,'4'-4'71'0,"3"8"-55"0,3 5 22 15,-6-3 8-15,-1 7-6 16,-3 2 1-16,-3 7-10 16,-8-3-4-16,-13 13-15 15,-12-4-5-15,1 6-3 0,3-2 2 16,-3 12 1-16,7-7-3 0,-1-2-1 16,12 5-1-16,3 1-2 15,0-6-2-15,10 5-1 16,8-5-1-16,10-7 3 15,7-6 4-15,7-3 3 16,11-3-2-16,3-4-3 16,-6-2 2-16,-5-4 0 15,1 0-6-15,-7 0 0 16,-8-2-50-16,-6-1-21 16</inkml:trace>
  <inkml:trace contextRef="#ctx0" brushRef="#br0" timeOffset="51029.17">4120 13691 296 0,'-10'-10'110'0,"10"10"-86"0,-4 0-2 16,4 6-5-16,0 7-2 15,0 12 3-15,0 22-5 16,0 6-3-16,0 10-5 16,0 0-4-16,0 18 2 0,0 13 0 15,0-9 3-15,4-3-8 16,-1-13 0-16,1-13-35 0,-1-12-16 15,-3-10-85 1</inkml:trace>
  <inkml:trace contextRef="#ctx0" brushRef="#br0" timeOffset="51238.26">3852 14158 228 0,'4'9'85'0,"14"-6"-66"0,20 0 3 0,-17-3-1 0,22-3-4 16,13 0 1-16,-6 0-7 15,3-3-4-15,-1 0-4 16,-2-1-5-16,-1 1-1 16,-13 3-91-16,2 3-63 15,-2 0 55-15</inkml:trace>
  <inkml:trace contextRef="#ctx0" brushRef="#br0" timeOffset="51509.76">4547 13622 252 0,'-3'-4'93'0,"6"11"-72"0,4 2 16 0,-3-3 2 15,3 7-10-15,0 15 0 16,0 19-10-16,-3 13-4 16,-1 9-8-16,-3-3-5 0,0 6 1 15,0 9 0-15,4 4 1 16,-1-13-5-16,4-9-1 16,0-13-19-16,4-12-9 15,-1-10-33-15,8-9-12 16,-7-19-45-1</inkml:trace>
  <inkml:trace contextRef="#ctx0" brushRef="#br0" timeOffset="51794.41">4770 13236 260 0,'24'19'96'0,"-3"12"-75"0,15 38 19 16,-12-31 2-16,8 9-2 16,-4 6 0-16,8 19-4 15,-8 22-2-15,-3-3-19 16,-11-6 2-16,-14-1 1 0,-11 7-8 16,-14 0-1-16,1-3-5 15,-1-16-1-15,0-9-8 16,8-13-4-16,-1-12-42 0,0-7-16 15,8-12-54-15,17 0-23 16,3-16 27 0</inkml:trace>
  <inkml:trace contextRef="#ctx0" brushRef="#br0" timeOffset="52288.28">5472 13136 240 0,'-7'-22'90'0,"-1"19"-70"0,-6 6 15 0,7 0 2 16,-7 9-8-16,-3 17-2 16,-15 30-11-16,4 20-3 15,-4 21-7-15,0 32-4 0,-3 2 1 16,7 17-2-16,10 9-1 16,11-19 1-16,10-16 1 15,12-18-3-15,6-19 0 16,7-10-15-16,7-15-4 15,4-13-45-15,3-9-20 16,-3-16-29 0</inkml:trace>
  <inkml:trace contextRef="#ctx0" brushRef="#br0" timeOffset="52919.59">5648 13311 184 0,'7'-44'68'0,"-3"44"-52"0,-1 0 14 16,1 0 6-16,-4 10 0 16,3 9 0-16,-3 12-8 15,0 13-5-15,0 12-13 16,0 4-4-16,0 18 0 0,0 16-5 16,-3 0-1-16,3-6 2 15,0 0 1-15,0 3-4 16,0-3 1-16,3-13-2 15,1-16-2-15,-1-18-35 0,1-16-16 16,6-15-65 0</inkml:trace>
  <inkml:trace contextRef="#ctx0" brushRef="#br0" timeOffset="53233.99">6036 13609 252 0,'-3'16'96'0,"-5"-7"-75"0,-9 7 6 0,6-7-2 16,-6 4-7-16,-8 12 1 0,-7 6-4 16,0 4 1-16,4-1-9 15,3 1 2-15,4 2 2 0,4-2-9 16,6-1 0-16,4-2-4 15,0 2 0-15,3-2 2 16,4-1 0-16,0 3 2 16,0 1 1-16,4-7-4 15,0-3 1-15,6-12-2 16,1-4 0-16,10-9-11 16,11-9-7-16,3 9-117 15</inkml:trace>
  <inkml:trace contextRef="#ctx0" brushRef="#br0" timeOffset="53505.37">6195 13898 300 0,'0'6'112'0,"7"0"-87"0,7-3 2 0,-3 3-4 16,6-2-11-16,15-4-2 16,3 0-5-16,11 0-4 15,3 0 0-15,-10 0-17 0,0 6-6 0,-7 3-115 16</inkml:trace>
  <inkml:trace contextRef="#ctx0" brushRef="#br0" timeOffset="53804.77">6692 13421 276 0,'-3'25'104'0,"3"-3"-81"0,0 12 5 0,3-18-4 16,1 3-5 0,-1 15 3-16,1 7-8 0,3 16-1 15,0 9-7-15,0 2-4 0,0 1-1 16,-3 0-1-16,3-3 2 15,0 0-17-15,-4 0-4 16,1-13-33-16,3-12-14 16,3-10-56-1</inkml:trace>
  <inkml:trace contextRef="#ctx0" brushRef="#br0" timeOffset="54105.13">7027 13032 284 0,'46'41'107'0,"-25"-10"-83"0,4 26 17 15,-14-13 4-15,3 18-2 16,0 20 2-16,0 6-8 15,0 18-2-15,-3 4-20 16,-8 0-2-16,-6-10-2 0,-8 4-6 0,-3-4-1 16,-4-3-2-16,-6-19 1 15,10-21-20-15,-8-4-8 16,8-15-45-16,4-10-17 16,6-6-78-1</inkml:trace>
  <inkml:trace contextRef="#ctx0" brushRef="#br0" timeOffset="56131.61">13194 11223 248 0,'0'0'93'0,"0"-3"-72"0,0 3 3 16,0 0-3-16,0 0-4 0,0 0 1 15,3 3 0 1,1 3 0-16,3 4-9 16,0 2 6-16,0 20 2 0,0 11-5 0,0 14 1 15,0-1-4-15,0 4 0 16,-3-1-1-16,-1 7 0 15,-3 10-2-15,-3 2 1 16,-8-6 0-16,1-6 1 16,-1-13-2-16,4-9-1 15,4-6-6-15,-1-7 1 16,4-9 0-16,0-6 0 16,0-1 0-16,4-5 0 15,-4-7-33-15,0 3-13 16,0-3-114-1</inkml:trace>
  <inkml:trace contextRef="#ctx0" brushRef="#br0" timeOffset="56582.36">13423 11571 208 0,'0'-3'79'0,"0"6"-61"0,4-3 10 16,-1 0 3-16,4 0-10 15,0 0 0-15,4 3-6 16,-4 0 1-16,0 4-9 0,0-4 5 0,-3 0 3 16,-4 6 4-16,-4 1 1 15,-3 5-7-15,-4-2-3 16,-3 9-1-16,-3-3-1 15,-4 3-7-15,3 0 0 16,0-1-1-16,4-2 2 16,4-3-1-16,3 0-1 15,3-4 1-15,0 1 1 16,4-1 1-16,4 1 1 16,3-1-2-16,0 7 1 15,0 3-2-15,0 3 2 16,0 0-2-16,0 0-1 15,0-3 1-15,4 3 1 0,0-6-1 16,3-3 2-16,3-7-15 16,8-2-7-16,3-7-39 15,-7 0-17-15,1 0-60 16</inkml:trace>
  <inkml:trace contextRef="#ctx0" brushRef="#br0" timeOffset="56868.66">13667 11712 272 0,'-4'3'104'0,"8"-3"-81"0,6 7-2 0,1-4-4 16,3-3-7-16,11 6 4 15,-1-3-3-15,5 3-1 16,-1-3-6-16,0-3-3 0,0 10 0 16,-3-4-26-16,-7 4-10 15,3 8-92 1</inkml:trace>
  <inkml:trace contextRef="#ctx0" brushRef="#br0" timeOffset="57182.21">14182 11308 284 0,'0'-13'107'0,"0"13"-83"0,3 0-1 15,4 0-5-15,0 6 4 16,0 7 8-16,4 12-6 16,-4 9-5-16,0 14-10 0,0 2-2 15,0 3 0-15,-3 0-3 0,-1 7-3 16,1 9 0-16,-1 0-1 15,1-3-16-15,3-10-6 16,0-9-29-16,0-12-10 16</inkml:trace>
  <inkml:trace contextRef="#ctx0" brushRef="#br0" timeOffset="57437.93">14383 11157 252 0,'21'10'93'0,"7"-1"-72"16,22 16 14-16,-26-12 2 0,12 15 3 16,2 22 3-16,-2 16-4 15,-8 3 1-15,-7-3-22 16,-7 9-2-16,-14 6-1 0,-10 4-8 15,-12-10-2-15,1-9-5 16,-4-13-3-16,1-12-60 16,3-9-27-16,7-10-74 15</inkml:trace>
  <inkml:trace contextRef="#ctx0" brushRef="#br0" timeOffset="57872.77">13007 10982 212 0,'3'-47'79'15,"1"37"-61"-15,-4 4 19 0,0 3 6 0,-4 3-13 16,-3 9-3-16,-7 10-6 15,-7 19-4-15,-4 15-9 16,-3 10 4-16,0 34 1 0,0 12 0 16,3 8 2-16,7 30-8 15,11-6-4-15,11-9-2 16,10 6 1-16,7-16-17 16,4-15-4-16,10-20-44 15,15-15-19-15,6-31-43 16</inkml:trace>
  <inkml:trace contextRef="#ctx0" brushRef="#br0" timeOffset="58581.07">15261 11204 204 0,'18'-34'77'0,"-11"21"-60"0,0-6 10 0,-4 13 4 15,1 0-2-15,0-4 5 16,-4 7-9-16,-4 3-6 16,-7 3-10-16,-3 13 3 0,-7 3 1 0,-4 6 5 15,-10 13 3 1,-4 24-5-16,1 10-1 16,-1 13-7-16,3 3 0 0,5 9-5 15,10 10-2-15,10-16-3 16,14-10 1-16,19-12 3 15,9-12 1-15,8-14 1 16,0-11 0-16,-4-10-24 16,-3-13-9-16,-4-3-54 15,0-6-24-15,-3-9-19 16</inkml:trace>
  <inkml:trace contextRef="#ctx0" brushRef="#br0" timeOffset="59046.12">15490 11179 208 0,'4'-9'79'0,"0"6"-61"0,-1 3 8 0,-3 0-1 0,4 0 0 16,-1 6 4-16,1 6 0 16,-1 7 0-16,-3 25-16 15,0 19-1-15,0 3 1 0,0 6-1 16,0-3 1-16,0 3-7 16,0 6-4-16,0-3 1 15,0 1 0-15,4-17-4 16,-1-5 1-16,1-17-13 0,-4-5-5 15,0-10-39-15,0-10-17 16,7-9-50 0</inkml:trace>
  <inkml:trace contextRef="#ctx0" brushRef="#br0" timeOffset="59704.59">15914 11232 192 0,'14'-9'71'0,"-7"6"-55"0,-3 3-5 0,-4 0-3 0,0 0-7 16,0 3-1-16,0-3 1 15,0 6 1-15,0-3-1 16,0 4-1-16,0-4 3 0,3-3-2 16,-3 0-1-16,0 0 9 15,4 0 6-15,-1 0-1 16,-3 0 0-16,0 0 3 16,0 0 1-16,0 0-3 15,0 0 1-15,0 0-7 16,0 0-1-16,0 0 2 15,0 0 4-15,0 0 3 0,-3 9 4 16,-4 1-5-16,-4 8 1 16,-7 14-10-16,-3 5-2 15,0 10 3 1,-4-3 3-16,1-3-2 0,-1 0 2 16,4-4-2-16,-8-5 0 15,-2-7-5-15,-5-3-3 16,-2-3 0-16,-1-4-1 15,0-2 0-15,7-4 0 16,4 1 0-16,7-1 0 16,10-3-3-16,8 1 0 15,13-1 2-15,12-3 2 16,9 6 2-16,5-9 1 16,-1 10-5-16,0-4 1 0,-3 4 2 15,-4-1 1-15,-3 3-1 16,-4 7 1-16,-3 3 0 15,-4 3 3-15,0 7-5 16,0-4-1-16,7 0-29 16,4-6-13-16,7-3-22 15,-1-3-11-15,-2-4-61 16</inkml:trace>
  <inkml:trace contextRef="#ctx0" brushRef="#br0" timeOffset="60200.84">16358 11358 276 0,'-7'-32'104'0,"7"26"-81"0,0 3 12 16,0 3-2-16,4 3-9 16,-4 10 0-16,0 12-2 15,0 16-2-15,0 6-10 16,0 9 0-16,0 0 3 0,0 4-7 15,3 12-1-15,4-3-3 0,0-3 1 16,0-6-4-16,1-13-2 16,-5-10-45-16,-3-12-17 15,0 0-89 1</inkml:trace>
  <inkml:trace contextRef="#ctx0" brushRef="#br0" timeOffset="60382.32">16168 11687 280 0,'10'6'104'0,"5"-3"-81"0,16 7-4 0,-10-7-6 16,11 0-8-16,18 0 0 16,10 0-6-16,0 1 1 0,-4-1 0 15,-7 6-11-15,-6-3-3 0,-5-3-105 16</inkml:trace>
  <inkml:trace contextRef="#ctx0" brushRef="#br0" timeOffset="60620.23">16909 11314 296 0,'-4'-16'112'0,"4"16"-87"0,7 6 4 15,0 1-2-15,0 8-9 16,4 17-1-16,-1 12-5 0,-2 6-2 16,-1 0-6-16,-4 10-3 0,1-4 2 15,-1 16-4-15,1-3 0 16,-4-3-6-16,0-6-3 16,3-13-47-16,1-10-20 15,3-5-54 1</inkml:trace>
  <inkml:trace contextRef="#ctx0" brushRef="#br0" timeOffset="60905.58">17120 11239 212 0,'11'-7'79'0,"3"7"-61"0,7 10 15 15,-7-10 3-15,7 9 0 16,8 4 0-16,6 9 3 16,0 18 2-16,-3 11-22 15,-7 11 9-15,-8 1 5 0,-10 0-11 16,-7 6-2-16,-10 6-12 16,-8-3-5-16,-3-6-2 15,0-6-1-15,3-13-31 16,4-10-14-16,0-9-32 15,3-6-12-15,11-9-50 16</inkml:trace>
  <inkml:trace contextRef="#ctx0" brushRef="#br0" timeOffset="61313.1">17582 10847 288 0,'15'-13'110'0,"-15"13"-86"0,21-6 9 0,-18 6 0 15,8 0-8-15,-1 0 0 16,5 6-5-16,-5-6 0 0,4 3-11 15,-3 4 1-15,-1 5 3 0,1-2-5 16,-7 11 0-16,-1-5-4 16,-6 12-1-16,-1-6-1 15,0 3 1-15,1-3-4 16,-1 0 0-16,1-3 1 16,3-3 2-16,0-4 1 15,7-2 1-15,0-1-2 16,11-3-2-16,-4-2 1 15,14 5-1-15,-7 0 0 16,0 4 2-16,-3-7-34 16,-7 4-16-16,-1-4-121 15</inkml:trace>
  <inkml:trace contextRef="#ctx0" brushRef="#br0" timeOffset="62032.52">15296 12440 244 0,'-10'6'90'0,"10"-3"-70"0,-4-3 13 0,4 0-1 16,0 0-6-16,0 0-1 16,4 0 2-16,3 0 0 15,0 0-14-15,4 0 3 0,6 0 4 16,11 0 2-16,18 0 4 0,25-3 1 15,10-3 3-15,35-10-3 16,22-3 1-16,24-6-16 16,15 6-5-1,-8 0-2-15,-31 10-1 0,-33 0-5 16,19 9-1-16,10 0 3 16,-25 0 1-16,-17 0 0 15,-14 0-2-15,-15-4-24 16,-6-2-11-16,-12-3-62 15,-16-1-27-15,-5 4-41 16</inkml:trace>
  <inkml:trace contextRef="#ctx0" brushRef="#br0" timeOffset="62902.79">12834 13546 252 0,'-7'-9'93'0,"3"9"-72"0,1-9 7 15,-1 9 0-15,1 6-8 16,-8 3 0-16,-3 4-5 15,-7 15-1-15,-7 16-8 16,-4 28 5-16,-3 16 4 0,3 9 2 16,0 25 1-16,8 7-7 15,6-10-2-15,11-3-7 16,10 0-2-16,15-16 0 16,14-9 2-16,7-19-1 0,-1-15 2 15,-2-16-11-15,-5-7-4 16,-2-15-34-16,-8-10-13 15,-4-6-84 1</inkml:trace>
  <inkml:trace contextRef="#ctx0" brushRef="#br0" timeOffset="63444.46">13074 13634 204 0,'-14'-12'77'0,"14"2"-60"0,0 1 10 0,3 3 1 16,1-1-3-16,3 1 2 15,0-3-6-15,0 9-1 16,0 0-11-16,0 12 14 0,0 7 7 16,0 15-4-16,-3 32-3 15,-1 13-9-15,1 5-4 16,-1 17-1-16,1 15 1 16,-1-3-5-16,5-16-1 15,-1-9-2-15,3-10-2 16,1 0 3-16,-1-12 0 15,1-13-1-15,-4-9 1 16,0-15-4-16,-3-1-2 16,-4-13-42-16,-4-8-18 15,-3-4-94-15</inkml:trace>
  <inkml:trace contextRef="#ctx0" brushRef="#br0" timeOffset="64599.29">13561 14073 228 0,'0'-6'85'0,"0"6"-66"0,0 0 5 15,0 0 1-15,0 6-1 16,0-3 5-16,-4 4 0 16,1 2 2-16,-4 0-17 15,0 4 3-15,-4 3 1 0,-3-1-6 16,-4 7 1-16,-3 3-8 15,-4 13-3-15,-3 0-1 0,0-1-1 16,0-5 0-16,3 2 0 16,4-9-3-1,7-3 2-15,7-6 1 0,3 3 2 16,11-10 3-16,4 7 4 16,3-4-2-16,4-2-2 15,3 2-2-15,3-2 0 16,5 2 0-16,-1-3 1 15,-3 4-2-15,-4 0-2 16,-4-4 1-16,-6 7 1 16,-4-4-1-16,-3 7 2 15,-4-6-46-15,3-4-18 0,4-3-98 16,11-3-42 0,3-3 105-16</inkml:trace>
  <inkml:trace contextRef="#ctx0" brushRef="#br0" timeOffset="64900.67">13878 14202 276 0,'-21'-3'104'0,"18"-4"-81"0,3 7 7 0,0 0-1 15,7 7-7-15,3-4-1 16,4-3-9-16,11 6-5 16,10-3-4-16,8 7-3 0,3-1 1 15,-1 3-1-15,-2 4 2 16,-4 3-52-16,-8 3-21 15,5-3-61 1</inkml:trace>
  <inkml:trace contextRef="#ctx0" brushRef="#br0" timeOffset="65230.82">14482 13894 280 0,'-15'-9'104'0,"15"9"-81"0,4 0 3 16,-1 3-4-16,5 7 3 15,2 5 7-15,4 10-2 16,4 7 2-16,0 5-18 0,-1 10-4 0,1 19-2 15,-8 13-2-15,1-7-1 16,-4-6-3 0,0-1-2-16,0-14-21 15,0-1-11-15,0-10-22 0,0-8-6 16,0-10-25-16,0-3-9 16,-3-7-5-1</inkml:trace>
  <inkml:trace contextRef="#ctx0" brushRef="#br0" timeOffset="65499.91">14774 13618 272 0,'11'-15'101'0,"7"24"-78"0,6 10 22 15,-10-10 6-15,11 13-9 16,7 16 0-16,7 28-7 15,3 3-1-15,-3 9-19 16,-4 29 2-16,-3 6 1 0,-8-10-6 16,-6-12-2-16,-7 0-5 15,-4-3-2-15,-7-7-1 16,-4-9-2-16,1-9-41 16,-1-13-20-16,1-12-33 15,10-19-109 1</inkml:trace>
  <inkml:trace contextRef="#ctx0" brushRef="#br0" timeOffset="66117.02">15713 13264 264 0,'-11'-37'101'0,"8"30"-78"0,-4 4 9 0,3 6-3 16,-3 13-11-16,-7 25 0 15,-4 18-7-15,-3 13-1 16,-4 13-6-16,-3 31-1 0,0 3 1 15,3 10 0-15,1 18 0 16,9-9-2-16,8-19 1 16,7-9-4-16,14-10 0 15,11-6 1-15,10-21 0 16,4-20-3-16,4-16 2 16,-1-15-23-16,-3-15-10 15,0-7-103-15</inkml:trace>
  <inkml:trace contextRef="#ctx0" brushRef="#br0" timeOffset="66505.59">15924 13571 236 0,'7'-18'90'0,"1"11"-70"0,2 4 2 0,-3 3-6 16,4 3 8-16,3 16 10 15,0 9-5-15,0 19 0 16,0 22-16-16,0 7 1 0,4-1 2 16,-4-3-6-16,0 13-1 15,-3 6-5-15,-4-7-1 16,-7-5-1-16,0-13-2 16,-4-10-21-16,1-15-9 0,-1-4-25 15,1-15-10-15,6-6-62 16</inkml:trace>
  <inkml:trace contextRef="#ctx0" brushRef="#br0" timeOffset="66835.61">16369 13738 272 0,'3'9'104'0,"1"4"-81"0,-1 9 9 15,-3-10 1-15,-3 10-8 16,-4 6 3-16,-4 4-10 0,-6 2-3 16,-4 4-8-1,-4-1 6-15,-3 1 4 0,-4-4-7 0,7 1-1 16,4 3-7-16,7-4-4 16,7 4 1-16,3-1 2 15,4 1-2-15,7-7 0 16,0 7 1-16,4-10 0 15,3-6 0-15,0-3 2 16,4-7-3-16,7-5 0 16,-1-7-26-16,8 0-11 15,0 0-83 1,7 0-73-16,-8-7 64 16</inkml:trace>
  <inkml:trace contextRef="#ctx0" brushRef="#br0" timeOffset="67135.09">17011 13609 324 0,'-4'-3'123'0,"8"9"-95"0,-4 10 0 16,0-7-4-16,-4 13-14 0,1 16-1 16,-4 18-3-16,0 7-1 15,0 3-3-15,0-7 1 0,-4 17 0 16,4 2-6-16,0 7 0 16,0-13-15-16,0-16-3 15,0-2-46-15,0-14-19 16,7-11-38-1</inkml:trace>
  <inkml:trace contextRef="#ctx0" brushRef="#br0" timeOffset="67349.13">16701 14067 280 0,'7'6'104'0,"7"-3"-81"0,14 4 1 15,-7-7-5-15,18 0-2 16,14 0 2-16,7-7-8 16,0 4-4-16,-7-3-4 15,-4 3-5-15,-7-4 1 0,-3 7-37 16,-7 0-14-16,0 0-75 16</inkml:trace>
  <inkml:trace contextRef="#ctx0" brushRef="#br0" timeOffset="67601.31">17572 13615 288 0,'10'-34'110'0,"-2"28"-86"0,2 12 7 0,-3-3-2 15,-3 6 4-15,3 10 4 16,-4 13-11-16,1 15-5 15,-4 22-12-15,0-4-6 0,0 11 0 16,0-4-2-16,0 3 2 16,0 16-7-16,3-13-1 15,1-9-36-15,-1-12-13 16,1-10-32-16,-1-10-13 16</inkml:trace>
  <inkml:trace contextRef="#ctx0" brushRef="#br0" timeOffset="67900.99">17776 13217 264 0,'15'0'99'0,"2"16"-77"0,15 28 22 16,-11-16 7-16,7 19-5 15,8 9 0-15,-1 4-6 16,0 18-2-16,0 20-21 16,-3 2 3-16,-4 0 1 0,-6 7-5 15,-5-1-1-15,-6 1-12 0,-4-16-1 16,-4-13 0-16,-3-12 3 16,-7-12-31-16,0-14-14 15,-3-8-27-15,-1-7-10 16,-3-10-36-16,3-2-16 15,-6 3 14 1</inkml:trace>
  <inkml:trace contextRef="#ctx0" brushRef="#br0" timeOffset="68486.5">18359 13148 244 0,'-36'-6'90'0,"22"6"-70"0,-3 0 17 0,9 6 2 16,-2 4-10-16,-4 2-2 15,0 26 0-15,0 18 0 16,-1 16-14-16,1 13 1 0,0 31 2 15,4 6-6-15,6-3-1 0,4 1-5 16,7 2-1 0,4-9-1-16,6-16-2 0,5-19-2 15,2-9-1-15,4-15-31 16,4-14-15-16,4-11-24 16,-1-11-7-16,4-11-43 15</inkml:trace>
  <inkml:trace contextRef="#ctx0" brushRef="#br0" timeOffset="69328.26">18662 13565 236 0,'0'-22'90'0,"0"13"-70"0,3-1 8 0,1 7 0 16,0 0-8-16,-4 3-2 15,3 3 9-15,4 4 5 0,0 2-16 16,0 16 4-16,-3 6 1 0,-1 20-7 16,-3 21-1-16,0 6-7 15,0 4-2-15,0 2-2 16,0 4 1-16,0 9-2 15,4-18 2-15,-1-14-7 16,4-11 1-16,0-13-8 16,1-10-3-16,-1-12-36 15,3-13-15-15,1-12-77 16</inkml:trace>
  <inkml:trace contextRef="#ctx0" brushRef="#br0" timeOffset="69671.92">19061 13753 288 0,'-4'10'107'0,"8"-4"-83"0,-4 7 10 0,0-7 0 15,-4 3-10-15,1 10-2 16,-8 3-10-16,-7 6-3 15,-6 0-5-15,-8 1-3 0,-3-1 0 16,-1 3-1-16,5-6 2 0,2-3-3 16,8-3 0-16,4 0 1 15,6 0 0-15,11-4 0 16,11-2 0-16,10 3 0 16,7-7 2-16,4-3 1 15,-1 1 3-15,1-1-5 16,-4 0-1-16,-3 0-20 15,-4-3-9-15,0 7-36 16,-3-1-14-16,3 1-46 16</inkml:trace>
  <inkml:trace contextRef="#ctx0" brushRef="#br0" timeOffset="69987.57">19410 13662 304 0,'0'7'112'0,"3"-4"-87"0,4 16 7 0,0-10-3 15,1 19-5-15,-1 13 1 16,3 6-12-16,1 9-5 16,-1-5-5-16,-3 2-3 0,4 0 1 15,-4 1-1-15,0 2 2 0,-3-6-19 16,-4-6-6-16,-4-6-41 16,1-10-19-16,-8-9-47 15</inkml:trace>
  <inkml:trace contextRef="#ctx0" brushRef="#br0" timeOffset="70185.65">19195 14026 260 0,'3'0'96'0,"15"0"-75"0,24 3-1 0,-17-3-4 15,17 0-10-15,8 0-1 16,2 0-2-16,1 3-3 15,4 1 1-15,3-1-1 0,-4-3 2 16,-6 0-32-16,-12 3-12 16,-6-3-67-1</inkml:trace>
  <inkml:trace contextRef="#ctx0" brushRef="#br0" timeOffset="70439.16">19957 13556 272 0,'-14'-28'101'15,"14"28"-78"-15,0 0 9 0,0 6-3 0,3 3-4 16,4 4 0-16,4 12-3 16,-1 9-2-16,4 13-10 15,1 22-2-15,-1-3-1 0,3 6-3 16,-3-3-1-16,-3-3-3 15,0 3-1-15,-4 0-30 16,0-12-14-16,0-10-13 16,-4-7-4-16</inkml:trace>
  <inkml:trace contextRef="#ctx0" brushRef="#br0" timeOffset="70724.02">20189 13371 264 0,'11'22'99'0,"10"3"-77"0,25 22 20 0,-21-25 6 15,10 12-4-15,0 16 4 16,4 23-10-16,-4 11 0 15,1 4-22-15,-5 0 8 0,-2 6 4 16,-5 6-11-16,-6-6-4 16,-7-9-11-16,-8-16-3 15,-3-3-9-15,-7-10-4 0,-4-9-52 16,-3-9-21-16,-3-4-93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5.4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Algebraic Expressions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2335511" cy="1399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2335511" cy="1399870"/>
              </a:xfrm>
              <a:prstGeom prst="rect">
                <a:avLst/>
              </a:prstGeom>
              <a:blipFill>
                <a:blip r:embed="rId2"/>
                <a:stretch>
                  <a:fillRect r="-522" b="-3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068442A-1C04-4403-9371-56C84CE43549}"/>
                  </a:ext>
                </a:extLst>
              </p14:cNvPr>
              <p14:cNvContentPartPr/>
              <p14:nvPr/>
            </p14:nvContentPartPr>
            <p14:xfrm>
              <a:off x="163800" y="193320"/>
              <a:ext cx="11778480" cy="5068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068442A-1C04-4403-9371-56C84CE4354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4440" y="183960"/>
                <a:ext cx="11797200" cy="508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3954224" cy="1358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−15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3954224" cy="1358705"/>
              </a:xfrm>
              <a:prstGeom prst="rect">
                <a:avLst/>
              </a:prstGeom>
              <a:blipFill>
                <a:blip r:embed="rId2"/>
                <a:stretch>
                  <a:fillRect r="-154" b="-6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BB063C7-B11B-49EB-8E28-790E9AF79DA6}"/>
                  </a:ext>
                </a:extLst>
              </p14:cNvPr>
              <p14:cNvContentPartPr/>
              <p14:nvPr/>
            </p14:nvContentPartPr>
            <p14:xfrm>
              <a:off x="321480" y="441720"/>
              <a:ext cx="10365840" cy="5775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BB063C7-B11B-49EB-8E28-790E9AF79D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2120" y="432360"/>
                <a:ext cx="10384560" cy="579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4391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3600793" cy="1399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+9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−9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3600793" cy="1399870"/>
              </a:xfrm>
              <a:prstGeom prst="rect">
                <a:avLst/>
              </a:prstGeom>
              <a:blipFill>
                <a:blip r:embed="rId2"/>
                <a:stretch>
                  <a:fillRect r="-169" b="-3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A529C40-E9BE-4858-8723-A09DC5050E87}"/>
                  </a:ext>
                </a:extLst>
              </p14:cNvPr>
              <p14:cNvContentPartPr/>
              <p14:nvPr/>
            </p14:nvContentPartPr>
            <p14:xfrm>
              <a:off x="185400" y="707040"/>
              <a:ext cx="10345680" cy="6016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A529C40-E9BE-4858-8723-A09DC5050E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6040" y="697680"/>
                <a:ext cx="10364400" cy="603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5024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2169247" cy="14781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2169247" cy="1478162"/>
              </a:xfrm>
              <a:prstGeom prst="rect">
                <a:avLst/>
              </a:prstGeom>
              <a:blipFill>
                <a:blip r:embed="rId2"/>
                <a:stretch>
                  <a:fillRect r="-1127" b="-5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2C0587A-95A6-4BC6-8799-C2CB1555DA6E}"/>
                  </a:ext>
                </a:extLst>
              </p14:cNvPr>
              <p14:cNvContentPartPr/>
              <p14:nvPr/>
            </p14:nvContentPartPr>
            <p14:xfrm>
              <a:off x="502920" y="492480"/>
              <a:ext cx="9776880" cy="5716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2C0587A-95A6-4BC6-8799-C2CB1555DA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3560" y="483120"/>
                <a:ext cx="9795600" cy="573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1649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549586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5495863" cy="677108"/>
              </a:xfrm>
              <a:prstGeom prst="rect">
                <a:avLst/>
              </a:prstGeom>
              <a:blipFill>
                <a:blip r:embed="rId2"/>
                <a:stretch>
                  <a:fillRect b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5904E2D-676E-47D1-9E95-7398A48AE9B0}"/>
                  </a:ext>
                </a:extLst>
              </p14:cNvPr>
              <p14:cNvContentPartPr/>
              <p14:nvPr/>
            </p14:nvContentPartPr>
            <p14:xfrm>
              <a:off x="380880" y="921600"/>
              <a:ext cx="9524160" cy="5586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5904E2D-676E-47D1-9E95-7398A48AE9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1520" y="912240"/>
                <a:ext cx="9542880" cy="560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90750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3921843" cy="14743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3921843" cy="1474378"/>
              </a:xfrm>
              <a:prstGeom prst="rect">
                <a:avLst/>
              </a:prstGeom>
              <a:blipFill>
                <a:blip r:embed="rId2"/>
                <a:stretch>
                  <a:fillRect r="-156" b="-5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34421A3-E0CF-4B19-8BAE-6272C4700C6D}"/>
                  </a:ext>
                </a:extLst>
              </p14:cNvPr>
              <p14:cNvContentPartPr/>
              <p14:nvPr/>
            </p14:nvContentPartPr>
            <p14:xfrm>
              <a:off x="630000" y="808560"/>
              <a:ext cx="9511200" cy="5372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34421A3-E0CF-4B19-8BAE-6272C4700C6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0640" y="799200"/>
                <a:ext cx="9529920" cy="539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948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4091184" cy="1519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+1)(</m:t>
                          </m:r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1)</m:t>
                          </m:r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4091184" cy="1519968"/>
              </a:xfrm>
              <a:prstGeom prst="rect">
                <a:avLst/>
              </a:prstGeom>
              <a:blipFill>
                <a:blip r:embed="rId2"/>
                <a:stretch>
                  <a:fillRect b="-2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0E2F453-14CB-430D-87A7-780F81F9DCD8}"/>
                  </a:ext>
                </a:extLst>
              </p14:cNvPr>
              <p14:cNvContentPartPr/>
              <p14:nvPr/>
            </p14:nvContentPartPr>
            <p14:xfrm>
              <a:off x="252720" y="896760"/>
              <a:ext cx="10738080" cy="4830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0E2F453-14CB-430D-87A7-780F81F9DC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3360" y="887400"/>
                <a:ext cx="10756800" cy="484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20560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1723</TotalTime>
  <Words>23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5.4 Rational Algebraic Expressions</vt:lpstr>
      <vt:lpstr>Simplify</vt:lpstr>
      <vt:lpstr>Simplify</vt:lpstr>
      <vt:lpstr>Simplify</vt:lpstr>
      <vt:lpstr>Simplify</vt:lpstr>
      <vt:lpstr>Simplify</vt:lpstr>
      <vt:lpstr>Simplify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61</cp:revision>
  <cp:lastPrinted>2020-08-03T16:23:34Z</cp:lastPrinted>
  <dcterms:created xsi:type="dcterms:W3CDTF">2018-08-29T02:57:50Z</dcterms:created>
  <dcterms:modified xsi:type="dcterms:W3CDTF">2020-08-08T03:36:07Z</dcterms:modified>
</cp:coreProperties>
</file>