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9" r:id="rId6"/>
    <p:sldId id="287" r:id="rId7"/>
    <p:sldId id="288" r:id="rId8"/>
    <p:sldId id="290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Algebraic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2335511" cy="1399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2335511" cy="1399870"/>
              </a:xfrm>
              <a:prstGeom prst="rect">
                <a:avLst/>
              </a:prstGeom>
              <a:blipFill>
                <a:blip r:embed="rId2"/>
                <a:stretch>
                  <a:fillRect r="-522" b="-3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954224" cy="1358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954224" cy="1358705"/>
              </a:xfrm>
              <a:prstGeom prst="rect">
                <a:avLst/>
              </a:prstGeom>
              <a:blipFill>
                <a:blip r:embed="rId2"/>
                <a:stretch>
                  <a:fillRect r="-154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39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600793" cy="1399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600793" cy="1399870"/>
              </a:xfrm>
              <a:prstGeom prst="rect">
                <a:avLst/>
              </a:prstGeom>
              <a:blipFill>
                <a:blip r:embed="rId2"/>
                <a:stretch>
                  <a:fillRect r="-169" b="-3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024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2169247" cy="1478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2169247" cy="1478162"/>
              </a:xfrm>
              <a:prstGeom prst="rect">
                <a:avLst/>
              </a:prstGeom>
              <a:blipFill>
                <a:blip r:embed="rId2"/>
                <a:stretch>
                  <a:fillRect r="-1127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64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549586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5495863" cy="677108"/>
              </a:xfrm>
              <a:prstGeom prst="rect">
                <a:avLst/>
              </a:prstGeom>
              <a:blipFill>
                <a:blip r:embed="rId2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75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3921843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3921843" cy="1474378"/>
              </a:xfrm>
              <a:prstGeom prst="rect">
                <a:avLst/>
              </a:prstGeom>
              <a:blipFill>
                <a:blip r:embed="rId2"/>
                <a:stretch>
                  <a:fillRect r="-156" b="-5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48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613391" y="1070233"/>
                <a:ext cx="4091184" cy="1519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+1)(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1)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91" y="1070233"/>
                <a:ext cx="4091184" cy="1519968"/>
              </a:xfrm>
              <a:prstGeom prst="rect">
                <a:avLst/>
              </a:prstGeom>
              <a:blipFill>
                <a:blip r:embed="rId2"/>
                <a:stretch>
                  <a:fillRect b="-2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0560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1708</TotalTime>
  <Words>23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5.4 Rational Algebraic Expressions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61</cp:revision>
  <cp:lastPrinted>2020-08-03T16:23:34Z</cp:lastPrinted>
  <dcterms:created xsi:type="dcterms:W3CDTF">2018-08-29T02:57:50Z</dcterms:created>
  <dcterms:modified xsi:type="dcterms:W3CDTF">2020-08-08T03:37:21Z</dcterms:modified>
</cp:coreProperties>
</file>