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4" r:id="rId3"/>
    <p:sldId id="291" r:id="rId4"/>
    <p:sldId id="292" r:id="rId5"/>
    <p:sldId id="293" r:id="rId6"/>
    <p:sldId id="294" r:id="rId7"/>
    <p:sldId id="295" r:id="rId8"/>
    <p:sldId id="296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93" d="100"/>
          <a:sy n="93" d="100"/>
        </p:scale>
        <p:origin x="72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05:28:17.09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12305 4504 296 0,'-7'9'110'0,"3"-9"-86"0,1 0 11 16,3 0 1-16,0 0-9 16,3 0-1-16,4 0-1 15,0-3 1-15,4 3-14 16,0 0 9-16,-1 0 2 0,4 0-3 16,0 0-1-16,1 0-9 15,2 0-2-15,4-6-2 16,4 6-1-16,10-4-3 15,8-2 1-15,2 0 0 16,5 3 3-16,-4 0-5 0,-4 0-3 16,-7-1-2-16,-3 1 3 15,-4 3 0-15,-7 0 1 16,-3 0 0-16,-4 0 2 16,-3 0-17-16,-1 0-6 15,-3 3-48-15,-3 1-17 16,0 5-88-1</inkml:trace>
  <inkml:trace contextRef="#ctx0" brushRef="#br0" timeOffset="301.06">12467 4961 304 0,'-3'4'115'0,"6"-8"-89"0,8 4 14 15,-4-3 3-15,7 0-9 16,7 0 3-16,7 0-10 16,8-3-2-16,6 2-14 15,4 1-4-15,-4 3-3 0,0 0-2 16,-3 3-2-16,-3 4 1 15,-1-1 1-15,-3 0-41 16,6-3-18-16,5-3-62 0,6-3-26 16,0-6 18-1</inkml:trace>
  <inkml:trace contextRef="#ctx0" brushRef="#br0" timeOffset="1322.6">14400 3322 256 0,'-7'-4'96'0,"7"1"-75"0,0 0 17 0,0 3 3 0,0 0-7 15,0 0 3-15,0-3-8 16,4-6-3-16,3-4-14 16,11 0 1-16,10-12 1 0,14 7 1 15,8-4 1-15,6 3-4 16,0 0 0-16,1 3-1 15,3 4 1-15,3 2 0 16,1 10 2-16,-4 0 2 16,-7 10-1-16,-11 9 6 15,-10 9 1-15,-11 13-3 16,-14 2-1-16,-14-2-4 16,-14 6 1-16,-14 10-8 15,-4 12-2-15,0 6-3 0,4 3-2 16,6-9 1-16,5-9-1 15,6-7 0-15,7-9 0 16,8-6 0-16,3-7 0 16,11-6 0-16,6-6 0 15,11-6 2-15,11-4 1 16,7 0 1-16,0-2 2 16,-4-4-1-16,-3-3 0 15,-4 6-6-15,-3-3 1 16,-4 0 0-16,-3-3 2 15,-4 0-10-15,0 0-4 16,1 0-19-16,-8 0-7 0,0 0-20 16,-4 0-8-1,1 0-23-15,-4-3-6 0,4 3-68 32</inkml:trace>
  <inkml:trace contextRef="#ctx0" brushRef="#br0" timeOffset="1760.27">15716 3021 268 0,'4'-26'101'0,"-4"11"-78"0,3 5 17 0,-3 7 3 16,4-6-6-16,-4 3 3 15,0-1-2-15,0 7 0 16,0 0-20-16,3 3 5 0,1 7 1 16,-1 9-1-16,1-1 0 15,3 17-3-15,0 21-3 16,0 16-5-16,0 7-2 15,0 2-2-15,4 17 0 16,-1 5-4-16,-3-15-1 0,4 3-1 16,-4-19-2-16,4 0 1 15,-4-9 1-15,0-4-1 16,0-2-1-16,-4-4-24 16,1-9-11-16,-4 0-24 15,-4-10-11-15,1-2-24 16,-4-17-11-16,0 4-42 15</inkml:trace>
  <inkml:trace contextRef="#ctx0" brushRef="#br0" timeOffset="2240.41">14362 4403 296 0,'-4'-9'110'0,"8"-1"-86"0,6-5 27 0,-3 12 7 0,4-4-9 16,-1 1 1-16,8-3-11 15,7-1-4-15,10 4-19 16,14-3 5-16,8-4 3 0,6 1-1 16,22-4-2-16,24 0-7 15,8-3-4 1,24 4 1-16,14-4 3 0,-3 3-6 16,17 1 0-16,-7 5 0 15,-17-2 2-15,-4 12-5 16,-10 0-3-16,-15 6 1 15,-24 6 0-15,-18 4-1 16,-18 0-2-16,-13-1 1 16,-8-2-1-16,-10-4 0 15,-8-2 0-15,-6-7-16 16,-4-7-4-16,-7 7-23 16,-7-3-8-16,-7 3-28 0,-11 3-10 15,-3 7-105 1</inkml:trace>
  <inkml:trace contextRef="#ctx0" brushRef="#br0" timeOffset="2733.42">14905 4573 332 0,'7'-41'126'0,"4"28"-98"0,3-6 10 16,-7 10-1-16,0 3-10 15,3 0-1-15,-3 6-1 16,4 6-1-16,-4 9-13 16,-3 17 2-16,-4 27 1 0,0 7-1 15,-4 6 2-15,-3 13-4 0,-7 18 1 16,3 4-5-16,1 0 1 15,-1-10-5-15,1-3 0 16,2-6-3-16,5-4-1 16,-1-15-1-16,4-12 0 15,0-10-18-15,4-16-7 16,3-3-21-16,4-12-8 16,-1-10-25-16,4-6-9 15,14-12-56 1</inkml:trace>
  <inkml:trace contextRef="#ctx0" brushRef="#br0" timeOffset="3274.64">15476 4798 280 0,'-3'-25'107'0,"3"16"-83"0,-4-4 13 16,4 7 1-16,-3-3-5 16,-1 2 1-16,-3 4-4 15,0 3-1-15,-3 7-16 16,-1 5 3-16,0 7 4 0,1 0-5 16,-4 15 2-16,3 4-4 0,1 6 0 15,-1 25-7-15,4 6-2 16,3 13 0-16,1-10 2 15,6 4-1-15,4 2 0 16,8 1-1-16,13-13 0 16,18-12 2-16,10-13 1 15,4-16-3-15,0-12-3 16,11-10 2-16,13-18 2 16,8-19 4-16,-4-4 5 15,-7-12-2-15,-3-6 3 16,-8 0-2-16,-6-16 2 15,-18-3-2-15,-18-6 2 16,-21 3-6-16,-17 0-1 16,-15-10-4-16,-32-15-3 0,-20 0-3 15,-4 6 1-15,3 25-1 16,4 13-2-16,7 15 0 16,10 16 0-16,12 10-15 15,16 5-5-15,12 7-34 16,17 0-15-16,10 3-44 15,15 1-18-15,14 2-30 16</inkml:trace>
  <inkml:trace contextRef="#ctx0" brushRef="#br0" timeOffset="4279.68">17727 4134 240 0,'0'-16'90'0,"0"7"-70"0,0 2 21 0,0 1 4 16,0 6-6-16,0 0 0 15,0 0-14-15,-3 0-2 16,-1 6-14-16,-3 1 1 0,0 8 3 16,3-2-5-16,1 6-2 15,-1 3-1-15,1-7-1 16,3 1-2-16,3-4 1 15,4 1 0-15,0-4 3 16,1-9 1-16,2 0 3 16,1 0 1-16,-1-9 1 15,1-4 2-15,-1-2 2 16,-3-4-3-16,-3 0 2 0,-4-3-2 16,-4 3 2-16,1 7-6 15,-4-1-1-15,-4 7-4 16,1-3-1-16,-1 9-1 15,1 9 1-15,-1-3-2 16,0 10-1 0,1 3 1-16,3 0-1 0,3-1-3 15,4 1 2-15,4-3 1 16,3-4 0-16,3-2 2 16,5-7 1-16,2-3 5 15,1-6 5-15,-1-10 2 16,-2-3 0-16,-5 0-1 15,-3-3 1-15,-7 4-4 0,-3-1-1 16,-4 6-6-16,-4 7-3 16,0-3 0-16,-3 9-1 15,4 3 0-15,-1 3 0 16,4 0-7-16,4 1 0 16,3-1-19-16,0-3-6 15,7 3-16-15,3-6-8 16,1-6-13-16,6-3-7 15,1-1-52-15,10-2-22 16,4 2 28 0</inkml:trace>
  <inkml:trace contextRef="#ctx0" brushRef="#br0" timeOffset="5076.72">19092 2792 264 0,'0'-41'101'0,"4"19"-78"0,-1-6 13 16,1 18 2-16,-1-2 0 15,1-1 2-15,3 1-5 0,-3 2 1 16,3 4-20-16,0 6 8 0,0 9 4 16,0 16-2-16,-4 13-1 15,1 12-7-15,-1 10-3 16,-3 3-5-16,0 21 1 16,0 4-6-16,0 0-1 15,0 0-2-15,0-16-2 16,-3-3 1-16,-1 0-1 15,1-10 2-15,3-5 1 16,0-11-17-16,0-5-5 16,0-13-40-16,3-6-16 15,1-10-30-15,3-5-11 16,11-11-29 0</inkml:trace>
  <inkml:trace contextRef="#ctx0" brushRef="#br0" timeOffset="5572.31">19653 2820 352 0,'0'-32'132'0,"0"20"-103"0,0-7 12 15,0 10-3-15,0-1-15 16,0 1 0-16,-3 6-3 0,-1 3 2 15,1 3-12-15,-4 19-1 0,-4 9 1 16,-3 10-6-16,-4 9 0 16,-3 10 4-16,0 18 5 15,3 4-3 1,8-4 2-16,6-9-3 16,8 0 0-16,10-13-3 0,7-5-1 15,7-11-1-15,15-5 0 16,13-7-2-16,4-9 1 15,0-10 0-15,-4-2 3 16,-3-20 3-16,-7-6 5 16,0-12-2-16,-4-19 1 15,-13-16-1-15,-12-6 0 16,-10 0-6-16,-10-16-2 16,-11-19-2-16,-15 4-2 15,-13 15-2-15,-7 19-1 0,-4 13 2 16,0 27 0-1,7 10-4-15,7 16 1 16,4 13-25-16,7 2-8 16,7 17-30-16,3 11-12 0,4 1-60 15,7 12-23-15,0 4 19 16</inkml:trace>
  <inkml:trace contextRef="#ctx0" brushRef="#br0" timeOffset="5977.61">18743 3945 288 0,'0'4'110'0,"4"-1"-86"0,3-3 27 0,0 0 7 16,7 0-5-16,0 0 2 15,7 3-12-15,7 0-1 16,8 0-24-16,9-3 7 0,8 0 3 16,14-3-7-16,32 0 1 15,11-3-7-15,10-1-1 16,24 1-8-16,-3 0-4 0,7 0 1 15,4-1 0-15,-11 1-1 16,-21 3-2-16,-14 0 1 16,-11 3-1-16,-14 0-20 15,-17 3-9-15,-15 0-23 16,-17 3-9-16,-14 1-28 16,-11 2-9-16,-7 7-75 15</inkml:trace>
  <inkml:trace contextRef="#ctx0" brushRef="#br0" timeOffset="6788.32">19918 4444 256 0,'14'-16'96'0,"-7"4"-75"15,4 2 8-15,-4 1-1 0,0 6-6 16,0-3-1-16,0-4 4 16,-4 1 4-16,1 6-16 15,-4-4 13-15,-4 4 4 0,-3-3 2 16,-3 6 1-16,-4-6-7 16,-8 3-2-16,-6-1-7 15,-7 4 0-15,-4 4-10 16,0 5-4-16,4-3-2 15,0 7-1-15,-1 12-3 16,-2-6 2-16,2 3 1 16,1 6 2-16,0 3-3 0,7 7-2 15,6 6 4 1,8 0 1-16,7-7 0 0,11-2 1 16,10-7 0-16,4-6 3 15,6-10 1-15,4-2 1 16,8-4 2-16,10-12 1 15,3-10 3-15,0-9 2 16,1-6-9-16,-4-4-2 16,-8 1-1-16,-2-1 2 15,-8 4-1-15,-3 6 0 16,-8 3 1-16,-3 6 1 16,-3 4 1-16,-4 5 2 15,0 7-5-15,-7 7-3 16,0 5-1-16,0 16 1 15,0 19 1-15,0 13 3 0,0 3-3 16,0-1-2-16,0 14 0 16,4 2-1-16,-1 13 2 15,-3-9 1-15,4-7-1 16,-4-9-2-16,0-13 1 16,0-3-1-16,0-9 0 15,0-7 2-15,-4-5-25 16,1-4-10-16,-1-10-34 15,4-2-15-15,0-7-40 16,4-6-18-16,-4-3-24 16</inkml:trace>
  <inkml:trace contextRef="#ctx0" brushRef="#br0" timeOffset="8709.95">21555 3858 24 0,'0'0'11'0,"0"0"-9"0,0 0 31 0,0 0 12 16,0 0 11-16,0 0 3 15,0 0-19-15,0 0-9 16,0 0-12-16,0 0-4 16,0 0-9-16,0 0-2 0,0-3 2 15,0 3-3-15,0-4-2 16,0 4 0-16,0 0 1 15,0 0 8-15,0-6 3 0,0 3 2 16,0-3 4-16,0 3-5 16,0-4 2-16,0 4-5 15,0 0 1-15,0 0-5 16,0 0 1-16,-4 0-3 16,4 0 2-16,0 3 0 15,-3 0 3-15,-1 6-5 16,1 0-1-16,-1 3 0 15,4-2 0-15,0-1 0 16,0 3 0-16,0-2 0 16,4 2 0-16,-4 1 0 15,3-1 0-15,1-9 0 0,3 9 0 16,0-9 2-16,3 0 3 16,-3 0 0-1,4 0 0-15,-4-9-3 0,0 0 1 16,0-1 7-16,-3-2 3 15,-4-1-2-15,-4-3-1 16,-3 1-8-16,-3 5-2 16,-1 7 0-16,0 6 0 15,4-3-5-15,-3 13-1 16,-4 6 1-16,3 3 2 16,4 0 0-16,3-4-1 15,4 1-2-15,8-3 1 16,-1-4 1-16,3-5 0 15,-3-1 2-15,11 0 1 16,7-3 7-16,-4-3 4 16,0-3-1-16,-7-3 0 15,-3 3-1-15,-4-7 2 16,-4-2-5-16,-6-4-1 0,-4 4-2 16,-4 5-1-16,-3-2-3 15,0 9-2-15,0 9-2 16,3-9-1-16,4 10-1 15,0-4 3-15,3 0 0 16,4-3 1-16,0 1-29 16,11-4-13-16,7 0-20 15,3-4-7-15,4-2-20 16,-1 3-7-16,4-3-36 16</inkml:trace>
  <inkml:trace contextRef="#ctx0" brushRef="#br0" timeOffset="9445.91">22574 2942 272 0,'-21'0'104'0,"18"3"-81"0,-4 0 12 0,7-3 0 15,0 0-4-15,0 4 2 16,0-4-5-16,3 6-3 15,4-3-13-15,7 3 10 0,4-6 5 16,7 0-3-16,6 0 0 0,8 0-4 16,3 0-1-1,4 0-4-15,0-6 1 16,-4 6-9-16,1 0-2 0,3 0-1 16,0 6 0-16,-4-6-2 15,-3 0-2-15,-4 3 1 16,-7-3-1-16,-7 0 0 15,-7 0 2-15,-3 0-25 16,-4 0-10-16,0 0-32 16,-7 0-11-16,0 0-33 15,0 7-11-15,0-7-11 16</inkml:trace>
  <inkml:trace contextRef="#ctx0" brushRef="#br0" timeOffset="9852.18">23566 2522 332 0,'-4'0'126'0,"1"0"-98"0,-5 0 3 0,5 3-5 0,-4 3-10 16,0 4 1-16,0 5-5 15,0-5 0-15,0 15-7 16,0 3 4-16,0 7 1 0,3-1-3 16,0-2 1-16,4 8-1 15,0-5 3-15,4-4-5 16,3-3-1-16,4 1-4 15,6-11-1-15,8-2 1 16,3 0 2-16,4-7-1 16,0-6 2-16,-1 0-4 15,-2 1-2-15,-1-4-36 16,-7 0-16-16,0-4-36 16,-3 1-16-16,0-6-24 15</inkml:trace>
  <inkml:trace contextRef="#ctx0" brushRef="#br0" timeOffset="10165.27">23890 2513 340 0,'-14'0'126'0,"14"0"-98"0,-4 3 8 0,4 3-2 15,0-3-9-15,0 10 3 16,4 5-3-16,0 17 0 0,-1 9-14 16,1 9 2-16,-1 7 1 15,1 2-5-15,-4 7-1 16,3 4-4-16,-3 8-1 16,4-9 1-16,-1 0 0 0,1-12-2 15,-1-7-2-15,1-9-4 16,-1-6 0-16,1-7-31 15,-4-3-12-15,0-6-27 16,-4-3-9-16,1 0-74 16</inkml:trace>
  <inkml:trace contextRef="#ctx0" brushRef="#br0" timeOffset="10649.06">22507 3616 252 0,'-14'10'96'0,"14"-10"-75"0,0 0 17 0,0 0 1 16,0 0-4-16,7-3 2 15,4 3-3-15,3 0 1 0,7 0-19 16,21 0 11-16,11 3 3 0,11 3 2 16,-1-6 3-16,18-9-8 15,25 2-2-15,4-2-8 16,6 9-2-16,22-10-3 15,-4 10 2 1,-11 0-7-16,1 0-4 0,3 10-2 16,-14-10 1-16,-18 0-3 15,-14 6 0-15,-18-6 1 16,-13 0 2-16,-15 0-10 16,-7 3-4-16,-10-3-25 15,-7 10-11-15,-4-1-17 16,-7 0-7-16,-7 1-52 15,-4 6-22-15,-7-1 15 16</inkml:trace>
  <inkml:trace contextRef="#ctx0" brushRef="#br0" timeOffset="11109.7">22895 4021 368 0,'-10'12'137'0,"10"-9"-106"0,7 10 15 0,-4-13-1 0,11 13-14 16,8-7-1-16,6 3 0 15,18 1 4-15,17-7-19 16,11 3 5-16,0-6 3 0,0 0-8 16,8-6-1-16,-5 6-8 15,1 6-4-15,-11 0-1 16,-11 10 1-16,-10 12 3 16,-14 13 4-16,-7 0 0 15,-15 3 0-15,-10 3-5 16,-10 3-1-16,-15 12-1 15,-10 11 1-15,-4 2-2 16,0-6 2-16,0-3-4 16,4-10 0-16,7-6 1 15,3-9 0-15,7-6-25 0,1-7-8 16,6-6-36-16,4-10-16 16,4-2-52-16,6-7-23 15,1 0 12 1</inkml:trace>
  <inkml:trace contextRef="#ctx0" brushRef="#br0" timeOffset="12298.37">14647 5545 220 0,'-10'0'82'0,"6"-4"-64"0,-6 8 13 0,6-4 3 0,1 0-11 15,-4 9-1-15,-1-3-4 16,-2 4-2-16,-1 2-8 16,1-2 6-16,3-1 3 0,0 0-1 15,3-2 3-15,4-1 1 16,4 0 2-16,3 1-3 16,7-4 0-16,3-3-1 15,12-3-2-15,2-7-2 16,8-6 1-16,11-9-2 15,31-6 0-15,21-13 4 16,29-19 3-16,38-21-4 0,14-13-1 16,22-1-5-16,3 7 1 15,7-6-4-15,-24 3-2 16,-1 6 0-16,-17 16-1 16,-28 13-2-16,-29 18-2 15,-24 6 1-15,-22 10-1 16,-17 7 2-16,-14 8 1 15,-14 4-21-15,-11 6-10 16,-10 9-57-16,-4 1-24 16,-15 5-81-1</inkml:trace>
  <inkml:trace contextRef="#ctx0" brushRef="#br0" timeOffset="13484.22">18680 3757 224 0,'0'0'85'0,"0"0"-66"0,0 0 10 0,0 0 2 16,0 0-10-16,0 0 0 15,0 0-6-15,0 3 1 16,0-3-9-16,0 0 9 0,0 0 6 16,0 0 2-16,0 0 1 15,0 0-6-15,3 0-1 0,4-3-8 16,0-3-4-16,4-3-1 15,3-1-1-15,7 1 6 16,14-10 6-16,8-6 1 16,10-3 1-16,10-10 2 15,18-6 0-15,32-15-7 16,7-20 0-16,14-9-8 16,18 10-1-16,-8 0-4 15,8 6-3-15,3-1 4 16,-17 8 1-16,-22-1 2 15,-13 9 0-15,-19 7 0 16,-13 13 0-16,-18 8 2 16,-11 7 3-16,-10 7 2 0,-11 2 1 15,-3 4-4-15,-8 2-3 16,-3 1-5 0,0 3 0-16,-3 0 0 0,-4 3 2 15,0 0-3-15,0 0 0 16,0 0 1-16,0 0 0 15,-4 0-3-15,1 3 0 16,-1 3-16-16,-3 4-7 16,0-7-7-16,0 6-2 15,0 1-10-15,0-1-4 16,0-3-6-16,4-2-4 16,-1 5-38-16,0 0-17 15,8-2 7 1</inkml:trace>
  <inkml:trace contextRef="#ctx0" brushRef="#br0" timeOffset="16968.93">14266 4137 244 0,'-3'0'93'0,"3"0"-72"0,0 0 7 15,0 0-2-15,0 0-3 16,0 0 3-16,0 0 1 16,7 0 1-16,0-3-15 15,4-4 3-15,-1-2 2 0,4 0 1 16,4-1 1-16,10-9 2 15,18-6 3-15,21-9 0 0,14-23 0 16,18-21-10-16,31-10-4 16,4 0-2-16,25-9 1 15,3-6-5-15,-10-4-3 16,0 16 1-16,-4 10 2 16,-21 15-2-16,-18 6-2 15,-17 10 4-15,-11 0 1 16,-10 12 0-16,-15-3-1 15,-6 13-3-15,-15 3-2 16,-7 6 3-16,-10 10 0 16,-8 0-4-16,-6 18 1 15,-4-9-16-15,-4 9-6 16,-3 1-42-16,4 5-16 16,-1-5-109-16</inkml:trace>
  <inkml:trace contextRef="#ctx0" brushRef="#br0" timeOffset="18227.27">22839 4877 244 0,'-7'6'90'0,"7"-6"-70"0,0 0 10 0,0 0 2 15,0 0-7-15,0 0 3 16,0 0-5 0,3 0 0-16,1 0-12 0,3 0 4 0,0 0 5 15,0 0 0-15,0-3 3 16,4 0-7-16,3-4 1 15,3-2-1-15,5-3-1 16,13-7-1-16,21-13 1 16,18-12-2-16,8-6 0 15,13-6-3-15,21 6 1 16,1-7-2-16,-5 4 0 16,8-7-5-16,0-2-3 15,-14 5 0-15,-14 10 1 16,-14 3-1-16,-11 10-1 0,-11-4 1 15,-10 16 1 1,-11 3-3-16,-7 4 0 16,-6 2 1-16,-5 7 0 0,-6 0-5 15,-4 6 1-15,-4 0-40 16,-3 3-16-16,-3 3-44 16,3 3-19-16,-4 7-28 15</inkml:trace>
  <inkml:trace contextRef="#ctx0" brushRef="#br0" timeOffset="18890.63">23798 5099 232 0,'0'-15'88'0,"4"8"-69"0,-4-2 24 16,3 3 5-16,1-4-5 0,0 7-1 15,-1-3-4-15,4 6 1 16,-3 0-21-16,3 0 7 0,-4 9 3 15,1 10-7-15,-4 12-1 16,0 17-4-16,0-1 0 16,0 6-4-16,0 0 0 15,3 4-7-15,1 2-1 16,-1 1-2-16,4-4-2 16,0-6 1-16,0-6-1 15,1-6-16-15,-5-7-6 16,-3-6-47-16,0-6-19 0,0 0-94 31</inkml:trace>
  <inkml:trace contextRef="#ctx0" brushRef="#br0" timeOffset="20316.39">14884 2400 248 0,'-7'-10'93'0,"7"10"-72"0,0 0 14 0,0 0 2 16,0 0-4-16,3-6 1 16,-3 6-6-16,4-3 0 15,3-7-16-15,0 4 6 0,3 0 3 16,1-3-3-16,7-1 0 15,6-6-4 1,12 7-1-16,-1-4-5 0,4 1-3 16,-1 6 0-16,1 3 1 15,-3 3 3-15,-5 0 2 16,-2 3 3-16,-8 3 4 16,-4 0-1-16,-3 4-1 15,-6 5-4-15,-5-2-2 16,-3 3-4-16,-7 2-1 15,0-2-3-15,-4 0 1 16,1-1-4-16,-1 1 0 16,1-7-1-16,3 7 0 0,-1-3 2 15,5-4 2-15,-1 0-3 16,4-2 0-16,4-1 1 16,3 0 2-16,4 1-1 15,3-7-1 1,3 3 1-16,1 3-1 0,3-3 0 15,0 7 0-15,0-1 0 16,-3 3 0-16,-4-2 0 16,-3 9 2-16,-4-4-1 15,-4 4-1-15,-3 0 3 16,-7 0 0-16,0-4 5 16,-7 1 3-16,0-3-4 15,-4 6-2-15,1-10-2 0,-4 7-3 16,3-4-2-16,0-2 1 15,1-7-6-15,3 3 0 16,3-6-50-16,7 0-22 16,4 0-56-16,8 0-25 15,2 0 5 1</inkml:trace>
  <inkml:trace contextRef="#ctx0" brushRef="#br0" timeOffset="21544.76">25248 3820 308 0,'0'-6'115'0,"7"3"-89"0,-3 0 12 0,-1 3-1 16,4-7-5-16,1 4 1 16,2 3-3-16,4 0-1 15,0 0-16-15,4 0 1 0,3-3 2 16,7 0-4-16,11 0-2 16,7 3-3-16,3 0 0 15,1 0-4-15,-4 3-2 16,-8 3 0-16,-6 4-1 15,-4-4-31-15,-10 3-12 16,-4 4-66-16,-7 2-28 16,-14-2-12-1</inkml:trace>
  <inkml:trace contextRef="#ctx0" brushRef="#br0" timeOffset="21773.44">25354 4105 336 0,'7'4'126'0,"4"-8"-98"0,13 1 14 16,-6 0 2-16,10 0-14 15,11 3-2-15,11 0-14 16,-5 0-6-16,1 6-5 16,0 1-3-16,-7-1 1 0,-4-3-1 15,-3 3 0-15,-4-6-27 0,-3 0-9 16,-4 0-39-16,-3 0-18 15,3 3-49 1</inkml:trace>
  <inkml:trace contextRef="#ctx0" brushRef="#br0" timeOffset="23660.26">27326 2854 220 0,'-14'-9'85'0,"11"0"-66"0,-5-1 14 0,8 4 2 0,-3 0-5 16,-1 2 2-16,4-5-7 15,0 0-1-15,0-1-13 16,4 4 0-16,3-3 2 0,7-7-3 16,11 0 0-16,14 1 2 15,10-4 3-15,4 9-2 16,3 7 0-16,1 3 1 16,10 0 2-16,0 10-3 15,3 2 2-15,-6 7-2 16,-11 3 0-16,-11-3 4 15,-7-1 3-15,-10-2 1 0,-11 0-1 16,-10 0-8-16,-11 2-5 16,-11 7-4-16,-7-6-3 15,-3-3 1-15,0 3 1 16,3-7-3-16,4 1 0 16,0-1-1-16,7-2 0 15,3-1 0-15,4 1 0 16,4-4 0-16,3 0 0 15,7 4 2-15,7-7 2 16,7 0-1-16,7 3-1 16,7 0-2-16,4 10 1 15,0-3 3-15,-4 5 3 16,-3 7-4-16,-4 7-1 16,-3 2 0-16,-7 1 2 15,-4-1-1-15,-4-2-1 0,-6-1 1 16,-4-3-1-16,-4-3 0 15,-3 0 2-15,-7-9 1 16,-3 0 1-16,-12-4 0 16,-6-2 0-16,-11-1-2 15,-3 0-2-15,-1-5 1 16,1 5-1-16,0-3-3 16,3-3 2-16,3-3-1 15,8 7 0-15,7-4-18 16,10-3-7-16,11 6-26 15,7-3-11-15,7 7-37 16,7-1-13-16,4 4-35 16</inkml:trace>
  <inkml:trace contextRef="#ctx0" brushRef="#br0" timeOffset="24888.51">29009 3068 200 0,'-7'-4'77'0,"7"4"-60"0,-4 0 4 16,4-6-3-16,-3 6 0 15,-1-3 1-15,1 3-2 16,-1 0 0-16,1 0-9 16,-4 0 4-16,0 3 3 0,0 3-1 15,-1-6 2-15,1 4-7 0,4 2-3 16,3-3-1-16,3 6 1 16,8-9-3-16,3 7 0 15,0-7 1-15,4 0 2 16,0 0 3-16,-1-7 5 15,-3 7-6-15,0-9 0 16,-3 6 5-16,-4-3 1 16,-3-4-3-16,-4 1 1 15,-8-1-5-15,1 4 1 16,-7 0-3-16,0 3 2 16,-3 0-2-16,-5 3 0 15,1 3-3-15,0 0-2 16,3 0 1-16,4 3-1 15,7 0 0-15,4 1 2 16,6 2-1-16,8 1-1 0,-4-4 3 16,14 3 0-16,0-6 1 15,0 7 0-15,1-10 2 16,-1 0 3-16,-4 0 2 16,-3 0 3-16,1-3 2 15,-5-4-1-15,-6-2-3 16,-1 6 0-16,-6-7-5 15,-1 4 1-15,-3 3-3 16,-3-6 0-16,-1 5-3 16,0 4-2-16,1 0-2 15,-1 0-1-15,4 4-1 16,4-1 0-16,3 3-11 0,3-6-5 16,1 9-16-16,3-9-7 15,0 4-13-15,0-1-4 16,0 0-15-16,0 0-5 15</inkml:trace>
  <inkml:trace contextRef="#ctx0" brushRef="#br0" timeOffset="26128.66">30021 2431 228 0,'0'-6'88'0,"4"-7"-69"0,-1 4 15 16,1 6 1-16,3-7-5 16,0 4 0-16,0 3-4 15,0 3-1-15,0 3-14 16,0 3 7-16,0 7 2 0,-3 3 1 16,3 5 2-16,0 8-7 0,0 2-1 15,-3 4-7-15,3 5 0 16,-4 7-3-16,1 0 0 15,-1 0-1-15,1-6 2 16,-1-3-3-16,4-7 0 16,-3 4 1-16,-4-7 0 15,3-6-2-15,-3 0-2 16,0-10-2-16,0 1 1 16,0-4-28-16,0 1-10 15,0-7-36-15,0 6-15 16,0 1-58-1</inkml:trace>
  <inkml:trace contextRef="#ctx0" brushRef="#br0" timeOffset="26454.51">29609 3143 304 0,'3'6'112'0,"4"-3"-87"0,4 0 9 0,-1-3-4 16,5 0-5-16,13 0 2 16,18 0-6-16,14 0-3 15,3 3-10-15,1 7-1 0,-1-1 0 16,4 1-3-16,4 2-3 15,-1 1 0 1,-6 6-1-16,-8-10-7 0,-10 0-3 16,-7 7-32-16,-7-13-15 15,-8 3-72 1,-3 1-56-16,-6-4 71 16</inkml:trace>
  <inkml:trace contextRef="#ctx0" brushRef="#br0" timeOffset="27084.85">30095 3510 244 0,'4'-10'90'0,"0"7"-70"0,3-3 10 16,-4 6-1-16,4-10-4 16,-3 7 0-16,-1-3-3 0,1-3-2 15,-4 5-10-15,0-2 5 0,0 0 2 16,-4 3-1-16,-3 0 1 15,-3 3-1-15,-5 0 3 16,-2 3-7-16,-8 0 1 16,-3 3-6-16,-7 4-2 15,-4-1-2-15,0 10 0 16,4 0-2-16,7 3-1 16,3 0 1-16,7 3-1 15,8 3 2-15,10-9 1 16,10 3 1-16,8-7 2 15,7-5-1-15,6-7 0 16,1-6-1-16,0-7 2 16,-4-2-3-16,0 2 0 15,-7-8 5-15,-3 8 5 0,-4 4 2 16,-3-4 3-16,-4 10-6 16,-4 0-2-16,-3 10-5 15,0 9-2-15,0 9-1 16,0 3-2-16,0 4 1 15,0-4 1-15,0 7-1 16,0-4 2-16,0-2-11 16,4-1-2-16,-1-12-35 15,4 0-15-15,0-7-31 16,4-3-13-16,7-5-54 16</inkml:trace>
  <inkml:trace contextRef="#ctx0" brushRef="#br0" timeOffset="27523.32">30773 3296 316 0,'0'4'118'0,"0"-1"-92"0,0 3 6 16,0-6-4-16,3 3-12 16,4 0 1-16,0-3-4 15,4 0 0-15,0 0-7 16,3-6-2-16,0 0 0 0,3-4 2 15,1 1 1-15,-4-1 5 16,-3 4 5-16,-4 3-3 16,-7 3 0-16,-4 0-8 15,1 9-2-15,-4-2-2 16,0 2 1-16,0 1-4 16,3-1 0-16,4 0 1 15,0 1 2-15,0-1-14 0,4 1-5 16,3-4-46-16,0-3-19 15,3 6-79 1</inkml:trace>
  <inkml:trace contextRef="#ctx0" brushRef="#br0" timeOffset="27925.68">31171 3024 316 0,'-28'0'118'0,"25"0"-92"0,-4 0 8 16,7 0 0-16,0 0-9 15,7 3 0-15,7 0-2 16,11 0-3-16,10-3-10 16,14 3 0-16,4 0 3 0,0 0-7 15,3 1-1-15,-6-1-5 16,-4 3-1-16,0-6 1 15,-8 0 0-15,-2 0-25 16,-8 0-10-16,-3 0-46 0,-4 3-19 16,0 3-42-1</inkml:trace>
  <inkml:trace contextRef="#ctx0" brushRef="#br0" timeOffset="28286.51">32004 2610 280 0,'0'-6'107'0,"0"6"-83"0,0 6 15 0,0-6 1 0,0 3-13 16,-4 3-1-16,-3 4-9 15,-3 5 0-15,-4 4-10 16,0 6 7-16,0 3 3 0,3 4-1 16,4-1 3-16,3 0-8 15,8-5-2-15,3-1-5 16,7 3-3-16,4-3 2 16,-1-3 2-16,1-6-4 15,0 9-1-15,-1-13 2 16,1 1 1-16,-4-4-45 15,0 1-22-15,-3-7-229 16,10 6 129 0</inkml:trace>
  <inkml:trace contextRef="#ctx0" brushRef="#br0" timeOffset="28557.13">32279 2585 340 0,'4'-3'126'0,"-1"3"-98"0,1 9 6 0,-4-9-4 15,0 9-8-15,-4 10 1 16,1 16-1-16,-4 9-2 0,-4 9-10 16,0 6 2-16,1-5 2 0,-1 8-7 15,1 11-2-15,-1 5-3 16,1-3 1-16,-1-6-29 15,0-9-9-15,1-10-18 16,-1-9-8-16,1-7-24 16,3 1-8-16,3-13-26 15</inkml:trace>
  <inkml:trace contextRef="#ctx0" brushRef="#br0" timeOffset="29306.37">27132 3510 208 0,'-14'0'79'0,"14"-10"-61"0,-3 10 19 0,3 0 6 15,0 0-11-15,0-9-1 16,3 6-5-16,1-4-1 15,3-2-14-15,0 6 2 0,3-3 3 16,1-1 1-16,-1 1 1 16,8-3 0-16,3-7-2 15,7-6 3-15,25-19 2 16,29-12 0-16,9 0 2 16,26-7-11-16,24-3-4 15,3-6-5-15,22-6 0 0,-11 3-2 16,-17 0 2-16,-7 22-4 15,-15 6 0-15,-14 13-21 16,-17 9-10-16,-15 12-39 16,-10 1-17-16,-14 9-75 15</inkml:trace>
  <inkml:trace contextRef="#ctx0" brushRef="#br0" timeOffset="30115.28">29453 3993 212 0,'-7'0'82'0,"7"0"-64"0,-3-4 18 0,3 4 2 16,0 0-7-16,0 0-1 16,0 0-1-16,3-6-1 0,4 3-15 15,8-3 10-15,6-4 4 16,3-5 1-16,8-4 1 0,10-3-8 15,18-9-2-15,15-10-9 16,6 0-2-16,-4-3-4 16,-3 13-3-16,0-4-3 15,-7 4 1-15,-3 9-8 16,-11-3-2-16,-11 15-40 16,-10-5-19-16,-7 5-55 15,-4 14-64 1</inkml:trace>
  <inkml:trace contextRef="#ctx0" brushRef="#br0" timeOffset="30745.21">29595 4422 256 0,'-15'-6'96'0,"15"6"-75"0,4-3 21 0,-4 3 23 16,11-7-17-16,3-2-6 15,3 0-7-15,12-10-20 16,13 9 2-16,14-5 3 0,8 2-9 16,-4 7-1-16,-7 3-4 15,-7 6-1-15,-8 0 3 16,-6 3 3-16,-11 4 0 16,-7-1 3-16,-7 1-5 15,-3 5-1-15,-4 1-4 16,-4-7-3-16,1 1-3 15,-1 2 1-15,1-2 1 16,-1 2 0-16,1-2-3 16,3 5 2-16,3-5-1 0,4 2 0 15,4 7 2-15,0 0 0 16,-1 3 0-16,1 6 0 16,-1 3 2-16,4 4 1 15,-7-1 7 1,-3 1 6-16,-4-4 3 15,-4 1 1-15,-3-4-9 0,-7-3-2 16,0-3-3-16,-3-3-1 16,-8-7-3-16,-3-2 1 15,-4-7-4-15,-3-3 0 16,-1 0-23-16,5 0-12 16,2 0-34-16,1 0-16 15,3 0-106 1,11 6-50-16,0-3 121 15</inkml:trace>
  <inkml:trace contextRef="#ctx0" brushRef="#br0" timeOffset="31455.29">26190 7282 308 0,'-7'3'115'0,"14"-3"-89"0,7 0 19 0,-3-3 1 16,7 0-7-16,6-1 2 16,19-2-12-16,31-3-3 15,7-4-15-15,7 4-2 0,21-1-2 16,8 4-3-16,-8 6-3 15,-14 6 0-15,-10 4-1 16,-14 2-11-16,-15 1-3 16,-17 3-35-16,-14 2-15 15,-15 1-27-15,-10 3-10 16,-21 6-30 0</inkml:trace>
  <inkml:trace contextRef="#ctx0" brushRef="#br0" timeOffset="31648.85">26462 7818 344 0,'-4'16'129'0,"18"-13"-100"0,22 0 2 15,-12-3-5-15,12 0-10 16,6-3 3-16,7 0-10 16,8-4-3-16,13 4-4 15,8 0-2-15,0 3 3 0,-4 0-9 16,-4 0-1-16,1-3-45 15,3-3-20-15,7 2-78 16</inkml:trace>
  <inkml:trace contextRef="#ctx0" brushRef="#br0" timeOffset="32175.52">28561 7181 252 0,'-42'-3'93'0,"27"0"-72"0,1 3 16 16,14 0 19 0,11 3-14-16,7 0-4 15,10-3-4-15,11 0-19 0,-11 0 6 16,49 0 3-16,12 0-6 0,-5 0-3 16,1 3-11-16,-4 4-2 15,4-1-2 1,-4 0 2-16,-7-6-21 15,-11 7-9-15,-13-4-28 0,-8-3-12 16,-10-3-44-16,-7 3-18 16,-8-10 25-1</inkml:trace>
  <inkml:trace contextRef="#ctx0" brushRef="#br0" timeOffset="32534.51">29905 6419 304 0,'4'-18'112'0,"3"8"-87"0,0 4 15 16,-7 6 3-16,0 0-15 15,-4 3-1-15,-3 3-14 16,-7 7-3-16,-7 12-6 15,-4 19 6-15,4 12 3 0,3 4 2 16,4-4 1-16,11-6-4 16,6-6-2-16,8-3-2 15,10-6 0-15,11 2-2 16,6-5 1-16,5-1-4 16,-1-3 0-16,-3-3-1 0,0-6 1 15,0 3-2-15,-1-9-1 16,-6-4-26-16,-4 0-12 15,-7-2-30-15,-3-4-12 16</inkml:trace>
  <inkml:trace contextRef="#ctx0" brushRef="#br0" timeOffset="32835.97">30487 6410 284 0,'-3'-28'107'0,"3"21"-83"0,0 4 19 0,0 3 6 0,-4 3-14 15,0 7 0-15,-3 6-11 16,0 9-3-16,-3 19-12 16,-4 25 1-16,-4 3 3 0,0 6-7 15,-3 13-1-15,0 16-1 16,0-4 0-16,3-6-2 15,4 0 1-15,0 4-4 16,3-1 0-16,4-12-10 16,0-13-5-16,0-9-21 15,-3-10-9-15,3-9-24 16,-4-12-8-16,4 6-58 16</inkml:trace>
  <inkml:trace contextRef="#ctx0" brushRef="#br0" timeOffset="33211.87">28536 8062 344 0,'-21'10'129'0,"25"-10"-100"0,17-3 11 0,-4 0-2 0,15-7-8 15,14-9 0-15,39-6-4 16,17 3-1-16,28-3-14 16,29 0 4-16,7 3 3 0,25 0-8 15,-8 13-3-15,18-1-4 16,-14 10-3-16,0 0 1 15,-4 7 1-15,-17-4-1 16,-21 3-1-16,-18-3-6 16,-18 7-4-16,-21-4-34 15,-21 0-16-15,-21 0-31 16,-21 1-11-16,-14 8-46 16</inkml:trace>
  <inkml:trace contextRef="#ctx0" brushRef="#br0" timeOffset="33792.66">29337 8417 376 0,'-39'0'140'0,"43"-10"-109"0,13 1 11 0,1-1-3 16,21-2-9-16,14-4 2 0,10 1-9 15,18-1-2-15,18 3-12 16,0 7-8-16,-7 6-1 0,-8 6 6 16,-6 4 6-16,-15 5 7 15,-20 4 5-15,-15 6-1 16,-21 7-2-16,-10-1-5 15,-8 0-2-15,-10 1-8 16,0-1-4-16,-1-3-1 16,1 1-1-16,0-4-3 15,7 0 2-15,7-6 1 16,10 9 0-16,8 0 0 16,7 0 0-16,6 4 0 15,8 5 0-15,14 10 0 16,7 10 2-16,0-4-3 15,-4-6-2-15,-10-3 4 0,-14-3 3 16,-15-4-1-16,-17-5 0 16,-21 2 3-16,-11-3 1 15,-14-2-3-15,-14-7-3 16,-24 3 0-16,-8-3-1 16,0-4 0-16,-7-2 2 15,-3 0-6-15,6-7-1 16,15 7-20-16,18-13-9 15,13 3-24-15,15-12-9 16,14-3-35-16,14-1-12 16,14-5-55-1</inkml:trace>
  <inkml:trace contextRef="#ctx0" brushRef="#br0" timeOffset="34592.42">31482 5711 316 0,'-4'-54'121'0,"-6"23"-95"0,-11-13 0 0,10 25-7 15,-10-3 1-15,-11 1 5 16,-10 2 0-16,-8 3 2 16,-3 3-15-16,-6 1-2 0,-19-1 0 15,-14 4-2-15,0 0 1 16,-3-1-5-16,-21 10-1 15,-11 0 1-15,0 6 0 16,-28 4 0-16,-11 9 0 16,-25 12 0-16,-10 25 2 15,-28 20 1-15,0 5 3 16,-25 16-5-16,7 38-1 0,-7-3 0 16,28 12 0-16,4 19-2 15,17 0-2-15,25 25 9 16,4 4 4-16,10 33-6 15,25 23-4-15,31 9 2 16,26 29 1-16,31 8 2 16,28 4 2-16,39 19-3 15,43-7-2-15,20-18-2 16,36-7 0-16,28-31 0 16,29-41 1-16,27-15 2 15,43-22 1-15,14-39 1 16,18-27 0-16,28-35 0 15,14-34 0-15,35-44-2 16,-7-44-1-16,-32-22 1 0,-3-47 1 16,-3-19-1-1,-15-15-1-15,18-38-1 0,-18 9 0 16,-7-41-5-16,-42-8 1 16,-21-30-7-16,-39-36-3 15,-50-39-1-15,-41-30-1 16,-43-39 0-16,-46-15 2 15,-43 3-3-15,-27 22 1 16,-22 38-1-16,-49 62 3 16,-18 67 1-16,-42 55 1 0,-25 61-9 15,-24 46-3-15,-29 35-41 16,25 25-17-16,11 21-106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05:29:03.81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9553 7144 200 0,'0'6'74'0,"0"-6"-58"0,0-3 14 0,0 3 3 15,0 0-4-15,0 0 3 16,0 0-5-16,0 0-2 16,7-3-13-16,0 0 3 0,0-4 3 15,0-2-2-15,1-4 3 16,-1-5-1-16,3-11 0 15,4-5 0-15,11-7-2 16,10-3-4-16,11-22 0 16,11-25-1-16,6-6 3 15,4-9-1-15,28-39 2 16,15-5-2-16,6-35 0 0,25-6 1 16,-10-1 2-16,-32 54-3 15,91-116 2-15,50-62-8 16,3 24-2-16,-24 16-1 15,10 13 0-15,-17 21 0 16,10 4 0-16,-21 25-2 16,-3 9-2-16,-11 22 1 15,-25 29-1-15,-31 27 0 16,-18 26 0-16,-18 18 0 16,-25 13 0-16,-13 25 2 15,-18 10 1-15,-11 6 3 16,-11 15 3-16,-6 4-4 15,-4 2-1-15,-7 7-2 16,0 0-2-16,0 0-2 16,-3 0 1-16,-1 7-10 0,1-4-5 15,3-3-32-15,-4 9-11 16,4 1-23-16,-4-1-6 16,4 0-81-1</inkml:trace>
  <inkml:trace contextRef="#ctx0" brushRef="#br0" timeOffset="1186.38">14400 4817 280 0,'-7'-3'104'0,"7"0"-81"0,0 3 5 0,0 0-2 15,7 0-2-15,0 0 3 16,4 3-3-16,7 0-1 16,10-3-12-16,7 0 4 0,8-3 3 15,2-3-2-15,5-1 3 16,-1-2-6-16,4 6 0 16,7-3-8-16,4 6-3 15,-1-3-1-15,1 3 1 16,-15 0-1-16,-10 3 2 15,-8-3-57-15,-9 9-23 16,-5 0-94 0</inkml:trace>
  <inkml:trace contextRef="#ctx0" brushRef="#br0" timeOffset="1425.83">14739 5215 304 0,'18'-9'115'0,"-1"-4"-89"0,12-2 12 16,-12 5 1-16,11-8-10 15,11 5-2-15,11-6-15 16,6 7-8-16,-3 5-2 16,-4 4 0-16,-3 6 1 0,-3 4-6 15,-5-1 0-15,1 3-41 16,0 4-16-16,3-7-73 15,11-6-49 1,0 0 77-16</inkml:trace>
  <inkml:trace contextRef="#ctx0" brushRef="#br0" timeOffset="2269.06">17233 3300 240 0,'4'-35'90'0,"-1"16"-70"0,4-6 21 0,-3 13 4 16,-1 2-12-16,1 1-2 15,-1 6 2-15,-3 3 1 16,0 9-18-16,-3 7 0 0,-8 9-2 16,-3 6-5-16,-7 4-1 15,-7-1-4-15,-7 1-1 16,-1-4-3-16,5 0-1 15,2-2-1-15,5-1 0 16,6 0 2-16,7-9 0 16,11 6-5-16,7-9 1 15,8 2 2-15,6-8 1 16,3 6 3-16,8 2 1 16,3-5-1-16,4 3 1 15,14 6-2-15,7 6 2 16,7 3-2-16,0 10 2 0,-3 0-2 15,-4-1 2 1,-4 1-2-16,-7 6 2 0,-3 3-2 16,-7 4-1-16,-7-4 14 15,-7-3 5-15,-8-6 8 16,-10-7 4-16,-7-9-11 16,-7 3-2-16,-7-6-4 15,-4 0-1-15,-6-3-10 16,-4-3-1-16,-11 9-2 15,-14-13 2-15,-11-2-3 16,-6 5 0-16,6-5 1 16,4-7 0-16,4-3-7 15,3-3-3-15,7 0-25 0,7-4-12 16,11-2-20-16,14-7-9 16,7 4-24-16,10-16-12 15,4-7-15 1</inkml:trace>
  <inkml:trace contextRef="#ctx0" brushRef="#br0" timeOffset="2568.46">17226 3146 316 0,'32'-13'121'0,"-7"4"-95"0,31 6 16 16,-24-3-1-16,17 2-14 16,8-2-3-16,6 6-14 15,4-3-6-15,7-3-3 16,0 6 1-16,-3 9 1 0,-8 1-4 15,-6 8 1-15,-4-2-60 16,-7 12-24-16,-1 1-68 16</inkml:trace>
  <inkml:trace contextRef="#ctx0" brushRef="#br0" timeOffset="2914.31">18101 3679 272 0,'-3'-16'101'0,"6"16"-78"0,1 0 15 0,-1 0 4 0,1 7-8 15,3 8 1-15,3 4-9 16,4 9-4-16,0 7-12 16,8-1-4-16,2 4 0 0,8 0-1 15,3 2 0-15,1 4-3 16,-1 6 1-16,0 7-2 16,-3-1-1-16,-4-2-32 15,-3-11-14-15,-4-2-30 16,0-13-10-16,-3-9-44 15</inkml:trace>
  <inkml:trace contextRef="#ctx0" brushRef="#br0" timeOffset="3198.11">18658 3607 296 0,'0'-16'112'0,"0"16"-87"0,0 6 9 0,0-6-4 16,0 19-5-16,-3 19 0 16,-1 6-3-16,-3 9-2 15,0 10-10-15,-3 18-2 0,-1 26-1 16,-3 0-3-16,0 2-1 16,-4 23-1-16,4-10 1 15,0-12-2-15,3-10 2 16,4-18-18-16,4 3-6 15,3-20-21-15,0-8-6 16,3-13-54-16,4-16-24 16,0-9 17-16</inkml:trace>
  <inkml:trace contextRef="#ctx0" brushRef="#br0" timeOffset="3796.48">19036 2622 296 0,'3'-18'110'0,"4"8"-86"0,4-2 11 0,-4 5 1 15,4-2-7-15,3-1 1 16,3-2-9-16,5-1-2 16,9 4-11-16,8 0 1 0,4 2 2 15,-1 7 5-15,-3 7 2 16,-4 2-5-16,-10 7 0 16,-8 6-2-16,-13 9 3 15,-11 0-3-15,-7 10-1 16,-4-3-4-16,-3-1 1 15,3 4-6-15,1-10-1 0,2 4 0 16,5-16 0-16,6 15-3 16,4-12 0-16,7 0 2 15,7-3 0-15,4 0 3 16,7 0 3-16,7 3-4 16,3-1-1-16,0 11 2 15,0 5 1-15,1 10-4 16,-5 1 1-16,-2-5 0 15,-5 4 2-15,-6-6 12 16,-7-3 6-16,-8-4-6 16,-6-2-3-16,-12-4-4 15,-9 0-2-15,-12-3-3 16,-9 0-2-16,-8 0 1 0,-4 0 1 16,8-6-8-16,3 6-1 15,7-6-40-15,4 0-19 16,3 3-37-16,7 0-15 15,8-3-45 1</inkml:trace>
  <inkml:trace contextRef="#ctx0" brushRef="#br0" timeOffset="4550.21">16432 4896 260 0,'-7'0'96'0,"7"-7"-75"0,0 7 6 0,0 0-4 15,7 0-4-15,4 0 1 16,7 0-3-16,6-3 0 16,8 0-9-16,3-3 6 0,4-1 5 15,3 1-1-15,8 0-1 16,13 0 2-16,15 3 2 15,7-10-2-15,6 4-2 16,29-7-3-16,14-3-1 16,15 0-3-16,27 0 1 15,-3 7-6-15,28 6-3 0,-4 3 12 16,26 3 5-16,-19 0-12 16,26 0-3-1,-26-4 6-15,-42 1 2 0,-38 3-5 16,42-6-4-16,35-3-2 15,-14-4-1-15,-25 4 2 16,-24 2 1-16,-25-8-1 16,-18 5-2-16,-18 7 1 15,-13-3 1-15,-15 6-1 16,-10 0-1-16,-11 0 1 16,-10 0 1-16,-7 0-17 15,-4 0-6-15,-4-10-37 0,1 10-14 16,-4-12-62-16,7 9-27 15,-7 3 25 1</inkml:trace>
  <inkml:trace contextRef="#ctx0" brushRef="#br0" timeOffset="5301.16">17343 5792 248 0,'-29'3'93'0,"22"4"-72"0,4-7 11 0,3 0 1 0,0 0 2 15,7 0 5-15,7 0-1 16,4 0 0-16,3 0-21 15,7 0 7-15,4 0 5 0,7 3-7 16,-1-3-4-16,8 9-4 16,0-9-2-16,7 10-7 15,14-10-2-15,11 6 0 16,-4-3 2-16,0-3-3 16,-7 6-2-16,0-3 2 15,-4 1 0-15,1-1-39 16,-4-3-17-16,-7 0-45 15,-4 3-16-15,-7-6-40 16</inkml:trace>
  <inkml:trace contextRef="#ctx0" brushRef="#br0" timeOffset="5796.78">18662 5378 304 0,'-7'0'115'0,"7"-3"-89"0,0 3 10 15,0 0 0-15,0 0-9 16,0 0-1-16,7 0-1 15,4 0-1-15,6 0-13 16,15 0 2-16,21 0 3 0,7-3 1 16,3 0 1-16,4 3-3 15,7 0 1-15,8 3-5 16,-1 3-1-16,-7 1-4 16,-11 2 1-16,-6 4 5 15,-11-1 4-15,-8 7-8 16,-9 12-2-16,-8 10-2 15,-11 12 0-15,-10 16-2 16,-10-3-2-16,-11 3 1 16,-8 13 1-16,-6 9-1 0,0-7 2 15,0-8-2-15,3-11-1 16,4-5-2-16,3-7 1 16,7-6-8-16,4-6-4 15,4-6-31-15,3-7-13 16,7-6-33-16,3-13-13 15,11 1-62 1</inkml:trace>
  <inkml:trace contextRef="#ctx0" brushRef="#br0" timeOffset="6950.77">21474 4607 252 0,'-4'9'93'0,"1"1"-72"0,3 2 3 0,3-5-5 0,1-4-4 16,-1 6 4-16,4 1-5 15,0-1 2 1,7-3-9-16,-3 1 5 0,10-7 3 0,-3 0 2 16,6-7 1-16,8-11-5 15,-4 2-3-15,-6-3-3 16,-8 0 0-16,-7 0 5 16,-7 4 2-16,-4 2-5 15,-6 4-1-15,-4-4-2 16,-1 13-1-16,1 0-3 15,-3 7-2-15,3 5 1 0,-1 4-1 16,1 3 0-16,7-4 0 16,0-2-3-16,7 2 2 15,0 4 3-15,7-9 1 16,0 5 7-16,14-15 4 16,11-9-5-16,0-7-3 15,-4 7-3-15,-7-1-3 16,-3-2 1-16,-7 2-1 15,-4 4-40-15,-7 6-18 16,0 0-39-16,3 3-14 16,4 0-20-1</inkml:trace>
  <inkml:trace contextRef="#ctx0" brushRef="#br0" timeOffset="7418.26">22571 3362 304 0,'-18'3'115'0,"18"-3"-89"0,0 0 1 0,7 0-4 15,4 0 0-15,6-3 3 16,12-3-2-16,9 6-3 15,8 0-11-15,7 0 2 0,0 0 4 16,11 6 1-16,17-3 1 16,7-3-7-16,-3 7-4 15,-8-4-2-15,-3 3 1 16,0 0-3-16,-7 4-2 16,-7-1 0-16,-10 1-1 15,-11-1-47-15,-11 0-20 16,-7 1-41-16,0-1-16 15,-3 1-4-15</inkml:trace>
  <inkml:trace contextRef="#ctx0" brushRef="#br0" timeOffset="7776.13">23978 2625 288 0,'0'-15'107'0,"4"5"-83"0,3 10 10 0,-4-6 2 16,4 6-11-16,4 6 0 15,0 7-5-15,-4 18-1 16,0 13-10-16,-4 13 3 0,-3 8 4 15,-3 8-6-15,-8 24-1 16,1 9-5-16,-1-2-3 16,0-1 2-16,1 1 0 15,-1-10-1-15,4-3-2 16,4-16 1-16,3-12 1 16,3-23-17-16,1-2-6 15,3-13-48-15,0-6-19 16,7-10-61-1</inkml:trace>
  <inkml:trace contextRef="#ctx0" brushRef="#br0" timeOffset="8091.2">24444 2600 296 0,'-11'10'110'0,"8"-1"-86"0,-1 10 9 16,4-10 0-16,-3 7-6 15,-1 9 4-15,1 7-4 0,-1 5-2 16,4 1-13-16,0 3-1 0,4-4 2 16,3 4-3-16,7-7 2 15,4-2-7-15,6-1-3 16,8-6-1-16,0 3 1 15,0-9-3-15,-4 0 0 16,-4-6-34-16,-2 5-17 16,-8-8-81-1,0-7-79-15,-7 0 72 16</inkml:trace>
  <inkml:trace contextRef="#ctx0" brushRef="#br0" timeOffset="8376.45">24814 2544 348 0,'-7'-3'129'0,"4"3"-100"15,-4 6 4-15,7-3-4 0,0 3-6 16,0 4 1-16,0 15 6 16,0 6 4-16,0 26-18 15,0 2-3-15,0 13-1 0,0 10-5 16,0 15-2-16,0 10-2 15,3-7-3-15,1 0 3 16,3 4 0-16,0-4-4 16,0-9 1-16,-3-9-2 15,-1-16 0-15,4-13-38 16,-3-9-18-16,-1-13-36 16,4-3-15-16,4-6-38 15</inkml:trace>
  <inkml:trace contextRef="#ctx0" brushRef="#br0" timeOffset="9040.54">22973 4519 260 0,'0'-6'99'0,"7"6"-77"0,-4-9 13 0,1 9 3 16,0-10-9-16,3 10 0 15,0-3-5-15,0 0-3 16,3 3-11-16,8 0 5 0,14 0 4 16,14 0 3-16,14-3 2 15,10 0-2-15,32-4-2 16,25-2-2-16,7 0-1 15,29-1-3-15,-1 4-1 16,14 0 1-16,4 2 4 16,-10 1-10-16,10 0-2 0,-15 0-4 15,-20-3 1-15,-4 6-4 16,-7-3 0-16,-14-4-1 16,-18 4 0-16,-24-3-38 15,-7 6-15-15,-15 0-28 16,-17 0-9-16,-11 6-76 15</inkml:trace>
  <inkml:trace contextRef="#ctx0" brushRef="#br0" timeOffset="9773.95">23086 5363 240 0,'-28'-22'90'0,"28"22"-70"0,-11-22 19 0,11 12 5 15,4-5-16-15,6-4-4 16,15-6-1-16,14-6 0 15,-1 9-12-15,-6 3 7 0,14 9 2 16,-7 7 1-16,10 16-1 16,-10-4 3-16,3 19 2 15,1 16-4-15,-15 0-3 16,-18 9-8-16,-10 7-4 16,-3 6-1-16,-8-3 1 15,1-1 1-15,-4-8 1 16,0-1-7-16,7-19 0 15,-1-5-1-15,8-1 0 16,4 9-3-16,3-15 0 16,-3 0 2-16,10-9 2 0,14-1 0 15,0-5 2-15,4-4-2 16,-7-3 2-16,-4 0-31 16,3 0-11-16,-2 0-29 15,2-3-12-15,8-4-89 16</inkml:trace>
  <inkml:trace contextRef="#ctx0" brushRef="#br0" timeOffset="10269.79">23975 5156 304 0,'-4'-16'112'0,"4"13"-87"0,-3 0 13 0,3 3 1 16,0 0-14-16,0 0-3 16,-4 6-10-16,-6 4-5 15,3 5-4-15,3-5-3 0,-3 8 3 16,0 8-4-16,0-1 0 16,3-3-1-16,1-4 0 15,3 1 2-15,3-3 2 16,1-7-1-16,3 1-1 15,7 2-2-15,4 1 1 16,10-1 1-16,7 1 2 0,8-1-1 16,2 4-1-1,1 3-2-15,0 6 1 0,-4 6 3 16,-6 4 1-16,-5-1 7 16,-9-6 6-16,-5-6 3 15,-3 4 1-15,-3-5 2 16,-4-2 1-16,-7 3-1 15,-4 0-2-15,-6-6-8 16,-1-7-5-16,1 1-7 16,-15-1 0-16,4-3 0 15,-14 1 2-15,-15-1-12 16,15-3-3-16,7-3-36 16,-4-3-15-16,7 0-20 15,1-10-6-15,2 1-57 16</inkml:trace>
  <inkml:trace contextRef="#ctx0" brushRef="#br0" timeOffset="10508.61">23911 4949 276 0,'-3'-10'104'0,"3"10"-81"0,17-3 18 0,-2 0 4 0,2-3-11 15,-3 3-2 1,36-4-10-16,-12-2-3 16,22 6-11-16,11-3-5 0,-4 6-2 0,-3 9-1 15,-22 0 2-15,-7 1-23 16,4 12-8-16,-7-3-52 16,-1 21-20-1,5 4-30-15</inkml:trace>
  <inkml:trace contextRef="#ctx0" brushRef="#br0" timeOffset="10788.52">24730 5197 332 0,'-11'3'126'0,"15"3"-98"0,-4 13 8 0,3-10-5 15,4 7-8 1,4 6-2-16,-1 0-3 0,5 6-1 16,-1 3-9-16,3 1-1 0,1 2 0 15,0 10-3-15,3 0-3 16,0 0 0-16,-3-10-1 16,-4-5-27-16,7 2-9 15,-4-6-35-15,1 0-15 16,7 6-58-1</inkml:trace>
  <inkml:trace contextRef="#ctx0" brushRef="#br0" timeOffset="11077.74">25245 5093 296 0,'-28'-28'110'0,"21"22"-86"0,-4-1 16 16,7 7 2-16,1 7-16 16,-4 5-3-16,0 13-7 15,-4 19-2-15,-3 3-8 16,-4 10 5-16,-3 8 4 0,-3 23-1 16,-5 13 2-16,1-1-7 15,7-22-3-15,7-15-3 16,-4 31-3-16,-3 28 1 0,0-24-1 15,3-17-14-15,8-15-5 16,-1-7-34-16,8-24-14 16,-1-7-93-1</inkml:trace>
  <inkml:trace contextRef="#ctx0" brushRef="#br0" timeOffset="12070.84">17339 6629 224 0,'-21'7'85'0,"24"-7"-66"0,1-3 10 0,3-1-1 15,4-5 1-15,10-7 2 16,7 4 1-16,7-7 0 15,4 0-17-15,14-3 4 0,-4-3 4 16,22-3-1-16,28-10-1 16,14-15-3-16,38-28 1 15,19-10-4-15,34-7-1 0,1-11-6 16,28-14 0-16,-25 14-5 16,-18 21 0-16,-17 16-1 15,-28 15 1-15,-32 13-2 16,-29 16 2-16,-24 9-35 15,-24 10-16-15,-19 6-22 16,-17 6-9-16,-7 3-72 16</inkml:trace>
  <inkml:trace contextRef="#ctx0" brushRef="#br0" timeOffset="12880.86">22983 3692 196 0,'-3'-4'74'0,"3"1"-58"0,-4 3 9 0,4 0 0 15,0 3-4-15,0 1 2 16,0 2-2-16,0 0-1 16,0 0-10-16,4 4 5 0,3-10 4 15,7-7 7-15,14-11 5 16,22-14-2-16,20-15 0 16,15 0-1-16,42-31 0 0,14-16-11 15,28 0-5 1,15 0-5-16,6-4-2 0,4-2-1 15,-17 9 2-15,-1 7-5 16,-17 18-1-16,-25 12 0 16,-21 10 2-16,-18 7-3 15,-24 2 0-15,-15 10-48 16,-17 6-19-16,-14 1-30 16,-11 5-12-16,-18 4-17 15</inkml:trace>
  <inkml:trace contextRef="#ctx0" brushRef="#br0" timeOffset="13721.84">22758 2503 232 0,'-7'0'88'0,"7"-3"-69"0,0-3 13 0,3 3 0 15,1-1-4-15,-1-5 1 16,4 0-1-16,0-1 0 15,0 1-15-15,0-1-1 0,4 1 1 16,3 3 2-16,7-7 0 16,4 4-3-16,3-1 0 15,8 7 2-15,6-3 3 16,4 6-3-16,0 6 0 16,-4 4-2-16,-7 2 0 15,-10 4 2-15,-15 3 4 16,-10 3-8-16,-7 0-1 0,-7 0-3 15,-7 0-1-15,0 3-6 16,3 0-1-16,1 3 1 16,3 3 2-16,3-6 0 15,4 4-1-15,3-7 1 16,4 6-1-16,7-9 4 16,11-4 2-16,10-5 0 15,4-1 1-15,7-9-4 16,0-6 0-16,-1 3-1 15,-6-1-2-15,-4 1 1 16,-3 0-1-16,-4 3-42 16,-3-3-19-16,-4 3-20 0,-3-3-8 15,-1 3-75 1</inkml:trace>
  <inkml:trace contextRef="#ctx0" brushRef="#br0" timeOffset="14563.44">16651 4428 236 0,'4'-12'90'0,"-4"2"-70"0,-4 10 10 16,4 0-1-16,0 0-4 15,0-3 2-15,0-3-9 16,0 6 0-16,0 0-11 16,0 0 5-16,0 0 1 0,7 0 5 15,4-3 1-15,3-22 3 16,11 6 1-16,10-25-4 15,21-19-1-15,18 4-4 16,11-16 1-16,14-16-8 16,28-19-2-16,-4 3-1 15,4 1 0-15,14-20-5 16,-10 10 1-16,-18 19 0 0,-14 15 2 16,-11 7-3-16,-11 19 0 15,-6-1 1-15,-15 26 2 16,-10-3-39-16,-14 12-16 15,-14 9-27-15,-11 7-8 16,-11 6-54 0</inkml:trace>
  <inkml:trace contextRef="#ctx0" brushRef="#br0" timeOffset="15148.11">16454 2933 244 0,'-4'-25'93'0,"4"15"-72"0,0-5 9 16,0 5 2-16,0 1-7 0,0 6 3 15,0-4-10-15,0 7-3 16,0 0-8-16,7 0 6 0,0 10 4 16,4 9-1-16,-1-1 3 15,4 14-1-15,4 2 0 16,0 20-3-16,-4 27 1 16,0 4-5-16,-3 2 1 15,-4 26-5-15,-4 0 1 16,-3-6-5-16,-3-4 0 15,-1-12 1-15,1-6 0 16,3-7 2-16,0-12 1 0,0-13-3 16,0-9-3-1,3-15 0-15,1-1-1 16,-1-9 2-16,1-7 3 0,-4 1-29 16,0-10-10-16,0 3-50 15,0 0-19-15,-4-6-56 16</inkml:trace>
  <inkml:trace contextRef="#ctx0" brushRef="#br0" timeOffset="16185.21">22931 6147 228 0,'-11'-7'85'0,"11"4"-66"0,-4 3 12 0,4 0 1 16,0 0-8-16,0 0-2 16,0 0 1-16,0 0 0 15,8-6-12-15,6-7 11 0,7-12 7 16,14-6 0-16,11 0 3 15,-7 6-9-15,35-32-4 16,46-37-5-16,14 0 1 16,-4 3-8-1,8 3-2-15,14-12-1 0,-18 3 0 16,-18 6-2-16,-7 19 1 16,-10 9-2-16,-11 10-1 15,-17 12-2-15,-15 10 1 16,-17 12-41-16,-14 0-17 15,-14 13-23-15,-19 6-7 16,-6 12-53 0</inkml:trace>
  <inkml:trace contextRef="#ctx0" brushRef="#br0" timeOffset="16878.49">23305 6761 244 0,'7'-19'90'0,"3"-3"-70"0,8-9 10 0,-8 12 2 16,4-6 0-16,1-6 3 16,2 3-2-16,1 2 2 15,0 5-19-15,-4 2 0 0,-7 9 0 16,0 1-2-16,-7 9 2 16,0 9-7-16,-4 10-3 15,-3 6-3-15,-3 7-3 16,-1-1 1-16,0 3 1 15,1-5-1-15,3-7 2 16,0 3-4-16,3-7-2 16,4-2 2-16,4-3 0 15,6-4 1-15,1 1 0 0,-1-4 0 16,12 0 2 0,9 0-3-16,5 1 0 0,6-1 1 15,4 3 2-15,0 4-1 16,0 3-1-16,-4 2 1 15,-3 4 1-15,-8 0-1 16,1 3 2-16,-7 4 7 16,-4 2 3-16,-7 0 2 15,-3 1 1-15,-4-7-2 16,-7 3-1-16,-4 0-3 16,-6-3 1-16,-4-3-2 15,-8-3 0-15,-6-7-5 16,-11 7-3-16,-3-6 0 15,-7-7 1-15,3 0-1 0,3-2-1 16,5-4-2-16,2 0 1 16,5-7-30-1,6 1-12-15,7-3-22 16,4-7-8-16,7 3-35 0,7-12-16 16,4 0-3-1</inkml:trace>
  <inkml:trace contextRef="#ctx0" brushRef="#br0" timeOffset="17116.38">23534 6366 340 0,'14'-22'126'0,"4"10"-98"0,24-13 8 15,-17 9-2-15,13-9-11 16,8-3-1-16,0-1-12 15,0 7-6-15,3 4-3 16,-3 5-1-16,0 4 2 0,-4 5-8 16,-6 4-1-16,-8 4-27 15,-3-1-13-15,-8-3-11 16,-3-3-2-16,-3-4-68 16</inkml:trace>
  <inkml:trace contextRef="#ctx0" brushRef="#br0" timeOffset="18062.36">24405 5921 192 0,'-3'6'74'0,"6"-12"-58"0,-3 6 12 15,0 0-1-15,4 0 9 16,3-3 5-16,0 0 0 15,-4-1 2-15,4-2-24 0,8-6 7 0,2-1 4 16,1 1 1-16,28-23 4 16,24-28-8-16,8-9-2 15,24 3-10-15,18-9-2 16,-4-7-5-16,15-6-3 16,0 7-2-16,-15 15-3 15,-17 12 1-15,-18 7-1 16,-18 12-25-16,-24 13-10 15,-7 7-33-15,-11 5-12 16,-3-3-86 0</inkml:trace>
  <inkml:trace contextRef="#ctx0" brushRef="#br0" timeOffset="19008.68">18175 4366 224 0,'4'-10'85'0,"-1"4"-66"0,4 0 10 0,-7 6 2 16,4-7-4-16,-1 1 4 15,4-3-2-15,0-4 2 16,4-2-17-16,7-11 7 0,10-8 6 0,11-10-4 16,14-3-1-1,3-6-4-15,8-16-1 16,20-22-7-16,18-10-2 0,8 1-4 15,-4-16-1 1,17-16-1-16,4 16 1 0,-10 10-4 16,-15 2 0-16,-10 13 1 15,-11 7 0-15,-14 27-31 16,-18 17-14-16,-10 11-35 16,-14 11-14-16,-8 27-47 15</inkml:trace>
  <inkml:trace contextRef="#ctx0" brushRef="#br0" timeOffset="19445.13">19872 3541 272 0,'-4'-9'104'0,"8"5"-81"0,0-2 5 15,-4 6-2-15,7 0-8 16,0 0 1-16,3 3 3 16,4 4 1-16,4 2-12 15,0 4 0-15,-1 5 2 0,1 7-1 16,0 10 1-16,-1-1-7 16,1 1-2-16,-4-4-2 15,0-3 1-15,4 4-2 16,-4-10-1-16,0 0 1 15,0-7-1-15,-3-2-42 16,-4-4-17-16</inkml:trace>
  <inkml:trace contextRef="#ctx0" brushRef="#br0" timeOffset="19744.43">20197 3481 260 0,'-8'-12'99'0,"5"6"-77"0,3 6 11 0,0 0 0 15,0 0-3-15,3 6 2 16,1 3-2-16,0 4-1 16,-4 15-16-16,-4 16 3 0,-3 16 4 15,0 9-9-15,-4-1-1 16,1 8-6-16,3 8-3 0,0 7 0 15,0-6-1 1,3-10-3-16,1-9 2 0,-1-9-12 16,0-10-5-16,4-10-23 15,0-2-11-15,0-13-35 16,4-4-15-16,3-5-14 16</inkml:trace>
  <inkml:trace contextRef="#ctx0" brushRef="#br0" timeOffset="20253.08">20426 2958 260 0,'0'-16'99'0,"3"7"-77"0,1-1 20 0,-1 4 6 16,1 0-13-16,3 0 0 16,0-1-9-16,0 1-2 15,4-3-13-15,-1-4 2 0,4 4 3 16,1 2-2-16,2-11 0 16,1 8-4-16,-1 7 1 15,5 0-2-15,-1 6 0 16,0 10 3-16,-3 5 5 15,-4 1 2-15,-4 9 1 0,-6-3-5 16,-8 7-1 0,-6-1-8-16,-4 19-2 15,-4 4-2-15,0-1 1 0,1-3-2 16,-1-6-1-16,4 0 1 16,3-10 1-16,4-5-1 15,4-4-1-15,3-6 3 16,7-7 0-16,3-3 1 15,8-2 0-15,7-4-2 16,10-3-2-16,4 0-2 16,3 0 1-16,-3 0 1 15,-4 0 0-15,-7 0-47 0,-3 3-18 16,-7 3-75-16,-4-6-33 16,-11-12 16-1</inkml:trace>
  <inkml:trace contextRef="#ctx0" brushRef="#br0" timeOffset="21190.71">26709 4334 244 0,'-14'-9'93'0,"14"6"-72"0,3-4 18 0,1 4 5 16,3 0-8-16,3 0 2 15,5-3-9-15,6 3-1 16,14 0-15-16,18-4-1 0,14 1 1 16,0 3-7-16,-4 3-1 15,-3 3-3-15,-7 6-2 16,-3 7-15-16,-11-3-5 15,-11 5-47-15,-11 4-19 0,-3 7-57 16</inkml:trace>
  <inkml:trace contextRef="#ctx0" brushRef="#br0" timeOffset="21396.97">26959 4657 256 0,'4'10'96'0,"13"-10"-75"0,12-3 10 16,-12-4 1-16,12 4-7 16,6-3 0-16,4-4-7 0,-1 1-3 15,1 0-9-15,0 2-6 0,0 1-1 16,0 3-1 0,-8 3 0-16,1 0-44 15,-4-3-20-15,4 3-63 16</inkml:trace>
  <inkml:trace contextRef="#ctx0" brushRef="#br0" timeOffset="25209.72">28430 3510 268 0,'-7'0'101'0,"7"0"-78"0,4-10 2 0,-1 10-3 15,4-3-3-15,0 3 3 16,4-6 1-16,0 6 1 16,-1-3-13-16,4-4 2 0,4 4 3 15,7-3-2-15,3-3 2 16,4-1-7-16,6 1-1 15,8-1-2-15,11 1-1 16,3 3-1-16,0 6 0 16,-4 3 4-16,-10 6 5 15,-7 1 2-15,-11 2 3 16,-10 7-1-16,-8 0 1 16,-10 15-7-16,-14 13-2 15,-14 13-10-15,-7 0-1 16,-4-4 4-16,0-3 4 0,0-3-6 15,7-6 1-15,8 6 1 16,3-6 3-16,7 0-2 16,10-3-2-1,11-6 4-15,14-7 4 16,14 0-5-16,11-9 0 0,7-4 2 16,-7-2 1-16,0-4-3 15,-7 1-3-15,-7-1-3 16,-4-6 1-16,-4 7-17 15,-2-10-8-15,-1 9-35 16,0-9-13-16,0-9-28 16,0 9-9-16,8-10-28 15</inkml:trace>
  <inkml:trace contextRef="#ctx0" brushRef="#br0" timeOffset="25562.99">29425 3917 304 0,'-10'-6'112'0,"10"3"-87"0,3 0 15 0,-3 3 3 15,7 0-9-15,4 3 1 0,-1 3-9 16,4 4-2-16,4 2-13 16,3 4-2-16,0 6 1 0,1-3-4 15,2 9 2-15,-3 0-3 16,1 0 0-16,-5 0-6 16,-3-6 1-16,1 7-9 15,-5-7-2-15,1-4-40 16,-4-2-17-16,-4-7-58 15,8-2-70 1</inkml:trace>
  <inkml:trace contextRef="#ctx0" brushRef="#br0" timeOffset="25836.88">29845 3886 292 0,'-7'0'110'0,"3"0"-86"0,1 0 16 0,3 9 2 16,-4-2-10-16,-3 5-1 15,-3 10-4-15,-4 6 0 16,0 16-15-16,-4 16-5 0,0 9 0 16,1 0-4-16,-1-3 0 0,4-10-3 15,-4 22-3-15,4 1 4 16,4-10 1-16,-1-10-3 15,0-8 1-15,4-11-31 16,4-8-12-16,3-7-18 16,0-13-7-16,7-5-73 31</inkml:trace>
  <inkml:trace contextRef="#ctx0" brushRef="#br0" timeOffset="26377.52">30046 3259 296 0,'7'-19'110'0,"-3"10"-86"0,3-1 16 0,0 1 0 15,0 3-11-15,-4-1 0 16,1 1-10-16,3 3-1 16,-4 0-11-16,5 3 2 0,-1 0 2 15,0 0 0-15,3-7 3 16,4 7-5-16,0 0-3 16,8 7 1-16,2 5 2 15,1 10 2-15,0-3 1 16,-1 9 5-16,1 0 1 15,-7 1 2-15,-4-1 2 16,-7 6-3-16,-7-5 0 0,-7 2-8 16,-11 0-2-16,-6 10-5 15,-5-3-1-15,5 2-1 16,-1-2 1-16,4-3-2 16,3-7-1-16,8-3-4 15,2-6 0-15,5 6 2 16,3-6 3-16,11-4 0 15,10-2-1-15,10-4 3 16,8-3 0-16,4 1-1 16,-1-7 1-16,-3 0-13 15,-8-3-6-15,-6-1-38 16,-7 1-17-16,-8-3-51 16,1 3-23-16</inkml:trace>
  <inkml:trace contextRef="#ctx0" brushRef="#br0" timeOffset="26906.34">28367 4780 288 0,'10'0'107'0,"1"0"-83"0,14 0 15 0,-8-7 1 15,15 7-2-15,10-9 2 16,11-1-7-16,36-8 0 15,23-7-19-15,26-4 1 0,28-5 1 16,3 12-8-16,22 0-2 16,-11 3-4-16,-8 0 1 15,-2 7-7-15,-26-1 1 16,-17 4 3-16,-28-1 2 16,-21 7-20-16,-18-3-8 15,-21 12-62-15,-15-3-25 16,-20 16-43-1</inkml:trace>
  <inkml:trace contextRef="#ctx0" brushRef="#br0" timeOffset="27519.13">29097 5262 340 0,'7'-15'129'0,"0"8"-100"0,0 1 13 0,-3 3 2 16,-4 3-14-16,3 0-2 15,-3 6-8-15,-3 7 0 16,-4 6-11-16,-7 3-1 0,-4 0-1 15,0 0-1-15,1-1 1 16,-1-2-4-16,4-3-2 16,3 0 0-16,4-4-1 15,7-2 0-15,4-1 2 16,6-3-3-16,8-3-2 16,7 4 2-16,3-4 2 15,4-3-2-15,7 0-2 16,6 3 4-16,8 3 1 15,4 7 0-15,3 6 1 16,-4 9-4-16,-3 9 0 0,0 7-1 16,0 0 0-1,0-6 2-15,-7 3 2 16,-7-10 8-16,-11-6 5 16,-14 3 6-16,-11 0 4 0,-10-6-9 15,-7 0-2-15,-3-3-8 16,-5-3-2-16,-2-7 0 15,-8 1 0-15,-7-4-5 16,-7-3 1-16,-10-3-2 16,-1-3 0-16,5-3 2 15,2-4 0-15,4 1-25 16,7-4-8-16,8 1-21 16,6-4-6-16,7-3-23 0,8 0-10 15,10-9-65 1</inkml:trace>
  <inkml:trace contextRef="#ctx0" brushRef="#br0" timeOffset="27818.83">29168 5187 364 0,'-4'-9'137'0,"8"-1"-106"0,-1-8 4 0,4 8-4 0,0 1-9 16,4-7-1-16,3 3-3 15,7 1 1-15,11-1-10 16,14 1 1-16,7-1 3 0,7 1-5 16,0-4 0-16,7 7-4 15,7-4-3-15,0 1 0 16,-4 2-1-16,-10 1-29 15,-10 3-10-15,-11-1-38 16,-11 1-16-16,-7 6-68 16</inkml:trace>
  <inkml:trace contextRef="#ctx0" brushRef="#br0" timeOffset="53172.7">30967 2908 260 0,'-11'-38'96'0,"1"22"-75"0,-8-18-3 16,7 18-8-16,-6-9-8 16,-11-3-2-16,-11-3 5 15,-4 2 1-15,-6 4-2 16,-7-3 8-16,-18 0 5 0,-15 0 2 15,-2 2 1-15,-5 1-3 16,-13 7 0-16,-14-8-7 16,3 8-2-16,-7-1 2 15,-11 9 4-15,4 10-2 16,3 10 1-16,-10 9-5 0,4 9-3 16,10 6 2-16,0 17 0 15,-7 21 3-15,10 3 1 16,11 16-3-16,0 31-3 15,-10 19 2-15,-8 32 2 16,4 24-4-16,-17 48-3 16,-11 15 3-16,6 16 1 15,8 31-2-15,7 7-1 16,18-10 8-16,21 16 2 16,35-26-2-16,42-11 1 15,43-45-3-15,35-9 0 16,49-32-3-16,29-40 1 15,52-28-6-15,32-32-1 0,22-25-5 16,31-25 1-16,60-19-7 16,-10-18-1-16,-1-29 11 15,-31-28 5-15,0-32-1 16,-15-11 0-16,-6-36 1 16,-18-28 0-16,-3-40 0 15,-33-32 2-15,1-53-5 16,-14-50-3-16,-36-25-19 15,-17 12-9-15,-43 10 18 16,-56 21 10-16,-53 32 18 16,-49 31 8-16,-71 13-15 15,-39 50-4-15,-49 22-24 16,-57 19-10-16,-21 9-23 16,-10 29-7-16,-18 24-2 0,7 16 0 15,28 32 18-15,25 24 9 16,29 29-53-1,48 28-53-15,29-3 42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05:30:03.81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1778 5394 176 0,'-7'-6'68'0,"7"3"-52"0,-4 0 8 16,4-1 0-16,0 1-1 15,0 0 1-15,0-3-5 16,-3 0-1-16,-1-1-10 16,4 1 6-16,-3 3 3 0,3 0-1 0,0 0 1 15,0 3-7-15,0 0-4 16,0 0-3-16,0 0 0 15,0 0 0-15,0 0 1 16,0 0 0-16,0 0 0 16,0 0 2-16,0 3 1 15,0-3-3-15,0 3-1 16,3 0-1-16,-3 0-2 16,4 0 5-16,-1 4 1 15,4 2 2-15,1 4 2 16,2 5 1-16,1 20 3 15,6 22 4-15,8 12 1 16,3 12-4-16,11 20 1 16,3 21-5-16,15-6-1 0,-4-3 0 15,0 10 1-15,0-4 1 16,-15-18 2-16,1-10-3 16,-4-13-1-16,-10-15-4 15,-4-6 1-15,1-17-2 16,-8-5 0-16,-4-10-3 15,1-6-2-15,-4-6 3 16,-4-7 0-16,-3-2 1 16,4-4 2-16,-4 0-8 15,0-3 0-15,-4 0-42 16,1 0-18-16,-1 0-41 16,1-6-115-1</inkml:trace>
  <inkml:trace contextRef="#ctx0" brushRef="#br0" timeOffset="1231.72">6442 3077 176 0,'-4'-6'68'0,"4"3"-52"0,4-1 12 0,-4-2 3 16,0 3 1-16,0-6 4 15,0 2-1-15,0 1 1 16,-4 0-19-16,1 0 7 0,-1-1 4 16,1 4-2-16,3 3 2 15,0-6-12-15,0 6-2 0,0 0-4 16,10 9 10 0,1 1-9-1,3 5 0-15,7 17 3 16,4 21 4-16,3 16 3 0,4 12 2 15,-1 20 3-15,5 24-10 16,3 7-2-16,3 12-4 16,4 0 1-16,0-18-6 15,-4-16-1-15,-3-13 0 16,-4 0 0-16,-3-12 4 16,-4-10 3-16,-3-12-6 15,-1-13-3-15,-13-16-1 16,3 1 1-16,-3-13-1 0,-4-7-1 15,-4-2 1-15,1-4 1 16,-4-6-10-16,0 4-4 16,-4-7-41-16,4-7-17 15,0-5-61-15,0-4-27 16,-7-3-2 0</inkml:trace>
  <inkml:trace contextRef="#ctx0" brushRef="#br0" timeOffset="2345.31">5786 5197 252 0,'-11'-10'93'0,"7"7"-72"0,-3-3 7 0,7 6-2 16,0 0-3-16,0 0 1 16,0 0 0-16,11 0 2 0,-4 6-14 15,0-3 9-15,0 10 5 0,7 6 1 16,7 6 2-16,8 6-8 15,9 7-2-15,5 24 0 16,6 26 0-16,1 3-4 16,-1 9 1-16,4 16-9 15,0 13-4-15,3-13 2 16,1-13 1-16,-4 4 0 16,-4 3 1-16,-7-13-4 15,-3-6 0-15,-4-19-1 16,-13-3 1-16,-1-22-2 15,-4-3 2-15,-3-13-4 16,-3-9 0-16,-4-12-4 16,-3-1 1-16,-1-9-53 0,-3 0-22 15,0 0-119 1</inkml:trace>
  <inkml:trace contextRef="#ctx0" brushRef="#br0" timeOffset="3261.46">822 4040 200 0,'-28'9'74'16,"17"-3"-58"-16,-3 7 14 0,11-7 3 0,-5 3-6 16,-2 4 1-16,6-7-4 15,1 1-1-15,-1 2-12 16,1 0 4-16,3-2 5 0,0 2-5 15,3-6 2-15,1 7-1 16,3-1-1-16,7-3-1 16,4-6 1-16,6-9 3 15,8-16 3-15,14-3-5 0,21-16 1 16,32-28-8 0,14-19-1-16,24-3 0 0,8-4 2 15,0 1-5-15,10-6-1 16,-7 5 2-16,-21 14 1 15,-18 5-3-15,-10 17-1 16,-7-1 1-16,-8 7 0 16,-20-1-2-16,-4 4 1 15,-18 6-2-15,-6 0 2 16,-12 19-4-16,-3 6 0 16,-10 9-43-16,-11 13-20 15,-7 9-129 1</inkml:trace>
  <inkml:trace contextRef="#ctx0" brushRef="#br0" timeOffset="4177.41">1065 2155 228 0,'-3'-9'85'0,"3"2"-66"0,0 4 3 0,0 3-3 0,0 0-6 16,3 0 2-16,1 0 3 16,3 0 1-16,4 0-10 15,-4 10 6-15,0 9 4 0,0 12 3 16,0 13 2-16,7 6-7 16,-4 3-2-16,1 4-5 15,0-7 1-15,-1 22-6 16,1-3-3-16,-4-6 5 15,3-7 5-15,-2 1-4 16,-1-14-2-16,0-8 1 16,-4-10 0-16,1 3-1 15,-1-12-1-15,-3-4-6 0,0 4-1 16,0-10 1-16,4-2 2 16,-4 11 0-16,3-15 2 15,-3 3 0-15,4 4 1 16,-1-7 0-16,8 0 0 15,-1 0-2-15,5-7-2 16,-1 4 1-16,0-12 1 16,7 5-1-16,0-6 2 15,4-5 0-15,3-11 1 16,-7-5 0-16,-3 2 2 16,0 1 1-16,-1-4 3 15,-6 0-1-15,-4 13 0 16,-4-3-3-16,-3 3-1 15,-3 3-3-15,-4-3 1 0,-4 6-4 16,-6 3 0-16,-5 7-1 16,-2-7-2-16,-15 10 3 15,0 3 0-15,4 3-2 16,-1 0 0-16,1 3-1 16,14 0 0-16,7 0-26 15,10-3-12-15,8-3-12 16,7-3-3-16,6-4-6 15,4-8 0-15,8-4-65 16</inkml:trace>
  <inkml:trace contextRef="#ctx0" brushRef="#br0" timeOffset="4701.83">1337 1813 236 0,'-7'-9'88'0,"7"0"-69"0,-4-1 17 0,4 7 5 16,0 0-13-16,0-7-1 0,4 1-7 15,0 0-1-15,3-1-10 16,3 4 3-16,4-3 2 0,7-10-1 16,1 9 0-16,-1-2-3 15,7-4 1-15,7 7-2 16,4 9 2-16,-7 0 3 16,-4 6 1-16,-7 7 5 15,-7 15 4-15,-7 6-10 16,-14 7-3-16,-3 0-7 15,-4-4-1-15,-4-2-1 16,4-4 1-16,0 1-2 16,7-1-1-16,0-6 1 15,3-3 1-15,8-3-1 16,6 0 2-16,8-10-2 16,14 0-1-16,13-9 7 15,-2-9 5-15,-1 6-8 0,0-3-2 16,-10-4-2-16,0 10 2 15,-4 0-17-15,0 6-6 16,-6-2-63-16,-5 2-27 16,11 6-64-1</inkml:trace>
  <inkml:trace contextRef="#ctx0" brushRef="#br0" timeOffset="6009.37">529 6739 204 0,'0'-9'77'0,"4"6"-60"0,-1-4 17 0,1-2 6 16,-1 6-8-16,1-7-1 16,-1 1-4-16,4 0-2 15,-3-4-14-15,7-3 4 0,3-2 5 16,10-11 0-16,15-2 3 16,3-3-7-16,15-10 1 15,6-19 1-15,29-25 3 16,14-6-7-16,-21 16-3 15,-15 15-4-15,43-44-2 16,25-21-3-16,-43 40 1 16,-25 25-2-16,8-3 2 15,3-6-2-15,-7 13 2 16,-14 12-20-16,-10 6-8 0,-19 13-58 16,1 9-26-16,0-3-47 15</inkml:trace>
  <inkml:trace contextRef="#ctx0" brushRef="#br0" timeOffset="7077.46">4537 4425 176 0,'-4'3'66'0,"4"-3"-52"0,0 3 10 0,0-3 2 0,4 0 0 16,-1 0 4-16,1 0 1 16,3 0 3-16,0 0-18 15,0-3 6-15,0 0 2 0,0-6-1 16,4-1 0-16,6 1-3 16,4-19-1-16,11-13-1 15,0-15-2-15,14-7 0 16,24-9 3-16,29-32-7 15,-4-15 1-15,25 0-6 16,18-16-2-16,-4-6-2 0,4 9 0 16,-1 10 0-16,-6 0 1 15,-18 6-2-15,-11 12 1 16,-7 17-4-16,-10 18 0 16,-15 9 3-1,-10 13 1-15,-10 9-4 0,-15 10 1 16,-7 6 2-16,-17 10-19 15,-8 8-10 1,-6 4-55-16,-4 0-22 16,-4 10-54-1</inkml:trace>
  <inkml:trace contextRef="#ctx0" brushRef="#br0" timeOffset="7927.44">5274 2268 196 0,'7'-22'74'0,"-3"10"-58"0,-1-4 14 0,1 13 3 15,-4-7-6-15,3 4 1 16,-3 6-9-16,0 0-4 16,0 6-8-16,-3 4 2 0,3 9 1 15,-4-1 1-15,-3 11 3 16,-3 2 4-16,-5 0 1 15,1 7-10-15,0 0-3 16,-3-7-4-16,-1 6-2 16,0-2 3-16,4-1 0 15,-3 1-6-15,-5-4 0 16,8 1 3-16,4-7 2 16,-1-13 0-16,4 7-2 15,3-9-2-15,1-1 1 16,3 0-12-16,0-9-5 0,0 0-28 15,3-3-10-15,5-3-72 16</inkml:trace>
  <inkml:trace contextRef="#ctx0" brushRef="#br0" timeOffset="8332.54">4985 2306 208 0,'3'-13'79'0,"1"10"-61"0,-1 0 15 0,-3 3 1 16,0 0-4-16,0 0 0 16,4 3-6-16,3 0-3 15,0 6-11-15,4 1 5 0,-1 2 4 16,4 7-1-16,7 6 1 15,4 0-6-15,3 1-3 16,8 2-5-16,-12-6-4 16,5 6 2-16,-1-3 0 15,4-3 1-15,-11 0 0 16,3 3 0-16,-2-6 2 16,-5 0-1-16,-3-4 2 0,0-2-6 15,4-1-1-15,-7-2 2 16,-4-7 1-16,3 3-1 15,1-6-2 1,-4 0-21-16,-4 0-9 0,1 0-36 16,-4 3-15-16</inkml:trace>
  <inkml:trace contextRef="#ctx0" brushRef="#br0" timeOffset="10285.03">8576 4566 264 0,'-11'-3'101'0,"11"3"-78"0,0-3 13 0,0 3 2 16,0 0-5-16,4 3 3 15,3 0-7-15,0-3-3 16,4 0-14-16,3 0 3 0,7-3 5 15,7-3-5-15,15 0 0 0,2-4-9 16,5 10-2-16,3-3 0 16,-4-3 2-16,-3 6-5 15,-4 0-1-15,-3 0 2 16,-7 0 1-16,-4 0-1 16,-3 0-2-16,-8 0-13 15,-3 0-4-15,-6 6-40 16,-5-3-15-16,-3 4-93 15</inkml:trace>
  <inkml:trace contextRef="#ctx0" brushRef="#br0" timeOffset="10617.13">8601 5030 264 0,'-7'4'99'0,"7"-4"-77"0,3 6 18 0,-3-6 4 15,7 0-10-15,4 0 0 16,3 0-8-16,7-6-2 16,14-4-13-16,4 7 4 0,11-3 3 15,3-1-6-15,-1 1 1 16,-2 3-8-16,-1 0-3 15,1 0 1-15,-1 0 0 0,-3-1-1 16,-4 1 1 0,-3 0-4-16,-4 0-2 15,-7 0-49-15,-3 0-20 16,-4 3-87-16,-3 0-47 16,-7 3 97-16</inkml:trace>
  <inkml:trace contextRef="#ctx0" brushRef="#br0" timeOffset="13984.14">12947 3723 216 0,'0'-3'82'0,"3"-4"-64"0,1 4 7 16,-4 3-3-16,0 0-1 16,0 0 2-16,0 0 5 15,0 0 3-15,4 3-17 16,-4 7 5-16,-4 6 4 0,0 5-3 15,-3 8 0-15,0 2-5 16,-7 4 1-16,0 5-7 16,-3-2-1-16,-8 9-2 15,-3 9 1-15,-4 4-6 16,0-4-1-16,0-5 0 0,4-11 0 16,0-2 0-16,7-4 2 15,0-5-3-15,6-7 0 16,1 0 3-16,0-7 1 15,4-2-4-15,-1-1 1 16,4-2-2-16,0-4 0 16,3-3-36-16,4-3-14 15,0-3-56-15,7-6-21 16,4-10 13 0</inkml:trace>
  <inkml:trace contextRef="#ctx0" brushRef="#br0" timeOffset="14371.18">12481 3732 228 0,'-3'-9'85'0,"3"9"-66"0,3-3 14 15,1-4 4-15,3 4-4 16,3 0 3-16,5 6-3 0,6 7 0 16,7 2-18-16,4 16 4 0,3 7 4 15,-7-10-1 1,11 22 1-16,-4 10-8 0,1 12-4 16,-5 12-4-16,-2-9-2 15,-1-6-3-15,-4-6 1 16,1-7 0-16,0-9 1 15,-4-7-2-15,0-2-2 16,-3-10 3-16,-4-6 0 16,-3-4-15-16,-4-5-4 15,-4-7-36-15,1 3-16 16,-4-6-45-16,0 0-16 16,7-6 12-1</inkml:trace>
  <inkml:trace contextRef="#ctx0" brushRef="#br0" timeOffset="15182.8">13289 3221 188 0,'0'-44'71'0,"0"19"-55"0,0-3 17 0,4 19 5 15,-1-10-7-15,1 6-1 16,-1-2-5-16,1 2-4 16,3-9-11-16,0 10 7 15,0 2 3-15,0-2 1 0,0 12-1 16,0 12 5-16,0 4 4 15,4 25-7-15,-1 24-3 16,-3 8-5-16,4 11-1 16,0 17-1-16,-1 8 0 15,-3-12 0-15,0 1 0 16,-3-14 0-16,-4-5 0 16,0 2-2-16,-4-2-1 15,1-14-3-15,-4-5 1 16,3-10-4-16,-3-9 0 0,0-13-1 15,4 0-2-15,-1-6 3 16,0-6 2-16,1-7-2 16,-1-2 0-16,1-1-1 15,3-6-2 1,0-13-2-16,3-2-1 0,1-7 4 16,3-6 1-16,0-10 0 15,4 0-2-15,6-2-2 16,4 2 1-16,8 10 1 15,2 3 0-15,5 3-3 16,-1 6 2-16,4 7-1 16,0 9 0-16,-1 0 2 15,5 9 2-15,-8 7-1 16,0 9-1-16,-3 3 1 0,0 3 1 16,-4 10 1-16,-3-3 1 15,-8-4 6-15,-6-2 6 16,-8-4-2-16,-6-3 2 15,-8 0-7-15,-3-6-3 16,-3 9-3-16,-5-9-3 16,-2-4 1-16,-12-5-1 15,-6-1 0-15,-4-2 0 16,-7-4 0-16,4-3 0 16,7-3-14-16,3-1-5 15,7 1-21-15,7 0-8 16,8 3-25-16,3-6-11 15,10 0-90-15,15-7-48 16,6-12 105-16</inkml:trace>
  <inkml:trace contextRef="#ctx0" brushRef="#br0" timeOffset="15767.13">13617 2977 304 0,'11'-7'112'0,"-4"4"-87"0,7-3 13 0,-7-3 1 15,4 5-10-15,3-2 0 16,3 0-10-16,8 3-1 16,0-4-11-16,3 4 2 0,0 3 2 15,0 3 5-15,1 7 2 16,-1-1 4-16,0 7 1 15,-3 3 1-15,-8 3 2 0,-2 3-5 16,-8 12-3-16,-7 1-6 16,-7 9 0-1,-4 0-7-15,-3-3-1 16,0 3-2-16,0-6-2 0,0-4-2 16,3-2 1-16,4-4 1 15,3 1 2-15,4-4-1 16,4-9-1-16,3 3 3 15,7-7 0-15,7-5-1 16,4-4 1-16,3 0-2 16,0-3-1-16,1 1 1 15,-5-1 1-15,-3 0-28 16,1 0-9-16,-5 0-38 0,1 6-16 16,-4 1-103-1,0-1-50-15,-7 16 120 16</inkml:trace>
  <inkml:trace contextRef="#ctx0" brushRef="#br0" timeOffset="18080.05">13952 5466 212 0,'0'-3'82'0,"0"0"-64"0,0 0 11 0,0 3 2 16,0 0-8-16,0 0-1 16,0 0-4-16,0-3 1 0,0-4-10 15,0-2 8-15,0 6 3 0,4-3-2 16,-4 6 0-16,0-4-4 16,0-2 1-16,0 6-2 15,0-3 0-15,-4 3-3 16,1-6 1-16,-1 6-2 15,1 0 2-15,-1-3 3 16,-3-4 1-16,0 7-4 16,0 0 1-16,0-3-1 15,0 0 1-15,0 0-2 16,0 3-1-16,0-3-5 16,-4 3-1-16,1 0 1 15,-4 3 2-15,-4 3-1 16,-3-3 0-16,0 7-1 0,-4-1 0 15,-3 10-2-15,-4 3-2 16,4 9 1-16,-1 13-1 16,5 6-3-16,3 4 2 15,6-4 3-15,5-3 1 16,3-3-4-16,0-3-1 16,7-7 3-16,3 0 1 15,8-5 0-15,3-7-2 16,7-4 3-16,7-2 0 15,4-6 1-15,3-4 0 16,1-3-2-16,-5-6 1 16,-2-7 0-16,-1-2 1 15,0-7-2-15,-3 0 1 16,0-6 0-16,-4-9 1 16,-4-7-2-16,-3-6-2 15,-3 0 1-15,-4 0-1 0,-3 9 0 16,-4 4 2-16,0 5-1 15,-4 4 2-15,4 7 0 16,-3 5 3-16,-1 7-5 16,0 6-1-16,1 15 0 15,3 14 0-15,0 8 0 16,3 7 0-16,8 0 0 16,3-3 0-16,4-4-3 15,-1-5 0-15,5 2 2 16,-5-9 2-16,-3 0-5 15,0-6 1-15,-3-6-54 16,0-4-22-16,-8-2-64 16,4-4-24-16,-10-13 22 15</inkml:trace>
  <inkml:trace contextRef="#ctx0" brushRef="#br0" timeOffset="21956.51">11053 4971 244 0,'-8'-3'90'0,"5"-4"-70"0,-1 7 13 15,4 0-1-15,-3 0-2 16,-1 0 2-16,1 0-2 16,-1 0-1-16,4 4-16 0,0-4 5 0,0 0 5 15,0 0 1-15,7 0 1 16,0-4-3-16,8 1-2 15,2-3-4-15,8 0-2 16,7 3-2-16,3-1 0 16,11 1-2-16,-4 0-1 15,4 3 1-15,0 0 1 16,3 0-1-16,8-6-1 16,13 6-3-16,8-3-1 15,3-4 1-15,-3-2 3 16,13 0-2-16,12-1-2 15,-1-5 0-15,-7 2 1 16,0 4-3-16,8 6 0 16,-1-4-1-16,-3 7-2 15,-11 7 1-15,-3-4 1 16,3 3-1-16,4 0 2 0,3 0 2 16,-7-2 2-16,-7-1-1 15,7 0-1-15,8-3-1 16,2 3 0-16,-6 0-2 15,-11 0 1-15,-3 4-2 16,3-4-1-16,-3 6 1 16,-1-3-1-16,-3-3 2 15,-10-3 3-15,-4 0-2 0,-11 0 0 16,-7 0-1-16,-6 0 1 16,-8 0-2-16,-3 0 2 15,-8 0-4-15,-3 7 0 16,-3-4 5-16,0-3 2 15,-4 6-18-15,-4-3-9 16,1-3-66-16,-4 0-29 16,7-12-105-1</inkml:trace>
  <inkml:trace contextRef="#ctx0" brushRef="#br0" timeOffset="23676.85">2441 11358 224 0,'-10'-3'85'0,"6"-4"-66"0,4-2 10 16,0 6-1-16,0-3-3 16,0-4 0-16,0-2-8 0,7-1 0 15,4-3-10 1,6 1 9-16,12-1 6 0,13 0 2 0,-3 13 1 15,7 3-6-15,3 3 1 16,-7 16 0-16,-3 13 0 16,0 15-5-16,-11 9-1 15,-3 4-4-15,-7-4 1 16,-8 16-6-16,-3 7-1 16,-7 2-2-16,-3 1-2 15,-4-1-2-15,-4-6 1 16,0-6 1-16,1 0 2 15,3 3-3-15,3-9 0 16,8 0-1-16,6-13 0 16,8-9 2-16,7-13 0 0,13-15 2 15,5-17 3-15,17-14-2 16,-4-11 0-16,8 1-1 16,-8 0 1-16,1 3-2 15,-1 0-1-15,-3 12 3 16,0-2 0-16,-14 11-34 15,0-2-17-15,-4 6-26 16,-14 0-12-16</inkml:trace>
  <inkml:trace contextRef="#ctx0" brushRef="#br0" timeOffset="24733.46">3408 10853 256 0,'-4'-47'96'0,"4"31"-75"0,0 4 12 0,0 5 0 0,0 7-3 16,4 4 2-16,-1 8-11 15,4 19-3-15,0 17-10 16,8 14 1-16,6 7 2 0,3 13 2 15,5 37 3-15,-1-6-3 16,-3 3 0-16,-1 15-3 16,5-5-1-16,-1-16-1 15,-4-16 2-15,-6-10-7 16,7-12-2-16,-1-9-1 16,5-13 0-16,-1-12 0 15,4-13 0-15,17-9 4 16,15-7 2-16,13-9-5 15,-6 0-2-15,13-9 2 16,26-1 1-16,-1-2-3 16,-7-4 1-16,18 0 2 0,7 1 1 15,-10-4-1-15,-11 0 1 16,-11 7-2-16,0-1 2 16,-14 4-2-16,-3 2-1 15,-11 4 3-15,-11 0 0 16,-10 0-1-16,-3 3-2 15,-15-3 1-15,0 0-1 16,-7 0 0-16,-3 3 2 16,-4-4-1-16,0 1 2 15,-7-3-2-15,0 0 2 16,-3-7 0-16,-4-2 1 0,0-14 2 16,0-2 1-1,-7-10-1-15,-4-6-1 16,-10-9-1-16,-4-10 2 0,-14-31-3 15,-3-13-2-15,-11-15 0 16,4-23 1-16,-1 1-6 16,1-10 1-16,0 0 1 15,-4 26 3-15,7 18 0 16,3 28 2-16,8 16-4 16,7 13 0-16,7 15 1 15,7 9 2-15,3 11-6 16,0 5 1-16,4 3 1 15,4 4 1-15,3 3-2 0,-4-4 2 16,1 10 3-16,-4 0 3 16,-4 0 0-16,-10 0 0 15,-7 10-3-15,-4-1-2 16,-21 4 1-16,-14 5-1 16,-28 11-3-16,-4 8 2 15,-14 7-1-15,-17 3 0 16,3-6-9-16,0-3-5 15,-7-4-12-15,10-6-3 16,22 0-3-16,21 1 1 16,10-11-9-16,25-5-3 15,11-4-6-15,17-5-4 16,18-4-71 0</inkml:trace>
  <inkml:trace contextRef="#ctx0" brushRef="#br0" timeOffset="25366.1">3881 11279 284 0,'-11'-37'107'0,"7"15"-83"0,-3-6 6 0,7 15-3 15,0-3-9-15,4 4 0 16,3-1-2-16,4 10 0 16,6 6-8-16,1 13-3 0,3 9 1 15,4 19 1-15,-1 19 3 16,5 6 8-16,-8-3 3 15,-7-4-2-15,0-5 1 16,-3-7-9-16,-1-13-4 16,-3-2-4-16,0-13-3 15,-3-10 1-15,-1-5-1 16,-3-7 0-16,0-13 2 16,-3-6-3-16,-4-15 0 15,-4-13 1-15,-3-13 0 16,-4-9 0-16,1-3 2 15,-11-16-1-15,6-12 2 0,8-3-2 16,7 21-1-16,7 10 1 16,7 19-1-16,7 9-3 15,8 15 2-15,9 11-1 16,-2 11 0-16,2 17 2 16,5 24 2-16,-1 20 1 15,-3 8 3-15,-4 7-3 16,0 16-2-16,0 12 0 15,-10 0-1-15,3-15 0 16,0-13 2-16,-3-13-3 16,-4-12 0-16,-7-12-17 15,4-17-8-15,-11-5-46 0,-4-4-18 16,-3-15-69 0</inkml:trace>
  <inkml:trace contextRef="#ctx0" brushRef="#br0" timeOffset="25515.23">4089 11383 272 0,'3'6'101'0,"11"-9"-78"0,15-6 2 0,-8-1-3 15,-4-9-12-15,12 4-3 16,2-7-7-16,8-6 0 16,-4-4 0-16,8 10-3 0,3-3 2 0,-8 6-125 15</inkml:trace>
  <inkml:trace contextRef="#ctx0" brushRef="#br0" timeOffset="26349.13">4519 10828 252 0,'0'-10'96'0,"0"10"-75"0,0 0 17 0,0 0 1 16,0 0-8-16,0 0-1 16,0 0-5-16,0 0-4 15,0 0-11-15,0 0 0 0,0 10 3 16,0-1-5-16,0 10-2 15,0 12 1-15,0 4 0 16,4 6-6-16,3-1 0 16,0 1 1-16,0 0 1 15,-4 3 1-15,4 0 2 16,-3 6 1-16,-1 6 1 16,1-2-7-16,3-4 0 15,0-6-1-15,0-7 2 16,4-8-3-16,-1-1 0 15,4-6-1-15,1-7 0 16,2-2 4-16,-6-4 1 0,-4-2-4 16,7-4 1-16,-4 3 0 15,5-12 2-15,-1 3-1 16,0-7 2-16,0-2-2 16,7-7-1-16,-3-6-2 15,-4-7 1-15,0-5 1 16,-3-1 2-16,-4 1 1 15,-4 5 1-15,-3 1-2 16,-3 3 1-16,-8 3 0 16,0 6 1-16,-6 0-2 15,3 10-2-15,-15 5 1 0,5 4-1 16,-4 4-3-16,-1-4 2 16,8 6 1-16,-4-3 2 15,11-3-3-15,4 0-2 16,6 0 2-16,8-9 2 15,3-1-2-15,7-6-2 16,4-5 2-16,-1-11 0 16,-3-9 1-16,0-2 2 15,-3-5 5-15,0-2 6 16,-4 10-5-16,-4-7 0 16,-3 9-4-16,-3 3-1 0,-8 1-3 15,-3 6-1-15,-7-1 3 16,0 17 1-16,-8 3-4 15,5 2 1-15,-1 7-2 16,4 3 0-16,10 1-27 16,1 2-10-16,6 0-34 15,11 3-11-15,7-2-71 16</inkml:trace>
  <inkml:trace contextRef="#ctx0" brushRef="#br0" timeOffset="26665.94">4949 10982 296 0,'4'-4'110'0,"0"-2"-86"0,-1-6 7 0,1 2-4 16,-4-2-6-16,0-4-1 16,0 0-4-16,0 1 0 15,-4 5-9-15,-3 4 2 0,-4 9 4 16,1 13-5-16,-1 12-2 15,1 10 3-15,-1 5 4 16,4 5-5-16,0-1-2 16,14 6-3-16,0-3 0 15,11-3-4-15,-1-6 0 16,12-10 1-16,2-12 2 16,8-3-3-16,-11-13 0 15,4-6-1-15,-4-4-2 0,-3-2-50 16,-7 6-22-16</inkml:trace>
  <inkml:trace contextRef="#ctx0" brushRef="#br0" timeOffset="27239.81">5687 10483 344 0,'0'6'129'0,"3"4"-100"0,1 8 9 15,-4-8-3-15,3 9-20 16,1 3-6-16,3 12-5 16,0 4-4-16,0 9 1 15,0 9-1-15,4 7 2 0,3-3 3 16,7-10 4-16,0-6-2 15,11-13-2-15,7-3-5 16,7-15 0-16,-4-13 0 16,4-13 0-16,-4-9 0 15,-3-6 0-15,-4 0-44 0,0-4-18 16,-13 1-99 0</inkml:trace>
  <inkml:trace contextRef="#ctx0" brushRef="#br0" timeOffset="27507.81">6078 10198 348 0,'-10'-7'132'0,"10"7"-103"0,0 10 12 0,3-10-3 15,4 9-17-15,4 10-2 16,0 9-5-16,6 22-1 0,4 19-7 15,4 7-4-15,-7 15 1 16,6 31-2-16,8 3 2 16,7 7-4-16,-4 15-2 0,8-12-7 15,2-13-4-15,-9-18-23 16,2-13-11-16,-2-13-26 16,-4-6-11-16,-4-12-47 15</inkml:trace>
  <inkml:trace contextRef="#ctx0" brushRef="#br0" timeOffset="28077.65">5006 13233 208 0,'-11'-75'79'0,"11"49"-61"0,-3-5 17 15,3 19 5-15,3-1-12 16,1 4-1-16,3 9 1 16,11 6 3-16,-1 10-17 15,4 9-1-15,8 19 0 0,2 18-1 0,5 14 1 16,-8 8-5 0,4 4-3-16,6 19-2 0,1 5-3 15,4-11 1-15,-1-1-1 16,-3 4-3-1,-4-4 2-15,-7-9-37 0,-7-16-14 16,-3-15-23-16,-7-13-8 16</inkml:trace>
  <inkml:trace contextRef="#ctx0" brushRef="#br0" timeOffset="28363.28">4777 14678 252 0,'-22'35'96'0,"37"-26"-75"0,2 13-3 0,-6-19-8 0,10-6 7 16,18-9 6-16,21-10 8 16,7-10 6-16,3-8-20 15,8-14 2-15,17-18 1 0,7-6-2 16,-3 12-1-16,0 3-12 15,0 10-5-15,3 9 2 16,-7 6 0-16,-6 4-3 16,-19 6 1-16,-10 6-20 15,-11 12-7-15,-6 7-46 16,-11 3-17-16,-4 13-42 16</inkml:trace>
  <inkml:trace contextRef="#ctx0" brushRef="#br0" timeOffset="28770.24">5313 15039 268 0,'-28'34'101'0,"28"-34"-78"0,0-6-5 0,7 0-5 16,3-7 5-16,18-6 8 0,18-18 2 15,18-20 1-15,3-8-16 16,3 5 5-16,15 7 5 0,-7 9 8 16,-1 12 3-16,-13 17-7 15,-15 15-4 1,-14 19-9-16,-13 34-1 16,-15 6-8-16,-11 1-1 15,-6 15-2-15,-8 1-2 0,0-4 1 16,4 0-1-16,11-19-3 15,10-6 0-15,10-9-1 16,12-19 0-16,13-16 3 16,-3-19 0-16,3-12-2 15,11-7 2-15,-7-2 1 16,7-4 2-16,0 3-10 16,-4 1-4-16,0-4-47 15,-13-6-21-15,-1-3-94 16</inkml:trace>
  <inkml:trace contextRef="#ctx0" brushRef="#br0" timeOffset="29592.94">12012 3143 260 0,'-3'-19'99'0,"3"16"-77"0,0-3 13 16,0 6 3-16,3 0 2 15,1 9 3-15,-1 10-10 16,1 9-5-16,3 13-16 16,3 12 3-16,1-3 5 0,3 7-7 0,0 15 0 15,4 19-5-15,-1 0 0 16,1 3-7-16,-4-13-1 15,0 13 0-15,-3-6 0 16,-4 0-27-16,0-16-11 16,-4-12-28-16,-3-10-10 15,4-13-77 1</inkml:trace>
  <inkml:trace contextRef="#ctx0" brushRef="#br0" timeOffset="30296.93">12058 5344 236 0,'-18'-9'88'0,"15"-1"-69"0,-1-2 15 0,4 12 1 16,0 0-3-16,4-4 3 15,3 4-4-15,7 0 1 16,11 0-18-16,10 0 5 0,11-6 2 15,7-6 4-15,3-4 2 16,8 10-3-16,10 3-1 16,3 9 5-16,-6 6 3 15,-11 7-6-15,-14 9-3 16,-15 4-8-16,-13 5-1 16,-18 23-8-16,-14 6-1 15,-11 0-2-15,-6-4-2 16,-1-5 1-16,4-10 1 0,3-3-3 15,7-7-2-15,8-5-1 16,10-4 3-16,14-6-2 16,14-13 1-16,14 1 4 15,8-4 1-15,-1-6-1 16,1 0 1-16,-5 0-4 16,-6-6 0-16,0 6-1 15,-4 0 0-15,-3-3-53 16,0-4-23-16,-4-2-76 15,0-1-31-15,-3-5 37 16</inkml:trace>
  <inkml:trace contextRef="#ctx0" brushRef="#br0" timeOffset="31285.65">14439 2513 328 0,'-70'-26'123'0,"48"8"-95"0,-20-1-8 0,25 6-11 15,-12-12-12-15,-10-12 2 16,-6-14-1-16,-8 8 0 15,0-1 2-15,-4-3 0 0,-13 6 0 16,-22 3 2-16,-10 1 1 16,-11 8 3-16,-25 17 1 0,-6 2 1 15,-19 14 2-15,-13 14-1 16,0 11 0-16,-22 43 1 16,11 6 4-16,-18 13-8 15,8 31-1 1,3 23-1-16,-11 11 0 0,18 39 2 15,0 15 1-15,4 12 3 16,31 29 4-16,25-9-8 16,28 15-1-16,29-13-3 15,28 20 1-15,24-17 0 16,25 7 1-16,35-12-2 16,36 2 1-16,10-30-2 15,39 2 2-15,18-25 0 16,24-25 3-16,18-28 8 0,21-22 3 15,7-28 3-15,32-28 2 16,4-32-3-16,20-22 0 16,1-25-4-16,-7-37 1 15,59-44-7-15,-38-16-1 16,-11-41-2-16,-31-9-1 16,-8-38-3-16,-14-9 1 15,-28-38-2-15,-10-6-1 16,-29-16 1-16,-39-25 1 15,-38 6-6-15,-53-12 1 16,-47-6-1-16,-31 15 2 16,-28 4-1-16,-53 30 1 15,-17 11-3-15,-40 61 1 0,1 58-3 16,-33 43 0-16,1 38-5 16,-11 50-3-16,25 31-31 15,3 16-13-15,29 3-114 16,24 0-81-1,15-12 103-15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05:31:06.86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868 10543 156 0,'0'-10'60'0,"0"4"-47"16,3-4 10-16,-3 4 3 0,0 0-11 15,0-3-1-15,0-1-4 16,0 4-1-16,0-4-5 16,7 7 2-16,-7-3 0 0,0-3 2 15,0 6 2-15,0-4 1 16,0-2 1-16,0 6-6 16,0-4-2-16,0 1 2 15,0 0 1-15,0 0 1 16,0-1 2-16,0 4-3 15,-7-3-2-15,4 3 0 0,-1 0-1 16,1 0 0-16,-1 3 0 16,-3 0 0-16,0 0 2 15,0 0-3-15,-3 3-2 16,-1 0 0-16,0 3 1 16,-3 3-1-16,0 4 2 15,0 0-2-15,-4 2-1 16,4 4 1-16,0 3 1 15,0 0-1-15,0 0-1 16,7 0 1-16,-4 3 1 16,1-3-1-16,-1 6-1 15,1-3 3-15,2 0 0 16,5 0-1-16,3-3-2 16,3 7 1-16,5-4 1 15,2 0 1-15,4 0 1 0,4-3-2 16,0 3-2-16,3-10-2 15,3-2 1-15,5-7 5 16,-5-3 5-16,-3-6-5 16,4-3-2-16,0-7-1 15,0 1 1-15,-4-7 1 16,-4 7 1-16,-3-7-2 16,4 0-2-16,-4-3 1 15,0 0 1-15,0-3-3 16,-7 0 0-16,-3 0 1 15,-4-3 2-15,0-1-1 16,0 1-1-16,-4 0 1 0,1 3-1 16,-1 0 0-16,-3 3 0 15,4 3 0-15,-1-3 0 16,1 10 0 0,-1-4 0-16,1 10-3 0,3-1 2 15,0 7 3-15,3 10 1 16,1 2-1-16,-1 13 1 15,4 4-2-15,4 2 2 16,0 0 0-16,-1-3 3 16,1 10-1-16,3-3 0 15,-4-1-3-15,8 1 1 16,0 2-2-16,-1 1 2 16,1-4-2-16,-4 1-1 15,-3-10 1-15,-1-3-1 0,1-6-3 16,-8-7 0-16,1-9-31 15,-1-9-13-15,1-10-99 16</inkml:trace>
  <inkml:trace contextRef="#ctx0" brushRef="#br0" timeOffset="511.21">960 9843 208 0,'-7'-18'79'0,"7"14"-61"0,0-5 12 0,0 0 4 16,0-1-9-16,0-2-2 15,3-1-7-15,1 1-2 16,3-1-8-16,0 0 3 0,0 4 3 16,3 3 0-16,8 3 1 15,-4 6-1-15,4 3 0 16,-1 7 2-16,12 5 4 16,-8 4-4-16,3 7 0 15,-6 2-2-15,-7 13 2 16,-1-3-7-16,-6-4-2 0,-1-2-3 15,-3-4 1-15,0-6-4 16,0 3 0-16,0-9 3 16,4 0 1-16,-1-6-6 15,4-1 0-15,4-3 1 16,3 1 3-16,4-7-2 16,6 0 0-16,-2-3 1 15,-1-6 0-15,0-4 2 16,0 1 1-16,0 0-8 15,0-1-4-15,-3 1-46 16,-4 3-21-16,-3-4-76 16</inkml:trace>
  <inkml:trace contextRef="#ctx0" brushRef="#br0" timeOffset="1097.27">1658 9320 220 0,'-3'-7'85'0,"3"4"-66"0,-4-3 10 0,0 3 2 15,1-3-8-15,-1 6 1 16,-3 0-7-16,-3 0-2 16,3 9-9-16,0 0 5 0,0 23 2 15,0 18-4-15,7 13-3 16,3 6 3-16,4 25 4 15,4 28-7-15,10-6-3 16,0 3-2-16,4 13 1 16,7-13-1-16,-1-16-1 15,5-15 1-15,-8-16-1 16,4-12 0-16,-4-10 2 16,7-9-1-16,-7-10-1 15,0-6-28-15,1-6-14 16,-1-6-99-1</inkml:trace>
  <inkml:trace contextRef="#ctx0" brushRef="#br0" timeOffset="2241.86">2427 9981 184 0,'0'-22'71'0,"0"13"-55"0,0-10 9 0,0 16 1 16,0-3-6-16,0-4 0 16,0 7-2-16,0-3 0 15,0 0-9-15,-3 3 1 0,-1-1 3 16,1 4-3-16,-5 4 2 16,1 5-3-16,-3 0 2 15,-4 16-4-15,3 4-2 16,1 2 0-16,-8 3-1 15,7 1-2-15,1 3 1 16,-1-1-4-16,8 4 0 16,-1 3 1-16,4 0 0 15,4 0 0-15,-1-7 0 0,8-2 6 16,3-10 4-16,7-9-3 16,-3-10-2-16,3-6-2 15,0-10-3-15,0-5 3 16,4-4 0-16,0-6 5 15,-4-3 3-15,0-1-6 16,-7 4-3-16,-3-6-1 16,-8-10 1-16,-3 4 1 15,-3 2 1-15,3 1-7 16,-7 5 0-16,-1 7 7 16,1 7 7-16,0 8-3 15,4 11-2-15,-1 5-6 16,4 10-2-16,0 3 1 15,7 3 2-15,4 0 0 0,3 3-1 16,-3 0 1-16,10 7-1 16,0-4-3-16,4 1 2 15,3-4 1-15,-7-9 0 16,4-1 0-16,-4-8 2 16,0-7-1-16,0-3-1 15,-7-3-35-15,-3-3-16 16,0-1-51-16,-8 1-23 15,1 6 15 1</inkml:trace>
  <inkml:trace contextRef="#ctx0" brushRef="#br0" timeOffset="2646.09">2970 10085 236 0,'-17'15'88'0,"13"-15"-69"0,4 0 15 0,0 0 1 16,0 0-12-16,7-3 0 15,7 0-5-15,4 0 0 16,7-3-9-16,3 3-1 0,0-4 2 16,7-2-6-16,4 6 0 15,-7-3-4-15,-4-4-1 16,0 7 1-16,-3-3 2 15,0 3-1-15,-8-1-1 16,1 1-39-16,0 3-19 16,-1-3-76-1</inkml:trace>
  <inkml:trace contextRef="#ctx0" brushRef="#br0" timeOffset="3588.51">3849 9605 188 0,'0'-25'71'0,"0"16"-55"0,0-7 11 0,3 6 3 16,-3 1-7-16,0 0 1 0,0 6-7 15,0-7 0-15,0 4-10 16,0-4 0-16,0 1 3 0,0 0-4 15,-3-1 2-15,3 1-1 16,-4-1 3-16,1 4 1 16,-1 0 1-16,1-4 0 15,-4 10 0-15,0-3-2 16,-4 3 1-16,0 3-4 16,4 7 1-16,-7 2-5 15,0 7 0-15,-3 6 1 0,2 4 2 16,1 2-1-1,0 0 0-15,0 4-1 16,0 5 0-16,3 4-2 16,-3 10-2-16,4 12 1 0,-1 3 1 15,4-4-1-15,4-5 2 16,3-7 4-16,3-3 6 16,4-3-9-16,7-6-2 15,0 3 2-15,0-6 5 16,8-13-3-16,2 0-1 15,1-9-5-15,3-10 0 16,-3-6 2-16,3-6 1 16,0-7-4-16,1 4 1 15,2-4 0-15,-10-3 2 16,-3-2 1-16,-4-4 1 16,-7-3-2-16,-7-1 1 0,-3-2-2 15,-8 0-1-15,-3 3 1 16,0 3-1-16,0 6 0 15,-7 4 2-15,-8 9-3 16,5 6 0-16,-1 6 1 16,4 7 0-16,3 0-3 15,-3-1 2-15,11-2-12 16,2-1-7-16,5-5-22 16,6-7-11-16,5 0-54 15,2-7-23-15,4-8 15 16</inkml:trace>
  <inkml:trace contextRef="#ctx0" brushRef="#br0" timeOffset="4433.34">4032 8987 228 0,'4'-15'85'0,"3"18"-66"0,7 9 12 0,-3 1 3 0,6 9-3 16,4 6 2-16,4 7-5 16,7 2-3-16,-4 10-13 15,4 13 3-15,0 15 5 0,3 16-7 16,-7 0 0-16,4 9-3 16,0 19-1-16,-4-9-3 15,-14-3 1-15,-7-13 0 16,-4 0 3-16,-3-3-5 15,-3-10-1-15,-1-18-2 16,-3-3 1-16,4-16-2 16,-4-10-1-16,0-6-24 0,3-9-9 15,1-3-32-15,-1-7-11 16,4-6-68 0</inkml:trace>
  <inkml:trace contextRef="#ctx0" brushRef="#br0" timeOffset="13126.89">917 13681 128 0,'4'-3'49'0,"-1"-3"-38"0,1 3 10 16,-4-4 2-16,0 4-2 16,3-3 2-16,-3 0-9 15,0 3-1-15,0-4-7 0,0 7 0 16,0-3 4-16,0-3-2 0,0 6 1 16,0 0-1-16,0 0 2 15,0 0-1-15,0 0 0 16,0 3 1-1,0 0 1-15,-3 0-1 0,-1 4 1 16,1 2-4-16,-1 0 1 16,-3 10-1-16,0 13 1 15,0 2-2-15,0 7 1 16,0 9-4-16,-4 0 0 16,8 3-1-16,3 7-2 15,0 6 5-15,3 19 1 16,11-7-2-16,-3-9-1 15,0 3-1-15,3-9-2 16,-4-4 1-16,4-5 1 16,4-7 1-16,0-3 1 15,-1-7-2-15,5-9 1 0,-8 1-4 16,0-11 0-16,-4-2 1 16,1-7 2-16,3 1-1 15,-7-4-1-15,0 0 3 16,0-2 0-16,-3 2-39 15,-1 0-15-15,1 0-81 16</inkml:trace>
  <inkml:trace contextRef="#ctx0" brushRef="#br0" timeOffset="14625.03">1489 14108 176 0,'0'-7'66'0,"0"4"-52"0,0-9 8 0,0 12 1 16,0-10-3-16,0 7 0 15,0-3-4-15,0-4 0 16,0 7-9-16,-4-3-2 0,1 0 1 16,-1-4 1-16,1 4 3 15,-1 0-3-15,-3 0 1 16,0-1-1-16,0 4 1 15,-4 3-2-15,1 3-1 16,-1 4-3-16,-3 2-2 16,0 4 1-16,-7-1 1 15,3 7 1-15,1 6 1 0,-1 0-2 16,4 10-2-16,0 5 1 16,3 7-1-16,4 0-3 15,3 0 2-15,4 0 1 16,4-6 0-16,3-3 0 15,4-4 0-15,-1-2 0 16,1-4 0-16,3-3 0 16,0-6 0-16,4-4 0 15,-1-8 2-15,4-4 1 16,-3-6 3-16,0-10-3 16,-4 4 0-16,4-10 1 15,-1 0 0-15,1-6-2 0,-1-9-2 16,-2-13 1-16,-5 3-1 15,1-3 0 1,-4 3 2-16,-7 3-1 0,0 3-1 16,-4 1 1-16,1 8 1 15,-4 4-1-15,3 3-1 16,1 0 1-16,-1 4-1 16,1 8-3-16,3 1 2 15,0 9 3-15,0 6 3 16,3 4 0-16,4 2 2 15,0 7-2-15,4 9 2 16,-4 3-4-16,7 7 0 16,4 3-1-16,-1 0-2 15,4-7 1-15,1 4 1 0,-1-10-1 16,-7-3-1-16,3-9-2 16,-2 3 1-16,-1-10 1 15,-4 7 0-15,4-7-3 16,-7-3 0-1,0-3-38-15,1-3-15 0,-8-6-78 16</inkml:trace>
  <inkml:trace contextRef="#ctx0" brushRef="#br0" timeOffset="17297.55">2099 13678 176 0,'-3'-6'66'0,"6"3"-52"0,-3-4 10 0,0 7 2 16,0 0-11-16,0 0-1 16,0 0 1-16,0 0 2 15,0 0-9-15,0 0-2 0,0 0-2 16,4 0 2-16,-1 7 1 16,4-4-1-16,0 6-1 15,0 10-3-15,7 6 1 16,-3 10 2-16,3 2 4 15,-3 13-4-15,3-6-1 16,0-3-2-16,0 6-2 16,-3-3 3-16,-1 0 0 15,1 9 1-15,3-3 0 16,-7-9-5-16,0 3 1 16,0-10-2-16,-3-5 0 15,-1-4 4-15,1-6 1 16,-1-4-4-16,1-2 1 15,-4-4 0-15,3-3 2 16,-3 1-1-16,4-4-1 0,-4-3-10 16,0 0-6-16,0 0-43 15,0-6-19-15,-4-4-23 16</inkml:trace>
  <inkml:trace contextRef="#ctx0" brushRef="#br0" timeOffset="17625.5">1958 14042 212 0,'0'-6'79'0,"3"2"-61"0,8-2 8 0,0 3 1 16,6 0-5-16,11-3 1 16,1-1-3-16,10 1-1 15,6 0-10-15,-6-4-3 0,4 1 0 16,2 3-3-16,-9-4 0 16,-1 7-1-16,11-3 1 15,-7 3-2-15,-4-4-1 16,4 4-8-16,3-3-3 0,-10 6-47 15,0-9-19-15,-1-1-34 16</inkml:trace>
  <inkml:trace contextRef="#ctx0" brushRef="#br0" timeOffset="18241">2604 13590 208 0,'-4'-6'79'0,"4"-3"-61"0,7-1 8 0,0 1 1 16,4-1-3-16,6 1 1 15,1 0-3-15,0-1 1 16,6-2-13-16,5 2 5 0,-5 1 3 15,4 3 3-15,-10 6 4 16,3 3-4-16,-3 3-1 16,-4 6-5-16,-3 1-1 15,-4 0-8-15,-4 5-2 16,-3 1-2-16,-3 0-2 16,-1 0 1-16,1 0 1 15,-1-1-1-15,1 1 2 16,-1 3-4-16,4-3-2 15,4 9 2-15,-1-3 0 16,4 0-2-16,4-6 0 16,6 0 2-16,1 3 2 0,3-6 0 15,7-1-1-15,8 1 1 16,6 0-1-16,-7-4 0 16,4 7 2-16,-4-3-3 15,-10-4 0-15,-4 7 1 16,-3-3 2-16,-8 3-1 15,-6-1 2-15,-8-2-2 16,-6 9-1-16,-11-3 3 16,-1 3 0-16,-9 7-1 15,-5-1-2-15,5-3 3 16,6 0 0-16,0-6-4 0,-3-6-1 16,7-7 1-16,3-2 0 15,4-4-26 1,4-3-9-16,3 0-24 15,7-3-8-15,0-4-71 16</inkml:trace>
  <inkml:trace contextRef="#ctx0" brushRef="#br0" timeOffset="18588.22">3207 13292 252 0,'10'-25'96'0,"4"19"-75"0,4 3 17 15,-4 3 3-15,0 3-9 16,4 3 1-16,-4 13-9 16,11 6-3-16,3 13-12 15,7 6 1-15,-3 3 1 0,3 6-4 16,-3 19 1-16,0 16-5 15,-11 6-2-15,-3-6 0 16,-4 0-1-16,-4 9 0 16,-3 0 0-16,4-6-3 15,-8-19 2-15,-3-9 1 16,0-13 0-16,0-9-36 16,0-13-15-16,0-9-60 0,0-13-27 15,0-6 29 1</inkml:trace>
  <inkml:trace contextRef="#ctx0" brushRef="#br0" timeOffset="19185.29">3803 13142 220 0,'-4'-10'85'0,"4"7"-66"0,-3 0 10 0,3 3 2 16,-4 0-4-16,1 0 2 16,-1 3-5-16,1 4-3 15,-1 5-11-15,1 7-4 0,-1 22 0 16,8 18-3-16,3 13-2 16,0 16 0-16,0 19 1 15,7 9-1-15,4 0 2 16,3 0-2-16,7 3 2 15,7-12-2-15,1-13-1 0,2-19-2 16,8-15 1-16,-7-17 1 16,3-8 0-16,-3-16-14 15,-11-4-3-15,1-15-35 16,-8-15-16-16,0-4-51 16</inkml:trace>
  <inkml:trace contextRef="#ctx0" brushRef="#br0" timeOffset="19777.61">4346 13537 200 0,'-7'-22'77'0,"4"0"-60"0,-1-3 4 0,1 16-1 16,-1-1 5-16,1 1 5 15,-5 9-3-15,-2 12-2 16,-1 4-13-16,4 6-3 0,-7 6 1 16,0 7-2-16,3 9 1 15,4 12-5-15,4 10-1 16,3 0-1-16,3-7 1 15,4-5-2-15,4-11-1 16,7-2 3-16,-4-16 0 16,0-9 3-16,4-7 1 0,-1-9-1 15,1-9-1-15,-4-13 1 16,-3-19 1-16,-1-6 1 16,-6 0 2-16,-4-3-3 15,-4 3-2-15,-6 3 2 16,2 0 0-16,1 13-1 15,4 3 1-15,-1 6 0 16,1 9 3-16,3 7-7 16,3 12-2-16,4 7-1 15,0 9 0-15,4 9 2 16,10 16 1-16,-3 9-1 16,7-5-2-16,3 2-2 15,0-6 1-15,7-6 1 0,-7-7 0 16,1-6 0-1,-5-6 0-15,5-6-36 16,-12-10-15-16,1-6-10 0,-4-6 0 16,0 0-71-1</inkml:trace>
  <inkml:trace contextRef="#ctx0" brushRef="#br0" timeOffset="20008.07">4717 13713 248 0,'3'3'93'0,"4"-3"-72"0,4 0 7 0,-4 0-2 0,3-3-5 16,8-4-1-16,0-2-4 16,-1-1 0-16,12-5-9 15,9 5-4-15,5-5 0 0,-8 2-4 16,4 1 0-16,-4 2-19 15,-10 1-7-15,-1 3-105 16</inkml:trace>
  <inkml:trace contextRef="#ctx0" brushRef="#br0" timeOffset="23269.27">5263 13220 192 0,'-7'-22'71'0,"7"16"-55"15,0-6 9-15,4 8 1 0,-1-2-4 16,5-3 1-16,-5-1-1 16,1 1-2-16,-1-1-10 15,1 1 2-15,-1 3 4 0,1 0 1 16,-4 6 1-16,0 0 4 15,0 6 1-15,7 9-8 16,0 11-2-16,0 17-5 0,0 17 0 16,7 3-1-16,0 3 3 15,0-7-5-15,4 4-1 16,3 0-2-16,-7 9-2 16,4-6 1-16,-4-10 1 15,0-9-3-15,-3-9 0 16,-1-10 1-16,-3-6 0 15,0-13-3 1,-3-9-39-16,-4 0-18 16,0-9-95-1</inkml:trace>
  <inkml:trace contextRef="#ctx0" brushRef="#br0" timeOffset="23631.66">5341 12794 244 0,'7'-22'90'0,"7"12"-70"0,7 4 8 16,-3 3-2-16,0 0-8 15,10 3 0-15,11 6-4 16,3 4 1-16,-3 18-8 15,3 6 7-15,4 13 5 0,-4 4 3 16,4 5 2-16,0 7 0 16,-11 21 0-16,-3 7-9 15,-11-6-2-15,-10 6-7 16,-11 9-2-16,-7 10-2 0,-4-7 1 16,-6-9-4-16,2-9 0 15,1-6 1-15,0-10 2 16,4-13-8-16,3-9-1 15,3-25-71 1,4-13-94 0</inkml:trace>
  <inkml:trace contextRef="#ctx0" brushRef="#br0" timeOffset="24879.57">15272 3820 312 0,'-4'6'115'0,"8"-3"-89"0,-4 4 14 0,0-7 1 16,7 0-12-16,0 0-2 15,3 0-11-15,5 3-5 16,2 0-6-16,4-3-2 0,8 3 3 16,2 3-3-16,5-6-2 15,2 4-3-15,-2-1 1 16,-1-3 3-16,0 6 1 15,-3-3-63-15,-7-3-29 0,-8-9-70 32</inkml:trace>
  <inkml:trace contextRef="#ctx0" brushRef="#br0" timeOffset="25084.43">15406 4171 288 0,'7'13'110'0,"11"-13"-86"0,10 0-2 16,-11-6-8-16,12-1-10 15,6 1-3-15,4 3 0 0,-1 3-1 16,-2 3-102-16,-4 0-43 16,-4 3 46-16,0 4 25 15</inkml:trace>
  <inkml:trace contextRef="#ctx0" brushRef="#br0" timeOffset="26634.89">17427 3447 184 0,'7'-6'71'0,"0"-4"-55"0,4 1 4 16,-4 3 0-16,0-1-1 16,0 1 1-16,0 0 0 15,0-4 2-15,-3-2-12 16,-1-1 5-16,1 4 5 0,-4-7-2 16,0 1 1-16,3 2-4 0,-3-6 1 15,0 3-3 1,0 1 2-16,-3 2-4 0,-4-2 1 15,-4 5 4-15,-3 1 2 16,-4 3-7-16,-3 2-4 16,-3 8-2-16,-5 2-1 15,1 3 2-15,0 10 3 16,0 9-4-16,-1 0-3 16,1 4-1-16,0 2-1 15,3 1-3-15,1 2 0 16,2 1 4-16,5 9 1 15,6-3-3-15,8-10-1 16,3 10-2-16,7-15 3 16,7-7 0-16,3-10 3 15,5-6-1-15,-1-9 2 16,7-9-2-16,4-10-1 16,0-7 1-16,3-2 1 0,-3 0-1 15,-4 3-1-15,-4-7 1 16,-2 7 1-16,-8 0 5 15,-4 6 6-15,1 0-5 16,-4 9 0-16,-7 13-4 16,0 3-3-16,0 7-3 15,0 5 1-15,0 7 1 16,0 3 0-16,4 4-3 16,3-1 2-16,3 0 3 15,4-3 1-15,4-3-4 16,0-9-1-16,-1-4-37 15,-3-3-14-15,0-15-22 16,1-7-6-16,-5 7-57 16</inkml:trace>
  <inkml:trace contextRef="#ctx0" brushRef="#br0" timeOffset="27110.44">17681 2566 228 0,'0'-10'85'16,"4"10"-66"-16,-1-12 21 0,1 6 4 0,-1-1-7 15,1-2-2-15,3 0-6 16,0-1-1-16,0 4-16 15,0 3 2-15,4 3 2 0,-1 3-4 16,4 6 1-16,0 7 1 16,1-3 1-16,-5 8 0 15,1 8 1-15,-4 8 3 16,-7 7 0-16,-7 6-8 16,-4 1-2-16,-3-8-5 15,0 1-1-15,3-6 1 16,1-4 0-16,3-2-5 15,3-10-1-15,4 3 3 0,7-6 3 16,7-7-1-16,8-2 0 16,9-1-3-16,5-9-3 15,-1 3 4-15,0-3 3 16,-3 6-1-16,0-6-2 16,-4 0-25-16,-7 0-9 15,-3 0-25-15,-4 0-11 16,-4 4-65-1,-3 5-70-15,-7 0 66 16</inkml:trace>
  <inkml:trace contextRef="#ctx0" brushRef="#br0" timeOffset="28237.53">16817 3967 196 0,'-7'-3'74'0,"7"3"-58"0,0-3 14 16,0 3 3-16,0 0-8 15,0 0-2-15,0 0-2 16,0 0 1-16,0 0-12 16,0 0 8-16,3 0 4 0,1 0 0 15,3 0-1-15,0 0-3 16,0 0 1-16,4 0-4 16,-1 0 1-16,4 0-7 15,4 0-1-15,0 0-2 16,3 0 1-16,4 3 2 15,3-3 2-15,3 0 1 0,5 0 2 16,-1-3-7-16,4 0-2 16,3-3 1-16,11 3 3 15,11-1-4-15,3 1-3 16,-4 0 1-16,1 0 0 16,-1 3 3-16,-3 0 3 15,7 0-2-15,7 0-2 16,4-3 0-16,-1 0 1 15,-6-3 1-15,7-1 1 16,10 4-7-16,4 0 0 16,-4 0 1-16,-7 0 3 15,-4 3-2-15,5 0 0 16,6 0 5-16,0 0 3 16,0-3-4-16,-10-4-2 15,-4 7 0-15,7-9-1 16,7 9 4-16,0-9 3 0,-6-1-9 15,-8 10 0-15,-4 0-2 16,4 0 2-16,4 6-3 16,3-2 0-16,-3-4 1 15,-8 9 0-15,-3-9 2 16,-3 0 3-16,-1 0-2 16,8 0 0-16,-8 0-1 15,1 9 1-15,-8-9-2 16,-3 0-1-16,-7 7-2 15,-4-1 1-15,-6 0 1 16,-5-3 0-16,1 0 0 0,0 1 0 16,3 2 0-1,4-6 2-15,0 0-1 16,-4-6 2-16,-7 2-2 0,-3 4 2 16,-7 0-15-16,-4 0-7 15,-4 0-21-15,-3 0-10 16,-3 4-35-16,-8-4-16 15,1 0-81 1</inkml:trace>
  <inkml:trace contextRef="#ctx0" brushRef="#br0" timeOffset="28929.31">18546 2393 280 0,'-4'-3'107'0,"0"-3"-83"0,1 6 4 0,3 0-2 15,-4 6-13-15,-3 4 0 0,-3 2-7 16,-4 7-2-16,0 19-2 16,-4-1 7-16,0 29 6 0,-3 16-3 15,0-1 1-15,0 7 1 16,3 22 3-16,1-1-7 16,6-8-1-16,7-13-5 15,8-1-1-15,7-5-1 16,6-4-2-16,8-9 1 15,3-9 1-15,4-10-1 0,0-12-1 16,-1-13 3-16,-2-6 0 16,-5-10-21-16,-3-6-8 15,-6-3-44-15,2 0-18 16,-3-3-51 0</inkml:trace>
  <inkml:trace contextRef="#ctx0" brushRef="#br0" timeOffset="29636.58">19096 2892 260 0,'3'-13'96'16,"1"-2"-75"-16,-1 12 6 0,1-4-2 0,-4 7-3 15,0 0 2-15,0 0 0 16,-4 0 0-16,1 0-13 15,-4 0 4-15,-4 10 3 0,-3-1-2 16,-7 7 3-16,-4-7-10 16,-3 7-3-16,-4 3-4 0,-3 0-2 15,0 9-2-15,3 3 1 16,4 4 3-16,3 5 1 16,4 11-4-16,3-8 1 15,4-2-2-15,7 3 0 16,7-16 2-16,7-3 0 15,7-6-3-15,4-3 2 16,7-13 1-16,3 3 2 16,0-12-1-16,4-7 2 15,0-15-2-15,-4-6-1 16,-3-7 1-16,-1 7 1 16,-3-1 1-16,-7 1 1 15,1-1 9-15,-8 4 3 16,-4 2 1-16,-3 8 0 0,-3-1-3 15,-1 9-1-15,1 7-10 16,-4 12-1-16,3 3-2 16,0 7 0-16,4 0 0 15,0 6 0-15,4 6 0 16,3 0 2-16,0 10-3 16,4-10 0-16,-1 0 1 15,1 4 0-15,-1-14 0 16,-2 7 0-16,-1-6-42 15,0-3-19-15,0-3-71 16,7-13-85 0</inkml:trace>
  <inkml:trace contextRef="#ctx0" brushRef="#br0" timeOffset="29833.14">19237 3086 316 0,'4'7'118'0,"10"-7"-92"0,10 3 2 0,-6-3-5 16,10 0-11-16,11 0-2 15,0 0-3-15,0-3-2 16,-1-4-3-16,-2 7-2 0,-8-3 3 16,-3 3-37-16,-4 0-17 15,0 3-91 1</inkml:trace>
  <inkml:trace contextRef="#ctx0" brushRef="#br0" timeOffset="30339.59">20038 2707 260 0,'3'-25'99'0,"-6"12"-77"0,-1 1 20 0,4 9 3 15,-7 3-10-15,0-7-3 16,-3 7-5-16,-5 7-2 16,1-4-14-16,-7 9 2 0,0 10 3 15,-4 7-2-15,-3 11 0 16,0 1-4-16,0 3-1 15,-1 9-3-15,5-3 1 16,6 13 2-16,4 0 5 16,10 6-8-16,12-13-3 15,9-6-2-15,11-3 1 16,11-12-1-16,4-10-1 16,2-6 1-16,-2-3-1 15,-4-10 0-15,3-6 2 16,-7-16 3-16,-7-3 4 15,-6-6 9-15,-12-3 6 16,-10 0-7-16,-10-4-2 0,-8 4-8 16,-7 6-5-16,-10 3-1 15,-11 7 1-15,-3 9-3 16,3 6 0-16,7 6-21 16,7 4-8-16,8 3-36 15,9-1-15-15,12 4-111 16</inkml:trace>
  <inkml:trace contextRef="#ctx0" brushRef="#br0" timeOffset="30727.85">20257 2384 300 0,'17'-9'112'0,"4"15"-87"0,18 6 20 0,-18-2 1 0,8 6-2 15,-8-7 3-15,14 22-6 16,-3 16-3-16,-1 22-21 16,1 16-1-16,-4 0 0 0,-3 6-6 15,-11 25-3-15,-7-10-2 16,-7-9-1-16,-3-12 0 16,-8-3 0-16,1-13-18 15,-5-13-5-15,-2-12-46 16,-4-3-20-16,0-10-102 15</inkml:trace>
  <inkml:trace contextRef="#ctx0" brushRef="#br0" timeOffset="32309.27">17290 4689 244 0,'3'-22'90'0,"1"12"-70"0,-1 1 2 15,1-1-4-15,-4 10-3 16,0-9 3-16,0 6-4 16,0 0 2-16,0 0-9 15,-4 3 2-15,1 0 2 0,-4 0 2 16,-4 3 5-16,0 0-4 0,-3 9 0 16,0-2-4-1,-3 9 1-15,-1 3-4 16,-3 6-2-16,0 3-2 0,-1 4-3 15,1-1 1-15,4 1-1 16,6-1 0-16,4-3 2 16,4 4-3-16,6-4 0 15,4 1 3-15,4-13 1 16,3-4 1-16,3-5 0 16,5-7-2-16,-1-6-2 15,0-7 3-15,4-5 0 16,3-4 1-16,0-3 0 15,0-3-2-15,-3-7 1 16,-4-5 0-16,-3 2 1 0,-4-2 0 16,-7 2 0-16,-4 7 6 15,-3 6 6-15,-3 9-6 16,-1 13-3-16,-3 10-4 16,0 5-3-16,0 4-2 15,4 9-1-15,-1 1 2 16,4-1 2-16,0 0 0 15,4 0 2-15,3-3-4 16,3 1 0-16,4-8-12 16,1-5-7-16,2-7-29 15,4-6-11-15,-3-6-62 16,0-4-65 0,-4-2 58-16</inkml:trace>
  <inkml:trace contextRef="#ctx0" brushRef="#br0" timeOffset="38237.14">16919 4162 180 0,'-3'-35'68'0,"6"23"-52"0,4-4 17 16,-3 7 4-16,-1-1-8 16,1 1 0-16,-1 3 1 15,1 3 4-15,-1-4-19 16,-3 7 7-16,-3 7 2 0,-1-4-1 16,-3 9-2-16,0 10-3 15,-3 6 1-15,-1 19-1 16,-3 7 0-16,0-1-3 0,-4 16 1 15,4 22-9-15,0 9-2 16,3-3-3-16,4-2 1 16,4-1-4-16,6-7-2 15,12-8 2-15,6-10 2 16,7-16 0-16,4-9 2 16,-1-6-4-16,-2-10 0 15,-8-6-37-15,-4-7-16 16,-2-2-83-1,-8-4-77-15,-7-9 76 16</inkml:trace>
  <inkml:trace contextRef="#ctx0" brushRef="#br0" timeOffset="39291.56">17738 4754 272 0,'-7'-3'101'0,"7"3"-78"0,0-3 4 16,0 3-3-16,0 0-1 15,7 0 3-15,3 0-7 16,4-3-1-16,8 0-11 16,6 0 0-16,7 0 3 0,4 3-6 15,0 0-2-15,-4 3-1 0,-3 0 1 16,-4 0-1-16,-3 0-1 15,-4 0-2-15,0-3 1 16,-3-3-17-16,-1-3-5 16,-3-3-35-1,0 2-15-15,1 4-55 16</inkml:trace>
  <inkml:trace contextRef="#ctx0" brushRef="#br0" timeOffset="39675.28">17907 4444 256 0,'-4'-6'96'0,"4"3"-75"0,4 6 12 15,-4-3 2-15,7 3-1 16,0 3 4-16,0 7-6 16,4 6-2-16,-4 12-16 15,0 13-4-15,-4 9 0 0,-3 4-2 16,0-4 1-16,0-6-5 15,0-3-1-15,0-3-1 0,0-7-2 16,4-3-2-16,-1-6 1 16,5-6-39-16,-1-6-15 15</inkml:trace>
  <inkml:trace contextRef="#ctx0" brushRef="#br0" timeOffset="40326.44">18225 4431 308 0,'3'-9'115'0,"1"3"-89"0,3-4 10 16,0 7-2-16,3-3-8 15,4 3-1-15,4-13-2 16,3 7 0-16,7 6-13 16,1 0 8-16,-1 3 2 0,0 3 3 15,-3 0 1-15,-4 12 0 16,-3-5 0-16,-4 2-5 15,-4-2-1-15,-6 5-10 16,-4-2-3-16,-4 0-3 0,-6 2-2 16,-1-5 1-1,-3 2 1-15,0-2-3 0,0 5-2 16,3-5 2-16,4-1 2 16,0 1-2-16,4-1 0 15,3 0 1-15,7 1 0 16,7-1-3-16,3 1 2 15,8 2 1-15,0 4 0 16,-1-1 0-16,5 14 2 16,-5-4-3-16,1 3 0 15,-4-3 1-15,-3 0 0 16,-4-3 2-16,-7 3 1 16,-3-3 7-16,-8 0 6 0,-3-3-8 15,-4-3-2 1,-6-4-4-16,-4 4 1 0,-4-4-2 15,0-2 2-15,-3-1-4 16,0-3 0 0,0-2-6-16,-1-4-3 0,8-4-30 15,3 1-11-15,8-3-23 16,3 0-6-16,3-1-17 16,8 1-4-16,3-10-33 15</inkml:trace>
  <inkml:trace contextRef="#ctx0" brushRef="#br0" timeOffset="40611.94">18715 4190 340 0,'14'-3'129'0,"0"12"-100"0,14 10 15 0,-14-6 1 15,8 9-5-15,6 6 3 16,4 6-11-16,-1 4-4 16,-2 9-16-16,-5 13-3 0,-10 12-2 15,-10 3 1-15,-8-3 0 16,-6-6-7-16,-4-7 0 16,0-2-1-16,-4-7 0 15,4-6-33-15,0-10-15 16,7-5-36-16,0-14-14 15,7-2-69-15</inkml:trace>
  <inkml:trace contextRef="#ctx0" brushRef="#br0" timeOffset="41028.37">19255 4262 264 0,'-14'-12'101'0,"10"5"-78"0,-3 4 22 0,3 0 4 15,1 0-11-15,-4-3-2 16,0-1-5-16,0 4 0 16,0 3-17-16,0 10 1 0,-4-1-1 15,0 16-7-15,1 3-2 16,-4 13-3-16,0 6 1 16,-4 22-2-16,4 6-1 0,3 7 3 15,8-4 0-15,3-12-6 16,3-3 0-16,4-10 1 15,4-9 1-15,3-3-19 16,0-13-7-16,4-9-28 16,-4-7-12-16,4-5-75 15</inkml:trace>
  <inkml:trace contextRef="#ctx0" brushRef="#br0" timeOffset="41556.53">19604 4560 236 0,'3'-19'88'0,"1"7"-69"0,-1-7 13 0,-3 9 2 16,0 1-3-16,0-3 2 15,-3-1-3-15,-1 4 1 16,-3 2-17-16,-3 4 5 0,-1 6 2 16,-3 4-3-16,-7 2 2 15,-4 4-5-15,-3 2-1 16,0 13-6-16,0 10-3 16,3 3-5-16,4 3-2 15,7-4 1-15,10-5 0 16,8-7 1-16,6-6 2 15,8-9 1-15,3-7 1 0,4-12-2 16,-1-13 1-16,-2 0-2 16,-1-12-1-16,-4-1 5 15,-3-2 4-15,-3 2 4 16,0 7 2-16,-4 3 3 16,-4 7 1-16,-3 2-8 15,-3 13-2-15,-1 10-5 16,1 8-1-16,-1 14-3 15,1 5-1-15,-1 7 1 16,8-3 0-16,3-10-3 16,0 4 0-16,3-10-27 15,4-3-10-15,0-9-33 16,4-7-11-16,0-3-90 16</inkml:trace>
  <inkml:trace contextRef="#ctx0" brushRef="#br0" timeOffset="41791.1">19741 4576 324 0,'-24'6'123'0,"24"-3"-95"0,0 0-8 16,14-3 33-16,7 0-22 15,11-3-10-15,7 0-5 0,-1 0-11 16,1 3-3-16,-4 0 1 0,-3 0-4 15,-4 0 0-15,-6 3-37 16,-1 0-16-16,-7 0-200 31,4 7 98-31</inkml:trace>
  <inkml:trace contextRef="#ctx0" brushRef="#br0" timeOffset="42057.11">20165 4218 316 0,'7'-6'121'0,"-4"9"-95"0,1 10 20 0,-1-7 4 16,4 10-8-16,1 6 0 15,-5 12-10-15,1-3-5 16,-1 10-15-16,1-3-8 0,-1 18 0 15,1-6-5-15,3 10 0 16,0-13-4-16,3 0-1 16,1-9-52-16,-4-7-24 15,0-6-95 1,0-6-41-16,0-10 111 16</inkml:trace>
  <inkml:trace contextRef="#ctx0" brushRef="#br0" timeOffset="42318.19">20412 4080 304 0,'14'-6'115'0,"3"9"-89"0,5 16 16 16,-12-10 4-16,4 13 1 15,4 7 4-15,3 14-12 16,0 1-4-16,4 7-20 15,-4-1 2-15,-3 9 3 0,-8 10-9 16,-6 0-3-16,-8 0-3 16,-3-12-1-16,-3-1-2 15,-4-9-2-15,0-9-35 16,-1-4-14-16,1-2-24 16,0-7-9-16,4 3-91 15</inkml:trace>
  <inkml:trace contextRef="#ctx0" brushRef="#br0" timeOffset="45190.21">21509 3698 208 0,'3'-10'79'0,"-3"7"-61"0,4-9 8 0,-1 5 1 0,1 1-5 16,0 0-1-16,-4 0 2 16,3 2 0-16,-3 1-12 15,0 3 7-15,0 0 2 0,-3 3-6 16,-1 4-3-16,-3 5-4 15,0 4 0-15,3 3-4 16,1 3-2-16,-1-10 0 16,4 7-1-16,0-3 0 15,4-4 0-15,-1-2 2 16,4-7 3-16,0-3 0 16,4-6 2-16,0-4 0 15,-1-6 1-15,1-2 2 16,-1 5 4-16,-3-12-2 0,-3 6 3 15,-4 0-6-15,0 1-1 16,-4 5 0-16,1-6 0 16,-4 16-4-16,0-3-1 15,0 12-3-15,-4 4-1 16,1 8 1-16,3 4 2 16,-1 0-3-16,5 0 0 15,3 0-1-15,0-3-2 16,7-7 5-16,0 4 1 15,4-10 0-15,3-2 1 16,0-8 0-16,0-2 1 16,-3 0-2-16,-4-4-2 15,-7 7-2-15,-4 3-1 16,1 0-73-16,-1 3-32 16,4 7-55-16</inkml:trace>
  <inkml:trace contextRef="#ctx0" brushRef="#br0" timeOffset="46497.47">22267 3817 208 0,'-10'-3'79'0,"10"3"-61"0,-4-3 17 16,4 3 3-16,0 0-7 15,-3 0 2-15,-1 0-4 16,1 3 0-16,-1 0-16 15,1 3 3-15,3-3 2 0,0 0-2 0,3 4 1 16,1-4-1 0,3 0 0-16,3 0-2 15,4 3-1-15,4-6-1 0,0 0 0 16,3 0-2-16,0-6 1 16,4 6-2-16,-1-3 0 15,1 3-3-15,3 0-1 16,11 0 1-16,11 0 3 15,17-3 2-15,0 0 1 16,3 0 0-16,8-1 0 16,24-2-2-16,7 0-1 15,-3 0 1-15,14 3 4 16,11-7-4-16,-8 4 2 16,-3 0-3-16,11 2 2 15,3 1-4-15,-14 0 1 16,-7 3-3-16,-1 3 0 0,1 4-6 15,-14-1 1 1,-11-3 0-16,-14 0 2 0,-7 7-1 16,-7-7 2-16,0 0-2 15,-3 3-1-15,-4 0 1 16,-4 1 1-16,-3-1-3 16,-11-3 0-16,-7 0 1 15,-3 3 2-15,-11-6-10 16,-7 4-2-16,-7-4-59 15,-3 0-26-15,-1 0-126 16</inkml:trace>
  <inkml:trace contextRef="#ctx0" brushRef="#br0" timeOffset="47362.03">23424 4416 228 0,'4'-10'88'0,"0"1"-69"0,-1 6 8 0,1 3 1 16,-4-10-2 0,3 4 4-16,-3-3-3 0,0 3 1 15,0-4-16-15,0 1 6 0,-3 2 3 16,-1 1-3-16,-3 3 2 15,0 6-7-15,-7 3-3 16,-4 7-5-16,-7 6-2 16,-3 6 1-16,-3-3 2 15,-1 12-5-15,4 4-1 16,-1 6 0-16,12-10 0 16,3-5 2-16,7 5 1 15,-1-6-1-15,12 4 1 16,0-7 0-16,10-6 1 0,0-4-2 15,10-9-2 1,-6 4 3-16,7-20 0 0,-4 10 3 16,0-21 3-16,7-14 0 15,-7-6 2-15,-3 7-6 16,-4-4-1-16,-3 4 4 16,-1-4 5-16,-3 10-5 15,-3 3 0-15,0 3 2 16,-4 9 4-16,0 4-8 15,-4 9-1-15,0 6-3 16,1 7 1-16,-1 5-4 16,1 8 0-16,-1 5 1 0,4 0 0 15,7 7-3-15,0-13 2 16,1-3 1-16,2 0 2 16,1-3-3-16,3-4-2 15,-4-5-42-15,4-7-18 16,-3 0-41-16,3-9-15 15,0-4-33 1</inkml:trace>
  <inkml:trace contextRef="#ctx0" brushRef="#br0" timeOffset="47950.85">23622 3980 284 0,'-14'-6'107'0,"17"-1"-83"0,1 4 19 16,-4 3 6-16,0 0-16 15,3 0-4-15,1 0-3 16,-4 0 0-16,4 0-14 15,3 0 0-15,3 3-1 0,4-3 0 16,4 0 3-16,7 7-5 16,3-7-1-16,4 0 5 15,-1 3 3-15,1 3 1 16,-7 0 1-16,-4-2-3 0,-3 5 1 16,-8 0-3-16,-3 1 2 15,-7 2-6-15,-7 1-3 16,-3 3-3-16,-1-4-3 15,0 4 1-15,1-4-1 16,-1 1-3-16,4-1 2 16,4-2-1-16,-1 9 0 15,8-4 0-15,3 1 0 16,3 0 2-16,1-1 0 16,3 1 0-16,0 3 0 15,4 0 0-15,-1-4 2 16,-2 4-3-16,-5-10 0 15,-3 4 5-15,-3 0 2 16,-8-1 2-16,-3-2 0 16,-7-4-2-16,0 9-1 0,-4-5-6 15,-3-7 1-15,0 3-16 16,3-3-6-16,4-3-49 16,0 0-19-16,7-3-116 15</inkml:trace>
  <inkml:trace contextRef="#ctx0" brushRef="#br0" timeOffset="49765.4">22528 2538 208 0,'0'-10'77'0,"-3"7"-60"0,-1 0 15 16,4 3 2-16,0-6-8 0,-3 6-3 16,-1 6-5-16,-3-6-1 15,0 6-9-15,-3 7 1 0,-5 2 4 16,1 11 6-16,-3 14 3 15,-1 17-5-15,0 2-2 16,4 13-5-16,0-3 1 16,7 10-4-16,4 5-2 15,6-2 0-15,4-13-1 16,4-6-2-16,3-10-2 16,0-6 1-16,0-6-1 15,-3-7 0-15,-1-6 0 16,-3-6 0-16,0-3 0 15,-3-9-25-15,-4 2-10 0,0-2-33 16,0-4-12-16,3-3-48 16</inkml:trace>
  <inkml:trace contextRef="#ctx0" brushRef="#br0" timeOffset="51268.53">22782 3002 200 0,'7'-13'74'0,"1"13"-58"0,-5-9 5 0,1 6-1 16,-1-4-3-16,1 4-1 15,-1-6-4-15,4 3 0 16,-3-1-7-16,-1 4 1 0,1-6 1 16,-1 2 3-16,1 1 1 15,-1-3 3-15,-3 3 4 16,0-1 1-16,-3-2 1 16,-1 3-5-16,-3-4-1 15,-3 7-4-15,-1-3 1 16,-3 6-4-16,0 0-2 15,-4 6 2-15,-3 3 0 16,0 1-6-16,-4 2 0 16,1 4-1-16,2 3 2 15,1 3-3-15,0 0 0 0,3 0-1 16,4 0 0 0,4 3 0-16,-1-3 0 0,8 0 2 15,3 0 2-15,3-4-1 16,11-8 2-16,0-1-2 15,7-6 2-15,4-3-2 16,0-3 2-16,3-3 0 16,0-3 1-16,1-4-2 15,-5-6 1-15,-3 7-2 16,-3-7 2-16,0 0-2 16,-4 0 2-16,-4 4 0 15,-3-7 1-15,0 3 0 16,-7 0 0-16,0 3 0 15,0 4 2-15,-3 2-1 16,-1 4 2-16,1 6-6 0,-1 6-3 16,1 4 1-16,-1 2 0 15,4 10 3-15,0-9 1 16,4 12-1-16,3-3 1 16,0 6-7-16,4-6 1 15,-1 3 1-15,4-3 1 16,0-3-2-16,-3-4 2 15,0-2-37-15,-4-4-16 16,0 1-26-16,-4-4-8 16,4 4-37-1</inkml:trace>
  <inkml:trace contextRef="#ctx0" brushRef="#br0" timeOffset="51694.67">23054 3024 236 0,'-3'-3'90'0,"6"3"-70"0,1 0 19 0,-1-7 5 15,4 7-12-15,4 0-3 16,-1 0-13-16,4 0-3 15,1 0-7-15,2 7 0 0,1-7 1 16,-1 3-6-16,5-3 0 16,-1 3-1-16,0-3 0 15,0 0-16-15,0 0-4 16,-3 0-43-16,0 0-17 0,-4 3-40 16</inkml:trace>
  <inkml:trace contextRef="#ctx0" brushRef="#br0" timeOffset="52680.94">23509 2757 212 0,'0'-9'79'0,"0"-1"-61"0,4 7 8 15,-4-3-1-15,3 3-7 16,-3 3 2-16,4-6-2 16,-4 6-2-16,0 0-8 15,0 6 4-15,0 3 3 0,0 7-1 16,0 9 2-16,0 3-5 16,0 4-1-16,0 2-6 15,0 4-1-15,3-4-1 16,1 1-2-16,-1-1 1 15,4-6-1-15,0 1 0 16,4-4 2-16,0-3-3 16,-1-4 0-16,-3-8-15 15,0-7-4-15,-3-3-36 0,-4 0-17 16,0 3-45 0</inkml:trace>
  <inkml:trace contextRef="#ctx0" brushRef="#br0" timeOffset="52995.79">23770 2566 236 0,'18'6'88'0,"-11"4"-69"0,3 8 15 15,-2-8 3-15,2 5-6 16,-3 14-1-16,0 8-3 16,0 10 0-16,0 3-15 15,0-2 0-15,0-1 1 0,0-4-5 16,1-2 0-16,-5-3-4 16,-3-1-1-16,-3-2-3 15,-1 3-1-15,-3-7-39 16,0 0-15-16,-4-6-17 15,-3-6-6-15,0 0-37 16</inkml:trace>
  <inkml:trace contextRef="#ctx0" brushRef="#br0" timeOffset="53351.87">24222 2459 252 0,'7'-12'96'0,"-7"5"-75"0,0 7 8 0,0 7-1 0,-7-4-4 16,-4 6 1-16,-6 10-3 15,-5 9 1-15,-6 13-13 16,0 22 3-16,0 6 3 0,7 0-6 16,3 3-1-16,4 0-5 15,7 3-1-15,10-6-3 16,11-3-1-16,8-6 1 16,9-13 0-16,5-7-22 15,-5-8-8-15,1-4-18 16,-4-12-5-16,-3-4-80 15</inkml:trace>
  <inkml:trace contextRef="#ctx0" brushRef="#br0" timeOffset="53983.48">24539 2720 236 0,'0'-10'90'0,"4"7"-70"0,-4-3 4 0,0 3-5 0,0-4-4 16,-4 4 4 0,-3 3 0-16,-3 0 3 0,-5 0-12 15,1 10 5-15,-3 2 5 0,-1 4-7 16,-3 6 0-16,0 6-7 16,0 6-2-16,-1 1-2 15,1-1-2-15,0-2 1 16,7-1-1-16,3-6 0 15,8-3 0-15,6 0 2 16,8-6 1-16,3-7 1 16,4-3 0-16,-1-6-2 0,5-6-2 15,2-6 3-15,1-1 2 16,0-9-2-16,-4 0-2 16,-4-9 8-16,-2 0 4 15,-5-4-2-15,-3 10 1 16,-7 0 2-16,0 9 3 15,-3 13-7-15,-4 6-1 16,0 13-5-16,-1 9-1 16,1-6-1-16,4 15-2 15,3-6-2-15,3-2 1 16,4 2-1-16,8-3 0 16,6-3 2-16,3 0 0 15,1-7-29-15,0-5-10 16,0-7-30-16,-4 3-9 15,0-3-68-15</inkml:trace>
  <inkml:trace contextRef="#ctx0" brushRef="#br0" timeOffset="54321.34">24811 2914 316 0,'-7'3'118'0,"10"-6"-92"0,1 3 4 0,3-3-3 16,0 3-16-16,4-3-1 15,3 3-6-15,0 0-3 16,3 0 0-16,1 0-1 0,0 3 0 16,-1 0-3-16,1 0 0 15,0 0-12-15,-1 0-5 16,-3 0-36-16,0 4-13 16,1-7-53-1</inkml:trace>
  <inkml:trace contextRef="#ctx0" brushRef="#br0" timeOffset="54667.46">25178 2638 280 0,'-4'-3'107'0,"4"3"-83"0,0 3 8 16,4 3-2-16,-1 4-7 0,-3 5 0 15,0 14-6-15,0 8-2 16,0 4-9-16,0-3-4 0,0 2 1 16,0-5-2-16,0-1 2 15,0-5-2 1,0-1-1-16,-3 3-4 0,3-6 0 15,0-3-14-15,0-6-3 16,0-4-9-16,0-2-2 16,3-4-11-16,1-3-3 15,3-3-68 1</inkml:trace>
  <inkml:trace contextRef="#ctx0" brushRef="#br0" timeOffset="54978.34">25351 2575 288 0,'7'25'110'0,"3"-9"-86"0,1 12 18 15,-1-12 1-15,5 12-10 16,6 0 0-16,3 13-9 15,5-3-3-15,-1 3-12 16,-3 2-3-16,-4-5-2 0,-11-3-5 16,-10 2 1-16,-10 10 0 15,-8 0 2-15,-7 3-3 0,-3-6 0 16,0 0 1-16,3 0 0 16,1-13-25-1,2 1-10-15,5-7-31 0,3-3-11 16,3-10-63-1</inkml:trace>
  <inkml:trace contextRef="#ctx0" brushRef="#br0" timeOffset="56509.5">19025 5275 248 0,'11'-3'93'0,"-11"3"-72"0,14-16 5 16,-10 13-3-16,3-6-7 15,0 2 1-15,7-5 4 16,-4-1 3-16,12-12-12 16,-5 6 4-16,29-15 4 0,32-26 0 15,-11 1 0-15,-14 15-4 16,70-53-2-16,36-26-8 16,14-2-4-16,0 3-4 15,-15 12 1-15,-17 16 3 16,-14 22 1-16,-21 12-4 0,-25 16 1 15,-17 16-46-15,-22 0-22 16,-14 15-89 0</inkml:trace>
  <inkml:trace contextRef="#ctx0" brushRef="#br0" timeOffset="57498.5">24081 3347 220 0,'-11'6'82'0,"11"-6"-64"0,-3-6 9 0,3 6 0 16,0 0-7-16,-4 0 0 16,0 0-5-16,1 6-1 15,-1-6-8-15,4 3 3 0,0-3 1 16,4 6 10-16,3-6 5 15,7-6 2-15,11-3 3 16,14-20-1-16,14-11 0 16,6-7-8-16,26-4-2 15,17-5-11-15,4-4-3 16,4-24-5-16,13 2-1 16,-3 4 1-16,-18 15 0 0,-10 4 0 15,-18 8 0-15,-10 14-36 16,-15-1-13-16,-10 10-46 15,-7 9-17-15,-8 0-25 16</inkml:trace>
  <inkml:trace contextRef="#ctx0" brushRef="#br0" timeOffset="59377.38">17067 3707 228 0,'0'0'88'0,"0"0"-69"0,0 0 8 0,0 0-1 15,0 0-8-15,0 0 0 16,0 0 1-16,0 0 0 15,4-6-10-15,3-3 10 0,0-7 4 16,7-9 6-16,7-10 2 16,8-2 1-16,16-23 2 15,33-37-12-15,14-7-5 16,10-21-10-16,36-26-3 16,3-2-2-16,0-16 1 15,-4 15-2-15,-17 38-1 16,-24 25-17-16,-22 22-6 15,-21 22-60-15,-15 19-25 0,-20 18-48 16</inkml:trace>
  <inkml:trace contextRef="#ctx0" brushRef="#br0" timeOffset="60441.17">22888 4880 196 0,'-7'3'74'0,"7"0"-58"0,0 0 7 16,0-3-1-16,0 0 1 16,0 0 3-16,4-3 9 0,-4 3 2 15,7-6-19-15,0 3 7 16,7-7 3-16,-3 1-4 16,10-10 0-16,21-22-4 15,18-12-1-15,14-3-1 0,7-7 0 16,18-6-7-16,21-16-4 15,0-9-4-15,0 13-3 16,-4 12 1-16,-10 12-1 16,-25 13-9-16,-17 16-2 15,-18 9-43-15,-18 7-16 16,-14 6-55 0,-7 9-61-16,-7 9 62 15</inkml:trace>
  <inkml:trace contextRef="#ctx0" brushRef="#br0" timeOffset="61311.3">23714 5159 240 0,'-4'-9'90'0,"4"-1"-70"0,0 4 10 0,0 6-1 15,0-10-6-15,0 4-2 16,0-3 2-16,0-4 0 15,0 4-12-15,0 3 4 0,-3-4 5 0,-4 1 2 16,0-1 2-16,0 7-5 16,-8-3 1-16,5 6-7 15,-11 6 0-15,3-3-8 16,-3 16-3-16,3-3-1 16,-3 15 1-16,3-3-1 15,-3 10-1-15,4-7 1 16,-5 7-1-16,5-7 0 15,3 4 2-15,3-4 1 16,8 1 3-16,-1-7 1 16,11-3 1-16,-3-4-2 15,13-8 1-15,-3-4-2 16,18-6 0-16,-7 0 3 16,10-9 3-16,-3 2-4 15,3-11 1-15,-7-1-3 0,1-6 0 16,-5 0-3-16,-6-10 1 15,-4 4 2-15,-3-4 2 16,-1-5-1-16,-3 5-1 16,-3 7 1-16,-4 12 1 15,0 0-3-15,0 16-3 16,0 0 0-16,0 16 1 16,0 0 1-16,3 12 1 15,1-3 0-15,6 6 0 16,5 10-2-16,2-13-2 15,-6-6-2-15,6 3 1 16,-3-3 1-16,1 0 2 0,-5-3-23 16,1-3-8-1,-1 6-32-15,-6-7-12 16,-1-2-14-16,-3 3-4 0,0-4-60 16</inkml:trace>
  <inkml:trace contextRef="#ctx0" brushRef="#br0" timeOffset="64406.32">26099 3626 288 0,'-11'0'110'0,"7"-3"-86"0,4 3 9 0,0 0 0 16,0 0-15-16,0 0 0 16,4 0-1-16,3 0-2 15,4 0-7-15,-1 0-1 0,4 3 3 16,4 3 0-16,3-3 2 16,7-3-2-16,4-3-1 15,3-6-8-15,11-1 0 0,7 4-1 16,-4-4 0-16,-3 10 0 15,-7 0 0-15,-11 0-18 16,-14 10-5 0,-14 6-53-16,-10 15-20 0,-8 3-44 15</inkml:trace>
  <inkml:trace contextRef="#ctx0" brushRef="#br0" timeOffset="64623.89">26180 3999 260 0,'-14'3'96'0,"14"3"-75"0,3-3 6 0,4-3-2 16,4 0-3-16,3-3 2 15,7-3-5-15,0 6-1 16,7-9-10-16,1 5-3 0,6-2-1 16,7 6-2-16,-3-3-2 15,0 0-2-15,0 0 1 16,-4 3-56-16,0 0-27 15,-3 0-45 1</inkml:trace>
  <inkml:trace contextRef="#ctx0" brushRef="#br0" timeOffset="69718.47">27534 2679 200 0,'11'-22'74'0,"-4"9"-58"0,7-2 7 0,-7 5-1 15,4 1-3-15,-1-7 1 16,1 4 0-16,-1 2 2 15,-2 4-12-15,-1-4 3 0,-4-2 3 16,1 3 1-16,-4 2-1 16,0 1 3-16,0 6 0 15,-4-6-4-15,-3 6 1 16,-11 6 2-16,1 3 3 16,-11 10-2-16,-8 22 0 15,-3 15-6-15,4 7 0 16,0 12-6-16,3 4-2 15,7 15-5-15,4 3 0 16,7-9 0-16,7-10 0 16,7-9 0-16,7-6 0 15,4-10 0-15,3-6 2 16,4-9-10-16,-4-1-2 0,0-11-35 16,-4-8-15-16,1-8-60 15,-1-4-23-15,1-3 26 16</inkml:trace>
  <inkml:trace contextRef="#ctx0" brushRef="#br0" timeOffset="70321.17">27919 2936 284 0,'0'-13'107'0,"0"7"-83"0,-4-3 10 0,1 2 0 15,-1 4-6-15,-3-3 3 16,-3 6-11-16,-4 0-2 15,-4 6-10-15,0 1-3 0,1 5 1 16,-1 7-1-16,-3 3 0 16,0 0-6-16,-1 9 1 15,5 4 0-15,3 2 2 16,7 4-1-16,3 0-1 16,4-4 1-16,4-8-1 0,6 5 2 15,1-15 1-15,3-3-1 16,4-7 1-16,-1-9-2 15,4-9 2-15,4-13 2 16,0-10 2-16,-1-2 1 16,-2-1 2-16,-5 1-1 15,-3 2 2-15,-3 4 0 16,-4 3 1-16,-3 6-4 16,-4 7 0-16,0 6-3 15,-4 6 0-15,0 6-6 16,4 6 1-16,0 4-2 0,8 6 0 15,2 6 2-15,1 4 2 16,3-1-3-16,3 0 0 16,1 1-1-1,0-4-2-15,-4-3-37 0,0 0-17 16,0-9-18-16,-3 2-3 16,-4-8-67-1</inkml:trace>
  <inkml:trace contextRef="#ctx0" brushRef="#br0" timeOffset="70560.2">28183 3105 296 0,'0'0'110'0,"7"6"-86"0,8-2 7 15,-5-4-2-15,8-4-12 16,14-2 1-16,10 6-11 16,4-3-2-16,3 3-3 15,-3 0-2-15,-7 3 1 0,-7-3-54 16,-4 10-22-16,-4-1-59 16</inkml:trace>
  <inkml:trace contextRef="#ctx0" brushRef="#br0" timeOffset="71158.3">29108 2776 236 0,'0'-19'90'0,"7"7"-70"0,-4-7 13 0,1 9-1 16,-1-5-2-16,1 5 2 16,-4-2-2-16,0-1 1 0,-4 4-17 15,-3-1 7-15,-7 7 3 0,-3 6-6 16,-8 4 0-16,-3 11-11 15,-4 11-2-15,-3 8-1 16,-1 10 0-16,1 0 2 16,0 4 1-16,10-1-1 15,4-3 1-15,7 6-4 16,10 0 0-16,11-2-1 16,11-1 1-16,10-6-2 15,11-10-1-15,3-6 1 16,1-6-1-16,-1-6 0 15,-3-10 2-15,-4-6-1 0,-3-9 2 16,-4-10-2 0,-3-6 2-16,-8-3 7 15,-10 3 3-15,-7-4-4 16,-10 4-1-16,-8 3-4 0,-6 4-1 16,-12 2-6-16,-3 0 0 15,4 13 3-15,0-3 2 16,7 6-5-16,3 6-2 15,7-3-20-15,8 7-7 16,6 8-16-16,4-5-5 16,7 3-29-16,7-1-13 15,0-5-40 1</inkml:trace>
  <inkml:trace contextRef="#ctx0" brushRef="#br0" timeOffset="71458.06">29365 2531 252 0,'7'-31'96'0,"4"22"-75"0,7-4 19 15,-8 13 2-15,8 0-9 16,6 0-2-16,5 0-2 15,-1 19 1-15,0 6-16 16,-7-6 7-16,4 50 3 0,-4 3-8 0,-7 6-2 16,-7-2-4-16,-7 11 1 15,-3 1-4-15,-4-13-2 16,-4 1-5-16,1-17-2 16,-1-6-37-16,0-15-16 15,1-7-124 1</inkml:trace>
  <inkml:trace contextRef="#ctx0" brushRef="#br0" timeOffset="71895.13">30226 2431 336 0,'-14'-12'126'0,"7"5"-98"0,-4 4 10 0,8 3-3 16,-4 0-11-16,0 6-2 15,-4 10-6 1,4-7 0-16,-18 29-9 0,1 15-2 0,-1 26 1 16,0-7-3-16,4 3 0 15,7-6-1-15,7 6-2 16,10 1-2-16,8-11 1 15,3-2-28-15,4-10-13 16,-1-9-20-16,5-15-9 16,2-11-75-1</inkml:trace>
  <inkml:trace contextRef="#ctx0" brushRef="#br0" timeOffset="72437.8">30558 2647 300 0,'-11'-3'112'0,"0"3"-87"0,-10 3 11 0,11 4 0 16,-4-7-18-16,-8 9-4 16,-2 10-9-16,-8 6-2 15,0 6-1-15,0 13-2 0,4-3 3 16,4-3-4-16,6 2 0 16,7-8 5-16,8-4 5 15,6-9-5-15,11 3 0 16,4-10 0-16,7-5 2 15,3-7 1-15,0-7 1 16,-3-5-2-16,0-4 1 16,-4-3 2-16,-4-6 2 15,-2-9 3-15,-5-4 2 16,-3 4-3-16,-3 8 0 16,-4 1-3-16,-4 22 1 15,-3 16-6 1,0 12-5-16,4 0-1 15,3 9 1-15,3-2 2 0,8-1-3 16,6 4 0-16,4-7-6 16,4 0-3-16,0-6-27 15,0-9-14-15,-1-4-35 16,4-9-13-16,1 0-43 16</inkml:trace>
  <inkml:trace contextRef="#ctx0" brushRef="#br0" timeOffset="72639.32">30738 2854 320 0,'21'10'121'0,"3"-10"-95"0,19 0-2 0,-19 0-9 15,8 6-11-15,0-3-1 16,0 3-1-16,-4-2-2 15,-3 2 1-15,-4 3-26 0,-4-9-8 16,1 3-102 0</inkml:trace>
  <inkml:trace contextRef="#ctx0" brushRef="#br0" timeOffset="72920.14">31164 2513 316 0,'4'-10'118'0,"-1"10"-92"0,5 10 17 16,-5-7 3-16,4 6-14 16,0 7-1-16,0 9-7 15,0 19-3-15,4 9-11 16,-1 4-6-16,5-1-1 0,-1-6-2 15,-4 3-1-15,1-9 1 16,-4-6-1-16,-4-4-33 16,1-2-15-16,-4-10-34 15,0-7-11-15,0-5-47 16</inkml:trace>
  <inkml:trace contextRef="#ctx0" brushRef="#br0" timeOffset="73187.64">31454 2324 288 0,'24'-9'107'0,"-6"18"-83"0,7 10 17 0,-15-6 4 16,8 12-6-16,3 0 1 15,4 9-9-15,3 4-2 16,4 22-16-16,0 12-1 0,-8 0 1 0,-6-3-5 15,-11-6-2-15,-11-7-6 16,-10-3 0-16,-7-6-11 16,-4-3-3-16,4-9-35 15,-7-7-15-15,3-9-91 16,-6 6-54 0,-5-3 93-1</inkml:trace>
  <inkml:trace contextRef="#ctx0" brushRef="#br0" timeOffset="73969.32">27217 3867 220 0,'-11'6'82'0,"11"-12"-64"0,7 6 11 0,0 0 2 16,4 0-8-16,3-3 1 15,4-3 0-15,10 3 2 16,14-1-14-16,11-5 9 0,14 0 5 15,4-1 3 1,24 1 3-16,32-4-4 0,14 1-3 16,43-7 0-16,24 0 1 15,25 7-10-15,31-4-2 16,1 3-2-16,17 7 0 16,-14-3-4-16,-10 6-3 15,-29-4-2-15,0 1 0 16,-38 3 2-16,-29 0 4 15,-14 0-4-15,-17-1-1 16,-22 1-2-16,-17 0-2 16,-22 0 3-16,-13 0 0 15,-11 0-1-15,-15 0 1 0,-6-1-9 16,-7 1-3-16,-8 3-20 16,-10 0-8-16,0 0-32 15,-3 0-13-15,-4 0-98 16</inkml:trace>
  <inkml:trace contextRef="#ctx0" brushRef="#br0" timeOffset="75486.42">29090 4127 244 0,'7'-9'90'0,"-3"0"-70"0,-4 5 10 0,0 4 2 16,3-6-7-16,1 3 0 15,-1-6-7-15,1 2-1 16,-4 1-10-16,0 0 2 0,0 0 4 16,0-4-1-16,0 4 3 15,-4-4-4-15,-3 4-1 16,0-3-4-16,-7 6 1 16,0-4-2-16,-7 4 0 0,-4 3-3 15,-3 0 1-15,-4 3-4 16,-3 4 0-16,0 5 1 15,-4 7 2-15,7 6-3 16,0 3 0-16,4 7 1 16,3 2 0-16,8 1-3 15,3-7 2-15,6 4 1 16,8-4 2-16,4-6-1 16,7-3 2-16,6 0 0 15,8-6 1-15,7-7-2 16,6 1 1-16,5-7 0 15,6-3 1-15,-6-10 0 16,-5 1 2-16,-2-19-3 0,-1 3 0 16,-7-10-1-16,-3-6-2 15,-4 1 3-15,-3-4 0 16,-8 3-4-16,-3 0 1 16,0 10 0-16,-7-4 2 15,0 7-1-15,-3 3-1 16,-1 16 1-16,-3-1 1 15,0 10-1-15,0 10-1 16,4-4-2-16,-1 16 1 16,4 6-1-16,4 7 0 15,3 5 2-15,3 1 0 16,4 0 0-16,7 0 0 0,4-16 0 16,0 3 2-1,0-3-25-15,-1-6-12 16,-3-3-22-16,-3-7-7 0,0-3-83 15</inkml:trace>
  <inkml:trace contextRef="#ctx0" brushRef="#br0" timeOffset="76308.81">29676 4046 256 0,'3'-13'96'0,"1"7"-75"0,-1 0 12 0,1 3 2 15,-1 3-12-15,-3 0-1 0,0 0 0 16,0 0 3-16,0 3-13 16,0 9 0-16,0 7-1 0,0 12-2 15,0 10 2-15,0 6-8 16,4 0-2-16,3-3 1 15,0 0 1-15,0-9-1 16,0 2 1-16,0-9-4 16,4-6 0-16,-1-6-17 15,1-3-8-15,-1-4-35 16,-2-3-13-16,-1-12-61 16</inkml:trace>
  <inkml:trace contextRef="#ctx0" brushRef="#br0" timeOffset="76540.38">29577 4087 252 0,'-11'3'96'0,"11"3"-75"0,0 3 3 0,4-5-4 16,3 5-7-16,7 7 2 15,4-4-2-15,6-2 0 16,8 2-7-16,14-6 0 0,7 4 1 15,0-10-3-15,-4 0-3 16,-6 0-11-16,-5 0-6 16,-6 0-94-1,-4 0-63-15,-7 0 67 16</inkml:trace>
  <inkml:trace contextRef="#ctx0" brushRef="#br0" timeOffset="77058.96">30145 3958 340 0,'0'-3'126'0,"3"-3"-98"0,4 2 6 16,1 1-6-16,2 0-12 0,4 0-1 15,7 0-1-15,8 3 2 16,2 3-9-16,5 3 5 16,-5 4 1-16,-6-1 2 15,-7 4 1-15,-11 2 0 0,-11-2 0 16,-6 6 0-16,-4 3 0 16,-4-3-6-16,4-7-4 15,0 1-6-15,3-1 0 16,4-2-2-16,7 5-2 15,4-2 0-15,3 6 3 16,7 9 0-16,3-6 1 16,5 3 0-16,-1-3 0 15,0 6 0-15,0-3 2 16,-3-3-1-16,-4 0 2 16,-4-3-4-16,-6 0 0 15,-4-10 3-15,-7 7 1 16,-7-7 1-16,-7 0 0 15,-11 1-2-15,-3-4-2 0,-1 0-2 16,5-2 1-16,2-1-19 16,5-3-7-16,2 0-19 15,8 0-7-15,0 0-26 16,18-10-116 0</inkml:trace>
  <inkml:trace contextRef="#ctx0" brushRef="#br0" timeOffset="77328.94">30681 3945 332 0,'11'19'123'0,"-4"-3"-95"0,7 6 14 0,-7-3 1 16,3 6-17-16,5 16-3 15,-1 9-11-15,-4 0-3 16,-3-3-5-16,-3-3-1 0,-8-3 1 16,-3-7-2-16,-7 1-2 15,-3-7-6-15,-5-3-1 16,-2-3-24-16,-1-3-9 16,-3-7-17-16,-4 4-5 0,0-4-76 15</inkml:trace>
  <inkml:trace contextRef="#ctx0" brushRef="#br0" timeOffset="78008.42">28684 3974 220 0,'0'-13'85'0,"0"7"-66"0,0-4 19 16,4 4 5-16,-1-3-9 15,-3 3 0-15,0-4-8 16,-3 4-2-16,-1 3-13 15,-3 3 0-15,-7 3 0 0,-3 6 2 16,-8 7 3-16,-3 6-7 16,-4 6-1-16,-7 19-2 0,4 19-1 15,3-6-1-15,4 12 2 16,7-13-5 0,10 4-1-16,8-7-2 15,10 10 0-15,10-16 4 0,8 4 3 16,0-17-18-16,-1-5-8 15,-2-10-42-15,-5-7-20 16,-6-12-62 0</inkml:trace>
  <inkml:trace contextRef="#ctx0" brushRef="#br0" timeOffset="78771.94">28014 4240 232 0,'11'-19'88'0,"-4"10"-69"0,0-4 8 0,-4 7 1 15,1-3-6-15,-1-1-1 16,-3 1-3-16,0 0 1 16,0-1-10-16,-3 1 8 0,-4-1 5 15,0 1 0-15,-4 0 1 16,-6 2-6-16,-5 4 0 16,-2 6-8-16,-5 4-3 15,1 2-3-15,0 10-3 0,0 9 5 16,3 3 1-16,4 1-2 15,3 2-1-15,4 1-1 16,4-1-2 0,3-2 1-16,7 2-1 0,3-9 4 15,4-3 2-15,7-6 0 16,4-4 1-16,7-5-4 16,3-4 0-16,4-6 1 15,-1-4 2-15,1-5-3 16,-4-4-2-16,-3 0 2 15,-7-6 2-15,-4 4 2 16,-7-11 3-16,-4 4-3 16,1 0 1-16,-4 6-5 0,0 1 0 15,0 8-1-15,-4 10-2 16,4 10 1-16,0 8-1 16,4 1 0-16,-1 0 2 15,4 3-3-15,0-3 0 16,4 9 1-16,3-9 2 15,4 6-8-15,-1-3-3 16,1-3-53-16,0-7-23 16,3 7-96-1</inkml:trace>
  <inkml:trace contextRef="#ctx0" brushRef="#br0" timeOffset="81924.82">30088 1823 216 0,'-7'-38'82'0,"7"22"-64"0,-7-9 11 0,4 16-1 15,-1-10-8-15,-3 0-1 16,-3 7-5-16,-4-4-1 16,-4 4-7-16,-7-7 3 0,-7 9 3 15,-6-5-6-15,-5-1-1 16,1 3-3-16,-4 1 1 16,0 9 0-16,-3-7 1 15,-8 1-2-15,-3 0 1 16,-3 2-2-16,-1 7 2 15,4 0 0-15,4 0 1 16,-4 0-2-16,-7 0-2 16,-7 7 1-16,-4 2 1 15,4-6-1-15,4 7-1 0,-4-4 3 16,3 3 0-16,-3 1-1 16,0-1 1-16,3 7-2 15,4-1-1 1,4-2 1-16,3 6 1 15,0 0-1-15,-4 6 2 0,-3 6-4 16,-3-3 0-16,3 4 3 16,7-4 1-16,3 6-4 15,4-6-1-15,4 4 1 16,-7-4 2-16,-4 7 0 16,-4-7-1-16,-21 16 1 15,11 6-1-15,7 6-3 0,4 1 2 16,3-1 3-16,0-3 1 15,0-2-1-15,7-1 1 16,4-16-2-16,6 13-1 16,4 3 1-16,1 10-1 15,2 6 0-15,5 0 2 16,-1 0-1-16,0-1-1 16,4-2 1-16,0-3-1 15,3 9 2-15,7 3 3 16,4-3 0-16,4 0 2 15,3-7-4-15,0 1 0 16,3 12 3-16,0 10 1 16,4 6-3-16,0-16-1 15,4 1-1-15,7-11 1 16,-1 1 2-16,8-3 2 0,3 6-1 16,4-3-1-16,6-4-3 15,8 1-2-15,4-10 1 16,2 1-1-16,5 5 0 15,-4 7 2-15,-4 6-1 16,-3 0-1-16,0-15-2 16,-4-4 1-16,0-9 5 15,8-3 2-15,13-10 2 16,18-6 2-16,11 3-1 16,-1-2 2-16,5-4-6 15,6-1-3-15,4 8-1 16,-4-1 1-16,-10 10 1 15,-8-7 1-15,4-3 2 16,11-3 1-16,7-12 3 0,-8-13 1 16,1-3-5-16,14-7-2 15,10-5 4-15,-6 2 5 16,-4-3-5-16,7 4-2 16,10 2-6-16,-7 4 0 15,-3 0 0-15,14 3 0 16,7 3 0-16,-10 6 2 15,-11-3 5-15,10-3 6 16,4 0-9-16,-14 0-2 16,-7-6 0-16,14-7 1 15,10 1 1-15,-6-1 0 16,-1-2-2-16,15-4-2 16,-8 6 1-16,-13-6-1 15,-11-3 0-15,3-3 2 16,-3-12 1-16,-11-13 3 0,-7-19-5 15,-10-7-3-15,-4-2 1 16,11-7 2-16,3-18 0 16,-7-4-1-16,-7 13 1 15,-10 0 1-15,-8-6-1 16,-10-19 2-16,0 3-2 16,-4-7-1-16,0-37 1 15,1 10-1-15,3-13-3 16,0-7 2-16,-8 17 1 15,-9 2 0-15,-15 4-3 16,-11 3 2-16,-17 18-1 0,-25-15 0 16,-10-9 0-16,-15 12-2 15,-13 6 0-15,-29 0 3 16,-3 10-5-16,-1 15 2 16,-24 20-5-1,-7 27 1-15,-4 16-7 0,-27 19-3 16,2 16-4-16,-31 18 1 15,4 19 3-15,-5 23 3 16,8 11 2-16,43-2 1 16,34-7-15-16,29-6-6 15,25 3-22-15,10-12-10 16,3 12-80 0</inkml:trace>
  <inkml:trace contextRef="#ctx0" brushRef="#br0" timeOffset="84175.2">6724 7924 168 0,'-7'-37'66'0,"7"18"-52"0,0-9 3 0,0 12 0 16,3-6-2-16,-3-6 0 16,4-7-3-16,-1-2-2 15,5-4-6-15,-1 7 6 0,-4 2 5 0,1 10-3 16,-1 7-2-16,1 5 6 15,-1 13 1-15,-3 16-6 16,0 9-2-16,0 10-1 16,0 12 0-16,-3 13-2 15,-1 28-1-15,4 22 1 16,0 34 3-16,0 35-2 16,4 56-2-16,3 35-2 15,10 22-3-15,1 25 1 16,10 31-1-16,8 16 0 15,6-1 2-15,-7-5-1 16,4 18-1-16,-7 7 3 16,-1 25 0-16,-6-4-1 0,-4 1 1 15,0-16-2-15,-3-3-1 16,0-13 3-16,-1-31 2 16,-2-19 0-16,-1-25 0 15,-4-31-1-15,1-32 0 16,-4-6 0-16,0-38 0 15,-7-27-2-15,0-23 1 16,-4 0-2-16,1-34 2 16,-4-48-33-16,3-30-12 15,-3-35-98 1,0-26-46-16,-7-24 92 16</inkml:trace>
  <inkml:trace contextRef="#ctx0" brushRef="#br0" timeOffset="86460.96">9335 6667 240 0,'3'-25'90'0,"1"12"-70"0,3-12 15 0,-4 16 0 0,4-4-7 16,0-2-2-16,0 2-3 16,4-2-3-16,3-1-10 15,7 0-2-15,7 4 2 0,4-4 0 16,7 7 4-16,10-1-1 16,11 1 0-16,4 9 1 15,-4 9 2-15,-7 7 4 16,-11 9 4-16,-7 13-1 15,-10 5 0-15,-11 11-12 16,-7-1-4-16,-17 0-5 16,-5 4 1-16,-9 6-2 15,-4-1 2-15,-1 1-2 16,5-10 2-16,2-6-4 16,5-3 0-16,3-6-1 15,7-7 0-15,7-9 0 16,7 3-2-16,3-9 7 15,11-4 3-15,4-5-8 0,7-4-3 16,0-3 5-16,-1 0 1 16,5-3 1-16,-5 0-2 15,-2-1-6-15,-5 1-4 16,-2-3-43-16,-1 0-20 16,-4-4-28-16,-3 1-13 15,1-1-20 1</inkml:trace>
  <inkml:trace contextRef="#ctx0" brushRef="#br0" timeOffset="86924.12">10287 6586 260 0,'4'0'96'0,"-1"0"-75"0,-3 0 21 15,0 0 3-15,0 0-12 16,0 6-2-16,-3-3-12 16,-1-3-1-16,-3 0-11 15,0-9 2-15,0-1 4 0,0-2-5 16,3-7-2-16,4-3-1 15,4-3-1-15,3-3-2 0,7-1-2 16,4-2 1-16,3 0-1 16,3-4 0-16,-2 7 0 15,-1 9-3-15,0 7 2 16,0 8 1-16,-3 11 0 16,-4 5 2-16,-4 10 1 15,-2 0-1-15,-1 9 1 16,0-2-4-16,0-1-2 15,0 0 4-15,0-9 1 16,0 0 0-16,3-7-2 16,1-5-24-16,0-1-11 15,-1-3-33-15,1 0-14 16,-1 0-54-16</inkml:trace>
  <inkml:trace contextRef="#ctx0" brushRef="#br0" timeOffset="87491.39">10813 6263 200 0,'10'-44'74'0,"-6"16"-58"0,-4-4 16 16,0 16 4-16,-4 1-7 0,1-1 0 15,-4 4-7-15,-4 5-4 16,0 4-10-16,-3 6-1 0,0 4 0 15,-3 8-3-15,-1 7-3 16,0 6 4-16,4 4 1 16,0 2-5-16,4 4-2 15,2-4 4-15,5-2 3 16,6 5 3-16,5-2 5 16,6-10-2-16,7 0 1 15,4-12-3-15,3-4-1 16,3-9 1-16,-2-9 4 15,-1-1-6-15,-3-9 0 16,-1-6-2-16,-3-6-1 16,1-13-3-16,-5-9 1 15,-3-10-2-15,-3 3 2 0,-4 4-2 16,-7 3-1-16,-7 6 1 16,-7 6 1-16,-7 3 1 15,-4 13 1-15,-3 6-2 16,0 7 1-16,3 12-4 15,4 9-2-15,3 7-1 16,7 6 3-16,8 22-2 16,6 12-1-16,5 4 3 15,6-1 2-15,3-2 0 16,1-1-1-16,0-2-2 16,-4 8 1-16,0-5-26 15,-4-4-9-15,-3 0-11 16,-3-9-3-16,-4-6-72 15,-4-7-50-15,-6-12 69 16</inkml:trace>
  <inkml:trace contextRef="#ctx0" brushRef="#br0" timeOffset="87780.23">10199 6818 236 0,'-11'6'90'0,"18"-3"-70"0,11-3 15 0,-7 0 2 15,10 0-4-15,10 0 1 0,8-9-6 16,7 2 0-16,3-5-16 16,11-4-2-16,15-3-3 15,9-6-3-15,1-3-3 16,-11 9 2-16,0 10 0 0,-7 3-4 15,-3 6 1-15,-12 6-9 16,-6 3-4-16,-10 1-31 16,-12 8-11-16,-10-2-87 15</inkml:trace>
  <inkml:trace contextRef="#ctx0" brushRef="#br0" timeOffset="88290.49">9327 7708 276 0,'-3'6'104'0,"6"-3"-81"0,5 1 7 0,-1-4-1 0,7 0-5 15,7 0 1-15,7-4-3 16,11-2 1-16,7-3-13 15,28-4 5-15,21-12 3 0,11-12 1 16,31-7 1-16,19-3-9 16,10 0-4-16,10 0-4 15,-10 6-3-15,3 3 3 16,-10 13 0-16,-22 6-4 16,-24 10-1-16,-10 6 1 15,-22 6 2-15,-11 3 0 16,-13 0 2-16,-11 4-2 15,-15-4 2-15,-2 4-2 16,-12-4 2-16,-3-3-33 0,-3 3-14 16,-8-3-40-16,1-3-17 15,-4 0 241-15,0 0 111 16</inkml:trace>
  <inkml:trace contextRef="#ctx0" brushRef="#br0" timeOffset="92914.1">8608 11066 184 0,'-4'-9'68'0,"8"3"-52"0,-4-7 6 0,3 7-1 15,-3-4-5-15,0-2 3 16,0-1-4-16,0-2 1 16,0 2-9-16,-3-3 7 0,-1 7 5 15,-3 9-4-15,-3 0 0 16,-1 9-7-16,-3 7-3 16,-7 6 0-16,0 3-1 15,-4 6-2-15,0 1-2 16,1 2 1-16,-1 10-1 15,0 3 2-15,4 16 1 16,7-4-1-16,7-2-2 16,7-7 1-16,7-9-1 15,10-7 2-15,8-5 1 16,3-11 1-16,4-8 2 16,0-10-1-16,0-10 0 0,-1-8 1 15,-2-17 1-15,-1-3-3 16,-3-5-1-16,-1-1-1 15,-6 0 1-15,-4 3-2 16,-7 6-1-16,-3 1 3 16,-4 12 2-16,0 3 2 15,-4 7 3-15,1 5-5 16,-1 11-3-16,0 5-4 16,1 10 1-16,-1 0 1 15,4 15 2-15,0 7-1 16,7 6-1-16,1 3 1 15,2-6-1-15,8-10-18 0,3-5-8 16,0-4-6-16,0-13-3 16,0-5-3-16,-3-11-2 15,0-8-72 1</inkml:trace>
  <inkml:trace contextRef="#ctx0" brushRef="#br0" timeOffset="93905.32">8304 10220 184 0,'0'-10'68'0,"0"7"-52"0,-3-3 6 0,3 6 1 16,-4 0-5-16,-3 0-1 15,0 6-1-15,-3 7 0 16,-4 5-8-16,-1 14-1 0,1 21 3 16,-3 19-4-16,3 3 2 15,-1 23-5-15,1 21 0 16,4 6-1-16,6 7-2 16,4 18 1-16,4-5 1 0,6-17-3 15,8 4 0-15,7-13 1 16,3-19 0-16,11-21 2 15,-4-17 1-15,7-14-4 16,-3-17 1 0,0-15-38-16,-7-20-16 0,-1-8-55 15</inkml:trace>
  <inkml:trace contextRef="#ctx0" brushRef="#br0" timeOffset="95240.96">9239 11160 220 0,'-10'-3'82'0,"10"0"-64"0,0-6 7 15,3 2-1-15,1 1-4 16,3-10 0-16,3 13-4 15,4-3 0-15,4 3-9 16,3 3 0-16,4 3 3 0,3-3-4 16,0 6 2-16,1-3-5 15,2 7-2-15,1-7 2 16,0 0 0-16,0 0-1 0,-1-3-2 16,1 0 1-1,-4 0-1-15,1 0-9 0,-8 0-2 16,-4 0-36-16,-2 0-16 15,-5 0-54 1</inkml:trace>
  <inkml:trace contextRef="#ctx0" brushRef="#br0" timeOffset="96082.21">9931 10477 184 0,'0'-16'71'0,"3"13"-55"0,-3-3 9 15,0 3-1-15,0 3-6 16,0 0 2-16,0 0 0 16,4 3 2-16,-1 6-12 0,4 13 1 0,0 9 2 15,4 4-3 1,0 9 2-16,-1 6-3 0,4 9 0 16,-3 20-8-16,-1-4 0 15,1 0 1-15,0-6 1 16,-4-3-1-16,0 0-2 15,0-3 1-15,0-7-1 16,-4 4 0-16,1-13 0 16,-1-3 0-16,1-10 2 15,-1-9-1-15,-3-6-1 16,0-6-17-16,0-13-6 16,0 0-35-16,0-10-15 15,0-2-33 1</inkml:trace>
  <inkml:trace contextRef="#ctx0" brushRef="#br0" timeOffset="96425.65">10209 10323 240 0,'46'28'90'0,"-18"7"-70"0,15 28 4 0,-22-32-3 15,4 10-4-15,-1 3-1 16,1 6 3-16,-4 3 2 16,-3 10-11-16,-4 12-1 0,-7-3-2 15,-7 0-3-15,-3-3-1 16,-8 0-1-16,-3 16-2 15,-4-7 1-15,-3-3 1 16,0-12-1-16,0-10 2 16,3-12-18-16,7-3-4 15,4-13-26-15,4-9-9 16,3-13-65 0</inkml:trace>
  <inkml:trace contextRef="#ctx0" brushRef="#br0" timeOffset="96830.41">10746 10072 212 0,'-4'-15'79'0,"1"5"-61"0,-4 4 12 0,3 0 4 16,-3-1-11-16,0 4-1 15,-4 3-7-15,1 6 1 16,-1 10-9 0,1 9 0-16,-1 10 3 0,0 15-2 0,1 28 3 15,3 19-6-15,0 13-1 16,0 25-2-16,3 9 1 15,4-3-4-15,4 16 0 16,6-9 1-16,8-26 0 16,7-19 0-16,3-21 0 15,7-13 0-15,4-22 0 16,0-10-7-16,-4-8-3 16,0-14-32-16,-7-12-12 15,4-9-68 1</inkml:trace>
  <inkml:trace contextRef="#ctx0" brushRef="#br0" timeOffset="97642.16">11155 10646 196 0,'-4'-16'74'0,"4"4"-58"0,-3-10 12 0,3 9 2 16,-4-2-1-16,1 5 3 15,-4-2-9-15,-4 5-3 0,1 7-12 16,-5 7 1-16,1 5 4 0,0 7-1 16,-3 6 1-16,-1 6-7 15,0 7-2-15,1 12-2 16,-1 16 1-16,7 3 0 16,4-3 1-16,4-6 0 15,6-4 2-15,8-9-1 16,3-16 0-16,0 4-3 15,7-19-2-15,8-7 1 16,2-6 1-16,1-9 1 16,0-7 3-16,0-15-5 15,-1-19-1-15,-6-6 4 16,-7-7 2-16,-4 10-2 16,-4 0-1-16,-6 6 5 0,-8 3 5 15,1 4-5-15,-4 8 0 16,-4 1-2-16,1 16 1 15,3 8-4-15,-1 8-2 16,1 8 0-16,7 7-1 16,4 15 0-16,3 17 0 15,7 8 0-15,7 1 2 16,4-7-1-16,3-6-1 16,0-6-2-16,1-4 1 15,-1-2 1-15,-3-10 2 16,-4-3-17-16,-4-6-4 15,1-4-20-15,0-6-7 0,-4-2-16 16,0-14-4-16,0 1-57 16</inkml:trace>
  <inkml:trace contextRef="#ctx0" brushRef="#br0" timeOffset="97898.27">11511 10828 280 0,'0'0'104'0,"4"0"-81"0,3 6 5 16,0-6-2-16,7 0-13 0,7 0-2 16,11 0-6-16,7-6-2 15,3 6-1-15,0 0-2 0,1 0 3 16,-5 0-2-16,-2 0 2 15,-8 6-24-15,0-3-8 16,-7-3-103 0,4 7-45-16,0-4 91 15</inkml:trace>
  <inkml:trace contextRef="#ctx0" brushRef="#br0" timeOffset="98180.32">11966 10242 260 0,'7'3'96'0,"0"0"-75"0,4 16 12 16,-4-10 0-16,0 13-5 15,4 16 1-15,3 18-10 16,3 4-4-16,5 2-8 15,2 1 2-15,1 12 1 0,3 10-5 16,0-4-1-16,1-8-2 16,-5-11-2-16,-3-2-10 15,-3-13-4-15,-4-9-31 16,-3-1-10-16,-4-12-82 16</inkml:trace>
  <inkml:trace contextRef="#ctx0" brushRef="#br0" timeOffset="98542.36">12146 9815 284 0,'18'28'107'0,"3"1"-83"0,28 30 10 0,-24-24 0 0,7 12-8 15,3 6-1-15,4 13-7 16,7 12-3-16,10 19-9 16,-3-6-4-16,-4-9 1 0,-6 3 0 15,-15 12 3-15,-10 3-3 16,-15-9 0-16,-6-6 1 15,-8-10 0-15,-7-3-5 16,4-12-1-16,4-17-37 16,-4 11-16-16,-4 8-58 15,7-18-65 1,4-9 54-16</inkml:trace>
  <inkml:trace contextRef="#ctx0" brushRef="#br0" timeOffset="99791.31">8597 12684 188 0,'-10'-25'71'0,"13"12"-55"15,-3-5 15-15,0 5 3 0,4 1-6 16,-1-1-2-16,1 1-3 15,-1 2-3-15,1 7-10 16,3 9 7-16,0 7 5 0,0 9-2 16,4 12-2-16,-4 20-6 15,0 8 0-15,3 7-5 16,-3-6-2-16,-3 0 0 16,-1-4-1-16,1 1-2 15,-1-4 1-15,1-6-2 16,3-6 2-16,4-6-4 15,3-4 0-15,7-2 1 16,4-7 2-16,6-6-1 16,5-4 2-16,2-12-2 15,-2-6 2-15,-1-12-2 0,-3-7-1 16,-4-10 3-16,-3 4 0 16,-4-9-1-16,-4-1 1 15,-2-3-2-15,-5 0 2 16,-3-3-2-16,-7 4 2 15,-7-1-2-15,-3 6-1 16,-12 4 3-16,-9 3 0 16,-8 9-4-16,-7 10 1 15,0 6 0-15,4 6 0 16,6 6-3-16,8 0 2 16,4 7-1-16,6-3 0 0,7-4 0 15,8-6 0-15,6-9 2 16,11-13 0-1,8-15-3-15,2-1 2 16,8-6 1-16,0-3 2 0,-4 1-1 16,-3-8-1-16,-4-11 1 15,-3-1 1-15,-11 0-1 16,-4 7-1-16,-10 3 1 16,-7 12 1-16,-11 3-1 15,-7 1-1-15,-6 11 1 16,-1 8 1-16,4 8-3 15,3 10 0-15,4 10-1 16,6 2 0-16,8 10-16 0,7 3-8 16,7 7-28-16,7 2-11 15,7 1-74 1</inkml:trace>
  <inkml:trace contextRef="#ctx0" brushRef="#br0" timeOffset="100298.9">9440 12910 220 0,'-3'-35'82'0,"-1"17"-64"16,-6-8 13-16,6 14 3 0,-6-1-7 15,-5 1-1-15,-2 9-10 16,-4 3-3-16,-4 9-7 16,0 10-2-16,4 12 2 0,3 10-3 15,4-3-2-15,4 9 0 16,6-7 1-16,8 4-1 16,6 0 2-16,8-6 7 15,7-10 3-15,6-6-2 16,8-13-1-16,0-5-2 15,0-11 0-15,0-5-2 16,-4-7-1-16,0-6 3 16,-3-10 3-16,-4-12-2 15,-7-12 0-15,-7 2-1 0,-10 4 2 16,-8 9-3-16,-6 3 1 16,-8 10-3-16,-6 6 0 15,-12 6-3-15,-10 7-2 16,-3 5-2-16,3 7 1 15,7 3-6-15,11 1 0 16,11 2-17-16,9 0-7 16,12-3-10-16,14-3-2 15,6-3-15-15,5-3-3 16,2 0-57 0</inkml:trace>
  <inkml:trace contextRef="#ctx0" brushRef="#br0" timeOffset="100600.58">9846 12139 224 0,'-3'-22'85'0,"6"12"-66"0,4 7 8 15,0 3 0-15,4 3 1 16,3 7 6-16,0 2-10 0,4 19-2 15,3 17-13-15,0 17-1 16,0 7 2-16,0 4-6 0,-3 5-2 16,0 10-4-16,-4 3 1 15,0-15 3-15,-4-10 1 16,1-16-4-16,-4-12-1 16,0-13-26-16,-7-9-11 15,-3-10-95 1,-1-15-44-16,-3-7 91 15</inkml:trace>
  <inkml:trace contextRef="#ctx0" brushRef="#br0" timeOffset="100839.2">9613 12694 236 0,'4'-7'88'0,"10"-2"-69"0,21-1 4 0,-10 1-2 0,14 0 0 16,14-1 2-16,3-2-4 15,4-7 1-15,14 0-11 16,11-3 3-16,3-3 2 0,-3-3-5 16,-11 9-3-16,-7 3-6 15,-4 4 0-15,-6 2 2 16,-12 4 1-16,-6 3-10 16,-10 6-5-16,-12 3-41 15,-10 7-17-15,-7-1-55 16</inkml:trace>
  <inkml:trace contextRef="#ctx0" brushRef="#br0" timeOffset="101166.76">10022 11797 240 0,'-7'-38'90'0,"11"32"-70"0,3-4 13 0,-7 10-1 15,7 7-6-15,0 5-1 16,4 13-5-16,-1 16 0 16,1 16-11-16,3 2 1 0,0 10 3 0,0 22-5 15,4 16-2-15,3-4-3 16,0 1 0-16,4 8-2 15,3-2-1-15,4-9-4 16,0-20 0-16,-1-15-31 16,1-16-12-16,-4-12-31 15,-3-16-11-15,0-13-17 16</inkml:trace>
  <inkml:trace contextRef="#ctx0" brushRef="#br0" timeOffset="101888.71">10559 12665 236 0,'-11'-19'88'0,"8"10"-69"0,-5 3 11 0,5 6-2 16,-1 0-10-16,1 9-3 16,-1 7-4-16,1 6 0 15,-1 9-6-15,4 10-1 0,4 3 0 16,-1-3 4-16,8-7 5 15,3-12 2-15,7-13 0 16,7-9-1-16,4-9-1 16,0-16-3-16,0-6-1 15,-8-1 1-15,-6 1 1 16,-11 3-1-16,-7-1-1 16,-7 4-5-16,-11 3-1 15,-3 4 1-15,-3-1 0 0,-1 6-5 16,4 4-1-16,3 6-2 15,0 6 0-15,8 3-24 16,3 7-9-16,3-1-16 16,8 7-8-16,6 6-61 15,8 0-39 1,3 0 73-16,7-3 243 31,22-12-53-15,-11-10-12-16,-8 0-40 15,-6-10-19-15,-4 4-9 16,-7-7-4-16,0 1-10 0,-3-1-3 16,0 1 1-16,-1-4-1 15,1 0 0-15,3 4 1 16,-4-4 1-16,1 7-3 0,0 6-3 16,-1 3 0-16,1 3 1 15,-1 3-1-15,1 3 2 16,-4 1-2-16,0-1-1 15,0 1 1-15,0-4-1 16,4-6 6-16,-1-3 4 16,4-7-5-16,4 1-1 15,7-4-4-15,3 4-1 16,4 0 1-16,3 2 2 16,4 7-1-16,-4 10-1 15,-3-1 1-15,-7 1-1 0,-4-1 0 16,-4 7 2-16,-3-4-28 15,-3 1-11-15,-4-4-40 16,-7 1-15-16,-7 2-38 31</inkml:trace>
  <inkml:trace contextRef="#ctx0" brushRef="#br0" timeOffset="102534.28">8393 13888 212 0,'-22'10'79'0,"19"-14"-61"0,-1-5 12 16,4 0 2-16,4-7-8 15,3-6 0-15,7-3-4 16,7 0-1-16,7 9-10 16,8 0 3-16,6 1 4 0,22-1 1 15,27 0 1-15,12-2-5 16,27-1 0-16,29 0-2 15,21 0 3-15,21 0-5 16,14 4-1-16,4-1 5 16,3 3 3-16,-7-2-4 15,-24 5 1-15,-4 7-6 16,-18-6 1-16,-21-4 8 0,-24 1 5 16,-4-1-7-16,-11-2-3 15,-7-4-4-15,-14-3 0 16,-10 3-4-16,-14 0 0 15,-11 7-3-15,-11-1-1 16,-10 4-21-16,-8 9-8 16,-6 3-62-16,-11 6-28 15,-11 1-45 1</inkml:trace>
  <inkml:trace contextRef="#ctx0" brushRef="#br0" timeOffset="104082.23">10054 14619 224 0,'-3'-16'85'0,"-1"0"-66"0,1-2 10 0,3 5 2 15,-4-3-8-15,1-2-1 16,-1-1-4-16,-3 0-1 15,-4 3-9-15,1 7 4 0,-4 3 3 0,-4 15-1 16,-3 0 0 0,-4 16-8-16,-3 7-2 0,3 15-2 15,1 22 1-15,6 6-2 16,7 0-1 0,8 1 1-16,10 5-1 15,7-6 0-15,7-6 0 0,4-15 2 16,0-17 1-16,6-18 1 15,-2-19 2-15,-1-6-1 16,-4-16 2-16,1-6-2 16,-4-7 2-16,-3-6-4 15,-7-12 0-15,-4-7 3 16,-4 1 1-16,-3-4 1 16,-3 19 2-16,-4 4-3 15,-1 8 1-15,1 4-1 16,4 19 1-16,-1 5-4 0,1 14-3 15,3 12-3-15,3 19 1 16,4 2 1-16,4 4 2 16,7 0-3-16,3-9 0 15,3-3-1-15,5-7-2 16,2-6-37-16,1-10-15 16,-4-9-18-16,-6-6-7 15,-5-12-49 1</inkml:trace>
  <inkml:trace contextRef="#ctx0" brushRef="#br0" timeOffset="104682.58">10079 13901 272 0,'0'-22'104'0,"3"15"-81"0,1-2 12 16,-4 9 0-16,0 0-8 16,3 0 1-16,1 0-2 15,3 0-1-15,-3 0-14 16,3 0 2-16,3 0 3 0,4 0-2 16,4 0 0-16,7 0-4 15,3 0-1-15,0 3-3 0,0 3-1 16,-3 4 3-1,-7 6 5-15,-4-1-5 16,-7 4 0-16,-7 0 0 0,-4 0 0 16,-3-4-4-16,-3 1-1 15,3-3 3-15,0-1 1 16,3-2-10-16,4-1-5 16,7 0 1-16,4 1 4 15,3-7 0-15,3 6 1 16,5-2 2-16,-1-4 0 15,3 3-3-15,5-3 2 16,-5 3 1-16,5-3 0 16,-5 1 0-16,-3 2 0 15,-3 0 11-15,-4 7 5 0,-7 2 0 16,-3 4 3-16,-8 3-8 16,-3 0-4-16,-3 6-4 15,-8 1-3 1,-3-1 1-16,-7 0-1 0,-1-6-3 15,5 3 2-15,2-3-1 16,5-3 0-16,3-7-36 16,7-2-16-16,3-1-15 15,8 1-3-15,3-10-80 16,0-10-55 0,-4-2 88-16</inkml:trace>
  <inkml:trace contextRef="#ctx0" brushRef="#br0" timeOffset="121028.97">8117 9561 156 0,'0'0'60'0,"4"-6"-47"0,-1 6 13 0,1-3 0 16,0-4-3-16,-1-2-2 15,1 0 0-15,3-1 1 16,-4-2-12-16,4-1 8 0,-7 4 2 16,4-1 1-16,-1 1-1 15,-3 3-4-15,0-4 0 16,0 1-3-16,0-1 0 0,0 7-5 15,-3-3-3 1,-1-3 0-16,4 9 1 16,-10 0 1-16,-1 0 3 0,-3 9-1 15,0 0 0-15,0 13-3 16,-4 4-1-16,0 5-1 16,-3-3 0-16,0 7 0 15,3-4 0-15,1 3-5 16,3-9 1-16,7 4 0 15,3-7 0-15,8 0 0 16,3-7 2-16,7-2 3 16,3-4 2-16,5-2-3 0,-1-7-1 15,0-4-1-15,0-2 1 16,-3-3 0-16,-1-1 3 16,-2-2-1-16,-1-4 0 15,-4-6-3-15,-3 3-2 16,-3-6 3-16,-1 0 0 15,-3 0-1-15,0 6-2 16,0 4 7-16,-3-1 3 16,3 13-3-16,-4 3-2 15,1 3-2-15,3 13 0 16,0-1-2-16,0 1-1 16,3 3 1-16,1 3-1 15,3-4 0-15,3-2 0 16,1-3 0-16,0 6 0 0,3-7-3 15,-4-3 2-15,1-2-28 16,-1-1-13-16,1-3-18 16,-4-3-6-16,4-3-85 15</inkml:trace>
  <inkml:trace contextRef="#ctx0" brushRef="#br0" timeOffset="121479.39">8188 9210 200 0,'-7'-16'77'0,"7"7"-60"0,3-7 8 0,1 13 0 16,0-6-4-16,3-1-1 15,0-2 5-15,3-4 1 16,1 0-13-16,3 1 5 0,0-1 5 15,4-3-1-15,-1 10 1 16,1-1-1-16,0 7-2 16,3 6-2-16,0 7-1 15,-3-1 2-15,-1 13 0 16,-3 0-2-16,-3 0 0 16,-4 0-7-16,-7 3-4 15,-4-3-1-15,-3 0-1 16,0 0-5-16,-3-3 1 15,-1-4 2-15,4 1 1 16,0-3-4-16,7 2-1 16,4-5-2-16,3-1 3 0,7-6-2 15,3 0 1-15,5-3 4 16,2-3 1-16,1-3-4 16,0 0 1-16,-4-1 0 15,-4 4 0-15,-2 3-55 16,-1 3-23-16,-4 4-100 15</inkml:trace>
  <inkml:trace contextRef="#ctx0" brushRef="#br0" timeOffset="121769.81">8629 9483 296 0,'-7'12'112'0,"7"-9"-87"0,3 4 2 0,1-4-4 16,3-3-6-16,4-3-1 15,6-4-6-15,4-2-2 16,8 0-4-16,2-1-3 0,5 1 2 0,-1 3-4 15,-3 2 0-15,-1 4-28 16,-2 4-10-16,-5 2-102 16</inkml:trace>
  <inkml:trace contextRef="#ctx0" brushRef="#br0" timeOffset="122231.85">9035 9147 248 0,'0'-25'93'0,"0"16"-72"0,3-4 7 0,1 7 0 15,3 0-6-15,0-1 1 16,3 1-1-16,1 3-2 15,3 3-10-15,4 0 2 0,3 6 4 16,0 4 9-16,4 2 7 16,-1 4-2-16,-2 3 0 15,-8-4-9-15,-4 10 0 16,-3 1-8-16,-7 2-3 16,-7 6-5-16,-3 7-2 15,-1 3-1-15,1 3-2 16,-1-3 1-16,4-3-1 15,0-7-3-15,3-3 0 16,4-5 2-16,7-4 2 16,4-7-2-16,3-2 0 0,4-1 1 15,3-9 0-15,4-3 0 16,3-3 0-16,-3-9-16 16,-1 2-4-16,1-2-36 15,0-4-14-15,-4-3-61 16,-4 10-70-1,5-4 65-15</inkml:trace>
  <inkml:trace contextRef="#ctx0" brushRef="#br0" timeOffset="122664.47">9659 9295 272 0,'-7'-19'104'0,"3"13"-81"0,-6-7 25 0,6 7 6 16,1-1-19-16,-4 4-5 16,0 3-12-16,-4 3-3 15,1 7-9-15,-1 2 0 0,0 4 4 16,1 3-4-16,3 6 2 16,3 0-3-16,4 0 0 15,4-6-6-15,3-6-1 16,3-10 3-16,1-3 1 15,3-10 0-15,0-5 1 16,0-1 2-16,0-3 2 0,-3 0 8 16,-4 0 4-16,0 1 2 15,0 8 2-15,-3 1-7 16,-1 9 1-16,4 0-8 16,0 9-1-16,0 1-6 15,4-1-2-15,3 10 0 16,4 0 0-16,-1-1-5 15,5 1 1-15,2 0-25 16,1 0-10-16,-4-7-22 16,0 4-7-16,-3-6-48 15,-4-4-20-15,0-3 8 16</inkml:trace>
  <inkml:trace contextRef="#ctx0" brushRef="#br0" timeOffset="122925.21">10068 8975 288 0,'-3'-10'110'0,"6"7"-86"0,-3 3 20 0,0 0 5 16,4 0-9-16,3 3-1 15,0 4-9-15,4 8-4 16,3 10-14-16,0 7-5 0,3 5-3 15,1-2-5-15,3-1 1 16,0-5 0-16,-3 5 2 16,0-6-36-16,-4-3-15 15,-4-6-15-15,-3 0-6 0,-3-3-74 16</inkml:trace>
  <inkml:trace contextRef="#ctx0" brushRef="#br0" timeOffset="123104.06">10047 9229 284 0,'-18'-10'107'0,"18"4"-83"0,0 3 8 16,4 0 1-16,3 0-19 15,7 0-5-15,7-4-5 16,8-2-4-16,9-7 1 16,5 4-1-16,3-4 0 0,-1 0 0 0,-2 1 0 15,-8 2-20-15,-3 1-7 16,-4 2-107-1</inkml:trace>
  <inkml:trace contextRef="#ctx0" brushRef="#br0" timeOffset="123374.32">10523 8809 280 0,'-7'-16'107'0,"7"13"-83"0,-3 3 17 0,3 0 4 15,0 3-15-15,0 3-3 16,3 4-4-16,1 2-3 0,-1 7-10 16,4 12 5-16,0 13 2 0,4 6-3 15,7 1 0-15,3 2-11 16,4-6-1-16,3-6-2 16,0-4 0-16,-3-5-16 15,-1-7-4-15,-2-6-21 16,-5-7-9-16,-3-2-4 15,-3-7-2-15,-8 3-77 16</inkml:trace>
  <inkml:trace contextRef="#ctx0" brushRef="#br0" timeOffset="124388.98">7465 11066 284 0,'-7'0'107'0,"7"0"-83"0,-4 0 15 0,4 0 1 16,0 0-13-16,0-3-1 16,0-3-6-16,4 0-3 15,3-1-9-15,7 1-1 0,4 0 0 16,6-1-1-16,4 4 1 16,1 0-6-16,-1 3-1 15,0 0 0-15,-3 3 0 16,0 4-3-16,-4 2 0 15,-4 0-60-15,-3 4-25 16,-3-4-64 0</inkml:trace>
  <inkml:trace contextRef="#ctx0" brushRef="#br0" timeOffset="124545.14">7616 11251 256 0,'0'6'96'0,"8"-12"-75"0,6 3-1 16,0-3-4-16,-4-7-12 16,8-2 0-16,7 2-7 15,3-3 0-15,4 1-111 16,-1-4-48-16</inkml:trace>
  <inkml:trace contextRef="#ctx0" brushRef="#br0" timeOffset="125387.9">7225 8207 252 0,'-21'9'93'0,"17"-6"-72"0,1 0 9 0,3-3-1 0,0 0-4 16,0 0 0-16,0 0 1 15,0 0 3-15,0 3-15 16,3 1 5-16,4-1 4 0,0 0-6 16,7-3 1-16,8-3-5 15,9-4 2-15,15-5-8 16,7-10-2-16,4-3-1 16,-5-3 0-16,-2 6-2 15,-4 6-2-15,0 7-2 16,-8 5 1-16,-6 11 3 15,-7 2 1-15,-8 4-32 16,-2-1-13-16,-5 4-25 16,1-7-11-16</inkml:trace>
  <inkml:trace contextRef="#ctx0" brushRef="#br0" timeOffset="125680.45">7532 8210 296 0,'0'0'110'0,"0"0"-86"0,0 3 5 0,0 0-5 0,3 3-5 15,1 4 3-15,-1 2-8 16,4 7-1-1,1 0-7-15,-1 6-2 0,0 3 0 0,0 4-2 16,0-1-2-16,0 0-8 16,0-3-3-16,3-2-58 15,1-5-26-15,0-5-36 16</inkml:trace>
  <inkml:trace contextRef="#ctx0" brushRef="#br0" timeOffset="126051.22">7694 8348 244 0,'-10'-7'93'0,"10"4"-72"0,-4 6 11 0,4-3 1 16,0 7-14-16,0-1-3 15,0 7-5-15,0-1-2 16,4-3-5-16,3 1 2 0,3-1 3 15,4-9 1-15,4 0 2 16,3-9-4-16,7-1 0 16,-3 1-3-16,0-3 2 15,-4-4 2-15,-4 0 5 16,-2 4 1-16,-5-1 0 16,-3 4-3-16,-14 2 0 15,-3 1-7-15,-8 6-1 0,-3 3-2 16,0 0 1-16,-1 4-9 15,5-1-3-15,3 0-26 16,7 1-12-16,3-4-7 16,8 0-2-16,3-3-71 15,10 0-38 1,5-3 82-16</inkml:trace>
  <inkml:trace contextRef="#ctx0" brushRef="#br0" timeOffset="126239">8036 8207 248 0,'7'-13'93'0,"-7"10"-72"0,0 3 16 16,0 0 4-16,0 3-18 0,4 3-4 16,-4 7-6-16,0 6 1 15,0 3-7-15,3 6-2 0,1 6 1 16,-1 10-5-16,5 3-1 16,-1 10 0-16,0-7 2 15,3-6-8-15,1-10-3 16,-4-5-26-16,0-11-12 15,0-8-84 1</inkml:trace>
  <inkml:trace contextRef="#ctx0" brushRef="#br0" timeOffset="126555.25">8065 8360 252 0,'-8'-3'93'0,"8"3"-72"0,0 0 0 15,4 0-2-15,3 0-9 16,4 0 2-16,3 0 2 16,0-3 3-16,3-3-9 15,1-4 9-15,0-2 3 0,3-4 1 16,-3-3 2-16,-1-3 0 16,-3-3 1-16,-7 6-2 15,-7-3 1-15,-3 4-9 16,-4 2-3-16,-4 3-6 15,-3 4-2-15,-4 0-1 16,-3 9-2-16,-3 6-10 0,2 3-6 16,5 1-23-16,-1-1-10 15,4 4-12-15,3-4-4 16,4 0-71 0</inkml:trace>
  <inkml:trace contextRef="#ctx0" brushRef="#br0" timeOffset="126837.98">7616 8664 280 0,'-10'13'104'0,"13"-13"-81"0,8 0 18 0,0-9 2 0,3 5-10 15,14-11-2-15,14-4-6 16,22-12-4-16,-1-7-11 16,8-3-4-16,-1 4-2 0,12 2-2 15,-1 4-2-15,-4 2 1 16,-6 11-1-16,-11 2-18 16,-11 3-5-16,-6 4-57 15,-8 3-25-15,-3 3-32 16</inkml:trace>
  <inkml:trace contextRef="#ctx0" brushRef="#br0" timeOffset="137169.76">910 8254 152 0,'-3'0'57'0,"3"-3"-44"0,0-4 7 0,0 7 3 15,0 0-8-15,0 0 2 16,-4-3-4-16,1-3 0 16,-1 6-7-16,4-3 3 0,0 0 3 15,0 3-2-15,0-4 0 16,0 1-2-16,0 0 0 15,0 0 0-15,4-3 0 16,-4 6 0-16,0-3 2 16,3-1-3-16,-3 4 1 15,0 0-3-15,0-3 0 16,0 0-3-16,4-3-2 16,-4 0 1-16,3-1 1 0,-3 1 3 15,0 0 4-15,0-4-2 16,0 7 1-1,0-3-5-15,-3-3 0 0,-1 6-1 16,1-4 1-16,-4 7 0 16,-1 0 1-16,1 0 2 15,-7 0 1-15,4 10-3 16,-4-1-1-16,0 0-1 16,-1 4-2-16,5 3 1 15,-4 2-1-15,0 4 0 16,-1-3 2-16,1 6-1 15,7 0-1-15,4 1 1 16,3 2-1-16,7 0-3 16,7-6 2-16,0 6 1 0,4-9 0 15,-1-7 0-15,1-5 2 16,3-7-1-16,0-7-1 16,4-5 5-16,-7-7 1 15,-1-3 0-15,-6-3-1 16,-1 0-1-16,-2 0 0 15,-1 0-2-15,-4 0 1 16,-3 0-4-16,0 6 0 16,0 3 1-16,0 4 0 15,0 5 6-15,0 7 4 16,4 10-5-16,-1 2-3 16,1 10-1-16,3 3 1 15,0 4-1-15,3 2-1 16,4 3 1-16,1 1-1 15,-1-4 0-15,0 1 0 0,-4-7-3 16,8-10 2-16,-4-5-23 16,-3-7-12-16,-4-6-41 15,0-7-16-15,3-2-28 16</inkml:trace>
  <inkml:trace contextRef="#ctx0" brushRef="#br0" timeOffset="137828.57">960 7608 220 0,'-7'-10'82'0,"7"7"-64"0,-4 0 11 0,4 3 2 16,0 0-8-16,0 0 1 16,0 0-2-16,0-3-2 0,4-3-10 15,-1-4 2-15,1 1 4 0,3-4-4 16,0-2-2-16,3-1-3 15,4-3 0-15,8 10-2 16,-1-1 2-16,0 10 5 16,7 7 2-16,-7 2 1 15,0 10 4-15,-10 6-7 16,-4 3 1-16,-7 0-8 16,-3-3-1-16,-1-3 0 15,0 0 2-15,1-3-8 16,-1-3 0-16,1-4 2 15,-4-2 4-15,7-1-3 0,0-3-3 16,10-2-2 0,1 5 3-16,3-9-2 15,4 6-1-15,-1-3 3 0,8 4 2 16,0-1 0-16,3-3 2 16,-7 3-2-16,-3 1-1 15,-1-1 1-15,-2 3-1 16,-5 1 13-16,-6-1 8 15,-4 1-10-15,-4-1-4 16,-6 3-4-16,-5 1 0 16,-2 6-2-16,3 0 2 15,-7-4-7-15,3-2-1 16,0-4-42-16,8-6-17 16,6-3-11-16,4 0-2 0,7-6-64 15</inkml:trace>
  <inkml:trace contextRef="#ctx0" brushRef="#br0" timeOffset="138074.84">1429 8175 252 0,'-4'13'96'0,"4"-13"-75"0,4-3 8 15,-4-4-3-15,7-2-5 16,3-7-1-16,5-2-8 0,2-8-3 16,11 4-5-16,4 1-3 0,0 5 0 15,3 3-4-15,4 7 2 16,-7 6-23-16,-4 3-10 16,0 3-92-1</inkml:trace>
  <inkml:trace contextRef="#ctx0" brushRef="#br0" timeOffset="138685.67">1990 7542 240 0,'-4'-41'90'0,"4"22"-70"0,0 1 8 15,0 8-2-15,0 1-8 16,-3 2 2-16,-1 1-2 16,1 0 0-16,-4 3-9 15,-4 3 3-15,0 3 2 0,1 3 1 16,-1 7 4-16,-3 6-7 15,0 9 1-15,0 12-8 16,-4 8-3-16,8-1-1 16,3 9 1-16,3 4-3 15,8 12-2-15,3 6 4 0,3-6 1 16,8-3-3-16,-1-12 1 16,5-4 0-16,2-15 0 15,8-7 2-15,10-9 1 16,-3-13-1-16,7 1 1 15,0-13-2-15,-11-7-1 16,-3-6 5-16,-7-12 1 16,-4-13 4-16,-11-6 4 15,-6 10 1-15,-8-1 3 16,-6 7-10-16,-15 6-4 16,-3 6-1-16,-7 6 0 15,3 7-6-15,-7 6 0 16,7 6 3-16,8 4 2 15,2 2-3-15,5 1-1 16,-1-1-13-16,11 7-5 16,4 0-11-16,6-3-6 0,4-1-11 15,7-2-3-15,4-4-16 16,0-6-8-16,-1-6-34 16</inkml:trace>
  <inkml:trace contextRef="#ctx0" brushRef="#br0" timeOffset="139253.88">2462 7777 212 0,'-10'0'82'0,"10"-3"-64"0,-4-3 15 0,4-1 4 16,0 4-8-16,0-3 0 15,0 6-3-15,-3-3 1 16,-1 3-15-16,1 3 0 0,-4 3 1 0,3 4-5 15,-3 5 0-15,0 7-2 16,0 7-1-16,3 5-3 16,4 4-2-16,0-1-2 15,7-2 1-15,1-10 1 16,2-10 2-16,1-11-3 16,3-8-2-16,0-11 8 15,4-4 6-15,-4-3 1 16,0-3 1-16,-7 0-1 15,-4 0 2-15,-3 6-1 16,0 0 2-16,0 10-4 16,-3 3 1-16,3 6-9 15,3 3-2-15,4 3-1 16,4 6 0-16,0 1 0 0,6 12 0 16,4 0 0-16,1 3 0 15,2 4 0-15,-3-7 2 16,-3 3-34-16,0-9-16 15,-4-7-24-15,-4-12-8 16,-6-12-63 0</inkml:trace>
  <inkml:trace contextRef="#ctx0" brushRef="#br0" timeOffset="139614.7">2462 7282 260 0,'0'-10'96'0,"7"4"-75"0,8 0 17 15,-5 3 1-15,8 3-6 16,-1 0 1-16,5 3 0 16,-1 6 4-16,3 1-21 15,-2 2 2-15,-1 7-1 0,-11 3-10 16,-3 3-2-16,-7 9-4 15,0 4 1-15,0 3-2 16,0-4 2-16,4-2-4 16,3-4-2-16,0-9 2 15,7-9 0-15,4-4 1 16,3-3 2-16,0-12-3 16,4 3 0-16,-4-6 1 15,-7-4 2-15,0 4-36 16,-3-1-15-16,-4 4-52 15,0 6-21-15,-7 0-9 16</inkml:trace>
  <inkml:trace contextRef="#ctx0" brushRef="#br0" timeOffset="140249.96">921 6363 244 0,'-7'-3'90'0,"7"0"-70"0,0 3 6 0,0 0-1 15,7 0-7-15,3 0 1 16,-3 0 1-16,8 0 0 15,2 0-11-15,8 0 3 0,14 0 2 16,-1-3-5-16,12-1-3 16,3-2-1-16,-7-3-1 15,7-4-2-15,-11-2 1 0,4 8-2 16,3-2-1-16,-10-1 1 16,0 4-1-16,-4 3 0 15,-7 3 2-15,-10 3-25 16,-4 3-12-16,-7 1-24 15,-3-1-9-15,-4 0-49 16</inkml:trace>
  <inkml:trace contextRef="#ctx0" brushRef="#br0" timeOffset="140968.54">1298 6360 204 0,'-3'-10'77'0,"3"4"-60"0,-4-3 13 0,4 6 3 16,0-4-8-16,0 7-2 15,0 0-7-15,0 0-2 16,4 7-8-16,3 2-2 0,-4 7 2 15,8 2-1-15,-1 11 0 16,1 8-1-16,0 7 0 16,-4 6-2-16,0 1-2 15,0-1 1-15,0-6 1 0,3-4-1 16,-3-5-1-16,1-10-26 16,-1-6-12-16,0-10-32 15,0-6-13-15,0-6-11 16</inkml:trace>
  <inkml:trace contextRef="#ctx0" brushRef="#br0" timeOffset="141359.07">1510 6526 204 0,'-14'6'77'0,"10"1"-60"0,-3 11 13 0,4-8 1 16,3 5-12-16,-4 7-1 16,1 13-6-16,3-7-2 15,0-3-6-15,3 0-1 0,4-3 1 16,4-6 2-16,6-4 3 16,5-5 0-16,2-4 0 15,8-6-1-15,0-4 2 16,3-5 4-16,-10-7 1 15,-1-6-2-15,-2-6 0 16,-5-1-1-16,-3-2 2 16,-10 6-3-16,-8 9-1 15,-10 0-6-15,0 3-1 16,-7 7-1-16,-4 3 1 16,4 6-4-16,-4 0 0 15,1 3-28-15,6 3-10 16,8 0-32-16,6 1-12 0,11-1-40 15</inkml:trace>
  <inkml:trace contextRef="#ctx0" brushRef="#br0" timeOffset="141575.04">1930 6426 276 0,'0'-7'104'0,"0"7"-81"0,0 4 9 0,3-1 1 16,1 3-15-16,-1 13 0 15,1 9-10-15,3 13-3 16,0 6-3-16,0 3 1 0,4 3 0 16,-1-6-4-16,4-3 1 15,0-3-16-15,-3 0-6 16,0-4-31-16,-4-5-11 16,-4-7-55-1</inkml:trace>
  <inkml:trace contextRef="#ctx0" brushRef="#br0" timeOffset="141886.84">1905 6658 228 0,'-4'0'85'0,"8"3"-66"0,3 0 5 15,0-3 1-15,4 0-7 16,-1-3 1-16,11-7-4 15,8-8-1-15,9-11-8 16,1 1 5-16,4-3 2 0,2-1 2 16,-13-2 4-16,0 6 2 15,-7-4 2-15,-8 4-10 16,-10 3-3-16,-10 3-2 16,-15 10 2-16,-10 2-5 15,-11 4-3-15,0 6-1 16,-6 6-1-16,6-3-20 15,3 7-7-15,-2-1-28 16,6 7-10-16,7-1-72 16</inkml:trace>
  <inkml:trace contextRef="#ctx0" brushRef="#br0" timeOffset="142318.15">1242 7028 300 0,'24'-10'112'0,"-2"4"-87"0,6 0 11 15,-10-1-2-15,10-2-6 16,11 0 1-16,13-10-10 16,30 6-4-16,-1-6-8 15,10-2-1-15,12-1 1 0,6 0-3 16,-7 0-3-16,-17 3 0 0,-11 6-1 15,-10 7 2-15,-8 3 1 16,-17 3 1-16,-4 0 0 16,-10 0-2-16,-7 3-2 15,-8-3-26-15,-6 3-12 16,-4-3-45-16,0 0-20 16,3-6-31-1</inkml:trace>
  <inkml:trace contextRef="#ctx0" brushRef="#br0" timeOffset="143170.75">642 5767 204 0,'-3'0'77'0,"3"0"-60"0,0 0 4 0,0 0-1 16,0 0-6-16,3 3 2 16,1 4-5-16,-1 2-1 15,4 0-6-15,0 10-1 0,0 0 1 16,0 0-2-16,0 0 1 15,4 6-4-15,0-6 0 16,-4-4 3-16,3 4 1 16,1-10-4-16,-1 1-1 15,1-7-109 1</inkml:trace>
  <inkml:trace contextRef="#ctx0" brushRef="#br0" timeOffset="143636.54">850 5679 220 0,'0'0'85'0,"0"-3"-66"0,0-3 1 15,0 6-4-15,0 0-11 16,0 0-3-16,0 0-1 16,0 6 1-16,-3-3-1 0,-1 7-3 15,1-1 1-15,-4 4 1 0,3-1 0 16,1 1 0-16,-1-4 0 16,4 1 0-16,4-4 0 15,-1 0 0-15,4-3 2 16,4 0-3-16,-1 1-2 15,1-1 2-15,3-3 2 16,-3 0 4-16,-1 3 2 16,1 0 3-16,-4-3 1 15,0 9 1-15,-4-9 0 16,1 10-2-16,-1-4-1 16,-3-3-5-16,0 7-3 0,-3-4 2 15,-1-3 0-15,4 10-4 16,-3-7-1-1,-1 0-6-15,1-3-2 0,-1 0-46 16,1-3-18-16,3-3-28 16</inkml:trace>
  <inkml:trace contextRef="#ctx0" brushRef="#br0" timeOffset="143869.9">970 5585 224 0,'0'0'85'0,"0"3"-66"0,4 4 3 0,-1-4-1 15,4 6-9-15,0 4-2 16,0 6-5-16,4 3-2 16,0 3-1-16,-1 0 1 0,1 0 0 15,-1-3-4-15,-3 0 1 16,7-7-20-16,1-5-7 15</inkml:trace>
  <inkml:trace contextRef="#ctx0" brushRef="#br0" timeOffset="144075.45">974 5717 184 0,'3'0'68'0,"4"-3"-52"16,4-3 1-16,-1-4 0 0,1 1-2 16,7-1 0-16,3-8-7 15,0 5-3-15,11 1-3 16,-1 2-2-16,-6 4 3 0,-7 6-46 16,-11 12-21-16,0 4-20 15</inkml:trace>
  <inkml:trace contextRef="#ctx0" brushRef="#br0" timeOffset="144614.92">773 6181 240 0,'-11'19'90'0,"11"-19"-70"0,0 0 13 15,0 0-1-15,7 0-6 16,4-9 2-16,6-10-7 15,4 0-3-15,11-9-10 16,7-7-1-16,7 1 3 0,14-1-4 16,10 4 2-16,12-1-5 0,-15 4-2 15,3 9 0-15,-6 1-1 16,3-1 2-16,-14 3 1 16,-1 4-1-16,-16-1-2 15,-4 4 1 1,-8-1-1-16,-10 1-25 0,-3 9-10 15,-11 0-112 1</inkml:trace>
  <inkml:trace contextRef="#ctx0" brushRef="#br0" timeOffset="146373.94">519 11458 200 0,'3'-12'74'0,"1"5"-58"0,3 1 7 0,-4 3-1 16,4 0-6-16,4 0 1 16,-4 3-5-16,7-3 0 15,4-1-7-15,6 1 4 0,8-3 3 16,0-3-4-16,3-1 0 16,7-2-2-16,1-7-1 15,-8 6 1-15,11-2 1 16,3-1-3-16,8 3-1 15,13 1 3-15,4 2 3 16,-7 1-2-16,8 0-2 16,2-4 4-16,11-3 2 0,11 4-2 15,-11-7 0-15,8 0-3 16,13-3-1 0,7-6 5-16,-6-6 6 15,6 8-10-15,11 1-4 0,0 3 1 16,-10 0 0-16,2 1 1 15,8 8 0-15,-7-3-5 16,-7 4-1-16,-7-4 1 16,7-3 2-16,0 4 0 15,-11-1-1-15,-7-3-2 16,4 10 1-16,-3-4 1 16,6 4 2-16,-3-1-1 15,-4 1-1-15,18-4 3 16,3 1 0-16,-3-4 5 0,-4 1 5 15,-3-4-7-15,7 0-1 16,7 0-5-16,0-3-3 16,-14 6 2-16,7 4 0 15,7 2 1-15,-7 1 2 16,-18 3-3-16,0 3 0 16,0 0 1-16,4 3 2 15,-11 0-1-15,-7 0-1 16,-6 0 1-16,-19 0-1 15,4 3-3-15,-14 0 2 16,0 0 3-16,0 0 1 16,-11 3-1-16,0-3-2 15,-3 1-2-15,-4-1-1 0,0 0 2 16,-3-3 2-16,-4 3 0 16,-7-3 2-16,4 0-2 15,-8-3 2-15,-2-3-2 16,-1-4 2-16,-4-2-62 15,-6-1-26-15,-4-12-73 16</inkml:trace>
  <inkml:trace contextRef="#ctx0" brushRef="#br0" timeOffset="147754.62">272 11878 204 0,'0'-12'77'0,"0"5"-60"0,3 4 8 0,-3 3 2 15,0 0-5-15,7 3-1 16,4 7-3-16,-1 9-1 15,-3 6-9 1,8 6-1-16,-5 0 0 0,1-2 1 0,-1 5 0 16,1-2-2-16,-1-1-1 15,1-3-3-15,-4 0-2 16,4-3 1-16,-4-3 1 16,0-3-3-16,3-6 0 15,-6 6 1-15,7-10 2 16,-1 0-1-16,1 1-1 15,-1-10 1-15,4 0-1 16,4-10 0-16,0 1 2 16,-1 0-1-16,-3-4 2 15,1 0-2-15,-5-2 2 16,-3-1 2-16,-3 4 2 0,-8-1-3 16,-3 0-1-1,0 1-1-15,-4 3 1 0,1 5-4 16,-4-2 0-16,0 6-1 15,0 6 0-15,-4-2 2 16,4 5 2-16,3-3-1 16,4 0 2-16,4-2-7 15,3-1 1-15,3-6 1 16,4-7 1-16,0-5 3 16,4-4 1-16,-1-6 3 15,5-7 3-15,-5-8 0 16,1 2 0-16,-1-3 3 15,-6 4 3-15,-4-1-6 0,-4 7-3 16,-3 5-3-16,-3 8-3 16,-4 2 1-16,-8 7 1 15,1 2-1-15,-3 7-1 16,-1 7 1-16,-7 2-1 16,0 3 0-1,8 1 0-15,6-4-5 0,14 1 1 16,4-7-5-16,4-3 1 15,10-3-29-15,4-3-11 16,6 2-98 0</inkml:trace>
  <inkml:trace contextRef="#ctx0" brushRef="#br0" timeOffset="148219.12">804 12001 220 0,'-3'-7'82'0,"3"-2"-64"0,0 9 7 15,0 0-3-15,0 0-6 16,0 0 3-16,-4 0-6 16,1 9 0-16,-4-2-8 15,-4 2-1-15,1 4 0 0,-1 2-2 0,0 1-2 16,8 3 1-16,-1 3 1 15,8-7-1-15,3 4-1 16,7 0 1 0,0-10-1-16,4-6 8 0,-1-6 5 15,5-6 0-15,-1-4 0 16,3-2-1-16,-6-4 2 16,-4-3-1-16,0-3 0 15,-7 0-5-15,-3 0 0 16,-4 6-3-16,-4 9 2 15,1 1-2-15,-8 6 0 16,-3 3-6-16,-4 3-1 16,-6 0 1-16,3 0 2 15,3 0-2-15,4 1-2 16,7-4-14-16,0 0-6 0,7-4-13 16,3-2-2-16,8-3-20 15,-4-1-8-15,7-2-44 31</inkml:trace>
  <inkml:trace contextRef="#ctx0" brushRef="#br0" timeOffset="148474.72">963 11653 204 0,'-3'-4'77'0,"6"4"-60"0,-3 0 15 0,0 0 2 16,0 0-6-16,4 4 0 15,-1 2-11-15,1 3-3 16,3 1-8-16,0 2-2 0,3 7 0 16,8 6-2-16,-4 3-2 15,4 13-2-15,-1 0 1 16,12 3 1-16,-8-4 2 16,3-5-25-16,-6-4-10 15,-4-12-10-15,-7 0-3 16,-3-10-55-1</inkml:trace>
  <inkml:trace contextRef="#ctx0" brushRef="#br0" timeOffset="148720.24">854 11875 232 0,'-14'-6'88'16,"17"-4"-69"-16,8 1 2 0,-4 3-5 0,10-7-11 15,1-2-1-15,7-4 7 16,-1-3 2-16,12-3-6 16,10 0-2-16,-4 6-1 0,7-3 0 15,-3 3 2-15,-11 3-3 16,1 4-2-16,-5 9-5 16,-6-4-2-16,-11 7-105 15,0 7-54 1,-3-4 74-16</inkml:trace>
  <inkml:trace contextRef="#ctx0" brushRef="#br0" timeOffset="149025.96">1044 11414 220 0,'-7'-15'85'0,"7"11"-66"0,0 8 12 0,4-1 3 15,-1 3-9-15,4 7-2 16,0 5-7-16,0 7 0 0,11 4-9 16,-4-1 0-16,4 3 0 0,3 1-6 15,0 2 0-15,0 4-1 16,-3 6 2-16,3-1-3 15,4 11-2 1,-1-7-23-16,-2-3-10 0,-5-10-10 16,1-6-2-16,0-6-56 15</inkml:trace>
  <inkml:trace contextRef="#ctx0" brushRef="#br0" timeOffset="149418.84">1404 11743 192 0,'-7'-9'74'0,"7"0"-58"0,-4 9 9 0,4 0 0 16,0 0-9-16,0 6-1 15,0-3-7-15,4 6 0 16,0 10-5-16,3-3 0 0,0 0 1 15,0-4-2-15,0-2 1 16,-4-4 7-16,4-3 5 16,0-6 4-16,-3-7 1 15,-1-2-3-15,-3-1 2 16,0-2-1-16,-3-4-2 16,-1 0-6-16,-3 7-2 0,-3-4-2 15,3 3-1-15,-4 4-3 16,1-1-2-16,2 7 1 15,1 3-1-15,4 3-3 16,3 4 2-16,0-1-8 16,3 3-4-16,4 1-44 15,4-1-20-15,3 1-53 16</inkml:trace>
  <inkml:trace contextRef="#ctx0" brushRef="#br0" timeOffset="149751.96">1570 11762 272 0,'0'0'101'0,"0"0"-78"0,-4-9 6 0,4 6-2 16,0-7-13-16,0 1-1 15,0-4-7-15,0-2-2 16,0-1-2-16,4 0-2 0,-1 1 3 16,1 2-4-16,3 4 0 15,0 2 3-15,0 7 3 16,0 0-2-16,0 10-2 15,0-1-3-15,7-2 1 16,-3-1 1-16,0-3 0 16,3-3 0-16,-4-6 2 15,4-4 3-15,0 1 4 16,4-1 0-16,0 1 2 16,-1 6-4-16,1 3-2 0,-4 0-2 15,-3 3 0-15,3 6-15 16,0-2-7-16,-3-4-34 15,-1 6-16 1</inkml:trace>
  <inkml:trace contextRef="#ctx0" brushRef="#br0" timeOffset="150307.84">423 12581 232 0,'-7'0'88'0,"7"0"-69"0,4-3 11 0,-1-1-2 0,4-2-5 15,0-3 0-15,11-7-3 16,3 3-1-16,18-12-10 16,10-6 3-16,26-13 4 0,-5-6-2 15,18 3 0-15,15-3-4 16,6-4-1-16,-3-2-5 16,-4-7-1-16,4 7-3 15,0-4-1-15,-15 13 1 16,-16 7 2-16,-8 2 5 15,-18 13 4-15,-3 6-6 16,-14 10-1-16,-8 9 0 16,-3 3 0-16,-6 3-18 15,-5 0-7-15,-3-3-63 0,0-3-27 16,-7 0-23 0</inkml:trace>
  <inkml:trace contextRef="#ctx0" brushRef="#br0" timeOffset="152259.35">1965 12483 192 0,'0'-6'71'0,"0"3"-55"0,0-3 4 0,0 3 0 16,0-4-8-16,0 1-2 15,0 0-1-15,0 0-1 16,0-1-4-16,0 1 2 0,-4 0 3 15,1 3 1-15,-4 3 2 16,0 3-2-16,0 3-1 16,0 3-3-16,0 4-1 15,-4 6-3-15,0 3 1 16,4 3-2-16,0 3-1 16,-3 0 1-16,6 0-1 15,1 4-3-15,3 2 2 16,3-2 1-16,8-7 2 15,-1 0-1-15,1-6-1 16,3-4 1-16,-3-5 1 16,6-7 1-16,1-3 3 15,0-3-1-15,-1-7 0 0,4-5 1 16,-6 2 1-16,-5-6-1 16,-3-3-1-16,-3-3-3 15,-4-3 1-15,0 6 0 16,-4-6 3-16,4 3 1 15,-7 6 3-15,4 3-1 16,-1 7 2-16,1 3-6 16,3 12-3-16,3 3-1 15,4 4-1-15,0 3 0 16,7 2 0-16,4 1 0 16,0-3 0-16,-1 3 0 15,8-4 2-15,-4-2-3 16,-3-4 0-16,-1-2-15 0,1-1-4 15,-4-6-28-15,0-3-9 16,0-7-67 0</inkml:trace>
  <inkml:trace contextRef="#ctx0" brushRef="#br0" timeOffset="152677.43">2096 12063 224 0,'3'-9'85'0,"4"3"-66"0,0-4 10 16,0 4-1-16,0-3-5 15,7-4 0-15,4-3-1 16,0 7 1-16,-1 3-13 15,4 2 3-15,1 8 1 0,2 2 4 16,-6 10 1-16,-4 2-6 16,-3 4-3-16,-8 0-1 15,-3 0-1-15,0 0-4 16,0 0-3-16,-3-3 0 16,3-3 1-16,0-1-3 15,3 1-2-15,4 0 4 16,4-4 1-16,3-2-3 0,4-7 1 15,-1 3 0-15,4-6 0 16,-3-6-3-16,0 6 2 16,3-7-28-16,-4 1-10 15,1 0-36-15,-4 0-13 16,4 3-35 0</inkml:trace>
  <inkml:trace contextRef="#ctx0" brushRef="#br0" timeOffset="153229.31">2790 12220 252 0,'0'0'93'0,"4"-3"-72"0,0 0 9 0,-1 0 2 15,1 0-9-15,3-1 1 16,0 1-4-16,3 0-1 15,1 0-10-15,3 0-3 0,0 0 0 16,7 0-3-16,0-4 0 16,4-2-1-16,7-4-2 31,3-5 1-31,7 5-1 0,-10-3-40 0,0 4-18 16,-4-4-80-1</inkml:trace>
  <inkml:trace contextRef="#ctx0" brushRef="#br0" timeOffset="153543.57">2868 11856 260 0,'-3'-6'96'0,"6"6"-75"0,1 0 10 0,-1 6-2 16,1 4-6-16,6 12 0 16,-3 6-10-16,4 6-5 15,3 1-5-15,-3 3-3 0,6-1 1 16,1-2-1-16,0-1 0 15,3 7-3-15,0-3 2 16,-4-1-26-16,-2-9-11 16,-1-6-19-16,0-12-7 15,-4-10-40 1</inkml:trace>
  <inkml:trace contextRef="#ctx0" brushRef="#br0" timeOffset="153940.21">3246 11615 232 0,'3'-16'88'0,"4"7"-69"0,7-1 15 15,-7 4 1-15,4 0-7 0,-1 3 0 16,5 3-6-16,2 3-2 15,1 3-11 1,3 4 3-16,4 2 2 0,-8 1-1 0,-3 5 2 16,1 4-6-16,-8 3-1 15,-7 13-2-15,-7 12-1 16,0 7-6-16,-4 2 1 16,7-9-2-16,-3-3 0 15,4-9 2-15,3 0 0 16,3-7-3-16,4-6 2 15,4-6 1-15,7-6 0 16,6-7 0-16,8-6 0 16,7-6 0-16,-11-4 2 15,4-2-6-15,0-1 1 16,-4 1-43-16,-11-4-17 16,1 0-85-1</inkml:trace>
  <inkml:trace contextRef="#ctx0" brushRef="#br0" timeOffset="154360.63">3842 11709 228 0,'-4'-19'85'0,"4"13"-66"0,-3-4 14 0,3 10 4 16,-4-3-6-16,1 3 2 15,-1 3-10-15,-3 7-4 16,0 2-11-16,0 10-3 0,0 10 1 16,7 8-1-16,-4 4 2 15,4 0-6-15,4-9-3 16,-1-10 1-16,4-9 2 16,4-10 2-16,0-12 1 15,-1-10-2-15,1-9 1 16,-1-3 4-16,-3-7 4 15,-3 10 0-15,0 0 1 16,-1 6 0-16,1 0 0 16,-1 10-4-16,8 9-3 15,-4 6-2-15,3 7 0 16,1 5-4-16,7 8 0 16,3-1 1-16,0 0 2 0,4-3-23 15,-1-3-8-15,-6-10-30 16,3-3-13-16,-3-6-71 15</inkml:trace>
  <inkml:trace contextRef="#ctx0" brushRef="#br0" timeOffset="154588.85">4117 11668 272 0,'-14'13'104'0,"17"-13"-81"0,1 3 1 0,3-3-7 16,4-3-6-16,10-4 3 16,0 1-7-16,0 0-4 15,4-3-2-15,3-7-1 0,0 6 2 16,-3 1-3-16,0 6 0 16,-4-3-56-16,0-4-27 15,0 1-30 1</inkml:trace>
  <inkml:trace contextRef="#ctx0" brushRef="#br0" timeOffset="155090.35">4350 11182 240 0,'-11'-12'90'0,"11"5"-70"0,4 1 10 15,-1 3-1-15,4 0-4 16,4 0 0-16,3 3 1 16,7 0 1-16,0 3-14 15,0 0 8-15,8 3 2 0,-5 4 2 16,1 2 0-16,-11 4-8 16,-3 0 0-16,-11 2-10 15,0 7-4-15,0 1-2 16,0-5 1-16,0 1-1 15,0-3-1-15,3 0 1 16,4 0-1-16,4 0-3 0,3-4 2 16,4 1-1-16,3-3 0 15,7-4 2-15,-7 0 0 16,7 1-3-16,1-1 2 16,2 1 1-16,5-1 0 15,3 10 6-15,-4 0 6 16,0-1 5-16,-17 1 2 15,-4 3-6-15,-7-3 0 16,-11 6-4-16,-10-3 2 16,0 3-6-16,-11-3-3 15,-3 0 1-15,4-3 0 16,-1-3-17-16,0-4-7 0,-7-3-30 16,8 1-12-16,-1-4-22 15,0-3-10-15,8 4-50 16</inkml:trace>
  <inkml:trace contextRef="#ctx0" brushRef="#br0" timeOffset="155970.81">318 14083 248 0,'-8'-7'93'0,"8"7"-72"0,0-3 9 0,0 3 2 0,4-6-9 15,3 3 1-15,0-4-7 16,4 7 0-16,3-3-10 16,3-3-2-16,8 6-1 0,-4-3-2 15,-3 0-2-15,3 0 1 16,4 0 1-16,-1 3-3 16,-2 0-2-16,-5 3-56 15,-3 0-22-15,-3 0-46 16</inkml:trace>
  <inkml:trace contextRef="#ctx0" brushRef="#br0" timeOffset="156183.65">388 14308 216 0,'-18'19'82'0,"18"-9"-64"0,0-1 11 0,7-9-1 16,1 0-5-16,2 0 0 15,4 0-3-15,0-9-1 16,0-1-10-16,4 1-3 0,3-10 0 16,7 9-5-16,1-2-1 15,-5 3-60-15,5 5-24 16,-1 8-31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05:33:50.79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15212 3588 260 0,'-14'-6'99'0,"10"3"-77"0,1 3 13 0,3 0 1 16,0 0-15-16,0 0-4 16,3 0 1-16,4 3 2 15,4-3-10-15,3 0 8 0,4-3 4 16,6-4-5-16,8-2 1 15,10 0-9-15,4-4-1 16,4 4-4-16,-5 2-3 16,-2 4 0-16,-4 3-1 15,-8 0-3-15,-6 3 0 0,-4 7-56 16,-7-1-25-16</inkml:trace>
  <inkml:trace contextRef="#ctx0" brushRef="#br0" timeOffset="228.36">15367 3917 300 0,'25'-3'112'0,"6"0"-87"0,22-6 0 16,-21 2-7-16,7-2-13 0,3 0-1 15,-3 9-2-15,-4 0-2 16,-3 0 1-16,-4 9-39 0,-7 0-14 16,1-9-73-1</inkml:trace>
  <inkml:trace contextRef="#ctx0" brushRef="#br0" timeOffset="1512.91">17332 2644 184 0,'7'-15'71'0,"-3"5"-55"0,3 1 13 16,-4 3 2-16,1 2-1 15,-1-2 2-15,1 3-6 0,-4 3-4 16,0 0-12-16,0 0 2 0,0-6 4 15,0 6-2-15,0 0 0 16,0 6-4-16,0 3 1 16,0 10-2-1,3 19 2-15,1 12-2 0,3 10 0 16,0-1 3-16,3 13 3 16,-2 10-6-16,-1 12-3 15,-4-10-3-15,1-5 0 16,-4-7 2-16,0-16 4 15,0-2-4-15,-4-10-1 16,4 3-2-16,0-16 1 16,0-6-2-16,4-6-1 15,-1-7-10-15,1-2-4 16,3-10-39-16,-4 0-16 0,4 0-85 16</inkml:trace>
  <inkml:trace contextRef="#ctx0" brushRef="#br0" timeOffset="2098.77">17780 3168 244 0,'-11'0'93'0,"11"-3"-72"0,4-4 14 16,3 1 2-16,7 0-4 15,7-3 1-15,8-4-8 16,2 4-4-16,5 5-12 16,2 4-4-16,1 4-2 0,-4 2-2 15,1 6 1-15,-1-2-4 16,0-4 0-16,4 0 1 15,7-3 2-15,7-3-32 0,-4 0-12 16,-3-3-105 0,-7 3-48-1,-11 3 100-15</inkml:trace>
  <inkml:trace contextRef="#ctx0" brushRef="#br0" timeOffset="2476.19">19096 2770 276 0,'0'-13'104'15,"3"13"-81"-15,-3-6 9 0,0 6 1 0,0 0-10 16,0 6-1-16,0 4-6 16,-3 2-2-16,-4 10-8 15,0 3-4-15,-7 13-1 0,-4 3-4 16,-10-1 2-16,-4 10 1 16,-7 13 0-16,0 3 0 15,4-3 2-15,0-10-1 16,7 0-1-16,3-9 1 15,7-9-1-15,4-7-5 0,7-6 1 16,4-10-33 0,3-2-16-16,0-7-85 15</inkml:trace>
  <inkml:trace contextRef="#ctx0" brushRef="#br0" timeOffset="2761.28">18810 2767 260 0,'-10'-10'99'0,"10"10"-77"0,7 10 4 0,0-1 0 16,0 3-4-16,3 14 4 15,4 5-3-15,4-3-2 0,0 10-11 16,3-1 0-16,0 4 3 0,4 19-9 15,-4 2-2-15,0 4 0 16,0-12 1-16,-3-1-1 16,-1-6-2-16,1-13-21 15,-4 1-9-15,-3-10-31 16,-1-9-14-16,5-16-51 16</inkml:trace>
  <inkml:trace contextRef="#ctx0" brushRef="#br0" timeOffset="3149.73">19255 2425 244 0,'0'0'93'0,"10"0"-72"0,8 6 5 0,-8-6-1 16,8 9-3-16,3-2 4 15,4 2-1-15,0 4 2 16,-1-4-15-16,1 0 9 0,-4 4 5 16,-3 3-1-16,-4-1 0 15,-3 1-7-15,-4 3-1 16,-4-3-4-16,-3 2 0 16,-3 4-7-16,-4 0-4 15,-4 3-4-15,4 4 1 0,0-1-1 16,3 3 0-1,8-9 2-15,3 0 0 16,11-3 0-16,3-13 2 16,7 4-1-16,0-10-1 0,7 0 1 15,1 0 1-15,-1-4-30 16,-7 4-13-16,-7 4-26 16,-3-4-10-16,-11 9-74 15</inkml:trace>
  <inkml:trace contextRef="#ctx0" brushRef="#br0" timeOffset="3813.13">16965 3974 212 0,'-14'3'79'0,"10"-3"-61"0,-6 0 15 16,6 0 3-16,1 0 0 15,-1 0 2-15,4 0-11 0,0 0-5 16,7 0-12-16,11 0 7 0,7 0 3 16,10 0 1-16,11 0-1 15,-11 0 3 1,60-3 2-16,18-7-7 0,21-2-3 16,39-7-4-16,4 0-2 15,17-9 1-15,-11 6 1 16,8 0-5-16,-15 0-2 15,-21 3-2-15,-3 7 1 16,-15 2-2-16,-13 7-1 16,-18 3 1-16,-18 0 1 15,-14 3-3-15,-14 0 0 16,-11-3 1-16,-6 0 2 16,-8-3-25-16,-7-6-12 15,-3 6-18-15,-4-4-7 16,-3-2-49-16,-1 0-20 15,-3 6 6-15</inkml:trace>
  <inkml:trace contextRef="#ctx0" brushRef="#br0" timeOffset="5296.96">17233 4287 192 0,'0'0'74'0,"0"0"-58"0,0-6 12 0,0 6 2 16,0 0-5-16,-3 0 3 16,-1 0-5-16,1 0-2 15,-1 0-11-15,1 0 0 0,3 0 1 16,0 0-2-16,0 0 0 16,7 0-1-16,7 0 0 15,10-3-2-15,12-3 1 16,6-4 0-16,4 10 3 15,0-9-7-15,-4 18-2 16,-3-9 8-16,-11 10 3 0,-7-1 1 16,-3 4 0-16,-11 2-3 15,-7 1-1-15,-4 3-3 16,-6-4-1-16,-8 4-3 16,-3-3-2-16,0-4 1 15,-4 4-1-15,8-3-3 16,2-1 2-16,5-2 1 15,3-1 0-15,3 0-3 16,8 4 2-16,6-1 1 16,8 1 0-16,3-4-3 15,7 10 2-15,-3 6 1 16,0 0 2-16,-4 0-3 16,-3-3 0-16,-4 7 1 0,-4-7 0 15,-3 0 2-15,0-4 3 16,-3-2 7-16,-4-7 4 15,-4 1-6-15,-3-1-3 16,0-2-7-16,-3-4 0 16,-8-3 0-16,-3 6 2 15,-4-3-1-15,1-3-1 16,-5 6-2-16,5-3-1 16,6 4-31-16,7-1-13 15,8 0-22-15,3-3-8 16,10-3-59-1</inkml:trace>
  <inkml:trace contextRef="#ctx0" brushRef="#br0" timeOffset="5613.48">18179 4394 256 0,'-4'-16'96'0,"4"16"-75"0,-3-9 14 16,3 9 3-16,-4 0-9 15,1 0 0-15,-1 9-10 0,-3-3-4 16,0 4-8-16,-4 2-5 0,-3 4 1 16,-3 3-4-16,-5 3 0 15,-2 9 1-15,-5 7 0 16,1 12 0-16,4-3 0 15,-1 0 0-15,4-6 0 16,3-7-20 0,7-5-7-16,4-8-21 0,4-2-8 15,6-9-67 1</inkml:trace>
  <inkml:trace contextRef="#ctx0" brushRef="#br0" timeOffset="5898.36">17953 4337 252 0,'3'-3'93'0,"4"6"-72"0,4 4 7 15,-4-1 0-15,4-3-6 16,3 7-1-16,0 5-5 15,0 1 0-15,0 3-9 16,0 6-4-16,0 3-2 0,0 0 1 16,4 10 3-16,0 3-4 15,-1-4-1-15,1 1-9 16,0-4-2-16,-1-5-32 16,1-7-11-16,0-7-70 15</inkml:trace>
  <inkml:trace contextRef="#ctx0" brushRef="#br0" timeOffset="6232.88">18270 4522 200 0,'4'10'77'0,"-1"-10"-60"0,8 6 15 0,-4-6 2 0,0 0-6 15,7 0 0-15,4-6-6 16,3 6-2-16,7-3-11 16,4-4-3-16,3 4 0 0,1-3-3 15,-1 6 0-15,0 0-3 16,-3 0-1-16,0 0 1 15,-1 0 2-15,1 6-17 16,-4-3-4-16,-6-3-66 16,-1 7-73-1</inkml:trace>
  <inkml:trace contextRef="#ctx0" brushRef="#br0" timeOffset="6559.17">18595 4325 228 0,'-11'-3'88'0,"8"3"-69"0,3 0 11 0,0 0 1 16,3 3-6-16,1 0 0 15,3 6-5-15,0 4-2 0,0 6-10 16,-3 9-1-16,-1 0 3 0,1 4-4 16,-4 5-1-16,0 10-5 15,0 0 0-15,0 3 0 16,3-6 2-16,1-9-3 16,-1-4 0-16,4-9-17 15,0-9-8-15,0-4-26 16,4-3-12-16,3-12-52 15</inkml:trace>
  <inkml:trace contextRef="#ctx0" brushRef="#br0" timeOffset="6830.29">18881 4309 232 0,'-11'-3'88'0,"8"6"-69"0,-1 7 8 0,4-7-1 16,0 3-10-16,0 3 1 16,-3 4-1-16,-1 0 2 15,0 2-10-15,4 4 0 0,0-3 2 16,8-4 0-16,2 1 2 16,4-4-6-16,7 1-2 15,8-4-4-15,-1-3-1 16,0 3 1-16,0-6 2 15,-3 0-28-15,-4 0-11 16,-3-6-99 0</inkml:trace>
  <inkml:trace contextRef="#ctx0" brushRef="#br0" timeOffset="7113.96">19152 4184 236 0,'-14'-16'88'0,"14"10"-69"0,-3 0 15 16,3 6 1-16,0 0-12 15,0 9 0-15,0 4-1 16,0 5 1-16,0 7-12 16,0 7 2-16,0 2 3 0,0 4-8 0,0 0-2 15,0 5-2 1,0 1 0-16,0 0-5 0,3 3-1 15,4-3 1-15,0-6 2 16,4-7-7 0,-1-3-1-16,1-9-40 0,0-3-17 15,3-10-73 1</inkml:trace>
  <inkml:trace contextRef="#ctx0" brushRef="#br0" timeOffset="8810.37">20468 3767 204 0,'-7'-7'77'0,"7"7"-60"0,0-3 8 0,0 3 0 15,0 0-9-15,0 3 1 16,0 7-8-16,0 2-1 16,0 1-4-16,0 0-3 0,4-4 2 0,3-3 2 15,3 0 4-15,1-2 2 16,-1-4 1-16,1 0-2 15,-4 0 1-15,0-4-2 16,0-2 2-16,0-3-2 16,0 3 0-16,-3-10-1 15,-4 0 2-15,0 0-5 16,-4-2-1-16,-6-4 11 16,3 6-10-1,-4 7-1-15,1 6-4 16,-5 6-1-16,1 6 1 15,-3 7 0-15,3 6 0 16,3-4 0-16,4 8 0 16,3-4 2-16,8-10 5 15,6 1 6-15,5-4-5 0,2 0 0 16,1-9 2-16,3 0 4 16,0-6 1-16,-3-3 0 15,-1-4-1-15,-2-2-1 16,-1-4 1-16,-7 0 2 15,-4 0-5-15,-3 0 1 16,-7 10-7-16,0 6-3 16,-7-4-1-16,0 14-1 15,0-4-3-15,3 3 0 16,1 4-5-16,6-1 0 16,4-6-25-16,4 3-10 0,3-3-11 15,3-3-5-15,4-3-40 16,8-3-16-16,6-3 0 31</inkml:trace>
  <inkml:trace contextRef="#ctx0" brushRef="#br0" timeOffset="10115.24">22490 2591 188 0,'10'-9'71'0,"-3"2"-55"0,0-2 11 0,0 3 0 16,0 2 0-16,0-2 3 16,-3 0-5-16,3 0-3 15,-3-1-12-15,-1 4 2 0,4-3 2 16,-3 6-1-16,-1-9 0 16,1 2-5-16,-1 1 0 0,1 0-1 15,-4-1 1-15,0-2-2 16,-4 0 1-16,1-1-2 15,-4 1 2-15,-7-1-2 16,3 1 2-16,-3 3-4 16,0-10-2-16,0 7 0 15,-4-1-1-15,-3 4 0 16,-4 3 2-16,-7 3-3 16,-6 9-2-16,-5 1 4 15,-3-1 1-15,1 7 0 16,2-1 1-16,4 14-4 15,4-11 0-15,3 8 1 16,8-1 0-16,3 3 0 16,3 6 2-16,7-5 1 15,4 5 1-15,7-6-2 0,4 7-2 16,6-4 3-16,12-9 0 16,9 0 1-16,8-13 0 15,10-5 0-15,1-8 0 16,-1-5-2-16,-6-7 1 15,-5-2-2-15,-2-4-1 16,-8-3 3-16,-3 6 0 16,-4-3-1-16,-7 3-2 15,0 3 3-15,-3-3 0 16,-4 7 1-16,-4-1 2 16,-3 4-3-16,-3 9-2 15,-1 0-3-15,1 9 1 16,-1 4 1-16,-3 12 2 15,0 9-1-15,0 4-1 0,0 9-2 16,3 0 1-16,1-6 5 16,3 12 5-16,0-15-5 15,0 3 0-15,7 3-2 16,-4-10-2-16,4-3 1 16,-3 4-1-16,3-7 2 15,0-6 1-15,0-3-1 16,0-3 1-16,-3-1-4 15,-1-5 0-15,1-10-6 16,-4 9 0-16,3-9-41 16,-3 6-18-16,4-6-70 15,6 0-59 1,4-6 72-16</inkml:trace>
  <inkml:trace contextRef="#ctx0" brushRef="#br0" timeOffset="10777.35">23220 2654 212 0,'-4'-16'82'0,"4"13"-64"0,0 3 18 0,0 0 2 16,0-6-7-16,0 6-1 16,-3 0-5-16,-4 6-4 15,-4 3-11-15,-3 7 2 0,-4 12 2 0,-3 4-3 16,-3 8 1-16,-1 1-7 15,4 3-3-15,0-6 1 16,3-4 0-16,4 1-1 16,0-7-2-16,3 3 1 15,4-6-1-15,0-3 0 16,3-3 0-16,1 0-38 16,-1-10-16-16</inkml:trace>
  <inkml:trace contextRef="#ctx0" brushRef="#br0" timeOffset="11064.04">22938 2616 244 0,'-7'-6'90'0,"14"6"-70"0,-4 9 13 0,1-3-1 16,3 7-6-16,0 9-1 15,0 6 2-15,3 4 0 16,1 5-14-16,0-6 1 0,3 4 2 16,3-4-4-16,5 7 1 15,2-10-10-15,1 0-4 16,3 1 0-16,4-11 2 16,-4 1 0-16,0-3-1 15,-3-4-41-15,-7 1-20 16,-4-10-24-16,-4 3-11 15,-3-6-13 1</inkml:trace>
  <inkml:trace contextRef="#ctx0" brushRef="#br0" timeOffset="11438.36">23449 2350 264 0,'4'6'101'0,"3"-3"-78"0,10 3 9 0,-6-3 0 15,7 4-7-15,3-1 3 16,3 3-3-16,1 4 2 16,-4 3-15-16,-7 2 4 0,-7 1 4 15,-7 3-5-15,-7-3 2 16,-7 0-4-16,0 0 2 15,4-4-6 1,3 1-1-16,0-7-6 0,7 7-2 16,7-7 0-16,10 1 0 15,11-4 0-15,8 0 2 16,3 1-1-16,-4-1-1 16,-3 3-8-16,-4-6-3 15,-4 4-43-15,1-1-16 16,-4 0-66-1,4 0-59-15,0 1 70 16</inkml:trace>
  <inkml:trace contextRef="#ctx0" brushRef="#br0" timeOffset="12912.37">23781 2905 224 0,'-7'0'85'0,"7"0"-66"0,0 3 3 0,0-3-1 15,3 0 0-15,4 3 4 16,4-3 2-16,-1 0 3 15,12 0-16-15,2-3 1 0,8-4 1 16,10 4-6 0,11-6-3-16,4 3-2 0,-1 2 1 15,-6-2-5-15,-8 6-1 16,-7 6-2-16,-7-2 0 16,-6 2-40-16,-8 3-17 15,-7-6-78 1</inkml:trace>
  <inkml:trace contextRef="#ctx0" brushRef="#br0" timeOffset="13268.61">23964 2616 264 0,'-3'0'99'0,"6"-3"-77"0,-3 3 2 16,4 0-4-16,-1 6 0 15,1 4 2-15,-1 8-5 0,1 14 0 16,-1-1-10-16,-3 16-6 0,0-3-4 15,0 0 6-15,0 0 3 16,0 0-6-16,0-10 1 16,4 1-1-16,-1-4 2 15,4-6-17-15,4-6-6 16,3-10-39-16,7-2-16 16,4-4-40-1</inkml:trace>
  <inkml:trace contextRef="#ctx0" brushRef="#br0" timeOffset="13659.75">24412 2550 232 0,'11'0'88'0,"-1"6"-69"0,12-2 15 15,-8 2 1-15,3 3-3 16,8 7 1-16,-4 3-5 16,0 9 0-16,-3 6-16 15,-4 4 6-15,-7 0 5 0,-7-4-8 16,-3 4-1-16,-8-13-6 16,0 3-3-16,1-3 0 15,-1-3-1-15,4 0-5 16,0-12 1-16,7 8 0 15,7-8 0-15,4 5 2 16,10-5 3-16,4-1-2 0,3-2 0 16,0-1-3-16,0-3-1 15,1 0 3-15,-8 0 1 16,-4 0-45-16,1 0-19 16,-4-3-63-1,0 0-69-15,-3-3 60 16</inkml:trace>
  <inkml:trace contextRef="#ctx0" brushRef="#br0" timeOffset="13987.96">24959 2535 264 0,'-7'-4'99'0,"7"4"-77"0,0 4 11 0,0-4 0 0,0 3-12 16,-4 3 1-16,1 0-7 16,-4 4 1-16,0 5-9 15,0 4-2-15,3 3-1 0,1 6 2 16,3-3 1-16,3 4-1 16,4-1 1-16,4 3-2 15,3-9 0-15,4 0-3 0,3-3-2 16,0-3 1-16,0 2 1 15,4-8-1-15,-4-1-1 16,4 1-13-16,-8-4-6 16,-3-3-30-16,-3-3-13 15,0-3-76 1</inkml:trace>
  <inkml:trace contextRef="#ctx0" brushRef="#br0" timeOffset="14260.66">25280 2469 240 0,'-7'0'90'0,"7"0"-70"0,-4 9 2 0,4-9-4 0,0 13-1 16,0 2 4-16,-3 4 0 15,-1 6-1-15,1 16-10 16,-4 12 2-16,3 4 4 0,1-1-8 15,3 1-2-15,3-7-2 16,4 6 0-16,4-6-5 16,0 1 1-16,-1-8-5 15,-3-11 1-15,0 5-51 16,-3-15-21-16,-4 0-51 16</inkml:trace>
  <inkml:trace contextRef="#ctx0" brushRef="#br0" timeOffset="14545.93">25809 2698 260 0,'4'-26'96'0,"-1"20"-75"0,1 0 17 0,-4 6 1 16,0 0-12-16,0 3-1 15,0 3-11-15,-4 7-4 16,-3 6-6-16,-3 6-2 0,-4 6 1 16,-4-3-2-16,-3 7 1 15,-4-10-2-15,0 13 2 16,4-10-4-16,0 3-2 0,3-6-16 16,4-6-5-1,0 0-21-15,4-3-9 0,3-4-73 31</inkml:trace>
  <inkml:trace contextRef="#ctx0" brushRef="#br0" timeOffset="14816.79">25587 2610 236 0,'-11'-28'90'0,"11"21"-70"0,0 4 8 0,0 3 0 15,4 3-6-15,3 4 1 16,4 11-3-16,-1 4-1 16,4 16-10-16,0 3 1 0,0 9 3 15,4 0-5-15,-4-6 0 16,4 0-4-16,0 0-3 16,-1-10 0-16,1 4-1 15,-1-4 0-15,1-5 2 16,-4-4-41-16,0-7-16 15,4-5-82 1</inkml:trace>
  <inkml:trace contextRef="#ctx0" brushRef="#br0" timeOffset="15074.31">26208 2525 280 0,'-4'-3'104'0,"1"9"-81"0,3 10 5 16,0-4-2-16,0-2-11 15,0 24 2-15,0 4-4 16,0 12 2-16,0 0-8 16,0 4-4-16,0-1-2 0,0-9-1 15,3 0 2-15,1-10-1 16,-1-6-1-16,1-2-48 15,-4-8-20-15,-4-2-65 16</inkml:trace>
  <inkml:trace contextRef="#ctx0" brushRef="#br0" timeOffset="15269.56">25940 2745 260 0,'-4'-35'99'0,"11"32"-77"0,14-3 0 0,-6 3-5 15,9 3-12-15,12 3-1 16,2 3 7-16,1 7 2 16,3-4-6-16,-3 10-4 0,-3 0-2 15,-1-7 1-15,-3 4 1 16,-1-1-39-16,1-5-15 16,-4-4-68-16</inkml:trace>
  <inkml:trace contextRef="#ctx0" brushRef="#br0" timeOffset="15534.82">26691 2513 248 0,'0'-44'93'0,"0"34"-72"0,0-2 9 16,0 5-1-16,0 7-13 15,0 7-2-15,-3-4 3 16,-1 16 1-16,1-1-9 15,-4 1 6-15,-4 13 2 0,-3 12-7 16,-4 9-3-16,1 3-4 0,-1 10-3 16,0-13 1-16,4-9-1 15,4 7 0-15,3-11 0 16,7-8-5 0,3-4-1-16,4-6-39 15,0-7-18-15,4 1-71 16</inkml:trace>
  <inkml:trace contextRef="#ctx0" brushRef="#br0" timeOffset="15955.09">27037 2428 244 0,'-21'0'90'0,"7"3"-70"0,-15 6 13 16,15-9 1-16,-3 10-7 16,-5 9-1-16,1 3-1 15,-3 9 1-15,-1 3-14 16,0 10 0-16,4 10 1 0,3 2-3 16,8 1 2-16,3-4-5 15,7-3-2-15,7 3-2 16,10-9 0-16,8-6 0 15,10-4 3-15,8-9 1 16,6-6 1-16,-3-9 4 16,0-7 3-16,-7-13-2 15,-11 1 2-15,-10-4-2 16,-11-5 0-16,-14-4-10 0,-22-3-1 16,-17-4-2-16,-6 4 0 15,-1 6-5-15,-4 7 1 16,-3 6-22-16,0 6-11 15,4 3-22-15,6 3-9 16,8 0-91 0</inkml:trace>
  <inkml:trace contextRef="#ctx0" brushRef="#br0" timeOffset="16781.98">22042 3519 252 0,'28'-9'96'0,"-11"9"-75"0,8 0 12 0,-14-10 2 0,3 10-10 16,0-3 0-16,0 3-8 16,4 0 0-16,3 0-10 15,4 0 5-15,6 0 1 0,8 0 2 16,7 0 1-16,21-6-2 16,32 3-1-16,-18-4 1 15,88-2 2-15,15 0-7 16,41-4-1-16,15 4 0 15,18 2 0-15,31 4-4 16,-7 6-3-16,11-3 0 16,18 7 1-16,-15-7-1 15,0 3-1-15,-28-3 1 16,-10-3-1-16,-36 3 0 16,-14-7 2-16,-28 4-1 0,-32-6 2 15,-35 3-2-15,-25-1 2 16,-24 1 0-16,-18 3 1 15,-11 0-7-15,-10 3 0 16,-4 0-17-16,-7 0-4 16,-3 0-8-16,-1 0 0 15,1 0-1-15,-4 0 1 16,0 0 4-16,-7 0 3 16,0 0-41-16,-7-10-87 31</inkml:trace>
  <inkml:trace contextRef="#ctx0" brushRef="#br0" timeOffset="18371">23107 3820 216 0,'3'-12'82'0,"1"5"-64"0,0-2 18 0,-1 6 2 15,-3 3-5-15,0 0 1 16,0 0-8-16,0 0-4 16,0 3-12-16,-3 6 2 0,-5 4 2 15,1 6-3-15,-3 3 1 16,-4 0-5-16,-4 12 1 16,0-3-7-16,-3 7-1 15,0 3 0-15,0 3 2 16,0 0-1-16,0-1 2 15,3-5-4-15,0 0 0 16,4-13-8-16,0-6-4 16,4-1-22-16,2-2-8 15,5-10-19-15,-1-3-9 0,4-9-43 16</inkml:trace>
  <inkml:trace contextRef="#ctx0" brushRef="#br0" timeOffset="18646.83">22849 3823 248 0,'-3'-6'93'0,"6"9"-72"0,4 3 7 0,1 1 0 15,-1 2-6-15,3 4 1 16,1 5-1-16,3 4-2 15,0 13-10-15,0-7-2 0,-3 7-1 16,-1 2-1-16,1 4-1 16,-1-3-3-16,1-1-2 15,0 1 1-15,3-10-1 16,0-9-33-16,0-7-13 16,4-12-94-1</inkml:trace>
  <inkml:trace contextRef="#ctx0" brushRef="#br0" timeOffset="19003.55">23199 3732 228 0,'-4'-9'85'15,"4"6"-66"-15,7 3 14 0,0 0 2 0,4 0-3 16,3 0 1-16,4 0-1 15,-1 0 0-15,1 9-17 16,0-6 9-16,-1 7 3 0,-3-1 3 16,-3 10 2-16,-4-3-4 15,-4-1 0-15,-3 1-14 16,0 0-3-16,0-4-7 16,0 1-3-16,0-4 0 0,4 1-1 15,3-1 0 1,4 0 0-16,-1-2 0 0,4-1 2 15,4-3-1-15,0 0-1 16,-1 0 1-16,1 0 1 16,-4 1-28-16,-3 2-11 15,-1-6-40-15,-3 3-13 16</inkml:trace>
  <inkml:trace contextRef="#ctx0" brushRef="#br0" timeOffset="19535.15">23700 4127 276 0,'17'0'104'0,"1"0"-81"0,10-3 7 0,-10 3-1 16,3 0-7-16,7 0-1 0,-3-6-7 16,3 6-1-16,4-3-8 15,3-3-3-15,0 6 1 0,-3 0-2 16,0 0-1-16,-4 0-46 16,-7 6-19-16</inkml:trace>
  <inkml:trace contextRef="#ctx0" brushRef="#br0" timeOffset="19878.4">23932 3864 280 0,'0'-13'104'0,"0"13"-81"0,0 0 5 0,4 4-4 16,0 5-3-16,-1 4 2 16,-3 5-6-16,0 4 0 15,0 3-10-15,0 7-2 0,0 2 1 16,-3 4-3-16,3 3-2 15,-4-1 0-15,4-2 1 16,0-4-3-16,0-2 0 16,0-1-32-16,0-12-13 15,4 6-34-15,3-12-15 16,0-4-13-16</inkml:trace>
  <inkml:trace contextRef="#ctx0" brushRef="#br0" timeOffset="20175.33">24666 3933 272 0,'0'-9'101'0,"4"5"-78"0,-1 1 13 0,-3 3 2 16,0 0-9-16,0 0 0 15,-3 3-12-15,-8 7-5 16,-3 2-7 0,-7 7-4-16,-7 3 2 0,-4 6-4 0,4 7-2 15,-1 6 4-15,5-1 1 16,-1 1 0-16,4-3 1 16,3-4-13-16,4-2-6 15,4-7-42-15,-1-7-17 16,4-8-59-1</inkml:trace>
  <inkml:trace contextRef="#ctx0" brushRef="#br0" timeOffset="20419.74">24423 3873 284 0,'-4'-6'107'0,"4"12"-83"0,4 7 6 15,-1-13-3-15,4 16-9 16,4-1 0-16,3 7-2 16,0 3 3-16,4 4-11 15,-1 5-2-15,1 10 0 0,0 0-3 16,-1 3-2-16,1-6 0 16,0-4 1-16,3-5-54 15,0-10-22-15,0-10-69 16</inkml:trace>
  <inkml:trace contextRef="#ctx0" brushRef="#br0" timeOffset="20569.89">24814 4090 232 0,'-3'-13'88'0,"3"10"-69"0,3 3 0 0,-3 0-4 16,7 0-9-16,4 3-1 15,3 0-2-15,4 0-3 16,6 1 1-16,8-1-41 0,4-3-18 15,6 6-36 1</inkml:trace>
  <inkml:trace contextRef="#ctx0" brushRef="#br0" timeOffset="20940.16">25372 3895 272 0,'0'-18'104'0,"3"18"-81"0,1-4 5 16,3-2-2-16,0 6-2 15,7 0 5-15,4 0-2 16,3 6-2-16,4-2-13 16,3 5 6-16,-4 7 2 0,-6-1 1 15,-7 4-1-15,-8 3-4 16,-10 3-2-16,-7 3-4 15,-4 4 1-15,1 5-2 16,3-2 0-16,3-4-5 16,4 1-1-16,4-7-1 0,6 0 1 15,8-13-2-15,10 1 2 16,7-4-2-16,7-9-1 16,1 0 3-16,-1 0 0 15,-3 0-30-15,-4 0-14 16,-3 0-26-16,-4 0-10 15,0 0-89 1</inkml:trace>
  <inkml:trace contextRef="#ctx0" brushRef="#br0" timeOffset="22347.15">16447 7147 288 0,'-11'0'110'0,"14"0"-86"0,5 3 0 16,-1-3-4-1,7 3-5-15,3 0 3 0,4 0 1 16,4 1 1-16,7-4-11 16,0 0 3-16,3-4 4 0,4 4-6 15,3 0-3-15,4 0-4 16,3 0 0-16,-3 4-2 15,-7-1-1-15,-7 3-26 16,-8 3-12-16,-13 1-120 16</inkml:trace>
  <inkml:trace contextRef="#ctx0" brushRef="#br0" timeOffset="22549.71">16637 7426 296 0,'4'6'110'0,"6"-3"-86"0,11 0 7 0,-7-6-4 15,8 0-15-15,9-3-2 16,8 0-6-16,7-1-1 16,0 4-1-16,0 0-4 0,-7 3 1 15,-8 0-45-15,-3 0-22 16,-6 3-60-16</inkml:trace>
  <inkml:trace contextRef="#ctx0" brushRef="#br0" timeOffset="23641.57">17805 6065 212 0,'0'0'79'0,"0"0"-61"0,0 0 8 16,0 0 1-16,0 0-5 15,0 0-1-15,3 6 2 16,4-3 0-16,-3 7-12 15,3 6 2-15,-4 9 3 0,1 6 3 16,-1 4 3-16,1 8-12 16,0 1-3-16,-1 3-3 15,1 7 2-15,-1-1-1 16,1 7 0-16,-1-7-8 16,1-6 0-16,3 0 7 0,-4-13 7 15,1-5-3-15,-4-1-2 16,0-6-3-16,0-3-3 15,0-4 1-15,0-2 1 16,-4-4-1-16,4-3 2 16,0-2-7-16,0 2 1 15,4-6-23-15,3 0-11 16,-4-6-24-16,1 6-10 16,3-10-57-1</inkml:trace>
  <inkml:trace contextRef="#ctx0" brushRef="#br0" timeOffset="24138.47">18200 6335 200 0,'0'-10'77'0,"3"10"-60"0,-3-9 13 0,0 9 3 16,4 0-4-16,-1-3 1 15,-3 3-6-15,4-6-1 16,-4 6-12-16,3 6 4 0,1 3 5 16,-4 4-7-16,0 12-2 15,0 3-4-15,-4 7-2 16,4 2-3-16,0 10-2 15,0 0 1-15,0-6 1 16,0 3-3-16,0-10-2 16,4-5 4-16,0-11 1 0,-1 4-7 15,1-9-2-15,-1-4-40 16,1-6-17-16,3-6-71 16</inkml:trace>
  <inkml:trace contextRef="#ctx0" brushRef="#br0" timeOffset="24381.62">18136 6451 228 0,'-7'0'85'0,"11"0"-66"0,6 0 8 0,-3 0-2 16,4 0-4-16,3-3-1 15,7-4-6-15,4 7-4 16,3-3-5-16,0-3-4 0,1 6 0 16,-1 0-1-16,-3 6 0 15,-1-3-31-15,-3-3-12 16,1 7-73 0</inkml:trace>
  <inkml:trace contextRef="#ctx0" brushRef="#br0" timeOffset="24740.4">18743 6354 236 0,'14'-10'90'0,"-7"1"-70"0,7 6 15 16,-10-4 0-16,-4 7-7 16,0-3 0-16,0 3-6 15,-4 0-2-15,-3 3-11 16,-3 4-3-16,-1 2-2 0,1 4-2 16,-5 2 1-16,1 7-2 15,0 3-1-15,0 0 1 0,4 10-1 16,-5-4 0-1,5 4 0-15,-1-4 0 16,1 0 0-16,-1 1-18 0,4-10-8 16,0-3-22-16,3-7-7 15,1-9-68 1</inkml:trace>
  <inkml:trace contextRef="#ctx0" brushRef="#br0" timeOffset="25013.59">18606 6266 224 0,'-8'0'85'0,"8"3"-66"16,8 9 12-16,-5-5 1 0,1 2-11 16,3 7-1-16,-4-4-1 15,1-2 0-15,3 15-10 16,0 6 1-16,-4 4 1 0,4-1-4 15,0 10-2-15,0-6-5 16,1-4 0-16,2-6 0 16,1 4 2-16,3-13-17 15,0-4-4-15,0-8-79 16,0-7-73 0,0-7 50-16</inkml:trace>
  <inkml:trace contextRef="#ctx0" brushRef="#br0" timeOffset="25281.23">18909 6046 232 0,'21'-3'88'0,"-7"13"-69"0,7 18 17 0,-10-13 5 16,3 11-7-16,0 8 1 15,0 1-7-15,-3 2 0 16,-1 4-16-16,-3-3-5 0,-3-1 0 0,0 7-6 16,-4-3-1-1,-4 0 0-15,-3-4 2 0,-4-2-14 16,-3-4-7-16,-3-9-37 16,-5 3-13-16,-2-9-64 15</inkml:trace>
  <inkml:trace contextRef="#ctx0" brushRef="#br0" timeOffset="25727.82">17706 5786 264 0,'-4'-6'101'0,"1"3"-78"0,-4 6-2 0,3 0-5 0,-3 0-3 15,-3 13 4-15,-4 3 2 16,-8 6 1-16,1 15-11 16,-3 20-3-16,-1 18 0 0,4 4-3 15,3 3 0-15,0 31-1 16,4 3-2-1,7-6 1-15,7-7-1 0,11-6-20 16,17-18-7-16,0-13-48 16,11-22-21-16,10-19-14 15</inkml:trace>
  <inkml:trace contextRef="#ctx0" brushRef="#br0" timeOffset="26478.84">19593 5965 172 0,'0'0'66'0,"0"0"-52"0,0-7 19 0,0 7 4 16,0 0-2-16,0 0 2 16,0 0-7-16,0 0-4 15,0 0-14-15,0 0 1 0,0 7 3 16,-3 8 1-16,-1 14-1 16,1 8-4-16,-1 17-2 15,1-1-2-15,-1 0 0 16,1 0-4-16,-1 1-1 15,1-1-3-15,-1 0-1 16,0-2 1-16,4-8 0 16,0-5 0-16,0-7 2 15,0-9-1-15,0 7-1 16,0-14 1-16,0-2 1 16,0-7-1-16,0 0 2 15,4-2-4-15,-4-1 0 16,0 0 1-16,4 0 0 0,-1 0 0 15,-3 0 0-15,4-3 0 16,-1 0 0-16,-3 0-33 16,4 6-15-16,-4-6-102 15</inkml:trace>
  <inkml:trace contextRef="#ctx0" brushRef="#br0" timeOffset="27395.35">19318 5773 220 0,'0'-12'82'0,"0"9"-64"0,-7 0 15 16,4 6 2-16,-5 6-7 15,-2 7-2-15,3-4-6 16,0 7-2-16,-7 19-10 16,-4 37-3-16,4 7-1 0,0-1-2 15,0 1 1-15,0 5 0 16,3 8 1-16,4-8 13 15,3-2 6-15,4-16-14 16,7 0-4-16,8-16-4 16,6-9-1-16,11-9 2 15,3-13 1-15,4-4-10 0,-4-2-5 16,-3-6-49-16,-4-7-20 16,-7-3-54-1</inkml:trace>
  <inkml:trace contextRef="#ctx0" brushRef="#br0" timeOffset="27985.68">19943 6366 248 0,'-4'0'93'0,"8"0"-72"0,-1 3 11 0,4-3 1 16,0-3-12-16,4 0 1 15,-1 3-11-15,1 0-2 0,3 0-5 16,0 3-3-16,4 0 2 15,-4 0-2-15,0 0-1 0,0 4-2 16,0-4 1-16,-3 0-41 16,3 0-17-16,4-3-65 15</inkml:trace>
  <inkml:trace contextRef="#ctx0" brushRef="#br0" timeOffset="28324.47">20535 6187 248 0,'7'-9'93'0,"-3"3"-72"0,-4 6 11 0,0 0 3 16,0 0-4-16,0 0 2 15,-4 0-7-15,1 9-4 16,-4 10-12-16,-4 0 0 0,-3 3 1 16,-7 3-6-16,-4 0-1 15,-3 0-2-15,0 3 1 16,-4 7-4-16,4-4-2 16,-1 0 2-16,5 7 2 15,3 0-2-15,3-10 0 16,4-6-26-16,3-3-11 15,4-10-45-15,7-9-17 16,7 0-19-16</inkml:trace>
  <inkml:trace contextRef="#ctx0" brushRef="#br0" timeOffset="28595.33">20264 6106 248 0,'-7'-41'93'0,"10"32"-72"0,1-1 11 16,-4 10 1-16,7 7-5 16,0 5 1-16,0 7-8 15,0 15 0-15,3 4-12 0,1-3-1 16,0 8-1-16,3-5 1 0,0-3 0 16,0 2-4-16,4 7-3 15,3-3 0-15,0 0-1 16,0-4 0-16,0-5 0 15,0-7-18-15,1-7-5 16,-5-8-49-16,1-7-18 16,-1-3-35-1</inkml:trace>
  <inkml:trace contextRef="#ctx0" brushRef="#br0" timeOffset="28866.86">20595 5927 272 0,'7'0'104'0,"4"3"-81"15,3 16 7-15,-3-10-1 0,3 10-3 16,3 13 2-16,4 15 0 16,1 6 2-16,2 3-16 15,1-2 1-15,-4 5-1 0,-3 4-7 16,-4 6-2-16,-4 0-1 15,-2-9 0-15,-5-7-2 16,-3-6 1-16,-3-13-37 16,-1-5-17-16,-3-11-34 15,-4 1-12-15,-3-9-30 16</inkml:trace>
  <inkml:trace contextRef="#ctx0" brushRef="#br0" timeOffset="29633.73">17752 7184 288 0,'7'-3'107'0,"-4"0"-83"0,4 0 6 0,-3 0-1 16,3 3-7-16,4 0-1 15,3 0-5-15,7 0 0 16,11 0-9-16,6-3 9 0,12-3 4 16,3-4 1-16,10-2-1 15,25-7-2-15,15-6-1 16,6 3-5-16,32-7 0 15,11 4-1-15,21 3 1 16,14 4-4-16,0 8-3 16,14 1 0-16,-18-1 1 0,8 10-3 15,-11 0-2-15,-25-3 6 16,-14 0 3-16,-7-3-5 16,-14 3-3-16,-18-4 1 15,-17 4 0-15,-18 0-1 16,-14 0 1-16,-11 0-2 15,-10 0-1-15,-7 3 1 16,-8 0 1-16,-3 0-1 16,-3 0 2-16,-4 3-35 15,-3-3-13-15,-1 0-29 16,-3 0-11-16</inkml:trace>
  <inkml:trace contextRef="#ctx0" brushRef="#br0" timeOffset="31420.81">18415 7404 204 0,'-21'-6'77'0,"17"3"-60"0,-6-1 17 0,6 1 4 16,1 0-5-16,-1 0 1 15,-3-3-6-15,4 3 0 16,-1-4-16-16,4 7 0 0,7 0-1 16,7-9-2-16,11 9 2 15,10-9-4-15,4 5 1 0,3-2-5 16,4 6 0-16,4 0 3 16,-1 0 1-16,0 0-1 15,-13 0 1-15,-5 0 0 16,-6 6 1-16,3-2 4 15,-10 5 5-15,-7-3-9 16,-11-3-2-16,-4 13-6 16,-3-10-1-16,-4 1 3 15,1-1 1-15,-1 0-4 16,4 0-1-16,0 1 1 16,4 2 0-16,3 0-2 15,3 4 2-15,4 0 1 16,4 5 0-16,3-2 0 15,3 3 0-15,5 3 2 16,-1 3 1-16,0 0-4 0,0 0 1 16,0-3-2-16,-3 6-2 15,-4-9 5-15,-3 3 1 16,-4-3-3-16,-7 0 1 16,0-4 0-16,-7 1 2 15,-4-4-1-15,-3 1-1 16,-7-4 3-16,-4-2 2 15,-7-1-2-15,1 0-2 16,-5-3 0-16,5 1-1 16,-5-4 0-16,8-4 0 15,3 1 0-15,8 3 0 16,3 0-18-16,3 0-5 16,7 0-16-16,4 0-5 15,4 0-23-15,3 0-9 0,7 0-53 16</inkml:trace>
  <inkml:trace contextRef="#ctx0" brushRef="#br0" timeOffset="32409.6">19318 7511 208 0,'14'-13'79'0,"-7"7"-61"0,4-4 15 15,-4 1 1-15,0 6-4 16,0-3 0-16,0 2-4 16,-7 4 1-16,0 0-15 15,0 4 0-15,-3 11-1 0,-4 4 0 0,-4 6 1 16,0 6-4-1,-3 4-3-15,0-7-2 16,0 7-3-16,0-7-2 0,0-3 1 16,3 0 1-16,-3-3 0 15,4-3-11 1,-1 0-3-16,0-4-26 16,1-2-12-16,-1-4-65 15,4 1-47-15,4-7 71 16</inkml:trace>
  <inkml:trace contextRef="#ctx0" brushRef="#br0" timeOffset="32679.96">19216 7329 276 0,'-7'-7'104'0,"10"4"-81"0,8 3 5 16,-1 0-2-16,5 3-2 15,6 4 3-15,3 2-3 16,5 10-3-16,2 6-11 16,1 3 0-16,-4 10 3 0,-3 6-7 15,-4 3-3-15,-3 0-2 16,-4-6 1-16,-3-4-1 16,-1-2-1-16,-3-4-39 15,0-3-16-15,-3-6-70 16,-1-3-58-1</inkml:trace>
  <inkml:trace contextRef="#ctx0" brushRef="#br0" timeOffset="32937.9">19727 7338 244 0,'0'0'93'0,"4"0"-72"0,3 6 16 0,0-2 2 16,0 2-10-16,0 3-2 16,4 10-7-16,-1 6 0 15,-3 6-11-15,0 10-3 0,0 3 0 0,0 0-3 16,1-3-2 0,-5-4 0-16,1-2-1 0,-1-7-14 15,-3-6-3 1,0-9-40-16,4-4-15 0,-1-9-56 15</inkml:trace>
  <inkml:trace contextRef="#ctx0" brushRef="#br0" timeOffset="33133.32">19643 7470 272 0,'7'3'101'0,"3"-3"-78"0,15 0 0 0,-7 0-6 15,13 0-10-15,8 0 1 16,4 0-5-16,-1 6 0 16,-3-3-1-16,-1 4-2 0,-6-4 1 15,-4-3-21-15,-6 6-9 16,2-3-91 0</inkml:trace>
  <inkml:trace contextRef="#ctx0" brushRef="#br0" timeOffset="33412.58">20140 7300 268 0,'-3'-3'101'0,"3"3"-78"0,-4 3 4 0,4 1-1 0,-3 2-8 15,-1 3-1-15,0 4 4 16,-3 3 3-16,0-1-12 15,4 4 4-15,3-3 2 0,0-1-8 16,3 1-1-16,4-3-3 16,8-4-1-16,2 0-3 15,4-5-2-15,4 5 1 16,-4-9-1-16,0 6-29 16,-3-3-13-16,-4-3-14 15,-3 0-3-15,-1-3-72 16</inkml:trace>
  <inkml:trace contextRef="#ctx0" brushRef="#br0" timeOffset="33658.79">20352 7250 300 0,'0'-12'112'0,"0"12"-87"0,0 0 4 0,0 0-2 16,0 3-7-16,0 6 3 15,-4 4-2-15,1 6-1 16,-1-4-10-16,1-2-4 0,-4 15 0 16,-4 35-3-16,0 0-2 15,4-4 0-15,0-6-1 16,0-2-29-16,4-8-13 16,-4-5-69-16,3-7-28 0,1-9 23 15</inkml:trace>
  <inkml:trace contextRef="#ctx0" brushRef="#br0" timeOffset="34303.33">19569 7222 212 0,'0'-3'82'0,"0"3"-64"0,0-6 20 0,0 6 3 0,0 0-8 16,0 0 0-16,0 0-5 15,0 6-3-15,-4 3-13 16,1 1-1-16,-5 2 2 0,1 7-1 15,-14 6 1-15,4-3-14 16,-22 19-6-16,-18 31 7 16,8-9 6-16,7-1-2 15,3-8-2-15,11-4-1 16,3-9-1-16,7-7 0 0,8-6 0 16,6-6 0-1,4-6 2-15,4-3-39 0,3-7-16 16,7-3-95-1</inkml:trace>
  <inkml:trace contextRef="#ctx0" brushRef="#br0" timeOffset="35351.85">21830 6855 240 0,'-4'0'90'0,"8"0"-70"0,-1 0 8 15,-3 0-2-15,4 0-5 0,-1 0-1 16,5 0-2-16,-1 7 1 16,0-4-10-16,0 6 1 0,3-3 3 15,1 1-3-15,3-4 0 16,0-3 0-16,0 0 1 15,0-3-3-15,0-1 0 16,1-2-5-16,-1 0-2 16,-4-3 2-16,-3-1 0 15,0-6 1-15,-3 7 0 16,-4-4 4-16,-4 1 5 16,-3 3-3-16,0 2 0 15,-3 4-6-15,-1 3-3 16,0 3 0-16,-3 4-1 15,4 2 0-15,-1 3 0 16,4 1-3-16,7-4 2 0,4 1 5 16,3-1 2-16,3-2 2 15,4-4 0-15,1-3 0 16,-1-3 2-16,3-4-3 16,-3-2 1-16,-3 6-5 15,-4-4 0-15,-3-2-1 16,-4 9 1-16,-4-3-7 15,1 3 1 1,-1 0-32-16,0 3-14 0,1-3-24 16,3 6-7-16,3-3-67 15</inkml:trace>
  <inkml:trace contextRef="#ctx0" brushRef="#br0" timeOffset="40155.81">23075 5814 148 0,'0'0'57'0,"0"0"-44"0,0 0 10 0,0 0 2 16,0 0-5-16,0 0 0 16,0 0-2-16,0 0 0 15,0 0-9-15,0 0 1 0,0 0 3 16,0-3-1-16,-3-3 1 16,-1 6-1-16,1 0 0 15,-1 0-2-15,1-3-1 16,-1 3-3-16,1 0 1 0,-1 0-4 15,0 0-2-15,1 3 4 16,-1-3 1-16,-3 0-2 16,4 0-1-16,-1 6-1 15,-3-3-2-15,4-3 3 16,-1 10 2-16,1-4-2 16,-4 3 0-16,0 1 1 15,-1 2 0-15,5 7 0 16,-4-3 2-16,0 3-1 15,-4 6 0-15,4 6-1 16,0 10 2-16,0 9-3 16,0 3-2-16,7 1 0 0,0-4 1 15,0 9 3-15,4-2 4 16,3 2 0-16,0-2 0 16,3-1-1-16,1-6 2 15,-1-3-3-15,5-3-2 16,-1-9 0-16,0-7 1 15,0 0-1-15,4-9 0 16,-4-3-1-16,0-4 0 16,0-2 0-16,0-4 2 15,-3-3-3-15,-4 0 0 16,0 0-1-16,0 0 1 16,-4 1 0-16,-3-4 1 0,0 0-51 15,-3 0-20 1</inkml:trace>
  <inkml:trace contextRef="#ctx0" brushRef="#br0" timeOffset="48170.55">23223 6062 284 0,'-17'-6'107'0,"13"-4"-83"0,1 4 4 0,6 0-4 16,1-1-10-16,6-2 2 15,4 0-5-15,4-1-1 16,7 1-6-16,3-1 4 0,0 1 2 16,4 3-1-16,0-1 0 15,-1-2-1-15,5 9 2 16,3 0-5-16,-4 0-1 15,0 0 2-15,-3 6 1 16,-4-3 1-16,-7-3 2 16,-7 7 1-16,-7-1 3 0,-10 3-3 15,-11 4-1-15,-7 6-6 16,-4 3-3-16,0 0 0 16,4 6-1-16,0 0-3 15,3-3 2-15,8 0-1 16,3-6 0-16,0 0 2 15,7 0 0-15,7 0 0 16,3-7 0-16,8 1-3 16,7-1 2-16,6 1-1 15,5-1 0-15,2 4 2 16,-9-7 2-16,-8 1-3 0,3 9 0 16,1 2 1-16,-4-2 0 15,-3 0 11-15,-7-3 5 16,-1-4-8-16,-6 4-2 15,-4-7 2 1,-11 1 3-16,0-7-4 0,-3 6-2 16,-3-5-2-16,-4-1-3 15,-4-3 1-15,0 0-1 16,4 0 0-16,0 0 0 16,3 0-31-16,4 0-12 15,3 0-22-15,8 3-8 16,3 0-66-1</inkml:trace>
  <inkml:trace contextRef="#ctx0" brushRef="#br0" timeOffset="48501.46">24356 6115 280 0,'-7'-19'107'0,"7"7"-83"0,3-1 21 15,-3 7 7-15,0-3-19 16,0 6-4-16,0-4-11 16,-3 7-3-16,-1 7-9 0,-3 5-2 0,-3 7 2 15,-8 15-3-15,-3 4-2 16,-7-3 0-16,-1 8 1 15,1-5-3-15,0-3-2 16,7 2 2-16,3-6 2 16,4 1-20-16,7-7-7 15,3-9-16-15,8-4-6 16,-1-6-45-16,4-2-17 16</inkml:trace>
  <inkml:trace contextRef="#ctx0" brushRef="#br0" timeOffset="48760.47">24081 5987 292 0,'-4'0'110'0,"4"6"-86"0,4 13 5 16,3-10-5-16,0 10-8 15,3 6 1-15,4 13-3 16,4-1 1-16,3 1-8 15,4 0-2-15,0-1 1 0,-1-2-3 16,1-1 0-16,-4-2-3 16,0-4-1-16,1-3-28 15,-1-3-13-15,-4-10-42 16,4-5-19-16,1-4-8 16</inkml:trace>
  <inkml:trace contextRef="#ctx0" brushRef="#br0" timeOffset="49016.8">24649 5949 312 0,'-4'0'118'0,"8"0"-92"0,6 6 4 0,-3-3-5 16,4 7-13-16,-1 9 1 15,1 15-4-15,0 10 2 16,-1 3-6-16,1 0-3 0,-1 0 1 0,1-3-4 16,-4-3 0-16,-4-7-21 15,1-2-8-15,-4-10-31 16,0-7-12-16,-4-5-49 16</inkml:trace>
  <inkml:trace contextRef="#ctx0" brushRef="#br0" timeOffset="49226.79">24582 6159 228 0,'-29'-31'85'0,"26"25"-66"0,-1 2 8 15,4 4 0-15,7 4-14 16,4-1-2-16,10 0-3 16,7 0 2-16,8-3-5 15,2 0 4-15,1 0 1 0,0 0-3 0,-4 0 1 16,-3 3-7-16,0 0-1 15,-4 0-5-15,0-3-1 16,-3 0-68-16,0 0-30 16,-1 0 0-1</inkml:trace>
  <inkml:trace contextRef="#ctx0" brushRef="#br0" timeOffset="49497.53">25142 5930 280 0,'-10'0'104'0,"3"7"-81"0,-4-4 5 0,4 3-2 16,-3-3-8-16,-4 13-1 0,-1-1-1 16,5 7 3-16,3 3-11 15,3 1 2-15,4-5 1 0,11 5-4 16,6-8 1-16,12-2-5 15,-1-3-2-15,4-4 0 16,-4-3 1-16,-3 1-3 16,-4-4-2-16,-4-3-34 15,-3 6-15-15,-3-3-97 16</inkml:trace>
  <inkml:trace contextRef="#ctx0" brushRef="#br0" timeOffset="49752.26">25308 5955 288 0,'-3'0'107'0,"3"3"-83"0,3 10 2 0,1-7-6 16,-1 7-2-16,1 12 3 15,-4 6-7-15,0 13-3 16,0 3-6-16,0-3-4 0,0 0 2 15,0-3-2-15,0-4 2 16,0-5-2-16,3-7-1 16,4-3-13-16,1-10-4 0,2-5-33 15,1-4-13-15,3-6-64 16</inkml:trace>
  <inkml:trace contextRef="#ctx0" brushRef="#br0" timeOffset="50045.66">25471 5629 280 0,'7'32'104'0,"7"2"-81"0,7 19 20 0,-11-31 6 16,5 3-7-16,6 13 0 15,3 9-6-15,1 10-2 16,0 8-19-16,0-2-5 0,-8-3-2 16,-6-7-4-16,-4-3-3 15,-7-9 0-15,-4-7 1 16,-3-2-32-16,0-7-14 16,-3-3-18-16,-1-3-5 15,-3-4-23-15,3-2-10 16,1-1-8-1</inkml:trace>
  <inkml:trace contextRef="#ctx0" brushRef="#br0" timeOffset="50438.71">26067 5592 336 0,'-32'3'126'0,"21"9"-98"0,-10 20 6 0,11-14-6 16,-1 14-14-16,-3 5-1 16,0 7-5-16,0 10-3 15,-4 18-2-15,4 9-3 0,3-2 1 16,1-1-1-16,6-6 0 16,4-6 0-16,4-6 0 15,3-7-14-15,7-6-5 16,4-9-21-16,3-10-10 15,7-9-92 1</inkml:trace>
  <inkml:trace contextRef="#ctx0" brushRef="#br0" timeOffset="51069.27">26187 5792 284 0,'-4'-6'107'0,"8"6"-83"0,3 0 4 15,0 0-2-15,3 0-11 16,1-3 2-16,3 3-4 0,0 0 0 15,4 3-7-15,-1 3 5 0,1 4 4 16,0 2 4-16,-4 4 1 16,-7 3 0-16,-7 0 0 15,-4 2-9-15,-3-2-4 16,0 0-2-16,0-6-1 16,0 2-5-1,0-5 1-15,4-1-2 0,-1-3-2 16,4 1 5-16,0-1 1 15,0 3-3-15,4 4-1 16,-1 6 1-16,4 3 2 16,4 6 0-16,3 3-1 15,7 4 1-15,0-4 1 16,0-3-3-16,1 1 0 16,-1-4 1-16,-4-3 0 15,-6 0 0-15,-4-4 2 0,-7 1 1 16,-4-3 1-16,-3-4 4 15,-3 1 3-15,-4-4-6 16,-4-2-3-16,0-1 1 16,1-3 0-16,-4 0-4 15,-4-3 1-15,0 0 0 16,1 0 2-16,-1-3-3 16,4 3-2-16,3 0-7 15,4 0-4-15,7 0-25 16,7 0-13-16,3-3-41 15,12 0-16-15,6-7-24 16</inkml:trace>
  <inkml:trace contextRef="#ctx0" brushRef="#br0" timeOffset="51320">26864 5958 316 0,'14'-12'118'0,"-7"6"-92"0,-3 3 8 0,-4 3 0 16,0 0-13-16,-7 3-2 15,-4 3-5-15,-3 6-1 16,-4 7-7-16,1 6-2 0,-4 7 2 0,3 5-5 16,-3 4-1-16,3-3 0 15,0-7 0-15,1 4-3 16,3-7 2-1,0-3-39-15,3-3-18 0,0-6-58 16</inkml:trace>
  <inkml:trace contextRef="#ctx0" brushRef="#br0" timeOffset="51584.17">26645 5927 316 0,'-7'-6'118'0,"11"12"-92"0,-1-3 8 0,4 4 0 15,0 2-16-15,4 3 0 16,0 17-6-16,-1 5-2 16,4 10-6-16,0 0-3 0,1 0 2 15,-1-6-4-15,3 5-2 16,4-8-31-16,1-4-15 15,2-6-19-15,5-9-8 16,2-3-43 0</inkml:trace>
  <inkml:trace contextRef="#ctx0" brushRef="#br0" timeOffset="51891.48">27174 6106 272 0,'4'6'101'0,"0"-3"-78"0,10 0-2 0,-4-3-8 15,4 0-9-15,4 0-1 16,3-3-1-16,7 0-2 16,8 0 1-1,-1 0-1-15,0 3 0 0,-3 0-25 0,-4 0-8 16,0 0-80 0</inkml:trace>
  <inkml:trace contextRef="#ctx0" brushRef="#br0" timeOffset="52184.12">27273 5915 284 0,'-3'-4'107'0,"3"8"-83"0,3-4 10 0,1 3 2 0,-1 0-9 16,1 6-1-16,-1 7-6 16,-3 6 0-16,0 9-11 15,-3 7-3-15,-1-1-2 0,1 7-2 16,-1-6-2-16,4-3-2 16,0-7 1-16,4-3-12 15,3-6-7-15,3-7-40 16,1-2-16-16,7-7-62 15</inkml:trace>
  <inkml:trace contextRef="#ctx0" brushRef="#br0" timeOffset="52454.32">27605 5949 280 0,'-7'6'104'0,"7"-3"-81"0,-4 4 9 0,8-4 1 16,-1 0-8-16,1 3 0 15,6 4-11-15,-2-1-6 16,2 4-5-16,1-1-3 0,3 1 3 16,0-1-4-16,0-2 0 15,0-1-26-15,-3-3-9 0,-1-3-11 16,1 4-1-16,-1-7-31 15,1-7-54 1,3 7 31-16</inkml:trace>
  <inkml:trace contextRef="#ctx0" brushRef="#br0" timeOffset="52691.23">27785 5915 268 0,'-7'-10'101'0,"7"10"-78"0,-7-3 9 15,7 6 0-15,-4 0-14 16,1 4 0-16,3 5-6 0,-4 1 0 16,1 15-7-1,-1 6-1-15,4 7 2 0,0 0-3 0,0 6 0 16,4-6-3-16,-4-4-1 16,3-2 1-16,1-4 0 15,-1-6-20-15,1-3-7 16,-1-9-41-16,4-4-17 15,4 1-30 1</inkml:trace>
  <inkml:trace contextRef="#ctx0" brushRef="#br0" timeOffset="52975.98">27915 5783 276 0,'14'9'104'0,"-10"10"-81"0,3 9 12 16,-3-12 0-16,-1 9-4 15,1 6 2-15,-1 13-1 16,4 13 0-16,0-4-17 16,4 7-2-16,-1-13-2 0,-3-3-6 15,1-1-1-15,-5-5-2 16,-3-10 1-16,-7 4-18 15,0-7-4-15,-4-3-37 16,-6-3-14-16,-4-4-37 16,-1-2-12-16,5 6 14 15</inkml:trace>
  <inkml:trace contextRef="#ctx0" brushRef="#br0" timeOffset="53819.1">22976 7021 224 0,'4'-6'85'0,"3"3"-66"0,-3 0 10 0,-1 0 2 15,4 0-6-15,0-1 3 16,4 1-1-16,3-3 1 0,4 6-15 15,13-9 3-15,15 6 4 16,11-4-2-16,6-2 1 0,25-1-1 16,29 4 0-16,10-6-3 15,38-4-1-15,12-3-2 16,38 3 2-16,11-2-1 16,24 5 2-16,18 4-10 15,-7 2-3-15,15 4-2 16,-26 3 0-16,8 0 0 15,-33 0 2-15,5 0 8 16,-22 0 5-16,-28 0-7 16,-14 0-2-16,-18-6-4 15,-18 6-2-15,-24-3 1 16,-25-3 1-16,-17 6-1 16,-18 0-1-16,-11 0-8 15,-14 0-3-15,-7 0-40 16,-10 0-19-16,-4 0-48 15,-7-4-18-15,-4-2 1 16</inkml:trace>
  <inkml:trace contextRef="#ctx0" brushRef="#br0" timeOffset="54660.15">23710 7219 244 0,'-7'-19'93'0,"14"3"-72"0,0-5 14 16,-3 8 2-16,3 0-8 15,-4 1 0-15,-3 2-5 16,-3 1-1-16,-4 9-12 16,-4 9 0-16,-6 13 2 0,-5 7-5 0,-2 5 0 15,-1 7-4 1,0 6-1-16,4 13 1 0,7 15 2 15,3-6-3-15,11 3 0 16,11-9-3-16,14-10-3 16,10-9 4-16,4 0 1 15,3-7 0-15,-3-5-2 16,-7-10-19-16,-4-4-8 16,-3 1-35-16,-11-9-12 15</inkml:trace>
  <inkml:trace contextRef="#ctx0" brushRef="#br0" timeOffset="55152.97">24049 7388 240 0,'3'-3'90'0,"1"-6"-70"0,-1 6 8 0,-3 3 0 15,0 0-8-15,0 0 0 16,0 0-2-16,0 0 0 16,0 0-9-16,-3 0 1 0,-4 3 3 15,-4 6-1-15,1 1 1 16,-4 5-7-16,-1 4-2 15,1 6-4-15,0 3-1 16,4 1 1-16,-1 5 0 16,4-6-3-16,0-3 2 15,3-6-12-15,1 0-7 16,-1 0-16-16,4-7-5 0,0-2-18 16,0-7-7-16,0-3-36 15</inkml:trace>
  <inkml:trace contextRef="#ctx0" brushRef="#br0" timeOffset="55412.2">23940 7279 268 0,'0'0'101'0,"3"3"-78"0,4 6 6 0,-3-6-2 15,3 7-6 1,3-1-1-16,4 7-2 0,4-1-1 16,0 7-9-16,3 7-5 0,0 2 0 15,4 7-2-15,-1-1-1 16,1 4 1-16,-4-7-1 16,0-2-40-16,1-7-15 15,-5-6-83 1</inkml:trace>
  <inkml:trace contextRef="#ctx0" brushRef="#br0" timeOffset="56251.74">24395 7398 244 0,'-7'0'93'0,"3"0"-72"0,4 0 9 0,0 0-1 16,0 0-6-16,0 0 0 16,7 0-1-16,4 0 1 15,-1 0-13-15,8-3-1 0,3-1 1 16,7 1-4-16,4 3 2 15,0 0-7-15,-4 0-1 16,0 3 0-16,-3 1 0 16,-4-1-29-16,0 0-13 15,-3 0-36-15,0 0-13 0,-4 0-18 16</inkml:trace>
  <inkml:trace contextRef="#ctx0" brushRef="#br0" timeOffset="56570.16">24878 7213 288 0,'0'0'107'0,"0"0"-83"0,3 6 4 0,1-3-2 16,3 6-6-16,0 1 0 15,0 9-6-15,0 3-4 16,0 3-5-16,0 3-4 0,0 3 2 16,0 13-2-16,0-3 2 15,-3 0-15-15,0-1-5 16,-1-5-35-16,-3-7-14 15,4-6-63 1</inkml:trace>
  <inkml:trace contextRef="#ctx0" brushRef="#br0" timeOffset="57492.34">24148 7266 192 0,'10'-6'74'0,"-6"3"-58"0,-1-4 7 0,-3 7-1 16,0 0 1-16,0 0 6 15,0 0-1-15,-3-3 3 16,-1 3-17-16,-3 3 1 0,-3 4 1 16,-1-1-4-16,-3 6-2 15,0 1-3-15,-4 6 0 16,1 0-4-16,-1 3-2 16,0-4 0-16,1 14 1 0,-1-4-3 15,0 0-2-15,4 0 2 16,4 1 2-16,-1-4-2 15,4-3 0-15,3-4 1 16,1-5 0-16,3-4-18 16,3-2-8-16,-3-7-52 15,11-7-25-15,3 4-6 16</inkml:trace>
  <inkml:trace contextRef="#ctx0" brushRef="#br0" timeOffset="61506.21">24543 7194 192 0,'0'-3'74'0,"0"0"-58"0,0-1 9 0,0 4 2 0,0 0-5 16,0 0-1-16,0-3 2 16,0 3 0-16,0 0-12 15,0 0 2-15,0 0 1 0,0 0-1 16,0 0 0-16,0 3 1 15,0 7 2-15,-4 6-5 16,1 2 1-16,-1 4-7 16,1 3-1-16,-1 0-2 15,1 4-2-15,-1-1 1 16,1 6-1-16,-1-2 0 16,4-1 0-16,0-3-3 15,0 7 2-15,0-7 1 16,0-3 2-16,0-3-3 15,0-6 0-15,0 3 3 0,0-10 1 16,0 4-1-16,4-7-2 16,-1-3-4-16,-3-3-2 15,4-3-57-15,3-3-25 16,0-7-43 0</inkml:trace>
  <inkml:trace contextRef="#ctx0" brushRef="#br0" timeOffset="62193.25">24737 7282 196 0,'-11'-3'74'0,"8"-1"-58"0,-1 1 16 0,4 3 2 16,0 0-4-16,0 0 2 16,0 0-1-16,0-3 3 15,0 3-18-15,0-3 4 0,0-3 3 16,0-4-1-16,4 7 1 16,3-3-3-16,7-4-3 15,0-2-5-15,7-4-2 16,0 10-4-16,0 3-1 15,1 3 1-15,-1 6 1 16,0 4 3-16,0 2 4 16,-3 4 1-16,-4-4 0 15,-4 13-1-15,-6-3 1 16,-8 3-6-16,1 7-1 16,-4 5-4-16,-4 1-1 0,4-3 1 15,0 2 0-15,4 1 0 16,-1-10 2-16,4-3-3 15,7-3 0-15,4-3 1 16,3-3 2-16,7-7-1 16,7 0 2-16,0-2-2 15,1-4 2-15,-1 0-4 16,0-3-2-16,-7 0 0 16,-3 0-1-16,-4 0-3 15,0 0 2-15,-3 0-45 16,-1 0-20-16,-3 0-21 15,0 0-7-15</inkml:trace>
  <inkml:trace contextRef="#ctx0" brushRef="#br0" timeOffset="62912.13">25305 7062 256 0,'3'-9'96'0,"4"9"-75"0,4 3 17 0,-4 0 3 0,4 3-7 16,3 7 3-16,3 12-6 15,8 3-1-15,7 7-17 16,3-1 3-16,0 4 2 0,-3 3-4 15,0 6 0-15,-11 9-6 16,-7 0-3-16,-10 4-2 16,-11-4 0-16,-11-5-2 15,-3-11-1-15,0-5 1 16,3-7-1-16,4-12-36 16,3-1-15-16,8-11-32 15,6 2-13-15,8-12-43 16</inkml:trace>
  <inkml:trace contextRef="#ctx0" brushRef="#br0" timeOffset="63257.08">26088 7106 308 0,'-4'-22'115'0,"4"22"-89"0,-7-19 10 0,4 13-2 0,-4 0-17 16,-7 3-2-16,-4 9-5 16,-3 6 1-16,-4 14-6 15,0 5-1-15,1 10 2 16,3 3 6-16,3-4 2 0,4 14-7 15,7-4-2-15,3 6-3 16,8-6-2-16,6 1 1 16,8-8 1-16,3-5-3 15,0-7 0-15,1-5-41 16,-5-8-19-16,4-5-99 16</inkml:trace>
  <inkml:trace contextRef="#ctx0" brushRef="#br0" timeOffset="63615.17">26360 7203 312 0,'-15'0'118'0,"12"0"-92"0,-4 10 11 0,3-10-1 16,1 9-16-16,-4 7-3 16,-4-4-8-16,1 10-1 0,-5 0-5 15,5 0-2-15,-1 0 0 0,-3-3-1 16,4 6 0-1,-1-6 0-15,0 0 2 0,1-1-14 16,-1-2-5-16,4-6-35 16,0-1-14-16,7 0-74 15</inkml:trace>
  <inkml:trace contextRef="#ctx0" brushRef="#br0" timeOffset="63876.2">26211 7228 296 0,'-3'-15'110'0,"6"15"-86"0,1-3 5 0,-4 3-5 16,7-7-3-16,0 7 2 16,0 10 1-16,0-1 0 15,0 7-13-15,0 6-2 0,0 3 1 16,0 0-8-16,4 3-1 15,0 0-1-15,3 4 2 16,0-7-1-16,3 0-1 16,5-3-28-16,-5-10-14 15,1 4-29-15,-1-13-13 16,1 7-43 0</inkml:trace>
  <inkml:trace contextRef="#ctx0" brushRef="#br0" timeOffset="64076.07">26518 7357 276 0,'-7'0'104'0,"11"0"-81"0,6 6 12 16,1-6-2-16,3 0-12 16,7 0-1-16,7 0-12 15,1 0-5-15,-1-6-2 16,-3 6-1-16,-1 0 0 0,-3-3-40 15,-3 3-18-15,3 0-74 16</inkml:trace>
  <inkml:trace contextRef="#ctx0" brushRef="#br0" timeOffset="64331.44">26913 7191 252 0,'-3'-19'93'0,"3"16"-72"0,0 3 22 0,0 0 6 16,0 3-11-16,-4 6-2 15,1 7-7-15,3 0-1 16,0 9-16-16,0 0 2 0,0 0 0 16,0 3-5-16,3 0-3 0,4 4-6 15,0 2 0-15,4-2-24 16,0-1-10-16,-1-3-33 15,-3-6-15-15,4-6-60 16</inkml:trace>
  <inkml:trace contextRef="#ctx0" brushRef="#br0" timeOffset="64835.81">27115 7003 280 0,'0'-7'104'0,"3"7"-81"0,4 7 16 0,0-1 3 0,0 6-5 16,4 13 2-16,-1 7-4 16,1 5-1-16,0 11-19 15,-4-8 2-15,0 4 3 0,0 0-7 16,0 3-2-16,0 3-6 16,-4-6-4-16,1-3 0 15,-1-7 1-15,-3-2-25 16,0-7-12-16,0-3-22 15,-3-3-9-15,-1-7-49 16,1-6-19-16,-1-2 20 16</inkml:trace>
  <inkml:trace contextRef="#ctx0" brushRef="#br0" timeOffset="70223.64">18168 8119 224 0,'-7'0'85'0,"7"0"-66"0,4-3 14 0,-4 3 2 16,0 0-5-16,0 0 2 0,3-7-5 15,1 7-2-15,3-3-13 16,3-3 1-16,4 0 3 15,15-7 3-15,16-9 3 16,26-6-1-16,14-10 2 0,42-12-7 16,21-16-1-16,49-21-7 15,8-7 0-15,31 3-3 16,-6 6 2-16,10 7-4 16,-68 21 0-16,-38 10-1 15,39 0 1-15,-42 6-2 16,-15 10-1-16,-24 6 1 15,-18 6 1-15,-14 3-1 16,-25 7 2-16,-6 0-48 16,-22 2-20-16,-4 4-119 15</inkml:trace>
  <inkml:trace contextRef="#ctx0" brushRef="#br0" timeOffset="71201.13">23312 6843 244 0,'3'3'90'0,"1"-3"-70"0,6 0 15 0,-3 0 2 15,4-3-8-15,3-4 0 16,4 4-3-16,-1-3-1 15,4-3-14-15,11-4 7 0,18-9 2 16,24-19-2-16,14-12 2 16,39-16 0-16,-4 9 0 15,-27 13-9-15,112-53-4 16,-53 28-4-16,120-25-3 16,-77 25-2-16,73-4 1 15,-77 23 1-15,14 3 2 16,-52 12-3-16,-12 4-2 15,-31 12-64-15,-18-3-28 16,-17 9-73-16</inkml:trace>
  <inkml:trace contextRef="#ctx0" brushRef="#br0" timeOffset="110204.76">19121 6231 224 0,'0'0'85'0,"0"0"-66"0,3 0 10 0,-3 0 2 15,0 0-2-15,4 0 3 16,3-3 5-16,0 3 1 15,0-3-20-15,0-3 5 0,3 6 4 16,1-3-4-16,3-4 1 16,0 7-7-16,4 0 0 15,3 0-6-15,4 0-1 16,3 0-2-16,7-3 0 0,4-3 0 16,0 3 0-1,3-3 0-15,1 2 2 16,6 4-3-16,7 0-2 0,11 0 0 15,4 4-1-15,-4-4-2 16,-4 6-2-16,-6-3 1 16,-1 6 1-16,4-2 1 15,4-4 1-15,-1 3 0 16,1-6 2-16,-4 0-1 16,-4-6 0-16,-6 6-1 15,-5 0 0-15,-2 0-2 16,-4 0 1-16,-1 0-4 15,-2 0 0-15,-1 6-1 0,-3-3 0 16,-1 3 4-16,1 1 3 16,-4-4-4-16,1 0-3 15,-5 0 1-15,-2 0 0 16,-1-3 1-16,0 0 2 16,-3 0-1-16,-1-3-1 15,1 0 1-15,-4 0-1 16,-4 0-18-16,-2 0-8 15,-8 3-41-15,0 0-20 16</inkml:trace>
  <inkml:trace contextRef="#ctx0" brushRef="#br0" timeOffset="111075.35">19142 5259 228 0,'-4'-3'85'0,"8"3"-66"0,-4-3 8 0,0 3-2 16,0 0-4-16,0 0 2 15,0 0-4-15,0 0 0 16,0 0-10-16,7 0 10 0,0-3 4 16,3 3 0-16,5-3 0 15,2 0-3-15,4-1-1 16,8 4-6-16,-1 0 0 15,4 0-6-15,-1 0 1 16,-2 4-5-16,-5-1 0 16,1 0 1-16,-4 0 2 15,-3 0-5-15,-4 0-3 16,-4 0-2-16,1-3 3 16,-4 0 2-16,0 0 2 15,0 0-21-15,-3-3-10 0,-1 0-24 16,1 0-7-16,-4 3-24 15,0 0-8-15,7 0-22 16</inkml:trace>
  <inkml:trace contextRef="#ctx0" brushRef="#br0" timeOffset="111554.29">19636 5024 192 0,'3'-3'74'0,"-3"3"-58"0,4-6 12 0,-4 6 2 16,0 0-3-16,0 0 4 15,0 0-4-15,0 0 1 16,0 0-16-16,3 6 4 0,1-3 2 0,-1 13-2 16,-3 3 1-16,0 6-7 15,0 9-4 1,0 4-3-16,0-7 0 15,0 7-2-15,-3-7 2 0,3-3-7 16,0-3 1-16,0-3 1 16,0-3 3-16,0-3 0 15,0-4-1-15,3-2 1 16,1-1-1-16,-1-6 0 16,-3 7 0-16,4-10-9 15,-4 6-2-15,0-6-36 16,0 0-14-16,3-6-73 15</inkml:trace>
  <inkml:trace contextRef="#ctx0" brushRef="#br0" timeOffset="112077.36">20066 4952 200 0,'-4'-3'74'0,"4"0"-58"0,0 0 12 16,0-1 2-16,0 4-5 15,-3-3 0-15,-1 0-2 16,1-3 0-16,-1 6-13 16,1 0-1-16,-1 6 1 0,-3 0-4 15,-3 4-1-15,-1 9 0 16,-3 9 1-16,-4 10-3 15,1 15-2-15,3 0 0 16,-1-6-1-16,8 0 6 16,4-6 4-16,3-7-1 15,7-2 0-15,4-1-3 0,3-6-1 16,0-3-3-16,3 3-2 16,-2-6 1-16,-1-3 1 15,-4-4-1-15,4-2-1 16,-7-1-24-16,0-3-11 15,-3-2-42-15,3-1-18 16,0 0-19 0</inkml:trace>
  <inkml:trace contextRef="#ctx0" brushRef="#br0" timeOffset="113716.83">20130 5240 236 0,'-4'0'88'0,"4"-3"-69"0,0 3 13 0,0 0 0 15,0 0-8-15,0 0 0 16,0 0-2-16,4-3-2 16,3 3-10-16,0 0 2 0,0 0 4 15,0 3-6-15,3 0-3 16,1 1-4-16,3 2 0 16,4-3-2-16,-1 0-1 15,4-3 1-15,1 0 1 16,-1-3-3-16,0 0 0 15,-3-3-28-15,-1 2-13 16,-6 1-36-16,-1 3-13 0,-3 0-20 16</inkml:trace>
  <inkml:trace contextRef="#ctx0" brushRef="#br0" timeOffset="114089.78">20479 5034 224 0,'7'-10'85'0,"-4"10"-66"0,-3 0 5 0,0 0-1 16,0 0 0-16,0 0 6 15,4 0-3-15,-4 6-1 16,0-2-13-16,0 5-3 0,0 10 1 16,-4 3-8-16,1 3-1 15,-1 3-1-15,1 0 2 16,-1 0-1-16,4-2-1 16,0-5 1-16,0 1-1 15,0-3-3-15,4-6 2 16,-4 2-6-16,3-5-3 15,1-1-14-15,-4-2-5 16,0-1-20-16,3 0-9 16,1-3-49-16</inkml:trace>
  <inkml:trace contextRef="#ctx0" brushRef="#br0" timeOffset="115219.58">20775 5062 164 0,'7'-10'63'0,"-3"7"-49"0,3-3 14 0,-4 3 2 15,1-3-4-15,-1 6 2 16,1-4-7-16,-4 4-3 16,0 0-10-16,0 0 1 0,3 4 2 15,-3 5 2-15,0 7 3 16,-3 9-7-16,-1 3-3 16,1 6-6-16,-1-2 0 15,1-4 0-15,-1-3 2 16,4-3-3-16,0 0 0 15,0-6-4-15,4-4 1 16,-4-2-33-16,0 2-16 16,3-6-60-1</inkml:trace>
  <inkml:trace contextRef="#ctx0" brushRef="#br0" timeOffset="115455.13">20652 5150 244 0,'0'6'90'0,"7"-3"-70"0,3 3 4 15,-3-3-3-15,7-3-4 16,4 7-1-16,7-4-4 0,3 6 0 16,0-9-7-1,0 10-3-15,-3-4 1 0,-4 0 0 0,0 0 1 16,-3-2-24-16,-4-1-12 15,0 0-91 1</inkml:trace>
  <inkml:trace contextRef="#ctx0" brushRef="#br0" timeOffset="115719.07">21124 5087 212 0,'0'-6'82'0,"7"2"-64"0,-3-2 11 0,-4 6 2 16,3-3-8-16,-3 3-1 0,0 0 3 15,4 0 1-15,-4 6-13 16,-4 4-1-16,1 2 1 16,-4 4-5-16,0 6-2 0,0-6-6 15,0 9 0-15,0-7 0 16,-4 4 0-16,4-3-18 15,0 0-8-15,0-3-26 16,0-1-12-16,0 1-52 16</inkml:trace>
  <inkml:trace contextRef="#ctx0" brushRef="#br0" timeOffset="115997.82">21022 5081 224 0,'0'3'85'0,"0"0"-66"0,4 6 5 0,-1-6-1 16,1 4 0-16,3 2 3 15,0 7-2-15,-4 3-3 16,4-1-11-16,0 7-4 0,0 1-2 15,4-5-5-15,0 1 1 16,3 0 0-16,0-3 0 16,3 0-16-16,1-3-4 15,-4-4-50-15,0-2-19 0,0-1-16 16</inkml:trace>
  <inkml:trace contextRef="#ctx0" brushRef="#br0" timeOffset="116294.31">21241 5005 236 0,'14'10'90'0,"-4"-4"-70"0,8 7 15 16,-4-4 0-16,0 7-5 0,4 6 0 15,3 3-11-15,0 9-4 16,-3 1-8-16,0-4-5 0,-4 0 1 16,-4 1-2-16,-3-7 2 15,-3 3-4-15,-4-6 0 16,0 0-28-16,-4-3-10 16,-3-4-36-16,-3-5-13 15,-1 5-15 1</inkml:trace>
  <inkml:trace contextRef="#ctx0" brushRef="#br0" timeOffset="116930.23">19808 5563 244 0,'11'-9'93'16,"0"6"-72"-16,3-3 11 0,-4 2 1 0,4-2-5 15,8-3 3-15,2-1-4 16,8-2 1-16,7-4-16 16,21-9 6-16,28-9 3 0,18-17-5 15,31-24-1-15,19 6-7 16,6 0-3-16,11 0-2 16,-21 7-3-16,-25 11-19 15,-29 7-8-15,-13 4-118 16,-18 11-78-1,-18 1 92-15</inkml:trace>
  <inkml:trace contextRef="#ctx0" brushRef="#br0" timeOffset="118130.93">25866 7840 212 0,'-4'0'79'0,"4"-3"-61"0,4 0 10 0,-1-1 0 0,1-2-5 15,-1 0-2-15,1 0-5 16,-1 2-2-16,4 1-8 16,0 0-2-16,0 0 2 0,1 0 1 15,2-3 1-15,8-4 7 16,10-2 2-16,11-13 3 16,14-7 0-16,3-15 0 15,15-9 2-15,24-1-10 16,11-2-2-16,-4-4-6 15,15-12-1-15,2-4-3 16,-9 7-3-16,-18 19-5 16,-15 6-2-16,-13 9-35 15,-18 10-13-15,-11 6-76 16,-7 13-49-16,-10 6 81 16</inkml:trace>
  <inkml:trace contextRef="#ctx0" brushRef="#br0" timeOffset="120098.4">28367 6620 172 0,'0'3'66'0,"0"-3"-52"0,0-3 10 16,0 3 2-16,0 0-6 15,0 0 0-15,0 0-7 16,0 0-3-16,0 0-5 15,0 0 1-15,0 0 0 0,0 0 9 16,0 0 2-16,7 0 0 16,4-3 0-16,3 0-1 15,3 0 0-15,4-4-4 16,8 7-2-16,-1 0-4 16,0 7-1-16,0-4-3 15,-3 3 1-15,-4 3-2 0,0-2-1 16,-3-1 1-16,-4 0 1 15,0-3-14-15,-3 1-5 16,-4-1-112 0,3 0-62-16,-3 0 88 15</inkml:trace>
  <inkml:trace contextRef="#ctx0" brushRef="#br0" timeOffset="120311.07">28494 6836 204 0,'-14'7'77'0,"21"-7"-60"0,7 3 10 0,-3-3 4 0,6 0-17 16,4 0-5-16,4 0-3 16,3 0-2-16,0 0-2 15,-3 0-4-15,0 0 1 0,-4 0-4 16,0 0-1-16,-3 0-99 15</inkml:trace>
  <inkml:trace contextRef="#ctx0" brushRef="#br0" timeOffset="120999.56">29235 6297 252 0,'-7'3'96'0,"7"-3"-75"0,0 0 6 0,0 0-4 15,3 3-2-15,4 1 4 16,4-4 0-16,6 6 2 16,8-3-15-16,7-3 2 0,3 0 2 15,4 0-6-15,0 6-1 16,-7-3-5-16,-1-3-1 15,-6 0-1-15,-4 7-2 16,0-7 1-16,-3 0-1 16,0 0-38-16,-4-7-14 15,0 7-53-15,0 0-24 16,0-9 22 0</inkml:trace>
  <inkml:trace contextRef="#ctx0" brushRef="#br0" timeOffset="121403.7">29849 5971 228 0,'0'-3'85'0,"3"0"-66"0,4-4 5 0,-7 7 1 15,7 0-5-15,0 7 3 16,0-1-4-16,0 3 0 16,0 7-10-16,0 12 6 0,1 10 2 15,-5 6-3-15,-3 3 0 16,0 0-6-16,-3-3-3 15,3-3-5-15,-4-1 0 16,4 1 0-16,0-3 2 16,4-4-3-16,-1-2 0 15,8-10-4-15,-1-7-1 16,4-2-26-16,0-7-11 0,-3-3-82 16,0 3-47-1,-4-2 76-15</inkml:trace>
  <inkml:trace contextRef="#ctx0" brushRef="#br0" timeOffset="122246">30409 5874 204 0,'0'-6'77'0,"0"2"-60"0,0 1 6 0,0 3 1 15,0 0-4-15,0 0 0 16,0 0 5-16,-3 3 4 16,-8 4-16-16,-3 5 2 0,-7 4 1 15,-7 6-2-15,-4 22 2 16,0 9-7-16,8 3-1 16,-1 7-6-16,7-9-2 0,8-1 2 15,6-6 3-15,4-3-2 16,7-4 0-1,7 1-1-15,4-6 1 0,3-1-2 16,0-9-1-16,-3-3-8 16,0-6-5-16,-4-4-31 15,0-5-13-15,0-7-77 16</inkml:trace>
  <inkml:trace contextRef="#ctx0" brushRef="#br0" timeOffset="123899.22">30713 6043 200 0,'7'-9'77'0,"-7"9"-60"0,7-7 8 15,-7 7 2-15,3-3-7 16,-3 3-2-16,0 0-6 16,0 0-2-16,0 0-6 15,0 0-1-15,0 0 3 0,0 0 3 16,-3 7 2-16,-4 8-3 16,0 1-3-16,0-4-2 15,-7 17 0-15,-4 8 0 16,0-5 1-16,4 2-5 15,0-6-1-15,4-3 1 16,-1 1 0-16,0-4 1 16,1-4 2-16,3-2-3 15,0 0 0-15,0-4-23 16,0-2-12-16,0-4-41 16,0 0-60-16,3 0 31 15</inkml:trace>
  <inkml:trace contextRef="#ctx0" brushRef="#br0" timeOffset="124177.12">30547 6062 188 0,'0'-19'71'0,"0"19"-55"0,0-6 4 0,0 6-2 0,0 0 0 16,4 0 3-16,-1 0 2 15,1 0 1-15,3 6-13 16,3 7 4-16,-3 12 3 0,4 3-4 16,-4 3 2-16,0 1-5 15,0 5-1-15,0-5-6 16,4-1-1-16,-4-3-3 16,3-3-1-16,4-6-8 15,1 0-4-15,-1-7-51 16,0 1-20-16,3 0-30 15</inkml:trace>
  <inkml:trace contextRef="#ctx0" brushRef="#br0" timeOffset="124428.08">30992 6043 220 0,'3'-6'82'0,"-3"6"-64"0,4 9 7 0,-1-2-3 16,1 5-6-16,-1 7 1 16,-3 6-5-16,0 6-2 15,0 1-6-15,4-4-3 0,-4 6 2 16,3-2 0-16,-3-1 1 16,0-6-5-16,0-3 1 15,0-3-31-15,4-3-12 16,-1-1-68-16</inkml:trace>
  <inkml:trace contextRef="#ctx0" brushRef="#br0" timeOffset="124650.95">30805 6181 200 0,'-4'6'77'0,"11"-2"-60"0,4 11-1 15,-1-12-4-15,8 7-6 16,3-1-1-16,4 1 1 0,3-4 3 16,0 0-4-16,-3 0-3 0,0 1-1 15,-1-4-1-15,-3 0 2 16,1-3-67 0,-1 0-64-16,0 0 36 15</inkml:trace>
  <inkml:trace contextRef="#ctx0" brushRef="#br0" timeOffset="124921.6">31238 6024 236 0,'0'3'90'0,"4"1"-70"0,0 5 6 0,-1-3-3 0,-3 10-4 15,0 6 1-15,-3 9-7 16,-1 4 0-16,0-4-8 16,4 4-1-16,0-4 0 0,4-3-2 15,3-3 1-15,0-3-4 16,4 0 0-16,-1-6-17 16,1-4-8-16,-1-2-81 15,1-1-55 1,-4-3 66-16</inkml:trace>
  <inkml:trace contextRef="#ctx0" brushRef="#br0" timeOffset="125233.32">31394 5902 216 0,'14'-3'82'0,"-4"6"-64"0,8 0 18 0,-7 0 4 16,3 4-6-16,0 5 1 15,3 1-5-15,-2 15 1 16,-1 6-17-16,0 10-1 0,-4 6 0 16,1 1-5-16,-4-7-2 15,-3 3-3-15,-4-10 0 16,0-5-4-16,0-4 0 0,-4-6-6 15,1-4-3-15,-1-2-30 16,-3-3-13-16,0-4-24 16,0 1-9-16,0-1-20 15</inkml:trace>
  <inkml:trace contextRef="#ctx0" brushRef="#br0" timeOffset="125924.04">32011 5861 216 0,'0'-9'82'0,"0"9"-64"0,0-3 13 0,0 3 3 16,0 0-9-16,0 0-2 15,-7 12-5-15,-11 13-1 16,-3 4-9-16,-3 11-3 0,-1 14 1 16,4 2-1-16,3 4 0 15,7-4-3-15,8-6 1 16,6-3-4-16,4-18 0 16,1-1-4-16,6 0-1 15,-4-6-68-15,4 0-30 16,-3-3-9-1</inkml:trace>
  <inkml:trace contextRef="#ctx0" brushRef="#br0" timeOffset="126494">32046 5965 240 0,'4'-7'90'0,"-4"7"-70"0,10-9 19 15,-10 9 3-15,8 0-13 0,-1-3-2 16,7-3-7-16,7 6-3 16,4-3-9-1,3-4-1-15,4 7 0 0,-1 7 3 0,-3-4 1 16,-6 3 1-16,-5 3 2 15,-6 1-1-15,-8-1 2 16,-6 1-6-16,-8-1-1 16,-3 0-4-16,-3-2-1 15,-1 2-1-15,0-3-2 16,4 4 1-16,0-1 1 16,0 4-3-16,3 2-2 15,4-2-1-15,4 9 3 16,3-3 0-16,3-1 1 15,8 4 0-15,-1 4 2 16,5-1-3-16,2-3 0 16,1-1 1-16,-4 1 0 15,-3-3 0-15,-1-3 0 16,-3 0 0-16,-7-4 2 0,0-2-1 16,-7-1-1-16,4-3 3 15,-12-3 2-15,-2 0-4 16,-4-3-1-16,3 0 0 15,0 0 0-15,4 0-3 16,4 0 0-16,-1 0-14 16,4-3-4-16,4 3-35 15,3 0-17-15,10 0-78 16</inkml:trace>
  <inkml:trace contextRef="#ctx0" brushRef="#br0" timeOffset="126788.88">32650 6134 236 0,'-4'-6'88'0,"4"6"-69"0,4 0 19 0,-4 0 4 15,3 0-5-15,-3 6 3 16,0 3-9-16,-3 4-2 15,-8 3-16-15,0 3-3 0,-3 6-3 16,0-3-1-16,0-1-1 16,0 1-3-16,-4 0-2 0,4 0-2 15,0-3-1-15,0 3-29 16,0-6-12-16,3-4-28 16,-3 1-10-16,4-1-40 15</inkml:trace>
  <inkml:trace contextRef="#ctx0" brushRef="#br0" timeOffset="127038.88">32494 5987 264 0,'0'-3'101'0,"0"3"-78"0,7 9 6 0,-3-9-2 15,-1 9-6-15,5 10-1 16,-1 6 1-16,0 10 1 16,0 2-12-16,0 1-6 0,0-3 0 15,0 2-3-15,0-2 2 16,4-4-9-16,-1-3-3 16,1-6-66-16,3 6-27 15,3-6-24 1</inkml:trace>
  <inkml:trace contextRef="#ctx0" brushRef="#br0" timeOffset="127293.49">32897 6024 224 0,'-4'-18'85'0,"4"18"-66"0,0 3 12 16,0 0 1-16,0 6-13 15,-4 7-1-15,1 9 1 16,-1 6 0-16,1 4-10 16,-1 2-3-16,1-2 0 0,-1-1-5 15,4-2-1-15,0-4 0 16,4-6 0-16,-1 3-14 16,1-9-5-16,-1-4-94 15,1-2-57 1,-1-4 69-16</inkml:trace>
  <inkml:trace contextRef="#ctx0" brushRef="#br0" timeOffset="127471.51">32770 6200 248 0,'0'0'93'0,"7"6"-72"0,7-3 0 0,-4 4-4 15,4-4-12-15,8 6-3 16,-1-3-1-16,0 1 1 15,4-1-1-15,-4 0-1 0,0 0 1 16,0 1-26-16,-3-4-8 0,-1 3-73 16</inkml:trace>
  <inkml:trace contextRef="#ctx0" brushRef="#br0" timeOffset="127753.96">33186 6046 244 0,'-4'7'90'0,"1"-4"-70"0,-4-3 15 16,3 6 2-16,-3-3-8 16,-3 6 0-16,-1 7-7 15,0 0-2-15,1 3-11 16,-1 3 1-16,4 0 1 0,4 0-6 0,6 3-3 15,8-3 1-15,3-1 0 16,3-2-4-16,1-3-1 16,0-3-6-16,-4-4-2 15,-4 0-46-15,1-2-20 16,-4-4-58 0</inkml:trace>
  <inkml:trace contextRef="#ctx0" brushRef="#br0" timeOffset="128032.34">33309 6046 260 0,'-3'-3'96'0,"-1"6"-75"0,1 13 8 16,3-7-1-16,-4 4-6 15,1 15-1-15,-1 3 0 16,1-2-1-16,-4 5-11 15,-1-2-5-15,5-1-3 0,-1-3-1 16,1-3 0-16,-1-3 0 16,4 3 0-16,0-3-5 15,0-3 1-15,4-3-31 16,-1-4-12-16,-3-2-163 31,7-1 80-31</inkml:trace>
  <inkml:trace contextRef="#ctx0" brushRef="#br0" timeOffset="128325.24">33369 5930 236 0,'7'-9'88'0,"0"9"-69"0,4 9 13 0,-4-9 2 16,4 10-9-16,-1 5 0 15,4 4 1-15,4 9 3 16,0 10-15-16,-1 6 12 0,1 3 4 16,-4 0 4-16,-3 0 2 0,-8-3-6 15,-3-6-4-15,-3 5-12 16,-5-5-6-16,1 0-5 16,0-4-3-16,0-2-4 15,-3-4-2-15,-1-3-41 16,4-3-17-16,0-7-24 15,0-2-11-15,0 3-43 32</inkml:trace>
  <inkml:trace contextRef="#ctx0" brushRef="#br0" timeOffset="129375.81">29471 6924 208 0,'0'3'79'0,"0"-3"-61"0,32 0 6 16,-25 0-2-16,11 0-8 16,-4 0 2-16,7 0 8 15,0 0 5-15,14 0-15 16,-7 0 14-16,32 0 6 0,-10 0-1 16,27 0 3-16,-17 0-5 15,67 0-1-15,-24 0-4 16,91 0-1-16,-50 0-3 15,103 3 1-15,-67 1-13 16,88-4-3-16,-74 0-5 16,64 0-2-16,-71 0 1 0,39 0 1 15,-57 0-1-15,4 3-1 16,-39 0 1-16,21 0-1 16,-35 0 0-16,4 0 2 15,-29 0-1-15,-3-3 2 16,-18 0-7-16,0 0 1 15,-14 0-8-15,3-3-1 16,-10 0-2-16,4 0-1 16,-12 0-6-16,-6 0 1 15,-4 0-31-15,-10-1-14 16,-4 1-103 0</inkml:trace>
  <inkml:trace contextRef="#ctx0" brushRef="#br0" timeOffset="133726.6">31126 7382 228 0,'3'-6'85'0,"-3"6"-66"0,7-3 5 0,-7 3 1 16,0 0-5-16,0 0 0 16,4-7 1-16,-1 7 1 15,1-3-12-15,-4 3 5 0,0 0 3 16,0 0-2-16,0 0 3 15,0 0-8-15,-7 3-4 16,0 7-4-16,-7 5 0 16,3-2-2-16,-7 12 2 15,1-6-2-15,-4 12-1 16,3-3 1-16,-3 7-1 16,3-7 0-16,0 0 0 15,4-3 0-15,0-3 0 0,4-3-3 16,-1-3 2-16,0-4-17 15,4-2-5-15,0-4-20 16,0-3-8-16,4 0-36 16,-1-3-15-16,1 0 8 15</inkml:trace>
  <inkml:trace contextRef="#ctx0" brushRef="#br0" timeOffset="134058.48">30882 7322 248 0,'4'-12'93'0,"-4"12"-72"0,10-13 9 0,-6 10-1 15,3 0-9-15,0 0 1 16,4 6 1-16,-1 0 1 15,4 10-12-15,-3-4-2 0,3 13-2 16,-4-6-1-16,5 21-1 16,-5-8-3-16,4 11 1 0,0-8-2 15,1 12 2-15,-1-10-2 16,3 1-1-16,-3-7 1 16,0 0-1-16,1-6-27 15,-5-3-11-15,1-4-25 16,-4-2-9-16,0-4-45 15</inkml:trace>
  <inkml:trace contextRef="#ctx0" brushRef="#br0" timeOffset="140801.63">31634 7344 228 0,'7'-12'85'0,"-7"12"-66"0,7-13 8 16,-7 13-2-16,7-3 2 15,-4 0 6-15,4 0-5 16,-3 0-2-16,3 6-14 0,-4 0-1 0,-3 10 2 15,0-1-5-15,0 13 0 16,0 0-2-16,-3 16 1 16,3-6-4-16,0 8-2 15,0-5 0-15,3 0 1 16,1-7-3-16,3-3 0 16,-3-6-8-16,3-3-2 15,-4-3-40-15,1-7-19 16,-4 0-66-1</inkml:trace>
  <inkml:trace contextRef="#ctx0" brushRef="#br0" timeOffset="141030.73">31545 7451 288 0,'0'-3'110'0,"0"3"-86"0,7 6 13 15,-7-6 0-15,11 0-7 16,-4 0 0-16,18 3-13 16,-4 0-5-16,21 1-7 15,-6 2-2-15,9 3 1 0,-9-6-5 16,3 7 1-16,-8-1-46 16,-3 1-22-16,-3-4-82 15</inkml:trace>
  <inkml:trace contextRef="#ctx0" brushRef="#br0" timeOffset="141397.57">32082 7385 244 0,'0'-3'90'0,"0"3"-70"0,10 0 17 0,-10 0 2 16,11 0-6-16,-4 0 1 15,14 0-2-15,-3 0 2 16,13 0-18-16,-6 0 4 0,3 3 1 16,-3-3 0-16,-7 10-1 15,-4-4-2-15,-21 13-1 0,3-4-5 16,-17 14 0-16,3-1-3 16,-6 3 2-16,6-6-4 15,0 3 1-15,4-6-5 16,11-3-2-16,-1 0 0 15,25 3 1-15,-3-6-1 16,21-4-1-16,-7 1 3 16,6-4 0-16,-6 0-15 15,-4-2-4-15,-3 2-45 16,-4-9-18-16,-3 6-82 16,-8-6-61-1,-2 0 92-15</inkml:trace>
  <inkml:trace contextRef="#ctx0" brushRef="#br0" timeOffset="142458.9">29199 5353 216 0,'11'-40'82'0,"-4"30"-64"0,4-9 11 0,-4 10-1 0,0 3-10 15,0-1-3-15,0 4-2 16,-4 6 1-16,-3 7-7 16,-3 2 9-16,-4 17 6 0,-4 8 4 15,-3 23 4-15,0 31-3 16,3 15-2-16,4 35-11 16,7 29-4-16,7 27-2 15,15 4 2-15,16 18 4 16,12-9 1-16,3-18-4 15,-4-4-1-15,-7-19-2 16,-6-25 0-16,-8-21-2 16,-7-10 1-16,-7-13 0 15,-3-15 3-15,-1-10-5 16,-3-16-1-16,0-5-2 0,-3-14-2 16,0-8 3-16,-4 2 0 15,0-9-1-15,0-6 1 16,0-3-2-1,3-4 2-15,1-2 0 0,3-4 3 16,0-3-3-16,3-3 0 16,4 7-1-16,4-7 1 15,7 3-4-15,6-3 0 16,15 0 1-16,14 6 2 16,25-3 3-16,24-3 2 15,50-9 3-15,35-10 1 16,39-6 1-16,60-13 2 15,45-6-5-15,36-3-3 0,-7 16-3 16,-130 21 0-16,-65 4-2 16,107 12-1-16,-71 1-2 15,787 21 4-15</inkml:trace>
  <inkml:trace contextRef="#ctx0" brushRef="#br0" timeOffset="143121.38">29623 5228 220 0,'-36'-19'85'0,"22"16"-66"0,-7 6 12 0,14 0 3 16,0 0-7-16,4 1 1 15,10 2 0-15,7-3 2 16,14 0-16-16,32 0 1 0,39-3 1 15,24-6 5-15,50-3 4 16,56-7-9-16,25-3-4 16,36 3-3-16,38 7 1 15,35 9-1-15,-56 0 2 16,-88 0-8-16,133 9-4 16,-105 1 0-16,988 21 0 15</inkml:trace>
  <inkml:trace contextRef="#ctx0" brushRef="#br0" timeOffset="145858.32">1009 6940 184 0,'0'-13'68'0,"3"10"-52"0,-3 0 6 0,0 3 1 16,0 0-5-16,0 0 1 15,0 0-4-15,0 0-1 16,0 0-8-16,4 3 3 0,0 3 3 16,-1 7-2-16,1 12 0 15,-1 16-6-15,1 9-1 16,-1 3-1-16,-3 4-2 16,0-4-2-16,-3 4 1 15,-1 2 1-15,1-2 2 16,-1-17-1-16,1 7-1 15,-1-6-8-15,4-6-3 16,0-7-18-16,0-6-7 16,0-7-67-1,7-15-32-15,0 0 67 0</inkml:trace>
  <inkml:trace contextRef="#ctx0" brushRef="#br0" timeOffset="146414.5">1464 6855 212 0,'0'-9'82'0,"0"9"-64"0,0 0 9 0,0 0 0 16,0-3-7-16,-3 3-2 15,-1 0-2 1,0 0 0-16,-3 0-8 0,0 3-5 0,-3 3 0 16,-1-3-4-16,-3 13 0 15,0-4 1-15,-7 4 2 16,3 0-1-16,1-1-1 16,2-2-2-16,5-4 1 15,6 1-1-15,4-1 0 16,7-2 0-16,4-4 0 15,3-3 2-15,4 0 2 16,-1 0-6-16,4 0 1 16,1 0 1-16,-5 6 1 15,8-3 1-15,-4 13 0 16,0-1-3-16,4 4 0 16,-7 0 4-16,-4-3 1 15,-7-4 6-15,0 7 3 0,-7-10-2 16,-4 7 2-16,-6-6-6 15,3-1-1-15,-7-3-2 16,-4 1-2-16,-3 2 1 16,3 0-1-16,1 1 0 15,-1-1 2-15,4 1-10 16,0-7-2-16,3 6-17 16,4-9-6-16,3 0-22 15,8-9-8-15,3-7-32 16</inkml:trace>
  <inkml:trace contextRef="#ctx0" brushRef="#br0" timeOffset="146666.09">1764 6573 228 0,'0'-6'85'0,"0"6"-66"0,0 0-6 16,3 15 31-16,1 4-14 16,-1 9-11-16,1 4-9 15,0-1-7-15,-1 7-5 0,1-1-1 0,-1 4 2 16,4 3 2-16,-3 6-2 16,-1 0-2-16,1-6-23 15,-1-6-10-15</inkml:trace>
  <inkml:trace contextRef="#ctx0" brushRef="#br0" timeOffset="146848.32">1658 6865 216 0,'11'6'82'0,"3"-6"-64"0,18 3-4 15,-15-3-6-15,11-3-5 16,4-3 1-16,-4 6 0 0,4-3 0 16,3-4-2-16,-6 7-39 0,-5 7-15 15</inkml:trace>
  <inkml:trace contextRef="#ctx0" brushRef="#br0" timeOffset="148067.62">490 7946 188 0,'4'0'71'0,"-4"0"-55"0,18 0 4 0,-15 0 0 16,8 0-1-16,-4 0 1 16,10-3-5-16,-6 0-1 0,14 0-8 15,17 0 5-15,4-3 4 16,0-1 2-16,10-2 1 15,-3-7-5-15,25 4 0 0,13-7-6 16,12-3-2-16,-1 0-2 16,18 0-3-16,3 0 3 15,-3-3 2-15,7 6 7 16,14-6 4-16,-6 3-4 16,-1 0-2-16,10-6-1 15,8 9-1-15,-18-9 0 16,11 0 2-16,3 3-3 15,-11 0-2-15,4 6-2 16,1 0 0-16,-12 6-2 16,-17 4-1-16,-11 0 1 15,-3 2-1-15,-11 1 0 16,-14 3 0-16,-7 0 0 16,-17 0 0-16,-11 3 0 0,-8-4 2 15,-13-2-28-15,-7 0-9 16,-8 3-32-16,-6 0-12 15,-5 3-51 1</inkml:trace>
  <inkml:trace contextRef="#ctx0" brushRef="#br0" timeOffset="148904.65">677 8298 204 0,'-7'3'77'0,"7"-3"-60"0,0 0 10 0,0 0 1 16,7 0-8-16,-3 0 1 15,10 0-6-15,14 3-1 16,11-3-8-16,0 0 0 0,0 0 4 15,14-3-4-15,3 0-1 16,18-4-2-16,-3-2-3 16,-1-4 1-16,-13-2 1 15,-1 5 1-15,-14-5 1 16,-3 2-5-16,-4 0 1 16,-10 4-33-16,-11 0-13 15,-3 9-74 1</inkml:trace>
  <inkml:trace contextRef="#ctx0" brushRef="#br0" timeOffset="149223.5">1041 8341 184 0,'-11'-3'68'0,"8"3"-52"0,-1 0 8 0,4 0 2 15,0 3-4-15,0-3 1 16,4 10-3-16,-1 9-3 16,1 6-9-16,-1-6-1 0,1 24 0 15,-1-8-3-15,4 6-1 16,-3-1-1-16,-1 1-2 15,4-6-2-15,0 2-1 16,4-5-31-16,-7-1-15 16,-1-6-59-1</inkml:trace>
  <inkml:trace contextRef="#ctx0" brushRef="#br0" timeOffset="149610.43">1372 8542 192 0,'-10'0'74'0,"3"6"-58"0,0 4 3 16,7-10-2-16,-4 9-9 16,1-3 0-16,-4 13 0 15,3-3 0-15,0 3-4 16,1-7-1-16,3 13 1 0,0-6 0 15,7-3 2-15,0 0 1 16,7-7 1-16,-3 0 2 16,10-9 1-16,-3 0 3 0,3-9 4 15,-7 0-4-15,11-17 2 16,-4 5-5-16,-4-8-1 16,1-5-4-1,-11 6-1-15,-11 9-3 16,-3 3 1-16,-7 13-2 0,0 3-1 15,-3 3-8-15,6 3-5 16,0-2-9-16,4 5-3 16,0-3-12-16,4 4-3 15,3-4-70 1</inkml:trace>
  <inkml:trace contextRef="#ctx0" brushRef="#br0" timeOffset="149834.19">1711 8436 208 0,'7'-16'77'0,"-3"13"-60"16,-1 0 10-16,1 3 1 0,-1 6-8 15,1 6 1-15,-1 10-6 16,1-6-1-16,-1 25-8 16,1-10-4-16,6 19 1 0,-6-12-2 15,3 18-1-15,0-12-2 16,4 19 1-16,-4-7-17 15,0 1-8-15,0-13-17 16,3-10-6-16,-3-6-47 16</inkml:trace>
  <inkml:trace contextRef="#ctx0" brushRef="#br0" timeOffset="150164.5">1729 8680 172 0,'0'0'66'0,"0"0"-52"0,17-3 8 0,-13 0-1 15,13-3-2-15,-6 6 1 16,10 0 0-16,-7-4 0 16,11-11-11-16,-7 5 3 0,13-12 2 15,12-18-1-15,-8-4 2 16,0 6-2-16,-3 4 0 15,-11-1-5-15,-10 4-3 16,-8 3 2-16,-10 2 0 0,-3 8-6 16,-12 2 0-16,-9 7-1 15,-5 5 0-15,-9 8-5 16,-15 2-1-16,3 3-13 16,-3 4-3-16,11-1-17 15,10 4-7-15,4 6-64 16</inkml:trace>
  <inkml:trace contextRef="#ctx0" brushRef="#br0" timeOffset="150583.66">702 9116 228 0,'35'-16'85'0,"-35"16"-66"0,60-12 12 0,-49 9 1 0,10-1-8 16,0 1 0-16,25-3-4 16,-11 0-3-16,43-16-9 15,28-13-3-15,17-5-1 0,25-1-2 16,-6-6 1 0,16 3-2-16,5-3 2 0,-15 3-2 15,3 3-1-15,-9 0 1 16,-19 7-1-16,-24 3-7 15,-25 5-3-15,-11 5-34 16,-27 8-16-16,-19 7-62 16</inkml:trace>
  <inkml:trace contextRef="#ctx0" brushRef="#br0" timeOffset="151413.41">967 9429 216 0,'-4'-18'82'0,"4"18"-64"0,0-10 9 0,0 10-2 0,0 0-4 15,0 0 2-15,4 0-7 16,-1 0-1-16,4 10-9 15,-3-4 0-15,6 25 4 0,-3-6-4 16,11 19-1-16,-7-9-5 16,3 21 0-16,0-6 0 15,-4 32 2-15,1-16-3 16,7 6 0-16,-8-19-4 16,1 4 1-16,3-14-31 15,-4-11-12-15,1-4-71 16</inkml:trace>
  <inkml:trace contextRef="#ctx0" brushRef="#br0" timeOffset="151661.37">1284 9630 212 0,'-3'6'82'0,"3"-6"-64"0,17 10 9 0,-13-10-2 16,3 0-7-16,3 0 2 0,12 0-7 16,-5 0-3-16,11-6-5 15,-6-1-6-15,16-12-2 0,-2 7 2 16,13-7 2-16,-17 0-62 16,3 10-26-16,4-1-13 15</inkml:trace>
  <inkml:trace contextRef="#ctx0" brushRef="#br0" timeOffset="151928.67">1944 9257 208 0,'-4'-6'79'0,"4"6"-61"0,0 3 15 0,0-3 3 16,0 3-11-16,0 0-3 16,0 10-10-16,0-1-3 15,0 13-5-15,0-3-3 0,-3 22 0 16,-1-9-1-16,1 12 0 16,-4-10-14-16,0 4-5 15,0-3-32-15,-4 2-15 16,4-5-34-1</inkml:trace>
  <inkml:trace contextRef="#ctx0" brushRef="#br0" timeOffset="152204.25">1778 9354 192 0,'-14'-19'74'0,"14"19"-58"0,-4-6 7 16,4 6 1-16,4-3-6 16,-4 3-1-16,10 3-3 15,-2-3-1-15,6 10-7 16,-4-4 7-16,8 19 4 0,-4-6-9 16,7 21-2-16,-3-5-4 15,6 9-2-15,-6-7-2 0,3 4-1 16,-3-6-23-16,7-1-10 15,-1-9-47 1,-3-6-51-16,-3-3 42 16</inkml:trace>
  <inkml:trace contextRef="#ctx0" brushRef="#br0" timeOffset="152550.84">2053 9100 220 0,'-7'-25'82'0,"7"25"-64"0,4-3 7 0,-4 3-1 0,3 0-6 15,4 0-1-15,7 3-1 16,0 0 0-16,8 4-8 16,-5-1 8-16,11 3 4 0,-10-2 1 15,0 5-1-15,-1-3-4 16,-2 4-2-16,-5-4-4 15,1 10-1-15,-4-9-8 16,3 12 0-16,-6-7-1 16,3 4 0-16,0-3 0 15,4-1 0-15,-4-5-5 16,3 6 1-16,1-7 2 16,6-6 3-16,1-3-2 15,0 0-2-15,-1-3-53 16,1-3-23-16,-4 6-59 15</inkml:trace>
  <inkml:trace contextRef="#ctx0" brushRef="#br0" timeOffset="153354.93">744 10781 216 0,'-10'6'82'0,"10"-6"-64"0,10 6 11 0,-6-6-1 16,14 4-12-1,-8-4-2-15,11 0-10 0,-7 0-3 16,15-4-1-16,-5 1-3 0,12-3 2 16,-12 3-109-1</inkml:trace>
  <inkml:trace contextRef="#ctx0" brushRef="#br0" timeOffset="153528.97">956 10997 220 0,'4'3'82'0,"-4"-3"-64"0,14-3 0 0,-11 3-3 15,11-9-7-15,15-7 1 16,-5-3-5-16,-6 10-1 0,24-10-1 16,-7 3-15-16,1 4-4 0,-12-1-84 31</inkml:trace>
  <inkml:trace contextRef="#ctx0" brushRef="#br0" timeOffset="154040.18">1492 10248 208 0,'-3'-3'77'0,"3"3"-60"0,-4-3 13 0,4 3 3 0,0 0-4 16,0 0 1-16,-3 6-9 15,3 0 0-15,0 19-12 16,0-3-3-16,3 35 0 0,-3-10-5 15,7 18-1-15,0-11-2 16,7 40 0-16,-3-19 0 16,7 13 0-1,-4-22 2-15,3 6 2 0,1-19-3 16,10-6-2-16,-3-6-12 16,7-13-2-16,-11 0-19 15,7-9-4-15,-3-6-72 16</inkml:trace>
  <inkml:trace contextRef="#ctx0" brushRef="#br0" timeOffset="154384.26">1767 10292 232 0,'-3'-7'88'0,"3"7"-69"0,10 0 13 0,-10 0 0 0,8 7-13 15,-1-4-3 1,7 19-7-16,-7-3-4 0,7 28-2 15,0-10-3-15,0 13 3 0,-3-6-2 16,3 10-1-16,0-10-2 16,-4 12 1-16,1-12-19 15,0 6-7-15,-4-9-76 16,3-10-51 0,8-3 65-16</inkml:trace>
  <inkml:trace contextRef="#ctx0" brushRef="#br0" timeOffset="154640.57">2117 10248 224 0,'3'-16'85'0,"-3"16"-66"0,14-3 14 0,-14 3 2 16,11 3-9-16,-4 0-1 15,7 10-12-15,-3-4-5 16,-1 26-5-16,1-10-3 0,3 28 1 16,-3-9-1-16,3 3 0 15,-4 0-14-15,4 0-5 16,-7-6-28-16,0 6-12 16,0-9-49-1</inkml:trace>
  <inkml:trace contextRef="#ctx0" brushRef="#br0" timeOffset="154834.9">2163 10615 204 0,'-29'-38'77'0,"29"38"-60"0,-10-25 8 16,10 19 2-16,3-1-7 16,4 1-2-16,7 0-13 15,1 0-2-15,6-7-3 16,0 4-3-16,11-10 2 0,-4 6 1 15,4-12 0-15,-8 10-33 16,15-1-13-16,7 0-52 16</inkml:trace>
  <inkml:trace contextRef="#ctx0" brushRef="#br0" timeOffset="155093.79">2833 10110 232 0,'-4'-3'88'0,"4"3"-69"0,0 0 15 0,0 0 1 15,0 0-12-15,0 0 0 16,0 9-10-16,0-3 0 16,-3 10-8-16,-1-3-5 0,-3 9-1 15,4-4 1-15,-8 20 0 16,8-10-14-16,-12 19-3 0,5-9-13 15,-8 12-6-15,4-12-30 16,0-1-10-16,0-5-11 16</inkml:trace>
  <inkml:trace contextRef="#ctx0" brushRef="#br0" timeOffset="155351.6">2529 10132 236 0,'0'-10'90'0,"0"10"-70"0,15 4 6 0,-12-4-3 16,4 6-7-16,4-3 1 16,6 13-3-16,-3-4-1 15,8 7-7-15,-1 0-4 0,0 22 1 16,-7-10-2-16,11 13 2 15,-4-3-20-15,4 2-8 16,-1-11-23-16,-3-4-7 16,4 0-48-1</inkml:trace>
  <inkml:trace contextRef="#ctx0" brushRef="#br0" timeOffset="155618.2">2925 9825 236 0,'14'9'88'0,"0"7"-69"0,14 15 13 16,-10-9 2-16,3 6-14 15,-4 0-1-15,12 16-11 16,9 19-3-16,1 3-3 15,-7 9-2-15,-11 3 1 0,0-5-1 16,-7-8 2-16,-3-11-14 16,-4-7-5-16,0-13-57 15,-7-6-26-15,-3-2 0 16</inkml:trace>
  <inkml:trace contextRef="#ctx0" brushRef="#br0" timeOffset="156305.89">3334 9690 212 0,'3'-13'82'0,"-3"13"-64"0,0-19 15 0,0 16 2 15,0-6-3-15,0 3 1 16,0 2-12-16,0 1-5 15,0 13-9-15,0-1-5 0,0 19-1 0,0-9-1 16,0 50 2-16,0-16-3 16,7 26-2-16,-3-20 2 15,6 35 2-15,5 19-2 16,6-15 0-16,3-20-1 16,1-15-2-16,10-19-17 15,-6-23-7-15,-1 1-51 16,-3-22-22-16,6-9 4 15</inkml:trace>
  <inkml:trace contextRef="#ctx0" brushRef="#br0" timeOffset="156682.04">3584 9643 236 0,'-3'-7'88'0,"3"7"-69"0,3 0 13 0,-3 0 0 15,4 7-6-15,-1-1 2 0,8 6-7 16,-1 4-3-16,5 12-10 16,2-6-7-16,1 32-4 0,-1 18 2 15,1-19 2-15,-4-9 0 16,0 6-1-16,0-9-13 16,1 0-4-16,2 6-15 15,-6-19-8-15,-1-6-49 16,-3-10-55-1,8-12 45-15</inkml:trace>
  <inkml:trace contextRef="#ctx0" brushRef="#br0" timeOffset="156889.26">3849 9884 232 0,'0'10'88'0,"0"-10"-69"0,14 3 11 0,-14-3-2 16,14-7-10-16,0 4-3 16,14-9-6-16,1 2-4 15,16-2-2-15,-6-1-5 0,0-2 1 16,-4 5-19-16,1 1-7 16,-8 6-90-1</inkml:trace>
  <inkml:trace contextRef="#ctx0" brushRef="#br0" timeOffset="157208.51">4434 9386 276 0,'7'0'104'0,"1"3"-81"0,2 16 9 16,-6-19-2-16,-1 18-12 15,1-5 0-15,-4 28-7 16,0-10 1-16,-7 13-7 0,3-6-3 16,-6 15 1-16,2-12-2 0,-2 18 2 15,-1-9-4-15,4 10 0 16,0-13-15-16,0 0-6 15,0-9-40-15,0-4-15 16,4-9-42 0</inkml:trace>
  <inkml:trace contextRef="#ctx0" brushRef="#br0" timeOffset="157449.79">4177 9571 244 0,'-7'-16'93'0,"7"16"-72"0,10 19 14 0,-6-19 2 0,7 9-6 15,-4 1-1-15,7 8-5 16,0 1-4-16,3 6-11 16,1-3-2-16,7 6-1 0,-11-3-6 15,18 16 0-15,-4-6-3 16,18 12-2-16,-15-10-41 15,12 1-18-15,-8-7-78 16</inkml:trace>
  <inkml:trace contextRef="#ctx0" brushRef="#br0" timeOffset="157731.65">4413 9223 212 0,'7'-44'82'0,"4"25"-64"0,17 19 15 0,-10 0 2 15,10 9-7-15,11 10-2 16,-4 6 1-16,7 13 2 16,4 15-15-16,-3 16 5 0,10 3 2 15,-1 0-5-15,5-3 1 16,-11 3-10-16,-4 4-4 15,-7 2 0-15,-10-22 0 16,-7-12-15-16,-8 3-4 0,1 7-45 16,-8-10-20-16,-3-7-57 15</inkml:trace>
  <inkml:trace contextRef="#ctx0" brushRef="#br0" timeOffset="159551.88">910 12023 200 0,'-3'-19'77'0,"3"19"-60"15,-4-19 8-15,4 16 0 0,4-4-7 16,-4 1 0-16,3 0-4 16,1 0 1-16,-1 3-8 15,4 6 2-15,0 9 2 0,-3-2-4 16,6 15-2-16,-2 0-2 16,2 16 0-16,1-10-4 15,-1 28 0-15,-3-11 1 16,-3 14 2-16,-1-12-1 15,4 1-1-15,-7-8 1 16,0-8 1-16,0 6-1 0,0-16-3 16,4-6 1-1,3 9 1-15,0-12 0 16,0-1-3-16,7-5 0 16,4 2 4-16,10-6 1 15,0 1-3 1,4-7 1-16,-4-10 0 0,-3 1 0 15,3-7 4-15,0-9 5 16,-3-9-3-16,-11 2-1 16,-7 7-2-16,0-16 0 15,-3-9-2-15,-8 19-1 16,4 6 1-16,-14 0 1 16,0 3-1-16,-21 3-1 15,10 0-2-15,-10 10 1 16,-7-4 1-16,10 10 2 0,7 0-3 15,0 6 0-15,11 0 1 16,0 3 2-16,0-2-3 16,11-4-2-16,3-7 2 15,3-2 0-15,1 3 1 16,13-13 0-16,-3 3-3 16,11-15 2-16,7-22 5 15,-8 9 2-15,-6 6-2 16,-4-9-1-16,-3 9 1 15,-11-2 0-15,0 2-5 16,-11 3 1-16,1 7 2 16,-12 3 1-16,-9-3-4 15,10 15 1-15,-1 1-2 0,5 12 0 16,-1 0 0-16,0 6 0 16,1 4-11-16,10-1-7 15,3-6-29-15,11 13-11 16,14 6-53-1</inkml:trace>
  <inkml:trace contextRef="#ctx0" brushRef="#br0" timeOffset="160026.01">1577 12085 204 0,'-4'-12'77'0,"4"2"-60"0,-7-5 10 16,7 5 4-16,-3 1-10 16,-1 3 0-16,1-7-6 15,-8-3-1-15,4 7-8 16,0 6-2-16,-4 6 0 0,1 6-2 16,-4 16-2-16,3-6 1 15,1 19-1-15,-1-7 0 16,8 26 0-16,-1 15 0 15,8-19 0-15,-1-12 2 16,15-7 3-16,-4-2-2 0,25-20-2 16,14-2 2-16,6-20 2 15,-9-12 2-15,-15 0 3 16,-3 3 6-16,-4-12 2 16,-7 0 2-16,-3-1 0 15,0-15-9-15,-11 7-2 16,-7 5-3-16,-11 7-1 15,-7 3-3-15,-6 6-2 16,-15 3-2-16,0 7-1 16,11 0-12-16,0 9-5 15,-1 0-7-15,5 0-3 16,6 0-6-16,11 0-1 16,0 0-14-16,18-10-6 0,13 1-42 15</inkml:trace>
  <inkml:trace contextRef="#ctx0" brushRef="#br0" timeOffset="160284.04">2028 11571 216 0,'4'-28'82'0,"-4"28"-64"0,4-35 0 16,-1 20-3-16,1 5-9 15,-1 1-1-15,-3 9 9 16,0 0 2-16,7 15-7 15,7 17-1-15,4 5-1 0,3 4 1 0,7 13 0 16,-3 18-4-16,0 3-3 16,-1 0 0-1,1-9-1-15,0-6 0 0,-8-10 0 16,1-3-7-16,-7-6-3 16,-1-10-12-16,-6-12-6 15,-1-4-80 1</inkml:trace>
  <inkml:trace contextRef="#ctx0" brushRef="#br0" timeOffset="160537.43">1859 11850 216 0,'4'-9'82'0,"17"6"-64"0,4-7-4 0,-8 4-8 0,1-4 2 15,-1 4 5-15,36-6 2 16,14-4 4-16,7-3-11 16,-10 0-2-16,10 1-2 0,0-1-2 15,-3 0-2-15,-4 3 3 16,-11 1 0-16,-6-1-1 16,-5 3-2-16,-16-2-24 15,-5 5-11-15,-6 10-73 16</inkml:trace>
  <inkml:trace contextRef="#ctx0" brushRef="#br0" timeOffset="160853.06">2325 11176 240 0,'-11'-6'90'0,"11"6"-70"0,4 9 8 0,-1-3 0 16,4 7-11-16,4 9 1 0,3 15-7 15,0 17 1-15,4 8-7 16,-1 4-5-16,1 3-1 0,0 7 1 15,6 11 2-15,5 1-21 16,2-9-9-16,-2-10-70 16,-1-7-57-1,-3-8 56-15</inkml:trace>
  <inkml:trace contextRef="#ctx0" brushRef="#br0" timeOffset="161229.85">2790 11819 220 0,'-7'-25'85'0,"7"18"-66"0,-3 1 1 0,3 6-2 16,0 0-8-16,-4 3 0 16,1 10-4-16,-4 9 1 15,-4 9-4-15,4 16 3 0,4-3 0 16,3-3 4-16,0-4 1 15,7-2 1-15,10-10 2 16,1-6-5-16,0-10-3 16,3-9 1-16,0-9 0 15,0-13 1-15,0-13 0 16,-7-5 2-16,-3-4 1 16,-8 3-3-16,-3 3 0 15,-3 7-5-15,-4 6 0 16,-7 6-3-16,-4 6-1 0,4 4-8 15,0 6-2-15,3 6-14 16,4 10-6 0,4 5-13-16,3 8-3 0,7 5-69 15</inkml:trace>
  <inkml:trace contextRef="#ctx0" brushRef="#br0" timeOffset="161543.16">2963 11982 264 0,'22'-28'101'0,"-12"9"-78"0,1-9 2 15,-1 9-3-15,-3 0-8 16,0 0 0-16,4 0-8 16,-4 0-4-16,4 1-1 0,3 2-1 0,0 0 0 15,-4 7 0-15,5 6 2 16,-5 3-3-16,8 9 0 16,-4 10 1-16,0 6 0 15,-3 3 0-15,3-3 0 16,3-3 2-16,1-6 3 15,0-16 4-15,6-16 5 16,-3-6-6-16,1-6-2 16,2 0-1-16,5 3-1 15,6 3 0-15,-7 12 2 16,0 7-3-16,0 6-2 16,1 13-7-16,-8 6-4 15,-7 9-58-15,0 4-27 16,-7-4-29-16</inkml:trace>
  <inkml:trace contextRef="#ctx0" brushRef="#br0" timeOffset="162100.25">766 13054 264 0,'45'-31'99'0,"-9"9"-77"0,17-3 2 0,-43 18-4 0,22-5 2 15,46-7 4-15,10-9-3 16,11-10 0-16,38-9-12 16,11-3-2-16,39-10-2 0,11-15-3 15,28-6-3-15,-15 9 0 16,19 9-1-16,-33 10 2 15,-13 9 3-15,-22 6-7 16,-21 4 0-16,-28 12-33 16,-32 6-14-16,-32 7-94 15</inkml:trace>
  <inkml:trace contextRef="#ctx0" brushRef="#br0" timeOffset="162839.59">1199 13556 268 0,'-35'-3'101'0,"28"-4"-78"0,0 7 2 16,7 0-5-16,4-9-7 16,10 6 0-16,7-7-5 15,18-2-3-15,7-1-2 16,-4 4 0-16,11 3 0 0,7 3 1 16,0 3 2-16,-4 6 3 15,-17 6 2-15,-11 7-3 0,-7 0 0 16,-17 9-5-16,-8 7 0 15,-10-4-1-15,4-9-2 16,3-3-2-16,3-4 1 16,4-2-1-16,14 3 0 15,18-10 0-15,3-3-2 16,8 0 3-16,6 0 0 16,-7 4 1-16,4-1 2 15,11 3-1-15,-8 4-1 16,7 6 1-16,-13 3-1 15,-4 3 11-15,-4 0 7 16,-14 3 2-16,-10 0 0 16,-11 0-4-16,-15 4 0 0,-16 2-7 15,-5 4-3 1,8-10-3-16,-11 25 0 0,-10 1-2 16,7-4-1-16,-4-6-2 15,0-10 1-15,14-5-8 16,11-11-2-16,7-11-32 15,10-14-14-15,11-11-10 16,11-11-4-16,0-2-54 16</inkml:trace>
  <inkml:trace contextRef="#ctx0" brushRef="#br0" timeOffset="163126.07">2487 13180 324 0,'7'-29'121'0,"0"20"-95"0,-7 9 3 0,0 0-6 16,-3 6-9-16,-4 7 0 15,-4 24-6-15,0 17 0 16,-3 8-5-16,0 14-2 0,0-4 0 15,-4 9-1-15,1 10 0 0,-4-3-3 16,3-13 0 0,-3-6-20-16,7-12-10 0,3-13-34 15,8-10-15-15,-4-9-38 16</inkml:trace>
  <inkml:trace contextRef="#ctx0" brushRef="#br0" timeOffset="163347.13">2244 13515 212 0,'-32'-60'79'0,"18"13"-61"0,3-18 21 15,11 36 5-15,4 11-5 16,3-4 0-16,3 6-14 0,5 10-2 16,2 12-14-16,8 19-5 0,-4 19-1 15,0 9 0-15,4 4 1 16,0 2-5-16,-4 10 1 15,7 16-5-15,-3-4-1 16,10-9-48-16,4-3-21 16,0-9-55-1</inkml:trace>
  <inkml:trace contextRef="#ctx0" brushRef="#br0" timeOffset="163588.7">2829 13098 312 0,'7'-25'118'0,"-3"22"-92"16,6 3 4-16,-2 3-5 0,-5 9-17 16,4 10-2-16,0 13-4 15,4 18-2-15,-4 16 1 16,0 0-4-16,0 0 2 0,0 0-8 15,0-3-4-15,0-6-29 16,4-10-10-16,-1-10-74 16</inkml:trace>
  <inkml:trace contextRef="#ctx0" brushRef="#br0" timeOffset="163782.98">2731 13543 276 0,'3'-9'104'0,"11"-1"-81"0,11-8-2 0,-11 5-4 16,0-3-11-16,11-6-1 15,3-3-2-15,11-3-3 16,0-3 1-16,6 3-4 0,1-1 2 16,-10 11-61-16,-8 8-25 15,-7 1-21 1</inkml:trace>
  <inkml:trace contextRef="#ctx0" brushRef="#br0" timeOffset="164026.79">3295 12900 264 0,'-7'0'101'0,"7"0"-78"0,-4 7 9 15,4-4 0-15,0 13-14 16,0-1 0-16,0 7-6 15,4 3-2-15,-1 3-6 16,1 10-3-16,-1 0 2 0,5 2-2 16,-1-2 2-16,3 3-7 15,1-7 1-15,-1-5-1 16,1-11 2-16,3-8-41 16,4-10-16-16,-1-6-69 15</inkml:trace>
  <inkml:trace contextRef="#ctx0" brushRef="#br0" timeOffset="164244.24">3489 12907 248 0,'-21'-60'93'0,"17"35"-72"0,-3-3 9 0,7 18 2 16,0 1-5-16,0 0 2 15,0 15-10-15,0 13-1 16,4 18-11-16,-1 10-2 0,4 7-1 15,4 12 0-15,0 21 2 16,3 11-3-16,7-4-2 16,-4-10-7-16,8-2-1 15,0-10-37-15,3-9-15 16,-3-10-76-16</inkml:trace>
  <inkml:trace contextRef="#ctx0" brushRef="#br0" timeOffset="165557.6">3256 12879 176 0,'0'-10'66'0,"0"10"-52"0,7-9 1 0,-7 9-1 15,4-3 1-15,-1-4 5 16,1 4 1-16,-1 0-1 16,1 0-10-16,-4 3 5 0,0 0 2 15,0 0 2-15,0 6 1 16,0-3-5-16,0 16-1 15,0-6-4-15,3 15-1 16,1-3-1-16,3 6 0 16,-4-6-7-16,1 7 0 15,3-4-3-15,0 3-2 16,0-6 3-16,0 4 2 16,0 5 6-16,-3-12 4 15,-1-3-4-15,1-3 1 16,-1-4-3-16,1 1 0 15,-1-4-3-15,1-3-2 0,0 4 3 16,-1-4 0-16,1-3-4 16,10-6 1-16,3-3 0 15,-3-4 0-15,-3 4 0 16,10-6 2-16,7-4-1 16,1 3 2-16,-5 4-4 15,-10-1 0-15,1 4-48 16,-8 3-19-16,0 0-72 15</inkml:trace>
  <inkml:trace contextRef="#ctx0" brushRef="#br0" timeOffset="166741.93">5440 6332 212 0,'-11'-29'79'0,"11"14"-61"0,0-4 4 16,0 9-4-16,0 4 0 15,0 0 1-15,0 0 1 16,0-1 0-16,-3 1-11 15,-1 3 1-15,1-3 3 0,-1 6-5 16,4 0-2-16,0 6-3 16,0 10 0-16,0 6 0 0,0 9 1 15,4 16 2-15,-1 28 1 16,1 16 1-16,-1 6 0 16,-3 38 0-1,0 9 2-15,0 16-3 0,0 25-2 16,0 19-2-16,0 19-3 15,-3 18 1-15,3 10-1 16,0 19 0-16,0-13 0 16,7 19 0-16,3 3 0 15,4-10 0-15,4 26 2 16,3-25-1-16,8 21-1 16,-8 7 1-16,3-6-1 15,-2 25 0-15,-5-4 2 0,-3-9-3 16,0 13 0-16,1-16-1 15,-5 6 0-15,-3 1 2 16,4-17 2-16,-4 4-3 16,3-13 0-16,1 3 1 15,0 45 0-15,-1-33-3 16,1-21 0-16,-4-25 4 16,0-19 1-16,-4-12-3 15,-3-23-1-15,0-12-4 16,0-6 1-16,-3-25-4 15,-1-20-1-15,1-11-9 16,-1-7 0-16,-3-19-6 16,0-9-1-16,0-26-19 15,-7-24-9-15,-11-22-48 16</inkml:trace>
  <inkml:trace contextRef="#ctx0" brushRef="#br0" timeOffset="167642.17">6696 6539 240 0,'-14'-4'90'0,"10"1"-70"0,4 0 4 0,0 0-3 0,4-3-4 16,3-4 1-16,3 1-3 16,8-4 1-16,3 4-9 15,-3 0 2-15,21-1 4 0,17 1-1 16,4 9 3-16,-14 6 3 15,-4 7 1-15,-7 21-4 16,-13 10 1-16,-5 3 0 16,-10 13-1-16,-10-13-3 15,-8 6 0-15,-6-3-1 16,-1 0 3-16,-10 7-1 0,10-17 0 16,4-5-10-16,3 9-1 15,1-10-2-15,13 4 0 16,-3-7-3-16,18-2 0 15,0-4 2-15,10-3 0 16,-4-4 1-16,8-5 2 16,-7-4-3-16,7 4 0 15,-4-4-30-15,-3-2-12 16,-1-1-53-16,4-6-21 16,4-10-25-1</inkml:trace>
  <inkml:trace contextRef="#ctx0" brushRef="#br0" timeOffset="168091.69">7599 6510 260 0,'3'0'96'0,"-3"0"-75"0,4 7 17 16,-4-7 3-16,3 0-4 15,-3 0 2-15,0 0-4 0,0 0-1 16,0-4-19-16,-3-2 0 0,3 0-1 16,0 0-3-16,0-10-1 15,0-3-6-15,3 0-3 16,4-6 0-16,1 3 1 15,-1 3-1-15,3-12-1 16,4-10 1-16,0 10-1 16,4 6-3-16,0 12 2 15,-1 17-1-15,-6 5 0 16,-1-3 2-16,1 13 2 16,3 9-1-16,0-3-1 15,0 0-2-15,1-3-1 16,-1 0-1-16,0-9 3 15,-4-4-29-15,4-2-12 16,8-1-75-16,-1 3-32 16,-11 1 20-16</inkml:trace>
  <inkml:trace contextRef="#ctx0" brushRef="#br0" timeOffset="168590.2">8156 6100 276 0,'-7'-29'104'0,"7"23"-81"0,-3-3 9 0,3 9-2 16,-4 0-10-16,1 6 1 16,-1 6-8-16,1-2-3 15,-8 18-5-15,4-6-2 0,-4 13 1 16,-3 5 0-16,4 4 2 15,6-6 1-15,4-13 1 16,0-6-2-16,7 3-1 16,0-7 1-16,4-2 3 15,6-4 2-15,1-6 1 16,-4 1 2-16,0-14 2 16,0 1-7-16,4-16-3 15,-4 3-1-15,7-25-1 16,0-22-2-16,-3 3 1 15,-7 6 2-15,-8 1 2 16,-3-4-1-16,-3 3-1 16,-8 4 3-16,1 15 3 0,-1 22-6 15,0 19-1-15,1 10-2 16,3 15-2-16,0 9 1 16,3 23-1-16,4 12 0 15,7-13 0-15,0-12-3 16,18 6 2-16,14 10-1 15,3-7-2-15,0-9-44 16,-3-6-20-16,-7-1-115 16</inkml:trace>
  <inkml:trace contextRef="#ctx0" brushRef="#br0" timeOffset="169533.72">7641 6777 200 0,'-10'3'74'0,"10"-3"-58"0,-11 6 9 15,11-6 0-15,-4 3 0 16,1 1 4-16,-1-1 0 15,-3 3 0-15,4-3-16 16,-1 0 5-16,4-3 3 0,0 0 2 16,0 0 1-16,11-6-5 15,-1 0-1-15,5-1-4 16,6 4-1-16,3 0-1 16,15 3 0-16,14 0-4 15,11-6-3-15,6-4 2 16,-6-2 2-16,13-4-6 15,12-3-2-15,-5 1-1 0,-6-1 0 16,-11 3 0-16,-14 4 0 16,-11 5 0-16,-10 1 2 15,-7 6-17-15,-4 0-6 16,-7 3-34-16,-4 0-13 16,-3 0-72-1,-7 1-50-15,-7-1 80 16</inkml:trace>
  <inkml:trace contextRef="#ctx0" brushRef="#br0" timeOffset="170524.14">6195 7564 240 0,'-18'9'90'0,"18"-6"-70"0,0 1 4 0,0-4-3 15,4 3-2-15,-1-3 1 16,4 3-3-1,0 0 2-15,7 3-10 16,1-3 3-16,20-3 4 0,-7 0 3 0,32-9 1 16,25-7-3-16,17-9 2 15,21-3-1-15,4-3-2 16,36-10 0-16,13-3 3 16,25-12-11-16,11-1-4 15,21-6 3-15,-8 10 5 16,22 3 3-16,-21 12 3 15,4 4-1-15,-19 6 1 16,-27 2-5-16,-8 5 0 16,-14 2-8-16,-24 6-1 15,-25 4-2-15,-22 2-2 16,-16 4 3-16,-15 3 0 16,-8 0-4-16,-9 3 1 15,-8 1-2-15,-3-1 0 0,-4 0 2 16,0 3 2-16,-3-3-1 15,0 0 2-15,-1-3-4 16,-2 7 0-16,-1-7 1 16,-4 3 0-16,-3-3-27 15,-3 0-11-15,-4 0-25 16,-7 0-9-16,-3 0-25 16,-8 0-11-16,-3 6-26 15</inkml:trace>
  <inkml:trace contextRef="#ctx0" brushRef="#br0" timeOffset="171350.61">6844 7837 216 0,'-11'3'82'0,"8"-3"-64"0,-4 6 15 0,7-3 2 15,0-3-9-15,0 6-1 0,0-2-3 16,3-4-2-16,4 6-10 16,-3-3 9-16,17-3 4 0,21-3-5 15,1-3 0-15,10-7-7 16,10-3 1-16,18-2-7 16,14-4-1-16,-3-7-2 15,-4 7-2-15,-6 0 1 16,-8 7 1-16,-11 2-1 15,-13 7-1-15,-12 3-4 16,-13 6-2-16,-11 3-39 0,-10 4-15 16,-11 5-91-1</inkml:trace>
  <inkml:trace contextRef="#ctx0" brushRef="#br0" timeOffset="171678.01">7193 7834 220 0,'-3'-19'82'0,"6"9"-64"0,1-2 15 0,-1 9 4 0,-3 3-6 15,4-4 13 1,-1 8-12-16,1 5-17 15,-1 7 0-15,1 9 1 0,-1 12-4 16,1 23-2-16,-1 3-5 16,-3-1-4-16,0 4 0 15,0-19-1-15,0-9 0 16,0 18 0-16,0-9 0 16,4 0 0-16,-1-12-33 15,8-4-13-15,-4-9-98 16,18-16-46-1,0-2 94-15</inkml:trace>
  <inkml:trace contextRef="#ctx0" brushRef="#br0" timeOffset="172069.5">7581 8203 260 0,'-14'0'99'0,"14"0"-77"0,-14 10 7 0,10-7-3 16,-3 6-10-16,0 1-1 16,4 9-5-16,-8-4 1 15,8-2-6-15,3 9 4 0,10-6 3 16,1-1 0-16,7-2 1 0,3-4-5 16,3-6 0-16,5-3 1 15,6-6 5-15,0-3 3 16,0-7 4-1,1-6-2-15,-8-3-2 0,-7-6-7 16,-7-1-4-16,-10-2-1 16,-11 2-1-16,-7-2-2 15,-8 15-2-15,-2 3 1 16,-5 7-1-16,1 6-3 16,0 6 0-16,3 6-7 15,8 4-2-15,3-1-17 16,7 7-7-16,3-9-21 15,8 5-6-15,3-2-82 16</inkml:trace>
  <inkml:trace contextRef="#ctx0" brushRef="#br0" timeOffset="172389.5">8061 8037 296 0,'-11'-3'110'0,"11"3"-86"0,0 6 7 0,4 1-4 0,-1 5-6 15,5 10-1-15,-1 6-6 16,0 10-4-16,0 0-5 15,0 2-4-15,0 7 2 0,0 10-2 16,0 9-1-16,0 0-2 16,-4-23 1-16,1-5-32 15,0 9-13-15,-1-12-43 16,1-10-16-16,-1 3-2 16</inkml:trace>
  <inkml:trace contextRef="#ctx0" brushRef="#br0" timeOffset="172712.07">8096 8210 272 0,'-10'-7'101'0,"10"7"-78"0,3 0-5 0,4 0-5 16,0-3 1-16,7 0 5 15,1-3 2-15,9-3 2 16,1-7-13-16,14-6 8 0,3-13 2 15,0 7 1-15,-3-6 2 16,-4-1-7-16,-6 7 1 16,-8-3-1-16,-11 2-1 15,-13 1-5-15,-11 9-4 16,-14 1-3-16,-11 5 0 16,-4 7-4-16,1 6 0 15,0 3 1-15,-1 3 0 16,1 4-16-16,3-1-6 15,8 0-18-15,2 1-7 0,8 5-19 16,7-2-7-16,3 6-59 16</inkml:trace>
  <inkml:trace contextRef="#ctx0" brushRef="#br0" timeOffset="173241.7">6653 8793 228 0,'-17'13'88'0,"17"-13"-69"0,0 9 13 0,0-9 2 15,3 0-3-15,1 0 2 16,10 0-5-16,-11 0 0 0,22-6-16 15,-4 3 2-15,50-10 2 0,21-9 1 16,20-3 1-16,26-10-7 16,3-8-2-16,29-14-1 15,2 1 0-15,-2-4 2 16,13 7 4 0,-17-1 1-16,0 7 3 0,0 4-8 15,-22-1-3-15,-17 19-4 16,-24 3 0-16,-19 9-4 15,-13 7 0-15,-15 3-15 16,-13 0-6-16,-12 3-31 16,-13 0-14-16,-8 0-24 0,-2-4-8 15,-1-2-26 1</inkml:trace>
  <inkml:trace contextRef="#ctx0" brushRef="#br0" timeOffset="174097.43">7176 9392 188 0,'0'-13'71'0,"0"13"-55"0,0-6 0 0,0 6-2 15,3-6 1-15,-3 3 3 0,0 3-1 16,0 0 2-1,0-4-10-15,0 1 6 0,0 0 2 0,0 0-3 16,0 3 0 0,0 0-6-16,0 0 0 15,0 0-1-15,0 3 3 16,0 0-1-16,-3 7 2 0,-1-4-2 16,0 10 0-16,-6 6-5 15,6 3-1-15,1-6-1 16,-8 3 1-16,4-4-2 15,0 7 2-15,4-9-4 16,-4 12 0-16,3-6 1 16,-3 3 2-16,0 0-1 15,0 0-1-15,0-6-2 16,0 0 1-16,3 0 1 16,1-3 0-16,-1-4 0 15,1-2 0-15,-1-1 0 0,1-3 0 16,3 1 0-16,-4-4 2 15,1 0-17-15,-1 0-6 16,0-3-23-16,1 0-8 16,-1 0-71-1</inkml:trace>
  <inkml:trace contextRef="#ctx0" brushRef="#br0" timeOffset="175447.11">7200 8890 264 0,'0'-19'99'0,"0"19"-77"0,0-9 13 16,0 9 1-16,0-3-10 16,0 0-1-16,-3 3-5 15,-1 3-1-15,1 0-10 16,3 0 6-16,0 10 2 0,0-4-3 16,0 22 2-16,0-6 0 15,0 26 2-15,0-11-4 16,-4 26 2-16,1-16-9 0,-8 54-2 15,0-26-3-15,-10 26-2 16,4-23 9-16,-8 45 6 16,4-32-7-16,3 3-4 15,4-22-1-15,3 0 0 16,8-15-1-16,-1-4-2 16,4-9 1-16,0-12-1 15,0-1 6-15,0-8 4 16,0-4 1-16,0-4 3 15,0-2-7-15,-7-7-2 16,4-2-3-16,-1-4 1 16,4-3-2-16,-3 6-1 15,3-3-2-15,-4-3 1 16,4 0 1-16,0 0 0 16,-3-3-3-16,3-3 2 0,0 6-23 15,0-3-10-15,0-4-33 16,0 4-15-16,0-3-14 15,0-7-5-15,0 4-31 16</inkml:trace>
  <inkml:trace contextRef="#ctx0" brushRef="#br0" timeOffset="176125.46">7165 9116 208 0,'-4'-9'79'0,"4"9"-61"0,4-16 6 0,-4 6 0 0,3 1-6 16,1 3 1-16,0-7 3 15,-1-6 3-15,1 1-13 16,-4 5 6-16,0-3 5 0,0 4 1 16,-4-1 3-16,1 4-6 15,-1-4-3-15,-3 1-8 16,0 2-4-16,3 1-1 15,1 0-1-15,-8-1-2 16,8 7 1-16,-1-3 0 16,-3-4 3-16,4 4 1 15,-8 0 3-15,-7 0-3 16,-3-1-2-16,-3 4 0 16,2 3 1-16,-9 0-3 15,2 3 0-15,-2 4-3 16,6 2-1-16,-7 10 1 15,4 0 0-15,3 15 2 0,8-6 1 16,3-3 1-16,-1 13 2 16,-2-10-1-16,-1 16 0 15,-3 6 1-15,10-12 1 16,1-7-1-16,6 10 1 16,1-6 0-16,10 2 3 15,-4-6-5-15,22-9-3 16,-4-3 1-16,32-19 0 15,21 0-1-15,-7-9 1 16,-10-4-2-16,-8 4-1 16,-10-1-21-16,-11 4-11 15,-7 3-50-15,-3 6-22 16,-8 7-65 0</inkml:trace>
  <inkml:trace contextRef="#ctx0" brushRef="#br0" timeOffset="176651.36">7666 9417 256 0,'0'-22'96'0,"3"13"-75"0,1 2 8 0,-4 7-1 0,0 0 3 15,3 3 3-15,-3 7-7 16,-3 9-4-16,-1-1-13 16,4 4 2-16,-7 16 2 0,0-7-5 15,-7 13-3-15,4-3-3 16,-15 25 0-16,4-10-2 15,-11 23 2-15,11-17-4 16,-14 7 0 0,10-15 1-16,0-1 0 0,-3 3-3 15,3-12 2-15,11-15-34 16,7-11-17-16,4-8-24 16,3-10-10-16,7-10-34 15</inkml:trace>
  <inkml:trace contextRef="#ctx0" brushRef="#br0" timeOffset="176903.45">7504 9382 244 0,'-11'-25'93'0,"11"22"-72"0,4 0 11 0,-1 0 3 15,4 0-4-15,4 3 4 16,3 3-6-16,0 9-1 15,4 10-15-15,3 16-1 0,0 12-1 16,-3 7-4-16,-1-1-2 16,1 7-2-16,-4-10-3 15,-3-9 1-15,6 19 1 16,-3-13-8-16,7-3-1 0,-3-9-40 16,7-10-17-1,-11-6-84-15</inkml:trace>
  <inkml:trace contextRef="#ctx0" brushRef="#br0" timeOffset="177260.64">7916 8834 296 0,'11'-7'110'0,"3"7"-86"0,7-3 13 0,-10 3 2 16,6 0-6-16,1 3 1 16,3 4 0-16,0 2 2 15,-3 4-20-15,-4 12 0 0,-3 3 0 16,-4 10-4-16,-7 6-2 16,-4-1-1-16,-3-2 1 15,-3-3 1-15,3-4 1 16,0-6-6-16,7-2-4 15,3-4-4-15,4-4-1 16,7-2 4-16,0-3 1 16,4-7-3-16,3 3-1 15,4-9-21-15,0 7-8 16,-1-7-50-16,-3 0-23 0,1 3-66 16</inkml:trace>
  <inkml:trace contextRef="#ctx0" brushRef="#br0" timeOffset="177606.98">8629 9160 312 0,'-4'-28'118'0,"4"15"-92"0,0 1 13 0,0 5 0 15,0 7-6-15,0 0 1 16,0 7-19-16,0 8-7 16,0 10-5-16,0 7-3 0,0 5 1 15,-3 17-1-15,-1 15 0 16,4 3 0-16,0-3 0 15,0-4 0-15,0-8 0 16,0-4-25-16,0-12-10 16,0-7-37-16,4-5-17 15,-4-4-46 1</inkml:trace>
  <inkml:trace contextRef="#ctx0" brushRef="#br0" timeOffset="177804.45">8368 9599 276 0,'-11'-25'104'0,"18"15"-81"0,15-9 1 16,-8 10-7-16,7 0-10 15,7-4 1-15,7-3-3 16,1-2 0-16,2-1-3 16,8-3-2-16,4 3 1 0,6 7-10 15,-7-1-4-15,-3 0-42 16,-7 7-16-16,-7 3-37 15</inkml:trace>
  <inkml:trace contextRef="#ctx0" brushRef="#br0" timeOffset="178160.9">9066 8962 232 0,'7'-37'88'0,"4"21"-69"0,3 3 19 0,-3 7 6 16,6 3-1-16,5 6 4 16,2 7 0-16,4 15 1 15,-3 15-26-15,-4 11 3 0,-7 2 2 16,-10 0-4-16,-11 4 1 16,-7 12-2-16,-7 9-2 0,-1-3-6 15,5-6-1-15,3-6-6 16,0-10-2-16,7-3-5 15,3-9 0-15,4-6-2 16,7-7-2-16,7-6 0 16,11-10 3-16,7-5 0 15,6-4 3-15,1-3-30 16,0-6-11-16,-4-1-24 16,-3-2-9-16,-4-4-23 15,-3-2-10-15,3-7-31 16</inkml:trace>
  <inkml:trace contextRef="#ctx0" brushRef="#br0" timeOffset="178419.2">9634 8862 332 0,'-14'6'123'0,"11"4"-95"0,-4 12 9 0,3-4 0 15,1 11-12-15,-1 8 0 16,4 4-1-16,0 9 0 16,4-9-13-16,3-7-2 0,7 4-2 15,7-10-3-15,7-3-3 16,7-6 0-16,4-3-1 16,0-10-16-16,0-3-6 15,-7 4-53-15,-8-7-21 16,-10 3-61-16</inkml:trace>
  <inkml:trace contextRef="#ctx0" brushRef="#br0" timeOffset="178674.15">9892 8752 368 0,'0'13'140'0,"0"6"-109"0,3 15 13 15,1-15-1-15,-1 25-16 0,5 22-1 16,-1 3-11-16,3 9-4 16,-3 16-6-16,4 13-2 0,3-7 3 15,0-9-5-15,4-6-1 16,-4-4-13 0,0-12-7-16,0-12-25 0,-3-10-11 15,-1-13-14-15,-3-9-7 16,0-9-64-1</inkml:trace>
  <inkml:trace contextRef="#ctx0" brushRef="#br0" timeOffset="179294.81">10686 9103 272 0,'0'-18'101'0,"0"8"-78"0,3 4 17 0,-3 6 3 15,0 0-10-15,-3 6 0 16,-1 10-5-16,-3 6-3 0,-4 3-13 15,-3 6-3-15,0 4 1 0,-3 5-4 16,-1 11-1-16,0 11-2 16,-3 1-3-16,0-3 1 15,3-7-1-15,4-6-3 16,0-6 2-16,4-7-19 16,-1-9-9-16,4-6-27 15,3-6-12-15,1-7-79 16</inkml:trace>
  <inkml:trace contextRef="#ctx0" brushRef="#br0" timeOffset="179577.09">10403 9053 284 0,'-7'-19'107'0,"7"16"-83"0,0 3 17 0,0 0 2 15,7 3-3-15,0 7 0 16,4 12-8-16,-4-7-5 16,7 20-15-16,4-1-3 0,0 13-2 15,-1 4-3-15,1 5-3 16,3 13 0-16,7-6-1 16,7-7-3-16,4-6 2 15,0-9-34-15,-4-6-15 0,-3-4-9 16,-4-9-3-16,-3-6-40 15,-4-7-59 1,-3-6 46-16</inkml:trace>
  <inkml:trace contextRef="#ctx0" brushRef="#br0" timeOffset="180048.61">11003 9088 288 0,'-14'9'107'0,"14"-6"-83"0,0 0 13 0,0-3 1 15,4 4-9-15,-1-1 0 0,4 0-5 16,4 3-1-16,6 0-12 16,8-3 0-16,14 1 0 0,10-8-6 15,8-2-1-15,-4-3-4 16,-4-4-1-16,-3 4-1 16,-4-1 0-16,-7 4-51 15,-3 3-22-15,-4 6-85 16</inkml:trace>
  <inkml:trace contextRef="#ctx0" brushRef="#br0" timeOffset="180356.49">11250 8639 264 0,'-18'-40'99'0,"15"30"-77"0,-1 1 15 0,4 9 5 16,0 6-14-16,0 10-4 15,0 6-5-15,0 9 0 16,0 3-10-16,0 7 1 0,0 13 1 16,0 24-4-16,4 3-2 15,-1-8-2-15,5-4 0 16,2-4-2-16,4 1-1 15,0 0-4-15,0 0-2 0,1-13-35 16,-1-3-13 0,0-15-27-16,-4-10-10 15,-3-12-22 1</inkml:trace>
  <inkml:trace contextRef="#ctx0" brushRef="#br0" timeOffset="180715.15">11903 8385 220 0,'7'-28'82'0,"0"16"-64"0,-4-1 18 0,-3 7 4 16,0 0-6-16,0 2 1 15,-3 4-3-15,-1 7 0 16,1 5-17-16,-4 10 2 0,0 19 3 16,-4 18-5-16,4 7 0 15,0 3-5-15,0 7-1 16,0 11-5-16,0 7-3 16,3-3-3-16,1-15 1 15,-1-1 1-15,4-9 0 16,0-4-14-16,4-5-5 15,-1-7-26-15,1-9-8 16,3-13-39-16,0-12-16 0,4-7-3 16</inkml:trace>
  <inkml:trace contextRef="#ctx0" brushRef="#br0" timeOffset="181179.33">12418 8119 280 0,'10'-53'107'0,"-6"34"-83"0,-1 3 17 0,-3 7 2 16,0 9-10-16,-3 0 0 15,-8 15-9-15,-3 17-5 16,-7 8-11-16,-7 14 1 0,-11 8 2 15,-7 36 0-15,0 5 3 16,4 4-1-16,3 18 2 16,11 1-4-16,10-4-1 15,11-22-2-15,18-12 0 16,21-13-4-16,17-15-1 16,7-16-3-16,1-16-1 15,6-16 1-15,8-12 2 16,7-9-1-16,-8-10 2 15,-6-9-2-15,-12-6-1 16,-9-10 12-16,-15 3 6 0,-14-3 2 16,-17 0 0-1,-22 6-10-15,-21 7-6 16,-7 3-3-16,-7 3-1 16,-14 12-14-16,-18 7-5 0,4 12-21 15,11 7-10-15,13 12-20 16,11 0-6-16,11 0-96 15</inkml:trace>
  <inkml:trace contextRef="#ctx0" brushRef="#br0" timeOffset="182236.41">7010 10743 192 0,'-4'-12'74'0,"8"2"-58"0,-1-2 7 15,-3 5 1-15,0-2-4 0,0 3 3 16,0 0 2-16,0 2 4 15,-3 1-15-15,-4 6 3 0,-4 10 1 16,-3 9 5-16,-4 25 3 16,1 22-13-16,-4 19-6 15,3 12 0-15,0 10 2 16,4-32-2-16,4 57 1 16,-1 44-5-16,11-60 0 15,0-22-3-15,21 3-1 16,-7-15-1-16,22-3 0 15,-8-17 2-15,7-11 0 16,-7-4-3-16,0-16 2 16,-6-5-56-16,-1-17-25 15,-4 4-59 1</inkml:trace>
  <inkml:trace contextRef="#ctx0" brushRef="#br0" timeOffset="183102.79">9955 10326 268 0,'0'-9'101'0,"11"15"-78"0,7 7 13 0,-8 2 2 16,1 10-5-16,-1-6 3 16,12 28-3-16,6 25 0 15,4 10-18-15,-8-19-2 0,11 59 0 16,-6-6-7-16,-12 16-1 16,-13 6-1-16,-11-13 0 0,-7-9-2 15,-4 3-2-15,0-9 1 16,4-16 1-16,0-19-3 15,4-15-2-15,3-13-45 16,3-19-17-16,4-19-17 16,7-15-2-16,7-13-42 15</inkml:trace>
  <inkml:trace contextRef="#ctx0" brushRef="#br0" timeOffset="183839.68">10996 10100 272 0,'0'-25'101'0,"0"13"-78"0,0-13 9 0,0 15 0 16,0-2-3-16,0 2 3 15,-3 4-6-15,-1 9-2 16,-3 10-13-16,-4 12 4 0,-3 9 3 15,-7 20-2-15,-4 24 1 16,-3 29-5-16,-7 12-2 16,-4 34-2-16,4 1 0 15,7 6-2-15,10 6-1 16,14-18-1-16,15-23 0 16,14-18-5-16,10-10-1 15,7-13 1-15,1-15 2 0,3-12 0 16,3-7-1-16,4-9-32 15,-4-7-16-15,-6-15-31 16,-8 0-11 0,-7-13-58-16</inkml:trace>
  <inkml:trace contextRef="#ctx0" brushRef="#br0" timeOffset="186707.98">14739 9712 228 0,'-3'-22'85'0,"6"12"-66"0,4 1 23 15,-3-1 8-15,3 1-8 16,0 0 0-16,3 6-4 15,1 6 0-15,3 6-20 16,4 10 5-16,3 15 4 0,4 20-2 16,10 30 0-16,7 4-7 15,4 22-3-15,-4 22-9 16,-3 2-4-16,-7 11 1 16,-11 8 0-16,-3-12-4 0,-8-21 1 15,-3-4 0-15,-3-13 0 16,-4-9-27-16,0-22-11 15,-4-15-39-15,-3-17-13 16,0-11-76 0</inkml:trace>
  <inkml:trace contextRef="#ctx0" brushRef="#br0" timeOffset="187698.22">7952 11179 260 0,'7'-3'99'0,"-7"3"-77"0,7 0 11 0,-7 0 0 16,0 0-5-16,0 0 1 15,3 6-8-15,1-3-2 16,-4 10-11-16,0-7 1 0,-4 19 2 16,1-6-6-16,-8 25-1 15,1-6-2-15,-12 9 1 0,5-3-2 16,-4-1-1-16,3 1-2 16,-3-3-1-1,-4 6-7-15,11-19-2 0,3-3-20 16,1-6-6-1,6-3-54-15,1-10-20 0,3-3 3 16</inkml:trace>
  <inkml:trace contextRef="#ctx0" brushRef="#br0" timeOffset="187971.45">7772 11188 204 0,'-11'-15'77'0,"11"15"-60"0,0-3 13 0,0 3 3 16,0 0-6-16,0 0-1 16,7 0 3-16,4 0 2 15,-4 6-17-15,10 6 5 0,-2 4 2 16,-5-6-7-16,11 27-3 16,-3-9-6-16,7 26-2 15,-4-10-1-15,4 6 1 16,-4-13-4-16,7 10-2 15,4 4-14-15,-11-23-4 16,-4 0-22-16,1-9-8 16,-4-3-81-1</inkml:trace>
  <inkml:trace contextRef="#ctx0" brushRef="#br0" timeOffset="188206.19">8259 11079 264 0,'3'-3'101'0,"4"12"-78"0,4 4 4 16,-8-13-1-16,8 15-8 16,-4-2-1-16,7 9-5 0,-3-3-2 15,6 18-6-15,-3 1-5 0,7 12 0 16,-3-9-10-16,-4 3-5 15,0-7-87 1,-7-5-69-16,-7-4 57 16</inkml:trace>
  <inkml:trace contextRef="#ctx0" brushRef="#br0" timeOffset="188402.42">8177 11276 292 0,'4'0'110'0,"14"0"-86"0,17-6-2 0,-28 3-5 16,32-3-4-16,-15-4 4 0,26 1-7 15,-11 6-3-15,10-7-4 16,-10 4-3-16,7-3 1 0,7-1-74 16,-4-2-33-16,-3-4-15 15</inkml:trace>
  <inkml:trace contextRef="#ctx0" brushRef="#br0" timeOffset="189246.22">11973 10731 216 0,'4'-32'82'0,"-4"32"-64"0,10-22 15 0,-6 16 2 16,-1-3-7-16,1 2 0 16,0 1-2-16,-1 0-1 15,1 3-14-15,3 6 7 0,-4 0 4 16,1 0-2-16,-4 10-2 16,0-4-6-16,-4 13-2 0,-3 16-6 15,0 2-3-15,4-8 0 16,-8 18-1-16,4-9-3 15,-4 3 2-15,4-10 1 16,-3 7 0 0,3-10-20-16,0-3-7 0,-1-6-30 15,1-9-12-15,0 9-67 16</inkml:trace>
  <inkml:trace contextRef="#ctx0" brushRef="#br0" timeOffset="189517.66">11769 10643 260 0,'-11'-10'96'0,"11"10"-75"0,11 4 17 0,-8-4 1 16,8 3-8-16,-4 0-1 15,10 6-5-15,-2 1-2 16,6 9-12-16,-4-7 2 0,5 23 1 15,6 15-10-15,4 0-1 16,-1 9-3-16,-2-5 0 16,2-7 0-16,-3-6 2 15,-3-4-30-15,-7-15-13 16,-4-3-23-16,4 0-9 0,-4-7-57 31</inkml:trace>
  <inkml:trace contextRef="#ctx0" brushRef="#br0" timeOffset="189796">12383 10530 288 0,'0'0'107'0,"0"0"-83"0,7 13 8 16,-4-13 1-16,4 12-10 15,-3-2 1-15,3 11-7 0,0-2-2 16,3 16-9-16,-3-7-2 0,4 25 2 16,0-9-5-16,-1 9-1 15,4 16-2-15,-3-25-2 16,-4-12-24-16,0-4-11 16,-3 6-33-16,-1-15-15 15,1-12-30 1</inkml:trace>
  <inkml:trace contextRef="#ctx0" brushRef="#br0" timeOffset="189985.04">12266 10800 288 0,'-7'0'110'0,"11"0"-86"0,10 0 2 0,-4-3-5 0,8-1-12 15,7 1-1-15,3 0-2 16,0-3 1-16,7 0-4 15,8-1 0-15,3 1 1 0,-1 0-5 16,-6 0 1 0,-4 2-53-16,-3 1-24 15,-11 3-47-15</inkml:trace>
  <inkml:trace contextRef="#ctx0" brushRef="#br0" timeOffset="191420.86">7133 11069 208 0,'-14'3'77'0,"14"-3"-60"0,-7 4 15 0,7-4 2 16,0 0-8-16,0 0-1 15,0 0-1-15,0 0 2 16,4-4-14-16,-1 1 4 0,11-6 4 0,-3 0-5 15,10-7 0-15,-3 3-5 16,17 1 1-16,-7 2-2 16,7 1 2-16,-6 9 3 15,-1 6 3-15,0 10-5 16,-14 0-2-16,-3-4-3 16,-11 7-2-16,0-3-1 15,-11 6 2-15,4-4-3 16,-7 7-2-16,3-6-3 15,-3 3 1-15,4-3-4 16,3 3 1-16,0-3 2 16,10 0 1-16,1-4-2 15,10 1 2-15,-4 0 1 16,11-1 0-16,8 7 0 16,-5-3 0-16,-6-6 0 0,3 12 0 15,-3-6 11-15,-4 2 5 16,-3-2-6-16,-1 0-3 15,-3-6 2-15,-7 5 4 16,0-5-7-16,-10 3-3 16,-12 2-5-16,1-5 1 15,4 0 1-15,-15 2 0 16,4-5-11-16,-1 8-3 16,-2-2-28-16,6-3-13 15,7-4-46-15,18-6-21 16,7-15-12-1</inkml:trace>
  <inkml:trace contextRef="#ctx0" brushRef="#br0" timeOffset="192381.95">11045 10577 284 0,'-7'-3'107'0,"7"3"-83"0,-3-6 10 16,3 6 0-16,0 0-13 15,0 0 1-15,3 0-7 0,-3 0 1 16,7 0-9-16,1 0 5 0,13-3 1 15,18-10 0-15,-4 0 2 16,-7 4 1-16,14 0-1 16,-10 2 4-16,0 7 0 15,-4 0 1-15,-10 16 2 16,-1-3-10-16,-13 9-2 16,-4 9-4-16,-7-12 1 15,3-4-2-15,-6 4 2 16,-1-3-6-16,4 0-1 15,0-4-2-15,3 4 0 16,1-4 0-16,10 7 0 16,7 6-3-16,4 3 1 15,-1 4 4-15,5-1 2 0,-1 0 0 16,-7-5-2-16,0-8-2 16,-3 11 1-16,-1-7 3 15,-3 6 3-15,-3 6-2 16,-4-9 0-16,0-6-1 15,-11 0-2-15,-7 12 1 16,-3-12 1-16,-7-3-1 16,-4-4-1-16,-3 1-19 15,7-7-10-15,7 0-43 16,-8-2-18-16,5 5-90 16</inkml:trace>
  <inkml:trace contextRef="#ctx0" brushRef="#br0" timeOffset="193024.22">9035 10665 260 0,'-4'-10'96'0,"4"10"-75"0,-3-3 19 0,3 3 4 16,0 0-16-16,0 0-6 15,3 13-5-15,-3-4-1 16,4 10-8-16,-1-3-1 0,4 15 3 16,-3-6-2-16,3 13 1 15,0-7 1-15,0 7 1 16,7 12-3-16,-3-19-3 15,-1-6-2-15,4 0 0 16,7 1-2-16,1-11-1 0,-5-2 3 16,4-7 0-1,-3 0-1-15,3-6 1 16,-3 0-22-16,-4-3-9 0,0 0-48 16,-3 0-19-16,-1 0-45 15</inkml:trace>
  <inkml:trace contextRef="#ctx0" brushRef="#br0" timeOffset="193312.58">9338 10687 228 0,'-14'-6'88'0,"14"6"-69"0,-7-4 22 0,7 4 3 15,0-3-5-15,0 0 0 16,0 3-7-16,0 0-2 15,0 3-17-15,0-3-1 0,7 13-1 16,4 18-2-16,-4 10 0 16,0-7-5-16,3 35-3 15,-3-12 0-15,4 24-1 16,-1 35 0-16,1-31 0 16,-4-19 0-16,4-3 0 15,-1-10-25-15,1-9-8 16,-1-7-45-16,1-18-17 15,0 0-37 1</inkml:trace>
  <inkml:trace contextRef="#ctx0" brushRef="#br0" timeOffset="194214.03">13391 10160 260 0,'-3'-3'99'0,"3"3"-77"0,3 0 13 0,-3 0 1 15,4 3-2-15,0 6 5 16,-4 1-13-16,0-1-6 15,0 10-11-15,0-6-2 0,-4 21 3 16,0-9-6-16,1 13 0 16,3-1-2-16,0 4-2 15,3 3-2-15,5-22 1 16,-5 3 3-16,11-12 3 16,11-4 0-16,3-6 0 0,4-6-1 15,-4-3 0-15,0 0-5 16,-7-1 1-16,1 4-35 15,-5 0-17 1,-3 0-33-16,0 3-14 0,-6 0-24 16</inkml:trace>
  <inkml:trace contextRef="#ctx0" brushRef="#br0" timeOffset="194514.98">13744 10122 312 0,'-14'-15'118'0,"11"8"-92"0,-1 4 13 0,4 3 0 15,0 0-12-15,0 7-3 16,0 5-6-16,0 4 1 16,4 9-10-16,-1 6-1 0,1 7 2 15,-1-7-6-15,4 38-2 16,0-3-1-16,4 19 1 15,3 40 1-15,-3-9 3 16,-1-19-5-16,1-34-1 16,-4-10-2-16,0-12 0 15,3 6-40-15,1-15-19 16,0-14-93 0,-1-8-58-16,4-13 96 0</inkml:trace>
  <inkml:trace contextRef="#ctx0" brushRef="#br0" timeOffset="197080.06">9624 11803 208 0,'3'-16'79'0,"1"10"-61"0,-1-3 15 0,-3 9 3 0,4-3-3 15,-1 3 3-15,1 6-11 16,3 9-6-16,0 14-10 16,4 11 0-16,10 8 4 0,11-1 2 15,10-7 0-15,11 4 1 16,3-6 0-16,15-7-6 15,10-9-4-15,14-3-3 16,0 0 0-16,1-13-2 16,6-3 2-16,7-3-2 15,-6-9-1-15,-8-10 9 16,-3 0 4-16,-25 0-4 0,31-47-1 16,-9 1-2-16,-12 2-1 15,-10-3-3-15,-21 19 1 16,-14 3-11-16,-18 10-4 15,-14 12-49-15,-11 6-20 16,-10 13-78 0</inkml:trace>
  <inkml:trace contextRef="#ctx0" brushRef="#br0" timeOffset="198103.27">7585 12148 148 0,'7'-9'57'0,"0"5"-44"0,7-5 16 0,-7 3 6 0,4 3-8 16,3-4-1-16,3 7-4 16,5 7-2-16,6-4-10 15,7 6 0-15,7 10 3 0,4 0 2 16,0 9 0-16,3 10-1 16,1 2 1-16,-1 14-2 15,15-4 0-15,13-6-3 16,8-4 1-16,0-5-4 15,6 3 1-15,12-4-3 16,6-3 0-16,-3 1-1 16,-7-4 2-16,3 0-3 15,7 0 0-15,-3 1 8 16,-4-7 2-16,8-4 2 16,17 1 1-16,3-6 5 0,11-7 1 15,22-6-7-15,-12 0-2 16,15-3-7-16,4 0-4 15,-8-3-1-15,11-1-1 16,-4-2 0 0,-14-1 2-16,18-8 1 0,-11-1 1 15,-13 0 4-15,2-3 3 16,-6-3-4-16,-15 3-2 16,-17 0-2-16,-3-6 0 15,20-3 4-15,1-13 4 16,-18 0-4-16,-15-6 1 15,1-4-5-15,7 4 0 16,3 3-3-16,-6 3-1 0,-12 3 3 16,-2 1 1-16,-1-4-1 15,-4-10 1-15,-2-8 0 16,-8-1 3-16,-7 0-1 16,0-3 0-16,-7 4-3 15,7-10-2-15,0-7 1 16,-4 1-1-16,-10 15-3 15,-18 13 0-15,-17 15-45 16,-18 10-17-16,-14 16-21 16,-7 15-5-16,-4 7-73 15</inkml:trace>
  <inkml:trace contextRef="#ctx0" brushRef="#br0" timeOffset="199211.52">8163 13393 228 0,'-7'-10'85'0,"7"7"-66"0,-10 0 12 16,10 3 1-16,0 0-8 15,0 0-2-15,0 0-6 16,-4 0 0-1,4 0 0-15,7-12-1 0,0 5-3 16,18-5 0-16,17-4-3 16,8 7 2-16,3 2-2 15,-4 7 0-15,-7 10 1 16,-3 2 1-16,-11 10 1 16,-10 0 2-16,-4-6-5 15,-7 9-1-15,-7 16-2 16,-7-7-1-16,-4-2-6 0,1-14 1 15,3-2 0-15,-4-3 2 16,4 5-3-16,4-5-2 16,3 3-1-16,3-1 3 15,8 1 0-15,-1-7 1 16,1 1 0-16,7 5 0 16,-4-2 0-16,7 6 2 15,7 6-3-15,-7-6 0 16,-3-4 3-16,0 4 1 15,6 6-1-15,-10 0-2 16,-7-3 1-16,-7-3 1 16,-3-3-1-16,-4-7 2 15,0 1-2-15,-14-1 2 16,6 0-4-16,-9 7-2 0,3-6 2 16,-11-1 2-16,-10 0-2 15,13-2 0-15,8-1-32 16,4-3-13-16,-1-3-10 15,11-3-4-15,7-3-17 16,10-4-9-16,5-2-15 16</inkml:trace>
  <inkml:trace contextRef="#ctx0" brushRef="#br0" timeOffset="200547.37">8936 13575 200 0,'3'-10'77'0,"-3"7"-60"0,7-3 4 0,-7 6-1 15,0 0 1 1,4 0 2-16,0 6-6 0,-1-6 0 15,-3 3-10-15,-3 13 2 0,-1-7 4 16,0 1-5-16,-3 5 0 16,0-2-6-16,-3 6-2 15,-8 12 0-15,8-9 0 16,2-3 0-16,-2 6 0 16,3-6-20-16,0 3-7 15,0-4-39-15,0-5-17 16,3 6-12-1</inkml:trace>
  <inkml:trace contextRef="#ctx0" brushRef="#br0" timeOffset="200790.16">8791 13562 216 0,'-3'-6'82'0,"3"6"-64"0,7 0 7 16,0 6-3-16,3-3-3 15,1 3 1-15,3-2-3 16,4 11 2-16,-4-5-10 16,-4-1-3-16,8 10-2 0,-4-3-2 15,4 18-2-15,3 13-2 16,-7-12 1-16,-3-7-21 16,-1 0-8-16,1-3-51 15,-1-9-60-15,-3-4 37 16</inkml:trace>
  <inkml:trace contextRef="#ctx0" brushRef="#br0" timeOffset="202396.05">9165 13051 176 0,'0'-6'68'0,"0"3"-52"0,0-4 10 0,0 7 4 0,0 0-7 16,0 0 1-16,-3 7-11 16,3-4-3-16,-4 6-6 15,4 7 4-15,0 9 4 0,0 9 0 16,0 7 1-16,0-3-3 16,7 31-1-16,0 22-3 15,4 6-1-15,3 3-3 16,4-3 1-16,-1-15-4 15,4-13 0-15,1-10 1 16,-8-21 2-16,0-7-3 16,3-5-2-16,5-1-1 15,-8-13 0-15,-4-2-19 16,1-7-8-16,-1 0-66 16,-3-6-50-16,1-13 54 15</inkml:trace>
  <inkml:trace contextRef="#ctx0" brushRef="#br0" timeOffset="202716.55">9342 13239 220 0,'0'-3'85'0,"3"3"-66"16,1 6 5-16,-1 1 1 0,-3 5-14 16,4 10-1-16,-1 9-2 15,-3 7 0-15,4-7-4 16,-1-12-1-16,1 9 1 0,-1-9 0 16,8 0 2-16,-4-3-3 15,4-4 0-15,6 1-1 16,1-7-2-16,-1-3 1 15,-6-3-1-15,0 0-14 16,-1 0-5-16,1 0-98 16</inkml:trace>
  <inkml:trace contextRef="#ctx0" brushRef="#br0" timeOffset="203012.62">9504 13170 236 0,'-4'-9'88'0,"4"9"-69"0,0 0 8 0,0 0-1 16,4 0-5-16,-1 9 2 16,4 13-4-16,0 6-2 15,1 13-9-15,2 12-3 0,-3-9 1 0,-3-6-3 16,3 15 0-16,-4-9-3 15,4 19-1-15,0-7 3 16,0 4 1-16,1-10-4 16,2-6-1-16,-3-7-8 15,4-15-2-15,3 4-28 16,-4-14-12-16,5-12-68 16</inkml:trace>
  <inkml:trace contextRef="#ctx0" brushRef="#br0" timeOffset="203311.16">9599 12982 236 0,'11'19'90'0,"6"6"-70"0,15 9 21 0,-14-15 7 16,10 9-13-16,7 16 0 16,-7 3-18-16,-3-9-8 15,3 22-5-15,-3-7-4 0,0 16 3 16,-1 19-2-16,-13-19-1 16,0-16 1-16,-8 10-1 15,-3 9-20-15,-3-13-7 0,-4-12-28 16,-1-18-10-16,5-8-54 15</inkml:trace>
  <inkml:trace contextRef="#ctx0" brushRef="#br0" timeOffset="203789.42">10308 13327 208 0,'-10'-25'79'0,"6"9"-61"0,1 4 6 0,3 5 0 0,0 1-4 16,0 0 3-16,0 3 0 15,0 3 1-15,7 3-13 16,3 9 0-16,1 13 2 0,3 10-3 16,4 6 2-16,-4 3-5 15,3 3-2-15,-3-4-5 16,0 1-2-16,1 3-4 16,-5 0 1-16,1-6-39 15,-4-3-16-15,0-10-64 16</inkml:trace>
  <inkml:trace contextRef="#ctx0" brushRef="#br0" timeOffset="203987">10171 13587 236 0,'-15'-3'90'0,"19"0"-70"0,7-3 4 0,-1 6-3 16,11-10-9-16,8 7 1 15,9-13-4-15,8-2 2 16,4-1-6-16,-1-3-3 0,4 0 1 16,3 6-7-16,-3 4 1 15,0 5-118 1</inkml:trace>
  <inkml:trace contextRef="#ctx0" brushRef="#br0" timeOffset="204572.93">11081 13054 232 0,'-11'-9'88'0,"8"9"-69"0,-1-10 15 0,4 10 3 16,0 0-15-16,0 0-2 15,0 10-10-15,0-1-4 0,0 7-3 16,0 6-3-16,0 3 1 0,-3 6-4 16,3 7 2-16,0-1 3 15,3-11 1-15,-3-8-4 16,7 1 1-16,7 0 0 16,7-10 0-16,4-9 0 15,3-3 0-15,4-6 0 16,-7-1 0-16,0 1-38 15,-8 3-14-15,1 3-67 16</inkml:trace>
  <inkml:trace contextRef="#ctx0" brushRef="#br0" timeOffset="204862.71">11268 13060 280 0,'-7'4'104'0,"7"-4"-81"0,0 6 5 0,3-3-2 16,1 6-13-16,-1 4 0 15,4 6-9-15,0 6-3 16,0 12-1-16,0 10 0 0,4 7 2 16,0-1-1-16,-1-3 2 15,1-9-4-15,-1 0 0 16,1-10-1-16,0-3-2 15,-1-6-15-15,1-9-7 0,-4-7-3 16,0-3 0-16,0-6-38 16,0-3-17-1,0-7-2-15</inkml:trace>
  <inkml:trace contextRef="#ctx0" brushRef="#br0" timeOffset="205169.73">11532 12938 212 0,'-3'-22'79'0,"3"16"-61"0,0-4 15 0,0 10 1 15,0 7-11-15,-4 2-3 16,1 4 0-16,-1-4-1 15,1 16-10-15,-4 19 1 0,3 3 3 16,1 19-1-16,-1 6 3 16,4 3-8-16,0-6-4 15,4-3-2-15,3-3-1 16,3-10 0-16,4-6 0 16,4-3-3-16,0-9 2 15,3-10-30-15,-4-13-12 16,5-2-93-1</inkml:trace>
  <inkml:trace contextRef="#ctx0" brushRef="#br0" timeOffset="205683.9">11645 13120 260 0,'0'-3'99'0,"7"-3"-77"0,4-4 9 16,-1 4-2-16,5-4-4 15,2 1 0-15,8 0-6 0,0 2 1 16,-4 1-11 0,0 6 3-16,-7 10 4 0,-3-1 3 15,-8 3 3-15,-6 4-10 0,-8 3-2 16,0 0-8-16,-3 0-2 15,4-7 0-15,3 4 2 16,3-4-3-16,1 1-2 16,6-1-1-16,4 1 0 15,7 0 3-15,4-1 2 16,0 4 0-16,3-1-1 16,0-2 1-16,0 6-1 15,-3-4 0-15,-1-2 0 16,-3 0 0-16,-3 2 2 15,-4-2 8-15,-3-4 3 16,-4 10-6-16,-4-3-2 16,-6-1-3-16,-5 4 1 15,-2 0-4-15,-4 0-2 16,-4-4 2-16,0-2 0 0,4 3-8 16,3-7-4-16,4-6-22 15,4 3-10-15,6-2-20 16,8-8-10-16,10-5-58 15</inkml:trace>
  <inkml:trace contextRef="#ctx0" brushRef="#br0" timeOffset="205911.62">12192 13111 312 0,'4'-7'115'0,"-4"4"-89"0,0 6 5 0,0 0-1 15,-4 4-17-15,-3 2-4 16,0 7-2-16,-4 6 2 16,-3 15-4-16,0 7-3 0,-4 0 1 15,4 3-2-15,0-3 2 16,0-9-4-16,4-1-2 16,-1-9-31-16,0-3-13 15</inkml:trace>
  <inkml:trace contextRef="#ctx0" brushRef="#br0" timeOffset="206134.78">11945 13120 288 0,'-3'-22'110'0,"10"16"-86"0,-4 3 9 15,1 3-3-15,3 6-5 16,3 6 0-16,4 7-8 15,1 13 0-15,2 8-10 16,4 11-2-16,4-4 1 0,3 3-5 16,4-6-1-16,0-13-20 15,-11-12-9-15,-3 0-56 16,6-10-22-16,-3-6-18 16</inkml:trace>
  <inkml:trace contextRef="#ctx0" brushRef="#br0" timeOffset="206649.47">12696 12825 232 0,'-24'13'88'0,"20"-10"-69"0,1 3 8 0,3-6 1 15,3 3-8-15,8-3 0 16,3-3-9-16,7-3-2 16,7-4-5-16,4 1-3 15,0-3 2-15,0 2-4 0,-8 4 0 16,-3-4-34-16,1 10-15 16,6 10-67-1</inkml:trace>
  <inkml:trace contextRef="#ctx0" brushRef="#br0" timeOffset="206809.27">12802 13070 260 0,'-10'15'96'0,"13"-8"-75"0,8-1 3 0,-4-6-4 0,3 0-13 16,8 0-2-16,0-3-5 15,3-3-1-15,4-1 1 16,-1 1-25-16,5 0-8 0,2-4-78 15</inkml:trace>
  <inkml:trace contextRef="#ctx0" brushRef="#br0" timeOffset="207127.03">13219 12631 256 0,'-7'9'96'0,"10"-3"-75"0,-3 7 8 0,0-13-1 15,4 16-13-15,-1 12-1 16,4 13-8-16,0 9-2 15,0 6-2-15,4-6-2 0,-1 4 1 16,1-7-1-16,0-6 0 16,-1-1-16-16,1-5-6 15,-1-10-51-15,-3-6-20 16,0-4-5-16</inkml:trace>
  <inkml:trace contextRef="#ctx0" brushRef="#br0" timeOffset="207440.22">13395 12631 264 0,'11'-28'101'0,"-1"18"-78"0,8 1 13 16,-8 6 0-16,8 3-2 15,3 6 2-15,4 6-15 16,0 7-7-16,-4 9-9 0,-7 10 1 0,-4 12 0 15,-6 7 2-15,-8-1 0 16,-3-6 0-16,4-18 0 16,-1-1-4-16,1-3-1 15,-1 7-1-15,1-13 1 16,6 3-4-16,8-10-2 16,3-5 2-16,4-7 0 15,3-3-13-15,3-3-5 16,1-3-43-16,-4-4-18 15,4-5-64 1</inkml:trace>
  <inkml:trace contextRef="#ctx0" brushRef="#br0" timeOffset="207698.67">13889 12694 328 0,'0'-10'123'0,"3"7"-95"0,4 0 7 16,-7 3-4-16,4 3-15 16,0 3-4-16,-1 4-5 15,-3 8-2-15,-3 11-3 16,-1 2-2-16,-3 13 1 0,0 0-4 16,-4-7 0-16,1 1-14 15,-1-7-6-15,4-5-17 16,0-5-7-16,0-5-15 15,3-13-6-15,4-3-38 16</inkml:trace>
  <inkml:trace contextRef="#ctx0" brushRef="#br0" timeOffset="207900.91">13716 12640 296 0,'-14'-3'110'0,"14"6"-86"0,0-3 13 0,3 6 2 15,8-2-10-15,0 11-2 16,-1 1-15-16,4 9-5 16,0 6-5-16,4 7 1 0,-4-10 2 15,-3-6-7-15,6 6 0 16,5 1-20-16,-1-1-6 16,0-9-36-16,-3-7-14 0,-4-2-52 15</inkml:trace>
  <inkml:trace contextRef="#ctx0" brushRef="#br0" timeOffset="208422.95">14213 12483 272 0,'0'-3'101'0,"0"3"-78"0,4 0 11 0,-4 0 1 0,7 3-6 15,0 7 1-15,4 2-9 16,-1 4-2-16,4 3-11 16,0 6-5-16,1 3-2 0,-1 7-1 15,-4-4 0-15,1 4-5 16,-4-1 1-16,0 0-31 16,-4-5-12-16,-3-4-31 15,0-6-11-15</inkml:trace>
  <inkml:trace contextRef="#ctx0" brushRef="#br0" timeOffset="208594.47">14111 12722 244 0,'-14'-7'90'0,"14"1"-70"0,7 3 13 0,0-3 1 16,7 0-7-16,4-4-1 15,3 1-14-15,7-7-5 16,0 7-5-16,1-4-2 0,-1-3 1 15,-3 4-23-15,-1 2-8 16,-3 1-34-16,-3 3-11 16,0 0-29-1</inkml:trace>
  <inkml:trace contextRef="#ctx0" brushRef="#br0" timeOffset="208816.49">14478 12386 252 0,'0'-31'93'0,"0"18"-72"0,-4-2 18 15,4 8 5-15,-3 1-12 16,3 0-1-16,-4 3-12 16,1 3-4-16,3 9-8 15,0 13-5-15,0 13 1 0,3 2-2 16,4 7-1-16,1-3 1 16,2 0-1-16,1-1-3 15,-1 1 0-15,1 0-7 16,-1-7-2-16,1-9-33 15,0-9-13-15,3-10-76 16</inkml:trace>
  <inkml:trace contextRef="#ctx0" brushRef="#br0" timeOffset="209146.93">14570 12255 252 0,'7'-22'96'0,"3"12"-75"0,12 1 8 0,-8 6-3 16,3 0 3-16,8 3 5 16,0 0 1-16,-1 3 4 15,1 6-22-15,-4 4 6 0,-3 5 4 16,-4 4-11-16,-3 13-1 16,-4 2-9-16,-7-2-2 0,0 6 0 15,-4-7 2-15,1 1-3 16,-1-10 0-16,4 3-3 15,4-3-1-15,3-3-1 16,0-3 0 0,3 0 2-16,4-7 2 0,0-2-3 15,1-4-2-15,-1-3-29 16,0-3-14-16,0 0-34 16,-3 0-12-16,3-3-50 15</inkml:trace>
  <inkml:trace contextRef="#ctx0" brushRef="#br0" timeOffset="209449.54">15162 12245 328 0,'-7'6'123'0,"11"-2"-95"0,-1 5 3 0,-3-3-6 15,0 4-11-15,0 5 2 16,-3 7-9-16,-4 6-2 16,0 4-3-16,-4-1-4 0,-3-3 1 15,0 1-4-15,-4-7-1 0,1-4-37 16,-1-2-14-16,0-3-46 15,8-4-59 1,3-9 46-16</inkml:trace>
  <inkml:trace contextRef="#ctx0" brushRef="#br0" timeOffset="209660.43">14990 12245 308 0,'-11'0'115'0,"11"0"-89"0,7 10 16 15,0-4 2-15,4 3-13 16,-1 4-1-16,4 6-13 16,4 3-5-16,3 3-7 0,0 3-4 0,0-6 0 15,1 6-1-15,-5-6 0 16,-3 0-27-16,1 0-11 16,-5-3-28-16,-3-1-8 15,-3 1-62 1</inkml:trace>
  <inkml:trace contextRef="#ctx0" brushRef="#br0" timeOffset="210081.59">13356 13593 272 0,'-7'4'101'0,"7"-1"-78"0,0-3 4 0,0 0-1 16,4-3-6-16,3-1 0 16,3-2-8-16,8-6-3 15,10-1-5-15,14-6-3 0,8 0 2 16,3 4-15-16,-4 2-5 15,-6 7-106 1,-12 6-63-16,-13 3 80 16</inkml:trace>
  <inkml:trace contextRef="#ctx0" brushRef="#br0" timeOffset="210245.44">13526 13738 276 0,'-4'6'104'0,"15"-9"-81"0,6-3-2 0,-3-1-4 0,7 1-13 16,8-3-2-16,6-4-4 16,0 0-1-16,4-2 2 15,-7-4-35-15,-7 6-16 0,3-2-59 16</inkml:trace>
  <inkml:trace contextRef="#ctx0" brushRef="#br0" timeOffset="210590.13">13896 13314 252 0,'0'-18'96'0,"7"8"-75"0,7 1 10 0,-10 9-2 16,13-3-4-16,11-4 2 15,8 7-4-15,3 10 0 16,-1 5-12-16,1 7 4 0,-7 7 3 15,-11 8-2-15,-7 1 1 16,-10-1-7-16,-11 1-4 16,-7-3 1-16,-4 2 0 15,0-5-1-15,4-1-1 16,4-6-6-16,6 0-1 16,4-6-2-16,11-7 3 15,3-5 0-15,7-7 1 16,4-7 0-16,-1-2 0 0,1-4-9 15,-4-2-4-15,0 2-48 16,-3-2-20 0,0-1-71-1</inkml:trace>
  <inkml:trace contextRef="#ctx0" brushRef="#br0" timeOffset="210886.93">14326 13230 252 0,'4'-10'96'0,"3"10"-75"0,-7 0-5 15,3 13 30 1,1 6-19-16,-1 6-8 0,-3 3-4 16,0 10-10-16,0-4 4 0,0-9 3 15,4 3-4-15,0-6 0 16,3-6-6-16,3-7-2 15,1-5 0-15,3-8 0 16,4-5 0-16,3-4 2 16,-4-2-19-16,1-4-8 15,-4 0-31-15,-3 3-13 16,-1-2-51 0</inkml:trace>
  <inkml:trace contextRef="#ctx0" brushRef="#br0" timeOffset="211116">14482 13136 292 0,'-8'0'110'0,"8"0"-86"0,-3 0 13 0,3 0 0 0,0 3-11 16,0 6-3-16,0 4-9 16,0 12-4-16,3 12-5 15,-3 14-4-15,4 2 2 0,0 0-2 16,-1-6 2-16,4-6-2 15,4-3 2-15,-1-7-4 16,1-6-2-16,3-3-16 16,0-6-7-16,0-7-36 15,0-3-12-15,0-3-57 16</inkml:trace>
  <inkml:trace contextRef="#ctx0" brushRef="#br0" timeOffset="211379.5">14859 13189 292 0,'11'-22'110'0,"-8"16"-86"0,1-4 13 0,-4 10 2 16,0 7-14-16,0 2-3 16,-4 0-8-16,4 1-4 15,-7 15-5-15,-4 19-2 0,1-3 1 16,-4 2-2-16,3-2 1 15,1-9-2-15,3-7 2 16,0-3-4-16,3-7-2 16,-3-2-38-16,3-4-15 15,-3-3-45-15,7-6-18 0,-3-9 12 16</inkml:trace>
  <inkml:trace contextRef="#ctx0" brushRef="#br0" timeOffset="211580.21">14764 13186 276 0,'0'-19'104'0,"0"19"-81"0,10-16 16 16,-6 7 3-16,3 9-1 15,-4 6 3-15,5 4-11 16,-1 8-5-16,0 11-16 16,0 8-3-16,0 7 1 0,0 6-8 0,3-3-1 15,1-9-1-15,0-7 0 16,-1-6-25-16,4-6-10 15,0-6-42-15,-3-7-16 16,7-6-50 0</inkml:trace>
  <inkml:trace contextRef="#ctx0" brushRef="#br0" timeOffset="-213188.77">13582 6375 204 0,'-28'-31'77'0,"21"19"-60"0,-4 2-5 0,8 4-6 0,3 6-9 15,0 0 0-15,0 0 6 16,0 9 3-16,3 10-3 16,4 3 0-16,0 13 1 0,4 15-2 15,3 6-2-15,4 4 1 16,3-4-1-16,3 1 0 16,5-7 2-16,2 9 3 15,8 7 4-15,-4 9 0 16,8 7 0-16,6-7-3 15,15 4-1-15,6 2-3 16,4 10 1-16,0 0 0 16,11-9 3-16,14-7 1 15,3-6 1-15,-3-7-2 0,10 4 1 16,15 0-4-16,-4 6 0 16,0-9 3-16,7 3 1 15,7-10-1-15,-7 1 1 16,0-10-2-16,14-3 2 15,0 9-2-15,-7 0 2 16,18 1-4-16,6-4 0 16,-2-3-1-16,17-3-2 15,-8-7 1-15,15-2 1 16,7-7-1-16,-3-3-1 16,17-6 3-16,35 0 0 15,4-4-4-15,-21 1 1 16,6-3 0-16,-13 5 2 15,0 1-3-15,-1 9-2 16,-16 7 4-16,13 18 1 0,-14 1 2 16,14-1 0-16,7-9 0 15,4-3 2-15,10-13-1 16,11-6 0-16,0-10-3 16,21-2 1-16,-7-4-4 15,14 3 0-15,-10 4 1 16,6 3 0-16,-10-1 0 15,11 10 0-15,-11-3 0 16,0 13 0-16,7-4 0 16,-4 4 2-16,15-4-1 15,-15 0-1-15,22-2 1 0,-11-1 1 16,11-6 1-16,3-4 1 16,-14 1-5-16,25-3-1 15,-14-3 1-15,14-7 2 16,3 6 0-16,-17-2-1 15,17 5-2-15,-14-2 1 16,0-4 1-16,4 4 0 16,-11-4 0-16,25 1 0 15,-11-4 0-15,4-6 2 16,18-6-3-16,-15-4 0 16,11-2-12-16,0 2-7 15,-21 1-5-15,10 0-2 16,-17 5-12-16,-11-2-3 0,-14-3-70 15</inkml:trace>
  <inkml:trace contextRef="#ctx0" brushRef="#br0" timeOffset="-211637.56">17339 11154 220 0,'-3'-47'82'0,"6"12"-64"0,4-34 4 0,0 35-1 16,4-4 2-16,3-2 3 15,0 2 4-15,0 3 4 16,-3 14-19-16,-1 5 9 0,-3 13 6 16,0 15-5-16,-3 35-2 15,-1 29-7-15,-3 2-2 16,4 25-6-16,-1 17-3 16,1-11-2-16,3-11-3 15,4-11 1-15,3-5 1 16,7-7-3-16,0-15-2 15,4-4 2-15,3-18 2 16,0-10 0-16,0-16-1 16,1-5 1-16,2-17 1 0,1-8 1 15,0-8 1-15,-4-5-5 16,-7-7 1-16,-10 1 0 16,-8-13 2-16,-3 12-1 15,-14-28-1-15,-7-3 1 16,-4 10-1-16,-3-1-3 15,-4 7 0-15,-6 6 2 16,-1 6 0-16,0 13-2 16,7 9 0-16,4 10-1 15,10 5 3-15,11 4-2 16,14 0 1-16,11-3 0 16,10-6-2-16,8-10 3 15,6-19 2-15,7-12 2 16,8-6 1-16,-4-1-2 0,-4 1 1 15,-7-1 4-15,-10-2 6 16,-18-7-5-16,-17 6-2 16,-15 1-3-16,-17 9 0 15,-8 9-2-15,-9 7-1 16,-19 8-2-16,-14 20 1 16,4 22-1-16,4 12-2 15,13 16 0-15,15 0 3 16,17 0-9-16,18 0-1 15,24-4-21-15,29-5-6 16,21 6-16-16,11-4-7 16,13 1-21-16,12 12-9 15,-5-9-11 1</inkml:trace>
  <inkml:trace contextRef="#ctx0" brushRef="#br0" timeOffset="-211204.64">18411 11204 196 0,'4'0'74'0,"-8"-6"-58"0,-3-4 16 16,4 4 4-16,-8-3-3 16,-3-1 1-16,-7 1-4 15,-4 3-1-15,1 3-16 16,-5 6 1-16,1 3 0 0,-4 10-7 0,-3 6-2 16,0 9-3-16,0 22-2 15,6 10-2-15,8 3 1 16,7-7 1-16,11 1 2 15,10-7-1-15,14-12-1 16,7-6 5-16,11-20 1 16,17-9 0-16,15-12-1 15,-1-9 1-15,-3-14 3 16,-7-15 5-16,-10-9 1 16,-4 0 0-16,-8 0 1 15,-9-1-4-15,-15 13-2 16,-11 1 0-16,-13 2 1 15,-26 10-8-15,-24 3-1 16,-10 0-4-16,-4 9 0 16,3 7 0-16,4 5 0 15,14 4-3-15,15 4 1 0,13-1-14 16,18 0-3-16,14-3-16 16,10-3-4-16,12 0-20 15,17-4-9-15,6-2-61 16</inkml:trace>
  <inkml:trace contextRef="#ctx0" brushRef="#br0" timeOffset="-210861.96">18856 9846 308 0,'-11'-40'115'0,"11"46"-89"0,4 3 12 0,-1 4 1 16,1 34-17-16,0 19-4 15,3 9-7-15,0 29 0 16,0 24-6-16,3 10-3 0,1 28 1 15,3-12-2-15,4 6-1 16,3 0-2-16,-4-19 1 16,1-25-6-16,0-28 0 15,-8-16-26-15,-3-19-8 16,-10-34-223 0,-11-19 127-16</inkml:trace>
  <inkml:trace contextRef="#ctx0" brushRef="#br0" timeOffset="-210408.26">18549 10991 244 0,'-14'-31'90'0,"21"15"-70"0,14-3 8 15,-3 7 0-15,7-7-6 16,17-9-1-16,21-1 8 16,18-2 6-16,1-7-18 15,2-9 8-15,4-3 5 0,-3-9-16 16,-7-1-5-16,-15 4-6 0,-13 2 0 15,-19 13-9-15,-9-2-3 16,-12 2-24-16,-10 0-11 16,-10-6 1-1,-8-13 0-15,-3-9 11 0,-4 0 7 16,0-3 13-16,1-6 4 16,3-16 6-16,6 3 3 15,5 6 0-15,3 16 2 16,0 13 18-16,3 15 10 15,1 16 9-15,-4 16 5 16,0 27-9-16,-4 23-2 16,4 16-4-16,0 15-1 15,0 34-5-15,0 14-3 16,3 5-9-16,4 35-5 0,4 0-2 16,-1 12-1-16,4 1-2 15,0-17-2-15,0-2-8 16,4-7-5-16,0-18-26 15,-1-29-13-15,4-24-23 16,0-23-8-16,8-28-60 16</inkml:trace>
  <inkml:trace contextRef="#ctx0" brushRef="#br0" timeOffset="-209699.5">19660 10605 220 0,'-7'0'85'0,"7"10"-66"0,-3-1 5 0,3-3-1 16,-4 4-4-16,-3-1 1 15,0 7 0-15,-3 0 0 16,-1 2-11-16,0 4 1 0,-3 3 1 16,0 13-2-16,4 12 2 15,2 7-6-15,5-4-1 16,6 3 4-16,12-9 3 0,6-9-4 16,11-10 1-16,10-9-1 15,7-13 3-15,-3-6 1 16,-4-9 3-16,-6-13-1 15,-12-9 2-15,-13-10-4 16,-11-6 1-16,-11 0-7 16,-10 3-1-16,-11 0-2 15,-3 6-2-15,0 7-4 16,3 9 0-16,0 13-5 16,1 9-1-16,2 9-20 15,5 10-7-15,10 15-12 16,10 13-3-16,8 4 5 0,6-4 3 15,8-4 16 1,7-5 9-16,13-10 27 16,5-9 14-16,3 0 10 15,-4-10 3-15,-3-9 3 0,-4-3 1 16,-3-12-2-16,-4-14 0 16,0-11-5-16,0-11-2 15,1 1-4-15,6 3 1 16,0 3-6-16,0 10-3 15,4 9-8-15,-3 12-2 16,-5 13-2-16,-2 13 1 16,-8 18-6-16,-4 13-1 15,1 0 0-15,0 0 0 16,-4-7-14-16,0-8-3 16,0-7-35-16,-3-7-14 0,-1-5-30 15,1-1-12-15,-8-6-28 16</inkml:trace>
  <inkml:trace contextRef="#ctx0" brushRef="#br0" timeOffset="-209435.09">20592 11066 308 0,'-18'6'115'0,"14"-9"-89"0,1 0-12 0,3 3-10 15,0-3-39-15,0 3-12 16,0 0-14-16,0 0-2 15,0 0-26-15,0 0-8 16</inkml:trace>
  <inkml:trace contextRef="#ctx0" brushRef="#br0" timeOffset="-209206.9">20578 11038 224 0,'3'-9'85'0,"1"2"-66"0,-1 1 16 0,-3 6 4 0,4-6-4 16,-4-1 2-16,0 4-7 15,0-6-2-15,0 6-15 16,-4-3-3-16,1 6 0 0,-4-4-4 16,-1 4-1-16,1 0-5 15,0 0 0-15,4 0-2 16,-1-6-2-16,4 6 0 16,0-9 0-16,0 9-41 15,0 0-18-15,0 0-78 16</inkml:trace>
  <inkml:trace contextRef="#ctx0" brushRef="#br0" timeOffset="-208771.68">20415 11060 232 0,'-7'3'88'0,"0"-3"-69"0,0 3 15 0,4-3 1 16,-4 0-7-16,-1 3-2 15,1-3-1-15,-3 0-1 16,-1 0-13-16,4 0 0 0,0-6 2 16,4-3 6-16,3-7 3 0,3-6 4 15,4-6 1-15,4-7-1 16,3-2-1-16,4-1-3 15,3-3 1-15,3-3-7 16,5-6 1 0,-1-3-8-16,0 3-1 0,4 3 0 15,0 12 0-15,-4 23-4 16,0 15-1-16,-3 16 1 16,-8 6 0-16,-6 6-2 15,-8 7-2-15,-3 2 1 16,-3 8-1-16,-1-1-7 15,4-7-3-15,0 4-41 16,4-6-16-16,-1-4-30 0,1 1-12 16,3-10-51-1</inkml:trace>
  <inkml:trace contextRef="#ctx0" brushRef="#br0" timeOffset="-207911.22">17103 12135 260 0,'-7'4'96'0,"7"-4"-75"0,0 6 1 15,0-6-5-15,7 3 1 16,3-3 6-16,4 6 2 16,8 0 4-16,9-2-16 15,19-4-1-15,24-4 0 0,14-2 4 16,14-3 2-16,36-7-2 15,3-3 2-15,28 1-4 16,11-14 1-16,35-9 6 16,8-9 6-16,38-6-9 15,10-7-1-15,8 10-8 16,21-10-4-16,-14 10-6 0,-1-4 0 16,-24 10-2-1,-14 13-2-15,-31 9-26 0,-5 9-12 16,-17 3 3-1,-28 4 5-15,-14-7-18 0,-8 7-6 16,-17-4-95 0</inkml:trace>
  <inkml:trace contextRef="#ctx0" brushRef="#br0" timeOffset="-206369.88">19456 12524 168 0,'-4'-47'63'0,"4"13"-49"0,0-20 5 15,0 36 0-15,0-8-2 16,0 1-1-16,-3 0 5 15,-1 3 1-15,1 4-11 16,-4-1 11-16,-4 12 7 0,-3 7-2 16,-7 22-1-16,-4 25-8 15,-7 16-3-15,0 9-7 16,1 10-3-16,-1 15-2 16,-3 10-3-16,3-10-2 15,-3-3 1-15,-1 6-1 0,1-3 0 16,3-12 2-1,8-16 2-15,3-16-3 0,6-12 0 16,8-10-17-16,4-18-5 16,3-13-16-16,0-13-3 15,0-12-48 1,0 0-50-16,3-6 45 16</inkml:trace>
  <inkml:trace contextRef="#ctx0" brushRef="#br0" timeOffset="-206086.88">18782 12320 216 0,'-4'-9'82'0,"11"6"-64"0,8 0 15 16,-5 0 2-16,8 3-9 15,3 3-1-15,7 6-5 16,-7-3-3-16,18 38-9 15,3 10-1-15,-3 8 0 0,0 17-3 16,0 21-3-16,0-3 0 16,-1-3 1-16,1-9-1 15,-3-7-1-15,-1-12-2 16,0-16 1-16,-3-18-15 16,-4-13-6-16,-3-19-69 15,3-4-71-15,-7-11 42 16</inkml:trace>
  <inkml:trace contextRef="#ctx0" brushRef="#br0" timeOffset="-205738.29">19593 12129 228 0,'7'-12'85'0,"4"2"-66"0,7-2 19 0,-8 5 3 0,4 1-4 16,7 6 1-16,4 3-10 16,-4 7-3-16,-3 5-14 15,-7 4 2-15,-8 12 1 0,-10 4-7 16,-4 6-2-16,-3-4-3 16,4 4-2-16,-1-10 1 15,4-5-1-15,7-8-3 16,7 7 2-16,7-6-1 15,14-3 0-15,11 0 4 16,7-4 3-16,4-2-2 16,-1-1-2-16,-3-3 0 15,-4-3 1-15,0 7-41 16,-6-4-16-16,-5-3-98 16</inkml:trace>
  <inkml:trace contextRef="#ctx0" brushRef="#br0" timeOffset="-205063.22">20306 12656 264 0,'-14'3'101'0,"17"-3"-78"0,11-3 6 0,-3-3-2 16,10 2-4-16,7-2 1 15,8-3-11-15,6 6-3 0,4-7-6 16,14 4-3-16,7 3 0 0,7-3-1 16,-7 2 2-16,-4 1-6 15,-10 0 1-15,-10 3-34 16,-8 0-13-1,-10 3-81-15</inkml:trace>
  <inkml:trace contextRef="#ctx0" brushRef="#br0" timeOffset="-204748.98">20465 12204 264 0,'-11'-12'99'0,"11"9"-77"0,4 3 4 0,-1 3 0 16,4 3-11-16,0 10 0 16,0 15-5-16,0 13-1 15,0 12-5-15,4 4-1 0,-4 3 1 16,4 3-5-16,-1 12 1 15,1 7 0-15,-1-7 2 16,4-9-6-16,-3-6-1 16,0-7-23-16,-1-9-6 15,4-12-5-15,0-10 1 16,1-13-67 0</inkml:trace>
  <inkml:trace contextRef="#ctx0" brushRef="#br0" timeOffset="-204449.41">21509 11950 284 0,'-4'4'107'0,"1"11"-83"0,-8 20 8 0,8-16-2 15,-4 12-12-15,-4 3 0 16,-3 7-11-16,-4 22-2 16,-3 9-3-16,-4 0-2 0,1-3 1 15,-4-3-1-15,3-3 2 16,-3 12-8-16,3 3-3 16,0-9-28-16,4-6-14 15,3-13-48 1,4-9-53-16,4-16 50 15</inkml:trace>
  <inkml:trace contextRef="#ctx0" brushRef="#br0" timeOffset="-204209.68">21064 12038 264 0,'-17'-15'99'0,"17"15"-77"0,3 6 9 15,1-3 1-15,6 6-7 16,4 4 0-16,8 9-9 16,9 6-5-16,5 13-6 15,2 22-4-15,1 12 0 0,0 6 1 16,0-2 1-16,-7-1-4 16,-1 4-1-16,-2-4-37 15,-5-12-16-15,-3-13-80 16</inkml:trace>
  <inkml:trace contextRef="#ctx0" brushRef="#br0" timeOffset="-204028.7">21498 12565 220 0,'-3'-31'82'0,"6"12"-64"0,11 0 15 0,-3 6 4 15,3-2-12-15,14-1-3 16,15-3-10-16,10 4-5 15,7 2-4-15,0 4-3 0,-4 2 1 16,-3-2-28-16,0 6-9 16,0-3-83-1</inkml:trace>
  <inkml:trace contextRef="#ctx0" brushRef="#br0" timeOffset="-203640.65">22190 11743 228 0,'-18'-3'85'0,"22"3"-66"0,6 0 8 16,1 0 0-16,10 0-3 16,11 3 3-16,3 7 7 15,4 6 5-15,0 5-20 16,-1 14 14-16,1 9 4 0,0 9-6 15,-4-6-3-15,-6-3-8 0,-8 9 0 16,-18 1-9-16,-6 8-4 16,-11 1-4-16,-1 0-3 15,1-7-2 1,4-6 1-16,3-9-1 0,3-6-2 16,8-4 3-16,3-9 0 15,7 3-2-15,11-9 0 16,13-7 2-16,1-3 2 15,7-2-2-15,-4-4-2 16,1-4-42-16,-8 1-18 16,-7 0-65-16,-3-3-28 15,-7 0 31 1</inkml:trace>
  <inkml:trace contextRef="#ctx0" brushRef="#br0" timeOffset="-202761.71">20045 14515 252 0,'-25'3'93'0,"25"-3"-72"0,4-9 9 0,-4 9-1 16,14-9-6-16,-7-1 0 0,14-2-12 15,-3-4-4-15,24 7-5 16,-7-1-2-16,25 7 1 0,-10-3-1 15,3 6 0-15,-8 6-25 16,-6 3-8-16,-4 1-45 16,-10 2-20-16,-4 1 1 15</inkml:trace>
  <inkml:trace contextRef="#ctx0" brushRef="#br0" timeOffset="-202602.34">20264 14722 240 0,'-4'10'90'0,"4"-10"-70"0,35-19-5 0,-28 19-6 16,18-13-8-16,-4 4-1 15,18-7 1-15,-7 4 1 16,14-4-1-16,-11 3-14 0,18-2-6 16,-11 2-81-1</inkml:trace>
  <inkml:trace contextRef="#ctx0" brushRef="#br0" timeOffset="-202165.87">21262 13556 240 0,'-39'-10'90'0,"29"17"-70"0,-8 2 6 15,11 0-3-15,0 10-4 16,0 13 1-16,3 8-3 16,1-2 2-16,3 40-10 0,0-18 3 0,10 59 4 15,-3-28-6 1,18 50-3-16,-4-37-4 16,18 46 0-16,-7-34-2 0,10 28 2 15,-7-37-4-15,15 9-2 16,-11-25-18-16,28-19-9 15,-15-12-31-15,23-29-11 16,-15-6-44 0</inkml:trace>
  <inkml:trace contextRef="#ctx0" brushRef="#br0" timeOffset="-201641.9">24645 12998 252 0,'7'-41'93'0,"-7"41"-72"0,35 9 16 0,-13 1 2 16,9 12-8-16,8 15 2 16,14 20-10-16,18 37-2 15,-11-13-12-15,-11-18-1 0,14 66-1 16,-10-32-6-16,-7 38-2 15,-10-29 2-15,-5 38 1 0,-6-37-5 16,-11 15-2-16,0-31-40 16,-7-6-15-16,0-19-85 15</inkml:trace>
  <inkml:trace contextRef="#ctx0" brushRef="#br0" timeOffset="-201296.05">25523 12590 288 0,'-63'16'107'0,"63"-16"-83"0,-39 44 8 0,29-26 1 16,-5 29-17-16,1 19-1 16,0 13-5-16,7 12-1 15,4 34-5-15,6 10-5 0,4-16 0 16,0-22 3-16,18 51 1 16,-4-32-1-16,32 53-2 15,-11-44-2-15,22-9 1 16,-15-25-19-16,32-15-7 0,-17-20-28 15,31-22-10-15,-21-8-54 16</inkml:trace>
  <inkml:trace contextRef="#ctx0" brushRef="#br0" timeOffset="-200923.76">27958 12057 252 0,'35'-34'96'0,"-7"24"-75"0,22 10 12 0,-26 10 0 16,8 18-7-16,10 13 2 15,15 37-5-15,13 25-2 16,8 23-11-16,-4 24 2 0,-7-2 2 16,-7-7-7-16,-4 9-2 15,-10-12-3-15,-7-19-2 16,-11-9-2-16,-10 0 1 0,-7-10-23 15,-4-12-10-15,-4-16-119 16</inkml:trace>
  <inkml:trace contextRef="#ctx0" brushRef="#br0" timeOffset="-200171.34">22084 13919 200 0,'7'-37'77'0,"-7"37"-60"0,7-44 13 0,-3 31 1 16,-4 1 4-16,0-4 5 15,0 1 1-15,0 2-1 16,-4 7-21-16,0-1-3 0,1 23 1 16,-1-3-7-16,1 27-1 15,-1-2-7-15,-3 18-2 16,0-15 2-16,0 41 1 16,0-20-4-16,-3 17 1 15,3-13-2-15,-4 0 0 16,0-13-33-16,1-3-17 15,3-9-90 1,0-13-47-16,3-3 89 16</inkml:trace>
  <inkml:trace contextRef="#ctx0" brushRef="#br0" timeOffset="-199930.84">21710 13841 244 0,'-14'-25'93'0,"14"25"-72"0,17-19 0 16,-13 19-4-16,14 0-1 16,-4 0 2-16,18 16-3 15,-8-4 1-15,15 23-9 16,-7-7 0-16,14 16 3 0,-11-6-6 16,18 28-2-16,-11-16-1 15,15 31 1-15,-15-21-6 0,7-1 1 16,-10-12-32-16,3-6-14 15,-6-10-74 1</inkml:trace>
  <inkml:trace contextRef="#ctx0" brushRef="#br0" timeOffset="-198169.28">22673 14029 196 0,'-3'0'74'0,"3"0"-58"0,-8 0 7 0,8 0 1 15,0 0-6-15,0 0-1 16,0 0-3-16,0 0-1 16,0 0-7-16,0 0-2 0,0 0 2 15,0 0 8-15,8-3 3 16,-5 0-6-16,8 0-2 15,-1 0-1-15,8 0 0 16,-4-1 0-16,7 4 0 16,-3 0 0-16,6-3 2 15,-2 0-5-15,6-3-1 16,-7 3 0-16,7-7 0 16,-3 1-5-16,3-7 1 15,-7 4-11-15,0-4-5 16,-3 7-28-16,-4-1-9 0,-3 7-54 15,-4 6-41 1,-4-3 60 0</inkml:trace>
  <inkml:trace contextRef="#ctx0" brushRef="#br0" timeOffset="-197829.06">22729 13678 236 0,'-10'-16'88'0,"10"16"-69"0,3-9 11 0,-3 9 1 15,4 0-4-15,-1-3 2 16,5 3-10-16,-1 0-1 15,3 12-11-15,1 4 2 0,6 28 4 16,-2-10-7-16,2 17-3 16,-3-4-2-16,0 9-1 15,0-15-3-15,1 15 2 16,-1-15-10-16,0 6-3 16,-4-9-26-16,5-16-9 15,-5-4-54-15,4-18-48 16,-3 0 55-16</inkml:trace>
  <inkml:trace contextRef="#ctx0" brushRef="#br0" timeOffset="-197423.03">23156 13534 276 0,'11'-16'104'0,"-11"16"-81"0,35-25 12 0,-28 19-2 16,18-10-3-16,-7 4 2 15,13-7-4-15,-2 9-3 16,6 10-13-16,-3 7 1 0,6 11 1 16,-6-2-3-16,-4 12 1 15,-3-3-5-15,-14 16 1 16,-1-6-5-16,-10 18 0 15,0-9-1-15,-7 6-2 16,4-9 1-16,-1-4 1 16,1 1-3-16,6-3-2 15,-3-10 4-15,14 0 3 16,0-6 1-16,18-7 2 0,-7 1-4 16,17-10-2-16,-7 0 0 15,4-6-1-15,-4 0-31 16,1-4-12-16,-8 4-33 15,7 0-13-15,-10 0-58 16</inkml:trace>
  <inkml:trace contextRef="#ctx0" brushRef="#br0" timeOffset="-196728.53">26109 13013 200 0,'-10'-37'74'0,"10"37"-58"0,-4-22 14 0,4 19 3 16,0-4 1-16,0 4 1 16,0 6-5-16,0 0-4 15,4 13-14-15,-4-3-1 0,0 15 0 16,0-6-4-16,-4 25-2 15,0-9 0-15,-6 27-1 16,-1-11-2-16,-3 8-2 16,4-11 1-16,-5 8-1 15,5-15-7-15,-1 3 0 16,4-12-30-16,0 2-13 16,0-9-82-1</inkml:trace>
  <inkml:trace contextRef="#ctx0" brushRef="#br0" timeOffset="-196470.8">25735 13016 236 0,'11'-9'90'0,"-11"9"-70"0,28 9 10 16,-21-9 2-16,11 10-9 15,-4-4 1-15,18 16-9 16,-8-3-4-16,22 19-6 0,-7-7-4 0,14 28 2 16,-11-11-2-16,8 8 2 15,-12-12-13-15,5 6-3 16,-8-12-34-16,0-10-12 16,-7-3-57-1</inkml:trace>
  <inkml:trace contextRef="#ctx0" brushRef="#br0" timeOffset="-196254.18">26345 13170 252 0,'8'10'93'0,"-8"-10"-72"0,24 6 5 0,-17-6-3 0,21-6-7 16,-6 6 1-16,31-4-5 15,-11-2-2-15,21-6-6 16,-13 2-5-16,27-6 0 0,19-2-4 16,-12-1-1-16,-10-3-35 15,-10 0-13-15,-8-3-60 16</inkml:trace>
  <inkml:trace contextRef="#ctx0" brushRef="#br0" timeOffset="-195726.79">27376 12559 256 0,'-15'-25'96'0,"15"25"-75"0,4-10 14 16,0 7 1-16,6 3 1 15,-3 0 4-15,14 13-9 16,-3 2-2-16,10 23-17 15,-7-7-3-15,11 48 0 0,-7-20-4 16,7 29-1-16,-8-22-5 16,12 40 0-16,-12-24-5 0,8 0-1 15,-7-10-41 1,3-10-17-16,-3-11-33 0,-1-8-15 16,-3-11 1-1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05:37:51.21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13808 3867 312 0,'-18'10'118'0,"15"-10"-92"0,-1 9 22 0,4-9 2 15,0 0-18-15,0 0-4 16,7-9-5-16,4 9-3 16,3-4-10-16,3-2-6 0,8 6-1 15,7 6-2-15,7-2 2 16,7-4-4-16,-1 9-2 16,1-9 2-16,-7 9 2 15,-7-2-20-15,-7 2-9 16,-8 4-151-1</inkml:trace>
  <inkml:trace contextRef="#ctx0" brushRef="#br0" timeOffset="209.23">13864 4262 288 0,'-3'10'107'0,"13"-10"-83"0,8 0 10 15,-4-10 0-15,14 1-13 16,15-4-1-16,6 1-15 16,4-7-2-16,-4 9-3 15,-3 7-11-15,-7 3-3 0,-7 3-75 16,-4 4-32-16,0-1 6 16</inkml:trace>
  <inkml:trace contextRef="#ctx0" brushRef="#br0" timeOffset="1605.14">15656 3312 212 0,'4'-12'79'0,"-1"5"-61"0,-3 1 10 0,0 6 0 15,0 0-1-15,0 0 1 16,0 0-9-16,0 9-1 16,-3 4-11-16,-4 6 5 0,0 6 1 15,-4-3 0-15,-7 3 0 16,-3 6-7-16,-3-6-2 15,-1 10-2-15,-3 2 1 16,3 1-2-16,0 3-1 16,4 0 1-16,4-4-1 15,2-9 0-15,5-2 0 16,-1-5-9-16,4-2-4 0,0-6-24 16,0 3-11-16,4-10-81 15</inkml:trace>
  <inkml:trace contextRef="#ctx0" brushRef="#br0" timeOffset="1950.38">15356 3268 244 0,'-7'-9'90'0,"11"6"-70"0,-4-4 6 0,0 7-3 16,7 0-2-16,0 0 4 15,4 10 0-15,-1 5 0 16,8 1-14-16,-1 9 2 0,5 7 1 16,-1 2-7-16,0 4-2 15,0 6-1-15,4 3 0 16,0 6-5-16,-1-9 1 15,1 6 0-15,-4-15 0 16,0-7 2-16,0-19 1 16,1-6-23-16,-5-6-9 15,-3-6-96 1,0-1-65-16,-3 1 74 16</inkml:trace>
  <inkml:trace contextRef="#ctx0" brushRef="#br0" timeOffset="2354.83">15744 2845 256 0,'0'0'96'0,"4"-9"-75"0,7 5 10 0,-4-2 1 15,3 0-9-15,4-4-1 16,4-5-1-16,3 5 1 16,0 7-12-16,4 6-1 0,-4 13-2 15,-3 3 10-15,-4 6 6 16,-7 0-3-16,-7 6 0 16,-7 1-5-16,-4-4 1 15,1 0-7-15,3 4-1 16,0-11-4-16,3 5-3 15,1-8-3-15,6 1-1 16,8 0 2-16,3-6 2 16,7-7 2-16,7 0 1 15,4-3-2-15,-4 0 1 0,0 4-20 16,-3-1-6 0,-4 3-39-16,-3 4-17 0,-4 3-83 15</inkml:trace>
  <inkml:trace contextRef="#ctx0" brushRef="#br0" timeOffset="3047.99">16175 3500 268 0,'-4'0'101'0,"8"0"-78"0,-1 0-7 16,4 0 47-16,8 0-25 16,2 0-13-16,4 0-10 15,8 0-10-15,-1 0-4 0,4 0 0 16,3 0-1-16,0 0 0 15,-3 0-16-15,-4 0-4 16,-7 0-129 0</inkml:trace>
  <inkml:trace contextRef="#ctx0" brushRef="#br0" timeOffset="3346.82">16662 2977 264 0,'0'-25'99'0,"0"21"-77"0,3-2 13 16,-3 6 3-16,4 0-7 15,3 0-1-15,0 6-3 16,0 7-2-16,-4 6-14 15,1 12-2-15,0 13-2 0,-1 12 1 0,1 13 2 16,-1 0-5 0,1 0-3-16,3 0-1 0,0 0 1 15,3-3-3-15,1-6-2 16,-1-1-36-16,-2-15-16 16,-1-6-104-1</inkml:trace>
  <inkml:trace contextRef="#ctx0" brushRef="#br0" timeOffset="4065.86">15194 4011 216 0,'-3'-3'82'0,"3"-3"-64"0,-4 6 15 0,4 0 2 0,0 0-9 15,0 0-1-15,0 6-3 16,0-3-2-16,4 4-10 15,3-4 5-15,3 3 4 0,4 0 1 16,4 1 3-16,10-4-4 16,22-3 0-16,24-3-6 15,17-4 0-15,19-5-2 16,31 2 1-16,4-2-2 16,17-4 1-16,-3 7-6 15,-11-4-3-15,-11 4-1 16,-3-1-1-16,-17 4 0 15,-18 0 2-15,-18-7 1 16,-18 4 1-16,-13-4-9 0,-15 13-2 16,-14-9-47-16,-10 9-21 15,-11 9-97 1</inkml:trace>
  <inkml:trace contextRef="#ctx0" brushRef="#br0" timeOffset="4532.24">15600 4406 220 0,'14'-12'85'0,"-3"-4"-66"0,3-6 16 16,-4 16 4-16,1-7-12 15,-1 7-3-15,-3 0-1 16,1 6 2-16,-5 6-13 16,-3 7 4-16,-3 6 4 0,-8 6-5 0,-7 0 0 15,-6 6-7-15,-5 7-3 16,-2 9-2 0,-1 3 0-16,0 0-2 0,11-15 2 15,3-7-2-15,1 0-1 16,-1 6-10-16,0-5-6 15,8-11-41-15,-1 1-15 16,8-6-69 0</inkml:trace>
  <inkml:trace contextRef="#ctx0" brushRef="#br0" timeOffset="4787.68">15438 4203 296 0,'0'0'110'0,"7"6"-86"0,7 13 9 0,-4-10 0 0,4 7-6 16,4 9 2-16,3 3-21 16,0-3-6-16,4 7-3 15,0 2 4-15,-1 7 3 0,-2 3-2 16,-1 6-3-16,-4 0-3 15,-2-12 1-15,-5-10-39 16,4 9-18-16,0 7-87 16</inkml:trace>
  <inkml:trace contextRef="#ctx0" brushRef="#br0" timeOffset="5042.37">16051 4359 272 0,'-14'-9'104'0,"14"9"-81"0,4 0 14 0,-4 0 1 15,3 6-11-15,1 4-1 16,-1 2-9-16,4 7 0 16,-3 6-10-16,3 3-6 0,-3 10-4 15,-1 6 2-15,1 9 2 16,3 0-2-16,0-9 0 0,0-9-10 15,-4-4-5-15,4-9-28 16,-3-9-11-16,3-7-79 16</inkml:trace>
  <inkml:trace contextRef="#ctx0" brushRef="#br0" timeOffset="5255.51">15819 4513 240 0,'-11'0'90'0,"15"9"-70"0,6-2 2 0,1-7-6 16,6 0-3-16,15 0 5 15,10 0-6-15,8-7-2 16,3 7-5 0,-4-9-4-16,-3 6 2 0,-7-3-2 0,-4-4 2 15,-3 7-48-15,3-3-22 16,-3 3-46-1</inkml:trace>
  <inkml:trace contextRef="#ctx0" brushRef="#br0" timeOffset="5596.83">16372 4268 252 0,'-3'-6'96'0,"10"6"-75"0,7 0 8 0,0-9-1 0,4 9 3 16,10 0 3-16,4 0 6 16,0 9 2-16,-1 10-22 15,-2 0 6-15,-8 6 2 0,-7 3-7 16,-7 7 1-16,-11-1-11 16,-10 4-4-16,-3 6-2 15,-1 0 1-15,4-1 3 16,3-5 2-16,4-10-8 15,11 0-3-15,6-9-1 16,8-9 2-16,3-4 0 16,0-3 2-16,4-3-7 15,0 0 1-15,-1 0-41 16,-2 0-18-16,2-3-32 16,4 0-12-16,4-3-40 15</inkml:trace>
  <inkml:trace contextRef="#ctx0" brushRef="#br0" timeOffset="6771.91">17491 3930 236 0,'-7'3'88'0,"7"-3"-69"0,0 0-3 0,0 0-6 16,3 0 0-16,-3 0 6 15,7 0 5-15,0 0 4 16,4 0-13-16,-4 0 4 0,4-3 2 16,-1 3-6-16,1-6-2 15,-1-1-1-15,1 1-1 16,-4 0-2-16,0-4 1 16,-3 10 5-16,-4-9 2 15,0 0 1-15,-4 9 1 16,0 0-4-16,-3 0-2 15,-3 0-6-15,-4 9-1 16,0 0-1-16,-1 1 1 16,5 2-2-16,-1 1-1 0,11-4 1 15,7 1 1-15,4-4 8 16,3-3 3-16,4-3-2 16,3-6 1-16,0-1 2 15,0-5 3-15,-3-1 2 16,-4 1 1-16,-3-1-3 15,-8 4 2-15,-3-4-8 16,-3 7-4-16,-5 3-4 16,-2 3 0-16,-1 3-2 15,1-3-1-15,3 10-2 16,0-10 1-16,3 9-1 16,4-9-2-16,7 0-4 15,0 0 0-15,0 0-38 0,4 0-17 16,-1 0-51-16,5-9-21 15,2-1-18 1</inkml:trace>
  <inkml:trace contextRef="#ctx0" brushRef="#br0" timeOffset="7414.65">19082 3046 232 0,'3'-13'88'0,"4"7"-69"0,-3 0 11 0,-1-4 1 16,1 4-4-16,-1 3 4 15,-3 3 3-15,0 0 3 16,0 3-20-16,-3 3 6 0,-4 7 4 15,-7-1-4-15,-4 7 1 16,-7 9-9-16,-6 10-2 16,-8 6-7-16,-3 3-4 0,-1-3-4 15,4-4 1-15,4-2 1 16,7-7 0-16,0 4 0 16,7-10 2-16,3-3-1 15,7-6-1-15,1-7-4 16,3 0 0-16,0 1-22 15,3-10-11 1,4 0-29-16,0 0-13 0,7 0-68 16</inkml:trace>
  <inkml:trace contextRef="#ctx0" brushRef="#br0" timeOffset="7705.48">18694 2933 288 0,'0'0'110'0,"3"9"-86"0,4 1 16 0,0-1 0 16,4 7-9-16,3-4 2 16,0 10-8-16,7 6-3 15,-3 10-12-15,0 18-4 0,-1-2 0 16,1-10-3-16,0 6-2 15,-1-6 0-15,1-7 1 16,-1-2-6-16,1-10 1 16,0-3-41-16,-4-7-16 15,0-2-73 1,0-4-60-16,-3-2 72 0</inkml:trace>
  <inkml:trace contextRef="#ctx0" brushRef="#br0" timeOffset="7902.35">19075 3265 256 0,'0'-6'96'0,"7"6"-75"0,3 6 10 15,1-6-2-15,3 0-4 16,7 0 0-16,11 0-10 16,10 0-2-16,8 0-7 15,3 0-6-15,-4 0-1 0,-3 3-4 0,-7 3 1 16,-8-6-60-16,-2 7-26 15,-1-4-32 1</inkml:trace>
  <inkml:trace contextRef="#ctx0" brushRef="#br0" timeOffset="8285.35">19657 2980 240 0,'-7'-3'90'0,"10"3"-70"0,1 0 15 0,-1 0 0 0,4 0-1 15,4 0 5-15,3 0-2 16,0 3 1-16,4 3-20 16,-1 3 7-16,-2 7 3 0,-8 0-4 15,-4 12-2-15,-6 3-8 16,-8 7-1-16,-3 9-4 15,0-6 0-15,0-4-5 16,3 1-3-16,1-10 0 16,2 0 1-16,5-9-1 15,3 0-1-15,3 0 1 16,8-3-1-16,7-1-3 16,13 1 2-16,8-4 3 15,4-2 3-15,-5-1-11 16,-6-6-3-16,-4 4-42 15,-6-4-17-15,-8-3-47 16,-4 9-17-16,-6 1-3 16</inkml:trace>
  <inkml:trace contextRef="#ctx0" brushRef="#br0" timeOffset="8824.25">18454 3836 272 0,'-4'0'104'0,"4"0"-81"0,4 0 9 0,-4 0 1 16,3 0-6-16,4 3 4 15,4 0 0-15,0 0 1 16,6 3-17-16,8-6 6 0,10 0 3 16,15 0 1-1,31 0 2-15,17-9-6 0,12 0-1 16,24-1-5-16,3 1-1 16,-2 6-8-16,6 0-2 15,-7 3-2-15,-18 0 1 16,-14 0-2-16,-13 0-1 15,-12 0 1-15,-6-7 1 16,-18 1 1-16,-14-3 3 16,-15-1-36-16,-13 1-17 15,-8 2-38-15,-6 4-17 16,-1 6-71 0</inkml:trace>
  <inkml:trace contextRef="#ctx0" brushRef="#br0" timeOffset="9321.79">19138 4052 312 0,'4'-9'115'0,"-1"6"-89"0,-3-1 10 0,0 4-2 16,0 0-10-16,-3 4 0 15,-4 5-2-15,-4 7-2 16,-7 9-10-16,-3 9-4 0,-10 7 0 16,-5 3-1-16,-6-3 0 15,0-1-3-15,-1-2-2 0,8-3-2 16,3-1-1-16,8-6 2 15,2-6 2-15,5-3-2 16,3-3-2-16,3-4-16 16,4-2-7-16,0-4-25 15,3-3-10-15,4-3-86 16</inkml:trace>
  <inkml:trace contextRef="#ctx0" brushRef="#br0" timeOffset="9592.31">18764 4065 312 0,'-7'0'115'0,"7"0"-89"0,4 9 12 0,-1-3-1 16,11 10-5-16,-3-3 1 15,7 15-5-15,3 9 0 16,0 1-16-16,0 0 0 0,0-7-1 15,0 3-6-15,1 1-3 16,-1-7-1-16,0-3 1 16,-3 0-3-16,-1-3 0 15,-3-6-15-15,0 0-4 16,1-4-36-16,-1-2-14 16,-4-1-94-1</inkml:trace>
  <inkml:trace contextRef="#ctx0" brushRef="#br0" timeOffset="9852.12">19371 4099 296 0,'-3'-9'110'0,"3"15"-86"0,0-3 13 15,0 3 0-15,0 7-7 16,0 15 2-16,0 10-9 15,0-4-4-15,0 1-11 16,0 2-3-16,3-2-1 0,1-4-5 16,-1 1 1-16,1-7 0 0,-1-3 2 15,1-4-30-15,-1 1-13 16,-3-9-43-16,0 2-19 16,0-2-26-1</inkml:trace>
  <inkml:trace contextRef="#ctx0" brushRef="#br0" timeOffset="10043.92">19195 4319 272 0,'3'3'101'0,"4"0"-78"0,11 3-2 0,-4-3-5 15,11 0-10-15,6 1 2 0,8-4-5 16,4 0 0-16,-5-4-1 15,-2 1-2-15,-5 0 1 0,-2 0-32 16,-5 0-14-16,1 0-72 16</inkml:trace>
  <inkml:trace contextRef="#ctx0" brushRef="#br0" timeOffset="10288.06">19699 4033 272 0,'-14'-12'101'0,"10"9"-78"0,1 6 15 0,3-3 2 16,0 9-5-16,-4 4 4 15,4 6-6-15,0 15-3 16,4 4-16 0,3 12-2-16,0-6 1 0,4 0-7 0,3-4-1 15,3-2-3-15,1 0 1 16,0-10-18-16,-1 0-4 15,-3-6-42-15,1-6-15 16,-1-4-80 0</inkml:trace>
  <inkml:trace contextRef="#ctx0" brushRef="#br0" timeOffset="11243.61">20948 3732 236 0,'0'-3'88'0,"0"-3"-69"0,0 3 15 15,0 3 1-15,0-7-7 16,-4 4-2-16,1 3-6 16,-1 10 0-16,1-7-11 15,-4 6 3-15,0 1 4 0,3 5-4 16,1-2 1-16,-1-1-6 0,4 1 1 16,0 0-5-16,7-4 0 15,0-3 3-15,4-3 1 16,-1-3 1-16,1-3 2 15,-4 0 1-15,4-6 3 16,-4-4-1-16,0 1 2 16,-4-4-2-16,-6 6 0 15,-1 1-5-15,-3 0-3 16,-3 6-2-16,-1 3 0 16,-3 3-4-16,0 6 0 15,0 7 1-15,3-1 2 0,4 1-3 16,4 0-2-16,3-4 4 15,7-2 3 1,3-4 1-16,4-3 2 16,0-6-2-16,0-3 2 15,1-4-2-15,-5 1 0 0,-3 0-3 16,0-1 1-16,-3 4-26 16,-4 6-12-16,-4 0-44 15,1 3-17-15,3 3-73 16</inkml:trace>
  <inkml:trace contextRef="#ctx0" brushRef="#br0" timeOffset="11706.59">22147 3068 272 0,'4'-13'101'0,"-1"7"-78"0,5-4 9 0,-5 4 0 0,4 0-5 16,0 0 4-16,-3-1-2 15,-1 4 0-15,-3 3-16 16,-3 3 3-16,-8 7 4 0,-7 5-5 16,-6 17 0-16,-4 12-7 15,-4 18 0-15,0-8-5 16,-3 5 0-16,-4-6-1 15,4-5 1-15,3 2-2 16,4-10-1-16,3-2 1 16,7-3-1-16,4-13-29 15,4-1-13-15,3-11-22 16,3-4-9-16,4-3-77 16</inkml:trace>
  <inkml:trace contextRef="#ctx0" brushRef="#br0" timeOffset="11971.02">21805 3011 320 0,'-14'0'121'0,"14"10"-95"0,4 2 14 0,3-6-3 15,3 10-9-15,8 6 0 16,3 16-4-16,4 5-3 0,3 5-11 15,-3 2-6-15,-1 3-3 0,1-6-1 16,0 0 0-16,-4-3 0 16,0-3 2-16,0-7-17 15,-3-2-6-15,0-20-37 16,-1-6-14-16,8-2-84 16</inkml:trace>
  <inkml:trace contextRef="#ctx0" brushRef="#br0" timeOffset="12306.71">22377 2594 304 0,'3'-3'115'0,"8"-3"-89"0,10 12 12 0,-10-6-1 16,3 0 4-16,3 0 5 15,1 9-3-15,0 4 0 16,-4 12-23-16,-4 9 4 0,-6 4 0 16,-8 9-4-16,1-3 1 15,-4-9-8-15,0-7 0 16,3 6-8-16,4-9-3 16,4-3-1-16,3-6 1 15,10 0-1-15,12-4-1 16,6-2 1-16,4 2 1 15,-1-2-3-15,1-7 0 16,-3 3-19-16,-5-3-7 16,-2-3-46-16,-5 0-17 0,4 3-108 15</inkml:trace>
  <inkml:trace contextRef="#ctx0" brushRef="#br0" timeOffset="12814.07">22680 3356 284 0,'-7'0'107'0,"14"0"-83"0,7 0 8 16,0 0 1-16,7-3-8 15,8 3 0-15,6-6-9 16,4 2-3-16,0 4-7 15,3 4-4-15,4 2 1 0,0-3-2 16,-4 3-1-16,-7-3-30 16,-3 4-13-16,-4-4-106 15</inkml:trace>
  <inkml:trace contextRef="#ctx0" brushRef="#br0" timeOffset="13150.18">23432 2760 296 0,'-4'0'112'0,"4"7"-87"0,-7 2 18 0,3-3 2 16,1 7-13-16,-4 2-3 15,0 1-11-15,0 12-1 16,-4-9-10-16,4 9 0 0,0-6 0 0,3 0 1 16,4 0 2-1,8-3-1-15,2-3 2 0,8 3-6 16,3-10-1-16,4 0 0 16,-1 1 0-16,1-4-2 15,-4 3-2-15,-3-9-24 16,-4 4-9-1,-3-1-36-15,-8-3-16 0,4 6-70 16</inkml:trace>
  <inkml:trace contextRef="#ctx0" brushRef="#br0" timeOffset="13406.4">23615 2820 336 0,'-14'0'126'0,"3"6"-98"0,1 13 8 0,6-10-2 16,1 7-9-16,-1 12 0 16,4-6-2-16,0 6 0 15,0 4-13-15,0 18-6 0,0 6 0 16,4 13-5-16,-1-12 0 16,1 5 1-16,3-14 2 15,0-5-3-15,0-5-2 16,0-7-18-16,0-6-7 15,0-3-42-15,-3-3-18 16,-1 0-62 0</inkml:trace>
  <inkml:trace contextRef="#ctx0" brushRef="#br0" timeOffset="14067.83">21340 3942 240 0,'3'0'90'0,"4"-3"-70"0,0 3 13 0,0 0-1 0,0-3-6 16,4 0-1-16,7 3 2 16,-1-3 0-16,8 3-14 15,10 0 8-15,18 0 2 0,28 0 0 16,11-6 0-16,28 2-6 15,28-5 0-15,11 3-4 16,28-4 2-16,-4 10-8 16,22-9-2-16,-25 9 1 15,-11-9 1-15,-3 9 1 16,-22-10 0-16,-24 7-4 16,-21-3-3-16,-18 3 0 15,-10-1 1-15,-11 4-1 16,-4-6-1-16,-10 3 1 15,-7 0-1-15,-7 0-9 0,-8 3-2 16,-6 0-43 0,-7 0-16-16,-4 3-73 15,0 3-68-15,-4-6 72 16</inkml:trace>
  <inkml:trace contextRef="#ctx0" brushRef="#br0" timeOffset="14909.61">22260 4171 212 0,'0'-25'79'0,"0"16"-61"0,0-1 17 16,0 7 3-16,4-3-9 16,-1-3-2-16,1 9-2 15,-1-7 1-15,-3 7-14 16,0 0 6-16,0 0 5 0,0 0 3 0,-3 7 4 15,-8 8-12-15,-10 13-3 16,-7 10-7-16,-4 3-3 16,0 0-2-16,1 2 0 15,2-2-4-15,1 0 0 16,7-13 1-16,0 4 2 16,3-4-1-16,4-3-1 15,4-6-2-15,2-7 1 16,1 4-19-16,0-7-9 15,0-2-45-15,0-4-17 16,4 3-52 0</inkml:trace>
  <inkml:trace contextRef="#ctx0" brushRef="#br0" timeOffset="15190.44">21939 4184 280 0,'-7'-28'107'0,"11"18"-83"0,-4 10 8 16,0 0-2-16,3 10-5 15,1 5 2-15,3 7 0 16,0 6 1-16,0 4-15 16,4 5 3-16,-1 1 2 0,1-3-6 15,-1-1-2-15,1 7-5 16,-1-7-4-16,1 4 0 15,0 0-1-15,-1-4-11 16,4-3-3-16,-3-6-37 16,-1 1-17-16,1-8-74 15,3-8-50-15,4-7 86 16</inkml:trace>
  <inkml:trace contextRef="#ctx0" brushRef="#br0" timeOffset="22997.5">22497 4384 260 0,'-11'0'99'0,"11"-6"-77"0,-3 6 18 0,3 0 2 16,0 0-9-16,0 0 0 16,0 0-3-16,7 0-1 15,0 0-16-15,0 0 3 0,7 0 4 16,3 0 0-16,8 0 3 15,3 0-11-15,4 0-2 16,7 0-4-16,0-9-1 16,0 9-3-16,-4-3-2 15,-3-4 1-15,-4 1 1 16,-4 3-3-16,-2-6-2 16,-5 2-38-16,-3 1-15 15,-3 3-29-15,0 0-12 16,-4 3-47-1</inkml:trace>
  <inkml:trace contextRef="#ctx0" brushRef="#br0" timeOffset="23386.87">23266 4052 316 0,'-4'0'118'0,"4"0"-92"0,0 0 8 16,0 0 0-16,0 0-5 0,4 3 5 15,-1 4-3-15,1 8-1 16,-4 13-17-16,0 13-1 0,0 6-1 16,0 3-2-16,0 1 0 15,0-4-8-15,3 0 0 16,4-7-1-16,0 4 2 16,4-12-10-16,0-4-4 15,-1-3-41-15,1-9-17 16,-4-7-52-16,0 4-23 15,-7-4 24-15</inkml:trace>
  <inkml:trace contextRef="#ctx0" brushRef="#br0" timeOffset="26287.16">1058 7749 184 0,'0'-6'71'0,"0"6"-55"16,0 0 0-16,0 0-2 0,0 0-10 15,4 0 0-15,-1 6 0 16,1-3 0-16,-1 6-2 16,1 7 1-16,3 0 0 0,-3 6 3 15,-4 9 1-15,3 16-1 16,1 13-1-16,-4-1-3 16,3 4-2-16,1-3 1 15,-1-13-1-15,1-7 0 16,3-8 0-16,0-4-3 15,3-3 0-15,1-9 2 16,0-7 0-16,-1-3-94 16</inkml:trace>
  <inkml:trace contextRef="#ctx0" brushRef="#br0" timeOffset="26900.43">1595 7451 204 0,'3'-6'77'0,"-3"6"-60"0,4 0 13 15,-4 0 3-15,0 0-6 16,0 0 1-16,0 0-11 16,-4 3-3-16,-3 3-8 15,-4 4-2-15,-3 5 2 0,0 7-3 16,-3 3-2-16,-1 3 2 15,-7 1 0-15,8-4-4 0,-1 3 1 16,4-3-2-16,3-3 0 16,4 0 0-16,0-3 0 15,7-4 0-15,4-2 0 16,3 3 2-16,0-7 2 16,7-3-3-16,7-3 0 15,4 1-1-15,10-1 0 16,-7 3 2-16,8 0 2 15,-5 4-3-15,5-1 0 16,-15 4 3-16,0-1 1 16,-7-2 14-16,-7 8 6 15,-7-2-3-15,-7 3 1 16,-4 0-8-16,-6 0-3 16,-1-1-8-16,-3-2-1 0,-4 3-1 15,4-10 0-15,4 7-5 16,-1-7-1-16,4 1-63 15,7 2-29-15,0-5-36 16</inkml:trace>
  <inkml:trace contextRef="#ctx0" brushRef="#br0" timeOffset="27171.32">1824 7489 224 0,'18'-41'85'0,"-8"28"-66"0,4 4 10 0,-7 3 2 16,7 2-2-16,-3 4 5 15,0 4-5-15,-1 5-1 16,-3 10-15-16,-3 12-6 0,-1 13 0 16,-3 9-2-16,0 4 0 15,-3 2-3-15,3 1-2 16,-4 15-2-16,1-6-1 15,-1 3-25-15,1-12-11 16,-1-13-11-16,1-13-2 16,3 1-65-1</inkml:trace>
  <inkml:trace contextRef="#ctx0" brushRef="#br0" timeOffset="27371.22">1718 7824 252 0,'0'0'96'0,"11"0"-75"0,10 3-1 16,-4-3-7-16,5 0-12 15,2-3 0-15,8-3-1 16,7-4 2-16,7 1-1 16,0 0-1-16,6-1 1 0,-16 4-103 15,-4-7-54 1,-15 10 68-16</inkml:trace>
  <inkml:trace contextRef="#ctx0" brushRef="#br0" timeOffset="34719.94">416 8780 180 0,'-17'0'68'0,"10"0"-52"0,-4 0 3 0,7 0-1 15,-3-6-3-15,7 6 4 16,0-3-2-16,0-3 1 16,7 3-9-16,1-4 1 0,-1 4 1 15,17-3 20 1,-10 6-17-16,1 3 0 15,2 0-4-15,4 0-1 16,11 7-1-16,7-1 2 16,7 1-3-16,14-1-2 15,0-9 6-15,14 0 5 16,17 0-8-16,19-9-4 16,10-4-3-16,21-3 1 15,11-2 1-15,-4 2 3 16,18 3-1-16,-1 1 0 15,-6 2-3-15,10 1 1 0,1-10 7 16,-11 7 3-16,6-13-6 16,-9-4-4-16,-19 1 0 15,1 3 2-15,-11 6 4 16,-21 3 2-16,-11 16-5 16,-18 0-4-16,-13 0 1 15,-4 10 2-15,-18 6-2 16,-6-4-2-16,-1 1 2 15,-14-4 0-15,4 4-4 16,-8-4 1-16,1-3 0 16,-4 1 2-16,0-4-1 15,-7-3-1-15,0 0-19 16,-7 0-8-16,0 0-46 16,0 0-17-16,7-10-60 15</inkml:trace>
  <inkml:trace contextRef="#ctx0" brushRef="#br0" timeOffset="35574.69">4710 7087 180 0,'-7'-44'68'0,"7"22"-52"0,3-9 12 0,1 19 5 0,-1-4-6 16,1 0-1-16,-1 0-6 15,1 7-2-15,-1 3-10 16,-3 6 1-16,7 9 4 0,0 19-3 16,0 23 2-16,0 14-3 15,8 14 0-15,-5 37 1 16,1 31 4-16,3 41-8 15,3 32-3-15,5 43 0 16,6 44 2-16,0 42-2 16,-7 21-2-16,4 0 0 15,0 12-1-15,-1 7 0 16,8 12 2-16,-11 4 1 16,4-1 1-16,0-15-2 0,6 0 1 15,5 3-2-15,2-4 2 16,8-5-4-16,11-35 0 15,3-3 3-15,3-32 1 16,-6-27-1-16,-8-45-2 16,-14-24-6-16,-6-36-1 15,-15-36-50-15,-11-42-22 16,-20-34-54 0</inkml:trace>
  <inkml:trace contextRef="#ctx0" brushRef="#br0" timeOffset="36387.03">483 9351 212 0,'-10'6'82'0,"10"-6"-64"0,0 3 2 0,0-3-2 15,0 0-3-15,3 0 0 16,4 0 1-16,0 0 0 16,7 0-8-16,1-3-1 0,2 0 3 15,8-3-4-15,10-3-1 16,11-1-2-16,-4 1 0 16,4-7-4-16,4 7 0 15,-12-1 1-15,-2 1 2 16,-1 9-28-16,-10 0-11 15,-8 9-81 1</inkml:trace>
  <inkml:trace contextRef="#ctx0" brushRef="#br0" timeOffset="36675.01">769 9301 216 0,'-14'-6'82'0,"14"3"-64"0,0 6 0 15,0-3-3-15,3 0-5 16,5 9 4-16,-1 0-7 0,3 20-2 16,1 8-3-16,3 13 1 0,-7-9 2 15,0-6-2-15,4 15-2 16,-1 16 0-16,1 3-1 15,-4 3-5-15,0-13-1 16,3-8-44-16,1-17-16 16,0-18-27-1</inkml:trace>
  <inkml:trace contextRef="#ctx0" brushRef="#br0" timeOffset="37046.58">1023 9611 212 0,'-11'-3'79'0,"11"3"-61"0,-3 6-1 15,3-2-2-15,0 5-9 16,-4 4 2-16,4 2-3 16,0 7 0-16,0 0-3 15,4 3 1-15,3-6 0 0,4-3 7 16,3-7 4-16,3-6-1 15,12-6 0-15,-1-6 1 16,7-4 4-16,-7 1-1 16,-7-7 1-16,1 0-7 15,-8 0-2-15,-7-3-5 16,-7 3-1-16,-7 1 1 16,-7 8 0-16,-4 4-2 15,-3 6-2-15,3 0-2 0,1 0 1 16,2 0-12-16,1 0-5 15,7 3-19-15,7 0-9 16,7 0-22-16,7 0-9 16,1-3-17-1</inkml:trace>
  <inkml:trace contextRef="#ctx0" brushRef="#br0" timeOffset="37270.37">1348 9461 208 0,'7'-41'77'0,"-4"32"-60"0,1-4 6 0,-4 7-1 0,0 0-10 15,0 6 7 1,3 9-4-16,4 16-8 16,4 13-4-16,-4 9 0 0,4 3 0 15,-1 16 1-15,1 12 0 16,-1 7 0-16,4-1-2 16,1-11 1-16,-1-1-4 15,0-13-2-15,3-9-16 16,-3-12-5-16,-3-16-32 15,0-6-12-15,-1-16-19 16</inkml:trace>
  <inkml:trace contextRef="#ctx0" brushRef="#br0" timeOffset="37585.49">1401 9721 156 0,'10'-3'57'0,"-10"3"-44"0,18-19 16 0,-8 16 6 16,4-6-4-16,4-7 2 15,3-6-2-15,11-9 3 16,0-7-18-16,-8-6 0 0,5 6 0 16,-1-2-4-16,-14 8 1 15,-3 7-4-15,-8-3 2 16,-6-6-2-16,-12-1 0 15,-9 13-3-15,-1 3-1 16,-3 10-3-16,-4 6 1 0,-14 6-4 16,0 3 0-16,-3 4-15 15,-4-4-6-15,11 10-20 16,3-4-9-16,4 4-76 16</inkml:trace>
  <inkml:trace contextRef="#ctx0" brushRef="#br0" timeOffset="37933.17">600 10220 208 0,'-28'34'79'0,"24"-24"-61"0,0-4 6 0,8-6 0 16,3-3 5-16,11-4 6 15,17-5-5-15,11-7-3 16,10-9-15-16,11-13-1 0,18-9 0 16,14-3-6-16,10 9-1 15,-7 0-4-15,15 3-1 16,3 7 1-16,0-1 2 15,-14 7-1-15,-1 0 2 16,-6 3-7-16,-4-1 1 16,-6 1-48-16,-22-3-18 0,0 6-58 31</inkml:trace>
  <inkml:trace contextRef="#ctx0" brushRef="#br0" timeOffset="38690.08">1210 10646 196 0,'7'-3'74'0,"-3"6"-58"0,-1-3 7 0,-3 0 1 16,4 3-9-16,-1 0 2 16,-3 4-4-16,0-1 0 15,0 3-7-15,-3 7-4 0,-4 3 1 16,-4 3-2-16,0 15-1 15,-3 7 1-15,4 6 1 16,-4 1-1-16,0-11 2 16,3-2-37-16,4-4-15 15,0-5-54 1</inkml:trace>
  <inkml:trace contextRef="#ctx0" brushRef="#br0" timeOffset="38959.69">995 10615 200 0,'0'-10'77'0,"3"10"-60"0,11 10 6 15,-6-7-1-15,2 3-8 16,4 3 2-16,0 7-9 0,11 3-2 15,-4 6-3 1,7 3-2-16,1 19 3 0,-5 3-2 16,5 7-1-16,-1-10 1 15,0-6 1-15,-3-13-19 0,-8-12-6 16,1-13-78 0</inkml:trace>
  <inkml:trace contextRef="#ctx0" brushRef="#br0" timeOffset="39330.4">1295 10358 188 0,'-4'-22'71'0,"8"12"-55"0,-4 1 6 0,3 6 0 0,1-4-1 16,-1 4 4-16,8 0-2 15,-1 3-2-15,1 0-11 16,0 3 2-16,-1 7 2 0,1 2 1 16,3 4 4-16,-7 6-7 15,0 6-2-15,0-3-3 16,-3 0 0-16,-4 3-4 16,0 4 0-16,0-4-1 15,0-3-2-15,0-3 1 16,0-3-1-16,3 0-3 15,4-7 0-15,4-2 4 16,-1-7 1-16,12-3 0 0,6-10 1 16,11-2-13-16,-8-4-6 15,5 0-104 1,-5 4-69-16,-2 3 77 16</inkml:trace>
  <inkml:trace contextRef="#ctx0" brushRef="#br0" timeOffset="39624.1">1662 10743 224 0,'0'3'85'0,"10"-9"-66"0,8-3-1 15,-4-1-3-15,7 7-11 16,4-6 0-16,7 2-2 16,-8-2-2-16,4 9 1 15,-3 0-23-15,3 6-10 0,1-3-64 16</inkml:trace>
  <inkml:trace contextRef="#ctx0" brushRef="#br0" timeOffset="39907.39">2000 10201 256 0,'-10'-10'96'0,"10"10"-75"0,3-3 3 0,-3 3-4 16,7 3-2-16,4 7 3 15,-1 5-9-15,1 4-4 16,3 13-5-16,-3 15-3 0,6 9 1 0,1 7-1 16,0-7 2-16,6-6-1 15,-3-3 2-15,-3-3-26 16,-4-6-12-16,4-7-4 15,-4-9-2 1,0-3-65 0</inkml:trace>
  <inkml:trace contextRef="#ctx0" brushRef="#br0" timeOffset="40640.94">2438 10267 236 0,'-7'6'90'0,"7"0"-70"0,-4 0 6 0,4-6-1 15,0 4-10-15,4-1 2 16,-1-3-10-16,4 0-4 16,4-3-2-16,6-4 1 0,5 1 1 15,6 0-1-15,0 0-2 0,-10 2-28 16,-1 4-11-16,-3 7-76 31</inkml:trace>
  <inkml:trace contextRef="#ctx0" brushRef="#br0" timeOffset="40785.94">2473 10398 216 0,'4'10'82'0,"3"-10"-64"0,7 0-4 16,0-3-6-16,0-1-7 15,7 1 2-15,-3-3-2 16,6 0 2-16,1 0-97 0,7 2-43 16</inkml:trace>
  <inkml:trace contextRef="#ctx0" brushRef="#br0" timeOffset="41129.26">2840 9815 260 0,'-18'0'99'0,"15"0"-77"0,-4 0 4 0,3 6-2 0,1-2-10 16,-1 11 0-16,4 10-8 15,0 16-2-15,0 9-2 16,0 4-4-16,4 2 1 0,3 7 1 16,7 9 2-16,0 0-3 15,4-3 0-15,-1-3 1 16,8-13 2-16,-4-9-3 16,0-10-2-16,4-8-16 15,0-8-7-15,3-8-31 16,-7-7-14-16,0-3-28 15</inkml:trace>
  <inkml:trace contextRef="#ctx0" brushRef="#br0" timeOffset="41422.51">3136 9856 272 0,'-14'-3'104'0,"11"6"-81"0,-4 6 1 0,3-2-5 16,0 11-11-16,1 14 0 16,-1 5-6-16,1 10-2 15,-1-6 0-15,1 3 0 0,-1-3 2 0,1 0-3 16,-1-4-2-16,1 7-20 15,3-6-10-15,-4-7-60 16,8-9-52 0,3 0 50-1</inkml:trace>
  <inkml:trace contextRef="#ctx0" brushRef="#br0" timeOffset="41643.07">2956 10035 200 0,'-14'-22'74'0,"14"19"-58"0,0 3 7 16,4 0-1-16,3 3-10 0,0 3 1 15,3 3 1-15,5 7 1 16,2 3-8-16,8 3 2 0,-4 3 2 16,4 3-6-16,-1 0-1 15,5 4-4-15,2-1-1 16,-9-3-23-16,2-3-10 15,1-3-75 1</inkml:trace>
  <inkml:trace contextRef="#ctx0" brushRef="#br0" timeOffset="41870.78">3298 9912 200 0,'-7'-31'77'0,"7"28"-60"0,0 0 13 0,0 3 1 0,4 3-14 16,-1 6-4-16,1 7-8 15,3 3-2-15,4 9-1 16,-1 3-2-16,4 4 3 0,0-4-2 16,4 7-1-16,3-7-90 15,0 0-61 1,-3-5 59-16</inkml:trace>
  <inkml:trace contextRef="#ctx0" brushRef="#br0" timeOffset="42055.47">3309 10107 212 0,'4'-10'79'0,"-1"4"-61"0,8-3-3 0,-4 2-6 15,3-2-7-15,4 6 1 16,1-7-7-16,6 1 1 16,-4 0-89-16,-3-1-38 15</inkml:trace>
  <inkml:trace contextRef="#ctx0" brushRef="#br0" timeOffset="42308.2">3489 9759 236 0,'-11'0'90'0,"11"3"-70"0,4 6-3 16,-1-6-5-16,5 7-3 15,2 9 2-15,8 12-1 16,-1 10-1-16,-3 6-5 15,8 0-3-15,-1-6 0 0,4-7-1 16,-1-3 0-16,-3-9-22 16,-7-3-10-16,4-6-77 15</inkml:trace>
  <inkml:trace contextRef="#ctx0" brushRef="#br0" timeOffset="42598.65">3669 9636 308 0,'25'44'115'0,"-11"-28"-89"0,7 15 5 0,-7-18-3 15,0 6-18-15,7 6-6 0,-7 6 0 16,0 4 1-16,1 5-2 16,-5 1-4-16,1 6 0 0,-4-6-21 15,-7-3-10-15,0-4-46 16,0 1-20-16,3-4-10 16</inkml:trace>
  <inkml:trace contextRef="#ctx0" brushRef="#br0" timeOffset="43007.43">3817 9455 252 0,'-7'6'93'0,"11"-3"-72"0,-4 6 3 0,0-2-3 0,3 5-9 16,1 13-2-16,3 3-1 16,0 13 1-1,3 3-5-15,1 6-1 0,3 7 0 0,11 9-2 16,-1 3-2-16,5-10 1 16,2-2 1-16,8-10-1 15,-7-10-1-15,0-5-32 16,-4-7-16-16,4-7-73 15</inkml:trace>
  <inkml:trace contextRef="#ctx0" brushRef="#br0" timeOffset="43327.57">4163 9492 240 0,'-7'-12'90'0,"7"12"-70"0,0 6 8 0,0 0 0 15,0 13-13-15,0 6-3 16,0 10-10-16,3-1-1 15,-3 4-1-15,0-1 0 0,0 1 0 16,0 3 0-16,0-4 2 16,-3 7-10-16,-1-6-2 15,1-7-41-15,3-3-19 0,0-15-30 16</inkml:trace>
  <inkml:trace contextRef="#ctx0" brushRef="#br0" timeOffset="43581.29">3926 9605 220 0,'-10'-9'82'0,"13"12"-64"0,-3 6 0 0,7-3-3 16,4 7 0-1,7 0 5-15,6 2 1 0,5 1 2 16,6 9-13-16,-3 0-3 0,3 0-1 15,0 0-3-15,-7 0-2 16,1-6 0-16,-5 0-1 16,-3-3-7-16,4-10 0 15,-7-6-76 1,-4-3-74-16,4-4 39 16</inkml:trace>
  <inkml:trace contextRef="#ctx0" brushRef="#br0" timeOffset="43761.71">4226 9687 236 0,'-10'3'90'0,"10"-3"-70"0,7 6 2 0,0-6-4 0,3 0-12 16,5 0-1-16,6-6-3 16,-4 6 1-16,1-10-2 15,3 7-1-15,0-6 1 0,0-4-15 16,1 1-3-16,-5-1-90 15</inkml:trace>
  <inkml:trace contextRef="#ctx0" brushRef="#br0" timeOffset="44019.88">4403 9357 260 0,'-4'19'99'0,"8"-6"-77"0,3 9 7 0,0-7-1 16,0 7-13-16,7 7-3 16,7 2-7-16,4-3-4 15,0 7 0-15,6-7-4 0,-6 0 2 16,0-6-63-16,-1 0-27 15,-6-3-20 1</inkml:trace>
  <inkml:trace contextRef="#ctx0" brushRef="#br0" timeOffset="44300.01">4403 9216 236 0,'0'-3'88'0,"10"6"-69"0,4 4 15 15,0-1 3-15,8 3 1 16,9 7 2-16,8 3-16 16,-4 3-4-16,4 6-12 15,4 6-5-15,-15 7 0 0,0 6-2 0,-3-3 2 16,-8 3-2-16,-2-9 2 15,-1 6-33-15,-7-4-14 16,-7-2-53-16,0 3-21 16,0 3 13-1</inkml:trace>
  <inkml:trace contextRef="#ctx0" brushRef="#br0" timeOffset="46478.01">550 11888 196 0,'-3'-3'74'0,"-1"-4"-58"0,4 7 7 0,0 0 1 15,0 0-11-15,0 10-2 16,4-1-2-16,3 16 1 16,-4 3-5-16,8 4 1 0,0-1 4 0,3 4-4 15,0-1-1 1,0 1-2-16,4-4-3 15,-8 7 3-15,-3-1 0 16,0 1-1-16,-3-4 1 0,-1-5-2 16,1-4-1-1,3-3-2-15,-4-7-1 0,8-2 2 16,3-4 2-16,4-3 0 16,3-2 2-16,4-4-4 15,-4-4 0-15,-4-2 1 16,1-3 2-16,-4-10-1 15,0 6 2-15,-3-9 0 16,-1-3 1-16,-3 0-2 16,-7 0-2-16,-3 0 1 15,-8 0 1-15,1 3-1 0,-4 3 2 16,-7 4-2-16,-1-1 2 16,-2 7-4-16,-1 5 0 15,-3-2 1-15,7 6 0 16,3 6 0-16,7-2 0 15,1-4-3-15,3 6 0 16,3-3 2-16,4-3 2 16,7-9-2-16,4-1 0 15,-1 1 1-15,5-10 0 16,2-6 8-16,1-7 5 16,-4-8-4-16,4-4-3 15,-8 0-3-15,-6 6 0 16,-8-2-2-16,-3 8 2 0,-7 4-2 15,-11 3 2-15,1 3-4 16,-1 3 0-16,-3 3 1 16,-4 4 2-16,7 2-1 15,4 7-1-15,7 6-2 16,7 4 1-16,3 2-15 16,4 1-6-16,7 2-106 15</inkml:trace>
  <inkml:trace contextRef="#ctx0" brushRef="#br0" timeOffset="46971.98">1087 11985 200 0,'-11'-19'74'0,"7"10"-58"0,-3-4 7 0,4 10 1 16,-1 0-11-16,1 3-2 16,-4 6-4-16,-4 7 0 15,1 5-4-15,-1 1 0 0,0 10 1 0,1-1-5 16,3 3-1-1,3-3 1-15,4 7 2 16,0-7 2-16,7-3 1 0,11-9 4 16,3-7 3-16,7-6 0 15,4-3 1-15,7-6-4 16,-4 0-3-16,-3-7 2 16,0-2 2-16,-1-4 0 15,-6-9 2-15,-7-1-4 16,-11 1-2-16,0-3-2 15,-7 3 0-15,-11-1-2 16,1 17 2-16,-15 2-2 16,-7 10-1-16,-3 7 1 15,3-1-1-15,0 3-18 16,4 1-8-16,7-1-15 16,3 1-5-16,8-4-68 15</inkml:trace>
  <inkml:trace contextRef="#ctx0" brushRef="#br0" timeOffset="47292.8">1436 11493 220 0,'-4'0'82'0,"8"6"-64"0,-1 3-2 15,1-2-7-15,3 8-1 16,0 7 5-16,4 3-5 16,3 7-2-16,3 8-3 15,8 17-3-15,-4 12 1 0,0 0-1 16,4-3 2-16,0-10-8 15,-1-9-3-15,-6-9-11 16,-4-10-2-16,-3-9-75 16</inkml:trace>
  <inkml:trace contextRef="#ctx0" brushRef="#br0" timeOffset="47558.52">1259 11831 200 0,'7'3'77'0,"11"-9"-60"0,14-3-1 0,-14 2-4 16,6-2 5-16,8-7 4 16,7-2-5-16,7-1-1 15,14-6-9-15,-4 6-2 0,4 0 2 16,-7 3-3-16,0 4 0 15,-7 2-1-15,-11 4-2 0,-3 0 1 16,-1 6-1 0,-9 6-71-16,-8 4-29 0,0 2 6 15</inkml:trace>
  <inkml:trace contextRef="#ctx0" brushRef="#br0" timeOffset="47873.32">1559 11223 220 0,'-17'-31'82'0,"13"18"-64"0,1 1 11 0,3 5 2 15,0 7-10-15,7 3-2 16,3 7-5-16,1 2-1 15,6 13-7-15,1 16-2 0,3 22 0 16,4 6-2-16,-4 3-2 16,-3 3 1-16,3 13 1 15,0 3-1-15,0-6-1 16,4-20-4-16,-4-2 0 16,-3-19-18-16,3-9-8 15,0-13-79 1,0-7-45-16,4-9 69 15</inkml:trace>
  <inkml:trace contextRef="#ctx0" brushRef="#br0" timeOffset="48233.88">1947 11759 192 0,'-7'-9'74'0,"4"2"-58"0,-1 7 12 15,4 0-1-15,-3 10-11 16,3-1-2-16,-4 13-4 16,1 3-1-16,3 7-5 15,0 5-1-15,3-5 3 0,1-4 1 16,-1-6 1-16,4-7-2 0,4-5 1 16,3-10 0-16,4-3 1 15,-1-13-2-15,1-9 1 16,-8-3 5-16,-2 0 2 15,-8-7-1-15,-4 10 0 16,-3 0-7-16,-4 6-2 16,-3 0-2-16,4 0-2 15,-1 10-2-15,1 6 1 16,2 3-28-16,1 3-10 16,4 6-8-16,3 7-1 15,7 9-61 1</inkml:trace>
  <inkml:trace contextRef="#ctx0" brushRef="#br0" timeOffset="48549.59">2177 11957 228 0,'21'-22'85'0,"-14"6"-66"0,0-15 12 0,-4 21 3 0,-3-12-9 16,0 4-2-16,0-4-11 16,0 0-5-16,0 3-4 15,4-3 0-15,3 3 0 0,0 7-1 16,0 2 1-16,4 7 2 15,3 6 2-15,-4 3-6 16,1 1 0-16,0 8 1 16,-4-2 1-16,3-4-4 15,1-2 1-15,3-7 2 16,4-7 1-16,-8-2 1 0,8-1 2 16,-4 1-3-1,0 0 0-15,0 9 1 16,-3 9 2-16,3 0-3 15,0 17-2-15,0-1-3 16,-3 0-1-16,-1-3-29 0,4-4-14 16</inkml:trace>
  <inkml:trace contextRef="#ctx0" brushRef="#br0" timeOffset="49166.14">607 12775 224 0,'-4'0'85'0,"4"0"-66"0,4 0 1 0,-4 0-2 16,3-3 1-16,4-3 3 15,11 2 2-15,0-5 0 16,10-3-13-16,7-4 0 0,18-3 2 16,-4-3-1-16,22-3 3 15,14 3-2-15,13-12 0 16,12-1-5-16,13-3-3 15,11 1 2-15,4-1 2 16,14 1-2-16,-4-1-2 16,-11 10-5-16,-10-4 0 15,-7 4 4-15,-10 0 5 0,-12 9-5 16,-16-3 0-16,-15 0 0 16,-11 0 0-16,-10 3-2 15,-11-2 1-15,-3 8 0 16,-14-3 1-16,-4 13-33 15,-7 0-13-15,-4 6-47 16,1 0-21-16,-8 7-17 16</inkml:trace>
  <inkml:trace contextRef="#ctx0" brushRef="#br0" timeOffset="49916.09">1817 13104 208 0,'0'-19'77'0,"0"13"-60"0,0 3 13 0,0 3 3 16,0 0-15-16,-4 3-2 15,1 7-8-15,3 2 0 0,-4 10-5 16,1 6-2-16,3 13 2 0,-4 9-2 16,1 4 2-16,-1 5-4 15,-3-2 0-15,0 2 1 16,0-6 2-16,-4 7-19 15,-3 0-8-15,4-4-27 16,-1-6-12-16,4-6-26 16</inkml:trace>
  <inkml:trace contextRef="#ctx0" brushRef="#br0" timeOffset="50182.36">1528 13132 244 0,'-15'-12'90'0,"15"6"-70"0,4-1 2 0,-1 4-4 16,5 0-8-16,6 3 2 16,0 3-3-16,10 4 2 15,12 8-6-15,6 10-1 0,-7 16 0 16,8 12 0-16,-1 7 0 15,-7 0-2-15,1 2-2 16,2-5 1-16,-2-4-1 16,-1-3-33-16,4-12-13 15,0-13-72 1</inkml:trace>
  <inkml:trace contextRef="#ctx0" brushRef="#br0" timeOffset="50422.98">2212 13180 208 0,'-32'-38'77'0,"22"25"-60"0,-8-5 15 16,14 11 4-16,1 1-9 15,3 3-3-15,3 3-10 16,8 6-4-16,7 7-5 16,-1 5-4-16,8 11 0 0,3 18-1 15,4 3 0-15,-7 3 2 0,3-3 1 16,0 1-19-16,-3-8-9 15,-4-5-7-15,-7-7-3 16,-7-9-23-16,0-6-8 16,-3-13-14-1</inkml:trace>
  <inkml:trace contextRef="#ctx0" brushRef="#br0" timeOffset="50606.11">2113 13314 216 0,'-60'-22'82'0,"53"16"-64"0,-7 6 4 0,10 0-3 16,4 0-12-16,8 0-2 0,6-9-5 16,7-1-1-1,11 1 1-15,13-7-3 0,-2 1 2 0,3-4 3 16,-1 3 1-16,-6 0-17 16,4 1-7-16,2 2-76 15</inkml:trace>
  <inkml:trace contextRef="#ctx0" brushRef="#br0" timeOffset="50946.8">2589 12897 228 0,'-24'-18'88'0,"13"8"-69"0,4-2 4 16,4 5-2-16,3 1-13 15,0 0-2-15,7-1-4 0,3 1 1 16,11 3-2-1,8 3 6-15,6 6 5 0,-3 7 7 0,3 6 3 16,-3 9 0 0,-1 3-2-16,-6 4-6 0,-11 6-4 15,0-1-3-15,-7 7-2 16,-3 3 8-16,-1-2 6 16,-3 2-6-16,4-13-2 15,3 1-2-15,4-13-1 16,3-12-2-16,14-10-1 15,7-13-3-15,11-2 1 16,7-7-4-16,-7 6-2 16,3-2 2-16,-10 5 2 15,-11 7-42-15,0 0-19 16,-6 6-100-16</inkml:trace>
  <inkml:trace contextRef="#ctx0" brushRef="#br0" timeOffset="52572.84">24352 3456 272 0,'0'0'101'0,"4"0"-78"0,-8-3 4 0,4 3-1 16,0 0-8-16,0 0 1 16,0 0 1-16,4 0 2 15,-1 3-12-15,4-3 8 0,0 0 4 16,-3 0 0-16,3 0 1 16,0 3-6-16,4-3-2 15,-1 0-3-15,4 0 2 16,4 0-9-16,3 0-6 15,4 0 3-15,0 0 0 0,-1 0-3 16,-3 0 1-16,-3 0-46 16,-7 4-22-16,-11 2-69 15,-7 6-67 1,-4 17 68-16</inkml:trace>
  <inkml:trace contextRef="#ctx0" brushRef="#br0" timeOffset="52778.8">24335 3739 296 0,'0'3'112'0,"7"-6"-87"0,7-4 7 0,-4 4-5 16,4-3-11-16,8-4-1 16,2 1-12-16,5 3-1 15,-5 6-2 1,-3 0-7-16,-3 6 0 0,-4 3-50 0,-7 7-19 15,4-3-50 1</inkml:trace>
  <inkml:trace contextRef="#ctx0" brushRef="#br0" timeOffset="54269.66">25245 2901 192 0,'3'-12'71'0,"1"12"-55"0,-1-16 6 0,1 7 2 16,-1 6-2-16,1-4 4 0,-1-2 1 16,1 0 1-16,0-1-15 15,-1 7 5-15,-3 0 5 0,0-7 1 16,0 4 1-16,-3 3-1 16,-1 6 0-16,-3 7-9 15,0 2-4-15,-4 16-4 16,-3 1-2-16,0 2-1 15,-4 3 0-15,1 4 0 16,3 6 0-16,0 3 0 16,7 9 0-16,7-12 2 15,7 0 1-15,7-16-6 16,3 1 0-16,5-11 1 16,-1-5 1-16,0-7-6 15,-4 1-2-15,-2-7-45 0,-5 0-16 16,-3-4-84-1,0 1-51-15,-7-3 90 16</inkml:trace>
  <inkml:trace contextRef="#ctx0" brushRef="#br0" timeOffset="54586.33">25650 2854 272 0,'-3'0'101'0,"6"0"-78"0,-3 7 6 0,0-4-2 0,-3 3-4 15,-4 13 1-15,-4-10-2 16,-3 7-2-16,-3 3-10 15,-5 0-2-15,1 6 2 0,0 0-6 16,0 0-2-16,0 3-4 16,3 0 1-16,0 0-10 15,4-2-3-15,4-5-35 0,3-2-15 16,0-6-73 0</inkml:trace>
  <inkml:trace contextRef="#ctx0" brushRef="#br0" timeOffset="54841.51">25389 2942 272 0,'-3'0'101'0,"6"0"-78"0,4 6 4 0,-3-2-1 16,3 2-6-16,0 3 0 15,4 1-6-15,-1 2-4 16,1 10-5-16,-1-6-2 0,1 6 1 0,3 0-5 16,0 0-1-16,0 0-21 15,0 0-10-15,1-4-102 16,2-2-48 0,-3 0 93-16</inkml:trace>
  <inkml:trace contextRef="#ctx0" brushRef="#br0" timeOffset="55066.55">25739 2942 264 0,'0'-6'101'0,"0"6"-78"0,3 6 15 0,1-3 2 15,-1 4-13 1,-3 8-3-16,4-2-12 15,-1 6-3-15,1 3-5 0,3 3-3 0,0 0 0 16,0 0-4-16,0 3 2 16,0-3-45-16,0-3-20 15,4-3-70 1</inkml:trace>
  <inkml:trace contextRef="#ctx0" brushRef="#br0" timeOffset="55260.02">25682 3042 244 0,'-10'-6'90'15,"13"6"-70"-15,8-3 2 0,-1 3-6 0,4 0-11 16,4 0-3-16,3-3 1 16,4 3 0-16,0 0-1 15,-1 0-4-15,1 0 1 0,-4 0-6 16,-3 0-3-16</inkml:trace>
  <inkml:trace contextRef="#ctx0" brushRef="#br0" timeOffset="55546.84">26053 2911 288 0,'-7'-22'107'0,"7"6"-83"0,-4 4 8 0,4 5-2 16,0 7-5-16,7 0 2 16,0 0 5-16,0 10 2 15,4 9-18-15,-1-1 4 0,1 7 3 16,-4 1-8-16,4 2-3 16,-1 13-10-16,1-4-1 15,-1 7-1-15,1-3 0 16,0-7-25-16,-1-5-10 15,1-14-26-15,-1-5-10 16,1-1-68 0,-1-9-45-16,-2-3 81 0</inkml:trace>
  <inkml:trace contextRef="#ctx0" brushRef="#br0" timeOffset="56264.47">26321 2635 244 0,'-4'-19'90'0,"8"13"-70"0,-1 0 15 16,1 2 2-16,-4 4-6 16,0 0 2-16,3 0-4 15,1 0 2-15,3 4-17 16,4 8 7-16,-4 10 3 0,3 12 1 0,1 14 2 15,-1 2-2-15,1 0 0 16,-1 0-10-16,-2 6-4 16,-8 7-4-16,-4 3-2 15,-3 0-3-15,-4-7-2 16,1-8-2-16,-1-8 1 16,1-8-8-16,3-7-2 15,3-9-27-15,1-3-11 16,3-7-9-16,3-3-5 15,4-6-95 1</inkml:trace>
  <inkml:trace contextRef="#ctx0" brushRef="#br0" timeOffset="57210.05">26829 2585 232 0,'0'-13'88'0,"3"7"-69"0,1-4 13 0,-4 10 0 16,0 0-2-16,-4-6 4 16,1 6-5-16,-4 6-3 15,0 4-14-15,-4-1 1 0,-3 20 3 16,-4 11 1-16,-3 17 1 0,0 2 0 16,0 1-2-16,7 3-6 15,3 2-2-15,11 8-2 16,7-11 1-1,7-2-4-15,4-10-2 16,0-6 0-16,3-7-1 16,0-11 0-16,-3-4 2 0,-4-7-17 15,-4-5-6-15,-3-4-34 16,-3-3-13-16</inkml:trace>
  <inkml:trace contextRef="#ctx0" brushRef="#br0" timeOffset="57677.72">27129 2801 296 0,'3'-6'112'16,"-3"3"-87"-16,4 3 4 0,-4 0-4 0,0 0-4 16,0 3 4-16,-4 6-7 15,-3 7-3-15,-3 0-8 16,-8 9-5-16,-3 3 1 0,-4-3-2 16,0 3 2-16,1-3-2 15,2-3-1-15,1 0-2 16,4 0 1-16,3 0-6 15,3-9-3-15,4-4-19 16,3 0-6-16,4-2-33 0,0-4-11 16,7-3-38-1</inkml:trace>
  <inkml:trace contextRef="#ctx0" brushRef="#br0" timeOffset="57921.47">26913 2698 244 0,'-7'-26'93'0,"7"23"-72"0,4 3 7 0,3 0 0 15,4 10-8-15,-1 2 0 16,4 7 2-16,4 9 3 0,0 10-13 16,-1-4 0-16,1 1 1 0,-4 3-5 15,0-4-2-15,0 1-3 16,0-7-3-16,0 6-6 15,0-6-1-15,1-6-48 16,-1-3-20-16,0-6-59 16</inkml:trace>
  <inkml:trace contextRef="#ctx0" brushRef="#br0" timeOffset="58082.9">27203 2945 272 0,'10'0'101'0,"4"0"-78"0,8 0-7 0,-8 0-8 16,3 0-11-16,8 3 2 15,3 1-12-15,4-4-5 16,-4 6-91-16,-3-3-43 16</inkml:trace>
  <inkml:trace contextRef="#ctx0" brushRef="#br0" timeOffset="58371.69">27584 2701 296 0,'0'-3'112'0,"0"3"-87"0,3 3 15 16,1-3 1-16,-1 9-3 15,1 1 2-15,-1 15-9 16,-3 6-4-16,0 3-15 16,0 1-8-16,0 9 0 0,0-13-5 15,4 1 0-15,-1 5 1 16,4-2 0-16,1-1-25 16,-5-6-10-16,1-3-37 15,-1-3-17-15,-3-9-57 16</inkml:trace>
  <inkml:trace contextRef="#ctx0" brushRef="#br0" timeOffset="58650.98">27742 2572 296 0,'4'3'110'0,"0"13"-86"0,-1 6 13 0,1-6 2 16,-1 12-3-16,4 13 2 15,0 6-3-15,0 0-1 16,4-3-19-16,-1 9-9 0,1-9-2 16,-4 0-3-16,0 0-1 0,-3-1 1 15,-4-5 1-15,-4-3-39 16,-3-4-14-16,-4-3-24 15,-3-3-8-15,0 3-57 16</inkml:trace>
  <inkml:trace contextRef="#ctx0" brushRef="#br0" timeOffset="59324.65">25361 3616 208 0,'-7'-9'77'0,"7"9"-60"0,-3 0 10 0,3 0 1 0,0 0-3 16,-4 0 2-16,1-10 0 15,3 10 3-15,0 0-16 16,0 0 5-16,0 0 2 0,7 0 4 16,3-9 4-16,1 3-4 15,3 0-3-15,4 2-4 16,3 1 1-16,10 0-4 15,12 3-1-15,13 0 0 16,11 0 2-16,21-3-1 16,32 3 1-16,11-9-2 15,38 2-1-15,1 4-7 16,24-3-4-16,-11 3 1 16,-10 3 2-16,-4 0-4 0,-14 0-1 15,-20 3 2-15,-23-3 1 16,-20 3-1-16,-18-3 1 15,-14 0-2-15,-21 0 2 16,-14 3-4-16,-11 0 0 16,-11 4-37-16,-3-7-14 15,-3 3-36-15,-4 3-12 16,-4-3-70 0</inkml:trace>
  <inkml:trace contextRef="#ctx0" brushRef="#br0" timeOffset="59791.84">26353 3902 212 0,'10'-7'79'0,"-3"-2"-61"0,0 9 17 0,-3-9 3 15,-1 9 0-15,-3 0 2 16,0 0 0-16,0 0 0 15,0 0-22-15,-3 9 5 0,-1 0 4 16,-3 4-4-16,-3 3-1 16,-8 2-10-16,0 4-5 15,-3-3-4-15,-7 9-3 16,0 4 1-16,-1 2-1 16,1-2-3-16,0 5 2 15,3-5-1-15,4-7 0 16,4 0-20-16,2-10-10 15,5 4-17-15,-1-9-5 16,1-4-44-16,3-3-19 16,3-3 4-16</inkml:trace>
  <inkml:trace contextRef="#ctx0" brushRef="#br0" timeOffset="60052.98">26102 3886 340 0,'-11'-19'126'0,"11"16"-98"0,4-3 3 16,0 6-3-16,3 6-4 15,3-3 3-15,1 16-3 0,3-10-3 16,3 16-11-16,-2 0-4 16,2 7 0-16,-3 9-3 15,0 3-2-15,1-1-3 0,-1-2 1 16,0 0-1-16,0-7 0 15,0-12-36-15,0-3-16 16,0-9-44-16,4-1-18 16,7-18-13-1</inkml:trace>
  <inkml:trace contextRef="#ctx0" brushRef="#br0" timeOffset="60396.63">26656 3917 280 0,'-4'-3'107'0,"4"0"-83"0,4 3 10 15,-4 0 2-15,3 0-7 16,1 3 3-16,3 7-5 16,0 2 1-16,-3 7-16 15,3 3-2-15,-4 9-3 0,4 7-1 0,-3 3 1 16,-1-1-4-16,1 1 0 16,-4-6-1-16,3-10-2 15,1-3-28-15,-1-10-14 16,1-6-38-16,-1-2-14 15,1-14-41 1</inkml:trace>
  <inkml:trace contextRef="#ctx0" brushRef="#br0" timeOffset="60592.17">26525 4040 304 0,'0'9'112'0,"11"-6"-87"0,10 7-4 0,-7-7-10 0,7 0-7 16,8 3 2-16,-1-3-3 16,0 0-2-16,0-3 0 15,1-3-6-15,-1-3 1 0,-4 0-62 16,5 3-28-16,-1 3-18 16</inkml:trace>
  <inkml:trace contextRef="#ctx0" brushRef="#br0" timeOffset="60934.02">26945 3930 276 0,'-3'0'104'0,"6"0"-81"0,1 0 14 0,3 0-1 16,3 0-6-16,4 3 2 15,4 0 10 1,3 3 6-16,0 4-25 0,-3 2 5 0,0 4 2 15,-4 3-5-15,-7 3-2 16,-7 6-9-16,-7 6-4 16,-7 1-5-16,0-1-4 15,-4-2 0-15,4-4 1 16,3-6-3-16,4-3 0 16,4-4 1-16,6-2 2 15,8 3 1-15,6-7 1 16,8-3-5-16,3-3 1 15,4-3-2-15,0-3-2 16,0-3-17-16,-8 0-9 16,-3 0-39-16,-3 2-19 15,-4 4-94 1</inkml:trace>
  <inkml:trace contextRef="#ctx0" brushRef="#br0" timeOffset="62062.3">28099 3500 276 0,'-4'-3'104'0,"1"3"-81"0,-1-6 12 16,4 6 0-16,0 0-10 15,-3 0 0-15,3 0-10 16,0 0-4-16,0 6-6 16,0-3-4-16,3-3 0 0,1 0-1 15,3 0 2-15,-4 0-3 0,4 0-2 16,-3 0 4-16,-1-3 3 15,1-3 3 1,-1-4 1-16,-3 7 4 16,0-3 3-16,-3 6-4 15,-4-3-1-15,0 3-4 0,0 0-1 16,0 3-6-16,0-3-1 16,3 6 1-16,1-3 0 15,-1-3 1-15,4 7 0 16,0-4-3-16,0 3 2 15,0-3 1-15,0 7 2 16,-3-1-12-16,-5-6-3 16,1 3-40-16,4-2-18 15,-1 5-80-15</inkml:trace>
  <inkml:trace contextRef="#ctx0" brushRef="#br0" timeOffset="63861.37">29065 2836 224 0,'4'-10'85'0,"-1"10"-66"0,1-6 14 16,-4 6 4-16,0 0-4 16,0 0 3-16,0 0-9 15,-4 0-2-15,-3 6-14 16,0 4 2-16,-3 8 3 0,-8-2-2 16,0 6 0-16,-3 0-4 15,-3 0 1-15,-1 3-4 16,0 0 1-16,-3 3-5 15,0 0-2-15,7 1 0 16,-1-4-1-16,5 3-3 16,3 0 2-16,3-3 1 0,4-12 0 15,0-1-14 1,3-5-3-16,4-4-24 16,0-3-9-16,0-6-56 0,4-1-23 15,3 4 20 1</inkml:trace>
  <inkml:trace contextRef="#ctx0" brushRef="#br0" timeOffset="64118.62">28755 2861 268 0,'3'-7'101'0,"1"-2"-78"0,3 0 13 0,0 9 0 0,0 0-6 15,4 0 2-15,-1 9-3 16,-3 0 0-16,0 7-16 16,0 12-6-16,4-6 0 0,0 3-6 15,3 0-1-15,3 0 0 16,1 1 0-16,3-1-25 16,0-3-8-16,1-4-36 15,-1-2-14-15,-4-3-49 16</inkml:trace>
  <inkml:trace contextRef="#ctx0" brushRef="#br0" timeOffset="64351.84">29104 2995 296 0,'-3'0'112'0,"13"4"-87"0,8-8-2 0,-8 4-6 16,5 0-13-16,2 0 0 16,1 4-2-16,3-4-2 15,0 3 1-15,-3 0-10 0,-1 3-2 16,-2-6-62-16,-5 10-27 16,4-7-6-16</inkml:trace>
  <inkml:trace contextRef="#ctx0" brushRef="#br0" timeOffset="64714.05">29415 2854 220 0,'3'-18'82'0,"1"8"-64"0,-1 4 11 16,4-4 2-16,0 4-6 15,4 3 3-15,3-6 4 16,4 2 2-16,-1 4-18 15,1 6 8-15,-4 4 6 0,0 5 1 0,-3 10 2 16,-8 6-3 0,-3-3 1-16,-7 1-6 0,-7 2-3 15,-4-9-8-15,1 6-4 16,-1-7-3-16,4-2-2 16,3 0-3-16,4-4-2 15,4 4-2-15,6-7 1 16,8-2 1-16,3-1 2 15,4 3-3-15,-1 1 0 16,1-4 1-16,0-3 0 16,-1 3-22-16,-3-2-8 15,-3-4-34-15,-4 0-13 16,-7 6-64 0,-3 6-66-16,-8-2 69 15</inkml:trace>
  <inkml:trace contextRef="#ctx0" brushRef="#br0" timeOffset="65137.65">28536 3397 260 0,'0'0'96'0,"0"0"-75"0,4 0 12 0,-4 0 0 15,0 0 2-15,0 0 3 16,0 0-3-16,7 0-1 16,3 0-19-16,4 0 4 0,4 0 4 15,7 0-1-15,10 0 1 16,18-6-6-16,21 2 0 15,7-8-6-15,7 9 1 16,8-4-14-16,10 7-3 16,-8 0 6-16,-13 0 4 15,-11 7-2-15,-14-4 0 16,-11-3-3-16,-10 0-1 16,-7 0 3-16,-7 0 1 15,-8 0-28-15,-6 0-10 16,-4 0-38-16,-7 0-14 15,-11 0-82-15</inkml:trace>
  <inkml:trace contextRef="#ctx0" brushRef="#br0" timeOffset="65540.28">28797 3616 260 0,'25'-19'99'0,"-11"10"-77"0,7 0 24 0,-10 2 6 15,3 1-10-15,-3 3-2 16,-4 3-3-16,-4 0-1 15,-3 0-19-15,-3 0 1 0,-8 9 0 16,-10 4-8-16,3 9-1 16,-3 3-1-16,0 3 0 15,0 4-7-15,0-1 0 16,3-3-1-16,0 3 0 16,1-5 0-16,-1-1 0 15,4-3-7-15,0-4 0 16,3-5-28-16,1 3-12 0,-1-7-17 15,4-3-6-15,0-3-72 16,3 1-44 0,1-11 87-16</inkml:trace>
  <inkml:trace contextRef="#ctx0" brushRef="#br0" timeOffset="65785.8">28674 3579 264 0,'-4'-22'101'0,"4"19"-78"0,4 3 13 16,-4 0 2-16,7 0 0 16,0 3 2-16,0 6-9 15,4 7-2-15,-1 9-16 0,1 9 5 0,-1-2 5 16,1 2-8-16,-1 1-3 16,1-7-7-16,3 3-4 15,0-6-3-15,0 0 1 16,0-12-37-16,1 0-14 15,-1-4-45-15,3 0-16 16,1-9-22 0</inkml:trace>
  <inkml:trace contextRef="#ctx0" brushRef="#br0" timeOffset="66000.67">29083 3591 372 0,'-4'0'140'0,"8"6"-109"0,-4 4 7 0,4-1-6 0,-1 16-14 16,4-6-3-16,0 6-8 15,0 10-3-15,0-7-2 16,0 0-2-16,0 4 3 0,0-14-13 16,-3 7-3-16,0-9-43 15,-1-6-17-15</inkml:trace>
  <inkml:trace contextRef="#ctx0" brushRef="#br0" timeOffset="66191.39">28960 3692 288 0,'-11'3'110'0,"22"0"-86"0,13 6 0 0,-6-6-4 15,7 0-14-15,3 4-3 16,4-7-5-16,-4 0 1 16,0 0 1-16,0 0-20 0,-3 0-7 15,-4 0-96 1</inkml:trace>
  <inkml:trace contextRef="#ctx0" brushRef="#br0" timeOffset="66448.34">29376 3582 340 0,'-11'-3'126'0,"11"3"-98"0,0 0 6 16,4 0-6-16,-1 6-1 16,1 6 6-16,-1 4-5 15,1 15-2-15,-1 4-14 16,1 6-5-16,-1-4-1 0,1-2-5 15,3-1-1-15,0-2-5 16,0-4 1-16,4-9-36 16,-1-4-13-16,1-2-19 15,-1-4-6-15,1-2-64 16</inkml:trace>
  <inkml:trace contextRef="#ctx0" brushRef="#br0" timeOffset="67640.07">30039 3456 244 0,'-3'-6'90'0,"3"3"-70"0,-4 3 17 0,4 0 2 15,-4 0-6-15,1 0 1 16,-1 3-13-16,1 0-3 0,-1 0-10 16,1 0 4-16,6 1 12 15,4 2-1-15,4-3-3 16,0-3-1-16,3-3-4 16,0-3-1-16,0 2-2 15,0-2 0-15,-3-3-2 16,-4-1 1-16,0 1 0 15,-4 3 1-15,-3 3-4 16,-3 3 0-16,-4 3-5 16,-4 3-2-16,0 0 0 15,4 4 1-15,4-7-3 16,3 3-2-16,3-3-1 16,4 0 3-16,1-3-24 15,-1 0-9-15,0 0-53 16,0 0-23-16,3 0-56 15</inkml:trace>
  <inkml:trace contextRef="#ctx0" brushRef="#br0" timeOffset="68888.09">30346 3481 240 0,'-4'0'90'15,"4"7"-70"-15,0-7 8 0,0 0 0 0,0 0-2 16,0 0 2-16,0 0 0 15,0 0 0-15,0 0-15 16,0 0 3-16,0 0 4 0,0 0-2 16,4 0 1-16,-4 0 1 15,11 0 0-15,-1 0-7 16,4 0 0-16,0 0-6 16,0 0-2-16,1 0 0 15,-1 0 1-15,0 0 3 16,0 0 2-16,0 0-3 0,0 0 0 15,0 0 1-15,0 3 2 16,0-3-3-16,4 0-3 16,3 0 0-16,4 0 1 15,7 0-1-15,10 0 2 16,11 0 0-16,7 0 1 16,3 0 0-16,1 0 2 15,3 0-1-15,14 0 0 16,7 0-5-16,0 0-3 15,-3 0 0-15,10 0 1 16,8-10-1-16,-1 7 2 16,-7-3-2-16,-7-3-1 15,1 5-2-15,2-2 1 0,1 3 3 16,-11 0 1 0,-7 3-1-16,-10 0-2 15,-8 0-2-15,-3 0 1 0,-7 0 1 16,0 0 2-16,-4 0-1 15,-3 0-1-15,0 0 1 16,-4 0-1-16,4 3 0 16,-7-3 2-16,-1 0-1 15,-2 0-1-15,-5 3-2 16,-2-3 1-16,-1 0 1 16,-4 0 2-16,1 3-1 15,-4-3-1-15,-3 0 1 16,-1 0-1-16,-3 0-3 15,0 0 2-15,0 0-8 0,-3 0-2 16,-4 0-5-16,3 0-1 16,-3 0 3-16,4 0 1 15,3 3 1-15,-3-3 0 16,-1 0 4-16,-3 0 3 16,7 0-2-16,-7 0 2 15,0 0-30-15,0 0-12 16,0-3-60-16,0 0-24 15,0-3-15 1</inkml:trace>
  <inkml:trace contextRef="#ctx0" brushRef="#br0" timeOffset="70572.56">6022 7115 228 0,'-14'-9'88'0,"7"9"-69"0,0 0 11 15,3 0 1-15,-3 6-6 16,0-3 0-16,4 7-2 0,-1-4 0 16,0 0-13-16,4 1 1 0,4-1 0 15,7-6 0-15,6-3 3 16,11-3-5-16,-3-1-1 16,7-2 0-16,0 9 2 15,6 0-5-15,-9 12-1 16,6 7 4-16,-3 3 3 15,-1 3 0-15,-13 3 3 16,-4 7-1-16,-3-1 2 16,-11 4-6-16,-4 12-1 15,-6 4-4-15,-1-14-3 16,4-5 2-16,0 6 0 16,-11 6-1-16,8-19-2 15,3-3-2-15,3-3 1 0,1-3 1 16,6-4 0-1,1-5 0-15,13-1 2 0,1 1-1 16,7-4-1-16,10-3 1 16,0 6 1-16,-3-2-1 15,-11-1-1-15,-3-3-37 16,-1 3-17-16,-2-3-125 16</inkml:trace>
  <inkml:trace contextRef="#ctx0" brushRef="#br0" timeOffset="71006.3">6643 7291 308 0,'7'0'115'0,"-4"0"-89"0,1-3 16 0,-4 3 2 16,0 0-13-16,0 0-1 16,0 0-6-16,0 0-3 15,3-6-11-15,-3-4-4 0,8-2-2 16,-1-10 0-16,3-13 0 16,4-2-2-16,4-4-2 15,3 0 3-15,4 7 0 16,3 2 3-16,0 4 1 15,0 9-3-15,-3 10-3 0,-4 9 2 16,-3 6 2-16,-4 13-2 16,-3 9-2-16,-1 7 0 15,-3-1 1-15,0-3-1 16,0-2-1-16,0-7-21 16,4-4-11-16,-4-5-24 15,4-7-10-15,-4 4-39 16,0-10-78-1</inkml:trace>
  <inkml:trace contextRef="#ctx0" brushRef="#br0" timeOffset="71544.19">7183 6902 316 0,'-11'-9'118'0,"7"6"-92"0,-3 0 11 0,4 3-3 15,3 0-17-15,-7 3-4 16,-7 3-11-16,3 7-1 16,1 5-1-16,-5 14 0 0,5 8 2 15,-1 4-3-15,4 0-2 0,4-6 2 16,3 3 0-16,3-10 1 15,8-6 2-15,-1-6 3 16,4 0 4-16,4-10 0 16,0-6 2-16,-1-6 3 15,1-16 3-15,0-9-3 16,3-19 0-16,-4-6-6 16,1-1-3-16,-4 1 2 15,-3 0 0-15,-8-4-1 16,-6-5-1-16,-8-1-1 15,1 3 0-15,-4 17 0 16,3 8 2-16,0 13-3 16,1 16 0-16,-1 21-3 0,4 11-3 15,4 8-1-15,3 7 3 16,0 3 0-16,3 6 1 16,4 13-3-16,4 2 2 15,3 4 3-15,0-12 1 16,4-4-8-16,3-9-2 15,-11-9-34-15,5-7-13 16,-5-9-23-16,-3-7-9 16,0-2-58-1</inkml:trace>
  <inkml:trace contextRef="#ctx0" brushRef="#br0" timeOffset="71837.25">6678 7445 260 0,'0'-3'99'0,"7"-1"-77"0,7 4 15 16,-7-3 3-16,7 0-7 15,8 0 3-15,13 0-7 16,7-3-1-16,15-1-15 15,6-2-3-15,1-7-3 0,6-6-3 16,15 10-1-16,-11-4-1 16,0 10-2-16,-10 0-13 15,-8 2-4-15,-10 4-37 16,-14 7-16-16,-4 8-78 16</inkml:trace>
  <inkml:trace contextRef="#ctx0" brushRef="#br0" timeOffset="72385.35">5779 8272 228 0,'-8'-3'85'0,"8"3"-66"0,-7-6 12 16,7 6 1-16,0 0-11 16,0 0-1-16,0 0-8 15,0 0 0-15,11-3-7 16,0 3 6-16,3-6 4 0,0 6 4 16,39-13 3-16,31-15-3 15,22-13 0-15,32-12-6 0,6 0 0 16,43-1 5-1,7 1 3-15,39 3-2 0,18 6 1 16,6 3-11-16,18 7-3 16,-21 5 0-16,7-2 1 15,-24 3 8-15,6-4 4 16,-35-2-3-16,-28 3-1 16,-21-1-9-16,-32 7-4 15,-32 3-52-15,-28 3-21 16,-28 4-40-16,-21 5-16 15,-18 17-19 1</inkml:trace>
  <inkml:trace contextRef="#ctx0" brushRef="#br0" timeOffset="72974.42">6004 8696 252 0,'-10'3'93'0,"10"-3"-72"0,3 0 5 0,4 0-3 0,4 0-2 16,10-3 2-16,0-4-1 15,7-5-2-15,8-7-10 16,13 0-2-16,11-6 2 0,14-6-6 15,7 3-2-15,-3 3-1 16,-4-1-1-16,4 8 0 16,-1 2 0-16,-6 7 0 15,-11 2 2-15,-14 4-25 16,-8 6-12-16,-20 7-55 16,-7 9-24-16,-15 2 8 15</inkml:trace>
  <inkml:trace contextRef="#ctx0" brushRef="#br0" timeOffset="73287.87">6410 8608 288 0,'-4'-3'107'0,"4"3"-83"0,4 3 2 0,0 0-6 0,3 7-2 16,7 5 1-16,0-2-4 16,-4 2 1-16,8 14-9 15,7 21 0-15,-1 16 3 0,-6 15-6 16,-4-6 0-16,0-6-4 16,-3 0-1-16,-1-6 1 15,1-10 2-15,0-9-3 16,-1-12 0-16,1-14-26 15,3-2-9-15,-4-16-22 16,1-3-8-16,3-10-56 16</inkml:trace>
  <inkml:trace contextRef="#ctx0" brushRef="#br0" timeOffset="73754.22">6862 9025 216 0,'-8'-16'82'0,"5"10"-64"0,-4-3 13 0,3 6 3 16,1-1-5-16,-1 1 3 0,-3 6-16 16,-7 10-4-16,0 3-8 15,3 12-1-15,4 3 1 0,0 1-2 16,0-1 1-16,14 0 2 16,4-6 2-16,3-6-1 15,7-9-1-15,-3-1 1 16,17-9 3-16,11-3 5 15,-4-7 1-15,-3-5-2 16,-11-1 0-16,-10 3-1 16,0-12 0-16,-4 3-4 15,-7-3 0-15,-7-6-5 16,-7 3 0-16,-7 9-1 16,0 6 1-16,-1 4-29 15,-6 6-11-15,-3 6-31 16,6 3-10-16,7 7-57 15</inkml:trace>
  <inkml:trace contextRef="#ctx0" brushRef="#br0" timeOffset="73975.03">7204 8915 304 0,'3'-6'112'0,"1"6"-87"0,-1 9 15 0,-3-9 1 15,7 19-19-15,4 25-4 16,7 9-9-16,3 4-4 16,0 2-2-16,4 10-3 0,-1 13 3 0,-3-1-4 15,-3-5 0-15,-4-7-1 16,4-10-2-16,-11-5-35 16,0-17-16-16,-3-9-91 15</inkml:trace>
  <inkml:trace contextRef="#ctx0" brushRef="#br0" timeOffset="74291.53">7211 9175 240 0,'-7'0'90'0,"7"0"-70"0,7 4-3 0,0-4-7 15,7 6 7-15,7-6 8 16,11-6 5-1,7-13 4-15,7-3-18 0,6-13 4 0,-6-2 3 16,-3-4 3-16,-15 10 2 16,-7 6-7-16,0-7-2 15,-3-9-5-15,-8 1 1 16,-10 8-8-16,-7 1-2 16,-14 12-3-16,-14 0 1 15,-18 4-13-15,-3 5-6 16,-1 7-16-16,8 6-7 15,3 10-15-15,14-1-3 16,4-2-19-16,-4 9-4 16,-3 28-28-16</inkml:trace>
  <inkml:trace contextRef="#ctx0" brushRef="#br0" timeOffset="74592.36">6258 9643 296 0,'7'12'110'0,"15"-9"-86"0,9 0 13 15,-3-3 0-15,18-3-11 0,14-9-1 16,11-13-8-16,17-7-2 15,21-5-9-15,4-4-2 0,14 0 0 16,11 7-2-16,-8 6-2 16,-3 6 3-16,7 3 2 15,-10 0-7-15,-15 6 0 16,-17 1-35-16,-14 2-13 16,-8 1-107-1</inkml:trace>
  <inkml:trace contextRef="#ctx0" brushRef="#br0" timeOffset="75011.6">7045 9994 264 0,'7'-35'101'0,"-7"26"-78"0,0 0 11 15,0 9 1-15,-3 0-8 0,-1 6-1 16,-3 6-12-16,3 17-6 16,-10 5-5-16,0 1-5 0,0 8 1 15,-4 4 1-15,-3 13 2 16,0 9-1-16,0 0-1 16,0 0 1-16,3-13-1 15,4-9-25-15,3-9-8 16,4-7-98-1,7-12-52-15,4-12 85 16</inkml:trace>
  <inkml:trace contextRef="#ctx0" brushRef="#br0" timeOffset="75274.88">6759 10000 216 0,'-3'-3'82'0,"3"0"-64"0,3 3 18 16,-3 0 2-16,7 3-5 16,4 6 1-16,-4 4-8 15,7 9-2-15,7 3-13 16,4 9-2-16,3 4 1 0,4 6-6 16,-4 9-2-16,4 4-1 15,0 2-1-15,-1-2-5 16,-6-7 1-16,3-6-44 0,-3-10-21 15,0-2-63 1</inkml:trace>
  <inkml:trace contextRef="#ctx0" brushRef="#br0" timeOffset="76191.82">7299 10182 288 0,'-18'0'107'0,"18"0"-83"0,0 0-5 0,0 0-6 16,7 0 5-16,8 0 8 15,6 0-7-15,7-3-1 16,7-3-10-16,8 2-5 0,-12 1 0 15,-3 0 0-15,11-6 1 16,0-1-5-16,3 1 1 16,1 3-27-16,-8-1-11 15,4-2-107 1</inkml:trace>
  <inkml:trace contextRef="#ctx0" brushRef="#br0" timeOffset="76577.78">7842 9787 256 0,'-3'-3'96'0,"13"-7"-75"0,8-5 8 15,-4 8-1-15,7-2 0 16,0 0 6-16,8 2-2 15,2 4 3-15,-2 3-19 16,-1 6 8-16,-3 7 4 0,-4 9-4 0,-4 9-2 16,-3 13-12-16,-7 10-4 15,-3 2-2-15,-4-3 2 16,0-3-5-16,-4-3-1 16,4-6 0-16,0-9 2 15,4-4-3-15,3-3 0 16,4-9 1-16,3-4 2 15,7-2-1-15,7-4-1 16,0-3 1-16,1-3 1 16,-1 0-23-16,-3 0-8 15,-4 0-39-15,-7-3-14 16,0 3-78 0</inkml:trace>
  <inkml:trace contextRef="#ctx0" brushRef="#br0" timeOffset="83512.09">6735 11649 208 0,'-8'-12'77'0,"5"2"-60"0,3 1 8 0,0 6 0 16,0-3-4-16,0 3-1 15,0 3-2-15,0 0-1 16,3 3-9-16,5 15 4 0,-1 4 3 16,3 13-5-16,4 15-1 15,4 13-3-15,-4-1 1 16,0 4-2-16,0-9 0 15,-3-1 1-15,-4-2 3 16,0-7-2-16,-4 3 1 16,1-6-3-16,0-13 2 15,-1 0-2-15,-3-9 0 16,4-3-6-16,-1-6 1 16,4-1-2-16,0-2 0 15,7-4 2-15,-3-3 0 16,10-3 0-16,4-3 0 15,-1-3 0-15,1-7 0 16,3-3 0-16,-3-2 2 0,0-8-1 16,-4-8 2-16,0 3-2 15,-3-10-1-15,-4-6 3 16,-4-3 0-16,-2-1-1 16,-8 1 1-16,-4 6-2 15,-7 7 2-15,-6 2-2 16,-11 4 2-16,-11 9-2 15,-4 3-1-15,-10 7 3 16,11 8 0-16,7 8-1 16,-4 2-2-16,11 3-2 15,7 1 1-15,7-4-4 16,7-6 1-16,10-9-3 16,11-7 2-16,11-9 5 15,10-7 4-15,4-8-1 0,0-14-2 16,0-8 2-16,-1-1 2 15,-13 3 0-15,-4 7 2 16,-7 0-4-16,-7 12-2 16,-7 3 2-16,-10 1 2 15,-11 9-2-15,-8 6 0 16,-6 3-3-16,-4 9-1 16,1 7-1-16,2 10 0 15,8 5-3-15,7 7 1 16,10 6-29-16,8 9-13 15,13 17-108-15</inkml:trace>
  <inkml:trace contextRef="#ctx0" brushRef="#br0" timeOffset="84021.71">7542 11841 212 0,'-3'-25'79'0,"-1"15"-61"0,1-2 19 0,3 5 4 16,0 4-10-16,-4 0-1 15,-6 3-11-15,-1 3-1 16,-3 3-11-16,0 7 2 0,0 6 2 15,-4 6-2-15,4 13 2 16,0-1-8-16,7 4-2 16,3 0 3-16,8-4 2 15,6 1-2-15,12-7-1 16,6-6 1-16,7-12 2 16,4-1-1-16,0-12 0 15,0-12 5-15,3-1 6 16,0-12 1-16,-3-15-1 15,-4-11-2-15,-10-2-1 16,-11 6 1-16,-10 6 2 0,-15 4-5 16,-10 8-1-16,-4 7-6 15,-10 4-1-15,-7 5-3 16,-4 7-1-16,0 6-1 16,7 9-2-16,11 4-11 15,7 2-2-15,14-2-23 16,17 0-9-16,8-7-18 15,7-3-9-15,10 0-66 16</inkml:trace>
  <inkml:trace contextRef="#ctx0" brushRef="#br0" timeOffset="84335.49">8082 11138 236 0,'-3'-50'88'0,"3"34"-69"0,7-5 19 0,-4 14 6 16,4 7-12-16,0 7-3 16,4 8-2-16,-1 7 0 15,1 6-14-15,0 13 1 0,3 12 0 16,0 20-7-16,0 2-2 0,0 6-1 15,-3 1 0 1,-4 6-2-16,0-1-2 0,0-8 1 16,0-13-1-16,-4-13-18 15,-3-15-8-15,0-10-50 16,0-9-23-16,0-13-33 16</inkml:trace>
  <inkml:trace contextRef="#ctx0" brushRef="#br0" timeOffset="84573.8">7722 11656 264 0,'-3'-19'101'0,"13"6"-78"0,19-12 2 0,-5 10-3 16,19-11-3-16,13-8 1 15,8-7-3-15,6-3 2 16,11 4-10-16,7-1 3 0,-3 13 4 15,-11 2-4-15,-7 5-2 16,-10 5-5-16,-8 6-2 16,-7 4-1-16,-6-3-2 15,-5 9-26-15,-9 6-10 16,-1 3-116 0</inkml:trace>
  <inkml:trace contextRef="#ctx0" brushRef="#br0" timeOffset="84891.87">8237 10784 244 0,'-10'-44'93'0,"10"32"-72"0,0-4 18 16,0 16 5-16,0 0-12 15,3 9-1-15,4 1-5 16,4 15 1-16,3 22-15 16,4 22-2-16,3 3 0 0,0 9-4 15,0 29-1-15,0 3-2 16,1-6-3-16,-1-7-2 16,0 3 1-16,0-5-1 0,0-14-2 15,0-18-39 1,1-16-17-16,-1-12-86 15,3-19-42-15,1-13 93 16</inkml:trace>
  <inkml:trace contextRef="#ctx0" brushRef="#br0" timeOffset="85462.11">8671 11637 284 0,'-21'0'107'0,"18"9"-83"0,-4 10 2 0,7-6-4 0,-4 2-3 16,4 10 3-16,0 7-8 16,4-1-1-16,3-3-7 15,10-6 7-15,4-12 4 0,8-10-1 16,6-13 3-16,0-6-1 16,0-3 0-16,-6-3 2 15,-5-3 0-15,-10 3-5 16,-6-3 1-16,-12-7-7 15,-3-2-1-15,-7 2-4 16,-7 4-3-16,0 6 0 16,3 9-1-16,4 13-5 15,3 12 1-15,4 7-9 16,7 6-4-16,7 0-11 0,7 0-5 16,7 3 11-16,4-6 5 15,3-4 11-15,1-5 3 16,-1-4 3-16,-3-3 0 15,-4-6 4-15,0-6 2 16,-4-4 0-16,-2-6-1 16,-1-6 1-16,0 3 3 15,0 0 2-15,-3 4 1 16,-1 2-2-16,1 6 1 16,-1 14-2-16,1 8 2 15,-4 4-6-15,3-1-1 16,1 1-4-16,0-3-1 15,3-4 1-15,3-6 2 16,8-6-1-16,3-6 2 16,1-4-4-16,-1 4 0 0,-4 2 1 15,-2 7 0-15,-5 10-29 16,-6 2-13-16,-4 7-141 16</inkml:trace>
  <inkml:trace contextRef="#ctx0" brushRef="#br0" timeOffset="86874.73">6759 12775 236 0,'-14'0'88'0,"14"0"-69"0,0 0 8 15,4 0 1-15,6 6-4 16,11-3 3-16,8-3-2 16,16 7 0-16,12-7-14 15,10-10 2-15,21-5 1 0,25-4 1 16,7-6 1-16,28-3-6 16,14-7-2-16,8 7 0 15,10-10 0-15,-7 1 0 16,3-7 0-16,0 0 0 15,-24 0 2-15,-4-3 1 16,-3 3 3-16,-11 0-7 0,-14 0-4 16,-18 10-2-16,-14-1 1 15,-10 4-1-15,-11 6-1 16,-11 6 1-16,-13 3-1 16,-12 7-11-16,-13 9-3 15,-11 3-55-15,-7 6-22 16,-3 4-68-1</inkml:trace>
  <inkml:trace contextRef="#ctx0" brushRef="#br0" timeOffset="87898.83">8005 13120 208 0,'0'-9'79'0,"3"5"-61"0,-3 1 19 0,0 3 6 0,0 0-11 15,-3 0-3-15,-1 0-11 16,0 3-3-1,1 7-9-15,-1 5 7 0,-3 4 6 0,0 19-6 16,-3 12 0-16,-4 7-5 16,0-1 0-16,-1 0-7 15,-2-2-1-15,-4-1 0 16,-1-3 0-16,5 10 0 16,-1-13 0-16,4 0 0 15,3-10 0-15,1-8-14 16,3-7-3-16,3-13-117 15,8-9-6 1</inkml:trace>
  <inkml:trace contextRef="#ctx0" brushRef="#br0" timeOffset="88195.18">7641 13076 244 0,'4'-3'93'0,"6"0"-72"0,-3 0 9 0,0 3 2 16,4 3-7-16,7 3 3 0,6 7-3 16,8 5 2-16,3 11-15 15,4 15 0-15,3 18 1 0,-3 1-5 16,0 3-2-16,-4 0-3 15,-3-7-3-15,-4-2 1 16,-3-4-1-16,0-6-3 16,-4 0 2-16,0-12-43 15,0-10-18-15,4-7-84 16</inkml:trace>
  <inkml:trace contextRef="#ctx0" brushRef="#br0" timeOffset="88453.47">8333 13023 272 0,'-4'0'104'0,"15"3"-81"0,6 16 16 0,-6-10 1 15,3 4-9-15,4 5 2 16,3 8-13-16,4 11-4 15,-1 13-9-15,1 7-5 0,0 2 1 16,-1-2-2-16,-3-1 2 16,-3-9-4-16,0-6-2 15,-8-10-40-15,-3-2-19 16,0-1-87 0</inkml:trace>
  <inkml:trace contextRef="#ctx0" brushRef="#br0" timeOffset="88651.33">8333 13499 272 0,'0'-22'101'0,"14"7"-78"0,14-17 0 15,-10 20-6-15,10-13-8 16,7-7 0-16,0 1-3 16,4-3-1-16,4 5-3 15,-1 7-2-15,7-3 1 0,-6 6-6 16,-5 4-1-16,-6-1-50 15,-4 7-23-15,-10-1-30 16</inkml:trace>
  <inkml:trace contextRef="#ctx0" brushRef="#br0" timeOffset="88914.37">8841 12715 288 0,'-11'-9'107'0,"15"12"-83"0,3 7 17 0,0-1 2 16,3 13-6-16,4 19 1 15,8 12-4-15,2 3 1 16,1 4-19-16,0 3 2 0,3 6 0 16,-3 6-10-16,3-3-2 0,-4-9-6 15,5-7-1 1,-5-6 1-16,1-9 0 0,-4-6-31 15,-3-7-14-15,-4-6-37 16,-3-3-15-16,3-7-55 16</inkml:trace>
  <inkml:trace contextRef="#ctx0" brushRef="#br0" timeOffset="90207.1">10724 6391 180 0,'-14'-47'68'0,"11"28"-52"0,-8-9-5 0,8 12-6 16,-1-6 1-16,-3-3 4 16,0 0 1-16,0-3 3 15,3 3-7-15,1-3 0 0,3 0 3 16,0 2 0-16,0 5 2 15,0 5 0-15,0 6 2 16,0 14 4-16,3 21 3 16,1 22-5-16,0 9-1 15,-1 13-3-15,1 28 0 16,-1 26-4-16,4 11 0 16,0 39-3-16,0 15 0 15,4 32-3-15,-4 33 1 16,0-2-2-16,-3 38-1 15,-8 24 1-15,-7 1 1 16,-6 21 1-16,-4 23 1 16,-1 24-2-16,1 7 1 0,7-3-2 15,11-10-1-15,10 10 1 16,14 6-1-16,14 3 0 16,15-25 2-16,2-7-1 15,5-5-1-15,-8-19 1 16,1-23-1-16,-4-8 0 15,-4-36 0-15,-3-27 0 16,-1-16 0-16,-2-3-5 16,-12-51-1-16,-13-37-19 15,-15-31-7-15,-10-32-29 16,-3-31-12-16,-4-22-38 16</inkml:trace>
  <inkml:trace contextRef="#ctx0" brushRef="#br0" timeOffset="91216.02">11903 6375 192 0,'-28'-6'74'0,"17"3"-58"0,-7 3 9 0,11-3 2 16,0 0-3-16,0 3 1 15,0-3-3-15,0 0-2 16,0 3-10-16,3 0 2 0,1 0 2 16,-1 0-5-16,4 0-3 0,7 0 3 15,8 0 4-15,2 0-3 16,1 3 0-16,3 3-2 16,0 3 2-16,0 4-1 15,0 3 0-15,-6 2-3 16,-5 11 1-16,-3 2 0 15,-7 13 1-15,-3 0-4 16,-4-7-1-16,-4 7 1 16,0-9 2-16,1-7-3 15,3-9-2-15,0 3 0 16,0-7-1-16,3-2 0 16,1-4 0-16,3 1-3 15,3-1 0-15,4 1 2 16,4-1 0-16,3 0 1 0,4 1 0 15,-1 6 0-15,4-1 0 16,4 4 0-16,0 3 0 16,-1 3 2-16,-2 3 1 15,-8 10 10-15,-4-4 3 16,-6 1 1-16,-8-7 0 16,-3 3-3-16,-7-5 1 15,-3-8-8-15,-1 1-2 16,-3-6-3-16,0-4-2 15,-1 0 1-15,-2-2-1 16,3-4-3-16,-4-3 0 16,0-3-7-16,4-4-4 15,0-2-25-15,3 0-13 16,4-1-16-16,3 4-6 16</inkml:trace>
  <inkml:trace contextRef="#ctx0" brushRef="#br0" timeOffset="91649.51">12446 6441 268 0,'-4'0'101'0,"4"0"-78"0,0-3 15 0,0 3 2 15,-3-6-9-15,-4 6 2 16,0 0-10-16,-4-3-4 16,-3 0-11-16,0 0 1 0,3-4 2 15,1-2-4-15,3-4 1 16,3-2-7-16,8-4-1 15,3-6-2-15,7 6 0 16,4-3 2-16,-1 0 0 16,4 3-3-16,8 4 2 15,-1 5 1-15,0 7 2 16,0 6-3-16,-3 7 0 0,-4 2 1 16,0 1 2-16,1-1-1 15,-1 1 2-15,0-1-18 16,0-5-6-16,4 2-34 15,-1-9-13-15,1 0-76 16</inkml:trace>
  <inkml:trace contextRef="#ctx0" brushRef="#br0" timeOffset="92192.15">13010 6012 236 0,'0'-25'90'0,"0"18"-70"0,-3-2 15 0,3 6 0 15,-4 0-12-15,-3 3-3 16,-3 3-9-16,-1 6-5 16,1 7-3-16,-5 9 0 0,1 3 2 15,0 10 2-15,0 9 1 16,4-6 2-16,3 3 4 15,3-7-4-15,0 1 0 16,8-4-4-16,3-5-1 16,0-4 1-16,4-7 3 15,3-8 2-15,0-7 3 16,7-6-5-16,4-10-1 16,3-6-4-16,0-12-1 15,4-10-1-15,-4-12-2 0,-3-6 1 16,-7 2 1-16,-8-3-1 15,-3 7-1-15,-7-10 1 16,-7-2-1-16,-3 2 0 16,-5 13 2-16,-2 12-1 15,-1 10-1-15,4 12-2 16,0 23 1-16,0 11 3 16,0 11 1-16,3 5-4 15,1 19-1-15,-1 19 1 16,4 7 2-16,3-4 0 0,4-3-1 15,4-9 3 1,-1 0 0-16,4-10-17 0,1 0-7 16,2-9-41-16,-6-6-15 15,3-1-70 1</inkml:trace>
  <inkml:trace contextRef="#ctx0" brushRef="#br0" timeOffset="92610.6">12323 6698 200 0,'-4'-6'77'0,"4"6"-60"0,0 0 13 15,0 0 3-15,0 0-4 16,0 0 1-16,0 0-9 16,0 0 0-16,0 0-12 15,0 0 1-15,4 6 3 0,3-6 4 16,3 0 4-16,8-6-2 16,-1 3-2-16,8-6-3 15,7-4 1-15,14-3-4 16,14-6 1-16,10-3-3 15,1 3 0-15,3 0-5 16,7 7-3-16,7 2 0 16,-3 7 1-16,-7 6-1 0,-11 3-1 15,-7 0 1-15,-11 0-1 16,-7-3-14-16,-6 0-5 16,-8-3-30-16,-11-3-13 15,-6 6-92 1</inkml:trace>
  <inkml:trace contextRef="#ctx0" brushRef="#br0" timeOffset="93174.68">12428 6382 192 0,'0'-3'71'0,"0"-4"-55"0,0 7 6 0,0 0 0 16,0 0-8-16,0 0 0 15,4 3 5-15,-1 1 2 16,1 2-10-16,-1 0-2 0,1 4-2 0,-4-1-1 16,0 4-1-16,0-4-3 15,0 7 1-15,0-7-2 16,0 0 2-16,0-5-2 15,7 5 2-15,-7-3-20 16,4 1-8 0,3 2-91-16</inkml:trace>
  <inkml:trace contextRef="#ctx0" brushRef="#br0" timeOffset="93963.75">11296 7551 208 0,'-4'-12'79'0,"8"12"-61"0,7 3 10 0,-4 0 0 16,3 0 1-16,1 3 2 16,-1 1-3-16,1-1 0 15,3 3-16-15,0-2 6 0,4-1 5 16,6-3-1-16,15-9 1 15,28-13 1-15,25-6 0 16,24-16-7-16,36 4 0 16,10 2-10-16,29 4-2 15,-11-1-3-15,17 20-2 16,-13-4-2-16,-15 10 1 16,4 0 5-16,-11-1 5 15,-21 1-3-15,-17 3 2 0,-15-3-5 16,-10 2-2-16,-18 1 2 15,-17 3 0-15,-15 0-1 16,-14 0-2-16,-13 3 1 16,-12 4-1-1,-6-1-31-15,-4 0-14 0,0 1-24 16,-4-4-7-16,1 3-78 16</inkml:trace>
  <inkml:trace contextRef="#ctx0" brushRef="#br0" timeOffset="94667.71">11606 8031 204 0,'-24'-13'77'0,"17"7"-60"0,0 6 10 0,7 0 4 15,-4 0-2-15,1 0 5 16,-1 6-3-16,4-2-1 15,0-4-17-15,0 6 3 0,4-3 4 16,3 0 2-16,10 0 2 16,15-6-5-16,17-3-1 15,11-10-8-15,4 4-4 16,13-4-1-16,12 0-1 16,-1 7-5-16,-7 3 1 15,-10 6 2-15,-11 3 1 0,-15 3-1 16,-6 7 1-1,-11 5-29-15,-10 1-9 0,-7 9-47 16,-8 4-20-16,-10-10-34 31</inkml:trace>
  <inkml:trace contextRef="#ctx0" brushRef="#br0" timeOffset="94956.51">11857 8022 280 0,'0'0'107'0,"7"9"-83"0,4 10 10 0,-4-7 0 16,0 7-6-16,3 9 1 15,1 7-8-15,-1-1-2 16,-3 7-11-16,0 3-3 0,-3 6-1 15,-4 7-2-15,0 5-2 16,4-5 1-16,-1-7 1 16,4-6-28-16,0-6-9 15,4-10-23-15,3-9-8 16,4-10-64 0</inkml:trace>
  <inkml:trace contextRef="#ctx0" brushRef="#br0" timeOffset="95295.99">12238 8457 240 0,'-7'-25'90'0,"3"16"-70"0,-3-7 13 0,4 16-1 0,-1-3-6 15,-3-3 2-15,-3 6-10 16,-1 9 0-16,-3 4-11 16,3 6 2-16,1 6 4 0,3 6 2 15,7-3 0-15,10 4-7 16,8-7-3-16,7-6 1 15,3-7 3-15,4-9 0 16,-1-9 2-16,1-10 3 0,-4-6 1 16,-3-6-2-16,-7 0 0 15,-8 0-1-15,-3 3 0 16,-7 3-6-16,-7 3-2 16,-7 3-4-1,-7 0-1-15,-4 7-1 0,-3 6 0 16,3-3-20-16,4 6-8 15,7 6-20-15,7-3-7 16,7 6-18-16,11 1-5 16,6 6-45-1</inkml:trace>
  <inkml:trace contextRef="#ctx0" brushRef="#br0" timeOffset="95521.61">12591 8326 276 0,'14'-13'104'0,"-7"10"-81"0,3 0 16 0,-3 3 3 0,1 3-8 16,2 7 1-16,1 8-9 16,-1 14-2-16,4 18-13 15,0 13-7-15,1-4 0 0,-1 10-1 16,0 0 3-16,-4 6-5 16,1 7-3-16,-4-10-15 15,0-6-4-15,0-19-22 16,-3-10-8-16,-4-24-215 31,-4-13 136-31</inkml:trace>
  <inkml:trace contextRef="#ctx0" brushRef="#br0" timeOffset="95822.1">12658 8639 244 0,'14'0'93'0,"7"-9"-72"0,18-4 11 0,-18 1 3 16,7-4-1-16,4-6 4 16,3-12-4-16,8 2 0 15,6-2-19-15,-14 9 9 0,15-13 3 16,-8 1-1-16,-7-1 2 16,-10-3-3-16,-15-3 0 15,-13 0-6-15,-15 0-1 16,-6 7-10-16,-8 12-5 15,-7 3-5-15,-7 9 1 16,-3 10-15-16,-8 13-4 0,4 5-21 16,8 7-9-16,6 3-17 15,7-6-9-15,11 3-84 16</inkml:trace>
  <inkml:trace contextRef="#ctx0" brushRef="#br0" timeOffset="96180.34">11515 8896 256 0,'-32'22'96'0,"28"-15"-75"0,8-4 8 0,3-6-1 16,7-7 0-16,14-5 6 16,22 2-4-16,17-9 0 15,7 0-17-15,18 0 1 0,24 0 2 16,4-3-2-16,14 3 0 16,21-3-4-16,-3-3 1 15,14-3-2-15,7-7 0 0,-11 0-5 16,14-2-1-1,-10 2 1-15,-18 7 0 0,-3 2-16 16,-8 11-4-16,-20 5-58 16,-18 10-26-16,-22 9-57 15</inkml:trace>
  <inkml:trace contextRef="#ctx0" brushRef="#br0" timeOffset="97207.39">11839 9636 192 0,'4'-18'74'0,"-4"11"-58"0,0-2 9 15,0 3 0-15,3-1-4 16,-3 1 2-16,0-3 4 16,0 6 6-16,0-4-18 15,0 7 5-15,0 0 1 0,-3 7-3 16,-1 5 2-16,1 7 0 16,-4 6 0-16,0 0-9 15,-4 3-2-15,-3 4-3 0,-4 2-1 16,1 4-3-16,-1 3-2 15,4-1-2 1,0-2 1-16,3-4 1 16,4-2 0-16,4-7-5 15,-1-6-1-15,4-4-44 0,0-2-16 16,0-1-82 0</inkml:trace>
  <inkml:trace contextRef="#ctx0" brushRef="#br0" timeOffset="97510">11564 9636 268 0,'-3'-6'101'0,"3"6"-78"0,3 0 9 16,1 0-3-16,3 3-6 15,3 4 0-15,4 2-3 16,4 3-3-16,7 7-9 16,-1 0-1-16,5 6 3 0,-1 0-6 15,0 4-2-15,0-1-1 16,-3 0 1-16,0 3-8 16,-1-9-1-16,-2-6-31 15,-5-10-15-15,-3-6-79 16,4-6-45-16,-4-3 83 15</inkml:trace>
  <inkml:trace contextRef="#ctx0" brushRef="#br0" timeOffset="97832.96">11882 9213 272 0,'14'-9'104'0,"0"6"-81"0,7 3 16 0,-10 0 1 16,3 6-2-16,3 3 4 0,1 7-6 16,-4-4 1-16,0 10-21 15,-3 4 2-15,-8 2 0 0,-3 3-6 16,-3 0-2-16,-1-5-3 16,4-5-2-16,0-2-3 15,0-3-2-15,4 0-4 16,3-1 0-16,3-2 2 15,8-1 3-15,3 1 0 16,4-4-1-16,3-6-2 16,0 4 1-16,1-4-28 15,-8-3-13-15,-4 6-42 16,-3-3-17-16,-3 4-51 16</inkml:trace>
  <inkml:trace contextRef="#ctx0" brushRef="#br0" timeOffset="98211.25">12333 9765 252 0,'-14'0'96'0,"14"3"-75"0,4 0 12 16,-1-3 0-16,4-3-7 15,4 3 2-15,6-3-10 16,1-3-3-16,3-4-8 16,7 1-5-16,4-1-1 0,0 1-4 15,0 0 2-15,-4 2-52 16,0 1-22-16,-7-3-55 16</inkml:trace>
  <inkml:trace contextRef="#ctx0" brushRef="#br0" timeOffset="98499.03">12806 9323 268 0,'-14'3'101'0,"10"3"-78"0,-6 7 11 0,6-7-1 16,-3 10-14-16,0 6-3 15,0 0-3-15,3 6 1 16,4-3-7-16,4-3 2 0,3-3 4 16,7-7-3-16,4-2 2 15,3-10-7-15,0 0-3 0,0-7 1 16,0 1 2 0,-3 0-24-16,-4 0-12 15,0 2-39-15,-3 1-16 0,-1 3-41 16</inkml:trace>
  <inkml:trace contextRef="#ctx0" brushRef="#br0" timeOffset="98739.85">12933 9248 328 0,'-4'6'123'0,"4"10"-95"0,-3 6 7 0,3-10-1 16,0 7-9-16,0 12 0 15,3 13-9-15,1 6-5 16,-1 4-6-16,1-4-4 0,3 0 0 16,0-3-4-16,0-6 2 15,0 3-4-15,0-10-1 16,4-6-37-16,-1-9-16 16,1-9-43-16,7-1-16 15,-1 0 6 1</inkml:trace>
  <inkml:trace contextRef="#ctx0" brushRef="#br0" timeOffset="98998.54">13215 9382 300 0,'-11'-12'112'0,"15"12"-87"0,7 0 13 15,-4-3-1-15,7 0-18 16,3-1-5-16,5 1-9 16,2 0-2-16,1 0-1 15,0 3-2-15,-4 0 1 0,-4 3-37 16,-6 3-13-16,0 10-94 16</inkml:trace>
  <inkml:trace contextRef="#ctx0" brushRef="#br0" timeOffset="99103.26">13275 9640 252 0,'4'3'96'0,"6"-3"-75"0,8-3-3 0,-8-1-6 16,4-2-9-16,4-3 0 16,0-1-6-16,-1 1-2 15,1 0-106-15,3-1-45 16</inkml:trace>
  <inkml:trace contextRef="#ctx0" brushRef="#br0" timeOffset="99756.05">13892 8918 228 0,'0'-28'85'0,"4"16"-66"0,-1-4 19 0,-3 10 3 0,0-1 1 15,0 4 4-15,-3 3-8 16,-1 7-3-16,-3 5-19 15,0 13-3-15,0 19-2 0,-3 9-2 16,-1 4 2 0,0 6-6-16,1 5-3 0,3 17-1 15,3 3-1-15,4-7 0 16,7-5 0-16,4-10 0 16,3-7 0-16,4-18-9 15,3-3-2-15,4-17-40 16,3-8-19-16,4-7-85 15</inkml:trace>
  <inkml:trace contextRef="#ctx0" brushRef="#br0" timeOffset="100025.29">14369 8937 320 0,'0'-9'121'0,"0"18"-95"0,-7 13 7 0,3-6-5 15,-3 12-14-15,-4 10-3 16,-3 6-6-16,-3-1-2 0,-4 4-1 16,-4 4-4-16,0-1 1 15,0 9 1-15,4-2 2 0,4-10-10 16,3-3-2-16,3-10-52 15,4-9-22-15,3-12-47 16</inkml:trace>
  <inkml:trace contextRef="#ctx0" brushRef="#br0" timeOffset="100275.16">14069 9041 288 0,'3'-7'107'0,"8"14"-83"0,10 5 8 0,-7 1 1 16,7 2-6-16,4 4 4 15,3 6-13-15,-3 0-3 16,0 10-9 0,-4-4-4-16,0 7 1 0,-3 3-2 0,-1-1 2 15,-3 1-24-15,0-6-8 16,1-10-19-16,-1-10-5 15,0-8-82 1</inkml:trace>
  <inkml:trace contextRef="#ctx0" brushRef="#br0" timeOffset="100489.7">14559 8890 284 0,'-7'0'107'15,"11"10"-83"-15,3 8 4 0,0-8-2 0,0 18-6 16,3 7 3-16,4 5-9 16,4 4-1-16,0 0-7 15,-1-3-6-15,1 3-1 0,-4-7 3 16,0-5 3-16,-3-4-24 16,-1-6-12-16,-6-10-39 15,-4 1-16-15,-7-4-32 16</inkml:trace>
  <inkml:trace contextRef="#ctx0" brushRef="#br0" timeOffset="100653.86">14411 9226 244 0,'14'3'90'0,"11"-3"-70"0,21-3-5 0,-22 0-6 15,15-4-8-15,7 1-1 16,0-3 3-16,-4-4 0 15,-3 4-1-15,-4-1-24 0,-3 1-7 16,0-1-72 0</inkml:trace>
  <inkml:trace contextRef="#ctx0" brushRef="#br0" timeOffset="100968.34">14855 8909 220 0,'0'-13'85'0,"4"7"-66"15,0-3 5-15,3-1-1 0,0 4 4 16,7 3 6-16,3 3 5 16,8 3 1-16,7 13-21 15,7 3 14-15,-4 18 7 0,-3 4-3 16,-4 3 2-16,-7 0-9 16,-7 0-3-16,-7-7-1 15,-7 1-1-15,-7-7-13 16,0-3-4-16,0-2-5 15,0-4-2-15,3-4-4 16,4-2 0-16,11-3 2 0,3-4 1 16,4-3-2-16,3-3 2 15,0 0-28-15,0-3-13 16,0 0-36 0,-3-3-13-16,0 3-82 15</inkml:trace>
  <inkml:trace contextRef="#ctx0" brushRef="#br0" timeOffset="101252.9">15247 8693 260 0,'0'-25'96'0,"4"21"-75"0,3 8 21 0,0 2 6 0,3 6-4 15,4 10 1-15,1 10-5 16,2 12 0-16,1 28-22 16,-1 9-4-16,1-2-2 0,-4-4-5 15,-3 3-2-15,-4 7-2 16,-4-7-3-16,-3-9-2 16,-3-12 1-16,-1-10-37 15,1-16-16-15,-1-3-33 16,1-12-13-16,3-13-39 15</inkml:trace>
  <inkml:trace contextRef="#ctx0" brushRef="#br0" timeOffset="101795.34">15737 8639 256 0,'-3'-28'96'0,"-1"22"-75"0,1 0 17 16,3 6 3-16,-4 6-9 16,-3 6 1-16,-3 7-7 15,-1 3-2-15,1 16-13 16,-1 3 0-16,4 15 2 0,3 22-5 16,4 7-2-16,4-7-3 0,3-2 0 15,4-1-2-15,-1-3-1 16,4-6 1-16,0-7-1 15,4-12-11-15,-4-15-3 16,4-13-37-16,-4-13-14 16,3-12-86-1</inkml:trace>
  <inkml:trace contextRef="#ctx0" brushRef="#br0" timeOffset="102084.91">16171 8730 272 0,'0'0'104'0,"0"3"-81"0,-7 10 18 16,4-7 4-16,-4 7-15 16,-7 6-3-16,-4 3-9 15,-7 9-1-15,-3 19-10 16,-4 3-2-16,1 1-1 0,2-4-2 15,5-3-2-15,2-6-2 16,5-4 1-16,3-5-4 16,3-7 1-16,4-3-40 15,4-7-18-15,-1-5-23 0,4-7-11 16,7-6-9 0</inkml:trace>
  <inkml:trace contextRef="#ctx0" brushRef="#br0" timeOffset="102305.83">15829 8755 264 0,'-3'-3'99'0,"6"3"-77"0,4 10 9 0,0-7-2 16,7 6-4-16,4 7 2 15,7 3-6-15,3 9-3 0,0 16-10 16,4 12-5-16,0-2-2 15,-4-11-1-15,0 4 2 0,0-9-10 16,-3-10-4-16,0-6-30 16,-4-12-10-16,-3-1-81 15</inkml:trace>
  <inkml:trace contextRef="#ctx0" brushRef="#br0" timeOffset="102469.73">16210 8940 276 0,'-10'-6'104'0,"13"6"-81"0,1 0-2 16,-1 0-7-16,8 0-10 16,3 0-1-16,7 0-1 15,7 0-2-15,8 0 1 16,9-6-1-16,5 6 0 0,-1 0-31 16,-3-3-14-16,-7 3-70 15</inkml:trace>
  <inkml:trace contextRef="#ctx0" brushRef="#br0" timeOffset="102861.05">16644 8611 252 0,'14'6'96'0,"4"-2"-75"0,7 5 14 0,-11-3 3 0,3 7 2 16,8 6 3-16,3 2-1 15,0 1 1-15,1 4-24 16,-12 2 3-16,-10 6-1 0,-10 7-9 16,-11 6-2-16,-4-6-6 15,0 3-1-15,1-10-1 16,3-6 1-16,3 1-4 15,4-7-2-15,7-4 2 16,7-2 0-16,7-3 1 16,7-4 2-16,11 0-1 15,7 1 2-15,0-1-2 16,0-3-1-16,-4-2-21 0,-3 5-9 16,-8-9-51-16,-3 9-23 15,-6-12-53 1</inkml:trace>
  <inkml:trace contextRef="#ctx0" brushRef="#br0" timeOffset="103160.48">17022 8338 316 0,'14'3'118'0,"3"7"-92"0,15 18 19 0,-18 0 5 0,7 19-10 16,0 13 1-16,4 6-12 15,0 3-5-15,0 12-14 16,-1 10-4-16,1-3 0 0,-4-6-3 16,-7-14 0-16,-3-8-1 15,-4-10 1-15,-7 0-11 16,-4-9-2-16,-3-9-37 15,0-4-16-15,-3-6-34 16,-1 0-15-16,0-4-23 16</inkml:trace>
  <inkml:trace contextRef="#ctx0" brushRef="#br0" timeOffset="104410.5">30572 2535 256 0,'-7'-10'96'0,"3"7"-75"0,-6 6 14 15,6 0 3-15,-3 0-11 16,-7 7-3-16,-4 5-3 16,-3 4-1-16,-4 19-11 15,1 12 6-15,-5 7 4 0,5 5-1 16,3 1 1-16,6-7-6 16,8 4 0-16,11 3-13 15,10-4-2-15,7-5 1 16,7-4 2-16,4-16-2 15,-4-6-2-15,-3-3-38 16,-4-12-15-16,-7-4-109 16</inkml:trace>
  <inkml:trace contextRef="#ctx0" brushRef="#br0" timeOffset="104775.39">30907 2660 280 0,'14'-6'107'0,"-7"6"-83"0,0 0 8 15,-7 0 1-15,4 0-8 16,-4 6 0-16,-4 6-5 16,-3 7-2-16,-7 10-10 15,-11 11-3-15,-3 1-1 0,-4-6-2 16,1 2-2-16,-1 4-2 16,4-7 1-16,3-2 1 15,4-1 0-15,3-6-22 0,4-3-10 16,3-6-26-16,4-7-9 15,4 1-61 1</inkml:trace>
  <inkml:trace contextRef="#ctx0" brushRef="#br0" timeOffset="105026.37">30635 2679 240 0,'4'-19'90'0,"3"16"-70"0,0 3 13 0,0 3-1 16,0 3-4-16,4 10 3 0,-1 9-2 15,4 6 0-15,-3 13-16 16,-1-3-1-16,1 0 1 16,0 3-7-16,-1-7-1 0,4-2-3 15,7 6-2-15,1-7-10 16,2-12-4-16,1-3-66 15,0-4-29-15,-11-2-21 16</inkml:trace>
  <inkml:trace contextRef="#ctx0" brushRef="#br0" timeOffset="105256.48">31044 2629 236 0,'-3'-10'88'0,"3"10"-69"0,3 16 13 0,1-13 2 16,0 13-3-16,3 2 4 15,0 11-13-15,0 8-5 16,3 7-10-16,-3-3-5 0,0 0 1 16,0 0-4-16,0-4 0 15,1-2-39-15,-5-7-18 16,1-3-74-1</inkml:trace>
  <inkml:trace contextRef="#ctx0" brushRef="#br0" timeOffset="105480.44">30963 2810 216 0,'-10'0'82'0,"6"0"-64"0,4 13 2 15,4-10-4-15,6 7-9 16,4-1 1-16,8 0-3 16,2-9 0-16,8 10-3 15,3-10-4-15,4 6 1 0,0-3 3 16,0 3 1-16,-8-2-21 16,-2-4-10-16,-8 0-72 15</inkml:trace>
  <inkml:trace contextRef="#ctx0" brushRef="#br0" timeOffset="105808.98">31457 2610 240 0,'4'-10'90'0,"-1"10"-70"0,-3 0 8 0,4 0 0 16,-1 0-4-16,1 10 3 15,-1 2 5-15,-3 10 2 16,0 13-18-16,-3-4 8 0,-4 16 4 16,-7-9-4-16,-4-1-2 15,-3-5-8-15,-4 5-1 16,8-5-4-16,2-13 0 16,8-1-5-16,7-2-3 0,11-3-3 15,7-1 1-15,6-9 1 16,1 4 0-16,0-4-3 15,-1 0 0-15,-2 0-40 16,-5 0-19-16,-3 0-221 31,4 3 119-31</inkml:trace>
  <inkml:trace contextRef="#ctx0" brushRef="#br0" timeOffset="106094.56">31612 2494 284 0,'4'3'107'0,"-1"3"-83"0,1 13 8 0,0-10-2 16,3 10-5-16,0 6 2 15,-4 22-6-15,1 10-3 16,-4-1-10-16,0 1-5 0,-4-4-2 16,1 0-1-16,-1-9 0 15,1-6-5-15,-1 3 1 16,1-7-51-16,-1-12-23 16</inkml:trace>
  <inkml:trace contextRef="#ctx0" brushRef="#br0" timeOffset="106694.44">31422 2591 212 0,'3'0'79'0,"1"-6"-61"0,0 3 1 16,-4 3-1-16,0 0-1 16,0-7 2-16,-4 7 3 15,0-3 3-15,-3-3-13 16,0 6-2-16,-7 0 0 0,4 0-6 15,-1 0-2-15,0 0-1 16,1 0 1-16,-1 6-1 16,-3-3 2-16,4 7-26 15,-1-4-10-15,4 3-91 16</inkml:trace>
  <inkml:trace contextRef="#ctx0" brushRef="#br0" timeOffset="107565.41">32004 2450 252 0,'0'0'93'0,"-4"0"-72"0,-3 0 11 0,4 6 3 15,-4-3-10 1,-7 16 0-16,-7-3-1 16,-8 12 0-16,-6 6-13 0,0 20 0 0,0 2 2 15,6 4-5-15,8-7 0 16,11-6-4-16,10 0-3 15,17-3 0-15,11-9-1 16,4-7-3-16,3 3 2 16,-6-12-43-16,-1-3-18 15,-3 2-86 1</inkml:trace>
  <inkml:trace contextRef="#ctx0" brushRef="#br0" timeOffset="107888.85">32233 2591 304 0,'-3'9'115'0,"-4"1"-89"0,0-1 10 16,3 1-2-16,-6 5-15 16,-1 10-1-16,-7 7-8 0,1-4-4 15,-1 10-3 1,-3-4-3-16,0-9 3 0,0 3-2 0,3 1-1 16,0-11-6-16,4-2-1 15,4 0-28-15,-1-7-12 16,4-6-96-1</inkml:trace>
  <inkml:trace contextRef="#ctx0" brushRef="#br0" timeOffset="108123.71">32050 2541 296 0,'3'15'110'0,"1"-5"-86"0,3 6 9 0,-3-7 0 0,-1 10-8 16,1 9 3-16,3 6-14 15,0 4-5-15,0 9-6 16,0-9-3-16,3-1 1 0,1-5-8 16,3 2-3-16,0-12-49 15,4 0-24-15,3-12-54 16</inkml:trace>
  <inkml:trace contextRef="#ctx0" brushRef="#br0" timeOffset="108281.91">32212 2710 232 0,'-7'-3'88'0,"11"6"-69"0,6-3-3 0,1 6-6 16,6-2-11-16,8 5-1 15,3 0-79-15,4 1-35 16,0 2 39-16,-4-2 21 16</inkml:trace>
  <inkml:trace contextRef="#ctx0" brushRef="#br0" timeOffset="108623.55">32540 2635 240 0,'11'-16'90'0,"-4"10"-70"0,7 3 13 15,-3-3-1-15,-1 2-2 16,4-5 2-16,0 9 0 16,0 0 0-16,1 9-17 15,-5 1 2-15,-3 2 1 0,-14 13-2 16,-3 7 1-16,-5-1-3 15,-2 4 1-15,3-4-2 16,0-3 0-16,3-6-5 16,0 6-3-16,8-9-2 15,3 6 0-15,7-12-2 16,4-4-1-16,6 4-2 0,4-10 1 16,1 3-39-16,-5-6-18 15,4 0-30-15,-7 0-13 16</inkml:trace>
  <inkml:trace contextRef="#ctx0" brushRef="#br0" timeOffset="108910.07">32833 2494 324 0,'0'9'123'0,"4"4"-95"16,3 12 9-16,0-10 0 0,0 4-8 15,3 22 3-15,1 9-12 16,-1 4-4-16,1 5-9 16,0-6-3-16,-4 4 0 0,0-13-2 15,-4 0 1-15,1 0-11 16,-4-10-2-16,-4-12-39 15,1 3-16-15,-1-6-39 16,-3 3-17-16,-3-10 5 16</inkml:trace>
  <inkml:trace contextRef="#ctx0" brushRef="#br0" timeOffset="110326.7">11772 10812 208 0,'-10'-19'79'0,"6"7"-61"0,1-1 10 0,3 7 3 16,0 0-4-16,0 0 4 15,0-1 3-15,0 7 1 16,0 0-19-16,7 3 4 0,0 10 1 16,0 12-3-16,0 19 2 15,3 15-5-15,1 4 1 16,0 3-7-16,-1 3-3 16,1 6-3-16,3-3 0 15,0-6-4-15,0-9 0 16,-3-10 3-16,3-10 1 15,-4-12-1-15,1 4 1 16,3-14 0-16,0-2 3 16,0-7-3-16,4-6 0 15,3-6-1-15,7-7-2 16,4-12 1-16,3 0-1 16,1-6 0-16,-1-4 0 0,-3 1 2 15,-8-1 1-15,-3 4-1 16,-10 0 1-16,-11 2 0 15,-7 1 3-15,-11 3-3 16,-10 3 0-16,-4 3-1 16,-3-3-2-16,0 13-2 15,0 0-1-15,3 5-1 16,4 4 0-16,3 0 3 16,4 0 0-16,3 0-2 15,7-6 0-15,8-3-1 16,6-4 3-16,5-12-2 15,6-9 1-15,3-10 2 16,4 3 2-16,4-3-1 0,3 0-1 16,-3 3 7-16,-4-2 3 15,-7-5-1-15,-10-2 2 16,-8-6-6-16,-10 9-1 16,-3 0-2-16,-8 6 1 15,-7 3-4-15,-3 4 0 16,-4 6-1-16,-3 12-2 15,3 13 0-15,4 12 0 16,6 16-6-16,8 7-4 16,14 2-23-16,14 10-11 15,11-3-19-15,7 0-6 16,6 3-69 0</inkml:trace>
  <inkml:trace contextRef="#ctx0" brushRef="#br0" timeOffset="110772.82">12527 11060 252 0,'4'-13'96'0,"-1"1"-75"0,1-7 1 16,-1 10-3-16,-3-7 0 15,0 3 3-15,-3-2 4 0,-4 5 3 16,-4 1-15-16,-3 9 3 0,-4 9 1 15,-3 1-6-15,-4 15-2 16,4 0-3-16,4 3 0 16,-1 3-4-16,7 1-2 15,8 2 0-15,6-9-1 16,8-3 0-16,7-6 2 16,6-7 3-16,12-5 2 15,6-8-3-15,7-5-1 16,4-4 5-16,-7-5 3 15,-4-7 0-15,-6-13 3 16,-8 10 2-16,-7-7-1 16,-14 4-1-16,-10 0 1 15,-11 12-8-15,-11 0-2 16,-14 16-3-16,-3 6-2 16,-1 3-4-16,5 4-2 0,6-1-17 15,7 0-8-15,8 1-19 16,6-7-8-16,4-3-11 15,7-9-3-15,10-1-61 16</inkml:trace>
  <inkml:trace contextRef="#ctx0" brushRef="#br0" timeOffset="111056.73">12862 10552 260 0,'4'-47'96'0,"3"25"-75"0,0-9 14 0,-4 21 3 16,1 7 2-16,3-3 5 15,0 15-13-15,0 10-5 16,0 16-15-16,0 5-5 0,0 10-1 16,-3 13-3-16,-1 16 0 15,1 5-1-15,-4-5-2 16,3-7 1-16,1-13-1 15,3-12-5-15,0-12-1 16,4-10-30-16,-1-16-12 16,-3-6-39-16,0-9-15 15,0-13-19 1</inkml:trace>
  <inkml:trace contextRef="#ctx0" brushRef="#br0" timeOffset="111313.04">12626 10693 296 0,'11'-9'112'0,"3"-1"-87"0,21-9 13 15,-14 7-1-15,11-7-9 16,7-9 0-16,10 0 5 16,-14 9 1-16,53-13-18 15,4 4 0-15,-4 0-2 0,1 9-5 16,2 4-3-16,-2 2-3 0,-12 4-3 15,-13-1-13-15,-15 4-4 16,-10 3-37-16,-11 3-18 16,-14 0-13-16,-10 6-5 15,-11 3-33 1</inkml:trace>
  <inkml:trace contextRef="#ctx0" brushRef="#br0" timeOffset="111631.24">13183 9931 292 0,'-7'-9'110'0,"7"9"-86"0,0 9 5 16,0 7-3-16,0 12-6 15,0 13 3-15,4 6-7 16,-1 6 1-16,4 19-10 16,4 16 2-16,0 3 2 0,-1 0-9 15,1-6 0-15,-1 5-2 16,1-2 0-16,-4 0-3 16,0-16 0-16,0-12-34 15,0-19-12-15,0-7-22 16,4-12-7-16,-1-13-36 15</inkml:trace>
  <inkml:trace contextRef="#ctx0" brushRef="#br0" timeOffset="112333.19">13434 10759 236 0,'-7'-3'90'0,"3"3"-70"0,-3 3 13 0,4 0-1 15,-1 3-4-15,-3 7 1 16,0 9-8-16,0 9 0 16,3 1-12-16,4 8 3 0,4-5 2 15,7-13-3-15,6-3-1 16,15-19 0-16,10-10 1 0,8-18-1 16,-1 0-1-16,-7-7 1 15,-6 1 1-15,-8-1 6 16,-7 1 1-16,-10 2-5 15,-15 4-3-15,-17 0-3 16,-7 3 0-16,-4 6-6 16,-3 6-3-16,3 10-4 15,4 6 1-15,7 7-17 16,3 6-8-16,7 2-9 16,8 7-3-16,6 4-2 15,8 2 0-15,7 4 9 16,3-4 4-16,7-3 18 15,4-9 9-15,3-7 10 0,-3-5 7 16,-4-7 13-16,-3-7 8 16,-4-2-1-16,-7-3 3 15,0-7-5-15,-3 0-1 16,-1 3-6-16,1-6-1 16,-1 0-10-16,1 0-3 15,-1 4-4-15,-2 2 1 16,-1 3-2-16,0 7 0 15,-4 6-1-15,1 9 2 16,-1 1-5-16,1 6-1 16,-1-7-2-16,1 0 0 15,3-2 2-15,3-4 0 16,5-6 0-16,2-7 0 16,8-2 0-16,3 2 0 0,4 7 0 15,3-3 0-15,0 15 2 16,-3 1 3-16,-4 12 0 15,1 3 0-15,-5 3-6 16,-3-6 1-16,-6 3-22 16,-1-12-8-16,-4-1-27 15,-3-9-11-15,0-3-44 16,-7 0-16-16,-3 0 15 16</inkml:trace>
  <inkml:trace contextRef="#ctx0" brushRef="#br0" timeOffset="112934.06">12891 10141 212 0,'3'-15'82'0,"-3"8"-64"0,0 1 7 0,0 6-1 16</inkml:trace>
  <inkml:trace contextRef="#ctx0" brushRef="#br0" timeOffset="113072.42">12894 10119 396 0,'0'13'23'0,"0"6"-11"16,4 3-6-16,-1 6-2 0,1 6 2 15,-1 10 1-15,4 3-6 16,0 3 0-16,0-3-3 16,0-3 0-16,0-6-27 15,-3-7-13-15,3-9-73 16</inkml:trace>
  <inkml:trace contextRef="#ctx0" brushRef="#br0" timeOffset="113924.3">11430 12001 264 0,'11'-19'99'0,"-1"6"-77"0,8-2 7 0,-4 5-1 15,7 1-2-15,14-1 4 16,18 4-3-16,14 0 1 16,7 0-16-16,15-4 13 0,31-9 7 15,10 0-5-15,32-9-1 0,11-3-13 16,32-7-3-1,-4 1-2-15,11-4 0 0,-1-6-2 16,-13 0-1-16,-1 9 5 16,-17 4 6-16,-28 5-4 15,-11 4-2-15,-17 16-3 16,-19 3-2-16,-20 3-3 16,-14 3-2-16,-11-4 1 15,-8-5 1-15,-6-3-6 16,-3-4-1-16,-8 0-9 15,-3 0-2-15,-8 1-15 16,-2 5-6-16,-8 1-42 16,-4 9-19-16,-3 0-67 15</inkml:trace>
  <inkml:trace contextRef="#ctx0" brushRef="#br0" timeOffset="115340.16">12859 12985 204 0,'-7'-41'77'0,"3"23"-60"0,1-8 19 0,3 17 5 16,-4-3 1-16,1 2 4 15,-1 4-8-15,1 9-3 16,-5 10-19-16,1 15-3 0,0 6 0 16,-3 7-5-16,-1 3 0 15,-3 19-4-15,-7 9-1 16,0 12-1-16,-4-5 1 15,0-1-2-15,-3-3-1 16,3 1 1-16,1-4-1 16,3-10-25-16,3-8-10 15,4-17-20-15,3-12-6 16,4-15-66-16,4-16-37 16,3-7 79-16</inkml:trace>
  <inkml:trace contextRef="#ctx0" brushRef="#br0" timeOffset="115579.49">12481 12659 260 0,'-3'-28'99'0,"10"25"-77"0,0 3 11 0,0 3 2 15,4 6-10-15,10 19 0 16,3 23-10-16,12 21-4 15,2 9-6-15,5 10-4 0,-1 25 0 16,0-3-1-16,-3-9 2 16,-3-1-6-16,-1-15-1 15,0-13-45-15,4-19-16 16,0-24-64 0</inkml:trace>
  <inkml:trace contextRef="#ctx0" brushRef="#br0" timeOffset="115779.01">13085 13258 288 0,'-8'-6'107'0,"16"3"-83"0,6-4 6 0,-4 4-3 0,15-3-15 16,10 0-2-16,8-1-6 16,2-2-3-16,5-1 0 15,3-2 1-15,3 3 3 0,1-1-11 16,-4 10-5-16,-8 0-42 15,-6 0-17-15,-7 10-50 16</inkml:trace>
  <inkml:trace contextRef="#ctx0" brushRef="#br0" timeOffset="116028.93">13702 12530 348 0,'-11'-15'129'0,"15"21"-100"0,6 13 7 0,1-7-5 16,3 10-11-16,4 10 1 15,-1 21-6-15,5 19-1 16,2 13-8-16,-3-1-2 0,1 26 2 16,-1 6-3-16,0-6-2 15,0-13-11-15,0-9-6 16,-3-7-30-16,0-18-10 15,-1-3-88 1,1-23-56-16,-4-2 86 16</inkml:trace>
  <inkml:trace contextRef="#ctx0" brushRef="#br0" timeOffset="117023.23">31126 3685 256 0,'0'-15'96'0,"0"8"-75"0,0 1 14 0,0 3 3 0,0 0-7 16,-4 3-1-16,1 0-5 15,3 0-4-15,-4 3-11 16,0 6 5-16,1 13 4 0,-4 3-6 16,-7 13 0-16,-4 3-5 15,-3 3-3-15,-7 0-2 16,-4 3 0-16,0 3-4 16,1-3 0-16,2 0-1 15,5-6-2-15,6-7 3 16,4-9 0-16,3-6-48 15,1-10-147 1</inkml:trace>
  <inkml:trace contextRef="#ctx0" brushRef="#br0" timeOffset="117301.13">30695 3732 256 0,'-7'0'96'0,"7"10"-75"0,4 18 21 0,-1-16 3 15,4 7-8-15,7 6-2 0,8 4-11 16,2 2-4-16,4 3-12 16,4 7-3-16,3 6 1 15,-3 7-3-15,0-7 0 0,-4-4-1 16,-3-2 1-16,-4-6-37 15,0-13-15-15,-7-10-43 16,4-2-18-16,-4-10-7 16</inkml:trace>
  <inkml:trace contextRef="#ctx0" brushRef="#br0" timeOffset="117487">31119 3980 304 0,'3'-3'115'0,"4"3"-89"0,11-3 5 0,-4 3-3 16,14 0-10-16,14 0 0 15,11 0-8-15,0 3-4 16,-3 3-3-16,-1 0-18 0,-7-2-5 16,-3 5-39-16,-4 7-16 15,4-4-52 1</inkml:trace>
  <inkml:trace contextRef="#ctx0" brushRef="#br0" timeOffset="117754.41">31919 3817 260 0,'7'-31'96'0,"-3"27"-75"0,-4 1 14 15,0 3 1-15,3 7-2 16,1 2 5-16,0 7-7 16,-4 9-2-16,3 3-16 15,1 3 0-15,-1 7 0 0,4 6-7 16,0 9-2-16,0 4-3 16,0-1-2-16,-3-3-21 15,-1-6-9-15,1-3-29 16,-1-6-10-16,1-4-76 15</inkml:trace>
  <inkml:trace contextRef="#ctx0" brushRef="#br0" timeOffset="121090.17">28265 4124 240 0,'-7'-6'90'0,"7"3"-70"0,0-3 8 0,0 6-2 16,0 0-10-16,0-4 1 16,0-2-6-16,3 3 1 15,4-6-7-15,7-1 10 0,14 1 7 16,18-7 4-16,21-9 4 15,14-9-3-15,36-10 1 16,17-19-12-16,32-12-2 16,10-4-10-16,8 7-3 0,-5-3-1 15,-30 15 2-15,-40 13-58 16,-35 22-25-16,-39 3-82 31</inkml:trace>
  <inkml:trace contextRef="#ctx0" brushRef="#br0" timeOffset="122047.56">24920 3576 192 0,'-3'3'74'0,"3"-6"-58"0,-4 6 5 16,4-3-3-16,0 3-3 16,0 0 1-16,0 0 9 15,0 0 4-15,7-6-15 16,7-6 5-16,11-7 4 0,14-6-1 16,17-9-1-16,15-20-3 15,17-21 1-15,36-6-6 0,10-10 0 16,42-9-8-1,0-16-1-15,18 3-4 0,-14 19-1 16,-32 10-4 0,-28 31 1-16,-31 9-152 15</inkml:trace>
  <inkml:trace contextRef="#ctx0" brushRef="#br0" timeOffset="123503.56">25647 4538 204 0,'7'-9'77'0,"7"2"-60"0,0 7 10 0,-3-3 4 0,-1-3-10 16,5 6 0-16,-1-3-1 15,3-3 0-15,1 6-11 16,3-10 8-16,11 4 5 0,24-10 2 16,25-9 3-16,18-25-6 15,56-25-3-15,43-10-8 16,31-6-4-16,39-12-3 16,-3-1 0-16,-8 16-4 15,-41 19 0-15,-40 19-144 16,-35 25-84-1,-35 10 97-15</inkml:trace>
  <inkml:trace contextRef="#ctx0" brushRef="#br0" timeOffset="124751.92">30399 3231 192 0,'0'0'71'0,"0"0"-55"0,0 0 2 0,0 0-3 0,0 0-4 16,-4 0 1-16,1 0 0 16,3 0 2-16,0 0-7 15,0 0 7-15,0 0 5 0,3 0-1 16,4-10-1-16,4 1 2 15,7-4 2-15,6-6-2 16,5-3 0-16,9-3-1 16,22-6-2-16,25-7-4 15,10-12 0-15,15-16-9 16,27-18-2-16,-3 15-1 0,-3 0 2 16,-1 9-1-16,-17 10 2 15,-21 9-40-15,-22 10-16 16</inkml:trace>
  <inkml:trace contextRef="#ctx0" brushRef="#br0" timeOffset="126553.21">26370 3456 208 0,'-3'0'79'0,"6"0"-61"0,1 0 4 0,-4 0-4 0,7-3-5 15,0 0 0-15,3 0 4 16,4-3 3-16,11-4-10 16,14-9 8-16,14-18 4 0,10-16 2 15,33-13 1-15,31-10-6 16,17-11 1-16,36-20-9 15,11-6-2-15,13 16-5 16,-20 0-3-16,-18 18 0 16,-25 7 1-16,-25 22-160 15</inkml:trace>
  <inkml:trace contextRef="#ctx0" brushRef="#br0" timeOffset="127483.57">30244 4447 208 0,'0'-3'79'0,"0"3"-61"0,3-3 6 0,-3 3 0 16,4-3-4 0,3 0 3-16,7-1 0 0,7-2 3 15,11-3-14-15,17-10 13 0,15-9 7 16,38-13 6-16,29-15 2 15,34-7-14 1,22-3-5-16,-53 19-12 16,103-38-4-16,-1 4-5 0,-24 6-3 15,-36 15 2-15,-21 7 0 16,-17 15-6-16,-22 7-3 16,-17 9-54-16,-21 12-25 15,-25 10-67 1</inkml:trace>
  <inkml:trace contextRef="#ctx0" brushRef="#br0" timeOffset="131010.15">25372 5855 204 0,'-21'-3'77'0,"14"3"-60"0,-11 0 13 0,18 0 3 16,-4 0-4-16,-3 0 1 15,0 3 7-15,0-3 4 16,4 3-22-16,-1 0 11 0,1 0 5 15,3 1-2-15,0-1 3 16,7 0-7-16,3 3-1 16,8-3-6-16,14-3-2 15,21 0-9-15,14 0-4 16,3 0-4-16,-3 0-3 16,-3 3-2-16,-4 0-1 15,-7 1-14-15,-11 2-4 16,-10 0-49-16,-15 4-19 0,-6 5-91 15</inkml:trace>
  <inkml:trace contextRef="#ctx0" brushRef="#br0" timeOffset="131204.35">25255 6350 368 0,'4'10'137'0,"14"-10"-106"0,13 0 2 15,-10-3-7-15,18 0-14 16,25-7 1-16,6 7-8 0,1-3-3 16,-8 6-1-16,-3 0-10 0,-3 0-4 15,-1 6-55-15,4-3-23 16,-7-6-57 0</inkml:trace>
  <inkml:trace contextRef="#ctx0" brushRef="#br0" timeOffset="131864.4">26899 5328 272 0,'-21'-15'101'0,"11"15"-78"0,-8 9 4 0,11-3-3 16,-4 7-3-16,-6 9 4 15,-5 12 0-15,-2 23 2 16,-8 21-15-16,-3 7 4 0,-4 9 2 0,-3 28-4 15,3 3 0 1,7-9-6-16,11 10-3 16,17-1-2-16,18-12 0 0,18-22-2 15,14-16-1-15,7-12 1 16,7-19-1-16,3-13-5 16,-3-6 1-16,-7-9-47 15,-10-10-20-15,-15-2-88 16</inkml:trace>
  <inkml:trace contextRef="#ctx0" brushRef="#br0" timeOffset="132195.73">27651 5698 276 0,'7'-44'104'0,"0"29"-81"0,-4-1 14 0,1 13 15 16,-8 12-13 0,-6 16-16-16,-11 10-8 15,-18 9-10-15,-4 6-2 0,-2 6 3 16,-1 20-1-16,3-1 0 0,1 0-3 15,3-3-2-15,4-9 1 16,0-7-1-16,3-5-5 16,7-8-1-16,8-5-39 15,3-10-18-15,6-6-84 16</inkml:trace>
  <inkml:trace contextRef="#ctx0" brushRef="#br0" timeOffset="132450.15">27238 5689 288 0,'-11'6'110'0,"11"13"-86"0,-3 12 18 0,6-15 1 15,1 6-14-15,3 9-2 16,4 4-10-16,3 9-2 15,7 3-9-15,7 12-4 0,7-2 1 16,8-1-2-16,6-9 2 16,0-9-2-16,-6-7-1 15,-4-6-46-15,-8-9-21 16,1-10-87 0</inkml:trace>
  <inkml:trace contextRef="#ctx0" brushRef="#br0" timeOffset="132613.91">27637 6018 272 0,'45'3'101'0,"-16"0"-78"0,24-3-5 16,-18-3-7-16,14 3-9 16,8 3 1-16,3 0-31 15,-7 4-13-15,-4 2-70 16,-3 1-28-16</inkml:trace>
  <inkml:trace contextRef="#ctx0" brushRef="#br0" timeOffset="133021.69">28289 5601 288 0,'7'-3'110'0,"7"6"-86"0,18 3 16 0,-11 1 0 16,11 2 2-16,7 7 7 15,3 6-5-15,1 6-2 16,-5 3-23-16,-6 7 8 0,-7-1 4 16,-8 10-5-16,-9 10-3 15,-8 2-11-15,-11 4-3 16,-7-10-7-16,-6 4-2 15,-8-10 0-15,0-9 2 0,-3-4-1 16,3-6-1-16,7-6-2 16,4-6 1-16,11 3-4 15,17-10 1-15,17 4 0 16,15-7 2-16,7-3 1 16,3-3 1-16,1 0-5 15,-1 0-1-15,-6 0-50 16,-5 0-23-16,-9 0-94 15,-5 0-72 1,-6-6 98-16</inkml:trace>
  <inkml:trace contextRef="#ctx0" brushRef="#br0" timeOffset="133416.7">28995 5341 316 0,'3'-19'118'0,"11"19"-92"0,11 6 22 0,-11 1 4 16,4 8-4-16,3 10 2 0,0 16-15 16,-3 25-6-1,-8 15-17-15,-6 7-5 0,-4 9-1 0,-11 13-3 16,-3 3-2-16,-3-19 0 16,-1-6-1-16,4-13 0 15,3-6 0-15,4-6-25 16,4-10-8-16,3-9-32 15,7-13-13-15,3-9-87 16,4-6-45 0,4-7 103-16</inkml:trace>
  <inkml:trace contextRef="#ctx0" brushRef="#br0" timeOffset="133845.35">29655 5363 200 0,'7'-50'77'15,"0"28"-60"-15,3-13 6 0,-3 19 1 0,4-2 0 16,-1 2 5-16,-3 3 5 16,1 4 3-1,-16 18-5-15,-6 17-2 0,-7 11-5 16,-11 16-2-16,-17 29-1 15,-11 25 1-15,18-32-9 16,-18 66-3-16,17 0-4 16,15-12-2-16,18-20-6 15,24-11-1-15,14-8-2 16,7-5 0-16,1-19-48 16,-1-6-22-16,-3-20-89 15</inkml:trace>
  <inkml:trace contextRef="#ctx0" brushRef="#br0" timeOffset="134178.1">30081 5573 260 0,'18'-28'96'0,"-4"18"-75"0,0 7 21 0,-7-3 3 15,4 12-6-15,-4 7 2 0,-7 5-8 16,-7 23 0-16,-11 6-19 16,-3 0-1-16,-7 10 0 0,-11 2-7 15,-7 10-3-15,0 3-2 16,0 0 1-16,8-9-3 15,6-6-2-15,4-13-18 16,7-4-9-16,3-8-37 16,4-10-17-16,7-10-64 15</inkml:trace>
  <inkml:trace contextRef="#ctx0" brushRef="#br0" timeOffset="134430">29750 5541 248 0,'-4'-34'93'0,"4"31"-72"0,4 3 16 0,-1 3 2 15,4 6-8-15,4 10 2 16,3 19-2-16,4 12 1 16,3-3-17-16,7 13 2 0,4-4 1 15,0 10-8-15,3 9-3 16,0-3-7-16,-3-6 0 15,0-9-2-15,-4-10 0 16,-3-10-29-16,-4-9-14 16,0-12-87-16,-7-13-70 15,0-12 74-15</inkml:trace>
  <inkml:trace contextRef="#ctx0" brushRef="#br0" timeOffset="134633.23">30064 5852 260 0,'0'3'96'0,"7"6"-75"0,14 7 3 16,-7-10-4-16,11 1-11 15,21-1-1-15,10 0-4 16,8 0-1-16,-8 1-1 16,-3-4-2-16,-7 3 1 0,-4-3-4 15,-3-3 0-15,-7 0-38 0,-1 0-17 16,1 7-53-1</inkml:trace>
  <inkml:trace contextRef="#ctx0" brushRef="#br0" timeOffset="134973.24">30699 5604 224 0,'-4'-22'85'0,"4"19"-66"0,4-3 19 0,-4 6 5 15,7 0-4-15,3-3-1 16,4-4-4-16,8 7 1 16,6 7-19-16,4 2 6 0,3 7 5 0,0 9 0 15,-7 6 2 1,-6 7-3-16,-12 6-1 0,-10 0-10 16,-10 0-2-16,-12 3-5 15,-2 6 0-15,-5-3-5 16,5-3-2-16,6-3 0 15,8-6-1-15,13-7 0 16,11-3 2-16,11-6-1 16,7-3 2-16,3-10-2 15,0 1-1-15,-3-1-35 16,0-6-16-16,-4-3-38 16,-3 0-17-16,-1-12-60 15</inkml:trace>
  <inkml:trace contextRef="#ctx0" brushRef="#br0" timeOffset="135259.73">31140 5388 352 0,'7'12'132'0,"7"4"-103"0,11 15 16 0,-11-6 0 16,7 23-8-16,7 20 1 16,0 5-8-16,1 5-4 0,-1 22-14 15,-7 7-8-15,-3-10 0 0,-4-12-1 16,-11-13 1-16,-3-3-2 16,-7-13 1-16,-3-6-24 15,-8-12-8-15,-3-10-52 16,-4-9-23-16,4 0-69 15</inkml:trace>
  <inkml:trace contextRef="#ctx0" brushRef="#br0" timeOffset="136098.98">31143 5118 296 0,'60'-53'112'0,"-32"40"-87"0,8-9-4 0,-19 7-10 16,-3 5-9-16,-3-5 1 15,-11-1 13-15,-14 0 7 16,-11-3-11-16,-10-3-2 0,-7 4-3 0,-15-1-1 16,-20-6-1-16,-12-7-3 15,-6-2 1-15,-18-4-2 16,-21 4-1-16,-3-1 1 15,-29 1-1-15,-4 12 2 16,-20-3 1-16,-11 9 1 16,-14 0 0-16,-11 7 0 15,-28 3 0-15,3 6-2 16,-20 9 1-16,10 7-4 16,-4 18 0-16,11 17 1 15,0 2 2-15,21 3 1 16,0 13 3-16,29 13-5 15,-4 18-1-15,10 16 0 16,18 0 0-16,4 25 0 16,10-3 0-16,28 13 0 0,26 5 0 15,27-5 0-15,32 6 0 16,35 0 6-16,57-4 4 16,42 7 8-16,60 9 6 15,36-18-11-15,45-7-4 16,110 22-2-16,20-12 0 15,19-32 1-15,10-25 2 16,18-21-3-16,6-23 1 16,11-25 1-16,22-18 5 15,3-17-13-15,0-15-2 0,-7-15 2 16,-29-23 3-16,-34-15-1 16,-15-13-2-16,-49-25 0 15,-32-34-1-15,-56-22-5 16,-50-38-1-16,-56-38-4 15,-53-15 1-15,-63-19-2 16,-82 0 2-16,-63 22 3 16,-50 47 1-16,-66 34-2 15,-57 38 2-15,-36 44-13 16,-10 37-3-16,22 26-53 16,6 19-24-16,39-7-57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8T05:40:16.45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9532 2136 240 0,'-21'-34'90'0,"14"12"-70"0,-7-13 13 0,7 26-1 16,-4-4-4-16,-3-2 1 16,-7 5-5-16,-7 7-1 15,-11 13-12-15,-4 8-4 0,-2 23-3 16,-5 34-2-16,-3 20-2 15,-7 14 1-15,-7 48-1 16,-3 12 2-16,10 26 1 16,14-13 7-16,21-7 6 15,29-21-2-15,27-38 2 16,22-28 2-16,29-44 3 16,30-44-2-16,12-26-2 15,21-27 6-15,6-35 3 16,-10-15-8-16,4-10 0 15,-4-22-5-15,-32 7 2 16,-27-4-8-16,-40 7-2 0,-42-13-1 16,-32 12 2-16,-24 13-5 15,-40 22-1-15,-16 19-7 16,-1 13 0-16,-11 21-15 16,11 19-5-16,22 7-19 15,27 5-9-15,29 4-30 16,28 0-11-16</inkml:trace>
  <inkml:trace contextRef="#ctx0" brushRef="#br0" timeOffset="916.89">16432 2487 212 0,'18'-37'79'0,"-7"15"-61"0,-1-25 10 0,-6 16 3 16,-1-7 3-16,-3-3 4 16,-7 4-1-16,-10 2 0 15,-8 16-20-15,-7-3 1 0,-3 13 2 16,-11 9-2-16,-10 12-1 15,-19 23-7-15,-2 18-2 16,6 13-6-16,1 9-2 16,-1 35 4-16,8 9 2 15,10 19 4-15,14 19 1 0,25-7-1 16,21-12-1-16,18-3 3 16,31-19 5-16,36-31 2 15,17-26 1-15,39-40-9 16,15-22-2-16,27-19 1 15,-3-15 4-15,14-26-2 16,-7-16 1-16,-21-8 1 16,-14 2 4-16,-29 13-8 15,-38-10-3-15,-50-9-4 16,-38 4 0-16,-39-7-2 16,-57-4-1-16,-32-14-8 15,-31 2-3-15,7 25-7 16,0 32-4-16,17 21-10 0,25 29-5 15,29 6-42-15,27 16-19 16,29 3-83 0</inkml:trace>
  <inkml:trace contextRef="#ctx0" brushRef="#br0" timeOffset="1681.72">16704 4152 152 0,'-7'-9'57'0,"3"3"-44"0,1-4 16 0,3 1 6 0,0 9-4 16,0-3 2-16,0 3-4 16,0 0 2-16,0 0-17 15,3 3 16-15,1-3 9 0,3 9-5 16,0-2 0-16,4-4-6 16,6-3-3-16,8-3-2 15,14-7-3-15,21-5-10 0,10 5-4 16,4-6-4-1,15-2-2-15,6 2 1 0,-7 3-1 16,-10 7-49-16,-22 6-21 16,-17 10-102-1</inkml:trace>
  <inkml:trace contextRef="#ctx0" brushRef="#br0" timeOffset="1876.25">16856 4582 316 0,'-25'19'118'0,"29"-16"-92"0,6 0 13 0,4-3-2 15,18-6-5-15,14 0 1 16,10-4-18-16,4-6-7 0,14-2-5 16,8-4-3-16,-1 3 1 0,-11 3-48 15,-13 4-18-15,-15 9-95 16</inkml:trace>
  <inkml:trace contextRef="#ctx0" brushRef="#br0" timeOffset="4730.1">18944 3021 220 0,'-10'-7'82'0,"3"4"-64"0,-4-3 18 0,7 6 2 15,1 0-7-15,-4 0-1 16,0 6-3-16,0-6-2 16,0 0-14-16,3 3 0 0,4-3 2 15,7-3-1-15,11-3 1 16,7-4-1-16,6-5 0 16,8 5 0-16,3-8 0 15,4 11 0-15,4 4 2 16,3 3 2-16,-8 3-1 15,-6 13-1-15,-11 3 1 16,-13 12 3-16,-15 13 1 0,-15 12-6 16,-9 10-3-16,-4-3-5 15,-8 6-2-15,-3-13 1 16,1 10 2-16,-5 0-5 16,5 0-1-16,6-3 0 15,7-4 2-15,11-15-3 16,10-6 0-16,8-10 1 15,7-6 0-15,6-6 2 16,4-7 1-16,1 0-4 16,-1-9 1-16,0 0 2 15,-3 0 1-15,-1 0-43 16,-3 0-20-16,0-6-39 16,0 3-15-16,8-6-47 15</inkml:trace>
  <inkml:trace contextRef="#ctx0" brushRef="#br0" timeOffset="5090.95">19766 3296 272 0,'14'-31'104'0,"-7"12"-81"0,0 4 20 0,-7 5 3 0,0 10-7 15,-3 0 0-15,-8 10-11 16,-3 5-5-16,-3 7-13 16,-1 6-2-16,0 4-1 0,1 2-3 15,-1 1-1-15,0-1-1 16,-3-2 1-16,0 5-4 15,3 1 0-15,4-7 1 16,-3 7 0-16,-1 6-3 16,4-10 2-16,3-12-34 15,4-6-15-15,7-7-25 16,0-9-8-16,0 0-51 16</inkml:trace>
  <inkml:trace contextRef="#ctx0" brushRef="#br0" timeOffset="5366.65">19569 3143 296 0,'-7'-10'112'0,"7"14"-87"0,3 5 13 0,4-3-1 15,0 10-5-15,4 6 1 16,-1 9-7-16,4-3-2 0,1 13-13 15,2 0-2-15,1 0 1 0,-4-1-6 16,0 4-2-16,4 0-4 16,-1 10 1-16,5-11-19 15,-1-5-7-15,3-10-26 16,1-6-9-16,-4-15-73 16,0-4-50-1,-6-6 82-15</inkml:trace>
  <inkml:trace contextRef="#ctx0" brushRef="#br0" timeOffset="5546.99">19886 3453 312 0,'4'3'115'0,"10"-3"-89"0,14 0 3 0,-10 0-4 16,6 0-15-16,8-3-1 15,7 0-5-15,0 3-1 16,3 0-1-16,0 3-4 0,-3 0 1 15,-7 4-45-15,-7-1-20 16,-4 3-67 0</inkml:trace>
  <inkml:trace contextRef="#ctx0" brushRef="#br0" timeOffset="5870.32">20489 2967 276 0,'0'-34'104'0,"4"18"-81"0,3-3 14 0,-4 10-1 0,1-1-8 16,0 4 0-16,-1 12 5 16,1 4 3-16,3 6-19 15,0 5 6-15,0 5 4 0,0 8-2 16,0 13 3-16,3 13-12 15,1 9-4-15,3 0-7 16,0-4-2-16,4-5-1 16,0 0 1-16,-1-4-2 15,-3 7-1-15,-3-13-17 16,-4-3-9-16,-4-13-24 16,-3-5-11-16,-3-4-20 15,-4-13-7-15,0 4-57 16</inkml:trace>
  <inkml:trace contextRef="#ctx0" brushRef="#br0" timeOffset="6516.38">18207 4231 252 0,'-4'0'96'0,"4"0"-75"0,4 0 12 0,-4 0 2 16,7 0-1-16,0 0 1 15,0 0-5-15,4 0-4 16,3 3-14-16,3 0 3 0,8 3 3 16,7 1-6-16,10-4 1 15,8 6 1-15,10-9 3 16,28-9 4-16,32-7 2 16,28-18-4-16,39-4 1 15,39-3-5-15,10 4 1 16,32 5-5-16,-7 10 1 15,0 7-3-15,-24-1 0 16,-5 13-3-16,-34 3-1 16,-25 0-1-16,-14 0 2 15,-22 0-5-15,-28 0-1 0,-27 0 0 16,-19 0 2-16,-31-6-1 16,-18 6-42-1,-18-4-20-15,-10-2-38 16,-10 6-15-16,2 6-60 15</inkml:trace>
  <inkml:trace contextRef="#ctx0" brushRef="#br0" timeOffset="7190.38">18792 4541 236 0,'-28'0'88'0,"25"-3"-69"16,-1-3 19-16,4 6 6 0,0 0-8 15,4-3-1-15,6-4-6 16,-3-2-1-16,7 6-16 16,8-3 6-16,6-4 5 0,7 10-1 15,4 0 1-15,0 6-1 16,-4 4 1-16,-3 9 2 16,-4 9 4-16,-7 10-6 15,-3 5-2-15,-8 8-6 16,-10-1-1-16,-7-6-6 0,-3 3 0 15,-4-3-7-15,-8-1-1 16,-2-2 0-16,-1 0 0 16,4-6-3-16,3 2 0 15,8-6 2-15,3 1 0 16,7-10 3-16,7-10 1 16,10-2-4-16,5-4 1 15,2-12 0-15,1-4 2 16,0-2-1-16,-1-4 2 15,-3 7-11-15,-3-7-2 16,-4 7-39-16,0-1-18 16,-3 4-29-16,-1 3-13 15,1 0-58-15</inkml:trace>
  <inkml:trace contextRef="#ctx0" brushRef="#br0" timeOffset="7493.57">19435 4820 272 0,'7'-28'101'0,"0"9"-78"0,3-3 22 16,-3 10 4-16,-3-1-9 16,-1 4 0-16,1 3-6 15,-4 2 1-15,-4 8-19 0,-6 8 0 0,-4 7-2 16,-8 3-5-1,-2 6-3-15,-1 3-3 16,-3 1-3-16,3-1-2 0,0 0 1 16,4-2 1-16,4 2 0 15,3-3-7-15,3-3 0 16,4-3-43-16,3-3-17 16,1-3-23-16,-1-7-10 15,8-3-29 1</inkml:trace>
  <inkml:trace contextRef="#ctx0" brushRef="#br0" timeOffset="7763.74">19233 4707 280 0,'-17'-18'107'0,"17"11"-83"0,0 7 19 0,0 0 3 0,3-6-7 16,4 6 2-16,8 6-6 15,2 1 1-15,4 8-20 16,4 7-3-16,3 3-1 0,0 7-7 16,1-1-3-16,-1 4-1 15,-3-7-1-15,-1 0 0 16,1 0 0-16,-4-3-16 16,0-6-4-16,0-6-32 15,-3-4-12-15,0-3-30 0,-1-3-13 16,1 4-16-1</inkml:trace>
  <inkml:trace contextRef="#ctx0" brushRef="#br0" timeOffset="8156.22">19727 4849 300 0,'-10'3'112'0,"13"-3"-87"0,1 0 11 16,3 0 0-16,3 0-2 15,5-3 1-15,2 3-7 16,8 0-3-16,3 0-14 16,4 0-2-16,0 0-2 0,-1 0-3 15,1 0-3-15,-4 0-3 16,-3 0 1-16,-4 0-52 15,0 0-24-15,-3 0-89 16</inkml:trace>
  <inkml:trace contextRef="#ctx0" brushRef="#br0" timeOffset="8498.32">20242 4519 280 0,'7'-6'107'0,"1"3"-83"0,-1 3 4 0,0 0-2 15,0 0 0-15,0 3 5 16,0-3 2-16,0 9 3 0,0 1-20 16,-7 6 2-16,0 9 2 0,-7 12-7 15,0 7 0 1,0 3-7-16,0-3-4 0,0-6-1 15,0 2-1-15,0-2 0 16,-1-10 2-16,1 7-3 16,0-10-2-1,0-3-23-15,0-7-7 0,0-5-8 16,0-4-1-16,4-3-7 16,3-3-4-16,0-3-66 15,7 0-43 1,0-3 71-16</inkml:trace>
  <inkml:trace contextRef="#ctx0" brushRef="#br0" timeOffset="8858.43">20038 4519 272 0,'-21'-6'104'0,"24"3"-81"0,-3 3-6 15,7 3 35-15,7 6-13 16,0 7 2-16,1 6 0 0,6 6-24 16,3 10 8-16,8 3 5 0,3 6-10 15,8-7-1-15,-1-2-11 16,0 0-3-16,-3-7-3 15,-3-3-2-15,-5 0 1 16,-3 1 1-16,-3-7-1 16,-7-7-1-16,-4-2-15 15,-3-1-5-15,-1-5-25 16,-3-1-9-16,0-3-21 16,0-3-7-16,4-3-58 15</inkml:trace>
  <inkml:trace contextRef="#ctx0" brushRef="#br0" timeOffset="9374.29">20578 4673 296 0,'-8'-6'112'0,"12"6"-87"0,0 0 9 16,-1 0-1-16,4 0-4 15,4 0 3-15,3-3-6 16,7 3-2-16,7 0-13 0,7 0-4 16,4 0-3-16,0 0-2 0,-4 3-2 15,-3-3 1 1,-4 9 1-16,-3-3-43 0,-4 1-19 16,-3-1-36-16,-4 3-13 15,-3-6-10 1</inkml:trace>
  <inkml:trace contextRef="#ctx0" brushRef="#br0" timeOffset="9625.78">21011 4403 296 0,'-3'-25'110'0,"6"13"-86"0,1 2 18 0,-4 10 3 0,4 0-6 16,-1 0 1-16,4 7 0 15,0 8 0-15,4 4-22 16,-1 12 3-16,1 7 2 0,-1 15-8 16,1 10-1-16,3 0-10 15,4-4-3-15,7-9-1 16,-1-3 2-16,4 1-25 16,-3-17-10-16,0-3-45 15,-4-9-20-15,-3 3-76 16</inkml:trace>
  <inkml:trace contextRef="#ctx0" brushRef="#br0" timeOffset="11204.99">22239 3914 208 0,'-3'-3'79'0,"3"3"-61"0,-4-3 10 16,4 3 3-16,0-3-6 15,-3 0 0-15,-1 3-2 16,-3 0 0-16,0 0-13 15,-4 3 5-15,1 0 5 0,-1 3-7 16,1 0-2-16,3 4-6 16,-1-7-2-16,5 6-1 15,3 1 1-15,3-4-2 16,5 0 2-16,6 4 0 16,0-10 1-16,3 3 0 15,1-3 2-15,0 0-1 16,-1 0 0-16,-3 0-1 0,1-3 0 15,-5-7 0-15,1 1 2 16,-4-1-1-16,-4 1 0 16,-3 3 1-16,-3-7 3 15,-4 7-2-15,-4 3 1 16,-3 3-3-16,0 3 2 16,-4 3-4-16,1 7 0 15,-1-7-1-15,4 7 1 16,3-4-4-16,8 7 0 15,6-7 3-15,4 1 1 16,7-4 3-16,4-3 1 0,7-3 5 16,-1-3 3-1,1-7-2-15,0-2 2 16,-4-1-2-16,-7 1 2 0,-3-1-2 16,-8 4 0-16,-3-4-7 15,-7 7-4-15,-7 6-4 16,-4 3 1-16,-3 3-4 15,4 4 1-15,3-7-31 16,6 3-12-16,8-3-9 16,11-3-4-16,7-3-4 15,3-3-2-15,7 3-74 16</inkml:trace>
  <inkml:trace contextRef="#ctx0" brushRef="#br0" timeOffset="12283.3">23449 2566 212 0,'4'-10'79'0,"-1"4"-61"0,1 0 6 0,-1 3 0 0,-3 3-6 15,4 0-1-15,-1 0 2 16,1 3 2-16,-4 0-11 16,0 0 3-16,0 3 1 0,0-2-1 15,0 2 2-15,0-6-2 16,0 0 2-16,0 6-4 15,0-6 1-15,0 3-3 16,0-3 2-16,0 0-6 16,0 0-1-16,0 0 2 15,0 0 1-15,0 0-1 16,0 0-1-16,0 0-3 16,0 0 1-16,0 0 0 0,0 0 3 15,0 0 1-15,0 0 3 16,0 0-3-16,-4 0-2 15,1 0 0-15,-1 10 1 16,1-1-1-16,3 7 0 16,0 9-1-16,3-3 2 15,4 9-1 1,0 1 0-16,4 8-3 0,3 1 1 16,7-6 0-16,0 2 3 15,4 1 3-15,3-4 2 16,4-2-3-16,0 2-3 15,3-3 2-15,-3 4 0 16,0-7 1-16,-1 4 0 16,1-11-2-16,-7-2-1 15,-4-3-3-15,-3-3 1 0,-4-7-4 16,-4 3 0-16,-3 1 3 16,-3-4 3-16,-4-3-4 15,-4-3-1-15,-3 6-44 16,0-3-18-16,0-3-20 15,0-3-5-15,4-3-75 16</inkml:trace>
  <inkml:trace contextRef="#ctx0" brushRef="#br0" timeOffset="12671.5">23869 2610 280 0,'3'-6'107'0,"-3"2"-83"0,0 4 13 0,0 0-1 16,0 4-6-16,-3 2 2 15,-4 9-7-15,-7 14-3 16,-11 8-12-16,-14 20 0 0,-3-1 1 16,-7 1-4-16,-1 5-2 0,4 1-2 15,8 6-3 1,2-9 1-16,8 2 1 16,3-18-3-16,8 3 0 0,3-6-1 15,3-16 0-15,4-3 0 16,0-3 0-16,3 3-22 15,4-16-12-15,4-3-17 16,3-3-7-16,4-6-82 16</inkml:trace>
  <inkml:trace contextRef="#ctx0" brushRef="#br0" timeOffset="13092.68">23985 2447 248 0,'11'-19'93'0,"0"10"-72"0,3-7 11 0,-4 13 3 15,4-7-6-15,4 1 1 16,0-1-2-16,-1 7 0 15,1 6-15-15,0 7 12 0,-4 2 5 16,-4 7-4-16,-6 0-3 16,-8 9-5-16,-6 0 1 15,-8-2-8-15,0-4-2 16,1 3-5-16,3-3-1 0,0 0-1 16,3-4 1-16,7 4-2 15,4-9-1 1,11 2 1-16,7 1 1 0,10-13 3 15,4 7 2-15,3-1-3 16,0 1-3-16,-3-4 0 16,-4-3-1-16,-7 6-31 15,0-2-12-15,-3-1-44 16,-4 0-18-16</inkml:trace>
  <inkml:trace contextRef="#ctx0" brushRef="#br0" timeOffset="13774.09">24271 3074 272 0,'-14'-3'101'0,"14"3"-78"0,0 0 6 0,4 0-2 16,3 0-4-16,7 3 3 16,7 0-3-16,4-3-2 15,13 0-11-15,12 0-4 0,6 0 0 16,-3 0-3-16,-3 0-2 0,-8 9 0 16,-7 1 1-16,-3-1-36 15,-4 1-15-15,-7-1-92 16,4 4-47-1,3-4 90-15</inkml:trace>
  <inkml:trace contextRef="#ctx0" brushRef="#br0" timeOffset="14083.3">25351 2679 304 0,'7'-25'112'0,"-4"15"-87"0,1 1 20 0,-4 9 1 16,3 0-11-16,-3 0-1 15,0 3-8-15,-3 13-2 16,-4-1-13-16,-4 7-2 0,-7 16-2 16,-3 3-3-16,-7 3-1 15,-4-4-1-15,-3 4-2 16,0 0 1-16,-1-6-1 15,5 6 0-15,-1 0 0 16,7-7-29-16,4 4-10 16,0-10-19-16,7-6-4 15,0-6-32-15,7-9-13 16,3-1-3 0</inkml:trace>
  <inkml:trace contextRef="#ctx0" brushRef="#br0" timeOffset="14350.24">25015 2654 280 0,'-31'-35'104'0,"24"29"-81"0,3 3 18 16,4 3 17 0,11 15-18-16,3 14-9 15,3 5-5-15,5 7-15 16,6 6 7-16,4 3 4 0,-4-3-9 15,0 6-4-15,0 1-6 0,1 8 0 16,-1 1-2-16,-4-6 2 16,-2-7-11-16,-5-3-2 15,-6-10-44 1,-4-5-16-16,-4-7-58 16,-6-6-63-16,-11-10 60 15</inkml:trace>
  <inkml:trace contextRef="#ctx0" brushRef="#br0" timeOffset="14880.5">23202 3663 216 0,'-21'0'82'0,"18"0"-64"0,-1 0 13 15,4 0 3-15,0 0-11 16,0 0-1-16,7 0 0 0,4 0 1 16,3 0-12-16,7 0 4 0,4 0 3 15,6 0 5-15,8 0 3 16,11-6-2-16,27-3-1 16,18 2-3-16,18-11-1 15,35 2-1-15,4 6-2 16,17 4-6-16,1 3-2 15,-11 3-4-15,6 0-1 16,-6 0-1-16,-18 0 1 16,-10-3-4-16,-8 0 0 15,-17 0 1-15,-18 0 2 16,-21-1-1-16,-21 1-1 16,-18 0-19-16,-17 3-8 15,-15 0-35-15,-6 3-12 16,-4 0-92-16</inkml:trace>
  <inkml:trace contextRef="#ctx0" brushRef="#br0" timeOffset="15538.71">23403 4083 244 0,'-3'-9'90'0,"3"6"-70"0,0 0 15 16,0 3 2-16,0 0-8 16,0 0 0-16,3 0 1 15,1 3 4-15,-1 3-19 16,1 7 3-16,-4 6 0 0,0 6-6 15,-4 6 1-15,1 3-6 16,3 1 1-16,0-1-1 16,3-5 3-16,4-4-3 15,4-3-2-15,3-3 0 0,4-4-1 16,6 1-2-16,5-7-2 16,-1-6 1-16,-3 7-1 15,-4-10-9-15,-4 6-2 16,-3-3-43-16,1-3-16 15,-5 0-18-15,-3 0-6 16</inkml:trace>
  <inkml:trace contextRef="#ctx0" brushRef="#br0" timeOffset="15822.97">23629 4033 296 0,'0'-6'112'0,"0"6"-87"0,4 0 7 0,-4 0-5 0,3 3 0 15,4 3 4-15,-3 10-9 16,-1 12 0-16,-3 16-13 16,0 10 1-16,0 2 1 0,-3 0-4 15,-1 4-2-15,4 6-2 16,0 6-3-16,0-3 3 15,4-6 0-15,3-10-4 16,3-12 1-16,1-7-27 16,3-9-11-16,0-9-34 15,0-7-12-15,4-6-55 16</inkml:trace>
  <inkml:trace contextRef="#ctx0" brushRef="#br0" timeOffset="16084.02">24049 4384 280 0,'3'-6'104'0,"-3"6"-81"0,-3 10 14 0,3-4 1 16,-7-3-11-16,0 6-3 15,-4 1-10-15,-3 9-1 0,0-1-8 16,-4 8-5-16,4-1-1 0,0 3 3 15,0 3 1-15,3 1-4 16,1-1 1-16,3-3-11 16,3 0-5-1,1-9-34-15,-1-3-13 0,1-4-71 16</inkml:trace>
  <inkml:trace contextRef="#ctx0" brushRef="#br0" timeOffset="16351.37">23911 4281 248 0,'-10'-19'93'0,"10"10"-72"0,-4 9 14 0,4 0 0 16,4 0-5-16,3 9 0 15,0 1-6-15,3 8-1 16,5 4-12-16,2 3 2 0,4 4 3 15,0 2-6-15,1 3-3 16,-1 1-4-16,4 3 0 16,-1-1-2-16,4 4-1 15,-3-10-8-15,0-6-3 16,0-15-38-16,-4-10-16 16,0 0-81-1</inkml:trace>
  <inkml:trace contextRef="#ctx0" brushRef="#br0" timeOffset="16710.71">24261 3964 304 0,'10'10'112'0,"1"-4"-87"0,10-3 11 15,-11 3 0-15,5-2 2 16,2 2 4-16,-3-3-5 16,0 13-2-16,-3-13-20 0,-4 12 0 15,-7 1-1-15,-7 3-7 0,-4 6-2 16,1-6-3 0,-1 3-2-16,1 3-2 0,3-3 1 15,7 0-1-15,7 0 0 16,7-7 0-16,3 4 0 15,8-9 2-15,7 5 2 16,3-5-3-16,0-1-2 16,-3-9-45-16,-7 3-20 15,-7 0-23-15,-4 0-9 16,-4-3-36 0</inkml:trace>
  <inkml:trace contextRef="#ctx0" brushRef="#br0" timeOffset="16940">24638 4416 368 0,'-11'6'137'0,"15"-6"-106"0,10 3-5 15,-3-3-7-15,6 0-15 16,4 0-2-16,4-3-10 15,-4-3-5-15,4 6 7 16,-4-3-37-16,-3 3-13 0,-4 0-34 16,0 0-11-16,0 0 1 15</inkml:trace>
  <inkml:trace contextRef="#ctx0" brushRef="#br0" timeOffset="17236.66">25104 4002 320 0,'-11'-9'121'0,"11"9"-95"0,-3 0 9 0,3 6-1 15,3-3 0-15,1 13 4 16,3 6-3-16,0 12-1 15,3 16-19-15,4 4 6 0,1 2 3 0,2 0-8 16,4 4-4-16,1-4-7 16,-1 10-2-16,0-6-1 15,-4-4-2-15,1-6-24 16,-7-12-9-16,-4-7-43 16,0-2-16-16,0-11-84 15</inkml:trace>
  <inkml:trace contextRef="#ctx0" brushRef="#br0" timeOffset="18481.43">1785 8705 180 0,'-14'-12'68'0,"10"5"-52"0,4 1 10 16,0 6 4-16,0 0-5 15,7 0 0-15,1 0 2 16,-5 0 0-16,4 13-14 15,4 9-1-15,-4 3 1 0,3 9-5 16,-6 1 0-16,-1-7-4 16,1 35-3-16,-4 24 0 15,0-5-1-15,0-4-7 16,-4-2 0-16,4-7-28 16,0-13-9-16,0-15-75 15</inkml:trace>
  <inkml:trace contextRef="#ctx0" brushRef="#br0" timeOffset="18946.09">2177 8649 192 0,'24'-41'74'0,"-13"22"-58"0,7 0 5 0,-11 13-1 15,3 0 1-15,4 3 2 16,-3 3 5-16,-4 6 3 0,-4 6-17 16,-6 7-1-16,-4 3 0 0,-7 3-7 15,-7 0-3-15,-1 0 0 16,-2 1 0-16,6-4-4 16,-3-4 1-1,3 7-5-15,1-6 1 0,6-3 2 16,4 0 3-16,7-4-2 15,7 1-2-15,4-4 2 16,10 4 0-16,4-4-2 16,3-6 2-16,4 7 1 15,3-1 2-15,-3 0 5 16,-8 1 4-16,-3 2 7 16,1 4 3-16,-8 3-6 15,-7-3-2-15,3-4-7 16,-10 10-2-16,-10 6-2 0,3-3-2 15,-4 0 1-15,-3-6 1 16,-4-3-19-16,4-4-8 16,4-5-31-16,-4-4-15 15,3-13-55 1</inkml:trace>
  <inkml:trace contextRef="#ctx0" brushRef="#br0" timeOffset="19203.62">2551 8461 192 0,'7'-47'74'0,"-4"31"-58"0,1 3 14 0,-1 7 1 0,-3-3-3 16,0 6 3-16,0 3-8 15,0 3-2-15,0 6-12 16,4 19-1-16,-1 16-1 0,4 9-3 15,4 10-3-15,0-3 0 16,3 2-1-16,3 11-27 16,-3 2-9-16,0-3-68 15,-3-16-47 1,0-15 58-16</inkml:trace>
  <inkml:trace contextRef="#ctx0" brushRef="#br0" timeOffset="19415.36">2434 8715 260 0,'7'3'99'0,"7"-3"-77"0,15-3-4 0,-1-1-6 16,7-2-3-16,7-6 5 15,15-4-8-15,-8-3-1 16,1 0-3-16,-1 4-2 0,-10 5 1 15,-7 7-39-15,-8 6-14 16,-6 7-60 0</inkml:trace>
  <inkml:trace contextRef="#ctx0" brushRef="#br0" timeOffset="20014.3">1369 9872 220 0,'-4'0'82'0,"4"-4"-64"0,0 1 11 0,0 3-1 16,0 0-10-16,0 0 0 15,4-3-5-15,-4 3 2 16,7 0-8-16,3 0 0 0,1 3 0 16,0 0 1-16,-1 1 2 15,-3-4 1-15,11-10 1 16,28-9-2-16,24-9 1 16,18-13-2-16,22-21 2 15,31-14-6-15,7-5-1 0,25 15-2 16,3 3-2-16,1 7 1 15,-1-1-1-15,-17-2 8 16,-11-7 5-16,0 0-4 16,-14 3-3-16,-17 4-3 15,-15 2 0-15,-3 4-2 16,-15 6-1-16,-6 6 1 16,-11 10 1-16,-14 9-3 15,-14 13 0-15,-14 6-59 16,-8 3-26-16,-6 0-63 15</inkml:trace>
  <inkml:trace contextRef="#ctx0" brushRef="#br0" timeOffset="20568.61">896 10690 200 0,'-14'12'74'0,"17"-15"-58"0,-3 6 14 0,0-3 1 16,8-3-3-16,2-3 1 15,4 6-5-15,0-3-1 16,0-3-12-16,15-1 2 0,13-5 1 16,11-10-3-16,21-19-1 15,-3-15-6-15,17-7-1 16,14 3-1-16,0-2-2 15,-10 8 1-15,-11 7-1 16,-10 7-7-16,-11 11 0 16,-14 4-28-16,-8 10-12 15,-16 5-83 1</inkml:trace>
  <inkml:trace contextRef="#ctx0" brushRef="#br0" timeOffset="20884.46">1334 10577 168 0,'-8'-9'66'0,"16"9"-52"0,2 0 25 15,-3 6 10-15,4 3-10 16,3 4-2-16,7 9-10 0,-3 6-3 16,-1 10-13-16,4 15-2 0,1 16-2 15,-1 6-1-15,3-3-1 16,-6 0-6-16,0 1 1 16,-4-1-18-16,4-10-5 15,-1-15-31-15,1-15-13 16,6-23-44-1</inkml:trace>
  <inkml:trace contextRef="#ctx0" brushRef="#br0" timeOffset="21289.98">1831 10878 184 0,'-7'-12'68'0,"3"2"-52"0,1 1 10 15,-1 9 4-15,1-3-7 16,-1 3 1-16,1 3-9 16,-4 6-4-16,0 13-6 15,0 13 1-15,3 5 0 0,0-2 0 16,4 6-1-16,8-7 5 16,2-5 4-16,4-4-1 15,7-9 0-15,4-7-5 16,7-8 0-16,-4-8-1 15,-3-5 1-15,3-10 2 16,0-12 1-16,-3-7-3 16,-7-6-3-16,-8 4 4 0,-6 2 2 15,-8 7-6 1,-6 5-3-16,-5 5-4 16,-6 11 1-16,-3 1-10 0,-1 9-3 15,4 0-13-15,-4 6-3 16,7-3-8-16,4 7-4 15,11-4-48 1,10 0-52-16,10-6 44 16</inkml:trace>
  <inkml:trace contextRef="#ctx0" brushRef="#br0" timeOffset="21527.6">2198 10677 220 0,'3'-18'82'0,"-3"8"-64"0,0 4 11 0,0 6-1 0,0 0-5 15,0 3-2-15,4 6-3 16,-1 7 1-16,4 6-10 16,8 22 3-16,2 22 2 0,8 9-5 15,-4 0-3-15,0 13-3 16,4 12 0-16,7 1-2 16,-4-10-1-16,-3-16-4 15,-4-9-2-15,0-13-22 16,-3-15-6-16,-4-13-16 15,-7-16-6-15,3-9-52 16</inkml:trace>
  <inkml:trace contextRef="#ctx0" brushRef="#br0" timeOffset="21830.26">2244 10978 184 0,'-14'-25'71'0,"14"25"-55"0,7-3 4 0,0 3 0 15,10-6 1-15,1 3 2 16,7-7 3-16,-4-2 3 16,11-10-15-16,3-3 3 0,0-3 1 15,4-7-2-15,-4 1 3 16,4-4-4-16,-14-9 1 16,-1-6 0-16,-9-1-1 15,-12 7-3-15,-10 7 0 16,-11 5-5-16,-10 7-2 15,-4 15-7-15,-13 7-1 0,-5 6-17 16,-10 9-6-16,-3 10-12 16,-1 16-3-16,11-1-11 15,11 1-3-15,3-4-56 16</inkml:trace>
  <inkml:trace contextRef="#ctx0" brushRef="#br0" timeOffset="22311.9">1051 11750 260 0,'-39'31'96'0,"32"-15"-75"0,-7 6 6 0,11-13-2 16,-1 1-7-16,1-1 1 16,3 0-4-16,3-6-1 15,4 4-8-15,7-7 5 0,4-7 4 16,14-2-3-16,10-3 1 16,18-7-2-16,0-6 1 15,14-10 2-15,25-12 2 16,21-28-1-16,25-22 1 15,34-10 3-15,37-25 2 16,16-6-9-16,37 0-2 0,2-3 7 16,1-3 4-1,7 6 2-15,-18 6 1 16,0-6-13-16,-32 7-7 0,-10 15-2 16,-11 12 0-16,-32 4-1 15,-21 6-1-15,-13 6 1 16,-19 16-1-16,-28 9 0 15,-17 26 0-15,-25 18-33 16,-21 16-13-16,-22 12-39 16,-13 4-16-16,-4 2-74 15</inkml:trace>
  <inkml:trace contextRef="#ctx0" brushRef="#br0" timeOffset="23916.41">2935 11555 248 0,'-18'-3'93'0,"8"-3"-72"0,-4 6 14 0,10 0 0 0,-6 0-12 16,6 0-3-16,1 0-11 16,-1-3-4-1,8-7-3-15,10-5 1 0,3-14 0 0,12-8-1 16,16-1-2-16,15 1 7 16,-3 8 3-16,3 14 3 15,-11 5 5-15,-3 17-1 16,-4 21-1-16,-13 16-2 15,-8 6-1-15,-7 6-7 16,-7 4-2-16,-7-1 0 16,-4 14 2-16,1-11-3 15,-4-2-2-15,3-7 0 16,1-12-1-16,3-10-5 16,7-6 1-16,3-6 0 15,5-9 2-15,6-7 1 16,3-13 1-16,5-2-18 15,6-10-8-15,0-3-55 0,-3-3-22 16,-4 9-31 0</inkml:trace>
  <inkml:trace contextRef="#ctx0" brushRef="#br0" timeOffset="24192.1">3806 11204 236 0,'-10'-9'90'15,"13"6"-70"-15,-3 3 17 0,0 0 2 0,0 0-10 16,4 3-2-16,-4 6-9 16,0 7-1-16,0 12-10 15,3 16-2-15,-3 9-1 0,0 4-5 16,0 2 1-16,-3 1-2 15,-1-1 0-15,4-2-25 16,0-7-11-16,0-12-83 16,4-10-51-1,-1-6 74-15</inkml:trace>
  <inkml:trace contextRef="#ctx0" brushRef="#br0" timeOffset="24413.11">3669 11129 276 0,'-7'-13'104'0,"10"13"-81"0,4 13 5 0,4-10-2 16,3 3-11-16,4 4 0 16,3 2-7-16,7 7-3 15,-3 3-2-15,0 0-3 0,10 16 1 16,0 2-6-16,4 7 1 15,-4-3-53-15,-3-3-22 16,0-10-42 0</inkml:trace>
  <inkml:trace contextRef="#ctx0" brushRef="#br0" timeOffset="24597.19">4025 11355 264 0,'-35'-19'101'0,"31"13"-78"0,1-4 4 16,6 1-3-16,8-1-16 15,10-2-2-15,7-4-4 16,8-6-2-16,6 3 1 16,4-9 1-16,-7 6 1 0,3 0-6 15,4 0 0-15,-7 0-63 16,-1 4-26-16,1 5-15 16</inkml:trace>
  <inkml:trace contextRef="#ctx0" brushRef="#br0" timeOffset="24861.56">4530 10659 256 0,'-21'-16'96'0,"13"10"-75"0,-2 2 19 0,6 4 4 16,1 0-12-16,3 0-1 15,3 7-9-15,4 2-4 16,8 7-10-16,9 6-3 0,1 9 1 16,7 22-5-16,-1 13-1 0,8 3 2 15,-11-3 1-15,4-3-23 16,0-10-12-16,3 4-25 16,-10-17-10-16,3-11-63 15</inkml:trace>
  <inkml:trace contextRef="#ctx0" brushRef="#br0" timeOffset="26409.27">1771 13176 192 0,'-32'-6'71'0,"22"6"-55"0,-1 0 13 0,8 0 2 15,-1 0-10-15,4 0 1 16,0 6 0-16,4-2 1 15,6 14-12-15,4 11 7 0,7 11 2 16,1 20-4-16,-1 3-1 16,7 2-7-16,0 8-3 15,4 17-2-15,-4-2-3 16,-3-9 1-16,3-13-1 16,0-13-3-16,4-9 2 0,-7-13 3 15,3-9 3-15,0-13-2 16,7-5 0-16,-6-8-1 15,-1-5 1-15,0-7 0 16,4-2 1-16,-7-8-2 16,-8 4-2-16,4-9 1 15,1-3-1-15,-12-4 0 16,-3 4 2-16,-3-1-1 16,-4-3 2-16,-7 1-2 15,-7 12-1-15,-15 3 1 16,1 3-1-16,-18 10-3 15,-3 2 2-15,3 7 1 16,-3 7 0-16,10 2-3 16,7 0 2-16,7 1 1 0,4-4 0 15,7-3-3-15,11-9 2 16,6-10-1-16,8-12-2 16,6-19 3-16,11-16 0 15,1-3 1-15,2 1 2 16,-2-1 1-16,-1 6 1 15,-10-6 0-15,-8 4 2 16,-6-1-5-16,-11 6-1 16,-8 7 4-16,-6 13 2 15,-14 8-5-15,3 11 0 16,1 8-3-16,-12 10-2 16,8 13 3-16,3 12 0 15,0 3 1-15,8 0 0 16,10-3-16-16,7 0-4 15,10-3-34-15,8-3-13 0,13-3-62 16</inkml:trace>
  <inkml:trace contextRef="#ctx0" brushRef="#br0" timeOffset="26874.63">2681 13255 188 0,'0'-22'71'0,"0"12"-55"0,-7-2 6 0,7 6 2 15,-7 2-4-15,-4 1 3 16,-3 6-2-16,-7 4 2 16,0 5-13-16,0 13-3 0,0 13-1 15,7 6-1-15,-1 6 0 16,8 0-1-16,7 0 0 15,7 1 0-15,11 5 0 16,7 0 0-16,10-9 0 16,11-15 2-16,-7-20 3 15,3-15 5-15,0-16 1 16,-6-9-4-16,2-9 1 16,1-14-1-16,-11-14 1 15,-10 5 5-15,-7 4 1 16,-11 5-3-16,-7 14-1 0,-7 5-6 15,-8 7 0-15,-16 13-5 16,-12 2 0-16,-3 10-6 16,-7 4 0-16,14 2-1 15,8 0-1-15,13 0-14 16,14-6-7-16,11-6-20 16,18-3-7-16,7-4-28 15,13-3-14-15,-2 4-13 16</inkml:trace>
  <inkml:trace contextRef="#ctx0" brushRef="#br0" timeOffset="27175.14">3059 12599 200 0,'-11'-34'74'0,"7"3"-58"0,1-7 12 0,3 25-1 16,3-2-2-16,1 5 2 16,7 13-6-16,6 13-1 15,4 12-11-15,4 10 3 0,10 9 2 16,-6 22-5-16,2 16-3 16,1-7-3-16,7 0 0 15,-7-5-4-15,3-4 0 16,0-10-1-16,-3-9 0 15,-11-6-11-15,0-12-7 0,-10-14-36 16,-4-8-16-16,-7-7-37 16</inkml:trace>
  <inkml:trace contextRef="#ctx0" brushRef="#br0" timeOffset="27415.65">2872 13004 212 0,'-22'-6'82'0,"26"6"-64"0,3-3 2 0,0-1-4 16,11-2-11-16,10-6-1 16,14-10 0-16,25-10 0 15,-3-5-2-15,6-4 12 0,1 0 5 16,10-3-1-16,7 7 2 16,-14-1-7-16,0-3-3 15,-17 4-5-15,3 2-4 16,-18 1 0-16,-3 12-1 15,-7 3-33-15,-11 9-15 16,-7 7-71 0</inkml:trace>
  <inkml:trace contextRef="#ctx0" brushRef="#br0" timeOffset="27717.96">3295 12364 264 0,'3'7'99'0,"1"2"-77"0,10 0 9 15,-3 1-2-15,-1 9-6 16,8 9 0-16,3 6-8 15,11 10-4-15,0 10-6 16,6 18-4-16,5 15 0 0,-8-5-1 16,4-4 0-16,0-9-18 15,-4-9-8-15,-7-4-17 0,0-15-8 16,-3-13-68 0</inkml:trace>
  <inkml:trace contextRef="#ctx0" brushRef="#br0" timeOffset="28086.14">3874 12844 176 0,'-15'-28'66'0,"8"15"-52"0,0 1 14 0,4 5 5 16,-1 7-4-16,1 0 1 0,-1 10-9 15,1 12-2-15,-1 9-11 16,4 4 1-16,4 9 2 0,3-7-2 15,3-2 2 1,4-7-2-16,4-9 2 0,10-10-4 16,-3-3-2-16,7-12 4 15,-4-16 2-15,0-12-2 16,-7-7 0-16,-14-6 10 16,-7 12 5-16,-3 1-4 15,-15 6 1-15,-6 6-10 16,-1 6-4-16,0 7-2 15,4 5-1-15,7 4-7 16,0 4 0-16,3 5-4 16,4 7 0-16,7-4-32 0,11 4-13 15,3-4-27 1,3 1-11-16,15-4-33 16</inkml:trace>
  <inkml:trace contextRef="#ctx0" brushRef="#br0" timeOffset="28432.9">4244 12775 264 0,'7'-9'99'0,"-3"9"-77"0,-4-4 11 0,0 4 2 16,0-6-12-16,-4 6-4 15,0-6-8-15,-3 0-3 16,0-1-4-16,4-2-5 0,-1 0 0 16,4-1-1-16,0 1 0 15,0 3 0-15,4-1 0 0,3 1 8 16,0 3 4-16,0 6-1 15,7 3 2-15,-3 1-8 16,-1-1-2-16,-3 0 3 16,4 0 5-16,3-6 1 15,0-6 4-15,4-6-3 16,3-4 1-16,11-3-3 16,-8 10 0-16,8-1-3 15,-4 7-1-15,4 6-1 16,-7 3 0-16,-1 4-2 15,-2-1-2-15,-5 1-30 16,1-4-13-16,0-3-24 16,-4-3-11-16,-4-3-60 15</inkml:trace>
  <inkml:trace contextRef="#ctx0" brushRef="#br0" timeOffset="29243.43">1909 14575 196 0,'-11'3'74'0,"14"-6"-58"0,5-13 16 0,-1 10 2 0,7-7-2 16,0 1 1-16,18-4-3 16,13-3 1-16,8-3-17 15,14-6 3-15,0-6 3 0,29-13 0 16,24-7 0-16,7-8-4 16,35-23 0-16,21-28-3 15,36-3 0-15,10 9-5 16,25-18-3-16,22-4 2 15,-5 10 2-15,11-6 9 16,-6-10 6-16,-5 3-11 16,-20 16-2-16,-15 7-5 15,-38 8-1-15,-47 17-3 16,-34 15-2-16,-33 18-39 0,-27 17-19 16,-22 9-17-16,-21 12-4 15,-14 7-74 1</inkml:trace>
  <inkml:trace contextRef="#ctx0" brushRef="#br0" timeOffset="32357.39">19473 4334 268 0,'-14'3'101'0,"11"-3"-78"0,-1 0 20 0,4 0 2 15,0 0-12-15,4-3-2 16,3 0-1-16,0-3 4 0,3 0-19 16,1-1 7-16,0 1 2 15,-1-3-4-15,4-1 1 0,0 1-6 16,0-1-1-16,4 4-4 15,0-6 1-15,-1 5-2 16,1 4 2-16,-4 3-2 16,0 3 0-16,-3 7 6 15,-8 9 2-15,-3-1-4 16,-3 4-3-16,-4 0-3 16,0 0-2-16,0 0-1 15,0-3 2-15,3 0-3 16,1-4-2-16,3-2 0 15,0 0-1-15,0-4 2 16,7-3 1-16,3 1-4 16,4-4 1-16,7-3 0 15,4-3 2-15,-4-1-23 0,-7 1-11 16,-3 3-181 0,-4 7-9-1</inkml:trace>
  <inkml:trace contextRef="#ctx0" brushRef="#br0" timeOffset="33706.83">2434 14779 132 0,'-7'-25'52'0,"7"18"-41"0,-3-2 26 0,3 3 9 16,-4 6-8-16,1 9-2 16,-1 4-5-16,0 12-2 15,1 12-16-15,3 10 1 0,0 10 0 16,3 5-1-16,8 29 0 16,3 10-5-16,14 2 0 15,15 26-5-15,10 2 0 16,3-5-3-16,4-13-1 0,-14-10 1 15,3-12 2 1,-10-16-1-16,3-18-1 0,1-20-13 16,-11-18-6-16,-1-16-78 15,-2-15-74 1,-12 2 54-16</inkml:trace>
  <inkml:trace contextRef="#ctx0" brushRef="#br0" timeOffset="34153.99">2660 15124 200 0,'-11'-10'77'0,"11"4"-60"0,4-7 13 0,-1 7 1 16,4-3-7-16,4-4-2 16,3 4-1-16,7 2-1 15,4 4-11-15,3 6 8 0,0 7 3 16,-3 9 3-16,3 6 1 16,1 12-7-16,-1 14 0 15,-3 5-8-15,-8 0-3 0,1-2-3 16,-4 5-3-1,-3-2 1-15,-4 5-1 16,0 1 0-16,7 0 0 16,3-10-3-16,1-9 0 0,10-9-1 15,8-17 0-15,6-18 5 16,-7-12 1-16,7-13 0 16,1-7 1-16,-4 1-2 15,-1 3-1-15,1 0-26 16,-7 6-10-16,-11-3-57 15,4 3-23-15,-8 0-1 16</inkml:trace>
  <inkml:trace contextRef="#ctx0" brushRef="#br0" timeOffset="34470.48">3577 15026 204 0,'-3'-22'77'0,"3"10"-60"0,0-7 15 0,0 16 2 16,0-3-2-16,0 2 1 16,0 4-7-16,0 4-4 15,0 5-12-15,0 7 2 0,0 6 2 16,0 3-3-16,3 9-1 0,1 13-6 15,3 13-1-15,0-4-1 16,0 7-2-16,3-10 1 16,1-3-1-16,-4-6-31 15,4-12-14-15,-4-4-21 16,0-3-7-16</inkml:trace>
  <inkml:trace contextRef="#ctx0" brushRef="#br0" timeOffset="34724.94">3309 14945 228 0,'-14'-16'85'0,"14"13"-66"0,3 3 10 0,-3 3 2 15,11 3-13-15,3 4 0 16,4 9-1-16,7-1-2 15,13 14-7-15,1 2-3 0,11 7 1 16,2 15-3-16,-6 1 0 16,7-7-1-16,-14-6-2 15,-4-3-15-15,-3-10-5 16,0-9-78 0,-8-9-66-16,5-13 54 15</inkml:trace>
  <inkml:trace contextRef="#ctx0" brushRef="#br0" timeOffset="36752.33">4688 13700 228 0,'-10'-9'85'0,"6"9"-66"0,1-10 3 0,3 1-3 16,0 6-6-16,3-4 0 16,4 4 6-16,4 3 2 15,10 3-10-15,4 16 7 0,14 16 2 16,6 18 1-16,26 10-1 15,-7 3-6-15,6 6-4 16,-13 15-3-16,3 14-2 16,-11-7-1-16,-3-9 0 15,-4 2-5-15,-14 1 1 0,-3-3 0 16,-7-7 2-16,-4-15-21 16,-7-13-7-16,-4-9-33 15,-3-13-13-15,4-3-57 16</inkml:trace>
  <inkml:trace contextRef="#ctx0" brushRef="#br0" timeOffset="37433.15">3775 14559 184 0,'-4'-6'68'0,"4"6"-52"0,0-3 17 0,0 3 4 15,4 3-13-15,-1 3-3 16,4 4-6-16,4 8 0 16,-1 11-8-16,8 2-2 0,3 7-1 15,4 5-2-15,7 4-2 16,-4-3 1-16,0 0-1 15,0 0 0-15,1-9 2 16,-12-4-32-16,-6-6-14 16</inkml:trace>
  <inkml:trace contextRef="#ctx0" brushRef="#br0" timeOffset="37625.9">3757 14866 200 0,'-10'0'77'0,"13"-3"-60"0,11-3 2 16,-3-3-2-16,3-1-5 15,7-9 1-15,11-3-3 16,17-6 1-16,4-3-6 16,7 3-3-16,-4-1-1 0,-6 7-1 15,-8 4 0-15,-7 5-106 16</inkml:trace>
  <inkml:trace contextRef="#ctx0" brushRef="#br0" timeOffset="39006.22">5348 13343 200 0,'-7'-38'77'0,"4"25"-60"0,-1-2 8 0,4 12 2 15,-4-4-1-15,1 7 4 16,-1 10-7-16,1 5-4 16,-1 17-11-16,4 12 1 0,4 9 2 15,3 3-2-15,7 20 2 16,14 24-2-16,15-3 0 15,-1-3-8-15,7 3 0 16,1 10-1-16,-4-7 0 16,3-15 0-16,-10-13 2 15,7-15-1-15,3-10-1 16,-7-13 1-16,1-6-1 16,-1-9-11-16,-14-6-3 15,-3-7-35-15,-4-3-13 16,-3-9-58-16</inkml:trace>
  <inkml:trace contextRef="#ctx0" brushRef="#br0" timeOffset="39993.43">5969 13493 172 0,'-11'-12'66'0,"8"-1"-52"0,-4-6 17 0,3 10 2 0,1-4-7 15,-1-2-1-15,1 5-1 16,3 7 2-16,0 3-14 16,0 3 0-16,3 16-1 0,4 12-2 15,0 4 2-15,4 2-4 16,0 14-2-16,3 18-2 15,0 6 0-15,0 0-2 16,4-6-1-16,-8-9 1 16,4-1 1-16,-3-9-3 15,-1-6-2-15,1-9 2 16,-4-4 0-16,0-9-2 16,0-6 0-16,0-7-29 0,-3-6-12 15,-4-3-78 1</inkml:trace>
  <inkml:trace contextRef="#ctx0" brushRef="#br0" timeOffset="40291.5">5701 13484 208 0,'-18'-3'79'0,"18"3"-61"0,-3 0 8 0,3 0-1 0,3 0-7 16,4 3 2-16,4 3 0 16,3 3 0-16,11 7-11 15,14 3 1-15,6 3 3 0,15 3-5 16,0 3 0-16,4 7-4 16,-8 2-3-16,1 13 2 15,6 1 0-15,-6-8-1 16,-4 4 1-16,-4-9-26 15,-7-7-12-15,-6-12-11 16,-8 0-4-16,-7-6-57 16</inkml:trace>
  <inkml:trace contextRef="#ctx0" brushRef="#br0" timeOffset="42049.5">7722 12414 188 0,'-17'-47'71'0,"13"13"-55"0,-3-10 11 0,7 19 0 15,0-3-2-15,4 0 0 16,3-4 10-16,3 1 7 15,8 6-22-15,7 9 16 0,6 13 7 16,12 9-3-16,6 16 1 16,4 16-12-16,3 24-3 15,11 17-9-15,18 2-2 16,3 4-3-16,-3 9 0 16,-7 13-2-16,-15-10-1 15,-10-3-5-15,-11-6-3 16,-10 3 0-16,-7 0-1 15,-8-13-27-15,-6-15-11 16,-7-10-34-16,-4-15-12 16,-4-7-90-1</inkml:trace>
  <inkml:trace contextRef="#ctx0" brushRef="#br0" timeOffset="44242.32">4318 14054 212 0,'-11'-6'82'0,"8"3"-64"0,-1 0 11 16,4 3-1-16,0 0-10 15,0 0 0-15,0 0 2 16,4 3 2-16,3 6-11 0,4 4 7 0,3 15 2 15,10 16-2 1,15 16 2-16,0 5-11 0,10 4-3 16,4 0-2-16,-10 0 0 15,-1 13-2-15,0-1-2 16,-14-5-13-16,1-14-6 16,-5-8-32-16,1-14-13 15,-7-8-65 1</inkml:trace>
  <inkml:trace contextRef="#ctx0" brushRef="#br0" timeOffset="45519.56">6759 12816 272 0,'-7'-16'101'0,"7"10"-78"0,0 3 15 0,0 3 19 15,11 15-15 1,10 17-13-16,4 9-5 16,13 6-15-16,8 3-3 0,7 6 0 15,0 10-1-15,0 6 0 16,0 10-3-16,7-10 1 16,-4 0-2-16,4-13 2 15,-14-2-37-15,-3-7-17 16,-5-9-36-16,-13-10-15 15,-7-12-21 1</inkml:trace>
  <inkml:trace contextRef="#ctx0" brushRef="#br0" timeOffset="46505.82">6414 13509 268 0,'-11'6'101'0,"11"-6"-78"0,-4 0 4 15,4 0-1-15,0 0-4 16,4-3 2-16,3 0 4 15,0-4 5-15,7 1-18 16,0 0 5-16,7 0 1 0,1-4 0 16,2 1-1-16,1-1-10 15,0 1-4-15,-1-7-4 16,-2 7 1-16,-1-4-2 0,0-2-1 16,-7-7-46-16,0-3-21 15,4 0-105 1</inkml:trace>
  <inkml:trace contextRef="#ctx0" brushRef="#br0" timeOffset="53713.21">16979 7326 252 0,'-7'0'96'0,"4"-4"-75"0,-4 8 14 0,3-4 3 0,1 0-13 15,-1 0-3-15,0 0 1 16,4 0 2-16,0 3-13 16,4 0 4-16,7 0 2 0,3 0 3 15,7-3 2-15,7-3-6 16,4 0-2-16,3-3-7 15,0 2 0-15,1 1-3 16,-1 3 0-16,0 0-6 16,-3 3 1-16,-4 1-2 15,-7-1 0-15,-3 3-31 16,-7 3-13-16,-4 1-131 16</inkml:trace>
  <inkml:trace contextRef="#ctx0" brushRef="#br0" timeOffset="53959.96">16976 7743 288 0,'-14'0'110'0,"17"0"-86"0,8 6 18 0,-1-6 3 15,8-6-15-15,7 6-5 16,3-4-6-16,4-2 0 15,-1 6-10-15,1 0-5 0,-4 6-3 0,1-2-4 16,-5-4 2-16,-3 6-12 16,1-3-5-16,-5-3-39 15,1 6-17-15,3-3-70 16</inkml:trace>
  <inkml:trace contextRef="#ctx0" brushRef="#br0" timeOffset="54810.28">18009 7482 216 0,'-17'0'82'0,"13"0"-64"0,1 0 13 16,3 0 1-16,0 0-4 16,0 0 3-16,0 0 0 15,0 0 1-15,0 0-17 16,3 0 4-16,1 0 2 0,3 0 0 16,0 7 2-16,3-4-7 0,4 6 1 15,4-3-4 1,3-2 2-16,4 2-4 15,3-6 1-15,11-6-5 0,14 6 1 16,14-10-1-16,7 10 3 16,0-3-1-16,14-3 0 15,22-4 6-15,6 7 4 16,15-3-7-16,20-3-2 16,1 9 3-16,24-4 1 15,4 4 1-15,4 0 1 16,13 4-8-16,-10-4-5 15,11 6 0-15,-15-3 0 16,-6-3-1-16,3 0 1 16,-18 0 0-16,-21 6 1 0,-7-3 0 15,-3 7 2-15,-19-1-1 16,-13 10 0-16,-14-3-3 16,-15-1-2-1,-10 1 1-15,-7-3 1 0,-7-4-1 16,-7-3-1-16,-4-3-2 15,-3-3 1-15,-7-3-23 16,-4-3-10-16,-7-3-44 16,-10-1-17-16,-4 4-114 15</inkml:trace>
  <inkml:trace contextRef="#ctx0" brushRef="#br0" timeOffset="55502.91">18482 6407 316 0,'4'-13'121'0,"-4"7"-95"0,3 0 14 16,-3 6-1-16,4-7-10 16,-4 7-2-16,3-6-7 15,4 0 0-15,7 0-11 0,4-1 6 0,3 1 2 16,7-3-5-1,11 6 1-15,11-4-4 0,10 14 2 16,3 2-2-16,-7 4 0 16,-10 5 1-16,-14 11 1 15,-14 11 1-15,-18 23 2 16,-18 0-7-16,-10 3-4 16,-11-7 0-16,0-2 0 15,4-1-1-15,-4-6-2 16,11 4 1-16,7-11 1 15,3 1-3-15,11-9 0 16,7-7 3-16,7-9 3 16,11 0-4-16,10-13-1 15,7-6 0-15,8-6 0 16,-5-4 0-16,1 1 0 16,-7-1-20-16,-4 4-7 15,-3 0-59-15,0 6-26 0,3 3-74 16</inkml:trace>
  <inkml:trace contextRef="#ctx0" brushRef="#br0" timeOffset="55804.32">19611 6667 384 0,'0'-6'143'0,"0"6"-112"0,-4 3 12 0,1 0-2 15,-4 7-16-15,-4 2-5 16,-3 7-9-16,-4 3-3 16,-3 0-4-16,-3 3-3 0,-1 0 0 15,-3 0-1-15,-1 0 0 16,5 3-3-16,-1 4 2 15,4-1-17-15,3-3-8 16,4 4-41-16,0-10-20 16,11-1-75-1</inkml:trace>
  <inkml:trace contextRef="#ctx0" brushRef="#br0" timeOffset="56043.54">19329 6529 364 0,'-4'-3'137'0,"8"6"-106"0,3 16 8 15,0-7-1-15,7 10-9 16,7 7 3-16,4 5-7 16,3 1-1-16,0-4-13 15,0 7-9-15,1-4-2 0,-5-3 0 0,-2 1 2 16,-1-4-19-16,-4-3-6 15,-3-3-63 1,1-3-26-16,6-7-55 16</inkml:trace>
  <inkml:trace contextRef="#ctx0" brushRef="#br0" timeOffset="56205">19643 6852 300 0,'-14'-9'112'0,"14"2"-87"0,7 7 9 0,0 0-1 15,7 0-21-15,14 0-4 16,14 0-5-16,11-3 0 16,4-3-2-16,-1-3-1 0,-3 9 1 0,0 0-37 15,-4 0-15-15,1 6-84 16</inkml:trace>
  <inkml:trace contextRef="#ctx0" brushRef="#br0" timeOffset="56524.49">20468 6322 348 0,'-7'-15'129'0,"7"15"-100"0,4 0 11 0,-4 0 0 15,7 9-4-15,0 0 2 16,0 7-7-16,3 3-4 16,1 6-15-16,-4 13-3 0,0 9 1 15,4 15-6-15,-1 1-2 16,-3 3-1 0,4-10-1-16,-1 1-7 0,1-4-3 15,0-6-21-15,-1-6-7 16,1-10-36-16,-4-6-13 15,7-6-75 1</inkml:trace>
  <inkml:trace contextRef="#ctx0" brushRef="#br0" timeOffset="57290.98">18397 7849 260 0,'7'-25'96'0,"0"13"-75"0,-3-4 19 16,-4 10 2-16,0-1-2 15,-7 4 0-15,-4 0-6 16,-6 6-1-16,-4 3-19 15,-1 7 3-15,1 9 1 0,0 16-6 16,0 18 1-16,0 13-8 0,0 3-1 16,3 10 0-16,4 9 0 15,3 3-5-15,8-3 1 16,3-10 0 0,3-12 2-16,4-12-1 0,4-10 2 15,7-10-7-15,-1-12 1 16,1-9-37-16,-1-7-15 15,1-9-38-15,0-3-17 16,-1-6-27 0</inkml:trace>
  <inkml:trace contextRef="#ctx0" brushRef="#br0" timeOffset="57859.95">18429 8109 276 0,'0'-9'104'0,"4"0"-81"0,6-4 7 0,-3 7-3 15,0-4-4-15,4 1 3 16,0 0-3-16,-1-1-2 16,4 4-11-16,0 0 2 0,4-4 2 15,0 10 1-15,-4 6 1 16,0 4 0-16,0 9 0 15,-3 9-2-15,-1 6 1 16,-3 4 1-16,-7 6 2 16,-3-3-6-16,-1-1 1 15,-3 11-8-15,-4-4-1 16,-3 3 0-16,0-6 2 16,4-7-3-16,-1-5 0 15,4-7-3-15,3-3-3 16,4-3 2-16,4-4 2 15,3-2 0-15,4-4-1 0,6-6 1 16,1-3-1-16,3-9 0 16,0 6 2-16,-3-7-8 15,0 1-1-15,-1-4-49 16,1 1-20-16,-1 2-88 16,8 4-65-1,0 0 94-15</inkml:trace>
  <inkml:trace contextRef="#ctx0" brushRef="#br0" timeOffset="58130.79">19114 8235 376 0,'0'-6'140'0,"3"2"-109"0,-3 8 11 0,0-4-3 15,0 3-16-15,-3 0 0 16,-5 13-12-16,1-4-2 16,-3 7-5-16,-4 6-3 0,-4 0 0 15,0 6-4-15,-3 4 2 16,0 3-1-16,3-4 0 16,4-3-36-16,4-9-16 15,3 3-37-15,3-9-16 16,1-7-30-16</inkml:trace>
  <inkml:trace contextRef="#ctx0" brushRef="#br0" timeOffset="58358.4">18923 8279 296 0,'-4'-25'112'0,"8"22"-87"0,0-7 15 15,-1 4 3-15,4 6-13 16,0 0 0-16,4 9-6 15,-1 1-3-15,1 5-11 16,0 4-2-16,-4 6-1 0,3 3-3 16,1 1-3-16,-1 5 0 0,1-2 1 15,3-4-25-15,4-6-10 16,-1-7-60-16,4-5-27 16,8-7-18-1</inkml:trace>
  <inkml:trace contextRef="#ctx0" brushRef="#br0" timeOffset="58570.52">19315 8009 348 0,'3'-6'132'0,"1"15"-103"0,3 13 10 0,-4-9-4 0,4 12-11 15,0 6-2 1,4 4-10-16,0-1-3 15,-1 1-5-15,4-7-3 0,0 6 0 0,-3-2-15 16,-1-4-5-16,-2-3-43 16,-1-9-18-16,0 2-73 15</inkml:trace>
  <inkml:trace contextRef="#ctx0" brushRef="#br0" timeOffset="58745.46">19219 8244 312 0,'4'-3'115'0,"6"-3"-89"0,15 6-3 0,-7-3-6 16,6 3-13-16,5 0 0 15,6 0-2-15,0 3 1 16,1-3-2-16,-5 0-3 0,-2 0 1 16,-5 0-39-16,-3 0-15 15,1-3-72 1</inkml:trace>
  <inkml:trace contextRef="#ctx0" brushRef="#br0" timeOffset="58976.44">19639 7846 348 0,'-3'-3'132'0,"3"6"-103"0,0 10 1 0,0-4-6 16,3 7-1-16,1 9 6 0,3 16-7 15,0 9-1-15,3 3-12 16,-3-3-5-16,0 3-1 0,1-6 0 16,-1-6 1-16,0-3-9 15,-4 0-2-15,1-10-51 16,3-6-22-16,0-7-87 16</inkml:trace>
  <inkml:trace contextRef="#ctx0" brushRef="#br0" timeOffset="59259.47">19837 7887 368 0,'39'28'140'0,"-15"-12"-109"0,15 15 20 0,-21-12 1 15,6 9-14-15,1 10 0 16,3 6-19-16,-7 3-9 16,-6 0-6-16,-8-3-4 0,-4-1 3 15,-6 5 0-15,-4-8 3 16,-4-5-23-16,0-7-10 16,-3-6-31-16,0-10-11 15,4-2-32-15,6-4-12 16,1 0-21-1</inkml:trace>
  <inkml:trace contextRef="#ctx0" brushRef="#br0" timeOffset="59614.99">20278 7796 308 0,'-4'-16'115'0,"1"13"-89"0,-1 0 21 0,4 3 5 16,-3 0-17-16,-4 3-5 15,-1 3-4-15,-2 4-2 16,-1 5-13-1,-3 7 0-15,0 16 2 0,3 12-3 0,4 13 2 16,4 0-5-16,3-4-2 16,3 1-2-16,8-4-3 15,7-3-6-15,3 1-1 16,0-10-35-16,4-7-14 16,-4-5-29-16,0-14-9 15,4-5-54 1</inkml:trace>
  <inkml:trace contextRef="#ctx0" brushRef="#br0" timeOffset="60240.73">21047 8203 380 0,'-4'-9'143'0,"4"6"-112"0,0 3 10 16,0 0-3-16,-3 3-20 15,-1 6-4-15,-3 4-9 16,0 3-2-16,-4-4-1 16,-3 7-4-16,-3 0 1 0,-1 6 1 15,0-6 2-15,1 0-19 16,3-4-8-16,3-5-34 0,4-1-12 16,4 0-86-1</inkml:trace>
  <inkml:trace contextRef="#ctx0" brushRef="#br0" timeOffset="60456.9">20807 8128 288 0,'-14'-28'110'0,"17"22"-86"0,4-1 18 0,0 4 3 16,4 3-9-16,3 10 2 15,4 5-11-15,-1 11-2 16,5 2-14-16,-5 0 0 0,1 3 2 15,-1 1-7-15,5-4-3 16,-1 0-2-16,0-6-1 0,4-3-29 16,-1-10-13-16,1-6-27 15,0-3-12-15,-4-3-66 16</inkml:trace>
  <inkml:trace contextRef="#ctx0" brushRef="#br0" timeOffset="60640.34">21128 8251 280 0,'-4'3'107'0,"11"-3"-83"0,0 6 6 16,1-6-3-16,6 3-9 15,7-3 0-15,3 6-10 16,5-3-3-16,2-3-3 0,5 7-2 16,-5-7 1-16,-2 0-26 0,-5 0-10 15,-2 0-97 1,-1 0-45-16,-4-7 86 15</inkml:trace>
  <inkml:trace contextRef="#ctx0" brushRef="#br0" timeOffset="60926.27">21519 7915 284 0,'-7'-13'107'0,"11"7"-83"0,-1 6 24 0,-3 0 6 0,0 0-8 16,8 0-2-16,-5 13-10 15,1 9-1-15,3 9-19 16,-4 10 3-16,1 9 1 0,-1-3-10 16,1 0-2-16,-1 0-4 15,-3-6-2-15,0-4-4 16,0-5 0-16,0-4-40 15,4-6-18-15,-1-6-34 16,1-7-13-16,6 7-35 16</inkml:trace>
  <inkml:trace contextRef="#ctx0" brushRef="#br0" timeOffset="61373.53">21629 7758 392 0,'3'3'148'0,"4"7"-115"0,8 2 15 0,-5-5 0 15,8 5-9-15,6 7 1 16,5 9-9-16,2 16-4 0,1 13-15 15,0 2 1-15,-7 1 3 0,-4-1-8 16,-7-5-2-16,-7-1-2 16,-7-6 0-16,-4 6-5 15,-10-9 1-15,-3-6-22 16,-1-7-8-16,0-6-34 16,1-6-13-16,-1-7-26 15,0-2-11-15,4-1-42 16</inkml:trace>
  <inkml:trace contextRef="#ctx0" brushRef="#br0" timeOffset="67812.5">22888 7391 272 0,'-3'-3'104'0,"6"0"-81"0,-6 0 9 0,3 3 1 0,0 0-12 16,0 0 4-1,-4 3-7-15,-3 3-10 16,4 4-1-16,-1-1 3 0,1 1-2 15,3-1 1-15,0-3-3 16,3 1-1-16,4-7 1 16,0 0 1-16,4-7-1 15,3 1-1-15,0-3 5 16,-3-1 4-16,-1-2 1 16,-3 2 4-16,-3-5-2 15,-4 5 1-15,0 1-7 16,-4-1-2-16,1 4-5 15,-4 3-1-15,0 3-1 0,-4 3-2 16,0 3 1-16,1 4 1 16,3-1-3-16,0 1-2 15,3 2-1-15,1 1 3 16,3-4 0-16,3 0 1 16,4-2-3-16,0-1 2 15,4-3 3-15,3-6 3 16,0-3 0-16,0-4 0 15,0-2 1-15,-3-1 3 16,-1-9 2-16,-2 10 3 16,-5-4-3-16,-3 0 1 15,0 4-5-15,-3 2-2 16,-1 1-2-16,-3 3-3 16,0 6 1-16,0 3 1 0,0 3-3 15,0 0 0-15,0 1-1 16,3 2 0-16,1-3-22 15,3 1-12-15,3-4-30 16,4 3-11-16,0 0-102 16,4 4-53-1,3-7 114-15</inkml:trace>
  <inkml:trace contextRef="#ctx0" brushRef="#br0" timeOffset="68430.7">24186 6683 228 0,'11'-16'88'0,"-4"7"-69"0,4-7 8 15,-4 7 1-15,0-4-6 16,-4 4-1-16,1 2 6 16,-1-2 3-16,-3 9-16 15,-3 6 3-15,-1 4 3 0,-3 2 0 16,-3 10 3-16,-8 3-2 15,0 3-1-15,-3 1-4 16,-3-1 0-16,-1 0-3 0,-3 3 0 16,-1 1-5-16,5 9-3 15,-1 2-2-15,0-2-3 16,4 6 1-16,0-6-1 16,3-6-3-16,4-7 2 15,4-6 1-15,3-7 0 16,3-5-9-16,4-4-2 15,0-6-32-15,0-6-14 16,-3-4-52-16,3 4-23 16,0-3 6-1</inkml:trace>
  <inkml:trace contextRef="#ctx0" brushRef="#br0" timeOffset="68730.33">23883 6683 280 0,'-11'-28'104'0,"11"18"-81"0,0 1 16 15,4 6 1-15,-4 3-11 16,7 0 0-16,0 3-7 16,4 6-4-16,-1 13-10 15,4 3 1-15,4 3 4 0,0 10-1 16,3 0 1-16,4 2-5 0,-1 4-3 15,-3-9-2-15,8 18-3 16,-8-12 1-16,11 6-1 16,-4-6-14-1,0-13-5-15,-3-3-23 16,-4-6-11-16,-4-7-47 0,-2-5-19 16,-5-7 3-1</inkml:trace>
  <inkml:trace contextRef="#ctx0" brushRef="#br0" timeOffset="69210.27">24829 6181 236 0,'7'-34'90'0,"-4"21"-70"0,-3 1 21 0,0 8 4 16,0 4-6-16,-3 4 0 15,-4 8-11-15,-4 13-5 16,-3 7-13-16,-7 8 5 0,-4 7 2 16,-3 10-7-16,0 24-3 15,3 7-2-15,4-6 1 16,10-1-3-16,4-3-2 15,7 4 0-15,7 0 1 16,4-4-6-16,-1-12 1 16,1-13-21-16,-1-6-9 15,1-12-23-15,-4-10-7 16,4-7-79 0</inkml:trace>
  <inkml:trace contextRef="#ctx0" brushRef="#br0" timeOffset="69481.89">25199 6401 288 0,'0'0'107'0,"0"6"-83"0,-4 6 15 16,1-5 3-16,-4 5-8 15,-4 10 1-15,-6 10-14 16,-8 11-3-16,-3 4-10 16,-8 4-3-16,8-4-1 0,0-7-2 0,3 4 1 15,4-6-4 1,3-4-2-16,1-5-42 0,3-1-20 16,3-3-95-1</inkml:trace>
  <inkml:trace contextRef="#ctx0" brushRef="#br0" timeOffset="69724.17">24952 6416 324 0,'-4'0'121'0,"8"3"-95"0,0 4 11 0,-1-1 0 0,1 3-12 15,3 10-2-15,0 13-7 16,3 8-2-16,4 4-8 16,4 9-4-16,7-9-1 0,3-6-1 15,4 3 2-15,-4-7-47 16,-3-6-22-16,-1 1-94 16</inkml:trace>
  <inkml:trace contextRef="#ctx0" brushRef="#br0" timeOffset="69919.02">25220 6774 320 0,'7'-3'121'0,"7"3"-95"0,7-4-2 0,-6 1-9 16,6 3-9-16,3 0-1 15,8 0-6-15,10 0 1 16,4 3 0-16,0 1-14 0,0-1-5 15,-7 0-65-15,0 3-30 16,-11-3 6 0</inkml:trace>
  <inkml:trace contextRef="#ctx0" brushRef="#br0" timeOffset="70233.64">25859 6375 332 0,'0'0'126'0,"0"7"-98"0,3 5 8 16,1-5-5-16,3 8-4 15,0 7 3-15,0 10-3 16,0 15-2-16,0 3-13 15,0 3-5-15,0 0-3 0,0-6-2 16,0-6 1-16,0-6-4 0,0-4 0 16,0-3-32-16,0-6-15 15,0-3-18-15,-3-6-5 16,-4-4-56 0,7 0-45-16,0 1 71 15</inkml:trace>
  <inkml:trace contextRef="#ctx0" brushRef="#br0" timeOffset="70511.52">26233 6169 312 0,'24'0'118'0,"-6"3"-92"15,3 22 15-15,-10-13 2 0,6 13-4 16,4 7 4-16,11 5-9 16,-4 17-3-16,1 18-17 15,-8 6-7-15,-11-9 0 0,-6 6-2 16,-11-15 0-16,-7-7-3 16,0-6 1-16,0-6-20 15,-1-10-8-15,1-5-45 16,0-11-17-16,4 1-83 15</inkml:trace>
  <inkml:trace contextRef="#ctx0" brushRef="#br0" timeOffset="71849.84">23932 7404 272 0,'-3'0'101'0,"6"0"-78"0,5 0 4 15,-5 0-3-15,8-3-8 16,6 0 1-16,8 0-3 16,10-1 1-16,11 1-8 15,7 0 5-15,3-6 1 0,11-1 5 16,29 1 3-16,24 0-2 16,24-10 0-16,-38 6-4 15,95-12-1-15,14-3-6 16,-17 6 0-16,7 3-7 0,-18 0-1 15,-22 13 0-15,-6 0 0 16,-18-1 0-16,-21-2 0 16,-18 0-27-16,-24-4-11 15,-18 1-12-15,-14-4-5 16,-11 3 0-16,-10-2 1 16,-11 12-65-1</inkml:trace>
  <inkml:trace contextRef="#ctx0" brushRef="#br0" timeOffset="73954.58">23911 7768 216 0,'-7'-7'82'0,"7"7"-64"0,-3-3 13 0,3-3 1 15,0 6-6-15,-4-3-1 16,1-3-5-16,-1 6-2 15,-3 6-10-15,0-3 1 0,-4 13 2 16,1 2 2-16,-1 11 3 16,4 11-7-16,0 17-3 15,4 9-3-15,3 0 0 16,3-4-4-16,4 1 0 16,4-7 3-16,-1 1 1 0,1-7 1 15,0-15 0-15,-1-7 0 16,4 0 2-16,-3-3-3 15,3-9 0-15,0-4-1 16,0-5 1-16,0-4-24 16,-3-3-11-16,-11 0-41 15,0 0-18-15</inkml:trace>
  <inkml:trace contextRef="#ctx0" brushRef="#br0" timeOffset="74479.14">23943 7918 224 0,'-3'0'85'0,"3"-3"-66"0,0 3 12 0,0 0 3 0,3-3-9 16,1-3-2-16,3-4-2 15,3 1 1-15,4-1-12 16,4 1 1-16,7 6 2 15,-1-3-1-15,1 6 1 0,-4 0 1 16,-3 9 4-16,-8 7-6 16,-6 12-2-16,-8 13 1 15,-3 6 0-15,-3 0-3 16,-4-3 0-16,0 0-3 16,-1-7 0-16,5-6-3 15,3-5-2-15,3-4 1 16,4-10 1-16,7 4 5 15,7-13 4-15,8 6-4 16,6-9-2-16,4 0-5 16,-4-3-2-16,-3-3 1 15,-4 6 2-15,-4 0-18 0,-3-3-8 16,-3 3-38 0,-4-7-15-16,0 7-78 15</inkml:trace>
  <inkml:trace contextRef="#ctx0" brushRef="#br0" timeOffset="74806.81">24458 7953 236 0,'4'-10'90'0,"-1"4"-70"0,4-3 13 15,-3 2 1-15,3 1-3 16,0 0 2-16,0 3-7 16,-4 3-2-16,1 0-13 15,-4 6 4-15,-7 10 5 0,-4 9-11 16,1 6-2-16,-4 7-5 16,0 2 1-16,-1-2-4 15,5 0 0-15,-1-7 3 16,1-6 1-16,3-3-8 15,3-3-2-15,1-10-31 16,3 7-15-16,-4-13-48 16,4 6-21-16,4-9 16 15</inkml:trace>
  <inkml:trace contextRef="#ctx0" brushRef="#br0" timeOffset="75053.24">24352 7874 252 0,'-7'-9'93'0,"7"3"-72"0,4 12 11 0,-1-6 1 16,4 3-7-16,0 6 2 0,0 10-5 16,0 3 0-16,4 6-12 15,0 7-4-15,-1 2-1 0,4 1-3 16,4 0 0-1,3-4-3-15,0-6-1 0,0 1-28 16,-3-4-13-16,-4-3-104 16</inkml:trace>
  <inkml:trace contextRef="#ctx0" brushRef="#br0" timeOffset="77108.98">24850 7830 224 0,'3'-9'85'0,"-3"3"-66"0,4-1 8 16,-4 7-2-16,0 0-4 16,0 0-1-16,0 0-2 15,7 4-1-15,-4 2-9 16,4 6-1-16,-3 4 3 0,-1 6-4 15,1 6-1-15,-1 4-2 16,1-1 0-16,0 0-4 16,-1 1 0-16,1-7 1 15,-1-3 2-15,-3-7-6 0,4-2 1 16,-1-7-30-16,-3-6-13 16,0 0-80-1</inkml:trace>
  <inkml:trace contextRef="#ctx0" brushRef="#br0" timeOffset="77321.78">24747 7902 248 0,'18'4'93'0,"0"-4"-72"0,10-4-2 0,-14-2-3 16,4 6-1-16,3-9 3 15,3 6-7-15,5-4-4 0,-1 4-4 16,-3-3-3-16,-4 6 1 0,-4 0-26 16,-2 0-8-16,-5 6-84 15</inkml:trace>
  <inkml:trace contextRef="#ctx0" brushRef="#br0" timeOffset="77748.7">25142 7743 216 0,'-3'-4'82'0,"6"-2"-64"0,1 3 9 0,0-3 0 16,-1 6 1-16,1-3 6 15,-1-1-4-15,4 4 2 16,0 4-18-16,0 5 3 0,0 4 3 0,0 5-9 15,0 4-1 1,1 0-6-16,-1 3-1 16,0 4-3-16,0-1-1 0,0 6 1 15,0-2 0-15,0-4 0 16,0-6 2-16,0-3-17 16,0-7-6-16,0-2-23 15,-3-7-10-15,-1 0-81 16</inkml:trace>
  <inkml:trace contextRef="#ctx0" brushRef="#br0" timeOffset="78040">25351 7586 292 0,'21'47'110'0,"-14"-16"-86"0,10 13 16 0,-6-28 2 16,0 3-10-16,3 9 1 15,0 3-9-15,-4 1-3 16,-2 2-12-16,-8 10-5 0,-4-3-3 16,-3-1-1-16,0-2 0 15,-4-7-16-15,4-6-6 16,0-3-27-16,4-3-11 15,-1 0-28-15,4-10-10 16,4 4-9-16</inkml:trace>
  <inkml:trace contextRef="#ctx0" brushRef="#br0" timeOffset="78364.37">25728 7401 324 0,'-10'-6'121'0,"6"2"-95"0,0 4 11 0,4 0-2 15,-3 4-14-15,-1 2-1 16,-3 9-8-16,0 20 0 15,0 15-7-15,0 16-1 0,4-6 0 16,-1 12 0-16,4 6 0 16,4 4-2-16,3-1-2 15,3-12 1-15,1-6-1 16,-1-7-25-16,1-12-8 16,0-6-25-16,-1-7-11 15,4-9-71 1</inkml:trace>
  <inkml:trace contextRef="#ctx0" brushRef="#br0" timeOffset="78830.27">25862 7617 284 0,'0'-9'107'0,"0"6"-83"0,0-7 2 0,4 4-6 15,3 0-2-15,3-1 1 16,4 4-6-16,4 3 0 15,3 7-8 1,4 8 8-16,0 7 4 0,-4 6 2 0,-4 4 3 16,-6-1-1-16,-11 4 2 15,-7-1-9-15,-7 4-1 16,-4 2-5-16,1-2 0 16,2 0-5-16,5-7 0 15,3-3-3-15,3-6-1 16,4 0 1-16,11-6 2 15,3-7-1-15,7-2-1 16,4-4 1-16,0-3-1 0,-4-3-22 16,0-1-8-16,-3-2-49 15,-1 3-21-15,1 0-54 16</inkml:trace>
  <inkml:trace contextRef="#ctx0" brushRef="#br0" timeOffset="79087">26384 7761 364 0,'-3'0'134'0,"6"0"-104"0,1 0 5 0,-1 7-6 15,-3-1-17-15,0 3-2 16,-3 4-4-16,-4 6-1 15,0 3-3-15,-4 0-4 0,-7 12 1 16,4-3 1-16,0 1 0 16,4-7-20-16,-1-3-9 15,4-7-40-15,3-5-19 16,8-4-50 0</inkml:trace>
  <inkml:trace contextRef="#ctx0" brushRef="#br0" timeOffset="79303.44">26218 7721 296 0,'0'0'110'0,"8"3"-86"0,2 6 0 0,-3-3-4 0,0 4-8 16,4 2 3-16,3 4-4 15,0 3-1-15,0 3-6 16,4 0-3-16,-1-3 0 0,12 6-19 15,-5-7-5-15,1-2-27 16,0-6-8-16,-1-4-62 16</inkml:trace>
  <inkml:trace contextRef="#ctx0" brushRef="#br0" timeOffset="79471.53">26564 7877 280 0,'-14'-9'107'0,"14"6"-83"0,0 3 15 0,0 0 1 16,0 0-18-16,7-6-4 15,4 6-11-15,6-4-3 16,5-2-2-16,-1 6-2 0,0-3 1 16,4 0-4-16,-4 0 2 15,0 3-43-15,-3-3-20 16,-1 6-72 0</inkml:trace>
  <inkml:trace contextRef="#ctx0" brushRef="#br0" timeOffset="79734.89">26758 7598 252 0,'-10'-34'96'0,"10"21"-75"0,3 1 17 0,-3 12 3 0,4-3-7 16,3 3 1-16,0 6-5 15,0 10 1-15,0 9-17 16,0 9 7-16,4 4 6 0,-1 3-11 15,1-4-1-15,-1 4-11 16,1 0-3-16,3-7-3 16,-3 4 0-16,-1-1-31 15,1-8-15-15,-4-7-20 16,0-13-8-16,-4 0-30 16,1-9-50-1,-1-3 49-15</inkml:trace>
  <inkml:trace contextRef="#ctx0" brushRef="#br0" timeOffset="79971.94">26868 7454 288 0,'10'-12'107'0,"1"15"-83"0,6 9 26 0,-3 1 8 16,8 9-9-16,6 15 1 15,4 7-6-15,-1 0-1 16,5 3-23-16,-5 0-1 0,-2-6 0 15,-5 9-9-15,-3-3-3 16,-6-3-4-16,-5 0 0 16,-3-3-11-16,-3-7-4 15,-4 4-34-15,-4-4-15 16,-3-2-21-16,-3-1-9 0,-1 0-68 16</inkml:trace>
  <inkml:trace contextRef="#ctx0" brushRef="#br0" timeOffset="122441.48">18563 7210 192 0,'4'-7'74'0,"-1"4"-58"0,1 0 18 0,-4 3 4 16,0 0-3-16,0 0 2 15,0 3-7-15,-4 0-4 16,4 7-14-16,0-1 1 0,0 0 3 16,7-2 14-1,11-14 6-15,24-21-2 0,46-31 0 16,36-13-6-16,56-29 0 16,42-18-10-16,25 3 0 15,35 3-2-15,22 13 2 16,-22 6-12-16,-3 6-4 15,-47 19-1-15,-20 13 1 16,-21 9-34-16,-26 6-16 16,-27 3-90-16,-8 4-38 15,-20-7 18 1</inkml:trace>
  <inkml:trace contextRef="#ctx0" brushRef="#br0" timeOffset="124215.27">25806 8294 200 0,'-4'0'74'0,"4"0"-58"0,0 0 9 0,0 0 0 0,0 0 0 16,4-3 2-16,3-6 3 16,0 6 1-16,3-4-16 15,1-2 6-15,3-3 6 0,7-7 0 16,15-13 2-16,20-21-1 16,18-3 0-16,11-13-2 15,38-7-1-15,18-30-12 16,29-10-5-16,3 9-3 15,-8 10-1-15,-2 3-2 16,-22 6-2-16,-28 22-4 16,-25 13 0-16,-21 12-42 15,-14 10-17-15,-11 9-30 16,-10 3-10-16,-4 16-32 16</inkml:trace>
  <inkml:trace contextRef="#ctx0" brushRef="#br0" timeOffset="126675.3">20144 8762 252 0,'-18'-7'96'0,"14"7"-75"0,4-3 19 0,0 3 2 16,0 0-18-16,0 0-5 15,11-6 5-15,10-3 4 16,22-10-14-16,27-31 18 0,25-16 8 16,54-22-7-16,30-19-4 15,37-18-11-15,31 6-3 16,-4 12-5-16,7 16 1 15,-38 13-11-15,-43 25-2 16,-34 15-103-16,-23 3-46 16,-27-2-26-1</inkml:trace>
  <inkml:trace contextRef="#ctx0" brushRef="#br0" timeOffset="127365.65">24691 7275 264 0,'7'-6'101'0,"7"-3"-78"0,7-10 17 0,-7 6 3 15,4-5-8-15,7-11 2 16,3-8-6-16,18-10 1 15,28 0-18-15,21-16 5 0,39-25 4 16,32-22-6-16,35-2-2 16,7-5-8-16,22 5-3 15,-22 14-2-15,-11 14-2 16,-17 18-17-16,-28 13-6 16,-29 15-79-16,-20 13-33 15,-19 15-19 1</inkml:trace>
  <inkml:trace contextRef="#ctx0" brushRef="#br0" timeOffset="129471.66">27993 7043 260 0,'-11'-6'96'0,"11"6"-75"0,0 0 21 0,0 0 3 0,0 0-14 15,4 0-4-15,6 0-6 16,5 0-4-16,6 0-9 15,3 0-1-15,5 0 0 0,2 0-1 16,5 0-1-16,2 0-3 16,1 0 1-16,0 3-7 15,-7 3 1-15,-7 4-48 16,-11 6-18-16,-7-1-80 16</inkml:trace>
  <inkml:trace contextRef="#ctx0" brushRef="#br0" timeOffset="129684.92">28095 7288 280 0,'0'3'104'0,"11"0"-81"0,6-3 14 0,-2 0 1 16,2 0-13-16,8 0-5 16,7 0-9-16,6 0-3 15,5 3-4-15,-1 0-5 0,-3 1 0 16,-4-1-12-16,-3 0-7 15,-4-3-20-15,-3 0-10 16,-4 0-66 0,4 0-43-16,3-6 70 15</inkml:trace>
  <inkml:trace contextRef="#ctx0" brushRef="#br0" timeOffset="130266.5">30812 5965 248 0,'-4'-7'93'0,"4"7"-72"0,0-9 14 0,0 9 0 16,0 0-7-16,0 0 0 16,-3 0-2-16,-4 6-1 15,-4 4-14-15,-7 9 4 0,-6 15 5 0,-1 13-7 16,-3 6-2-1,-4 1 0-15,-3 2 3 0,-4-3-6 16,0 1-2-16,0 5-6 16,4-2 0-16,0 5 0 15,3-8 2-15,4-7-3 16,3-3 0-16,0-10-4 16,1-6 1-16,-1-6-25 15,4-3-10-15,0-6-20 16,3-7-8-16,4-3-72 15</inkml:trace>
  <inkml:trace contextRef="#ctx0" brushRef="#br0" timeOffset="130642.9">30092 5940 292 0,'3'-19'110'0,"1"13"-86"0,3-1 7 0,0 4-2 16,0 3-5-16,4 3 1 16,3 4 1-16,4-1 1 15,6 13-14-15,8 18 5 0,10 17 3 0,8 8-7 16,3 4-1-16,0 0-1 15,3 3 0-15,7 6-2 16,12 4-1-16,2-4-5 16,-3-6-1-1,-7-6 1-15,-10-16 0 16,-8 0-2-16,-7-13 1 0,-6-6-20 16,-8-6-8-16,-7-3-23 15,-7-6-9-15,-7 2-23 16,-7-5-8-16,-3 2-49 15</inkml:trace>
  <inkml:trace contextRef="#ctx0" brushRef="#br0" timeOffset="131092.73">29009 7084 244 0,'-14'3'90'0,"14"-3"-70"0,21 0 17 0,-7 0 4 16,4 0-7-16,6 7 1 0,5-7-5 16,9 0-1-16,22 0-16 15,22-7 8-15,13 4 5 0,39-13-1 16,25 1 0-16,45-1-5 16,22 0 0-16,24 10-11 15,4 3-3-15,-7 9 2 16,-7 1 5-16,-10 5-5 15,-22 4-2-15,-7-4-3 16,-21 1-3-16,-25 3 1 16,-17-7 1-16,-11-6-23 15,-22-3-11-15,-20 0-38 16,-25-9-16-16,-21 9-89 16</inkml:trace>
  <inkml:trace contextRef="#ctx0" brushRef="#br0" timeOffset="131658.22">29259 7429 248 0,'4'-16'93'0,"-4"7"-72"0,0 3 11 0,0 3 3 0</inkml:trace>
  <inkml:trace contextRef="#ctx0" brushRef="#br0" timeOffset="131872.1">29256 7391 482 0,'-11'7'36'0,"-3"2"-18"16,0 10-7-16,-4 15-4 0,-3 13 3 15,0 10 4-15,0 2-6 16,0 1-2-16,3 6-6 15,4 9-2-15,3-3 1 16,8 3 0-16,3-12 1 16,7-10 2-16,4-2-3 15,3-14 0-15,3-5 1 0,1-7 0 16,0-6-25 0,-4-7-8-16,0-6-23 0,0-3-10 15,-4-3-63 1</inkml:trace>
  <inkml:trace contextRef="#ctx0" brushRef="#br0" timeOffset="132334.67">29231 7689 256 0,'14'-12'96'0,"0"2"-75"0,11-2 10 15,-11 6-2-15,7-1-4 16,8 1 2-16,-1 6 2 15,0 9 2-15,-3 1-16 16,-4 5 6-16,-7 7 3 0,-7 3-6 16,-7 1-3-16,-7 2-6 15,-4-3-4-15,-6 3 0 16,-1-3 1-16,1 3-5 16,2 4-1-16,5-4-2 0,3-3-2 15,0-3 0-15,10-3 3 16,8 0 2-16,6-7 2 15,5-6-1-15,2-6 1 16,5-3-2-16,-5 0-1 16,-3-3-21-16,-3 0-11 15,-4 6-35-15,-3-10-12 16,-1 10-69 0</inkml:trace>
  <inkml:trace contextRef="#ctx0" brushRef="#br0" timeOffset="132609.76">29834 7790 312 0,'4'-13'115'0,"-1"7"-89"0,5 3 19 16,-5-4 1-16,1 7-13 15,-1 0-4-15,-3 10-13 16,-3-1-3-16,-8 4-7 15,-7 6-2-15,-3 3 0 0,-3 3-5 16,-1 9-1-16,4 1 1 16,-1 2 0-16,5-2-4 15,3-4 1-15,3-6-31 16,4-6-12-16,4-3-18 0,-1-7-5 16,4-3-63-1</inkml:trace>
  <inkml:trace contextRef="#ctx0" brushRef="#br0" timeOffset="132853.88">29676 7761 312 0,'0'0'115'0,"0"10"-89"0,7-1 10 0,-4-3-2 16,4 4-13-16,0 2 1 15,4 4-11-15,3 0-4 16,4 3-4-16,-1-1-3 0,5 1 1 0,2 9-4 16,1-2 2-16,0-1-41 15,-1-7-17-15,-3 1-89 16,1 0-39 0,-5-10 97-16</inkml:trace>
  <inkml:trace contextRef="#ctx0" brushRef="#br0" timeOffset="133073.17">30064 7667 296 0,'3'-18'110'0,"-3"14"-86"0,4 11 11 0,-4-4-1 16,3 6-10-16,1 4 0 15,3 6-11-15,0 2-5 16,0 5-5-16,0 8-3 0,0 1 1 15,-3-1-1-15,-1 4 0 16,1-1-22-16,-1-2-8 16,-3-7-45-16,0-3-16 15,0-12-30 1</inkml:trace>
  <inkml:trace contextRef="#ctx0" brushRef="#br0" timeOffset="133237.29">29944 7821 280 0,'10'-6'104'0,"1"6"-81"0,14 0-4 0,-11 0-6 0,3 3-8 15,5 0 0-15,2 0-6 16,1 3 1-16,0-2 0 16,3-1-29-16,-7-3-13 0,0 3-73 15</inkml:trace>
  <inkml:trace contextRef="#ctx0" brushRef="#br0" timeOffset="133495.91">30346 7492 264 0,'0'-32'101'0,"0"29"-78"0,0 3-7 15,0 7 51-15,3 11-25 16,5 11-1-16,2 11-3 15,1 7-23 1,3 0 5-16,-4 4 3 0,1-4-10 0,0 12-4 16,-1 4-4-16,-3 0-1 15,0-7-9-15,0-9-2 16,0-9-36-16,0-10-16 16,0-16-63-16,4-2-27 15,-11-10 28 1</inkml:trace>
  <inkml:trace contextRef="#ctx0" brushRef="#br0" timeOffset="133833.07">30582 7307 344 0,'14'3'129'0,"1"3"-100"0,6 16 13 16,-7-12 2-16,7 15-5 16,4 18 1-16,3 20-10 15,0 9-6-15,-7 0-14 0,-7-3-2 16,-10 7-1-16,-11 2-3 0,-4-6-1 15,-6-9-1-15,3-10 1 16,-1-12-26-16,5-10-10 16,3-2-25-16,3-17-11 15,4-3-10-15,7 1-3 16,11-4-52 0</inkml:trace>
  <inkml:trace contextRef="#ctx0" brushRef="#br0" timeOffset="134197.47">31182 7304 336 0,'-18'-7'126'0,"11"4"-98"0,-7 6 10 15,7-3-3-15,0 3-11 16,0 7-2-16,-4 6-10 16,-3 6-5-16,-3 25-4 15,-1 12-3-15,0 10 1 0,8 0-1 16,3-3 0-16,3 0 0 15,8 6 2-15,3-3-1 16,3-6-1-16,1-10-24 0,3-12-11 16,0-4-26-16,7-12-12 15,4-9-67 1</inkml:trace>
  <inkml:trace contextRef="#ctx0" brushRef="#br0" timeOffset="134570.42">31221 7404 288 0,'3'-3'110'0,"4"0"-86"0,11 0 13 15,-7 3 0-15,6 0-7 16,8 3 2-16,3 3-1 15,0 3 1-15,-3 7-17 16,0 9 2-16,-11 10 1 0,-7 8-2 16,-11 1 1-16,-10-3-5 15,-10 3-2-15,-1-6-2 16,0-7 0-16,4-3-4 16,7-6-3-16,7-3 0 15,3-3 1-15,11-1 1 16,4-5 1-16,7-1-5 0,6-3 1 15,5-2-2-15,-1 2-2 16,-3-3-33-16,-1-3-15 16,-3 0-35-16,1 6-13 15,-1-3-57 1</inkml:trace>
  <inkml:trace contextRef="#ctx0" brushRef="#br0" timeOffset="134819.17">31838 7576 324 0,'-10'-3'123'0,"6"6"-95"0,-6 13 20 0,6-10 5 0,-3 13-18 16,-7 0-5-16,-4 9-17 15,-3 0-6-15,0 1-5 16,0 2-2-16,0 0 1 0,3-2-1 15,0-4 0-15,4-3-20 16,4 3-9-16,-1-7-32 16,4-2-11-16,3-3-79 15</inkml:trace>
  <inkml:trace contextRef="#ctx0" brushRef="#br0" timeOffset="135039.64">31588 7548 332 0,'0'22'126'0,"7"-6"-98"0,3 21 6 0,-3-18-6 16,4 6-14-16,3 4-1 16,4-1-7-16,3 0-4 15,0 3-1-15,4-2-1 0,3-1 2 16,0-3-25-16,0-6-12 15,-3-7-68-15,3 1-29 16,-6-4 16 0</inkml:trace>
  <inkml:trace contextRef="#ctx0" brushRef="#br0" timeOffset="135248.34">31993 7511 292 0,'-7'-22'110'15,"4"25"-86"-15,-4 6 20 0,7-3 5 0,0 7-16 16,3 6-4-16,4 9-12 16,0 3-6-16,4 7-6 15,0 0-2-15,-1-1 3 0,1-5-8 16,-1 2 0-16,-3-6-18 16,0-3-4-16,1-6-23 15,-1-9-8-15,-4-1-90 16</inkml:trace>
  <inkml:trace contextRef="#ctx0" brushRef="#br0" timeOffset="135429.9">31898 7655 272 0,'-3'6'101'0,"10"0"-78"0,10 4-2 0,-6-7-5 15,7 3-12-15,3 0 0 16,3 1-2-16,5-1-2 15,6 0 1-15,4-3 1 0,0 0 1 16,-4 1-37-16,-7-4-16 16,0 3-63-1</inkml:trace>
  <inkml:trace contextRef="#ctx0" brushRef="#br0" timeOffset="135655.56">32300 7470 296 0,'4'-16'112'0,"-4"16"-87"0,0 0 15 16,0 0 3-16,0 3-9 16,0 10 3-16,0 9-10 15,0-7-2-15,3 29-14 16,1 3-2-16,3-3-2 0,0 0-6 16,4-6-2-16,-1-1 0 15,1 1 2-15,-1-10-22 16,1-6-11-16,0-3-27 15,-4-10-13-15,3 1-79 16</inkml:trace>
  <inkml:trace contextRef="#ctx0" brushRef="#br0" timeOffset="136268.12">32530 7348 280 0,'-11'-13'104'0,"11"13"-81"0,4-3 31 0,-4 3 35 16,7 6-24-1,0 13-14-15,0 15-10 16,0 13-25-16,0 16 4 0,3 3 3 16,5-6-10-16,-1 2-2 15,0-8-7-15,-4 5-1 16,-3-6-1-16,-3-6 1 16,-1-9-2-16,-3-10-1 15,0-6-41-15,-3-9-20 0,-1-7-24 16,-3-6-8-16,0 0-76 15</inkml:trace>
  <inkml:trace contextRef="#ctx0" brushRef="#br0" timeOffset="137143.6">32671 5802 276 0,'-11'-35'104'0,"4"13"-81"0,-3-6 12 0,6 9-2 15,-3 0-9-15,-7 1-2 0,-4 2-10 16,-3-3-3-16,-4-3-5 16,-6 0 2-16,-12-6 3 0,-10 6-1 15,-7 0 1-15,-3-3-3 16,-1 0 1-16,-10 0-2 16,-17 0 2-16,-15 0-6 15,0 3-3-15,-14 3 1 16,-21 0 0-16,3 3 1 15,-28 1 2-15,1 2-3 16,-8 4 0-16,-18 6 1 16,11 3 2-16,-21 6-1 15,11 13-1-15,-18 6 3 16,7 6 2-16,14 1 0 16,-7 11 2-16,14 20-4 15,14 12-2-15,-3 13 2 0,10 3 0 16,25 22-1-16,10 16-2 15,8-4 1-15,-1 32 1 16,12 0 5-16,13 12 4 16,18 10-4-16,21-10-2 15,21 6 9-15,32 1 5 16,39-13 1-16,24 6 0 16,43 29-10-16,42-26-4 15,4 10-6-15,28-12-1 0,0-26 1 16,14-12 2-1,4-1 5-15,-4-2 6 0,14-26-1 16,-4-15 3-16,26-25-4 16,2-23-1-16,22-21-6 15,4-16-1 1,-4-21-3-16,-7-14-3 0,-14-8-1 16,-36-14 3-16,1 4 0 15,-15 3 1-15,-10-3 2 16,21-10 3-16,-10-12-2 15,24-28 0-15,-11-7-3 16,-10-15-1-16,-3-44-4 16,313-286 8-16</inkml:trace>
  <inkml:trace contextRef="#ctx0" brushRef="#br0" timeOffset="137287.76">33863 7056 824 0,'-180'-336'0'0,"117"227"-3"0,-54-51 0 0,-27 3-1 15,-50-6-2-15,-11 16 1 16,-21 24 3-16,15 32-10 0,2 26-4 15,26 21-67-15,21 25-30 16,10 9-77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5.5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Products and Quotients of Rational Expressions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74344" y="977899"/>
                <a:ext cx="3936270" cy="15213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44" y="977899"/>
                <a:ext cx="3936270" cy="1521379"/>
              </a:xfrm>
              <a:prstGeom prst="rect">
                <a:avLst/>
              </a:prstGeom>
              <a:blipFill>
                <a:blip r:embed="rId2"/>
                <a:stretch>
                  <a:fillRect b="-5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490CBAB-94EB-4031-955C-C8AF6EA1981A}"/>
                  </a:ext>
                </a:extLst>
              </p14:cNvPr>
              <p14:cNvContentPartPr/>
              <p14:nvPr/>
            </p14:nvContentPartPr>
            <p14:xfrm>
              <a:off x="4424760" y="821160"/>
              <a:ext cx="7372800" cy="31132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490CBAB-94EB-4031-955C-C8AF6EA1981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15400" y="811800"/>
                <a:ext cx="7391520" cy="313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07562" y="977900"/>
                <a:ext cx="4862293" cy="17150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−7</m:t>
                          </m:r>
                        </m:den>
                      </m:f>
                      <m:r>
                        <a:rPr lang="en-US" sz="4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−14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4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62" y="977900"/>
                <a:ext cx="4862293" cy="1715021"/>
              </a:xfrm>
              <a:prstGeom prst="rect">
                <a:avLst/>
              </a:prstGeom>
              <a:blipFill>
                <a:blip r:embed="rId2"/>
                <a:stretch>
                  <a:fillRect b="-1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3E64EEE-6074-460F-9939-6049896CDB92}"/>
                  </a:ext>
                </a:extLst>
              </p14:cNvPr>
              <p14:cNvContentPartPr/>
              <p14:nvPr/>
            </p14:nvContentPartPr>
            <p14:xfrm>
              <a:off x="3439080" y="858240"/>
              <a:ext cx="8101800" cy="17625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3E64EEE-6074-460F-9939-6049896CDB9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29720" y="848880"/>
                <a:ext cx="8120520" cy="1781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2042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07562" y="977900"/>
                <a:ext cx="2393797" cy="14743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𝑥𝑦</m:t>
                          </m:r>
                        </m:den>
                      </m:f>
                      <m:r>
                        <a:rPr lang="en-US" sz="4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𝑎𝑏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62" y="977900"/>
                <a:ext cx="2393797" cy="1474378"/>
              </a:xfrm>
              <a:prstGeom prst="rect">
                <a:avLst/>
              </a:prstGeom>
              <a:blipFill>
                <a:blip r:embed="rId2"/>
                <a:stretch>
                  <a:fillRect r="-509" b="-5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F59247B-0CB7-441D-810E-AA8EB8760ADE}"/>
                  </a:ext>
                </a:extLst>
              </p14:cNvPr>
              <p14:cNvContentPartPr/>
              <p14:nvPr/>
            </p14:nvContentPartPr>
            <p14:xfrm>
              <a:off x="190440" y="597600"/>
              <a:ext cx="5389200" cy="4915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F59247B-0CB7-441D-810E-AA8EB8760AD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1080" y="588240"/>
                <a:ext cx="5407920" cy="493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08333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97288" y="833233"/>
                <a:ext cx="5158592" cy="11208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sz="3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288" y="833233"/>
                <a:ext cx="5158592" cy="1120884"/>
              </a:xfrm>
              <a:prstGeom prst="rect">
                <a:avLst/>
              </a:prstGeom>
              <a:blipFill>
                <a:blip r:embed="rId2"/>
                <a:stretch>
                  <a:fillRect b="-5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CACCA90-58AF-4A8F-9A8F-6675495F38A0}"/>
                  </a:ext>
                </a:extLst>
              </p14:cNvPr>
              <p14:cNvContentPartPr/>
              <p14:nvPr/>
            </p14:nvContentPartPr>
            <p14:xfrm>
              <a:off x="97920" y="422640"/>
              <a:ext cx="11705760" cy="55414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CACCA90-58AF-4A8F-9A8F-6675495F38A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8560" y="413280"/>
                <a:ext cx="11724480" cy="5560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76057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66466" y="761314"/>
                <a:ext cx="5091394" cy="11208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  <m:r>
                        <a:rPr lang="en-US" sz="36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3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+16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66" y="761314"/>
                <a:ext cx="5091394" cy="1120884"/>
              </a:xfrm>
              <a:prstGeom prst="rect">
                <a:avLst/>
              </a:prstGeom>
              <a:blipFill>
                <a:blip r:embed="rId2"/>
                <a:stretch>
                  <a:fillRect b="-59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B46BB19-8DD2-47D7-977B-F2D87CA99B3A}"/>
                  </a:ext>
                </a:extLst>
              </p14:cNvPr>
              <p14:cNvContentPartPr/>
              <p14:nvPr/>
            </p14:nvContentPartPr>
            <p14:xfrm>
              <a:off x="176400" y="846000"/>
              <a:ext cx="12014640" cy="53676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B46BB19-8DD2-47D7-977B-F2D87CA99B3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7040" y="836640"/>
                <a:ext cx="12033360" cy="5386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87723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68327" y="859746"/>
                <a:ext cx="4632935" cy="11208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27" y="859746"/>
                <a:ext cx="4632935" cy="1120884"/>
              </a:xfrm>
              <a:prstGeom prst="rect">
                <a:avLst/>
              </a:prstGeom>
              <a:blipFill>
                <a:blip r:embed="rId2"/>
                <a:stretch>
                  <a:fillRect b="-59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460220D-5F5A-4CD3-8212-33EF5526C103}"/>
                  </a:ext>
                </a:extLst>
              </p14:cNvPr>
              <p14:cNvContentPartPr/>
              <p14:nvPr/>
            </p14:nvContentPartPr>
            <p14:xfrm>
              <a:off x="133200" y="882000"/>
              <a:ext cx="11737800" cy="47512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460220D-5F5A-4CD3-8212-33EF5526C10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840" y="872640"/>
                <a:ext cx="11756520" cy="477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3917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68327" y="859746"/>
                <a:ext cx="6059416" cy="13642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6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36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6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36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36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3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3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3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3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6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36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6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36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36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3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36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6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36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3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27" y="859746"/>
                <a:ext cx="6059416" cy="1364220"/>
              </a:xfrm>
              <a:prstGeom prst="rect">
                <a:avLst/>
              </a:prstGeom>
              <a:blipFill>
                <a:blip r:embed="rId2"/>
                <a:stretch>
                  <a:fillRect b="-4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411FB41-EB42-494C-9F9A-DE7EC3AD4F45}"/>
                  </a:ext>
                </a:extLst>
              </p14:cNvPr>
              <p14:cNvContentPartPr/>
              <p14:nvPr/>
            </p14:nvContentPartPr>
            <p14:xfrm>
              <a:off x="317520" y="718200"/>
              <a:ext cx="11873520" cy="5100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411FB41-EB42-494C-9F9A-DE7EC3AD4F4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8160" y="708840"/>
                <a:ext cx="11892240" cy="511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2886177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1740</TotalTime>
  <Words>44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Cambria Math</vt:lpstr>
      <vt:lpstr>Retrospect</vt:lpstr>
      <vt:lpstr>Section 5.5 Products and Quotients of Rational Expressions</vt:lpstr>
      <vt:lpstr>Simplify</vt:lpstr>
      <vt:lpstr>Simplify</vt:lpstr>
      <vt:lpstr>Simplify</vt:lpstr>
      <vt:lpstr>Simplify</vt:lpstr>
      <vt:lpstr>Simplify</vt:lpstr>
      <vt:lpstr>Simplify</vt:lpstr>
      <vt:lpstr>Simplify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65</cp:revision>
  <cp:lastPrinted>2020-08-03T16:23:34Z</cp:lastPrinted>
  <dcterms:created xsi:type="dcterms:W3CDTF">2018-08-29T02:57:50Z</dcterms:created>
  <dcterms:modified xsi:type="dcterms:W3CDTF">2020-08-08T05:42:48Z</dcterms:modified>
</cp:coreProperties>
</file>