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91" r:id="rId4"/>
    <p:sldId id="292" r:id="rId5"/>
    <p:sldId id="293" r:id="rId6"/>
    <p:sldId id="294" r:id="rId7"/>
    <p:sldId id="295" r:id="rId8"/>
    <p:sldId id="296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 and Quotients of Rational Expressions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74344" y="977899"/>
                <a:ext cx="3936270" cy="15213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44" y="977899"/>
                <a:ext cx="3936270" cy="1521379"/>
              </a:xfrm>
              <a:prstGeom prst="rect">
                <a:avLst/>
              </a:prstGeom>
              <a:blipFill>
                <a:blip r:embed="rId2"/>
                <a:stretch>
                  <a:fillRect b="-5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4862293" cy="1715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−7</m:t>
                          </m:r>
                        </m:den>
                      </m:f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−14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4862293" cy="1715021"/>
              </a:xfrm>
              <a:prstGeom prst="rect">
                <a:avLst/>
              </a:prstGeom>
              <a:blipFill>
                <a:blip r:embed="rId2"/>
                <a:stretch>
                  <a:fillRect b="-1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04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2393797" cy="1474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2393797" cy="1474378"/>
              </a:xfrm>
              <a:prstGeom prst="rect">
                <a:avLst/>
              </a:prstGeom>
              <a:blipFill>
                <a:blip r:embed="rId2"/>
                <a:stretch>
                  <a:fillRect r="-50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33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7288" y="833233"/>
                <a:ext cx="5158592" cy="11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88" y="833233"/>
                <a:ext cx="5158592" cy="1120884"/>
              </a:xfrm>
              <a:prstGeom prst="rect">
                <a:avLst/>
              </a:prstGeom>
              <a:blipFill>
                <a:blip r:embed="rId2"/>
                <a:stretch>
                  <a:fillRect b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05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6466" y="761314"/>
                <a:ext cx="5091394" cy="11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3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+16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66" y="761314"/>
                <a:ext cx="5091394" cy="1120884"/>
              </a:xfrm>
              <a:prstGeom prst="rect">
                <a:avLst/>
              </a:prstGeom>
              <a:blipFill>
                <a:blip r:embed="rId2"/>
                <a:stretch>
                  <a:fillRect b="-5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72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4632935" cy="11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4632935" cy="1120884"/>
              </a:xfrm>
              <a:prstGeom prst="rect">
                <a:avLst/>
              </a:prstGeom>
              <a:blipFill>
                <a:blip r:embed="rId2"/>
                <a:stretch>
                  <a:fillRect b="-5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91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6059416" cy="1364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36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36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6059416" cy="1364220"/>
              </a:xfrm>
              <a:prstGeom prst="rect">
                <a:avLst/>
              </a:prstGeom>
              <a:blipFill>
                <a:blip r:embed="rId2"/>
                <a:stretch>
                  <a:fillRect b="-4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8617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1724</TotalTime>
  <Words>44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5.5 Products and Quotients of Rational Expressions</vt:lpstr>
      <vt:lpstr>Simplify</vt:lpstr>
      <vt:lpstr>Simplify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64</cp:revision>
  <cp:lastPrinted>2020-08-03T16:23:34Z</cp:lastPrinted>
  <dcterms:created xsi:type="dcterms:W3CDTF">2018-08-29T02:57:50Z</dcterms:created>
  <dcterms:modified xsi:type="dcterms:W3CDTF">2020-08-08T05:26:25Z</dcterms:modified>
</cp:coreProperties>
</file>