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91" r:id="rId4"/>
    <p:sldId id="292" r:id="rId5"/>
    <p:sldId id="293" r:id="rId6"/>
    <p:sldId id="294" r:id="rId7"/>
    <p:sldId id="295" r:id="rId8"/>
    <p:sldId id="296" r:id="rId9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5.5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Products and Quotients of Rational Expressions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74344" y="977899"/>
                <a:ext cx="3936270" cy="15213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  <m:r>
                        <a:rPr lang="en-US" sz="4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44" y="977899"/>
                <a:ext cx="3936270" cy="1521379"/>
              </a:xfrm>
              <a:prstGeom prst="rect">
                <a:avLst/>
              </a:prstGeom>
              <a:blipFill>
                <a:blip r:embed="rId2"/>
                <a:stretch>
                  <a:fillRect b="-56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4862293" cy="17150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−7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−14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sSup>
                        <m:sSup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44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44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4862293" cy="1715021"/>
              </a:xfrm>
              <a:prstGeom prst="rect">
                <a:avLst/>
              </a:prstGeom>
              <a:blipFill>
                <a:blip r:embed="rId2"/>
                <a:stretch>
                  <a:fillRect b="-17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92042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207562" y="977900"/>
                <a:ext cx="2393797" cy="14743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𝑥𝑦</m:t>
                          </m:r>
                        </m:den>
                      </m:f>
                      <m:r>
                        <a:rPr lang="en-US" sz="4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𝑎𝑏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562" y="977900"/>
                <a:ext cx="2393797" cy="1474378"/>
              </a:xfrm>
              <a:prstGeom prst="rect">
                <a:avLst/>
              </a:prstGeom>
              <a:blipFill>
                <a:blip r:embed="rId2"/>
                <a:stretch>
                  <a:fillRect r="-509" b="-57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333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97288" y="833233"/>
                <a:ext cx="5158592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US" sz="36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288" y="833233"/>
                <a:ext cx="5158592" cy="1120884"/>
              </a:xfrm>
              <a:prstGeom prst="rect">
                <a:avLst/>
              </a:prstGeom>
              <a:blipFill>
                <a:blip r:embed="rId2"/>
                <a:stretch>
                  <a:fillRect b="-5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6057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6466" y="761314"/>
                <a:ext cx="5091394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</m:t>
                          </m:r>
                        </m:den>
                      </m:f>
                      <m:r>
                        <a:rPr lang="en-US" sz="360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num>
                        <m:den>
                          <m:sSup>
                            <m:sSupPr>
                              <m:ctrlP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24</m:t>
                          </m:r>
                          <m:r>
                            <a:rPr lang="en-US" sz="36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+16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466" y="761314"/>
                <a:ext cx="5091394" cy="1120884"/>
              </a:xfrm>
              <a:prstGeom prst="rect">
                <a:avLst/>
              </a:prstGeom>
              <a:blipFill>
                <a:blip r:embed="rId2"/>
                <a:stretch>
                  <a:fillRect b="-5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7723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4632935" cy="11208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−2</m:t>
                          </m:r>
                        </m:den>
                      </m:f>
                      <m:r>
                        <a:rPr lang="en-US" sz="36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6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−4</m:t>
                          </m:r>
                        </m:num>
                        <m:den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4632935" cy="1120884"/>
              </a:xfrm>
              <a:prstGeom prst="rect">
                <a:avLst/>
              </a:prstGeom>
              <a:blipFill>
                <a:blip r:embed="rId2"/>
                <a:stretch>
                  <a:fillRect b="-59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3917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06997" y="73873"/>
            <a:ext cx="8458200" cy="6599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733774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/>
              <p:nvPr/>
            </p:nvSpPr>
            <p:spPr>
              <a:xfrm>
                <a:off x="168327" y="859746"/>
                <a:ext cx="6059416" cy="13642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sSup>
                        <m:sSupPr>
                          <m:ctrlPr>
                            <a:rPr lang="en-US" sz="36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36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360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sz="360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sz="3600" b="0" i="1" smtClean="0">
                                          <a:effectLst>
                                            <a:outerShdw blurRad="38100" dist="38100" dir="2700000" algn="tl">
                                              <a:srgbClr val="000000">
                                                <a:alpha val="43137"/>
                                              </a:srgbClr>
                                            </a:outerShdw>
                                          </a:effectLst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36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36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sz="4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34F3EC3-61B7-474C-A6DC-075FA868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327" y="859746"/>
                <a:ext cx="6059416" cy="1364220"/>
              </a:xfrm>
              <a:prstGeom prst="rect">
                <a:avLst/>
              </a:prstGeom>
              <a:blipFill>
                <a:blip r:embed="rId2"/>
                <a:stretch>
                  <a:fillRect b="-4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86177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1724</TotalTime>
  <Words>44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Cambria Math</vt:lpstr>
      <vt:lpstr>Retrospect</vt:lpstr>
      <vt:lpstr>Section 5.5 Products and Quotients of Rational Expressions</vt:lpstr>
      <vt:lpstr>Simplify</vt:lpstr>
      <vt:lpstr>Simplify</vt:lpstr>
      <vt:lpstr>Simplify</vt:lpstr>
      <vt:lpstr>Simplify</vt:lpstr>
      <vt:lpstr>Simplify</vt:lpstr>
      <vt:lpstr>Simplify</vt:lpstr>
      <vt:lpstr>Simplify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64</cp:revision>
  <cp:lastPrinted>2020-08-03T16:23:34Z</cp:lastPrinted>
  <dcterms:created xsi:type="dcterms:W3CDTF">2018-08-29T02:57:50Z</dcterms:created>
  <dcterms:modified xsi:type="dcterms:W3CDTF">2020-08-08T05:26:25Z</dcterms:modified>
</cp:coreProperties>
</file>