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97" r:id="rId3"/>
    <p:sldId id="284" r:id="rId4"/>
    <p:sldId id="298" r:id="rId5"/>
    <p:sldId id="291" r:id="rId6"/>
    <p:sldId id="299" r:id="rId7"/>
    <p:sldId id="292" r:id="rId8"/>
    <p:sldId id="300" r:id="rId9"/>
    <p:sldId id="293" r:id="rId10"/>
    <p:sldId id="294" r:id="rId11"/>
    <p:sldId id="301" r:id="rId12"/>
    <p:sldId id="295" r:id="rId13"/>
    <p:sldId id="296" r:id="rId14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20:56:52.05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16147 11546 212 0,'-7'-3'82'0,"7"3"-64"0,-4 0 15 0,4 0 4 16,0 0-8-16,0 0-2 16,0 0-4-16,0 0-3 15,0-3-10-15,0 3 5 0,4-3 4 16,3-4-1-16,3-2 1 15,4-1-1-15,0-2-2 16,4-4-4-16,3 4 0 16,11-1-5-16,3 1 1 15,8 5-5-15,-1 4-2 16,0 6 0-16,-3 7 1 16,-7 5 5-16,-7 10 6 0,-15 7 4 15,-10-1 2-15,-10 4-6 16,-12 5-3-16,-6 7-5 15,-4 4-4-15,1 8 0 16,2 1-1-16,1-7 0 16,4 0 2-16,6-9-3 15,4-6 0-15,7-7-1 16,7-6 0-16,7-6 2 16,3-6 2-16,8-4 1 15,7-9 3-15,3 6-1 16,0-2 2-16,0-4-4 15,-6 0 0-15,-5 6-1 16,-3-3-2-16,0-3-28 0,0 6-11 16,1-6-21-16,2 0-5 15,1-6-3-15,0 3 0 16,-1-3-66 0</inkml:trace>
  <inkml:trace contextRef="#ctx0" brushRef="#br0" timeOffset="591.6">16831 11606 272 0,'-7'3'104'0,"7"-3"-81"0,0 6 1 0,0-6-7 16,0 3-6-16,4-3 1 15,-1 0 0-15,4 6 0 16,0-6-6-16,4 0-2 0,-1-6 0 16,1 3 2-16,-1-3 3 15,-2-4 2-15,-5 7 1 16,-6-3 2-16,-5 6 2 16,-2 0-7-16,-1 6-1 0,1-3-4 15,-1 7-1-15,4-4-3 16,4-3-1-16,-1-3 1 15,4 0 2-15,4 0-8 16,3 0-3-16,0 0-57 16,0 6-24-16,3-3-51 15</inkml:trace>
  <inkml:trace contextRef="#ctx0" brushRef="#br0" timeOffset="882.65">16831 11922 324 0,'0'0'123'0,"4"-3"-95"0,3-9 7 0,0 2-4 15,0 1-15-15,0-1-2 16,-4 7-4-16,1-3-1 15,-4 6-5-15,0 6-3 0,-4 4 0 16,-3 2 1-16,0 1 1 16,0-1-6-16,4 1 0 15,-1-4-34-15,1 1-13 16,-1-1-79 0,8-3-57-16,3-3 72 0</inkml:trace>
  <inkml:trace contextRef="#ctx0" brushRef="#br0" timeOffset="1462.74">17251 11508 304 0,'-4'-6'112'0,"4"6"-87"0,0 0 4 0,0 0-4 16,0 0-6-16,0 0 1 15,7 0 0-15,4-9 0 16,7-1-11-16,3 7-1 0,3-3 2 16,5 6-4-16,-5 6-1 0,-2 7 4 15,-5 5 4-15,-6 8-1 16,-11 2 3-16,-11 6-2 15,-6 1 2-15,-5 5-2 16,-2 8 2-16,-1 2-4 16,4 0-1-16,3-3-6 15,4-3-1-15,7-10-1 16,3-6-2-16,4-9-2 16,11 0 1-16,10-9 3 15,11-1 3-15,7-6-2 16,3-6-2-16,-3-6 0 15,-7 5 1-15,-4-2-8 16,-7 6-3-16,-7-3-50 16,-3 3-24-16,-4 0-105 15</inkml:trace>
  <inkml:trace contextRef="#ctx0" brushRef="#br0" timeOffset="2034.5">17762 11838 300 0,'0'-16'112'0,"4"10"-87"0,3-4 15 0,-4 7 3 16,5 0-6-16,-1 3 0 15,-4 3-5-15,1 10-2 16,-4 12-17-16,0 12-6 0,-4 7 0 16,-3 0-4-16,0-6 0 15,0 6 1-15,0-7 0 16,0-5-2-16,0-10-2 16,3 3-21-16,4-13-9 15,0-2-38-15,4-7-16 16,3-6-75-16</inkml:trace>
  <inkml:trace contextRef="#ctx0" brushRef="#br0" timeOffset="3547.74">18157 11540 228 0,'0'-13'85'0,"4"7"-66"0,0-4 10 0,-1 1 2 0,1 6-4 16,-1-3 4-16</inkml:trace>
  <inkml:trace contextRef="#ctx0" brushRef="#br0" timeOffset="3786.71">18175 11502 495 0,'-3'13'29'0,"-1"5"-7"0,-3 4-6 16,0 0-3-16,0 0-5 16,0-3 0-16,0 6-5 15,3-6 0-15,4-3 3 16,4-1 3-16,3-2 0 15,3-4 2-15,5-6-6 16,2-3-1-16,1-3-2 16,3 0 1-16,0 0-2 15,0 0-1-15,0 0 1 16,1 0 1-16,-1-1-3 0,-4 1-2 16,-2 0-31-16,-5 3-13 15,-3 0-22-15,-7 0-10 16,7 0-56-1</inkml:trace>
  <inkml:trace contextRef="#ctx0" brushRef="#br0" timeOffset="4105.88">18450 11408 288 0,'4'-19'107'0,"-1"13"-83"0,1 0 10 0,-1 6 0 0,1 6-4 15,-1 6 4-15,1 10-5 16,0 7-3-16,-1 5-14 16,-3 4-1-16,0-1 2 0,4-2-5 15,-1 9-2-15,-3 0-3 16,4 3 0-16,-1 0-2 15,1 0-1-15,-1-7 1 16,1-2-1-16,-1-10-27 16,1-6-9-16,-1-6-33 15,-3-4-11-15,4-5-66 16</inkml:trace>
  <inkml:trace contextRef="#ctx0" brushRef="#br0" timeOffset="4354.1">18708 11743 320 0,'0'10'121'0,"0"-1"-95"0,0 13 9 0,0-9-4 16,0 6-13-16,0 9-3 15,0 13-8-15,-4-4-3 16,1 1-2-16,-4-4-2 0,0 7 3 15,0-10-13-15,3-5-3 16,1-8-25-16,3-2-8 16,0-7-93-1,10-5-43-15,8-14 89 16</inkml:trace>
  <inkml:trace contextRef="#ctx0" brushRef="#br0" timeOffset="4856.6">19212 11364 244 0,'0'-16'93'0,"0"16"-72"0,-3-12 11 0,3 12 3 16,0-3-4-16,0 0 2 16,-4-1-1-16,1 1 0 15,-4 3-17-15,0 0 2 0,-4 7 1 16,0-1-6-16,-6 16 1 16,3-3-6-16,-11 25-2 15,7-10 0-15,-6 13-1 16,2-3 0-16,5 9 2 15,3 29-1-15,14-29 0 16,0-9-3-16,14-3 1 16,-4-10-4-16,12 4-2 15,-5-13 2-15,15-10 2 16,-7-3 0-16,10-15-1 0,-7 0 1 16,-3-13-1-16,-4 0 13 15,-14-3 8 1,0 7-4-16,-17-1-2 15,3 3-11-15,-15 7-4 0,5 3-1 16,-8 6 0-16,4 0-13 16,0 10-5-16,-4 3-43 15,7-4-18-15,11 4-97 16</inkml:trace>
  <inkml:trace contextRef="#ctx0" brushRef="#br0" timeOffset="6747.7">16221 12762 220 0,'-11'-6'85'0,"11"3"-66"15,0 0 14-15,0 3 4 0,4-3-6 16,3 0-1-16,3-4-5 16,4 1-2-16,1 0-12 15,2-4 7-15,8 1 4 0,3 0-2 16,0 2 0-16,1 4-7 16,-5 3 0-16,-3 0-4 15,-3 3 2-15,-4 1 0 16,-7 2 3-16,-7 0-5 15,-3 3-1-15,-4 1-2 16,0-1 1-16,-4 1-9 0,0-1 0 16,4 4 2-16,0 2 2 15,0-2 0 1,4 6-2-16,3-1-2 0,3-2-1 16,4 0 2-16,4 0 0 15,3-4 1 1,4-3 2-16,3 7-1 0,3-3-1 15,1 5 1-15,0 1 1 16,-4 3-3-16,-3 0 0 16,-4 0-1-16,-4 0 0 15,-3-3 2-15,-3 0 2 16,-4-4-1-16,-4 1-1 16,-3-3 1-16,-3-7-1 15,-4 3 0-15,0 1 2 16,-4-4-1-16,0-3-1 0,1-3 1 15,-1 0 1-15,0 0-3 16,4-3 0-16,0 3 1 16,4-6 0-16,3 6-38 15,-1 0-14-15,8 0-31 16,8-3-11-16,2 3-49 16</inkml:trace>
  <inkml:trace contextRef="#ctx0" brushRef="#br0" timeOffset="6959.36">16792 12675 268 0,'-7'-7'101'0,"7"7"-78"0,-3 0 0 0,3 0-6 15,0 0-12-15,3 0-3 16,1 0-39-16,-1 10-17 16,1-4-57-16,6 4-22 15</inkml:trace>
  <inkml:trace contextRef="#ctx0" brushRef="#br0" timeOffset="7156.14">16870 12982 348 0,'-11'13'129'0,"4"-7"-100"0,-3 6-2 15,6-9-8-15,1 4-14 16,-1-4-3-16,1 6-19 16,-1-2-6-16,4-4 11 15,4 3-67-15,10-6-28 0,7-6-9 16</inkml:trace>
  <inkml:trace contextRef="#ctx0" brushRef="#br0" timeOffset="7828.15">17247 12628 284 0,'-10'-7'107'0,"10"4"-83"0,0 3 17 0,0 0 4 0,0 0-13 16,3-3-3-16,4-3-9 15,4 0-2-15,3-1-10 16,7 4-3-16,0 0 1 0,4 3-1 16,-4 3 0-16,-3 3 3 15,-4 4 5-15,-7-1 2 16,-7 4 3-16,-7 2-6 15,-4-2 1-15,1-4-8 16,-1 7-1-16,1-6-2 16,3-1-2-16,3 0-2 15,1 1 1-15,3-1 1 0,0 4 0 16,3-1 0-16,4 4 0 16,4 3 0-16,3 3 0 15,0 0 0-15,4 3 0 16,3-3 0-16,0 3 2 15,0-3-3-15,-3-4 0 16,-1-2 1-16,1 0 0 16,-11-4 0-16,-3 1 2 15,-4-4 8-15,-8 1 3 16,-2-1-6-16,-8 1-4 16,1-7-2-16,-1 6 1 15,0-9-3-15,1 10 0 16,-1-4-1-16,4-3-2 15,3 3-35-15,4-3-16 16,7 0-32-16,4 4-11 0,10-4-55 16</inkml:trace>
  <inkml:trace contextRef="#ctx0" brushRef="#br0" timeOffset="8065.39">17727 12957 320 0,'-3'-3'121'0,"3"0"-95"0,-4 3 11 0,4 0 0 15,-3 3-10-15,-1 6-1 16,0 4-12-16,-3 2-4 16,0 4-6-16,0 3-5 0,0 0-2 15,0 0 2-15,4 0 2 16,-1 0-22-16,1 0-8 15,3-3-30-15,0 0-10 16,3 2-70 0</inkml:trace>
  <inkml:trace contextRef="#ctx0" brushRef="#br0" timeOffset="8757.14">18179 12571 276 0,'0'-6'104'0,"3"0"-81"0,-3-4 12 0,0 4 0 15,0-3-4-15,0 5 4 16,-3-2-8-16,-1 6-4 16,-3 6-13-16,-4-2-2 0,-3 11 2 15,-3 1-6-15,-1 3 0 16,-3 3-2-16,3 0-2 15,4-10 1-15,-3 26 1 16,2-10 3-16,5 19 2 16,6 13-6-16,11-7 0 0,7-9-1 15,8-7 2-15,2-5-3 16,1-10 0-16,3-7 1 16,0-5 0-16,1-10 4 15,-5 0 2-15,-6-3 9 16,-4-7 2-16,-10-2 3 15,-8-1 2-15,-6 4-12 16,-8-1-3-16,-7 7-5 16,-3 3-2-16,-4 3 1 15,4 1 1-15,3 2-21 16,8 0-9-16,6-3-39 0,8 0-17 16,6-9-91-1</inkml:trace>
  <inkml:trace contextRef="#ctx0" brushRef="#br0" timeOffset="10019.7">16690 13797 200 0,'3'-12'74'0,"1"9"-58"0,-4-4 9 0,0 7 2 16,0-3-3-16,0 0 1 15,0-3-3-15,0-1 1 16,0 1-13-16,0 0 5 0,0 0 3 16,-4 3 1-16,1-1 3 0,-4 4-3 15,-4 4 0-15,-3 5-6 16,-3 10-3-16,-8 6-1 16,-3 12-1-16,-4 7-4 15,0-3-1-15,4 0-1 16,3 6 1-16,4-3 0 15,7 6 1-15,7 10-5 16,10-4 1-16,12-3 0 16,9-9 0-16,8-6-3 15,3-10 2-15,1-9 3 16,-5-10 3-16,-3-12 2 16,1-9 3-16,-8 2-3 15,0-21 1-15,-7-4-1 0,-7 4 1 16,-7 0 0-16,-3 2 0 15,-8 4-4-15,-7 3-3 16,-6 7-3-16,-4 8-1 16,-4 7 2-16,0 4 0 15,4 5-2-15,7 3 2 16,7 4-37-16,10-3-14 16,11 6-31-16,11-10-11 15,3-3-43 1</inkml:trace>
  <inkml:trace contextRef="#ctx0" brushRef="#br0" timeOffset="11475.57">19315 11167 80 0,'0'0'30'0,"0"0"-24"0,0-4 32 15,0 4 15-15,0 0-15 0,0 0-6 16,0 0-11 0,0 0-3-16,0 0-10 0,0 0-1 0,0 0 3 15,0 0-6-15,0 0 0 16,0 0 4-16,0-3 3 16,0 3 0-16,0-3 1 15,0 3-2-15,0-3 1 16,0 0 0-16,-4 0 3 15,1 0-3-15,-8 3 1 16,4 0-3-16,-11 6 2 16,4-3-4-16,-11 13 1 0,4-4-5 15,-14 10-2 1,7 3 0-16,-29 32-1 0,-20 15-3 16,10 0 2-16,10-9 10 15,11-1 5-15,11-8-2 16,17 5 1-16,18-2-6 15,15-20-2-15,-1 1 0 16,25 0 1-16,-8-7-1 16,15-3 0-16,-7-6 1 15,21-22 1-15,25-22-1 16,-18-6 1-16,-14 9-6 16,10-19-1-16,-14 7 0 15,1-28 0-15,-11 11 2 0,-8-27 1 16,-6 16-4-16,-18-10 1 15,-3 15-2-15,-29 4 0 16,7 9-7-16,-24 16-4 16,7 7-29-16,-8 14-12 15,8 1-93 1</inkml:trace>
  <inkml:trace contextRef="#ctx0" brushRef="#br0" timeOffset="13441.32">23784 10289 264 0,'0'-13'101'0,"7"7"-78"0,4 0 11 0,-4-1-1 0,0 1-3 15,7 0 4-15,-3-1-1 16,-4 4 0-1,-4 13-3-15,-6 5 1 0,-4 14-6 16,-7 24-3-16,-11 22-6 16,0 0 0-16,1 1-9 15,-1 21-4 1,4 0-2-16,7-12-1 0,7-13 0 16,3-9 0-16,4-13 0 15,0-10 2-15,4-8 1 16,-1-4 1-16,4-9 0 15,4-10 0-15,-1-2 0 16,4-4 0-16,4-3-2 16,3-3-2-16,7-4 1 15,8 4-1-15,2 0 0 0,19 0 2 16,13 3-1-16,5 0 2 16,-8 0-4-16,-7 0 0 15,-8 3-28-15,-9-3-10 16,-8-3-25-16,-7 0-8 15,-7 0-5-15,-3-4-3 16,0-2-52 0</inkml:trace>
  <inkml:trace contextRef="#ctx0" brushRef="#br0" timeOffset="14087.09">25245 10439 252 0,'7'-31'93'0,"-7"31"-72"0,7-25 20 0,-4 18 7 0,-3-5-11 15,0 6 1-15,-10-7-8 16,3 10-2-16,-25-3-15 15,0 6 3-15,-24 15 4 0,-4 17-7 16,3 8-2-16,1 7-6 16,0 10-2-16,3-1 1 15,7 7 0-15,10 3-2 16,19 9-2 0,17-9 3-16,17-10 0 0,12-12-1 15,10 0-2-15,13-9 1 16,12-10 1-16,-1-10-6 15,-6-8 1-15,-4-7-23 16,-11-3-11-16,-7-7-24 16,-6-2-12-16,-1-4-80 15</inkml:trace>
  <inkml:trace contextRef="#ctx0" brushRef="#br0" timeOffset="14433.59">25541 10232 340 0,'4'-16'129'0,"-4"10"-100"0,0 6 7 0,0 0 6 16,0 0-14-16,-7 19-8 16,-8 19-3-16,-2 21-10 15,3 23 0-15,0-4 3 0,3 4-6 16,4 5 0-16,3 4-4 16,4-9-1-16,4-13-8 15,3-13-4-15,0-12-20 16,4-12-8-16,-1-10-26 15,1-13-7-15,3-15-65 16</inkml:trace>
  <inkml:trace contextRef="#ctx0" brushRef="#br0" timeOffset="14807.83">25665 10147 320 0,'-25'-18'121'0,"25"18"-95"0,-25 18 11 0,22-14 0 16,-4 11-10-16,-4 10 1 16,0 10 0-16,4 12 0 15,7-3-15-15,0-10 3 0,25 16 4 16,-7-12-7-16,17 0-2 16,14-1-2-16,-6-21-1 15,-8-3-2-15,21-29-1 16,-10 3-1-16,7-21 0 15,-10 6 9-15,-5-1 3 16,-6 7-1-16,-14 7 1 16,-4-1-9-16,-18 29-2 0,1-7-3 15,-18 38 1-15,3-7-2 16,-7 20-1 0,1 2-2-16,2 26 1 0,12-3-17 15,6-7-5-15,4-9-22 16,4-16-7-16,3-6-38 15,0-13-15-15,4-12-62 16</inkml:trace>
  <inkml:trace contextRef="#ctx0" brushRef="#br0" timeOffset="15379.11">23686 11402 272 0,'7'0'104'0,"7"-3"-81"0,7-1 12 16,-7 1-2-16,7 0-3 15,7 0 4-15,8-6-1 16,6 5 2-16,18-5-19 16,21 3 6-16,11-4 2 0,21 1-4 15,-4 6 1-15,-21-3-8 16,78-4 0-16,-39 4-4 16,71-4 0-16,-50 4-8 15,46-3 0-15,-50 3-1 16,26-1 2-16,-40 1-1 15,-3-3 2-15,-28-1-15 0,0 1-5 16,-22 6-4-16,1-7-1 16,-14 4-5-16,-8 3-3 15,-10-3-3-15,-4 6 0 16,-10-4-31-16,-7 4-13 16,-4 0-58-1</inkml:trace>
  <inkml:trace contextRef="#ctx0" brushRef="#br0" timeOffset="15809.75">26638 10452 352 0,'-7'-3'132'0,"7"3"-103"0,11-7 7 0,-11 7-1 16,10-3-17-16,-3-3 0 16,11 6-10-16,-4-3-5 15,7 0-2-15,-3 3-6 0,3 0 1 16,0 0-60-16,-3 3-24 15,-4 0-66 1</inkml:trace>
  <inkml:trace contextRef="#ctx0" brushRef="#br0" timeOffset="15983.33">26539 10712 272 0,'-21'16'101'0,"21"-16"-78"0,18 3 9 16,-15-3 0-16,19 0-14 15,-5 0 0-15,19 0-10 16,-8 0-3-16,14 0-3 16,-7 0-4-16,8 0-1 0,-8 0-38 15,4 0-17-15,-7 0-70 16</inkml:trace>
  <inkml:trace contextRef="#ctx0" brushRef="#br0" timeOffset="16789.75">28131 10289 264 0,'17'-13'99'0,"-17"13"-77"0,21-16 2 0,-17 13-4 15,3-6-2-15,0 3 3 16,0-7 4-16,0 4 4 15,-3-4-15-15,-1 4 3 0,-3-7 3 16,0 7-2-16,-7-7-1 16,0 3-3-16,-7-2 1 15,0 2-4-15,-18 1 1 16,7 2-1-16,-24 7 1 16,10-3-6-16,-17 18-2 15,10-5-2-15,-32 18 1 16,-38 19-2-16,6 15 2 15,1 16 4-15,7 13 6 16,3-6-1-16,18-4 3 16,24 7-8-16,26 6-2 15,31 3-1-15,17-10 2 0,19-11-5 16,20-1-1-16,22-13 0 16,6-5 2-16,-3-17-1 15,1-18-1-15,9-10-2 16,-2-2 1-16,-8-14 3 15,-28-2 1-15,-11 0 1 16,-10-17 0-16,-4 5-2 16,-28-30-2-16,0 14 3 15,-39-4 0-15,7 6-4 16,-42 4 1-16,14 12-2 16,-24 10 0-16,-19 9-14 15,29 9-6-15,21 1-47 16,18-1-19-16,24 1-98 15</inkml:trace>
  <inkml:trace contextRef="#ctx0" brushRef="#br0" timeOffset="-209933.69">1009 9295 192 0,'0'0'74'0,"0"0"-58"0,3 0 5 0,-3 0-1 15,0 0-3-15,4 0-1 16,-4 0-6-16,0 0-2 16,4 0-4-16,-4 0 2 0,3 0 3 15,-3 0-1-15,4 0 3 16,-1 0 0-16,1 0 1 15,-4 0-4-15,3 0-3 16,1 0 0-16,3 0-1 0,0 0 0 16,-4 0 2-16,1 0 1 15,3 0 1-15,-4 0 0 16,1 0 0-16,3 0 0 16,-3 0 0-16,-1 0-4 15,1 0-1-15,3 0 3 16,0 0 1-16,0 0-3 15,0 0-1-15,3 0 1 16,-3 6 0-16,1-6 2 16,-1 0 3-16,0 0-2 15,0 0 1-15,0 0-1 0,0 0 1 16,3 0-4 0,1 0-1-16,0 0-1 15,-1 0 1-15,1 0 0 16,-1 0 1-16,8 0-2 0,-7 0-2 15,3 0 3-15,-4 0 2 16,1 0-2-16,-1 0 0 16,1 0 1-16,3 0 0 15,-3 0 0-15,-1 0 0 16,1 0 0-16,6 0 0 16,-2-6-2-16,-1 6-2 15,-7 0 1-15,3 0 1 16,1-3-1-16,0-4-1 0,-1 7 1 15,1 0-1-15,-1-3 0 16,4 3 2-16,-3 0-1 16,0 0-1-16,-1-6 1 15,1 6-1-15,-4 0 0 16,0 0 2-16,0 0-1 16,3 0-1-16,-2 0 1 15,2 0 1-15,-3 0-1 16,4 0-1-16,-1-3 7 15,4 3 3-15,-3-3-3 16,0 3 1-16,-1-4-5 16,-3 4-2-16,4-3 0 15,3 3-1-15,-3-3-3 0,-1 3 2 16,1-3 1-16,-1 3 0 16,4 0 0-16,-7 0 2 15,0 0-1-15,1 0-1 16,-1 0 1-16,0 0-1 15,0 0 0-15,0 0 0 16,3-3 0-16,1 3 0 16,0-3-3-16,-1 3 2 15,-3-3 3-15,4-1 1 16,-4 1-4-16,3 3 1 16,1-3 2-16,-4 3 1 15,0 0-1-15,0 0-2 16,4 0-2-16,-4-3 1 15,3 0 1-15,1 3 2 16,0 0-1-16,-1 0-1 0,4 0 1 16,0 0 1-16,-3 0-1 15,-1 0-1-15,1-3 1 16,0 3-1-16,-8 0 0 16,4 0 0-16,0 0 0 15,0 0 2-15,0 0-1 16,0 0 2-16,1 0-4 15,-1 0 0-15,3 0-1 16,1 0 0-16,3 0 2 16,-4 0 0-16,1 0 0 15,0 3 0-15,-4-3 0 0,3 3 2 16,1 0-1 0,-1 0 2-16,5 0-4 15,-5 1 0-15,1-4 1 16,3 0 2-16,0 0-1 0,0 0-1 15,0-4 1-15,-3 4 1 16,-1-3 1-16,1 3 1 16,3 0-2-16,-3 0-2 15,-1 0 1-15,-3 0 1 16,4 0-3-16,-8 0 0 16,1-3 1-16,-1 3 0 15,1 0-33-15,-1 0-15 16,1 0-3-16,-1 0 1 15,1 3-5-15,0-3-3 16,-1 3-78-16</inkml:trace>
  <inkml:trace contextRef="#ctx0" brushRef="#br0" timeOffset="-208909.86">1750 9737 212 0,'14'-7'79'0,"-7"1"-61"0,0 0 10 15,0 3 3-15,0-3-10 16,0-4 0-16,-3 1-8 16,-1 6 0-16,1-4-8 15,-4-2 8-15,0 6 4 0,0-4-3 16,-4 7 0-16,1-3 0 0,-1 3 2 16,-6 0-5-1,-1 0 1-15,-3 0 2 16,-4 0 3-16,1 0 0 0,-5 3-1 15,-2-3-4-15,-1 10 0 16,-7-4-5-16,4 4 1 16,0-1-3-16,7 4 2 15,-4 5 0-15,-3 1 1 16,3 3-2-16,4 6 1 16,0 7 0-16,3 12 1 15,-3 6-4-15,3 0-3 16,8-2 0-16,3-4 1 15,7-3 5-15,3-1 6 16,8-2-9-16,10 0-2 16,0-7 0-16,7-5 3 15,15-7-2-15,13 0-2 16,1-4-3-16,3-8-1 16,-11-7 4-16,4-6 3 0,-7-7-1 15,-11-5-2-15,0-1 2 16,1-3 2-16,-15-3-4 15,-4 0-1-15,-10 0 2 16,-7 0 1-16,-3-6 1 16,-8 6 0-16,-3 0-5 15,-11 7 1-15,-10 5-2 16,-4 7 0-16,1 9 2 16,-8 7 0-16,3 3 0 15,12 2 0-15,2 1 0 0,5 0 0 16,13-3-20-16,15-7-9 15,13-6-23-15,15-6-7 16,0-3-59-16,0-4-27 16,-4-8 11-1</inkml:trace>
  <inkml:trace contextRef="#ctx0" brushRef="#br0" timeOffset="-207847.23">3429 8834 252 0,'-4'-3'96'0,"4"-4"-75"0,0 1 17 0,0 0 1 15,4 0-8-15,-4-1 2 0,4 1-8 16,-4 6-3-16,3 0-12 16,4 6 7-16,0 10 3 0,0 12-8 15,0 19-4-15,0 10-3 16,0 2-1-16,4-2-2 15,0-1-2-15,6-6-2 16,-3 0 1-16,0-6 1 16,1-3 0-16,-1-6 0 15,-4-7 2-15,1-6-3 16,3-10 0-16,-7 4-21 16,-3-13-8-16,-4 3-31 15,-4-6-14-15,0 0-66 16</inkml:trace>
  <inkml:trace contextRef="#ctx0" brushRef="#br0" timeOffset="-207547.02">3263 9223 236 0,'4'-4'88'0,"3"4"-69"0,7-3 15 0,-4 0 3 16,1 0-4-16,10 0 3 0,7 0-7 15,15 0-3-15,-1-4-14 16,11 1-3-16,0-3-2 0,-4 5-3 16,1-2-1-1,-15-3-1-15,0 9 1 0,-3-3-7 16,0-4 1-16,-8-2-30 15,1 3-13-15,0-4-86 16,10-2-53 0,-7-1 81-16</inkml:trace>
  <inkml:trace contextRef="#ctx0" brushRef="#br0" timeOffset="-207050.04">4604 7993 260 0,'0'-12'99'0,"0"6"-77"0,7 2 9 0,-4 1 1 0,-3 3-3 16,7 0 3-16,0 7-4 15,1 2-3-15,6 10-13 16,-7 12 3-16,3 4 3 0,-6 5 1 15,3 7 3-15,0 0-10 16,0 4-2-16,0 11-2 16,0 10 0-16,0 1-2 15,0-11 1-15,4 1-4 16,-1-13-2-16,1-6 0 16,0-9 1-16,3-7-1 15,-7-6-1-15,0-3-2 16,-4-10-1-16,-3 4-42 15,0-4-18-15,0-3-43 16,0 0-16-16,0 4-10 16</inkml:trace>
  <inkml:trace contextRef="#ctx0" brushRef="#br0" timeOffset="-206690">4304 9031 304 0,'-7'10'112'0,"10"-7"-87"0,4 3 9 0,0-6-1 0,8 0-1 15,6-6 5-15,11 3-7 16,-4-4-1-16,28-2-16 15,8 0 1-15,-4 2 2 0,7-2-4 16,0 0 1-16,10 2-10 16,4 1-2-16,-6 3-1 15,-5 3 2-15,-17 0-1 16,-4 3 2-16,-6 3-4 16,-8 4 0-16,-7 2-19 15,-3-2-9-15,3 8-23 16,-14-2-7-16,4-3-20 15,0 2-95 1</inkml:trace>
  <inkml:trace contextRef="#ctx0" brushRef="#br0" timeOffset="-206000.38">5020 9364 220 0,'-7'-10'85'0,"7"7"-66"0,-4-3 14 16,4 0 4-16,0 2-6 16,0 1 2-16,-3-3-4 15,-1 0 0-15,1-1-16 16,-4-2 5-16,0 9 3 0,-4-3 0 16,-3 3 2-16,-4 0-7 15,1 3-1-15,-1 3-3 16,-10 4 2-16,-4 5-1 15,4 14 2-15,-4 8-2 16,-10 20 0-16,-4-1-3 16,4 4 1-16,-4 2-2 0,7 11 2 15,11 5-2-15,7 7 0 16,7-16-3-16,24-4 1 16,11-8-4-16,11-10-2 15,10-3 0-15,8-10-1 16,-1-6 2-16,18-6 1 15,-3-6-1-15,10-10 1 16,-7-9-2-16,-7-6 2 16,-7-7 0-16,-4-6 3 15,-14-6 1-15,-6-3 1 16,-8-4 2-16,-11 1 1 16,-6-1-3-16,-15 1-3 15,-10 5-2-15,-14 11-3 16,-15 11 1-16,-10 20-1 15,4 9 0-15,7 6 0 0,6-3-3 16,15 3 0-16,-4-6-31 16,18-3-13-16,7-3-18 15,7-7-5-15,7-3-17 16,4-2-8-16,10-11-58 16</inkml:trace>
  <inkml:trace contextRef="#ctx0" brushRef="#br0" timeOffset="-204888.11">6216 9025 284 0,'-4'-3'107'0,"4"3"-83"0,0 0 6 0,0 0-1 16,0 0-3-16,4 3 2 15,-1-3 0-15,1 9 2 16,3-2-16-16,0-4 5 0,0 6 4 15,4-3 1-15,10-2 3 16,4-4-9-16,13 0 0 16,12-4-7-16,3-2 1 15,0 6-5-15,0 6-2 16,-4 1-2-16,4 2 0 16,-11 1-2-16,4-1 2 15,-4-3-2-15,-10 1 2 16,-4-1 0-16,-3-3 3 15,-4 0-3-15,0-3-2 0,-10-3 0 16,0-3-1-16,-1-4-27 16,-3 4-9-16,-3 0-26 15,-1 3-9-15,1 3-112 16</inkml:trace>
  <inkml:trace contextRef="#ctx0" brushRef="#br0" timeOffset="-197574.97">7740 8254 220 0,'-7'0'82'0,"7"-3"-64"0,0 3 13 0,0 0 1 0,0 0-8 16,0 0 0-16,0 0 0 15,0 0 0-15,3-7-13 16,4 7 4-16,4-3 3 0,7-3 1 16,6-4 3-16,8-2-10 15,7-4-2-15,7-3-2 16,0-3 0-16,0 10-7 15,3-4 0-15,4 7-1 16,0 6 0-16,-4 6 2 16,-3 6 1-16,-7 1 5 15,-7 8 3-15,-8 8 5 16,-13-1 4-16,-11 3-6 16,-11 0-3-16,-10 16 0 0,-7 6 0 15,-4 7 3-15,4 2 2 16,-4-2-9-16,0-1-2 15,4-6-3-15,3-3 1 16,8-6-4-16,3-10-2 16,7 4 4-16,7-10 3 15,7-6 1-15,3-7 0 16,8-5 1-16,7-4 3 16,10 0-4-16,4-3-3 15,7 0 3-15,-4 0 4 16,0 0-5-16,-3 0 0 15,-4 3-2-15,-3 0-2 16,-4 0 1-16,-3 0-1 16,-4-3 0-16,-3 0 0 0,-1 0 2 15,-2 0 1-15,-5 0-17 16,1 0-5-16,-1 0-24 16,-3-3-8-16,0 3-13 15,0 0-5-15,1-3-31 16,-1 3-13-16,3 3-13 15</inkml:trace>
  <inkml:trace contextRef="#ctx0" brushRef="#br0" timeOffset="-196544.63">7719 9185 264 0,'-4'3'101'0,"4"-3"-78"0,0 0 9 0,0 0-3 0,0 0 0 16,4 0 5-16,-1 0-8 15,4 0-1-15,0 0-14 16,0 0 4-16,4 0 3 0,3 0 3 15,4 0 2-15,3 0-8 16,7-9-2-16,4 5-3 16,7-2-1-16,0-3-3 15,3 6 1-15,4-4-2 16,7 7 0-16,17-3-1 16,1-3 0-16,3 0-5 15,-4 3 1-15,-3-1 2 16,0 1 1-16,1 0 3 15,-5 3 1-15,-3 0-1 0,-11 3-1 16,-6-3-1-16,-8 3 0 16,-7 1-5-16,-7-1 1 15,1 0 0-15,-8 0 0 16,0-3 0-16,-4 0 2 16,1 0-1-16,0-3 2 15,-1-3-4-15,-3-1 0 16,0-2-19-16,0 0-7 15,0-1-21-15,-3 4-8 16,-4 0-32-16,0 6-11 16,-4 0-45-16</inkml:trace>
  <inkml:trace contextRef="#ctx0" brushRef="#br0" timeOffset="-195174.16">8417 9636 200 0,'7'-15'77'0,"0"5"-60"0,0-5 2 16,-3 5-2-16,0-2-2 15,-1 2 0-15,1 1 6 0,-1-1 3 16,-3 1-12-16,0 0 6 0,-3 2 3 15,-4-2 0-15,-1 0 2 16,-2-1-4-16,-1 1 0 16,-3-4 1-16,0 4 0 15,-4 3-3-15,-3 2 0 16,-3 8-5 0,-1 5-2-16,-3 10-2 0,3 6 2 15,-3 3-1-15,0 10 0 16,-1 9-3-16,-2 3-1 15,-1 6 1-15,0 20 1 16,4 2-3-16,7-3-1 16,10-6 3-16,8-9 1 15,10 6-3-15,10-7-3 16,1-2 0-16,10-10 1 16,4-7-1-16,10-5 2 15,8-16-2-15,2-13-1 0,5-12 3 16,-4-7 0-16,-4-12-1 15,-6 0 1-15,-8-3 0 16,-7 0 3-16,-10-1 6 16,-8 4 4-16,-10 0-6 15,-10 6-1-15,-11 1-5 16,-11 11-3-16,-11 4 0 16,1 6-1-16,0 4-3 15,7 8 2-15,6-2-8 16,12-4-4-16,6 1-40 15,8-4-15-15,13-12-20 16,11 2-6-16,8-21-59 16</inkml:trace>
  <inkml:trace contextRef="#ctx0" brushRef="#br0" timeOffset="-185221.5">1464 8244 284 0,'-7'-9'107'0,"3"6"-83"0,-3-4 19 16,7 4 3-16,-3-3-2 15,-1 0 3-15,1-1-9 0,3 1-3 16,0 0-19-16,7 0 3 0,3-4 2 16,12 1-3-16,20-4 0 15,7 4-6-15,11 3-2 16,0 12 0-16,-3 3 1 15,-4 4 3-15,-11 3 4 16,-3 2 1 0,-7 1 3-16,-15 3-1 0,-10 0 2 15,-7-3-9-15,-3 9-1 16,-8-6-5-16,-3 0-3 16,-4-6-5-16,1 2 0 15,3-2 0-15,3-3 0 16,4-4-3-16,0 1 2 15,7 2-1-15,3 1 0 16,5-1 0-16,2 1 0 16,4 2 0-16,7-2-2 0,-3 6 5 15,3 6 1-15,0-3 0 16,4 0-2-16,-4 0 1 16,-3 0-1-16,-8-4 2 15,-6 1 1-15,-8-3-1 16,-6 0 1-16,-8-4 0 15,1 1 3-15,-8-1-3 16,-3 1 0-16,-11-4-1 16,-11 7-2-16,5-4 1 15,-5 1-1-15,8-4-5 16,14 1 1-16,6-4-38 16,12-3-14-16,10-3-62 15,14 3-25-15,0 4-62 16</inkml:trace>
  <inkml:trace contextRef="#ctx0" brushRef="#br0" timeOffset="-184201.29">1164 12038 288 0,'-21'-3'107'0,"14"3"-83"0,-7 0 24 0,10 0 4 15,1 3-12-15,-1 0-1 16,1 0-9-16,6 4-4 15,8-1-14-15,14-3 8 0,6 0 3 16,5-3-3-16,9-3 1 16,-2 0-8-16,-4 0 0 15,10 3-8-15,-7 0-3 16,1 3-1-16,-1 3 1 0,-10 1-1 16,-8-1-1-16,-2 0-37 15,-15 7-17-15,-7-1-59 16,-4 1-26-16,-3 12-19 15</inkml:trace>
  <inkml:trace contextRef="#ctx0" brushRef="#br0" timeOffset="-183995.86">1277 12505 328 0,'7'16'123'0,"7"-13"-95"0,4-3 14 0,-4-3 1 16,7-3-11-16,11-4-1 15,3-2-13-15,4-1-4 16,10 1-8 0,-3 2-6-16,-7 4-3 0,3 3-1 15,-10 3 3-15,-7 0-55 0,-4 3-24 16,0-3-86 0</inkml:trace>
  <inkml:trace contextRef="#ctx0" brushRef="#br0" timeOffset="-182923.46">2910 11424 260 0,'-10'-19'99'0,"10"16"-77"0,0 0 22 16,0 3 5-16,0 0-20 15,0 0-3-15,3-7-5 16,4 1-1-16,4-3-11 15,3-4 8-15,18-3 3 0,17 7 1 0,1 9-1 16,3 0-4 0,-1 16 0-16,-9 6 0 15,-8 12-1-15,0 1 6 0,-17 2 3 16,-4 1-6-16,-10-4 0 16,-8 1-11-16,-6-7-2 15,-1 3-1-15,-7-6 0 16,4-3-2-16,-3-3-2 15,2-3-2-15,5-4 1 16,3-2-1-16,3 6-2 16,4 2 3-16,7 7 0 15,7 7 1-15,4 2 0 16,7 4-3-16,-4-4 2 0,0-2 1 16,4-1 0-16,0-6 0 15,3 0 0-15,-7-3 0 16,-11-3 0-1,1-3 0-15,-7-1 0 16,-4-2 2-16,-7 3 3 0,-4-4-2 16,0 1 0-16,-6-4-1 15,-8-3-2-15,0-2 1 16,-6-1 1-16,-5-3-3 16,-10 0 0-16,8-3-4 15,6 3 1-15,0 0-27 16,11-4-11-16,10 4-15 15,11 0-2-15,15-3-25 16,13 3-10-16,3 0-53 16</inkml:trace>
  <inkml:trace contextRef="#ctx0" brushRef="#br0" timeOffset="-182594.09">3933 11399 340 0,'-3'-35'129'0,"3"29"-100"0,0 6 4 0,0 0-2 0,3 0-5 16,5 9 4-16,-1 16-3 15,0 10-2-15,0 2-13 16,0 10-3-16,-4 0 1 0,1 4-6 16,-1 5-2-16,1 10-1 15,-1 0-1-15,4-7-14 16,4-5-5-16,3-14-32 16,-3-8-13-16,-1-10-26 15,-3-3-11-15,-7-7-27 16</inkml:trace>
  <inkml:trace contextRef="#ctx0" brushRef="#br0" timeOffset="-182383.66">3750 11834 240 0,'-14'-25'90'0,"14"19"-70"0,11 0 15 0,-4-1 0 16,10 1-9-16,1 0-3 15,3 0-7-15,11-4 0 16,7 10-9-16,3-3 0 0,4 3 3 15,0 3-6-15,-11 4 0 16,0-1-2-16,0 0-2 16,1-3-4-16,-12 0 0 15,1-3-44-15,0 0-21 16,0 0-61-16</inkml:trace>
  <inkml:trace contextRef="#ctx0" brushRef="#br0" timeOffset="-182038.55">4519 11395 328 0,'-10'-22'123'0,"10"16"-95"0,0 3 14 0,0 3 1 16,0 0-9-16,7 0 1 16,0 9-7-16,0 7-3 15,3 12-13-15,-3 10-1 0,4 6 0 16,-1 3-6-16,1 3-1 16,0 7-2-16,-1 12-2 15,1 3 1-15,-1-7-1 16,1 1-20-16,3-16-9 15,-3-12-16-15,-4 0-5 16,-4-13-17-16,4-6-6 16,4-7-68-1</inkml:trace>
  <inkml:trace contextRef="#ctx0" brushRef="#br0" timeOffset="-181689.61">4918 11687 292 0,'-14'0'110'0,"14"0"-86"0,0 0 11 0,0 0-1 16,0 0-6-16,7 0 3 15,3 0-8-15,11-3-4 16,8 0-11-16,6 0-5 0,4-1-2 16,0 1 1-16,-4 0 1 15,0 3-6-15,-10 0 0 16,-1 0-70-16,1 3-30 15,0 0-43 1</inkml:trace>
  <inkml:trace contextRef="#ctx0" brushRef="#br0" timeOffset="-181259.23">5327 11317 284 0,'7'-13'107'0,"0"10"-83"0,7-6 15 16,-7 6 3-16,7-3-3 15,4-1 1-15,3 1-2 16,-3 0-1-16,6-1-20 16,5 1 5-16,-1 6 2 0,0 6 1 15,-3 4 0-15,0 12-8 16,-8 12 0-16,-3 10-1 15,-7 13-1-15,-3-7-3 0,-11 6 0 16,-7-6-1-16,-7-3 3 16,-8 13-7-16,5-4-2 15,-8 7-3-15,4-10 1 16,10 4-4-16,7-13 0 16,11-10 1-16,11-5 0 15,10-8 0-15,11-5 2 16,3-6-1-16,4-1 2 15,-4-6-2-15,-3 0-1 16,-11 0-6-16,0 1-4 16,-3-1-38-16,-4 0-19 15,-3 0-34-15,-4 0-12 16,0 0-69 0</inkml:trace>
  <inkml:trace contextRef="#ctx0" brushRef="#br0" timeOffset="-180702.16">2879 12609 268 0,'-25'9'101'0,"18"1"-78"0,0-7 11 0,7 3-1 16,0-3-9-16,7-3 0 16,4 10 4-16,10-4 3 15,21-3-17-15,14-3 10 0,22 0 5 16,10 0-6-16,32 0-1 16,18 0 7-16,28-9 5 15,21-4-17-15,17-6-7 16,8-3-1-16,0 0 4 15,-1-3-3-15,-20 6 2 16,-11 4-9-16,-18 2-2 16,-25 7 1-16,-24 3 1 15,-21 6-4-15,-18 3 1 0,-17 4-2 16,-12-1-2-16,-16 0-24 16,-8 1-9-16,-7-7-19 15,-7 6-7-15,-3-5-43 16,-4-4-18-16</inkml:trace>
  <inkml:trace contextRef="#ctx0" brushRef="#br0" timeOffset="-180088.17">4554 13026 276 0,'11'-22'104'0,"0"3"-81"0,6-9 14 0,-10 12-1 0,4-6-10 15,-1 3-1-15,-3-2-1 16,1-1 2-16,-8 3-14 16,-4 3 11-16,-7 4 6 0,-10 5-4 15,-7 10 0-15,-7 13-3 16,-11 15-2-16,4 7-4 16,-1 15-2-16,-17 4-8 15,0 18-2-15,-10 19 2 16,10 10 1-16,3-7-1 15,18 13 1-15,22-1-4 16,20-12 0-16,26-15-1 16,20-19-2-16,11-13-2 15,32-13 1-15,3-15 3 16,0-6 1-16,-7-13-1 16,1-12-2-16,-15-19 7 0,0-7 5 15,-18-6-2-15,-3-3 0 16,-28 4 0-16,-15 2 1 15,-20 4-1-15,-11-4-1 16,-22 13-3-16,-3 6-1 16,-17 13-6-16,-11 12 1 15,-4 16 0-15,11 19 0 16,4 12-5-16,13 0 1 16,15-6-33-16,10-3-13 15,15-9-32-15,13-10-14 16,15-13-100-1</inkml:trace>
  <inkml:trace contextRef="#ctx0" brushRef="#br0" timeOffset="-179587.06">6657 12236 304 0,'-4'9'112'0,"11"-9"-87"0,4 10 13 0,0-10-1 0,3 0-7 15,7 0 2-15,11-4-16 16,14-2-7-16,6-3-5 16,5 9-4-16,-15-3 3 0,1 3-18 15,-5 3-4-15,-9 6-145 16</inkml:trace>
  <inkml:trace contextRef="#ctx0" brushRef="#br0" timeOffset="-179351.13">6720 12794 324 0,'-10'28'123'0,"17"-25"-95"0,3 3 16 0,1-6 2 15,7-3-12-15,-1 0-2 16,29-9-10-16,11-1-3 16,-1-3-11-16,-3 7-5 0,-4 0-2 15,-10 5-1-15,-4-2 0 16,-6 6-22-16,-5 0-8 16,-2 0-38-16,-1 0-16 15,7 10-71 1</inkml:trace>
  <inkml:trace contextRef="#ctx0" brushRef="#br0" timeOffset="-172776">8333 11690 328 0,'-14'-3'123'0,"10"3"-95"0,4-3 14 15,0 3-1-15,0 0-6 16,0 0 4-16,0 0-10 15,0 0-3-15,4 0-15 16,6-3 9-16,8-4 3 0,10-2-5 16,11 0 0-16,3-4-9 15,4-3-1-15,3 13 0 16,1 3 0-16,-1 3-2 16,-3 7 1-16,-14 15 2 15,-15 6 2-15,-17 19 1 0,-14 13 2 16,-3 0-1-16,-8 3 0 15,-7-10-7-15,4-6-4 16,3-3-1-16,4-6 1 16,3 3-1-16,11-9-1 15,11-10 1-15,7-7-1 16,6-8 0-16,11-10 2 16,11-6-1-16,11 2-1 15,-5-2 3-15,1-3 0 16,-7 9-4-16,-4-3 1 15,-6 3-7-15,-5 0-3 16,-3 0-36-16,-3 0-15 16,-4 0-33-16,-3 0-11 15,-1 3-87 1</inkml:trace>
  <inkml:trace contextRef="#ctx0" brushRef="#br0" timeOffset="-172381.69">8167 12543 380 0,'-4'6'143'0,"8"-6"-112"0,6 0 21 0,1 0 2 15,7 0-15-15,13 0-2 16,12 0-4-16,10 0 1 16,7-6-18-16,3 6 0 0,15-3 0 15,13-3-4-15,8-4-2 16,-11-2-5-16,-3-4-4 15,0 0 0-15,-1-3-1 16,-10 4-16-16,-10 2-6 16,-15 7-36-16,-17 6-14 15,-14 3-43-15,-8 7-17 16,-13-1-31-16</inkml:trace>
  <inkml:trace contextRef="#ctx0" brushRef="#br0" timeOffset="-171849.38">8798 12800 272 0,'0'-25'101'0,"4"12"-78"0,-4-2 20 0,0 9 5 16,0-1-2-16,-4 1 3 16,-3 0-5-16,-7 3-3 15,-4 3-22-15,-3 6 6 0,0 10 3 16,-4 15-7-16,-3 13 1 16,-4 9-11-16,1 4-2 15,-1 2-5-15,-3 16-3 16,3 16 2-16,11 0 0 15,10-9-1-15,15-13 1 16,13-13-2-16,12-12 2 16,9-9-2-16,15-17-1 15,14-2 1-15,0-13 1 16,0-12 5-16,-3-13 6 16,-11-10-1-16,-4-5 1 0,-10-7-3 15,-7 0 1-15,-11 3 0 16,-10 7 3-16,-11-1-3 15,-11 13-1-15,-14 0-6 16,-14 7-1-16,-10 8-3 16,-7 7-1-16,3 10-1 15,3 12 0-15,8 3-5 16,7 3 0-16,6 0-28 16,12-6-9-16,6-3-44 15,4-9-19-15,18-10-100 16</inkml:trace>
  <inkml:trace contextRef="#ctx0" brushRef="#br0" timeOffset="-171252.73">10513 12041 360 0,'-18'10'134'0,"18"-4"-104"0,4 0 12 0,-1-3-2 15,8 1 0-15,3-1 5 16,7 0-11-16,14 0-5 15,15-3-17-15,6-3-5 0,1 0-1 16,-8 0-3-16,-3 3-2 16,-11 3-25-16,-7 6-9 15,-10 4-62-15,-4 2-27 16,-7 4-51 0</inkml:trace>
  <inkml:trace contextRef="#ctx0" brushRef="#br0" timeOffset="-171061.04">10640 12474 360 0,'0'19'134'0,"10"-16"-104"0,19 6 14 15,-12-12 0-15,15-3-18 16,7 3-5-16,0-3-12 16,3-1-4-16,-3 1-3 15,0 3-4-15,-4 0 1 0,-3 3-23 16,3 0-12-16,0-3-45 0,7-1-21 15,-3-5-43 1</inkml:trace>
  <inkml:trace contextRef="#ctx0" brushRef="#br0" timeOffset="-170614.25">12326 11088 288 0,'-18'-19'110'0,"18"13"-86"0,-3 0 24 15,3 6 7-15,3 0-9 16,1 6 0-16,3 7 0 16,0 9 1-16,0 9-25 15,0 10 9-15,-3 21 6 0,-1 20-14 16,-3 6-4-16,0 3-10 15,4 15-1-15,3 4-7 16,3-16-3-16,1-12 3 0,3-13 1 16,0-13-3-16,-3-9 1 15,-1-12-31-15,1-7-14 16,-4-9-39-16,0-1-17 16,0-2-89-1</inkml:trace>
  <inkml:trace contextRef="#ctx0" brushRef="#br0" timeOffset="-170284">11790 12421 312 0,'-25'6'118'0,"32"-6"-92"0,4 0 22 16,-1 0 2-16,8-3-5 15,10 0 0-15,4-4-9 16,10 1-3-16,22-3-18 16,10-1 2-16,4 7 3 0,-1-3-11 15,4 6-2-15,11-3-7 16,7-3-1-16,-11 6-8 15,-10-7-4-15,-8 1-40 16,-6 0-17-16,-8-1-17 16,-10 1-7-16,0 6-54 15</inkml:trace>
  <inkml:trace contextRef="#ctx0" brushRef="#br0" timeOffset="-169652.72">12030 12744 408 0,'-36'6'151'0,"29"-6"-118"0,0 0 11 0,7 0-4 0,0 0-12 16,7-3-2-16,4-3-1 16,10-4-1-16,21 1-13 15,18-4 7-15,7 1 2 0,1 2-2 16,6 4 2-16,3 6-7 16,-3 6-3-16,-10 4-1 15,-15 8-1-15,-14 8 7 16,-17 8 2-16,-18 4-6 15,-10 2-2-15,-12-2-5 16,-2-10-1-16,-1 4-1 16,4-10-2-16,0 0-2 0,3-4 1 15,7 4 1-15,4-3 0 16,4 6-3-16,3-3 2 16,7 3-1-16,7 0 0 15,7 19 2-15,11 10 2 16,7 2-1-16,3-3-1 15,-3 1 1-15,-4-4 1 16,-10-6-1-16,-8-4 2 16,-6-5-2-16,-11-1 2 15,-7-2-2-15,-14-7 2 16,-11 0-2-16,-10-3 2 16,-8 0-2-16,-3-3-1 15,-17 3 1-15,-18-1-1 0,3 1-3 16,7-3 0-16,8-3-16 15,10-4-5-15,7-5-23 16,11-7-10-16,10-7-34 16,7-5-15-16,8-4-95 15</inkml:trace>
  <inkml:trace contextRef="#ctx0" brushRef="#br0" timeOffset="-169024.71">12954 10712 252 0,'-28'-60'96'0,"17"35"-75"0,-10-16 17 0,10 23 3 16,-10-14-9-16,-14-5 1 16,-7-4-7-16,-8 3-2 15,-3 1-13-15,0-1 4 0,1 10 5 16,-8 15-2-16,-22 7 1 16,-13 15-4-16,-4 38 1 15,-24 32-7-15,-25 31-1 0,-7 46-2 16,-32 42 1-1,10 34-2-15,1 41 2 16,3 25 2-16,35 6 2 0,36 6 1 16,39 13 2-16,48-41-1 15,47 7 0-15,25-42-5 16,34-30 0-16,33-17-3 16,28-33 2-16,31-33-2 15,29-24 0-15,13-28-3 16,33-23 1-16,-18-30-2 15,7-29-1-15,-36-35 1 16,5-37 1-16,-19-6 1 16,-24-35 3-16,-4-22 1 15,-3-16 1-15,-28-31-2 0,-36-31-1 16,-31-28-3-16,-43-45 1 16,-46-52 0-16,-31-42 1 15,-53-106-5-15,-47 44-1 16,-9 69-4-16,-36 50-1 15,7 101-3-15,-22 74 1 16,19 76-11-16,-1 60-2 16,15 30-74-16,31 39-32 15,11 9-66 1</inkml:trace>
  <inkml:trace contextRef="#ctx0" brushRef="#br0" timeOffset="50114.75">1958 3500 208 0,'-7'0'77'0,"7"0"-60"0,0 0 8 0,0 0 2 16,0 0-12-16,0 0-1 16,0 10-2-16,0-10 2 15,0 0-7-15,0 0 5 0,0 0 3 16,0 0-1-16,3 0 2 15,-3 0 0-15,0 0 2 16,0 0-8-16,0 0-3 16,7-10-2-16,1 7-1 15,-5-3-2-15,1-4 1 0,-4 1 0 16,0-4 1-16,0 4-2 16,-4 0 1-16,1 2 4 15,-1 7 6-15,0 7-9 16,1 2-5-16,-1 4 1 15,1 5-1-15,-1 1 1 16,4 0 0-16,0-6 4 16,4-1 2-16,3-2 4 15,4-7 1-15,-1-3-1 16,4-3-1-16,4-4-1 16,-4-2 0-16,-3-4 0 0,-1-2 2 15,-6 2-1 1,-4-3 0-16,-4 4-1 15,-3 2 2-15,-4 4-5 0,1 3-1 16,-1 3-2-16,-3 6 1 16,7 1-2-16,0 8-1 15,0-2-2-15,4-4-1 16,3 1 2-16,3-1 0 16,4-9 1-16,0 0 0 15,0 0 2-15,7 0 1 16,-7-9 1-16,0-1 2 15,-3 7-3-15,-4-3 0 16,-4 3-1-16,-3 3 1 16,0 0-31-16,-3 0-13 0,6 3-59 15,4-3-23-15,14-3-29 16</inkml:trace>
  <inkml:trace contextRef="#ctx0" brushRef="#br0" timeOffset="50668.82">2364 2958 260 0,'0'-16'99'0,"3"7"-77"0,1-16 9 0,-4 15 1 16,0-15 0-16,0 6 3 15,0 1-4-15,0 2-1 16,0 0-17-16,-4 7 5 0,1 6 5 16,-1-1-10-16,-6 17-4 15,-8 9-2-15,0 9 0 16,1 4 1-16,-8 9 2 15,-7 12-5-15,7 29-1 16,4-1 0-16,4-2 0 16,13-4 4-16,8 1 3 15,6-4 0-15,15-9 1 16,7-13-6-16,6-9-2 0,-6-19 0 16,11-15 2-16,6-17-1 15,-7-8 0-15,4-10 5 16,0-1 6-16,-14-2 1 15,-8 0-1-15,-13 6-4 16,-11-6 0-16,-14 9-7 16,-11 10-3-16,1 5-4 15,-15 8 1-15,0 5-1 16,0 0 0-16,7 10-18 16,1 0-9-16,13-3-32 15,7 3-13-15,15-4-36 16,14-2-14-16,10 2-28 15</inkml:trace>
  <inkml:trace contextRef="#ctx0" brushRef="#br0" timeOffset="51435.13">4812 3519 264 0,'-11'9'101'0,"8"-2"-78"0,-1 2 13 0,4-6 2 15,0-3-9-15,0 0 0 0,4 0-3 16,-1-3-1-16,4-3-14 16,0-4 4-16,0 1 5 0,1-10 0 15,-1 0 0-15,-4 10 1 16,-3-4-1-16,-3 4 0 15,-4 6 2-15,-1 6-10 16,1 6-4-16,0 4-8 16,0-4-2-16,4 7 1 15,-1-3 0-15,4-4-2 16,4-3 2-16,-1-3 1 16,4 1 2-16,0-1-3 15,-3-3 0-15,-1 3-19 16,1-3-7-16,-4 0-39 15,4-3-15-15,3-4-95 16</inkml:trace>
  <inkml:trace contextRef="#ctx0" brushRef="#br0" timeOffset="51975.6">5316 3024 220 0,'7'-25'85'0,"0"12"-66"0,1-6 16 0,-5 10 4 0,1-4-6 16,-1 1 1-16,1-7-4 15,-1 3 1-15,-3 7-17 16,0-7 12-16,-3 7 4 0,-4 9-2 15,0 0 0-15,-4 9-4 16,0 7-3-16,-3-7-5 16,0 10 0-16,-3 6-5 15,-8 10-1-15,4 9-6 16,-4 12-1-16,4 19 1 16,7-6 0-16,0 0-5 15,10-6 1-15,8-4 4 16,6 1 2-16,4-7-2 15,7-9-1-15,4-16 1 0,3-9 0 16,8-9 0-16,-8-13 0 16,4-7-5-16,-1-6 1 15,-2-5 6-15,-15-1 6 16,-4 0 0 0,-10 0 1-16,-10 3-3 0,-4 0 1 15,-15 10-6-15,5 9-3 16,-5 0-1-16,-2 9 1 15,2 7-3-15,5-7-2 16,6 4-23-16,8-4-10 16,10 0-43-16,7-2-17 15,7-7-102 1</inkml:trace>
  <inkml:trace contextRef="#ctx0" brushRef="#br0" timeOffset="52936.68">8163 3538 280 0,'-14'6'107'0,"11"-3"-83"0,-1-3 15 0,4 0 1 16,0 7-5-16,0-7 4 15,-3 9-8-15,-1-6-2 16,4 7-16-16,0 2 1 0,-3-3 2 16,3 1-2-16,0-4 0 15,3-3 0-15,1-6 4 16,-1-3-6-16,1-10 1 15,-1 1 1-15,4 2 1 16,-7-3-2-16,-7 4 2 16,4 2-4-16,-4 7 1 15,0 6-7-15,-4 4-3 16,0 2-1-16,4 4-1 16,4-1-3-16,3 1 2 15,0-1 1-15,7-6 2 16,0 4-3-16,3-10 0 0,1 0 3 15,0 0 3-15,-1-10 4 16,-10 4 2-16,4 0 1 16,-4 6 2-16,0 0-5 15,-4 3-3-15,-3 6-6 16,4-9 0-16,-1 10-7 16,1-4 0-16,3-3-26 15,0-3-8-15,3 7-30 16,1-4-12-16,-1 3-42 15,11 3-95 1</inkml:trace>
  <inkml:trace contextRef="#ctx0" brushRef="#br0" timeOffset="53461.61">8781 2845 276 0,'7'-35'104'0,"-7"26"-81"0,-4 0 18 0,4 5 4 0,-3 1 0 16,-4 3 5-16,-4 3-7 15,-3 4-2-15,-4 8-23 16,-3 1-2-16,0 12-1 0,-4 7-2 16,-10 9 0-16,0 25-5 15,-8 25 0-15,-3 0-1 16,4 6 1-16,14 13-2 16,21-6-1-16,21-20-1 15,14-8 0-15,11-26-2 16,10-15-2-16,18-19 1 15,11-26 1-15,-7-24 3 16,-8-13 2-16,-10 0 10 16,-14-9 4-16,-11 0 0 15,-17-1-1-15,-18 1-4 0,-22 3-2 16,-20 9-6 0,-4 22 0-16,-3 19-10 15,-8 16 0-15,-10 6 0 0,11 3 1 16,13 0-15-16,15-3-6 15,14 0-36-15,14-3-12 16,10-7-43-16,8 7-19 16,-4-6-44-1</inkml:trace>
  <inkml:trace contextRef="#ctx0" brushRef="#br0" timeOffset="54542.34">5602 2459 204 0,'14'-9'77'0,"-7"-1"-60"15,4-2 13-15,-1 9 1 0,-2-3-5 16,-5 2 2-16,-3 4-1 16,0 4 1-16,0 2-15 15,-7 0 5-15,-11 13 3 0,-6 9 0 16,-12 22 2-16,-2 26-7 15,-15 11-1-15,3 23-3 16,-6 31 2-16,-4 0-3 16,-7 13-1-16,-4 6-6 15,8-22-3-15,17-32 0 16,4-5 1-16,3-14-3 16,14-21 0-16,7-16-39 15,11-15-15-15,4-16-30 0,6-10-12 16,4 1-30-1</inkml:trace>
  <inkml:trace contextRef="#ctx0" brushRef="#br0" timeOffset="55200.85">4466 4858 188 0,'11'-9'71'0,"-8"2"-55"0,-3 4 15 0,0 3 5 16,0 0-7-16,0 0 0 16,0 0-3-16,0 0-1 15,0 0-14-15,0-3 9 0,-3 3 6 16,-4 6 1-16,-4 7 4 15,-7 12-4-15,-3 19 1 16,-3 28-7-16,-19 16-1 0,-6 15-9 16,-18 32-4-1,-7 6 2-15,-4 0 4 16,11 7-5-16,0-7 0 16,18-22-4-16,3-16-1 0,14-18-3 15,11-4-3-15,14-12 2 16,3-12 2-16,8-16-18 15,-4-19-6-15,7-7-52 16,4-15-24-16,6-9-67 16</inkml:trace>
  <inkml:trace contextRef="#ctx0" brushRef="#br0" timeOffset="56746.89">1901 4701 192 0,'11'-34'71'0,"-7"21"-55"0,-1-3 11 0,1 7 3 0,-4 6-5 16,0 3 3-16,0 0-1 15,3 0 1-15,1 3-15 16,-4 6 10-16,-4 20 6 0,-6 8 0 16,-12 13 1-16,-20 23-17 15,-18 36-6-15,-21 14-4 16,-7 21-3-16,-11 19 3 15,-10-9 0-15,3 5-4 16,21-5-1-16,22-22-2 16,10-26 3-16,14-21-18 15,21-22-7-15,8-16-44 16,10-19-19-16,14-25-40 16</inkml:trace>
  <inkml:trace contextRef="#ctx0" brushRef="#br0" timeOffset="57591.5">3069 2415 200 0,'0'0'74'0,"0"0"-58"0,-3 0 9 0,3 0 2 0,-4 4-5 16,1 2-1-16,-4-3 0 15,-1 6-1-15,-2 1-11 16,-4 2 6-16,-7-2 4 0,-1 12 5 15,-6 3 3-15,-11 6-6 16,-31 26 0-16,-22 18-10 16,-7 3-2-16,-28 10-5 15,-21 44-1-15,-7-7-1 16,-11 4-2-16,7 5 1 16,15 1-1-16,13-19-3 15,18-12 2-15,22-23 1 16,17-18 0-16,28-19-3 15,14-16 0-15,18-12-12 0,21-13-5 16,7-13-49-16,11-15-20 16,-1-9-42-1</inkml:trace>
  <inkml:trace contextRef="#ctx0" brushRef="#br0" timeOffset="58728.51">1439 1597 212 0,'-10'-3'82'0,"3"3"-64"0,-4 3 13 15,4-3 1-15,0 0-4 16,-4 0 3-16,-3 0-6 16,4 0-1-16,3 0-13 15,7-3 2-15,7-7 1 0,7-2 4 16,14-1 1-16,4-2-2 0,21-4 0 15,14 0-3 1,-7 3-1-16,-7 1-1 0,3 5 0 16,1 7 2-1,-19 13 4-15,-6-1 7 0,-11 7 5 16,-10 12-10-16,-18-3-2 16,-4 13-8-1,-6 2-2-15,-15 7-4 0,-3 4-3 16,-8-4 0-16,1-7 1 15,10-5-3-15,4-1 0 16,3-12 1-16,11 0 0 16,11-3-3-16,13 0 0 15,11-3 2-15,15-4 2 16,-1 1 0-16,7-4-1 16,8 0 1-16,-8 1 1 15,11 2-1-15,-4 4 2 0,1 3 0 16,-5 3 3-16,-13 12-3 15,-7-5-2-15,-11 5-3 16,-10 1 1-16,-11-1 3 16,-8 0 1-16,-6-2 3 15,-3-4 1-15,-15 0 1 16,-7-6 0-16,-7-3-4 16,-21 6-3-16,0-3 0 15,3-9-1-15,1-1 0 16,10-2 2-16,0-10-3 15,17 0-2-15,19 0-20 16,10 0-8-16,14 0-28 16,14 0-13-16,3-7-58 0,22 1-25 15,3-7 11 1</inkml:trace>
  <inkml:trace contextRef="#ctx0" brushRef="#br0" timeOffset="60171.56">6287 6191 192 0,'-8'9'71'0,"8"-9"-55"0,4 6 15 0,-4-6 5 16,4-6-5-16,6-3-1 15,8-4-3-15,3-9-2 16,7-6-14-16,7-4 11 0,1-2 5 15,6-4-3-15,7-9 0 16,-3-12 0-16,14-29 0 16,25-6-5-16,14-16 1 15,14-40-9-15,31-13-2 16,11-44-3-16,29-22 1 16,10-25-4-16,14-32-2 15,0 32 0-15,-10 0-1 16,-4 32 0-16,-25 24 2 15,-17 20-1-15,-18 18-1 16,-14 31 1-16,-18 13-1 16,-17 28 0-16,-18 22 0 0,-14 13 0 15,-14 9 2-15,-11 16-3 16,-11 12-2 0,-6 7 2-16,-8 3-35 15,-3 3-14-15,-3 3-40 16,-4 3-18-16,-4 3-34 15</inkml:trace>
  <inkml:trace contextRef="#ctx0" brushRef="#br0" timeOffset="62394.42">7440 2321 188 0,'-7'10'71'0,"7"-10"-55"0,0 0 17 0,0 0 5 16,0 0-5-16,0 0 3 16,0 0-7-16,0 0-1 0,-3 3-15 15,-1 3 5-15,0-3 3 0,1 10-7 16,3-10-1-16,3 3 8 16,5-3 6-16,9-6-8 15,8-6-1-15,3-7-6 16,7-3 0-16,1 0-5 15,2 1 1-15,8 2-1 16,0 0 1-16,0 4-2 16,0 6 1-16,-7 6 5 15,-8 3 4-15,-6 9 1 16,-7 10-1-16,-18 9-2 16,-4 1-1-16,-17 9-3 15,-4-4-1-15,-3 1-3 16,0 6-1-16,0 3 1 15,3 3 3-15,4-3-4 16,0 3-3-16,3 0-1 0,4-3 1 16,3-6-1-16,4-6 2 15,7 2 0-15,7-12 3 16,7-3-1-16,11-6 2 16,10 0-2-16,11-13 2 15,4 6-4-15,-1-3 0 16,-3-2-1-16,-7-1 1 15,-8 0-2-15,1-3 2 16,-14 0-2-16,0 6 2 16,-4-6 0-16,-4 0 1 15,1 0-2-15,-4 0-2 0,-7 0-28 16,0 0-14-16,0 0-40 16,0 0-18-1,0 0-108-15</inkml:trace>
  <inkml:trace contextRef="#ctx0" brushRef="#br0" timeOffset="65710.47">5006 1697 264 0,'3'-22'101'0,"-3"13"-78"0,0 0 20 16,0 2 5-16,-3 4-4 15,-1-3 4-15,1 3-10 16,3 3 0-16,0-7-22 15,0 7 2-15,3 7 2 0,1 2 4 16,3 23 5-16,4 18-4 16,-1 6-3-16,-3 16-12 0,-3-3-4 15,3 19-2 1,0 3 0-16,0-6-2 16,-4-13-2-16,1-10 1 0,-1-11-1 15,1-11-3-15,0-8 2 16,-1-10 3-16,-3-13 1 15,0 0-28-15,4-9-10 16,-4 0-49-16,3-9-21 16,1 0-82-1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21:24:07.29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953 6043 176 0,'7'-22'66'16,"-4"13"-52"-16,1-4 12 0,-1 7 4 0,1 0-7 15,-1-1-1-15,1 1-4 16,-4 6-1-16,3-3-9 16,-3 3 4-16,0-3 3 0,0 3 2 15,0-3 1-15,-3-4-3 16,-1 7 1-16,1-3-5 15,-8 3-1-15,-3 3-4 0,-4-3-1 16,1 10-6-16,-8-4 1 16,-3 7 0-16,3 2 2 15,0 7-3-15,8 0 0 16,-4 6 1-16,6-6 0 16,1 0 0-16,7-3 0 15,4-3-5-15,3-7 1 16,0 1 0-16,10-1 2 15,8 1-1-15,0-1 1 16,3 0 2-16,-4 1 2 16,5-1-1-16,2 1-1 15,5 5 5-15,-5 1 1 16,-6 3-2-16,0-4-1 0,-4-2 1 16,0 6 0-16,0 3-2 15,0 0-2-15,-7 0 1 16,-3-4 1-16,-8 1 8 15,-3-6 3-15,-7 6-2 16,0-10 1-16,-4 0-7 16,0-5-1-16,1-4-2 15,-8-4 1-15,0-5-4 16,-3 6 0-16,4-7 1 16,6 4 0-16,0-3-3 15,8 6 0-15,6-4-27 16,4 7-10-16,11 0-29 15,6-3-11-15,1 3-43 16</inkml:trace>
  <inkml:trace contextRef="#ctx0" brushRef="#br0" timeOffset="573">1443 5545 216 0,'-7'0'82'0,"3"0"-64"0,-3 0 9 0,4 0-2 15,-1 6-7-15,1-6 0 16,-8 3 1-16,-3 16 0 16,-4 3-10-16,1 12-1 0,-1 7 2 15,4 6-4-15,0 6 2 16,3 10-7-16,1 25-1 16,3-3 0-16,3-7 0 15,4-3 0-15,7-9 0 16,4-10-3-16,-1-2 2 15,1-4 1-15,3-3 2 16,4-9-1-16,-4-1-1 16,0-5 3-16,0-11 0 15,-3-5-15-15,-4-6-4 16,0-1-52-16,0-9-20 16,0 0-19-1</inkml:trace>
  <inkml:trace contextRef="#ctx0" brushRef="#br0" timeOffset="1201.23">1785 5852 216 0,'11'-13'82'0,"-8"7"-64"0,1-3 13 0,-4 9 1 16,0-10-8-16,-4 10 0 16,1-3-4-16,-4-3-1 15,0 6-10-15,3 0-1 0,-10 6-1 16,-11-3-1-16,1 7 1 15,-1 5-4-15,4 1-2 16,-4 0-3-16,-3 2 1 16,7-2 1-16,3-3 2 15,4-1-3-15,7-2 0 16,0-1-1-16,3 0-2 16,4 4 3-16,4-10 0 15,-1 0 1-15,8 0 0 16,10 1 0-16,4-1 0 15,6 0 2-15,-2 0 1 16,-1 3-1-16,0 7-2 0,-3 2 3 16,3 4 2-16,-7 9-2 15,-7 7 0-15,0-7-1 16,-3-3-2-16,0-6 1 16,-4 0 1-16,-4 0 12 15,-6-7 6-15,-4-2-8 16,-4-1-4-16,-3 0-5 15,-7-2 0-15,0-1-4 16,-11 0-2-16,4 1 2 16,-1-1 0-16,8-3-2 0,7 0 0 15,3 0-31-15,8 0-13 16,6-3-25-16,15-3-7 16,0-9-35-1</inkml:trace>
  <inkml:trace contextRef="#ctx0" brushRef="#br0" timeOffset="1478.09">2032 6002 288 0,'-7'0'110'0,"7"-3"-86"0,7 0-4 15,-7 3-7-15,11-3-6 16,3 0 3-16,10-3-5 16,1 2-1-16,7-2-2 15,-4 3-2-15,-3 0 1 0,3 3-1 16,-3 0 0-16,3 3-9 16,-7 0-2-16,-7 3-49 15,4 1-21-15,7 2-29 16</inkml:trace>
  <inkml:trace contextRef="#ctx0" brushRef="#br0" timeOffset="1923.17">2596 5736 228 0,'-7'-16'85'0,"7"10"-66"0,0 3 8 0,0 3 0 0,0 0-3 15,4 3 3-15,-1 3-6 16,1 7-1-16,3 6-11 16,0 2 1-16,0 1 3 0,-3 13-3 15,-1-1 0-15,4 10-4 16,-3 3-1-16,-1 7-3 16,1-1-2-16,3-6 1 15,0-3-1-15,0-6 0 16,0-10 0-16,-3 0 0 15,3-6 2-15,-4-6-3 16,1-4-2-16,-1-2-29 16,-3-1-14-16,-3-3-36 15,-1-6-13-15</inkml:trace>
  <inkml:trace contextRef="#ctx0" brushRef="#br0" timeOffset="2223.37">2808 5447 220 0,'4'0'85'0,"6"7"-66"0,4 2 16 0,-3-3 6 16,3 4-9-16,0 5 1 15,7 11-3-15,0 14 1 0,1 14-17 16,6 2 7-16,-3 0 6 0,-1 4-9 15,-10 9-2-15,-7 13-3 16,-7-4-1-16,-7-9-2 16,-7 0-1-16,-3-13-8 15,-1 4 0-15,0-7-1 16,1-3 2-16,3-3-23 16,3-9-8-16,0-7-30 15,8-9-13-15,3-12-80 16</inkml:trace>
  <inkml:trace contextRef="#ctx0" brushRef="#br0" timeOffset="3771.61">5472 5607 196 0,'-11'-6'74'0,"4"3"-58"0,-4 3 7 0,4 0 1 16,-3 3-6-16,-1 3-1 15,-3 7-3-15,-7 12-1 16,3 9-7-16,1 10 5 0,-1 10 2 0,0 18-2 16,1 19-1-16,6 0-2 15,4-4 0-15,7-5-4 16,4 3-3 0,3-10 0-16,3-6-1 0,8-6 0 15,7-10 0-15,3-12 0 16,4 2 2-16,-11-14-1 15,0-7 2-15,-4-10-24 16,-2-2-11-16,-5-10-91 16</inkml:trace>
  <inkml:trace contextRef="#ctx0" brushRef="#br0" timeOffset="4414.38">5803 5861 184 0,'0'-6'68'0,"0"3"-52"0,0 0 12 0,0 3 3 0,0 0-5 16,0-3 2-16,-3-1-5 16,-1 4-2-16,-3 0-11 15,0 4-4-15,-11-1 0 0,4 3-1 16,-3 3 0-16,-1 7-3 15,0-3-2-15,4-1 1 16,0 1-1-16,7-1-5 16,0-2 1-16,4 5 2 15,6-5 1-15,4-1-2 16,0 1 2-16,7-4 1 16,4 0 0-16,3 4 2 0,4 2 3 15,3 10-2 1,-7 3-2-16,4 10 0 15,0-1 1-15,-4 1-1 0,-7-4 2 16,3-6 0-16,-6-3 3 16,-7-3 10-16,-4-4 7 15,-4 1-8-15,-7-6-1 16,-6 5-8-16,-1-5-4 16,1-1-1-16,-1 0-1 15,-3 1-3-15,3-4 2 16,-7 0-1-16,8 1 0 15,3-4-5-15,3 0-3 16,8 0-23-16,3 0-11 16,7 0-19-16,3-3-8 0,11-3-33 15</inkml:trace>
  <inkml:trace contextRef="#ctx0" brushRef="#br0" timeOffset="4734.82">6181 5886 228 0,'0'-22'88'0,"0"19"-69"0,0 0 4 0,0 3-4 16,3 3-4-16,1 4 4 15,-1 8-7-15,1 1 1 16,3 6-8-16,0 12-1 0,0 4 0 16,0 3-2-16,0 6-2 15,4-3 1-15,-4-4 1 16,0-5-6-16,0 3-1 16,3-10-23-16,-6-6-8 15,-4-7-40 1,3-5-53-16,5-10 29 15</inkml:trace>
  <inkml:trace contextRef="#ctx0" brushRef="#br0" timeOffset="4929.54">6103 6024 188 0,'-7'0'71'0,"11"7"-55"0,10 2 2 15,-4-3-1-15,8 1-9 16,3-4-2-16,4-3 3 15,3-3 4-15,7-4-7 16,4 7-3-16,3-3-2 0,-3 0-1 16,0 3 2-16,-11 0-25 15,-3 0-10-15,-4 0-58 16</inkml:trace>
  <inkml:trace contextRef="#ctx0" brushRef="#br0" timeOffset="5225.89">6590 5849 208 0,'-7'-10'79'0,"7"10"-61"0,0-6 12 0,0 6 4 15,0 0-7-15,3 9 1 16,4 1-6-16,0 2-2 15,1 10-11-15,-5 3-1 0,4 4 2 16,-3 15-6-16,-1 3 0 16,4-4-2-16,-3 8 1 15,-1-7-2-15,8-4-1 0,-4-2-2 16,-4-7 1-16,1-6-30 16,0-6-12-1,-1-9-60 1,4-7-52-16,0-13 55 0</inkml:trace>
  <inkml:trace contextRef="#ctx0" brushRef="#br0" timeOffset="5510.81">6763 5604 236 0,'21'16'90'0,"-10"3"-70"0,17 12 13 0,-14-12-1 15,7 3-6-15,4 6-1 16,3 0 2-16,-3 0 2 16,-1 10-15-16,-3 3-4 0,-6 6-2 15,-5 12-2-15,-6 1 1 16,-8-4-4-16,-6-2-2 16,-5-7 0-16,-2-6 1 15,-1-4-19-15,1-9-8 16,2-6-14-16,8-3-6 15,0-6-19-15,0-4-8 16,18-9-32 0</inkml:trace>
  <inkml:trace contextRef="#ctx0" brushRef="#br0" timeOffset="5871.46">7285 5476 220 0,'-25'-16'85'0,"22"13"-66"0,3-7 16 15,-4 10 6-15,1 0-15 0,-1 0-5 16,-3 10-4-16,0 2-1 15,0 17-8-15,0 14 1 0,0 14 4 16,0 2-5 0,3 7 0-16,1 3-4 0,-1 19-3 15,1 0 0-15,3-3-1 16,0-7 0-16,3-9 2 16,4-13-3-16,0-9 0 15,7-15-21-15,4-7-8 16,7-10-16-16,3-8-6 15,7-10-67 1</inkml:trace>
  <inkml:trace contextRef="#ctx0" brushRef="#br0" timeOffset="6398.76">7768 5780 228 0,'-10'-19'88'0,"6"13"-69"0,-7-1 13 16,8 4 0-16,-4 3-15 15,-4 3-2-15,-3 4-9 16,-3-1-4-16,-5 3-1 0,5 1 1 15,-4-4 1-15,3 3-1 0,4 1 1 16,3-1-4-16,4 1 0 16,0-1-1-16,7 0 0 15,0 1 0-15,7-1 0 16,0 4 2-16,4 2 2 16,-1 1-1-16,5 0-1 15,-1 0-2-15,3 2-1 16,-6 4 4-16,3 7 1 15,4 5 0-15,-4 0 1 16,-4 4 7-16,1-7 3 16,-4-5 7-16,-4-4 2 15,-3-7-5-15,-3-2 0 16,-4-4-8-16,-4-3-3 16,-3-2-3-16,0-4-3 15,-4 0-2-15,1 0 1 0,3 3-4 16,0 0-1-16,-1-3-24 15,8 3-8-15,4-3-13 16,3 0-6-16,10-3-60 16</inkml:trace>
  <inkml:trace contextRef="#ctx0" brushRef="#br0" timeOffset="6687.24">7948 5987 252 0,'-14'-10'96'0,"14"7"-75"0,0-3 3 0,0 6-4 16,7-3-9-16,0-4 1 15,4 7-3-15,3 0 0 16,3 0-5-16,5 7-1 0,-1-7 1 15,0 3-2-15,0 0-2 16,0 0 1-16,-3 0-1 16,0 0-25-16,-1-3-10 15,1 0-73 1,3 0-45-16,0 4 66 16</inkml:trace>
  <inkml:trace contextRef="#ctx0" brushRef="#br0" timeOffset="6982.15">8340 5770 208 0,'3'0'79'0,"-3"0"-61"0,4 3 15 15,-4-3 3-15,3 4-3 16,1 2 3-16,-1-3-5 15,4 13 1-15,0-4-18 16,0 7-1-16,4 3 0 0,-4 6-5 0,0 0 0 16,4 1-4-16,-4 11-3 15,3 1 0-15,-3 3-1 16,1-3 0-16,-1-4 0 16,0-2-25-1,-4-4-8-15,1-6-18 0,-1-3-9 16,-3-6-64-1</inkml:trace>
  <inkml:trace contextRef="#ctx0" brushRef="#br0" timeOffset="7327.62">8590 5642 264 0,'7'3'99'0,"0"0"-77"0,0 3 13 16,0-3 1-16,4 7-4 15,3 2 1-15,7 7-3 16,0 6-1-16,4 4-16 16,3 2 5-16,4 0 3 0,0 13-9 15,0 13-2-15,-8 8-4 16,-3 1-1-16,-14 3-1 15,-10-6 2-15,-11-7-3 16,-7-2 0-16,-4-1-1 16,0-6-2-16,4-6-15 15,3-10-7-15,4-6-22 0,4-6-8 16,3-10-21-16,7-5-8 16,7-1-50-1</inkml:trace>
  <inkml:trace contextRef="#ctx0" brushRef="#br0" timeOffset="9954.37">1012 10336 176 0,'-7'-47'68'0,"7"47"-52"0,4-29 14 0,-1 17 4 16,1 2-6-16,0 1 0 15,-1 0 0-15,1 5 0 16,-4 4-15-16,3 4 3 0,1 8 2 15,-4 10 1-15,0 19 3 16,0 22-1-16,0-7-1 0,0-12-6 16,-4 28-4-16,4-16-5 15,-3 48-2 1,-1-23-1-16,-3 14 1 0,3-20 2 16,1 16 4-16,-1-19-2 15,4 9-2-15,0-18-2 16,15-3 0-16,-5-10 0 15,22-13 1-15,0-5-2 16,21-20 1-16,-15-2 0 16,15-13 1-16,-7-1-2 15,0 1 1-15,-4 0-37 16,1 9-17-16,-15 1-27 16,4 8-12-16,-8-5-44 15</inkml:trace>
  <inkml:trace contextRef="#ctx0" brushRef="#br0" timeOffset="10464.27">2286 10370 252 0,'-7'-44'93'0,"0"25"-72"0,-7 1 14 15,3 8 0-15,1-2-1 16,-4 2 5-16,-4 1-9 16,-7 3-1-16,0 6-16 15,-6 6-3-15,-1 10 0 0,0 18-8 16,4 22-1-16,-7 17-1 16,7 5 0-16,-1 22-3 15,12-6 2-15,-1-18 1 0,11 15 2 16,0-13-3-16,17 10 0 15,-2-16 3-15,23-3 1 16,-2-19 3-16,38-12 1 16,-22-10-1-16,22-13-1 15,-17-2-3-15,17-7-2 16,-18 1-6-16,11-7-1 16,-10 0-43-16,-8-10-17 15,-7 4-89 1</inkml:trace>
  <inkml:trace contextRef="#ctx0" brushRef="#br0" timeOffset="10766.04">2582 10248 280 0,'-3'-13'104'0,"6"10"-81"0,1 3 14 16,-1 0-1-16,8 6-4 16,3 4 1-16,7 12-10 15,0 22-3-15,-3 25-12 16,3 0-1-16,0 9 0 0,-3 16-6 16,0 13 0-16,3-10 1 15,-7 0 1-15,0-9-1 16,-7-25-2-16,0-10-17 0,4 0-9 15,-4-12-35-15,3-7-16 16,5-12-63 0</inkml:trace>
  <inkml:trace contextRef="#ctx0" brushRef="#br0" timeOffset="11124.04">2716 10107 260 0,'11'3'99'0,"3"-3"-77"0,18 3 7 0,-18 0-3 0,4 0 1 16,6 7 4-16,12 5-6 16,13 7-3-16,4 13-12 15,10 24 9-15,-6 23 7 0,-8-19-5 16,-3 21 0-16,-4-5 1 15,-3-4 1-15,-11-6 1 16,-13 3 2-16,-5-12-10 16,-10-7-2-16,-10-6-6 15,-12-9 0-15,-23 2-7 16,-8-5-1-16,-4-7 0 16,4 0 2-16,7 0-3 15,1-6-2-15,9-3-27 16,12-3-10-16,24-10-84 15,10-12-67 1</inkml:trace>
  <inkml:trace contextRef="#ctx0" brushRef="#br0" timeOffset="11477.8">3514 10267 312 0,'-14'0'118'0,"21"0"-92"0,7 6 13 16,-4-3 0-16,8 0-17 16,14 3-2-16,10 1-12 15,0-4-3-15,-3 0-3 16,7 0 1-16,7 0 0 0,0 0-1 16,3 7-2-16,-13-1-61 15,-5 10-26-15,-9 6-61 16</inkml:trace>
  <inkml:trace contextRef="#ctx0" brushRef="#br0" timeOffset="11668.94">3665 10702 300 0,'-31'19'112'0,"45"-12"-87"0,7-4 4 0,-11-3-2 16,12 0-7-16,9 0 0 15,12-10-10-15,-1 1-6 16,15-1-3-16,-1 7-4 0,-3-3 0 16,-7 3-40-16,-15 3-19 0,-2 0-74 15</inkml:trace>
  <inkml:trace contextRef="#ctx0" brushRef="#br0" timeOffset="12655.09">5292 10201 236 0,'10'-19'88'0,"-3"10"-69"0,0 5 13 0,-7 4 2 16,0 0 0-16,0 0 12 15,-10 0-13 1,-4 4-18-16,-7 5-1 0,-18 0 0 16,-7 7-5-16,-7-3-1 15,-4 9-4-15,8 3-1 16,0 6-1-16,6 3-2 15,15 1-2-15,0 3 1 16,7-10-1-16,10 0 0 16,8 3 0-16,10-6-2 15,17-3 3-15,19-3 0 16,3 0-2-16,14 0 2 16,-4 6 1-16,11 3 2 15,0 4-6-15,11-1-1 0,-15 16 6 16,-3 3 6-16,-18 3-1 15,-6 1 2-15,-15-7 8 16,-10-7 5-16,-15-2-5 16,-17-7 1-16,-7-5-8 15,-4-8-1-15,0 4-2 16,-7-9-1-16,4-7-6 16,7-3-1-16,7 0 1 15,-18-6 2-15,11 3-2 16,-8-9-2-16,1-1-20 15,10 4-43 1,18 0-1-16,11-7-3 16,10 1 1-16,14-4-54 15</inkml:trace>
  <inkml:trace contextRef="#ctx0" brushRef="#br0" timeOffset="13019.05">6248 9687 228 0,'-11'-29'85'0,"4"20"-66"0,-4 6 19 0,8 3 3 0,-8 6-8 15,-3 3 0-15,-3 10-7 16,-1 10-2-16,-14 11-13 16,4 32 7-16,0 16 2 0,-4 6-6 15,0 41-1-15,4 3-9 16,3 13-3-16,11 15-1 16,11-19 0-16,10-15 0 15,10-7 0-15,12-9-3 16,6-15 2-16,-7-17-15 15,4-18-6-15,-4-16-38 16,4-15-14-16,0-20-65 16</inkml:trace>
  <inkml:trace contextRef="#ctx0" brushRef="#br0" timeOffset="13814.13">6830 10151 244 0,'-18'-4'93'0,"8"4"-72"0,-5 7 11 0,12-7 1 16,-8 3-14-16,-6 0-1 15,-1 0-6-15,-3 3-2 16,-4-2-6-16,-3 5-1 0,-4 0 1 16,0 7-5-16,1-3 1 15,3-1-2-15,3 1 0 16,7-1 2-16,8 4 0 16,10 3-3-16,10-4 2 15,8 10 1-15,10 1 0 16,4 5-3-16,7 3 2 15,6 4 1-15,8 6 2 16,7-6-1-16,-10-4-1 16,-4 4 1-16,-4-4-1 0,-17-2 11 15,-8-4 7-15,-13-6 2 16,-11 6 0-16,-14-3-8 16,-8 0-5-16,-9-6-4 15,2 6 0-15,1-3-2 16,-4-3-1-16,0-4 3 15,4-2 0-15,7-4-4 16,-4-5 1-16,11-1-2 16,7-3 0-16,7 0-22 15,7 0-12-15,7-3-12 0,7-4-6 16,7-2-74 0</inkml:trace>
  <inkml:trace contextRef="#ctx0" brushRef="#br0" timeOffset="14097.98">7415 10210 272 0,'-7'-12'104'0,"7"5"-81"0,-3 7 12 0,3 0-2 0,0 7-12 15,0-4-1-15,0 16-6 16,0 6 1-16,0 15-8 16,0 20-2-16,0 12-1 0,0-6-2 15,0 0-2-15,0 3 1 16,0 3 1-16,0 3-23 16,0-12-8-16,0-7-21 15,-11-18-7-15,11-19-68 16</inkml:trace>
  <inkml:trace contextRef="#ctx0" brushRef="#br0" timeOffset="14311.4">7207 10499 312 0,'7'0'115'0,"7"-3"-89"0,8-1-1 0,-1 1-7 16,14-3-5-16,11-7 3 15,10 4-5-15,-3 0 1 16,0-1-7-16,-7 7-5 0,-4-3-1 16,-3 12-4-16,-7-3-1 15,-4 13-41-15,-7-4-17 16,4 1-71 0</inkml:trace>
  <inkml:trace contextRef="#ctx0" brushRef="#br0" timeOffset="14605.34">7962 9978 264 0,'7'-47'99'0,"0"47"-77"0,4 10 15 15,-4 5 5-15,0 10-8 16,0 13 3-16,0 0-10 15,0 12-4-15,0 3-13 16,-3 16 0-16,-1 16 3 0,1 2-7 16,-1-5-1-16,-3 3-3 15,0 15-2-15,0-3-2 0,0-9 1 16,4-16-17-16,-1-15-8 16,1-14-17-16,3-11-6 15,0-13-29-15,4-16-11 16,-4-6-23-1</inkml:trace>
  <inkml:trace contextRef="#ctx0" brushRef="#br0" timeOffset="14893.92">8301 9527 324 0,'21'18'123'0,"-3"17"-95"0,10 21 11 0,-14-31-1 0,7 10-15 16,4 18 0-16,0 29-10 15,3 6-3-15,0 12-5 16,-3 25-2-16,-1 7 3 0,-9 6-5 16,-5 6-1-16,-10-3 0 15,-3-22 2-15,-8-6-3 16,-3-15 0-16,0-14-26 15,0-12-9-15,3-25-22 16,0-12-8-16,8-23-75 16</inkml:trace>
  <inkml:trace contextRef="#ctx0" brushRef="#br0" timeOffset="15509.37">9045 9580 252 0,'-7'-6'96'0,"4"6"-75"0,-8 0 8 0,4 6-1 15,-4 7-6-15,-6 12 1 16,-4 12-6-16,-8 13 0 16,-2 32-10-16,2 15 0 0,1 7 0 15,4 24-3-15,2 7-1 16,8-3 1-16,7 6 0 16,11 0-5-16,10-19-1 15,3-19 1-15,8-18 0 16,3-10-21-16,1-16-10 15,-5-3-50-15,5-18-22 16,-5-10-6 0</inkml:trace>
  <inkml:trace contextRef="#ctx0" brushRef="#br0" timeOffset="15959.8">9514 10191 232 0,'18'-9'88'0,"-11"9"-69"0,-3 0 22 15,-4 0 6-15,-4 0-18 0,-3 0-4 16,-11 9-13 0,-13 1-5-16,-12-1-4 15,-6 7 4-15,0 3 5 0,3 0-4 0,7 2 0 16,7 1-6-16,7 7-4 15,4-4-2-15,11 6 3 16,6-3 0-16,15 4 1 16,13-1 0-16,15 3 0 15,11 1 0-15,-1-1 0 16,0 1-3-16,-3-4 2 16,-3 1 1-16,-8-4 2 15,-3 3 1-15,-11-3 1 16,-7 1 15-16,-11-1 10 15,-6-3-11-15,-8-3-4 16,-10-3-9-16,-7-4-4 16,-7-2 2-16,-8-4 0 15,1-5-4-15,3-4 1 16,4-7-24-16,7 1-12 0,10 0-17 16,7-4-4-16,11 1-85 15</inkml:trace>
  <inkml:trace contextRef="#ctx0" brushRef="#br0" timeOffset="16190.14">9698 10605 296 0,'-4'-3'110'0,"15"-3"-86"0,7 6 7 0,-4-3-2 16,14-4-12-16,7-2-2 15,8 0-8-15,2-1-5 16,5 4-1 0,-4 0-1-16,3-1 0 0,-7 7-18 0,-3 4-5 15,-11 5-57-15,-3-3-23 16,-4 1-9 0</inkml:trace>
  <inkml:trace contextRef="#ctx0" brushRef="#br0" timeOffset="16487.64">10418 9937 292 0,'10'22'110'0,"-3"3"-86"0,4 26 18 15,-4-29 1-15,0 6-12 16,0 16-1-16,0 0-13 16,0 18-3-16,0 10-8 15,0 7-2-15,-3-7 0 0,-1 0-2 16,-3 3 1-16,0 4-4 16,0 2 0-16,0-2-21 15,0-14-10-15,0-11-37 16,0-10-16-16,4-13-50 15</inkml:trace>
  <inkml:trace contextRef="#ctx0" brushRef="#br0" timeOffset="16788.43">10569 9690 312 0,'14'0'115'0,"11"19"-89"0,21 12 16 0,-21-12 2 0,6 18-9 16,8 35 0-16,3 10-12 15,-3 6-1-15,0 25-13 16,-4 12-3-16,-3 0-2 16,-7-2-2-16,-8 2-2 0,-6-9 1 15,-7-15 1-15,-8-7 1 16,-7-13 1-16,-3-9-20 15,-3-6-9-15,-1-13-18 16,0-12-8-16,-3-10-26 16,4-12-11-16,-5-9-41 15</inkml:trace>
  <inkml:trace contextRef="#ctx0" brushRef="#br0" timeOffset="17734.21">10432 3666 228 0,'-7'-3'88'0,"7"3"-69"0,0 0 11 0,3 0-2 16,1 3-3-16,3 1 2 15,3 2-4-15,4 3-2 16,1 1-11-16,2-1 5 0,4 7 2 16,4-7-7-1,7 4-3-15,7-4-4 0,6 7-3 16,1-4 1-16,-3 1 1 16,-8-4-28-16,-3 1-9 15,-11-4-43-15,-4 0-17 16</inkml:trace>
  <inkml:trace contextRef="#ctx0" brushRef="#br0" timeOffset="17947.23">10478 4065 260 0,'-11'3'99'0,"18"3"-77"0,7 3 11 16,-3-5 2-16,3-1-12 15,3 3-4-15,12-6-10 16,9 3-4-16,12-3-3 16,3 3 1-16,0 0 2 0,0-3-7 15,-8 0 0-15,-6 0-38 16,-3 0-15-16,-1 0-74 16</inkml:trace>
  <inkml:trace contextRef="#ctx0" brushRef="#br0" timeOffset="20298.24">12026 4083 176 0,'0'0'68'0,"0"0"-52"0,0 0 6 0,0 0-1 15,0 0-2-15,4-3 1 16,3 3-5-16,0 0 1 15,0 0-9-15,0 0 0 0,4 0 3 16,-1 0-4-16,4 3-1 16,0 1 4-16,4-1 2 15,0-3-6-15,3 0-1 16,3 0 4-16,5 0 3 16,-1 0-4-16,0 6 1 15,0-6-3-15,1 3 2 16,-1 0-4-16,-3 0 0 15,3 1 1-15,3-4 0 16,8 0-2-16,4 0 1 0,2 0 2 16,1 0 4-16,0 0-4 15,-3 0-1-15,-5 0 0 16,-2 0 0-16,-1 0 0 16,-3 0 0-16,-1 0 0 15,1 0 0-15,3 0-2 16,4 0-2-16,0 6 1 15,3-6 1-15,1 3 3 16,-4-3 4-16,-1 0-2 16,-2 6 1-16,-5-3-5 0,-2-3-2 15,-1 7 0-15,-4-7 1 16,-2 0-1-16,-1 0 2 16,0 0-2-16,0 0 2 15,4 0-2-15,0-7 2 16,3 7 0-1,0-3 3-15,0-3-1 0,4 6 0 16,0-3-6-16,-4-3 1 16,0 6 0-16,0-4 2 15,4 4-1-15,-7 0 2 16,-4 0-2-16,0 0 2 16,-3 0-4-16,-1 0 0 15,1 0 1-15,0-3 0 16,3 0 0-16,0 0 0 15,4 3 0-15,3-6 2 0,0 3-1 16,0-1 2-16,1 1-4 16,-1 3 0-16,4-3 3 15,-1 0 1-15,1 3 1 16,0 0 2-16,0 0-3 16,-1 0-2-16,-6 0 0 15,14-3-1-15,3 0-3 16,4 0 2-16,3 0 3 15,1 3 1-15,-11 0-1 16,10 0-2-16,-3 0-2 16,0-7 1-16,3 4 1 15,4 0 2-15,3 0-1 16,8 0 2-16,3 0-4 0,-7 3 0 16,-4-4 1-16,-3 1 0 15,21 0 0-15,8-6 0 16,6 9-3-16,0-3 2 15,-7 3 1-15,0-7 2 16,14-2-1-16,11 6 2 16,0-3-2-16,0 2-1 15,17-2 3-15,15 0 0 16,-11 3-1-16,18-10-2 16,10 4 1-16,-10 2-1 15,10 1 0-15,11 0 0 16,-18 3 0-16,14-3 0 0,0 2 0 15,-14 4 0 1,1 0-3-16,13 0 2 16,-17 4 1-16,-1 2 2 0,11-6-1 15,-10 6-1-15,-11 0-2 16,0 1 1-16,4-1 1 16,-15 0 0-16,-17 0 0 15,-14 1 0-15,-4-1 0 16,-10-3 2-16,-15-3-1 15,-14 6 2-15,-10-2-2 16,-11-4-1-16,-6 6-35 16,-8-6-14-16,-7 3-85 15,-11 3-78-15,-6 4 71 16</inkml:trace>
  <inkml:trace contextRef="#ctx0" brushRef="#br0" timeOffset="21423.4">12922 4585 212 0,'14'-25'79'0,"0"13"-61"0,1-4 10 15,-8 13 0-15,3-4-3 16,1 4 0-16,-4 3 1 16,-7 0 3-16,0 3-15 15,-7 4 3-15,-4 2 3 0,-3 7-7 16,-4 3 0-16,-6 3-3 0,-8 3-1 16,-7 3-3-16,-7 6-1 15,1-2-6-15,-1-4-1 16,3-6 1-1,8 6 0-15,7-9 1 0,3 0 0 16,4 0-3-16,7-7 2 16,0 1-1-16,3-1-2 15,4 1 3-15,7 2 2 16,4-2-2-16,10 3 0 16,10 2 3-16,12 4 1 15,10 10-1-15,-1-4-2 16,1 13 1-16,0-1-1 15,-4 4-3-15,-3-6 2 16,-3-4 1-16,-5-5 0 0,-6-4 2 16,-4-6 1-16,-7 3 10 15,-7-7 6-15,-10-2-8 16,-8-4-3-16,-3 1-5 16,-7-4 0-16,-4-3-2 15,-6-3-1-15,-5 0 1 16,-3-3-1-16,-3 0-3 15,3 0 0-15,8-1-18 16,6 1-9-16,7 3-24 16,11 0-9-16,11 0-48 15,17-3-52 1,0-6 58-16</inkml:trace>
  <inkml:trace contextRef="#ctx0" brushRef="#br0" timeOffset="21922.94">13691 4350 236 0,'-7'-19'90'0,"4"10"-70"0,-4-1 10 15,3 7 2-15,-3 0-11 16,0 3-2-16,-4 3-7 15,-3 7 0-15,-3 5-7 16,-4 7 4-16,-4 10 1 0,0 8-1 16,0 26 2-16,4 16-2 15,0-1 0-15,3 10-3 16,4 10-1-16,4-1-6 0,6-6 1 16,4-13 0-1,7-8 2-15,11-17-1 16,10-9 2-16,11-9-2 15,3-10 2-15,1-6-2 16,-5-10-1-16,-9 4-10 0,-5-7-6 16,-2-5-34-16,-12-4-15 15,1 0-65 1</inkml:trace>
  <inkml:trace contextRef="#ctx0" brushRef="#br0" timeOffset="22446.48">14076 4667 216 0,'3'-38'82'0,"4"25"-64"0,0-2 18 15,-7 9 4-15,0-1-10 16,-3 1 0-16,-8 6-13 15,-6 3-5-15,-8 7-7 16,-3 5-6-16,0 1 0 0,-1 3 1 16,5 0 2-16,-1-1-1 15,7 1-1-15,4 0-2 16,0-3-1-16,7 2 2 16,4 1 2-16,3 0-2 15,3 0-2-15,4 0-1 0,4 0 3 16,6-1 0-16,8 1 1 15,7 0 0-15,3 0 0 16,4-4 0-16,0 4 2 16,-4-3 5-16,-3 0 6 15,-8-1 2-15,-6-5 0 16,-4-1 4-16,-3 1 0 16,-11-1-6-16,-7-3-3 15,-7-3-3-15,-11-3-2 16,-7 7-3-16,-3-1-2 15,0 0 1-15,3 0-1 16,4-2-3-16,3-1 0 16,4 0-3-16,7 0-1 15,3 0-23-15,8-3-8 0,3 0-9 16,10-6-1-16,11-4-80 16</inkml:trace>
  <inkml:trace contextRef="#ctx0" brushRef="#br0" timeOffset="22750.28">14485 4563 288 0,'4'-31'110'0,"-4"21"-86"0,0 10 5 0,0 0-3 15,3 7-6-15,-3 5 0 16,0 13-4-16,0 16 0 16,0 6-9-16,4 3-4 0,-1 0 0 15,4-3-2-15,0 1 2 16,4-1-4-16,3 3 0 16,0-3-1-16,0-6 0 15,0-4-29-15,-3-12-14 16,-1-9-15-16,-2-13-3 15,-5-9-52 1</inkml:trace>
  <inkml:trace contextRef="#ctx0" brushRef="#br0" timeOffset="22942.87">14355 4773 244 0,'0'0'90'0,"7"0"-70"0,7 10 2 16,-4-10-6-16,8 9-7 15,10-3 0-15,11-3-1 16,7 4 0-16,0-4-4 16,-4 0-3-16,0 0 0 0,-6 0-4 15,-5 0 2-15,-6 1-56 16,-4-1-27-16,0 0-17 16</inkml:trace>
  <inkml:trace contextRef="#ctx0" brushRef="#br0" timeOffset="23209.66">14863 4510 236 0,'0'-25'88'0,"3"19"-69"0,1-1 13 0,-4 7 2 16,7 0-3-16,0 7 2 15,0 2-5-15,0 7 0 16,0 9-16-16,0 12 0 0,4 13 1 15,-4 1-5-15,0-1-2 16,-4-3-6-16,-3 3 0 16,0-3 0-16,4-3 2 15,-1 0-19-15,4-3-6 16,0-10-6-16,4-9-2 0,3-13-12 16,-3 1-5-16,3-13-71 15</inkml:trace>
  <inkml:trace contextRef="#ctx0" brushRef="#br0" timeOffset="23510.24">15219 4344 296 0,'10'15'110'0,"5"4"-86"0,2 9 9 0,-6-18 0 16,3 15-6-16,0 6 2 16,4 19-12-16,-4 13-5 15,0 6-7-15,-4 0-2 0,-6 0 1 16,-8 3 0-16,-3 3 0 16,-3-6-2-16,-1-6-2 15,1-13-15-15,-1-6-5 16,4-12-19-16,3-20-38 15,4-9 8 1,4-9-55 0</inkml:trace>
  <inkml:trace contextRef="#ctx0" brushRef="#br0" timeOffset="23872.5">15977 4281 252 0,'-7'-19'96'0,"4"19"-75"0,-8 0 14 15,4 0 3-15,-3 6-7 0,-5 7-1 16,-2 12-8-16,-4 6-3 15,-1 10-11-15,1 12 4 0,-3 20 1 16,2 14-4-16,1-2-3 16,0 3-3-16,7 12 0 15,7-3-2 1,3-9-1-16,8-13-2 0,3-12 1 16,4-10-4-16,6-18-1 15,1-7-33 1,3-6-13-16,0-12-65 15,7-10-60-15,1-10 61 16</inkml:trace>
  <inkml:trace contextRef="#ctx0" brushRef="#br0" timeOffset="24439.9">16418 4638 252 0,'0'-28'96'0,"4"16"-75"0,-4-4 8 0,0 10-1 16,-4-4-11-16,-3 1-2 15,-3 3-6-15,-8 3-4 16,-3 6-2 0,0 3 0-16,-4 3 2 0,0 4 0 0,1-1 0 15,2 7-3-15,1 0-2 16,4 0 1-16,6 6-1 16,4 0 0-16,3 0 0 15,8-3-3-15,3 3 2 16,7-3-1-16,4 6 0 15,6 1 2-15,1-1 0 16,7 0 0-16,3 0 2 16,-3 4-1-16,0 2-1 15,-4-3 1-15,-7 1-1 16,-7-1 8-16,-7-3 7 0,-7 1 4 16,-7-11 3-16,-10-8-8 15,-8-1-3 1,-3 1-6-16,-1-7-2 15,-2 0-1-15,-5-3-2 0,1 0 1 16,0 0-1-16,7 0-5 16,6 0-1-16,15-6-63 15,7-4-29 1,15-2-14-16,6-4-1 16</inkml:trace>
  <inkml:trace contextRef="#ctx0" brushRef="#br0" timeOffset="24700.96">16693 4870 292 0,'-17'-6'110'0,"17"6"-86"0,3-3 7 0,-3 3-4 16,7-6-9-16,4 3 2 15,3 0-9-15,7 3-4 16,7 0-4-16,11 3-3 0,7 0 3 16,0 0-4-16,0 0 0 15,-4 0 1-15,-7 0 2 16,-3 0-32-16,-4 1-14 16,-3-1-97-1</inkml:trace>
  <inkml:trace contextRef="#ctx0" brushRef="#br0" timeOffset="25132.75">17417 4466 268 0,'-4'-3'101'0,"4"0"-78"0,4 6 13 0,-1-3 2 16,1 9-5-16,3 1 3 16,0 12-7-16,-4 22-1 15,1 12-15-15,-1 4 1 0,1-4 2 16,-1-3-8-16,1 4-4 16,3-4-3-16,0 0-1 15,0 1-5-15,-3-4-1 0,-4-6-22 16,0-10-8-1,0-2-37-15,3-14-16 16,-3-8-48-16</inkml:trace>
  <inkml:trace contextRef="#ctx0" brushRef="#br0" timeOffset="25433.97">17600 4306 320 0,'14'-12'121'0,"-3"18"-95"0,6 16 16 0,-6-10 1 16,3 7-6-16,7 6 0 15,4 3-5-15,7 13-2 16,7 12-17-16,3 16 3 0,4 7 2 16,-4-4-4-16,-7 3 2 15,-6 3-7-15,-8 7-1 16,-11-6-2-16,-13-4 1 15,-18-6-4-15,-11-10 0 16,-7-5-3-16,0-4-3 16,8-6-25-16,2-4-11 15,8-5-38-15,3-10-13 16</inkml:trace>
  <inkml:trace contextRef="#ctx0" brushRef="#br0" timeOffset="93407.44">2868 2139 184 0,'0'0'71'0,"4"0"-55"0,-4 0 4 16,0 0 0-16,0 0-1 15,0 0 1-15,0 0-5 16,0 0-1-16,3-3-8 15,-3 3 0-15,4-6 4 0,-4-3 3 16,0 2 2-16,0-2-6 16,0-4-1-16,-4 13 0 15,4-9 2-15,-3 0-1 0,-1 9 0 16,1 0-5-16,-1 6-1 16,1 6-3-16,-1-2-1 15,4 5 1-15,0 4 2 16,0 0-3-16,0-3-2 15,4 3 2-15,-1-10 2 16,1 0 0-16,-1-2 2 16,4-4-2-16,4-6 2 15,-4-4 2-15,0-5 2 16,0-4 1-16,-4 1 0 16,-3-1 0-16,0 3 2 15,-3-6 1-15,-1 13 1 16,-3 0-6-16,0 6-4 15,-3 6-1-15,3 7 1 16,0 9-1-16,0-7-1 0,3 4-2 16,0-3 1-16,4-4 3 15,4-2 1-15,0-4-1 16,3-12 1-16,0-4 2 16,0-8 2-16,3 8-1 15,-3-9 1-15,-3 7-2 16,-1 2 0-16,-3 7-3 15,-3 3-2-15,-4 10-4 16,0-7-2-16,0 3-48 16,3 0-19-16,15 1-80 15</inkml:trace>
  <inkml:trace contextRef="#ctx0" brushRef="#br0" timeOffset="94639.3">3288 1550 208 0,'3'-16'77'0,"1"16"-60"0,-1-9 15 0,-3 3 2 16,0 2-2-16,-3-5 1 15,-1 9-7-15,-3-6-2 16,0 6-13-16,-7 6 2 0,-3-3 3 16,-1 7-8-16,-3 5-2 15,-4 1-4-15,4-3-2 16,-4 5 1-16,1 4 1 16,2 3-1-16,8-6-1 15,4 3 1-15,3-3-1 16,3 0-3-16,4 0 2 15,7-7 1-15,4-2 0 16,3 2 2-16,7-9 1 16,0 3-1-16,7-6-2 15,-6 10 1-15,2-7-1 16,-3 6 0-16,1 4 0 16,2 6-3-16,-6-4 2 0,-4 4 3 15,4 0 1-15,-4 0-1 16,-4 0 1-16,1 3-4 15,-4-10-2-15,-3 10 2 16,-1-3 2-16,-3-3 9 16,0-4 5-16,-3 1 2 15,-5-4-1-15,-2-3-8 16,-1-6-3-16,-3 0-3 16,0 0 1-16,0-6-4 15,-4 0 0-15,-3 0-4 0,7 2 1 16,3-2-18-16,4 6-8 15,4 6-24 1,3-6-9-16,10 0-76 16</inkml:trace>
  <inkml:trace contextRef="#ctx0" brushRef="#br0" timeOffset="95780.09">3507 1227 204 0,'7'-25'77'0,"-4"16"-60"0,-3-1 6 0,0 1-1 0,0 2-3 16,0-2 3-1,-3 9-1-15,-4-9 2 0,3 9-13 16,1-7 5-16,-4 14 3 0,-1 2 1 15,1 7 1-15,-3 21-9 16,3 14-2-16,0 5-5 16,0 10-1-16,0-3-1 15,3 24 1-15,4-2-4 16,4-7 0-16,6-6 1 16,8-18 2-16,7-1 1 15,10-9 1-15,-3-10-2 16,3-5-2-16,4-7 3 15,-4-4 0-15,-14-11-19 0,0-1-7 16,-7-3-37 0,-3 0-16-16,-4-3-48 15</inkml:trace>
  <inkml:trace contextRef="#ctx0" brushRef="#br0" timeOffset="96292.78">3817 1302 292 0,'-3'0'110'0,"-1"0"-86"15,-3 10 5-15,3-10-3 0,1 12-8 16,-8 4 1-16,1-7-8 15,-1 10-2-15,-3-3-5 16,3-4-3-16,4 1 2 0,0 6-2 16,4-10-1-16,3 1-2 15,0 5 1-15,7-5-1 16,0-1 0-16,4 0 0 16,6 1 0-16,1-1 0 15,-4 1-2-15,7-1 0 16,0 4 3-16,4-1 0 15,3 4 3-15,-3-7-3 16,-8 7 0-16,5-7 5 0,-8 1 5 16,-4-1 8-16,-3 0 4 15,-7 1-2-15,-7-4-1 16,-3 4-2-16,-4-7 0 16,0 3-6-16,-4-3-2 15,4 3-4-15,0-2-3 16,-4-4 0-16,7 0-1 15,1 0-3-15,3 0 2 16,3 0-21-16,4 6-10 16,4-3-28-16,-1 6-10 15,11 1-80 1</inkml:trace>
  <inkml:trace contextRef="#ctx0" brushRef="#br0" timeOffset="96602.68">4078 1218 312 0,'-10'-22'118'0,"6"19"-92"0,4-7 4 16,4 4-5-16,-4 6-9 0,7-3 1 15,0 6-3-15,3 3-1 16,4 13-7-16,4 15-4 0,3 10-1 16,-3 0-1-16,-4 0 2 15,0 3-10-15,0-6-4 16,0-3-14-16,-3-7-6 16,-1-3-14-16,-3-9-6 15,1 3-74 1</inkml:trace>
  <inkml:trace contextRef="#ctx0" brushRef="#br0" timeOffset="96775.4">4022 1447 272 0,'-7'0'104'0,"14"0"-81"0,7 0 12 0,-4 0 0 0,4 6-10 15,8-6-2-15,6 0-11 16,4 0-5-16,-4 0-4 15,-7 0-3-15,4 0 1 0,-4 0-32 16,0 0-12-16,4 3-97 16</inkml:trace>
  <inkml:trace contextRef="#ctx0" brushRef="#br0" timeOffset="97047.5">4357 1142 296 0,'-7'-12'110'0,"3"12"-86"0,4 0 20 0,0 0 2 15,4 0-11-15,-1 9-3 16,4 1-12-16,0 15-5 16,4 3-8-16,7 13-5 0,-1 6-1 15,1-3-1-15,7-4 0 16,-1 1 0-16,-3-9 2 15,4 2-12-15,-7-6-6 16,-8-3-13-16,4-9-7 16,-3-7-17-16,-4 1-6 15,-3-7-74 1</inkml:trace>
  <inkml:trace contextRef="#ctx0" brushRef="#br0" timeOffset="97357.25">4459 982 312 0,'11'4'115'0,"6"2"-89"0,15 13 19 15,-14-10 1-15,3 10-11 16,7 3-3-16,4 22-7 15,3 9-2-15,-7 7-12 0,4-4-7 0,-4 0 0 16,-6-2-1-16,-5-10 1 16,-6 0-2-16,-8-10 1 15,-3-6-9-15,-3 7-3 16,-1-16-22 0,-3-1-7-16,0-5-14 0,-7-4-5 15,7-6-29-15,3 4-12 16,4-7-14-1</inkml:trace>
  <inkml:trace contextRef="#ctx0" brushRef="#br0" timeOffset="97852.92">4928 841 232 0,'-3'-6'88'0,"3"3"-69"0,0 0 24 0,0 3 5 15,0 0-5-15,-4 3-1 16,1 6-10-16,3 10-3 15,-4 6-16-15,1 3-1 0,3 13-1 16,0 6-6-16,7 13-3 16,0 9-1-16,10 3-1 15,8-9-3-15,7-4 2 16,7-12-1-16,-11-3-2 16,4-12-19-16,-4 2-8 15,0-15-24-15,-14-4-10 16,4-2-71-1</inkml:trace>
  <inkml:trace contextRef="#ctx0" brushRef="#br0" timeOffset="98332.17">5263 948 272 0,'-7'-6'104'0,"4"3"-81"0,-8 3 23 16,8 0 3-16,-4 3-13 0,-7 3-3 16,-1 0-13-16,-2 4-5 15,-4 2-8 1,3 4-3-16,-3 0 0 0,7-10-2 16,7 9-2-16,3-2-2 0,8-4 1 15,3 1-1-15,7-10 0 16,7 9 2-16,-3 1 2 15,-1-4-6-15,4 3 1 16,1 1-1-16,-5-1 2 16,4 7 1-16,4-4 3 15,-11 4-1-15,4 9 2 16,-4 0-2-16,0 3 2 16,-3-2 2-16,-8-5 2 15,-3-2 10-15,-3 3 4 16,-4-6 0-16,-4 3-1 15,0-10-4-15,-3 7-2 0,0-13-11 16,4 3-1 0,-4-3-4-16,-1-3 0 15,8 0-20-15,4-3-10 0,3-6-20 16,7-4-5-16,4 4-84 16,6 6-66-1,-3-7 79-15</inkml:trace>
  <inkml:trace contextRef="#ctx0" brushRef="#br0" timeOffset="98515.11">5394 1124 296 0,'-14'-10'110'0,"17"10"-86"0,8 0 16 0,-4-6 0 16,7 3-16-16,0 3-1 15,7-10-13-15,4 4-6 16,3 3-3-16,4-3-10 0,-11-4-2 15,0 10-29-15,-6 0-12 16,-1 0-88 0</inkml:trace>
  <inkml:trace contextRef="#ctx0" brushRef="#br0" timeOffset="98812.09">5652 782 328 0,'-4'0'123'0,"8"9"-95"0,-1 10 14 16,4-13 1-16,-3 10-15 16,6 6-4-16,1 3-5 15,3 3-2-15,0 4-9 16,0 2-5-16,0 1-2 0,-3-10-1 15,-1 12 0-15,5-2-7 16,-5-1-3-16,-6-6-12 16,3 7-6-16,-4-10-14 15,1-6-4-15,-1-3-26 16,1-4-11-16</inkml:trace>
  <inkml:trace contextRef="#ctx0" brushRef="#br0" timeOffset="99101.28">5807 647 296 0,'14'6'110'0,"0"-3"-86"0,7 4 24 0,-7-4 5 15,7 16-6-15,1-10-1 16,13 25-14-16,7 10-5 0,1 10-16 15,-8-4 0-15,0 0 2 0,-3 0-7 16,-4 3-3-16,-14 4 0 16,-3-4 0-1,-4-6-10-15,-7 3-3 16,-7-12-17-16,-4 0-6 0,-3-7-17 16,3-3-7-16,-6 0-22 15,3-9-8-15,3-9-41 16</inkml:trace>
  <inkml:trace contextRef="#ctx0" brushRef="#br0" timeOffset="99862.73">4932 1628 216 0,'-4'0'82'0,"4"-6"-64"0,0 3 13 0,0 3 3 16,0 0-9-16,0-3 0 15,0 0-1-15,0 3 2 16,4 0-14-16,-1-10 6 0,4 4 3 15,4-3 4-15,7-7 4 0,-4 7-4 16,32-26-1-16,-1-18-2 16,15-23 1-1,18 1-11-15,10-9-2 16,4-7-8-16,-14-7-2 0,-8 11 0 16,-13 8 2-16,-8 20-25 15,-17 15-12-15,-8 3-40 16,-6 13-17-16,-4 12-64 15</inkml:trace>
  <inkml:trace contextRef="#ctx0" brushRef="#br0" timeOffset="100573.26">2981 2158 220 0,'7'-3'85'0,"0"-3"-66"0,0-4 14 0,4 7 4 16,-4-12 1-16,0 5 2 15,0-9-3-15,0 1 0 16,0-1-20-16,-3-9 5 0,3-10 2 15,0-15-4-15,3-16-1 16,1-3-11-16,3 12-3 16,0-9-3-16,7 6-2 15,-7 1-13-15,0 11-6 16,-3 8-34-16,3 14-14 16,4 10-91-16</inkml:trace>
  <inkml:trace contextRef="#ctx0" brushRef="#br0" timeOffset="101632.96">557 6742 252 0,'0'10'96'0,"4"-10"-75"0,7 0 19 0,-1-7 4 15,15-8-5 1,21-23 1-16,7-6-7 0,21-18 0 15,17-1-19-15,33-28 3 0,20-19 3 16,22 4-7-16,-3 2 0 16,13 4-9-16,-10-1-3 15,-18 11 1-15,-14 14 1 16,-7 10-4-16,-14 23-1 16,-14 5 1-16,-25 10 2 15,-14 3-5-15,-18 12 1 16,-10 4-23-16,-18 2-8 15,-14 7-27-15,-4-3-11 16,-3 10-79 0</inkml:trace>
  <inkml:trace contextRef="#ctx0" brushRef="#br0" timeOffset="103754.9">8132 2845 216 0,'-4'9'82'0,"4"-18"-64"0,0 9 11 0,0 0-1 16,0 0-8-16,4 0-1 15,-1-13 0-15,1 4 2 16,-1-4-11-16,1 4 1 0,-1-7 0 15,-3 7 0-15,0 3 3 16,0 6-3-16,0 0 1 16,-3 6-7-16,-1 6-1 15,1 1-2-15,-1 0-2 16,1-1 1-16,-1-2-1 16,4-1 4-16,0-9 2 15,0 0 2-15,4 0 2 0,-1-9-1 16,4-1 2-16,0-6-2 15,0-2 0-15,-3 2 1 16,-1-3 1-16,1 7 1 16,-8 12 2-1,1 12-5-15,-1-2-5 16,4 2-3-16,0-3-11 16,0-2-6-16,4-7-10 15,3-7-1-15,0-2-17 16,0-3-4-16,0 2-43 15,0 1-17-15,4 6-3 16</inkml:trace>
  <inkml:trace contextRef="#ctx0" brushRef="#br0" timeOffset="105197.21">8615 2208 228 0,'-4'-18'88'0,"4"8"-69"0,0 10 22 16,0 0 3-16,0 0-5 15,-3 0 2-15,-1 0-12 16,-3 10-5-16,-3-4-14 15,-4 6-6-15,-1 7-1 0,-2 6-2 16,-1 0-1-16,0 0 1 16,4-3-1-16,4 4 0 15,3-5 0-15,3-2-3 16,4-3 0-16,4 3 2 16,3-13 0-16,3 3 1 0,8 1 2 15,0-1-1-15,3 1-1 16,0-10-2-16,0 9 1 15,4 4 3-15,0-1 1 16,3 7-4-16,-4-3-1 16,-2 2 3-16,-5 1 1 15,-6 0 0-15,-4 0 1 16,-4 3 9-16,-3-10 7 16,-7 1-1-16,-3-1 1 15,-4-2-4-15,0-1-1 16,-1-2-8-16,1-4-2 15,0 6-4-15,-3-3-1 16,6-2-1-16,4-4 0 0,3 6-18 16,1-6-9-1,6-6-23-15,4 2-7 0,8-2-90 16,9 6-49 0,1 0 96-16</inkml:trace>
  <inkml:trace contextRef="#ctx0" brushRef="#br0" timeOffset="105630.48">8946 2074 248 0,'-7'-10'93'0,"4"7"-72"0,-8-3 22 0,8 3 6 16,-1-4-13-16,-3 7-1 15,0 0-11-15,-3 10-5 16,-1-1-11-16,4 19-3 0,0 10-1 0,3 22-2 16,4-4 1-16,4 4-7 15,6-4 1-15,8 1 3 16,7 2 2-16,3-9 0 16,4-6-2-16,-1-6-2 15,1-10 1-15,0-9-21 16,-4-10-8-16,-3-6-31 15,-4-3-12-15,-3-3-56 16</inkml:trace>
  <inkml:trace contextRef="#ctx0" brushRef="#br0" timeOffset="106109.84">9282 2008 316 0,'-4'-3'118'0,"-3"3"-92"0,-7 0 2 0,7 0-5 16,-4 3-9-16,-6 3 2 15,-1-3-5-15,0 7 1 16,4-1-7-16,0 0-5 0,4 7-1 15,2-3 1-15,5 5 2 0,3 1-3 16,3-6-2-16,5 9-1 16,2-13 0-16,4 4 0 15,7-1 3 1,4 7 0-16,3-3 1 16,4 3 0-16,0 6 0 0,0-7 0 15,-4 7 0-15,-4-3 6 16,-6 4 6-16,-4-5 5 15,-3-2 2-15,-4-3-2 16,-4-3 2-16,-3-1-4 16,-7-3 1-16,-3-2-7 15,-4 2-3-15,0-6-3 16,-4 7-3-16,0-1-4 16,1-9-2-16,-1 9-33 15,4-9-11-15,3 0-46 0,11 0-16 16,7-9-23-1</inkml:trace>
  <inkml:trace contextRef="#ctx0" brushRef="#br0" timeOffset="106355.15">9525 2030 356 0,'-11'-7'132'0,"11"1"-103"0,0 3 7 0,0 3-4 16,4 3-14-16,-1 3-3 0,5 4-8 16,2 2-3-16,1 13-2 15,-1 7-4-15,4 12 1 0,-3 0-8 16,0 0-4-16,-1-7-24 16,1-2-9-16,-4-7-25 15,0-3-7-15,3-13-45 16</inkml:trace>
  <inkml:trace contextRef="#ctx0" brushRef="#br0" timeOffset="106549.01">9479 2180 252 0,'0'0'96'0,"7"0"-75"0,7-6 3 0,-3 6-4 15,3 0-11-15,0 0-3 16,4-3-3-1,-1 0-3-15,5 0 1 0,-1-1 1 0,0-2 1 16,-3 0-4-16,-1 3 1 16,-6-7-55-16,-1 4-25 15</inkml:trace>
  <inkml:trace contextRef="#ctx0" brushRef="#br0" timeOffset="106755.16">9783 1945 340 0,'3'0'126'0,"1"3"-98"0,3 7 12 0,-4-10 0 0,4 12-11 15,4 1-2-15,3 2-15 16,-3 1-5-16,6 6-5 16,4 6-2-16,-3 10 1 0,0 6-15 15,3-10-5-15,-7 1-21 16,0-4-10-16,-3-9-37 15,-1-3-15-15,1-13-19 16</inkml:trace>
  <inkml:trace contextRef="#ctx0" brushRef="#br0" timeOffset="107014.67">9910 1660 324 0,'17'25'123'0,"-3"-3"-95"0,11 31 11 0,-11-34 1 16,4 15-9-16,3 1-1 15,0-1-8-15,4 10-1 16,-1-12-12-16,-2 8-5 0,-8 1-1 16,-4 0-2-16,-6-4 2 15,-8 1-22-15,1-13-7 16,-4 0-22-16,0-6-8 15,3-6-38-15,1-1-16 16,6-2-7-16</inkml:trace>
  <inkml:trace contextRef="#ctx0" brushRef="#br0" timeOffset="107354.83">10287 1534 284 0,'-28'-19'107'0,"24"19"-83"0,-6 0 19 16,6 4 3-16,-3 2-9 15,0 3-2-15,0 16-11 0,0 10-2 16,0 18-13-16,3 16 1 0,8-3 1 16,3 0-4-16,4 0 1 15,6 3-3-15,4 0 0 16,4-7-12-16,3-2-3 16,0-16-17-16,-3-13-8 15,0-9-25-15,-8-9-10 16,5-10-78-1</inkml:trace>
  <inkml:trace contextRef="#ctx0" brushRef="#br0" timeOffset="107746.12">10541 1628 316 0,'-4'0'121'0,"4"0"-95"0,0-9 11 15,0 9 0-15,0 0-17 16,-3-3-3-16,-1 0-4 16,-3 3 1-16,-3 0-7 15,-1 0-2-15,1 9 1 0,-1 0-3 16,4 7-2-16,0 3-3 16,3 3 1-16,8-3 1 15,3 9 0-15,4-3 0 16,3 0 0-16,0 3-3 0,3-3 2 15,1-3 1-15,0 0 0 16,-4 0 0-16,-4 0 0 16,-3-9 6-16,-3 2 6 15,-8 1 3-15,1 3 3 16,-4-10-8-16,0 7-3 16,-4-7-4-16,4 1 0 15,0-4-7-15,0-3-1 16,0-3-45-16,7-3-18 15,4-3-105 1</inkml:trace>
  <inkml:trace contextRef="#ctx0" brushRef="#br0" timeOffset="107943.79">10675 1795 308 0,'7'9'115'0,"4"-18"-89"0,10 9 8 15,-11 0-1-15,8-10-19 16,7 4-5-16,3-4-5 16,-3-5-4-16,-1 2 1 15,-2 1-6-15,-8 2 1 0,-4-2-38 16,-3 9-14-16</inkml:trace>
  <inkml:trace contextRef="#ctx0" brushRef="#br0" timeOffset="108247.03">10975 1559 292 0,'0'-6'110'0,"3"3"-86"0,8 3 24 0,-4 0 7 16,0 3-9-16,0-3 0 15,4 6-15-15,-1 7-7 16,1 3-13-16,-4 9-5 0,0 3 0 16,0 10-3-16,0 2 0 15,0 1-10-15,0-10-3 16,0 1-11-16,0-7-1 16,4-6-9-16,0-4-3 15,-4-2-8-15,0-7-1 0,0-3-61 16,0-3-24-16,0-3 22 15</inkml:trace>
  <inkml:trace contextRef="#ctx0" brushRef="#br0" timeOffset="108511.57">11067 1262 272 0,'-14'-10'104'0,"17"20"-81"0,8 8 23 0,-4-5 3 15,7 12-4-15,7 6 0 16,7 4 0-16,4-1-1 16,10 1-24-16,-3 6 2 0,0 6 1 15,-4 6-8-15,0 10-3 16,-6-4-7-16,-8-6-4 16,-4-9-5-16,-6 0-2 15,-4-9-19-15,-7-7-7 16,-3-3-16-16,-4 0-5 15,-4-6-36-15,0-3-15 16,-6-4-36 0</inkml:trace>
  <inkml:trace contextRef="#ctx0" brushRef="#br0" timeOffset="109202.33">9084 2585 212 0,'-3'-10'82'0,"3"10"-64"0,3 0 20 16,1 0 5-16,3 0-4 15,3-3 1-15,4-3-5 16,7-4-1-16,18-2-19 16,14-7 9-16,14-12 5 0,11-23 0 15,31-11 3-15,22-8-12 16,13-2-4-16,33-6-9 15,-4-26-3-15,21 4-2 16,-18 15-2-16,-21 3 1 16,-10 16-1-16,-18 13 0 15,-21-4 2-15,-22 10-17 16,-17 3-4-16,-10 3-35 0,-15 6-13 16,-10 7-106-1</inkml:trace>
  <inkml:trace contextRef="#ctx0" brushRef="#br0" timeOffset="110121.33">5154 6614 248 0,'-21'-10'93'0,"24"10"-72"0,8-9 11 0,-4 9 1 16,4-9-3-16,6-1 4 16,12-2-7-16,16-13-4 15,29-4-13 1,18-5 13-16,28-10 9 0,35-19-3 16,29-18-2-16,27-1-11 0,36 4-3 15,-7 6-7-15,18 6-2 16,-25-3-4-16,3 3-1 15,-24 3 1-15,-29 4 2 16,-14 2-1-16,-20 10 2 16,-29 10-2-16,-25 5 2 15,-21 7-4-15,-14 10 0 16,-18 2-1-16,-10 4 0 16,-11-1-14-16,-10 4-4 15,-4 3-12-15,-7 3-5 16,0 0-16-16,-4 0-6 0,1 3-89 15</inkml:trace>
  <inkml:trace contextRef="#ctx0" brushRef="#br0" timeOffset="120054.48">12090 2898 212 0,'7'-25'82'0,"0"6"-64"0,3 1 13 0,-3 8 1 16,1-6-2-16,2 1 2 15,1-4-2-15,-1 3-1 16,1 4-16-16,-1 2 8 0,-3 10 2 16,-3 13 2-16,-8 12 2 0,-3 3-11 15,-7 4-4-15,-7 5-7 16,0 1-2 0,-4-4-1-16,4-2-2 15,3 2 1-15,4-12-1 0,4 3-3 16,3-6 0-16,3 0-1 15,1-4 3-15,3-2 0 16,0-4 3-16,3 1-1 16,4-10-1-16,4 3 1 15,6-3-1-15,5 0 0 16,2 0 0-16,8 3-3 16,0 3 2-16,3 7 3 15,4 6 1-15,-4-4-1 0,0 14-2 16,-3-4 1-16,0 6-1 15,-4 0 0-15,-3 4 0 16,0-7 2-16,-11 0 1 16,-4-3-4-16,-6 0 1 15,-4-3 11-15,-4 7 7 16,-3-17-5-16,-7 4-2 16,-7-7-4-16,0-2-2 15,-4-4-3-15,-7-3 1 16,-3 0-2-16,-7 0 2 15,-1-3-4-15,5 3-2 16,2-7-18-16,8 4-7 16,10 0-29-16,4-3-12 15,7-1-45-15,14 1-19 0,4-6 17 16</inkml:trace>
  <inkml:trace contextRef="#ctx0" brushRef="#br0" timeOffset="120420.33">12291 2729 276 0,'0'0'104'0,"0"0"-81"0,0 9 7 0,3-2-3 16,1-1-4-16,3 0 3 16,3 4-3-16,5-1-2 15,6-9-11-15,3 3-2 0,8-3-1 16,7 0-3-16,14 0-3 15,0 0-3-15,0 3 1 16,-4 0 1-16,-10 4 2 16,-4 2-45-16,-7-6-18 15,-3 3-87 1</inkml:trace>
  <inkml:trace contextRef="#ctx0" brushRef="#br0" timeOffset="120847.7">13176 2535 252 0,'-3'-7'96'0,"-1"4"-75"0,1 3 6 0,3 0-2 15,-4 0-5-15,-3 6 0 16,-3 4-2-16,-8 5-1 16,-3 20-9-16,-4 18 1 0,0 13 4 15,1 9 2-15,-1 23 0 16,4 8-3-16,3 7 0 15,4-13-7-15,7-6-3 16,7-3-1-16,3-15 1 16,12-1-1-16,6-16-1 15,7-8 1-15,4-14 1 16,-4-12-1-16,0-6-1 0,-7-16-21 16,-3 4-9-16,-7-14-31 15,-8 4-12-15,-3-6-58 16</inkml:trace>
  <inkml:trace contextRef="#ctx0" brushRef="#br0" timeOffset="121420.78">13430 2980 300 0,'-3'-10'112'0,"3"10"-87"0,-4-3 4 0,1-3-2 15,-1 3-9-15,-3-3-1 16,-3 6-3-16,-1 6 1 16,-3 3-8-16,-4-6-2 0,1 4 1 15,-5 2-3-15,5 0-2 16,-1 1 0-16,4-1-1 15,3 1 0-15,1-1 0 16,3 0-3-16,3 4 2 16,4-4-1-16,7-2 0 15,0-1 0-15,4 0 0 16,3-3 2-16,4 7 2 16,-1-1-1-16,4 7-1 15,1-4 1-15,2 7 1 16,1 6-3-16,0 4 0 0,-1 2 1 15,1 0 2-15,-4-3-1 16,-7 1 2-16,-3-1 9 16,-7-9 4-16,-1 0 1 15,-10-1 0-15,-4-2-1 16,-3 0 3-16,0-7-9 16,-3 0-3-16,-1-5-4 15,0-4-3-15,1 0 1 16,-1 0-1-16,0-7 0 15,1 1 0-15,3 0-5 16,-1 3-1-16,5 3-35 0,6-7-15 16,4 7-15-16,4-3-7 15,10-6-63 1</inkml:trace>
  <inkml:trace contextRef="#ctx0" brushRef="#br0" timeOffset="121583.71">13758 2967 228 0,'4'-22'85'0,"-1"13"-66"0,1-7 16 0,-1 10 4 0,1-3-6 16,0 2 1-16</inkml:trace>
  <inkml:trace contextRef="#ctx0" brushRef="#br0" timeOffset="121752.94">13783 2898 514 0,'4'13'29'0,"-4"9"-4"0,3-3-10 16,1 15-2-16,-1 7-8 15,1 9-1-15,3 16-2 16,0-10-2-16,0-6 3 16,0 4 0-16,0-14-4 15,0-8 1-15,0-1-29 16,0-6-10-16,-3-15-32 15,-1-7-12-15,4-13-47 16</inkml:trace>
  <inkml:trace contextRef="#ctx0" brushRef="#br0" timeOffset="121953.18">13677 3086 304 0,'-3'10'112'0,"10"-1"-87"0,14 7 2 0,-3-13-6 15,3 6-8-15,3-5 2 16,5 2-6-16,2-6-1 16,5 0-4-16,2 0-3 0,5-6 0 15,-4 2-4-15,-4 4 2 16,-3-9-45-16,-4 9-22 16,0-3-67-1</inkml:trace>
  <inkml:trace contextRef="#ctx0" brushRef="#br0" timeOffset="122279.02">14242 2898 252 0,'3'-19'96'0,"-3"4"-75"0,4 5 21 15,-1 1 3-15,1 9-8 16,-4 0 1-16,3 0-5 0,1 9 2 16,-1 1-19-16,1 18 0 0,-1 3-2 15,1 7-3-15,-4 15-1 16,0 16-6-16,0 3-1 16,3-6-1-16,1 0-2 15,0-10 1-15,-1-8-1 16,4-8-16-16,0-8-4 15,0-7-23-15,-3-13-10 16,-1-2-32-16,4-10-11 16,-3-10-28-1</inkml:trace>
  <inkml:trace contextRef="#ctx0" brushRef="#br0" timeOffset="122578.31">14407 2541 280 0,'-3'9'104'0,"10"1"-81"0,7 5 23 15,-3-5 5-15,3 15-7 16,7 9 1-16,4 20-3 16,6 5-2-16,1 4-21 15,-4 15-3-15,-3 4-1 0,-7 12-8 16,-8-10-2-16,-6-11-1 15,-4-4 2-15,-7-13-3 16,-4 0-2-16,1-9 0 16,3-9-1-16,-1-10-22 0,1-6-8 15,4-6-23-15,-1-13-8 16,4-3-12-16,4-3-3 16,3-6-64-1</inkml:trace>
  <inkml:trace contextRef="#ctx0" brushRef="#br0" timeOffset="123072.94">15177 2729 212 0,'-4'-22'82'0,"4"6"-64"0,4 4 26 0,-1 2 7 16,1 4-11-16,-4 0-1 16,0 6-5-1,3 6-1-15,1 13-18 0,-4 15 0 0,0 17 1 16,0 2-4-16,3 0 1 15,1 16-10-15,3 10-2 16,0 2-1-16,0-6 2 16,0-12-3-16,0-3 0 15,0-7-23-15,0-15-12 16,-3-7-25-16,-4-9-12 16,0-7-65-1</inkml:trace>
  <inkml:trace contextRef="#ctx0" brushRef="#br0" timeOffset="123291.77">15028 3042 284 0,'-28'0'107'0,"28"0"-83"0,7 7 10 16,4-1 0-16,6-3-10 16,12 3-2-16,6 1-8 15,4-1-4-15,0 0-5 16,3-3-2-16,-3-3 3 0,-1 0-3 15,-2 0-2-15,-5 0-9 16,-6 0-3-16,-7 0-43 16,-4 0-19-16,4 7-64 15</inkml:trace>
  <inkml:trace contextRef="#ctx0" brushRef="#br0" timeOffset="124650.51">16150 2644 208 0,'-7'-25'79'0,"7"19"-61"0,7-3 21 0,-3 5 5 16,3-2-5-16,0 3 0 15,0 6-7-15,0 7-2 16,0 11-17-16,0 17 8 0,-3 15 2 16,-4 7-5-16,0-4-3 15,0 13-4-15,-4 7-2 16,4 5-5-16,0-2-1 16,0-7-1-16,0-7-2 15,4-14 1-15,-1-11-1 16,4-2 0-16,0-10 2 15,0-9-14-15,0-6-7 16,-3-7-56-16,-1-12-24 16,4-1-50-1</inkml:trace>
  <inkml:trace contextRef="#ctx0" brushRef="#br0" timeOffset="125206.76">16570 3024 196 0,'4'-3'74'0,"-1"3"-58"0,-3 0 18 0,0 0 23 16,-7 0-12 0,0 3-9-16,0 3-8 15,3 0-16-15,1 0 1 0,-1-2 1 16,4-1-3-16,4 3-1 16,3-6 0-16,0 0 1 15,4-6-1-15,-1-1-1 16,-3 1 3-16,0 0 3 15,-3 0-2-15,-4 3 2 16,-4 3-4-16,1 0 1 16,-4 0-7-16,0 3-1 0,0 0-2 15,-1 3-2-15,5-3 1 16,-1 3-1-16,4-2-3 16,4-1 2-16,-1 3 1 15,1-6 0-15,0 0 0 16,3 0 2-1,0 0-1-15,0-6-1 0,0-1 1 16,0 1-1-16,0-3 0 16,-4 3 2-16,-3 6-3 15,-3 0 0-15,-4 3-28 16,0 0-10-16,0 3-52 16,3 0-21-16,4 1-29 15</inkml:trace>
  <inkml:trace contextRef="#ctx0" brushRef="#br0" timeOffset="125803.22">17307 2707 272 0,'4'-19'101'0,"-4"3"-78"0,0 1 9 0,0 12-3 0,-4-7 0 15,-3 1 2-15,0-1-3 16,-3 7-3 0,-5 3-13-16,-2 3-1 0,-1 7 2 0,-3-1-5 15,0 7-2-15,-4 6-6 16,0-3-2-16,1 9 1 15,-1 0 0-15,0-6 1 16,4 3 2-16,4-3-3 16,6-3-2-16,4-3 2 15,7 2 2-15,7-5-2 16,4 0-2-16,6-1 2 16,4-3 2-16,4 7 0 15,0-6-1-15,3 15 1 0,0-7 1 16,0 8-1-1,1 8 2-15,-1 4-2 0,0 6 2 16,-3-1-4-16,-8-2 0 16,-2 3 18-1,-5-16 11-15,-6 1-1 0,-4-8 1 16,-7-8-4-16,-7 3-3 16,-4-7-9-16,-3-3-3 15,-8-6-5-15,-2 0-3 16,-8 0 0-16,-7-12-1 15,4 2 0-15,3 1 0 16,4 0-3-16,10-1 0 16,7 1-38-16,11-1-15 0,11 1-47 15,10 0-17 1,0-1-41-16</inkml:trace>
  <inkml:trace contextRef="#ctx0" brushRef="#br0" timeOffset="126906.23">20108 3685 244 0,'-17'0'93'0,"17"0"-72"0,0 0 11 0,0 0 3 16,3 0-6-16,4 0 3 15,4 7-3-15,3 2 0 16,4 0-16-16,6 4 5 0,8 3 5 16,10-4-8-16,8-3-3 15,3 1-7-15,0-1-2 16,-4-2-1-16,-3-1 1 15,-4 3-9-15,-10 1-3 16,-14-1-59-16,-8-3-27 16,-6-3-58-1</inkml:trace>
  <inkml:trace contextRef="#ctx0" brushRef="#br0" timeOffset="127102.38">20197 4065 264 0,'-8'25'101'0,"23"-16"-78"0,20 10 15 16,-14-13 4-16,21-3-14 16,8 7-4-16,3-1-11 15,0-9-6-15,0 6-4 16,-4-6-5-16,-3 0-1 0,-11 0-18 16,-7-6-7-16,-7 3-113 15,-3-3-51 1,-7 6 98-16</inkml:trace>
  <inkml:trace contextRef="#ctx0" brushRef="#br0" timeOffset="128104.71">12404 2469 192 0,'-14'-13'74'0,"14"7"-58"0,-4-4 18 15,4 1 6-15,0 3-6 16,0-4 1-16,4 1-5 0,-1 3 1 16,4-10-17-16,4 3 7 0,3-2 6 15,14-7-4-15,18 0-1 16,21-9-4-16,7 9-1 16,4-3-3-16,13-1 1 15,12 8-6-15,-8 18-3 16,-10 0-3-16,-11 9-3 15,-14 16 3-15,-11 10 2 16,-10-4 0-16,-11 3 0 16,-7-2-3-16,-7 2-2 15,0-12 1-15,-3-3-1 16,0 0-22-16,-1-10-8 16,1 1-25-16,-1-1-8 15,1 0-39-15,7-9-77 16</inkml:trace>
  <inkml:trace contextRef="#ctx0" brushRef="#br0" timeOffset="128599.39">12340 2281 232 0,'-17'-4'88'0,"17"4"-69"0,-4 0 17 0,4 0 5 16,0 0-13-16,7 0-1 16,4-9-3-16,3 0 2 15,3-7-14-15,8-3 2 0,17-15 2 16,29 5 1-16,10-8-1 16,11 5-2-16,21-5 1 15,14 12-6-15,-4 9-1 16,15 16 2-16,3 9 1 15,-14 13-3-15,-14 13-3 16,-11 21 0-16,-3-2 1 0,-11 8 1 16,-10-12 3-16,-11-9-5 15,-14 0-3-15,-11-10 1 16,-10-6 0-16,-8-6-28 16,-6-9-12-16,-7-1-46 15,-1-9-17-15,-6 0-56 16</inkml:trace>
  <inkml:trace contextRef="#ctx0" brushRef="#br0" timeOffset="130204.61">22112 2751 244 0,'14'-63'93'0,"-3"44"-72"0,-1-3 20 15,-6 13 4-15,3 6-8 0,-3-7-2 16,-1 7-4-16,-3 3 0 16,-7 3-17-1,-7 10-4-15,-4 9 1 0,-3 6-5 0,0 4 2 16,-4 5-5-16,1-6-2 15,2 4 0-15,1-4 1 16,0 4-1-16,3-7 2 16,4-3-7-16,7-9 1 15,4 3 1-15,6-10 3 16,4 0 0-16,7-2-1 16,4 2-2-16,7-9 1 15,10 3 1-15,11 4 0 16,7-1 0-16,0 3 0 15,0 10 0-15,0 0 0 16,-4 9 0-16,-3 13 0 16,-4-4-3-16,-3 4 2 15,-4 3 1-15,-7-6 2 16,-6-4-1-16,-8-6 2 0,-11 4 7 16,-3-7 3-16,-7-3 5 15,-10-3 3-15,-1-4-7 16,-7-2-1-16,-10-4-5 15,-11 1-3-15,-10-10-2 16,-4 9-3-16,7-9-2 16,3 0 1-16,8-9-17 15,7-4-5-15,3-3-29 16,11-2-9-16,7-1-19 16,3-3-7-16,11-3-48 15</inkml:trace>
  <inkml:trace contextRef="#ctx0" brushRef="#br0" timeOffset="130475.44">22147 2575 288 0,'-7'-3'110'0,"11"3"-86"0,6 0 0 0,1 0-6 0,7 0-7 16,10 0 1-16,7 3-6 15,8 4-2-15,-1 2-2 16,4 0 1-16,10 1 0 0,8 9-10 16,6 6-5-16,-3 9-54 15,0 4-21-15,-3-4-29 16</inkml:trace>
  <inkml:trace contextRef="#ctx0" brushRef="#br0" timeOffset="131002.15">23449 2970 252 0,'-7'-3'96'0,"7"3"-75"0,-3-6 30 0,3 3 9 15,-4 3-13-15,1-6-5 16,-8 6-16-16,0 0-3 16,-6 0-14-16,-12 0-1 0,-6 6 2 15,7-3-6-15,-21 3-2 16,-1 4 1-16,8-1 0 16,3 0-4-16,7 1 1 15,8-1-2-15,2 4-2 16,8-1 3-16,7 4 0 15,7-7-2-15,7 1 0 16,11 2 2-16,10-2 0 16,7 9 1-16,8-1 0 15,-1 4-3-15,0 10 2 16,-3-7 1-16,-3 9 2 0,-5-2-1 16,-6-1 2-16,-4-6-4 15,-7-3 0-15,-3 3 16 16,-4-9 7-1,-4-4 1 1,-6 1-2-16,-4-4-7 0,-7 1-1 16,-7-7-8-16,-11 3-1 15,-7-3-2-15,-3 0-2 0,-1-3 1 16,5 0-1-16,6 0-3 16,7-3 0-16,11 0-1 15,7-3 0 1,10 3-22-16,12 3-7 0,6-7-33 0,3 4-12 15,8-6-91 1</inkml:trace>
  <inkml:trace contextRef="#ctx0" brushRef="#br0" timeOffset="131453.03">24268 2672 268 0,'-4'-28'101'0,"4"19"-78"0,-3-1 13 16,3 7 2-16,0 0-9 16,0 3 0-16,-4 3-5 15,0 10-1-15,4 6-12 16,0 18 0-16,0 10 0 0,0 3-4 0,0 7-2 15,0 6-2-15,0 6-3 16,0 9 1-16,0 0-1 16,0-12 0-16,4-6 2 15,0-10-17-15,3-12-4 16,-4-10-31-16,1-3-10 16,-1-16-88-1</inkml:trace>
  <inkml:trace contextRef="#ctx0" brushRef="#br0" timeOffset="131667.9">24017 3064 312 0,'14'4'115'0,"7"-4"-89"0,29-4-1 15,-22 4-7-15,11-6-5 16,7 3 5-16,0 3-10 15,-4-6-4-15,0 6-3 16,-3 0-4-16,-7 6 0 0,-4-6-53 16,0 3-23-16,-3 7-53 15</inkml:trace>
  <inkml:trace contextRef="#ctx0" brushRef="#br0" timeOffset="132218.9">25040 2792 264 0,'4'-22'99'0,"-1"12"-77"0,1 1 22 0,-4 3 7 16,-4-1-12-16,-3 4 0 15,-3 3-13-15,-8 3-4 16,-3 4-13-16,0-1-3 0,-1 3-2 16,1 7-2-16,4-7-2 15,3 7 1-15,3-7-1 16,4 7-3-16,3 3 2 0,4-10-1 16,4 10 0-16,3-3 2 15,7-4 0-15,4 1 0 16,6-1 0-16,5 4-3 15,6 0 2 1,4 3 1-16,0-1 2 0,3 8-3 16,-7 2 0-16,0 6 1 15,-3 7 2-15,-4 0-1 16,1 0-1-16,-5-7 1 16,-3 4 1-16,-6-7 19 15,-1-6 10-15,-4-3-2 16,-6-6-2-16,-4-1-11 15,-7-5-3-15,-7-7-7 16,-8 3-2-16,-9-3-2 0,-12-3-2 16,-2-3 1-16,-1 0-1 15,3-3-3-15,1-4 2 16,10-2-34-16,4 2-15 16,7 1-31-16,3-4-13 15,11-2-70 1</inkml:trace>
  <inkml:trace contextRef="#ctx0" brushRef="#br0" timeOffset="132437.74">25051 2666 312 0,'10'-6'118'0,"19"6"-92"0,20 0 6 16,-21 0-4-16,7 0-16 15,8 0-4-15,6 0-5 16,4 0 0-16,4 3-2 16,-5 0-7-16,-6 3-1 0,-3 10-41 15,-5-3-18-15,-6 2-65 16</inkml:trace>
  <inkml:trace contextRef="#ctx0" brushRef="#br0" timeOffset="132771.75">26264 2616 316 0,'0'-6'118'0,"4"6"-92"0,-1 0 13 0,1 0-2 16,-1 6-9-16,1 7-2 15,-1 12-3-15,1 9-3 16,-4 7-10-16,0 9 0 0,0 7 1 0,0 5-6 16,0 7-3-16,-4 10-1 15,4-4 1-15,0-6-6 16,0-13-1-1,0-9-27-15,4-12-11 0,0-10-27 16,-1-13-11 0,4-12-60-16</inkml:trace>
  <inkml:trace contextRef="#ctx0" brushRef="#br0" timeOffset="132998.73">26077 2967 296 0,'-21'10'110'0,"32"-7"-86"0,10 6 7 0,-3-3-2 16,6 1-16-16,8 2-2 15,3-6-5-15,4-3 1 16,3 7-4-16,4-7-2 0,4 0 2 16,-8 0-2-16,0 0-1 15,-3 0-30-15,-4 0-13 16,-3 0-64-1,0 0-59-15,-4 0 56 16</inkml:trace>
  <inkml:trace contextRef="#ctx0" brushRef="#br0" timeOffset="134330.28">27457 2745 272 0,'24'-19'104'0,"-13"9"-81"0,3-5 14 15,-7 12 1-15,0-4 0 16,-3 4 2-16,-4-6-5 16,-4 2-1-16,-6-2-19 15,-8 0 4-15,-10 2 2 0,-4 4-7 16,-3-3-3-16,-1 3-6 15,-2 3-2-15,-5 3-1 16,-6 3-2-16,-4 4 1 16,0 2-1-16,7 4-3 15,7 3 2-15,8 0-1 16,10-1 0-16,6 1 0 0,12 0 0 16,6 0 0-16,12 0 0 15,6-1 2-15,7 4 0 16,4-6 2-16,-1 6 1 15,1 0-1-15,0 6-2 16,0-3-2-16,-4-3 1 16,-3 13 1-16,-1 5 2 15,-6 1-1-15,0 3-1 16,-8 0 1-16,-6-6 1 16,-4 5 3-16,-4-14 4 15,-6-1 11-15,-5-6 7 0,-6-3-8 16,0-4-1-16,-7-5-10 15,-4-10-5-15,-3 0-2 16,0 0 1-16,3-10-3 16,0-2-2-16,4 2-20 15,0 1-8-15,6 6-24 16,8-7-10-16,4 10-47 16,10 0-21-16,7-9-11 15</inkml:trace>
  <inkml:trace contextRef="#ctx0" brushRef="#br0" timeOffset="135520.53">21904 3886 208 0,'-7'9'79'0,"7"-9"-61"0,0 0 12 15,0 0 2-15,3 7-4 16,1-4 1-16,0 0-5 16,3 3-3-16,0 0-11 0,3 4 2 15,8-1 4-15,3 1 3 0,14-4 1 16,22-3-5 0,17 0 1-16,7-3-3 0,28-6 2 15,25-4-4 1,15 4-1-16,30-3-4 15,8-1-1-15,32 1-3 0,10 3 1 16,18-4-2-16,29 10-1 16,-8 7 3-16,21-4 2 15,7 0 2-15,-6 0 1 16,9 0 0-16,-13 3 2 16,-4 4-5-16,-13-7-1 15,-8 3-2-15,-25 0-2 16,0-2 1-16,-28-1-1 15,4 0 0-15,-14 0 0 16,-15 0 0-16,1 0 2 0,-19 0-1 16,-20 4-1-16,-14-7 1 15,-8 0-1-15,-10 0 0 16,-11 0 0-16,-17 0 0 16,-11 0 0-16,-18 0 0 15,-10 0 0-15,-3 3 0 16,-15-3 2-16,-11 0-19 15,-2 0-8-15,-12 0-27 16,-3 0-12-16,-3 0-103 16</inkml:trace>
  <inkml:trace contextRef="#ctx0" brushRef="#br0" timeOffset="136779.5">22684 4494 300 0,'14'0'112'0,"-7"-3"-87"0,-4 3 9 0,-3 0-4 15,0 0-5-15,-7-3 2 16,-7 3-9-16,-7 0 0 16,-4 3-11-16,-3 0 0 0,0 7 3 15,-4-1-4-15,0 0 2 16,4 1-3-16,0-1 0 16,0 7-6-16,-1 0 1 15,1-1 0-15,4 4 2 16,2-3-3-16,5-1-2 15,6 1-1-15,8-3 3 16,3 2-2-16,7-2 1 16,7-1 2-16,3-2 0 15,5-1-3-15,2 1 2 0,5 2 1 16,-1 4 2-16,3 0-1 16,5-4-1-16,-1 10-2 15,0 0 1-15,-3 0 1 16,-7 0 2-16,-4-3-1 15,-7-1-1-15,-3 4 1 16,-11-6 1-16,-7 0 10 16,-8-4 7-16,-6 1-4 15,-3-4 2-15,-1 1-8 16,-3-4-3-16,-4-3-3 16,4-3 0-16,-1-3-2 15,5-3-1-15,-1 6-2 0,7-10 1 16,4 7-12-16,4 0-7 15,6 0-27 1,4 3-12-16,11 0-27 0,6 3-8 16,8 0-38-1</inkml:trace>
  <inkml:trace contextRef="#ctx0" brushRef="#br0" timeOffset="137591.89">23269 4228 244 0,'4'-22'90'0,"-4"12"-70"0,-4 1 15 15,4 6 2-15,-7 3-4 16,-3 0 1-16,-5 0-4 16,-6 3-1-16,-3 13-16 15,-5 9 3-15,1 0 2 0,0 16 1 16,3 2 1-16,1 14-7 16,-1 6-3-16,4 12-5 15,3 3-2-15,7-6-3 16,4-3-1-16,7-3 1 15,4-6 2-15,7-4 1 16,6-3 3-16,8-5-3 16,7-8 0-16,-1-5-3 0,-2-4-1 15,-8-12 3-15,-4 0 1 16,-2-10-23-16,-1-9-12 16,-4 0-32-16,-3-9-14 15,4-1-78 1</inkml:trace>
  <inkml:trace contextRef="#ctx0" brushRef="#br0" timeOffset="137753.88">23686 4510 288 0,'17'-19'107'0,"-3"10"-83"0,0-1 13 16,-7 1 1-16</inkml:trace>
  <inkml:trace contextRef="#ctx0" brushRef="#br0" timeOffset="138175.31">23735 4453 534 0,'-18'-3'23'0,"-6"3"-12"16,-8 3-8-16,-3 4 0 0,3-1-2 15,4 0 2-15,3 1-4 16,4 2 0-16,3-3 3 0,4 4 1 15,0-1-4-15,3 0-1 16,4 7-2-16,0-3 3 16,4-1 0-16,3 1 3 15,3-1-3-15,4 1 0 16,7-1 1-16,4 1 0 16,7-1-5-16,3 4 1 15,4 3 2-15,-4 0 3 16,0 3 0-16,-3 0 2 15,-4 3-4-15,-7-3 0 16,-3 3-1-16,-4-6 0 16,-4 3 8-16,-3-10 4 15,0 1 8-15,-7-4 6 16,-3-3-4-16,-5 1 0 0,-2-4-9 16,-8-3-4-16,0 0-2 15,1 0 1-15,-1 0-5 16,4 0-1-16,3 0-2 15,1 0-2-15,2 0-6 16,5 0-2-16,3 0-31 16,3 0-11-16,8 0-30 15,6 0-10-15,8 0-36 16</inkml:trace>
  <inkml:trace contextRef="#ctx0" brushRef="#br0" timeOffset="138512.06">24105 4466 276 0,'0'-13'104'0,"0"10"-81"0,0 3 18 0,0 0 2 16,4 3-8-16,-1 4 0 16,-3 5-12-16,0-2-1 15,0 2-13-15,0 13-1 0,-3 7-1 0,-1 8-3 16,1 7-1-16,3-3-3 16,0-6-1-16,0-4 1 15,0 4 0-15,3-10-22 16,1-6-8-16,-1-3-20 15,4-6-9-15,0-7-85 16</inkml:trace>
  <inkml:trace contextRef="#ctx0" brushRef="#br0" timeOffset="138721.85">23964 4573 288 0,'-7'6'107'0,"11"0"-83"0,10 0-3 0,0-2-7 16,7-1-8-16,11 0-1 16,7-3 10-16,3 0 5 15,0 0-10-15,-3 0-8 0,-4 3-4 16,-3 0 1-16,-4 0 2 16,-6 0-40-16,-5 0-18 15,1 1-73 1</inkml:trace>
  <inkml:trace contextRef="#ctx0" brushRef="#br0" timeOffset="139016.88">24550 4435 256 0,'0'-19'96'0,"0"19"-75"0,0-3 14 0,0 3 1 0,0 0 1 15,3 0 2-15,1 3-2 16,-1 3 0-16,1 7-20 16,-1 2 1-16,1 7 2 0,-4 10-7 15,0 12-2-15,4 9-4 16,-1 0-2-16,4-3-6 16,0-6 1-16,0-9 0 15,4 2 2-15,-1-8-10 16,-3-11-4-16,0-2-21 15,1-10-8-15,-1 4-23 0,-7-10-8 16,0 0-71 0</inkml:trace>
  <inkml:trace contextRef="#ctx0" brushRef="#br0" timeOffset="139301.03">24864 4124 280 0,'-7'0'107'0,"10"10"-83"0,4 12 17 0,-3-10 4 15,6 7-9-15,5 9-1 16,2 7 0-16,8 2 3 0,0 4-21 16,-4 0 6-16,-4 21 1 0,-6 11-10 15,-8 5-5-15,-10-3-4 16,-3-6 1-16,-4-6-3 15,0-10-2-15,0-6-5 16,3-9 0-16,4-10-38 16,3-9-16-16,4-10-22 15,7-6-8-15,8-3-62 16</inkml:trace>
  <inkml:trace contextRef="#ctx0" brushRef="#br0" timeOffset="139735.57">25693 4068 304 0,'-4'-13'112'0,"1"7"-87"0,3 0 13 0,0 6 1 0,-4-3-12 16,1 3-1-16,-8 6-11 15,-7 13-2-15,-6 15-7 16,-8 13-2-16,0 13 2 0,-3-4-1 16,7 10 2-16,0 3-4 15,6 6-2-15,8-6-3 16,7 3 1-16,7-18 3 16,7-1 1-16,7-12-10 15,4-10-5-15,3-9-45 16,0-6-20-16,4-10-75 15</inkml:trace>
  <inkml:trace contextRef="#ctx0" brushRef="#br0" timeOffset="140201.04">26003 4356 340 0,'4'-3'126'0,"-1"3"-98"0,-3-3 12 0,0 3-2 15,0-6-17-15,-7 3-2 16,-7-1-9-16,-7 1-4 16,-4 3-3-16,1 3-5 0,-5 4 1 15,5-1 1-15,-1 3 0 0,7 1-3 16,4 5 2-16,4-2-1 15,3-4 0-15,3 7 0 16,4 0 0 0,7-1 0-16,4 4 0 0,3-3 0 15,0 6 0-15,7 6 4 16,4 3 1-16,-1 4-4 16,1-1-1-16,0 4 3 15,-7-7 1-15,-4-5 2 16,-7-5 2-16,-7-2 6 15,-7-3 4-15,-7-7-6 16,-4-6-3-16,-3 4-4 16,-4-7 0-16,4 0-2 0,3-7-1 15,1 4-19-15,2-3-8 16,8-3-43-16,4-4-18 16,6 4-64-1</inkml:trace>
  <inkml:trace contextRef="#ctx0" brushRef="#br0" timeOffset="140410.9">26084 4529 284 0,'22'-7'107'0,"-5"7"-83"0,11 0 15 0,-10 0 3 0,3 7-14 15,7-4-4-15,4-3-11 16,3 6-4-16,4-3-5 15,4-3-3-15,-8 0 2 0,-7 7-29 16,-3-7-9-16,-8 0-62 16,1 9-80-1</inkml:trace>
  <inkml:trace contextRef="#ctx0" brushRef="#br0" timeOffset="140732.85">26829 4334 344 0,'3'-9'129'0,"1"9"-100"0,-1 0 7 0,-3 3-5 16,4 3-6-16,-1 4 2 15,-3 2-6-15,0 10-3 16,0 6-10-16,-3 1-3 0,-1 8 1 16,1 1-5-16,3 9-1 15,0 3 0-15,0 0 0 16,3-6 0-16,4-6 0 16,0-4-29-16,-3-9-13 15,0-3-38-15,-1-6-14 0</inkml:trace>
  <inkml:trace contextRef="#ctx0" brushRef="#br0" timeOffset="141057.14">27090 4171 324 0,'3'3'123'0,"4"-3"-95"0,11 10 11 16,-7-4 1-16,3 7-7 15,0 12 1-15,3 0-2 0,1 9 2 16,0 7-18-16,-1 0 6 0,-2 18 2 16,-1 7-8-16,-4 6-2 15,-6 0-6-15,-1-9-3 16,-3-10-2-16,-3-6-3 15,-1 1 1-15,-3-20-1 16,0-6-25-16,0 3-10 16,0-10-26-16,0-2-10 15,0-4-19-15,3-2-9 16,-3 2-41 0</inkml:trace>
  <inkml:trace contextRef="#ctx0" brushRef="#br0" timeOffset="144508.17">22691 6460 188 0,'7'0'71'0,"0"-3"-55"0,0-3 15 0,-4 3 5 15,4-4-7-15,0 4 0 16,1-3-7-16,-1 0-2 16,-4 3-11-16,1-1 1 0,3-2 3 15,0 0-1-15,0 0 1 16,0-1 4-16,0 1 3 16,0 0-4-16,-3-1-1 15,-1 1-3-15,-3 0 2 16,0 0-1-16,0-1 0 15,-3 1-1-15,-5-3 0 16,-2 6-2-16,-4-4 1 16,-4 4-2-16,-7 3 2 15,-3 3-4-15,-4 4 1 16,1 2-3-16,-5 10 2 0,-6 3-4 16,3 9 0-16,-10 16 1 15,-4 16 0-15,-3 6 2 16,-1 3 1-16,8 0-1 15,3 10 1-15,11 5-2 16,13-2 2-16,15-7-4 16,21-9 0-16,18-6-1 15,14-6-2-15,7-4 3 16,3-15 2-16,4-4 0 16,7-18 0-16,11-13 1 15,0-9 3-15,-11-13-4 16,-7-9-1-16,-11-1 0 15,-14-11 0-15,-14-8 0 16,-10-2 0-16,-18 0-2 0,-18 6 1 16,-21 10-2-16,-10 15-1 15,-4 13-2-15,0 15 1 16,0 16-1-16,11 10 0 16,6-1 0-16,15 1-2 15,14-7-26-15,11-3-10 16,10-3-13-16,7-13-3 15,3 1-18-15,4-7-7 16,8-9-74 0</inkml:trace>
  <inkml:trace contextRef="#ctx0" brushRef="#br0" timeOffset="145081.94">23721 6727 348 0,'10'-25'132'0,"-10"25"-103"0,0-10 7 15,-3 10-1-15,-4 0-6 16,-7 6 3-16,-4-2-4 0,-10 2 0 15,-4-3-16 1,-3 6 0-16,0-2-1 0,-1 2-6 0,1 0-1 16,0 4 0-16,-4 0 0 15,4-1-5-15,-1 1-1 16,5-1-2-16,6-2 3 16,11-1 0-16,7 0 1 15,10 1-3-15,8-1 0 16,10 1-1-16,4 2 3 15,3-2 0-15,7 2 3 16,4 4-1-16,3 6-1 16,4 9 1-16,0 10-1 15,-4 3-3-15,-6 0 2 16,-8-7 1-16,-3-2 2 16,-11-7 1-16,-4-6 1 0,-10-3 13 15,-7-7 6-15,-10 1-5 16,-12-7-3-16,-2 0-11 15,-5-2-2-15,1-4-2 16,0 0 2-16,3-4-3 16,4-2 0-16,3-3-10 15,7-1-5-15,8 1-28 16,6-1-11-16,8 1-24 16,3 0-9-16,0 6-78 15</inkml:trace>
  <inkml:trace contextRef="#ctx0" brushRef="#br0" timeOffset="145382.9">24416 6451 384 0,'-4'-13'145'0,"4"7"-112"0,0 6-1 0,0 0-9 16,4 9-8-16,-4 1 4 15,0 18-9-15,0 16-1 0,0 9-5 16,-4 10 4-16,1 0 2 0,3 6-5 16,0 6-1-16,0 0-4 15,3-9-3-15,-3-10-16 16,4-12-7-16,-1-9-34 15,-3-13-13-15,4-13-90 16</inkml:trace>
  <inkml:trace contextRef="#ctx0" brushRef="#br0" timeOffset="145565.49">24215 6852 316 0,'7'0'121'0,"10"0"-95"0,15 0 0 0,-14 0-5 15,10 0-15-15,4-6-3 16,7 6-2-16,10-3 1 16,4-4-1-16,-4 7-5 0,-3-3-2 15,0-3-35-15,-7-3-13 16,-4 2-76 0</inkml:trace>
  <inkml:trace contextRef="#ctx0" brushRef="#br0" timeOffset="146026.16">25238 6451 388 0,'0'-10'145'0,"3"7"-112"0,1-3 19 0,-4 6 0 0,0 0-27 16,0 0-8-16,-4 0-11 15,-10 6-5-15,-7-3 0 16,-7 4-1-16,0-4 0 0,6 6 0 15,-9 7 2-15,-12 9-3 16,19-6 0-16,6-4-1 16,4 7-2-16,7 7 3 15,7 2 0-15,10-3 1 16,12-3 0-16,2-3-3 16,4 6 2-16,8-3 1 15,-1 4 0-15,0-1 2 16,-10-6 1-16,-4-3-1 15,4 18-2-15,3 17 3 16,-7-1 2-16,-3-3 15 16,-8-3 10-16,-2-6-5 0,-5-7-2 15,-6-5-5-15,-5-7 1 16,-6-4-8-16,-7-5-4 16,-14-4-4-16,-11-2-3 15,-7-4 1-15,0-3-1 16,0-10-9-16,7 1-2 15,8-4-29-15,6-5-12 16,11-4-37-16,7-3-16 16,10-1-81-1</inkml:trace>
  <inkml:trace contextRef="#ctx0" brushRef="#br0" timeOffset="146283.2">25142 6341 400 0,'46'-6'151'0,"-14"6"-118"0,14-3 5 16,-21-4-6-16,10 7-17 16,14 0-3-16,11 0-5 15,4 0 0-15,-4 0-4 16,-7 7-4-16,-4-4 0 0,-7-3-1 15,-3 6 0-15,-7-3-22 16,-4-3-12-16,0 6-23 16,1-6-11-16,2 0-86 15</inkml:trace>
  <inkml:trace contextRef="#ctx0" brushRef="#br0" timeOffset="147484.43">21078 7859 212 0,'-17'0'79'0,"17"-4"-61"0,0 4 10 0,0 0 0 15,0 0 1-15,7 4 2 16,3-4-3-16,8 6 0 15,10-3-16-15,18-3 6 0,14 6 5 0,14-3 1 16,25-6 1-16,32-3-8 16,24-3 0-1,35-1-8-15,43-9-3 0,28 1 3 16,39-1 2-16,42 3-2 16,-38 7 0-16,-86-1-5 15,185 4-1-15,-128 6-1 16,130 0-2-16,-126 0 1 15,127 9 1-15,-128 1-1 16,68 2 2-16,-102-2-2 16,20-1 2-16,-73 1-2 15,17-1 2-15,-53-3-4 16,-21 1 0-16,-32-1 1 0,-20-3 2 16,-15 0-30-16,-29-3-11 15,-2 0-37-15,-26 0-15 16,-3 0-60-1</inkml:trace>
  <inkml:trace contextRef="#ctx0" brushRef="#br0" timeOffset="148491.1">21982 8473 228 0,'17'-22'88'16,"-17"22"-69"-16,14-15 15 0,-10 11 3 0,-1-2-10 16,4 0-1-16,-7 6-4 15,-3 0-2-15,-1 3-10 16,1-3 2-16,-11 6 4 0,3 1-4 15,-10 2 1-15,3 0-6 16,-17 7 1-16,-14 9-5 16,-1 3 0-16,4 4-1 15,8-4-2-15,6-3-2 16,4-3-1-16,7 3 2 16,6-6 0-16,8-4 1 15,7-2 0-15,7-4 0 0,8-2 0 16,6-1 0-16,7-3 0 15,4 0 0-15,3 4 0 16,0-1 0-16,0 3 2 16,1 4-3-16,-1 2-2 15,-3-2 2-15,0 9 2 16,-4 0-2-16,-4 0 0 16,-2 6 10-16,-8-6 5 15,-7 6 5-15,-7-3 1 16,-7 0-3-16,-4-3 0 15,-3-6-7-15,-4-7-4 16,-6 1-1-16,-5-10-1 16,-2 0-5-16,-5 0-1 0,-2-3 1 15,2-4 0-15,5-2-2 16,6 0 2-16,7 2-15 16,4 1-6-16,14 0-58 15,11 0-5 1,6-1-5-16,8 4-42 15</inkml:trace>
  <inkml:trace contextRef="#ctx0" brushRef="#br0" timeOffset="148911.67">22543 8244 228 0,'3'-12'85'0,"-3"12"-66"0,4-13 8 0,-4 13 0 15,0-6-1-15,0 0 4 16,-4 2-3-16,4 1 1 15,-7 3-16-15,0 0 6 0,-4 10 3 16,1-4 0-16,-8 19-1 16,4-6-6-16,-11 31-1 0,8-9-6 15,-4 28-2 1,3-13-2-16,7 10-3 16,8 28-2-16,10-6 1 0,3-10 1 15,12-9 2-15,-1-6-1 16,7-13 2-16,0-12-2 15,0-7 2-15,-3-9-18 16,3-6-4-16,-10-10-33 16,0-6-14-16,-1-9-84 15</inkml:trace>
  <inkml:trace contextRef="#ctx0" brushRef="#br0" timeOffset="149466.35">22983 8360 244 0,'8'-12'90'0,"-8"12"-70"0,10-10 17 0,-6 7 4 15,-1 0-4-15,-3 3 0 16,0 0-14-16,0 0-6 16,-10 3-10-16,3-3-5 0,-11 3 1 0,4 0-2 15,-7 1 2-15,3-1-4 16,-3 3 0-16,3 0 1 16,1 4 0-16,2-4 0 15,8 6 0-15,0-2-3 16,11-1 0-16,-1 7 2 15,8 0 0-15,0-1-2 16,3 7 2-16,0-3 1 16,3 6 2-16,-2-3-1 15,2 6-1-15,-3-6 1 16,0 3 1 0,-3-3 5-16,-4-3 4 0,0 3 2 15,-7-6 3 1,0-4-3-16,-3 1 2 0,-8-1-4 31,0-2 1-15,4-4-9-16,-7-3-2 0,0 0 1 0,-4-3 1 0,4 7-6 0,-3-7 0 15,3 0-8 1,3 0-1-16,0 0-26 16,8 0-13-16,-1 0-17 0,8 0-6 15,-1 0-55 1</inkml:trace>
  <inkml:trace contextRef="#ctx0" brushRef="#br0" timeOffset="149782.97">23357 8448 260 0,'-7'-22'99'0,"7"22"-77"0,4-19 11 16,-4 19 0-16,3-9-12 16,1 9 1-16,-1 0-2 15,-3 0 2-15,4 6-12 16,0-3 1-16,-1 26 2 0,1-11-5 16,-1 20-2-16,-3-7-3 0,4 7-3 15,-1-7 1-15,1 7-1 16,-1 6-3-1,1-16 0-15,-1-3-29 0,1-3-14 16,-1-6-18-16,1-7-8 16,-1 7-47-1</inkml:trace>
  <inkml:trace contextRef="#ctx0" brushRef="#br0" timeOffset="150011.62">23170 8539 272 0,'-10'9'101'0,"17"-2"-78"0,11 8 2 0,-15-15-3 0,18 7-8 15,11-1 0-15,3 0 0 16,4-3 2-16,0 0-9 16,3-3-2-16,-6-3 1 0,-8 0-5 15,7 0-1-15,-7 0-11 16,0 0-3-16,-3 0-24 15,-4 3-8-15,0 0-80 16</inkml:trace>
  <inkml:trace contextRef="#ctx0" brushRef="#br0" timeOffset="150308.68">23848 8395 296 0,'3'-10'110'0,"-3"10"-86"0,4-6 9 0,-4 6 0 16,3 0-8-16,1 0 3 16,-1 16-12-16,-3-7-2 15,0 23-8-15,0 15-2 0,0 3 2 16,0-3-5-16,0 0-1 15,0-6 0-15,4-4 0 16,-1-2-3-16,1-10 0 16,0 0-36-16,-1-6-16 15,1-7-30-15,3-2-9 0,0-7-18 32</inkml:trace>
  <inkml:trace contextRef="#ctx0" brushRef="#br0" timeOffset="150622">23940 8100 296 0,'0'16'110'0,"0"-16"-86"0,21 37 13 0,-18-34 2 15,15 10-3-15,-4 0 0 16,11 8 0-16,-4-5 0 15,7 9-19-15,-3 3-1 16,-1 26 0-16,-2-10-6 0,-8 22-3 16,-7 12-7-16,-7-6 0 15,-7-12 0-15,-4-7 2 16,-3-6-21-16,0-9-9 16,3-4-13-16,1-9-2 15,3-6-10-15,7-3-2 16,3-13-12-16,8-6-5 15,3-4-41 1</inkml:trace>
  <inkml:trace contextRef="#ctx0" brushRef="#br0" timeOffset="150981.25">24821 8100 256 0,'0'-34'96'0,"0"34"-75"0,-3-29 8 15,3 23-3-15,-4-3-8 16,4 5 0-16,-7-2 3 15,0 6 3-15,-14 16-12 16,3 0 2-16,-17 21 0 0,7-9-3 0,-11 32 1 16,-7 25-5-16,8 12 1 15,6-6-5-15,11-10-2 16,10-2 0-16,7-13-1 16,8-1 0-16,7-8 0 15,6-7-22-15,4-9-8 16,4-16-29-16,0-13-13 15</inkml:trace>
  <inkml:trace contextRef="#ctx0" brushRef="#br0" timeOffset="151524.04">25202 8332 296 0,'15'-12'112'0,"-15"12"-87"0,3-10 2 16,-3 10-4-16,-3-3-4 15,-1 0 1-15,-21 3-9 16,4 0-4-16,-18 6-4 15,8-3 4-15,-12 4 3 0,12-1-5 16,-1 0-3-16,4 0-1 0,6 4-1 16,5-4-5-1,6 3 1-15,4-2 4 16,7 8 2-16,0-5-3 16,11 2 1-16,-1 1-2 0,15 6 0 15,-4-4 2-15,11 14 0 16,-7-8 0-16,3 14 0 15,-3-10 0-15,3 3 0 16,-11-6 11-16,-3 0 5 16,-3-3 5-16,-11-6 2 15,0 2-4-15,-18-5-1 16,4-1-10-16,-14-3-3 16,0-3-3-16,-4 1 1 15,7-1-4-15,-3-3 0 0,7 0-17 16,3 0-5-16,1 0-33 15,6 0-14-15,4 0-89 16,11-7-39 0,-1 4 103-16</inkml:trace>
  <inkml:trace contextRef="#ctx0" brushRef="#br0" timeOffset="151729.29">25252 8495 304 0,'10'0'112'0,"-10"0"-87"0,29 0 2 0,-22 0-4 16,10-3-11-16,1 3 1 15,17 0-8-15,-3 0-3 16,10 3-1-16,-6-3-6 0,-1 9 1 16,-7-9-47-16,-7 10-18 15,-3-10-58 1</inkml:trace>
  <inkml:trace contextRef="#ctx0" brushRef="#br0" timeOffset="152060.29">25841 8279 340 0,'-7'-7'129'0,"7"7"-100"0,0 7 11 15,0-7 0-15,3 3-15 16,1 6-3-16,0 7-3 16,-1 0-3-16,-3 18-8 15,0-6-1-15,4 19 0 0,-4-9-3 16,3 6-3-16,1-3 0 15,-1-1 1-15,1-5-3 16,-1-7-2-16,1 3-3 0,3-9-1 16,-4-3-43-16,1-3-18 15,-1-7-19-15,1 1-7 16,-4-4-32 0</inkml:trace>
  <inkml:trace contextRef="#ctx0" brushRef="#br0" timeOffset="152650.24">26127 8072 252 0,'-7'-16'93'0,"7"16"-72"0,7-3 18 0,-7 3 3 15,7 3-2-15,0 0 3 16,7 16-4-16,-3-3 0 16,3 18-21-16,0-6 7 0,3 13 3 15,-2-6-7-15,2 24 1 16,-3-9-13-16,0 16-3 16,-3-9-2-16,-4 2 0 15,-3-5 0-15,-8-4 0 16,0-9-13-16,-3-1-7 15,0-8-27-15,-7-7-10 16,4 0-27-16,-4-6-10 0,3-4-60 16</inkml:trace>
  <inkml:trace contextRef="#ctx0" brushRef="#br0" timeOffset="153361.87">18450 7802 260 0,'-10'-9'99'0,"20"9"-77"0,8 0 18 0,-7 0 4 16,3 0-5-16,7 3-1 16,0 0-13-16,7 0-5 15,0 0-11-15,8-3-6 0,10 0-2 16,3 3-1-16,-10-3 0 16,0 0-20-16,-1 7-9 15,-6-1-47-15,-7 7-19 16,-4-1-34-1</inkml:trace>
  <inkml:trace contextRef="#ctx0" brushRef="#br0" timeOffset="153549.54">18676 8103 328 0,'11'3'123'0,"10"-6"-95"0,28-6 3 16,-10 2-4-16,3 1-14 15,-6 0 0-15,20 0-9 16,-10-1-5-16,21 7 0 16,-11 0-11-16,1 4-4 0,-11-1-45 0,-7 0-20 15,-8 0-49 1</inkml:trace>
  <inkml:trace contextRef="#ctx0" brushRef="#br0" timeOffset="154916.97">20338 5968 244 0,'10'-47'90'0,"-10"47"-70"0,18-32 15 15,-15 26 2-15,1-3-10 16,-1 3-3-16,1 9 1 16,-4-3 4-16,-11 25-16 15,4-6 0-15,-10 56 0 0,3-19-1 0,-8 70 3 16,-6 46-6-16,4 13-3 16,2 25 3-1,-2 19 2-15,2 13-4 0,1 37-2 16,0 3 4-16,0 0 4 15,3 3-7-15,4-28-1 16,4-15 1-16,-1-26 3 16,0-28 0-16,4-21 0 15,0-11-5-15,0-15-3 16,4-31-3-16,3-13 1 16,3-21 1-16,4-17 0 15,4-15 0-15,0-13 2 16,3-15 1-16,7-7 1 15,7-9-2-15,11-9-2 16,7-3 1-16,7-7-1 0,3-3 0 16,4 3 0-16,7 0 0 15,21 3 0-15,15-2 0 16,2-4 2-16,29-3-3 16,18 0 0-16,21 3 1 15,25-3 2-15,66-4-3 16,-3-2 0-16,28 12 1 15,4-3 0-15,7 3 0 16,25 4 0-16,6 2 0 16,1 7 2-16,14 3-1 15,13 3 2-15,1 0-4 16,-17 6 0-16,-8 3 1 16,-18 1 0-16,-35 2 0 15,-10 1 2-15,-32 3-1 16,-39-4-1-16,-18-2-2 0,-17-1 1 15,-32 0-1-15,-24 1 0 16,-22-4 4-16,-18-3 1 16,-10-3-1-16,-17-3-2 15,-12-6 1-15,-9-7-1 16,-5-12 0-16,-3-7 2 16,-3-37-3-16,3-28 0 15,7-13 1-15,11-50 0 16,10-10 0-16,15-40 0 15,-1-6-3-15,4-20 2 16,0 4-4-16,14-9 1 16,4 37 0-16,-8 19-1 15,-13 18 4-15,-11 29 0 16,-11 28 1-16,-10 19 0 0,-11 22 0 16,-7 6 0-16,-4 7 0 15,-3-4 0-15,0 10-3 16,-3-1 2-16,-4 4 1 15,0 0 2-15,-4 6-1 16,-6 10 2-16,-12-1-4 16,-6 4-2-16,-11 3-1 15,-3 3 3-15,-4 3 0 16,-14 0 3-16,-18 0-1 16,-10-10 2-16,3 4-2 15,0-10-1-15,-17-12 1 0,-18 6-1 16,0-3-3-16,-21 0 2 15,-18 7 1-15,-10-1 0 16,-29 6 0-16,-14 1 0 16,-17 9 0-1,-43 0 2-15,-6 6-3 0,-22 0-2 16,-39 0 2-16,-35 10 0 16,-14-4 1-16,-11 4 2 15,-7-1-3-15,-3 4 0 16,3 3 1-16,1 0 2 15,2 6-17-15,19 10-6 16,38 5-30-16,25 1-10 16,39 6-100-16,35 4-52 15,17 2 104-15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21:27:05.37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907 6855 176 0,'7'-12'66'0,"0"2"-52"0,0-5 10 0,-4 11 0 16,-3-2-3-16,4-3-1 16,-1 3-2-16,1-1-1 15,-4 1-9-15,0 6 6 0,0 0 5 16,-4 3-4-16,1 7 0 15,-1 2-1-15,-6 10 4 16,-1 6-4-16,-6 29 2 0,-5 21 0 16,1 16 2-1,0 25-6-15,0 32 1 0,7 15 3 16,0 16 4-16,10-19-10 16,11-6-3-16,11-1-5 15,7-24-2-15,10-22 5 16,7-19 1-16,-3-19-2 15,10-16-1-15,4-6 1 16,-7-12 2-16,-4-10-3 16,-10-9-2-16,-14-9-3 15,-8-1-1-15,-10-3-45 16,-7-6-20-16,-3-6-58 16,-1 3-65-16,4-13 62 15</inkml:trace>
  <inkml:trace contextRef="#ctx0" brushRef="#br0" timeOffset="432.18">1348 7614 248 0,'7'-41'93'0,"-4"29"-72"0,1 2 9 15,-4 10 2-15,3 3 0 16,1 13 3-16,-1 12-8 16,-3 19-4-16,4 10-13 15,3 24 9-15,-4 23 7 0,1 9-14 0,-1 15-4 16,5 16-5 0,-1-9-3-16,0 0 1 0,3 6 1 15,-3-18-1-15,4-20 2 16,-1-21-11-16,1-20-4 15,0-12-38-15,-1-18-18 16,1-17-83 0</inkml:trace>
  <inkml:trace contextRef="#ctx0" brushRef="#br0" timeOffset="945.85">1341 7946 244 0,'-15'-3'93'0,"12"3"-72"0,-1 3 0 16,8 1-4-16,3 5-4 15,0 3 3-15,7 1-1 16,4 6 4-16,10 0-11 15,0-1 0-15,11-5 2 0,17-7 0 16,1-6 4-16,3-9 2 16,-11-7-1-16,1-6 1 15,-4-6 0-15,-11-3-4 16,-3-7 0-16,-4-3-3 16,-4-12 2-16,-6-16-4 15,-11 3-2-15,-10-3-2 0,-11 10-3 16,-18 2-2-1,-18 7 1-15,-13 6-1 0,-8 10 0 16,15 18 0-16,-1 7-2 16,19 15 0-16,9-3 3 15,12 6-27-15,17 1-8 16,17-1-35-16,15-6-13 16,3 4-45-1</inkml:trace>
  <inkml:trace contextRef="#ctx0" brushRef="#br0" timeOffset="3015.32">2498 7617 208 0,'-11'6'77'0,"8"-6"-60"0,-1 0 13 0,4 0 3 16,0 0-8-16,0 0 0 15,7 0-1-15,4 0 0 16,10 4-13-16,4-4 7 0,3 6 4 16,11-3-5-16,3 6-2 0,-7-2-2 15,4-1 1-15,3 0-7 16,-6 0-2-16,2 1 1 15,-2-1 3-15,2-3-4 16,-9 0-1-16,-1 0 0 16,-7 1 2-16,0-1-5 15,-7-3-3-15,-3 0 3 16,-4 0 3-16,-7 0-19 16,0 0-7-16,0-7-40 15,4 1-17-15,3 0-65 16</inkml:trace>
  <inkml:trace contextRef="#ctx0" brushRef="#br0" timeOffset="3469.36">3422 7159 232 0,'-4'-22'88'0,"4"10"-69"0,0 9 13 16,0 3 0-16,4 0-2 16,-1 3 2-16,5 19-4 15,-1 3-3-15,0 6-13 16,0 7-1-16,0 9 2 0,-4 19-5 16,1 18 0-16,-1-2-4 15,-3-4-3-15,0-2 0 16,4 2-1-16,-1 7 0 15,1-10 0-15,3-9 0 16,0-10 2-16,0-12-3 16,4-13-2-16,-4-2-47 0,-4-14-19 15,1-12-75 1</inkml:trace>
  <inkml:trace contextRef="#ctx0" brushRef="#br0" timeOffset="3812.23">3775 6805 240 0,'21'-25'90'0,"-7"19"-70"0,7 3 15 0,-7 6 2 0,11 6-6 16,10 10-1-16,1 6-5 15,2 22-2 1,8 19-12-16,-11 12 11 0,-3 1 5 0,-4-4 1 16,-3 13 3-16,-14 9-11 15,-11 6-2-15,-11-12-8 16,-14-6-4-16,-6 12-6 16,-8 0 0-16,7-6 0 15,-7-9 2-15,11-13-19 16,3-13-6-16,11-9-34 15,0-12-14-15,0-13-60 16,14-13-61 0,11-15 66-16</inkml:trace>
  <inkml:trace contextRef="#ctx0" brushRef="#br0" timeOffset="4155.43">4791 6476 296 0,'-11'-16'110'0,"4"16"-86"0,-14 6 13 0,14-2 0 0,-7 14-14 16,-4 17 0-16,-10 18-3 15,3 16 2-15,-10 6-12 16,-4 38 10-16,0 13 3 0,-3 21-9 16,7 16-3-16,6 0-7 15,8 3-3-15,14-3 0 16,7-28-1-16,7-22-3 16,18-16 2-16,10-9-23 15,8-19-10-15,-8-6-24 16,0-19-9-16,-3-10-85 15</inkml:trace>
  <inkml:trace contextRef="#ctx0" brushRef="#br0" timeOffset="4423.08">5080 7078 236 0,'0'-25'88'16,"0"22"-69"-16,4-1 19 0,-4 4 4 0</inkml:trace>
  <inkml:trace contextRef="#ctx0" brushRef="#br0" timeOffset="4591.82">5091 7059 489 0,'7'28'51'0,"0"10"-27"16,0 18-1-16,0 10-2 0,0 41-3 15,-4 12 0-15,-3 25-10 16,0 19-5-16,4-6 0 15,-1 15 0-15,5-18-10 16,-5-19-3-16,1-29-11 16,-1-21-4-16,1-25-33 15,-1-13-12-15,1-25-79 16</inkml:trace>
  <inkml:trace contextRef="#ctx0" brushRef="#br0" timeOffset="4968.97">5059 7473 288 0,'-28'34'110'0,"31"-9"-86"0,8 16 7 0,3-25-2 0,11 3-7 15,6 0 1-15,12-4-3 16,-5 1-1-16,15-4-10 15,4-8 3-15,3-8 2 0,-4-11 1 16,-3-13 4-16,-3-13-7 16,-15-3 1-16,0-6-8 15,-14 0-1-15,-7-10-2 16,-14-15 1-16,-14-4 0 16,-18 7 1-16,-17 3-2 15,-11 7-2-15,0 15-2 16,-3 15-1-16,3 16-1 15,0 10 3-15,17 12-2 16,19 13-1-16,13 13-22 16,18 8-10-16,11 4-43 15,21-3-19-15,17-3-46 16</inkml:trace>
  <inkml:trace contextRef="#ctx0" brushRef="#br0" timeOffset="5209.45">5870 7442 376 0,'-21'0'140'0,"28"0"-109"0,4 0 0 0,3-4-6 0,14-2-13 15,4 0 1-15,14-4-10 16,3 1-2-1,-3 0-1-15,0-1 0 0,0 4 0 16,-8 0 0-16,-2 6 2 0,-5 6-41 16,-9 0-18-16,-1 7-106 15</inkml:trace>
  <inkml:trace contextRef="#ctx0" brushRef="#br0" timeOffset="5535.94">6699 6655 356 0,'7'-35'132'0,"-3"32"-103"0,3 15 16 0,-4 1 0 16,4 12-16-16,1 10-5 16,-1 18-7-16,-4 16-3 15,4 25-8-15,0 6-4 0,0 7 1 16,7 28-4-16,-7-10 0 16,8-12-15-16,-5-13-6 15,4-9-16-15,-3-9-4 16,-1-13-12-16,-3-22-4 15,4-10-86 1</inkml:trace>
  <inkml:trace contextRef="#ctx0" brushRef="#br0" timeOffset="5852.14">7059 6382 336 0,'28'-10'126'0,"-10"23"-98"0,7 15 14 16,-11-9 2-16,3 19-10 15,8 21 3-15,7 13-8 0,10 10-1 16,11 31-15 0,4 12-6-16,-1 4 0 0,-3 12 5 0,-4-3 4 15,-17-7-4-15,-11-11 1 16,-10-1-6-16,-15 0 1 15,-17-13-5-15,-14-18-2 16,-11-6-7-16,-7-13-4 16,0-16-34-16,11-9-14 15,7-10-25-15,13-15-11 16,-2-3-70 0</inkml:trace>
  <inkml:trace contextRef="#ctx0" brushRef="#br0" timeOffset="7009.47">10890 6680 200 0,'11'-47'74'0,"-8"25"-58"0,1-7 14 16,-4 14 1-16,0 5-5 16,-4 1 2-16,-6 3-5 15,-8 9-2-15,-7 12-11 16,-10 17 9-16,-7 15 7 0,0 6-5 16,-1 10-2-16,4 18-3 15,1 29 0-15,2 6-4 16,5 25-2-16,6 4-6 15,11-4-3-15,14-3 2 0,10 3 0 16,15-22-1-16,17-16-2 16,18-18 3-16,4-13 0 15,-4-6-1-15,-7-16 1 16,-7-9-22-16,-11-13-7 16,-7-9-33-16,-7-10-15 15,-3-6-67 1</inkml:trace>
  <inkml:trace contextRef="#ctx0" brushRef="#br0" timeOffset="8244.27">11412 7445 216 0,'4'-25'82'0,"-1"9"-64"0,1 0 13 0,-1 4 3 16,1 2-7-16,0 7 1 16,-1-3-4-16,4 6-1 15,0 9-12-15,0 23 4 0,0 18 5 16,0 19-7-16,-3 9 0 15,-1 13-5-15,1 16-3 16,-1-4-2-16,1 1-3 16,0-10 1-16,-1 0 1 15,1-10-1-15,-1-11 2 16,4-20-44-16,0-15-17 16,0-23-90-16</inkml:trace>
  <inkml:trace contextRef="#ctx0" brushRef="#br0" timeOffset="8630.43">11370 7511 260 0,'-18'43'99'0,"15"-14"-77"0,-1 15 4 0,8-29 0 16,3 4-6-1,4-3 0-15,6-1-2 16,8 1-1-16,3 0-9 0,11-7 1 0,14 1 4 16,7-1-7-16,0-9-1 15,-4-3 6-15,-3-13 2 16,-4-6 0-16,-6-15 0 16,-8-10-3-16,-10 3-1 15,-8-3-3-15,-10 0-1 16,-10-4-3-16,-11-2 1 15,-14-10-2-15,-15 1-1 16,-13 5-2-16,-1 13 1 16,8 16-1-16,7 12-2 15,6 13-2-15,12 6 1 16,10 7-15-16,10 9-6 16,18-7-29-16,18 1-10 15,14-1-76 1</inkml:trace>
  <inkml:trace contextRef="#ctx0" brushRef="#br0" timeOffset="11166.57">12185 7357 280 0,'-14'6'107'0,"14"-6"-83"0,3 3 10 16,4-3 0-16,4 0-4 15,7 0 2-15,10 0-4 16,4 0-3-16,6 0-13 16,5 0-1-16,6 0 0 0,8 0-4 15,-1 0-2-15,0 0-2 16,-3 7 0-16,-14-4 0 16,0 6 1-16,-4-3-5 15,-6 1-1-15,-8-4-10 0,-4 0-3 16,-3-3-41-16,-3-3-17 15,-4 0-82 1</inkml:trace>
  <inkml:trace contextRef="#ctx0" brushRef="#br0" timeOffset="11468.88">12492 7103 264 0,'-18'-28'101'0,"18"21"-78"0,0 4 17 0,0 3 3 0,0 0-14 16,0 7-5-16,0 8-2 15,0 13 0-15,4 7-12 16,-1 6-1-16,-3-1 1 0,0 17-6 15,0 3 0-15,4 15-2 16,-1-6 1-16,4-7-29 16,0-8-11-16,1-10-31 15,2-7-12-15,4-9-50 16</inkml:trace>
  <inkml:trace contextRef="#ctx0" brushRef="#br0" timeOffset="11858.12">12883 6999 240 0,'11'-18'90'0,"3"18"-70"0,4-10 17 0,-8 10 4 15,12-3-7-15,9-3 1 16,8 6-7-16,7 0 0 15,3 9-16-15,-3 10 9 0,-7 12 2 0,-7 7 4 16,-8 6 3-16,-9 0-5 16,-12 0-1-16,-10-4-7 15,-11 4-2-15,-6 0-7 16,-8 3-3-16,0 13-2 16,4-7 0-16,7 0-7 15,7-9 1-15,10-6 3 16,11-7 2-16,14-6-3 15,11-6-1-15,3-3 1 16,1-7 0-16,-5-2-2 16,-2-4 2-16,-5-3-32 15,-2 0-13-15,-5-3-41 16,1-4-17-16,3-2-55 16</inkml:trace>
  <inkml:trace contextRef="#ctx0" brushRef="#br0" timeOffset="12157.41">13607 6789 292 0,'3'-22'110'0,"11"16"-86"0,7 9 16 0,-6 0 0 0,6 7-7 15,3 9 1-15,5 9-8 16,-5 19-2-16,-6 6-13 16,-4-9 4-16,4 38 5 0,-1 43 0 15,-3 4 0-15,-6-7-8 16,-8-16-5 0,-8-11-4-16,-2-11-3 0,-1-9-21 15,1-15-11-15,3-19-44 16,3-13-16-16,4-15-73 15</inkml:trace>
  <inkml:trace contextRef="#ctx0" brushRef="#br0" timeOffset="12549.46">14640 6586 284 0,'-21'-41'107'0,"21"41"-83"0,-14-13 19 0,14 10 6 15,-11 6-18-15,1 0-5 16,-11 19-9-16,3-3-1 15,-10 25-9-15,3-6 9 0,-14 34 6 16,8-16 2-16,-26 60 3 16,11-28-13-16,-7 69-5 15,0 18-4-15,18-24-1 0,18-10-2 16,17-16-2-16,14-18-2 16,7-19 1-16,3-19-4 15,1-16 1-15,-4-12-36 16,1-10-15-16,-5-12-65 15,4-10-28-15,-3-12 12 16</inkml:trace>
  <inkml:trace contextRef="#ctx0" brushRef="#br0" timeOffset="12892.83">14647 7181 288 0,'4'-47'110'0,"-4"47"-86"0,10-19 16 0,-2 16 2 15,-1 3-10-15,0 13-1 16,3 12-6-16,-3 9-2 15,0 13-12-15,0-12-2 0,0 65 1 0,-3 7-6 16,-1 0 0-16,-3 18 0 16,-3 0 0-16,-4-12-7 15,0-16-2 1,3-18-14-16,1-7-5 16,3-28-14-16,0-7-4 0,3-15-50 15,1-12-20-15,-4-13-8 16</inkml:trace>
  <inkml:trace contextRef="#ctx0" brushRef="#br0" timeOffset="13238.11">14686 7420 300 0,'-17'9'112'0,"17"0"-87"0,3 7 2 0,4-6-6 16,7 5-3-16,4 4 3 15,7 0-2-15,6 0 0 16,12-7-10-16,10-6 3 0,3-6 4 16,4-9-2-16,-7-7 2 15,-7-12-3-15,-7 0 2 16,-11-3-6-16,-11-1-1 16,-2 7-2-16,-19-31 1 15,4 12-4-15,-28-22 0 16,7 13-1-16,-25-1-2 15,10 14 3-15,-13 8 0 16,7 7-1-16,3 13-2 16,7-1-4-16,4 26 0 0,7-7-29 15,10 19-11-15,4-3-21 16,11 6-8-16,-1-6-77 16</inkml:trace>
  <inkml:trace contextRef="#ctx0" brushRef="#br0" timeOffset="13499.34">15416 7329 272 0,'-14'-3'101'0,"14"3"-78"0,4-4 24 16,-4 4 7-16,7 0-8 15,-4 0-2-15,12-3-17 0,-1 3-6 16,17-3-12-16,-6 0-4 0,17 0-1 16,-6 0-5-16,2 3-1 15,-6 0-2-15,0 0 3 16,-4 0-49-16,-3 3-20 16,-4 0-93-1</inkml:trace>
  <inkml:trace contextRef="#ctx0" brushRef="#br0" timeOffset="14920.62">16129 6937 200 0,'0'-16'77'0,"0"16"-60"0,7-19 19 0,-3 16 5 0,3-6-4 16,-4 2 3-16,4-2 0 16,-3 0 0-16,3 6-22 15,-4-4 7-15,1 7 5 0,-1 0-3 16,-3 16 1-16,0-4-6 15,-3 32-4-15,-1-9-6 16,-10 31-2-16,4-16-2 16,-4 35 0-16,3-26-4 15,7 38-3-15,1-18 2 16,10 2 0-16,0-15-1 16,7-3-2-16,7 18-2 15,-7-18 1-15,1-16-15 16,-8-12-4-16,-4-10-45 15,-3-16-18-15,-3 0-94 16</inkml:trace>
  <inkml:trace contextRef="#ctx0" brushRef="#br0" timeOffset="15250.7">16337 6429 352 0,'21'12'132'0,"-21"-12"-103"0,71 47 16 0,-61-40 0 16,22 37-8-16,-4-10 3 0,11 32-13 16,-7-16-5-1,14 60-12-15,-11-26-2 0,11 45-1 0,-11-29-3 16,-10 38-1-16,-14 32 1 15,-11-51 2-15,0-31-3 16,-22 28-2-16,5-29-3 16,-22 1-1-16,7-22-25 15,-10 0-11-15,-11 0-27 16,11-13-8-16,6-15-38 16,15-10-16-16,4-3 6 15</inkml:trace>
  <inkml:trace contextRef="#ctx0" brushRef="#br0" timeOffset="16420.77">2304 11555 200 0,'7'-72'77'0,"3"41"-60"0,8-22 10 0,-4 27 4 16,-3 1-4-16,-1 0 2 16,8 3-5-16,-8 7-1 15,1 8-12-15,-4 20 11 0,-3 28 5 16,-4 25-8-16,0 15-1 16,-4 29-6-16,-3 25 0 15,-4-1-5-15,-3 30 1 16,-7-8-3-16,0-11 0 15,-4-1 8-15,11-13 3 16,11-18-3-16,3-25-3 16,7-16-5-16,14-18-2 15,21-20 1-15,22-9 0 0,24-15-2 16,-3-10 1-16,13-7-2 16,15-2-1-16,-7-1 1 15,-7 4 1-15,-22 3-21 16,-6 3-7-16,-11 0-51 15,-4-6-22-15,-10-4-53 16</inkml:trace>
  <inkml:trace contextRef="#ctx0" brushRef="#br0" timeOffset="16840.73">4371 11838 228 0,'3'-76'88'0,"1"48"-69"0,0-10 11 0,-4 20 1 15,0-7-8-15,-4-10 1 16,-3 1 4-16,-7-4 5 0,-7 3-18 15,-8 4 7-15,-9 12 2 0,-26 22-6 16,-6 22-3-16,-5 16-8 16,-6 19-3-16,-14 43-2 15,0 16-2-15,3 32 7 16,22 6 5-16,20-7-6 16,36-2-1-16,35-7 1 15,29-22 1-15,17-31-3 16,31-10-1-16,15-22 1 15,-3-12 2-15,3-9-3 16,3-13-2-16,-10-10-18 16,-14-12-6-16,-11-9-55 15,-18-13-24-15,4-6-51 16</inkml:trace>
  <inkml:trace contextRef="#ctx0" brushRef="#br0" timeOffset="17128.08">5098 11358 312 0,'-25'-38'115'0,"25"26"-89"0,3-1 10 0,-3 13-2 15,8 0-8-15,2 9-1 0,4 23-2 16,4 21-3-16,3 16-10 15,-3 22 2-15,-4 31 4 0,3 10-8 16,1 19-2 0,-4 5-6-16,0-15-1 15,0-12-4-15,1-7 1 0,-5-21-18 16,1-17-8-16,-8-24-28 16,4-26-14-16,0-24-78 15</inkml:trace>
  <inkml:trace contextRef="#ctx0" brushRef="#br0" timeOffset="17456.64">5179 11167 304 0,'10'-16'112'0,"1"22"-87"0,14 10 9 0,-11-7-4 16,7 10-10-16,11 3 1 15,14 28-3-15,17 16 0 16,1 16-9-16,6-1 10 0,-3 35 7 16,11 9 1-16,3-9 2 15,-7 4-8-15,-11-1 0 16,-27-13-3-16,-22-15 0 16,-25-15-3-16,-13-4-1 15,-19-19-6-15,-6-6-3 16,-18-6-5-16,-11-10 0 15,-3 0-2-15,11-9 0 0,2-6-18 16,16-3-7 0,2-4-35-16,18-3-12 0,15-3-118 15</inkml:trace>
  <inkml:trace contextRef="#ctx0" brushRef="#br0" timeOffset="17992.34">6724 11624 312 0,'-4'-6'118'0,"8"6"-92"0,-1 6 15 15,5-3 0-15,2-3-12 16,11 10-2-16,11-4-15 16,14 0-8-16,14 4-2 15,-7-1-2-15,3 4 0 0,-6 2-33 16,-5 4-15-16,1 6-111 16</inkml:trace>
  <inkml:trace contextRef="#ctx0" brushRef="#br0" timeOffset="18164.31">6787 12189 296 0,'-3'15'110'0,"28"-15"-86"0,28-3 0 0,-11 0-6 16,7-6-13-16,15-1-1 15,13 1-4-15,8 3-1 16,-4 2 1-16,-10 4-25 0,-8 4-8 15,-6 2-91 1</inkml:trace>
  <inkml:trace contextRef="#ctx0" brushRef="#br0" timeOffset="18883.97">8590 10887 244 0,'4'-34'93'0,"-4"28"-72"0,-4-4 11 16,4 10 3-16,-3 10-10 0,-4 9-2 16,-8 24 2-16,-6 17 1 15,-3 18-13-15,-5 45 1 0,-2 8 2 16,-1 39-6-16,4 8-1 15,-1 23-3-15,5 9-1 16,6-6-6 0,15 0 1-16,10-32 0 0,14-28 2 15,14-12-8-15,4-25-3 16,0-23-31-16,-1-24-11 16,1-22-89-1,4-20-47-15,-5-8 88 16</inkml:trace>
  <inkml:trace contextRef="#ctx0" brushRef="#br0" timeOffset="19213.81">8858 11866 252 0,'4'-88'93'0,"3"63"-72"0,3 6 14 16,-6 10 0-16,3 6-12 15,0 6 0-15,0 12-5 16,0 26 0-16,0 25-9 16,4 15 1-16,-1 23 3 0,1 28-7 15,0 12-3-15,-4 31-2 16,0 1-1-16,0 9 0 0,-4-13 0 15,1-12-7-15,-1-25 0 16,1-19-15-16,-1-28-3 16,4-28-16-16,4-26-6 15,3-21-79 1</inkml:trace>
  <inkml:trace contextRef="#ctx0" brushRef="#br0" timeOffset="19570.65">8968 12117 272 0,'-18'22'101'0,"14"-1"-78"0,8 14 2 0,3-19-3 16,7 9-3-16,7 3 3 0,8 0-1 15,9-3-1-15,19-6-10 16,13-10 2-16,8-9 2 0,-4-9 1 15,-3-10 4-15,-4-6-5 16,-7-6 2-16,-7-7-3 16,-11-12 0-16,-17-16-5 15,-22-6-3-15,-14 0-2 16,-10-6 0-16,-14-10-4 16,-21-6 0-16,-18 9 1 15,-1 19 0-15,12 22-3 16,10 19 2-16,11 13-12 0,13 12-5 15,15 3-32-15,18 12-13 16,21-2-82 0,13-13-51-16,8 6 89 15</inkml:trace>
  <inkml:trace contextRef="#ctx0" brushRef="#br0" timeOffset="20309.59">10276 11442 232 0,'-10'-40'88'0,"10"27"-69"0,0 1 13 15,0 8 0-15,3-2-8 16,4 12-2-16,4 10-1 16,3 16 1-16,4 11-12 15,-4 11 3-15,0 8 3 0,0 26-4 16,-3 6-2-16,-1 3-8 16,1 4-1-16,-4-4-1 15,0 0 2-15,0-15-1 16,0-10-1-16,0-22-24 15,0-19-11-15,-3-21-53 16,-1-10-21-16,-6-13-3 16</inkml:trace>
  <inkml:trace contextRef="#ctx0" brushRef="#br0" timeOffset="20537.13">10058 11944 300 0,'10'28'112'0,"8"-18"-87"0,17 2 4 0,-7-12-2 15,18 0-12-15,11-3 2 0,6-6-10 16,1-1-4-16,6 4-2 16,1 3-1-16,-4 3 0 0,-7 0-16 15,-7 3-6 1,-7 0-33-16,-8 0-15 15,-9-3-51 1</inkml:trace>
  <inkml:trace contextRef="#ctx0" brushRef="#br0" timeOffset="21045.56">10915 11493 212 0,'-11'-19'79'0,"11"9"-61"0,4-2 15 0,-1 6 3 16,1-4-9-16,3-2-3 15,7-4-1-15,4 0 2 16,3 1-13-16,7-4 6 0,14 9 5 16,11 7-1-16,7 6-1 15,0 22 0-15,-7 10-1 16,-7 9-3-16,-11 6 2 16,-10 3-6-16,-11 7-3 15,-7 9-3-15,-14 9 0 0,-10 1-4 16,-15-4 0-16,-7-9-1 15,0-4-2-15,4 1-2 16,7-3 1-16,7-4 3 16,17-6 1-16,18-9 1 15,14-6 0-15,11-13-5 16,7-13 1-16,0-9 0 16,3-9 2-16,4 2-3 15,-3-5 0-15,-5-1-37 16,-6 1-16-16,-7 2-31 15,0 1-9-15,-8 3-49 16</inkml:trace>
  <inkml:trace contextRef="#ctx0" brushRef="#br0" timeOffset="21824.15">11730 10906 264 0,'7'-22'101'0,"7"19"-78"16,14 9 15-16,-10 4 4 0,7 18-3 15,3 16 1-15,7 12-6 16,4 17-1-16,14 43-19 16,3 0 3-16,4 9 1 0,-3 19-8 15,-8 0-1-15,-10-9-1 16,-11 6 2-16,-14-12-5 16,-14-13-1-16,-14-9-2 15,-11-13 1-15,-6-10-4 16,-1-12 0-16,0-12-19 15,7-22-9-15,4-16-18 16,7-13-9-16,7-9-20 16,4-9-7-16,6-7-49 15</inkml:trace>
  <inkml:trace contextRef="#ctx0" brushRef="#br0" timeOffset="22622.38">13194 10743 220 0,'0'-12'85'0,"-4"9"-66"0,1-4 10 16,-1 4-1-16,1 3-8 15,-4 0 1-15,-4 3-1 16,-6 7 0-16,-5 9-11 16,-6 24 6-16,-4 30 4 0,1 14-8 15,-5 29-1-15,-2 25-2 16,-5 13 0-16,1 28-7 15,10-13 0-15,14 13 1 16,18-9 1-16,15-29-4 16,9-22 1-16,12-15 0 15,13-16 0-15,7-13-3 16,1-9 0-16,-8-19-36 0,-6-15-16 16,-8-17-82-1</inkml:trace>
  <inkml:trace contextRef="#ctx0" brushRef="#br0" timeOffset="23178.73">13543 11330 240 0,'4'-16'90'0,"-1"10"-70"0,4 2 4 16,-7 4-3-16,0 0-9 15,4 0-2-15,-1 0-1 16,1 0 1-16,-4 0-5 16,0 0 8-16,3 0 6 0,-3 4-4 15,0-1 2-15,0 3-6 16,0 3 1-16,0 1-7 0,0 2-3 16,0 4 1-16,0 6 0 15,0 0 1-15,0 3 2 16,4 6 6-1,-4 4 2-15,0 9-3 0,0 9 1 16,0 35-3-16,3 15 0 16,4 7-3-16,4 28-1 15,3 0-6-15,0-9 1 16,4 5 0-16,0 1 2 16,-1-9-3-16,-3-20 0 15,-3-18-12-15,-8 0-5 16,-6-13-19-16,-8-3-9 15,-3-18-13-15,0-11-3 0,4-21-62 16</inkml:trace>
  <inkml:trace contextRef="#ctx0" brushRef="#br0" timeOffset="23583.05">13543 11784 236 0,'-42'35'88'0,"31"-13"-69"0,1 15 11 0,6-18-2 16,4 3-8 0,4 3 1-16,6 0 1 0,11 0 1 15,11-6-12-15,10 6 2 0,8-6 3 16,3-6-4-16,7-4 1 15,3-6-2-15,8-9 1 16,-1-16 0-16,-3-19 2 16,-7-9-3-16,-14-3 1 15,-10-7-3-15,-19-3 0 16,-17-18-5-16,-21-16-1 16,-18 6-1-16,-7 0-2 15,-7 3-2-15,-3 19 1 16,-8 13-1-16,1 21-2 15,7 16 0-15,10 16 0 16,7 9-19-16,21 7-8 16,18 6-24-16,18 6-10 15,17 6-78-15</inkml:trace>
  <inkml:trace contextRef="#ctx0" brushRef="#br0" timeOffset="23891.17">14531 11706 348 0,'-4'0'132'0,"19"-3"-103"0,9 0-4 0,-3-1-9 15,11 4-10-15,3 0-1 16,8 0-6-16,-1 0 1 16,7 0 0-16,1 0 0 0,-4 4 0 15,-4-1-7-15,-3 0 0 16,-4 0-32-16,-7 0-12 16,-3 0-78-1,-4 4-44-15,-7-4 81 16</inkml:trace>
  <inkml:trace contextRef="#ctx0" brushRef="#br0" timeOffset="24213.44">15311 11185 328 0,'-11'16'123'0,"11"3"-95"0,0 12 5 16,0-12-3-16,4 19-8 16,-1 12-1-16,4 13-7 0,4-1-1 15,-1 10-8-15,4 10-1 0,8 12 0 16,2-6-2-16,4-4 1 15,1-8-4-15,-5-11-2 16,-2-5-29-16,-5-10-14 16,-6-12-23-16,-4-10-7 15,-4-6-54 1</inkml:trace>
  <inkml:trace contextRef="#ctx0" brushRef="#br0" timeOffset="24541.77">15490 10797 240 0,'8'-76'90'0,"6"67"-70"0,17-1 19 16,-13 10 5-16,10 10-10 16,4 9-2-16,3 15-1 15,8 19 3-15,6 16-19 16,11 7 7-16,7 24 5 0,0 29-2 15,-3-4 0-15,-8 4-5 16,-10 9-2-16,-11-10-8 16,-10-9-2-16,-15-3-2 15,-10-3 1-15,-14-3-4 16,-10-16 0-16,-8-13-14 16,-7-12-8-16,4-9-19 15,3-10-6-15,4-9-17 0,3-7-6 16,7-2-193 15,11-7 117-31</inkml:trace>
  <inkml:trace contextRef="#ctx0" brushRef="#br0" timeOffset="-54505.56">16792 11003 188 0,'0'-15'71'0,"4"-1"-55"0,3-3 15 0,-4 10 5 0,1 0-7 16,-1-4-2-16,1 0 0 16,-4 1 2-16,0 2-15 15,0 1 5-15,-4 6 4 0,-3 6-6 16,-3 10 1-16,-8 15 0 15,-3 13 1-15,-4 12-2 16,-10 6 0-16,-4 36-5 16,-7 14 0-16,0 7-1 15,4 29 3-15,10-4-7 16,11-10-2-16,18 4-3 16,17 0 1-16,14-16 2 15,7-15 4-15,4-17-2 0,0-11-2 16,-4-11-2-16,-3-8 0 15,-7-7 0-15,-4-12 1 16,-7-10-2-16,-4-6-2 16,-2-6-19-16,-1-4-8 15,-4-3-19-15,1-5-9 16,-1-8-23-16,4-2-11 16,7-6-47-1</inkml:trace>
  <inkml:trace contextRef="#ctx0" brushRef="#br0" timeOffset="-54022.94">17071 11643 264 0,'-7'-9'99'0,"7"2"-77"0,0 7 18 16,0 0 4-16,3-3-14 0,-3 3-3 15,7 0 0-15,1 3 0 16,-1 16-14-16,-4 13 3 0,1 30 2 16,-4 23-2-16,-4 12 1 15,-3 22-9-15,-4 10-3 16,1-16-3-16,-1-7 1 15,1 1-4-15,3-7 0 16,3-9-19-16,4-16-7 16,4-18-19-16,3-13-9 15,0-16-41-15,3-19-18 16,1-12-4-16</inkml:trace>
  <inkml:trace contextRef="#ctx0" brushRef="#br0" timeOffset="-53634.75">17029 11850 284 0,'-36'6'107'0,"26"-3"-83"0,-1 13 4 16,8-13-2-16,3 7-2 0,7 9 5 15,3 2-6-15,11 8-4 16,11-4-11-16,3-3-1 15,8 3 3-15,6-6 3 0,11-7 2 16,7-6 3-16,0-9 1 16,-7-12-4-16,-7-14 1 15,-4-8-5-15,-13-7-1 16,-12-6-2-16,-9 3 2 16,-12-7-5-16,-13-18-1 15,-19-19-2-15,-13 4-2 16,-11 11 1-16,4 14-1 15,-1 11 0-15,1 26 0 16,3 13-3-16,7 12 2 16,11 19-15-16,14 15-6 15,10 7-22-15,11 3-10 16,11 0-31-16,17 6-13 0,11 3-41 16</inkml:trace>
  <inkml:trace contextRef="#ctx0" brushRef="#br0" timeOffset="-53392.46">17734 11803 372 0,'-21'3'140'0,"21"-3"-109"0,7-3 0 0,4 0-8 15,17-3-5-15,18-4 1 16,14 1-8-16,3 3-4 15,1-1-4-15,-1 7-3 16,1 0 1-16,-4 0-8 0,-7 10 0 16,-8 2-37-16,-6 1-13 15,-3 2-72 1,-5 4-68-16,-6 0 71 16</inkml:trace>
  <inkml:trace contextRef="#ctx0" brushRef="#br0" timeOffset="-53061.73">18549 11289 280 0,'-11'-22'107'0,"15"16"-83"0,0-4 21 0,-1 10 5 0,8 0-10 15,-1 0 2-15,4 13-2 16,0 6 2-16,4 18-23 16,0 20 7-16,3 15 2 0,-3 9-11 15,-1 35-4-15,-3 7-8 16,-3-4-2-16,-8 6-3 16,-3 1-1-16,-3-23-8 15,-4-18-4-15,0-16-13 16,0-19-4-16,0-13-19 15,0-15-9-15,0-6-11 16,-4-16-5-16,4-16-69 16</inkml:trace>
  <inkml:trace contextRef="#ctx0" brushRef="#br0" timeOffset="-52728.88">19099 10988 340 0,'15'-28'129'0,"-15"28"-100"0,21-16 11 0,-18 13-2 0,11 15 1 16,-3-2 5-16,14 37-6 15,-4-13 0-15,11 73-22 16,-8-26-5-16,15 79-3 0,-11-37-4 15,11 49-1-15,0 48 5 16,-11-39 3-16,-14-33-4 16,-14-13 1-16,-10-10-7 15,-12-15-3-15,-2-16-24 16,-1-22-7-16,4-16-24 16,3-12-6-16,1-16-18 15,-1 1-6-15,7-14-63 16</inkml:trace>
  <inkml:trace contextRef="#ctx0" brushRef="#br0" timeOffset="-51064.29">5877 2688 236 0,'-10'0'90'0,"10"0"-70"0,-7 3 8 0,7 4-2 16,-4 2-8-16,1 4 0 15,-1 5-2-15,1 11 0 16,3-11-8-16,0 1-1 0,3-3 3 0,4-4 0 15,4 1 2 1,-1-13-2-16,4 9 1 0,4-18 0 16,-11 0 3-16,0-4-5 15,0-6-3-15,-7-3 1 16,-3 0 2-16,-4 0 0 16,0 10 0-16,-4-4-3 15,-7 13 1-15,4 6-4 16,0 16 0-16,0 9-1 15,3-3-2-15,1 3 1 16,3-2-1-16,7-8 0 16,0 7 2-16,7-6-1 15,7-12 2-15,4-4 2 0,-1-3 4 16,4-7 2-16,1-2 3 16,-15 0-3-16,0-4-1 15,-7 4-6-15,-7 2-1 16,0 7-6-1,-4 10-2-15,-3-4-45 0,7 3-16 16,7-5-112 0</inkml:trace>
  <inkml:trace contextRef="#ctx0" brushRef="#br0" timeOffset="-50582.42">6368 1688 300 0,'-22'-13'112'0,"19"7"-87"0,-8 6 15 0,8 0 1 16,-1 0-8-16,-3 10 1 15,0 8-8-15,0 20-2 16,0 9-13-16,4 13 0 0,-1 12 2 15,1 28-5-15,3 16 0 16,3 3-4-16,8 25-1 16,10-2-1-16,7-14 1 15,4-6-2-15,7-2-1 16,-1-20-2-16,1-19-1 16,0-15-9-16,-11-19-5 15,0-15-22-15,-3-7-8 16,-7-16-39-16,3-18-17 15,-7-7-32 1</inkml:trace>
  <inkml:trace contextRef="#ctx0" brushRef="#br0" timeOffset="-50253.04">6653 2117 296 0,'4'-3'110'0,"-1"3"-86"0,1 7 16 0,0 2 2 15,-1 7-14-15,4 18-4 16,0 10-5-16,0 19-2 15,4 9-9-15,3 19-1 16,0 25 0-16,4-13-3 0,-1-5-3 16,4-4-7-16,1-3-1 15,-1-13-17-15,-4-15-4 16,1-13-19-16,-4-25-8 16,0-13-85-1</inkml:trace>
  <inkml:trace contextRef="#ctx0" brushRef="#br0" timeOffset="-49895.19">6653 2469 288 0,'-17'18'107'0,"17"-11"-83"0,3-1 4 16,8-3-4-16,-1 7-5 15,1-10 3-15,10 3-8 16,7 3-3-16,8-6-6 16,6-6 9-16,4 3 6 0,-4-13 3 15,-3-3 1-15,-7-9-2 16,-8-10-2-16,-9-6-6 0,-12-3-1 16,-13 3-6-16,-12 1-2 15,-13-1-2 1,-4 0 0-16,0-10-4 0,4 17 0 15,3 12-1-15,8 9 0 16,6 7-9-16,4 9-3 16,7 0-24-16,7 9-10 15,7 0-24-15,7 1-7 16,14 2-64 0</inkml:trace>
  <inkml:trace contextRef="#ctx0" brushRef="#br0" timeOffset="-49463.71">7225 2174 268 0,'-11'0'101'0,"11"0"-78"0,0 0 17 0,4 0 3 16,3 0-10-16,3-3-2 15,8 0-13-15,10 0-4 16,1-1-8-16,6 1-4 0,0 0 1 16,4 3-7-16,-7-6 1 15,-4 6-67-15,4 6-31 16,-4-3-36-1</inkml:trace>
  <inkml:trace contextRef="#ctx0" brushRef="#br0" timeOffset="-49024.08">7557 1619 316 0,'-15'-6'118'0,"22"6"-92"0,4-7 8 16,-4 4 0-16,4 3-7 16,6 0 4-16,1 0 0 15,0 0 1-15,3 0-17 16,-4 0 4-16,5 0 2 0,-1 0 0 16,-4 0 2-16,-3 3-11 0,1 4-4 15,-5-7-3-15,4 0 1 16,-10 3-3-16,6 0-2 15,19 6-6 1,-8 1 4-16,3-1 2 16,8 1-2-16,-7-1 0 15,3-6 1-15,-3 7 0 16,0-4 0-16,-1-3 0 16,-10-3-3-16,4 0 0 15,0 0-9-15,-4-3-5 16,0-3-5-16,0 6-1 15,-3 0-7-15,-1 0-4 16,4 0-12-16,-10 6-4 16,-1-3 0-16,1-3 4 15,-4 6-79-15,3-3-43 16,4-3 80-16</inkml:trace>
  <inkml:trace contextRef="#ctx0" brushRef="#br0" timeOffset="-48137">7257 1936 244 0,'-4'-10'90'0,"1"4"-70"0,3 3 24 0,0 3 4 0,0 0-3 16,0 0 3-1,0 0-14-15,3 9-3 16,1 1-18-16,3 2 8 0,7 10 5 0,-4 6-10 16,5 10-1-16,2 9-7 15,1 9-3-15,-1 1-5 16,1-4 0-16,0-9 0 15,3-6 0-15,-7-7 0 16,0-3 2-16,-3-12-12 16,-1-3-6-16,-3-4-31 15,0-6-12-15,-7-3-25 16,7 0-10-16,0-6-40 16</inkml:trace>
  <inkml:trace contextRef="#ctx0" brushRef="#br0" timeOffset="-47401.71">7588 1729 244 0,'-10'-3'93'0,"6"-7"-72"16,-3 1 18-16,7 6 3 0,0-4-2 16,-3-2 3-16,-1 0-4 15,4-4-2-15,0 4-20 16,0-7 7-16,0 3 4 0,7 4-4 16,0 3-2-16,4-4-4 15,6 1 1-15,8-4-6 16,7 4 0-16,7 9-2 15,6 0 3-15,5 6 2 16,-1 10 2-16,-3 6 1 0,-7 19 1 16,-4 9 2-16,-7 12 1 15,-6-8-8-15,-5 15-2 16,-10-7-5-16,0 11 0 16,-7 2-5-16,0-3 0 15,-3-12-1-15,-1-10-2 16,1-10 1-16,-1-2-1 15,-6-10 0-15,-1-6 2 16,0-3-3-16,1-3 0 16,3-4 1-16,3-2 2 15,4-1-3-15,7 0-2 16,11-9 2-16,3 0 0 16,4 0 1-16,3-9 2 0,0 0-3 15,4-4 0-15,0 7 1 16,-4-4 0-16,-3 10-3 15,-4 0 0-15,-3 0-25 16,3 0-9-16,0 7-34 16,4-7-15-16,-1-7-14 15,1 4-5-15,3-6-69 16</inkml:trace>
  <inkml:trace contextRef="#ctx0" brushRef="#br0" timeOffset="-46816.33">7976 1265 296 0,'-10'-3'110'0,"3"-4"-86"0,0 4 13 16,7 3 0-16,0-6-3 15,0 3 24 1,10 6-7-16,4 6-27 16,4 16 11-16,7 7 2 0,3 15-2 15,7 12 0-15,7 23-3 16,15 24 2-16,3 4-14 0,0-3-4 15,-7 15-4-15,-7-12 0 16,-8 0-2-16,-6-16-1 16,-7-19-3-16,-7 0 1 15,-4-6-6-15,-4-16-3 16,-3-9-4-16,-7 0-1 16,-7-9-10-16,-3-10-3 15,-4-13-8-15,-1 4 0 16,1-7-18-16,0-5-8 15,4-4-24-15,3-4-11 16,7-2-98 0</inkml:trace>
  <inkml:trace contextRef="#ctx0" brushRef="#br0" timeOffset="-45859.59">8770 1086 212 0,'-7'-25'82'0,"7"15"-64"0,-4-8 22 0,4 8 7 16,-3-5-7-16,-1-1-1 15,-3 0-5-15,-3 4 1 16,-1 5-19-16,1 7 2 0,-4 10 2 16,-1 15 0-16,1 3 3 0,-3 25-2 15,3 32 2-15,3 9-7 16,0 16-1-16,4 25-7 15,7-4 0-15,4-15-5 16,6 7-2-16,5-1 2 16,13-19 0-16,7-15-4 15,7-9-1-15,4-17 3 16,0-15 3-16,-7-9-23 16,-4-13-12-16,-7-6-31 15,-6-10-11-15,-1 1-100 16</inkml:trace>
  <inkml:trace contextRef="#ctx0" brushRef="#br0" timeOffset="-45496.04">9028 1500 320 0,'-4'-3'121'0,"4"3"-95"0,4-3 11 0,-4 3-2 0,3 3-3 15,4 6 4-15,4 10-12 16,-1 9-4-16,4 25-11 15,1 20-4-15,-1 11 1 16,3 10-3-16,1 19 0 0,0-3-3 16,-1 0-1-16,1-23-19 15,0-14-7-15,-1-14-21 16,1-18-8-16,-4-13-96 16,4-15-49-1,-4-17 97-15</inkml:trace>
  <inkml:trace contextRef="#ctx0" brushRef="#br0" timeOffset="-45195.51">9049 1688 308 0,'-14'19'115'0,"14"9"-89"0,3 6 10 0,4-18-2 16,4 3-8-16,-1 0 2 15,8-4 1-15,7-2 5 16,6-7-19-16,8-6 3 0,4-9 2 15,-1-10-2-15,-3-6 1 16,-7-16-4-16,-8 7-1 16,-10-7-4-16,-10 10-1 15,-15-10-5-15,-10 3-3 16,-11 1 0-16,-3 5-1 16,0 7 0-16,7 6 2 15,3 10-6-15,4 6 1 16,3 6-26-16,7 3-8 0,4 4-21 15,7 2-8-15,7 1-113 16</inkml:trace>
  <inkml:trace contextRef="#ctx0" brushRef="#br0" timeOffset="-44975.56">9606 1631 412 0,'14'0'154'0,"4"-3"-120"0,17-9 4 16,-14 9-8-16,11-7-18 15,3 1-4-15,1-1-5 0,-5 4-3 16,-6 0 1 0,-7 3-23-16,-4 3-8 0,-7 0-67 0,0 3-28 15,-7 9-24 1</inkml:trace>
  <inkml:trace contextRef="#ctx0" brushRef="#br0" timeOffset="-44697.73">9977 1149 416 0,'-4'0'154'0,"4"0"-120"0,7 0 10 0,-3 9-4 0,3 0-12 16,3 17 0-16,1 8-13 15,3 10-6-15,4 3-6 16,-1 6-3-16,4 4 3 0,4-4-2 16,0 0-1-16,-1 10-19 15,1-3-10-15,-4-10-18 16,-3-6-9-16,-4-10-27 15,-7-6-10-15,4-18-54 16</inkml:trace>
  <inkml:trace contextRef="#ctx0" brushRef="#br0" timeOffset="-44429.18">10072 860 332 0,'-4'16'123'0,"11"12"-95"0,7 16 14 0,1-28-1 16,9 12 1-16,15 9 7 15,7 20-7-15,7 6-1 16,0 15-23-16,-4-3-4 0,-7-3 0 16,-6 7-6-16,-12-4-2 15,-9 0-3-15,-8-12 0 16,-7-3-22-16,-4-17-7 15,-3-8-29-15,-4-16-12 16,1 6-40-16,3-13-17 0,0-5-20 16</inkml:trace>
  <inkml:trace contextRef="#ctx0" brushRef="#br0" timeOffset="-44099.09">10640 653 324 0,'-11'-37'123'0,"11"37"-95"0,0 0 22 0,0 0 6 15,-3 9-10-15,-1 13-2 16,1 16-8-16,-1 24 0 15,4 7-20-15,4 0-3 0,6 22 1 16,4 22-8-16,7-6-1 16,4-1-3-16,7 10 1 15,0 7-4-15,3-17 0 16,-3-18-21-16,-4-10-10 16,0-18-15-16,-3-7-6 15,-8-21-18-15,1-1-7 16,3-22-79-1</inkml:trace>
  <inkml:trace contextRef="#ctx0" brushRef="#br0" timeOffset="-43678.67">10904 1095 288 0,'-10'0'110'0,"13"0"-86"0,1 3 20 0,-4-3 2 16,7 7-2-16,0-4 1 16,4 6-3-16,3 13-2 15,0 16-21-15,3 21-5 0,1 7 0 16,0 6-8-16,-1 10-1 16,4 12-3-16,4-6 1 15,0-10-2-15,0-15-1 16,-1-4-15-16,-3-15-5 15,4-12-25-15,-7-7-9 16,-4-6-36-16,-4-7-15 0,1-12-37 16</inkml:trace>
  <inkml:trace contextRef="#ctx0" brushRef="#br0" timeOffset="-43362.99">10986 1418 332 0,'-4'10'126'0,"8"-1"-98"0,3 1 3 16,0-10-3-16,7 9-6 16,10-3 4-16,12-3-1 15,6-3 2-15,4-3-15 16,3-12 11-16,-10-4 4 0,-11-10-6 0,-10-11-1 16,-15 5-4-16,-10-9 0 15,-14 7-6-15,-10 2-4 16,-5 4-6-16,-3 3 0 15,8 12 0-15,-1 3 0 16,4 7-3-16,3 6 2 16,4 3-12-16,3 10-7 15,4-4-16-15,7 10-7 16,4-3-4-16,6-7 1 16,4 1-9-16,0-10-6 15,7 0-83 1</inkml:trace>
  <inkml:trace contextRef="#ctx0" brushRef="#br0" timeOffset="-43143.64">11398 1236 332 0,'4'0'126'0,"3"0"-98"0,7 0 17 15,-3-6-1-15,3 3-15 16,3-3-2-16,8-4-18 15,3 1-6-15,-3 3-2 16,-4 3 1-16,-3-4 3 0,-4 4-29 16,-7 3-13-16,-7 0-56 15,7 0-23-15,4 10-19 16</inkml:trace>
  <inkml:trace contextRef="#ctx0" brushRef="#br0" timeOffset="-42820.65">11748 851 368 0,'-8'-7'140'0,"8"14"-109"0,0 2 11 0,4 1-1 0,3-1-10 16,4 16 2-16,3-3-8 15,7 9-3-15,0 4-12 16,4 2-4-16,3 4 0 0,-3 3-5 16,-1 0-3-16,1 6-10 15,-4-6-5 1,-3-6-29-16,-8-4-12 0,-2-15-43 15,-1-3-18-15,3-13-23 16</inkml:trace>
  <inkml:trace contextRef="#ctx0" brushRef="#br0" timeOffset="-42570.41">11917 619 340 0,'10'28'129'0,"5"0"-100"0,13 10 18 0,-11-13 0 16,12 9-3-16,16 20 3 15,12-10-6-15,-1 3-3 16,-6 9-21-16,-11 4-6 0,-11 15-3 16,-14 0-4-16,-11-6-1 15,-10-9-3-15,-7-4-3 16,-10-15-34-16,-1-3-15 15,-3-4-24-15,3-9-8 16,4-3-89 0</inkml:trace>
  <inkml:trace contextRef="#ctx0" brushRef="#br0" timeOffset="-41497.81">9003 2290 260 0,'10'-19'96'0,"1"7"-75"0,10-13 10 16,-10 9-2-16,3-3-6 16,4 0-2-16,6-3 4 15,4-6 4-15,15-10-16 16,13-15 6-16,11-22 2 0,14-13-3 0,36-9 2 15,20-22-5 1,26-7 1-16,13 10-11 0,-7 10-3 16,4 21-4-16,-14-3 0 15,-25 19-40-15,-17 7-19 16,-12 2-93 0,-6 16-55-16,-21 16 93 15</inkml:trace>
  <inkml:trace contextRef="#ctx0" brushRef="#br0" timeOffset="-41064.25">10714 1970 236 0,'-14'0'88'0,"14"-6"-69"0,-4 0 8 0,4-4-1 16,0 7 1-16,4-6 4 15,-1-10-2-15,8-6 2 16,3-7-17-16,11-5 7 0,10-7 3 16,11 0 1-16,10-16 0 15,32-12-6-15,22-25 1 16,17-10-11-16,28-12-3 16,0-12-4-16,4-4 1 15,-7 28-2-15,-25 16 2 16,-29 13-18-16,-16 18-6 15,-19 10-34-15,-17 13-13 16</inkml:trace>
  <inkml:trace contextRef="#ctx0" brushRef="#br0" timeOffset="-40180.11">1542 8388 264 0,'3'-3'101'0,"8"-3"-78"0,10 3-5 0,-7-3-7 16,11 6-12-16,14-7-1 16,-4 1 3-16,11 0 1 15,10-4 0-15,8-2 1 0,24-4 0 16,14-6 10-16,11-6 6 15,32-13-4-15,6-9 0 16,43-13-5-16,4 1 1 16,38-4-6-16,18-3-1 15,18-16 0-15,31-12 0 16,4 3-2-16,7 9-2 0,7-6 3 16,18-12 0-16,-29 6-4 15,1 9-1-15,-15 3 3 16,-14 19 1-16,-24 4-7 15,-25 8-2-15,-39 11-56 16,-14 8-25-16,-22 4-37 16</inkml:trace>
  <inkml:trace contextRef="#ctx0" brushRef="#br0" timeOffset="-38980.17">16069 3180 216 0,'-14'-22'82'0,"7"16"-64"0,-7 3 13 0,10 3 1 16,-3 3-11-16,-3 7 1 16,-1 5-4-16,0 1 0 15,1 3-9-15,-1 9-1 0,4-3-1 16,4-6 1-16,3 0 0 15,3-7 0-15,4-2 0 16,4-4 0-16,3-6 0 16,0-6-2-16,0-7 1 15,0-6 0-15,0-6 3 16,-3-3 1-16,-4 9 3 16,-3 0-1-16,-4 4 0 15,-4 5-5-15,-3 10 0 16,-4 10-5-16,1 9 0 15,-1 6-1-15,1-7-2 0,3 7 1 16,7-6-1-16,0-3 0 16,7 0 2-16,0-7-3 15,3 0-2-15,1-5 4 16,-1 2 1-16,-2-6-16 16,-1 0-7-16,-4 0-39 15,-3 3-14-15,4-3-73 16</inkml:trace>
  <inkml:trace contextRef="#ctx0" brushRef="#br0" timeOffset="-38496.76">16637 2356 232 0,'11'-54'88'0,"-8"36"-69"0,1-4 19 0,-1 12 4 0,1 4-9 16,-4 6 18-1,-4 16-11-15,-3 12-21 16,-7 13 2-16,-4 9 0 0,-6 19-3 16,-5 37 0-16,1 4-10 15,-4 12-5-15,8 23-5 16,10-14 1-16,10-15 1 15,11-9 0-15,11-7 0 16,10-9 0-16,4-12 0 16,0-20 2-16,-4-2-12 15,-4-20-6-15,-2-15-20 16,-8-6-10-16,-4-13-30 16,1-6-13-16,-4-13-38 15</inkml:trace>
  <inkml:trace contextRef="#ctx0" brushRef="#br0" timeOffset="-38198.42">16750 2920 284 0,'0'-28'107'0,"0"19"-83"0,3-1 10 0,-3 10 13 16,7 10-15-16,1 5-7 16,-1 13-6-16,-4 13-11 15,1 16-1-15,-1 24 3 0,1 7-6 16,-4 3 0-16,3 12-2 16,4 1-2-16,0-7-13 15,0-9-6-15,4-22-15 16,0-7-3-16,-1-18-19 15,-3-16-4-15,4-6-63 16</inkml:trace>
  <inkml:trace contextRef="#ctx0" brushRef="#br0" timeOffset="-37854.6">16803 3077 272 0,'-14'-19'101'0,"14"19"-78"0,-4 6 4 0,4 1-1 15,4 5-17-15,-1 7-2 16,8 3 8-16,3 6 7 16,11-3-11-16,6-3 10 0,8-9 2 15,4-4-3-15,-5-18 1 16,1-1-6-16,-4-12-1 16,-6-6-6-16,-12-3-3 15,-6-4 2-15,-11-2 0 16,-7-13-3-16,-14-13-1 15,-11-3-1-15,-10 10-2 16,-1 9 1-16,1 15-1 0,7 7-3 16,3 16 0-16,7 9-3 15,4 6-1 1,7 3-18-16,3 4-9 16,8 9-15-16,3-3-5 0,7 3-53 15,14 0-62 1,11-4 49-16</inkml:trace>
  <inkml:trace contextRef="#ctx0" brushRef="#br0" timeOffset="-37628.71">17339 2861 268 0,'7'-41'101'0,"0"22"-78"0,4-6 22 0,-4 9 6 15,0 7-14-15,0-4-1 16,0 13-10-16,0 10-4 15,0 12-12-15,0 9-4 0,-3 4-2 16,-1 12-2-16,1-4-2 16,3 11-2-16,0 8 1 15,0 1-26-15,0 0-9 16,0-10-22-16,-3-15-6 16,-4-10-74-1</inkml:trace>
  <inkml:trace contextRef="#ctx0" brushRef="#br0" timeOffset="-37102.61">17247 2961 316 0,'-17'-28'118'0,"17"28"-92"0,0-7-3 16,0 7-5-16,7 7-14 16,3-7 0-16,11 3-2 15,11 3-2-15,11-6 1 16,6 3-4-16,0 0 2 0,-3-3 3 15,0 0 1-15,-11 0-28 16,-6-3-10-16,-5 0-18 16,-6-6-5-16,-4-4-24 15,-7 1-15 1,0-4 46-16,-3-12 29 16,-4 0 20-16,3-7 63 15,1-6 29-15,3 1-23 16,0 11-11-16,0 4-16 15,3 6-3-15,1 7-21 0,3-1 6 0,4 10 5 16,6 9 9-16,5 13 5 16,2 9 5-16,1 10 1 15,-7 12-6-15,-11 0-2 16,-10-6-16-16,-15 3-4 16,-10-3-9-16,-4-3-4 15,-3 0-3-15,3-4-3 16,8-8 1-16,2-1 1 15,5 0-3-15,6 0-2 16,8-6-1-16,6 0 3 16,12-3-2-16,6-10 1 0,7-9 0 15,4 0-2 1,-4-9-30-16,-3 0-13 16,-4-10-22-16,-3 9-10 0,-8-2-87 15,1 2-51 1,-4 7 105-16</inkml:trace>
  <inkml:trace contextRef="#ctx0" brushRef="#br0" timeOffset="-36789.91">18101 2522 288 0,'-3'-31'110'0,"10"18"-86"0,7-6 18 0,-4 16 3 16,1-6-6-16,3 2-1 15,4 14 1-15,3 2 2 16,0 13-22-16,0 6 3 0,-7 26 1 16,-3 30-10-16,-8-2-2 15,-6 6-7-15,-4 18-1 16,-4-5-3-16,1-11-1 15,-1-14-19-15,4-17-7 16,3-12-26-16,1-12-11 16,3-10-30-16,0-6-13 15</inkml:trace>
  <inkml:trace contextRef="#ctx0" brushRef="#br0" timeOffset="-35977.6">18701 2419 252 0,'-7'-7'93'0,"7"4"-72"0,0 0 3 0,0 3-3 16,0 0 0-16,0 0 4 15,0 0 2-15,-4 3 1 16,1 13-15-16,-4-1 3 0,-4 23 4 15,0 12-5-15,1 22 0 16,3 7-9-16,0-1-2 16,7-3 0-16,0 13 2 15,7-3-5-15,0-7-3 16,3-6-2-16,1-6 3 0,0-19-24 16,-1-6-11-16,4-7-41 15,0-15-16-15,4-6-35 16</inkml:trace>
  <inkml:trace contextRef="#ctx0" brushRef="#br0" timeOffset="-35616.13">18909 2666 276 0,'0'-3'104'0,"0"3"-81"0,0 0 12 0,0 0 22 15,3 16-9 1,-3 15-15-16,0 16-8 15,0 0-15-15,0 10-4 0,4 15 0 16,3 6-3-16,4 7-2 16,-1-4 0-16,4-12-1 15,0-6-14-15,1-7-5 16,-5-5-28-16,1-14-12 16,-4-9-68-16,3-9-53 15,-6-9 73-15</inkml:trace>
  <inkml:trace contextRef="#ctx0" brushRef="#br0" timeOffset="-35314.98">18962 2923 260 0,'-21'-18'96'0,"21"18"-75"0,3 6 6 16,4-3-2-16,4 3-7 15,3 7-1-15,7-4 6 0,4 1 5 16,-1-1-15-16,5-3 13 0,-1-6 4 15,4 0 0-15,-4-15 0 16,-3 5-15-16,-11-12-6 16,-7-6-2-16,-11-10 0 15,-3 4-3 1,-7-7-3-16,-4 7 0 0,-3-1-1 16,0 13-3-16,0 3 2 15,3 7-1-15,1 9-2 16,3 3-17-16,3 6-9 15,4 6-24-15,7 7-11 16,3 0-91 0</inkml:trace>
  <inkml:trace contextRef="#ctx0" brushRef="#br0" timeOffset="-35145.31">19336 2883 312 0,'17'-10'115'0,"5"1"-89"0,13-1 10 15,-14 1-2-15,4-4-21 16,-1 4-5-16,5 0-10 16,-5-1-1-16,1 7 1 15,-4 3-34-15,-3 0-16 0,-1 3-86 16</inkml:trace>
  <inkml:trace contextRef="#ctx0" brushRef="#br0" timeOffset="-34861.3">19692 2544 320 0,'0'-13'121'0,"4"7"-95"0,3 6 11 0,0 0 0 16,0 3-10-16,0 7 1 15,3 2-11-15,1 10-3 16,0 16-8-16,3 9-4 0,3 6 1 16,1 4-2-16,0-10 2 15,-4 0-2-15,-4 0-1 16,-3-7-30-16,-3 1-13 16,-4-3-35-16,-4-1-16 15,1-8-41-15</inkml:trace>
  <inkml:trace contextRef="#ctx0" brushRef="#br0" timeOffset="-34536.87">19953 2390 228 0,'0'-22'85'0,"4"19"-66"0,-1 0 16 0,1 0 4 15,3 0-6-15,3 3 3 16,1-6 2-16,0 6 1 16,3 6-21-16,3 3 12 0,1 16 6 15,0 10-6 1,-4 9 0-16,0 25-8 16,0 18-4-16,0-2-10 0,-3 0-5 15,-4-7 0-15,-4 7 0 16,-3-13-4-16,-3-16 1 15,-1 1-13-15,-3-23-5 16,-4-12-30-16,1-9-14 16,-4-4-31-16,3 1-14 15,-3-10-34 1</inkml:trace>
  <inkml:trace contextRef="#ctx0" brushRef="#br0" timeOffset="-33785.16">20606 2146 284 0,'-7'-10'107'0,"7"10"-83"0,-4 10 8 0,1-7-2 15,-1 13-3-15,-3 15 3 16,-4 13-5-16,-3 12-3 16,-3 4-12-16,-1 12-4 0,0 22 0 15,4 3-1-15,7-6 0 16,7-6-3-16,4-7 1 15,6 1-4-15,1-10 0 16,3-13-10-16,-3-9-3 16,-1-13-31-16,1-5-10 15,-1-17-95 1</inkml:trace>
  <inkml:trace contextRef="#ctx0" brushRef="#br0" timeOffset="-33424.23">20687 2556 264 0,'-4'-9'99'0,"8"6"-77"0,-4 0 4 16,0 3 0-16,3-6-6 0,4-1 0 16,1 4 1-16,-1 0-1 15,0 3-11-15,0 6 6 0,-4 7 2 16,1 12-7-16,-4 28-3 16,-4 16-4-16,4-6 0 15,0 0-2-15,0 2-1 16,0-2 1-16,0 0-1 15,0-4-16-15,0-8-6 16,4-8-29-16,-1-11-12 16,4-13-73-1</inkml:trace>
  <inkml:trace contextRef="#ctx0" brushRef="#br0" timeOffset="-33111.64">20715 2654 272 0,'0'15'101'0,"11"-2"-78"0,10 15 2 15,-7-18-3-15,7 8 3 16,7 1 5-16,4-9 6 16,0-1 2-16,3-6-20 15,-3-6-2-15,-4-6-1 0,-3-20-2 16,-8 7 0-16,-6-6-5 15,-7 0 0-15,-8-3-5 16,-7 2-2-16,-6-5 0 0,-8 12-1 16,-3 0-3-16,-4 6 2 15,7 7-4 1,4 3-1-16,7 6-22 16,7 3-6-16,11 3-14 0,10 0-5 15,7 4-95 1</inkml:trace>
  <inkml:trace contextRef="#ctx0" brushRef="#br0" timeOffset="-32913.78">21167 2600 264 0,'0'0'101'0,"3"0"-78"0,4 4 9 0,4-4-3 0,3-4-11 16,7 4-3-16,4 0-8 15,3-6-5-15,4 6-1 16,-4 6-6-16,-3-6 1 0,-4 4-44 16,-3 2-18-16,-4 0-53 15</inkml:trace>
  <inkml:trace contextRef="#ctx0" brushRef="#br0" timeOffset="-32635.34">21509 2324 312 0,'0'-22'115'0,"3"16"-89"0,1 3 14 0,-1 6 3 16,1 7-11-16,0 5-1 15,-1 7-9-15,1 16-1 16,-1-4-12-16,1 7-3 0,3 6 0 15,-4 6-3-15,4 4-2 16,-3-1-3-16,-1-5 1 16,1-4-30-16,-1-10-14 15,1-5-32-15,-4-14-12 16,7 7-50 0</inkml:trace>
  <inkml:trace contextRef="#ctx0" brushRef="#br0" timeOffset="-32376.22">21844 2055 276 0,'7'-10'104'0,"7"20"-81"0,4 18 25 16,-8-9 6-16,1 15-10 15,3 10-2-15,4 16-10 16,-4 2-3-16,0 4-16 15,-7 6 1-15,-3 10 0 0,-8-4-7 16,-7-6-2-16,-6-6-5 16,-8-9-1-16,-7-7-6 0,-3-6 0 15,0-16-35-15,3 0-12 16,4-6-27-16,3-3-10 16,11-3-48-1</inkml:trace>
  <inkml:trace contextRef="#ctx0" brushRef="#br0" timeOffset="-31023.85">10679 8185 220 0,'-32'-3'82'0,"32"3"-64"0,3 0-2 0,-3 0-7 16,11 0 4-16,3 0 6 16,4 0 5-16,3 3 3 15,4 0-14-15,6-3 5 0,5-6 3 16,2-7 2-16,15-12 1 16,28-22 0-16,29-6 2 15,42-16-5-15,34-29-3 16,58-27-8-16,31 6-4 15,14-22-3-15,22-3 0 16,-4 18-2-16,-25 10-1 16,-3 19-26-16,-36 3-10 15,-14 6-97-15,-28 25-77 16,-21 10 73-16</inkml:trace>
  <inkml:trace contextRef="#ctx0" brushRef="#br0" timeOffset="-30558.8">14474 8069 272 0,'18'-32'101'0,"14"7"-78"0,28-12 9 0,-25 18-3 0,15-9-4 15,27-16 0-15,40-25 1 16,31-22 3-16,35-6-15 16,25-1-6-16,11-18-1 0,3-3-2 15,-3 22 0-15,-7 6-3 16,-1 13-2-16,-17 2-2 15,7-5 1-15,-3-1-105 16,-11 4-45-16,-25-4 15 16</inkml:trace>
  <inkml:trace contextRef="#ctx0" brushRef="#br0" timeOffset="-29790.94">16447 3547 140 0,'-29'16'55'0,"22"-16"-43"0,-3 3 34 0,10-3 12 16,0 0-19-16,0 0-8 0,10-3-3 15,8-3-1-15,10-7-14 16,11-3 5-16,14-12 5 0,14-16 8 16,42-25 5-16,22-15-8 15,52-13-2 1,18-32-13-16,36-6-3 0,3 13-6 15,-18 3-3-15,-39 28 0 16,-35 9-1-16,-28 13-47 16,-24 19-20-16,-15 12-96 15</inkml:trace>
  <inkml:trace contextRef="#ctx0" brushRef="#br0" timeOffset="-29313.87">18344 3444 200 0,'-17'9'74'15,"13"-6"-58"-15,1 0 18 0,-1 1 4 0,1-4-5 16,-1 0 3-16,1 0-7 15,3 0-1-15,3-7-15 16,11-5 10-16,15-13 6 0,13-19-2 16,11-3 1-16,10-7-4 15,25-8-1-15,22-4-10 16,6-12-5-16,22-20-3 16,10 1-1-16,-10 6-5 15,-4 0 1-15,-7 10 0 0,-18-1 0 16,-21 13-31-16,-21 13-14 15,-17 15-268 17,-36 19 148-32</inkml:trace>
  <inkml:trace contextRef="#ctx0" brushRef="#br0" timeOffset="-28261.84">20528 4538 188 0,'-17'-6'71'0,"9"3"-55"0,1 3 17 0,7 0 5 16,-3 0-14-16,3 0-3 16,0 3 3-16,0 3 4 15,0-3-15-15,3 7 8 0,4-4 3 16,1 0 1-16,2 0 2 0,8-2 0 16,3-4 1-16,-3 0-9 15,27 0-4 1,12 0-6-16,3 3-1 15,0 0-7-15,-4 0-1 0,-6-3 0 16,-5 0 2-16,-6 0-10 16,-7 0-2-16,-7 0-33 15,-18 9-69 1,-11 7 5-16,-6 6-28 16</inkml:trace>
  <inkml:trace contextRef="#ctx0" brushRef="#br0" timeOffset="-28001.98">20542 5024 244 0,'4'10'90'0,"-1"-4"-70"0,8-3 15 0,-4-3 0 16,7 0-3-16,7 0 3 15,11 0-8-15,10 0-4 16,8-3-13-16,3-3-2 0,-4 6 2 15,-3 0-4-15,-7 0-1 16,-4 0-5-16,-3 0 0 16,-8 6-5-16,-2-3 1 15,-5-3-29-15,-3 0-13 16,0 0-49-16,1 6-20 16,-1-3 8-1</inkml:trace>
  <inkml:trace contextRef="#ctx0" brushRef="#br0" timeOffset="-26952.01">23460 3525 228 0,'-4'-15'88'0,"1"15"-69"0,3-19 13 16,3 9 2-16,1 1-3 16,-1 0 4-16,1 2-6 15,-1 1-1-15,1 3-15 16,3 6 10-16,0 10 4 0,-4 12 1 15,1 19 3-15,-4 21-11 16,0 23-4-16,-4-6-9 16,1 18-3-16,-1 16 0 15,-3-3 0-15,0-6-5 16,0-1 1-16,4-2 0 0,-1-13 0 16,1-13 0-16,-1-15 0 15,1-16-25-15,-1-10-10 16,1-12-42-16,3-15-18 15,0-10-58 1</inkml:trace>
  <inkml:trace contextRef="#ctx0" brushRef="#br0" timeOffset="-26518.37">23403 3814 260 0,'-3'19'96'0,"6"-7"-75"0,4 1 1 15,0-4-3-15,4 1 0 16,3 8 3-16,4-8 2 16,10 2 0-16,7 1-13 15,8-10 4-15,6 3 5 0,4-6-2 16,-4-6-1-16,1-3-3 15,-4-10 1-15,-1-9-6 16,-2-10-3-16,-8-6-1 16,-7-3-1-16,-14 0 2 15,-10-3 3-15,-8-10-4 16,-10-3-3-16,-7-2-1 0,-11-1 1 16,-17-3-1-1,-18 19-1-15,3 12-2 16,8 19-1-16,10 10-1 0,11 18 3 15,10 7-2-15,15 12 1 16,17-3-14-16,21 3-4 16,14 1-23-16,4-1-10 15,3 3-60-15,1 4-25 16,6-4 28 0</inkml:trace>
  <inkml:trace contextRef="#ctx0" brushRef="#br0" timeOffset="-26188.3">24483 3356 244 0,'-7'-31'93'0,"7"15"-72"0,0 0 20 15,0 10 4-15,3 0-8 16,-3 6-2-16,4 3-6 16,-1 6-1-16,1 13-16 15,-4 6 4-15,3 4 4 0,-3 12-2 16,0 0-1-16,0 18-9 16,0 10-3-16,4-3-5 0,-1-6-1 15,1-13-6-15,-1-3-3 16,1-9-21-16,0-7-7 15,-1-12-30-15,1-3-9 16,-1-13-63 0</inkml:trace>
  <inkml:trace contextRef="#ctx0" brushRef="#br0" timeOffset="-25958.55">24299 3491 284 0,'4'6'107'0,"3"-3"-83"16,14-3 15-16,-7 0 1 0,4 0-11 15,10 0 0-15,18 0-12 16,10 0-5-16,4 0-7 16,-3 10-4-16,-4-10 0 0,-7 9-6 15,-8-6-1-15,-6 3-52 16,-4 1-24-16,1 5-60 15</inkml:trace>
  <inkml:trace contextRef="#ctx0" brushRef="#br0" timeOffset="-25559.7">25033 3287 252 0,'4'-56'93'0,"3"31"-72"0,7-1 20 0,-4 14 7 15,5-1-6-15,9 1 0 16,1 2-4-16,3-2-1 16,0 6-20-16,1 2 10 0,-1 8 3 15,-4 5-2-15,-2 13 0 16,-8 19-4-16,-11 3-3 16,-6 6-9-16,-11 0-3 15,-11 0-5-15,-14 3-1 16,-3 1 1-16,-1 2 2 15,5-3-1-15,2 4 0 16,12-7-3-16,6-6-2 0,11-3 1 16,14-4-1-16,14-5 0 15,22-4 0-15,2-9 2 16,5-7 1-16,-1-5-1 16,1-1-2-1,-8-6-13-15,-7 0-6 0,-7 0-15 16,-10 0-6-16,-7 0-25 15,-4 0-8-15,-4 3-24 16,-3 0-9-16,4 6-30 16</inkml:trace>
  <inkml:trace contextRef="#ctx0" brushRef="#br0" timeOffset="-24373.12">22998 4363 240 0,'3'-7'90'0,"4"4"-70"0,0 0 8 16,-3-3 0-16,3 3-2 16,0-1 4-16,3 1-3 15,1 3 1-15,3 0-16 16,4 0 4-16,3 3 4 0,7 1 0 16,7-1 0-16,8-3 1 15,3 0 1-15,0 0-8 16,10 0-1-16,18 0-3 15,11-3-1-15,3-4-1 0,4 4 0 16,17-3 0-16,11 0 0 16,-7-1 2-16,0 4 1 15,14 0-1-15,-4-3-1 16,-6 3-5-16,13-4-1 16,11-2 3-16,-7 0 1 15,0-1-3-15,18 1-1 16,-11-1 1-16,-7 4 0 15,7 0 0-15,4 3 0 16,-15-7-2-16,8 4 1 16,10 3 0-16,-10 0 1 0,3 0-2 15,7-1 1-15,-3 4-4 16,-11-3 0-16,7 0 1 16,0 3 0-1,-10 0 2-15,-8-3 3 0,39 0 0 16,-6 3 0-16,-22 0-3 15,-7-3 1-15,7-7-2 16,-4 7-1-16,-13 3 3 16,-12-6 0-16,8-3-1 15,4 5 1-15,-11-2 0 16,-4-3 1-16,-3 6-2 16,6-4 1-16,5 4-4 15,-11 3 0-15,-11 0 1 0,0 3 2 16,7-3-1-16,4 7-1 15,-7-4-2-15,-8 6 1 16,-6-9 1-16,3 0 0 16,11 0 0-16,-4 0 0 15,-7 6-3-15,-7-2 2 16,-7-4 3-16,0 6 1 16,7-6-1-16,8 0-2 15,2 0 1-15,-6 0 1 16,-8-6-1-16,-3 2 2 15,4-2-2-15,0-3-1 16,-1 6 1-16,-3-4-1 16,-7 7 0-16,-7 0 2 15,-4 0-1-15,-6 0-1 0,-4-3 1 16,-4-3-1-16,0 6-3 16,-3-3 2-16,0-3 1 15,-1 6 0-15,-2-4 0 16,-1 1 0-16,-4 3 0 15,1 0 2-15,0 0-1 16,-4 3-1-16,-3 1 1 16,-4-4-1-16,-4 0-7 15,-3 0 0-15,-7 0-24 16,-3-4-9-16,-8-2-37 16,-3 3-15-16,0-3-106 15</inkml:trace>
  <inkml:trace contextRef="#ctx0" brushRef="#br0" timeOffset="-22316.07">26278 3525 264 0,'-10'-3'101'0,"6"0"-78"0,4 3 17 16,0 0 3-16,0 0-10 15,0 0 0-15,0 3-3 16,4 0 1-16,-1 0-17 16,1 1 12-16,3-1 6 0,4 0-3 15,3-3 0-15,7 0-5 16,14-3-1-16,14 0-8 0,8-1-4 15,3 1-4-15,-4 3 0 16,-3 0-4-16,-3 0 0 16,-1 0-1-16,-3 0-2 15,-7 0 1-15,-8 0-1 16,-2 0 2-16,-8-3 1 16,-4 0-12-16,-6 3-4 15,0-9-23-15,-4-1-9 16,0 7-16-16,0-3-5 15,3 6-26-15,1 0-9 16,3 0-36 0</inkml:trace>
  <inkml:trace contextRef="#ctx0" brushRef="#br0" timeOffset="-20723.76">27552 2989 232 0,'0'-9'88'0,"0"9"-69"0,0 0 8 15,0 0 1-15,0 0-4 16,0 0 3-16,0 0-4 16,-4 0-2-16,1 0-11 15,-4 0 7-15,0 9 3 0,-7 7 1 16,-4 6 2-16,-7 15-9 0,1 14-1 16,-1 14-1-16,4 1 2 15,3-3-1-15,4 3 2 16,7 3-2-16,11 6 2 15,6-9-8-15,8 0-2 16,6-10-1-16,1-12 0 16,3 0-2-16,-3-13-2 15,-4-6 1-15,-3-9-1 16,-1 3 0-16,-2-10 0 16,-5-9-29-16,-3 0-10 15,-7 0-32-15,0 0-10 16,0 0-76-1</inkml:trace>
  <inkml:trace contextRef="#ctx0" brushRef="#br0" timeOffset="-20304.83">27824 3202 312 0,'3'-15'118'0,"4"5"-92"0,-3 1 8 0,-4 9 0 16,0 0-7-16,3 3 2 16,-3 13-8-16,0 9-2 15,-3 19-11-15,-4 9 4 0,0-6 1 16,-4 19-4-16,0 3-1 16,1 6-4-16,3 0-3 15,3-9 0-15,1-13 1 16,3 1-3-16,0-13-2 15,0-10-23-15,3-3-10 0,1-6-30 16,-1-9-13 0,4-4-71-1</inkml:trace>
  <inkml:trace contextRef="#ctx0" brushRef="#br0" timeOffset="-19929.92">27817 3353 260 0,'-18'-10'99'0,"14"10"-77"0,1 10 9 0,3-10-2 15,0 3-2-15,3 6 1 16,8 7-4-16,3 0-1 16,7-7-12-16,11 4 4 0,7-1 5 15,3-2-2-15,0-7 1 16,-3-3-1-16,-3-3-2 15,-5-7 0-15,-2-9 0 16,-8-2-2-16,-7-5-1 16,-7-5-5-16,-7-7-3 15,-7-9-2-15,-11 10-3 16,-7-4-2-16,-6 13 1 16,-5 0 1-16,1 9 0 15,3 9-7-15,8 10 0 16,6 7-19-16,11 5-6 15,11 7-18-15,10 12-9 0,7 1-85 16,7 2-60 0,-3-6 84-16</inkml:trace>
  <inkml:trace contextRef="#ctx0" brushRef="#br0" timeOffset="-19694.04">28279 3391 356 0,'-4'0'132'0,"11"0"-103"0,14 6 10 15,-7-6-4-15,11 0-14 0,10 0-1 16,8 0-12-16,3 0-3 16,-4 0-3-16,-3 0-4 0,-4 0 1 15,-3 0-12-15,-4 0-5 16,-3 3-32-16,-4 0-15 15,-3 3-90 1</inkml:trace>
  <inkml:trace contextRef="#ctx0" brushRef="#br0" timeOffset="-19358.18">29002 3096 296 0,'0'-10'112'0,"3"7"-87"0,1-3 22 16,-4 6 3-16,3 0-12 15,5 0-2-15,-1 6-1 16,0 4 1-16,-4 12-20 15,-3 12 2-15,0 10 0 0,0 3-4 16,0 0 0-16,0 0-6 16,4-6-3-16,-1-4-5 15,1-2-2-15,-1-4-4 16,4 1 1-16,0-14-26 16,0 1-11-16,0-3-23 15,-3-7-8-15,0 1-94 16</inkml:trace>
  <inkml:trace contextRef="#ctx0" brushRef="#br0" timeOffset="-19044.17">29298 2879 356 0,'14'13'132'0,"4"0"-103"0,10 15 18 0,-14-19 1 0,7 16-2 16,4-3 2-16,0 25-4 15,0 19-1-15,-4 9-23 16,0-3 2-16,-7 7-1 0,-7 2-14 16,-10 1-3-16,-8-1-1 15,-7-12 2-15,-6-15-7 16,-5-10 0-16,1-13-22 15,7-3-9-15,0-12-25 16,7-4-9-16,0-2-26 16,7-1-11-16,7-9-59 15</inkml:trace>
  <inkml:trace contextRef="#ctx0" brushRef="#br0" timeOffset="-17376.62">23467 5030 212 0,'10'-15'82'0,"-3"5"-64"0,4 1 11 0,-4 3 2 0,0-1-6 16,0-2 0-16,0 3 2 15,-3-1 0-15,-4 1-14 16,0 0 3-16,-4 6 2 0,-6 0-2 16,-1 6 1-16,-7 10 2 15,-3 15 2-15,-3 26-2 16,-8 18 0-16,-3 0-8 16,-1 16-2-16,1 19-3 15,10-4 1-15,11-5-6 16,11-10-1-16,10 3 0 15,10 3 0-15,5-12 2 0,6-13 1 16,0-6-1-16,0-16-2 16,0-3-2-16,-3-13 1 15,-4-9-21-15,-3-6-8 16,0-9-29-16,-8-10-13 16,1 0-80-1</inkml:trace>
  <inkml:trace contextRef="#ctx0" brushRef="#br0" timeOffset="-3477.37">23559 5485 196 0,'7'-13'74'0,"0"7"-58"0,0-3 14 0,0-1 3 16,0 7-4-16,0-6 3 16,-4-1-1-16,1 4 1 15,-1-3-17-15,1 9 2 0,-1-3 1 16,5 6 5-16,-5 16 3 15,1 18-5-15,-1 29 0 16,-3 9-6-16,0 4-1 16,0 15-8-16,0 19-4 15,0-13-4-15,4-28 1 16,-4-12 3-16,0 6 1 16,0 12-8-16,3-12-4 15,-3-16-33-15,4-16-12 16,-1-12-70-16</inkml:trace>
  <inkml:trace contextRef="#ctx0" brushRef="#br0" timeOffset="-3101.13">23626 5698 232 0,'-22'28'88'0,"15"-12"-69"0,0 6 2 15,7-16-3-15,4 4-1 0,6-4 2 16,8 3 1-16,10 1 2 16,11-1-12-16,3 1 3 0,1-1 3 15,-1 0-2-15,4-5 0 16,-4-4 3 0,1-7 3-16,-1-8-4 0,-7-14 1 15,-3-8-6-15,-11-10-1 16,-10-3-4-16,-15 3-1 15,-10-4-3-15,-11-2 1 16,-6-10-2-16,-5 7 2 16,-6 9-4-16,-7 12 0 15,-1 17-1-15,1 11 0 16,14 17 2-16,13-1 0 16,15 10-14-16,14-3-3 15,15 2-26-15,9 1-11 0,8 0-97 16</inkml:trace>
  <inkml:trace contextRef="#ctx0" brushRef="#br0" timeOffset="-2845.2">24490 5400 324 0,'-7'-15'123'0,"10"12"-95"0,-3 3-2 16,0 0-5-16,7 0-2 0,0 3 5 16,0 6-6-16,4 4-3 15,-4 5-8-15,0 11-5 0,0 8 1 16,-3 7-2-16,-1 9-1 16,1-5-21-16,-1-5-9 15,1-5-36-15,-1-7-15 16</inkml:trace>
  <inkml:trace contextRef="#ctx0" brushRef="#br0" timeOffset="-2649.91">24345 5526 288 0,'-7'0'110'0,"18"6"-86"0,10 3 0 0,-7-5-6 0,11-4-16 15,17 6 0-15,11-3-2 16,3 3 2-16,-3-3-1 16,-7-3-3-16,-7 7 1 0,-4-7-34 15,-10-7-17-15,-4 7-66 16</inkml:trace>
  <inkml:trace contextRef="#ctx0" brushRef="#br0" timeOffset="-2320.51">24871 5259 280 0,'0'-6'107'0,"3"6"-83"0,8 3 8 0,-4-3-2 16,7 3 1-16,4 0 6 16,3 4 4-16,4 5 2 15,-4 7-23-15,-7 3 6 0,-7 6 4 16,-11 4-5-16,-10 5 0 15,-3 7-12-15,-1 3-5 16,0-3-8-16,4 3 0 16,0-9 0-16,7-7 2 15,7 4-1-15,7-10-1 16,14-3-2-16,15-7-1 16,9-5 2-16,5-7 2 15,-1-6-16-15,-6-7-6 0,-8 1-37 16,-7-4-14-16,-7 4-45 15,0 3-18-15,-6-1 3 16</inkml:trace>
  <inkml:trace contextRef="#ctx0" brushRef="#br0" timeOffset="-1732.9">25365 4867 312 0,'10'0'118'0,"1"10"-92"0,10 9 15 15,-7-10 2-15,4 10-6 16,3 12 2-16,4 22-10 15,-4 20-3-15,-4 5-15 16,-6-3-2-16,-7 4-2 0,-8 15-1 16,-7-7-1-16,1-11-3 15,-4-10 1-15,0-13-11 16,3-12-2-16,4-7-39 16,4-12-16-16,3-3-81 15,10-3-66-15,1-13 80 16</inkml:trace>
  <inkml:trace contextRef="#ctx0" brushRef="#br0" timeOffset="-1391.11">25975 4801 324 0,'-28'0'123'0,"14"7"-95"0,-11 15 0 16,18-10-6-16,-4 10-4 15,-6 10 3-15,-1 18 2 16,0 25 1-16,1 10-13 15,3-23 0-15,3 39 2 0,4 2-7 16,7-3-3-16,7-12-5 16,0-9 1-16,4-10-17 15,-1-13-8-15,1-9-22 0,0-9-7 16,6-4-99 0</inkml:trace>
  <inkml:trace contextRef="#ctx0" brushRef="#br0" timeOffset="-1073.99">26180 5030 316 0,'7'-25'121'0,"-4"22"-95"0,1 3 7 0,-1 3-3 0,1 7-4 16,-4 9 2-16,-4 31-2 15,-3 16-1-15,0 3-14 16,-3 6-4-16,3 22-3 0,-1-25-2 16,1 28-2-16,4-9-4 15,-1-3-2-15,4-6-28 16,0-7-10-16,0-16-27 15,4-8-10-15,3-20-53 16</inkml:trace>
  <inkml:trace contextRef="#ctx0" brushRef="#br0" timeOffset="-730.81">26162 5328 280 0,'-25'3'107'0,"29"4"-83"0,6 5-1 0,1-6-5 16,7 4-11-16,6-1 1 15,5 1 12-15,6-4 10 16,11-3-16-16,10-3 8 0,4-6 2 16,-3-7-1-16,-8-6 0 15,-7-9-6-15,-10-9-2 16,-11-7-1-16,-10-3 4 15,-15-3-10-15,-13-4-4 16,-15 1-3-16,-10 3-1 0,-1 3 0 16,1 9 0-16,3 13-3 15,7 9 0 1,8 13-3-16,2 6-1 0,12 10-29 16,10 3-14-16,3 2-51 15,19 7-23-15,2 7-10 16</inkml:trace>
  <inkml:trace contextRef="#ctx0" brushRef="#br0" timeOffset="-534.93">26726 5159 360 0,'4'6'134'0,"10"-6"-104"0,11-6-2 0,-8 3-8 16,15-3-15-16,14-4-1 15,7 10-4-15,0 0-1 16,-7 0 1-16,-7 0-7 0,-8 10 0 16,-6-4-37-16,-4-3-15 15,-3 6-85 1</inkml:trace>
  <inkml:trace contextRef="#ctx0" brushRef="#br0" timeOffset="-251.15">27390 4711 304 0,'-11'-13'112'0,"15"19"-87"0,3 19 18 15,0-9 0-15,3 3-6 16,4 15 3-16,1 1-2 15,-1 6 0-15,0 9-20 16,-4 19-4-16,1 6-2 0,-4-3-7 16,-3-6-3-16,-4-10-12 15,0-5-6-15,0-8-32 16,0-8-11-16,0-7-27 16,0-9-9-16,7-10-44 15</inkml:trace>
  <inkml:trace contextRef="#ctx0" brushRef="#br0" timeOffset="2.79">27795 4685 352 0,'22'29'132'0,"-5"-4"-103"0,11 16 14 0,-10-23-1 15,3 11-7-15,0 8 2 16,-3 13-7-16,0 26-4 0,-4 8-14 16,-7 1-8-16,-4-10 0 0,-6-6-3 15,-8 0-1 1,-3-12-19-16,0-4-8 0,0-15-30 16,3-13-14-16,8-7-105 15</inkml:trace>
  <inkml:trace contextRef="#ctx0" brushRef="#br0" timeOffset="834.89">28864 4604 276 0,'-3'-13'104'0,"-1"10"-81"0,-6 3 16 0,3 0 1 16,-8 7-9-16,-2 5-1 0,-4 10-8 15,-8 25-3 1,-6 6-11-16,-14 10 6 0,-11 25 5 0,-4 18-6 16,4 4 0-16,11 3-7 15,10 6-4-15,14-9-1 16,22-13-1-16,17-12 0 15,21-16 0-15,8-13-11 16,-1-15-5-16,0-6-41 16,-6-17-17-16,-1-8-83 15</inkml:trace>
  <inkml:trace contextRef="#ctx0" brushRef="#br0" timeOffset="1149.31">28885 5034 268 0,'-7'-32'101'0,"14"23"-78"0,1 2 22 0,-1 4 6 16,0 3-14-16,3 3-1 15,1 10-10-15,-4 22-2 16,-4 21-13-16,1 13-2 0,-4 3 1 16,-4 10-6-16,1 15-2 15,-1-3-1-15,4-6-1 0,-3-10-7 16,3-9-3 0,0-13-21-16,3-9-10 0,4-9-20 15,0-16-10 1,8-9-65-1</inkml:trace>
  <inkml:trace contextRef="#ctx0" brushRef="#br0" timeOffset="1493.65">28882 5193 296 0,'-32'13'110'0,"29"3"-86"0,6 12 2 0,4-16-5 16,7 1-6-16,15 6 4 15,6 0-2-15,7-1 1 16,4-8-9-16,3-4 8 0,8-3 5 16,-1-6-2-16,-6-6-2 15,-11-10-4-15,-15-9 1 16,-13-10-4-16,-15-6 1 16,-13 0-5-16,-8-3-2 15,-3 3-5 1,-4 4 0-16,-7 8-2 0,-7 7 0 15,-3 13 0-15,7 5 0 16,6 10-3-16,8 7 1 16,14 5-16-16,14 14-6 15,14-1-18-15,11 3-7 16,7-3-50-16,6 4-23 16,8-16 6-16</inkml:trace>
  <inkml:trace contextRef="#ctx0" brushRef="#br0" timeOffset="1708.75">29609 5187 352 0,'-4'-9'132'0,"8"9"-103"0,10-3 3 16,-4-4-4-16,12 4-10 15,9-3 1-15,12-3-10 16,2 9-5-16,5 0-3 0,-4 0-1 0,-7 6 0 15,-8-3-11-15,-3 6-3 16,-6 1-35-16,-5-1-15 16,1 1-86-1</inkml:trace>
  <inkml:trace contextRef="#ctx0" brushRef="#br0" timeOffset="2003.09">30272 4855 320 0,'-11'-3'121'0,"15"9"-95"0,-1 10 20 0,4-7 1 0,4 4-10 16,3 8 1-16,0 11-11 15,0 15-2-15,0 9-14 16,1 13-2-16,-1-3-2 0,-4-9-3 16,1-7-3-16,-4 0-14 15,-4-6-4-15,-3-7-26 16,0-8-13-16,0-11-19 16,0-8-8-16,0-4-57 15</inkml:trace>
  <inkml:trace contextRef="#ctx0" brushRef="#br0" timeOffset="2290.01">30618 4532 344 0,'7'9'129'0,"0"13"-100"0,3 22 15 0,-3-22 1 16,11 31-5-16,7-2 3 15,3 8-4-15,7 16-2 16,4 23-20-16,3-1 3 0,-6 0 3 16,-5-3-6-16,-6 0-2 15,-14-6-8-15,-8-13-3 16,-10-12-2-16,-7-13 1 16,-7-12-13-16,0-13-6 0,-4-6-35 15,4-10-15-15,0-3-26 16,-1-3-7-16,8 0-70 15</inkml:trace>
  <inkml:trace contextRef="#ctx0" brushRef="#br0" timeOffset="5428.78">24888 1964 228 0,'0'-16'88'0,"4"13"-69"0,-4-3 11 0,0 3-2 16,0 3-3-16,4-7 2 16,-1 4-2-16,-3 3 2 15,0 0-15-15,4 10 11 0,-1-1 4 16,1 16-1-16,-1 3 2 15,1 13-7-15,-1 22-1 16,1 9-9-16,-1-3-2 16,4 0-5-16,-3-10-3 15,-1-2 0-15,1-7-1 0,-4-3 0 16,0-6 0-16,0-7 2 16,0-9 1-16,0-6-4 15,-4-6-1-15,1-10-35 16,3-6-15-16,0-7-22 15,0-2-7-15,3-4-60 16</inkml:trace>
  <inkml:trace contextRef="#ctx0" brushRef="#br0" timeOffset="5863.24">24913 2092 252 0,'-7'10'93'0,"4"-10"-72"0,3 9 3 0,3-9-3 16,1 6-2-16,3 1 3 16,3 5-1-16,8-2-1 15,10-7-10-15,7 3 2 0,8-3 4 16,10 0-2-16,-7-3 2 15,3-6-5-15,0-3 1 16,1-1-3-16,-1-12 2 16,-3 0-2-16,-7 4 0 0,-11-11 1 15,-14 7 1 1,-14-9-3-16,-14-3-3 16,-7 2-2-16,-11 1-3 0,-7-4 1 15,-14 7-1-15,-10 9 0 16,-1 1 0-16,8 18-3 15,7 9 2-15,13 0-1 16,19 16-2-16,17-6 3 16,17 6 0-16,26-6-35 15,2 6-15-15,5-6-27 16,-1 6-12-16,8-6-42 16</inkml:trace>
  <inkml:trace contextRef="#ctx0" brushRef="#br0" timeOffset="6296.76">25964 1697 224 0,'-3'-28'85'0,"6"25"-66"0,1-6 14 16,0 9 4-16,3-7-6 15,0 7-1-15,0 7 1 16,0-4 3-16,3 22-19 16,1 9 1-16,-1 16 0 0,-2-6-6 15,-1 10-3-15,0-10-2 16,0 3-1-16,-4 0-5 16,1 0-1-16,3-7-2 15,0 7 0-15,3-15-28 16,1-13-12-16,-4-4-63 15,0-5-26-15,-7-10 23 16</inkml:trace>
  <inkml:trace contextRef="#ctx0" brushRef="#br0" timeOffset="6495.82">25792 1970 292 0,'0'10'110'0,"10"-1"-86"0,15 7 0 0,-7-16-6 16,13 9-5-16,15-9 3 0,7 3-7 16,0 3-3-16,-7-6-3 15,-7 4-3-15,-4-8 3 0,-7 4-31 16,-7 0-11-16,-3-6-95 31</inkml:trace>
  <inkml:trace contextRef="#ctx0" brushRef="#br0" timeOffset="6851.4">26321 1657 268 0,'-7'-10'101'0,"10"4"-78"0,4 6 11 16,0 0 1-16,4 0-4 15,10 0 2-15,0 6 6 0,7-6 2 16,4 10-21-16,0 8 6 0,-4 14 4 15,-7 9-5-15,-14 2 0 16,-10 4-12-16,-15-3-3 16,-10 0-6-16,0-6-1 15,0 3-3-15,6-10-1 16,5-3 1-16,6 10 0 16,8-4 0-16,10-9 0 15,10 4 2-15,15-14 3 16,14-2-2-16,3-4 0 15,-3-2-1-15,0-7-2 16,-7-10-8-16,-7 4-3 16,-4 3-43-16,-7-7-16 15,-7 4-36-15,0 6-11 0,0 6-25 16</inkml:trace>
  <inkml:trace contextRef="#ctx0" brushRef="#br0" timeOffset="7347.01">27273 2005 320 0,'-7'0'121'0,"7"0"-95"0,4 0 11 0,-1 0-2 0,4 0 0 16,4 0 3-16,3 0-1 16,7 0 2-16,7 0-21 15,11 3 3-15,7 3 2 0,3-6-12 16,4 0-4-16,-7 0-2 15,4 0-1-15,-8 0-2 16,-7-6-2-16,-3 3-39 16,-7 3-19-16,-4 0-19 15,-7 0-8-15,0 0-79 16</inkml:trace>
  <inkml:trace contextRef="#ctx0" brushRef="#br0" timeOffset="7696.32">28194 1751 288 0,'0'-25'110'0,"4"18"-86"0,-1-5 11 0,-3 12 1 15,4 0-5-15,-1 0 4 16,1 9-6-16,3 1-1 16,-4 12-15-16,-3 12 1 0,0 7 0 15,-3 6-1-15,-4 3 0 16,-4 10-7-16,0 5-4 16,1 7-1-16,-1 1-1 0,4-11 0 15,4-2 2-15,3-16-6 16,0-10 1-16,0-5-30 15,3-11-11-15,1-8-21 16,-4-10-8-16,0 0-75 31</inkml:trace>
  <inkml:trace contextRef="#ctx0" brushRef="#br0" timeOffset="8053.16">28155 1973 280 0,'-10'16'107'0,"10"-7"-83"0,3 10 8 0,4-9-2 16,4-1-1-16,3 0 5 15,7 1 3-15,11-1 2 16,14-3-21-16,7-2 1 0,3-4 1 16,-3-4-7-16,-4-2-2 15,-6-6-2-15,-8-7-1 16,-10 0 0-16,-8-12 0 15,-10-7-2-15,-7-15-1 16,-10-1-3-16,-15-5-2 16,-14 9 3-16,-10 6 0 15,-1 9-4-15,1 13 1 16,7 7-2-16,6 8 0 16,8 14 0-16,7-1-2 15,7 6-2-15,7 7 1 0,7 0-24 16,11 9-10-16,6 1-29 15,4-1-10-15,11 0-81 16</inkml:trace>
  <inkml:trace contextRef="#ctx0" brushRef="#br0" timeOffset="8476.18">29266 1650 276 0,'-10'-9'104'0,"6"6"-81"0,1 3 18 0,3 0 4 15,0 0-11-15,0 0 0 16,0 9-4-16,0 1-1 16,3 12-16-16,1 15-1 0,3 7 1 15,0 0-7-15,0 0-1 0,0-7-3 16,0 4 1-16,-3-3-2 15,-1-4-1-15,-3-2-6 16,0-7-4-16,-3-6-32 16,-1-1-12-1,-3-8-52-15,0-1-20 0,0-6 2 16</inkml:trace>
  <inkml:trace contextRef="#ctx0" brushRef="#br0" timeOffset="8673.76">29083 1848 284 0,'-14'-19'107'0,"14"13"-83"0,7 12 8 0,4-3-2 16,3 3-7-16,7 4-2 15,7-1-3-15,7 1-1 16,15-4-9-16,3 3-1 0,0 1 0 16,-4-7-3-16,-7 3-3 15,-6-6-5-15,-5 0-2 16,-6 0-46-16,-4 3-20 15,0-3-71 1</inkml:trace>
  <inkml:trace contextRef="#ctx0" brushRef="#br0" timeOffset="8985.57">29880 1603 288 0,'-10'-25'110'0,"17"16"-86"0,0-10 18 0,0 3 1 0,0 16-8 16,4-9 0-16,-1 3-1 15,1 6 2-15,-1 6-20 16,1 3 8-16,-4 7 6 0,0 6-1 16,-4 25 3-16,-3 13-12 15,-3 15-4-15,3-6-9 16,0 9-3-16,3 1-4 15,1-4-1-15,3 9 1 16,-3-15 2-16,-1-15-19 16,-3-10-8-16,0-10-31 0,-3-9-15 15,-4-9-37-15,-1-4-17 16</inkml:trace>
  <inkml:trace contextRef="#ctx0" brushRef="#br0" timeOffset="10021.13">24377 2478 244 0,'0'-9'93'0,"7"9"-72"0,-3 0 16 0,-1-10 4 16,4 10-4-16,0-9 0 15,4 6-7-15,3-7-4 16,4-2-14-16,10-7 10 0,11-6 5 15,13-16-1-15,8-3-1 0,11-6-2 16,21-6-3 0,14-10-6-16,-1-6-1 15,1-7-10-15,-11 7-2 0,-13 9-3 16,-19 10 0-16,-14 12-51 16,-13 13-22-16,-8 0-48 15,7 19-86 1</inkml:trace>
  <inkml:trace contextRef="#ctx0" brushRef="#br0" timeOffset="10846.3">27316 2459 196 0,'0'10'74'0,"3"-20"-58"0,1 10 16 0,-4 0 4 16,3 0-7-16,1 0 0 16,-4 0-3-16,0 0 1 15,3 0-15-15,-3 0 11 0,4 0 4 16,-1 0-1-16,1 0-1 15,3 0 0-15,3 0 1 16,8-9 3-16,3-1 2 16,11-2-8-16,10-13-1 15,4-13-4-15,11-6 0 16,20-9-3-16,33-16-1 0,13-16-8 16,43-24-4-16,7-4-1 15,17 6 1-15,-13 16-1 16,-36 10-1-16,-32 18 3 15,-17 7 0-15,-29 15-6 16,-17 6 0-16,-18 16-39 16,-10 4-16-16,-11 2-31 15,-3 10-9-15,-1 3-71 16</inkml:trace>
  <inkml:trace contextRef="#ctx0" brushRef="#br0" timeOffset="12379.07">27259 572 240 0,'-21'9'90'0,"14"-9"-70"0,0 6 15 15,7-6 0-15,-4 0-5 16,4 0 2-16,0 0-5 16,0 0 1-16,0 0-16 15,7-6 6-15,4-3 3 0,3 2 2 16,11-2 1-16,14 6-7 16,14-10-2-16,10 13-3 15,1 0 2-15,-5 7-1 16,5 2 0-16,-11 0-1 15,-7 1 0-15,-11 2 0 0,-10-2 0 16,-11-1 0-16,-14 1 2 16,-7 2-5-16,-7 4-3 15,-11-4-3-15,-3-2-3 16,-8 9 1-16,1-1-1 16,3-2 0-16,4 3 0 15,11 6-3-15,10-6 2 16,10 0 1-16,11-1 0 15,4 4 0-15,7-3 2 16,-4 6-3-16,0 3-2 16,0-2 2-16,0-1 2 15,-3 3 0-15,-4-6-1 16,-3 3 1-16,-4-3-1 16,-4-3 2-16,-3-4 1 0,-7 4 5 15,-4-9 5-15,-10-1-7 16,-10-3-1-16,-15-3-3 15,-18 4-2-15,4-7 1 16,7 0 1-16,7 0-3 16,11 0 0-16,7 0-15 15,7 0-6-15,7 9-38 16,7-9-16-16,3 0-31 16,11 16-13-16</inkml:trace>
  <inkml:trace contextRef="#ctx0" brushRef="#br0" timeOffset="13609.22">22370 8069 260 0,'-22'6'99'0,"19"-3"-77"0,-4 0 18 16,7-3 2-16,0 0-9 16,0 3 0-16,0 4-1 15,0-1 0-15,3 3-17 16,4-6 9-16,8 7 3 0,2-10-1 16,11 9-1-16,15-18-7 15,24 6-3-15,17-4-7 16,-6 1-3-16,0 3-2 15,-4 3-3-15,-7 3 1 16,-11 3 1-16,-10 1-3 16,-14-4 0-16,-18 13-23 0,-10-4-12 15,-12-3-34-15,-6 7-16 16,-3-3-86 0</inkml:trace>
  <inkml:trace contextRef="#ctx0" brushRef="#br0" timeOffset="13834.89">22475 8432 264 0,'-17'10'101'0,"24"-7"-78"0,7 0 22 0,-3-3 6 0,10 0-9 16,18-3-3-16,21 0-8 16,3 0-5-16,1 3-14 15,-1-7-1-15,4 4 2 0,4 0-9 16,-1-3-2-16,-6 0 0 15,-4-1 1-15,-7-2-43 16,-8 6-18-16,1-4-75 16,4 4-71-1,-1-3 67-15</inkml:trace>
  <inkml:trace contextRef="#ctx0" brushRef="#br0" timeOffset="15003.65">26148 7012 256 0,'-42'-13'96'0,"42"13"-75"0,-36-9 21 0,33 9 3 16,-4-3-6-16,0-3 0 15,3 3-7-15,1-4 0 0,10 4-18 16,-4-3 5-16,22-4 4 0,-4 7 3 15,18-3 2-15,-7 0-4 16,38-1-3-16,-13 1-7 16,31 6-1-16,-21 0 1 15,28 3 1-15,-21 0-2 16,21 13 2-16,-17-3-4 16,-11 9 1-16,-11-4-3 15,-17 11 2-15,-7-7-2 16,-32 6 2-16,0 0-4 15,-35 3-2-15,7-5-5 16,-22 5 0-16,11-6 0 16,-21-3 2-16,15 3-1 15,-5-3-1-15,8-3-2 16,7 0 1-16,6-7-1 0,19 7-2 16,-1 0 3-16,18 3 2 15,0-7-2-15,18 14 0 16,-7-7 1-16,10 12 0 15,-4-6 0-15,8 10 0 16,-7-7-3-16,3 7 2 16,-3-7 1-16,0 4 2 15,-4-10-3-15,-7 12 0 16,-4-8 1-16,-6 5 2 16,-1-9 1-16,-10 10 1 15,4-10-2-15,-15 0-2 16,4-3 1-16,-18 0 1 15,8-7-1-15,-33 4 2 16,11-9-2-16,-14 5-1 16,11-5 1-16,-4-1-1 0,7-3-16 15,-7 1-4-15,7-4-30 16,-3 3-12-16,10 0-26 16,-3 1-9-16,7-1-91 15</inkml:trace>
  <inkml:trace contextRef="#ctx0" brushRef="#br0" timeOffset="15832.46">24151 8470 224 0,'-32'6'85'0,"22"-3"-66"0,-4 7 8 16,10-7 0-16,-3 0-3 16,4 3 3-16,-1-3-2 15,1 7 2-15,3-4-15 16,3-3 11-16,8 4 6 0,6-4 0 16,1-3 3-16,-4 0-3 15,14-3 2-15,-3 3-6 16,14-7-3-16,-7 7-4 15,24-9-1-15,-10-1-3 16,35 1 1-16,-18 6-2 16,29-6 0-16,-21 2-3 15,45 1-1-15,-24 0 1 16,35-4 4-16,-21 4-6 16,35 0-2-16,-32 0-1 0,57-7-1 15,-39 4 0-15,32-7 0 16,-36 6 2-16,36 1 1 15,-36 0-3-15,33-1-1 16,-40 1-1-16,29-4-2 16,-32 4 1-16,35-4-1 15,-32 4 0-15,25 0 2 16,-31 2-1-16,38 4 2 16,-35-3-2-16,31 6-1 15,-34 0 3-15,45 6 0 16,-35-3-4-16,28 0 1 15,-32 1 0-15,47-1 0 16,-40 0 0-16,40 0 2 16,-33 0-3-16,18-3 0 0,-35 0 1 15,21 0 2-15,-28 0-1 16,14 0-1-16,-25 0 1 16,-3-3-1-16,-18 3-3 15,-7-3 2-15,-14 3 1 16,-7-3 2-16,-7 0-14 15,-8-1-5-15,-6 1-37 16,-7 0-18-16,-4-3-39 16,-7 6-16-16,0-3-51 15</inkml:trace>
  <inkml:trace contextRef="#ctx0" brushRef="#br0" timeOffset="16699.36">24412 8862 236 0,'7'-9'90'0,"0"2"-70"0,4 1 4 0,-4 3-3 0,0 0 7 16,-3 0 4-16,-1-1 10 15,-3 4 4 1,0 0-25-16,-3-3 8 0,-1 3 2 0,-3 7 1 16,-4 5 3-16,-3 10-4 15,0 19 1-15,-3 15-9 16,-5 7-4-16,-2 12-7 15,-5 13 0-15,1 19-1 16,4-7 3-16,9-6-3 16,12-9 1-16,6 2-3 15,8 4 0-15,7-9-3 16,3-10-1-16,0-6-3 16,-3-10-2-16,-1-9 1 0,-3-9-1 15,0-16 0 1,1-6-16-16,-5-10-6 15,-3-6-25-15,0-6-9 16,-3-7-29-16,-4-3-11 16,7-2-87-1</inkml:trace>
  <inkml:trace contextRef="#ctx0" brushRef="#br0" timeOffset="17075.8">24589 9295 332 0,'-4'-10'126'0,"4"7"-98"0,0-3 14 16,0 6 0-16,0 0-9 15,0 6 1-15,0-3-8 16,0 13-2-16,-3 6-13 16,-1 19 0-16,1 15 2 0,-1 16-1 15,0-3 1-15,1 10-3 0,3 8-1 16,3 1-5 0,5-3-3-16,2-13 0 15,1-13 1-15,3-5-8 0,-4-13-1 16,1-10-20-16,0-9-8 15,-4-10-15-15,0-2-4 16,0-10-17-16,-4-3-8 16,4-13-63-1</inkml:trace>
  <inkml:trace contextRef="#ctx0" brushRef="#br0" timeOffset="17450.57">24585 9436 252 0,'-32'-19'96'0,"29"13"-75"0,-1 6 12 0,4 0 2 0,0 0-8 16,4 0-1-16,3 6 5 15,0 3 3-15,7 4-18 16,7 9 8-16,7 3 6 0,8 0-3 16,-1-9-1-16,0 2-3 15,1-8-3-15,-1-10-2 16,0-3-1-16,0-13-3 15,-3-3 1-15,-4-9-2 16,-6 0 2-16,-12-4-6 16,-10-2-1-16,-7-4-6 15,-4-6-2-15,-6-12 2 16,-4-13 1-16,-8 9-4 16,-2 10 1-16,-5 13-2 15,1 12-2-15,3 15-8 0,4 13-5 16,7 13-11-16,7 9-5 15,10 3-13 1,8 1-4-16,10-1-13 0,4-3-5 16,6 3-91-1</inkml:trace>
  <inkml:trace contextRef="#ctx0" brushRef="#br0" timeOffset="17751.76">25347 9053 360 0,'0'-44'134'0,"0"44"-104"0,7-25 16 16,-3 19-1-16,-1 3-12 15,-3 0-2-15,0 9-11 16,0 13-5-16,0 9-8 15,0 13-5-15,0 3 1 0,-3 3-2 16,3 3-1-16,3 6-2 16,1 4 1-16,-1-1-19 15,1-12-7-15,3 1-26 16,0-14-9-16,0-12-35 16,0-10-16-16,4-12-13 15</inkml:trace>
  <inkml:trace contextRef="#ctx0" brushRef="#br0" timeOffset="17965.84">25206 9185 320 0,'11'3'121'0,"10"3"-95"0,7-3 3 0,-14-3-6 15,7 0 2-15,7 0 7 16,8 0-15-16,3-3-7 15,-11-3-6-15,-4 6-1 0,5 0 0 0,2-3-12 16,-2 3-7 0,-5 0-49-16,-2 3-22 15,-5-6-57 1</inkml:trace>
  <inkml:trace contextRef="#ctx0" brushRef="#br0" timeOffset="18321.23">25725 8943 340 0,'-7'-25'129'0,"7"25"-100"0,7-3 2 15,0-3-3-15,0 6 1 16,7 0 4-16,0 6 7 0,4 4 2 16,3 2-22-1,0 7 6-15,0 9 2 0,-3 10-9 0,-8-1-1 16,-10 4-6-16,-3 0 0 15,-11-3-3-15,-4 6 0 16,-3-10-3 0,3-9 1-16,4-3-4 0,0 6-2 15,3 7-3-15,8-1-1 16,10-6 2-16,3-2 2 16,8-8 0-16,3-5 2 15,8-7-7-15,-1-3 1 16,0-6-32-16,-3-3-12 15,-4 0-22-15,-4-1-8 16,-6-2-33-16,3 6-15 16,-3 3-17-1</inkml:trace>
  <inkml:trace contextRef="#ctx0" brushRef="#br0" timeOffset="18637.91">26056 8834 360 0,'7'-7'134'0,"-7"7"-104"0,32 4 16 16,-25-4-1-16,11 6-3 16,-4-3 4-16,10 19-5 15,-6-3-3-15,3 34-21 16,4 22-1-16,-4 1-2 0,-7 8-5 0,-3-15-3 15,-4-15-3-15,-7 14 0 16,-4 17-4-16,-3-16 0 16,0-19-10-16,0-3-3 15,0-9-28-15,0-16-13 16,0-3-15-16,7-10-100 16,7-3 1-1,4-12 35 1</inkml:trace>
  <inkml:trace contextRef="#ctx0" brushRef="#br0" timeOffset="19702.45">26864 8746 260 0,'-14'-9'96'0,"10"2"-75"0,4-2 19 0,0 3 2 0,0-1-7 16,0 1 2-16,0 0-6 15,-3 6 1-15,-1 6-18 16,-3 13 5-16,0 9 4 0,-3 13-8 16,-4 22-1-16,-4 18-2 15,0 1 0-15,4 9-4 16,4 6 0-16,6 3-3 16,4-9 0-16,7-13-6 15,7-9 1-15,4-9 0 16,-1-10 2-16,1-12-14 15,-4-10-7-15,-7-6-26 16,-3-10-11-16,-4-5-34 16,0-4-14-16,7-3-34 15</inkml:trace>
  <inkml:trace contextRef="#ctx0" brushRef="#br0" timeOffset="20019.07">26970 9226 328 0,'-7'-10'123'0,"7"7"-95"0,0 3 11 0,0 0-1 0,0 3-10 15,0 7 0-15,-4 8-9 16,-3 8-1-16,4 17-11 15,-4 30 5-15,0-1 3 0,0 3-5 16,-1 6-3-16,1 14-9 16,4-1-1-16,3-10 3 15,3-12 2-15,4-3-29 16,4-15-14-16,0-14-6 16,-1-11-2-16,4-14-21 15,-3-8-8-15,7-14-48 16</inkml:trace>
  <inkml:trace contextRef="#ctx0" brushRef="#br0" timeOffset="20362.48">26984 9320 260 0,'-25'-7'96'0,"18"7"-75"0,-3 13 10 0,6-10 1 15,4 3-11-15,4 7-2 16,6-1 4-16,8 1 3 15,10 0-14-15,7-4 15 0,4-3 9 16,4-6-4-16,-5 0 1 16,-2-9-12-16,-5-4-5 15,-2-2-7-15,-8-7-1 16,-11-7-1-16,-6 1 3 16,-11-6-5-16,-7-10-3 15,-4-3-1-15,-7 3-1 0,-6 6 0 16,-5 13 0-16,1 13-3 15,0 12 0-15,7 9-7 16,6 7-4-16,12 3-17 16,10 3-5-16,10-1-12 15,12 1-3-15,2 3-36 16,8 1-16-16,3-4-23 16</inkml:trace>
  <inkml:trace contextRef="#ctx0" brushRef="#br0" timeOffset="20562.49">27464 9292 344 0,'-14'-7'129'0,"17"7"-100"0,11 0 4 0,0-3-2 16,11-3-14-16,7 3 1 15,0-4-13-15,3 4-3 16,0 0-2-16,-7 3-3 0,-6 0 2 15,-5 3-37-15,-3 0-16 16,-3 1-101 0</inkml:trace>
  <inkml:trace contextRef="#ctx0" brushRef="#br0" timeOffset="20861.73">27855 8950 292 0,'-7'-13'110'0,"7"10"-86"0,0 6 18 16,4 0 3-16,-1 4-4 16,4 5 0-16,4 10-5 15,0 13-2-15,3 2-19 16,0 10-5-16,-4-6 1 0,1 6-7 15,0 0 0-15,-1 3-4 16,-3 7-1-16,0-4-8 0,0-9-4 16,-3 0-26-16,-1-13-13 15,1-9-19-15,-4-6-113 32</inkml:trace>
  <inkml:trace contextRef="#ctx0" brushRef="#br0" timeOffset="21160.97">28063 8737 284 0,'4'3'107'0,"7"6"-83"0,-1 7 24 0,-3-7 4 0,7 7-7 16,0 6 0-16,4 15-1 15,3 14 0-15,0 14-24 16,1 4 8-16,-1 0 3 0,-7 7-12 16,-7 8-5-16,-4 1-9 15,-6-13-4-15,-8-3 0 16,-3-13-1-16,-3-12-9 16,-1-6-4-16,0-13-37 15,4-6-18-15,7-10-24 16,4-9-8-16,6 0-58 15</inkml:trace>
  <inkml:trace contextRef="#ctx0" brushRef="#br0" timeOffset="21516.19">28684 8755 288 0,'-3'-37'110'0,"3"37"-86"0,0-19 27 0,0 16 7 16,0 0-18-16,0-1-3 16,-7 11-8-16,3-1-1 15,-6 16-16-15,-8 19 6 0,-3 21 5 0,0 20-6 16,0 3-2-16,6-7-8 15,5 7-5-15,6 9 1 16,8 0 0-16,6-10-1 16,5-11-2-16,2-11-2 15,4-8 1-15,1-4-26 16,-1-19-9-16,-4 0-24 16,1-9-8-16,-4-6-45 15,0-6-17-15,4-1 4 16</inkml:trace>
  <inkml:trace contextRef="#ctx0" brushRef="#br0" timeOffset="21879.4">28797 8959 288 0,'4'-19'110'0,"-1"13"-86"0,1 0 13 0,-4 6 0 16,0 0-5-16,7 0 1 15,-4 19-1-15,1 9 0 0,-1 13-17 16,1 9 2-16,0 3 1 0,-1 7-6 15,4 15-2-15,0 10-5 16,0-4-4-16,0-9 0 16,0-9-1-16,0 0-3 15,-7-10 0-15,-7 0-25 16,4-9-11-16,-1-6-24 16,1-10-9-16</inkml:trace>
  <inkml:trace contextRef="#ctx0" brushRef="#br0" timeOffset="22252.85">28854 9276 288 0,'-32'0'107'0,"28"0"-83"0,4 9 6 0,7-9-3 16,4 7-9-16,10-4 2 15,11-3 2-15,7 9 3 16,3-3-13-16,0-3 11 0,-3 4 4 16,0-4-3-16,-7-3 0 15,-4-10-9-15,-3 1-2 16,-11-3-1-16,-7-7 2 16,-7-6-7-16,-7-7-4 15,-11-9-2-15,-6-9 1 16,-12 0-1-16,-6 0 2 0,-7 16-2 15,-1 5-1-15,4 10-4 16,4 4 0-16,3 15 0 16,11 0 2-1,10 12-15-15,8 1-3 0,6 3-23 16,15-1-10-16,10 4-30 16,11 0-10-16,6-7-47 15</inkml:trace>
  <inkml:trace contextRef="#ctx0" brushRef="#br0" timeOffset="22500.55">29326 9197 340 0,'4'-9'126'0,"7"0"-98"0,6-1 19 0,-3 7 0 16,7-3-16-16,11-4-4 15,0 7-15-15,3-3-5 16,-3 3-5-16,-4 3-2 0,-3 0 3 16,-4 0-18-16,-7 0-4 15,0 0-24-15,-7 0-8 16,0 0-55-16,0 0-23 16,1 0 9-1</inkml:trace>
  <inkml:trace contextRef="#ctx0" brushRef="#br0" timeOffset="22826.29">29718 8752 272 0,'-7'-3'101'0,"7"3"-78"0,3 3 20 16,-3-3 5-16,8 3-6 15,2 7 2-15,1-4-2 16,-4-3 1-16,7 16-24 16,-4-6 9-16,5 24 3 0,6 35-3 0,-7-15 0 15,-4-13-9 1,5 21-1-16,-5-11-13 16,1 27-3-16,-4-15-2 0,-4 6 2 15,-3-15-8-15,-7-7-1 16,-3 3-27-16,-4-12-10 15,3-16-16-15,0-9-5 16,1-7-11-16,3-6-2 16,0 0-70-1</inkml:trace>
  <inkml:trace contextRef="#ctx0" brushRef="#br0" timeOffset="23922.2">29923 8646 312 0,'0'-47'118'0,"0"47"-92"0,7-26 4 0,-4 20-5 15,4 3 0-15,-3 0 7 0,6 9 5 16,1 0 4-16,3 20-22 16,0-4 14-16,0 15 6 0,0 1-3 15,4 31 2-15,-4-10-13 16,0 26-6-16,-3-13-8 15,3 19-3-15,-3-22-2 16,-4 25 1-16,0-19-4 16,-7 1-2-16,0-17 0 15,-7-2-1-15,3-14-3 16,-3-5 0-16,0-7-18 16,-4-2-7-16,1-11-7 15,-1 1-2-15,1-9-6 16,-1-1 0-16,0 4-28 15,4-7-11-15,0 0-85 16</inkml:trace>
  <inkml:trace contextRef="#ctx0" brushRef="#br0" timeOffset="25500.69">29757 6990 288 0,'3'-28'107'0,"-6"18"-83"0,-8 1-7 0,4 3-7 16,-3-4-9-16,-5-2-1 15,-6-1 1-15,-7-2-1 16,-11-7 0-16,-14 3 0 0,-14-9 0 15,-3-4 0-15,-4-5 0 16,-11-10 8-16,-17 6 5 16,-8-3 0-16,5 3 0 15,-26 10-3-15,-3 3 1 0,3 3-6 16,-13-1-1-16,-11 1 0 16,10 7 0-16,-14-4 0 15,-3 0 2 1,3 3-3-16,-21 0 0 0,7 0-1 15,1 4-2-15,-15 5 3 16,10 7 0-16,-13 6 3 16,6 7 3-16,-3 5-4 15,-7 7-1-15,18 3-2 16,-11 7-2-16,3 8 1 16,12 20-1-16,-26 6 0 15,18 9 0-15,-10-6 2 16,-12 31 1-16,1 23 5 0,-10 2 5 15,10 26 2-15,-4 5 3 16,25 20-10-16,25 6-2 16,0 28 5-16,28 22 2 15,28-28-2-15,25 21-1 16,24-14-4-16,22 17-1 16,25-11-3-16,17-1 1 15,18 4 2-15,13-23 2 16,44 10 3-16,31-19 1 15,31-18 1-15,43 2 2 16,46-9 2-16,28-19-1 16,29-12-3-16,41 3-2 15,-123-51-6-15,223 26-3 16,-25-35 2-16,-11-21 0 0,4-26 1 16,-4-22 2-16,3-18-3 15,-6-26 0-15,-22-22-1 16,-6-5-2-16,6-14 1 15,8-21 1-15,-29-35-6 16,-17-3-1-16,7-34-7 16,-47-4 0-16,-9-15 4 15,-50-13 4-15,-39-6 5 16,-35-3 4-16,-57-22 2 16,-63 3 3-16,-53-26-3 15,-53 8 1-15,-74-20-7 16,-46 19-3-16,-35-19-4 0,-43 35 1 15,-17-3-17 1,3 37-8-16,-10 38-17 16,39 22-9-16,20 25-130 15,43 22-75-15,32 16 117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21:01:26.45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758 597 188 0,'0'-16'71'0,"0"10"-55"0,0 3 15 0,0 3 5 16,0 0-5-16,0 0-1 16,0 0-3-1,0 0 0-15,4-7-15 0,3 7 6 0,0 0 5 16,0 7 3-16,0 2 2 15,0 7-2-15,0 9-1 16,-3 28-8-16,-4 10 0 16,3 6-8-16,1 0-3 15,-4-6-6-15,3-1-2 16,5-2 1-16,-1-1 2 16,3-5 4-16,1-17 2 15,-1-5-1-15,8-10 1 16,-4-7 0-16,4-12 1 15,-1-3-2-15,1-3-1 16,7-6-3-16,6 0-2 0,-2-1 1 16,-1 1 1-16,4 6-3 15,-4 3 0 1,0 3 1-16,-7 0 0 0,-7 3-27 16,0-6-11-16,1 0-36 15,-5-6-14-15,4 0-70 16</inkml:trace>
  <inkml:trace contextRef="#ctx0" brushRef="#br0" timeOffset="678.86">1764 644 280 0,'0'-10'107'0,"0"1"-83"0,0 0 8 16,0 2 1-16,0 4-6 16,0-6 4-16,-4-1-4 15,1-2-2-15,-8 9-13 16,4-7 8-16,-3 4 6 0,-8 3-5 16,-3 3 0-16,0 3-6 15,-8 6-1-15,-6 7-8 0,7 9-4 16,7 7-1-16,-4 18 1 15,7 9-1 1,1 1 2-16,6-4-4 0,8-2 0 16,6 2-1-16,8-15 0 15,13-4 8-15,12-2 6 16,6-13-4-16,15 0 0 16,-5-13-4-16,1 1-1 15,-10-10-3-15,-1 9-1 16,-3-9 1-16,-7 0 2 15,-11 0-28-15,0-9-11 16,0 9-55-16,-3-7-23 16,6 4-53-1</inkml:trace>
  <inkml:trace contextRef="#ctx0" brushRef="#br0" timeOffset="1908.96">840 5382 236 0,'-25'6'90'0,"18"-6"-70"0,0 6 17 16,3-6 2-16,1 3-4 15,-1-3 4-15,4 3 3 0,4-3 3 16,3 0-24-16,0 0 10 0,7 0 6 15,0 0 0 1,7 7 0-16,4-7-7 0,0 3-4 16,-1-3-10-1,15 0-3-15,14 0-5 0,7 0-3 16,11 0-2-16,-11 0-3 16,7 6-2-16,-4-3 1 15,15-3 1-15,-8 10 0 16,1-10 2-16,-8 6 1 15,-6-3 3-15,-8-3 3 16,-3 6-4-16,-14-6-1 16,0 0-2-16,-8 0-2 15,1 0 1-15,-7 0 1 16,-1 0-1-16,-6 0-1 16,-1 0 1-16,-3 0 1 0,-7 0-3 15,0 0-2-15,0 3-42 16,-3-3-18-16,-1 0-43 15,1 0-18-15,3 7-58 16</inkml:trace>
  <inkml:trace contextRef="#ctx0" brushRef="#br0" timeOffset="2360.44">1443 5670 300 0,'-14'-9'112'0,"14"2"-87"0,0-2 26 0,0 3 6 15,0-1-20-15,0 1-4 16,0 0-6-16,0 0-2 16,0 6-14-16,0 0 11 0,7 6 7 15,0 10 0-15,0 9 1 16,-4 12-11-16,1 10-1 16,-4 0-11-16,0 10-2 0,0 12-3 15,0 0 1 1,0-10 0-16,4 1 1 0,-1-16-5 15,1-7-1-15,-4-8 1 16,3-7 0-16,-3-7 1 16,0-2 2-16,0-7-14 15,0-3-7-15,0-3-34 16,-3 0-16-16,-1-3-44 16,8-6-18-16,3-4-27 15</inkml:trace>
  <inkml:trace contextRef="#ctx0" brushRef="#br0" timeOffset="3350.93">2134 591 228 0,'-10'-19'85'0,"6"9"-66"0,-3 1 23 0,7-4 6 16,-3 10-5-16,3-6 1 16,0 3-4-16,0 2-1 15,3-5-21 1,8 9 5-16,6 3 4 0,1 13 2 0,3-4 3 16,4 23-15-16,0 18-5 15,-4 22-8-15,0 4-1 16,-7-7-1-16,0 0 1 15,-7 0-2-15,4 0-1 16,-4-12 1-16,0-7 1 16,0-9-25-16,4-16-10 15,-4-12-23-15,-4-7-7 16,1-18-38-16,-1-7-13 16,-3 1-18-1</inkml:trace>
  <inkml:trace contextRef="#ctx0" brushRef="#br0" timeOffset="3799.42">2127 377 280 0,'-7'-12'107'0,"11"24"-83"0,-1 7 15 16,4-9 3-16,0 5-3 15,0 4 1-15,4 6-2 16,7-3-1-16,-1 3-20 15,8 3 3-15,3 4 1 0,7 2-3 16,-6 4 2-16,10-7-7 0,6-3-3 16,-2-12-3-16,3-13 0 15,3-6 2-15,-7-13 5 16,1-2-4 0,-5-11 2-16,-9 1-1 0,-1 0 1 15,-7 3 0-15,-3 6 0 16,-1 3-4-16,-3 16 0 15,-3 13-3-15,-4 6 2 16,-3 6-4-16,3 16-2 16,-4 18 0-16,4 7 1 15,0-3-1-15,0-4-1 16,0-2 1-16,4-1-1 16,0-3 0-16,-1 10 0 15,4-13-3-15,-7 4 0 16,0-17-23-16,0-9-10 0,0-2-25 15,1-11-12-15,-8-12-43 16,7-3-16-16,3-3-29 16</inkml:trace>
  <inkml:trace contextRef="#ctx0" brushRef="#br0" timeOffset="5842.69">3302 697 208 0,'-4'-3'77'0,"8"3"-60"0,-8 0 10 0,4 0 1 16,0 0-1-16,0 0 1 16,0 0-4-16,0 0-1 15,0 0-12-15,0 0 7 0,0 0 2 16,0 0 1-16,8 0 2 15,2 0-7-15,1 0 1 16,3 0-1-16,3 0 2 0,-2 0-6 16,16 0 1-16,-2 0-6 15,9 0 1 1,5 0-1-16,-8 3 1 0,0 3-4 16,1-6-1-16,-1 7-1 15,-14-7 1-15,0 0-2 16,-3 0 2-1,-4 0-2-15,-4 0-1 0,-2-7 3 16,-8 7 0-16,0 0-4 16,0 0 1-16,-4 0-31 15,0 0-12-15,1 0-31 16,-1 0-13-16,1 0-62 16</inkml:trace>
  <inkml:trace contextRef="#ctx0" brushRef="#br0" timeOffset="6220.64">3358 954 272 0,'-3'3'104'0,"3"-3"-81"0,3 7 18 0,-3-7 4 0,4 0-9 15,3 0 2-15,4 3-9 16,3 3-3-16,3-6-14 16,5 3 3-16,9 3 5 0,8-6-9 15,3 0-1-15,1 0-6 16,3-6-3-16,-8 6 2 15,-6 0 0-15,-4 0-4 16,-3 0 1-16,-4 0 2 16,-7 0 1-16,-7 0-28 15,4 6-12-15,-4-6-33 16,-3 0-13-16,3 0-71 16</inkml:trace>
  <inkml:trace contextRef="#ctx0" brushRef="#br0" timeOffset="8456.23">4198 509 196 0,'-7'0'74'0,"3"0"-58"0,1 0 20 0,3 0 5 0,0-6-4 16,0 3 1-16,0 3-6 16,0-7 0-1,0 7-18-15,0 0 3 0,3 0 3 0,1 7 2 16,0-7 2-16,-1 3-5 15,4 3-1-15,4-3-2 16,3 3 0-16,3-6-2 16,8 0 1-16,0 0-2 15,14 0 2-15,17 0-8 16,-3 0-2-16,3 0-3 16,1 0-2-16,-4 4 3 15,-4 2 0-15,-14-3-4 16,1 3-1-16,-8-6 3 15,0 3 3-15,-10-3 8 0,-4 0 4 16,-3 0-6 0,-4 0-3-16,-4 0-2 15,-3 7 1-15,0-1-3 16,0-6-2-16,0 3 0 0,-3 3-1 16,-1 4 0-16,1-7 2 15,-1 9-3-15,0-2 0 16,1 9 1-16,-4 3 0 15,0 15 0-15,0 7 0 16,0 9 0-16,-4 1 0 16,1 5 0-16,-1-5 0 15,4-7 0-15,3 0 2 16,1 6-3-16,-1-9 0 16,1-7-1-16,3-2 0 15,0-7 2-15,0-6 2 0,0-3-1 16,0-7 2-16,0-2-2 15,0-4-1-15,-4-3 1 16,1 4-1 0,-1-7-44-16,1-7-20 0,3 4-34 15,3-3-12-15,4-4-56 16</inkml:trace>
  <inkml:trace contextRef="#ctx0" brushRef="#br0" timeOffset="9163.34">5271 694 228 0,'0'-19'85'0,"0"10"-66"0,3-4 8 0,1 7 0 0,-1-3-5 16,1-4-1-1,-1 4 2-15,-3-1 0 0,0 1-12 16,0 3 9-16,0 2 6 0,0-2-1 15,-3 6 0-15,-4 0-5 16,-8 6-2-16,1-2-2 16,-3 5 3-16,-4 7-5 15,-4-4 0-15,-3 13-6 16,-8 10 0-16,1 9-3 16,3 6 0-16,8 3-1 15,-5-3 2-15,8-3-3 16,7 3-2-16,7-9 2 15,4 16 0-15,6-7 1 16,11 3 0-16,7-6 0 0,11-3 0 16,0-6-2-1,3-7-2-15,4-6 1 0,0 0 1 16,0-12 1-16,6-10 3 16,5-6 1-16,6-16 3 15,1-16-3-15,-4-5-2 16,0 8 4-16,-15-12 2 15,-2 4 0-15,-8 2 1 16,-3-12-2-16,-15-7-1 16,-10-2-5-16,-14-10-1 15,-18 6-1-15,-14 0-2 16,-3 4 1-16,-7 15 1 16,6 6-1-16,4 10-1 15,7 16-13-15,11 12-4 16,14 0-37-16,7 3-18 0,7 3-42 15,11 7-15 1,6 2-33 0</inkml:trace>
  <inkml:trace contextRef="#ctx0" brushRef="#br0" timeOffset="15455.84">1958 4384 252 0,'-11'-6'93'0,"11"6"-72"0,-3 6 11 0,3-6 3 0,-4 0-8 16,1 4 1-16,3 2-4 15,0-6-3-15,0 3-11 16,0-3-2-16,0 6-1 0,0-6 3 15,7 0 1-15,0-6-1 16,3 3 1-16,1-7 0 16,0-5 3-16,-1 5 2 15,-3 1-1-15,0 3-1 16,-7 6 1-16,-7 6-6 16,4-3-3-16,-1 3-6 15,1 1 0-15,-1-4 0 16,4 6 0-16,4 1-3 15,-1-4 2-15,4-6 1 16,4 0 0-16,-8-6-25 16,-3 6-8-16,0 0-36 0,0 0-14 15</inkml:trace>
  <inkml:trace contextRef="#ctx0" brushRef="#br0" timeOffset="15840.4">1990 4021 284 0,'-7'-3'107'0,"7"3"-83"0,0 0 15 0,0 0 3 16,0 0-12-16,0 0-2 0,3 0-10 15,4 0-1-15,11 3-10 16,-1-3 0-16,8 6 3 0,0-3-2 16,7 3 3-16,-1 4-4 15,-2 6-2-15,-8-1 4 16,0 10 2-16,-7 7-4 16,-3 2 1-16,-4 4-5 15,-4-4 0-15,-3-2-1 16,-3 2-2-16,-1-6 1 15,-3-3 1-15,0 0-3 16,0-3 0-16,0-3-12 16,3-6-7-16,1-1-20 15,3-5-10-15,3-4-17 16,4-3-6-16,4-7-62 16</inkml:trace>
  <inkml:trace contextRef="#ctx0" brushRef="#br0" timeOffset="16305.85">2409 4033 288 0,'0'-3'107'15,"0"3"-83"-15,0 0 8 0,0 0-2 0,0 0-3 16,-3 3 1-16,-4 7-7 16,-4 2 0-1,-3 10-12-15,4 6-1 0,-1 10 2 0,-3 3-6 16,7 3 0-16,3-10-2 16,4 1 1-16,7-7-2 15,11-3-1-15,-4-6 1 16,11 0 1-16,0-10 1 15,-4-3 1-15,7-6 2 16,0-6 1-16,4-7 5 16,-7-12 3-16,-8-3 3 15,-3-6 1-15,-7-1-4 0,-7 1-1 16,-7-1-4-16,-7 7-1 16,-3 0-5-16,-8 9-3 15,-3 3-3-15,7 10 1 16,3-3-6-16,0 9 0 15,8 3-48-15,6 3-18 16,1-3-75 0,6 7-73-16,8-1 77 15</inkml:trace>
  <inkml:trace contextRef="#ctx0" brushRef="#br0" timeOffset="18047.7">1288 8304 156 0,'-4'-13'57'0,"4"4"-44"0,0 6 10 0,0 3 2 16,0-7-3-16,0-2-1 15,0 6 0-15,0-3 1 16,4-4-12-16,-4 7 8 0,0-3 2 16,0 6 5-16,0 0 2 15,0 0-3-15,0 0-1 16,3 0-3-16,4 0-3 16,0 9 4-16,-3 10 1 15,3 9-3-15,0 10-1 16,4 12-8-16,-4 19-2 15,0-3-4-15,-4 6-3 16,1-9 2-16,-4-1 0 0,0-2-4 16,0-4 1-16,0-2 2 15,0-10 1-15,0-7-6 16,0-8 0-16,0-8 3 16,3-8 2-16,1-7 2 15,-1-6 0-15,-3 0-20 16,4-6-7-16,-4-3-28 15,3-1-12-15,-3-2-42 16,11-1-16-16,-4 4 11 16</inkml:trace>
  <inkml:trace contextRef="#ctx0" brushRef="#br0" timeOffset="18454.16">1545 8263 248 0,'-3'-9'93'0,"3"6"-72"0,0 3 18 0,0 0 3 16,0 3-5-16,0 3 1 15,0 3-6-15,0 4-2 16,-4 3-17-16,1 6-1 0,-4 6-1 15,-1 3-2-15,1 13 0 16,0-3-5-16,0-1-1 16,4-2 3-16,3-3 1 15,0-4-1-15,10-3-1 0,1-6-3 16,7-3-2-16,3-7 3 16,7-2 2-16,7-7-4 15,4-3-1-15,-7 0-2 16,0-3 0-16,-8 0 2 15,1 0 2-15,-11-1-14 16,-3 1-5-16,-4 3-37 16,-7 0-18-16,0 0-75 15,0 0-48 1,-4-9 89-16</inkml:trace>
  <inkml:trace contextRef="#ctx0" brushRef="#br0" timeOffset="18783.73">1859 8323 248 0,'0'-19'93'0,"4"9"-72"0,-4 4 18 0,0 0 3 16,0 6-9-16,0 0 0 15,3 6-5-15,1 0 0 16,-1 7-16-16,1 6 2 0,-4 12 2 15,0 10-6-15,-4 18-1 16,1 4-3-16,-4 0-1 16,3-7-6-16,-3 7 1 0,4-10 0 15,-1 7 2 1,4-10-3-16,0-6 0 0,4-13 1 16,3-9 0-16,0-12-9 15,3-10-4-15,4-10-33 16,-3-2-15-16,0-4-21 15,-4 0-7-15,7 4-27 16</inkml:trace>
  <inkml:trace contextRef="#ctx0" brushRef="#br0" timeOffset="19234.98">2219 8313 272 0,'-11'-12'104'0,"8"5"-81"0,-4 4 12 0,7 0-2 15,-4 3-9-15,-3 3 0 16,-3 4-7-16,-1 2 0 16,-7 7-10-16,-6 12 5 0,3 16 3 15,-1 12-3-15,1 7 1 16,7 0-6-16,0-4 1 15,3 1-1-15,11-4 1 16,7-2-4-16,11-7-1 16,-7-10-1-16,28-2 1 15,6-13 2-15,-2-13 2 16,-1-9-1-16,4-13 1 16,-11-12 0-16,8-3 3 0,2-9 1 15,-9-10 3-15,-5-10-1 16,-9-3 2-16,-15 1-6 15,-11 6-3-15,-10 6-3 16,-7 3 0-16,-4 6-2 16,-14 7-1-16,-14 9-2 15,11 6-1-15,-4 13-18 16,7 3-9-16,8 3-39 16,9 6-19-16,8 10-88 15</inkml:trace>
  <inkml:trace contextRef="#ctx0" brushRef="#br0" timeOffset="19728.21">1203 9313 224 0,'-11'-9'85'0,"8"9"-66"0,3-9 16 0,0 9 6 0,0 0 0 16,0 0 3-16,0 0-5 15,0-3-1-15,0 3-21 16,0 0 3-16,0 0 1 0,3 0-3 15,8 0 0-15,7 0-2 16,10 0 0-16,11-7-2 16,3 4-1-16,29-6-7 15,17-4-2-15,11-3 4 16,13 4 3-16,15-1-4 16,-3 4-2-16,-11 3-2 15,-4 3-3-15,-7 3-4 16,-10 3 0-16,-11 0 4 0,-10 0 4 15,-18-3-1-15,-7 0-2 16,-8-3 2-16,-16 0 2 16,-8 0-2-16,-7-4 0 15,-14 1-43-15,-7 6-18 16,-4 0-22-16,-14 6-8 16,4 1-76-1</inkml:trace>
  <inkml:trace contextRef="#ctx0" brushRef="#br0" timeOffset="20254.57">1461 9498 264 0,'-15'4'101'0,"12"-4"-78"0,-1 3 11 16,4-3 1-16,4 0-4 16,-1 3 2-16,4 0-5 15,1-3-3-15,6 3-13 16,7 0 6-16,11 0 2 0,-1 1-4 0,12-1-1 15,6-3-9 1,-7 6-4-16,1-3-1 16,-1-3-1-16,-10 6 0 0,-4-3 2 15,-3-3 1-15,-1 10 3 16,-6-1 3-16,-7 1 5 16,-4 12-4-16,-4 0 2 15,-3 6-3-15,-3-3 2 16,-4 9-4-16,-4 4 1 15,0 3-3-15,1 0 0 16,-4 9-3-16,7-3-2 16,0-10-2-16,0 4 1 15,3-10 1-15,1-5 0 16,3-8-3-16,0 1 2 16,0-6-34-16,3-4-15 0,1-6-25 15,-4-3-11-15,7-9-77 16</inkml:trace>
  <inkml:trace contextRef="#ctx0" brushRef="#br0" timeOffset="20809.5">2244 9596 220 0,'0'-16'82'0,"3"10"-64"0,-3-7 13 0,0 7 1 15,0-4-2-15,0 10 4 16,-3-3-1-16,-4 3 0 16,0 3-18-16,-4 4 6 0,-3 2 6 15,-4 4-4-15,4 6-1 16,-7-1-4-16,-4 7-1 15,4 0-7-15,0 4-4 16,3 5-3-16,4 4-3 16,7 6 1-16,0 9 1 15,4-6 3-15,6-3 4 16,8-10-4-16,6-2-1 16,12-7 0-16,9-9 0 15,-2-7 0-15,-1-3 2 0,4-12-1 16,3-3 0-16,-10-13-1 15,7-10 0-15,3-2 4 16,-10-4 3-16,-1 1-4 16,-6 2 1-16,-11 1 1 15,-3-4 2-15,-18 7-3 16,-4-7-3-16,-6 0 0 16,-5 1-1-16,-6-1-5 15,3 7-1-15,-10 2 1 16,0 11 2-16,10 8-13 15,8 4-7-15,2 3-30 16,5 0-11-16,6 3-29 16,8-3-11-16,6-1-59 15</inkml:trace>
  <inkml:trace contextRef="#ctx0" brushRef="#br0" timeOffset="24342.13">5359 3497 300 0,'-18'13'112'0,"15"-13"-87"0,-5 9 9 0,8-6-4 15,0 0-7-15,0 0-2 0,4-3-3 16,3 0 1-16,4-3-10 16,-1-3 1-16,4-3 3 15,4 9-1-15,-4-10 3 16,-7 1 3-16,0 6 3 0,-3-4 4 16,-4 7 2-16,-4 0-6 15,1 7 0-15,-1-4-10 16,-3 3-2-16,4-3-5 15,-1 7-3-15,1-1 0 16,3-6-1-16,3 3 0 16,1 1 0-16,3-4 2 15,-4 0 1-15,8-3-4 16,-1 0 1-16,1 0 2 0,-1-3 1 16,1-3 3-1,-4-4 1-15,0-2-1 0,-3 12-1 16,-4-10-3-16,-4 10-2 15,-3 0 3-15,-3 0 0 16,-1 10-4-16,0-10-1 16,4 9-37-16,4-9-14 15,3 3-41-15,3-3-19 16,8 3-65 0</inkml:trace>
  <inkml:trace contextRef="#ctx0" brushRef="#br0" timeOffset="24725.41">5475 3005 384 0,'-3'16'145'0,"10"-10"-112"0,10 6 19 15,-3-5 0-15,11 2-14 16,0-6-2-16,7 3-9 16,-1 1-3-16,8-4-13 15,-4 0 0-15,11-3 0 0,4 0 0 16,-1 6 1-16,-3-3 0 16,-4 7 0-16,-7 9 2 15,-6 15 2-15,-8 10-5 0,-7 9-1 16,-10 4-9-16,-12-4 0 15,-6 16-3-15,0 3 0 16,0 0 2-16,0 0 0 16,3-15 4-16,-3-7 2 15,0-9-20-15,0-7-8 16,4-6-42-16,-8-12-19 16,7 3-130-1</inkml:trace>
  <inkml:trace contextRef="#ctx0" brushRef="#br0" timeOffset="25735.69">3126 9050 328 0,'-11'3'123'0,"8"-3"-95"0,3 0 16 0,3 0 0 16,4 0-4-16,7 0 3 16,4 6-2-16,3-6-1 0,0 0-21 15,4 4 2-15,3-1 2 16,0 3-3-16,-3 3-2 0,3 1-4 16,0 2-1-1,8 1-7-15,-5-1-2 0,5-2-2 16,-4-1 1-16,3-6-2 15,-11 7-1-15,-2-4 1 16,-5-3-1-16,1-3 0 16,-7 0 2-16,-4 0-19 15,0-9-8-15,0 6-49 16,-4-7-22-16,1 1-67 16,3-4-27-16,-4 1 55 15</inkml:trace>
  <inkml:trace contextRef="#ctx0" brushRef="#br0" timeOffset="26379.93">3930 8492 284 0,'-11'-19'107'0,"11"10"-83"0,0-1 10 16,4 4 2-16,-4 0-5 15,3-4 4-15,4 1-6 16,1 0-3-16,6-1-14 16,3-6 3-16,4 7 5 0,11 0-9 15,-4-1-1-15,8 4 0 16,-1 0 4-16,0 6-2 15,-7 3 3-15,1 3 1 0,-8 7 2 16,-3 12 1-16,-4 6 1 16,-7 7-7-1,-7 2 0-15,0 8-8 0,-4-8-1 16,-3-2 2-16,-3 0 3 16,2-1-4-16,5-5-1 15,-1-4-4-15,4 0-1 16,4 3 1-16,3-6 2 15,7-3 1-15,0-3 1 16,0-3-2-16,7-7-2 16,8-6 1-16,2-3 1 15,8 0-3-15,-7-3 0 16,0-3-1-16,-4 6 0 16,0-3-38-16,-10-3-15 15,-1 6-39-15,-2 0-16 0,-1 0-73 16</inkml:trace>
  <inkml:trace contextRef="#ctx0" brushRef="#br0" timeOffset="26739.55">4734 8320 324 0,'-3'-29'121'0,"3"17"-95"0,0 2 22 0,3 4 3 15,-3 6-11-15,0 0 2 16,4 6-9-16,-1 4 0 16,1 9-19-16,3 9 7 0,-4 13 3 15,1 18-4-15,7 10 1 16,-8 3-8-16,4 0 0 15,4 16-8-15,-4 0-3 16,3-3-1-16,4-16-1 16,1-13 0-16,-5-6 2 15,1-12-19-15,-4-10-6 16,0-9-43-16,-7 0-20 16,-7-10-63-16,14-3-26 0,-7-6 36 15</inkml:trace>
  <inkml:trace contextRef="#ctx0" brushRef="#br0" timeOffset="27339.96">4043 9348 304 0,'-11'3'112'0,"11"-3"-87"0,4 0 9 0,-1 0-1 15,4 0-4-15,4 0 5 0,7 0-7 16,6 0-2-16,5 0-14 15,2 0 2-15,-3 3 3 0,1 0 1 16,2-3-1-16,12 0-2 16,-1 0 1-16,18-3 1 15,4 0 2-15,10-3-4 16,-7 0 0-16,10-4-6 16,4 1-3-16,4 2-2 15,-4 4 0-15,-10-3-2 16,-11 6-1-16,-7 0 1 15,-4 6-1-15,-14-3 0 16,-3 4 2-16,-4-4-3 16,-3 0 0-16,-7 0-10 15,-11 0-5-15,0-3-67 16,-4-3-28-16,8 0-80 16</inkml:trace>
  <inkml:trace contextRef="#ctx0" brushRef="#br0" timeOffset="27822.95">4290 9643 352 0,'-7'6'132'0,"3"0"-103"0,8 7 12 15,-1-10-1-15,4 3-11 16,-3 4 0-16,10-7-5 16,4 6-1-16,10-9-12 15,14 0 2-15,0 0 1 0,4-3-3 16,4-3 1-16,-11 3-1 15,-4-4 3-15,-3 7 2 16,-8 7 2-16,-10 2-8 16,0 4-1-16,-3 5-3 0,-7 4-1 15,-4 3-3-15,-7 7-2 16,-4 15 1-16,0 3 1 16,-3-3-1-16,0 6-1 15,-7-9-2-15,3-6 1 16,1 3-6-16,3-10-3 15,3-6-27-15,7-6-12 16,4-4-18-16,8-5-6 16,2-10-10-16,4-6-2 15,7-4-58 1</inkml:trace>
  <inkml:trace contextRef="#ctx0" brushRef="#br0" timeOffset="28287.24">5038 9649 340 0,'0'-22'126'0,"0"9"-98"0,-4 4 17 16,1 6 1-16,-4 3-12 15,-8 3-2-15,1 6-7 16,-7 7-2-16,0 3-12 15,0 3 4-15,3 6 3 0,-3 3-2 16,-7 10 1-16,10 13-3 16,4 5-1-16,7-2-3 15,3 2 1-15,1-15-6 16,24-3-1-16,18-4-2 16,10-8 1-16,4-11-2 0,4-8-1 15,-8-10 1-15,0-10 1 16,1-12 1-16,3-15 1 15,0-10 2-15,-15-3 1 16,-2 3 3-16,-8 0 4 16,-17 3-2-16,-15 0 1 15,-17-3-10-15,-4-7-1 16,-3 4-4-16,-7 16 0 16,-4 2 0-16,0 17-2 15,0 5-22-15,11 7-7 16,-4 3-41-16,11 0-16 15,7 0-82-15,7-6-74 16,0 0 90 0</inkml:trace>
  <inkml:trace contextRef="#ctx0" brushRef="#br0" timeOffset="32099.5">9437 3459 204 0,'3'-3'77'0,"-3"3"-60"0,0 3 28 16,0-3 9-16,-3 4-6 16,-1 5 1-16,-6 0-5 15,-1 7-3-15,1-3-22 16,-1-1 6-16,4 1 3 0,0-4-11 0,3 1-2 15,4-7-7-15,7-3 0 16,4 0-3-16,3-3 2 16,0-4-6-16,0 1-1 15,0-3 0-15,-3 2 2 16,0 1 1-16,-4 6 1 16,-7 0 4-16,-4 3 5 15,-3 7-9-15,0 2-2 16,0 7 0-16,0-6 1 15,3-1-4-15,1-3 1 16,3 7-2-16,3-6 0 16,1-1 0-16,-4 0 0 15,0-9-27-15,-4 3-10 16,1 1-58-16,-1 2-23 16,-6 3-38-1</inkml:trace>
  <inkml:trace contextRef="#ctx0" brushRef="#br0" timeOffset="34641.37">5796 9128 328 0,'-7'0'123'0,"7"0"-95"0,0 0 14 16,7 0 1-16,4 0-9 15,10 0 1-15,11 0-5 16,14-3-1-16,3 0-16 16,4-3 1-16,0 3 0 0,-4 3-3 15,4 0 1-15,0 0-7 16,-4 3-1-16,-3 0-4 0,-7-3-1 16,-7 0-6-16,-4 0-3 15,-21 0-87 1,-7 0-62-1</inkml:trace>
  <inkml:trace contextRef="#ctx0" brushRef="#br0" timeOffset="34967.1">6170 8721 348 0,'4'-22'132'0,"-1"16"-103"0,4-1 14 15,-3 7 1-15,-1 0-5 16,4 7 1-16,0 2-8 16,0 10-5-16,0 6-15 15,1 9-3-15,-5 20 1 0,-3 18-4 16,0 3-1-16,0-3-2 15,0 3-3-15,-3 1-2 16,3-4-1-16,0 0-12 16,0-12-2-16,3-13-30 15,4-16-11-15,0-12-23 16,0-13-10-16,14-9-60 16</inkml:trace>
  <inkml:trace contextRef="#ctx0" brushRef="#br0" timeOffset="35475.82">7041 8203 272 0,'-7'0'104'0,"7"0"-81"0,-3-3 20 16,3 3 3-16,0 0-9 15,3-6 1-15,1-3-7 16,7-4 1-16,3-3-18 15,3 7 1-15,4 6 1 0,4 3 1 16,7 3-1-16,-7 13-2 16,3 3-1-16,-4 6 4 15,-9 3 1-15,-8 0 2 16,-11 13 2-16,-3 6-8 16,-4 6-3-16,-3 0-6 0,-3 1-4 15,-1-7 2-15,8-3 2 16,-1-7-2-16,4-2 0 15,7-7-3-15,0-3-1 16,7-6 1-16,4-3 0 16,3-7-3-16,3-6 2 15,4 3 1-15,4-2 0 16,3-4-11-16,-6 0-5 16,-1 0-47-16,0 0-21 15</inkml:trace>
  <inkml:trace contextRef="#ctx0" brushRef="#br0" timeOffset="35988.42">7712 8235 324 0,'-7'-10'123'0,"7"10"-95"0,0 0 25 15,0 0 6-15,-4 0-23 16,1 4-8-16,-4-1-12 16,0 0-3-16,-4 6-8 15,0 1-3-15,4-1 1 0,-7 0-2 16,7 1-1-16,0 6-2 16,4-4 1-16,-1 1 1 15,4-1 0-15,7-2 0 0,0-1 0 16,4-3-3-1,3 1 0-15,3-4 2 0,8-3 0 16,7 9-2-16,14 0 2 16,-4 7 1-16,7 6 2 15,-3 6-1-15,-3 7 2 16,-8-1-2-16,-7 1 2 16,-7-1 4-16,-7-2 4 15,-6-7 13-15,-8 3 8 16,-4-6-4-16,-10-3-2 15,-11-4-10-15,-7 1-5 16,-10-3-6-16,0-1-4 16,-1-2 0-16,5-1-1 0,2-3-3 15,5-3 2-15,6-6-39 16,4-3-15-16,3-3-35 16,4-4-13-1,3-3-77 1</inkml:trace>
  <inkml:trace contextRef="#ctx0" brushRef="#br0" timeOffset="36263.72">7634 8059 368 0,'-10'13'137'0,"17"-4"-106"0,3 7 10 0,4-10 0 15,0 0-14-15,15 1-3 16,13-4-14-16,11-3-4 16,7-3-4-16,-4-4 1 0,-3 7 0 15,-3 0-4-15,-5 7 1 16,-6 5-7-16,-3-2 0 16,-5 5-30-16,-6-2-11 15,-4-1-37-15,-3 1-14 16,-4-4-40-1</inkml:trace>
  <inkml:trace contextRef="#ctx0" brushRef="#br0" timeOffset="36677.37">6854 9141 264 0,'0'-3'99'0,"4"0"-77"0,0 0 18 0,-4 3 2 15,7-4-2-15,3 4 0 16,4-3-4-16,11 0 0 15,10-3-20 1,11-3 6-16,4-4 2 0,20-6-4 0,25-3 1 16,8-6-3-16,6 3 0 15,11 0-9-15,0 6-5 16,-7 6-3-16,-22 4 1 16,1 0-1-16,-4-1-1 15,-6 4 1-15,-12-3-1 16,-10 5-16-16,-11-2-4 15,-13 6-39-15,-15-3-14 16,-14-3-44-16,-11 12-18 16,-6 3 1-16</inkml:trace>
  <inkml:trace contextRef="#ctx0" brushRef="#br0" timeOffset="37068.1">7158 9376 328 0,'-21'16'123'0,"24"-13"-95"0,8 3 9 16,-4-6-2-16,0 0-5 0,11 0 2 15,13-6-2-15,15-3-1 16,11-1-16-16,3 1 5 15,0 2 5-15,-8 4-1 0,-6 3 1 16,-3 3-3-16,-8 7-3 16,-3 9-3-16,-11 12 1 15,-7 10-8-15,-7 3-4 16,-3-4 0 0,-8 4 0-16,1 0-4 0,-5-9 1 15,1-4 0-15,0 4 0 16,0-10-5-16,4-3 1 15,-4-7-36-15,3 4-15 16,4-9-27-16,4-4-12 16,6-3-81-1,-3-3-42-15,7 0 108 16</inkml:trace>
  <inkml:trace contextRef="#ctx0" brushRef="#br0" timeOffset="37489.39">8036 9276 348 0,'4'-13'132'0,"-4"10"-103"0,0 0-8 16,-7 6 41 0,-4 3-20-16,-6 4-9 0,-5 9-5 15,-6 9-17 1,0 16 4-16,3 9 5 0,-3 10-5 15,7-10 2-15,10 4-4 0,15-7 0 16,13-6-7-16,12-7-2 16,9-5-4-16,5-7-1 15,-1-13 3-15,4-9 1 16,7-12-4-16,3-4 1 16,1-9 0-16,-4-9 0 15,-11-10 11-15,-14 4 5 16,-14-13 0-16,-17 2 1 15,-15 5-9-15,-14 2-5 16,-6 6-5-16,-5 1 1 16,-6 9-1-16,0 6 0 15,-1 3-22-15,8 7-12 16,10-1-34-16,7 10-14 16,8 0-63-16,3 13-28 15,3-4 34 1</inkml:trace>
  <inkml:trace contextRef="#ctx0" brushRef="#br0" timeOffset="38119.01">9208 8627 300 0,'-36'3'112'0,"29"-3"-87"0,0 9 13 0,7-2 1 15,0-4-12-15,4 6-3 16,6 1-10 0,11-1-1-16,15-6-8 0,10 0-3 0,3-3 1 15,-3-3-2-15,-4 0-1 16,-7 3-26-16,-6 0-10 16,-8 3-112-1,-7 3-61-15,-7 1 99 16</inkml:trace>
  <inkml:trace contextRef="#ctx0" brushRef="#br0" timeOffset="38317.56">9352 8871 288 0,'18'10'110'0,"-1"-10"-86"0,15 6 2 16,-14-6-3-16,7 0-6 15,3 0-1-15,3 0-6 16,1 0-4-16,4 0-3 15,2 0 0-15,1 3 0 0,0-3-21 16,0 6-8-16,0-2-40 16,-1 2-17-16,1-3-32 15</inkml:trace>
  <inkml:trace contextRef="#ctx0" brushRef="#br0" timeOffset="39004.17">10372 8727 284 0,'-29'3'107'0,"22"0"-83"0,-3 4 10 0,6-7 2 0,4 3-9 15,4 0 1-15,3 3-2 16,7-3-1-16,7 7-14 16,4-4 7-16,3-3 4 0,4 3-2 15,10-2 0-15,18-4 2 16,14 0 3-16,7 0-4 16,4 0-1-16,28-10-5 15,14 1 1-15,3-1-7 16,26-5-3-16,-5-4 1 15,1 0 2-15,14 0-2 16,-43 0-2-16,-24 4 0 0,49-4-1 16,32-6 0-16,-18 0 0 15,1 0-2-15,-5 3-2 16,-20 3 1-16,-11 9-1 16,0 1 0-16,-7 3 0 15,-14 6 0-15,-36 3 0 16,-10 0 0-16,0-3 2 15,-14 6-3-15,4-3-2 16,-12-3 4-16,-2 0 1 16,-5-3-7-16,-2-6-4 15,-5 3-13-15,5-7-4 16,-8 4-6-16,3-4-3 16,-2 4-7-16,-1-1-1 15,-4 1-30-15,-6 0-13 16,-4 2-71-1</inkml:trace>
  <inkml:trace contextRef="#ctx0" brushRef="#br0" timeOffset="39500.12">11515 9169 288 0,'-7'10'110'0,"7"-10"-86"0,10 0 16 0,-10 0 2 16,14 0-1-16,-3 0 5 15,21 0-3-15,24 0 0 16,4 0-23-16,0-10 4 0,0 7 3 16,4-6-6-16,6-1 0 15,1-2-3-15,-4-1-2 16,-7 4-6-16,-11 3-2 16,-7 6-4-16,-10 3-1 15,-7 9 3-15,-11 7 3 16,-11 9-2-16,-10 7-2 15,-17 2-2-15,-12 14-3 0,-6 11 1 16,3 4-1-16,4-3 0 16,3-10 2-16,4 0-10 15,7-6-4-15,7-12-27 16,7-7-10-16,7-3-30 16,10-12-13-16,8-10-60 15,14-3-66 1,-1-13 81-16</inkml:trace>
  <inkml:trace contextRef="#ctx0" brushRef="#br0" timeOffset="39921.29">12795 9150 256 0,'-7'-9'96'0,"0"3"-75"0,-14 6 30 0,10 0 7 15,-6 6-4-15,-8 0 3 16,-3 7-12-16,-4 2-6 16,0 4-21-16,1 6 2 0,-1 4 1 15,4 8-5-15,3 10-1 16,4 10-3-16,7 2 0 16,10-2-4-16,8-7 0 15,13-3-5-15,22-3 0 16,14-10-1-16,7-5-2 15,0-11 1-15,0-8-1 16,0-13 0-16,0-10 0 0,3-9 4 16,-6-6 2-16,-11-13 6 15,-11-9 3-15,-17-3-2 16,-18 6 2-16,-18-4-6 16,-10-5-3-16,-8-4-6 15,-9 13 0-15,-8 4-2 16,-7 8-2-16,3 7-24 15,8 9-11-15,10 6-46 16,11 4-21-16,10 0-96 16</inkml:trace>
  <inkml:trace contextRef="#ctx0" brushRef="#br0" timeOffset="41181.74">10583 7454 304 0,'0'-12'112'0,"4"8"-87"0,-1 4 11 16,4 0-2-16,1 4-4 16,-1 5 2-16,3 13-11 15,-3 16-3-15,0 15-10 0,0 0-3 0,-7 4 1 16,-3 2-5-16,-1 20-1 16,1 2 0-16,-4-6 2 15,3-6-1 1,1-9 2-16,-1-10-15 0,1-6-5 15,3-10-24-15,0-8-11 16,3-8-66 0,8-5-66-16,-1-13 60 15</inkml:trace>
  <inkml:trace contextRef="#ctx0" brushRef="#br0" timeOffset="41478.08">10947 7423 220 0,'7'-13'85'15,"-4"10"-66"-15,-3 3 19 0,0 0 3 0,0 6-12 16,0 7-5-16,-3 9 0 16,-4 9 1-16,-4 10-13 15,-3 6 0-15,3-6 1 0,4 0-1 16,4-7 1-16,3-3-10 15,3-6-1-15,4-3 0 16,8-3 3-16,2-6-2 16,1-4-2-16,-1-3 0 0,1 1 1 15,0-4-3-15,-1-3-2 16,-3 0-34-16,1-3-15 16,-1-4-97-1</inkml:trace>
  <inkml:trace contextRef="#ctx0" brushRef="#br0" timeOffset="41762.78">11201 7438 292 0,'-4'0'110'0,"4"0"-86"0,0 4 7 0,0-1-4 16,-3 9-2-16,-1 10 2 15,-6 10-1-15,2 8-1 0,-2 7-14 16,-1 4 0-16,-3-1 0 0,4 3-6 16,-1 10-3-16,0-1-1 15,4 4 1-15,4-9-1 16,-1-10-1-16,4-7-10 16,4-8-4-16,-1-4-31 15,4-6-10-15,1-9-34 16,-1-7-13-16,3-9-12 15</inkml:trace>
  <inkml:trace contextRef="#ctx0" brushRef="#br0" timeOffset="42228.18">11412 7542 264 0,'-3'-19'99'0,"3"13"-77"0,-4 0 11 0,4 6 0 16,-3 6-7-16,-1-3-1 15,-6 16-5-15,-8 12 0 16,-7 7-11-16,1 3 1 0,-1 2 1 16,0-2-4-16,1 12-2 15,2 7 2-15,8 3 0 16,11-1-3-16,10-5-1 0,10-10-3 15,8-13-1 1,7 1 3-16,3-13 1 0,0-6 1 16,4-10 2-16,0-9 1 15,3-13 3-15,4-15 1 16,0-16 3-16,-4-4-5 16,-3 1-1-16,-11 0 0 15,-13-6 0-15,-12-13-2 16,-13-13 1-16,-15 13-6 15,-3 3-1-15,-4 10 0 16,-3 12 2-16,3 10-3 16,-3 18 0-16,6 6-6 15,5 7 0-15,6 10-26 0,11 2-10 16,0-3-25-16,14 10-9 16,-4 3-74-1</inkml:trace>
  <inkml:trace contextRef="#ctx0" brushRef="#br0" timeOffset="42487.12">11906 7846 312 0,'-7'3'118'0,"7"-3"-92"0,14-3 13 0,-10 0-2 0,6-3-14 16,1-1-3-16,10 1-7 16,-3 0-1-16,10 0-7 15,-3-1-5-15,3 4-1 0,-3 0-17 16,-4 3-8-16,-4 0-96 16,1 0-82-1,-4 0 68-15</inkml:trace>
  <inkml:trace contextRef="#ctx0" brushRef="#br0" timeOffset="42843.2">12294 7457 244 0,'-7'-25'93'0,"7"25"-72"0,18-16 18 0,-15 13 3 16,8-3-7-16,-4 3 2 15,11 0-1-15,-4 0-1 16,3 6-18-16,-2-3 10 0,2 15 3 16,-3-2-2-16,-3 28 0 15,-1-10-4-15,-6 22-3 16,3-12-5-16,-14 13-2 16,0 14-4-16,0-17 1 15,3-11-6-15,1 7-3 16,-1-9-4-16,8 0 1 15,-4-7-1-15,7-3 0 16,7 4 2-16,4-17 2 16,-8-2-8-16,11-10-1 0,-3 0-38 15,3-12-15-15,-3 2-41 16,3-11-13-16,-3 8-48 16</inkml:trace>
  <inkml:trace contextRef="#ctx0" brushRef="#br0" timeOffset="43146.64">12778 7288 312 0,'7'-13'118'0,"-7"13"-92"0,3 4 13 0,-3-4 0 16,0 6-1-16,0-3 2 15,0 13-9-15,0-4-4 16,0 26-15-16,0-4 3 0,4 29 3 16,-1 18-10-16,1-24-2 15,-1-10-4-15,8 13-2 16,-4-13 1-16,4 18-1 16,6 4-14-16,-3-6-5 15,-3-19-26-15,-4-16-8 16,0-6-24-16,0-9-9 15,0-4-57 1</inkml:trace>
  <inkml:trace contextRef="#ctx0" brushRef="#br0" timeOffset="43499.26">13067 7777 280 0,'-35'3'107'0,"35"-3"-83"0,3 0 17 0,-3 0 2 16,11-3-12-16,-4 0-3 16,14 0-10-16,-3 0-1 15,13-4-10-15,-6 7-2 0,10-3-1 16,-6-3-9-16,-1 6-2 16,-4-3-38-16,1-3-18 15,-4 6-86 1</inkml:trace>
  <inkml:trace contextRef="#ctx0" brushRef="#br0" timeOffset="43832.46">13264 7413 320 0,'-7'-9'121'0,"7"9"-95"0,0 0 7 16,0 0-5-16,4 3-1 16,-4-3 4-16,0 19-9 15,0-3-2-15,0 34-12 0,0-10-1 16,0 17 3-16,0-13-6 15,3 15-2-15,1-12 1 0,3 10 0 16,0-10-23-16,4-6-12 16,-4-7-23-16,3-12-11 15,-3-3-85 1</inkml:trace>
  <inkml:trace contextRef="#ctx0" brushRef="#br0" timeOffset="44229.04">13462 7407 332 0,'11'-12'126'0,"-11"12"-98"0,17-13 8 15,-13 7-2-15,10 3-7 16,-4-4 2-16,8 7-3 16,7 7-1-16,-4 5-14 15,0 10 2-15,-7 13 3 0,-3 12-2 16,-8 3 0-16,-6 0-6 16,-1-16 0-16,1-5-5 15,-8 5 0-15,1-6 1 16,3-3 0-16,-1-3-2 15,8-3-2-15,0-3-2 16,8-4 1-16,6 1 3 0,3-4 1 16,4-2-10-1,1-4-5-15,-1 0-32 16,-4-3-13-16,5 0-31 16,-8-3-12-16,-4-3-52 15</inkml:trace>
  <inkml:trace contextRef="#ctx0" brushRef="#br0" timeOffset="44712.22">13903 7448 344 0,'-4'-6'129'0,"8"-1"-100"0,3 1 9 0,-3 3-1 0,3 0-14 16,-7 3-1-16,0 0-9 15,-4 0 0-15,-3 6-8 16,-4 3-3-16,1 4 1 0,-4 0-2 16,3 5 2-16,1 7-2 15,-1-3-1-15,4 0 1 16,3-3-1-16,4-3-3 16,7-4 2-16,4 4 1 15,0-7 0-15,-4 1-3 16,10-1 2-16,1 4 1 15,0-1 0-15,3 4 0 16,-4 3 2-16,5 0-1 16,-5-1-1-16,1 4 1 0,-4-3-1 15,0 0 2-15,-3-3 3 16,-1-1 4-16,-3-2 2 16,-3-7 1-16,-4 4 0 15,-7-1-4-15,-4 0-3 16,-6-2 0-16,-1-4-1 15,-3 3-2-15,0-3-2 16,3-3-2-16,0 0 1 16,4-3-37-16,0-3-16 15,4 3-33-15,6-7-13 16,4 1-50 0</inkml:trace>
  <inkml:trace contextRef="#ctx0" brushRef="#br0" timeOffset="44986.26">13921 7335 320 0,'0'-6'121'0,"3"6"-95"0,4 0 25 15,-3 0 2-15,6 3-8 16,4-3 0-16,8 3-12 15,9 0-3-15,8-3-17 16,3 0-10-16,4-3-5 0,-3 0-2 0,-5-3 3 16,-2-1-2-16,-8 4 1 15,-3 0-29 1,-4 0-14-16,-4 0-39 0,-2 0-17 16,-5-4-54-1</inkml:trace>
  <inkml:trace contextRef="#ctx0" brushRef="#br0" timeOffset="46527.11">9691 11261 312 0,'-32'3'118'0,"25"-3"-92"0,0 3 19 15,7-3 2-15,0 3-16 16,3 0-4-16,8 0-2 0,10 0 1 16,15-3-14-1,13 0-2-15,4 4-3 0,0-1-1 0,3 0-1 16,4 3-3-16,0 3-2 16,0 4 1-16,-7 6-1 15,-7 3-33-15,-11 6-15 16,-10 0-45-16,-11 4-16 15,-11-7-35 1</inkml:trace>
  <inkml:trace contextRef="#ctx0" brushRef="#br0" timeOffset="46739.01">9955 11722 308 0,'-17'9'115'0,"17"-9"-89"0,7 3 10 0,0-3-2 0,7 0-8 15,7 0 2-15,7-3-7 16,11-3-1 0,14-1-11-16,11 1-3 0,-4 3 0 0,-8 3-3 15,-9 0-2-15,-8 3-25 16,-7 0-11-16,-10 0-53 16,-4 4-23-16,-10 2-24 15</inkml:trace>
  <inkml:trace contextRef="#ctx0" brushRef="#br0" timeOffset="49065.33">11314 10768 272 0,'0'-15'104'0,"0"12"-81"0,3-1 14 0,-3 4-1 16,0 0-6-16,4 7 2 0,-4 5-5 15,3 16-2-15,-3 16-13 16,4 13-3-16,-4 2 1 0,3 1-6 16,1 3 0-16,-1 9-4 15,1 0-1-15,3-3 1 16,0-10 2-16,4 1-6 15,-1-19 1-15,1-10-34 16,-4-9-16 0,0-3-76-16,0-13-63 15,-7-6 70-15</inkml:trace>
  <inkml:trace contextRef="#ctx0" brushRef="#br0" timeOffset="49394.7">11543 10746 280 0,'3'-3'104'0,"1"3"-81"0,-1 3 12 0,1 1 0 16,0 2-10-16,-1 3 0 15,-3 7-8-15,0 6 0 16,0 9-10-16,0 1-2 0,0 11 1 15,0-8-1-15,4 3 0 16,3-7-3-16,0-3-2 16,3-6-2-16,8-6 1 15,3-1 1-15,7-5 2 0,4-7-1 16,3-3 2 0,1-3-4-16,-5-7-2 0,1-5-23 15,-7 2-10-15,-4 1-41 16,-3 2-16-16,-4 1-30 15</inkml:trace>
  <inkml:trace contextRef="#ctx0" brushRef="#br0" timeOffset="49694.44">11906 10731 244 0,'-14'0'90'0,"14"6"-70"0,0-3 15 0,0-3 2 16,0 3-8-16,0 4 0 15,4 2-7-15,-4-3-2 16,3 19-11-16,4 22-1 0,0 10-1 16,0-1-3-16,-3 1-1 15,-1-1-1-15,1-3-2 16,-1 10 1-16,1-10 1 15,0-2-1-15,-1-8-1 16,1-11-24-16,-1-4-9 16,4-12-43-16,-3-10-18 15,-1-3-24 1</inkml:trace>
  <inkml:trace contextRef="#ctx0" brushRef="#br0" timeOffset="50008.62">12185 10787 268 0,'-7'-3'101'0,"7"3"-78"0,-7 6 11 16,3 1-1-16,1 2-9 0,-4 3-2 15,-4 17-4-15,1 5-1 16,3 4-9-1,3 3 1-15,4-4 4 0,7-5-3 0,7-4 0 16,7-6-2-16,8-3 0 16,-1-10-4-16,4 0-1 15,-4 4-3-15,-4-10-1 16,-2 0-6-16,-8-3-3 16,0 0-36-16,-4-6-17 15,-3 3-81 1,4-10-41-16,-4 7 90 15</inkml:trace>
  <inkml:trace contextRef="#ctx0" brushRef="#br0" timeOffset="50250.86">12414 10750 272 0,'-3'-19'104'0,"3"19"-81"0,0-13 9 0,0 13-2 0,0 0-3 15,0 0 1 1,0 3-2-16,0-3-1 0,0 22-14 15,0-6 2-15,0 28 3 0,0-10-4 16,0 26 1-16,0-13-8 16,0 19-1-16,0-13-4 15,0 25-1-15,0-18-1 16,3 6 0-16,-3-13-20 16,4-6-8-16,-1-9-27 15,1-7-9-15,-1-6-77 16</inkml:trace>
  <inkml:trace contextRef="#ctx0" brushRef="#br0" timeOffset="50673.2">11201 11831 244 0,'-7'-3'90'0,"17"0"-70"0,4-3 10 0,-3 3 2 0,7-4 4 16,3 1 5-16,3 0-2 15,8 3-1-15,3-1-21 16,4 1 7-16,4 0 6 0,-8 0-7 16,50-6-1-16,31-10-11 15,-7 9-4-15,-20 1-7 16,34-7-2-16,-28 4 3 16,39-4 1-16,18-3 0 15,-25 1-2-15,-32-1-8 16,-21 3-5-16,-17 4-26 15,-15 2-13-15,-10 4-23 16,-11 6-11-16,-10 0-55 16</inkml:trace>
  <inkml:trace contextRef="#ctx0" brushRef="#br0" timeOffset="51061.18">11603 12054 288 0,'-4'9'107'0,"15"-6"-83"0,14 4 10 0,-8-7 2 0,11 0-2 15,11-7 4-15,4-2-8 16,2-4-1-16,5 1-16 15,3-1 1-15,3 4 0 0,1 3-1 16,-8 12 0-16,-3 3-1 16,-11 7 0-16,-10 6 0 15,-11 6 0-15,-10 7-4 16,-8 9 0-16,-10 12-5 16,-4 4-2-16,-3-1-3 15,0-2 1-15,3-7 1 16,1-6 2-16,3-10-21 15,6 1-7-15,5-7-33 16,3-6-15-16,7-3-67 16,11-7-65-1,-1-12 72-15</inkml:trace>
  <inkml:trace contextRef="#ctx0" brushRef="#br0" timeOffset="51480.68">12471 12019 272 0,'-4'-15'101'0,"4"12"-78"0,0-7 11 0,0 10 1 0,0-6-6 16,0 6 3-16,-3 6-3 15,-4 7 0-15,-8 12-16 16,8-10 5-16,-3 20 3 0,-1 6-9 15,4 9-2-15,4 9-2 16,3 7 0-16,7-3-4 16,7-7-1-16,7-5-1 15,11-11-2-15,7-11-2 16,3-7 1-16,4-13 5 16,0-9 2-16,-4-22 9 15,-3-9 4-15,-4-16-5 16,-7-4-1-16,-7 1-3 15,-10-3 1-15,-11 3-6 16,-11-7-1-16,-17-8-2 0,-11-1-2 16,-6 6-6-1,-1 19-4-15,3 13-21 0,5 12-7 16,6 13-21-16,4 6-7 16,6 7-108-1</inkml:trace>
  <inkml:trace contextRef="#ctx0" brushRef="#br0" timeOffset="52308.84">10054 13609 312 0,'-3'9'118'0,"3"-2"-92"0,3-1 15 0,1-3 0 15,3 0-10-15,0 0 2 16,7 1-8-16,7-1-1 16,11-3-13-16,10-3-2 0,8-1 1 15,2-2-6-15,1 0-2 16,-7 3-1-16,-3 0-1 15,-8-1-14-15,-3 4-5 16,-11 4-43-16,-7 2-18 16,-4 6-81-1</inkml:trace>
  <inkml:trace contextRef="#ctx0" brushRef="#br0" timeOffset="52538.57">10238 14042 324 0,'-11'12'123'0,"18"-12"-95"0,7 3 7 0,0-3-1 0,7 0-13 15,8-3 0-15,2-3-8 16,5 0-3-16,-1 3-5 16,-3 0-2-16,0 3 1 0,-4 0-5 15,-4 3 1-15,1 0-24 16,-4 0-10-16,0 0-44 15,1-3-17-15,-1 0-37 16</inkml:trace>
  <inkml:trace contextRef="#ctx0" brushRef="#br0" timeOffset="53883.38">11455 13797 272 0,'-14'6'101'0,"17"-2"-78"0,-3 5 6 15,4-3-2-15,3-3-9 16,3 10 0-16,1-4-4 15,3 1-1-15,0-1-7 16,4 1 7-16,3-1 4 0,4 0 2 16,6-2 3-16,8-4 3 15,11-3 2-15,6-6-10 16,4-4-3-16,14-2-4 16,21-7 1-16,8 3-4 15,2-3 1-15,15 0-5 0,4 4 0 16,-8 5 1-16,-13 1 0 15,-5 0-2-15,-6 2-2 16,-11 4 1-16,-10 3-1 16,-11 3-3-16,-14 0 2 15,-11 4 3-15,-7-4 3 16,-7 0-15-16,-7 0-6 16,-7-3-25-16,-7 0-11 15,-3-6-22-15,-4 0-6 16,-4 6-67-1</inkml:trace>
  <inkml:trace contextRef="#ctx0" brushRef="#br0" timeOffset="54664.65">11748 14161 272 0,'-11'-9'104'0,"11"5"-81"0,3-2 12 0,5 3-2 16,-1 0-7-16,7-3-1 15,0-4-7-15,7 4-1 16,4 0-10-16,3-1 9 0,4 1 6 15,-1 3-2-15,8 3 0 16,0 0-5-16,0 6 1 16,-4 0 0-16,-7 4-1 15,-7 6-1-15,-3-4-1 16,-11 4-3-16,-7-1-1 0,-7 11-5 16,-3-1-3-1,-8 3 0-15,0 3 1 0,1 1-1 16,-1-1 2-16,4-3-4 15,3-3-2-15,4-3-1 16,4-3 3-16,6-6-2 16,8 2-1-16,6-5 5 15,8-1 1-15,7-3 0 16,7 4-2-16,-1 2 1 16,1 4-1-16,4 6-3 15,-5 3 0-15,-6 9 4 16,-4 7 1-16,-3 0-3 0,-7 6 1 15,-4-6 2-15,-7-4 1 16,-7-8 14 0,-4 5 6-16,-6-9-7 15,-8-3-2-15,-7-6-10 0,-10 3-5 16,-7-10 0-16,-4 0 2 16,0-2-2-16,4-4 0 15,7-3-19-15,3 0-9 16,7 0-21-16,7-3-8 15,4-4-22-15,4 7-8 16,10-9-71 0</inkml:trace>
  <inkml:trace contextRef="#ctx0" brushRef="#br0" timeOffset="55232.84">12573 14167 308 0,'-11'-6'115'0,"8"6"-89"0,-4 0 8 16,3 0-4-16,-3 3-5 0,-3 3 2 16,-1 4-4-16,1 2-2 15,-1 4-11 1,0 0-4-16,4 2 0 0,0 4-3 0,4 0 0 15,-1-3-3-15,4-6-1 16,4 6-1-16,3-10 0 16,0 3 0-16,7-5 0 15,4-4 2-15,3-3 0 16,0 0 0-16,4 0 2 16,3 0-3-16,4 0 0 15,-1 3 1-15,1 0 2 16,0 7-3-16,3 2 0 15,-3 4 1-15,0 3 2 16,-1 3-3-16,1 6-2 16,0-3 2-16,-4 0 2 15,-3 3 0-15,-4 0 2 16,-3 1 0-16,-8 2 1 16,-6 0 15-16,-8 1 8 0,-3-4-3 15,-3-3-2-15,-8-3-8 16,-3-3-1-16,-4-4-8 15,-3-5-3-15,-4-1 1 16,-7-9 0-16,0-3-4 16,1-6-1-16,2-7-26 15,5-3-9-15,6 0-14 16,4 1-4-16,3 2-16 16,4 0-6-16,10 4-66 15</inkml:trace>
  <inkml:trace contextRef="#ctx0" brushRef="#br0" timeOffset="55592.49">12598 14017 276 0,'-7'0'104'0,"7"0"-81"0,3 0 7 0,-3 0-3 0,7 0 2 16,4 0 7-16,3 0 1 15,4-3-1-15,3-4-19 16,3 1 3-16,5-3 1 0,-1-1-11 15,0 1-3-15,0 3-5 16,-3-1-2-16,-4 4 1 16,0-3 1-16,1 6-23 15,-1 0-8-15,0 0-28 16,0 0-11-16,4-3-88 16</inkml:trace>
  <inkml:trace contextRef="#ctx0" brushRef="#br0" timeOffset="57021.4">11553 12976 264 0,'-7'3'99'0,"11"-3"-77"0,-1 3 2 15,1-3-2-15,3 3-1 16,4 0 4-16,6 0-2 15,4 1 0-15,4-1-12 16,7 0 7-16,3 0 4 0,4-3-9 16,3 0-4-16,-3 0-4 15,0 0 1-15,0 0-3 0,0 3 0 16,-4-3-1-16,-3 3-2 16,-8 0 1-16,-3-3-1 15,-6 3 2-15,-8 4 3 16,-7 5 0-16,-7 7 0 15,-4 6-3-15,-3 3-2 16,0 7-2-16,0 12-1 16,3 3 4-16,0-3 1 15,4 6 0-15,0-6-2 16,4-12-2-16,-1-1 1 16,1-5 1-16,-1-4 0 0,1-6-18 15,3-1-8-15,0-8-19 16,0-1-10-16,0-3-94 15</inkml:trace>
  <inkml:trace contextRef="#ctx0" brushRef="#br0" timeOffset="57573.84">12270 13092 224 0,'-4'-3'85'0,"8"-4"-66"0,6 4 12 0,-3-3 3 15,4 0-3-15,-1-1 2 16,5 1-3-16,2-3-1 16,4-1-16-16,1 7 3 0,-1 3 2 15,0 3-2-15,0 7 1 0,-3 5 4 16,-8 4 1-16,-6 3-9 15,-8 6-3-15,-3 4-6 16,-3 12-3-16,-8 0 2 16,4-1 2-16,0-2 0 15,3-3 0-15,4-7-6 16,7-3 1-16,4-3 0 16,6-9 2-16,4-3 1 15,7-7 3-15,15-6-3 16,-1-3 0-16,4-7-1 15,0-2-2-15,-4-1 1 16,-7 1-1-16,-3 9-29 16,-8-4-13-16,-2 14-25 15,-12-4-10-15,1 12-78 16</inkml:trace>
  <inkml:trace contextRef="#ctx0" brushRef="#br0" timeOffset="59060.46">12661 12794 200 0,'4'-19'77'0,"-4"16"-60"0,-4-3 10 0,4-4 1 16,-3 7-5-16,-1-3-2 16,1 0-3-16,-4-1 1 15,-4 1-10-15,0 0 3 0,1 3 2 16,-4-4 1-16,0 4 1 15,-4-3-2-15,4 3 1 16,-4 0-6-16,4-4-3 16,0 1-1-16,0 3 1 15,-4-3 1-15,1-1 1 16,-5 4-4-16,1-3-3 16,0 6 2-16,-4-3 0 15,-3-3-1-15,0 6-2 16,0 0 1-16,-4 0 1 0,0 0-1 15,0 0-1-15,4 0 3 16,0 0 0-16,3-10 1 16,1 7 2-16,2-3-3 15,1 3 0-15,0-4-1 16,-4 7-2-16,1 0 1 16,-1 0 1-16,0 7-1 15,-3-4-1-15,0-3 1 16,-4 6 1-16,0-6-1 15,-3 3 2-15,0-3-4 16,-4 0 0-16,4 6 1 0,0-2 2 16,-1-4-1-1,4 6-1-15,4-3 1 16,0 3 1-16,0-3 1 0,0 7 1 16,-4-4-5-16,0 4-1 15,-3 2 1-15,0 7 0 16,-4 6 1-16,3 6 2 15,1 10-1-15,0 0-1 16,3-4 1-16,4 7-1 16,0 0 0-16,-1-6 2 15,-2 6-1-15,-1 3 2 16,0 6-2-16,0 10-1 16,4 0-2-16,4-4 1 15,6 4 7-15,4-7 4 16,3-12-5-16,4 41-3 0,4 3-4 15,-1 3-1-15,1-10 4 16,-1 7 1-16,4 9 0 16,0 7 1-1,4-17 2-15,3-8 2 0,7-4-1 16,3 0 1-16,5 4-2 16,-1 2 0-16,3-6-1 15,1-3 0-15,3-9 0 16,4 3 2-16,7-10 1 15,7 4 1-15,10 0 2 16,8-1 4-16,-1-5-4 16,11 5 0-16,0 1-6 15,11-13-3-15,3-10 6 0,0-5 3 16,-6-7-1-16,2-3 2 16,11 3-6-16,8-10-1 15,-4-2 0-15,-8-4 0 16,5-2-2-16,2-4-2 15,8-6 1-15,-11 0 1 16,-10-4-1-16,-4-2 2 16,0-1-2-16,4-5-1 15,0-10 3-15,-8-10 0 16,-10-15-4-16,-3-13 1 16,-8 1 2-16,1-1 1 15,-1-3-4-15,1-9 1 16,-1-13 0-16,-7 0 0 0,-3 4 0 15,-10 5 0-15,-12-9 0 16,-10-21 2-16,-10-1-3 16,-15 0 0-16,-13-31 1 15,-15-9 0-15,-7 8 0 16,-7-8 0-16,-7 3 0 16,-18 27 0-16,-24 11-3 15,-7 15 2-15,-15 9-8 16,-20 0-4-16,10 13-4 15,17 9-3-15,18 13-8 16,22 16-5-16,20 9-40 16,33 9-15-16,20 10-91 15</inkml:trace>
  <inkml:trace contextRef="#ctx0" brushRef="#br0" timeOffset="62332.63">21830 622 300 0,'-4'-6'112'0,"4"-1"-87"0,7 4 11 16,-3-6-2-16,3 3-8 15,-3 2 2-15,-1 4-3 0,1 10 2 16,-4-1-15-16,-4 13 2 15,-7 25 0-15,-3 16-1 0,-3 6 0 16,-4 0-7-16,-1-6-2 16,1 6 0-16,4 3 0 15,6-10-2-15,7-2 1 16,12-16 2-16,9-10 2 16,8-12-1-16,10 0 1 15,4-16-4-15,0 4 0 16,3-7-1-16,4 3 1 15,3-3-2-15,4 4-1 16,-3-4 1-16,-8 3 1 16,-7-6-21-16,-3 0-9 15,-7-9-57-15,-4 2-22 0,-3-2-60 16</inkml:trace>
  <inkml:trace contextRef="#ctx0" brushRef="#br0" timeOffset="62982.23">23149 738 228 0,'7'-19'88'0,"-3"10"-69"0,3-4 17 0,0 10 5 15,0-6-9-15,-3-1-1 0,-1-2 0 16,-3 2 3-16,-3 1-19 15,-8-1 5-15,-7-2 1 0,-6 6 2 16,-5-1 3-16,-2 7-10 16,-5 7-4-16,-6-4-5 15,-11 12 0-15,-7 7-4 16,-3 25 0-16,3 13-1 16,10-4-2-16,12 10 1 15,9-9 1-15,15 2-1 16,21-9-1-16,21 4 5 15,18-10 4-15,7-7-3 16,0-5-1-16,4-14 0 16,-4 1 1-16,-4-3-5 15,-7-7-1-15,-6-6-20 0,-5-3-9 16,1 0-43-16,0 0-18 16,-4 0-79-1</inkml:trace>
  <inkml:trace contextRef="#ctx0" brushRef="#br0" timeOffset="63355.75">23633 606 340 0,'-7'-19'126'0,"7"13"-98"0,-4 6 10 16,4 0 10 0,0 6-16-16,0 4-7 15,0 12-4-15,-4 15-12 16,1 26 1-16,-4 0 1 0,-4 6-6 15,1-7-3-15,-1 1-1 16,4 3-1-16,4 6 0 0,3-9 0 16,3-10-7-16,4-12-3 15,4-13-30-15,3-15-13 16,0-13-42-16,0-10-14 16,0-9-25-1</inkml:trace>
  <inkml:trace contextRef="#ctx0" brushRef="#br0" timeOffset="63715.49">23689 468 316 0,'-11'10'118'0,"8"5"-92"0,-4 10 11 0,7-15-1 0,0 2-5 15,3 13 4-15,8 1-10 16,7-1-6-16,6 3-10 15,5-6 3-15,6-3 1 0,4-10 5 16,3-15 1-16,11-4 3 16,7-5 1-16,-4-1-1 15,-3 3-2-15,-7 1-4 16,-11 9 0-16,-6 6-5 16,-12 13 1-1,-10 21-5-15,-10 20-2 0,-8 12-2 16,1 0-3-16,-1 0 1 15,0 6-1-15,4 0 2 16,0-6 1-16,0 0-12 16,0-22-4-16,0-9-25 15,0-1-8-15,0-18-25 0,0-3-10 16,0-7-110 0</inkml:trace>
  <inkml:trace contextRef="#ctx0" brushRef="#br0" timeOffset="64042.16">24603 697 420 0,'0'-3'156'0,"3"3"-121"15,4 3 3-15,0-3-5 0,7 6-18 16,4-6-3-16,7 7-10 16,3 2-1-16,0 0-1 15,0 1 0-15,1-1 0 0,-5-2-27 16,-6 2-11-16,-4 0-65 15,-3 1-28-15,-11 9-18 16</inkml:trace>
  <inkml:trace contextRef="#ctx0" brushRef="#br0" timeOffset="64211.94">24543 1095 356 0,'39'0'134'0,"-11"-9"-104"0,35 9-4 0,-34-6-7 16,6-1-17-16,4 4-1 16,-1-6-3-16,1 9-2 15,-4-10 3-15,1 1-44 0,-8 6-17 16,4-3-79 0</inkml:trace>
  <inkml:trace contextRef="#ctx0" brushRef="#br0" timeOffset="65350.81">26130 656 212 0,'7'-9'82'0,"-3"6"-64"0,3-7 7 0,0 1-1 15,0 3-2-15,0-4 2 16,0 1-2-16,0-4-2 16,0 1-10-16,-3 2 5 0,-4 1 2 15,-4 0-1-15,1-1 3 16,-4 1-4-16,-7-1 1 15,-4 1-3-15,-3 0 2 16,0 2 3 0,-4-8-10-16,-3 5 0 15,-1-2-5-15,-2 5 3 16,2-8-4-16,-6 12 6 16,3 3-5-16,-10 9 6 15,-4 0-6-15,-14 17 3 16,4-1-3-16,-8 15 3 15,8-5-4-15,-1 28 6 16,8-7-5-16,0 13 6 16,6-6-6-16,5 9 3 15,2-6-3-15,19 9 3 16,6-9-4-16,18 12 1 16,4-15-1-16,24 3 1 15,4-16-2-15,28 6 2 16,-4-18-2-16,18-4 4 15,-10-9-3-15,17-6 4 16,-14-12-4-16,11-7-1 16,-15-7 0-16,-3-2 1 15,-21-7-1-15,-7-3 4 16,-18-6-3-16,-14-3 1 16,-14-10-1-16,-21 7-2 0,-11-7 1 15,-14 10-6-15,-3 6 3 16,-15 4 1-16,1 2 1 15,-4 22-5-15,7-6 3 0,10 19-14 16,11 0 8-16,11 15-40 16,10-9 27-16,22 13-51 15,3-16 41-15,21 6-128 16,0-3 89-16,18-3-97 16,-4-6 96-16</inkml:trace>
  <inkml:trace contextRef="#ctx0" brushRef="#br0" timeOffset="69779.8">26490 644 184 0,'14'-19'68'0,"-7"10"-52"0,0-1 8 0,-3 1 2 16,3-1 2-16,0 4 3 16,0-10-1-16,-3 4-1 15,-1-1-16-15,1 1 10 0,-1 2 4 16,1 1-3-16,-4 0-2 16,0 12 14-1,-4 12-9-15,-3 4-3 0,-4 9-2 16,-3 29-2-16,-7 24-7 15,0 4 0 1,0 3-8-16,0 3-1 16,7 3-2-16,-1 3 1 0,8-19-4 15,7-12 0-15,0-9-1 16,4-10 0-16,-1-16 2 16,1-3 0-16,0-12-7 15,-1-7 0-15,-3-5-30 16,-3-4-13-16,-1-4-23 15,-3-5-9-15,0 0-64 16</inkml:trace>
  <inkml:trace contextRef="#ctx0" brushRef="#br0" timeOffset="70278.73">26945 782 264 0,'11'-10'101'0,"-8"10"-78"0,1 10 17 0,-4-10 3 15,0 0-8-15,-4 9 0 16,-3 1-5-16,-7 5-1 0,-4 4-16 15,1 6 8-15,-4-6 5 0,0 6-3 16,-8-3-1-16,-2 6-12 16,-8 0-4-16,-7-9-2 15,-4 0 2-15,1-6-3 16,7 5-2-16,3-8 2 16,11-1 0-16,3 1-4 15,7-4 1-15,11-3 0 16,11 3 2-16,10 4 1 15,11-1 1-15,6-3 0 16,5 13 2-16,-1 0 6 16,-3 16 4-16,-4 2-2 15,-3 13 2-15,-8-6-9 0,-3 0-2 16,-3-3-5 0,-4-3-1-16,0-10-30 0,0-3-14 15,4-6-26-15,-1-4-8 16,4-15-48-16,8 7-19 15,-1-7 17 1</inkml:trace>
  <inkml:trace contextRef="#ctx0" brushRef="#br0" timeOffset="92211.22">22341 4494 244 0,'-14'0'93'0,"11"0"-72"0,-1 0 14 0,4 0 0 16,0 0-1-16,0 0 2 15,0 0-2-15,4 0-1 16,3 6-18-16,3-6 0 0,5 0 1 16,6 0 3-16,0 0 1 15,4-6-9-15,3 6-2 16,7 0-3-16,7 0 1 15,8 0-4-15,-8 0-2 16,-3 6 0-16,-7-2-1 16,-8-4-16-16,-13 9-68 15,-11 0-14 1,-7 10-64 0</inkml:trace>
  <inkml:trace contextRef="#ctx0" brushRef="#br0" timeOffset="92424.57">22451 4849 332 0,'7'0'123'0,"7"0"-95"0,11 0 7 16,-8-7-4-16,12 4-15 16,16-3-4-16,1 3-7 0,0 0-2 15,-4 3-1-15,-6 3-2 0,-5 0 1 16,-6 0-37-16,-4 0-15 15,-3 0-80 1,3 4-55-16,0-14 77 16</inkml:trace>
  <inkml:trace contextRef="#ctx0" brushRef="#br0" timeOffset="93455.71">24126 3607 224 0,'22'-16'85'0,"-8"7"-66"0,7-4 10 0,-7 7 2 16,0 0-2-16,0 3 3 0,-3-4 2 16,-1 4 2-16,-3 3-20 15,-3 0 8-15,-4 10 6 0,-7-1-1 16,-7 0 1-16,-7 10-15 15,-4 3-4-15,-3 6-5 16,-4 1 1-16,0-4-4 16,8 0-2-16,2-3-3 15,5-4-1-15,3-2-1 16,3 0 0-16,4 0 3 16,3-7 0-16,4 3 1 15,4-2 0-15,3 2 2 16,7-8 1-16,7-1-1 15,8 3 1-15,2-3-4 16,8-3 0-16,3 0 1 0,1-3 0 16,-4 3 0-16,-1 3 2 15,1 7-3-15,0-1-2 16,0 7 2-16,0-1 2 16,-4 4-2-16,-3 3 0 15,-8 0 1-15,-2 6 2 16,-8 4-3-16,-7 5 0 15,-4 4 3-15,-3-3 1 16,-7-4 16-16,-3-3 8 16,-5-9-3-16,-2-3-2 15,-4-3-6-15,3-7-2 16,-3-9-8-16,0-6-2 16,-4-3-2-16,-3-1 1 15,-11-9-4-15,-7 10 0 16,-7-4 1-16,0 4 0 0,7 3-18 15,8 6-8-15,9 0-19 16,8 0-10-16,11 3-14 16,10-3-7-16,10 0-32 15,8 0-14-15,-1 0 8 16</inkml:trace>
  <inkml:trace contextRef="#ctx0" brushRef="#br0" timeOffset="93846.38">23989 3554 260 0,'-7'0'99'0,"7"0"-77"0,0 0 13 0,0 0 1 16,3 0-4-16,4 0 3 15,4 0-4-15,7 0 1 16,6 3-18-16,12 3 1 0,9-6 1 0,8 0-4 16,0 0 1-16,7 0-6 15,14-6 1-15,8 3-5 16,-5 3 0-16,1 0-1 15,-8 0 1-15,4 0-4 16,4 0 0-16,0 0 1 16,-4 3 0-16,-7 3-29 15,-7 0-10-15,-14 7-38 16,-11 2-14-16,-18 11-53 16</inkml:trace>
  <inkml:trace contextRef="#ctx0" brushRef="#br0" timeOffset="94339.39">23576 4648 248 0,'-21'-3'93'0,"17"-4"-72"0,-3 7 9 0,7 0-1 15,0 0-2-15,0 0 3 0,0 0-1 16,0 0 0-16,11 0-16 16,10-9 8-16,11 9 5 0,17-6-5 15,8-1 0-15,6-5-1 16,32-4 2-16,15 4-8 16,3-4-1-16,21 4-9 15,0-4-3-15,-14 6 1 16,-7 1 1-16,-7 0-1 15,-8 5-2-15,-10-2 1 16,-10 0 1-16,-14 3-17 16,-15 0-4-16,-7 0-33 15,-17 3-12-15,-14 0-26 0,-11 3-11 16,-11 6-29 0</inkml:trace>
  <inkml:trace contextRef="#ctx0" brushRef="#br0" timeOffset="95060.16">24081 5015 208 0,'7'-7'79'0,"-7"4"-61"0,0 0 12 16,0 3 2-16,0 0-11 16,3-6-1-16,1 3 1 15,3-4 1-15,0 1-11 16,0 0 4-16,0 0 3 0,0-1 1 15,0 1 3-15,-3 0 1 16,-4 0 1-16,-4-1-5 16,-7 4-1-16,-3 3-2 0,-7 0 0 15,-3 3-2-15,-1 4-1 16,-3 2-5-16,-1 4-3 16,-2 5-2-16,-8 14 0 15,-7 12-2-15,-7 9-1 16,0 3 1-16,7 1-1 15,7-7 6-15,11 3 4 16,11 1-5-16,13-1-1 16,18 0-2-16,14-6 1 15,11 3-2-15,0-12-1 16,3-4 1-16,4-12 1 16,-3-3-1-16,2-9-1 15,8-20 7-15,4-9 5 16,-4-6-4-16,-4-9-2 15,-10-1-1-15,-7 4 1 0,-11-3 1 16,-11 2 1-16,-10 4-4 16,-10 3-1-16,-11 6-1 15,-11 3-2-15,-3 16 1 16,-1 0 1-16,1 10-3 16,3 5-2-16,4-2-1 15,3 9 3-15,4-3-13 16,7 3-6-16,4-3-16 15,6-4-5-15,4 1-7 16,7-7-2-16,7-6-15 16,4-3-6-16,3-9-72 15</inkml:trace>
  <inkml:trace contextRef="#ctx0" brushRef="#br0" timeOffset="95467.1">24483 4889 352 0,'10'-12'132'0,"-3"2"-103"0,4 4 12 0,-4 3-1 0,4 3-4 16,-1 3 0-16,1 3-4 16,-4 7 0-16,0 6-18 15,-4 9 1-15,-3 13-1 0,0 15-3 16,0 16-1-16,-3-3-6 16,3-9-3-16,0-4 0 15,0-6-1-15,0-3 0 16,3-6 0-16,1-13 0 15,0 1 0-15,-1-14-18 16,1-2-5-16,-4-7-24 16,0-3-8-16,0-3-13 15,0-6-5-15,0-3-57 16,7-1-55-16,3-6 67 16</inkml:trace>
  <inkml:trace contextRef="#ctx0" brushRef="#br0" timeOffset="95766.71">24896 5034 300 0,'7'-4'112'0,"-7"8"-87"0,0-4-7 16,-4 9 72-16,-3 0-33 16,-4 7-15-16,-3 0-11 15,-7 6-20-15,-4 6 0 0,-6-3 0 16,-1 3 0-16,4 4 1 15,0-4-4-15,6-3 0 16,8-3-5-16,7 3-2 0,7-3 2 16,11-3 0-16,6-1-1 15,8-2-2-15,0-3-2 16,3-4 1-16,-3 0-1 16,-4-5 0-16,-3 5-18 15,-1-3-9-15,-3-3-29 16,0 7-11-16,0-1-107 15</inkml:trace>
  <inkml:trace contextRef="#ctx0" brushRef="#br0" timeOffset="96276.77">25982 4522 360 0,'-7'0'134'0,"11"0"-104"0,6 0 20 16,1 0 2-16,6 7-7 15,12-4 0-15,6 6-5 16,4 1-2-16,3-1-21 16,0-3 1-16,8-3 0 0,6 1-10 15,8-4-2-15,-4 0-6 16,-7 0-1-16,-4 0 1 16,-3 0 2-16,-7-4-8 0,-4 1-3 15,-3-3-31-15,-4 0-13 16,-3 0-35-16,-8-1-12 15,4 7-81 1</inkml:trace>
  <inkml:trace contextRef="#ctx0" brushRef="#br0" timeOffset="97550.7">28194 3397 264 0,'7'-16'99'0,"0"0"-77"0,0 4 9 15,-3 2 1-15,-1-2-3 16,1-1 3-16,-1 4 0 0,-3-7 2 16,-3 4-18-16,-4 5 2 15,-4-2 2-15,-10 9-7 0,-11 0 0 16,-10 13-7-16,-8 2-4 15,-2 4-1-15,2 3-1 16,8 0 0-16,7-3 2 16,3 6-3-16,7 0-2 15,7-3 2 1,8-6 2-16,-1 2-5 0,11 1 1 16,11 0 1-16,10-3 3 15,14 3 0-15,11-1 2 16,7 7-2-16,0-6 2 15,0 16-4-15,0-1-2 16,0 4 2-16,0-1 0 16,-4 11 1-16,-7-14 0 0,-10 1 0 15,-11-1 2-15,-10-3 1 16,-11 4 1-16,-11-1 2 16,-6 1 1-16,-4-4 5 15,-4-3 3-15,0-6 3 16,-7 3 3-16,-3-9-9 15,-7 0-4-15,-1-13-3 16,1 0-1-16,0-3-5 16,7-3-1-16,3-6 1 15,7-4 2-15,4-6-2 16,10 0-2-16,8 1 2 16,13-8 0-16,19-5-2 15,13-3 0-15,7-10 2 16,4-19 2-16,14-6-2 15,14-3 0-15,4 6 1 0,-7-6 0 16,-11-3 2-16,-14-1 1 16,-11 4-1-16,-17 10-2 15,-15 8 1-15,-10 10 1 16,-17 7-3-16,-15 18 0 16,-10 6-1-16,-1 10 0 15,4 6 0-15,4 7-2 16,7-1-26-16,7 13-10 15,7 3-15-15,7 3-6 16,7 7-16-16,3-1-6 16,11-2-50-1</inkml:trace>
  <inkml:trace contextRef="#ctx0" brushRef="#br0" timeOffset="98048.85">27397 4453 268 0,'-25'4'101'0,"25"-8"-78"0,4 4 6 0,-1 0-2 15,4 0 0-15,7 0 6 16,0 0-1-16,4 0 3 16,3 0-19-16,0 0 8 0,4 0 6 15,0-3-5-15,3 0-2 16,0 0-2-16,11 0-1 15,7-3-5-15,21-1-1 16,25-5-4-16,3 2 1 16,18 1-4-16,17 6-2 15,-6-13-5-15,-8 7 0 16,4-1 0-16,-3 1 0 0,-12-10 2 16,-16 3 1-16,-12 7-8 15,-17-7-4-15,-10 7-24 16,-12 0-9-16,-9 5-22 15,-12 4-8-15,-6 0-43 16,-11 13-16-16,-11-4 5 16</inkml:trace>
  <inkml:trace contextRef="#ctx0" brushRef="#br0" timeOffset="98797.04">28138 4695 280 0,'17'-28'107'0,"-10"15"-83"0,4-3 4 0,-8 4-2 0,1 2 0 15,-4 1 7-15,-4 3-1 16,1 0 1-16,-8-1-18 16,-3 4 4-16,-3 3 4 0,-8 3-3 15,-7 7 0-15,-7 8-7 16,-3 4 0-16,-4 16-8 16,0 0-3-16,0 2-1 15,-3 7 1-15,-4 1-1 16,-3 2-1-16,6 16-2 15,4 3 1-15,18-7 1 0,14-2 0 16,14-10 2-16,14-6 1 16,7-10-1-16,11 1 1 15,0-10 0 1,0-6 3-16,6-10 3 0,8-6 2 16,4-3-1-16,3-9 1 15,-1-7-4-15,-2-9-2 16,-11-6-2-16,-8-4-3 15,-6 1 9-15,-11-4 4 16,-7 10-4-16,-14 3-1 16,-14 3-4-16,-14 12-1 15,-8 10-1-15,1 13-2 16,0 12-2-16,3 3-1 16,4 4 2-16,3-4 0 0,7 0-10 15,4-3-3-15,7-3-15 16,3-3-7-16,8-3-18 15,3-4-8-15,7-2-18 16,3-4-5-16,8-3-64 16</inkml:trace>
  <inkml:trace contextRef="#ctx0" brushRef="#br0" timeOffset="99116.52">28515 4522 344 0,'7'-28'129'0,"4"22"-100"0,-1 0 18 0,-3 6 3 16,0 0-10-16,0 3-1 15,0 6-11-15,-3 7-5 16,-4 15-13-16,-7 19 2 0,-4 7 2 15,-6 9-3-15,-4-7-1 16,-4 10-6-16,0 6-1 16,4 1-1-16,3-4 1 15,8-13-7-15,-1-5 1 16,4-13-26-16,4-7-10 16,3-12-38-16,3-3-15 15,4-4-84-15</inkml:trace>
  <inkml:trace contextRef="#ctx0" brushRef="#br0" timeOffset="99460.27">28900 4801 344 0,'14'0'129'0,"-7"7"-100"0,-4 2 11 0,-3-3-2 16,-7 4-6-1,-10-1 3-15,-12 7-4 0,-2 3-1 16,-5 0-17-16,1-1 8 16,-4 1 5-16,4 3-8 0,3 0 0 15,4 3-10 1,7 3-3-16,10 7-1 0,8 2 0 16,6 1 0-16,8 0 2 15,3-4-5-15,4-6-3 16,3-2 1-16,0-8 0 15,-3 1 1-15,-1-3 0 16,1-4-18-16,-4-2-8 16,0-1-30-16,-3-3-15 15,3 7-262 1,0 0 148 0</inkml:trace>
  <inkml:trace contextRef="#ctx0" brushRef="#br0" timeOffset="100318.88">22299 7636 316 0,'-21'-9'121'0,"32"-1"-95"0,17 7 22 0,-11-3 3 16,8 6-13-16,10 0 0 0,8 0-15 15,13 0-4-15,18 6-11 16,0-3-5-16,-3 7 0 0,-8-1-4 15,-6 4 0-15,-8-1-39 16,-6-3-15 0,-8 1-94-1,-3-4-70-15,-4-6 84 0</inkml:trace>
  <inkml:trace contextRef="#ctx0" brushRef="#br0" timeOffset="100545.45">22670 7893 316 0,'-11'3'121'0,"14"-3"-95"0,8 6 7 0,0-6-5 16,6 0-5-16,4 0 1 16,8 0-9-16,6 0-4 15,4 0-6-15,3-6-2 0,0 6 1 16,1-3-7-16,-1-3 0 15,-3 6-61-15,0 0-26 16,-8 6-59 0</inkml:trace>
  <inkml:trace contextRef="#ctx0" brushRef="#br0" timeOffset="101232.16">24349 6978 300 0,'24'-26'112'0,"-24"26"-87"0,22-18 18 0,-19 14 0 15,4-2 1-15,0 0 5 16,-3 0-11-16,-1-1-5 16,-6 7-19-16,3 0-2 0,-11 4-1 15,1-1-9-15,-15 9 0 16,4-2-2-16,-15 8 0 15,8-2 0-15,-4 6 0 16,1 13-3-16,10-7 2 16,10-3-1-16,11-6-2 15,0-4 0-15,18-2 3 16,-4-1-2-16,10-2-1 16,-2-1 0-16,9 1 0 15,-6-1-2-15,14 4 1 16,14 2 1-16,-11 4 2 15,-7 0 1-15,8 3 1 0,-8-3 0 16,4 9 2 0,-7-3-3-16,-4 6 0 15,-4 4 3-15,-2-4 1 16,-5-3 1-16,-6 4 2 0,-4-7 17 16,-11 0 7-16,1-3-7 15,-18 0-3-15,-18 0-9 16,-7-7-5-16,0-2-6 15,0-7 0-15,4-3 0 16,0-3 0-16,3-3 0 16,7-3 2-16,7-3-28 15,8-1-9-15,3-2-25 16,7-1-8-16,3 4-31 0,4-1-13 16,0 1-30-1</inkml:trace>
  <inkml:trace contextRef="#ctx0" brushRef="#br0" timeOffset="101480.5">24402 6918 344 0,'-14'-13'129'0,"14"13"-100"0,10-9 9 0,-10 9-3 0,14-3-16 15,-3 0-3-15,28 0-7 16,-8-1-4-16,26 4-2 16,-11 0-3-16,10 4 1 0,-10-4-4 15,7 3 0-15,-7-3-42 16,10 3-20-16,-10 0-93 16</inkml:trace>
  <inkml:trace contextRef="#ctx0" brushRef="#br0" timeOffset="101812.73">25234 7285 364 0,'7'0'134'0,"-7"0"-104"0,28 3 3 0,-20-3-7 16,9 0-16-16,-3 0-1 15,15 0-5-15,-8 0-1 16,21 0-1-16,-7 0-2 0,11 0 1 0,-7 0-15 15,3 0-3-15,-6 0-57 16,-5 0-26-16,-6 0-40 16</inkml:trace>
  <inkml:trace contextRef="#ctx0" brushRef="#br0" timeOffset="102733.65">26190 6846 296 0,'18'-19'112'0,"-18"19"-87"0,14-9 9 0,-10 5-1 0,-4 4-4 15,0 0 3-15,0-3-2 16,0 0-1-16,-11 3-16 16,0 0-6-16,-13 3 0 0,6 0-2 15,-14 7 0-15,4-7-6 16,-7 13 1-16,7-7 0 15,-4 4 0-15,7 2 0 16,4 4 2-16,3-3-1 16,4 3-1-16,4-4-2 15,3 4 1-15,3-6 1 16,11 12 0-16,0-6-3 16,14 9 0-16,-3-6 2 15,14 9 2-15,-8 0 0 16,8 4 2-16,-4-7-4 0,1 10 0 15,-5-7 1-15,-3 16 0 16,-3-9 2-16,-4 15 1 16,-3-12 1-16,-11 3 0 15,0-4 9-15,-18-2 6 16,4-10 1-16,-21-3 0 16,7-6-6-16,-11-6-1 15,7-4-6-15,-3-9-2 16,6 0 0-16,1-9 1 15,4 3-5-15,2-16-1 16,5 9 0-16,10-15 2 0,0 3-3 16,14-10-2-16,0 7 2 15,28-10 0-15,-7 7-2 16,25-13 2 0,-11 3 1-16,15-9 0 0,-11 6 0 15,17-12 0-15,-13 9 0 16,13-13 0-16,-10 19 0 15,-4-15 2-15,-10 9-1 16,-18 0 2-16,-3 6-7 16,-25 13 1-16,4 3-12 15,-15 12-6-15,4 1-26 16,-4 9-12-16,4 0-42 16,3 6-18-16,1 0-28 15</inkml:trace>
  <inkml:trace contextRef="#ctx0" brushRef="#br0" timeOffset="103333.95">24035 8185 296 0,'-4'0'110'0,"4"0"-86"0,0 0 5 16,0 0-3-16,4 0 9 0,3 0 8 15,7 0-3 1,7-3-1-16,0-1-22 0,-3 1 5 0,21-6 2 15,-8-1-6-15,22-2-3 16,-10 3-4-16,45-10-2 16,-18 6-3-16,54-9-1 15,-25 3-3-15,81-9 1 16,-46 6-2-16,84-6 2 16,-55 9-2-16,41 0-1 15,-48 7 1-15,23-4-1 16,-41 4 0-16,-4 2 0 15,-28 1 0-15,-11-1 0 16,-21 7-9-16,-17-3-2 16,-11-3-49-16,-15 5-21 15,-6-2-103 1,-18 3-54-16,0 0 118 16</inkml:trace>
  <inkml:trace contextRef="#ctx0" brushRef="#br0" timeOffset="104338.42">25206 8335 312 0,'4'-12'115'0,"-4"12"-89"0,3-13 10 0,1 10 0 16,-1-3 0-16,-3 3 3 16,0-1-6-16,0 1-3 15,-7 3-16-15,0 0 0 0,-18 7 2 16,4-1-2-16,-18 13 2 15,8-4-9-15,-19 32-4 16,15-9-2-16,-11 22 1 16,-10 18-1-16,10-9-1 15,14 3 3-15,14 0 0 16,15-3-1-16,10-3-2 16,11-3 1-16,13-10 1 0,15-9-1 15,14-6-1-15,7-13 1 16,4-16 1-16,-11-9-1 15,0-9 2-15,-4-20 4 16,-3-8 6-16,-7-4 2 16,-11 3 3-16,-14 1-6 15,-14 2-2-15,-10 1-3 16,-11 2-2-16,-7 7-3 16,-4 10 1-16,4-1-4 15,-29 16 0-15,-20 6-1 16,6 4-2-16,8 5 0 15,6 1 0-15,15 3-19 0,10 3-10 16,11 3-10-16,11-3-3 16,10 6-13-16,7-6-5 15,4-3-5 1,3-4-2-16,11-5-67 16</inkml:trace>
  <inkml:trace contextRef="#ctx0" brushRef="#br0" timeOffset="104655.63">25725 8232 372 0,'10'-47'140'0,"-10"47"-109"0,18-29 11 16,-15 26-1-16,4 3-10 15,0 0-1-15,0 13-3 16,1-4-2-16,-5 19-14 16,-3 23 2-16,-3 24 1 0,-5 10-1 15,1-4 0-15,0 1-5 16,0-4-3-16,4 4-2 16,-1-4-3-16,1-6-8 15,3-16-3-15,3-12-36 16,1-9-14-16,3-13-35 15,0-13-13-15,3-12-53 16</inkml:trace>
  <inkml:trace contextRef="#ctx0" brushRef="#br0" timeOffset="104953.21">26102 8454 324 0,'4'0'121'0,"-4"0"-95"0,10 10 18 0,-6-10 0 16,-4 6-11-16,0 0 0 16,-14 10-1-16,3-4 0 15,-21 14-17-15,8-8 9 0,-12 11 5 0,8-4-6 16,-4 3-4-16,8 0-6 16,-1 3-1-1,7-5-9-15,4 5-2 0,4-3-1 16,6 4 0-16,1-4-3 15,10-3 2-15,0-3 1 16,21-3 0-16,-7-10-16 16,21 0-4-16,-6-9-36 15,2 7-17-15,-6-4-126 16</inkml:trace>
  <inkml:trace contextRef="#ctx0" brushRef="#br0" timeOffset="105692.29">27714 7642 344 0,'7'3'129'0,"4"1"-100"0,10 2 13 0,-7-3 0 0,14 0-18 16,15 0-1-16,10-3-13 15,3 0-6-15,-3 3-3 16,-7 0-6-16,-11 4-1 0,-10 2-81 16,-11 7-34-16,-18-4-29 15</inkml:trace>
  <inkml:trace contextRef="#ctx0" brushRef="#br0" timeOffset="105871.63">27884 7981 316 0,'38'12'118'0,"-6"-12"-92"0,32 0-3 0,-33 0-5 15,8-3-14-15,0-3 0 16,3-3-11-16,1-1-3 16,-1 1-77-16,-3 3-34 15,0 6 11-15,-4 3 7 16</inkml:trace>
  <inkml:trace contextRef="#ctx0" brushRef="#br0" timeOffset="106276.29">29573 7247 264 0,'-35'-9'99'0,"35"9"-77"0,4 0 13 0,-4 0 3 16,7 0-7-16,0 0-1 15,7 3-3-15,-4-3 0 16,12 9-15-16,-5-2 2 0,15-1 2 16,-7 0-10-16,21-3-4 15,-8 0 1-15,15-3 0 16,-10 0-43-16,2-6-18 15,-6 3-103 1</inkml:trace>
  <inkml:trace contextRef="#ctx0" brushRef="#br0" timeOffset="106862.83">30222 6874 340 0,'-3'-9'126'0,"3"9"-98"0,25-10 6 15,-18 10-6-15,17-3-1 16,-2-3 4-16,20 3-2 16,-7-4 2-16,11 7-17 15,-7-3 5-15,14 6 4 0,-11-3 5 16,11 10 3-16,-11-4-8 15,-6 4-1-15,-5-1-7 16,-17 0 1-16,1 1-7 0,-22 2-1 16,3-2-6-16,-10 5-2 15,0-2 0 1,0 6 0-16,0-7-3 0,-1 13 2 16,5-9 1-16,-1 6 0 15,1-3 2-15,3 3 1 16,0-3-6-16,7 2 0 15,0 5 1-15,7 2 1 16,-4-3 1-16,11 3 0 16,-3 0 0-16,10 7 0 15,-3-7 2-15,3 7 1 16,-4 2-1-16,-2-2-2 16,-5-7 1-16,-10-3 1 15,0 3-1-15,-10-6 2 16,-1-3-2-16,-14-7 2 0,4 1-2 15,-14-4-1-15,7 1 1 16,-15-1-1 0,12-6-3-16,-5 7 0 15,8-4-20-15,0-3-8 0,7-3-28 16,0 6-13-16,3-2-45 16,0 2-18-16,4-3-26 15</inkml:trace>
  <inkml:trace contextRef="#ctx0" brushRef="#br0" timeOffset="107206.39">29101 7868 280 0,'-25'6'107'0,"25"-6"-83"0,3 3 15 0,-3-3 1 16,8 7-9-16,-1-4 2 15,10-3-6-15,-3 6-2 16,32-6-13-16,-7 0 10 0,39 0 5 16,-18 0-3-16,49-6 0 15,-24 3-9-15,45-4-4 16,-28-2-6-16,61 6-2 15,-40-3-1-15,64 6-2 0,-46-4 1 16,22-2 1-16,-40 6-32 16,22-6-12-16,-36 3-43 15,-10-3-18-15,-18 2-61 16</inkml:trace>
  <inkml:trace contextRef="#ctx0" brushRef="#br0" timeOffset="107837.15">30127 8272 308 0,'4'-18'115'0,"-4"18"-89"0,21-22 23 0,-18 19 6 16,12-10-18-16,-5 4-4 16,11-7-10-16,-3 3-5 15,0-2-10-15,-4-1 10 0,-14 7 5 16,0 6-5-16,-14 6-3 0,3-3-2 15,-17 18 1-15,7-5-5 16,-36 15-3-16,-24 16-3 16,0 13 0-1,3 15-2-15,4 6-1 0,7-3 3 16,14 1 0-16,18-11-4 16,17-2 1-16,18-6 0 15,18 2 2-15,24-6-3 16,22-9 0-16,6-15 1 15,1-14 0-15,-8-12 2 16,1-15 1-16,3-7-1 16,-4-3-2-16,-17 6 7 15,-10-12 5-15,-15 3 0 16,-18 0 3-16,-13 3-8 0,-11 3-4 16,-11 4-2-16,-11 11-1 15,-17 4 0-15,-3 4 0 16,-4 11-3-16,7 1 0 15,11 3-7-15,10 3-4 16,11 3-23-16,10-6-11 16,11 6-13-16,10-10-4 15,12-2-18-15,9-10-8 16,8 0-56 0</inkml:trace>
  <inkml:trace contextRef="#ctx0" brushRef="#br0" timeOffset="108165.72">30639 8182 360 0,'7'-38'134'0,"3"29"-104"0,1 2 25 15,-4 7 3-15,0 10-15 16,-3-1-2-16,-4 16-15 16,-7 10-3-16,-4 2-14 15,-3 23 3-15,-4 12 4 0,-3 3-6 0,0-3-3 16,3 0-4 0,4-9 0-16,4-3-4 0,-1-4 0 15,4-6-19-15,3-6-9 16,4-6-29-16,0-16-11 15,7-7-28-15,4-11-9 16,3-8-44 0</inkml:trace>
  <inkml:trace contextRef="#ctx0" brushRef="#br0" timeOffset="108453.74">31020 8489 328 0,'0'22'123'0,"0"-22"-95"0,0 22 11 16,0-16-1-16,-4 7-10 16,1-4 0-16,-22 7 0 15,4-4 0-15,-25 7-15 16,7-3 10-16,-10-1 6 0,10 4-2 16,-3 0 1-16,6-3-13 15,8 6-4-15,3-7-9 16,15 7-2-16,-1-3 0 15,18-6 0-15,0 2-22 16,22-2-10-16,-5-4-24 16,12-3-7-16,-8 1-29 15,4-1-11-15,-8 0-47 16</inkml:trace>
  <inkml:trace contextRef="#ctx0" brushRef="#br0" timeOffset="109132.34">28042 10737 356 0,'-28'-6'132'0,"28"6"-103"0,4 0 25 0,-1 0 6 0,11 0-15 16,7 0-4-16,11 0-19 15,7 0-8-15,14 0-9 16,10 0-6-16,1 6 0 16,-8 0-21-16,-10 4-8 0,-11 2-69 15,-13 10-28-15,-19 9-38 16</inkml:trace>
  <inkml:trace contextRef="#ctx0" brushRef="#br0" timeOffset="109310.27">28159 11104 316 0,'0'9'121'0,"7"-6"-95"0,14-3 25 0,-7 0 2 15,7-3-17-15,11-3-4 16,14 3-18-16,3-3-7 15,-3-4-4-15,0 7-11 0,-7-3-5 16,0-1-46-16,-4 4-19 16,7 3-81-1</inkml:trace>
  <inkml:trace contextRef="#ctx0" brushRef="#br0" timeOffset="109794.03">29531 10546 376 0,'-32'3'140'0,"32"-3"-109"0,-3 9 7 0,10-9-6 15,7 10-3-15,7-10 5 16,7 6-10-16,11-3-2 16,18 3-13-16,10-3-1 0,-14 4-1 15,-11-4-3-15,4-3-3 16,-11 6-22-16,-3-3-11 15,3-3-50-15,-10 7-22 16,-4-4-65 0</inkml:trace>
  <inkml:trace contextRef="#ctx0" brushRef="#br0" timeOffset="110120.59">30441 10085 360 0,'11'-28'134'0,"-11"28"-104"0,10-10 16 16,-6 7-1-16,3 6-5 15,-4-3 3-15,5 19-9 0,-1-10-3 16,-4 23-17-16,1-7-2 0,-4 31 1 15,0-12-7-15,-4 38-1 16,1-13-3 0,3 9 1-16,3 29-4 0,1-10 0 15,-1-9-26-15,-3-13-9 16,0-12-28-16,-3-13-10 16,-4-9-43-16,-4-10-17 15,-7-12-2 1</inkml:trace>
  <inkml:trace contextRef="#ctx0" brushRef="#br0" timeOffset="110481.26">29199 11270 324 0,'-10'6'121'0,"13"-9"-95"0,1 6 7 16,-4-3-3-16,7 0 3 15,4 0 6-15,10-3-3 16,18 0 1-16,3 0-21 16,-7 3 6-16,36-3 5 0,52-4-4 15,-17 1 1-15,-21 3-11 16,66-3-3-16,-34 3-2 15,63-4 0-15,-46 4-4 16,46-3-1-16,-43-3-1 0,36-1-2 16,-39 7-4-16,-10-6-2 15,-29 2-46-15,-21 1-18 16,-14 0-96-16,-32 6-43 16,-3 0 62-1</inkml:trace>
  <inkml:trace contextRef="#ctx0" brushRef="#br0" timeOffset="111097">29573 11643 332 0,'-21'0'126'0,"18"0"-98"0,-4 0 10 0,7 0-3 16,0 0-14-16,0 0-1 15,7-6-1-15,-4 6 0 16,18-10-10-16,8-2 1 0,6 3 3 16,14 2 6-16,11 7 5 15,0 0-3-15,-7 10-1 16,-7 8-2-16,-7 1 0 15,-11 6-3-15,-10 10 1 16,-11 12-7-16,-14 9-1 16,-15 1-4-16,-9-1-1 15,-5-6-1-15,-2-9-2 16,2 3 1-16,1-3-1 16,7 0-3-16,3-1 2 0,11-2 1 15,7 0 0 1,11-10-3-16,13 0 2 15,18-12-1-15,11-10 0 16,7-6 2-16,-3-3 2 0,-12 0-3 16,1-7 0-16,-3 1-21 15,-5-1-10-15,-3 4-46 16,1-3-20-16,6 9-94 16</inkml:trace>
  <inkml:trace contextRef="#ctx0" brushRef="#br0" timeOffset="111471.59">30484 11367 412 0,'3'-12'154'0,"-3"12"-120"0,7 12 6 0,-3-12-7 16,-1 25-13-16,1-6-1 16,-1 22 0-16,-3-10 2 0,4 23-11 15,-1-11 1-15,1 33 2 0,-1 18-7 16,1-13-1-16,-4-9-3 15,0-12-2-15,0-10-4 16,0-9 0-16,0-7-27 16,0-5-9-16,0-7-22 15,0-7-9-15,0-5-21 16,3-4-9-16,1-6-34 16</inkml:trace>
  <inkml:trace contextRef="#ctx0" brushRef="#br0" timeOffset="111843.81">30882 11700 336 0,'4'-4'126'0,"-4"4"-98"0,10-3 10 0,-10 3-1 15,0 0-3-15,0 0 4 16,-7 3-8-16,0-3-1 15,-18 10-16-15,4-4 3 0,-10 7 2 16,2 2-2-16,-2 7 1 16,6-3-9-16,-3 6-3 15,7-6-1-15,3 6 0 16,4-6-5-16,3 9 1 0,1-9-2 16,3 3 0-1,3-3 2-15,4-1 2 16,0-2-1-16,4 3-1 0,-1-6 1 15,8 5 1-15,-4-5 1 16,10-1 1-16,8 1-5 16,3 0-1-16,-3-1-37 15,0 1-14-15,-1-4-30 16,1 0-14-16,0 1-73 16</inkml:trace>
  <inkml:trace contextRef="#ctx0" brushRef="#br0" timeOffset="112747.43">31425 10264 252 0,'29'-44'93'0,"-29"44"-72"0,21-51 14 15,-18 42 2-15,4-22-12 16,0 6-5-16,-7-13 4 15,0 7 2-15,-14-7-14 16,0 7 2-16,-28-4 2 0,3 10-2 16,-14-3 2-16,11 3-5 15,-29-3 1-15,15 9-5 16,-39-6-2-16,-29 0-2 16,-6 9-3-16,-15 6 1 0,11 7 1 15,-11 10 5-15,-10 8 4 16,3 14-2-16,-3 18 2 15,-11 25-8-15,15 6-2 16,-5 4-1-16,-9 34 0 16,9 15 0-16,5 4 2 15,-8 28 3-15,18 0 4 16,24 16 2-16,26 15 3 16,27 7 2-16,36 6 2 15,49 0-8-15,43 3-1 16,27-25-1-16,47 3 2 15,28-9-5-15,38-26-1 16,26-21-2-16,-1-32-2 0,18-27 1 16,-14-30-1-1,21-24 0-15,-28-19 2 0,13-22-1 16,-16-34-1-16,2-19 3 16,-6-13 2-16,-11-38-4 15,-45 10-1-15,-40 32 2 16,25-120 1-16,-38 60-1 15,10-173 1-15,-36 94-9 16,-31-134-1-16,-18 106-3 16,-80-37 1-16,13 81 5 15,-102 25 2-15,31 50-3 16,-84 35 1-16,-38 25-29 0,20 28-11 16,15 35-105-16,45 18-47 15,25 0 43 1</inkml:trace>
  <inkml:trace contextRef="#ctx0" brushRef="#br0" timeOffset="176502.96">6308 3328 200 0,'0'-19'77'15,"0"0"-60"-15,3-6 15 0,-3 9 2 0,0 4-6 16,0-4 0-16,4-9-2 15,-1 6 1-15,1-3-15 16,-1 4 9-16,-3 2 5 0,0 0-1 16,0 7 0-16,0-1-2 15,-3 7 0-15,-4-3 0 16,-4 6 3-16,1 9-8 16,-1 10 0-16,-10 13-9 15,0 18-1-15,-4 3 0 16,4 10 2-16,0-1-5 0,7 14-1 15,3 8 2 1,11-2 1-16,11-13 3 16,3-13 4-16,14-6-8 0,14-12-1 15,15-13-1-15,3-12 2 16,0-13 6-16,-4-7 4 16,-3-27-2-16,-14-13 2 15,0-10-7-15,-4-8-1 16,-7-14-4-16,-7-12-1 15,-10 0 1-15,-11 4 0 16,-11 8-2-16,-13 4 1 16,-19 15-2-16,-17 16-1 15,0 23 1-15,4 5-1 16,13 16-9-16,5 6-4 0,9-3-29 16,12 7-10-16,10-4-35 15,10 0-12-15,15 0-93 16</inkml:trace>
  <inkml:trace contextRef="#ctx0" brushRef="#br0" timeOffset="186966.7">9917 3030 260 0,'-32'3'96'0,"18"-3"-75"0,-4 3 21 0,15-3 6 16,-1 3-11-16,1 0 1 15,6 1-6-15,8-1 0 16,6 3-18-16,11-6 5 0,11 0 2 16,11 0-7-16,13-9-3 15,15 2-4-15,-1 1 0 16,-3 0 0-16,-6 3 1 15,-12 3-2-15,-7 6 1 16,-13 6 2-16,-15 10 2 16,-14 19 1-16,-11 22 2 15,-13 6-1-15,-15 3 0 0,-10 10-3 16,-4 8-1-16,-4 8-3 16,8-14-1-16,7-15-3 15,7-9-2-15,6-10-2 16,8-6 1-16,7-16 1 15,7-3 0-15,4-9-3 16,-1-4 2-16,4-5-32 16,0-1-15-16,0-6-34 15,0 0-11-15,4-3-76 16,7-7-44 0,-1-2 101-16</inkml:trace>
  <inkml:trace contextRef="#ctx0" brushRef="#br0" timeOffset="187429.66">10911 3187 308 0,'-3'-35'115'0,"3"20"-89"0,-4-7 12 0,4 12 1 15,0 7-8-15,-3-3 2 16,-4-4-8-16,-7 10-1 0,-4 0-13 16,-7 16-2-16,-6 6 1 0,-8 25-2 15,0 13 1-15,0-1 3 16,0 13 5-16,4 16-7 16,7 3-3-16,10-6 4 15,11-10 5 1,18-16-4-16,21-8-2 0,24-11-1 15,11-14-1-15,4-8 2 16,10-18 1-16,14-22-1 16,4-31 1-16,-11-16-2 15,-3-3 2-15,-11-16-6 16,-11-15-1-16,-17 2 0 16,-21 14 0-16,-18 8-2 0,-18 1 1 15,-24 12-4-15,-29 16-2 16,-6 18-3-16,3 17-1 15,3 12-38-15,15 6-18 16,17 6-80-16,11 7-35 16,10 3 11-1</inkml:trace>
  <inkml:trace contextRef="#ctx0" brushRef="#br0" timeOffset="192147.64">21057 3068 168 0,'4'-4'66'0,"-1"-2"-52"0,1 3 17 0,-1-3 2 16,1-1-7-16,-1 1-1 15,1 0-3-15,0-3-2 16,-1-1-10-16,-3 1 5 0,0-4 4 15,0 4-1-15,0 6 1 0,0-7 3 16,-3 4 1-16,-5 3-4 16,1 3 1-16,-7 3-2 15,-3 3 0-15,-4 7-3 16,-8 2-1-16,-6 4-4 16,-7 13 1-16,-8 15-6 15,4 9-1-15,4 4-2 16,7-4-2-16,3 1 3 15,7-4 2-15,8 3-2 16,10 4-2-16,7 3 0 16,14-4 1-16,10 1-3 0,12-10 0 15,10-13 3-15,-1-2 1 16,-2-13-4-16,-4-6-1 16,-1-10 3-1,-6-12 3-15,-4-13 3 0,-3-13 1 16,-4-2 0-16,-7-1 2 15,-7 7-1-15,-7-3 2 16,-7 0-4-16,-7 5-2 16,-3 8-2-16,-5 5-3 15,-2 10-2-15,-1 3 1 16,0 3-1-16,1 10 0 16,3 5-11-16,3 1-5 15,7 13-23-15,11-10-11 16,11-7-15-16,7-5-4 0,3-7-80 15</inkml:trace>
  <inkml:trace contextRef="#ctx0" brushRef="#br0" timeOffset="192581.14">21368 2995 252 0,'-4'-15'96'0,"15"5"-75"0,3-8 32 0,-7 14 8 16,0-2-9-16,0 0-3 16,0 3-13-16,0 3-3 15,0 9-18-15,-3 10 4 0,-1 9 4 16,-3 16-10-16,0 19-2 16,-3 18-5-16,3-9-1 15,0 1-1-15,3 2 0 16,1-9-2-16,-1 6 1 15,1-10-4-15,-1-11-2 16,1-11-14-16,-1-8-6 16,-3-20-21-16,0-2-10 15,0-10-22-15,0-10-10 0,0-2-61 16</inkml:trace>
  <inkml:trace contextRef="#ctx0" brushRef="#br0" timeOffset="192896.83">21773 3124 288 0,'-3'19'107'0,"-1"-10"-83"0,-6 16 30 0,3-12 8 16,-4 9-8-16,-6 6 0 15,-8 6-15-15,-3 1-4 16,-1-1-20-16,1-2 0 0,0-1-1 15,3-3-3-15,4-3-1 16,3-3-9-16,8-3-2 16,3 6-3-16,7-3 3 15,7-3 2-15,11-6 4 16,6-4-4-16,11 0-3 16,4-9-4-16,0 10-1 15,0-10-43-15,-7 0-16 16,-4 0-31-16,-7 6-12 15</inkml:trace>
  <inkml:trace contextRef="#ctx0" brushRef="#br0" timeOffset="193695.39">20334 3597 208 0,'11'-6'77'0,"-8"3"-60"0,4-6 21 15,-3 2 6-15,-1 1-7 16,-3 3 1-16,0-6-7 16,-3 9-1-16,-1 0-17 15,-3 0-3-15,-3 9 0 0,-1-3-2 0,0 10 3 16,4 6-4-16,4-6-2 15,3 5 2-15,7-5 0 16,4-6-1-16,6-7-1 16,1-3 3-16,3-7 3 15,0-5 2-15,-3-1 5 16,-4-2 1-16,-7 2 3 16,-7 7-1-16,-4-4-1 15,-6 10-8-15,-4 0-3 16,-4 10-5-16,4-10-3 15,3 9-3-15,4-9 1 16,7 7-10-16,7-14-3 16,4 4-44-16,3-3-19 0,4-4-110 31</inkml:trace>
  <inkml:trace contextRef="#ctx0" brushRef="#br0" timeOffset="194943.49">16792 3554 252 0,'-10'3'96'0,"10"-3"-75"0,0 6 14 0,0-6 1 0,0 0-4 15,3 0 3-15,1 0-4 16,3 0 1-16,0 0-18 16,0 3 3-16,0 0 1 0,-4 4-4 15,1-4 0-15,0 0-6 16,-1 0 0-16,-3-3-5 16,4-3 0-16,-1-3-1 15,-3-1 1-15,0 1-2 16,0 0 2-16,-3 3 0 15,-4-4 1-15,-1 7 0 0,1 7 0 16,0-4-5 0,0 6 1-16,0 1 0 15,0-1 2-15,4 3-3 0,3-12-2 16,0 10 2-16,7-10 0 16,0 0 1-16,3 0 2 15,1 0-1-15,0-10-1 16,-1 4 5-16,1-3 1 15,-4-4 4-15,0 1 4 16,-7 2-6-16,0 1 0 16,-4 3-2-16,-3 2-1 15,0 4-3-15,0 4-2 16,0-1 1-16,0 3-1 0,3 0 0 16,1 1 2-16,3 2-1 15,0-6-1-15,0 0-2 16,3 0-1-16,-3 1-9 15,4-1-3-15,0 0-32 16,-4-3-14-16,0 0-28 16,10-3-12-16,4 3-42 15</inkml:trace>
  <inkml:trace contextRef="#ctx0" brushRef="#br0" timeOffset="195645.32">17290 3133 228 0,'10'-18'88'0,"1"8"-69"0,-1 1 15 0,-3 6 1 0,1-4-5 16,-1-2 0-16,-4 0 2 16,-3-1 3-1,-3 7-19-15,-1-6 4 0,-3 2 1 0,0-2 2 16,-4 3 1-16,1 3-9 15,-4-4-2-15,0 4-1 16,-1 6 2-16,1 4-3 16,-3 2 1-16,-4 3-3 15,-1 14 0-15,-6 11-1 16,-4 23 0-16,-3-4-2 16,0 7 1-16,0-4-2 15,6 1 0-15,8 0-1 16,11 2 2-16,10 1-5 15,14-3-1-15,10-10 2 16,8-6 1-16,3-7-1 0,1-8-2 16,-1-4-2-1,0-7 1-15,1-11 3 0,-1-7 3 16,4-7-2-16,-1-15 0 16,-2-12-1-16,-8-4 1 15,-7 1-2-15,-10 2 2 16,-15 4-2-16,-10 3 2 15,-7 9 0-15,-4 9 1 16,-3 1-5-16,-4 12 1 16,0 3-2-16,1 13 0 15,2 6 0-15,5-9-2 16,6 6-22-16,4 0-10 16,3 0-12-16,8-3-4 0,3-10-2 15,7 0 1-15,4-9-13 16,3-9-3-16,7 0-60 15</inkml:trace>
  <inkml:trace contextRef="#ctx0" brushRef="#br0" timeOffset="195976.12">17547 2980 272 0,'-17'-22'101'0,"13"12"-78"0,4 4 13 0,0 6 0 15,0 0 3-15,4 0 3 16,-1 6-3-16,4 7 1 16,-3 6-22-16,-4 15 1 0,0 16 1 15,-4 19-7-15,1-3-2 16,-1 3-4-16,4-3-2 15,4 3-6-15,-1 0 1 16,4 3 0-16,0-9 0 16,0-10-18-16,0-15-8 15,0-7-22-15,0-18-9 16,-3-7-25-16,0-12-11 16,-1-4-41-1</inkml:trace>
  <inkml:trace contextRef="#ctx0" brushRef="#br0" timeOffset="196321.5">17801 3149 280 0,'14'-3'107'0,"-7"3"-83"0,4 3 19 16,-4 0 6-16,-3 3-3 15,-4 7 5-15,-4 9-8 16,-7 6-2-16,-6 0-23 15,-4 10 3-15,-4-7 0 0,0 4-5 16,-3-1-1-16,0-9-5 16,0 4 1-16,-1-7-8 15,5-4-2-15,2 11-1 0,8-11 0 16,11 8 0-16,10-8 2 16,7 1-1-16,4-3-1 15,3-7 1-15,7 1 1 16,0-4-3-16,0-3 0 15,-3 3-17-15,-4-3-8 16,-3 10-41-16,0 3-18 16,-1 3-103-1,1-4-45-15,-4-2 118 16</inkml:trace>
  <inkml:trace contextRef="#ctx0" brushRef="#br0" timeOffset="-202505.51">1450 2832 208 0,'0'-18'79'0,"0"8"-61"0,-4-6 12 16,4 10 4-16,0 0-3 16,0-10 2-16,0 4-5 0,0-1 0 15,0 4-16-15,0 3 6 16,4 15 18-16,-1 13-6 16,1 12-6-16,0 7-5 15,-1 6-11-15,4 13-3 16,0-4-1-16,0 19 0 15,0-6-2-15,0-9-2 16,0-7 1-16,-3-9-1 16,3-9-3-16,0-7 2 15,-3-9-21-15,3-10-10 16,0-3-17-16,0-12-5 16,-4 0-33-16,1-7-14 15,3-2-8 1</inkml:trace>
  <inkml:trace contextRef="#ctx0" brushRef="#br0" timeOffset="-202173.57">1626 2832 264 0,'-7'4'101'0,"7"-4"-78"0,0 9 15 16,4-9 4-16,-1 9-14 0,4-2-1 16,-7 11-10-16,4 1-2 15,-4 3-9-15,0 3-2 0,3 0 0 16,4-6 2-16,1 3 1 16,2-6-3-16,4-4-1 15,4-2-1-15,3-4 1 16,4-6-2-16,-1 0-1 15,-2 0-2-15,-8-6 1 16,3 3-30-16,-3-1-12 16,1-2-40-16,-5 3-17 15,4-6-18 1</inkml:trace>
  <inkml:trace contextRef="#ctx0" brushRef="#br0" timeOffset="-201830.4">1919 2644 264 0,'-3'-15'99'0,"3"11"-77"0,0-2 18 16,0 6 4-16,0 0-5 15,0 0 1-15,0 6-9 16,0 13-2-16,0 9-16 16,3 16 1-16,1 7 0 0,-1 2-5 15,1 0-3-15,-4 7-6 16,3-13 0-16,4 9-2 0,0-6 0 16,0-3 2-16,0-12 0 15,1-4-25 1,-5-9-10-16,1-6-20 0,-4-4-6 15,0-5-11-15,0-7-3 16,3-7-36 0</inkml:trace>
  <inkml:trace contextRef="#ctx0" brushRef="#br0" timeOffset="-201381.11">2173 2688 244 0,'-14'-19'90'0,"10"16"-70"0,1 3 13 16,3 0 1-16,-4 0-5 16,1 3 3-16,-1 0-5 15,1 7-2-15,-8 6-13 16,4 12 6-16,0 6 2 0,0 7-6 15,0 3-3-15,0 9-4 16,3-3 0-16,8 7-2 16,7 2 0-16,6-12-1 15,15-3 2-15,-4-12-1 16,7-17 0-16,-3-11 1 16,3-20 3-16,-6-12 5 15,-1-10 1-15,-3-3 7 16,-4-12 4-16,-11-10-12 0,-6-6-3 15,-8-3-7-15,-13 13-1 16,-4 2-1-16,-15 19-2 16,5 10-2-16,-12 9-1 15,4 10-27-15,8 9-12 16,2 9-28-16,1 13-11 16,11 10-84-1,10-1-45-15,3 16 103 16</inkml:trace>
  <inkml:trace contextRef="#ctx0" brushRef="#br0" timeOffset="-200943.91">706 5184 220 0,'-7'13'82'0,"10"-10"-64"0,4 0 22 0,0-3 4 16,4-3 0-16,3-10 1 16,7 4-6-16,4-10-1 15,3-6-21-15,11-10 7 0,17-5 6 16,22-4-7-16,28-32-4 16,21-21-8-16,35 0-3 15,-3 0-4-15,17-19-1 16,-3 0 1-16,-21 12 0 15,-18 13-2-15,-11 13-2 16,-17 9-70-16,-25 13-32 16,-10-4-77-1</inkml:trace>
  <inkml:trace contextRef="#ctx0" brushRef="#br0" timeOffset="-199578.9">3870 6307 212 0,'-7'0'79'0,"7"0"-61"0,-7 6 8 0,7-6-1 0,-4 3-7 16,1-3 2-16,-1 6 2 15,1-3 3-15,3-3-13 16,0 7 11-16,0-7 4 0,0 0-1 15,3-7 2-15,8-2-3 16,7-4 0-16,17-21-1 16,14-26 0-16,22-9-9 15,6-15-2-15,29-35-3 16,21-13 1-16,0 6-4 16,18-21-2-16,-1 12-5 15,-13 13 0-15,-15 15 0 16,-6 7 2-16,-11 3-28 15,-11 6-9-15,-11 12-54 0,-10 11-20 16,-14 2-47 0</inkml:trace>
  <inkml:trace contextRef="#ctx0" brushRef="#br0" timeOffset="-198767.63">5489 3933 208 0,'-21'6'77'0,"18"-6"-60"0,-5 0 17 15,8 0 6-15,0 0-10 16,0 0-2-16,0 0-3 16,8 0 1-16,2-3-14 15,8 0 6-15,14-6 3 0,-1-13 2 16,12-22 1-16,10-6-7 0,10-16 0 15,18 9-8-15,4-12-1 16,-4 16-4-16,-3-10-3 16,-1 13 2-16,1 0 0 15,-11 6-4 1,-11 3-1-16,-3 0-41 0,-7 7-19 16,-7 0-103-1</inkml:trace>
  <inkml:trace contextRef="#ctx0" brushRef="#br0" timeOffset="-198348.03">5902 2538 316 0,'-4'0'121'0,"4"-3"-95"0,11 6 11 15,-7-3-2-15,10 0-9 0,7 0-1 16,7 0-7-1,4 0-3-15,0 0-9 16,3 3 0-16,-3 0 1 0,3 0 5 0,-10 6 3 16,-4 1-6-16,-7-1-3 15,-4 20-1-15,-6 2 1 16,-4 6-5-16,0 1-1 16,-4 3 0-16,1-7 2 15,-1-5-30-15,1-7-11 16,3-4-35-16,-4-2-14 15,4-3-63 1</inkml:trace>
  <inkml:trace contextRef="#ctx0" brushRef="#br0" timeOffset="-197539.2">4667 2224 208 0,'0'-9'79'0,"0"2"-61"0,0 4 19 16,0 3 4-16,0 0-8 16,0 0 0-16,0 0-1 15,4-6 2-15,3 3-18 16,7-3 2-16,4-4 2 0,3 1-2 16,7-1 1-16,4 7 1 15,3 6 0-15,-3 7-7 16,3 9 0-16,-10 9 3 15,-15 13 2-15,-6-4-7 16,-8 1-4-16,-6-1-2 16,-1-2-1-16,-3-1-2 0,0-5 1 15,0-4-2-15,3-3-1 16,4-3 1-16,4-4-1 16,3 1-3-16,7-10 2 15,7-3 3-15,14-3 1 16,-3 0-1-16,-1-9 1 15,8 9-7-15,-4-10 1 16,1 1 3-16,-12 0 2 16,1-1-38-16,-4 4-15 15,-3-3-39-15,-4 2-16 16,-4-2-47 0</inkml:trace>
  <inkml:trace contextRef="#ctx0" brushRef="#br0" timeOffset="-197161.85">5218 2139 240 0,'-7'-25'90'0,"10"13"-70"0,-3 2 17 15,0 1 2-15,0 6-4 0,4-3 4 16,-4 6-4-16,0 0 1 16,0 0-20-16,3 0 11 0,1 9 5 15,3 0-3-15,0 16-2 16,0 13-7-16,0 6 0 16,0 6-5-16,4 3-1 15,-1-12-11-15,1 6-1 16,-4-9 0-16,0-7 1 15,0-3-4-15,0-9-1 16,0-3 3-16,-4-3 1 16,1-7-11-16,-4-3-7 15,0-3-49-15,0 0-20 16,7-6-104 0</inkml:trace>
  <inkml:trace contextRef="#ctx0" brushRef="#br0" timeOffset="-194653.7">7225 6294 204 0,'-11'9'77'0,"11"-5"-60"0,-3-4 8 0,3 0 0 15,0 0-4-15,0 6-1 16,0-3 1-16,3-3 1 0,1 6-12 16,-1-3 5-16,4-3 5 15,0 0 2-15,8-3 4 16,6-12 1-16,18-14 3 0,17-24-3 16,18-13-2-16,18-12-5 15,35-32 0-15,7-12-9 16,28 3-2-16,0-10-5 15,1-6-3-15,3 16 0 16,-15 16-1-16,-20 15-3 16,-18 9 2-16,-15 17-23 15,-16 2-10-15,-15 10-116 16,-18 6-87 0,-17 6 90-16</inkml:trace>
  <inkml:trace contextRef="#ctx0" brushRef="#br0" timeOffset="-193965.91">9613 3930 212 0,'-10'6'82'0,"10"-6"-64"0,3 3 18 0,-3-3 2 16,4 3-9-16,-4 0-2 15,3 1 0-15,1-1 0 16,3-3-14-16,0 0 10 0,3 0 4 16,8-3-6-16,3-4 1 15,7-2-2-15,11-7 0 16,11-15-3-16,6-4 0 15,22-24-1-15,24-4 0 16,11-3-8-16,14-9-3 16,21-13-5-16,-7 4-3 15,-10 2 2-15,-8 13 2 16,-13 13 0-16,-19 12-1 16,-13 12 1-16,-15 1-1 0,-10 6 0 15,-17 12 0-15,-12 4-47 16,-10-4-20-16,-10 7-43 15,-8 3-19-15,-3 0-6 16</inkml:trace>
  <inkml:trace contextRef="#ctx0" brushRef="#br0" timeOffset="-192479.25">10534 2393 180 0,'0'-3'68'0,"0"-3"-52"0,3 3 14 0,1 3 4 0,0-10-4 16,-1 4 2-16,4 0-5 15,-3 3-2-15,-1 3-13 16,1 0 8-16,-1 3 3 0,-3 6 2 15,-3 4 2-15,-4 6-6 16,-4 0-3 0,0-1-8-16,-3 1-2 0,0 3-4 15,4-9-3-15,-1-1 0 16,1 1 1-16,2-4-3 16,5 1-2-16,-1-4 2 15,4 0 0-15,4-3-2 16,3 3 2-16,4-6 1 15,3 0 0-15,3 0 0 0,4 0 0 16,4 0 0-16,3 0 0 16,1 0 0-16,2 4 2 15,-2 2-3-15,-1 3 0 16,-3 7 1-16,-1 3 2 16,-3 6-3-16,-3-3 0 15,-4 9 1-15,-3-9 2 16,-4-3 10-16,0 3 4 15,-4-6 6-15,-3-4 1 16,-7-6-10-16,-3-3-5 16,-8-3-5-16,-10 0 0 15,-7 0-2-15,-1 0-1 16,1 0-2-16,0 4 1 16,3-4-1-16,4 0 0 0,7 0-38 15,6 0-15-15,8-4-50 16,7-2-19-16,11 0-11 15</inkml:trace>
  <inkml:trace contextRef="#ctx0" brushRef="#br0" timeOffset="-192172.65">10552 2343 228 0,'3'-3'88'0,"4"-3"-69"0,0 6 15 0,0-3 1 16,4-4 2-16,-1 4 4 16,8-3-5-16,3 3-1 15,4-7-20-15,3-2-2 0,7-1-2 16,4 4-6-16,0-7-3 15,3 4-1-15,1-1-1 16,-4 1 0-16,-1-4 0 16,-2 7-47-16,-5 9-18 15,5 0-86 1</inkml:trace>
  <inkml:trace contextRef="#ctx0" brushRef="#br0" timeOffset="-191139.72">8319 1726 252 0,'0'-10'93'0,"0"1"-72"0,3-1 11 0,-3 10 3 15,4 0-6-15,3-3 3 16,7-3-5-16,3 6 1 16,12-3-16-16,6-3 9 0,4 6 2 15,3 0 2-15,11 6 0 16,7 6-3-16,0 10 1 0,-7 13-4 15,-14 6-2-15,-15 2-1 16,-17 1 3-16,-17 0-7 16,-15 0-2-16,-3 3-1 15,-4 6 1-15,0 1-7 16,1 2-2-16,6-9-3 16,7-3 0-16,4-3 2 15,7-10 0-15,7-6 0 16,7-3 2-16,7-6-3 15,7-7 0-15,8-5 3 16,13-8 1-16,-3-2-1 16,-4-3-2-16,-3-1-4 15,-4 1-2-15,-7-1-52 16,-3 4-24-16,-4 0-73 16,-3-3-31-16,-8-1 47 15</inkml:trace>
  <inkml:trace contextRef="#ctx0" brushRef="#br0" timeOffset="-190614.82">9183 1707 348 0,'-4'-13'132'0,"1"7"-103"0,-4 6 3 15,3 0-6-15,-3 6-16 16,-3 4-3-16,-5 2-4 16,1 7-3-16,0-3 1 15,0 2-1-15,0-2 0 0,3 12-3 16,4-12 2-16,0 3 1 16,4 0 0-16,3-4-3 15,7-2 2-15,3-1-1 16,1-2 0-16,7-1 2 15,3-6 0-15,7 4 0 16,7-7 0-16,4 9 0 16,3-6 2-16,1 7-1 0,-4 5-1 15,-4 1 5-15,-3 3 1 16,-8 3 6-16,-3 0 3 16,-6 0 5-16,-5-4 2 15,-3 7 2-15,-7 4 2 16,-3-10-1-16,-4 6 0 15,-7-10-10-15,-8 4-2 16,-2-9-7-16,-1 2-2 16,-3 1-2-16,0-13-2 15,-1 0 1-15,1-7-1 16,3-2-25-16,1 0-8 16,6-7-34-16,0-3-12 15,4 10-74 1,11-7-62-16,3 7 81 15</inkml:trace>
  <inkml:trace contextRef="#ctx0" brushRef="#br0" timeOffset="-190343.97">9116 1669 332 0,'-4'0'126'0,"8"0"-98"0,3 0 14 16,0-3 0-16,7-3-15 16,14 3-1-16,15-7-4 0,13 1-2 15,4-7-10-15,3 7-6 0,1-7-3 16,3 3 1-16,-3 1 1 16,-8 3-1-16,-10-1-2 15,-11 7-39 1,-7-3-16-16,-7 3-50 0,-3-4-19 15</inkml:trace>
  <inkml:trace contextRef="#ctx0" brushRef="#br0" timeOffset="-187959.85">15095 6281 272 0,'-17'0'104'0,"17"0"-81"0,0 4 16 0,0-4 1 15,3 3-5-15,4 0 2 16,4-3-1-16,10-6 3 16,7-10-22-16,11-22 4 0,14-21 2 15,35-4 3-15,18-22 2 16,25-34-11-16,24-6-5 16,0-4-7-16,21-21-4 15,-10 15 0-15,-18 13-1 16,-14-1-47-16,-7 1-20 15,-17 12-76-15,-18 19-34 16,-18 7 35 0</inkml:trace>
  <inkml:trace contextRef="#ctx0" brushRef="#br0" timeOffset="-187479.29">16574 3895 256 0,'3'0'96'0,"4"-9"-75"0,0 9 12 0,0 0 0 16,4 0-1-16,3-13 4 15,0-2-1-15,7-4 1 16,4-12-19-16,10-17 5 0,18 8 2 16,21-14 1-16,7-5 2 15,11-10-9-15,21-16-3 0,3-3-8 16,-10 19-3-16,-14 4 0 16,-4 11 2-16,-7 1-36 15,-3 6-17-15,-11 6-34 16,-11 0-14-16,-10-2-66 15</inkml:trace>
  <inkml:trace contextRef="#ctx0" brushRef="#br0" timeOffset="-186668.49">16517 2440 200 0,'-3'-12'74'0,"3"3"-58"0,3-4 5 16,1 7-3-16,3-4 0 16,0 1 3-16,3-7 6 15,1 7 4-15,-1-7-17 16,-2 7 10-16,-5 2 3 0,-3 7-1 16,0 7-1-16,-3 5 0 15,-5 4 1-15,1 0-5 0,-7 2-3 16,0-2-6-16,-3 3-2 15,-1-7-4-15,4 7 1 16,0-9-6-16,3 8-3 16,4-11 1-16,4 2 0 15,6 1 1-15,8-7 2 16,6 3-3-16,4-6-2 16,8 0-1-16,-1 3 0 15,0 0 0-15,0 0 3 16,-3 4 2-16,-4 2 2 15,0 0-4-15,-3 1 1 16,-4 6 0-16,-3 2 2 16,-1-5-1-16,-3 9 2 15,0-3 2-15,-3-7 4 0,-1 4 5 16,-3 0 1-16,-3-4-2 16,-4-2 0-16,-4-1-5 15,-3 0 0-15,-3-9-5 16,-5 7 0-1,-2-7-6-15,-5 0 0 0,-2-7-4 16,2 7 0-16,5-3-21 16,3-3-6-16,6 6-32 15,5-3-10-15,6-3-88 16</inkml:trace>
  <inkml:trace contextRef="#ctx0" brushRef="#br0" timeOffset="-186377.6">16637 2365 332 0,'18'-9'126'0,"-4"-4"-98"0,10-6 10 0,-9 16-1 16,2-6-8-16,8-7 3 16,7 4-12-16,6-1-4 15,8 4-9-15,0 6-5 0,0-7-1 16,0 7-15-16,-4 0-5 0,-3 0-50 16,3-3-22-16,8-4-63 15</inkml:trace>
  <inkml:trace contextRef="#ctx0" brushRef="#br0" timeOffset="-185049.44">18598 6244 244 0,'-7'-10'90'0,"7"1"-70"0,7-7 17 15,1 7 4-15,6 0-4 16,3-13 0-16,19-13-1 16,24-6 0-16,24-12-19 15,15-29 1-15,42-30 0 0,14-11-2 16,36-30 1-16,-4-7-9 15,10 19-3-15,-10-7-5 16,-21 17-1-16,-21 15-26 16,-11 15-11-16,-14 20-63 0,-14 2-25 15,-11-2-13 1</inkml:trace>
  <inkml:trace contextRef="#ctx0" brushRef="#br0" timeOffset="-184595.4">20447 3685 228 0,'-7'25'85'0,"3"-15"-66"0,1 2 14 16,3-12 2-16,0 7-1 15,0-4 5-15,3-3-2 16,4-10 1-16,8-2-20 16,6-10 7-16,7-6 3 0,18-7-4 15,24-9-2-15,15-6-8 0,7-13-4 16,21-12-5-16,10 0-2 16,-10 12-1-16,-11 7 1 15,1 5-24-15,-5 4-8 16,-6 7-37-16,-14-1-13 15,-18 0-81 1</inkml:trace>
  <inkml:trace contextRef="#ctx0" brushRef="#br0" timeOffset="-184024.18">20779 2393 240 0,'-14'0'90'0,"10"0"-70"0,0 7 15 0,4-7 0 16,0 0-3-16,0 0 1 16,11-7-3-16,7 4 1 15,6-6-17-15,8-4 7 0,0 4 3 16,-7 6-6-16,10 3 0 15,-3 3-7-15,-8 9-1 16,-3 7-4-16,-6-3-1 16,-8 6 1-16,-7 0 3 15,-7-3-4-15,-8 9-1 16,1-3-2-16,-3-6-2 16,-1 6-2-16,4-6 1 15,3 0-1-15,4-1 0 16,7-2 2-16,7-7 0 15,4-2 0-15,7-4 0 0,-1-3 0 16,4 0 2-16,-3-3-1 16,0 3-1-16,-4-7-19 15,-4 7-10-15,-3-3-38 16,0 3-15-16</inkml:trace>
  <inkml:trace contextRef="#ctx0" brushRef="#br0" timeOffset="-182164.83">19350 1804 264 0,'3'0'101'0,"4"0"-78"0,1 0 13 0,-5 0 0 15,1 0 1-15,-1 0 4 16,-3 9-9-16,-7 1-4 16,-7 15-16-16,-11-6-3 0,-3 6 1 15,0 0-4-15,0 3 2 16,-1 0-5-16,8 4 0 16,4-7-1-16,6 0-2 15,4 3-2-15,7-6-1 16,3-6 2-16,8-1 0 15,3-5 5-15,7-7 2 16,-3 3-5-16,10-6-2 0,4 6 0 16,0 4 0-1,-1 9 3-15,1 6 3 16,-7-6-7-16,0 15 0 16,-4 0 4-16,-4-2 4 0,-3-1 3 15,-6-3 5-15,-5-2 1 16,-6-5 0-16,-8-2-3 15,-7 0 0-15,-6-10-3 16,-8 1 2-16,0-1-6 16,0-2-1-16,4-4-2 15,0 3-2-15,3-6-2 16,4-6 1-16,3 3 1 16,4-13 0-16,4-3 0 15,6 0 0-15,8 0-3 0,6-9 2 16,11-3 1-16,11-16 0 15,7 6-3-15,7 0 2 16,0 4 3-16,-4-7 3 16,-3 3-4-16,-7-6-1 15,-8 3 0-15,-6 3 2 16,-7 1 1-16,-8 8 1 16,-10 1-5-16,-7 6 1 15,-11 12-2-15,-7 4 0 16,-3 9 0-16,3 3 0 15,4 6-9-15,7 4-3 16,10-1-20-16,8 4-5 16,6 0-22-16,8-4-7 15,3 4-45-15,0-7-20 0,0 1 18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21:05:54.05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4787 606 212 0,'0'-9'82'0,"0"3"-64"0,4-4 11 16,-4 4-1-16,0 3-1 15,0-7 1-15,0-5-2 16,0-1-1-16,0 3-14 16,0-5 4-16,0 2 5 0,0-3 2 15,0 7 4-15,0 2-5 16,0 10-3-16,0 6 1 16,0 13 0-16,0 13-4 15,0 5 1-15,-4 13-5 16,1 19 1-16,-1 7-1 15,1-1 3-15,-1-6-7 16,1 3-2-16,-4-9-1 0,3 6 0 16,0-10 0-1,1-5 2-15,3-11-3 16,0-5 0-16,3-10 1 0,1-3 0 16,7-9-2-16,3-7-2 15,0-9 5-15,14-3 1 16,7-6-2-16,18-7-1 15,-7 1-1-15,3-1 1 16,-3 6-2-16,-7 7 2 16,-4-3-2-16,-3 3-1 15,-14 3-37-15,-1 0-15 16,-2-6-58-16,2 3-22 16,1 3-32-16</inkml:trace>
  <inkml:trace contextRef="#ctx0" brushRef="#br0" timeOffset="543.66">5916 644 244 0,'0'-19'90'0,"0"10"-70"0,-3-7 19 0,3 7 3 16,0-1-2-16,-7 1 0 16,-1-7 3-16,-6 7 0 15,0-1-23-15,-3 4 2 0,-5 3-1 16,-2 3 2-16,3 9 1 16,-15 7-11-16,1 3-3 15,-7 18-2-15,-8 32 0 0,1 7 0 16,10 11 2-16,4-11-1 15,21 15 0-15,17-4-5 16,22-15-1-16,14-12 1 16,7-16 0-16,14-16-2 15,3-3 1-15,15-15-2 16,-4-4 2-16,-11-6-4 16,-10 0 0-16,-7-10-10 15,-11 4-5-15,-3-9-56 16,-7-1-25-16,7 3-98 15</inkml:trace>
  <inkml:trace contextRef="#ctx0" brushRef="#br0" timeOffset="2049.08">7123 860 372 0,'-15'10'140'0,"15"-10"-109"0,4-7-9 0,10-2 63 16,4-4-29-16,10-2-10 15,14-10-11-15,15 6-21 16,6 9-9-16,-3 1-1 0,0 18-1 16,-10 1 1-16,-8 5-11 15,-7 14-5-15,-3-4-71 16,-11 0-33-16,0-3-79 15</inkml:trace>
  <inkml:trace contextRef="#ctx0" brushRef="#br0" timeOffset="2258.48">7281 1158 356 0,'0'16'132'0,"7"-16"-103"0,18 9 18 0,-7-9 4 16,10 0-11-16,18 3 1 15,-7 4-10-15,6-4-4 16,-2 3-15-16,-1 0-8 0,0 4-2 16,-3-7-2-16,-3 3 2 15,-5-12-32-15,1-4-12 16,-4 1-43-16,-7-7-18 16,4 4-65-1</inkml:trace>
  <inkml:trace contextRef="#ctx0" brushRef="#br0" timeOffset="15598.67">6258 628 228 0,'-3'-12'88'0,"3"2"-69"0,0 1 13 15,0-1 2-15,0 4-3 16,0 0 2-16,0 3-3 16,0-4 1-16,0 7-17 15,0 0 7-15,7 0 3 0,3 7-1 16,-3 2-2-16,1 7 2 0,2 12 2 16,1 25-7-16,-1 10 0 15,-3 3-7-15,0-3-1 16,0-7-2-16,0-9 2 15,1-6 1-15,-1-4 1 16,-4-8-4-16,1-14 0 16,-4-5-3-16,0-7 2 15,-4-6-2-15,1-4 0 16,-4-2-1-16,-4-7 0 16,0-6-2-16,1 4 1 15,-4-7-2-15,3-16-1 16,1-9-2-16,2 3 1 15,1-7 1-15,0 1 0 16,7 9 0-16,7 3 0 16,-3 7-3-16,3 6 2 0,0 3-1 15,7 6-2-15,0 3 0 16,4 0 3-16,3 7 0 16,4 0 1-16,7-1 2 15,-1 7 3-15,5-3 0 16,-1 12 0-16,-3 3-1 15,-1 13 0-15,-2 10 0 16,-5 12 2-16,1 15 1 16,-11 4 1-16,0-4 2 15,-7-5 4-15,-3-10-4 16,-8 0 0-16,-6-10-4 16,-8-6 1-16,-3-6-4 15,-11-3-2-15,-3 0 0 16,-4-10 1-16,0 1-1 15,4-4-1-15,3 3-8 0,11-9-5 16,-4 3-24-16,15 4-11 16,6-7-30-16,15 0-14 15,10 0-109 1</inkml:trace>
  <inkml:trace contextRef="#ctx0" brushRef="#br0" timeOffset="18004.89">8918 719 212 0,'14'-9'82'0,"-7"2"-64"0,0-2 9 16,-3 3 0-16,0 3-3 16,-1-7 3-16,1 1-4 15,-1 6 0-15,1-4-12 0,-1-2 4 16,1 6 5-16,-1-7-5 15,-3-2 2-15,0 6-6 0,0-4-1 16,0 1-4-16,0-7-1 16,0 7-1-16,-3-1 0 15,-4 1-2-15,-4-4-2 16,0 1 3-16,-3 2 0 16,-3 1-1-16,-4-7 1 15,-4 7 0-15,0 0 3 16,-3-1-1-16,0 4 2 15,-1 12-2-15,1-3 2 16,0 7-2-16,0 5 2 16,-7 1 2-16,-1 3 5 15,-3 0-4-15,1 6 2 16,-5-6-5-16,1 9-2 16,0 9 0-16,3 17-1 0,4-1-2 15,6 10 1-15,5-10 0 16,2 7 3-16,8-4-1 15,4 10 0-15,3 6-1 16,7 0 0-16,7-6-2 16,10-7 1-16,12-2 0 15,6-7 1-15,7-6-2 16,4 0 1-16,4 0-2 16,-5-7-1-16,5-5 1 15,6-10-1-15,4-3 2 16,4-19 1-16,-4-4-1 15,-4-11-2-15,-3 2-2 16,-11-6 1-16,-3-12 1 16,-11-3 2-16,-6-4 3 0,-8-6 2 15,-7 0-1-15,-11 0-1 16,-13-9-6-16,-19 15 1 16,-17 7 0-16,-7 12 2 15,0 3-3-15,4 10 0 16,3 12-1-16,4 10-2 15,13 6-4-15,8 13 0 16,11 5-12-16,9-5-4 16,8-1-12-16,11 1-4 15,7-7-10-15,10-12-2 16,14-7 0-16,4-6 0 16,7-6-81-1</inkml:trace>
  <inkml:trace contextRef="#ctx0" brushRef="#br0" timeOffset="18887.38">9627 1236 240 0,'4'-9'90'0,"-1"0"-70"16,1 2 17-16,-4 1 2 0,0 3-1 15,0-6 2-15,0-1-7 16,0 1 0-16,0-1-19 16,-4 4 10-16,-3-3 3 0,0 9-1 15,-3-10-1-15,-1 10-5 16,-3 0-2-16,-4 0-4 15,-3 10-1-15,-7-1-5 16,0 16 0-16,-4 3-5 16,0 13-2-16,0 0 0 0,8 6 1 15,3-3-3-15,7-10 0 16,6 10-1-16,8-12-2 16,8-1 3-16,9-6 0 15,4-6-2-15,4-10 0 16,3 1 2-16,0-4 0 15,1-16 3-15,-5-5 3 16,-2-10-2-16,-1-4 0 16,-4-14-1-16,-3-1-2 15,-3 0 7-15,-4 3 5 16,-3 10-4-16,-4 2 0 16,0 17-2-16,-4 12 1 15,1 9-6-15,3 13-1 16,0 6 0-16,3 4 0 15,4 2 0-15,4-2 0 0,3-4 0 16,7-3 0-16,4 0-3 16,3-6 2-16,-3-10-21 15,-4 7-10-15,-4-7-28 16,-6-5-12-16,-4-4-46 16,0 0-20-16,-3-4-1 15</inkml:trace>
  <inkml:trace contextRef="#ctx0" brushRef="#br0" timeOffset="19667.7">10005 581 276 0,'-4'-25'104'0,"4"9"-81"0,0-12 12 16,0 9-2-16,4-6-5 16,-4 0 1-16,0 6-3 15,0 1-1 1,3 27-1-16,1 16 0 0,-1 10-2 16,1 8 1-16,-1 20-4 15,4 31 0-15,1-6-6 16,2 12-3-16,1 4-1 15,-4-1-1-15,0-15 2 16,0-6 1-16,-4-20-1 16,1-5 1-16,-1-17-2 15,1-2 2-15,-4-22-2 0,0-4 0 16,0-5-3-16,0-17-1 16,0-15-3-16,0-13-2 15,4-2-2-15,3-10 1 16,3 6 1-16,4 0 0 15,7 6-3-15,4 4 2 16,3 9 1-16,4 6 0 16,0 9-3-16,0 10 0 15,-1 10 2-15,1 9 0 16,0 6 1-16,-7 19 0 16,-4-10 0-16,-4 4 0 15,-3-1 4-15,-6 1 5 16,-8-10-1-16,-8 3 3 15,-6-2-6-15,-7-10-3 0,-11-1-1 16,-6-2-1-16,-8-3 2 16,0-7 1-16,4 0-4 15,6-6-1-15,5-9-8 16,2 2-4-16,8 1-17 16,7 3-5-16,7-6-23 15,3-7-10-15,12-3-43 16,13 0-16-16,7 0-18 15</inkml:trace>
  <inkml:trace contextRef="#ctx0" brushRef="#br0" timeOffset="20191.66">10446 456 340 0,'-11'-7'126'0,"4"7"-98"0,0-9 14 0,7 3 0 0,0 3-13 16,4-7-2-16,3-5-4 16,3-4 0-16,8 0-13 15,3 6 3-15,4 1 3 0,3 6 1 16,0 12 1-16,4 13 2 16,-4 6 0-16,-7 3 2 15,-7 0 3-15,-10 4-9 16,-11 2-4-16,-4-6-5 15,-6 7 0-15,-1-1-6 16,0 4-1-16,4 3-2 16,4 2 0-16,3-8 2 15,7 9 2-15,10-16-1 16,18-3-1-16,18-15 1 0,11-10 1 16,3-7-1-16,-7-2 2 15,-7-1-4-15,-11 7-2 16,-7-6-12-16,-10 12-5 15,-8 6-49-15,-6 7-20 16,-4-6-126 0</inkml:trace>
  <inkml:trace contextRef="#ctx0" brushRef="#br0" timeOffset="24185.63">2879 3607 60 0,'-4'0'24'0,"8"6"-18"0,3-3-2 0,-7-3-2 16,7 0-5-16,0-3 2 15,-4-3 43-15,1-4 18 16,-1 4 1-16,1 0 2 16,-4 0-12-16,-4-1-4 15,1 7-26-15,-4 4 7 0,0-1 3 16,0 3-5-16,-4 6-3 16,4-2-5-16,0-1 1 0,4 1-4 15,-1 5 1-15,4-8-3 16,0-1 0-16,4-3-3 15,-1 0 1-15,1-3-4 16,3 0-2-16,0-6 0 16,0 0 1-16,0-7-1 15,-4-6 0-15,1 10 1 16,-4-1 3-16,0-2 0 16,-4 6 0-16,1 3-1 15,-4 3 0-15,-4 6-2 16,4 9-1-16,0-5-6 15,4 9 1-15,-1-1 0 16,4-2 2-16,4-3-3 0,3-1-2 16,0-12 2-16,7-6 2 15,0-3 2-15,0-7 3 16,-3-3-1-16,-1-3 2 16,-3 6 0-16,-3-2 1 15,-4 5 0-15,-4 1 0 16,-3 2 0-16,0 7 2 15,4 3-5-15,-5 6-3 16,1 10-1-16,4-3-1 16,-1 2-3-16,4 1 2 15,0-7 1-15,7 7 0 16,0-7-3-16,1-9 0 16,2 3 2-16,-3-3 2 0,0 0-9 15,-7 0-2 1,0-3-46-16,-3-6-20 15,-1 0-47-15,8 2-18 0,6 7-7 16</inkml:trace>
  <inkml:trace contextRef="#ctx0" brushRef="#br0" timeOffset="25208.09">3422 2873 236 0,'-4'-19'90'0,"4"10"-70"0,0 0 6 0,0-1-1 16,0 4-1-16,0-4 3 15,-3 1 1-15,-1 3 0 16,1-1-15-16,-1 1 5 0,-3 0 3 16,0 6-3-16,-7 0 2 0,4 3-5 15,-5 10 1-15,1 9-5 16,0 9-1-16,0 3-2 15,3 4 2 1,-3 12-5-16,0 7-3 0,-7 15 1 16,7 0 0-16,3-9 3 15,4 2 3-15,7-8-2 16,7-4 1-16,4-3-7 16,7-6-1-16,6-3 0 15,-3-10 0-15,8-12-3 16,2-13 2-16,8-6 3 15,-7-12 1-15,3-4-4 16,-6 1 1-16,-1-11 0 0,-14-2 2 16,-7 6 5-16,-7-3 4 15,-11 3-4-15,-6-3 1 16,-12 6-3-16,5 7 0 16,-4 2-6-16,6 17-1 15,-2 2 1-15,-1 7 2 16,7-4-7-16,8 4-3 15,6 0-33-15,11-4-12 16,4-2-24-16,7-4-6 16,13-3-70-1</inkml:trace>
  <inkml:trace contextRef="#ctx0" brushRef="#br0" timeOffset="25658.56">3806 3231 244 0,'0'-10'90'0,"4"1"-70"0,-8-1 19 15,4 4 3-15,0 0 2 16,0-4 5-16,-3 1-11 15,-4 3-3-15,0 3-20 16,-4 6 0-16,-3 9 1 0,-3 13-2 16,-1 10 0-16,4 2-8 0,3-2-4 15,4-7-1-15,4-3 1 16,6 0-1-16,4-12-1 16,7-4 1-16,0-6 1 15,1-6-1-15,2-6 2 16,-6-4 7-16,-1 1 5 15,-3 2 4-15,-3 1 1 16,3 9-7-16,-4 6 0 16,1-3-10-16,3 7-2 15,0 6-1-15,0-7 2 16,0 3-12-16,0-2-3 16,0-1-29-16,0-6-13 15,0 4-18-15,1-1-4 16,-1 0-87-1</inkml:trace>
  <inkml:trace contextRef="#ctx0" brushRef="#br0" timeOffset="26258.8">3778 2698 300 0,'-3'-10'112'0,"3"4"-87"0,0-4 11 0,3 4-2 0,1-3-10 15,3-1 0-15,0-2-2 16,0 2-2-16,4 1-10 16,3 3 0-16,0 6 3 0,0 6 4 15,0 13 4-15,-3 9-5 16,-8 10 1-16,-3-1-4 16,-3 4 2-16,-1-6-2 15,1-4 0-15,-1-6-5 16,4 3 0-16,0-12-5 15,0 3-2-15,7-10-3 16,0 1 1-16,7-4 1 16,4-3 2-16,-4-3-6 15,4 0 1-15,-1-3-41 0,1-3-16 16,-4 6-31 0,4 0-13-16,-4-7-52 15</inkml:trace>
  <inkml:trace contextRef="#ctx0" brushRef="#br0" timeOffset="26845.73">4128 2513 280 0,'-25'-26'104'0,"21"17"-81"0,1 0 23 0,3-1 5 0,0 7-14 15,0 3-1 1,7 3-10-16,3 7-4 0,1 8-12 16,0 11 0-16,-1 21 3 0,-3 19-3 15,0-3 2-15,0 3 2 16,0-7 3-16,0 4-5 16,0-12 1-16,1-1-10 15,-1-9-2-15,0-7-1 16,0-8 0-16,-4-7 2 15,1-10 1-15,-1-6 1 16,-3-6 2-16,0-9-5 16,0-4-1-16,0-9 2 15,0-3 1-15,4 3-4 16,-1-6 1-16,4-6 0 0,4-1 0 16,-4 10 0-1,7-3 0-15,-3 12-5 16,-1 10 1-16,-3 12 2 0,7 1 1 15,1 8-2-15,2 7 2 16,1-6 1-16,0 6 2 16,3-3-1-16,-7 3 2 15,-11-7 7-15,-3 7 5 16,-7-3-5-16,-7 9-3 16,-3-9-4-16,-1 6-3 15,-3-6 1-15,3-7-1 16,0-2 0-16,4-4 0 15,7-3-14-15,-3-6-5 16,6-3-37-16,4-4-16 0,4-2-53 16,10-1-20-1,-4 4 5-15</inkml:trace>
  <inkml:trace contextRef="#ctx0" brushRef="#br0" timeOffset="27297.53">4339 2340 340 0,'-3'3'129'0,"3"10"-100"0,0-10 4 0,3 0-2 16,1 0-7-16,3 0 3 16,0-3-4-16,3 0-2 15,5 0-11-15,9 0 0 0,-6 3 1 16,7 7 0-16,-4-1 1 16,0 1 2-16,-7 9 2 15,-3 2-5-15,-8-2-1 16,-3 9 0-16,-3-9 4 15,-4 0-2-15,3 0 1 16,4-3-7-16,11-4-2 16,-1-9-2-16,8 4 1 0,-1-7-2 15,8 0 2-15,0 0-4 16,-4-7-2-16,0 7-14 16,-7 0-4-16,-10 0-35 15,-1 0-17-15,-3 0-89 16,-3 16-78-1,-4-7 89-15</inkml:trace>
  <inkml:trace contextRef="#ctx0" brushRef="#br0" timeOffset="28646.72">794 6407 192 0,'-11'3'71'0,"8"-3"-55"0,-4 0 13 0,7 0 2 15,-4-3-1-15,1-3 4 16,3-4 8-16,3-6 4 15,8-9-25-15,6-18 6 0,4-17 1 16,15-15-2-16,13-13-1 16,15-28-9-16,27-13-3 15,1 4-5 1,-7-4-3-16,3 7-5 0,-7 25 0 16,-17 22-51-16,-1 18-20 15,-28 23-97 1</inkml:trace>
  <inkml:trace contextRef="#ctx0" brushRef="#br0" timeOffset="29292.34">3249 2440 208 0,'-10'0'79'0,"6"0"-61"0,4 0 10 0,0 0 3 0,0 0-8 16,4 0-1-16,3 0 5 15,0 7 3-15,3 2-16 16,-3 13 5-16,0 3 2 0,0 28-3 16,0 20 0-16,0 14-8 15,-7 17-4-15,8 21-3 16,-1 4-3-16,0-10 1 16,3 0 1-16,1-6-3 15,-1-16 0-15,1-12-26 16,0-19-11-16,3-16-113 15</inkml:trace>
  <inkml:trace contextRef="#ctx0" brushRef="#br0" timeOffset="30100.91">1764 6281 252 0,'-14'-3'93'0,"14"0"-72"0,-4 0 5 16,4 3-1-16,0-6-3 16,4 3 4-16,3-4 3 15,0 1 2-15,3 0-16 16,5-4 6-16,-1-5 6 0,7-17-2 16,7-12 0-16,18-15-2 15,17-10 0-15,26-38-7 16,6-15 1-16,18 3-6 15,17-25 1-15,-13 12-7 16,-11 16-3-16,-11 16-21 16,-3 2-8-16,-18 7-46 0,-7 4-17 15,-21 27-82 1</inkml:trace>
  <inkml:trace contextRef="#ctx0" brushRef="#br0" timeOffset="30719.1">3849 2321 260 0,'0'0'96'0,"0"3"-75"0,0 16 10 0,0-6 1 16,0 2-5-16,-4 14 4 16,1 8-11-16,-1 13-2 0,-3 23-10 15,0 14-7-15,0 4-2 16,-4 25 1-16,1 10 0 15,-8-10-3-15,-3-3 2 0,3-13-19 16,4-9-7-16,0-19-94 16,4-9-64-1,-4-19 75-15</inkml:trace>
  <inkml:trace contextRef="#ctx0" brushRef="#br0" timeOffset="32232.11">1616 1490 196 0,'3'-9'74'0,"-3"3"-58"0,0-4 12 0,0 7 2 16,0-6-3-16,0 3 2 16,0-4-3-16,0 10-1 15,0 0-14-15,0 0 7 0,0 0 4 16,4 0 2-16,-4 16 1 16,0 3-10-16,0 6-2 15,3 6-1-15,4 13 2 16,0 25-3-16,4 6 1 15,3-9-5-15,0 0 1 0,0-13-5 16,0 16 0-16,1-3 1 16,-5 0 2-1,1-7-1-15,-4-5 0 0,3-17-1 16,-6-5 2-16,-1-4-3 16,1-9 0-16,-1-7 5 15,-3 4 3-15,0-7-4 16,0-2-2-16,0-1-2 15,0-3 0-15,0 3-2 16,0-6-1-16,0 3 1 16,0-3-1-16,0 7-3 15,0-7 2-15,0 0 1 16,0 0 0-16,0 0 0 0,0 0 0 16,0 0-3-16,8 0 2 15,-1 0 1-15,3 0 2 16,1-7-3-16,6 4 0 15,5-6 3-15,-1-7 1 16,7-6-1-16,0 0 1 16,-3-12 0-16,3-1 1 15,0 1 0-15,-10-4 2 16,-4 13 1-16,-10-13 1 16,-8 13-4-16,-7-6-3 15,-10 6 2-15,-7 3 0 16,-7 0-4-16,-8 10 1 15,-13 2-9-15,10-2-4 16,4 12-7-16,7 6 0 0,17 0-20 16,18-6-9-16,18 0-14 15,10-6-6-15,14 0-81 16</inkml:trace>
  <inkml:trace contextRef="#ctx0" brushRef="#br0" timeOffset="32774.12">1926 1174 260 0,'-7'9'99'0,"7"-9"-77"0,0 0 9 0,0 0 1 15,4 0-5-15,3 0 4 16,-4-6-4-16,4 3 1 16,4 3-16-16,-1 0 4 0,5 0 4 15,2 0-2-15,11 0 1 16,4 0-1-16,0 3-2 15,7 3-2-15,3-3-1 16,-10 4 1-16,-4 2 4 0,-3 7-4 16,-4 2 2-1,-11 11 0-15,-10 8-1 16,-10 4-5-16,-11 3-4 0,0-3-1 16,-1-7-1-16,1-6-2 15,7-3-2-15,4 1 1 16,2-4-1-16,8-7 0 15,11 1 0-15,0-7 2 16,10-6 1-16,4 4 1 16,-1-7 2-16,1-7-3 15,-4 4 0-15,-7 3-1 16,0 0-2-16,-3 0-24 16,3 0-11-16,-3 0-62 0,-1 0-27 15,11 0-65 1</inkml:trace>
  <inkml:trace contextRef="#ctx0" brushRef="#br0" timeOffset="34986.53">7063 3535 272 0,'-14'0'101'0,"14"-3"-78"0,-4 3 6 0,4 0 0 15,0 0-12-15,0 0 1 16,4 0-2-16,-1 3-1 16,1-3-7-16,-1 0-1 0,1 0 3 15,-4 3 5-15,0-3 3 16,0 0-1-16,0 0 2 15,3-6-10-15,1-4-3 16,-1-2 5-16,1 2 2 16,-1 1-2-16,-3 6 1 15,0-4 2-15,0 7 1 0,-3 0-8 16,-1 10-4 0,-3-1-2-16,0 1 1 0,4-1-1 15,-1 4 2-15,1-4-4 16,3 4 0-16,0-10-1 15,3 3-2-15,1-6 3 16,-1 3 0-16,-3 0-32 16,0 0-13-16,-3 1-50 15,3-1-19-15,-4 6-32 16</inkml:trace>
  <inkml:trace contextRef="#ctx0" brushRef="#br0" timeOffset="35581.37">7419 2961 220 0,'-4'-13'82'0,"1"10"-64"0,-1 0 13 0,4-3 1 16,-3 3-6-16,-8 3 2 15,8-7-3-15,-1 4 0 0,1 0-14 16,-1 0 4-16,1 0 5 0,-1 0 0 16,1 3 3-16,-5 0-4 15,1 3 0 1,-3 6-1-16,-4 10-2 15,-4 0-4-15,0 9-2 0,4 16-2 16,-7 16 0-16,4 5-2 16,2 8-1-16,8-14-3 15,4 4 1-15,3-13-2 16,10 0-1-16,12-6 1 16,9-6 1-16,1-10-1 15,7-6 2-15,0-10-2 16,0-2-1-16,-8-20 3 15,-3 4 2-15,-3-9 4 0,-7-4 2 16,-4-3-1-16,-7-3-1 16,-7 6-3-16,-7-3-1 15,-7 3-1-15,-7 3 0 16,-8 7-5-16,-2 6 1 16,-1 6 0-16,0 6 0 15,7 4-7-15,8-1 0 16,6 1-24-16,8-4-9 15,10 1-17-15,7-1-5 16,7-9-17-16,11 0-7 16,-7 0-49-1</inkml:trace>
  <inkml:trace contextRef="#ctx0" brushRef="#br0" timeOffset="36002.06">7666 3303 228 0,'3'-10'85'0,"-3"4"-66"0,0-3 21 16,0 5 7-16,0-5-3 16,0 3 4-16,-3 3-14 15,-1 3-3-15,1 3-18 16,-1 12 1-16,-10 1 0 0,4 9-3 15,-1 3-1-15,4-6-6 16,3 10-3-16,4-7-3 0,4-3 1 16,3-7 1-16,4-2 2 15,-1-7 3-15,4-12 2 16,-7 3 3-16,0-10 4 16,0-2 3-16,1-1 2 15,-5 3-2-15,1 4 0 16,-4 3-5-16,0 6-2 15,0 3-6-15,0 3-3 16,3 0-3-16,4 4 1 16,0-1-10-16,0 1-5 15,4-1-30-15,-1-3-12 16,1 1-23-16,0-7-10 16,3 9-60-1</inkml:trace>
  <inkml:trace contextRef="#ctx0" brushRef="#br0" timeOffset="36589.46">7659 2720 236 0,'-4'0'90'0,"8"0"-70"0,-1 9 21 0,1-9 4 15,-1 0-1-15,4 6 3 16,1-3-6-16,-1-3-1 16,-4 7-22-16,4-4 5 0,-3 0 4 15,3 3-6-15,-4 4 0 16,1-1-8-16,-1-3-3 16,1 4-3-16,-1-1 0 15,1 0-2-15,3 1 0 16,-4-7-3-16,1 0 1 15,0-3 0-15,-1 6 1 16,1-2 2-16,-1-4 3 16,-3 9-4-16,0 0-3 15,4-9-1-15,-1 7 1 16,1-4-3-16,3-3 0 16,-4 0 3-16,-3 0 1 0,4-10-1 15,-1 10-2-15,-3-9 1 16,0 0 1-16,0 5-1 15,0-2-1-15,0 0-2 16,0 0 1-16,0 2 1 16,0-5 0-16,4-4 0 15,-1 4 2-15,4 0-3 16,-3-1 0-16,3 1-1 16,-3 3 0-16,-1-1 2 15,1 4 2-15,-4 3-3 16,0 0 0-16,0 0-8 15,0 0-4-15,3 0-31 16,1 0-11-16,-1 3-16 16,-3-3-6-16,0 10-88 15</inkml:trace>
  <inkml:trace contextRef="#ctx0" brushRef="#br0" timeOffset="37219.53">7620 2748 228 0,'-7'0'88'15,"0"3"-69"-15,0 3 8 0,7-6-1 0,-4 0 1 16,1 3 4-16,-1 4-4 16,1-7-2-16,-1 0 4 15,8-10-16-15,-1 1 4 16,4-4 1-16,0-2 1 15,4 2 1-15,0-3 0 16,3 4 2-16,3-1-3 0,-6 4-2 16,7 6-1-16,-1-4 0 15,-3 14 0-15,0 2 0 16,-3 16 0-16,-4-3 0 16,-7 16-2-1,-4-4-1-15,1 4-3 16,-4-13 1-16,0 9-2 0,0-8 0 15,0 2-5-15,3-9-1 16,1 6-3-16,-1-13-1 16,4 10-1-16,0-12 0 15,7-4 4-15,4-3 1 16,6-6 3-16,8-3 1 16,0-1-3-16,0 4-1 15,-4-6-1-15,-4 2 1 0,-3 1-2 16,-3 6 2-16,-4 0-11 15,0 0-2-15,0 0-41 16,4 0-19-16,-4 0-24 16,3 0-7-16,1 0-77 15</inkml:trace>
  <inkml:trace contextRef="#ctx0" brushRef="#br0" timeOffset="39138.05">7976 2582 264 0,'-3'-16'101'0,"3"10"-78"0,0-4 13 16,3 4 2-16,-3 3-9 15,0 0 0-15,0 3-7 16,4 3-2-16,3 3-11 15,0 7 3-15,0 2 2 0,0 20 1 16,0 2 1-16,-3 4-4 16,-1 0 0-16,4-3-3 0,-7-4 0 15,4-9-1-15,-1-6 2 16,1 0-1-16,-4-4 0 16,3-5-1-1,-3-1 0-15,0 1-4 16,0-4-3-16,0 0 0 0,0-3 1 15,0 0-1-15,0 4-1 16,0-7 5-16,0 0 1 16,0 0 0-16,0 0 1 15,0 0-4-15,0 0-2 16,0 0 0-16,0 0 1 16,0 0-3-16,0 0 0 15,0 0 1-15,0 0 0 16,0 0 0-16,0 0 2 15,0 0-3-15,0 0 0 0,0 0-1 16,0 0 0-16,0 0 4 16,0-7 1-16,0 7-4 15,0-3-1-15,0 3 1 16,0 0 2-16,0 0-2 16,0 0-2-1,0 0 4-15,0 0 1 0,0 0 0 16,0-3 1-16,0 3-4 15,0 0-2-15,0 0 4 16,0 0 1-16,0 0 0 16,0 0-2-16,0 0 1 15,0 0-1-15,0-3-3 16,0 0 2-16,0 3 1 0,0-3 2 16,0 3-3-16,0-3 0 15,0 3 1-15,0 0 0 16,0 0 0-16,0 0 2 15,0 0-3-15,0 0 0 16,0-3-1-16,0 3 0 16,0-4-25-16,0 4-11 15,0-3-1-15,0 3 0 16,-3-6 12-16,3 3 3 16,0 3 10-16,0-6 4 15,0 2 6-15,0-2 2 16,-4 3-1-16,1-3 2 15,3 6-1-15,0-10 0 16,0 10 2-16,0-9 0 16,0 0 0-16,0 5 2 0,0-5-3 15,0 0 0-15,0-1 3 16,0 1 1-16,0-1-1 16,0 1 1-16,0-10 2 15,0 0 2-15,0 1 3 16,-4-1 4-16,4-3-4 15,-7 0 0-15,4 3-2 16,-1 0 0-16,4 4 0 16,0 2 0-16,0-3-2 15,0 7-1-15,0-1-1 16,4-2 0-16,-4 3 4 16,0 2 5-16,3 1-1 15,-3 6 3-15,0 0 1 16,0 0-1-16,0 0-3 0,0 6 0 15,0 7-5-15,0 6 1 16,7 15-3-16,-7 16 2 16,4 7-4-16,-1-1 0 15,1-3-1-15,3-9-2 16,0 7 1-16,0-11-1 16,-3 1 4-16,-1-3 2 15,1-7 2-15,-4-3 0 16,0-6-4-16,0 6-1 15,0-6 1-15,0 0 0 16,0-9-5-16,-4 3 1 16,4-1 0-16,0-5 2 0,0-10-1 15,0 9-1-15,0-9 1 16,0 6-1-16,0-6 2 16,0-6 3-1,-3 3-2-15,3-3 0 0,0-13-1 16,-4 9-2-16,4-5 1 15,0-1-1-15,0 0-3 16,0-2 2-16,4 2 1 16,-1-3 0-16,4 0 0 15,0 0 0-15,0-6 0 16,0 7 0-16,0-1 0 16,0 3 0-16,0 7 0 0,0 2 0 15,1 7 0-15,-1 7 0 16,3-4-3-16,1 12 2 15,-1 1-1-15,1 0 0 16,0 6 2-16,-4 3 2 16,0 3 1-16,-4 3 1 15,1 4 2-15,-4-1 3 16,-4-5-2-16,1 5-2 16,-1-9-2-16,1-3 0 15,-4-3-2-15,-1-7 2 16,1-2-2-16,-3-7-1 15,-1-3-2-15,-3-9 1 16,0-7 1-16,-4-3 0 16,4-3-16-16,0 6-6 0,0-2-11 15,3 2-5-15,8 13-19 16,3-3-9-16,3 6-6 16,5-10-3-16,6 1-80 15</inkml:trace>
  <inkml:trace contextRef="#ctx0" brushRef="#br0" timeOffset="39665.4">8139 2503 228 0,'-4'3'85'0,"4"-6"-66"0,0 3 14 0,0 0 4 15,0 0-1-15,0 0 2 16,0 0-3-16,4-3-1 15,3 0-19-15,3 0 6 0,-3 0 6 0,4-1-9 16,7 4 0 0,3 4-4-16,0-1 1 15,0 3 5-15,-3 7 2 0,-4-4 0 16,-7 7 1 0,-4 2-7-16,-6-8 1 0,-4 15-4 15,0-6 0-15,-4-4-7 16,1 4-2-16,2 0-4 15,5-3-1-15,3-4-4 16,3 4 1-16,8-7 2 16,7-5 3-16,3-4 0 15,7-4 2-15,0-2-7 16,1 6 1-16,-8-3 1 16,-4-3 1-16,-3 6-35 15,-3 0-15-15,-4 0-32 0,-7 0-10 16,0 6-83-1</inkml:trace>
  <inkml:trace contextRef="#ctx0" brushRef="#br0" timeOffset="46567.37">6068 6228 184 0,'0'19'68'0,"-4"-13"-52"0,1 4 8 0,3-7 2 15,0 0 2-15,0 0 3 16,0 0-3-16,0 0-3 0,0 0-13 16,3 1 6-16,1-1 2 0,3 0-2 15,3 0 2-15,5-3-5 16,-1-6 1-16,7-7 2 15,4-12 3-15,-1-16 0 16,19-12-1-16,17-7 3 16,14-12 2-16,3-15-7 15,8-17 0-15,10 1-11 16,18-10-2-16,0-19-3 16,-4 7-2-16,8 12 1 15,-8 6-1-15,-10 7 0 0,-25 12 2 16,-7 16-28-1,-18 12-9-15,-10 13-49 16,-7 10-21-16,-4 12-55 16</inkml:trace>
  <inkml:trace contextRef="#ctx0" brushRef="#br0" timeOffset="47289.29">8460 2268 192 0,'10'-25'74'0,"-6"16"-58"0,-1 2 12 0,-3 7 2 0,0 0-5 15,0 7 0-15,0-4 0 16,-3 9-1-16,-4 10-13 15,0 9 4-15,-4-2 5 0,-3 8-7 16,-7 4-2-16,-7 6-6 16,-8 19-2-16,-6 16-1 15,3 2-2-15,-3-5 1 16,3-1-1-16,0-9 0 16,4-3 0-16,3 3-18 15,4-13-8-15,3-6-19 16,8-9-8-16,6-6-64 15</inkml:trace>
  <inkml:trace contextRef="#ctx0" brushRef="#br0" timeOffset="48148.01">7489 3002 200 0,'4'-7'77'0,"0"1"-60"16,-1-3 6-16,1 6-1 0,-4 3-8 15,3-7 2-15,-3 7-3 16,0 0 0-16,0 0-7 16,-3 7 3-16,-4-7 1 0,-4 3 3 15,0 6 3-15,1 7-5 16,-1 0 1-16,-3-1-1 16,-4 13 3-16,1 13-3 15,-11 16 1-15,3 2-7 16,0-6-1-16,1 4-2 15,2-1 1-15,-2-2-4 16,2-7 0-16,5 0 1 16,3-6 0-16,7-10 0 0,0 3 0 15,0-15 0-15,7-6 0 16,0-1-22-16,0-12-8 16,0 0-31-16,0 0-12 15,7 0-40 1</inkml:trace>
  <inkml:trace contextRef="#ctx0" brushRef="#br0" timeOffset="49170.4">6989 2582 232 0,'-8'0'88'0,"8"0"-69"0,0-7 11 0,0 7 1 16,4-3-10-16,0-3 0 15,-1 6-3-15,4-10-2 16,4 10-8-16,-1-9 1 0,4 6 4 15,1 0-5-15,-1 0 0 16,0 3 5-16,0 3 1 16,-4 3-1-16,1 3 2 15,-7 7-2-15,-4 6 0 16,-8 9-3-16,-2 7 1 16,-4 0-2-16,0 6 2 15,0-7-8-15,3-5-2 16,0-1-1-16,8-6 0 15,-8 3 0-15,8-12 0 16,6 3 8-16,8-10 7 0,-4-3-1 16,7-2 0-16,0-4-8 15,4 0-2-15,-1-7 0 16,-2 4 2-16,-1-6-5 16,0 2-3-16,0 4-37 15,-7 0-14-15,0 3-41 16,0 0-16-16,4 0-35 15</inkml:trace>
  <inkml:trace contextRef="#ctx0" brushRef="#br0" timeOffset="50007.11">5186 6096 208 0,'-14'22'77'0,"10"-12"-60"0,1 5 10 0,3-11 4 0,-4 2-6 16,4-3 0-16,0 0 4 15,0 0 2-15,0-3-17 16,4-6 7-16,-4-3 6 16,7-7 0-16,0-3 2 0,3-9 1 15,4 0 1-15,8-4-1 16,9-8-1-16,19-17-5 16,20-21-3-16,4-1-7 15,8-2-1-15,-1 9-6 16,10-4 1-16,1-2-3 15,-11 3 2-15,-10 6-6 16,-11 9-1-16,-11 13 0 16,-14 10 0-16,-6 8-14 15,-8 4-5-15,-3 10-26 0,-15 5-11 16,4 4-21-16,-3 3-7 16,-4 3-78-1</inkml:trace>
  <inkml:trace contextRef="#ctx0" brushRef="#br0" timeOffset="51404.03">5807 2215 252 0,'-7'0'93'0,"3"0"-72"0,1 0 16 0,3 0 2 15,0-10-6 1,0 4 1-16,0-3-8 0,0 9-4 16,3-10-12-16,4-5 0 0,4 5 3 15,6-6 2-15,5 1 3 16,2 2-4-16,8 4 0 15,-4-1-4-15,0 1 1 16,1 9-2-16,-8 0 0 16,0 9 1-16,-14 4 4 15,-7 18-4-15,-7 4 0 16,-4 12-6-16,-10 3-1 16,0-6-3-16,0 0-1 15,0-10 1-15,3 1 0 16,8-10-3-16,6 3 2 15,4-6 1-15,4-6 2 16,6-4 1-16,8-5 3 16,6-4-1-16,1-3 0 15,0 0-6-15,-4-3 1 0,0-1 0 16,-7 4 0-16,0-3-33 16,-3 3-13-16,0 0-37 15,-4 0-12-15,0 0-67 16</inkml:trace>
  <inkml:trace contextRef="#ctx0" brushRef="#br0" timeOffset="53070.38">6368 2302 192 0,'-4'0'74'0,"8"-6"-58"0,-1 0 12 0,1 3-1 15,-1-3-2-15,1 2 2 16,-1-5-4-16,-3 3-2 16,0 3-11-16,0-7 5 0,-3 4 4 15,-1 3 1-15,-3 0 3 16,0 0-4-16,-3 3-2 16,-1 3-3-16,0 3-1 15,-3 3-3-15,0 7-1 16,0 9-5-16,3 3-3 15,-3 7 2-15,4-10 0 16,3 3-1-16,0-6-2 16,3-3 1-16,4 0-1 15,4-10 4-15,3 0 5 16,7-9-1-16,7-9 3 0,-3 0-4 16,3-4 1-16,0-6-3 15,-3-3 0-15,-4 0 1 16,-4 4 1-16,-3 2 1 15,0 0 2-15,-7 13-3 16,-7 3 1-16,4 10-7 16,-1 2-1-16,1 7-2 15,-1-7 0-15,4 4 2 16,4 0 0-16,3-1 0 16,3-5 0-16,1 9 0 15,-4-10 0-15,4-9 0 16,-1 9 0-16,1-9-29 15,-1 0-13-15,1 0-33 16,-4-9-16-16,0 0-64 16</inkml:trace>
  <inkml:trace contextRef="#ctx0" brushRef="#br0" timeOffset="53522.85">6410 1958 296 0,'0'-10'110'0,"0"1"-86"0,7-4 13 0,0 4 0 0,0-4-5 16,4 1 3-16,-1 2-10 15,1-5-3-15,3 8-13 16,0 4 8-16,0 3 3 0,4 3 1 16,-4 7 2-16,-7 2-2 15,0 7 2-15,-3-6-4 16,-4 9-2-16,-7-4-5 16,-4 8-2-16,0-8-9 15,-6 1 0-15,6 0-1 16,4-3 2-16,4-4-3 15,6 7 0-15,8 0 3 16,3-10 1-16,7 1-1 0,4-1 1 16,3-3-2-16,-3-6-1 15,-4 0 3-15,3 0 0 16,-13-6-19-16,0 0-7 16,-4 6-56-16,-4 6-24 15</inkml:trace>
  <inkml:trace contextRef="#ctx0" brushRef="#br0" timeOffset="55928.51">11645 3544 232 0,'0'0'88'0,"4"0"-69"0,-4 0 11 0,0 0 1 0,0 0-8 16,0 0-1-16,0 3-6 15,-4 4-2-15,1-4-8 16,-1 3 3-16,4 0 1 0,0-3-3 16,4 1 1-16,3-1 1 15,3-3 2-15,4-3-3 16,1-4-3-16,-1 1 0 15,-4-3 1-15,1-1 1 16,-4 4 3-16,-7 0 1 16,-4-1 3-16,-3 4-7 15,-3 6-2-15,-4 4-3 0,-4 2 1 16,0 4-2-16,4-4 2 16,4 4-4-16,3-4 0 15,3 3 5-15,4-12 2 16,7 0 4-16,4 0 1 15,3-6 1-15,0 0 0 16,0-3-2-16,0-1 1 16,-3 1-4-16,-1 6 1 15,-6-7-1-15,-4 7 1 16,-7 3-7-16,0 3 0 16,0 7-10-16,0-7-4 15,3 3-37-15,8-3-15 16,6-3-18-16,8-3-6 15,7 3-48 1</inkml:trace>
  <inkml:trace contextRef="#ctx0" brushRef="#br0" timeOffset="57725.63">12203 3124 148 0,'7'-3'57'0,"-4"-3"-44"0,1 2 16 0,-1-2 4 15,1 6-5-15,-4-9 0 16,0 6-2-16,0-4-1 15,0 4-14-15,0-3 4 0,0 0 5 16,-4 3 0-16,1-1 3 16,-4 4-4-16,0 0 0 15,-4 0-6-15,-3 0 0 16,-7 10-4-16,-4 2 0 16,0 17-3-16,1 8 1 15,-1 7-2-15,0 0 0 16,1 9 1-16,2-3 1 15,5 4 1-15,-1-7 0 16,4 9 0-16,3 7 0 16,8 0-4-16,3-1-1 15,3-8-1-15,4-7-2 0,4-7 3 16,7-11 2-16,3-1-2 16,7-9 0-1,4-7 1-15,0-5 2 0,3-7-3 16,-3-7 0-16,-1-5 1 15,-6-7 0-15,-4-9 0 16,-7 3 2-16,-7-10-3 16,-10-3 0-16,-8 7-1 15,-10 0 1-15,-11 3-2 16,1 9-1-16,-5 9-2 16,1 13 1-16,0 10 1 15,3 6 0-15,7 3-3 0,8 3 0 16,6-6-3-16,8-1-1 15,6-2-18-15,8-10-9 16,10-2-18-16,4-4-7 16,3 0-85-1,4 0-47-15,-4 0 90 16</inkml:trace>
  <inkml:trace contextRef="#ctx0" brushRef="#br0" timeOffset="58371.97">12495 3557 196 0,'4'-13'74'0,"-1"7"-58"0,-3 0 12 15,0 2 2-15,0-2-7 16,0 3-1-16,0-6-1 0,0-1 1 16,0 7-12-1,0-3 5-15,-3 6 5 0,-1-3 0 16,1 3 0-16,-4 3-6 15,0 3-4-15,-4 7-3 0,-3-1 0 16,-4 10-2-16,4 6 2 16,0 7-4-16,4-1 0 15,3 1-1-15,7-4 1 16,3-6 2-16,4-6 2 16,0 0-1-16,4-3-1 15,-1-10-3-15,4-6-2 16,4-10 3-16,-4-5 2 15,0-10 2-15,0-4 3 16,-3 1-1-16,0 0 2 16,-4-3-4-16,0 2-2 15,-4 14 0-15,-3-1-1 16,0 7 0-16,-3 6 0 16,-1 6-2-16,1 3 1 15,3 10-2-15,0 2-1 0,3 8 1 16,4 2-1-16,4-3-3 15,-1 0 2-15,5-3-4 16,-1-3 1-16,0-4-27 16,0-2-11-16,-4-4-17 15,-2-2-6-15,-5-4-72 16,4-3-42 0,-3-7 84-16</inkml:trace>
  <inkml:trace contextRef="#ctx0" brushRef="#br0" timeOffset="61161.98">9476 587 220 0,'-4'-6'82'0,"4"6"-64"0,0 0 20 0,0 0 3 15,0 0-4-15,0 0 3 16,0 0-7-16,0 0 0 16,0 0-19-16,0 0 3 0,0 0 3 0,7-6 0 15,4 3 0 1,3-7 1-16,3-5-1 15,1 5-5-15,3-5-1 0,0 5-4 16,1 7-1-16,-5 3-3 16,-3 0-1-16,-7 9 3 15,-7 10 3-15,-7 0-2 16,-3 6 2-16,-1 3-4 16,1 7-2-16,-4-1 0 15,3 1-1-15,0-1-2 16,4-9-2-16,4 4 1 15,3-4 1-15,3 0 1 16,4-13 1-16,7 1 0 16,4-4 2-16,3-6-3 0,7-3 0 15,1-3-1 1,-5-3-2-16,-2-3-2 16,-5-1 1-16,-6 4-37 15,-4 3-14-15,-7 6-62 0,0 3-25 16,0 4-28-1</inkml:trace>
  <inkml:trace contextRef="#ctx0" brushRef="#br0" timeOffset="65092.7">12548 3021 204 0,'-10'-7'77'16,"6"7"-60"-16,-3-3 13 0,4 3 1 15,-1 0-1-15,1 0 2 0,-1 0 5 16,1-6 1-16,-1 6-20 15,0 0 9-15,1 0 4 0,-1 0-1 16,4-3 0-16,0 3-9 16,0 0-2-16,7-7-5 15,4 1-1-15,3-3-3 16,4 9-1-16,3-3-1 16,0 3 2-16,0 0-1 15,0 0 0-15,-6 3 1 16,-8 12 1-16,-7 1 1 0,-7-3 0 15,-4 5-2-15,0 4-1 16,-3-9-3-16,4 6-1 16,-1 0-6-16,4 3-1 15,4-4 1-15,3-2 0 16,3 0 1-16,4-10 0 16,4 0 2-16,3-3 1 15,3-6-1-15,5 0-2 16,-1-3 1-16,-4 3-1 15,-2-7-25-15,-1 10-8 16,-4-6-32-16,-3 6-13 16,0 6-30-16,0 4-12 15,-3-4-21-15</inkml:trace>
  <inkml:trace contextRef="#ctx0" brushRef="#br0" timeOffset="65846.03">12880 2980 268 0,'0'-13'101'0,"3"13"-78"0,1-15 11 0,0 11-1 15,-1 1-1-15,1 0 4 16,-4 3-3-16,3 0 0 15,1 0-18-15,-1 6 6 0,1 13 3 16,-4 3-6-16,0 19 0 16,0 12-7-16,0 10 1 15,0 3-5-15,0-4 1 16,0-5-1-16,0-7 3 16,0-9-1-16,3-7 2 0,1-9-2 15,-4 4 0-15,0-20 3 16,0-3 3-16,0-3-8 15,0-3-2-15,0-6-1 16,-4-6 0-16,1-1-2 16,3-3 1-16,3-2-4 15,1-1 0-15,-1 0-1 16,4 0 0-16,4 4 0 16,-1 5 0-16,5 4 0 15,-1 6 0-15,0 6 2 16,3 4 0-16,1 2 0 15,0 4 2-15,-4-1-3 0,0 1 0 16,-3-3 3-16,-8 5 1 16,-6-2 1-1,-8-3 0-15,-3 5 2 0,-4-2 1 16,1-3-3-16,-1-1-3 16,0-5 0-16,4-1-1 15,0-3-3-15,3-3 2 16,1 0-26-16,3 0-9 15,3-3-22-15,1 0-8 16,3 0-9-16,0-1-2 16,0 1-168-1,3 6 96 1</inkml:trace>
  <inkml:trace contextRef="#ctx0" brushRef="#br0" timeOffset="66417.82">12986 2892 312 0,'-7'-3'115'0,"3"3"-89"0,4-6 14 0,0 6 1 15,0-10-10-15,0 1-1 16,4 6-5-16,-1-4-4 15,4-2-11-15,4 9 2 0,3-13 4 16,4 4-2-16,6 0 0 16,5 5-2-16,-1-2 2 15,0 12-1-15,-3 4 2 16,-4 6 1-16,-11 2 2 16,-6 11-1-16,-8-4-1 15,-6 0-2-15,-8 0-1 0,1-3-5 16,2 0-3-16,1-3 0 15,4-4-1-15,3-2-2 16,7 2-2-16,7-8 1 16,7-1-1-16,7 3 0 15,4-9 0-15,-1 7 0 16,1-7 0-16,-4 0 0 16,-7 0 2-16,-3 0-28 15,-4 0-11-15,-7 0-44 16,0 3-18-16,0 6-102 15</inkml:trace>
  <inkml:trace contextRef="#ctx0" brushRef="#br0" timeOffset="69013.07">9296 6335 220 0,'-7'15'82'0,"10"-5"-64"0,1-4 9 0,-1-3-2 16,4 0-2-16,0 0 3 16,4-3-3-16,3-3 0 15,4 0-12-15,3-3 7 0,0 0 2 16,0-7-4-16,4 4 1 16,3-1-4-16,0-8 0 15,8-1 1-15,17-16 2 16,17-18-5-16,18-4-1 15,15-12-4-15,41-25-1 16,8-25-1-16,35 0 2 16,-4 0-3-16,15-13-2 15,-11 16 2-15,-28 16 0 0,-15 25-15 16,-24 12-4-16,-21 13-43 16,-21 15-16-16,-22 7-81 15</inkml:trace>
  <inkml:trace contextRef="#ctx0" brushRef="#br0" timeOffset="69913.75">12756 2635 216 0,'0'0'82'0,"-3"0"-64"0,-1 3 9 15,1 3 0-15,-4-3-7 16,-4 13 0-16,1 9-7 15,-8 7-3-15,0 15-5 16,-3-4-2-16,0 1 1 0,0 0 0 16,0 0 0-16,0 3-5 15,3 10 1-15,0-1 2 16,1-3 1-16,3-9-4 16,3-6-1-16,0-10-10 15,4-6-3-15,4-9-19 0,3-4-7 16,3-9-67-1</inkml:trace>
  <inkml:trace contextRef="#ctx0" brushRef="#br0" timeOffset="70597.31">13335 2647 216 0,'7'-3'82'0,"-3"-6"-64"0,-1 9 11 0,-3 0-1 16,0 0-3-16,0 0 0 0,-3 3-3 16,-4 16 1-16,-8 12-13 15,-6 10 1-15,-7 9 2 0,-4-3-7 16,1 6-1-16,2-9-3 15,5 0 1-15,2 0-4 16,5-6-2-16,3-1-29 16,0-8-14-16,3 5-86 15</inkml:trace>
  <inkml:trace contextRef="#ctx0" brushRef="#br0" timeOffset="73205.38">10590 2277 252 0,'0'-18'96'0,"4"2"-75"0,-1-3 10 0,1 10 1 15,0-7-3-15,-4 7 3 16,0-1-2-16,0 4 1 15,0 0-17-15,0 6 3 0,3 0 3 16,1 12 2-16,-1 7 4 16,-3 22-5-16,0 3-3 15,0 3-6-15,0 3-2 16,0-6-6-16,0 0-1 16,4 3-1-16,-1-3-2 15,1-4 1-15,3-11 1 16,0-4-3-16,0-13 0 15,3-6-17-15,-3-6-5 16,1-6-29-16,-5-3-9 0,-3-1-30 16,4 1-10-16</inkml:trace>
  <inkml:trace contextRef="#ctx0" brushRef="#br0" timeOffset="73648.88">10767 2268 284 0,'-11'-9'107'0,"15"-4"-83"0,3-6 8 0,0 10 1 16,3-4-8-16,5-2 3 15,2-1-3-15,4 0 2 16,1 4-15-16,-1 2 2 0,3 4 0 15,-2 0 1-15,-1 12 4 16,-4 10-2-16,-3 6-1 16,-6 9 3-16,-5 13 2 15,-3 0 0-15,-3-7 2 16,-5 4-4-16,1-6-2 16,-3-4-9-16,3-6-3 0,0-3-3 15,0-3 1-15,3 0-4 16,4-4-2-16,4-2 2 15,3-1 0 1,3-2 1-16,4-10 2 16,4 6-1-16,3-6-1 0,0 0 1 15,1 0 1-15,-1-6-10 16,0 6-2-16,-3 0-46 16,-1-10-18-16,-3 10-30 15,0 0-13-15,0 0-41 16</inkml:trace>
  <inkml:trace contextRef="#ctx0" brushRef="#br0" timeOffset="74203.38">11448 2431 288 0,'-4'0'107'0,"4"-3"-83"0,-3 0 15 0,3 3 1 0,0 0-5 16,0 0 2-16,-4 0-5 15,1 3-2-15,-5 0-17 16,1-3 3-16,0 9 4 0,-3 1-7 16,-4-1 0-16,0 10-7 15,-4 0-4-15,4 0-1 16,0 0-1-16,7-4-3 16,7 1 0-16,7-10 4 15,7-3 3-15,3-3 3 16,1 0 1-16,0-9 0 15,-4-1 0-15,0-5 4 16,-3 2 3-16,-4 1-4 16,0 2 1-16,-4 1-3 15,1 3 0-15,-4 6-8 16,0 0 0-16,0 3-1 0,3 3 2 16,1 0-3-16,-1 4 0 15,1-1-1-15,3 1-2 16,0-1-19-16,0-3-10 15,0 0-16-15,0-2-5 16,0 2-15-16,-3-6-4 16</inkml:trace>
  <inkml:trace contextRef="#ctx0" brushRef="#br0" timeOffset="74897.08">11603 2080 220 0,'3'-16'85'0,"-3"13"-66"0,4-6 16 15,-4 2 6-15,0 1-7 16,0 0 1-16,0-4-1 16,0 4 4-16,0 3-21 0,0-6 4 0,0 9 2 15,0 0-6-15,3 9 1 16,1 0-2-16,0 13-1 16,-4 13-5-16,0 21-2 15,0 4-2-15,0-4 1 16,3-2-2-16,1-4 0 15,-1-13 3-15,1-5 5 16,-1-7-3-16,1-6 0 16,-1-1 2-16,1-8 5 15,-4-7-5-15,0-3 1 16,0 0-8-16,0-6-3 16,0-1 1-16,0-2 0 15,0 9-4-15,0-9 1 16,3-1 0-16,1 7 0 0,6-3-3 15,1-4 2-15,3 1-1 16,4 3 0-16,-1-7 4 16,5 4 1-16,-1 6-4 15,-4 3 1-15,1 0-2 16,-4 9 0-16,0 7 2 16,-3-4 0-16,-4 7 0 15,-4 3 0-15,-3-6 2 16,0 3 3-16,0-10-2 15,-7 0-2-15,-3 1 0 16,-1-4 1-16,-3-3 1 16,-4-3 1-16,-3 0-5 15,-3 0-1-15,-1 0-24 16,4 0-10-16,3 0-19 0,4 0-6 16,3 0-27-16,11 0-11 15,11 6-53 1</inkml:trace>
  <inkml:trace contextRef="#ctx0" brushRef="#br0" timeOffset="75977.16">13600 4519 268 0,'-11'0'101'0,"11"0"-78"0,-4 0 6 0,4 0 0 15,0 0-1-15,0 3 6 0,4-3-4 16,3 10 2-16,7-10-18 16,7 6 7-16,8-3 3 0,6-3-1 15,7-9-2-15,4 6-7 16,10-7-1-16,8 4-8 15,3-3-3-15,-7 9-1 16,-7 0-1-16,-11 0-38 16,-10 9-14-16,-11 0-49 15,-10 10-19-15,-15 6-22 16</inkml:trace>
  <inkml:trace contextRef="#ctx0" brushRef="#br0" timeOffset="76170.53">13748 4971 380 0,'39'0'143'0,"-15"0"-112"0,15-3 10 0,-18 0-3 16,18 3-20-16,10 0-2 16,8 3-10-16,-4 3-4 15,-4 0-1-15,-3 4-28 0,-7-1-11 16,-4-3-43-16,0 4-16 15,4-4-48 1</inkml:trace>
  <inkml:trace contextRef="#ctx0" brushRef="#br0" timeOffset="77509.35">15335 4585 280 0,'-7'0'104'0,"7"-3"-81"0,0 3 7 0,0 0-3 16,0 0-4-16,4 0 3 16,3 0-3-16,3 0 0 15,4 3-12-15,8 0 2 0,6 0 3 16,7 1-4-16,4-1 1 15,3 0-4-15,1 3 0 16,-1 0 1-16,0 1 1 16,1-4-1-16,2 0 1 15,8-3-2-15,4 3 0 16,-1-3-3-16,1 0 1 0,-4 9-2 16,0-9 0-1,-4 7-3-15,0-4-2 16,4-3 3-16,14 6 0 0,0-3 1 15,0-3 2-15,0 0-5 16,-3 0-3-16,-1-3-2 16,8-6 3-16,7 2 4 15,-1-5 3-15,-3 2 0 16,-7 4 1-16,-3-3-4 16,-1 3 0-16,8-1-3 15,3 1-1-15,4 3 1 16,-1 0 0-16,8-4 8 15,28-2 7-15,7 0-7 0,7-1-4 16,24-2-1-16,5 2 0 16,2 1-4-16,50-1 1 15,-21 4-2-15,11 0 0 16,-8 3 2-16,-10 3 0 16,21-3 0-16,-10 3 2 15,21-3-3-15,-8 3 0 16,15-4 1-16,-4 1 2 15,4-3-1-15,0 3-1 16,-11 0-2-16,10 0 1 16,-24-1 1-16,15 4 0 15,-12-3 0-15,-10 3 2 16,7-3-3-16,-21 0 0 0,7 0 1 16,-4-3 0-16,-20-1 0 15,-15 4 0-15,0-6 0 16,-14 9 0-16,-21-3 0 15,-18 3 2-15,-14 0-1 16,-14 0-1-16,-4 0-2 16,-10 3 1-16,-7-3-1 15,-11 0-2-15,-7-3-39 16,-10-4-19-16,-11-2-41 16,0 9-16-16,0-9-40 15</inkml:trace>
  <inkml:trace contextRef="#ctx0" brushRef="#br0" timeOffset="78620.14">18023 5294 236 0,'25'-22'90'0,"-18"12"-70"0,0-5 15 0,-3 5 2 0,-1 1-6 15,-3-4-1-15,4 1-1 16,-4-4-1-16,0 4-15 15,0-7 3-15,0 0 2 0,0-6 3 16,-4 3 2-16,1 0-4 16,-8-3 1-16,-3 6-5 15,-7-3 1-15,-7 3-5 16,-11 4-1-16,-3 2-4 16,-1 7-1-16,-6 6-1 15,-4 6 0-15,-11 7-5 16,-6 12 1-16,-8 22 2 15,1 12 3-15,6 10-2 16,1 3 0-16,-5 7 1 16,1 18 2-16,7 3 1 0,14-9 3 15,15-3-1-15,16 3 2 16,19 12-4-16,21-8-2 16,13-14 0-16,12-6-1 15,13-15-2-15,18-4-2 16,7-15 1-16,4-13 1 15,-4-12 3-15,11-16 2 16,3-16-1-16,0-9 1 16,-6-22-4-16,-15-6-2 15,-14 0 2-15,-15-1 0 16,-9 4-1-16,-19 0-2 16,-17-3 3-16,-17 9 0 0,-29 0-4 15,-18 16 1 1,-3 25 0-16,-10 6 0 15,-11 15-3-15,6 4 2 0,12 7-1 16,17-1-2-16,14 9-24 16,25 4-11-16,21-3-16 15,18-10-5-15,14 3-12 16,-1-12-3-16,1-6-89 16</inkml:trace>
  <inkml:trace contextRef="#ctx0" brushRef="#br0" timeOffset="79268.34">18842 5739 280 0,'7'-25'107'0,"4"9"-83"16,-1-12 17-16,-6 19 4 0,-1-7-6 15,1 0 1-15,-8 1-9 16,-3 2-2-16,-7 7-16 16,-7 6 3-16,-7 12 4 0,-4 10-5 15,-3 10 0-15,-1 5-7 16,-6 10-3-16,-4 0-2 16,-3 7-3-16,6 15 3 15,12-4 2-15,13-5-2 16,14-10 0-16,19-9-1 15,6-13 1-15,7-9-2 16,4-10 2-16,-1-15-2 16,5-13-1-16,-1-12 3 15,4-7 2-15,-7 1 7 0,-1-1 2 16,-10 0-1-16,-3-2 0 16,-7 8-5-16,-4 4 0 15,-4 3 1-15,-6 12 2 16,-4 10-10-16,0 6-3 15,0 10 1-15,7 6 2 16,3 12-2-16,8 4-2 16,3 15 4-16,3 0 1 15,5-6-25-15,2-6-11 16,1-10-30-16,0-9-9 16,-4-16-39-16,0-3-16 15,-10-7-20 1</inkml:trace>
  <inkml:trace contextRef="#ctx0" brushRef="#br0" timeOffset="79748.48">19022 4924 288 0,'-4'-16'110'0,"4"7"-86"0,4 6 16 0,-4 3 0 15,3-7-2-15,1 4 2 16,-1 0-5-16,4-3-1 16,0 3-19-16,8-1 6 0,2 1 3 15,4 0-1 1,8 3 0-16,9 0-6 0,8 3-2 15,4 4-3-15,-4 2 0 16,-11 7 0-16,-10 2 2 16,-15 8-1-16,-13 8 0 15,-12 13-7-15,-9 3-2 16,-1 0-2-16,0-6-2 16,1-3 1-16,6-6-1 15,4-7-3-15,3-6 2 16,8-3 1-16,10-1 0 15,11-8 0-15,10-4 2 0,11-3-1 16,-1-3-1-16,1-3-10 16,-7-3-6-16,-4 0-36 15,-7-1-16-15,0 1-36 16,-3 3-12-16,0-3-55 16</inkml:trace>
  <inkml:trace contextRef="#ctx0" brushRef="#br0" timeOffset="80391.38">19727 4883 340 0,'-3'-16'126'0,"6"7"-98"0,1 0 17 0,-1 2-1 16,4 4-13-16,1 3-1 15,-1 10-4-15,0 2 1 16,-7 13-15-16,-4 22 6 0,-6 35 3 16,-8 12-7-16,0 16-1 15,1 15-5-15,2-3-3 16,1-9-2-16,4-13 0 15,3-9 2-15,3-9 4 16,1-13-2-16,-1-13 1 0,1-18-3 16,3-19 0-16,0-16-1 15,0-16 0-15,-4-5-2 16,1-11-2-16,3-8 1 16,0-7 1-16,0-22-3 15,7 0 0-15,3 7-1 16,1 5 0-16,3 10 0 15,7 10 0-15,7 6 2 16,8 9 0-16,2 9-3 16,5 7 2-16,-1 13 1 15,0 12 0-15,-3 6 0 16,-4 16 0-16,-3 0 4 0,-4 6 5 16,-10-6 4-16,-7-4 4 15,-11 4-9-15,-7-3-2 16,-8-10-4-16,-13-5 1 15,-21-8 0-15,-11-5 1 16,0-4-2-16,3-2-2 16,5-4 1-16,2-3 1 15,8 0-12-15,10 0-3 16,11 0-38-16,10 0-14 16,11 0-33-16,14 0-11 15,18 0-74 1</inkml:trace>
  <inkml:trace contextRef="#ctx0" brushRef="#br0" timeOffset="80886.73">20140 4811 376 0,'0'-10'143'0,"0"17"-112"0,4 2 14 0,-1-6-2 16,4 4-8-16,4-1 2 16,3 3-3-16,4 1 1 15,3-1-19-15,3 0 2 0,5 1 0 16,2-1-2-16,-2 7 1 15,-1-4-7-15,0 10-2 16,-7 0 0-16,-7 7 0 16,-7 5-2-16,-10 7-1 15,-8 0 1-15,-10 3 1 16,-7-1-1-16,-4-8-1 16,0-4-6-16,8-6 1 15,3-6-2-15,6 0-2 16,8-6 0-16,14-1 3 15,18-3 0-15,14-2 1 16,3-1-3-16,1-3 0 16,-1 0 2-16,-7 0 2 0,-7 1-9 15,-3-1-2-15,-7-3-28 16,-4 0-11-16,-7 3-60 16,0 3-25-16,0-3-58 15</inkml:trace>
  <inkml:trace contextRef="#ctx0" brushRef="#br0" timeOffset="82330.58">16231 3146 256 0,'4'-25'96'0,"-1"9"-75"0,8 4 14 16,-4 5 3-16,0-2 0 16,0 6 2-16,4 3-3 0,-1 3 2 15,1 13-21-15,3 15 5 0,0 22 4 16,0 10-6-16,-3 6 0 15,-4 13-3-15,-4 15-2 16,-3 0-6-16,0-6-2 16,0-16 0-16,0 0 0 15,4-6-2-15,-1-12-1 16,4-7-3-16,4-9-2 16,0-10 1-16,-1-9 1 15,1-9-6-15,-4-4 1 16,0-9-28-16,-7 0-9 15,-4-9-18-15,-3 2-6 16,0-5-18-16,0-1-6 16,11 1-52-1</inkml:trace>
  <inkml:trace contextRef="#ctx0" brushRef="#br0" timeOffset="83020.96">16729 3158 272 0,'7'-34'104'0,"0"21"-81"0,0-5 14 0,0 8-1 15,0 1-2-15,0-1 2 16,0 1-6-16,-3 0-2 15,-1 9-15 1,1 9 5-16,-4 13 5 0,-4 34-1 0,1 10 1 16,-1 9-3-16,-3 7-3 15,0 18-7-15,3-2-4 16,1-8-3-16,-1-11 0 16,4-13 0-16,0-10 3 15,0-6-1-15,0-12 2 16,0-7-2-16,0-6 0 15,0-12-1-15,0 3 2 16,0-13-3-16,0 3-2 16,0-12 2-16,0 3 0 15,0-13-1-15,4-6-2 16,3-6 3-16,4-16 0 16,-1-9-1-16,4-1 1 15,4 4-4-15,3 12 0 0,0 10-1 16,4 3 0-16,3 13 0 15,0 5 0-15,4 10 0 16,0 10 0-16,3 3 2 16,-3 6 2-16,0 3-3 15,-4 6 0-15,-3 0 1 16,-4 1 2-16,-4-1 3 16,-6 1 4-16,-4-4 0 15,-7-3 0-15,-3-3-5 16,-8 0-1-16,-7-13-1 15,-10 1 1-15,-14-1-2 0,-11 0 2 16,0-2-4-16,0 2 0 16,7-3-4-16,7 1 1 15,8-1-31-15,9 0-12 16,12-3-22-16,10-3-10 16,17-3-28-16,19 0-10 15,-1 3-21 1</inkml:trace>
  <inkml:trace contextRef="#ctx0" brushRef="#br0" timeOffset="83546.07">17163 2961 248 0,'-4'-19'93'0,"8"10"-72"0,3-10 20 16,-4 13 7-16,1-4-6 16,-1 1 2-16,4-1-4 15,-3 1-3-15,-1 3-20 0,1-4 5 16,3 10 2-16,0-9-1 15,7 9-2-15,4-9-3 16,10 9-1-16,11 0-3 0,7 9 1 16,0 0 1-16,-8 10-1 15,-2 6-1-15,-12-3-1 16,-6 6 1-16,-11 1 2 16,-14-1-5-16,-14 3-1 15,-4 7-4-15,0-1-1 16,1-2-3-16,3-4-2 15,3-2-2-15,7-4 1 16,11-7-1-16,11 7 0 16,10-15 2-16,11-1 0 15,7-6-3-15,3-3 2 16,-7-3 1-16,-3 0 2 16,-7 0-12-16,-8 0-3 15,-3 0-43-15,-3 3-15 0,-4 3-46 16,0 3-16-16,4-6-39 15</inkml:trace>
  <inkml:trace contextRef="#ctx0" brushRef="#br0" timeOffset="86802.97">18348 3300 236 0,'7'-35'90'0,"-3"19"-70"0,-4-12 24 15,0 19 6-15,0-4-6 16,0 1 1-16,0 2-3 15,0 4-2-15,0 0-21 16,0 9 0-16,3 9-1 0,1 17-4 16,3 11 2-16,0 7-3 15,0 4 0-15,-4 5-7 16,-3 13-2-16,4 13-2 0,-1-10-2 16,4-3 1-16,0-13-1 15,1-12-16 1,2-6-6-16,1-13-33 0,-1-6-13 15,-3-10-107 1</inkml:trace>
  <inkml:trace contextRef="#ctx0" brushRef="#br0" timeOffset="87033.26">18147 3563 312 0,'10'13'118'16,"5"-7"-92"-16,16 0 2 0,-6-6-7 0,17 0-12 15,15 0-1-15,-1 0-4 16,-3 3-3-16,-3 3 0 16,-12-6-4-16,-6 0 2 0,-4 10-45 15,-6-10-22-15</inkml:trace>
  <inkml:trace contextRef="#ctx0" brushRef="#br0" timeOffset="87524.28">18697 3206 248 0,'0'-29'93'0,"0"17"-72"0,4-1 16 0,-4 7 4 15,3 3-4-15,1-7 0 16,3 1-5-16,0 0 0 16,7 5-18-16,4-2 3 0,10-3 1 15,0 9 1-15,4 0 1 16,0 0-3-16,-1 9 0 15,-2 10-1-15,-5 15 3 16,-6 10-7-16,-4 3 1 16,-7 7-4-16,-7-4 0 15,-3-6-3-15,-8 3 1 16,-3 0-2-16,-7 16 0 0,0-10-3 16,-1 3-2-16,1-6 1 15,7-12 1-15,4 0-3 16,6-10-2-16,8-9 2 15,6-4 2-15,11-8 0 16,7-1-1-16,4-6 1 16,0-6-1-16,0 6 0 15,-4-3 2-15,-3-1-12 16,-8 4-3-16,1 0-43 16,-4 0-17-16,0-6-36 15,0 12-12-15,7-12-28 16</inkml:trace>
  <inkml:trace contextRef="#ctx0" brushRef="#br0" timeOffset="87989.04">19583 3613 260 0,'0'-16'96'16,"0"4"-75"-16,3-1 17 0,-3 7 3 0,0-3-7 15,-3-1 3-15,-1 1-6 16,-3-1-1-16,0 4-17 16,-4 3 5-16,-3 3 3 0,-3 6-7 15,-4 7-1-15,-4 12-5 16,0 9 0-16,0 10-3 15,8 0 0-15,6-9-1 16,8-4 0-16,3 0 0 16,7-12 0-16,7-6 0 15,4-10 2-15,3-9 3 16,0-10 2-16,0-3 1 16,0 3 2-16,-3 4-1 15,-4 3 0-15,0 2-7 16,-3 17-2-16,-1-1 0 0,1 7 0 15,-1-1-5-15,1 1 1 16,0 0-20-16,3-4-7 16,0-2-28-16,0-7-10 15,0-3-26-15,-3-3-7 16,-1-4-52 0</inkml:trace>
  <inkml:trace contextRef="#ctx0" brushRef="#br0" timeOffset="88441.24">19614 2832 304 0,'-7'-37'112'0,"11"21"-87"0,3-6 13 15,0 3-1-15,0 7-3 16,4-4 5-16,-1-3-7 16,8 7-2-16,3 2-16 15,4 7 4-15,3 9 3 0,4 10 0 16,-1 3-1-16,1 12-4 16,-4 7-2-16,-6-4 0 15,-8 1 2-15,-7 9-5 0,-7-13 1 16,-4 1-7-1,-3-4-1-15,-3-3-2 16,3-3-2-16,3-3 1 0,4-1-1 16,4-5 0-16,6 6 0 15,8-10 2-15,6 7 3 16,1-4-2-16,3-2-2 16,1-4-3-16,6-6 1 15,-7 0 1-15,0-3 0 16,-6 0-38-16,-5 3-14 15,-6-6-34-15,-4 6-11 16,0 9-87 0</inkml:trace>
  <inkml:trace contextRef="#ctx0" brushRef="#br0" timeOffset="90560.88">20560 3500 272 0,'-7'-9'104'0,"3"6"-81"0,4-4 20 0,0 7 3 0,0 0-11 16,0 0-3-16,4 7-1 15,-1-4 3-15,4-3-19 16,4 6 5-16,7-3 3 0,10-3-1 16,11-3-1-16,7-3-7 15,6 6-4-15,-2-3-5 16,-8-4-2-16,-3 7-1 16,-7 0 1-16,-8 7-15 15,-6-7-7-15,0 3-34 16,-4-3-14-16,-4 0-33 15,8 0-99 1</inkml:trace>
  <inkml:trace contextRef="#ctx0" brushRef="#br0" timeOffset="90888.74">21223 3055 296 0,'-3'-19'110'0,"6"13"-86"0,1-3 18 0,-1-1 1 15,4 4-8-15,0 0 0 16,0 6-9-16,0 3-4 0,0 6-12 15,1 10 0-15,-5 19 3 0,-3 18-7 16,-3 13-3-16,-1-6-2 16,0-4 1-16,1-2-3 15,-1 2 0-15,1-9-32 16,3 4-13-16,0-10-30 16,3-7-10-16,8-5-55 15</inkml:trace>
  <inkml:trace contextRef="#ctx0" brushRef="#br0" timeOffset="91278.81">21488 2958 296 0,'7'-13'110'0,"3"10"-86"0,1 3 9 0,-4 0-3 15,4 0-1-15,3 0 5 16,3 3-2-16,8 4 1 16,3 8-18-16,0-2 6 0,-3 12 6 15,-4 9 0-15,-10 13 2 16,-11 16-8-16,-11-3-2 16,-3-4-9-16,-7-6-4 15,0-3-3-15,3-6 0 0,1-3-2 16,2-7 2-16,5 7-2 15,6-16 2 1,4 0-2-16,7-4-1 16,8-5-2-16,6-7 1 0,7 0 1 15,7-6 0-15,0-6 0 16,-3 3 2-16,-4 0-32 16,-3-3-14-16,-4 3-36 15,-3-1-12-15,0 4-88 16</inkml:trace>
  <inkml:trace contextRef="#ctx0" brushRef="#br0" timeOffset="91710.4">22190 3406 296 0,'-4'-19'110'0,"4"7"-86"0,-3 2 16 0,3 7 0 15,0-3-7-15,-4 6 1 16,-3 6-8-16,-3-3-4 16,-5 7-12-16,-2 6 0 0,-4-1 3 15,3 4-3-15,0 3 2 16,4 0-7-16,4 0-3 0,6-3-1 15,4-7 1-15,4-2 3 16,6-7 2-16,8-3 1 16,3-7 0-16,4-2 4 15,-4 0 5-15,0-1 0 16,-3 1 1-16,-4 9-7 16,-4 0-2-16,-3 6-3 15,-3-3-1-15,-1 7-6 16,1 5-1-16,3-2-21 15,0 3-10-15,0-7-23 16,0 4-10-16,0-4-24 16,-3 3-11-16,-1-2-47 15</inkml:trace>
  <inkml:trace contextRef="#ctx0" brushRef="#br0" timeOffset="92282.94">22490 2864 300 0,'3'-88'112'0,"1"57"-87"0,-1-13 20 0,1 34 4 16,-4-2-12-16,3-1-1 16,-3 4-9-16,4 6-3 15,-1 3-13-15,-3 15 7 0,0 17 4 0,-3 24 0 16,-1 7-1-16,-3 15-9 15,-3 10-3-15,3 3-5 16,3 0-1-16,4-19-1 16,0-3 1-1,0-16 2-15,4-9 4 0,-1-9 2 16,4-17 3-16,0-5-5 16,0-13-1-16,0 0-4 15,0-9-1-15,-3-4-1 16,-1-6 1-16,4-9-4 15,1-3 0-15,2 2 1 16,4 1 0-16,0 6-3 16,0 7 2-16,1 11-1 15,2 4-2-15,-3 13 3 16,0 9 0-16,1 0 1 0,-1 3 0 16,0 0 0-16,0 3 0 15,-4-3 2-15,-3-3 1 16,-7 0 5-16,-7-3 3 15,-7-6-6-15,-10 2-3 16,-5-5-1-16,-2-4 1 16,2-3-1-16,1-3-1 15,-4-3-8-15,8 0-3 16,6-3-27-16,4-1-11 16,3 1-14-16,4 6-6 15,4 0-2-15,3 0 1 16,0 6-82-1</inkml:trace>
  <inkml:trace contextRef="#ctx0" brushRef="#br0" timeOffset="93382.95">24776 4146 304 0,'-7'16'112'0,"10"-13"-87"0,4 6 22 0,0-5 3 16,4 2-10-16,6-6 0 15,5 0-15-15,9 0-2 16,15 0-14-16,7-6-1 0,7 6 2 16,-3 0-8-16,-5 6-1 15,-9-6-21-15,-8 6-7 16,-10 0-35-16,-11 4-12 16,-7 5-88-1</inkml:trace>
  <inkml:trace contextRef="#ctx0" brushRef="#br0" timeOffset="93556.43">24888 4457 268 0,'-14'15'101'15,"18"-12"-78"-15,3 4 31 0,0-7 7 0,7 0-14 16,11 0-4-16,14 0-19 16,6-3-7-16,5 3-10 15,-1 0-3-15,-6 0 0 0,-8 3-22 16,-3 0-10-16,-4-3-50 15,0 3-22-15,4 0-45 16</inkml:trace>
  <inkml:trace contextRef="#ctx0" brushRef="#br0" timeOffset="98183.88">26490 3212 264 0,'-14'-10'99'0,"10"10"-77"0,-3-3 7 0,7 3-3 16,0 0-3-16,0 0 3 16,0 0-3-16,4-6-2 15,7 0-11-15,6-10 2 16,8 0 4-16,10-2-2 0,4-4 2 16,7 0 0-16,3 0-1 15,11 6-1-15,4 0 1 16,3 10-4-16,-7 6 1 15,-7 6 2 1,-11 10 1-16,-10 12 0 0,-8 13 4 16,-13 12-5-16,-11 1 2 15,-14 5-5-15,-14-2-1 16,-11 2-6-16,-7 7-3 16,4 3 0-16,-1-3 1 15,4 3-1-15,4-13-1 16,7-6-2-16,7-6 1 15,10-12 3-15,11 5 1 0,11-18 1 16,6-3 0-16,12-4 0 16,13-5 0-16,11-4-5 15,0-3 1-15,0 0 0 16,-11-3 2-16,-7-4-3 16,-6 4-2-16,-8 0-36 15,-4 0-14-15,-3 0-26 16,1 3-9-16,-5 0-51 15,4 0-61 1,0 0 69-16</inkml:trace>
  <inkml:trace contextRef="#ctx0" brushRef="#br0" timeOffset="98691.81">27690 3532 280 0,'3'-7'107'0,"-3"1"-83"0,0-3 10 0,0 9 0 15,0 0-8-15,-3 0 2 0,-5 0-5 16,-6 0 0-16,-3 0-12 15,-8 9 0-15,-10 4 0 0,3 9-4 16,0 0 1 0,4 9-5-16,3 3-2 15,8 1 0-15,6-1-1 0,8-2 0 16,6-4 0-16,8-6 0 16,3-3 2-16,7-7 1 15,4-9 1-15,3-9 2 16,0-6 3-16,-3-14 2 15,3 4 1-15,-10 1 2 16,-4 5 4-16,-4 3-8 16,1 7-3-16,-4 6-4 15,-3 9 0-15,-1 7-2 16,1-3 2-16,-1 5-4 0,4 4 0 16,0-3-1-16,0-3-2 15,0 0-26-15,0-4-10 16,0-2-18-16,1-1-4 15,-5-6-208 1,8 3 118 0</inkml:trace>
  <inkml:trace contextRef="#ctx0" brushRef="#br0" timeOffset="99159.99">27802 2926 260 0,'0'-18'99'0,"0"8"-77"0,4 1 15 16,-1 9 5-16,-3-6-8 15,4 2 1-15,0-2-3 16,3 3 0-16,3-3-17 15,8 6 4-15,10-3 2 0,11-4-3 16,3 7 0-16,4 0-4 16,-4 7 1-16,-3 5-4 15,-7 13 1-15,-7-3 2 16,-11 10 1-16,-7-4-4 16,-11 13-1-16,-3-7-4 15,-7 4-1-15,0-7-3 0,0 3-2 16,3-5 3-16,4-4 0 15,4-6-4-15,3 6 1 16,7-7 0-16,3-8 0 16,4-4 0-16,4-3 2 15,0-3-1-15,-1 0-1 16,1-3-4-16,-4 0-2 16,0 0-35-16,-3 0-13 15,-1 3-23-15,-3 0-7 16,1 3-87-1</inkml:trace>
  <inkml:trace contextRef="#ctx0" brushRef="#br0" timeOffset="101671.19">28261 3654 244 0,'-11'-6'90'0,"11"6"-70"0,-3 0 19 16,3 0 5-16,0 0-8 15,3 0 2-15,5 0-7 16,2 3-1-16,4 0-17 16,4-3 3-16,7 3 4 0,6-3-7 15,8 0 0-15,3 0-7 16,1 3-2-16,-4 0-2 16,-4-3-2-16,-3 0-13 15,-4-3-6-15,0 3-41 16,-7 0-16-16</inkml:trace>
  <inkml:trace contextRef="#ctx0" brushRef="#br0" timeOffset="101999.37">29044 3296 272 0,'7'-65'101'0,"-3"40"-78"0,3-4 20 0,-4 14 5 0,4 5-15 16,-3 1-1-16,-1 9-10 15,1 0-4-15,0 15-10 16,-4 20 1-16,-4 9 2 0,0 6-6 15,1 6-1-15,-4-2-2 16,3 8-2-16,4 7 1 16,0 0-1-16,4-3-27 15,3-9-9-15,0-17-33 16,0-2-11-16,4-7-57 16</inkml:trace>
  <inkml:trace contextRef="#ctx0" brushRef="#br0" timeOffset="102401.38">29256 3133 252 0,'10'-56'93'0,"-2"47"-72"0,6-1 16 0,-7 7 2 15,3 3-8-15,4-6 2 16,8 6-2-16,2 6 3 15,4-6-18-15,4 9 4 0,0 1 3 16,3 9 1-16,-3 12 3 16,-7 13-4-16,-4 9 0 15,-7 0 1-15,-11-2 0 16,-6-1-7-16,-8-6 0 16,-10 0-10-16,-3 3-2 15,-8-10-3-15,0 1 1 0,4-7-2 16,3 10-1-16,4-10-2 15,7 1-1-15,7-4 2 16,10-6 0-16,11 3 1 16,11-9 0-16,7-7 0 15,3-6 0-15,-3-6 0 16,0-3 2-16,-4 0-25 16,-7-4-12-16,-3 4-33 15,-4 0-12-15</inkml:trace>
  <inkml:trace contextRef="#ctx0" brushRef="#br0" timeOffset="102837.16">30011 3544 356 0,'3'-16'132'0,"1"10"-103"0,-1-6 14 0,-3 12-1 16,0 0-15-16,-3 0-3 15,-8 0-12-15,-6 9-5 16,-8 0-4-16,-7 7 2 0,0 9 4 16,4 3-3-16,7 10-1 15,3-7 0-15,11 1 1 16,7-7-3-16,7-6 0 0,8-10 5 15,6-3 3-15,3-15 2 16,5-7 3-16,-5-6-3 16,-3 0 2-16,-3 7 1 15,0 2-1-15,-4 4-7 16,-4 6-5-16,-2 6-2 16,-5 9-1-16,1 10 0 15,-1-3 0-15,4 6-18 16,0-3-8-16,4-3-17 15,-1-3-6-15,1-4-18 16,-4-2-6-16,0-4-44 16,0 0-20-16,0-6 18 15</inkml:trace>
  <inkml:trace contextRef="#ctx0" brushRef="#br0" timeOffset="103393.38">30402 2958 316 0,'0'-22'121'0,"7"19"-95"0,1-4 14 0,-1 7-3 16,0 7-3-16,0 2 2 0,0 1 0 16,-4 8 0-16,-3 11-19 15,-7 11 3-15,-7 23 3 0,-7 6-8 16,-4 0-1-16,1 0-8 15,2-13-2-15,5 1-2 16,6-7 1-16,8 0 0 16,3-9 3-16,3-13 1 15,4-6 1-15,4-9-4 16,-1-7-1-16,1-12 1 16,0-4 2-16,-1 1-3 15,-3-10 0-15,4 0-1 16,3-3-2-16,0-3 1 15,4 0-1-15,-1 0 0 16,1 3 0-16,0 3-3 16,-1 7 2-16,1 5-1 15,-4 11 0-15,0 5 2 16,-3 7 0-16,-1 6 0 0,-3 3 0 16,0 6-3-16,-3 4 2 15,-4-7 5-15,-4-3 5 16,1 9-1-16,-8-15 1 15,-6-3-5-15,-8-4-1 16,-7-5-1-16,-7-4 1 16,-3-3-2-16,3-6-1 15,7-1-19-15,4-2-8 16,4-1-13-16,6 4-5 16,4 3-11-16,7 3-4 15,7 3-26-15,14 3-10 16</inkml:trace>
  <inkml:trace contextRef="#ctx0" brushRef="#br0" timeOffset="104143.81">31306 3068 304 0,'7'-19'115'0,"3"9"-89"0,1 1 14 0,-4 6 3 15,0 0-6-15,0 3 2 16,0 3-6-16,0 6 0 15,-3 10-19-15,-4 3 3 0,0 25 1 16,-4 6-6-16,0 1 1 16,1 5-8-16,-1-6-1 15,1-9-4-15,-1 0-1 16,1-3-21-16,-1-3-10 16,1-13-33-16,-4-3-11 15,0-7-97 1</inkml:trace>
  <inkml:trace contextRef="#ctx0" brushRef="#br0" timeOffset="104358.13">31119 3300 372 0,'7'3'140'0,"3"3"-109"0,18 7 2 15,-6-7-6-15,9 0-13 16,8 3 2-16,7 1-7 15,0-1-1-15,-7-6-4 16,-1 7-5-16,-6-4 0 0,-4 0-26 16,-3-2-9-16,-4 2-22 0,-3-6-8 15,-4 6-80 1</inkml:trace>
  <inkml:trace contextRef="#ctx0" brushRef="#br0" timeOffset="104982.05">31895 2892 316 0,'3'-28'121'0,"1"18"-95"0,-1 10 9 0,-3 0-1 0,4 0-7 16,3 10 2-16,-4 15-1 15,1-9 2-15,-4 12-16 16,-4 6 5-16,-3 4 2 0,-3 21-5 16,-8 10-1-16,-3-3-9 15,0-6-2-15,0-7-2 16,3-9-2-16,4-3 1 16,3-16 1-16,4-3 3 15,4-7 4-15,-1-11-2 16,4 2-2-16,0-6-2 15,7-6-3-15,0-4 1 16,4-2-1-16,3-7 0 16,4-6 0-16,3-16 0 15,3 10 0-15,1-1-3 0,0 7 2 16,0 6 1-16,-1 7 0 16,-3 6 0-16,4 6 2 15,0 9-6-15,-1 16 1 16,1-3 5-16,0 6 4 15,-4 0-1-15,-7 1 2 16,-7-4-2-16,-7 0 0 16,-7-3 1-16,-7-3 1 15,-4-4-1-15,-3-2-1 16,-3-7-3-16,-5-3 1 16,-2-3-2-16,-8 0-1 15,3 0-2-15,1-9 1 16,3 6-8-16,4-4-2 15,4-2-23-15,6 6-10 0,4-3-8 16,0 6-3-16,7 0-3 16,3 0 1-16,4 6-29 15,11-3-11-15,6 6-18 16</inkml:trace>
  <inkml:trace contextRef="#ctx0" brushRef="#br0" timeOffset="105481.65">32332 2672 292 0,'-14'-28'110'0,"14"19"-86"0,0-1 18 0,4 4 1 16,-1 0-6-16,-3 3 3 16,0 3-5-16,4-6-1 15,-4 6-19-15,7-4 2 0,3 8 3 16,4 2-5-16,0-3 0 16,4 9-1-16,3 7 4 15,0 3-1-15,1 3-1 16,-5 10 0-16,-3-1 0 15,-7-2-2-15,-7-1-1 16,-10-9-5-16,-8 6 0 16,-10-3-5-16,-4-6 0 15,-3-3-1-15,3-1-2 16,7 4-2-16,8-9-1 16,10 2-1-16,10 1 3 0,15-1-2 15,10 1 1-15,4-1 2 16,3 4 0-16,-3-7-3 15,-4-2 2-15,-7-1-23 16,-7 0-12-16,-7-3-28 16,-7 7-12-16,-7-4-43 15,-3 7-19-15,-8 5-11 16</inkml:trace>
  <inkml:trace contextRef="#ctx0" brushRef="#br0" timeOffset="109845.36">26607 4403 192 0,'0'0'71'0,"0"0"-55"0,-4 0 4 0,4 0-2 15,0 3-3-15,0-3 1 16,0 7 5-16,0-4 1 15,4-3-11-15,6 6 7 0,4-3 4 16,4 0 0-16,3-3 1 16,7 0-3-16,8-3-1 15,13 0-1-15,4-3-2 16,-11 6-4-16,32-10 0 16,36 1-1-16,-8 6 1 15,-21-7 0-15,46-5 0 16,-28 5-2-16,60-5 1 0,-39 2-2 15,66-3 0-15,-44 7 1 16,55-7 1-16,-49 7-5 16,25 0-2-16,-39-1 0 15,43 10 0-15,-43 0-2 16,31 0 1-16,-38 0-4 16,36 0 0-16,-40 0 1 15,61-9 0-15,-47 6 0 16,47-13 0-16,-43 3 2 15,25 1 3-15,-39-1 0 16,28 1 0-16,-35-4-3 16,14 4 1-16,-28 2-2 15,10-2-1-15,-24 2 3 0,24 1 2 16,-21-1-7-16,-3 4 0 16,-18 3 0-16,-14-3 1 15,-10 3 1-15,-8-1 2 16,-7 1-6-16,-7 3 1 15,-3 0-19-15,-7 0-6 16,-1 0-23-16,-6 0-10 16,0 0-22-16,-8 0-9 15,1 0-40 1</inkml:trace>
  <inkml:trace contextRef="#ctx0" brushRef="#br0" timeOffset="115625.94">28321 4801 212 0,'11'-12'82'0,"-4"6"-64"0,0-4 9 0,-4 1 0 16,4-1-3-16,0 4 3 16,0-6-2-16,0-1 2 15,1 1-15-15,-5-4 4 0,1 3 4 16,-4-2-5-16,0 5 2 15,-4-2 1-15,-3-4 3 16,-4 10-5-16,-3-1 1 16,-3 4-4-16,-5 3 2 15,1 3-4-15,-7 4 1 16,-4 8-5-16,-10 4-2 16,-11 19 2-16,-10 6 0 15,-1 0-1-15,4 15 1 16,4 13 0-16,-1 13 1 0,8 3-2 15,7 0-1-15,6-7-1 16,12 4 0-16,9 3-2 16,15-7-2-16,7-12-2 15,11-9 1-15,7-10-1 16,14-9 0-16,14-10 4 16,10-9 3-16,4-10-4 15,-3-12-1-15,-1-12 0 16,8-16 2-16,-1-13 1 15,-6-3 1-15,-15 0-2 16,-14 0 1-16,-17 3-2 16,-18 1 2-16,-18-1 0 15,-10 0 1-15,-7 4-2 16,-7 11 1-16,-11 14-2 0,-11 12 2 16,1 9-7-16,3 10 1 15,10 3-1-15,11 3 2 16,15 3-6-16,17 10 1 15,14 3-15-15,14-4-3 16,11 7-7-16,3-6 0 16,-3-4-7-16,-1-5-1 15,-2-7 0-15,-1-7 0 16,0-2-5-16,0-7-1 16,1-3-74-1</inkml:trace>
  <inkml:trace contextRef="#ctx0" brushRef="#br0" timeOffset="116137.62">28963 5356 264 0,'7'-15'101'0,"-3"12"-78"0,-4-4 13 16,0 4 0-16,-4-3-6 0,-3 3 2 16,-7 3-1-16,-7 0 1 15,-7 6-17-15,-8 4 6 0,5 5 3 16,-5 4-8-16,1 9-4 16,3 4-5-16,4 8 0 15,7 4-4-15,10-3 0 16,8-3-1-16,6-7-2 15,8-9 1-15,6-10 1 16,5-8-1-16,6-14 2 16,7-9 0-16,-3-6 1 15,-4-3 4-15,-3 0 3 16,-4 3 2-16,-7 0 5 16,-7 6-1-16,-3 6 1 15,-8 4-9-15,-3 6-3 16,0 9-2-16,0 3 0 0,0 7-2 15,3 6-2-15,4 9-4 16,7 1 0-16,4-1-5 16,3-3-1-16,0-6-28 15,4-6-11-15,0-7-18 16,-4-9-9-16,0-3-60 16,0-6-64-1,-7-4 68-15</inkml:trace>
  <inkml:trace contextRef="#ctx0" brushRef="#br0" timeOffset="116572.01">29076 4889 288 0,'-11'-9'107'0,"11"-1"-83"0,-3-5 13 0,3 9-1 15,0-7-4-15,3 0 3 16,1 1-6-16,-1-1-3 16,4-2-14-16,4 5 3 0,0-2 5 15,6-1-5-15,4 4 2 16,8 3-1-16,9 6-1 16,5 6 1-16,-1 9 0 15,-3 4 0-15,-7 6 0 0,-11 4-4 16,-14-1-2-16,-11 0-2 15,-6-3 2-15,-8 10-5 16,1-4-1-16,-1-3 0 16,4-6 2-16,3 6-5 15,4-6-3-15,11-3 1 16,6-3 0-16,15-7-2 16,7-3 2-16,7-6 1 15,-1-3 0-15,-2-3-27 16,-8 0-9-16,-3-1-33 15,-4 1-11-15,-7 0-40 16,0 6-14-16,-7 3-3 16</inkml:trace>
  <inkml:trace contextRef="#ctx0" brushRef="#br0" timeOffset="117171.23">29729 4695 400 0,'14'-41'148'0,"-7"25"-115"0,7-9 11 0,-7 19-5 16,4 0-16-16,-4 9 0 16,0 9-3-16,-7 20 0 15,-11 18-11-15,-7 6-3 0,-3 20 0 16,-7 11-3-16,3 17-2 0,1-10 0 15,6-6-1-15,4-10 6 16,3-6 4-16,4-9-5 16,4-13-1-16,-1-15 2 15,4-13 1-15,0-19-3 16,4-3-1-16,-1-10-1 16,1-5-2-16,-1-7 1 15,1-10-1-15,-1 1 0 16,4-7 2-16,4 1-3 15,3-1-2-15,4 10-1 16,3 6 3-16,4 6-2 16,3 13 1-16,4 9 2 15,3 7 2-15,0 6-3 16,-3 3 0-16,-4 9 1 16,-3 0 2-16,-8 1 5 0,-6-1 4 15,-7-3 0-15,-8 1 1 16,-10-4-6-16,-11-3-2 15,-7-10 0-15,-3 4 0 16,0-7-5-16,0 1-1 16,3-7 1-16,0-3 0 15,4 6-10-15,0-6-3 16,3 0-24-16,7-6-8 16,4 6-14-16,4 0-5 15,6-3-2-15,4-4 1 16,4-2-38-16,10 6-18 15,7-3 14-15</inkml:trace>
  <inkml:trace contextRef="#ctx0" brushRef="#br0" timeOffset="117639.19">30014 4613 292 0,'-7'-18'110'0,"11"11"-86"0,3-2 18 0,0 3 3 16,0-1-2-16,0 1 2 16,4 0-8-16,-1 0-2 15,4-1-20-15,0-2 6 0,4 6 3 16,3-4-4-16,11 7 1 15,0 7-6-15,-1 2 1 16,-6 13 0-16,-11 13-1 16,-10 8-1-16,-11 4-1 15,-7-6-3-15,-4-3-1 16,-3-1-3-16,0-2 1 16,0-7-2-16,6-6 0 15,1-3-6-15,7-7 1 16,7 4 2-16,14-6 1 15,8-4-4-15,9 0 1 16,8-3 0-16,-4 0 2 0,-3 1-3 16,-4-4 0-16,-7 0-23 15,-6 0-12-15,-8 0-39 16,-7 0-14-16,0 0-102 16,0 6-63-1,-4 0 111-15</inkml:trace>
  <inkml:trace contextRef="#ctx0" brushRef="#br0" timeOffset="118682.66">25474 2121 240 0,'42'-57'90'0,"-13"35"-70"0,13-6 6 0,-17 9-3 15,3-3-11-15,4-3 1 16,-1 3-4-16,1 3 2 16,0 4-6-16,-4 5 6 0,0 13 2 15,-3 13 11-15,-4 12 5 16,-10 16 0-16,-8 35 0 16,-3 34-5-16,-7 28-1 15,0 40-10-15,0 39-3 16,4 21-6-16,3 32-1 15,7 6-1-15,3-3-2 16,4 10 7-16,0-39 3 0,-3 17 3 16,0-39 3-16,-4-2-1 15,0-13 1-15,0-31-8 16,0-16-3-16,3 0-5 16,8-25-1-16,3-19-1 15,4-22 0-15,3-15 4 16,0-10 1-16,4-9-1 15,0-7-2-15,-4-9 1 16,0-6-1-16,-3-13-3 16,0 0 2-16,-4-12 3 15,-3-4 1-15,-1-5-4 16,-3-1 1-16,0-6 0 16,4-3 2-16,0-3-3 15,6-4 0-15,5 1 1 16,9-4 0-16,8 4-3 0,7-1 0 15,4 1 4-15,3 6 1 16,21-3 0-16,25 6 1 16,6 0-4-16,30 0-2 15,23 6 4-15,29-12 1 16,36 6 4-16,45 0 1 16,28-4-3-16,36-2-1 15,38-3-1-15,33-1 1 16,31 1-2-16,31-7-1 15,19-3-2-15,6-6-1 16,4-3-23-16,-11 6-7 16,-13 3-13-16,602-25 54 15</inkml:trace>
  <inkml:trace contextRef="#ctx0" brushRef="#br0" timeOffset="119424.72">26155 1785 300 0,'18'-6'112'0,"-1"6"-87"0,11 6-7 16,-10-6-9-16,3 10-9 16,11-1 2-16,17 0 1 15,22 1 3-15,0 9-3 0,3-1 3 0,14 4 0 16,25 0 9-16,7 0 2 15,17-3-2-15,25 0-1 16,15 0-2-16,35-4 2 16,34 1-1-16,16-3 0 15,34-1-7-15,35 1-4 16,29-4-4-16,4 0 1 16,-1 4-4-16,11 6 1 15,3 9-27-15,1 0-9 16,-25 10-22-16,-8 9-6 15,-9-3-59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21:08:07.68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2783 622 204 0,'-3'-13'77'0,"3"4"-60"0,0-4 10 0,3 7 1 16,1-3-5-16,-1-7 0 15,-3 0 3-15,4 4 1 0,-4-7-14 16,0 3 5-16,0 7 3 0,0 0 2 15,0-1 3-15,0 4-5 16,0 3-1-16,0 12 4 16,0 4-6-1,-4 9-1-15,4 9-4 16,0 10 2-16,-3 21-6 16,3 14-1-16,-4-4-4 15,4-3-3-15,0-7 2 16,0-2 0-16,0-10 1 15,0 0 2-15,4-9-1 16,-1-6 2-16,1-10 0 16,3-13 3-16,-3-2-3 15,6-4-2-15,1-6 0 16,-1-6 1-16,4 3-3 0,4-7 0 16,7 1-1-16,3-7 1 15,7 7-4-15,11 2 0 16,7 4 1-16,-4-6 0 15,4 3 0-15,-14 2 2 16,-4 1-1-16,-3 0-1 16,-11 3-24-16,-7 0-11 15,1 0-22-15,-5 0-7 16,-3 0-19-16,0 0-5 16</inkml:trace>
  <inkml:trace contextRef="#ctx0" brushRef="#br0" timeOffset="633.03">3912 622 232 0,'4'-16'88'0,"-1"7"-69"0,-3-1 17 0,0 4 5 15,0-3-9-15,0-1 1 16,0 1-1-16,-3-4 2 16,-1 4-18-16,-3-4 0 0,0 4 0 15,-7-7 7-15,4 7 3 0,-5 0-5 16,-2 2 0-16,-4 14-8 15,-4 5 0-15,-3 10-6 16,-11 6 1-16,4 10-5 16,3 15 0-16,0 16-1 15,4-3-2-15,14 0 5 16,14-7 4-16,10 1-1 16,19-13 3-16,6-3 0 15,0-3 1-15,11-16-4 16,10-6 0-16,11-10-5 15,4-3 0-15,-7-3-1 16,-8-3 1-16,-7 0-2 16,-6-3-1-16,-15 3-10 15,-7-6-6-15,-3 3-36 16,-8 3-14-16,-3-6-23 0,-3 2-10 16,3 1-61-1</inkml:trace>
  <inkml:trace contextRef="#ctx0" brushRef="#br0" timeOffset="1006.42">4311 509 324 0,'-7'-16'121'0,"7"7"-95"0,0-7 20 0,3 13 4 0,1-3-15 16,-4 6 0-16,7 6-11 16,0 4-3-16,4 8-12 15,-1 11-1-15,1 5 2 0,3 26-2 16,0 12 1-16,7 3-5 15,-7-9-3-15,4-7 0 16,0-5-1-16,-1-4-7 16,1-9 0-16,-4-4-24 15,0-9-9-15,-3-6-15 16,-4-9-5-16,-7-7-30 0,3-3-10 16,-3-3-20-1</inkml:trace>
  <inkml:trace contextRef="#ctx0" brushRef="#br0" timeOffset="1413.86">4346 449 300 0,'-14'0'112'0,"11"-6"-87"0,3 3 13 0,0 3 1 16,0-9-10-16,3-1 0 0,4 4-3 15,7-13-1-15,7 10-14 16,11 9 4-16,3 9 3 0,11 1-4 16,7 15 0-16,-7 3-8 15,4 6-2-15,-1 4 2 16,4 6 1-16,3 15 10 16,-3 4 4-16,0-6-3 15,-18-1 2-15,-10-6 0 16,-14-12 0-16,-15-4-7 15,-14-2 0-15,-6-14-10 16,-1 1-2-16,-17-6-1 16,3 2 0-16,0-2 0 15,-7-4 2-15,7 1-8 16,8-1-1-16,-1 1-20 16,11-10-8-16,10 0-31 0,11 0-12 15,7-7-32-15,11-5-11 16,0-7-25-1</inkml:trace>
  <inkml:trace contextRef="#ctx0" brushRef="#br0" timeOffset="1736.13">5221 540 400 0,'-14'0'148'0,"10"0"-115"0,4 0 6 15,0 0-3-15,8 7-20 16,6-7-3-16,0 6-6 15,7-6-2-15,11 3-3 16,-1 3-2-16,5-3 3 0,3 4-24 16,-11 2-8-16,-4-3-43 15,-2 7-19-15,-12 6-67 16</inkml:trace>
  <inkml:trace contextRef="#ctx0" brushRef="#br0" timeOffset="1932.33">5271 888 432 0,'-8'25'162'0,"19"-21"-126"0,7 5 3 0,-8-9-8 16,15 0-19-16,14-3-2 16,10-3-11-16,-3 2-1 15,0 4 0-15,-7 0-45 0,-8 0-19 16,-2 4-63-16,-5 2-28 15,-6-6 28 1</inkml:trace>
  <inkml:trace contextRef="#ctx0" brushRef="#br0" timeOffset="3470.67">6188 622 236 0,'-7'-6'88'0,"7"6"-69"0,0-10 13 15,0 10 2-15,0 0-3 16,0 0 2-16,0 0-3 0,3 0 1 15,1 3-17-15,3 7 5 0,3 5 2 16,4-2-3-16,4 15 0 16,-4-15-6-16,22 21-2 15,-1 7-2-15,4-7 0 16,3 1-4-16,-10-7-3 16,-1-3 0-16,-2-6 1 15,-1-6-1-15,-10-4 2 16,-1-3-4-16,-3-6 0 15,0-6 1-15,-7 3 2 16,-3-3-17-16,-4 2-4 16,-4 4-33-16,-3 0-12 15,0 4-96 1</inkml:trace>
  <inkml:trace contextRef="#ctx0" brushRef="#br0" timeOffset="3891.13">6724 609 256 0,'0'-12'96'0,"0"2"-75"0,0 4 12 0,0 0 0 15,0 6-3-15,0-3 2 16,0 3-6-16,-4 0-2 16,1 9-13-1,-1-3 4-15,1 13 3 0,-4 0 3 0,0 19 2 16,-4 12-8-16,-3 9-4 16,0 10-4-16,-11-6 0 15,1 6-4-15,-5 0-2 16,5 9-3-16,6-5 1 15,-3-14 1-15,10-18 0 16,4 0 0-16,4-13 0 16,3-3 0-16,3-13 0 15,4-5 0-15,0-4 2 16,4-13-32-16,-4 4-12 0,0-13-30 16,-3 4-12-16,3-4-63 15</inkml:trace>
  <inkml:trace contextRef="#ctx0" brushRef="#br0" timeOffset="4357.87">7221 440 264 0,'-10'-9'99'0,"6"-1"-77"0,-3 4 13 0,4 6 3 16,-1-9-2-16,1-1 2 15,-1 10-7-15,1-9-2 16,-4 18-16-16,-1 1 1 0,1 5 0 16,0 13-1-16,-7 7 2 15,4 12-2-15,-1 19 0 16,0 15-3-16,4-5 1 16,4-1-2-16,3-6 0 15,7-3-5-15,4-10-3 0,6-3 0 16,8-6 1-16,-4-9-3 15,7 0 0-15,0-7-6 16,-3-12 0-16,-4-3-43 16,-7-4-17-16,-3-3-65 15,3-9-28-15,-3 7 33 16</inkml:trace>
  <inkml:trace contextRef="#ctx0" brushRef="#br0" timeOffset="4674.13">7331 797 288 0,'-18'-34'110'0,"15"25"-86"0,-1 2 13 0,4 7 2 15,4-6-10-15,3 6 0 16,7 6-3-16,3 1 1 16,8 11-15-16,10 1 4 0,-6 9 2 15,6 4-8-15,-3-7-1 16,-1 3-5-16,-2-6-3 16,-5 3 2-16,-3-3 0 0,1-9-41 15,-1-1-19-15,-11-2-44 16,8-7-19-16,3-6-13 15</inkml:trace>
  <inkml:trace contextRef="#ctx0" brushRef="#br0" timeOffset="4926.54">7765 666 340 0,'-7'0'129'0,"7"0"-100"0,-4 0 9 0,4 9-3 16,0 1-11-16,0 8-2 16,-3 26-4-16,-1 6-1 15,0 13-9-15,-3 0-1 0,0 9 0 16,0 13-3-16,0-7-3 16,4-6-3-16,-1-9 1 15,4-13-8-15,0-6-4 16,4-16-33-16,-1-6-15 15,4-12-105 1</inkml:trace>
  <inkml:trace contextRef="#ctx0" brushRef="#br0" timeOffset="5421.57">7930 484 324 0,'-7'0'123'0,"4"-6"-95"0,3 3 9 15,0-7-2-15,0 4-11 0,7-4 0 16,0 1-4-16,4-10-1 16,6 4-10-16,4-4-1 0,1 9-1 15,2 10 1-15,1 0 0 16,-4 19 4-16,-3 0 5 16,-8 6-3-16,-3 10 2 15,-7-7-3-15,-3 6 0 16,-4-6 1-16,-4 4 2 15,1-4-5-15,3 3-1 16,0-2-6-16,3-11-3 16,8 1 0-16,3-3-1 15,3 0 0-15,4-16 0 16,7 0 0-16,4 0 0 16,0-13 0-16,0 4 0 15,-4 5-27-15,-4-2-11 0,-3 6-30 16,-3 0-10-1,0 6-108-15</inkml:trace>
  <inkml:trace contextRef="#ctx0" brushRef="#br0" timeOffset="5917.03">8654 581 260 0,'3'-19'99'0,"-3"10"-77"0,7-4 13 0,-3 10 1 16,-4-6-4-16,0-1 3 15,3 1-4-15,-3 0 1 16,0 2-18-16,0-2 7 0,0 9 3 16,0 3 5-1,0 10-9-15,0 5-4 0,4 4-7 16,-1 10-4-16,1 2-2 15,3 13-3-15,0 10-2 16,4-4 1-16,3 3 1 16,-4-5 2-16,1-4-1 15,-1-7-1-15,-3-2-10 16,-3-4-4-16,0-2-17 16,-1-13-8-16,-3-4-10 15,0-5-5-15,0-7-25 16,0 3-10-16,7-12-32 15</inkml:trace>
  <inkml:trace contextRef="#ctx0" brushRef="#br0" timeOffset="6308.84">8562 754 252 0,'-14'0'96'0,"10"0"-75"0,-3 9 8 0,7-9-3 0,0 0-5 16,0 0-1-16,4 9 5 15,-1-9 1-15,4 10-13 16,4-10 5-16,0 9 5 0,3-3-1 16,3-6-1-16,4 0-7 15,8 0-1-15,9 0-8 16,1-6-3-16,4 3-1 16,-5-3 1-16,1 6-3 15,-7 0 0-15,-4-10-12 16,-3 10-7-16,-4 0-31 15,-3 0-15-15,-1 0-89 16</inkml:trace>
  <inkml:trace contextRef="#ctx0" brushRef="#br0" timeOffset="6833.69">9246 512 312 0,'-3'-19'115'0,"3"19"-89"0,0 0 14 15,0 0 3-15,0 7-11 16,3 2 1-16,1 4-3 16,-1 5 1-16,1 14-17 15,-4 12 5-15,0 15 4 0,3 4-3 16,1 0-2-16,-1-1-10 0,5-8-5 16,-1 2-5-16,0-6 1 15,3 0 1-15,1-9 0 16,-1-6-14-16,1-10-3 15,0-6-26-15,-1-16-13 16,1-3-32-16,-4-3-12 16,-4-7-48-1</inkml:trace>
  <inkml:trace contextRef="#ctx0" brushRef="#br0" timeOffset="7147.08">9454 189 340 0,'15'-9'126'0,"2"9"-98"0,4 6 21 0,-7 3 4 0,4 7-11 16,10 12 0-16,8 13-9 15,6 12 0-15,7 10-19 16,1-3 3-16,-1 12 1 0,-7 16-2 15,-10 6 3-15,-11-13-1 16,-14-2-2-16,-14-7-8 16,-14 6-3-16,-11 7-3 15,-3-16 1-15,0-7-22 16,10-18-7-16,8-12-31 0,6-4-14 16,7-9-39-16,15-19-16 15,0 0-37 1</inkml:trace>
  <inkml:trace contextRef="#ctx0" brushRef="#br0" timeOffset="15825.44">4050 3441 168 0,'3'-7'63'0,"-3"4"-49"0,0 3 14 16,0 0 2-16,0 0-6 15,0 0-2-15,0 0-1 16,0 0-1-16,0 0-11 16,0 0 1-16,0 0 1 0,0 0-2 15,0 0 0-15,0 0-3 16,4 0 1-16,-1 0-2 16,1 3 0-16,0-3 3 15,-1 0 3-15,4 0-2 16,-3-3 2-16,-1 3-4 15,1-6 1-15,-1 3 1 0,-3-3 2 16,0 2-1-16,-3 1-1 16,-1 3-3-16,1 0 1 15,-1 3-9-15,1 4-3 16,-1-1 7-16,1 0 5 16,-1 4-3-16,4-10-2 15,0 3 5-15,4 0 3 16,-1-3-1-16,4 0 0 15,0-3-3-15,0 0-1 16,0-4 1-16,0 4 1 16,0-6-3-16,-3 6-1 15,-1 0-3-15,-3 3-1 0,0 0 3 16,0 0 3 0,0 0-4-16,0 0-1 15,0 0 0-15,4-4 0 0,0 1-3 16,-4 3 0-16,7-3-34 15,-7 3-15-15,7-3-24 16,-7 3-10-16,0 0-45 16</inkml:trace>
  <inkml:trace contextRef="#ctx0" brushRef="#br0" timeOffset="17882.34">4251 3030 252 0,'-7'-6'93'0,"7"3"-72"0,0-4 9 16,0 7-1-16,0 0-2 16,3-3 1-16,5 3-2 15,2-6-1-15,1 6-14 16,-1 6 2-16,-3 4 3 0,7-4-2 16,1 6 0-16,2 4-4 15,4 3-1-15,4 3-5 16,7-3-1-16,-8 9-1 15,5-9 1-15,-5-1-4 16,1-2 0-16,-7-3 3 16,-8-1 1-16,1-2-4 15,-8-4 1-15,-3-3-24 0,-3 6-12 16,-1-9-17-16,1 7-4 16,-4-7-85-1</inkml:trace>
  <inkml:trace contextRef="#ctx0" brushRef="#br0" timeOffset="18226.08">4621 2926 232 0,'0'-6'88'0,"0"3"-69"0,4 3 17 0,-4 0 3 0,3-3-10 16,-3 3 0-16,8 0-3 16,2 3 1-16,-6 3-15 15,-1 13 4-15,1 0 4 0,-4 9-7 16,-4 13 0-16,-3 15-7 16,-7 10-4-16,3-6 1 15,1 2 0-15,-1-11-4 16,4-4 1-16,4-7 0 15,3-2 0-15,0-7-3 16,0-2 2-16,3-4-30 16,1-6-12-16,-1-10-22 15,1-3-8-15,-1-3-55 16</inkml:trace>
  <inkml:trace contextRef="#ctx0" brushRef="#br0" timeOffset="18588.86">4861 2625 240 0,'-10'-15'90'0,"10"9"-70"0,-4-4 15 0,4 10 2 0,0-3-8 16,0 3-2-16,0 0-4 16,-3 0 0-16,-1 9-13 15,1 10 3-15,-1 16 3 16,1 9-4-16,3 9-2 0,0 0-3 16,0-3 0-16,3 7-4 15,4-1-2-15,4-9-3 16,3 3 1-16,7-3 1 15,4-6 0-15,-8-6-18 16,8-13-5-16,-4 0-20 16,-3-13-5-16,-4-3-94 15</inkml:trace>
  <inkml:trace contextRef="#ctx0" brushRef="#br0" timeOffset="18831.08">4978 2923 288 0,'-11'19'107'0,"11"-19"-83"0,0 10 10 0,4-10 0 16,3 6-8-16,3 3 2 15,8-6-14-15,7 4-5 16,-4-4-6-16,3 6-3 0,1-3 1 15,0 1-4-15,0 2 0 0,-11-6-38 16,0 4-17-16,0 2-86 16</inkml:trace>
  <inkml:trace contextRef="#ctx0" brushRef="#br0" timeOffset="19098.45">5278 2810 280 0,'-4'0'107'0,"4"4"-83"0,-3 2 10 0,3-3 0 16,0 0-8-16,0 7-1 15,0 8-5-15,0-2 0 16,0 12-11-16,0 7-1 0,-8-1 2 16,5 10-6-16,-1 13 0 15,4 8-2-15,0-8-2 16,0-7-2-16,0 3 1 15,4-12-12-15,-4-10-7 16,3 1-18-16,5-13-8 16,-1-10-18-16,-4-3-7 15,4-6-44 1</inkml:trace>
  <inkml:trace contextRef="#ctx0" brushRef="#br0" timeOffset="19640">5292 2566 216 0,'0'0'82'0,"0"-10"-64"0,0 10 11 0,3-9 2 15,1 6-2-15,-1-3 3 16,-3 3-4-16,0-4 0 15,0 7-16-15,7-3 4 0,0 3 2 16,0 0-4-16,4 3 2 16,0 0-3-16,-1 4 2 15,1-1-6-15,-1 6-1 16,-3-2 2-16,4-1 1 16,-7 7-8-16,-4 3-1 15,0-10 0-15,0 7 3 16,0-7-4-16,0 1-1 15,3-1 0-15,4-3 0 16,0-6 2-16,7 0 1 16,0-3 1-16,4-3 0 0,0 3-5 15,-4 0-1-15,-4 3-26 16,-3 3-9-16,-3 3-78 16,-4 10-33-16,0-4 17 15</inkml:trace>
  <inkml:trace contextRef="#ctx0" brushRef="#br0" timeOffset="19970.41">5740 2610 244 0,'-11'-19'93'0,"8"10"-72"0,3-1 16 0,0 10 4 16,0-6-9-16,0 6 1 15,0 0-9-15,0 0-3 16,0 0-12-16,0 9-1 0,3 16-1 16,1 0-1-16,-1 13 1 15,4 6-4-15,0 6-2 16,4-6 0-16,3 0 1 15,-3 0-17-15,-8-10-4 16,4-5-22-16,0-1-7 16,-3-9-29-16,-1-4-12 15,4-2-16 1</inkml:trace>
  <inkml:trace contextRef="#ctx0" brushRef="#br0" timeOffset="20152.38">5676 2923 288 0,'-10'-3'110'0,"10"0"-86"0,3 0 2 16,1 0-3-16,3-3-13 16,3-1-1-16,4-2-5 15,4-10-1-15,0 3-1 0,3 7-4 0,4-4 1 16,-8 4 1-16,4 6 0 16,-3 3-40-16,-4 0-15 15,0 6-70 1</inkml:trace>
  <inkml:trace contextRef="#ctx0" brushRef="#br0" timeOffset="20449.21">5930 2600 208 0,'0'-15'79'0,"4"2"-61"0,-1-3 15 0,1 10 3 15,-1 0 2-15,1 0 2 16,-1 3 0-16,4 3 0 0,0 3-22 16,1 6 7-16,-1 4 3 0,3 9-9 15,1 9-3-15,-1 10-9 16,8 3-3-16,-11-13-2 16,7 16 1-16,0-9-7 15,0-7 1-15,-3 7-23 16,0-13-11-16,-1-7-13 15,-3-2-7-15,0-10-79 16,4-2-45 0,-11-4 85-16</inkml:trace>
  <inkml:trace contextRef="#ctx0" brushRef="#br0" timeOffset="20692.23">6114 2390 260 0,'10'19'96'0,"4"-3"-75"0,8 9 23 0,-19-16 5 15,11 10-11-15,0 9 0 16,0 4-15-16,0 5-4 16,4 13-11-16,0 4-5 0,6-7 0 15,-6-3-2-15,-4-4 2 16,-3-5-7-16,-8-1 1 15,-3-5-48-15,-7-4-20 16,0-6-79 0</inkml:trace>
  <inkml:trace contextRef="#ctx0" brushRef="#br0" timeOffset="21393.68">4822 3519 184 0,'-7'0'71'0,"7"0"-55"0,0 0 11 16,0 0 3-16,0 0-3 15,0 0 4-15,7-9 0 16,1-1 1-16,2 1-17 0,8-10 9 0,10 0 3 15,7-12-1-15,15-19-1 16,13-13-5-16,1-6-2 16,24-6-6-16,25-26 0 15,3-11-7-15,11 5-3 16,4 19-1-16,-15 0 1 16,-21 19-30-16,-21 10-11 15,-10 15-128 1</inkml:trace>
  <inkml:trace contextRef="#ctx0" brushRef="#br0" timeOffset="22342.09">1058 6513 220 0,'-7'4'82'0,"7"-4"-64"0,4 0 0 0,-4 0-3 16,3 0 4-16,8 0 6 16,10 3 0-16,4 0 0 15,10 3-14-15,0-6 15 0,15-6 8 16,10-10-1-16,28-12 1 16,35-22-8-16,43-44-2 15,32-13-9-15,56-12-4 0,39-19-6 16,-1 0-4-16,15 22 0 15,-10 9 1-15,-33 1-1 16,-35 9 2-16,-34 9-26 16,-37 16-12-16,-41 12-143 15</inkml:trace>
  <inkml:trace contextRef="#ctx0" brushRef="#br0" timeOffset="23288.47">10481 4551 256 0,'-14'-10'96'0,"14"10"-75"0,-4 0 14 16,4 0 3-16,0 10-9 15,4-1 0-15,3 4 1 0,4-1 4 16,3 1-19-16,7-7 5 0,14-6 1 16,18-6-5-16,14-1 1 15,0 1-8-15,-3 0-3 16,-1 0-6-16,-3 2 0 16,-7 4-20-16,-7 7-9 15,-11-1-65-15,-7 13-26 16,-6-4-24-1</inkml:trace>
  <inkml:trace contextRef="#ctx0" brushRef="#br0" timeOffset="23496.9">10767 4996 312 0,'-25'12'115'15,"43"-5"-89"-15,24-7 19 0,-17 0 1 0,14 0-13 16,10-10-2-16,25 1-9 15,11 3-2-15,-1 2-11 16,-2 4-8-16,-15 4-1 0,-4-1 0 16,-3 0 2-16,-4 3-25 15,-3-3-12-15,-3 0-42 16,-4 4-16-16,-1-7-50 16</inkml:trace>
  <inkml:trace contextRef="#ctx0" brushRef="#br0" timeOffset="24576.57">14284 3268 192 0,'-25'-28'71'0,"11"19"-55"0,-11 9 11 0,18-10 3 0,0 10 2 15,0 0 3-15,4-9-2 16,3 6 0-16,3-7-18 16,4-2 11-16,0 2 4 0,4-9 4 15,3 4 2-15,4-4-4 16,6 6-2-16,8-2-9 15,14-4 0-15,18 13-1 16,10 3 2-16,0 9-3 16,-7 13 0-16,-14-7-4 15,3 54 1-15,-14 0-3 0,-17 0 2 16,-18 6-4-16,-10 12 1 16,-15 11-5-16,-17-5-2 15,-11-5 0-15,-7-6-1 16,-3 8 0-16,6 1 2 15,8 0-5-15,10-13-1 16,11-12 0-16,10-10 0 16,22-9 0-16,24-13 2 15,22-9 1-15,6-12 1 16,8-1-2-16,10-9 1 16,-4 0-2-16,-10-9-1 15,-14 9-2-15,-7 0-1 16,-14 0-29-16,-4 0-12 0,-7 0-34 15,1 0-14-15,-5 0-17 16,1 0-5-16,-1-10-39 16</inkml:trace>
  <inkml:trace contextRef="#ctx0" brushRef="#br0" timeOffset="24891.75">15279 3886 344 0,'0'-19'129'0,"3"16"-100"0,1-3 11 16,-4 6-2-16,7 6-6 0,0-3 1 15,0 16-7-15,4-10-2 16,3 16-13-16,3-3-2 0,5 3-2 15,2 7-1-15,4 5-1 16,8 7-1-16,-1 0 0 16,-3 0-5-16,-4-6 1 15,-3-4-13-15,-4-6-7 16,-4-6-33-16,-2-3-16 16,-5-6-55-16,4-7-21 15,-3-12 20 1</inkml:trace>
  <inkml:trace contextRef="#ctx0" brushRef="#br0" timeOffset="24992.31">15942 3855 300 0,'0'-26'112'0,"0"14"-87"0,0-4 15 16,0 7 3-16,0-1-6 15,0 4 0-15</inkml:trace>
  <inkml:trace contextRef="#ctx0" brushRef="#br0" timeOffset="25176.45">15935 3792 639 0,'-11'31'40'0,"-6"10"1"0,-4 25-17 16,-8 25-4-16,-6 15-8 16,-11 20-2-16,-10 18-9 15,-4-9 0-15,3-10-1 16,8 1 2-16,7-10-3 0,10-19 0 16,7-16-4-16,8-12-1 15,2-18-35-15,8-14-13 16,4-9-18-16,-1-15-9 15,11-4-85 1</inkml:trace>
  <inkml:trace contextRef="#ctx0" brushRef="#br0" timeOffset="25926.62">13928 4867 288 0,'-14'-3'107'0,"14"0"-83"0,3 0 13 0,1 0 1 15,6 0-5-15,11 0 1 16,11 3-8-16,7-7-2 16,7 4-13-16,3 0 4 0,4 3 5 15,0 0 0-15,11 0 0 16,13-3 1-16,8-3-1 16,-1-4-5-16,1-6-1 15,21 7-2-15,14-10 2 16,-4 10-5-16,18-1-3 15,11 4-3-15,-7 6-3 16,17 6 1-16,14-6 1 16,0 0 3-16,26 0 4 15,-1-9-4-15,24-3-3 0,-6-4-4 16,24 0 1-16,-10 0 1 16,17 4 2-16,-6-4-3 15,10 13 0-15,-11-6-1 16,15 2 0-16,-75 7 4 15,106-9 1-15,0-10-4 16,-13 4 1-16,16-1 2 16,-17-3 1-16,11 0-1 15,-28 0 1-15,-4 7-4 16,-32-4 0-16,-14 7-17 0,-7-4-5 16,7-2-9-1,-25-1 0-15,-6 0-7 0,-19-3-3 16,-27 7-57-16,-18-13-22 15,-25 12-31 1</inkml:trace>
  <inkml:trace contextRef="#ctx0" brushRef="#br0" timeOffset="26739.79">15607 5805 252 0,'-21'-19'96'0,"14"6"-75"0,0-2 19 15,7 9 2-15,3-1-9 16,4 4-2-16,4 3-2 16,6 6-1-16,8 7-15 0,3 6 5 15,1 6 3-15,2 3-9 0,5 10-4 16,-12-10-5-16,19 22 0 15,-12-6-2-15,15 19 2 16,-3-7-2-16,-8-9 2 16,-3-9-18-1,-4-10-6-15,-7-6-34 0,-3-6-15 16,-1-7-84 0</inkml:trace>
  <inkml:trace contextRef="#ctx0" brushRef="#br0" timeOffset="27055.38">16320 5739 320 0,'-4'-6'121'0,"0"-1"-95"0,1 4 14 15,3 3-3-15,0 3-11 16,-4 10-1-16,1 9-3 15,-4 12 1-15,-7 13-13 16,-4 32 1-16,-10 15 0 0,0 3-6 16,-8 19-1-16,1 13-2 15,-4-10-2-15,4-13-2 16,3 1 1-16,8-10-1 16,2-12 0-16,8-16-25 15,7-19-11-15,7-9-19 16,7-22-5-16,4-19-83 15,10-16-42-15,0-6 91 16</inkml:trace>
  <inkml:trace contextRef="#ctx0" brushRef="#br0" timeOffset="27400.1">17000 5168 288 0,'4'-47'110'0,"-4"41"-86"0,-11 3 16 0,4 6 2 16,-7 13-12-16,-7 12-2 0,-7 13-3 15,0 6-1-15,-1 9-13 16,5 23 4-16,-1 21 3 0,0 10-2 15,4 18 3-15,3 16-8 16,4-2-4-16,4 5-7 16,6-3-2-16,8-15 1 15,3-23 0-15,3-15-2 16,8-16 2-16,3-18-30 16,4-13-14-16,3-16-32 0,4-9-12 15,3-13-61 1</inkml:trace>
  <inkml:trace contextRef="#ctx0" brushRef="#br0" timeOffset="27748.3">17212 5742 276 0,'-3'-16'104'16,"6"13"-81"-16,1 0 16 0,3 3 1 0,0 10-5 15,3 8 2-15,8 7-7 16,7 7-2-16,3 5-15 15,7 17-1-15,7 8-1 16,1 7-6-16,-4-6-3 0,-1-6-4 16,-6-7 1-16,-4-9-28 15,-6-7-13-15,-5-6-73 16,1-12-31-16,-11-7 19 16</inkml:trace>
  <inkml:trace contextRef="#ctx0" brushRef="#br0" timeOffset="28000.72">17738 5783 336 0,'-11'-13'126'0,"11"13"-98"0,0 10 14 0,0-4 0 16,0 3-15-16,0 20-1 16,-3 2-6-16,-1 22-3 15,-3 23-9-15,-4 11 4 0,-3 11 3 16,0 21-7-16,0 6-2 15,-4-6-6-15,1 10-1 16,3-7-12-16,0-12-5 16,3-22-8-16,4-19-4 15,10-32-45 1,5-18-28-16,6-19-12 0,0-19-7 16</inkml:trace>
  <inkml:trace contextRef="#ctx0" brushRef="#br0" timeOffset="28450.84">17907 5366 240 0,'-4'-28'90'0,"8"15"-70"0,3-3 8 0,-3 10 0 15,-4-3 5-15,0 6 4 16,0-4 0-16,0 4 2 16,0-3-21-1,0 6 1-15,7-3-1 0,3-3 3 0,8-4 2 16,3 1-8-16,7 2-4 16,0 7 2-16,4 7 4 15,0 8 0-15,0 7-1 16,-4 13 3-16,-7 2 2 15,-7 7-2-15,-7 10 0 16,-7 2-6-16,-7-3-3 16,-3 4-1-16,-4-10-1 15,-4-6-4-15,4-7-1 16,7-6-3-16,3-6-3 0,11-3 2 16,4-9 0-16,6-7 1 15,8-3 0 1,7 0-5-16,3-3-1 0,-3-4-44 15,-4 7-16-15,-7-3-53 16,-3-13-121 0</inkml:trace>
  <inkml:trace contextRef="#ctx0" brushRef="#br0" timeOffset="29486.88">19071 5629 252 0,'0'-28'96'0,"4"15"-75"0,3-5 19 0,0 8 2 15,0 1-5-15,0-1 3 16,4 1-7-16,-1 3-3 16,1 15-16-16,-1 19 2 0,-3 19 4 15,0 10-11-15,0 9-2 16,-3-16-7-16,-1 47-3 15,-3-3 4-15,4-12 1 16,0-20-3-16,-1 1-1 16,1-13-30-16,-1-12-12 15,-3-10-45-15,0-9-21 16,-3-10-24 0</inkml:trace>
  <inkml:trace contextRef="#ctx0" brushRef="#br0" timeOffset="29724.78">18740 5958 288 0,'-7'13'110'0,"21"-7"-86"0,21 1 13 16,-10-4 0-16,17-3 0 16,14-3 2-16,4-4-8 15,11-2-4-15,10-4-15 16,-3 4-5-16,-4 3-1 0,-11 3-3 15,-10-4-2-15,-7 7-22 16,-7 7-9-16,-11-4-18 16,-3 6-8-16,-4-3-31 15,-3 4-15-15,3-1-11 16</inkml:trace>
  <inkml:trace contextRef="#ctx0" brushRef="#br0" timeOffset="30026.71">19759 5375 268 0,'-10'-22'101'0,"17"19"-78"0,3 0 22 0,1 3 6 0,3 6-9 16,3 7 0-16,5 9-7 15,2 9 1-15,1 22-20 16,-4 20 0-16,0 5-2 0,-7 4-7 16,1 8-4-16,-5 20-2 15,-3-13 1-15,-3-15-6 16,-4-4 1-16,0-15-37 16,0-10-13-16,0-15-22 15,0-10-8-15,3-6-61 16</inkml:trace>
  <inkml:trace contextRef="#ctx0" brushRef="#br0" timeOffset="30310.44">20052 4968 268 0,'10'-41'101'0,"5"41"-78"0,9 12 24 0,-6-2 7 15,17 9-6-15,15 28-1 16,6 19 0-16,0 18 0 16,-3 13-25-16,-7 29 11 0,-7 6 7 15,-7 15-8-15,-11 7-3 16,-7-10-13-16,-7-19-5 16,-10 1-9-16,-8-7-1 15,-7-16-6-15,-6-18 1 16,-8-16-40-16,4-10-18 0,3-18-37 15,4-6-13-15,10-13-66 16</inkml:trace>
  <inkml:trace contextRef="#ctx0" brushRef="#br0" timeOffset="35489.85">8721 3510 228 0,'-11'0'88'0,"8"0"-69"0,-4-10 8 0,7 7 1 0,0-3-4 16,0-4 1-16,0 10-6 15,0-3-1-15,0 3-10 16,0 0 6-16,7 3 3 0,3 4 4 16,4 2 4-16,4 4-4 15,0 12-3-15,3 6-6 16,3 10-2-16,5 0-4 16,-1-4-1-16,0-2-1 15,0-4 0-15,-3-6-5 16,-4-3 1-16,0-6 0 15,-3-4 2-15,-4-2-1 16,-3-1 2-16,-4-3-4 16,-4 1-2-16,-3-1-38 15,0-3-17-15,-3-3-44 16,3 0-18-16,0-9 0 16</inkml:trace>
  <inkml:trace contextRef="#ctx0" brushRef="#br0" timeOffset="35820.05">9144 3431 228 0,'0'-15'88'0,"0"8"-69"0,0 1 15 0,0 6 3 0,0 0-8 16,0 0 0-16,0 0-7 15,0 6-2-15,-4 7-11 16,1 9 3-16,-1 12 4 0,-3 20 1 16,0 11-1-16,0 17-8 15,-3-4-5-15,-1 7-2 16,1 6-1-16,2-3 0 16,1-4 0-16,4-11 0 15,-1-14 0-15,4-9-3 16,0-12 0-16,0-10-36 15,0-12-14-15,-3-1-79 16,-1-5-50-16,-6-16 78 16</inkml:trace>
  <inkml:trace contextRef="#ctx0" brushRef="#br0" timeOffset="36436.74">8442 3808 236 0,'-4'3'88'0,"4"0"-69"0,4 3 4 15,-4-6-2-15,4 0-2 16,-4 3 3-16,0-3-3 16,0 0 0-16,0 0-10 15,0 0 1-15,0 0 1 0,3-6-2 16,-3 6 2-16,0 0-8 15,0 0-2-15,0 0-1 16,4-3 2-16,-1 0-1 16,1 0-1-16,-1-7 1 15,-3 10-1-15,0 0 4 16,0 0 5-16,0 10-3 0,-3-1 2 16,-1 3-5-16,1 1-2 15,3 0-3-15,0-1 1 16,0-2 1-16,3-1 2 15,4-9-1-15,4-9-1 16,-1-4 5-16,1 0 1 16,-1-9 6-16,-2 4 5 15,-1 2-7-15,-4 3-3 16,-3 1-2-16,0 12-1 16,-3 9-2-16,-1 1-2 15,4-1-4-15,0 1-2 0,4-7-22 16,3-3-8-16,3-3-15 15,1-4-6-15,3 1-79 16</inkml:trace>
  <inkml:trace contextRef="#ctx0" brushRef="#br0" timeOffset="37145.58">9578 3064 228 0,'0'-15'88'0,"3"5"-69"0,-3 1 11 0,0 6-2 0,0-3-5 15,0 6 0-15,-3-7-8 16,-1 7-2-16,1 0-7 16,-1 7 0-16,-3 8 4 0,0 13 3 15,0 13 2-15,0 19-4 16,0 6 1-16,4 3-5 0,-1-4-2 16,4 17-2-16,4-1-3 15,3-2 1-15,0-7-1 16,0-9 0-16,3-7 0 15,1-3 2-15,-1-9 1 16,1-9-4-16,3-4 1 16,0-9 0-16,0-3 2 15,0-3-1-15,1-16-1 16,-1 0-8-16,0-7-5 16,-4-2-31-16,-3 0-11 15,-7-1-82 1</inkml:trace>
  <inkml:trace contextRef="#ctx0" brushRef="#br0" timeOffset="37528.5">9666 3284 248 0,'0'3'93'0,"0"0"-72"0,4 7 14 0,-1-7 0 16,1 6-7-16,3 7 0 15,0 3-6-15,3-1-4 16,5 8-10-16,6-1-1 0,0 0 3 16,4-7-6-16,-1 4-2 15,-3-3-1-15,1 0-1 16,-5-3-3-16,1-4 0 16,-4 4-40-16,-3-10-17 15,-1 4-79 1</inkml:trace>
  <inkml:trace contextRef="#ctx0" brushRef="#br0" timeOffset="37785.85">9994 3309 264 0,'-10'-25'101'0,"10"19"-78"0,-4 2 11 16,4 4 1-16,0 0-8 15,4 7-1-15,-1 5-3 16,1 10 0-16,-1 6-13 15,-3 4 3-15,0 15 1 0,0 12-5 16,-3 23-3-16,-1-1-6 16,1-2 0-16,-1-10 2 0,1-3 1 15,3-10-8 1,0-9-4-16,3-15-22 16,1-7-10-16,3-16-11 0,0-9-4 15,0-6-29-15,0-4-10 16,0-8 4-1</inkml:trace>
  <inkml:trace contextRef="#ctx0" brushRef="#br0" timeOffset="38134.74">10022 2986 216 0,'4'-19'82'0,"3"10"-64"0,4 3 9 0,-4 2 0 0,3-2 6 15,4 6 6-15,4-6 4 16,3 6 1-16,0 6-24 16,4 0 13-16,-4 7 6 15,-7 3-7-15,-10 6-1 0,-8 9-9 16,-10 7-4-16,0 5-6 16,0-2-2-16,0-3-6 15,3-7-1-15,4-6-1 16,4 3 1-16,6-9-4 15,4 0-2-15,7-3-3 16,8-1-1-16,6-5 8 16,0-7 4-16,0-3-5 15,-3 6-1-15,-4-6-40 16,0 0-17-16,-3-6-22 16,-4 6-6-16,4-3-68 15</inkml:trace>
  <inkml:trace contextRef="#ctx0" brushRef="#br0" timeOffset="38403.96">10520 3086 284 0,'-4'-9'107'0,"4"3"-83"0,0 3 15 0,0 3 1 16,0 0-11-16,0 0 0 15,0 0-5-15,4 3-1 0,3 9-12 16,0 10-2-16,-4 19 1 0,1 6-6 16,3 6 0-16,-3-3-2 15,-1 1-2-15,1-1-2 16,3-6 1-16,-4-4-32 16,1-2-13-16,-1-13-12 15,-3-6-3 1,0-6-74-16</inkml:trace>
  <inkml:trace contextRef="#ctx0" brushRef="#br0" timeOffset="38588.67">10485 3409 268 0,'-7'-18'101'0,"7"8"-78"0,3 1 9 16,4 2 0-16,0-2-14 0,4 0-2 15,-1 5-5-15,4-5-2 16,4 3-5-16,3 3-5 0,0 0 0 15,4 3-1-15,0 0-2 16,-1 0-50-16,-2 3-24 16,-5-3-46-1</inkml:trace>
  <inkml:trace contextRef="#ctx0" brushRef="#br0" timeOffset="38844.14">10820 3021 280 0,'-4'0'107'0,"4"0"-83"0,0 0 10 0,0 3 2 0,4 3-5 15,3 3 4 1,0 7-6-16,3 6-1 0,1 16-15 16,0 12-8-16,-1-3-1 0,-3 6-3 15,4-6 2-15,-4-3-2 16,0-3-1-16,0-7-21 15,0-9-11-15,0-3-17 16,0-9-5-16,0-4-75 16,0-9-48-1,-3 0 77-15</inkml:trace>
  <inkml:trace contextRef="#ctx0" brushRef="#br0" timeOffset="39078.83">10989 2810 300 0,'11'-15'112'0,"3"21"-87"0,7 13 13 0,-7-7 1 15,7 10 3-15,7 3 4 16,8 7-5-16,2 5-2 16,1 14-22-16,-7 18-8 0,-11 6-2 15,-10-6-2-15,-11 0 0 16,-4-7-3-16,-10-5 1 15,-3-4-31-15,-1-6-11 16,0-9-26-16,4-7-10 0,0-3-88 16</inkml:trace>
  <inkml:trace contextRef="#ctx0" brushRef="#br0" timeOffset="39843.85">9232 2952 220 0,'-3'0'82'0,"-1"0"-64"0,-3 9 13 0,4-3 3 15,-1 7-7-15,-3 18-1 16,-4 13-10-16,-3 25-3 16,0 19-7-16,-3 12-4 0,-8 29-1 15,-3-4 1-15,-8 4 1 16,-6 15 1-16,-4-9 2 15,0-13-3-15,4-15-2 16,7-1 0-16,6-9-1 16,12-9-16-16,10-25-4 15,10-19-111 1</inkml:trace>
  <inkml:trace contextRef="#ctx0" brushRef="#br0" timeOffset="40567.4">8287 4908 192 0,'7'-3'74'0,"0"-3"-58"0,3-7 16 16,-2 10 4-16,-5 0 2 0,-3 3 4 15,-7 3-8-15,-7 3-1 16,-14 19-18-16,-8 16 0 16,-17 28 1-16,-24 19 1 0,-18 12-1 15,-8 26-8-15,-13 8-3 16,-15 11-3-16,4 21-2 16,7-3 1-16,-7 0 1 15,7 0-3-15,22-25 0 16,20-28 1-16,22-26 2 15,20-21-39-15,12-28-16 16,24-26-100 0</inkml:trace>
  <inkml:trace contextRef="#ctx0" brushRef="#br0" timeOffset="41706.17">17339 3456 228 0,'11'-15'85'0,"-8"8"-66"0,1-2 16 15,-1 3 6-15,1 3-2 0,-4 3 4 16,0 0-9-16,3 3-1 16,1 9-18-16,-1 4 4 0,-3 9 2 15,4 13-5-15,-4 9 1 16,0 12-8-16,0 10-3 16,0-6-3-16,0-3-3 15,-4-10-2-15,4 3 1 16,0-6-10-16,0-6-5 15,4-10-28-15,-1-9-9 16,1-9-27-16,-4-7-10 16,3 0-34-1</inkml:trace>
  <inkml:trace contextRef="#ctx0" brushRef="#br0" timeOffset="41949.02">17092 3851 228 0,'-18'4'85'0,"18"-4"-66"0,0-4 16 16,0 4 4-16,11-6-6 16,3 0 1-16,11-4-8 15,3-2-2-15,14-4-13 16,18 1-7-16,11-1 0 0,-4 6-3 15,-4 10-1-15,-6 0-6 16,-11 7-4-16,-7-4-71 16,-1 13-34-16</inkml:trace>
  <inkml:trace contextRef="#ctx0" brushRef="#br0" timeOffset="42666.67">18217 3416 240 0,'11'-19'90'0,"-4"13"-70"0,4-10 26 16,-8 13 5-16,1-4-6 15,-4 7-2-15,0 0-5 16,0 0 1-16,-4 0-21 15,-3 0-2-15,-3 10-1 0,-5 2-8 16,-2 1-2-16,-4 6-5 16,-1 3-1-16,1-7 1 15,0 1 2-15,7 3-3 0,3 0 0 16,4-1-1-16,7-2-2 16,7-6 0-1,4-1 3-15,3-3 0 16,4-3 1-16,3-3 0 15,7 0 0-15,7 0-3 0,8 0 2 16,3 0-1-16,7 7 0 16,-4 5 2-16,0 10 2 15,-3 9-1-15,-3 10-1 16,-8 3-2-16,-3-3-1 16,-8 9 4-16,-3-3 1 15,-6-3 4-15,-5 0 1 16,-3-6 16-16,-3-1 8 15,-4-5-3-15,-4-7 0 0,-3-7-9 16,-7-5-4-16,-4-4-8 16,-6-2-5-16,-15-4-1 15,-11 3-1-15,-2-3-5 16,-1-3-1-16,7 0-28 16,7-9-10-16,4 6-24 15,10-7-10-15,4 1-99 16,10 3-49-1,4-4 115-15</inkml:trace>
  <inkml:trace contextRef="#ctx0" brushRef="#br0" timeOffset="42876.61">18390 3325 348 0,'36'-22'132'0,"-5"3"-103"0,26-9 1 0,-29 12-6 16,11-3-10-16,14-6 2 16,7 6-9-16,0 4-4 15,-4 5-2-15,-6 10-6 0,-12 6-1 16,-6 7-44-16,-4 6-18 16,-3 0-81-1</inkml:trace>
  <inkml:trace contextRef="#ctx0" brushRef="#br0" timeOffset="43417.58">19572 3077 244 0,'4'-28'90'0,"-1"15"-70"0,-3-2 17 0,0 5 2 15,-3 1-8-15,-1 2 2 16,-6 1-8-16,-5 6-1 15,-2 6-13-15,-8 4 2 0,-3 9 3 0,-7 21 3 16,-4 20 3-16,0 18-6 16,4 1 1-16,3 15-10 15,4 19-2-15,7-4-3 16,10-5-2 0,15-13 1-16,13-6-1 0,15-7-16 15,7-15-4-15,0-13-34 16,-4-16-15-16,-7-9-90 15</inkml:trace>
  <inkml:trace contextRef="#ctx0" brushRef="#br0" timeOffset="43668.77">19579 3522 344 0,'-3'6'129'0,"6"1"-100"0,1 5 4 0,3-5-4 16,0 5-8-16,0 7-1 15,3 9-8-15,1 13-3 16,3 0-5-16,4 3-5 0,-1-4 0 16,1-2-10-16,-4-4-3 15,0 1-48-15,0-13-22 16,1 0-64-1</inkml:trace>
  <inkml:trace contextRef="#ctx0" brushRef="#br0" timeOffset="43896.61">20024 3488 364 0,'-7'0'134'0,"3"0"-104"0,1 9 1 16,3-6-7-16,-4 16-3 15,-3 3 4-15,-4 22-4 16,-3 19-3-16,-7 2-10 16,-4 4-5-16,-3 7 0 0,0 8-2 0,0 4 2 15,3-9-20 1,7-14-6-16,4-11-17 16,7-14-7-16,4-8-24 0,6-10-7 15,8-13-56 1</inkml:trace>
  <inkml:trace contextRef="#ctx0" brushRef="#br0" timeOffset="44318.53">20179 2898 316 0,'0'-28'118'0,"7"22"-92"0,4-4 17 16,-4 10 1-16,7 7-13 16,3-4-3-16,5 12-5 15,2 4 0-15,4-3-13 16,-3 6 8-16,-7 9 2 0,-11-3-4 15,-11 13-1-15,-6 9-5 16,-8 1-1-16,-3-1 1 16,3-6 4-16,1-7-8 15,6-9-1-15,4-2-1 16,7-5 0-16,11-8-2 16,6 3-2-16,11-7 1 15,4-3 1-15,0-2-1 0,0-4-1 16,-4-4-13-16,-3 4-4 15,-8 0-51-15,-3-6-20 16</inkml:trace>
  <inkml:trace contextRef="#ctx0" brushRef="#br0" timeOffset="45597.82">20648 3723 264 0,'-7'0'101'0,"11"6"-78"0,-4 4 17 0,3-7 5 16,1 6-11-16,3 7-2 16,3-1-7-16,8-2-2 15,10 0-12-15,7-4-4 0,8-3-1 16,3-6-3-16,-1-6-2 15,-2 0-3-15,-8 3 1 16,-3-7-30-16,-7 4-14 16,-11 3-41-16,0 6-16 15,-7 0-21-15</inkml:trace>
  <inkml:trace contextRef="#ctx0" brushRef="#br0" timeOffset="45959.96">20920 3459 292 0,'0'-12'110'0,"-4"9"-86"0,4 3 11 0,0 0-1 16,-3 3-13-16,-1 6-1 15,1 7-4-15,-1 3 0 16,1 18-8-16,-1 14-3 0,4 11 1 16,-3-8-3-16,3-1 0 15,0-6-3-15,-4-3-3 16,4-6-12-16,-4-4-5 15,1-3-22-15,3-6-9 16,0-3-195 0,0 7 124-1</inkml:trace>
  <inkml:trace contextRef="#ctx0" brushRef="#br0" timeOffset="46283.11">21318 3187 284 0,'-3'-10'107'0,"6"13"-83"0,1 7 19 0,-1-1 6 15,4 13-12-15,1 6-1 16,-1 10-12 0,3 3-2-16,-3 3-13 0,0 6-1 0,0 9-1 15,0 14-1-15,0-4-1 16,1 0-3-16,-1-13 1 16,0-6-37-16,0-6-15 15,-4-9-43-15,1-1-18 16,-4-6-23-1</inkml:trace>
  <inkml:trace contextRef="#ctx0" brushRef="#br0" timeOffset="46554.99">21604 2952 312 0,'25'-19'115'0,"-4"28"-89"0,11 7 12 16,-15-4 1-16,8 7-1 16,3 25 2-16,1 19-3 15,-5 18 2-15,-3-9-21 16,-3 22 3-16,-11 19 0 0,-7-6-9 16,-7-7-4-16,-7-12-3 15,-7-6-1-15,0-7-16 16,-1-9-6-16,5-19-42 15,3-6-16-15,7-16-111 16</inkml:trace>
  <inkml:trace contextRef="#ctx0" brushRef="#br0" timeOffset="47494.79">23026 4312 288 0,'-7'0'107'0,"7"0"-83"0,0 7 13 0,3-4-1 15,1 0-8-15,3 3-2 16,3 0 1-16,8 1 0 15,10-1-14-15,11-6 1 0,7 0 0 16,0 0-7-16,0 0-4 16,0 0-2-16,-8 3-1 15,-6 3-40-15,-7 1-18 16,-4 5-109 0</inkml:trace>
  <inkml:trace contextRef="#ctx0" brushRef="#br0" timeOffset="47682.67">23181 4667 312 0,'-25'22'115'0,"32"-16"-89"0,11 6 19 15,-4-8 1-15,14-4-15 16,8-4-6-16,2-2-14 16,1 0-5-16,0 0-4 15,0 2-2-15,-4 4 3 0,-3 0-35 16,-4 4-13-16,-3-1-46 15,3 3-20-15,-3-3-12 16</inkml:trace>
  <inkml:trace contextRef="#ctx0" brushRef="#br0" timeOffset="50774.53">18528 2845 200 0,'-11'16'77'0,"8"-13"-60"0,-4 12 13 0,7-11 1 15,0 2 1-15,0-6 6 16,-4 0-8-16,1 0-3 15,3 0-15-15,0-16 1 0,3 4 1 16,4-4 1-16,7-9 4 0,8-10-2 16,9 1-1-1,19-7 0-15,24 3 0 0,-18 10-4 16,43-6 0-16,3 15-5 16,4 3-2-16,-4 13-2 15,-13 6-3-15,-12 7 1 16,-13 5 1-16,-15-2 1 15,-10 9 3-15,-11-3 1 16,-7 6 3-16,-10 3-7 16,-4 0-2-16,-4 4-1 15,1-11 0-15,0 1-20 16,-1-6-7-16,4-6-15 16,4-1-6-16,-1-9-21 0,1 0-8 15,7 0-56 1</inkml:trace>
  <inkml:trace contextRef="#ctx0" brushRef="#br0" timeOffset="51238.13">18112 2879 280 0,'-7'22'104'0,"10"-15"-81"0,4-1 5 15,0-6-4-15,0 0-3 16,4-6 4-16,6-4 2 15,8-15 1-15,21-12-15 16,21-7 1-16,18-10 2 0,17 7-2 16,36-6 2-16,13 0-7 15,33 3-1-15,-1 6-4 16,32 3-3-16,-6 6 2 16,20 10 0-16,-17 6 3 15,6 16 1-15,-24 10-1 16,-31 8 1-16,-22 10-4 15,-21 7-2-15,-29-1 0 0,-24 19 1 16,-17-12-14-16,-26 31-5 16,-9-13-18-16,-5-9-7 15,1-6-47-15,10-19-103 32</inkml:trace>
  <inkml:trace contextRef="#ctx0" brushRef="#br0" timeOffset="52289.37">24959 3356 260 0,'-28'-9'96'0,"17"5"-75"0,4-2 17 0,4 3 1 15,3 3-15-15,0 0-1 16,0 0 0-16,10 0 2 15,11-3-13-15,18-6 6 0,14-4 3 16,14 0 0-16,-3 4 2 16,3 6-7-16,3 12 1 15,-6 10 1-15,-11 6 1 16,-15 3 1-16,-20 10 0 0,-18 3-7 16,-14 15 0-1,-11 7-8-15,-6 6-3 0,-5-6 1 16,-6-7 2-16,0-6-4 15,3-6-3-15,7-3-2 16,11-10 3-16,14-3 0 16,14-6 1-16,11-6 0 15,10-6 0-15,3-1-3 16,1-9 2-16,4 0 1 16,-1 0 0-16,-3-3-36 15,-1-3-13-15,-2 6-35 16,-8 0-12-16,0 0-72 15</inkml:trace>
  <inkml:trace contextRef="#ctx0" brushRef="#br0" timeOffset="52528.72">25665 3823 304 0,'-4'-28'112'0,"15"22"-87"0,-1-1 26 0,1 7 6 16,-1 4-14-16,5 2-2 16,-1 3-15-16,0 7-3 0,0 3-14 15,0 0-8-15,0-1-1 0,4 4 2 16,-1-6 3-16,1 3-11 16,0-7-3-16,-1 4-53 15,1 0-24-15,3-7-84 16</inkml:trace>
  <inkml:trace contextRef="#ctx0" brushRef="#br0" timeOffset="52768.93">26180 3641 340 0,'0'-15'129'0,"0"21"-100"0,-4 6 7 0,1-2-2 16,-4 15-9-16,-8 16 0 15,-2-1-2-15,-8 8-3 16,-7 2-10 0,-3 22-2-16,0 0 2 0,3 9-8 0,7-8-1 15,4-11-12-15,7-8-3 16,7-7-33-16,7-13-14 16,7-9-52-16,11-6-23 15,3-13 14 1</inkml:trace>
  <inkml:trace contextRef="#ctx0" brushRef="#br0" timeOffset="53100.93">26931 3278 272 0,'7'-29'104'0,"0"29"-81"0,-3 10 20 16,-1-4 3-16,-3 10-15 15,0 12-6-15,0 0-6 16,-3 7-2-16,-1 5-9 15,1 11-1-15,-4 11 0 0,3 10-6 0,1-3-2 16,-1-6-11 0,0-6-5-16,1-10-51 15,-1-13-20-15,4 4-50 16</inkml:trace>
  <inkml:trace contextRef="#ctx0" brushRef="#br0" timeOffset="53286.57">26712 3623 304 0,'-7'-32'115'0,"14"29"-89"0,4 0 1 0,0 3-4 15,3 0-13-15,7 0-1 0,11 3-7 16,6 0-2-16,8 3 0 16,0-6 0-16,-7 0 2 0,0 10-19 15,-8-10-6-15,1 0-114 16</inkml:trace>
  <inkml:trace contextRef="#ctx0" brushRef="#br0" timeOffset="53717.72">27446 3419 324 0,'-3'-10'123'0,"3"10"-95"0,0-3 11 15,0 3-1-15,0 0-12 16,0 0-1-16,-4 0-10 15,-3 0-4-15,-4 3-6 0,1 0-6 0,-4 4 0 16,0-1 1-16,3 3 2 16,0 1-3-16,1-1-2 15,3 1 2-15,3 5 0 16,4-2 1-16,7-4 0 16,11 1-3-16,7-1 2 15,3 4 1-15,4-1 2 16,3 7-3-16,0 3 0 15,-3 9 1-15,-4 10 0 16,0-3 2-16,-3-1 1 16,-7 1 10-16,-4 0 3 15,-4-7 6-15,-3-3 1 16,-3-9 5-16,-4 3 3 16,-7-6-9-16,-4-4-2 15,-10-6-12-15,-7 1-3 0,-7-4-3 16,-1-3 1-16,1-3-13 15,0-4-6-15,7 1-38 16,3 0-15-16,7-13-32 16,4 3-15-16,11-12-39 15</inkml:trace>
  <inkml:trace contextRef="#ctx0" brushRef="#br0" timeOffset="53917.69">27361 3406 304 0,'4'-9'112'0,"10"9"-87"0,7 0 9 0,-3 0-4 16,10-6-14-16,11 2-2 15,7-8-8 1,-4 9-4-16,4-4-1 0,-7 7-1 0,0 7 2 16,-4 2-8-16,-3 7-3 15,-8-7-48-15,-3 10-20 16,-3 3-54-1</inkml:trace>
  <inkml:trace contextRef="#ctx0" brushRef="#br0" timeOffset="54138.76">27933 3538 336 0,'0'-3'126'0,"3"3"-98"0,1 0 3 0,3 3-5 0,0 3-3 15,4 7 6-15,-1 6-10 16,1 12-1-16,3 6-10 16,0 4-5-16,0 3-2 0,0-13-4 15,0 10 0-15,-3-6-36 16,-4-4-16-16,0-3-65 16,-7-3-28-16,-3 0 31 15</inkml:trace>
  <inkml:trace contextRef="#ctx0" brushRef="#br0" timeOffset="54395.94">28258 3657 356 0,'-11'0'132'0,"7"6"-103"0,-6 10 3 0,6-7-4 16,-3 10-10-16,-3 13 1 15,-4 5-1-15,-4 7 0 16,-7 0-9-16,-3 9-5 0,-4 10-1 16,0 9-2-16,1-6 2 15,3 0-15-15,3-13-7 16,7-9-26-16,8-6-11 16,6-13-14-16,4-6-7 15,7-13-51-15</inkml:trace>
  <inkml:trace contextRef="#ctx0" brushRef="#br0" timeOffset="54798.03">28462 2995 272 0,'14'-18'101'0,"4"8"-78"0,7 1 20 0,-11 3 2 16,3-1-6-1,1 4 0-15,3 3-9 16,4-6-4-16,0 6-14 0,3 6 8 16,-4-3 6-16,1 4 1 0,-4 11 2 15,-10 1-3-15,-8 16-1 16,-6 5-10-16,-8 7-4 15,-3 4-6-15,0-4-2 16,0-7 1-16,3-5 2 16,4-7-5-16,4-3-1 15,10-6 2-15,3-3 1 16,8-1-4-16,10-2 1 16,8-4 0-16,2-2 0 15,1-4-29-15,0 0-13 16,-11 0-36-16,-3-3-15 15,-4 6-94 1</inkml:trace>
  <inkml:trace contextRef="#ctx0" brushRef="#br0" timeOffset="55113.17">29584 3155 376 0,'3'-22'140'0,"1"13"-109"0,0 6 7 0,-4 3-3 15,0 3-14-15,0 10-2 16,-4 12-7-16,0 15 0 15,-3 7-7-15,-7 13-3 0,0-4 1 16,0 20-4-16,0 2 0 16,3 0-15-16,1-2-6 15,-1-20-33-15,4-9-13 16,0-9-96 0</inkml:trace>
  <inkml:trace contextRef="#ctx0" brushRef="#br0" timeOffset="55311.46">29256 3481 364 0,'7'-3'134'0,"7"-3"-104"0,18 12-8 16,-11-6-10-16,11 0-11 16,7 3-1-16,3-3 1 15,0 7-1-15,-3-4 0 16,-4-3-20-16,1 6-7 0,-5-6-41 15,1 0-17-15,3-6-37 16</inkml:trace>
  <inkml:trace contextRef="#ctx0" brushRef="#br0" timeOffset="55728.2">30134 3199 340 0,'0'-9'126'0,"-3"6"-98"0,-1 3 12 0,1 0 0 15,-4 0-20-15,0 3-6 16,-4 0-8-16,-3 3-3 16,0 4-1-16,0 2-4 0,0-2 1 15,3-1-1-15,4 10 0 16,3 0 2-16,4 3 2 16,7 0-1-16,1-1-1 15,2 1-2-15,4 0 1 16,0 3 1-16,0 4 2 15,4-7-3-15,-4 12 0 16,0 1 3-16,4 2 3 16,-4 1 11-16,-3 9 5 0,-8-9 0 15,-3-1-1-15,0-15 3 16,-3 6 0-16,-4-9-6 16,0-6 0-16,-8-4-4 15,-2-6 0-15,-4-3-7 16,-8-3-2-16,-6-3-2 15,-4 0-2-15,0-7-6 16,4 4-1-16,7-1-32 16,7 1-12-16,7-1-34 15,7 1-13-15,10 3-74 16</inkml:trace>
  <inkml:trace contextRef="#ctx0" brushRef="#br0" timeOffset="55965.16">30106 3105 364 0,'11'0'134'0,"-1"0"-104"0,18-3 3 0,-10-3-5 15,14 6-19-15,14 6-2 16,7-3-5-16,0 7 1 0,-1-1-2 15,-2 4-1-15,-8-4 1 0,-3-3-26 16,-7 0-10-16,-4-2-35 16,-3 2-16-16,-1 3-45 15</inkml:trace>
  <inkml:trace contextRef="#ctx0" brushRef="#br0" timeOffset="56687.53">24825 4466 304 0,'-7'6'115'0,"21"-12"-89"0,18 3 14 0,-4-3 1 15,39-4-12-15,25-6-2 16,38 1-4-16,29-4-3 15,42 0-10-15,25-3 9 0,42 7 7 16,57 2-8-16,38 7 0 16,32 6-10-16,25 0-5 15,21-3-2-15,-4-7-1 16,-10-9 6-16,-25-3 6 16,-28-3-13-16,-46 10-3 15,-45-4 1-15,-65 6 1 16,-41 1-3-16,-26 2 1 15,-31 1-27-15,-28 0-11 16,-28-1-127 0</inkml:trace>
  <inkml:trace contextRef="#ctx0" brushRef="#br0" timeOffset="57655.68">25725 5052 296 0,'3'-3'110'0,"8"3"-86"0,6 3 16 15,-3 4 0-15,4 2-5 16,3 4 2-16,4 8-9 15,7 14-5-15,-1-4-13 16,5 7-2-16,-1-4 2 0,0 1-6 16,1-7 0-16,-5 4-4 15,1-4-1-15,-4-6 1 16,0 0 0-16,-3-4-31 16,-7-5-12-16,-4 3-51 15,-3-4-20-15,-11 4-22 16</inkml:trace>
  <inkml:trace contextRef="#ctx0" brushRef="#br0" timeOffset="57936.88">26331 4990 296 0,'11'-13'110'0,"0"10"-86"0,3 3 11 0,-7 0 1 15,3 3-2-15,1 10 1 16,-8 12-7-16,-6 19-5 16,-8 12-13-16,-6 7-2 0,-12 6-1 15,-2 6-3-15,-8 19-1 0,-7 0-1 16,-3-6-2 0,3-7-2-16,7-5 1 0,7-7-12 15,7 9-5-15,11-15-23 16,7-10-11-16,7-15-37 15,7-4-14-15,7-15-16 16</inkml:trace>
  <inkml:trace contextRef="#ctx0" brushRef="#br0" timeOffset="58279.69">27107 4629 272 0,'8'-34'104'0,"-8"34"-81"0,0-7 16 0,0 7 1 16,-8 3-7-16,-2 7 1 15,-8 12-8-15,-10 19-4 16,-7 9-12-16,7-13 7 0,-15 45 3 15,1 28-2-15,3-1 2 16,4 7-11-16,7 7-5 16,10-4-3-16,11-16 1 15,7-12-3-15,7-16-2 0,11-12 2 16,6-13 2-16,8-9-24 16,3-13-10-16,4-3-25 15,0-12-9-15,-4-7-90 16</inkml:trace>
  <inkml:trace contextRef="#ctx0" brushRef="#br0" timeOffset="58523.82">27139 5106 276 0,'-3'-4'104'0,"10"20"-81"0,3 22 14 0,-3-19-1 15,4 9-6-15,0 6 0 16,6 4-9-16,1 0 0 16,3 5-12-16,0-2-3 0,4 0 0 15,0 0-3-15,-4-4-2 16,0-8-5-16,-3-1 0 16,-1-6-42-16,-3-10-17 15,0-2-87 1</inkml:trace>
  <inkml:trace contextRef="#ctx0" brushRef="#br0" timeOffset="58760.72">27658 5131 324 0,'10'-35'123'0,"-3"32"-95"0,-3 9 3 0,-1-3-4 0,1 10-5 15,0 12 4-15,-4 13-3 16,-4 6-2-16,-3 6-11 15,-7 6-4-15,-11 16 0 0,-10 16-1 16,0-3 2-16,-4-4-6 16,0-2-1-16,4 2-5 15,3 1-1-15,4-10-26 16,10-13-11-16,4-12-16 16,10-12-3-16,8-13-79 15</inkml:trace>
  <inkml:trace contextRef="#ctx0" brushRef="#br0" timeOffset="59153.1">27859 4773 244 0,'7'-28'93'0,"7"9"-72"0,11-9 18 0,-11 15 3 16,11-5-5-16,6 8 1 15,1 1 1-15,0 9 2 0,-4 9-22 16,-3 16 9-16,-8 7 5 16,-6 2-6-16,-11 7-1 15,-7 0-13-15,-11-1-3 16,-3-2-6-16,-4 9-3 0,4-6 0 15,7-3-1-15,7-4-3 16,11-3 2-16,13-6 5 16,8-3 2-16,7-9-5 15,-1-7-2-15,5-3 0 16,-1-3 0-16,-3-3-26 16,-1-3-9-16,-2 6-28 15,-5 0-10-15,1 9-100 16</inkml:trace>
  <inkml:trace contextRef="#ctx0" brushRef="#br0" timeOffset="59453.35">28917 4889 376 0,'4'0'140'0,"-1"7"-109"0,1 5 5 0,-1-3-5 16,1 7-14-16,-4 9-2 0,0 16-6 16,-4 12-1-16,1 13-5 15,3-6-2-15,0 2 0 0,0-8-1 16,0 8 0-16,0 1-31 15,-4-3-14-15,1-7-32 16,-4-12-12-16</inkml:trace>
  <inkml:trace contextRef="#ctx0" brushRef="#br0" timeOffset="59636.36">28713 5275 296 0,'3'-25'110'0,"8"15"-86"0,6 1 5 0,-3 3-3 16,8 0-15-16,6 2-3 16,7 4-5-16,7 0-3 15,1 4 1-15,-4-1 1 0,-4 3 1 16,-3-3-17-16,-4 0-5 16,0 3-119-1</inkml:trace>
  <inkml:trace contextRef="#ctx0" brushRef="#br0" timeOffset="59917.18">29471 4792 344 0,'-3'-28'129'0,"6"25"-100"0,4 6 2 0,-3 6-3 0,3 7-6 15,0 9 4-15,-4 10-5 16,1 5-1-16,-4 23-11 16,0 15-3-16,0 1 0 0,0-4-3 15,0-6-2-15,0-3-3 16,0-3 1-16,0-7-28 16,0-9-13-16,3-12-9 15,1-10-4-15,-1-16-56 16,4-3-65-1,-7-6 56-15</inkml:trace>
  <inkml:trace contextRef="#ctx0" brushRef="#br0" timeOffset="60155.91">29831 4582 344 0,'39'9'129'0,"-18"26"-100"0,4 37 13 0,-11-37 0 15,3 12 0-15,1 6 7 16,0 19-7-16,-4 16-1 16,0 3-23-16,-4 0-10 0,1-4-4 15,-7 1-3-15,-4 0 2 16,-4-13-7-16,0-9 1 16,-3-13-34-16,-3-9-13 15,-4-6-26-15,0-10-10 16,3-6-83-16</inkml:trace>
  <inkml:trace contextRef="#ctx0" brushRef="#br0" timeOffset="61182.11">23823 7812 272 0,'-21'0'104'0,"24"0"-81"0,1 3 27 15,3 0 6-15,7 0-17 0,0 3-2 16,7-3-18-16,8 1-6 16,17-1-8-16,10 0-4 0,7 0 0 15,-6 0-21-15,-8 0-9 16,-10 3-73-16,-7 7-31 15,-18 12 4 1</inkml:trace>
  <inkml:trace contextRef="#ctx0" brushRef="#br0" timeOffset="61348.44">24052 8172 252 0,'-3'13'96'0,"13"-10"-75"0,15 3 19 0,-11-9 2 0,18-3-18 16,7-4-5-16,3-2-12 15,0 2-3 1,-3 4-2-16,-3-3-4 0,-1 9-1 16,-3 0-47-16,-1 6-19 0,8-3-55 15</inkml:trace>
  <inkml:trace contextRef="#ctx0" brushRef="#br0" timeOffset="62003.59">25859 7134 316 0,'3'-19'121'0,"-3"19"-95"0,7-9 14 0,-7 9-3 16,0 0-3-16,0 0 5 16,0 0-9-16,0 0-3 15,-7 9-15-15,-7 13-3 0,-7 4-2 16,-7 2-3-16,-8 0-3 15,1-6-3-15,14 0 1 16,3-6 1-16,4-1 0 0,0-2-3 16,11-1 0-16,-1-2 2 15,15-1 2-15,-1 1 0 16,11-4-1-16,8 3-2 16,-5-6 1-16,-3 4 1 15,15-4 0-15,-5 3 0 16,22 3 0-16,-7-2 0 15,14 11 0-15,11 14 0 16,-8 9 0-16,-10 2 0 16,-7 5 0-16,-11-5 0 15,-6-2 2-15,-12-3 8 16,-6-7 5-16,-4 4 2 16,-7-7 1-16,-4-3-3 0,-3-6-1 15,-7-4-4-15,-7-5-1 16,-11-7-3-16,-10 3-1 15,-11-6-6-15,-3 0 1 16,3 0 0-16,3-6 0 16,1 6-7-16,6-9-3 15,5 5-25-15,2-2-12 16,8 0-25-16,7 0-7 16,7-1-97-1</inkml:trace>
  <inkml:trace contextRef="#ctx0" brushRef="#br0" timeOffset="62238.95">25837 7037 300 0,'-10'-25'112'0,"13"22"-87"0,8 0 18 16,0 0 0-16,10-4-17 15,21 1-2-15,22 3-12 16,6 6-5-16,1-3-4 16,3 9 0-16,-18-2 0 0,-10-1-8 15,0 13-2-15,3 15-45 16,-17 7-20-16,-7-3-76 16</inkml:trace>
  <inkml:trace contextRef="#ctx0" brushRef="#br0" timeOffset="62519.62">26712 7357 308 0,'-3'-22'115'0,"3"22"-89"0,3 0 14 0,-3 0 1 16,4 3-14-16,-1 3-1 15,4 7-6-15,1 25-3 0,-1 2-9 16,3 7 1-16,1 3 4 0,-1-2-5 16,1-5 0-16,3-5-6 15,0-3-4-15,0-7-26 16,-3-9-9-16,-1-1-47 16,1 4-21-1,0-6-36-15</inkml:trace>
  <inkml:trace contextRef="#ctx0" brushRef="#br0" timeOffset="62783.68">27146 7442 292 0,'7'-16'110'0,"-7"16"-86"0,0 0 11 0,0 0-1 15,-3 3-10-15,-1 0 0 16,-10 22 2-16,4-9 3 15,-19 34-15-15,-13 19 3 0,-4 0 3 16,0 3-9-16,4 16-3 16,0 3-5-16,6-10-3 15,8-12-4-15,0 7-2 16,3-7-22-16,4-13-8 16,7-6-11-16,3-15-3 15,8-13-33-15,6-7-14 16,1-5-17-1</inkml:trace>
  <inkml:trace contextRef="#ctx0" brushRef="#br0" timeOffset="63281.76">27372 6843 312 0,'-7'-10'115'0,"7"10"-89"0,0-6 8 0,0 6-4 16,0 0-14-16,0 0-4 15,0 0 6 1,0 0 3-16,11 0-11 0,-4 0 3 0,14 0 3 16,-4 0 1-16,12 9 1 15,-5-2-3-15,1 5 1 16,-4 4 0-16,-7 12-1 16,-3-6-3-16,-11 19 0 15,0-13-5-15,-11 16 1 16,1-10-3-16,-1-5 2 15,1-1-2-15,10-6 2 16,0-3-2-16,21-7 0 16,-4 1-3-16,12-7 1 15,-5-3-2-15,12 0-1 16,-8-3-21-16,7 0-9 16,-7 0-29-16,1 0-13 15,-8 0-47-15,-4 0-22 0,1 0 6 16</inkml:trace>
  <inkml:trace contextRef="#ctx0" brushRef="#br0" timeOffset="64990.06">28268 7131 268 0,'4'-16'101'0,"-1"13"-78"0,1-3 9 16,3 6 0-16,-4 6 0 15,4 7 3-15,0 9-6 16,0 6-3-16,-3 7-14 0,-1-4-5 15,-3 10-1-15,0-1-3 0,-3 4 0 16,-1 6-1-16,1-2-2 16,-1-5 1-1,1-2 1-15,-1-3-10 16,1-7-4-16,-1-6-36 16,1-6-16-16</inkml:trace>
  <inkml:trace contextRef="#ctx0" brushRef="#br0" timeOffset="65266.26">28018 7385 232 0,'-14'10'88'0,"14"-10"-69"0,7 3 11 16,0-3-2-16,7 0 1 15,3 0 5-15,8 0-6 16,3-3-2-16,4-1-14 16,7-2-5-16,7 3-3 0,3-3-2 15,0 6 1-15,-3 0-22 16,-3 0-9-16,-8 0-39 16,-3 6-17-16,-1-3-33 15</inkml:trace>
  <inkml:trace contextRef="#ctx0" brushRef="#br0" timeOffset="65738.08">28790 6968 252 0,'-14'-16'96'0,"14"10"-75"0,4 0 21 0,3 3 3 16,7-4-12-16,7 1-4 15,0 3-4-15,0 0 1 0,18 3-14 16,-7 0 9-16,7 6 5 0,-8 0 1 16,-2 16 2-16,-5-3-10 15,-13 28-1-15,-11 19-7 16,-14-3-1-16,-14-7-6 16,-8 4-1-16,-3-1-1 15,8 1 1-15,6-10-4 16,11-9 0-16,14-3 3 15,18-7 3-15,13-12-2 0,8-7-2 16,0-5 0 0,0-4 1-16,-4-3-23 0,-7 0-11 15,-7 0-34-15,-3 0-13 16,-4 3-98 0</inkml:trace>
  <inkml:trace contextRef="#ctx0" brushRef="#br0" timeOffset="65975.57">29326 7357 316 0,'-14'-9'121'0,"14"9"-95"0,0 0 3 0,0 0-6 16,7 0-4-16,4 9 3 0,3 0-8 15,4 7-1-15,6 3-7 16,1 3-4-16,3 6 1 0,-3 3-2 15,0-2 2-15,-4 5-7 16,-3-9-1-16,-8-3-58 16,1 0-25-16,-11-9-57 31</inkml:trace>
  <inkml:trace contextRef="#ctx0" brushRef="#br0" timeOffset="66176.05">29693 7338 364 0,'-10'10'137'0,"6"-1"-106"0,-6 19-3 0,6-15-8 15,-3 12-9-15,-4 12 1 16,-3 14-4-16,-7 5 0 16,0-6-5-16,-4 7-2 0,1-7 2 15,2-3-9-15,5 0-3 16,6-6-39-16,8-7-19 15,6-3-86 1</inkml:trace>
  <inkml:trace contextRef="#ctx0" brushRef="#br0" timeOffset="66537.2">30554 6827 344 0,'0'-9'129'0,"0"9"-100"0,4 0 4 16,-4 0-4-16,0 9-6 0,0 0 1 16,0 20-2-16,0-7 1 15,-4 40-13-15,1-12-6 0,-4 23 0 16,-1 18-3-16,1-4-1 16,4 1-8-16,-1-6-5 15,1-20-37-15,-1-12-15 16,1-15-101-1</inkml:trace>
  <inkml:trace contextRef="#ctx0" brushRef="#br0" timeOffset="66754.78">30208 7163 312 0,'-7'-10'115'0,"18"16"-89"0,21 1-3 0,-8-4-9 0,8 0-10 15,-7 0-3-15,21 3-3 16,-11 1 1-16,11-1 1 16,-7 0 0-16,6-3 0 0,-6-3-11 15,4 0-3-15,-8 0-39 16,0-3-18-16,-7 0-43 16</inkml:trace>
  <inkml:trace contextRef="#ctx0" brushRef="#br0" timeOffset="67197.95">31122 6883 316 0,'4'-3'118'0,"-4"3"-92"0,3-3 15 0,-3 3 2 16,0 0-9-16,0 0 1 16,-3 0-16-16,3 0-6 15,-7 3-8-15,-1 0-6 0,-2 4 0 16,-1-1 1-16,-3 3 2 15,4-2-3-15,3 8-2 16,0-2 2-16,3 9 0 16,0-6-2-16,8 9 2 15,0-7 1-15,6 7 0 16,1-3 0-16,6 7 0 16,-3-4 0-16,11 6 2 15,-4-6-1-15,8 7-1 16,-5-11 1-16,4 17-1 15,-3-10 8-15,0 13 7 16,-4-6 8-16,-3 8 3 0,-4-8 2 16,-7-4 0-16,-4-2-7 15,-13-1 0-15,-1-9-10 16,-17-4-4-16,3-2-4 16,-10-7-3-16,3 0 1 15,-10-9 1-15,7 0-23 16,-8-6-8-16,12 2-30 15,-1-8-13-15,4 2-30 16,6-3-11-16,5 4-38 16</inkml:trace>
  <inkml:trace contextRef="#ctx0" brushRef="#br0" timeOffset="67380.36">31171 6827 352 0,'32'-9'132'0,"-32"9"-103"0,74 0 3 0,-60 0-4 16,25-4-19-16,-7 1-5 15,17 0-5-15,-13 3 0 16,9 0 1-16,-6 0-36 0,4 0-13 16,-8 0-101-1</inkml:trace>
  <inkml:trace contextRef="#ctx0" brushRef="#br0" timeOffset="68279.35">25386 8658 240 0,'28'-3'90'0,"-7"-3"-70"0,18 3 13 16,-18-4-1-16,0 7-2 15,-3-3 2-15,10-3-4 0,-7 6-3 16,8-3-13 0,-5 0 1-16,12 0 1 0,-8-1-1 15,25-2 2-15,-11 3-2 16,46-10 2-16,-17 4-2 0,63-13 0 15,-28 6 1-15,84-12 4 16,-49 3-6-16,106-3-2 16,-63 6 6-16,126-9 3 15,-91 5-5-15,190 1-3 16,-130 7-6-16,179-7-2 16,-147 6 1-16,130-10 0 15,-141 11-5-15,105-7 1 16,-122 6 0-16,9 6 2 15,-80 4-1-15,10 6-1 16,-56 3-2-16,-18 0 1 16,-35 0 1-16,-25 0 0 15,-17 0-5-15,-18-3 1 16,-11-1-22-16,-21-5-11 0,-3-4-18 16,-21 4-6-16,-1 0-53 15,-10-1-22-15,3 1 6 16</inkml:trace>
  <inkml:trace contextRef="#ctx0" brushRef="#br0" timeOffset="69217.66">26698 9025 280 0,'7'0'104'0,"7"9"-81"0,8 10 12 15,-8-3 0-15,3 3-4 16,8 3 2-16,10 3-12 16,8 0-3-16,6 3-10 0,4-3-5 15,-4 3 0-15,-3-3-2 16,-7 1-1-16,-4 2-10 0,-7-3-4 15,-3 0-20-15,-4-3-5 16,-7-3-53-16,1-4-22 16,-1-2 4-1</inkml:trace>
  <inkml:trace contextRef="#ctx0" brushRef="#br0" timeOffset="69494.61">27492 8871 288 0,'-4'0'107'16,"4"7"-83"-16,-3 2 13 0,3-6-1 0,-4 16-6 16,-3 9 2-16,-7 16-9 15,-3 9-4-15,-8 10-11 16,-3 9 1-16,-4 25 4 0,0 4-7 15,0-4-1-15,4-6-5 16,4 12-1-16,-1-2-10 16,7-10-5-16,4-13-28 15,3-12-11-15,4-16-2 16,4-9-1-16</inkml:trace>
  <inkml:trace contextRef="#ctx0" brushRef="#br0" timeOffset="69869.72">28208 8655 228 0,'-18'-16'85'0,"11"23"-66"0,-3 2 16 0,6-6 4 0,-3 13-10 16,-3 6-2-16,-4 6 2 15,-4 13 4-15,-3 25-18 16,0 18-4-16,-1 1-3 0,5 0-2 15,3 9-1-15,7 3-3 16,3 0 1-16,8-15-4 16,6-13-2-16,4-10-9 15,4-6-5-15,0-18-33 16,3-7-15-16,0-3-70 16</inkml:trace>
  <inkml:trace contextRef="#ctx0" brushRef="#br0" timeOffset="70139.87">28243 9053 316 0,'4'16'121'0,"7"6"-95"0,3 15 3 0,-4-24-8 16,8 15-12-16,7 4-3 16,3-1-1-16,11 3-1 0,-1 1-2 15,5 3-2-15,-4-4 1 0,-4-6-17 16,-7-3-6-16,-3-3-40 16,-4-3-15-16,-3-6-44 15</inkml:trace>
  <inkml:trace contextRef="#ctx0" brushRef="#br0" timeOffset="70362.39">28751 9053 324 0,'-7'19'123'0,"4"6"-95"0,-4 19-2 15,3-25-5-15,-3 9-6 0,-3 19 0 16,-5 13-3-1,-2 15 0-15,-4 3-7 0,-4-2-1 0,0-1 0 16,1 3-5-16,2 4 1 16,5-7-29-16,3-6-10 15,3-16-47-15,11-12-18 16,4-16-13 0</inkml:trace>
  <inkml:trace contextRef="#ctx0" brushRef="#br0" timeOffset="70722.34">28998 8784 228 0,'22'-19'88'16,"-5"9"-69"-16,11-5 22 0,-14 5 6 0,8-2-5 15,2-1 0-15,5 1-4 16,-1 5 1-16,-4 7-21 16,-6 10 5-16,-7 9 4 0,-11 6 0 15,-7 9 2-15,-4 7-10 16,-3 6-1-16,3 0-9 16,4 0-3-16,4-6-1 15,3-7 1-15,3-2-5 16,8-7-1-16,3-3-2 15,11-7 0-15,3-5 2 0,4-7 2 16,3-3-23-16,0 0-8 16,1-3-39-16,-5 0-14 15,1-1-96 1</inkml:trace>
  <inkml:trace contextRef="#ctx0" brushRef="#br0" timeOffset="71089.21">30046 8784 296 0,'-3'-19'112'0,"6"16"-87"0,4 3 13 0,-3 3 1 0,3 3-10 16,-4 7 0-16,1 9-12 16,-4 12-5-16,0 16-7 15,0 13 1-15,0 0 0 0,-4-1-2 16,4-2-3-16,0-1 0 15,-3 1-1-15,-1-4-36 0,1-5-15 16,-4-14-45-16,3-9-17 16,-6-6-6-1</inkml:trace>
  <inkml:trace contextRef="#ctx0" brushRef="#br0" timeOffset="71269.85">29753 9122 288 0,'14'-22'107'0,"11"16"-83"0,17 0-3 0,-17 3-4 16,10 3-11-16,4 0 2 15,4 3-5-15,-5 0-2 0,1 0 0 16,0 0-6-16,0 0-1 0,0-3-83 16,-1 0-77-1,-2-6 45 1</inkml:trace>
  <inkml:trace contextRef="#ctx0" brushRef="#br0" timeOffset="71493.17">30519 8765 348 0,'0'-3'132'0,"3"6"-103"0,4 3 14 15,0-3 1-15,-3 13-18 16,0 3-5-16,-1 12-10 15,-3 19-5-15,0 7-3 0,0 2-3 0,4 1 3 16,-1-4-4-16,4-9 0 16,0 3-32-16,0-9-15 15,0-6-31-15,0-7-11 16,0-3-47 0</inkml:trace>
  <inkml:trace contextRef="#ctx0" brushRef="#br0" timeOffset="71776.06">30762 8689 272 0,'18'-31'104'0,"0"41"-81"0,13 5 25 0,-13-5 4 0,7 8-1 15,3 8 2-15,4 2-5 16,-4 19 0-16,-4 12-27 15,-2 13-3-15,-5 1-3 0,-6-1-6 16,-8 0-3-16,-3 3-3 16,-7-6-3-16,-3 3 1 15,-1-19-1-15,-3-2-29 16,0-14-13-16,3-9-18 16,1-2-8-16,-1-11-10 15,4-2-3-15,4-7-53 16</inkml:trace>
  <inkml:trace contextRef="#ctx0" brushRef="#br0" timeOffset="73189.69">29612 6404 260 0,'-35'-29'99'0,"7"20"-77"0,-22-3 7 0,26 2-1 16,-15 7-13-16,-7-3-1 16,-3 3-6-16,-1 3 0 15,-10 3-5-15,-10-3-4 0,-8 9 0 16,0 4 1-16,1-4 2 16,-4 0-1-16,-8-2-1 0,-9 2 1 15,2-3-1 1,5 1 6-16,-12-1 6 0,-9 0 5 15,-1 4 2-15,3-4-6 16,-6 10 0 0,-15-4-6-16,8 7 1 0,-8 3-7 15,-10-3-1-15,-3 0 0 16,6-7 2-16,-14 1-3 16,1 5 0-16,6 4 1 15,-10 10 0-15,3-1-3 16,7 4 2-16,4 8 7 15,0 1 6-15,11 3-6 16,10 10-3-16,3 2-2 16,-3 14-1-16,0-4 0 15,15-4 0-15,9-2 0 16,-2 12 0-16,-1 16 0 0,0 3 0 16,7-3 0-16,11 6 0 15,-7 41-3-15,17-6 2 16,18-6 3-16,15 5 1 15,9 10 1-15,15-6 2 16,11-9 3-16,10 12 5 16,10-4-4-16,12-2 0 15,17-7-6-15,21 17-1 16,10-11-1-16,4-15 1 16,18 3-2-16,32 4-1 15,3-7 1-15,28-13 1 16,14-9 1-16,15-12 1 0,13 6-5 15,12 2-1-15,9-5 1 16,12-10 2-16,3-12-2 16,7-13 0-16,0-9 3 15,21-10 1-15,-7-9-1 16,17-9-2-16,5-13 1 16,-5-3 1-16,19-4-1 15,-15-2-1-15,4 3 1 16,-15 0 1-16,-6-4-1 15,-8 1 2-15,-10-7-4 16,-10 0 0-16,3-9 1 16,-25-12 2-16,11-14-1 15,-22-5-1-15,-10-7-2 16,-7-12 1-16,-25-22 1 0,-3-22 2 16,0-4-3-16,-14-30 0 15,-15-7 1-15,-13-16 2 16,-8-15-6-16,-21 15 1 15,-24-27-1-15,-36 5-1 16,-39-28 4-16,-28 7 0 16,-38-16-4-16,-54 15 1 15,-24 1 2-15,-50 9 1 16,-27 12-2-16,-15-3 0 16,-32 20-3-16,0 18 1 15,-6-4-10-15,-8 11-6 0,32 33-6 16,-4 20-1-16,32 21-12 15,25 26-2-15,21 18-100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21:09:28.86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3902 597 268 0,'0'-10'101'0,"3"4"-78"0,1 0 13 15,-4 6 0-15,0 0-6 16,0 0 2-16,3 0-1 16,4 6 1-16,-7 0-17 15,4 13 4-15,-4 13 2 0,-4 27-5 16,4 16 1-16,-3-3-4 16,-4 1 2-16,0 18-4 15,0-1-1-15,3-5-4 0,-3-6-1 16,4-17-3-16,3-12 1 15,0-6-2-15,10-6 2 16,1-13 2-16,6-9 4 16,15-7-2-16,14-9-2 15,7-12 0-15,3-1-1 16,1 4-2-16,-8-1 1 16,11 1-4-16,-7 3 0 15,-4 6 1-15,-3 0 0 16,-7 0-42-16,-4 0-19 15,1 0-38-15,-12-10-15 16,1 1-45 0</inkml:trace>
  <inkml:trace contextRef="#ctx0" brushRef="#br0" timeOffset="479.47">5182 719 248 0,'4'-25'93'0,"-4"9"-72"0,-4 1 9 0,4 5-1 16,0 1 0-16,-3-7 2 16,-1 4 6-16,-3 2 1 15,0 1-20-15,-10-1 7 0,-15 4 3 16,-7 0-4-16,0 12-2 16,-7 10-6-16,0 9-2 15,8 28-6-15,-12 19 0 16,15 0-3-16,10 7 2 15,11 15 2-15,11 0 5 16,10-6-2-16,7-10 3 16,18-21-6-16,24-7-1 0,7-16-4 15,8-18-3-15,-11-7 2 16,7-9 2-16,-7-9-4 16,4-7-1-16,-12-6-35 15,-6 3-15-15,-3 1-51 16,-12-4-23-16,-6 12-48 15</inkml:trace>
  <inkml:trace contextRef="#ctx0" brushRef="#br0" timeOffset="797.77">5539 540 344 0,'0'-28'129'0,"7"19"-100"0,0 6 18 0,0 3 0 16,3 3-8-16,4 12 0 16,1 7-11-16,-1 19-3 15,0 16-14-15,-4 24 0 0,5 1 2 16,-8 2-7-16,0 4-1 15,0 0-5-15,0 0-1 16,3-10-17-16,1-15-5 16,-1-13-29-16,-2-6-11 0,2-22-33 15,-3-10-15 1,4-12-31-16</inkml:trace>
  <inkml:trace contextRef="#ctx0" brushRef="#br0" timeOffset="1321.88">5570 553 252 0,'-3'-6'93'0,"6"-1"-72"0,1-5 9 0,-1 6 2 15,1 2-5-15,-1-5 4 16,1 3 0-16,-4 6 1 16,4-3-17-1,-1-4 9-15,1-2 3 0,-1 3-3 0,1 3-2 16,-1-7-4-16,4-2-1 16,4-1-7-16,6 4-4 15,-2-7 1-15,-1 7 2 16,7-1-4-16,4 20-1 15,6-1 0-15,12 7 2 16,6 12-3-16,7 6 0 16,-6 10 5-16,3 10 5 15,-4 18-1-15,-7 3 3 16,-6-6 1-16,-1 0-1 0,-17-6-5 16,-4-4-4-16,-7 4-3 15,-11 6 0-15,-6-16 0 16,-8 0 3-16,-10-15-3 15,-14-10-2 1,-8-3-3-16,1-12 1 0,3-4 1 16,4-9 0-16,6-6-22 15,8 3-10-15,3-7-20 16,8 4-5-16,6-6-40 16,8-1-15-16,10 4-53 15</inkml:trace>
  <inkml:trace contextRef="#ctx0" brushRef="#br0" timeOffset="1655.3">6576 622 368 0,'-21'0'137'0,"21"0"-106"0,-4 3 10 0,8-3 0 16,3 3-16-16,7 3-3 0,3-2-10 15,8 2-3-15,7-3-5 16,0-3-1-16,10 6 1 0,11-3-2 15,-7 7-2-15,0-1 1 16,-4 4-1-16,-7 2-60 16,-7 1-26-16,-6 3-89 15</inkml:trace>
  <inkml:trace contextRef="#ctx0" brushRef="#br0" timeOffset="1885.39">6664 1020 372 0,'-21'31'140'0,"21"-21"-109"0,7 2 13 0,0-5 1 15,4-1-19 1,10-3-5-16,10-3-6 0,26-3-2 16,3-10-7-16,7 1-4 0,-11 2-1 15,-3-8-4-15,-10 8 2 16,-8 7-39-16,-10-3-15 15,-8 3-57-15,8 0-21 16,-11-10-5 0</inkml:trace>
  <inkml:trace contextRef="#ctx0" brushRef="#br0" timeOffset="3272.6">7645 634 244 0,'-21'4'93'0,"10"-4"-72"0,-7 0 18 0,11 0 3 15,0 0-7-15,0 0 2 16,4 0-10-16,3 0-4 15,0 0-13-15,10-10 7 0,8-2 3 16,7-4-2-16,13-3 0 16,15 0-4-16,14-6-1 15,-7 6-1-15,4 10 0 16,-15 3 2-16,-3 12 4 16,-7 13 3-16,-11 6 2 15,-10 13-4-15,-15 18 1 16,-10 16-11-16,-10-3-3 15,-15 3-2-15,-4-9 0 0,1 6-2 16,3 0-2-16,8 0 1 16,3-6-1-16,14-13-3 15,14-10 2-15,14 1 3 16,11-16 1-16,3-12-1 16,4-7 1-16,3-6-2 15,4-6-1-15,3-4 1 16,-3 1-1-16,-7 6-9 15,-4-7-4-15,-7 4-44 16,-3 6-20-16,-7 0-51 16,-1 0-19-16,-3 0-6 15</inkml:trace>
  <inkml:trace contextRef="#ctx0" brushRef="#br0" timeOffset="3800.87">8745 1023 288 0,'4'-15'110'0,"-1"5"-86"0,1-2 11 0,-1 8 1 0,-3-5-5 16,-3 3 4-16,-1 3-6 15,-6-4-3-15,-4 7-14 16,0 0 3-16,-4 7 5 0,0 2-2 16,-6 4 1-16,2 9-4 15,-2-7 1-15,-1 13-9 16,4 10-2-16,0 3-3 16,7 3-2-16,7 0 1 15,7-10-1-15,10-6 2 16,4-18 1-16,7-7 1 15,4-16 0-15,3-5-2 16,4-8-2-16,0-5 5 16,-4 3 4-16,-7 0 4 15,-3 9 4-15,-8-3 0 0,-2 9-1 16,-1 4-8 0,-7 9-3-16,0 3-3 0,3 6-2 15,4 7 1-15,4 3 1 16,3 6-1-1,7 0 2-15,0 3-2 0,0-3-1 16,1 1-17-16,-5-14-6 16,1-3-38-16,-4 1-15 15,-3-10-42-15,-1-3-18 16,-6-7-18 0</inkml:trace>
  <inkml:trace contextRef="#ctx0" brushRef="#br0" timeOffset="4234.39">8802 406 324 0,'0'-10'123'0,"7"1"-95"0,0-10 18 16,0 13 1-16,4-10-10 15,6-3-2-15,1 0-8 16,3 4-3-16,0-7-13 16,0 12 2-16,4 1 1 0,0 9 1 15,-1 16 4-15,1 9-5 16,-4 9 2-16,-3 4-3 16,-7 3 2-16,-4 2-4 0,-4-8 1 15,-3-1-5 1,-3 1-2-16,-1-7-2 0,1-3-3 15,-1 7 1-15,0-4-1 16,4 0-3-16,8 0 2 16,2-3 3-16,8-9 1 15,10-7-1-15,11-9 1 16,7-9-2-16,-1 0-1 16,-6 2 1-16,-7-2-1 15,-7 3-40-15,-11 2-18 16,-7-2-47-16,-7 6-22 15,-4 10-53 1</inkml:trace>
  <inkml:trace contextRef="#ctx0" brushRef="#br0" timeOffset="5408.17">4791 3171 232 0,'-4'6'88'0,"1"-3"-69"0,3 4 11 0,0-7 1 0,3 0-2 16,1 0 3-16,-4 3-4 16,3 0-3-16,1 0-13 15,-1 0 6-15,1 0 4 0,-1 1-5 16,1-1 1-16,-1 0-7 15,-3-3-1-15,4-6-2 16,-1-4 0-16,-3 1 4 16,0-10 3-16,0 3-6 15,0 7-1-15,0-1 5 16,-3 1 1-16,-1 9-5 16,1 9-1-16,-4 1-4 0,0 9-3 15,3-1 0-15,1 1-1 16,3-6 0-16,0 6 0 15,0-13 0 1,0-3 2-16,3-3-1 0,4-3 2 16,0-13 2-16,0 1 4 15,0-4 5-15,1 0 1 16,-1 3-2-16,-7 7 2 16,0-1-4-16,-4 10-1 15,1 10-6-15,-5-1-3 16,5 7-3-16,-1-4 1 15,4-2-23-15,4-4-10 16,3-6-17-16,0-6-7 16,0-4-28-16,0 1-10 0,4 3-61 15</inkml:trace>
  <inkml:trace contextRef="#ctx0" brushRef="#br0" timeOffset="5931.44">4858 2619 280 0,'-11'-6'104'0,"11"3"-81"0,0 3 23 0,0 0 3 15,4 0-6-15,-1-10 1 16,1 4-9-16,3-3-4 15,7-1-17-15,4 1 2 0,-1-1 4 16,4-5 0-16,8 2 0 16,2 7-6-16,5-3-4 15,-12-4-1-15,5 10 1 16,-5 3-1-16,-6 3 2 16,3 10-2-16,-7-4 2 15,-7 10-2-15,0 6 2 16,-3 19-4-16,-4 0-2 15,0 3-2-15,-7 9 0 16,0-3-2-16,0-9 2 16,-4 3-2-16,-3-6-1 15,7-3 1-15,3 3-1 16,4-7-3-16,7-3 2 0,8-6 1 16,-1-3 0-16,0-12 0 15,3-4 2-15,5-9-1 16,-1 0 2-16,0-7-2 15,0-2-1-15,-3 2-2 16,-8 1 1-16,4 0-30 16,-3-1-14-16,0 1-39 15,-1-1-15-15,1 4-31 16,6 3-77 0</inkml:trace>
  <inkml:trace contextRef="#ctx0" brushRef="#br0" timeOffset="6395.93">5606 2836 252 0,'-4'-16'93'0,"8"-3"-72"0,-1 0 16 0,1 7 2 15,-1-1-1-15,-3-6 2 16,0 7-5-16,-3 2 1 0,-1 4-20 16,-6 6 6-16,-5 16 2 0,-2 6-6 15,-4 9-3-15,7 0-6 16,-8 4-1-16,12-7-5 16,3 4 0-16,7-11-3 15,10-2-1-15,8-6 1 16,0-4 2-1,3-9 1-15,0-9 1 0,0-1 2 16,-3-2 1-16,-4 2 5 16,0 1 5-16,-7 3 0 15,0 6-1-15,-3 3-8 16,3 6-3-16,0 4-3 16,0-1 1-16,0 1-2 15,3 3-1-15,1-7-2 16,0 0 1-16,-1-2-19 0,1 2-9 15,-1-9-29-15,-3 0-11 16,0 0-35-16,1-9-13 16,2-4-26-1</inkml:trace>
  <inkml:trace contextRef="#ctx0" brushRef="#br0" timeOffset="6921.78">5630 2321 312 0,'-7'0'118'0,"7"0"-92"0,0 0 6 16,0 0-2-16,7-6-4 0,7 3 2 15,1-7-4-15,-1-5-3 16,3 5-11-16,4 1 7 0,1 0 3 15,-1 2 3-15,0 14 1 16,-7 5-5-16,-3 10 1 16,-4 6-7-16,-7-6 0 15,0 6-6-15,-4-6 1 16,4 0-5-16,0-6-2 16,4-7 0-16,3 1-1 15,7-1 0-15,7-9 2 16,4 10-1-16,7-10-1 15,-11 0 1-15,3-10-1 16,-2 10 0-16,-8 0 0 16,-4 0-20-16,-3-3-9 15,-7 3-36-15,0 0-16 16,-3 0-41-16,-1 3-16 0</inkml:trace>
  <inkml:trace contextRef="#ctx0" brushRef="#br0" timeOffset="7688.86">5902 2014 220 0,'0'-6'85'0,"4"3"-66"0,-1 3 3 0,-3 0-3 15,0 0-1-15,0 0 1 16,0 0 3-16,0 0 1 0,0 0-12 16,0 0 4-16,-3 0 5 0,-1 0-5 15,0 0 2-15,-3 0-8 16,4 0-1-16,3 0-4 15,0 0-1-15,0 0-1 16,0 0-2-16,0 0 1 16,0 0-1-16,0 0 2 15,0 0 1-15,0 0 5 16,0 0 3-16,0 0-2 16,0 0 2-16,-4 0 0 15,1 0 3-15,-1 0-5 16,1 3-1-16,-1 3-4 15,1-6-1-15,-1 3 3 16,4 3 3-16,-3-6-2 16,3 4-2-16,-4 2 0 0,1 3 1 15,-4 4 3-15,-4 15 2 16,-3 19 1-16,0 13 0 16,-4 18-4-16,-7 4 0 15,-6 27-5-15,-8 7-2 16,4-3 0-16,-4-16-1 15,7 7 0-15,7-16 0 16,8-16-3-16,10-10 0 16,0-11-1-16,0-14 0 15,-4-5-39-15,7-17-19 16,-3-5-61-16,4-10-26 16,-1-7 12-16</inkml:trace>
  <inkml:trace contextRef="#ctx0" brushRef="#br0" timeOffset="8423.73">1764 6388 272 0,'-35'19'104'0,"31"-16"-81"0,1 6 18 0,6-5 4 16,8-1-6-1,3-3 1-15,10-3-2 0,5-7-2 16,6-12-19-16,32-25 10 0,21-34 3 16,15-10 2-16,34-25 1 15,29-25-10-15,3-1-3 16,18-11-12-16,-10-1-5 15,-5 19-2-15,-13 23-1 16,-32 14 0-16,-32 20 2 16,-13 12-12-16,-15 13-3 15,-18 9-71-15,-10 6-29 16,3 7-86 0</inkml:trace>
  <inkml:trace contextRef="#ctx0" brushRef="#br0" timeOffset="9309.86">10689 3729 248 0,'4'-22'93'0,"-1"13"-72"0,-3-1 22 15,0 7 8-15,0 3-7 0,-3-6-1 16,-1 6-9-16,1 6-1 16,-1-6-19-16,1 3 3 0,3 1 1 15,0-1-4-15,3 0 0 16,4-3-4-16,0-3-1 15,0-4-1-15,0-2 0 16,0-4-2-16,0 1-1 16,-3-1 1-16,-4 4 3 15,0-7 2-15,0 13 3 16,-4 3-5-16,-3 3-3 16,0 7-3-16,0 8 0 15,0 1-2-15,0 3-1 16,0-6 1-16,4 3-1 15,-1-7 0-15,1 4 0 0,3-4 0 16,0-2 0-16,0-4 0 16,0 0 2-16,0-2-3 15,0-1-2-15,0-3-69 16,-4 0-29-16,8-7-97 16</inkml:trace>
  <inkml:trace contextRef="#ctx0" brushRef="#br0" timeOffset="9745.07">10876 3071 344 0,'0'-7'129'0,"4"7"-100"0,6-9 9 0,-3 0-1 15,4-1-6-15,3-2 4 16,4-1-4-16,3-9-1 16,7 10-17-16,7 2 3 0,8-5 2 15,3 15-2-15,-4 0 1 16,0 15-3-16,-14-2-1 16,-6 18 1-16,-12 7 2 15,-10 18-5-15,-10 10-1 16,-12 0-6-16,-2-3-3 15,-8-1 0-15,4 7-1 16,3-3 0-16,7 0 2 0,4-6-3 16,11-7 0-16,3-9 1 15,14-16 0-15,11-6 0 16,10-13 0-16,7-9 0 16,-3-9 0-16,-4-4 0 15,-7-2 2-15,-6 5-32 16,-5 1-12-16,-3-1-54 15,1 4-21-15,-1 3-76 16</inkml:trace>
  <inkml:trace contextRef="#ctx0" brushRef="#br0" timeOffset="10178.98">11688 3356 336 0,'-8'-22'126'0,"5"16"-98"0,-4 3 17 0,3 0 1 15,-3 3-7-15,0 3-1 16,-3 3-8-16,-4 6-4 16,-4 1-14-16,0 12-3 0,1 0 1 15,-1 3-6-15,4 1-2 0,7 5-1 16,3-6 1-16,4-6-3 15,7-6-2 1,4-7 4-16,7-9 3 0,3-6 3 16,3-6 3-16,-2-4 6 15,-1 0 4-15,-4 4-4 16,-2-1 1-16,-5 7-6 16,-6 3 1-16,-4 6-9 15,0 6-2-15,0 1 1 16,0 8 1-16,3 8-4 15,4-4 1-15,4 9-2 16,-1-3-2-16,5-3-24 16,-1-6-11-16,0-10-24 0,0-9-11 15,-4-12-29-15,1-7-12 16,-4 3-37 0</inkml:trace>
  <inkml:trace contextRef="#ctx0" brushRef="#br0" timeOffset="10629.84">11737 2845 264 0,'-11'-9'101'0,"8"9"-78"0,-1 0 22 0,4 0 4 0,0 0-9 15,7-4 2-15,7-2-7 16,8 0 1-16,2-4-20 16,5 1 2-16,-1-4 0 0,0 10 7 15,-3 6 5-15,-4 10-3 16,-4 0-2-16,-6 9-7 15,-4 3-3-15,-7 6-7 16,0-3 0-16,0-6-3 16,0-3 0-16,0-3-3 15,4-4-2-15,6-6 1 16,4-2 1-16,4-4-1 16,3 0-1-16,-3 0 1 15,-1 0-1-15,-6 0-9 0,-4 0-4 16,0 3-51-16,-3 0-22 15,-1 3-293 1,4-6 203 0</inkml:trace>
  <inkml:trace contextRef="#ctx0" brushRef="#br0" timeOffset="11140.8">11384 2525 220 0,'7'-12'85'0,"-3"-4"-66"0,-4 10 12 0,0 6 3 15,0 0-3-15,0 0 2 16,0 6-1-16,0 10 2 16,-4-1-18-16,1 17 11 0,-8 24 5 15,-7 16-7-15,-6 10-5 16,-12 27-9-16,-6 23-5 16,-4 6-3-16,-3 28 0 15,10-9-4-15,4-13 0 16,7-9 1-16,6-22 2 15,8-19-32-15,7-25-14 16,4-22-69-16,6-22-29 16,4-15 12-16</inkml:trace>
  <inkml:trace contextRef="#ctx0" brushRef="#br0" timeOffset="12025.35">7017 6256 204 0,'-7'-18'77'0,"7"-1"-60"0,7 0 17 0,3 10 6 16,-3-1-6-16,0 1 3 15,1 2-1-15,2 4 2 16,1 6-21-16,-1 4 8 0,1 2 3 15,-1 1 0-15,5-1 1 16,9 0-3-16,19 1-1 16,31-10-1-16,17-13 0 0,36-24-9 15,29-14-4 1,31-11-2-16,24-26-1 16,22-31-2-16,-11 6-1 15,4 3-3-15,-25 4-2 0,-35 11 1 16,-35 17 1-16,-29 22-3 15,-32 21-2-15,-20 19-58 16,-18 13-26-16,-15 6-99 16,-10-3-59-1,-10-6 113-15</inkml:trace>
  <inkml:trace contextRef="#ctx0" brushRef="#br0" timeOffset="12928.31">12051 2566 184 0,'0'0'71'0,"3"0"-55"0,1 0 11 0,-4 0 0 0,0 0-2 16,3-10 2-16,-3 10 2 15,4 0 2-15,-4 0-16 16,0-6 6-16,0 6 3 0,0 0 3 16,0 0 1-16,-4 0-7 15,1 6 0-15,-4 4-3 16,-4-1 0-16,1 20-3 16,-4 5-1-16,0 7-6 15,-8 6-3-15,-2 3-5 16,-8-6 0-16,-3 0 0 15,-8 0 2-15,1-7-1 0,3-5-1 16,7-4-2-16,8-6 1 16,10-10-8-16,14-5-4 15,14-7-53-15,10-7-21 16,-2-2-73 0</inkml:trace>
  <inkml:trace contextRef="#ctx0" brushRef="#br0" timeOffset="14789.03">12675 4309 260 0,'-35'3'96'0,"28"0"-75"0,-4 4 23 0,8-7 5 0,-1 3-13 16,4 0-3-16,4 3 0 15,3 1 4-15,7 2-20 16,11-6 2-16,3 3 1 0,7-2 0 16,4-1 0-16,0 0-6 15,7-3-1-15,7 0-8 16,7-3-1-16,0 0-2 15,0 3 1-15,-11 0-4 16,-7 0 0-16,-10 3-32 16,-11 0-13-16,-10 6-59 15,-8 1-22-15,-10-1-27 16</inkml:trace>
  <inkml:trace contextRef="#ctx0" brushRef="#br0" timeOffset="15018.44">12809 4783 324 0,'0'18'121'0,"11"-18"-95"0,10 0 18 0,-7 0 0 16,4-3-15-16,7-6-2 16,10-7-12-16,-7 7-2 15,29-7-7-15,-1-3-4 0,-3 4-1 0,-11 5-1 16,-7 1 2-16,-6 3-17 15,-5 2-4 1,-6 4-46-16,-4 0-20 16,0 0-66-16</inkml:trace>
  <inkml:trace contextRef="#ctx0" brushRef="#br0" timeOffset="16049.65">14958 3541 212 0,'-35'3'82'0,"24"0"-64"16,-7 4 18-16,15-7 4 0,-4 0-6 16,0 0 3-16,0 0-6 15,3-7 1-15,1 1-18 16,3 0 3-16,7-4 1 0,7-5-2 16,10 2 3-16,15-3 1 15,18-2 0-15,-1 8-3 16,1 4 0-16,3 6-1 15,-1 9 0-15,-2 7 0 16,-11 3 0-16,-14 22-2 16,-15 15-1-16,-17 13-3 15,-10-3 1-15,-8 0-8 16,-7-4-2-16,-6 4 3 0,-1 0 5 16,4-3-5-16,6-7 0 15,8-6-4-15,11-9-1 16,10-13 1-16,10-9 0 15,8-9 0-15,3-7 2 16,8-6-1-16,2-4 2 16,1 1-2-16,-7 3-1 15,-4 3-30-15,-7 0-13 16,1 0-49-16,-5 0-18 16</inkml:trace>
  <inkml:trace contextRef="#ctx0" brushRef="#br0" timeOffset="16438.4">15879 3322 292 0,'-8'-19'110'0,"5"16"-86"0,-4 6 9 0,3 3-3 15,-3 0-3-15,0 10 3 16,-3 6-3-16,-4 6-2 16,-1 10-13-1,1 12 1-15,-3 22 1 0,-1 10-1 0,4 5 2 16,3-2-8-16,8 6-4 15,3 3-2-15,7-9 1 16,7-13-1-16,7-16-1 16,7-12-2-16,8-13 1 15,2-12-17-15,1-9-8 16,-7-10-46-16,-4-10-21 16,-3-5-59-1</inkml:trace>
  <inkml:trace contextRef="#ctx0" brushRef="#br0" timeOffset="16936.38">16281 3597 280 0,'0'-25'107'0,"0"16"-83"0,-4 0 15 0,1 2 1 15,-4 4-9-15,-4 6-1 16,-10 4-8-16,-4 8-1 16,-7 13-12-16,-3 19 1 0,0 4 3 15,3-4-5-15,7 3 0 16,11-6-2-16,7-13-1 15,11 4-1-15,6-13 2 16,8-7-1-16,3-5 2 16,4-10 0-16,0-10 1 15,-1-5 4-15,-3-14 3 16,-3 7 3-16,-4 0 1 16,-3 0-2-16,-11 22 0 15,3 10-7 1,-3 6-6-16,4 2-3 15,-1 4 0-15,4 0-1 16,4 0 0-16,0-3 0 16,-1 0-14-16,1-3-5 0,-1-7-41 15,1 7-18-15,-1-13-55 16,12 3-85 0</inkml:trace>
  <inkml:trace contextRef="#ctx0" brushRef="#br0" timeOffset="17154.16">16475 3808 348 0,'-14'6'132'0,"17"0"-103"0,8 0 10 0,-1-6-4 16,11 0-14-1,8-3 1-15,2-3-13 0,1-3-3 16,0-1-4-16,0 1-2 0,-4-1 3 15,0 1-20-15,-3 9-6 16,-4 0-45-16,-3 0-21 16,3 9-58-1</inkml:trace>
  <inkml:trace contextRef="#ctx0" brushRef="#br0" timeOffset="17520.06">17004 3387 280 0,'0'-12'104'0,"0"9"-81"0,3 6 14 15,1-3-1-15,3 0 1 16,0 12 4-16,4-2 0 16,-1 9 2-16,1 6-24 15,-1 12 7-15,1 20 2 0,0 15-7 16,-4 6-1-16,3-12-12 16,1 3-5-16,-1-3-2 15,-3-3-1-15,0-10-3 0,1 0 2 16,-1-12-10-1,0-10-3-15,-4-6-37 16,1-9-17-16,-4-6-33 16,0-4-14-16,-7-12-26 15</inkml:trace>
  <inkml:trace contextRef="#ctx0" brushRef="#br0" timeOffset="17805.08">17240 3152 288 0,'-7'-9'107'0,"21"18"-83"0,7 19 26 0,-6-9 8 0,9 19-5 16,8 6 2-16,7 3-5 16,3 6 1-16,-3 16-28 15,0 16 0-15,-4 3-1 0,-14-4-10 16,-7-9-2-16,-14-6-6 15,-7 0-3-15,-10-6 0 16,-8 0-1-16,-3-13-29 16,3-9-10-16,4-10-36 15,3-6-15-15,4-6-87 16,7-10-49 0,4-2 108-16</inkml:trace>
  <inkml:trace contextRef="#ctx0" brushRef="#br0" timeOffset="20733.57">15162 4667 208 0,'-10'-3'79'0,"10"-4"-61"0,-4 7 12 0,4 0 4 15,0 0-9-15,0 0-2 16,0 0 0-16,4 0 2 16,3 0-13-16,3 7 4 0,1-4 2 15,3 6-4-15,4-3 2 0,3 4 0 16,0-4-1-16,7 3-3 15,8-2-2-15,9-1-4 16,12 0 1-16,3 1 0 16,3-4 1-16,-3 0 0 15,7 0 0-15,15 0 0 16,13 0 0-16,4-3 4 16,13-3 5-16,26-3-9 15,3-4-4-15,14-2-1 16,11-1 0-16,4-2 1 15,20-1 0-15,-10 0 0 16,17 7 0-16,1 6-5 16,0-4 1-16,-1 7 0 15,-6-9 2-15,17 3-1 16,-14-1-1-16,14-5 1 0,-7-1-1 16,-3-2 0-16,3 2 0 15,-18 1-3-15,4-7 2 16,-7 9 1-16,-18 1 0 15,-17 0 0-15,-7 5 2 16,-19-2-1-16,-16 3-1 16,-4 0 1-16,-25 0-1 15,-21 3 2-15,-18 0 1 16,-10-3-4-16,-8 0-1 16,-10-4-19-16,-3 1-9 15,-8 3-13-15,-6 0-6 0,-4 0-28 16,-4 3-14-1,-3 3-46 1</inkml:trace>
  <inkml:trace contextRef="#ctx0" brushRef="#br0" timeOffset="22222.3">16715 5338 264 0,'-14'-10'101'0,"6"4"-78"0,-2 6 17 16,10-3 3-16,-4 3-12 16,4 0-1-16,0 0-4 15,7-6-1-15,8-4-14 16,9-9 4-16,19 1 5 0,20-8 2 15,4 5 4-15,0 2-5 16,-7 6-3-16,-7 13-2 16,-7 16 3-16,-11 9 0 15,-10 6 3-15,-15 10-8 16,-10 6-1-16,-7 6-5 0,-10 16 0 16,-12 3-3-16,-2-6 2 15,-1-6-2-15,4-10 0 16,7-6-3-16,6-10 1 15,15 1-2-15,11-10-1 16,10-6 1-16,7-4-1 16,8-8 0-16,-1-4 0 15,0 0-3-15,1-3 2 16,-5 0-12-16,-2-3-7 16,-8 0-44-16,0 0-21 15,-3-1-58-15,3-2-24 16,-4-9 23-1</inkml:trace>
  <inkml:trace contextRef="#ctx0" brushRef="#br0" timeOffset="22700.75">17674 5551 288 0,'0'-16'110'0,"0"13"-86"0,0-6 16 16,0 2 0-16,0 1-7 16,0 0 1-16,0 0 0 0,-3-1 4 15,-1 4-21 1,-3 3 2-16,-4 3-1 0,-3 7-4 0,-7 5 0 16,0 10-8-16,-4 13-2 15,1 6-2-15,6-6-2 16,4-1-2-16,10-2 1 15,8-7 1 1,6-9 0-16,8-7 2 0,0-9 3 16,3 4 0-16,0-14 0 15,-3-5 1-15,-1-10 3 16,-3-3 2-16,1 0 1 16,-5 3-2-16,1 9 1 15,-4-2-6-15,0 11-3 16,-4 8 3-16,1 5 1 15,-1 7-5-15,1-4 0 16,0 10-1-16,3-3 0 0,0 0-3 16,0-4 2-16,0-2-21 15,0-4-8-15,0-2-38 16,0-4-14-16,-4-3-25 16,-3 0-11-16,7-3-22 15</inkml:trace>
  <inkml:trace contextRef="#ctx0" brushRef="#br0" timeOffset="23165.59">17731 5071 244 0,'0'-28'93'0,"3"19"-72"0,1-1 16 0,-1 1 4 16,1 9 2-16,-1-10 4 15,4 4-3-15,0 0-3 16,0-1-22-16,4 1 2 0,7 0 2 16,3 0-1-16,7 3 1 15,4 3-3-15,3 0-3 16,-3 6-1-16,0 3 0 15,-8 10-4-15,-3 6 0 16,-6 10-5-16,-8 5-2 16,-7 1-2-16,-7-3 0 15,-1-1 2-15,-2-5 2 0,3-7-1 16,0-3-1-16,3-7-3 16,8 1-2-16,3-3 1 15,7-4-1-15,4-3 0 16,-1-3 2-16,1-3-1 15,0-3-1-15,-1-3-2 16,-3 0-1-16,-3 0-45 16,-4-1-20-16,0 4-51 15,7-9-124 1</inkml:trace>
  <inkml:trace contextRef="#ctx0" brushRef="#br0" timeOffset="24876.92">18034 3569 236 0,'4'-15'88'0,"3"8"-69"0,0-2 17 0,-4 3 3 16,4 2-6-16,-3 4 1 15,3 4 0-15,0 5 2 16,0 13-20 0,-4 22 2-16,1 9 2 0,0 7-5 0,-4-10 2 15,0 6-8-15,0-5-3 16,0 2-3-16,3-6-3 16,1-6 1-16,-1-7 1 15,1-6-3-15,3-6-2 16,-4-6-34-16,1-7-12 15,-4-9-33-15,0 0-14 16,-7-3-36 0</inkml:trace>
  <inkml:trace contextRef="#ctx0" brushRef="#br0" timeOffset="25106.59">17865 3858 288 0,'-4'6'107'0,"11"-3"-83"0,11 7 10 16,-8-10 0-16,12 9-8 16,9-9 2-16,5 0-10 15,2 0-3-15,5-9-8 16,3 9-5-16,-1-4-1 0,1 4-1 16,-7 0 0-16,-4 0-36 15,-6 4-13-15,-8-4-32 16,-4 9-13-16,1-9-20 15</inkml:trace>
  <inkml:trace contextRef="#ctx0" brushRef="#br0" timeOffset="25672.16">18634 3751 208 0,'3'-12'79'0,"4"2"-61"0,0-6 8 0,-3 7 1 16,3 0-10-16,0-1 1 15,0 1 0-15,-3-1 1 16,-1 1-10-16,1 3 8 0,-1-1 5 0,-3 4 4 16,0-3 2-16,-3 3-2 15,-1 3-1-15,-3 0-6 16,-4 3-1-16,1 6-6 15,-4 7-2-15,-7 9-2 16,-1 10 0-16,-2 5-4 16,-1 1-1-16,4 0-1 15,7-6-2-15,7 2 1 16,7-6-1-16,7-2-3 16,7-10 2-16,4-4 1 15,3-5 2-15,0-7 1 16,0-6 3-16,4-13 1 15,-1 3 3-15,1-9 4 16,-4-6 1-16,-7-3 0 16,1 0 1-16,-5-1-4 15,-3 7 0-15,0 6-7 0,-3 26 1 16,-4-1-1 0,3 9-3-16,8 7-1 15,-4 4 0-15,3-1-1 16,5 3-3-16,-1-9 2 15,3 6 1-15,1-6 2 16,0-4-34-16,-4-2-13 16,0 2-29-16,0-5-11 15,-3-7-42-15,-1 0-20 16,-3-3 30 0</inkml:trace>
  <inkml:trace contextRef="#ctx0" brushRef="#br0" timeOffset="25988.5">19389 3074 288 0,'-4'-19'110'0,"4"6"-86"0,0 4 20 15,0 3 2-15,0 3-7 16,-3 0 2-16,-4 6-10 0,-8 9-4 15,-6 23-15 1,-3 31-1-16,-5 9 0 0,1 16 2 0,3 18 3 16,8 4-9-16,3-3-2 15,7-16-3-15,7-12-2 16,7-7 1-16,7-12-1 16,3-10-5-16,5-12-1 15,-1-13-37-15,0-12-14 16,-3-7-28-16,-1-9-10 15,1-6-50 1</inkml:trace>
  <inkml:trace contextRef="#ctx0" brushRef="#br0" timeOffset="26455.04">19636 3554 272 0,'3'-22'104'0,"1"12"-81"0,-4-2 23 15,0 12 3-15,-4-10-11 16,-3 10 0-16,-3 10-10 16,-8-1-3-16,-3 7-14 15,0 12-2-15,-1 6-2 0,1 20 1 16,4-4 2-16,10-9-5 15,3 3-1-15,8-13-4 16,6-6-1-16,4-9 5 16,4-10 2-16,-1-12 0 0,5-7 1 15,-1-15 0-15,0-13 3 16,-3-3 1-16,-4 7 3 16,-4-1 2-16,-3 4-1 15,-3 8-3-15,-4 11 0 16,-4 9-7-16,1 9-1 15,-1 9-2-15,1 13-2 16,-1 19-2-16,4 0 1 16,0 0 1-16,7 0 2 15,0-3-6-15,4-7-1 16,0-6-38-16,3-3-14 16,0-9-39-16,3-7-17 15,5-9-50 1</inkml:trace>
  <inkml:trace contextRef="#ctx0" brushRef="#br0" timeOffset="26671.46">19858 3641 300 0,'0'0'112'0,"10"0"-87"0,8 0 9 15,-4 0-1-15,7 0-15 16,4-6-2-16,0 3-12 15,-1-3-2-15,1 3-2 16,0-4 0-16,-8 4 2 0,1 3-25 16,-4 0-12-16,-3 3-200 15,10 7 94 1</inkml:trace>
  <inkml:trace contextRef="#ctx0" brushRef="#br0" timeOffset="27181.04">19964 3459 328 0,'0'0'123'0,"0"4"-95"0,0 5 16 0,3 0 0 16,-3 1-13-16,0 9-1 15,0-1-15-15,0 17-6 16,0-1-6-16,0 17-3 0,0-7 1 15,0-4-1-15,4-2 0 16,-1-7-14-16,1-3-5 16,-1-2-30-16,4-8-13 15,-3-5-63 1,3 3-58-16,-3-10 64 16</inkml:trace>
  <inkml:trace contextRef="#ctx0" brushRef="#br0" timeOffset="27597.66">20302 3343 288 0,'4'-9'107'0,"-1"6"-83"0,4 0 15 0,1 3 1 16,-1 3 0-16,0 9 5 15,0 1-11-15,0 18-3 16,-4-2-18-16,-3 11 3 0,0 14 2 16,0 18-10-16,4-3-2 15,-1-10-4-15,4-9-2 16,0-2-2-16,1-11 1 16,-1-5-23-16,0-7-12 15,0-7-30-15,-4-5-13 16,-3-4-79-1</inkml:trace>
  <inkml:trace contextRef="#ctx0" brushRef="#br0" timeOffset="27908.52">20514 3021 348 0,'11'15'129'0,"-1"-2"-100"0,4 12 18 16,-7-6 3-16,4 12-4 15,3 32 3-15,4-4-10 16,3 7-4-16,0 9-19 0,-3 19-3 0,-4 7-2 16,-4-10-6-16,-10-16-1 15,-10-6-2-15,-4-9 1 16,0-4-2-16,-4-9 2 15,4-9-35-15,0-10-16 16,3-9-24-16,4-7-8 16,0-2-50-16,7-1-19 15,4-6 22 1</inkml:trace>
  <inkml:trace contextRef="#ctx0" brushRef="#br0" timeOffset="29471.47">15177 3121 216 0,'-25'-6'82'0,"14"6"-64"0,-3 0 13 16,11 0 3-16,-1 0-3 16,1 0 2-16,3 0-3 15,3 0-1-15,8-10-16 16,6 1 3-16,4-1 4 0,8-5-2 16,9-7-1-16,22-6-3 15,22-4 1-15,2 10-2 0,-3 7 2 16,1 11-4-16,-5 8 1 15,-6 14-7-15,-15 7-1 16,-10 10 0-16,-14 12 0 16,-8 9-2-16,-2-2-2 15,-5-10-2-15,4-10 1 16,1-9-6-16,-1-6-3 16,-4-10-34-16,-2-5-16 15,-5-8-29-15,-3-5-12 16,-10-4-27-1</inkml:trace>
  <inkml:trace contextRef="#ctx0" brushRef="#br0" timeOffset="29920.46">15050 3055 240 0,'-15'-6'90'0,"15"3"-70"0,4-1 10 0,3 1 2 15,4-3-3-15,-1-3 3 16,8-4-2-1,-1-3-1-15,8-2-16 0,3-17 1 0,8-2 2 16,13-14 1-16,25 1 1 16,18 3 2-16,14 0 0 15,31 9-3-15,11 10 0 16,15 9-7-16,6 13-4 16,-10 12 5-16,-11 16 3 15,-3 13-5-15,-18 9-1 16,-22 0-2-16,-16 0-1 15,-15-4-3-15,-14 4-2 16,-14-9 1-16,-11-7-1 16,-11 0-44-16,-6-6-18 15,-4 0-18-15,-7 0-5 0,4-3-71 32</inkml:trace>
  <inkml:trace contextRef="#ctx0" brushRef="#br0" timeOffset="30703.95">18373 3121 312 0,'7'-16'115'0,"0"7"-89"0,7-10 12 0,-7 13-1 16,4-1-11-16,-1-11-1 16,4-1-12-16,7-3-3 15,8-3-6-15,6-10-1 0,7-2 3 16,25-10-1-16,18 6 0 16,7 0 5-16,-4 10 4 15,7 3-7-15,4 18-4 16,-7 10 6-16,-11 10 6 15,-14 15-3-15,-11 6 1 16,-13 3-6-16,-12-8-2 16,-6 8-2-16,-7-3-3 15,-4-9-13-15,-4-3-4 16,1-3-44-16,-1-7-20 16,1-6-64-1,3-3-56-15,0-3 80 16</inkml:trace>
  <inkml:trace contextRef="#ctx0" brushRef="#br0" timeOffset="31138.04">18394 2933 244 0,'-14'0'90'0,"24"0"-70"0,8 0 17 0,-7 0 2 16,6-7-6-16,4-2 1 15,8-7-2-15,2-12 0 16,1 0-17-16,7-16 4 0,17 0 2 15,22-3-3-15,14 9 0 16,3 1-6-16,28-4-2 16,8 13-4-16,-4 6 1 15,14 13-4-15,-3 12 0 16,-15 9-1-16,-14 4-2 16,-6 18 1-16,-8 4 1 0,-7 12 1 15,-14-3 3-15,-14-3-3 16,-7-3-2-16,-11-16-16 15,-6 3-7-15,-8-3-49 16,-7-6-19-16,-3 0-74 16</inkml:trace>
  <inkml:trace contextRef="#ctx0" brushRef="#br0" timeOffset="31725.77">21918 4334 324 0,'-14'3'121'0,"14"4"-95"0,4 5 16 0,3-5 1 15,3-1-20-15,4 3-4 16,11-3-12-16,14-2-3 16,14-4-2-16,10 0-13 0,-6 0-2 15,-8 6-54-15,-10-3-20 16,-14 13-55-1</inkml:trace>
  <inkml:trace contextRef="#ctx0" brushRef="#br0" timeOffset="31877.14">22073 4685 288 0,'-7'10'110'0,"14"-7"-86"0,11 0 9 0,0-6-3 0,13-3-12 15,15-4-3-15,4 4-11 16,-1-3-2-16,-3 6-92 15,-7-4-40-15,3 4 11 16,4-3 9-16</inkml:trace>
  <inkml:trace contextRef="#ctx0" brushRef="#br0" timeOffset="32637.9">23432 3137 264 0,'-8'-22'99'0,"8"18"-77"0,0-2 18 0,0 6 2 15,0 0-9-15,4-3 0 16,3 3-5-16,4 0-3 16,10-6-13-16,18 6 6 0,17 6 4 15,8 3 0-15,3 13-1 16,0 10 0 0,7 12-1-16,-4 6 0 0,-10 0 0 15,-21-3-9-15,-21 6-2 16,-22 10-1-16,-14 9 2 15,-10 0-5-15,-7 4-3 16,-7-17-1-16,-1 1 1 16,5-13-6-16,9 0 1 15,12-7-1-15,13-5 2 16,15-4 1-16,10-6 1 16,11-6 0-16,3-9 0 15,7-7 0-15,4-3 0 16,0-3 0-16,0 0 2 0,-7-4-58 15,-1 4-27-15,-2-3-115 16,-8 3-54 0,-7 0 125-16</inkml:trace>
  <inkml:trace contextRef="#ctx0" brushRef="#br0" timeOffset="33041.87">24666 3632 340 0,'-3'-25'129'0,"3"15"-100"0,-7-2 11 0,3 9 0 15,-6 0-11-15,-8 6-2 16,-7 6-9-16,-7 7-1 16,-3 18-10-16,0 4 0 0,3 3 0 15,4-1-3-15,7-2-1 16,7-3-1-16,10-10-2 15,8 3 1-15,6-19 1 16,11 1 3-16,11-10 2 16,10-10 3-16,1-8 4 15,-4-8 5-15,-8-2 5 16,-6 6-6-16,-7 7-3 16,-8 8-4-16,-3 14-2 15,-3 5-5-15,-1 7-1 16,4 0-6-16,4 3 0 0,3-3 1 15,0-1 3-15,0 4-20 16,0-6-7-16,-3 0-33 16,0-4-15-16,-1 1-34 15,1-4-14-15,-1 1-28 16</inkml:trace>
  <inkml:trace contextRef="#ctx0" brushRef="#br0" timeOffset="33359.06">25072 3654 224 0,'-18'0'85'0,"18"3"-66"0,0 0 23 0,0-3 8 15,4 3-4-15,3 0 2 16,3 1-9-16,15-4-1 16,7-4-22-16,7 1 4 0,7-3 1 15,3 0-11-15,4 3-3 16,0-1-5-16,0 4-2 16,-4 4 1-16,-3-1-1 15,-4 0-33-15,-3 0-13 16,-4 0-30-16,1 0-10 15,-1 0-53-15</inkml:trace>
  <inkml:trace contextRef="#ctx0" brushRef="#br0" timeOffset="33777.85">25788 3105 316 0,'4'-9'121'0,"10"6"-95"0,3-7 11 0,-3 4 0 16,15 0-3-16,13 3 1 15,11 3-1-15,0 6 1 16,-4 6-19-16,-6 23 11 0,-8 12 3 15,-14 6-4-15,-14 13-1 16,-18-6-10-16,-17 5-4 16,-11 4-6-16,1 13-4 15,2-13 0-15,8-6 1 16,7-10-1-16,17-9 2 16,19-7-2-16,20-8 2 15,14-1-2-15,8-9-1 16,3-7 1-16,7-5 1 15,0-1-3-15,0-6 0 0,-11 0-30 16,-10-6-12-16,-7 2-40 16,-11 1-15-16</inkml:trace>
  <inkml:trace contextRef="#ctx0" brushRef="#br0" timeOffset="34575.98">27344 3309 236 0,'3'-19'88'0,"4"3"-69"0,4-9 28 0,-4 13 8 16,0-4-9-16,0 1 0 15,0 5-11-15,0 7-4 16,0 12-17-16,-3 20 4 0,-1 8 5 15,-3 10-10-15,4 3-4 16,-1 7-6-16,4 2 0 0,8 14-2 16,-1-11-1-16,3 7-2 15,1-22 1-15,0-9-34 16,-4 0-17-16,-4-17-31 16,-3-5-10-16,-10-10-48 15</inkml:trace>
  <inkml:trace contextRef="#ctx0" brushRef="#br0" timeOffset="34775">27143 3541 280 0,'-18'-6'104'0,"25"9"-81"0,11 6 9 0,-4-2-2 15,11-4-12 1,10 3-3-16,25-6-4 0,10 0-2 15,1 0-5-15,-4 3-3 0,-7-3 0 16,-11 0-26-16,1 0-10 16,-8 3-103-1</inkml:trace>
  <inkml:trace contextRef="#ctx0" brushRef="#br0" timeOffset="35206.55">28268 3469 256 0,'11'-22'96'0,"-1"16"-75"0,4-19 17 16,-3 9 1-16,0-9-6 15,3 3 1-15,-4-13-2 16,-3 7 0-16,-7 6-17 16,-7 10 6-16,-7 5 3 0,-7 23-8 15,-4 3-2-15,-6 15-6 16,-1 4-3-16,-4 6 0 15,5 3 1-15,6 3-1 16,11 7 0-16,10-14-1 16,11 8 0-16,8-14 0 15,6-18 2-15,3-10-1 16,8-15 0-16,11-13 1 0,-1-6 3 16,0-3 2-16,-7 0 1 15,-3 0-2-15,-7 12 1 16,-7-3-4-16,-4 10 1 15,-4 6-5-15,-6 9 0 16,3 10-1-16,0 2-2 16,0 17 1-16,4 2 1 15,-1 4-10-15,1-6-2 16,-1-7-41-16,1-6-19 16,-1 0-28-16,-3-6-10 15,1-16-49 1</inkml:trace>
  <inkml:trace contextRef="#ctx0" brushRef="#br0" timeOffset="35608.39">28476 2566 280 0,'-7'0'107'0,"11"-6"-83"0,-1 2 15 16,4 4 1-16,0-6-2 16,4 6 4-16,7 0-8 15,3 0-3-15,7 6-17 16,7-2 2-16,8 2 4 0,13 13-2 0,8 9 1 16,-1 16 5-1,-7 6 2-15,-13 3-7 0,-15 1-4 16,-17-7-2-16,-15-3 1 15,-7-7-7-15,-3-2-4 16,4-13-5-16,6 0 1 16,11-10 1-16,14 1 0 15,11-4 0-15,4 0 2 16,2-2-1-16,1-4-1 16,-4 0-4-16,-3-3 0 15,0 0-49-15,-4 0-21 16,0 0-43-16,4 6-16 15,-4-3-28 1</inkml:trace>
  <inkml:trace contextRef="#ctx0" brushRef="#br0" timeOffset="36180.31">29221 3450 296 0,'-11'0'110'0,"15"0"-86"0,3 3 13 0,0-3 2 0,7 0-6 16,10 0 1-16,15 0-11 15,11-3-1-15,6 0-13 16,-14 0-1-16,22 0 2 0,6 3-4 15,1 0-1-15,0 0-2 16,-8 0 0-16,-10 0-2 16,-7 0-1-16,-11-7-24 15,-3 7-9-15,-11 0-36 16,-7-3-16-16,-10-3-61 16</inkml:trace>
  <inkml:trace contextRef="#ctx0" brushRef="#br0" timeOffset="36480.26">29626 3086 284 0,'-17'-15'107'0,"20"15"-83"0,-3 3 19 0,4-3 6 16,-1 3-7-16,1 16 0 15,3 6-10-15,-4 12-5 16,1 11-15-16,-1 2-1 0,1 3 2 0,-1 0-5 16,1 1-2-16,0-1-6 15,-1 3 0-15,1 1-2 16,-1-4 0 0,-3-9-29-16,0-3-14 0,0-13-19 15,-3-6-6-15,3 3-184 31,10-19 123-31</inkml:trace>
  <inkml:trace contextRef="#ctx0" brushRef="#br0" timeOffset="37816.94">23382 4729 200 0,'-14'0'74'0,"14"0"-58"0,0 0 18 0,0 0 4 16,4 0-7-16,3-3-1 15,3 0-1-15,4 0-1 0,7-3-15 16,15-4 5-16,13 1 5 0,15-4-3 16,6 4 0-16,4 0-7 15,18-1 0-15,21 4-2 16,0 6 3-1,10-3-5-15,25 3-1 16,1-7 0-16,34-2 2 0,8 3-3 16,34-7 1-16,12-2-3 15,24 2 2-15,32-3-4 16,10 1-2-16,18 2 2 16,21 4 2-16,21-1-2 15,8 1 0-15,-1-1-3 16,-3 4-1-16,7 3 1 15,0 0 0-15,-32 3 0 16,-14 3 2-16,-14 0-3 16,-24 7 0-16,-22-4 1 0,-25 3 2 15,-42-6-39-15,-21 4-14 16,-28-7-48-16,-25 0-17 16,-28 3-25-1</inkml:trace>
  <inkml:trace contextRef="#ctx0" brushRef="#br0" timeOffset="40741.82">30621 3441 256 0,'21'-10'96'0,"-14"4"-75"0,4 3 10 16,-4 0-2-16,0 0-4 16,0-1 2-16,-3 1-4 15,-1 0 0-15,1 0-12 16,3 0 2-16,-4 0 1 0,1 3 1 15,-1-10 1-15,1-2 0 16,-4 2 3-16,-7 1 0 16,-4 6 1-16,-6-3-7 15,-5 6 0-15,-6 9-4 16,-11 0 0-16,-6 13-5 16,-12-3-1-16,1 6-1 0,-1 3 1 15,8 4-2-15,6 9-1 16,12-1 1-16,6 4 1 15,14 3-1-15,11-6-1 16,15-6 3-16,13-7 0 16,14-6-1-16,4-10 1 15,0-12 2-15,0-9 4 16,-4-13-2-16,0-6 1 16,-3-1-5-16,-4 1 0 15,-6-6 1-15,-8-1 2 16,-4 1-1-16,-2-1 0 15,-5 7-3-15,-3-3 1 16,0 6 2-16,-7 21 2 16,-3 8-1-16,3 5-6 15,0 7 0-15,3 6 0 16,4 12 0-16,7 7 0 16,8 6 0-16,2-6 0 15,1-7 2-15,0-9-10 16,-4 0-2-16,-4-12-52 15,-2-13-24-15,-1 0-119 16</inkml:trace>
  <inkml:trace contextRef="#ctx0" brushRef="#br0" timeOffset="50470.75">26469 5266 284 0,'-39'-16'107'0,"29"13"-83"0,-1 3 6 0,11-3-1 0,0 3-5 16,0 0 1-16,3 0 5 15,8 0 6-15,7-4-19 16,10-2 6-16,11-3 1 15,7-4-1-15,3 4-2 0,4 6-5 16,10 6 0-16,4 9-3 16,0 7 2-16,-3 6-6 15,-11 0-1-15,-11 10 2 16,-17-4 1-16,-18 7 1 16,-21 9 2-16,-14 12-7 15,-8 1-4-15,-2 6-2 16,2-10 1-16,5-2-3 15,6-7 0-15,4-10 1 16,10 1 0-16,8-4 2 0,6-12 1 16,11-9-1-16,14-4-2 15,15 1 3-15,6-10 0 16,-3 0-4-16,-4 0 1 16,-6 0-27-16,-5 0-9 15,-2 0-42-15,-8 0-17 16,0 0-98-1</inkml:trace>
  <inkml:trace contextRef="#ctx0" brushRef="#br0" timeOffset="50995.81">27647 5632 284 0,'4'-25'107'0,"-1"13"-83"0,1-4 17 16,-1 7 2-16,-3-1-10 15,0 1-2-15,0-1-2 16,-3 4 1-16,-4 3-16 15,-4 6 3-15,-10 7 1 0,-14 18-8 16,-4 9-3-16,0 4-4 0,0-3 0 16,8 6 0-16,9-10 1 15,8-6-2-15,7 1-2 16,14-11 7-16,11-5 3 16,7-7-1-16,3-6 0 15,4-6 1-15,-1-7 4 16,-2-5 3-16,-5-11 2 15,-3 7-4-15,1 1-1 16,-8 2-6-16,-4 6-3 16,1 7 2-16,-4 12 0 15,-4 7-3-15,1 6-3 16,-1 2 0-16,1 1 1 16,3 4-3-16,0-5-2 15,0-2-3-15,4 0-1 16,-1-6-29-16,1-4-14 15,-4-6-34-15,0-3-14 0,0-3-87 16</inkml:trace>
  <inkml:trace contextRef="#ctx0" brushRef="#br0" timeOffset="51460.77">27799 4927 268 0,'-21'-13'101'0,"17"7"-78"0,1 6 24 0,3 0 5 16,0 0-12-16,0 0-1 16,0 0-7-16,7-3 0 15,3-3-18 1,4 3 5-16,8-4 2 0,9 1-5 0,12 0 1 15,6 6-6-15,-3 3 1 16,0 3-1-16,-7 7 1 16,-4 5 2-16,-10 8 4 15,-8 5 1-15,-6 10 1 16,-8-4-5-16,-6 7 1 16,-4 0-7-16,-7-6-1 15,0-4-2-15,-4-2-1 0,4-7-6 16,7-3-1-16,7-10 1 15,7 7 2-15,7-6 2 16,7-1 1-16,4-3 0 16,6-2 0-16,1-1-2 15,7-3-2-15,-4 0-2 16,-6-3 1-16,-5 0-32 16,-6 0-15-16,-4 0-36 15,-3 0-14-15,-1 3-105 16</inkml:trace>
  <inkml:trace contextRef="#ctx0" brushRef="#br0" timeOffset="52428.94">22535 8272 288 0,'-7'-3'107'0,"14"3"-83"0,8 0 19 0,2 0 3 16,8-6-7-16,14 6 0 16,10 0-9-16,4-3-4 15,3-3-14-15,4 6-1 0,11-3 2 16,7 3-7-16,-1 0-1 15,-10 0-3-15,-7 0 1 16,-7 3-4-16,-11-3-2 16,-10 9-38-16,-11 0-15 15,-10 7-58-15,-4 0-25 16,-14 3 10 0</inkml:trace>
  <inkml:trace contextRef="#ctx0" brushRef="#br0" timeOffset="52638.28">22871 8577 312 0,'-4'9'115'0,"11"-6"-89"0,7 0 12 16,-3-3-1-16,6-6-9 16,8 0-2-16,10-4-10 15,11-2-5-15,7-4-6 16,4 7-6-16,-4 6 0 0,-8-4-10 15,-6 7-3-15,-3 0-48 16,-5 7-19-16,5-4-63 16</inkml:trace>
  <inkml:trace contextRef="#ctx0" brushRef="#br0" timeOffset="55652.46">25414 7799 196 0,'4'-3'74'0,"-4"0"-58"0,3-4 14 0,1 4 3 16,-1 0-8-16,4-3 0 16,0 0-8-16,0-1 0 0,0-2-10 15,1 6 2-15,-1-3 4 0,0-4-1 16,0 7 3-16,0-3 1 16,-4-1 2-1,-3 1-1-15,0 0-1 0,-3 0-2 16,-4-1 1-16,-4 4-6 15,-3 3-1-15,-4 0-2 16,1 3 1-16,-1 4-2 16,-3-1 0-16,-4 3-1 15,-3 7 2-15,-4 3-1 16,-7 3 2-16,-6 3-2 16,-1 6 0-16,0 7-1 15,0 6 0-15,14 0-5 16,8-4-1-16,9 1 3 15,12-6 1-15,13-7 0 0,15-6-2 16,10-3 3-16,8-10 2 16,-4-9 0-16,-1 0 0 15,-2-9-3-15,-5-13 1 16,1-7 0-16,-4-5 1 16,1-1-2-16,-5 1 1 15,-3 0-2-15,-3 2-1 16,-7 1 1-16,-4 3-1 15,0 6 6-15,-4 6 4 16,-3 7-8-16,0 9 0 16,0 6-2-16,0 6 2 15,0 4-1-15,4 6-1 16,3 6 1-16,4 7 1 0,3-1-3 16,3 1 0-16,4-1 1 15,1-2 0-15,2-7 0 16,-3-7 2-16,1 1-10 15,-5-12-4-15,-3-7-41 16,-3-7-15-16,-4-12-55 16,-3 7-23-16,-8-7 21 15</inkml:trace>
  <inkml:trace contextRef="#ctx0" brushRef="#br0" timeOffset="56192.04">25605 7006 228 0,'-11'-19'85'0,"11"13"-66"0,4-4 16 0,-1 1 4 0,4 6-8 16,0-4 2-16,7-2-4 16,4 0 0-16,3-1-16 15,4 1 8-15,3 3 2 16,4 2 0-16,3 4-2 0,4 4-5 15,0 5 0-15,-4 13 8 16,-10 19 5-16,-15 12-7 16,-10 0 0-16,-7 4-9 15,-7-7 0-15,0-3-4 16,0-6 0-16,0-4-8 16,7-2-2-16,7-4 0 15,3-9 0-15,18-6 5 16,15-7 2-16,13-3 0 15,7 1-1-15,-3-1-3 0,-7-3-2 16,-7 0 1-16,-7 0-1 16,-7 1-3-16,-8-4 0 15,-3 6-45-15,-3-3-20 16,-1-3-36-16,-3 0-15 16</inkml:trace>
  <inkml:trace contextRef="#ctx0" brushRef="#br0" timeOffset="58070.38">27164 7605 208 0,'-4'-25'77'0,"4"12"-60"0,0-6 17 0,0 10 4 0,0-4-3 16,0-2 2-16,4-4-5 15,-1 9 0-15,1-2-18 16,-1 2 3-16,1 7 1 0,3 10 3 16,0 11 4-16,0 17-2 15,0 15-2-15,-3 0-5 16,3 10-2-16,0-4-8 15,-4 7-4-15,4 0-1 16,1-1-1-16,-1-5 2 16,0-7 1-16,0-9-4 15,0-7 1-15,-4-9-20 16,1-6-7-16,-4-3-35 16,-4-10-15-16,-3-6-83 15</inkml:trace>
  <inkml:trace contextRef="#ctx0" brushRef="#br0" timeOffset="58298.76">26864 7893 264 0,'-14'3'101'0,"17"-3"-78"0,5 0 13 0,6 0 0 0,10 0-6 16,15-3 2-1,14-3-12-15,0 6-2 0,3 0-10 16,1 0-5-16,-4 0 0 0,0 6-2 16,-7-3-1-16,-4-3-37 15,-3 6-15-15,-1-2-95 16</inkml:trace>
  <inkml:trace contextRef="#ctx0" brushRef="#br0" timeOffset="58926.16">27682 7401 244 0,'-10'-13'93'0,"10"10"-72"0,3 3 18 0,-3 0 3 16,7-3-5-16,1-6 1 15,2 2-2-15,4-2 3 16,4 6-22-16,10-7 4 0,11 1 2 16,14 3-6-16,3-1 1 15,1 4-2-15,-4 3 2 16,-4 7-1-16,-3 2 1 16,-7 4 0-16,-8-4 0 15,-9 10 0-15,-12 6 0 16,-6 0-7-16,-8 6-2 15,-6 1-5-15,-8-1-3 0,-3 0 2 16,0-2 0-16,-1-1-6 16,1-3 0-16,7-3 1 15,4-3 1-15,6-1 1 16,4-2 2-16,11 0-3 16,3-1-2-16,3-2 2 15,5 3 2-15,-1-1 0 16,3 4-1-16,1 0 1 15,3 3-1-15,-3 3 0 16,0 3 0-16,-8 7 2 16,-6-1 1-16,-4 1-4 15,-7-1-1-15,-4-2 1 0,-3-7 0 16,-3-7 3-16,-4 1 3 16,-7 0-2-16,-1-10-2 15,-6 7 0-15,-4-6-1 16,-6-1 0-16,-5-3 0 15,4 0-5-15,8-2-1 16,6-1-33-16,18-3-62 16,7 0 7-1,11-3-39-15,6-7-12 16,4-2 15 0</inkml:trace>
  <inkml:trace contextRef="#ctx0" brushRef="#br0" timeOffset="59406.04">28914 7783 248 0,'7'-9'93'0,"-7"9"-72"0,7-13 22 15,-7 13 6-15,0-9-4 16,0 6 0-16,-4-13-9 15,-6 4-3-15,-4-4-18 16,-4 3 4-16,-10 4 2 0,3 9-7 16,-3 6-3-16,0 7-6 15,-1 6-2-15,5 3-1 0,6-4-2 16,4 1 1-16,3 6 1 16,4 10-3-1,7-1-2-15,7-6 4 0,7-6 1 16,4-9 4-16,7-10 1 15,7-9 3-15,-8-4 1 16,-3 1 3-16,8-4 2 16,-8-2-3-16,3 5 2 15,-6 1-6-15,-4 0-3 16,-3 9-3-16,-4 0 0 16,0 9-2-16,0 7 2 15,4 2-4-15,-1 8 0 16,4-1 1-16,0 0 0 15,4-3-7-15,0-4 0 16,-4-5-43-16,0-4-19 16,0-5-36-16,0-4-12 15,0-4-41 1</inkml:trace>
  <inkml:trace contextRef="#ctx0" brushRef="#br0" timeOffset="59663.04">29196 7739 356 0,'-4'0'132'0,"4"0"-103"0,14-6 10 0,-3 3-2 16,3-3-12-16,11 3-2 15,0-1-13-15,-4 1-4 16,14 0-4-16,-7 0 1 0,4 0 0 15,-4 3-4-15,0 0-1 16,-6 0-35-16,-1 0-12 16,-4 0-29-16,1 0-11 15,-4 0-47 1</inkml:trace>
  <inkml:trace contextRef="#ctx0" brushRef="#br0" timeOffset="60337.13">29743 7297 224 0,'-4'-6'85'0,"4"6"-66"0,0-3 16 16,0 3 6-16,0 0-2 15,0 0 1-15,0 0 1 16,0 0-1-16,0 0-22 15,0 0 5-15,0 0 1 0,0 0-6 16,4-3 0-16,-4 3-7 16,7-3 1-16,-4 0-3 15,4-1 2-15,0 1 0 16,0 0 1-16,1 0 0 16,-1 0 0-16,0 0-2 15,0 0-1-15,0-4-3 16,0 7 1-16,0-3-2 0,0-3 2 15,0 6-4-15,4-3-2 16,-4-4 6-16,10 7 3 16,-3-3-5-16,8-3-1 15,-5 6-4-15,8 0-1 16,-4 0 1-16,0 0 2 16,0 6-1-16,1 7 2 15,-5 3 0-15,1 12 1 16,-4-3 2-16,-7 28 1 15,-4-6 1-15,-10 16 0 16,4-7 2-16,-15 4 1 16,4-13-8-16,-14 9-1 15,3-15-2-15,-7 12 2 16,-10 7-1-16,10-13-1 0,8-9 1 16,13-16-1-16,1-4 0 15,17-5 2-15,0-4-1 16,24-9 2-16,-6 7-2 15,14-7 2-15,-7 0-4 16,14 0 0-16,-8 0 1 16,8 0 2-16,-3 0-8 15,-12 0-1-15,-6 0-29 16,-4 0-12-16,-3 0-28 16,-11 0-10-16,0 0-22 15,-4 0-10-15,-3 0-29 16</inkml:trace>
  <inkml:trace contextRef="#ctx0" brushRef="#br0" timeOffset="61297.29">25407 8702 212 0,'-35'-6'79'0,"24"-1"-61"0,-6 4 8 0,10 3 1 0,-1 0-7 16,-2 0 0-16,-4 0 2 16,0 0 3-1,0 0-13-15,3 3 13 0,0 1 5 0,4-1-4 16,4 0-1-16,3 0-3 15,7 3-2-15,7-3 1 16,7 1-1-16,7-1-5 16,18-3 1-16,14-3-3 15,14-1 2-15,4-2-2 16,7 3 2-16,27-3 1 16,12-4-1-16,17 4-1 15,28-6 1-15,18 2-4 16,-17-2-1-16,-43 2-4 15,98-5 1-15,-55 2-2 0,101-3 2 16,-73 4-4 0,112-4 0-16,-91 4-3 15,120-7-1-15,-103 9 1 16,96 7 2-16,-99-3-1 0,45 15-1 16,-77 1-2-16,-7-1 1 15,-49 4 1-15,-7-7 2 16,-33 0-1-16,-16-6 2 15,-19 0-4-15,-20-9 0 16,-8 3-26-16,-17-4-9 16,-4 1-20-16,-11-1-7 15,-3 7-43-15,-7-3-20 16,0 6-28-16</inkml:trace>
  <inkml:trace contextRef="#ctx0" brushRef="#br0" timeOffset="62002.72">27284 9270 280 0,'-21'-13'107'0,"14"10"-83"0,0 3 19 0,7-3 3 0,0 3-18 16,0-3-3-1,0 3-4-15,7-7 1 0,3 1-12 16,4-3 5-16,15 2 3 0,13-2 5 15,11 3 3-15,7-1-5 16,0 7-2-16,-4 7 0 16,1 5 0-16,-8 7 1 15,-10 6 2-15,-14 7-3 16,-15 15 0-16,-10 9-6 16,-10 4-3-16,-12 2-5 15,-13-5-4-15,-7-1 0 16,-8-6-1-16,4 0 0 15,4-2 2-15,10-5-3 16,8-2 0-16,13-6 1 0,18-4 0 16,18-9 0-1,14-6 2-15,7-7-1 0,6-9-1 16,5-6 1-16,6-4-1 16,-6 1 0-16,-8-4 2 15,-10-2-32-15,-7 5-12 16,-4 1-36-16,0 0-16 15,0-1-25-15,1 4-11 16,-5 6-11 0</inkml:trace>
  <inkml:trace contextRef="#ctx0" brushRef="#br0" timeOffset="62497.27">28550 9586 308 0,'7'-22'115'0,"-3"13"-89"0,-8-1 14 16,4 7 1-16,-3-3-3 15,-4-3 2-15,-7 9-11 16,-7 0-5-16,-8 6-14 15,-2 6-2-15,-5 7 2 0,1 10-4 0,3-1-1 16,4 6-2-16,3-2 0 16,8-1-4-16,6-3 0 15,8-3 3-15,3-3 1 16,10-9 5-16,8-7 3 16,6-6 2-16,5-6 5 15,-1-7-1-15,0-2 1 16,0-4 0-16,-6 0 0 15,-5 3-3-15,-3 1 1 16,-3 5-9-16,-1 1-4 16,-2 9-2-16,-1 6-1 15,0 3-3-15,-4 4 2 16,4 3 1-16,-3-1 0 16,3 4 0-16,-4 0 0 15,1 0-7-15,-1-4-3 16,4-2-32-16,0-4-15 0,1-2-32 15,-1-4-12-15,3-3-80 16</inkml:trace>
  <inkml:trace contextRef="#ctx0" brushRef="#br0" timeOffset="63083.08">28582 9050 288 0,'-18'-9'107'0,"15"2"-83"0,-4 7 21 0,7-3 7 16,0-3-10-16,0 3 0 0,0-3-4 16,7-4-2-16,3 1-19 15,5-1 3-15,2-2 3 0,4 2-3 16,8 4 0-16,2 3-7 15,5 6 0-15,-1 10 1 16,-3 6 1 0,-4 6-6-16,-10 3-1 0,-8 3-2 15,-10 1-1-15,-7-4-1 16,-7-3 2-16,0 3-3 16,0-6-2-16,3 0-3 15,4-3 1-15,7-4 1 16,11-5 0-16,10-1 4 15,14 1 5-15,15-10-5 16,-5 6-2-16,-2-6-4 16,-8 0 1-16,-7 3 1 0,-10-3 0 15,-4 0-29-15,-3 0-13 16,-1 0-29-16,-3 6-11 16,0-3-31-16,0 7-11 15,-7-4-24 1</inkml:trace>
  <inkml:trace contextRef="#ctx0" brushRef="#br0" timeOffset="64976.06">29626 6827 220 0,'-21'-13'82'0,"14"7"-64"0,-7-3 2 15,7 3-2-15,-4-4-10 16,-3 1-2-16,-7 2-3 16,-4-2 0-16,-6 0-2 15,-8-1-1-15,-4 1 3 0,1-1-2 16,3 1 2-16,-3-4-2 15,-4 1 2-15,-7-4-2 16,-7 1 2-16,-10-1 4 0,-1 0 4 16,4 4-2-1,-3-4 0-15,-5 7-1 16,-6-4 2-16,-7 0-3 16,7 4 1-16,3 0-1 0,-3-4 1 15,-7 4 0-15,-4-1 0 16,4 1 0-16,3 3 0 15,8-4-4-15,-4-5-1 16,-7 5-1-16,-1 1 1 16,1-1-4-16,7 1 0 15,0 3 1-15,-7-1 0 16,-11 1 0-16,4 3 0 16,6 3 0-16,1 0 0 15,-11 3 0-15,-3 0 2 16,3 4 1-16,8-4 1 0,-5 0-5 15,-9 0 1-15,-29 3 2 16,17 4 1-16,8-1-4 16,-8 0-1-16,-6 10 3 15,10 9 1-15,7 7 0 16,0 9 1-16,-3 9 0 16,0-6 3-16,13 3-1 15,8 1 0-15,3-8-1 16,-6 20 2-16,-12 9-3 15,8 10-2-15,7-4 0 16,0 1 1-16,-7 5 3 16,-4 26 4-16,11-3-2 15,17-4-2-15,11 7 2 0,14 15 0 16,11 7-3-16,10-4-1 16,11 26-1-16,14-10 1 15,11-3 0-15,17 13 3 16,21-3-1-16,18-10 0 15,-17-44-1-15,41 60 0 16,26-16-2-16,13-16 1 16,4 1-2-16,36 5-1 15,3-12 3-15,31-9 0 16,-3-6-1-16,32 2 1 16,-4 1-2-16,29-1-1 15,0-18 1-15,10-13 1 16,3-15-1-16,-3-13-1 0,22-12 1 15,-8-13 1-15,7-7-3 16,7-12 0-16,-10-6-1 16,18-9 0-16,-19-10 2 15,-2-7 0-15,-8-21-9 16,-21-25-2-16,-7-10-1 16,-18-9 2-16,-31-34 6 15,-8-16 2-15,-14-16 2 16,-27-28 2-16,-29-16 3 15,-18-16 4-15,-32 1 0 16,-24-10 0-16,-32 9-3 16,-28-2 1-16,-42 21-4 15,-54-3-2-15,-27 13-3 16,-47 28 1-16,61 53-4 16,-142-43-1-16,-17 11-22 0,28 33-6 15,11 15-38-15,42 18-16 16,28-8-56-1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21:11:00.80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4046 581 208 0,'-3'-6'79'0,"3"3"-61"0,0-7 6 0,0 4-2 0,0 3-3 16,0-10 3-16,0 10-1 16,3-6 2-16,-3-1-13 15,4 1 5-15,3-7 5 0,0 7-2 16,0 3 1-16,0 3 1 15,0 3 2-15,-3 9-6 16,-1 0 1-16,1 7-6 16,-4 6 1-16,0-6-1 15,0 24 3-15,0 11-5 16,-4 21-1-16,1 0-2 16,-1-10-1-16,-3-2-3 15,0 0-2-15,4-10 1 16,-1 6-1-16,0-9 4 15,4-6 2-15,4-16 2 0,3-6 0 16,4-10 2-16,3-2 1 16,3-7-3-16,1 0 0 15,3-7-1-15,-3 4 1 16,-4 0-4-16,7 0-1 16,4 3-1-16,0-9 1 15,10 2-2-15,-3-2-1 16,13-1 1-16,5 1-1 15,-8 0 2-15,-3 2 1 16,0 4-1-16,-15 3-2 16,-2 3-8-16,-5 4-5 15,1 2-46-15,-4-9-19 16,4 0-53-16,-4 0-19 16,-7 6 19-16</inkml:trace>
  <inkml:trace contextRef="#ctx0" brushRef="#br0" timeOffset="630.04">5281 638 232 0,'4'-13'88'0,"-1"7"-69"0,1 3 17 0,-4-4 5 15,0 4-4-15,0-6 2 16,0-1-4-16,0 4 1 0,-4-3-20 16,1-1 4-16,-4 1 3 0,0-4-1 15,-8 4-1-15,1 6-5 16,-10 3-2-1,-8 3-4-15,-3 6 1 0,-11 13-6 16,0 13-3-16,0 12-1 16,7 12 1-16,7 1 1 15,8 6 1-15,6-7 4 16,0 1 5-16,11-7-3 16,14-3 2-16,18 4-1 15,10-10 3-15,18-7-3 16,7-18 1-16,4-13-7 15,3-12-3-15,3-3-1 16,-3-4-1-16,-7 4 0 0,-14-7 2 16,-10 16-1-16,-12-9-1 15,-6 9-54-15,-4-7-24 16,-7 4-49-16,0-3-21 16,-3 3-8-1</inkml:trace>
  <inkml:trace contextRef="#ctx0" brushRef="#br0" timeOffset="1008.75">5577 478 340 0,'4'-29'129'0,"-1"20"-100"0,5-7 11 15,-5 13 0-15,4-3-4 16,0 12 0-16,4 4-8 16,-1 2-3-16,8 10-14 15,-4 13 0-15,-7-4 0 0,7 19-6 16,-3 16-1-16,-1 6-2 15,1-9-2-15,0 6 1 16,-1-13 1-16,1 1-1 16,-4-10-1-16,0-7-19 15,3-5-8-15,-6-7-24 0,0-3-10 16,-4-15-33-16,3-1-16 16,1-9-25-1</inkml:trace>
  <inkml:trace contextRef="#ctx0" brushRef="#br0" timeOffset="1429.2">5655 387 300 0,'-3'0'112'0,"-1"0"-87"0,8-10 18 0,-1-2 0 0,4-1-12 16,-3-6-1-16,6 4-2 15,4-4 2 1,0 0-16-16,4 7 3 0,7 5 1 0,10 7-4 16,0 19 2-16,15 19-5 15,6 6-1-15,1 0-4 16,-1 9 1-16,-10 0 7 16,0 10 3-16,-7-16 0 15,-4 25 2-15,-10-12-1 16,-11 2 0-16,-11-18-3 15,-6 0 1-15,-11-6-9 16,-11-7-4-16,-10-6-2 16,-15-3 1-16,1-3-1 15,3-7-1-15,-3 7 1 0,10-9-1 16,11-4-3 0,-4-3 0-16,11 3-20 15,3-6-8-15,4 0-37 0,3 0-14 16,8-6-19-16,3 3-5 15,7 3-54 1</inkml:trace>
  <inkml:trace contextRef="#ctx0" brushRef="#br0" timeOffset="1807.12">6650 575 292 0,'-21'-3'110'0,"17"3"-86"0,1-7 27 15,3 7 7-15,0 0-11 16,0 0 0-16,7-3-10 16,3 3 0-16,8 0-21 15,0 0 4-15,6 0 1 0,12-6-9 0,9 6-4 16,-2 0-8-16,3 0 0 16,-4 6 0-16,-10-6 0 15,-4 3-42-15,-7 4-17 16,-10 2-118-1,-11 7-76-15,-7 3 105 16</inkml:trace>
  <inkml:trace contextRef="#ctx0" brushRef="#br0" timeOffset="2033.56">6625 898 376 0,'-21'41'140'0,"25"-38"-109"0,6 6 18 0,1-6-1 0,10 0-6 15,0 4 1 1,18-7-10-16,17 0-5 0,8-7-16 16,-1 7-3-16,-10 0-2 0,-7 0-3 15,-7 7-3-15,-14-7-7 16,-4 3-4-16,-7 3-36 16,-4-6-17-16,-3 0-37 15,-7 0-12-15,-7-9-50 16</inkml:trace>
  <inkml:trace contextRef="#ctx0" brushRef="#br0" timeOffset="4641.28">7793 581 212 0,'-11'-9'82'16,"8"9"-64"-16,-8 0 13 0,11 0 3 0,0-7-3 15,0 4 2-15,0 3-3 16,0 0 1-16,0 0-17 16,4-9 1-16,6 3-1 0,1-1 6 15,14-2 4-15,6-4-10 16,8-5-3-16,3 2-3 16,1-3 0-16,-1 3 2 15,0 7 1-15,1 12-3 16,-1 7-3-16,-3 12 4 0,-11 3 4 15,-10 3 2-15,-15 9 3 16,-10 17-6-16,-7 15 1 16,-3-3-6-16,-8-1 1 15,-3-5-5-15,-1 0 0 16,1-7-3-16,3-6-1 16,4 3 1-16,7 0 0 15,11-6-3-15,13-9 0 16,1-10 2-16,10-6 0 15,7-16 1-15,7-3 2 16,8-3-1-16,3-7-1 16,0-2 3-16,-8 8 0 15,-2-2-1-15,-8 12 1 0,-7-2-40 16,-3 8-14-16,-4-2-41 16,0-1-17-16,-7 3-52 15</inkml:trace>
  <inkml:trace contextRef="#ctx0" brushRef="#br0" timeOffset="5255.29">8781 1042 244 0,'7'-9'90'0,"0"-1"-70"0,3 1 13 0,-3 3 1 16,0-4-7-16,1-2-1 15,-1-1-1-15,0-9-1 16,0 3-13-16,-4 0 4 0,-3 1 5 15,-3 2 0-15,-4 7 3 16,0-1-7-16,-15 10-1 16,-2 16-1-16,-5 3 2 15,5 3-7-15,-4 9-3 16,3-3-3-16,0 7 0 16,8 5-4-16,2-2 0 15,8 3 1-15,7-13 0 0,4 7 0 16,6-20 2-16,8-5-1 15,10-10 2-15,1-10 4 16,2-2 6-16,-2-7-1 16,-1 0 3-16,-4-9-4 15,-6 3-1-15,-7 6 0 16,-4-6 4-16,0 15-6 16,-4-2 0-16,-3 12-6 15,0 3-2-15,0 16-2 16,4-7 0-16,3 10 2 0,3 0 0 15,1 10 0-15,3 2 0 16,0-6-3-16,0 4 2 16,1-4-15-16,-1-9-4 15,0-7-32 1,0-12-14-16,-4-3-42 0,-3-13-17 16,-3 7-22-1</inkml:trace>
  <inkml:trace contextRef="#ctx0" brushRef="#br0" timeOffset="6142.51">8985 396 228 0,'-3'0'88'0,"-1"-9"-69"0,1 9 19 0,3 0 6 15,-4-10-3-15,1 1 0 16,-1 6-9-16,1 0-3 16,3-7-16-16,3 4 3 0,4-3 2 15,4-1-6-15,3-6 1 0,3 4 1 16,1 6 1 0,3-7-8-16,0 13-2 15,4 0 1-15,0 13 3 0,-4-7 2 16,-3 6 1-16,-4 4 2 15,-4 0 2-15,-3 3-1 16,-7-4 4-16,-7-5-7 16,-3 9 1-16,-1-4-8 15,1-5-3-15,-1-1-4 16,0 0 1-16,4 1-1 16,0-1 0-16,4 1 0 15,-1-1 0-15,8 4 0 16,3-4 0-16,3 0 2 15,8 1 0-15,7-1-3 16,3 1 2-16,4 5 1 0,3-2 2 16,0 9-3-16,-3 3 0 15,-7 9 1-15,-4 4 0 16,-3-4 2 0,-8 1 1-16,-3-1-1 0,-3-5 1 15,-8-4 9-15,-6-6 4 16,-8-4-10-16,-7-5-3 15,-3 2 0-15,-4-6 0 16,1-2-1-16,2 2 1 16,1-6-4-16,3-6 0 15,8 6-19-15,3-4-9 16,3 4-29-16,8 0-14 16,3 4-32-16,14 2-14 0,7-3-34 15</inkml:trace>
  <inkml:trace contextRef="#ctx0" brushRef="#br0" timeOffset="6983.05">9716 421 228 0,'3'-34'88'0,"4"15"-69"0,-3-3 19 0,-1 13 4 15,1-1-2-15,-1 1 0 16,1-1-6-16,3 10-1 16,0 3-19-16,0 19 10 0,-4 10 3 15,1 9 3-15,-1 2 2 16,1 11-6-16,-4 18-4 0,0 16-6 15,0-4 0-15,4-5-7 16,-4-10-3-16,0-7-1 16,0-5 1-16,0 2-1 15,0-8 2-15,0-8 0 16,0-8 1-16,0-1-4 16,0-15-3-16,0 0 2 15,-4-10 0-15,0-2 3 16,1-14 3-16,-1-5-6 15,1-7-2-15,3-12 3 16,0 3 2-16,0-7-5 16,3-3 0-16,4 4-3 0,4 9 0 15,0-3-3 1,3 9 1-16,3 6 0 16,5 4-1-16,2 3 6 0,1 2 1 15,7-2-3-15,-4 3 1 16,0 6 2-16,4 7 1 15,-7-4-6-15,20 16-2 16,1 6 4-16,-3 10 2 16,-5-4 1-16,-6 1-2 15,-7 2 3-15,-11-2 0 16,-10-4 5-16,-15-3 3 16,-17-9-4-16,-8-6-2 15,-2-1-2-15,-8-6-3 16,-11 4 1-16,-3-10 1 0,0 3-1 15,4-3-1-15,10 0-4 16,11-3 0-16,10-3-38 16,15-4-16-16,17-12-40 15,10 0-15-15,4 7-72 16</inkml:trace>
  <inkml:trace contextRef="#ctx0" brushRef="#br0" timeOffset="7717.61">10195 362 272 0,'-28'-10'104'16,"21"1"-81"-16,0-7 29 0,7 10 7 0,0-4-11 16,0 1-4-16,7 0-9 15,4-7-5-15,3 0-16 16,7 7 2-16,11-4 4 0,6 4-7 16,1 3 0-16,4 6-3 15,-5 6-1-15,-2 3 1 16,-1 4 4-16,-7 12 1 15,-3 0 0-15,-11 6 4 0,-7-9 2 16,-7 0-9 0,-4 7-4-16,-3-11-3 0,-3 1-1 15,-4-3-5-15,0 0 1 16,3-7-2-16,0 7 0 16,1-7 0-16,6 4 0 15,4 2 0-15,7-5 0 16,4 5 2-16,7-5 0 15,3 5-3-15,7-2 0 16,7 6 2-16,8 9 0 16,-1 0 3-16,0 7 1 15,-10-7-1-15,-7 6-2 16,-15-5 12-16,-13-1 4 16,-15 3-4-16,-14-6 1 15,-3-6-10-15,-7-6-2 0,-4-4-1 16,-3 4 2-16,3-4-1 15,3-9-1-15,8 3-10 16,7-3-6-16,7-3-58 16,10 3-26-16,8-9-128 15</inkml:trace>
  <inkml:trace contextRef="#ctx0" brushRef="#br0" timeOffset="9194.95">3478 3472 208 0,'-3'0'77'0,"3"0"-60"0,0 0 6 0,0 0 1 16,0 0-6-16,0 0 1 15,0 6-1-15,0-3-2 0,0-3-8 16,0 7 1-16,0-4 2 0,0 6 0 16,3 1 3-16,1-10-3 15,-1 9 1-15,5-6-7 16,-1 0-1-16,0-3 0 16,3-3 2-16,-3 0-3 15,0-6 0-15,-3 9 5 16,-4-13 3-16,-4 4-4 15,-3-1 1-15,0 4-1 16,-7-3 3-16,4 9-3 16,-1 6-2-16,0-3-2 15,1 6 0-15,3 7-2 16,0-3-1-16,3 5 1 16,4-5 1-16,7 0 1 15,4-4 3-15,3-6 1 16,4-3 1-16,6-3 2 0,-3-3 4 15,-7-4 1-15,1-2 3 16,-5-1-1-16,-6 1 1 16,-8-1-5-16,-3 4 0 15,-3 2-4-15,-1 4 0 16,4-3-10-16,-4 6-1 16,4 0-2-16,4 0-1 15,3 0-1-15,0 0 1 16,7 0-39-16,3-3-18 15,-3-3-32-15,0 6-14 16,1-4-37 0</inkml:trace>
  <inkml:trace contextRef="#ctx0" brushRef="#br0" timeOffset="9685.49">3634 3024 300 0,'7'-3'112'0,"-4"-7"-87"0,4 1 15 0,0 2 1 16,0 1-8-16,0-3 1 15,4-1-4-15,3-2-1 16,4-1-16-16,3 1 1 16,7-1 2-16,0 4 1 0,-3 6-1 15,7 6 3-15,0 6 0 16,-1 13 3-16,-10 3 1 16,-6 7-6-16,-12 18 0 15,-6 12-10-15,-4 4-2 16,-4-12-1-16,0 2 0 15,4-6-2-15,0-6-2 16,0-3-2-16,4-7-1 0,6-9 2 16,4 4 0-16,7-17-2 15,11-2 2-15,7-7-1 16,7-3 0-16,-8-7 2 16,5 1 2-16,-8 3-1 15,4-6 2-15,-11-1-46 16,-7 1-18-16,4 9-43 15,-4 0-17-15,-4 6-54 16</inkml:trace>
  <inkml:trace contextRef="#ctx0" brushRef="#br0" timeOffset="10193.84">4431 3064 296 0,'-4'-9'112'0,"4"0"-87"0,0 2 20 0,0 7 4 16,-3 0-14-16,-1 0 0 15,4 3-9-15,-7 10-2 16,0-4-13-16,-3 13 0 0,-4 7 0 0,6 8-4 16,1 4 1-16,0-3-7 15,4-4-1 1,3-3 0-16,7-9 0 16,3-6-3-16,1-7 0 0,7-5 4 15,-4-8 3-15,-4-14 8 16,1-7 4-16,0-7 3 15,-4 1 1-15,-4 6-3 16,1 3 0-16,-4 9-5 16,0 13-5-1,3 10-4-15,1 5-2 16,3 14 0-16,3-11-4 16,4 11 2-16,4-4-1 15,-4-3-2-15,-3-4-28 16,3-5-12-16,-4 3-28 0,1-13-10 15,-4 9-82 1,-3-18-51-16,-4-10 95 16</inkml:trace>
  <inkml:trace contextRef="#ctx0" brushRef="#br0" timeOffset="10796.18">4350 2538 288 0,'-7'0'107'0,"3"0"-83"0,1 0 13 15,3 0 1-15,0 0-7 16,3 0 2-16,-3 0-6 15,7 0-2-15,4-3-13 16,3-4 8-16,11 1 3 0,-1-3-5 16,12-4 0-16,-1 4-7 15,4 5 1-15,-11-5-3 16,0 9 0-16,-7 9 1 16,-7-5 1-16,-3 5 3 15,-7 4 2-15,-4-4-9 16,-4-3-4-16,0 4-2 0,-3-1-1 15,4 0 0-15,-1-5 0 16,1 2-3-16,-1 0 2 16,4 4 1-16,4-1 0 15,3 4-3-15,3-1 0 16,8 7 2-16,0 0 2 16,-4-4 0-16,3 7-1 15,5-3-2-15,-5 0 1 16,-3 3 1-16,1-3 0 15,-1-1 0-15,-7 4 2 16,-4-9 1-16,-3 0 1 16,-3 5-2-16,-1-8-2 15,-3 9 1-15,-7-4 1 16,3-5-1-16,-3-1 2 16,0 0-4-16,0-2-2 0,0 2-36 15,3-6-16-15,8 4-30 16,-1-7-9-16,4 9-78 15</inkml:trace>
  <inkml:trace contextRef="#ctx0" brushRef="#br0" timeOffset="11472.96">4840 2450 268 0,'-10'-19'101'0,"10"7"-78"0,-4-1 17 0,4 7 3 16,0-1-8-16,0 4 0 15,4-6-12-15,-4 9-1 16,7 3-13-16,0 13 6 0,0-1 2 15,3 10-5-15,4 22 1 16,-3 13-6-16,7 18 1 16,-4-2-5-16,0-1-2 15,3-15 0-15,1 5-1 16,0-5 6-16,-1-7 6 16,5-3 0-16,-8-18 1 0,-7 5-5 15,0-15-3-15,-4-6 6 16,-3-7 3-16,0-9-5 15,-3-3-3-15,-1-9-1 16,-3-4 1 0,4 0-3-16,-1-12-2 0,4 9 0 15,4-3-1-15,-1-3 0 16,8 7 0-16,6-4-3 16,1 3 0-16,3 16 2 15,0-7 0-15,8 10-2 16,-8 0 0-16,0 10-1 15,0-7 3-15,4 6 0 0,0 7 1 16,-4 0 4-16,-7-7 2 16,-4 7 4-16,-3 2 4 15,-7-5-4-15,-3 6 0 16,-4 0-6-16,-7-1-1 16,0-8 1-16,-15-4 2 15,1 0-5-15,-4-3-1 16,1 1 0-16,2-1 0 15,5 0-5-15,3 0-1 16,6-3-48-16,12-3-21 16,6-3-37-16,5 2-13 15,-1 4-34 1</inkml:trace>
  <inkml:trace contextRef="#ctx0" brushRef="#br0" timeOffset="12132.4">5094 2334 272 0,'-18'-3'104'0,"18"-4"-81"0,0 7 16 0,0 0 3 16,8-3-8-16,-1-6 3 15,3-7-6-15,4 4 1 16,4-1-18-16,3 1 1 0,-3-1 1 15,3 1 5-15,0 2 2 16,0 4-4-16,-3 6-1 16,3 6-4-16,-7 7-1 15,-7 2-5-15,0 4 0 16,-7 0-3-16,0 3 0 16,-3-10-3-16,3 7 1 15,-4-6-2-15,4-1 2 0,0 1-4 16,0-4-2-16,0-6-1 15,4 7 0-15,3-1 3 16,3 4 2-16,8-7-2 16,3 3-2-1,7 1 2-15,4 9 2 0,0-1-2 16,-4-5 0-16,0 3 1 16,-3-4 2-16,-11 1 12 15,-3 2 6-15,-11-5-4 16,-11 6 1-16,-6 2-10 15,-15-2-2-15,0 3-3 16,0 0 1-16,4-4-2 0,-4-2-1 16,11-4-4-16,3 1 0 15,4-1-42-15,4-9-17 16,6 6-52-16,4-2-22 16,4 2-37-1</inkml:trace>
  <inkml:trace contextRef="#ctx0" brushRef="#br0" timeOffset="14158.23">2328 6316 228 0,'-14'9'88'0,"7"-9"-69"0,0 7 15 15,4-7 1-15,-1 0-5 16,1 0 0-16,-1 0-4 16,4 0-1-16,0 0-14 15,0 0 9-15,7-7 3 0,4 4 6 16,-1-12 2-16,8-7-1 0,14-22-1 16,21-16-1-16,17-9 2 15,22-16-5-15,14-27-1 16,28-8-9-16,0 14-4 15,14-13-4-15,7-7-2 16,-14 17-3-16,-24 14 1 16,-19 14-2-16,-13 15 2 15,-14 13 0-15,-22 9 1 16,-10 9-7-16,-11 10-2 16,-7 3-42-16,-7 7-17 15,-7 2-22-15,4 4-7 16</inkml:trace>
  <inkml:trace contextRef="#ctx0" brushRef="#br0" timeOffset="15028.55">5387 2074 240 0,'0'-10'90'0,"7"10"-70"0,-3-9 10 0,-1 9 2 16,1-10-3-16,-1 10 3 16,4-6-2-16,-7 0 1 15,4 3-17-15,-4 3 7 0,-4 3 3 16,-3 9-1-16,-14 13-2 15,0 26-7-15,-7 18-4 16,-4 9-5-16,-3-3-4 16,-18 22 0-16,0 7 1 15,3-10-1-15,8-16 2 0,10-9-9 16,0-9-1-16,8-13-38 16,6-6-15-16,8-16-60 15,6 3-75 1</inkml:trace>
  <inkml:trace contextRef="#ctx0" brushRef="#br0" timeOffset="15721.4">4724 2205 220 0,'0'-6'85'0,"-4"6"-66"0,4-3 10 0,0 3 2 15,0 0-4-15,0 3 4 16,-3 13 0-16,-4 6 3 16,-4 18-18-16,-3 7-3 0,-4 13 1 15,-13 25-8-15,-5 21-3 16,-3 1 0-16,1 3 0 16,-5 9-1-16,12-9 1 15,2-20-4-15,12-8 0 16,-4-10-1-16,6-22 0 15,5-9 2-15,3 0 0 16,3-19-9-16,1-7-2 16,6-5-21-16,1-7-9 15,3-3-99-15</inkml:trace>
  <inkml:trace contextRef="#ctx0" brushRef="#br0" timeOffset="16558.98">4177 2362 204 0,'0'-3'77'0,"0"0"-60"0,0-10 6 16,0 10-1-16,0-3-6 16,0-4 1-16,3 1-1 15,-3-4 0-15,4 1-8 16,-4-1 8-16,3 4 4 0,-3 0-4 15,0 2 1-15,0 1-4 16,-3 0 2-16,-1 3-4 16,1 0-1-16,-4 3-4 15,0 3 1-15,-4 6-2 16,-6 7 2-16,2 6-2 16,1 6 0-16,0-6-3 0,4 3-2 15,-1 0 1-15,4-3 1 16,7-3 3-16,4-4 2 15,3-5 1-15,3 9 0 16,4-10-2-16,4-9-1 16,0 9-1-16,6-18 0 15,-10 9 2-15,4-19 1 16,0 0-3-16,-4 4-3 16,0-17 0-16,-4 4-1 15,-2-3 2-15,2 9 1 16,-6 0-1-16,-1 9-2 15,-3 4-2-15,0 9 1 16,0 0-1-16,4 9-2 16,-1 4 7-16,4 3 3 15,0-1-1-15,0-2 2 16,4 9-2-16,0-13 0 0,-4 7-3 16,0-7-2-16,-4 1 1 15,1-1 1-15,-4 1-28 16,0-4-11-16,0 0-55 15,10-6-109 1</inkml:trace>
  <inkml:trace contextRef="#ctx0" brushRef="#br0" timeOffset="17580.34">780 6234 228 0,'-14'-3'88'0,"14"0"-69"0,7 0 6 15,0-3-2-15,3-4 4 16,4 1 6-16,-3 0 0 16,3-1 0-16,0 7-18 15,0-6 4-15,7-1 2 0,-3-6 4 16,7-9 2-16,10-9-1 0,32-13 1 15,18-19-4 1,17-34-2-16,36-7-5 16,6-3 0-16,22-21-3 0,3-1 0 15,-13 16-7-15,-5 16-4 16,-13 9-1-16,-18 22 1 16,-28 9-3-16,-18 13 0 15,-18 19 1-15,-10 9 2 16,-21 10-1-16,-8 6-1 15,-10 3-26-15,-7 3-10 16,-3-3-42-16,-4 0-15 16,0-3-83-1</inkml:trace>
  <inkml:trace contextRef="#ctx0" brushRef="#br0" timeOffset="18542.81">11003 4457 224 0,'-10'-10'85'0,"6"7"-66"0,-3 0 19 0,3 0 5 0,1 0 2 16,-1 3 5-16,4 0-5 15,0 0-1-15,0 0-24 16,7 0 10-16,8 0 7 0,9 0-7 16,19 0-2-16,13-4-12 15,8 1-3-15,6 0-9 16,-6 3-5-16,-1 0 2 16,-6 0 3-16,-8 3-21 15,-10 4-8-15,-15-1-52 16,-13 6-22-16,-4 10-81 15</inkml:trace>
  <inkml:trace contextRef="#ctx0" brushRef="#br0" timeOffset="18753.43">11123 4914 388 0,'35'-6'145'0,"1"3"-112"0,27-13 14 0,-31 10-1 15,7-10-20-15,7 1-4 16,3-1-16-16,4 7-3 16,0-1-3-16,-4 4 0 0,-3 3 2 15,-4-4-25-15,-3 7-12 16,-4-3-24-16,-3-3-9 16,-4-3-95-16</inkml:trace>
  <inkml:trace contextRef="#ctx0" brushRef="#br0" timeOffset="19835.5">13783 3375 268 0,'-25'-3'101'0,"11"-4"-78"0,0 7 20 0,11-3 5 16,-1-3-11-16,1 3-1 16,-1-7-5-16,4 1 0 15,0-3-17-15,7-1 5 0,7-9 2 16,11 0-3-16,7-3 2 0,17-3 2 15,29 3 3-15,10 3-4 16,0 6-1-16,7 10-5 16,4 9-1-16,-7 19-4 15,-15 12 1-15,-17 10 0 16,-17 0 3-16,-22 3-1 16,-25 3 0-16,-20 4-7 15,-12 5-2-15,-2 10-2 16,-8 3 1-16,-4-6-2 15,1-3-1-15,3-7 1 16,11-5 1-16,14 2-1 16,17-6 2-16,18-6-4 15,7-10 0-15,11-9 1 0,14-10 0 16,10-8 0-16,4-4 2 16,-3-4 1-16,-8 1 1 15,-10 0-2-15,-7 3-2 16,-4-3-10-16,-3 0-6 15,-4-3-43-15,4 3-16 16,-4-4-33-16,0 1-12 16,7 3-61-1</inkml:trace>
  <inkml:trace contextRef="#ctx0" brushRef="#br0" timeOffset="20510.89">15385 3779 244 0,'3'-19'93'0,"-3"10"-72"0,4-3 18 0,-1 2 5 16,1 1-5-16,-1-10 1 15,1 3-5-15,-4 4-1 16,0-1-19-16,-4 1 6 0,1 5 3 15,-4-2-1-15,-4 3-2 16,1 3 2-16,-5 3 0 16,1 0-1-16,-3 3-2 15,-1 6-6-15,-3 4-1 16,-4 9-4-16,-3 12 0 16,0 4-5-16,0 2-3 15,6-2 0-15,12-3-1 16,6-4 2-16,11-6 1 15,11-3 1-15,7-6 0 16,3-10 2-16,0-3 1 16,4-6-1-16,7-7-1 0,-1-5-1 15,1-7 2-15,-3-9 1 16,-8-1 1 0,-7 1 0-16,-7 6 0 0,-3 6 0 15,-8 9 2-15,-6 20-7 16,-1 9-2-16,1 3-3 15,3 3-2-15,3-3 3 16,8 6 2-16,3-3-2 16,7-3 0-16,4-3-6 15,-1 3-3-15,1-13-30 16,-7 7-13-16,-1-4-42 0,-3-2-14 16</inkml:trace>
  <inkml:trace contextRef="#ctx0" brushRef="#br0" timeOffset="21544.65">1288 1848 316 0,'-18'-25'121'0,"14"15"-95"0,4-12 20 16,4 10 1-16,3-4-10 16,4-6-2-16,6 0-6 0,4-3-1 15,8 0-16-15,9 3 4 0,1-6 2 16,14 12 1-16,11 1 3 15,-8 8-1-15,1 14-1 16,-19 11-2-16,-6 23 1 16,-7 19-4-16,-18 2-1 15,-21 1-6-15,-7 6 0 16,-11 0-3-16,0 13 0 16,-7 2-3-16,8-12-2 15,2-9-2-15,12-10 1 16,-1 4 3-16,7-13 1 15,8-13-4-15,14-9 1 16,13-3 2-16,15-13 1 16,17-9-1-16,-3-10 1 15,4-5-2-15,-11 5-1 0,0-3 1 16,-8 4 1-16,-6 9-3 16,-11-3 0-16,-3 6-34 15,-4 6-17-15,0-6-39 16,-3 3-18-16,6 0-94 15</inkml:trace>
  <inkml:trace contextRef="#ctx0" brushRef="#br0" timeOffset="22098.91">2318 2061 296 0,'-11'-19'112'0,"8"4"-87"0,3 2 18 0,0 7 2 16,0-4-4-16,-4 1 0 16,1 0 0-16,-1 2 1 15,-3 4-23-15,0-3 7 0,-4 6 4 16,-10 6-5-16,0 4 0 15,0 2-8-15,-4 10 0 16,4 6-8-16,0 10-1 16,0 12-2-16,10 0-1 15,11 4-3-15,11-17 1 0,10-2-4 16,7-10 0-16,0-13 3 16,4-12 1-16,3-9 1 15,-3-10 0-15,-7-15 0 16,3-4 0-16,-10 3 4 15,-4 1 3-15,-4 6-2 16,-6-7 2-16,-4 16-4 16,0 1 1-16,0 8-3 15,0 10 2-15,0 0-6 16,3 10-1-16,4-1 0 16,4 10 0-16,3 0-3 15,0 6 2-15,11 3 1 0,3-3 2 16,4 10-1-16,-7-7-1 15,-4 0-15-15,0-3-5 16,-7-6-36-16,0 3-17 16,0-16-49-16,-3-6-23 15,-8-12-40 1</inkml:trace>
  <inkml:trace contextRef="#ctx0" brushRef="#br0" timeOffset="23577.03">8834 3403 304 0,'-7'0'112'0,"7"0"-87"0,0 0 2 0,0 0-4 16,3 0-4-16,1 3 3 16,-4-3-1-16,7 0 2 0,0 0-13 15,0 0 8-15,0-3 2 16,-4 0-2-16,4 0 0 16,-3-7-6-16,-1-2-2 0,1 2-4 15,-1 1-1-15,5-4-3 16,-5 4-2-16,1 0-2 15,-1 2 1-15,-3 7 3 16,0 4 1-16,0 5-1 16,-3 3 1-16,-1 1-2 15,1 6 2-15,-1-7-2 16,4 1-1-16,0-4-2 16,4-2 1-16,3-1 1 15,0-3 2-15,0-3-1 16,0 0 2-16,-7 0-2 0,0 0 2 15,-4 0-53-15,-3 0-23 16,0 6-109 0</inkml:trace>
  <inkml:trace contextRef="#ctx0" brushRef="#br0" timeOffset="24066.42">9042 2980 288 0,'-4'-13'110'15,"8"4"-86"-15,3-4 9 0,-4 4-3 0,4-4-1 16,0-2 2-16,4-4 1 15,0-6 0-15,3-3-17 16,3 6 6-16,4-4 3 0,8 5-1 16,2 11 0-16,1 4 1 15,0 22 0-15,-4 9-7 16,-3 9 0-16,-7 13-8 16,-11 6-1-16,-7 10 0 15,-7 22 0-15,-4-4-2 16,0-5-1-16,1-14-1 15,-1-2 0-15,4-10-2 16,4-3 1-16,3-6-2 0,3-4 2 16,8-2-2-16,6-13 2 15,5-10-2-15,6-2-1 16,3-10 1-16,1-10-1 16,-4 4 0-16,1-6 0 15,-5-1-5-15,-6 1-1 16,0 2-35-16,-4 1-15 15,-4 2-40-15,-3 1-14 16,8 3-70 0</inkml:trace>
  <inkml:trace contextRef="#ctx0" brushRef="#br0" timeOffset="24532.09">9818 3115 316 0,'-4'-22'118'0,"4"12"-92"0,-3 4 17 15,3 3 1-15,-4 3-7 16,-6 3 1-16,-4 3-10 0,-4 7-3 15,-3 12-14-15,0 9-2 0,3 7 1 16,4 0-6-16,3-4 0 16,4-2-4-16,7-7-3 15,7-9 6 1,4 0 3-16,6-7 1 0,5-12 3 16,-1 0 1-16,0-15 1 15,-3-4 2-15,-4 0 4 16,-4 3-4-16,1 7 0 15,-4-4-6-15,0 10 0 16,0 6-5-16,0 10-2 16,0-4 0-16,0 4 1 15,0-1-3-15,4 1-2 16,-1-4-20-16,-3 7-8 0,1-6-26 16,-1-1-9-16,-4 0-27 15,4 1-9-15,-7-7-53 16</inkml:trace>
  <inkml:trace contextRef="#ctx0" brushRef="#br0" timeOffset="25086.01">9761 2528 316 0,'-7'-3'118'0,"11"0"-92"0,-4 3 13 0,7 0 0 16,0-6-3-16,7 3 0 16,4 3-4-16,6-7 0 15,5 1-18-15,-1 0 3 0,0-1 3 16,4-2-2-16,-7 9 1 15,-4 0-4-15,-4 0-1 16,-3 0-4-16,-3 9 1 16,-7-2-2-16,-4 2 0 15,0 1-8-15,-4-1 0 16,0 0-1-16,4 1 0 16,0-1-3-16,0 1 2 15,4 2 3-15,0 1 1 16,3 2-4-16,0 4-1 0,3 6 1 15,4-3 0-15,0 3 1 16,1 4 0-16,-1-1 0 16,0 0 0-16,0-9 0 15,-4 0 0-15,-2-1 0 16,-5-5 0-16,-6 3 2 16,-5-4 3-16,-2 4-2 15,-4-7-2-15,0 1 0 16,0-1-1-16,-4 0-14 15,0-2-3-15,4 2-24 16,0-6-11-16,3 4-24 16,4-1-10-16,7-3-88 15</inkml:trace>
  <inkml:trace contextRef="#ctx0" brushRef="#br0" timeOffset="25671.79">10319 2381 292 0,'-18'-50'110'0,"18"40"-86"0,-3 1 11 0,3 9 1 0,3 0-5 15,1 9 2-15,3 10-3 16,0 6 1-16,3 10-17 15,-3-4 7-15,0 25 6 16,-3 23-6-16,-4 9-2 0,0-4-11 16,-4 14-3-16,4 8-3 15,0-12 1-15,0-15 4 16,0-7 4-16,4-28 0 16,0-1 1-16,-4-14-2 15,0-17 1-15,3-9-4 16,-3-12-2-16,4-19-2 15,-1-7 0-15,1-2-2 16,3 5-1-16,3-2 1 16,4-4-1-16,4 10-3 0,0 6 2 15,3 3-1-15,0 7 0 16,4 9 2-16,-1 3 2 16,5 3-3-16,2 6-2 15,1 7 4-15,0 3 1 16,-4-1 2-16,-7 11 2 15,-7 2 6-15,-14 0 2 16,-14-9-7-16,-10 0-2 16,-5 3-3-16,-6-3-2 15,-4 0 1-15,-3-3-1 16,3-6 0-16,4-1 0 16,3-3-7-16,7 1-3 15,18-7-67 1,14-3-11-16,4-3-9 15,10-13-91-15</inkml:trace>
  <inkml:trace contextRef="#ctx0" brushRef="#br0" timeOffset="26273.12">10555 2384 324 0,'-3'-3'123'0,"3"3"-95"0,0-6 16 0,0 6 0 16,3-4-7-16,1-2 1 15,3 0-10-15,0 3-3 16,3-10-14-16,8 1 4 0,3 2 3 16,7-5-6-16,4 2 1 15,0 4-2-15,3 2 1 16,-3 7-2-16,-7 4 1 16,-4 5 0-16,-7 7 1 15,-11 2-4-15,-3 1 0 16,-7 6-3-16,0-3 2 15,-3-9-4-15,3 3 0 16,0-7-3-16,3 3-1 16,8-2-1-16,3-1 0 15,3 1 2-15,4-1 0 0,4 7 0 16,3-4 0-16,-3 4 0 16,3-3 0-16,-3 2 0 15,-1 1 0-15,-3-7 0 16,-3 10 0-16,-8-3 11 15,-6-1 5-15,-8 4-6 16,-6-6-1-16,-8 2-7 16,-7 1-2-16,-3-3 0 15,0-4 0-15,-1 1-7 16,8-1 0-16,4-9-35 0,6 6-14 16,7-6-46-16,4 3-18 15,11-3-69 1</inkml:trace>
  <inkml:trace contextRef="#ctx0" brushRef="#br0" timeOffset="27806.42">5690 6162 248 0,'-14'-9'93'0,"11"6"-72"0,-4 0 11 0,7 3 3 16,0 0-6-16,0 3 1 15,-4 6-4-15,8 1-1 16,-4-1-14-16,7 0 7 0,3-5 4 15,4-4 4-15,0-4 2 16,8-11-4-16,6-1-1 16,14-9-1-16,18-3-2 0,14-4-2 15,18-5 1-15,35-7-4 16,7-16 1-16,35-28-7 16,8-2-1-16,10-1 0 15,3 0 0-15,-13-7-4 16,-1 1-1-16,-7 13-1 15,-24 12 1-15,-25 12-2 16,-14 10 2-16,-11 12-2 16,-14 7 2-16,-14 6-4 15,-10 6 0-15,-15 3 1 16,-10 4 2-16,-8 2 1 16,-6 1 1-16,-7 3-2 15,-4-1-2-15,-7-2-35 0,-4-1-14 16,-3 7-48-16,-3-3-18 15,6 3-72 1</inkml:trace>
  <inkml:trace contextRef="#ctx0" brushRef="#br0" timeOffset="28545.18">8918 3732 260 0,'-3'7'99'0,"3"-7"-77"0,3 0 7 0,-3 0-1 15,7-7 0-15,0 7 6 0,0-3-4 16,4-6 2 0,0 2-18-16,3 1 5 0,0-3 2 0,0-1 2 15,4-5 1-15,3-4-5 16,3-9-1-16,8-1-2 16,10-5 3-16,11-4-5 15,7-15 0-15,0-3-4 16,0-13-1-1,4 0-5-15,6-3-1 0,12-10-3 16,-1-6-1-16,-7 4 1 16,-11 11 2-16,-13 14-3 15,-12 15 0-15,-2 6 3 16,-15 16 1-16,-7 7-23 16,-3 5-9-16,-4 10-30 15,-4 10-13-15,-3-1-19 16,0 7-8-16,-3-4-43 15</inkml:trace>
  <inkml:trace contextRef="#ctx0" brushRef="#br0" timeOffset="29233.34">8086 6332 348 0,'0'-16'132'0,"3"3"-103"0,8-9 21 0,-4 10 1 0,3-10-13 16,5-9 0-16,13-16-8 15,21-7-2-15,25-15-15 16,14-22 3-16,36-31 2 0,21-3-8 15,13-29-3-15,8 7-4 16,-21 21-3-16,-25 23-28 16,-18 9-11-16,-10 9-60 15,-8 10-24-15,-13 9-53 16</inkml:trace>
  <inkml:trace contextRef="#ctx0" brushRef="#br0" timeOffset="29938.07">10975 2121 216 0,'11'-10'82'0,"-4"1"-64"0,-4-1 9 0,1 1-2 16,-1 6 4-16,-3 3 7 15,0 0 1-15,-7 3 1 16,-3 6-20-16,-8 13 3 0,-10 22 0 15,-11 13-3-15,-11 5 2 16,-6 4-9-16,0 16-2 16,-4 18-3-16,-7 10-1 15,-8-16-3-15,-2 9-2 16,6 7-2-16,11-16 1 16,14-15 1-16,11-7 0 15,7-19 0-15,10-9 0 0,8-13-18 16,10-9-5-16,3-6-24 15,4-13-10-15,4-3-94 16</inkml:trace>
  <inkml:trace contextRef="#ctx0" brushRef="#br0" timeOffset="30866.74">11264 2440 252 0,'7'-12'96'0,"-3"3"-75"0,6-4 17 16,-6 7 1-16,3-4 1 0,0 1 3 15,0 3-6-15,-3-1-2 16,3 7-20-16,-4 13 6 0,1-1 3 16,-1 10-1-16,-3 10-2 15,-3 8-5 1,-4 14 0-16,0 21-7 0,0 0-3 16,-1-6-3-16,1-6-3 15,4-7 7-15,-1-9 3 16,1-6-1-16,3-13 0 15,0-2-1-15,0-20 7 16,3-3-2 0,-3-3-7-16,7-9-1 15,0-1-5-15,1-12-1 16,2 0 1-16,1-9 2 16,3-4-1-16,3-2-1 15,-2 9-2-15,2-4 1 0,-3 7 1 16,7 3 0-16,1 10 0 15,-1 2 0 1,0 10-3-16,4 3 2 0,3 10-1 16,0 3-2-16,0 2 5 15,-3 7 1-15,-7-9 2 16,-8 12 0-16,-10-9 6 16,-14 6 6-16,-11-3-10 15,-6 0-4-15,-8 3-1 16,-7-12 1-16,-10 6-1 15,-4-7 2-15,3 1-4 16,11-4 0-16,11-3-15 16,21-3-52-16,14-3-13 15,14 0-56-15,4 7-23 16</inkml:trace>
  <inkml:trace contextRef="#ctx0" brushRef="#br0" timeOffset="32864.5">7796 1791 264 0,'0'-9'101'0,"4"9"-78"0,7 3 20 0,-4 3 2 16,3 7-1-16,4-4 3 16,0 20-6-16,4-1-1 15,3 3-22-15,0 7 3 0,-3 3 0 16,0 9-5-16,-4 12 1 16,-4 7-6-16,1-6 1 15,-4-10-1-15,0-9 1 16,-3-9-4-16,-1-1-3 15,1-15 0-15,-1 0 1 16,1-7-1-16,-1-5 2 0,4-7-2 16,-7 0 0-16,0-7-3 15,4-2-2-15,-1 3 1 16,1-7 1-16,3 4-3 16,0-4-2-16,4-2 2 15,3-1 0-15,7-3-2 16,0 0 2-16,7-6 1 15,0 6 2-15,4 4-1 16,0 5-1-16,0 10-2 16,-4 10 1-16,-3 5 1 15,-8 1 2-15,-3 6-1 16,-7-3 2-16,-7 3 0 0,-7-3 3 16,-7-4 3-1,-7 1 2-15,-7-3-8 16,-4-1-1-16,-3-3-2 0,-4 10 0 15,0-9 0-15,-3-1 2 16,3 0-21-16,11-5-9 16,10-1-37-16,15-6-16 15,13-1-109 1,8-14-67-16,10-1 119 16</inkml:trace>
  <inkml:trace contextRef="#ctx0" brushRef="#br0" timeOffset="34472.19">16838 3576 340 0,'-14'-4'129'0,"10"4"-100"0,1 0 13 0,3 0 22 15,14 4-14 1,11-1-5-16,14-3-6 15,13 0-22 1,8 0 1-16,4-7 0 0,14 1-2 0,10 3 1 16,-4 3-5-16,-2 0 0 15,-12 0-5-15,-6 3 1 16,-11 3-5-16,-8 1 0 16,-6-1-3-16,-7 0-1 15,-4 0 1-15,-7-6 2 16,-3 10-12-16,-4-10-3 15,0-10-34-15,4 10-14 16,3-9-12-16,4 0-4 16,3 2-6-16,-3 1 0 15,-1 9-54-15</inkml:trace>
  <inkml:trace contextRef="#ctx0" brushRef="#br0" timeOffset="35175.21">18390 2926 316 0,'0'-12'118'0,"4"6"-92"0,3-1 13 0,0 4 0 16,0 3-6-16,4 7 1 16,3 5-4-16,0 13-1 15,0 3-16-15,-3 29 8 0,-4 27 2 16,-7 7 0-16,-4 7-2 15,-3 14-9-15,3 1-3 16,1-15 4-16,3-14 1 16,0-21-1-16,3-10 0 15,1-12-3-15,0-10 1 0,-1-15-2 16,1-10 2 0,-4-6-6-16,0-6-1 0,0-10-2 15,0-12-2-15,0-3 1 16,7-7 1-16,3-3-3 15,4 4 0-15,4 2 1 16,3 4 0-16,4 3-3 16,3 9 0-16,4-3-1 15,3 9 3-15,4 7 0 16,0 3 1-16,7 6 0 16,-4 7 0-16,-3 5 0 15,-4 10 0-15,-3 7 0 16,-8 5 0-16,-2-2 4 15,-12-7 2-15,-6 3 2 16,-18-2 0-16,-18-4 2 0,-18-3 1 16,-6-4-8-16,-8 4-1 15,-17-9-4-15,0 3-2 16,4-4 5-16,13-3 3 16,11-2-17-16,14-1-5 15,15 0-43-15,10 4-17 16,7-7-44-16,14 3-16 15,0 10-36 1</inkml:trace>
  <inkml:trace contextRef="#ctx0" brushRef="#br0" timeOffset="36064.29">13219 4450 272 0,'-43'-6'104'0,"33"6"-81"0,-1 3-2 16,11-3 11-1,7 6-5-15,7 4 4 16,7-1 0-16,11 1-16 15,11-1 6-15,9-6 3 0,26 3-4 0,17-6 1 16,4-6-8-16,21 6 0 16,11-3-2-1,-1 0 1-15,18-3 2 0,15 3 2 16,13-1-1-16,21 1 1 16,15-3-6-16,21 0-4 15,21-4-1-15,0 1-1 16,32-4 0-16,7 1 2 15,-1 2-3-15,15 7-2 16,-7-3 0-16,-7 6-1 16,10 0 0-16,-28 0 0 15,8 0 0-15,-26 0 0 16,15-3 0-16,-32 3 2 16,3-10 1-16,-28 4 1 15,-17-3-2-15,-15 9-2 16,-34-3-15-16,-33 0-7 0,-35 3-62 15,-24 0-27-15,-33-4-75 16</inkml:trace>
  <inkml:trace contextRef="#ctx0" brushRef="#br0" timeOffset="36888.97">14499 5353 252 0,'-21'-25'96'0,"17"16"-75"0,4-7 19 16,4 7 4-16,3-1-5 0,7 1 1 15,7-4-5-15,11-2-1 16,7-4-19-16,7 0 6 0,7 3 6 16,10 1-2-16,15 15 3 15,6 15-5-15,-2 11 0 16,-15 5-3-16,-7 10-1 15,-15 3 1-15,-9 12 0 16,-12 16-5-16,-9 6 1 16,-15 1-9-16,-11-10-2 15,-17 6-3-15,-11 3 1 16,-3 7-2-16,-1-6-1 16,8-14 1-16,7-8-1 15,10-13 0-15,15-7 0 16,13-8 2-16,18-11 1 15,15-8-1-15,6-10-2 0,1-7 1 16,6 1-1-16,0-3 0 16,1 3 2-16,-8-1-1 15,-3 4 2-15,-7-6-37 16,-4 9-17-16,-3-10-36 16,-4 7-13-16,0-6-101 15</inkml:trace>
  <inkml:trace contextRef="#ctx0" brushRef="#br0" timeOffset="37398.1">15953 5868 256 0,'3'-19'96'0,"4"3"-75"0,7-3 12 0,-7 10 2 16,4-1-1-16,-4-5 4 16,0 2 1-16,-7 1 3 15,-3 2-23-15,-8 4 7 0,-7 6 2 16,-6 6-4-16,-5 7-2 16,1 2-4-16,0 7-1 15,0 7-7-15,0 2-2 16,3 10-4-16,4 0-1 0,7 2-1 15,10-2 1 1,8-9-2-16,6-11 2 0,4-5 0 16,7-16 3-16,8-16-3 15,2-5 0 1,5-8 3-16,-5 1 1 0,-2 0 5 16,-5 0 5-16,-6 6 0 15,-4 3-1-15,-3 6-6 16,-4 7-2-16,-4 6-4 15,1 6-1-15,-1 7-3 16,8 3-1-16,3 6-1 16,0-1 0-16,4 14 2 0,-1-4 0 15,1 1-9-15,-4-4-4 16,-3-6-37-16,-1-3-18 16,-3-7-44-16,4-6-17 15,-4-9-46 1</inkml:trace>
  <inkml:trace contextRef="#ctx0" brushRef="#br0" timeOffset="37968.19">16104 4889 324 0,'7'-9'123'0,"0"3"-95"0,8-7 20 16,-8 7 5-16,3 0-9 15,4-4 1-15,4 1-12 16,3 2-3-16,4 1-17 16,7 3 3-16,6 0 4 0,5 3-2 15,-1 3-1-15,-3 6-1 16,-4 1 0-16,-7 6-4 15,-10-7-2-15,-11 7-2 16,-7-1 0-16,-7-5-4 0,-4 8-3 16,1-8 0-1,-1 6-1-15,1-4 0 0,3 1 0 16,3 2 0 0,8 1 0-16,6 0-3 15,8 9 0-15,6 3 2 16,5 3 2-16,-1 10 0 0,0-3-1 15,0-4-2-15,-3-2 1 16,-4-4 1-16,0-6 0 16,-6 6 2-16,-5-6 1 15,-3-3 3-15,-7 0 1 16,-3-4-1-16,-8-2 1 16,-10-4-4-16,-11 7-2 15,-7-7 0-15,-3 1 1 16,3-4-3-16,7 0-2 0,8 0-18 15,6-2-9-15,8-1-37 16,10 0-15-16,10 0-36 16,11 6-14-16,-3 7-30 15</inkml:trace>
  <inkml:trace contextRef="#ctx0" brushRef="#br0" timeOffset="38628.01">17103 5002 324 0,'0'-19'123'0,"0"13"-95"0,-4 3 22 0,4 3 6 15,0 0-15-15,4 3-1 16,-1 3-3-16,1 10 1 16,-1 15-21-16,1 23 4 0,-4 12 2 15,0 6-8-15,-4 9-3 16,-3 16-7-16,4 1-2 16,-1-11-1-16,4-11 1 15,4-4 0-15,-1-19 3 16,1-6 1-16,-1-16 1 15,1-6 0-15,-1-12 2 16,1-7-5-16,-4-6-3 0,0-12-1 16,3-4 1-16,1-12-1 15,3-13-1-15,0-6 1 16,4-3-1-16,3 3-3 16,3 6 2-16,5 3-1 15,2 10 0-15,4 9 0 16,4 4 0-16,3 15 0 15,4 0 0-15,4 15 2 16,-1 7 0-16,0 13 0 16,1-1 2-16,-12 4 1 15,-6 3 1-15,-7-4 4 0,-11-2 5 16,-11-4-3-16,-10-3 0 16,-14-2-9-1,-11-1-2-15,-10-7 4 0,3-2 5 16,3-3-4-16,1-4-2 15,0-9-4-15,3 0-1 16,0 0-7-16,7 0-2 16,4 0-17-16,7-3-9 15,7 3-22-15,10-6-8 16,8 6-16-16,10 0-5 16,14-3-84-1</inkml:trace>
  <inkml:trace contextRef="#ctx0" brushRef="#br0" timeOffset="39231.75">17709 4867 332 0,'-28'-6'126'0,"25"6"-98"0,-1 0 25 0,4 0 7 16,0 0-18-16,0 0-3 16,0 0-10-16,7-3-1 15,4-3-16-15,6 3 2 0,12-7 2 16,13 4-4-16,11 3 1 15,3 0 3-15,-3 6 2 16,-10 3-7-16,-12 7-2 16,-9-7 1-16,-12 6 4 15,-13 4-4-15,-15 0 0 16,-10-1-6-16,-4-2-1 16,4-4-1-16,7 1 1 15,3-1-4-15,7 1-2 16,8-1-1-16,6 0 3 15,11 4-2-15,4 6 1 16,7 0 2-16,0 12 0 16,3 0 0-16,0 7 2 0,-3-4-1 15,-1 1-1-15,-2-4 5 16,-8-3 1-16,-7-6 2 16,-7 3 0-16,-11-6 0 15,-10 0 0-15,-18-6-4 16,-10-4-1-16,-1-3-1 15,4 1 1-15,8-4-9 16,6 0-1-16,4-3-29 16,10 0-12-16,4 0-41 15,3 3-16-15</inkml:trace>
  <inkml:trace contextRef="#ctx0" brushRef="#br0" timeOffset="43732.81">18507 2682 260 0,'-18'-19'96'0,"15"10"-75"0,-4-1-5 0,7 4-9 0,-4-3-5 16,0-1 1-16,-3 1-4 16,-3-7 1-16,-4 4 0 15,-4-4 0-15,-7 6 0 0,-6-2 0 16,-5 3 2-16,1-1 1 15,-7 1 1-15,-8-1 0 16,-10 4 2-16,-10 0 1 16,-4-1 1-16,0-2-4 15,0 0-3-15,-11-1 4 16,-10 1 1-16,-1-1 2 16,1 1 0-16,0 3 0 15,-14 6 0-15,-4 0 0 16,3 3 0-16,1 0-4 0,-11 6-1 15,0-9 1 1,11 7 0-16,-1-4-2 0,-6-3 1 16,-1 6-2-16,5-6-1 15,6 0 1-15,-11 3 1 16,-3-3-1-16,8 0 2 16,6 0-2-16,-4 0-1 15,-3-3 1-15,4-3-1 16,10-4 0-16,8 1 0 15,-12 6 0-15,-3 0 0 16,-24 3 2-16,17 3 3 16,4 6-2-16,-4 1 0 0,-4 2-1 15,15-2-2 1,7 8-2-16,7-5 1 0,-8 0 1 16,-2 2 2-16,-1 7 1 15,14 3 3-15,4 16-1 16,-7 15 2-1,-7 10 0-15,-1 6 1 0,12-3-4 16,10 4-1-16,7 14-1 16,7 7 1-16,0-6-2 15,0 0-1-15,0-6-2 16,0 15 1-16,0 6 1 16,7 1 2-16,3-4 3 15,1 7 2-15,3 12 1 16,0-6 2-16,4-10-5 15,3 10-1-15,4 16 0 0,7-7 0 16,6-9-2-16,8 6 1 16,11 13 0-16,13-13 3 15,12-6 1-15,9-7 1 16,8 16-4-16,3-6-1 16,11-6 1-16,21-6 0 15,11 12 0-15,3 6 0 16,1-12 0-16,13-7 0 15,18 7 0-15,0 15 0 16,3-9-2-16,22-3-2 16,-1 0 1-16,8 9 1 15,21-6-1-15,-11-12-1 16,18-10 1-16,4 3 1 0,6 3-1 16,15-15-1-16,-1 0 1 15,22-13-1-15,-11-9 0 16,18-7 0-16,-7-9 0 15,17-6 2-15,-3-10-1 16,7-9-1-16,0-19-4 16,7-6 0-16,7-13 4 15,-3-9 4-15,13-3-1 16,-17-9-2-16,18-23 2 16,-11-12 0-16,14-10-1 15,-7 4-2-15,-3-7 1 16,7-18-1-16,-15-10 0 15,11 0 0-15,-24-3 0 16,6-31 0-16,-24 6 0 0,-11-10 2 16,-3-21-3-16,-36 2-2 15,-28-8 2-15,-14-1 0 16,-21 3 1-16,-28-18 0 16,-25 15 0-16,-25-22 2 15,-21 13-1-15,-17 0-1 16,-11-16 3-16,-11 23 0 15,-7-17-4-15,-3 13-1 16,-7 6-2-16,-25-18 0 16,-32 21-6-16,-14 1-2 15,-32-1 2-15,-24 19 1 16,-29 4 1-16,-17 8 2 0,-25 14 4 16,0 21 1-16,-24 28-2 15,6 20 0 1,-13 12-12-16,13 21-5 15,8 10-11-15,31 13-4 0,18 0-41 16,42 6-15-16,57-50-41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21:12:06.18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2575 2469 180 0,'-3'-10'68'0,"-1"10"-52"0,1 0 17 0,-1-3 4 16,1 3-13-16,-1 0-3 15,1-6-6-15,-4 6-2 16,-1 0-7-16,-2 0 3 0,-1-3 3 16,-6 3-6-16,3 0-1 15,-1 0-1-15,1 0 0 16,0 3 0-16,0 3 0 16,-4-3-2-16,1 7 1 15,-4-1-2-15,3-9 2 16,-7 13-2-16,4-4 2 15,0 4-2-15,-4-4-1 16,-6-3 3-16,2 7 2 0,1 2 0 16,0-5 0-16,-4 9-3 15,7 0 1-15,1-1 4 16,6 4 4-16,-3 0-2 16,-4 0 0-16,8 0-3 15,-1 6-1-15,4 1-3 16,0-1 1-16,3-3-4 15,-3 0 0-15,3 0 3 16,1 3 1-16,-4-3-1 16,3 0 1-16,1 4 0 15,-1-11 1-15,0 8 0 16,1-5 2-16,-1 8-1 16,1 2 2-16,3 4-4 15,-4 5 0-15,0-5-1 0,1 2 1 16,-4-2-2-16,3-4 2 15,1 1 2-15,-1-4 2 16,0-3 1-16,1 0 2 16,3-3-7-16,0 0-2 15,3 0-1-15,4 6 2 16,0-6 1-16,0 6 3 16,7 0 1-16,0 10 3 15,4-3-1-15,3-1 0 16,0-6-3-16,0 7 1 15,4-7 2-15,-8 0 2 16,5 0-3-16,-1-12-3 16,-4 12 2-16,4-9 0 15,4 0 3-15,0-3 4 16,6-4-6-16,1 1-2 0,3-4 1 16,15 1 2-16,6-4-4 15,-3-3-3-15,3 6 1 16,1-2 0-16,-12-4 1 15,5 6 0-15,-8-6-2 16,-3 0-2-16,7-3 3 16,3-3 2-16,-3-3 0 15,7 0 0-15,10 3-3 16,-10-13-2-16,7 7 1 16,0-1-1-16,-4 1 0 15,-3-1 0-15,-11 1 0 0,8-1 2 16,2-2-1-16,-2-1 2 15,3-2-2-15,3-4-1 16,0-12 1-16,1-4 1 16,-11-6 1-1,-1 1 3-15,1-1-5 0,-7 6-1 16,0 4-2-16,0-4 0 16,3 14 2-16,-7-1 2 15,4 3-1-15,3-6-1 16,4 6-2-16,-7 0 1 15,3-9 3-15,7-10 1 16,-14-12-4-16,1-6 1 16,-1-4 0-16,-3 13 2 0,-1 0-1 15,-6 6-1-15,-4 4 1 16,4 5-1-16,-4 1-3 16,0 3 2-16,0-1 1 15,7-5 0-15,-3-16 0 16,-1 6 0-16,8-9 0 15,0-4 0-15,-4 13 0 16,0 3 0-16,-7 7 2 16,-3-1 1-16,-8 1-4 15,-6-1 1-15,-11-2 0 16,-14-4 2-16,-1-3-1 16,-2 0 2-16,2 0-4 15,-13 4-2-15,-14 2-3 0,-19 7-1 16,-13 2-5-16,-14 4 0 15,-7 13-1-15,-18 2 3 16,7 10 4-16,14 0 3 16,18 10-5-16,14-1-2 15,14 10-21-15,21 6-10 16,18 10-47-16,17-1-20 16,1-9-61-1</inkml:trace>
  <inkml:trace contextRef="#ctx0" brushRef="#br0" timeOffset="1700.68">9483 2400 172 0,'-4'0'66'0,"8"0"-52"0,-4 0 14 0,0 0 5 0,0-10-8 15,0 4-2-15,0-3-5 16,-4-4 1-16,1 1-10 15,-1-4 6-15,-3 6 2 0,-4 1-3 16,-3 6 2-16,-7-3 0 16,-4 6-1-16,-3 6-1 15,-3-3 1-15,-5 3-2 16,1 4 2-16,3-1-6 16,0 7-1-16,1-7-4 15,-1 7-1-15,0 3 1 16,-3 0 2-16,0 2-1 15,-4-2 0-15,0 9-1 16,0-2 0-16,0-1-2 16,-3 9 1-16,3 7 0 0,0 6 3 15,11-16 3-15,-3 26 2 16,-1-4-5-16,0-9-4 16,7 9 3-16,1-9 4 15,-1 3-3-15,0 10-1 16,1 2-2-16,-1 1-3 15,0-4 1-15,0-3 1 16,4-9 3-16,4-6 4 16,3 3-2-16,3-4 1 15,7 1-1-15,8 9 1 16,3 0-2-16,7 10 1 16,7-1-2-16,0-6 0 0,4 0 3 15,0-6 5-15,3 0-1 16,4-3 3-1,7-4-4-15,10 1 1 16,15 0-5-16,3 3 1 0,0-4-3 16,0-2 2-16,7-4-2 15,10-9 0-15,8-6-1 16,0-10 2-16,-4-9-3 16,14-10 0-16,8-6-1 15,-1 1-2-15,-7-4 1 16,4-3-1-16,11-4 0 15,-8-2 2-15,-10-7-3 16,-11-6 0-16,4-18 1 0,3-14 2 16,-3 4 1-16,-8 3 1 15,-10-6-5-15,-10-6 1 16,-11-7 2-16,-4 0 1 16,-7 6-4-16,-6-5 1 15,-4-14 0-15,-4-8 2 16,-4 5-1-16,-9 13-1 15,-8 7 1-15,-11 2-1 16,-7 4 2-16,-13-1 1 16,-15 13-1-16,-28 4-2 15,-18 8-2-15,-13 11-1 16,-58-11-3-16,5 20-1 16,-5-1-3-16,-9 16-1 15,16 19 1-15,15 10 1 0,7 5-10 16,7 29-5-16,11 13-25 15,21 2-9-15,24-12-59 16,40-9-28-16,20-32-11 16</inkml:trace>
  <inkml:trace contextRef="#ctx0" brushRef="#br0" timeOffset="2673.69">12111 2989 252 0,'-18'-3'93'0,"11"3"-72"0,-3 0 20 16,10 0 7-16,-4 0-11 15,4 0 1-15,0 3-4 16,4-3 1-16,3 6-19 15,10-2 11-15,8-1 3 0,7-3-2 16,7 0-2-16,3 0-6 0,0 3 0 16,-3-3-7-1,3 6-3-15,1-6-5 16,-1 0-4-16,4 0 0 16,-4 0-1-16,-3-6 2 0,-7 3 1 15,-8 0-39-15,-6-1-15 16,-11-2-37-16,-10 6-14 15,-11 10-70 1</inkml:trace>
  <inkml:trace contextRef="#ctx0" brushRef="#br0" timeOffset="2917.77">12217 3328 296 0,'-4'3'110'15,"8"-3"-86"-15,3 6 29 0,0 0 6 0,3-6-11 16,8 4-4-16,3-4-18 16,7 0-6-16,4-4-12 15,3-5-5-15,8 0 0 0,6-1-2 16,-3 4 2-16,-4-3-2 16,-6 2 2-16,-8 4-33 15,-3 0-12-15,-4 3-39 16,-4 3-13-16,-3-3-57 15</inkml:trace>
  <inkml:trace contextRef="#ctx0" brushRef="#br0" timeOffset="3994.16">14746 2538 232 0,'-7'-10'88'0,"7"4"-69"16,-3 6 22-16,3-6 6 0,0 6-12 15,0 0-2-15,0-3-8 16,0 3-2-16,0 0-12 15,3-10 7-15,4 4 2 0,4-4-2 16,6 1 0-16,12 0-2 16,9-10 3-16,15 9-5 15,11-2 0-15,3 3 0 0,-11 2 2 16,-6 7-5 0,-8 3 1-16,-7 7 2 0,-7 2 3 15,-10 7-3-15,-7 3 0 16,-11 13-6-1,-11 2-3-15,-10 13-2 0,-14 4 0 16,-8 2-2-16,1 4-1 16,3-7 1-16,4-6-1 15,10 0 0-15,8-6 0 16,13-4 4-16,11-2 2 16,18-1 0-16,10-12-1 15,7 3 1-15,4-12 1 16,0-4-1-16,-4-5 1 15,-6-4-4-15,-4 0-2 16,-11 0 0-16,-4 0 1 0,-3 0-10 16,-3 0-4-16,0 0-54 15,3-4-21-15,3-5-22 16,5 6-8-16,6-3-44 16</inkml:trace>
  <inkml:trace contextRef="#ctx0" brushRef="#br0" timeOffset="4684.39">15921 2952 260 0,'-4'0'96'0,"4"-7"-75"0,0 4 19 0,0-3 4 16,0 3-1-16,0-7 2 15,0 1-8-15,-3 0-2 16,-1-4-20-16,-3 0 6 0,-7-2 3 15,0 5-8-15,-4 1-2 0,-3 18-8 16,-3-2-2 0,-8 11-2-16,-4 1-2 0,-2 3 1 15,2 3 1-15,8 0-3 16,7 0-2-16,10 1 2 16,11-8 0-16,11 7 5 15,10-6 2-15,4 0-2 16,0-6-3-16,3-7 2 15,0-6 2-15,4-6 0 16,3-7 2-16,4-6-2 16,3-6 2-16,-3-6-2 15,-4-10 2-15,-3-12-4 16,-7-19-2-16,-4 6 0 16,-7-3-1-16,-7-3 0 0,-10-22 0 15,-5 3-3 1,-2 15 0-16,-1 17 2 15,-3 21 2-15,0 19-2 16,0 26-2-16,3 21 2 0,8 16 0 16,3 0 7-16,0 25 6 15,3 18-6-15,4 11-1 16,0-14-3-16,4 10 1 16,0 7-2-16,-1-7 2 15,1-16-9-15,-1-6-1 16,-3-28-36-16,1-6-16 15,-8-16-34-15,-4-13-14 16,-7-15-58 0</inkml:trace>
  <inkml:trace contextRef="#ctx0" brushRef="#br0" timeOffset="5120.72">14492 3497 348 0,'-3'-6'129'0,"10"3"-100"0,7-4 18 0,-4 4 0 16,4-3-10-16,8 6-2 16,6 0-6-16,4 0-4 15,3 0-13-15,4-3 6 0,10-3 2 16,29 2 1-16,20-8-1 16,15-1-6-16,39-2-4 15,3 2-1-15,18 4 1 16,-4-1-5-16,-20 10-1 15,-12 0-2-15,-13 0 1 16,-15 0-2-16,-17 0 2 16,-25 4-26-16,-18 2-10 15,-14-6-29-15,-13 6-14 16,-12 0-30-16,-13 1-11 0,-4-4-41 16</inkml:trace>
  <inkml:trace contextRef="#ctx0" brushRef="#br0" timeOffset="5721.08">15402 4002 284 0,'11'-9'107'0,"-1"9"-83"0,1-10 4 0,-4 10-2 0,0-3-6 16,4 0 0-16,-1 0 5 15,1 3 1-15,-4-7-13 16,0 1 14-16,-3 0 9 0,-4 0 5 16,-8-4 3-16,-6 1-5 15,-7-1-1-15,-3 4-15 16,-5 3-4-16,-6 6-7 15,0 7-2-15,-11 5-6 16,-7 10-1-16,-3 13-1 16,3 25 1-16,7-1-2 15,14 1-1-15,21-10 5 16,22-6 4-16,24-6-1 16,15-9 3-16,17-1-4 15,24-19-2-15,8 4 4 16,-11-7 2-16,-10-2-4 0,-15-1 1 15,-10-3-7 1,-10-3-1-16,-8 0-22 0,-7-3-10 16,0-6-61-16,1-1-27 15,6-9-101 1</inkml:trace>
  <inkml:trace contextRef="#ctx0" brushRef="#br0" timeOffset="6563.15">17731 2698 312 0,'-7'-35'118'0,"7"29"-92"0,0-4 30 0,0 10 7 15,0 0-20-15,0 0-5 16,7 7-2-16,0 5 1 16,0 23-20-16,0 21 4 0,-4 7 0 15,1 9-9-15,-4 25-2 16,0 0-6-16,0 4-3 16,3-14 0-16,1 1-1 15,3-6-3-15,4-16 2 16,-1-7-32-16,1-21-15 15,-4-4-29-15,0-24-12 16,0-10-89 0</inkml:trace>
  <inkml:trace contextRef="#ctx0" brushRef="#br0" timeOffset="6785.59">17290 3284 360 0,'7'34'134'0,"28"-24"-104"0,39-1 12 16,-28-12-2-16,17-3-4 15,19-7 0-15,13-2-8 16,-3 2-3-16,-11 4-14 16,-14 5-7-16,-11-2-2 0,-10 3-9 15,-11 3 0-15,-3-9-72 16,0 2-29-16,7-2-72 15</inkml:trace>
  <inkml:trace contextRef="#ctx0" brushRef="#br0" timeOffset="7534.27">18775 2522 308 0,'-39'0'115'0,"32"0"-89"0,3 0 10 0,4 0 22 16,18-6-8-1,17-4-7-15,15-2-4 16,6-4-23-16,8-6 2 0,6 3 0 15,8 7 1-15,-1 6 3 16,-6 12 1-16,-11 0 1 16,-11 10-5-16,-13 6-1 15,-15 3-4-15,-14 12-1 16,-18 17-5-16,-10 15 0 16,-7-13-5-16,-7 10 0 0,3-16 1 15,0 13 0-15,7-16 0 16,4 3 0-16,7-3-5 15,7-3 1-15,7-6 2 16,14-1 1-16,18-12-1 16,10-9-2-16,8-7 3 15,-4-5 2-15,-8-1-4 16,-6-3-3-16,-7 0-17 16,-8 0-7-16,1-3-53 15,0-1-22-15,3-5-106 16,7 3-60-1,4-1 127-15</inkml:trace>
  <inkml:trace contextRef="#ctx0" brushRef="#br0" timeOffset="7943.34">20077 2691 392 0,'0'-25'148'0,"-4"13"-115"0,1 2 26 0,-1 1 3 0,-3 9-19 16,-4 0-4-16,-10 3-15 15,-7 16-2-15,-11 15-13 16,-7 13-1-16,-3 7-1 0,7-1-1 15,6-6 1-15,12 3 0 16,13-12 1-16,18 6-2 16,21-4 1-16,15-18-2 15,6 3 2-15,4-15-4 16,7-7 0-16,3-6 1 16,-6-3 2-16,-8-4-5 15,-10 7-1-15,-11-3-27 16,-3 3-11-16,-7-4-41 15,-8 7-17-15,1 0-51 0,-4 16-85 32</inkml:trace>
  <inkml:trace contextRef="#ctx0" brushRef="#br0" timeOffset="8364.18">18697 3770 380 0,'-3'-3'143'15,"3"-4"-112"-15,0 7 21 0,0 0 2 0,0 0-10 16,7 0-1-16,3 0-11 16,12 0-5-16,9 0-15 15,19 0-1-15,6-3 0 0,8-3 0 16,17-6 1-16,35-7-2 16,11 0 1-16,32-3-2 15,3 3 0-15,4 0-5 16,7-6-3-16,-18 16 0 15,-24-7-1-15,-8 4-3 16,-10 2 2-16,-14 4-6 16,-22 0-3-16,-17 3-30 15,-35 6-90-15,-18 6-11 16,-10 10-56 0</inkml:trace>
  <inkml:trace contextRef="#ctx0" brushRef="#br0" timeOffset="9115.07">19558 4513 244 0,'4'-9'90'0,"3"5"-70"0,3-5 15 16,-3 3 2-16,0 0-8 15,0-1-2-15,0-5 0 16,0 2 2-16,1 1-15 15,-5-1 12-15,-3 1 6 0,-3 3-1 16,-5-4 2-16,-6 10-13 16,-7 0-2-16,-14 0-4 15,-11 10-1-15,-10 9-5 0,-4 6 0 16,3 9-3 0,1 10 0-16,6 13-1 0,8 2 0 15,10-2-5 1,11-7 1-16,18-10 2 0,13-2 3 15,22-10 2-15,28-9 1 16,10-6-4-16,5-13-3 16,-5 0 2-16,1-13 0 15,-4-12-1-15,0-19 1 16,-4-19 0-16,-6 7 1 16,-8-4-2-16,-10-12-2 15,-7-15 1-15,-11-14 1 16,-7 4-1-16,-11 3 2 15,-6-10-4-15,-8-2 0 0,-10 15-1 16,-4 13 0-16,1 9 0 16,3 22 0-16,-1 12 2 15,5 19 2-15,3 23 1 16,7 30 3-16,7 20 6 16,7 12 2-16,3 31 6 15,8 16 2-15,7-6-7 16,6 15-2-16,1 7-7 15,-4-26-2-15,-3-15-7 16,-7-18-2-16,-1-14-18 16,-3-18-5-16,-3-13-39 15,0-9-16-15,-4-13-50 16,3-12-20-16,-3-13-7 16</inkml:trace>
  <inkml:trace contextRef="#ctx0" brushRef="#br0" timeOffset="10300.76">5249 537 264 0,'0'-28'99'0,"4"12"-77"0,-1 1 15 0,1 5 5 0,-1 7-5 16,5-3 2 0,-1 12 1-16,0 4 0 0,0 8-22 15,-7 7 3-15,3 19 0 0,-3 16-3 16,-3 21 0-16,3-2-6 16,-4 2 0-16,-3-5-1 15,4-4 1-15,-1-3 0 16,4-10 2-16,4-12-3 15,3-6 1-15,0-6-3 16,14-17 2-16,14-5-6 16,15-7-3-16,-1-3-1 15,4-3 1-15,-4 0-1 16,-3 0-1-16,-7 7-2 16,-7-4 1-16,-4 3-34 15,-7 0-17-15,-3-6-22 16,-4 0-7-16,0-6-16 0,4-3-4 15,-4-7-35 1</inkml:trace>
  <inkml:trace contextRef="#ctx0" brushRef="#br0" timeOffset="10868.96">6498 710 272 0,'18'-25'104'0,"-1"6"-81"0,-2-3 14 0,-8 6 1 16,0-3 0-16,0-3 2 15,-7-3-7-15,-7 0 0 16,-11 6-19-16,-14 1 7 0,-10 5 3 16,-4 13-6-16,0 13 0 15,0 5-9-15,4 4-1 16,0 25-2-16,3 22 1 16,4 13-4-16,13-1-2 15,8 4 4-15,18 3 4 16,14-10 1-16,6-6 2 15,22-12-4-15,21-26 0 16,7-8-5-16,-3-23-2 16,-4-6 2-16,-11-16 0 15,-6 3-26-15,-8-3-9 0,-14 4-41 16,-3-1-19-16,-4-3-94 16</inkml:trace>
  <inkml:trace contextRef="#ctx0" brushRef="#br0" timeOffset="11169.39">6865 644 320 0,'-32'-35'121'0,"32"23"-95"0,4-4 31 0,-4 10 6 15,0 3-24-15,3 3-8 16,4 0-7-16,4 3-1 16,3 9-13-16,4 10 1 0,3 25 0 15,-10 25-2-15,3-3 2 16,-4 4-6-16,1-4-3 16,-1 3-1-16,1 3-1 15,3-12-40-15,0-19-18 16,-3-10-19-16,3-21-8 15,-4-13-74 1</inkml:trace>
  <inkml:trace contextRef="#ctx0" brushRef="#br0" timeOffset="11545.9">6911 434 324 0,'0'15'123'0,"3"-5"-95"0,12-1 20 16,-5-2 3-16,4-7-11 16,7 3 0-16,4-3-6 15,7 6 1-15,-7-6-19 16,6 9 0-16,5 7 0 0,2 12 1 16,8 0-1-16,4 23-4 15,3 18-2-15,-4 0-2 0,-3-4 0 16,-18-8 0-16,-10-7 2 15,-11-3-1-15,-14-9 0 16,-11-7-5-16,-7 7-1 16,-17-13-3-16,7 0-1 15,-1-6 1-15,1-10 0 16,0 7-7-16,0-16 0 16,3 3-15-16,7 3-5 15,8-6-24-15,6 0-7 16,7 0-14-16,8-6-5 15,10 3-97 1</inkml:trace>
  <inkml:trace contextRef="#ctx0" brushRef="#br0" timeOffset="11883.91">7698 575 412 0,'-11'6'154'0,"8"0"-120"0,3 4 15 0,3-10-1 16,4 3-18-16,11 3-3 15,6-3-15-15,19 4-5 16,-1-7-5-16,7 0-4 0,-3 3 1 16,-3 0 1-16,-12 0 2 15,-2 6-50-15,-12 1-19 16,-6 2-93 0,-8 7-79-16,-10 3 86 15</inkml:trace>
  <inkml:trace contextRef="#ctx0" brushRef="#br0" timeOffset="12075.87">7698 898 368 0,'-11'19'140'0,"11"-10"-109"0,4 13 13 0,3-19 1 0,10 3-19 16,11 1-5-16,18-4-12 15,7 3-4-15,0-6-3 16,0 0-2-16,-4 3 1 0,-6 3-21 15,-8-6-9-15,-7 4-40 16,-7 2-19-16</inkml:trace>
  <inkml:trace contextRef="#ctx0" brushRef="#br0" timeOffset="15660">9102 819 240 0,'7'-3'90'0,"-4"3"-70"0,-3 0 13 0,0 0-1 16,0 0 0-16,0 0 4 15,0 0-3-15,0 0 2 16,0-6-19-16,-3 3 4 0,-1-7 1 0,-3-5 0 15,-3 5 2-15,-5 1-7 16,-2 0 1-16,-8 9-6 16,-7 0-1-16,-3 18-2 15,-7 17 0-15,-1-1-7 16,5 10 0-16,2-6-1 16,8 3 0-16,7-4 2 15,10-5 1-15,15 5 3 16,17-12 3-16,14-6 0 15,11 0 2-15,0-3-2 16,3-7 0-16,-3 7-3 16,0-4-1-16,-3-2-3 15,-1-4-2-15,-3-3 1 16,-4-3-1-16,-7-3-20 0,-3-3-7 16,-8 3-30-16,1-7-14 15,-7 4-35-15,3 3-13 16,-4 3-21-1</inkml:trace>
  <inkml:trace contextRef="#ctx0" brushRef="#br0" timeOffset="16317.88">9775 967 276 0,'4'-19'104'0,"-4"10"-81"0,4-13 7 16,-4 18-1-16,0-11-1 16,-4 2 3-16,-3-2-5 15,-4-4-2-15,-3 3-13 16,-7 0 7-16,0 4 4 0,0 6-2 15,-4 2-2-15,4 14-8 16,-4-1-4-16,-3 16-3 16,-4 4 0-16,-3 5-2 15,0 4 2-15,3 2-2 16,4-8-1-16,7 5 1 0,10-2-1 16,11-7 0-16,7 7 0 15,11-10-3-15,3-3 2 16,4-7 3-1,3-5 1-15,0-4-1 0,0-12-2 16,4-4 3-16,7-5 2 16,0-4 0-16,3-9 0 15,0 3-1-15,-3-13 2 16,-7-15-3-16,-8-4 0 16,-2-6-1-16,-12 1 1 15,-3-7-2-15,-7 0 2 16,-10-19-4-16,-4-6-2 15,-8 12 2-15,1 10 0 16,0 13-2-16,7 12 2 0,0 15 3 16,3 17 3-16,1 15 4 15,3 25 2-15,7 19 1 16,3 15 0-16,4 10-2 16,4 10-1-16,3 21-3 15,4 10 1-15,3-19-4 16,3-4 0-16,1-2-1 15,0-7 1-15,-4-9-59 16,-3-12-25-16,3-16-129 16</inkml:trace>
  <inkml:trace contextRef="#ctx0" brushRef="#br0" timeOffset="17898.37">16633 2478 236 0,'0'0'88'0,"0"0"-69"0,0 0 15 0,0 0 1 16,0 0-7-16,0 0 0 15,0 9-4-15,-3-9-3 16,-1 7-11-16,1-1-2 0,3 0 2 15,0 1-2-15,0-7 1 16,0 3-1-16,3-3 0 16,-3 0 0-16,4-3 0 15,-1 3 2-15,1-10 1 16,0 4 3-16,-4 0 4 16,0 2-4-16,0-5 2 0,-4 9-5 15,-3 0 1-15,-4 0-7 16,1 9-1-16,-1-5-4 15,1 5-1-15,3-3 1 16,3 1 0-16,4 2-3 16,0-9 2-16,4 3 1 15,3 0 0-15,-4-3 0 16,1 0 2-16,-1 0-3 16,-3 0 0-16,-3 3-72 0,-1 1-33 15,1-1-65 1</inkml:trace>
  <inkml:trace contextRef="#ctx0" brushRef="#br0" timeOffset="18301.25">16912 2403 288 0,'7'-13'107'0,"0"4"-83"0,0-1 6 0,-3 4-3 0,-1 3 2 16,-3-3 5-16,0 0 1 16,-3-1 4-16,-4 7-22 15,0 0 4-15,-4 0 0 0,-3 7-5 16,0 2 1-16,-4 3-6 15,1 7-1 1,3 0-9-16,3 3 0 0,4-3-1 16,3 0 0-16,8 3 4 15,7-10 5-15,6 1-7 16,8-4-1-16,0-3-1 16,-1 1 2-16,-3-1-1 15,-3-3-1-15,-4 0-21 0,-3-3-9 16,-1 0-40-1,-3 0-18-15,4-3-83 16</inkml:trace>
  <inkml:trace contextRef="#ctx0" brushRef="#br0" timeOffset="18918.14">17297 2425 212 0,'7'-13'79'0,"-7"4"-61"0,0-1 12 0,0 7 4 0,0-6 0 15,-4 3 4-15,-3-1-1 16,0 1 1-16,0 3-20 16,-4 0 5-16,1 3 1 0,-1 3-6 15,1 3-3-15,-1 10-4 16,-3-7-2-16,3 10-8 16,1 0 0-16,-1 0-1 15,4 3 0-15,4-13 0 16,3 7 0-16,3-4 0 15,4-2 2-15,0-4-1 16,4-3 2-16,0-3-2 16,-1-3 2-16,1-6-2 0,3-4 2 15,0-9 0-15,-4 0 3 16,5-9-1-16,-5-13 0 16,1-13-1-16,-1 10 2 15,-3-3-3-15,-3-3 0 16,-4 0 1-16,0 6 0 15,-4 9 9-15,-3 16 6 16,0 6-8-16,0 13-1 16,0 13-6-16,0 8-3 15,4 4-3-15,-1 25-1 16,4 7 4-16,4-1 1 16,3 0 0-16,0-3-2 0,0-12-37 15,0-7-17-15,-4-2-39 16,1-4-17-1</inkml:trace>
  <inkml:trace contextRef="#ctx0" brushRef="#br0" timeOffset="19716.66">16990 1995 264 0,'10'-3'101'0,"-3"3"-78"0,4 3 9 0,-4-3-3 0,0 0 5 16,0 0 3-16,0 10 0 16,0-1 0-16,-7 13-20 15,-7 6-6-15,-10 29 0 0,-8 12-5 16,-3 0-1-16,-4-7-5 15,0 1 0 1,0 3-18-16,4 6-8 0,0-3-63 16,7-6-28-16,-4-16-23 15</inkml:trace>
  <inkml:trace contextRef="#ctx0" brushRef="#br0" timeOffset="20314.2">14721 4773 216 0,'-7'0'82'0,"7"0"-64"0,0 7 11 0,0-7 2 16,7-7 1-16,0-2 5 16,8-7-5-16,2-9 1 15,4-9-19 1,8-7 7-16,13-3 3 0,18-3 1 0,14-16 0 16,4-9-8-16,6-19 0 15,22 3-10-15,11-9-2 16,-8-3-3-16,4-7 1 15,-4 13-33-15,-10 16-14 16,-14 12-132 0</inkml:trace>
  <inkml:trace contextRef="#ctx0" brushRef="#br0" timeOffset="21665.99">13624 2111 232 0,'-10'0'88'0,"6"0"-69"0,-6 3 15 0,6-3 3 16,1 0-4-16,-1 0 1 16,0 0-4-16,1 0-1 15,3-3-16-15,3 3 1 0,5-9 2 16,9-1-4-16,8 1 1 15,3 0 1-15,7-4 1 16,4 4-2-16,-7 2 2 16,0 4-2-16,-8 6 0 15,-2 7 4-15,-8 5 1 16,-7 7-5-16,-11 22 0 16,-3 0-6-16,-7 10-2 15,0-7 0-15,-4-4-1 16,1 4-2-16,3-9-2 15,3-7-2-15,7-2 1 16,4-4 1-16,7-6 2 16,4-4-1-16,3-2 2 0,4-4 0 15,-1-3 3-15,5-6-3 16,-1-6 0-16,-4 6-1 16,-2-3 1-16,-1 0-22 15,-4 0-7-15,-3 3-55 16,-3 0-25-16</inkml:trace>
  <inkml:trace contextRef="#ctx0" brushRef="#br0" timeOffset="22323.33">14210 2350 232 0,'3'-16'88'0,"1"6"-69"0,-1 7 8 0,1-6 1 0,-4 3 0 16,0-4 6-16,-4 1-6 15,1-1 0-15,-4 4-15 16,-4 3 3-16,-3 3 4 0,-3 9-7 16,-1 1 0-16,-3 9-5 15,0 6 0-15,3 3-5 16,4 3-2-16,3-9 0 15,8 3-1-15,3-3-3 16,7-3 2-16,7-10 1 16,4 1 2-16,6-4-1 15,1-3-1-15,-4-3 1 16,0-6 1-16,-3-7 5 16,0-5 4-16,-4-1-6 15,-4-6-1-15,1-16-2 0,-4 0 1 16,-4 0-4-16,-3-2 0 15,0-1 3 1,-3 0 1-16,-1 9-1 0,1 4-2 16,-1 9 5-16,1 13 4 15,3 9-3-15,0 6-1 16,0 6 0-16,0 17-1 16,3 11-2-16,1 4-2 15,-1 0 1-15,1-3 1 16,3-7-3-16,0 1 0 15,0-10-30-15,4-3-14 16,-1-3-21-16,-3-16-7 16,0 0-76-16</inkml:trace>
  <inkml:trace contextRef="#ctx0" brushRef="#br0" timeOffset="22685.95">14383 1804 272 0,'7'9'104'0,"0"1"-81"0,7-10 20 16,-3 0 6-16,6 0-7 16,4 6 2-16,4 3-4 0,0 1-1 15,-4-1-21-15,-7 10 5 0,-7 6 1 16,-7-6-1-16,-10 6 0 15,-5-6-8-15,-2 6-4 16,3-9-4-16,0 2-2 16,6 1-6-16,5 0 1 15,10-6 0-15,7 5 0 16,7-8 0-16,11-7 0 16,0 3 0-16,3-6 0 15,-3 0-9-15,-7 0-4 16,-8 0-40-16,-3 0-17 15,-7 0-59-15,-3 6-23 16,-8 13 7 0</inkml:trace>
  <inkml:trace contextRef="#ctx0" brushRef="#br0" timeOffset="24997.3">21146 3221 236 0,'-8'-9'88'0,"8"9"-69"0,0-3-3 0,0 3-4 16,0 0-11-16,0 0-3 15,0 0 1-15,0 0 2 16,0 0 0-16,0 0 8 0,0 0 4 16,0-7 5-16,0 7 1 15,0-3 1-15,0 0 2 16,0 3-1-16,0-3-1 16,0 3-6-16,-3 0-4 15,3 3-5-15,-4 0-2 16,4 0-1-16,0 1 1 15,0-1 0-15,0 0 3 16,0-3-1-16,0 0 0 16,4 0-1-16,3 0 2 15,-3-3-1-15,-1-4 0 16,1 1 3-16,-1 0 5 16,-3-4-1-16,0 7 3 0,-3-6-2 15,-1 6 0-15,1 0-5 16,-1 6-3-16,-3 3-2 15,0 3-3-15,0 4 1 16,0 0 1-16,3 2-3 16,1-5 0-16,3 5 1 15,3-5 0-15,4-1 2 16,4-9 3-16,3 0 0 16,4-6 2-16,-1-4-2 15,1 1 2-15,-4 0 2 16,-3-1 2-16,-4-5 3 0,-7 2 2 15,-4 0-1 1,-3 10 1-16,-4-3-8 16,-3 6-3-16,0 6-3 15,0 7-2-15,0 3 1 0,3-1-1 16,4 1-3-16,4-4 0 16,3 4 2-16,3-7 0 15,4-5 1-15,8-4 2 16,-1-4 1-16,0-5 3 15,0-7-3-15,-4 7-2 16,-2 6 2-16,-8-3 0 16,-8 6-6-16,-2 0-2 15,-1 0-40-15,1 6-18 16,6-6-36-16,4-6-13 16,11 6-52-16</inkml:trace>
  <inkml:trace contextRef="#ctx0" brushRef="#br0" timeOffset="26031.83">21918 2560 272 0,'0'-4'104'16,"0"4"-81"-16,0 0 18 0,0 0 4 0,0-6-4 15,-3 0 2-15,-1 0-3 16,-3-1-3-16,-4 4-20 16,-6 3 3-16,-8 0 3 0,-7 7-6 15,-3 5-2-15,-4 7-8 16,0 25-3-16,8 0-4 15,2 9-1-15,8-3 5 16,11-3 2-16,10-6-2 16,14-3-1-16,18-10 3 0,13-3 3 15,5-9-6-15,-4-1-2 16,-4-5-1-16,-7-7 2 16,-6-3-17-16,-8 0-4 15,-4-3-48-15,-3-4-22 16,1-2-99-1</inkml:trace>
  <inkml:trace contextRef="#ctx0" brushRef="#br0" timeOffset="26574.49">22416 2616 316 0,'7'-22'118'0,"3"13"-92"0,-10-4 8 16,4 7 0-16,-4 0-9 15,-4 2 0-15,-3-5-5 16,-3 6 0-16,-8 3-11 16,-7 3-1-16,-3 6-1 0,-4 1-3 15,-3 6-1-15,3 12-3 16,4 9-1-16,7-5 1 15,0 15 2-15,7 3-3 16,10-12 0-16,8-7-1 16,6 3 0-16,4-12 2 15,4-6 2-15,7-7 3 16,-1-2 4-16,4-17-2 0,1-5-2 16,-1-20 4-16,0-12 4 15,-3 0-5-15,-4-6 0 16,0-10-2-16,0-9-1 15,0-25-3-15,1 3-2 16,-5 0 1-16,-3 6 1 16,-7 16 5-16,-3 6 6 15,-4 25-1-15,-7 25 1 16,0 10-1-16,-4 19 0 16,4 18-6-16,0 25-4 15,4 17-4-15,-1 8 1 16,4 4 1-16,0-1 2 15,0 11-14-15,-3-5-7 16,-1-8-50-16,-3-10-22 0,0-6-101 16</inkml:trace>
  <inkml:trace contextRef="#ctx0" brushRef="#br0" timeOffset="27142.93">18852 4855 264 0,'-21'6'99'0,"21"0"-77"0,-3 4 4 16,3-7 0-16,0 0 0 15,3 0 5-15,4 0 2 16,7-3 3-16,11-3-20 15,10-9 11-15,15-13 5 0,17-32-5 16,42-12-3-16,18-9-12 16,43-26-3-16,9-21-5 15,40 6-3-15,0 0 0 16,17-7-1-16,-21 4-5 0,4 15-1 16,-21 13-94-16,-8-3-43 15,-27 3-22 1</inkml:trace>
  <inkml:trace contextRef="#ctx0" brushRef="#br0" timeOffset="27613.39">21996 2669 256 0,'-4'3'96'0,"4"-3"-75"0,0 7 17 0,0-7 1 16,0 0-4-16,0 0 4 16,0 0-8-16,0 0-2 15,7 0-16-15,7-10 8 0,15-2 5 16,23-1-5-16,19-12 0 15,3 0-10-15,4-3-4 16,10 6-2-16,0 0-1 16,-3-9-5-16,-15-1-1 15,-13 4-54-15,-15 0-25 16,-10 6-98 0</inkml:trace>
  <inkml:trace contextRef="#ctx0" brushRef="#br0" timeOffset="28331.39">19939 1707 256 0,'-7'-10'96'0,"3"7"-75"0,1-3 25 0,3 6 6 0,0 0-10 16,0 0 1-16,0 0-12 16,7 0-4-1,4-3-15-15,6-3 8 0,8-4 6 0,3 7-5 16,14-3 0-16,4 3-3 16,7 6 0-16,0 6-7 15,-7 19-2-15,-11 10-1 16,-14 6 0-16,-14 0 2 15,-17 3 1-15,-11-3-5 16,-7 0-2-16,-4 3-2 16,4-7-2-16,3 7 1 15,0-3 1-15,8-9-3 16,2-1 0-16,8-5-1 16,7-4 0-16,7-7 2 0,8-5 2 15,9-7-1 1,11-6 2-16,4-3-2 15,-3 0 2-15,-5 0-20 0,-6-3-8 16,-4 2-51-16,-3-5-23 16,-1 3-95-1</inkml:trace>
  <inkml:trace contextRef="#ctx0" brushRef="#br0" timeOffset="28719.82">20712 2042 292 0,'3'-9'110'0,"1"3"-86"0,-4 2 18 16,0 4 1-16,0-6-1 15,-4 3 2-15,-6 3-7 16,-5 0-2-16,1 0-20 16,-3 0 2-16,-1 9 1 0,0 1-4 15,-3 2 2-15,4 7-7 16,2 9-3-16,5-6-3 16,6 10-3-16,4-4 1 15,7-3 1-15,4 0 1 0,7-9 3 16,6 3-5-1,5-10-3-15,2-6 1 0,-2 3 2 16,-1-6-29-16,-7 0-11 16,0-6-51-16,-3-3-22 15,-1-1-58 1</inkml:trace>
  <inkml:trace contextRef="#ctx0" brushRef="#br0" timeOffset="29142.44">20849 1550 328 0,'0'-16'123'15,"7"16"-95"-15,4-9 16 0,-4-1 2 0,0 4-10 16,4 3 2-16,-1-9-7 15,4 2-1-15,4 1-17 16,-1-1 5-16,5 7 3 0,-1 3-3 16,0 10 0-16,0-1-4 15,-3 0 1-15,-4 10-4 16,-7 6 1-16,-7 0-5 16,-4 4-2-16,-3 2 0 15,-3 0 1-15,3-6-3 16,0-3-2-16,3-3 0 15,4 0 1-15,7-6-1 16,4-1 2-16,6 1-2 0,5-4-1 16,6-6 3-16,0 7 0 15,0-10-4-15,-3 9 1 16,-4-9-27-16,-3 0-11 16,-4 0-58-16,-4 0-24 15,1 0-78 1</inkml:trace>
  <inkml:trace contextRef="#ctx0" brushRef="#br0" timeOffset="30203.27">22659 3419 356 0,'0'3'134'0,"7"0"-104"0,4 6 12 15,-4-2-2-15,7-4-11 16,7 3 0-16,7 0-12 16,7 1-5-16,4-7-7 15,7 0-2-15,11 0 3 0,6 0-3 16,-3-4 0-16,-7 1-3 15,-11 0-1-15,-10 3-72 0,-14 3-30 16,-15 4-72 0</inkml:trace>
  <inkml:trace contextRef="#ctx0" brushRef="#br0" timeOffset="30394.75">22761 3760 344 0,'-14'0'129'0,"28"7"-100"0,11-4 15 0,-7-3 1 16,10-3-19-16,7-4-2 15,11-2-14-15,10 0-4 16,1 6-4-16,-8-4-4 0,-6 7 1 0,-8 0-56 16,-3 0-25-16,-4 0-81 15</inkml:trace>
  <inkml:trace contextRef="#ctx0" brushRef="#br0" timeOffset="31451.29">24892 3597 208 0,'-11'-6'79'0,"8"0"-61"0,-1 0 10 0,1 3 0 15,-1-1-1-15,1 1 3 16,-1 3-1-16,1 0 0 16,-1 0-16-16,1 3 5 0,-1 1 3 15,4-1-3-15,0 0 2 16,0 3 2-16,7 3 1 0,4-9-4 16,3 10 1-1,7-10 0-15,18 6 0 0,17-6-3 16,11 0 0-16,14 0-3 15,22-6-1-15,20-4-1 16,8 4 2-16,31-3 2 16,4-1-1-16,24 1-7 15,1-7-5-15,31 1-2 16,-7 2 1-16,22-9 1 16,-8 3 1-16,14-3-2 15,-20 7-2-15,6-7-2 16,-14 0 1-16,-17 0 1 15,10-6 2-15,-60 9-1 16,35-9 2-16,-3 2-4 16,-24 1 0-16,-40 13 1 0,-3-4 2 15,-14 7-1-15,-11-1-1 16,-7 4-2-16,-7 0 1 16,4 3 1-16,-15-7 2 15,-10 4-1-15,-14 3-1 16,-7-3 1-16,-11-1 1 15,-14 1-45-15,-18 0-18 16,-17-4-38-16,-14 1-16 16,-4 18-57-1</inkml:trace>
  <inkml:trace contextRef="#ctx0" brushRef="#br0" timeOffset="33481.62">26384 4384 228 0,'11'0'85'0,"-1"-6"-66"0,8-3 19 15,-7 6 5-15,-1-4-9 16,4 1-2-16,-3 3-5 16,0-10 0-16,-1 4-15 15,-3 0 6-15,-3-1 5 0,-1-2 1 0,-6-4 1 16,-4 3-6-16,-4-2 1 16,-7 2-2-16,-3 4 0 15,-3 6-5 1,-5 3-3-16,-2 6-3 0,-12 13 0 15,-3 9-6-15,-10 6-1 16,-4 4 0-16,0 6 0 16,7 12-3-16,11 4 0 15,6 9 2-15,15-6 0 16,14-7 3-16,21-9 3 16,25-6 2-16,18-7 1 15,6-5 0-15,18-11 2 16,14-5-1-16,1-7 2 15,-15 4-6-15,-11-10-3 16,-10 0-1-16,-10 0 1 0,-11-10-28 16,-8 4-11-16,-6-7-40 15,-7 1-15-15,-1 3-91 16</inkml:trace>
  <inkml:trace contextRef="#ctx0" brushRef="#br0" timeOffset="34318.22">27598 4522 236 0,'10'-3'90'0,"1"-3"-70"0,-4 3 13 0,-3-3-1 15,3 2 0-15,0-2 6 16,-4 0-4-16,1-3 2 0,-1 2-20 15,-3-8 0-15,0 2 0 16,0-3-2-16,-3 1 0 16,-8-1 0-16,-6 7 2 0,-12-10-7 15,-2 13-1-15,-12-1-2 16,1 7-1-16,-4 3-3 16,0 7 1-16,-3 5-2 15,-8 4-1-15,-3 3-2 16,-3 6 1-16,3 10 1 15,7 9 0-15,11 6 0 16,10 1 2-16,11-4-3 16,17-6 0-16,22-10 3 15,14 4 1-15,10-10 1 16,4-3 0-16,0-6-5 0,-1-6 1 16,5-10 6-1,3-3 4-15,3-10-3 0,1-5 1 16,-4-10-3-1,-4-23 0-15,-7 1-6 0,-6-6-1 16,-5-3 1-16,-2-10 2 16,-8-19-2-16,-4-6 0 15,-3-3 1-15,-3 3 2 16,-7 0-3-16,-4-6 0 16,-4 3 3-16,1 13 1 15,-1 15-4-15,-3 9 1 16,0 23 0-16,-4 12 0 15,1 22 2-15,-1 25 3 0,1 16 2 16,3 18 3-16,3 4 1 16,4 25 3-16,0 12-5 15,4-6-3-15,3 3-3 16,0 13 0-16,3 0 0 16,1-16 1-16,-1-13-5 15,-3-12-1-15,0-15-10 16,1-14-3-16,-1-5-34 15,-4-13-15-15,4-10-51 16,0-5-20-16,-3-17-16 16</inkml:trace>
  <inkml:trace contextRef="#ctx0" brushRef="#br0" timeOffset="61355.65">25400 2456 260 0,'-11'3'99'0,"4"-3"-77"0,-7 10 15 15,11-10 3-15,-4 0-7 16,-4 9 3-16,4-9-7 16,0 0-1-16,3 9-15 15,1-9-1-15,6 0-1 0,8-9 0 16,7 9 1-16,13-9-2 16,15-1 1-16,7 1 0 15,4-1 1-15,-4 10-2 16,-8 10 1-16,-9-1-2 15,-8 10 2-15,-10 9 0 0,-15 7 1 16,-13 15-2-16,-19 6 1 16,-6 7-4-16,-7-3 1 15,-1-7-3 1,5-3 2-16,2 0-4 0,8-6-2 16,7-6 0-16,10-7-1 15,11-9 2-15,18-9 1 16,14-7-1-16,10-6-2 15,4 0 1-15,-4 0-1 16,-3 0 0-16,-11 0 0 16,-3 0-36-16,-7 0-15 15,-1 0-36-15,-3 0-15 16,0 0-72 0</inkml:trace>
  <inkml:trace contextRef="#ctx0" brushRef="#br0" timeOffset="62033.83">26335 2889 260 0,'7'-25'99'0,"-4"15"-77"0,5-12 13 0,-8 10 1 15,0-4-2-15,-8 0 2 16,1 4-4-16,-3-4 0 16,-1 13-18-16,-3-3 1 0,-4 12-1 15,-6 7-5-15,-4 9-1 16,-8 6-2-16,-3 6-1 15,1 1-3-15,2-7-2 16,5 3-2-16,2 1 1 16,8-1 1-16,11 4 0 15,6-4 0-15,15 3 2 16,6-2-1-16,12-13 2 16,-1-4-2-16,4-12-1 15,-1-6 1-15,-2-6 1 16,-1-7 1-16,0-3 3 0,0-12-3 15,-3 0-2-15,-4-10 0 16,0-12-1-16,0-19 0 16,4-7 2-16,-4 1-1 15,-3-7-1-15,-4-18 1 16,-3 2 1-16,-4 17-3 16,-4 15-2-16,-3 22 8 15,-3 12 4-15,-4 10-4 16,0 31-1-16,-1 23-2 15,1 18-2-15,4 6 1 16,-1 6 1-16,1 17 1 0,-1 21 3 16,1 0-5-16,3-9-1 15,0-13 0 1,3 0 2-16,1-9-23 16,-1-19-8-16,4-6-30 0,4-19-13 15,0-13-38-15,3 1-18 16,3-10 10-1</inkml:trace>
  <inkml:trace contextRef="#ctx0" brushRef="#br0" timeOffset="63130.87">26677 2215 236 0,'-7'-35'90'0,"7"20"-70"0,0-1 13 0,4 13 1 16,-1-7 0-16,1-5 4 16,3 5-4-16,3 1 0 15,1-1-19-15,3 10 2 0,4-9 3 0,3 6 0 16,3 3 3-16,5 3-7 15,2-3 1-15,-2 9-1 16,-5 13-1 0,-10 10 4-16,-10 2 0 15,-11 10-6-15,-7 0 0 16,-4-10-8-16,1-2-1 0,2 2-2 16,1-2-2-16,7-7-2 15,0 0 1-15,7-6 1 16,7-1 2-16,11-8-1 15,7-1 2-15,10 1-2 16,4-4-1-16,-1-3 1 16,-2 0-1-16,-8-3-16 15,-3 3-4-15,-8-3-32 16,-3 4-12-16,-3-1-26 0,0 0-11 16,-4 6-49-1</inkml:trace>
  <inkml:trace contextRef="#ctx0" brushRef="#br0" timeOffset="63909.95">27654 2500 244 0,'4'-22'93'0,"3"13"-72"0,0-13 27 16,-4 12 9-16,4-2-12 15,1 2-2-15,-1 1-7 16,0 3-2-16,0-1-19 15,0 14 6-15,0 5 6 0,-4 7-11 16,-3 19-1-16,0-4-7 16,-3 19 0-16,3 4-5 15,0 9-2-15,0-10 0 16,3 4-1-16,1-10-7 16,-1 3 0-16,-3-18-35 15,0-1-12-15,0-15-34 0,0-3-12 16</inkml:trace>
  <inkml:trace contextRef="#ctx0" brushRef="#br0" timeOffset="64135.11">27460 2629 348 0,'-24'6'129'0,"34"-3"-100"0,22 3 2 0,-7-6-3 15,13 0-15-15,8 0-2 0,11-6-4 16,6 3 0-16,4-3-4 16,-3 2-2-16,-11 4 0 0,-8 0-4 15,-9 4 0-15,-8 2-38 16,-7-6-15-16,-3 3-43 16,-4 6-72-1</inkml:trace>
  <inkml:trace contextRef="#ctx0" brushRef="#br0" timeOffset="64558.02">28247 2268 280 0,'3'-19'104'0,"5"10"-81"0,-1 3 20 0,0-4 3 16,3 4-4-16,4 3-1 16,7-7-5-16,4 4 0 15,0 6-20-15,3 0 4 0,0 16 3 16,-3 6-3-16,-7 12 0 16,-11 7 0-16,-11 3 0 15,-10 0-3-15,-11-4 2 16,-3 11-6-16,0 2-3 15,0 3-3-15,3-9 0 16,4-3-4-16,3-6-2 16,4 0 0-16,7-10 1 15,4-3-1-15,10-9-1 16,7 2 1-16,10-8-1 0,8-10 0 16,0 0 2-16,0 0-19 15,-4-10-8-15,-7 10-38 16,-7-9-17-16,-3 9-46 15,-4 0-19-15,-7 0-8 16</inkml:trace>
  <inkml:trace contextRef="#ctx0" brushRef="#br0" timeOffset="64946.38">28924 2516 304 0,'4'-3'112'0,"-8"3"-87"0,-10-7 20 0,7 4 1 16,-7 3-4-16,-7 0-1 15,0 3-9-15,-4 4-3 16,0 2-16-16,4 7-1 0,-4 6-1 0,1 9-4 16,3 3 1-16,6 7-1 15,8 0 3-15,7-3-3 16,7-4-2-16,8-3 0 16,13-5-1-16,7-8-2 15,4-8-2 1,0-4-6-16,3-6-4 0,-10-6-27 15,-4-4-12-15,-3-8-31 16,-4 2-13-16,-4 0-67 16</inkml:trace>
  <inkml:trace contextRef="#ctx0" brushRef="#br0" timeOffset="65456.04">29030 2111 220 0,'-3'-9'82'0,"6"9"-64"0,1-10 7 0,-1 10-1 15,1-9 0-15,3 0 5 16,0 5 2-16,0-2 3 0,0-3-18 16,0 6 8-16,0-4 6 15,0 1-3-15,0 0-1 16,4 0-3-16,-1 2 0 0,4-2-4 16,1 6-2-16,-1 6-5 15,0-2 0-15,0 8-1 16,-4 4 3-16,-6 9-3 15,-4 6 1-15,-7 13-5 16,0-9 1-16,-4 2-3 16,1-2 0-16,-1-4-1 15,4-3 0-15,4-9 2 16,6-3 3-16,8-4-4 16,6 1-1-16,4-10-2 15,8 3-2-15,-1-6 1 0,0 3-1 16,-7-3-7-16,-3 0-3 15,-8 7-32-15,-2-7-12 16,-5 3-26 0,-3 0-10-16,0 0-81 15</inkml:trace>
  <inkml:trace contextRef="#ctx0" brushRef="#br0" timeOffset="67227.52">28885 1519 304 0,'-17'-38'112'0,"3"22"-87"0,-15-12-7 0,19 19-7 15,-8-20-12-15,-3 4 0 16,-4-6 1-16,-6-3 2 16,-12-1-1-16,-13 1-1 0,-11 2 3 15,-7 7 7-15,0-9 3 16,-15 15-4-16,-13-6-1 16,-4 0-2-16,1 6 1 15,-12 9-2-15,-13 1 0 16,6 0-1-16,-6 9 0 15,-8 6-2-15,0-3-2 16,4 16 1-16,-14-7 1 16,0 10 1-16,3 3 3 15,-17 13-1-15,0 6 0 16,7 6 1-16,-18 7 3 0,10 5 0 16,1 4 0-16,-14 31-1 15,14 10 2-15,6 6-1 16,-6 25 0-16,14 9-1 15,17 13 0-15,4 22-4 16,0-13-3-16,4 10 0 16,17 9 1-16,7-12-6 15,11 15 1-15,3-12 3 16,8 6 2-16,17 3 4 16,17-16 1-16,29 60-1 15,32-19 1-15,24 1-2 16,29-1 2-16,38-16-4 15,11 7-2-15,32-22 0 0,17-22 1 16,15-3 1-16,20-7 1 16,19-24 0-16,13-13 2 15,32-26 6-15,14-18 4 16,18-19-8-16,39-18-2 16,17-20-4-16,7-18-2 15,4-16 3-15,7-19 0 16,7-31-8-16,7-25-2 15,-17-3-7-15,-33-26-4 16,1-34-1-16,-43-12-1 16,-98 59 4-16,74-153 5 15,-50-4 8-15,-42-28 7 16,-46-15 13-16,-50 12 9 16,-45-29-2-16,-53-5-2 15,-28 15-12-15,-39 3-4 0,-50 4-4 16,-10 27-2-16,-42 1-6 15,-4 40-1-15,-36 32-4 16,-6 25 2-16,-18 44-15 16,-17 31-4-16,2 53-28 15,-20 42-11-15,7 27-104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21:14:24.63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1690 440 224 0,'3'-25'85'0,"1"6"-66"0,-4 10 16 0,0 9 4 16,0 0-6-16,3 0 3 15,1 19-5-15,-1 6-1 16,1-3-17-16,3 9 3 0,-3 3 4 16,-1 10-2-16,-3 10-1 15,0 15-9-15,-3 0-5 16,-4 6-2-16,-1-9 1 15,1-7-1-15,4-5-1 16,3-11-2-16,10 1 1 16,8-19 5-16,7-6 5 15,10-9-3-15,-7-1-1 16,8-9-2-16,6 0 0 16,-3 0-2-16,3 0 2 0,4 0-4 15,-7 0 0-15,0 0 1 16,-1 0 2-16,-9 0-39 15,-12 0-16-15,1-9-32 16,-4 9-11-16</inkml:trace>
  <inkml:trace contextRef="#ctx0" brushRef="#br0" timeOffset="614.07">2815 518 224 0,'-3'-25'85'0,"3"10"-66"0,-7-7 14 15,3 15 4-15,1-8-8 16,-8 2-2-16,-7 7-7 16,-10-3-2-16,-4 9-10 15,-3 9 1-15,-4 10 4 0,-3 6-3 16,7 9 2-16,3 1-1 0,-3 18 3 15,6 13-3-15,12 9-1 16,6 0-2-16,8-9 2 16,10-12 4-16,17-4 1 15,26-9-6 1,3-16-3-16,7 3-3 16,0-9 0-16,-4-4-2 0,-3-12 2 15,-11 4-4-15,-6-7 0 16,-5 0-26-16,-9-7-9 15,-12 4-31-15,-3 3-12 16,0-9-66 0</inkml:trace>
  <inkml:trace contextRef="#ctx0" brushRef="#br0" timeOffset="972.94">3052 540 268 0,'7'-12'101'0,"-4"-4"-78"0,1 4 11 15,-1 5 1-15,1-2-6 0,3 9 1 16,0 0-6-16,0 9-1 15,3 7-12 1,5 6 2-16,2 9 3 0,1 7-6 0,-1 25-1 16,-2 2-3-16,-1-2 1 15,0-3-6-15,0-7-1 16,0-9-5-16,0-10-1 16,4-5-17-16,-8-11-5 15,1-5-17-15,-8-4-6 16,5-18-15-16,-8 0-6 15,0-10-41 1</inkml:trace>
  <inkml:trace contextRef="#ctx0" brushRef="#br0" timeOffset="1302.3">3030 343 236 0,'7'0'88'0,"8"9"-69"0,20 4 13 0,-14-10 0 15,11 6-2-15,-1 10 2 0,5-9-2 16,10 5-1-16,14-5-16 16,14 8 3-16,-4 8 2 0,1-1 3 15,-18 3 4-15,0 6-7 16,-15 4 0-16,-20 9 2 16,-4 0 2-16,-14 0-5 15,-10 0-2-15,-12-3-12 16,-6-6-1-16,-18-4 0 15,8-12 3-15,2 0-2 16,1-3-2-16,7-4-3 0,7-2-1 16,3 0-31-16,11-7-13 15,0 0-18-15,7-3-5 16,7 7-52 0,7-10-64-16,11-10 59 15</inkml:trace>
  <inkml:trace contextRef="#ctx0" brushRef="#br0" timeOffset="1549.95">4046 587 364 0,'-10'0'137'0,"17"-6"-106"0,7 6 6 15,0 0-5-15,11 0-16 16,3 0-2 0,4 0-8-16,-1 0-4 0,5 6-26 15,-8-2-11-15,0 2-90 16,-10 3-39-16,-1 7 41 16,-6 6 20-16</inkml:trace>
  <inkml:trace contextRef="#ctx0" brushRef="#br0" timeOffset="1711.96">4124 876 324 0,'11'9'123'0,"13"-9"-95"0,4 10 7 0,-13-10-1 16,6 0-11-16,0 0-1 16,7 3-15-16,-3 3-6 15,3-6-1-15,0 3-54 0,4-3-23 16,3-3-71-1</inkml:trace>
  <inkml:trace contextRef="#ctx0" brushRef="#br0" timeOffset="126504.65">5362 321 244 0,'-3'-10'90'0,"3"7"-70"0,0-6 13 15,0 3 1-15,0-7 0 16,0 4 1-16,-4-1-3 15,1 7 0-15,-1-3-18 16,-3 6 3-16,0 9 3 0,0 10-2 16,-4 22 1-16,-3 6-8 15,4 16-4-15,-8 6-4 16,0 3 0-16,8-19-2 16,-1 32-1-16,4-23 1 15,4 17-1-15,3-17 0 16,10-2 0-16,-3-13-3 0,11-6 2 15,0-7-23-15,-1-15-10 16,1-3-46-16,7-7-19 16,-4-9-45-1</inkml:trace>
  <inkml:trace contextRef="#ctx0" brushRef="#br0" timeOffset="127139.87">5771 625 280 0,'0'-9'104'0,"0"-1"-81"0,-7-5 14 15,7 11-1-15,0-2-4 16,-3-3 3-16,-1 2-8 0,1 4-2 15,-4 3-14-15,-4 0 0 0,1 0 2 16,-1 10-1-16,-3-1 3 16,-4 7-6-16,1 6-3 15,-1 15-6-15,0 4 0 16,4-10 0-16,0 13 0 16,4 0 0-16,10-9 0 15,0-1 0-15,10-6 0 16,-3-2 0-16,11-11 0 15,-1 4 2-15,1-19 1 16,-4 3 1-16,4-15 0 16,-4-4-2-16,4-19 1 15,3-15 0-15,-4 6 3 16,1 7 1-16,-11 9 3 16,0 6-1-16,-3 12 0 15,-4 16-3-15,0 7-1 0,3 9-6 16,1 6-1-16,-1-9 1 15,8 12 0-15,6-2-17 16,5-1-5-16,2-9-46 16,-2-4-20-16,-12-5-84 15</inkml:trace>
  <inkml:trace contextRef="#ctx0" brushRef="#br0" timeOffset="127348.47">5997 754 300 0,'-17'9'112'0,"24"0"-87"0,3-9 13 0,1 0-1 16,10 0-11-16,-3 0-3 16,6 0-11-16,5-9-5 15,-5 9-4-15,8 0-3 0,-14-9 1 16,-1 9-45-16,1 0-20 15,3 9-85 1</inkml:trace>
  <inkml:trace contextRef="#ctx0" brushRef="#br0" timeOffset="127964.64">6322 224 276 0,'-11'-25'104'0,"15"15"-81"0,-1-2 16 15,1 12 1-15,-1-7-9 16,4 7-1-16,0 7-5 15,4 15-2-15,0 21-12 0,-1 17-2 0,1 6 1 16,6 0-6-16,-6 3 0 16,3 9 7-16,0-3 2 15,0-9-6-15,0-6-2 16,-3-16 1-16,0-10 3 16,-4-9 0-16,-4-15 0 15,1-10-3-15,-4-10-1 16,0-12-3-16,-4-9-2 15,4-4 1-15,0 1-1 16,4-1 0-16,3 1 0 16,7 6 0-16,-4 6 0 15,5 3 0-15,2 10 0 16,4 9-3-16,1 9 2 16,-1 10 1-16,3 3 2 15,-2 15-1-15,-1-8-1 0,0 2 9 16,-3 3 4-16,-8-12-2 15,-6 3 1-15,-8-6-3 16,-3-3 0-16,-7 0-8 16,-4-7 0-16,-6-6-1 15,2 3 2-15,-6-2-3 16,4-4-2-16,2 0-12 16,5 0-5-16,6-4-25 15,8-2-11-15,6 3-25 16,11-13-12-16,0 4-58 15</inkml:trace>
  <inkml:trace contextRef="#ctx0" brushRef="#br0" timeOffset="128307.98">6946 142 288 0,'-32'-16'107'0,"32"16"-83"0,0 0-7 16,11 7 52-16,3 2-21 0,4 16-5 15,6 19-4-15,1 6-23 16,3 16 6-16,-3 3 2 0,0 0-4 15,-1 19-1-15,-6-3-9 16,-4-1-4-16,-3-15-3 16,-8-6-3-16,-3-13-4 15,0-12 0-15,-10-7-47 16,3-12-18-16,0-10-20 16,-4-2-8-16,0-7-49 15</inkml:trace>
  <inkml:trace contextRef="#ctx0" brushRef="#br0" timeOffset="129151.98">7645 177 200 0,'0'-22'77'0,"0"19"-60"0,-4-7 17 0,4 1 4 0,0 2-7 16,-3 4-1-16,-1-3-1 15,1 0-1-15,-4 3-15 16,-4 3 8-16,-3 3 2 0,-7 3 0 16,-4 10 0-16,0 12-3 15,-6 25-1-15,-1 19-6 16,4 7-3-16,-1 15-5 16,12 0-2-16,3-25-3 15,17 28-1-15,1-28 3 16,27 13 3-16,12 15-4 15,-8-41-1-15,-7-9 0 16,8-9 0-16,6-7-33 16,-7-12-13-16,-10-10-37 15,-8-9-12-15,-2 0-43 16</inkml:trace>
  <inkml:trace contextRef="#ctx0" brushRef="#br0" timeOffset="129855.86">7761 337 220 0,'4'-29'82'0,"-1"20"-64"0,8-10 9 16,-8 16 0-16,1-6-1 16,3 2 4-16,0 4-3 15,4 3-2-15,-1 13-13 16,1 18 6-16,-1 19 4 0,-3 4-5 15,0-1-2-15,0 10-6 16,-3 12-4-16,-1-6-2 16,5 3-3-16,-5-19 5 15,1-9 4-15,-1-9-1 16,1-17 1-16,-1-2-1 16,-3-7 0-16,0 1-2 0,0-16 1 15,0-7-2-15,0-12 2 16,-3-3-2-16,3-7 0 15,0 1-3-15,3-1 1 16,8-2-2-16,3 2-1 16,4-2-2-16,3 8 1 15,3 7-1-15,1 7 0 16,0 5 2-16,-1 4 0 16,5 12 0-16,-1 4 0 15,0 5 0-15,0 4 2 16,-3 9-1-16,-7 1 2 15,-8 2 4-15,-3 3 4 16,-10-8-2-16,-4 2 2 16,-4 0-6-16,-3-6-1 0,-4 0-4 15,-3 0-1-15,-3-13 1 16,-1 1 0-16,0-1 0 16,0-9 0-16,4 0-3 15,7 0 0-15,4-6-27 16,10 3-12-16,7-7-23 15,7 1-10-15,7 3-80 16</inkml:trace>
  <inkml:trace contextRef="#ctx0" brushRef="#br0" timeOffset="130159.45">8470 634 344 0,'-7'0'129'0,"11"-6"-100"0,10 6 7 0,-4-3-5 16,4 0-13-16,4 0 0 0,3 0-11 15,0 3-4-15,4 0-2 16,3 0-1-16,1 3 2 0,-1 0-28 16,-3 0-11-16,-4 0-62 15,3 7-23-15,-2-1-3 16</inkml:trace>
  <inkml:trace contextRef="#ctx0" brushRef="#br0" timeOffset="130696.39">9140 493 276 0,'-7'-9'104'0,"7"3"-81"0,-7-4 20 0,7 7 3 16,-3-3-9-16,-4 0 1 15,-4 2-11-15,1 8-4 16,-4 2-13-16,-4 10-2 0,-3 2 2 16,-4 1-4-16,4 9-1 15,0 4 0-15,7 2-1 16,7 4-2-16,7 3-2 15,7-7 1-15,3-6 1 16,8-12-3-16,3-7 0 16,0 1 1-16,0-20 2 15,0-8-1-15,-3-8-1 0,-4 1 7 16,0 0 3-16,-3 3 6 16,-4 4 2-16,-4-1 2 15,1 6 0-15,-4 7-9 16,0 6-2-16,0 6-5 15,0-3-3-15,4 7-3 16,3 5 1-16,7-2 1 16,3 6 0-16,5 3 0 15,2 0 0-15,1-4-22 16,-4 1-10-16,0-3-33 0,-3-7-13 16,-4-9-25-16,4 0-9 15,-8 0-18 1</inkml:trace>
  <inkml:trace contextRef="#ctx0" brushRef="#br0" timeOffset="130995.92">9338 136 296 0,'-3'0'110'0,"10"6"-86"0,7 4 9 0,-4-7 0 16,4 9 3-16,8 7 5 15,2 6-4-15,4 13-2 0,1-1-20 16,2 10 4-16,5 7 2 0,-1-7 2 16,4 6 3-16,-4 0-8 15,-10 13-3-15,-11 3-8 16,-11-3-3-16,-6-10 0 16,-8-2 0-16,-3-17-9 15,-3-8-2-15,2 2-27 16,1-12-13-16,0-4-15 15,4-2-5-15,3 0-212 32,7-13 111-32</inkml:trace>
  <inkml:trace contextRef="#ctx0" brushRef="#br0" timeOffset="135560.5">2833 2459 184 0,'-4'-3'68'0,"8"3"-52"0,-8-6 6 0,4 6-1 15,0 0-5-15,0 0 1 16,0 0 2-16,0 0 2 15,0 0-11-15,-3 0 3 0,-1 0 1 16,-3 9-1-16,0 1 2 16,0-1-6-16,-4 13-1 15,1 3-2-15,-4 6-1 16,-4 17-3-16,11 2 1 16,0-16 0-16,4 16 1 15,3 22 0-15,7-18 0 16,3 5-2-16,4-24 1 15,-3-7-2-15,6 7 2 16,-6-14-4-16,7 5 0 0,-4-8-1 16,-4-2 0-16,1-3 4 15,-4-4 3-15,0 0-26 16,-3-9-13-16,-1 4-49 16,1-4-22-16,3 6 4 15</inkml:trace>
  <inkml:trace contextRef="#ctx0" brushRef="#br0" timeOffset="136219.59">3062 2660 208 0,'4'-16'77'0,"-1"7"-60"0,1-4 8 0,-4 7 0 0,0 0 0 15,0 6 2 1,-4-6-6-16,-3 6 0 16,-3 0-12-16,2 6 6 0,-6 0 4 0,0 7-4 15,-7 12 0-15,3 3-7 16,4 10 0-16,0-1-5 16,7-9 0-16,0-3-3 15,4 1-3-15,-1 2 2 16,4-3 2-16,0-9 0 15,11-7-1-15,-1 0 1 16,11-6-1-16,-3 4 2 16,7-17 1-16,-8 4-1 15,1-13 1-15,0-6 0 16,-4-3 1-16,0-16-2 16,-4 10 1-16,-6-4-4 15,-4 16-2-15,0 3 8 16,-4 3 6-16,1 13-5 0,-1 13-3 15,4 2-5-15,0 13-1 16,4 7 6-16,-1 2 3 16,5-2-3-16,-1-10-2 15,0-4 0-15,10 1-1 16,1 6 0-16,-4-12 2 16,-3-1-3-16,3-2-2 15,0-10-31-15,0 0-13 16,0-13-42-16,-3 1-16 15,-1-4-9 1</inkml:trace>
  <inkml:trace contextRef="#ctx0" brushRef="#br0" timeOffset="136451.79">3313 2682 272 0,'-4'-3'101'0,"4"3"-78"0,4 0 13 16,-4 0 2-16,7 0-16 16,3 0-2-16,1-7-12 15,3 1-5-15,0 0-2 0,7 3-1 16,-3 0 0-16,-4 3-18 0,-3 0-8 16,-1 0-52-16,1 0-25 15,-1 9-6 1</inkml:trace>
  <inkml:trace contextRef="#ctx0" brushRef="#br0" timeOffset="137017.79">3503 2431 248 0,'-10'-6'93'0,"10"-7"-72"0,0 4 14 0,3 6 0 16,1-7-7-16,-1 4 0 16,8 3-2-16,-4 3 1 0,0 9-15 15,0 7 4-15,0 9 2 0,-4 3-6 16,-3 7-2-16,4 9-5 16,3 3-4-16,0 3 0 15,4-6 1-15,-1-7 1 16,-3-5 3-16,0-13 1 15,7-7 3-15,-6-3-5 16,-1-18-3-16,0-3-1 16,0-10 1-16,-4-3-1 15,-3 6 2-15,0-3-2 16,4 0-1-16,-1 3 1 16,4 3-1-16,0 4-3 15,0 2 2-15,8 10-1 16,-1 0 0-16,3 0 2 0,-3 10 2 15,4-4-1-15,0 7-1 16,-4 2-2-16,0-2 1 16,-7 2 3-16,0 1 3 15,-3-3 2-15,-4 6 3 16,-4-4-5-16,-3 1-1 16,0 0-2-16,-4-4-2 15,-3-3 1-15,-3-2-1 16,2-7 0-16,1 0 0 15,4 0-14-15,3 0-5 16,0 0-28-16,3 6-10 0,4-3-19 16,4 3-5-1,-1-2-49-15</inkml:trace>
  <inkml:trace contextRef="#ctx0" brushRef="#br0" timeOffset="137392.68">3817 2227 308 0,'4'-12'115'0,"-1"5"-89"0,8 4 10 0,-4 3 0 16,0 0-5-16,3 3 4 16,5 13-4-16,6 6-1 15,-4 16-17-15,-3 2 1 0,4 7 2 16,-4 1-8-16,-7 2-2 16,-3 9-4-16,-4 4 1 15,-4-10-2-15,1-6 2 16,-4 0-4-16,0-9 0 15,0-13-10-15,-1-3-5 16,5 0-23-16,-1-13-10 16,1 1-14-16,-1-4-4 0,4-6-78 15</inkml:trace>
  <inkml:trace contextRef="#ctx0" brushRef="#br0" timeOffset="137857.73">4226 2190 236 0,'-3'-22'90'0,"6"12"-70"0,1 1 10 0,-1 6-1 16,1-7-4-16,-4 4 0 15,0 6-3-15,0 0-2 16,0 0-10-16,-4 6 5 0,1 4 4 15,-4 9 1-15,-4 15 3 16,-3 19-7-16,0 7 1 16,3-4-8-16,4 7-3 15,4 12-6-15,3 4 0 16,3-7-2-16,4-13 0 16,7-8 2-16,1-8 0 15,-1-8-3-15,0-7 0 0,0-3-34 16,0-9-12-16,0-7-31 15,0-12-94 1</inkml:trace>
  <inkml:trace contextRef="#ctx0" brushRef="#br0" timeOffset="138517.26">4293 2240 256 0,'0'-25'96'0,"0"15"-75"0,4-5 10 0,-1 15 1 16,1-10-5-16,-1 4 4 0,1 3-8 15,3 6-2-15,0 13-12 16,-3 9 6-16,-1 9 4 0,1 13-6 16,-1 0-2-16,-3 10-4 15,0-10 0-15,4 0-4 16,-1 0 0-16,1-3 1 15,-1-10 2-15,1-6-1 16,-1-6 2-16,1-9 0 16,-4-7 1-16,0-6-2 15,3-9-1-15,-3-4 1 16,4 1 1-16,-1-7-3 16,1 0-3-16,3 3 0 15,4-2-1-15,-4 2-3 16,3 6 0-16,1 1-1 15,6 6 3-15,1 3 0 16,3 0 3-16,0 3-3 0,1 6 0 16,-5-5 1-16,-6 2 2 15,-1 3 1-15,-6 7 3 16,-8-7-5-16,-6 1-1 16,-4-4 0-16,-7 3 2 15,-8 1-1-15,5-1 2 16,2 1-4-16,5-1-2 15,3 7-14-15,0-7-6 16,0 1-26-16,10-1-9 16,4-6-59-16,14 3-28 15,4-6 28 1</inkml:trace>
  <inkml:trace contextRef="#ctx0" brushRef="#br0" timeOffset="138748.2">4530 2513 368 0,'-7'0'137'0,"10"0"-106"0,11 0 2 16,-7 0-7-16,7 0-16 15,8 0-3-15,-1-7-7 0,0 4 0 16,4 3 0-16,-8 0-3 0,1 0 0 15,-4 0-51-15,0 0-22 16,0 0-76 0</inkml:trace>
  <inkml:trace contextRef="#ctx0" brushRef="#br0" timeOffset="139221.66">4911 2409 296 0,'0'-6'110'0,"3"3"-86"0,1-7 13 0,-4 4 0 0,0 3-9 16,0-7 0-16,-4 7-6 15,1 0-2-15,-4 6-11 16,-4 4-3-16,-3 8 0 0,0-2-1 15,3 9 0-15,1-7-3 16,3 14-2-16,0-7 1 16,3 0-1-16,4-4-3 15,4-2 0-15,3-3 2 16,3-7 0-16,1 3 3 16,6-9 1-16,-6 0 3 15,7-9 1-15,-8-1 3 16,-3-2 1-16,0-4 1 15,-3 1 0-15,-1-1 0 16,-3 6 0-16,0 1 0 0,0 0 0 16,0 9-6-16,0 9-4 15,4-9-6-15,3 13 0 16,0-4 2-16,4 4 1 16,-1-1-2-16,4-2 2 15,0-1-23-15,-3 3-10 16,3-8-22-16,-3 2-10 15,-8-6-19-15,8 6-8 16</inkml:trace>
  <inkml:trace contextRef="#ctx0" brushRef="#br0" timeOffset="139508.9">5080 2017 344 0,'7'16'129'0,"4"-4"-100"0,6 17 11 16,-6-11-2-16,7 7 1 15,-4 23 3-15,0 11-7 16,3-2-4-16,1 2-17 16,-4 1-2-16,-3 9 1 0,-4-3-7 15,-7-1-1-15,0-5-3 16,-4-10 1-16,-3-9-13 15,4-10-3-15,-4-9-32 16,3-6-12-16,1-13-26 16,-1-3-11-16,0-3-62 15</inkml:trace>
  <inkml:trace contextRef="#ctx0" brushRef="#br0" timeOffset="140993.64">1097 5240 228 0,'-10'-3'85'0,"6"0"-66"0,4 0 14 0,0 3 2 16,4-3-7-16,-1-3 0 0,1 3-4 15,-1-1-1-15,4 1-12 16,7 0 2-16,0 0 1 0,-3 0-1 15,7 0 2-15,6-4-2 16,12-2 0-16,6-16 1 16,7-10 4-16,36-12-1 15,31-28 1-15,36-38-7 16,32-3-2 0,38-12-5-16,0-13-3 0,14 6 0 15,-31 28 1-15,-22 29-3 16,-31 3-2-16,-21 21-23 15,-25 7-10-15,-22 6-63 16,-24-2-26-16,-14 5-19 16</inkml:trace>
  <inkml:trace contextRef="#ctx0" brushRef="#br0" timeOffset="141670.88">4036 2961 208 0,'-7'9'79'0,"7"-2"-61"0,0-7 12 0,0 0 4 16,7 0-3-16,0 0 4 16,-4 0-2-16,8 0 0 15,0 0-18-15,3-10 6 0,0 4 3 16,3-3-1-16,1-7-2 16,7-9 0-16,-1-7-1 15,8-15-5-15,14-6 1 16,25-6-7-16,20-1-1 15,-2-15-4-15,13-13-1 16,11 0-3-16,-7 13-1 0,-15 18 1 16,-17 7 0-16,-14 13 0 15,-10 5 0-15,-4 10-55 16,-18-3-23 0,0 6-100-1</inkml:trace>
  <inkml:trace contextRef="#ctx0" brushRef="#br0" timeOffset="142916.98">7592 2384 192 0,'3'-19'71'0,"1"13"-55"0,-4-3 9 0,0 9-1 16,3-7-1-16,1-2 1 16,-4 6 4-16,0-4 3 15,0 4-17-15,-4-6 7 0,1 9 6 16,-1-6-2-16,-3 12 0 15,-7 3 0-15,-7 13 1 16,-4 16-8-16,-10 6 0 16,0 9-7-16,3 25-1 15,0 4-4-15,15 0 1 0,6-7-4 16,15-6 0-16,10 0 1 16,10-7 0-16,5-2-2 15,-1-10 1-15,0-3-2 16,-3-9-1-16,-4-7 3 15,-3-12 0-15,-4-3-6 16,-4-7 0-16,-3-9-28 16,-7 0-11-16,0-6-19 15,0-7-7-15,0-2-78 16,0 5-39 0,0-2 92-16</inkml:trace>
  <inkml:trace contextRef="#ctx0" brushRef="#br0" timeOffset="143441.76">7846 2688 236 0,'0'-22'88'0,"0"13"-69"0,-4-1 15 0,4 7 3 0,-3-3-4 16,-4 3 1-16,-4 3-6 15,-3 9-3-15,-4 1-13 16,1 15 1-16,-1 6 1 0,0 10-5 16,4 0-3-16,0 3-3 15,4-1-3-15,6-8 1 16,1-4 1-16,6-6-1 15,4-6-1-15,7-3 1 16,7-10 1-16,4-3 1 16,3-6 3-16,1-13-1 15,-5-2 2-15,-3-11 2 16,-6-5 2-16,-5-7-1 16,-6 4-1-16,-4 2-1 15,0 4 2-15,0 9-1 16,-4 12-2-16,1 23-5 15,3 12-1-15,7 0 2 16,7 6-4-16,-7 1-2 16,7 2 2-16,0-12 2 15,4 3-2-15,-1-3 0 16,1-9-30-16,0 6-12 16,-1-7-27-16,-6-12-11 15,6 0-69 1</inkml:trace>
  <inkml:trace contextRef="#ctx0" brushRef="#br0" timeOffset="143659.22">8121 2767 324 0,'7'12'123'0,"0"-9"-95"0,14 0 7 16,-10-3-4-16,10-3-13 15,7 0 0-15,4 0-9 16,3-6-3-16,1 2-3 16,-5 4-7-16,-3 3 0 0,-6-6-40 15,-5 3-18-15,1 0-87 16</inkml:trace>
  <inkml:trace contextRef="#ctx0" brushRef="#br0" timeOffset="144208.54">8530 2350 272 0,'0'-29'101'0,"4"20"-78"0,-4 3 15 0,0 6 24 15,3 6-17 1,1 6-8-16,3 7-7 15,0 13-17-15,-4 5-3 0,-3 7 0 16,0 13-4-16,0 5 2 16,4 7-3-16,-1-12 2 15,1-7 0-15,0-9 1 0,-1-10 0 16,1-9 0-16,-1-13 0 16,1-2 0-1,-1-14-4-15,1-2-1 16,-1-10 1-16,1-3 2 0,-1-3-3 15,1 3-2-15,3-6-3 16,0 9 1-16,3 7 1 16,1 2 0-16,10 1-5 15,-3 9 1-15,3 9 4 16,7 4 2-16,0 6 0 16,1 6-2-16,-1 0-2 15,-3-3-1-15,-8 0 4 16,-6-4 3-16,-11-5 5 0,-7 6 2 15,-11-4-3-15,-7-2-3 16,-3-4-2-16,0 1 0 16,0-4-2-16,0 0-1 15,3 4-2-15,7-7-1 16,1 3-18-16,6-6-7 16,4 0-25-16,3 0-9 15,8-9-29-15,3-1-10 16,4-5-36-1</inkml:trace>
  <inkml:trace contextRef="#ctx0" brushRef="#br0" timeOffset="144582.47">8996 2064 352 0,'-7'-3'132'0,"10"6"-103"0,4 3 7 16,0-2-1-16,4 14-3 0,0 14 3 15,3 15-2-15,0 9 0 16,0 4-18-1,0 9 0-15,-3 0 1 0,-4 19 1 16,0-1-1-16,-7-8-8 0,-4-13-3 16,1-7-3-16,-4-9 1 15,0-12 0-15,0-10 1 16,-4-6-24-16,4-6-9 16,0-4-21-16,0-2-7 15,3-4-13-15,4-3-6 16,0-3-87-1</inkml:trace>
  <inkml:trace contextRef="#ctx0" brushRef="#br0" timeOffset="145032.35">9500 2080 312 0,'-3'3'118'0,"3"-6"-92"0,0-3 13 0,0 6 0 16,0 0-3-16,0 0 2 15,0 6-9-15,-4 6-3 16,-3 10-15-16,-3 32-2 0,-1 12-2 16,0 2 1-16,1 5 2 15,3 11-3-15,7 13-2 16,7-15-2-16,7-10-3 15,4-3-2-15,-1-12-1 16,1-4 4-16,0-16 1 16,-4-5-36-16,-4-10-14 15,-3-7-42-15,4-5-18 16</inkml:trace>
  <inkml:trace contextRef="#ctx0" brushRef="#br0" timeOffset="145692.49">9663 2215 280 0,'-7'-16'107'0,"7"16"-83"0,0-3 10 0,3 3 2 16,1 3-7-16,-4 22 1 16,0 10-9-16,0 8-2 15,0 5-11-15,3 2-3 0,1-3-1 16,-1 3 6-16,1 3 4 15,-1 1-5-15,1-4-1 16,3-6-2-16,-4-13 1 16,1 0 0-16,-1-9 3 15,1-9-1-15,-1-7 2 16,1-19-6-16,-4-5-1 16,0-14 0-16,0 4 2 15,4-3-3-15,-1-10-2 16,4 3-3-16,0-6 1 15,4 10 1-15,-1-1 0 0,4 7 0 16,1 16 0-16,2 5-3 16,4 17 2-16,1-1 1 15,-1 10 0-15,0 0-3 16,0 6 2-16,4 3 7 16,-4 4 6-16,-3-1 3 15,-4 0 0-15,-4-3-3 16,-3-2 0-16,-7-4-7 15,-7 3-1-15,-7-3-2 16,-11-10 1-16,-10 4-2 0,0-7 2 16,0-3-4-16,3-2-2 15,4-4-18-15,3 0-7 16,7 0-23-16,11-4-10 16,7-2-31-1,14-3-12-15,4-1-42 16</inkml:trace>
  <inkml:trace contextRef="#ctx0" brushRef="#br0" timeOffset="145907.13">10026 2525 340 0,'0'0'126'16,"3"0"-98"-16,12 0 8 0,-8-3-5 0,7 3-13 15,3-6 0-15,8 3-13 16,3 3-6-16,4-7 1 16,0 4-6-16,-4 0 0 0,-3 3-48 15,-4 0-19-15,-3 0-73 16</inkml:trace>
  <inkml:trace contextRef="#ctx0" brushRef="#br0" timeOffset="146413.56">10601 2268 336 0,'4'-6'126'0,"-4"3"-98"0,-4 3 10 0,4-7-3 16,-4 7-9-16,-3 0 2 16,0 0-10-16,-3 7-3 15,-1-4-8-15,-3 12-3 0,0 4 2 16,-4 6-3-16,1 10 0 16,-1-1-1-16,4 1 1 15,7-10-4-15,3 12-2 16,8-11 2-16,3-8 2 0,4 1 0 15,-1-3-1-15,4-16 1 16,0 0 1-16,0-6-1 16,1-10-1-16,-1-3 1 15,-4-6 1-15,1-6 5 16,-4 9 4-16,-4 0 5 16,-3 6 2-16,0 7-3 15,-3 12-1-15,-1 6-6 16,1 7-3-16,3 3-5 15,0 3 0-15,3 0 0 16,8 0 0-16,3 0 0 0,0-1 0 16,4-11-31-16,-1 9-14 15,-2-4-32-15,-5-5-15 16,1-4-78 0</inkml:trace>
  <inkml:trace contextRef="#ctx0" brushRef="#br0" timeOffset="146670.07">10721 1989 328 0,'3'-31'123'0,"8"31"-95"0,7 0 22 0,-8 0 4 0,8 12-12 16,7 7-2-16,-1 6-3 15,1 6 2-15,0 26-22 16,3 9-1-16,-3 6 1 0,-4 0-9 15,-7 0-4-15,-7 3-3 16,-7 1 1-16,-7-7-3 16,-4-10 0-1,-3-12-41-15,-3 0-17 0,-5-19-30 16,-2-3-9-16,3-15-69 16</inkml:trace>
  <inkml:trace contextRef="#ctx0" brushRef="#br0" timeOffset="147509.79">5218 5102 288 0,'-4'-3'107'0,"8"3"-83"0,3 10 10 0,-7-10 0 0,7 3-6 16,7 3 3-16,11 0-4 16,6-6 1-16,26-12-16 15,17-7 4-15,18-12 2 0,31-16-4 16,18-25 2 0,50-35-7-16,20-3-1 0,33-15-4 15,10-10-3-15,3 13-3 16,-6 21 1-16,-15 14-1 15,-31 5-2-15,-8-9-50 16,-17 3-24-16,-28 10-35 16,-15 9-15-16,-17 0 7 15</inkml:trace>
  <inkml:trace contextRef="#ctx0" brushRef="#br0" timeOffset="147962.22">7338 3274 304 0,'-21'48'112'0,"28"-36"-87"0,10-3 13 15,-3-9 1-15,11-9-6 16,17-13 1-16,8-16-2 16,17-15 0-16,39-6-17 15,14-20 2-15,38-27 1 0,15-1-6 16,14 7-2-16,4-1-5 16,-15-2-4-16,1 15 0 15,-26 10-1-15,-24 18-55 0,-24 10-23 16,-15 19-106-1</inkml:trace>
  <inkml:trace contextRef="#ctx0" brushRef="#br0" timeOffset="150681.39">12132 3463 264 0,'-25'6'99'0,"22"-3"-77"0,-1-3 9 16,8 0 1-16,-1 6 0 15,8-3 3-15,3 7-4 0,7-10-1 16,7 6-17-1,4-3 1-15,3-3 2 0,4 0-8 16,4-3-2-16,2-3-4 0,8-4-2 16,7 7 3-16,-7-3 2 15,-7 3-18-15,-11-3-8 16,-13 12-66-16,-15 3-31 16,-11 4-25-1</inkml:trace>
  <inkml:trace contextRef="#ctx0" brushRef="#br0" timeOffset="150890.2">12217 3930 348 0,'3'12'129'0,"11"-9"-100"0,18-3 9 0,-11-3-3 0,7-3-20 15,8 0-3-15,10 0-8 16,14-1-1-16,3 1-1 15,-3 3-4-15,-7 3-1 0,-7 3-31 16,-4 0-13-16,-7 0-29 16,-3 0-12-16,0-3-35 15</inkml:trace>
  <inkml:trace contextRef="#ctx0" brushRef="#br0" timeOffset="152360.44">13966 3751 200 0,'-3'0'77'0,"3"0"-60"0,0 6 8 0,0-3 2 16,3-3-3-16,1 7 1 16,3-4-3-16,4-3 1 15,3 6-13-15,3-3 5 0,8-3 3 0,3 0-2 16,4-3 1-16,0-3-3 16,0 6 1-16,-1 0-4 15,1 0 1-15,0 0-7 16,-4 0-1-16,0 6-2 15,4-3-2-15,7 0 3 16,3-3 2-16,4 0 0 16,3 0 2-16,-3 0-2 15,0 0 0-15,-4 4-1 16,-3-1 0-16,0 0 0 16,0 0 0-16,3 0-2 15,4 0-2-15,7 4 3 16,7-7 2-16,-7 3-4 15,0 0-1-15,0 0 2 16,-4 0 1-16,4-3-4 0,7 0 1 16,3 0 0-16,5 0 2 15,-1 0-1 1,-4 0-1-16,-3 0 1 16,0 3 1-16,3 0-1 0,12 0-1 15,2 1 1-15,-3-1 1 16,-3 0-1-16,-4 0 2 15,10 0-2-15,12 3-1 16,-22-6-2-16,21 4 1 16,-7-1 3-16,4-3 1 15,6 6-4-15,8-3 1 16,-25-3 0-16,18 6 0 16,7-2 2-16,10-4 1 15,0 0-1-15,-6 0 1 0,-1 0-4 16,15 0 0-16,-1 0 1 15,-7 0 0-15,-6 0-3 16,13 0 2-16,4 0 1 16,-4-4 2-16,1-2-1 15,13 6 2-15,4-3 0 16,22-3 1-16,-5-1-5 16,5 1 1-16,-15 0 0 15,-7 6 2-15,10 0-1 16,-3-3-1-16,-14 0 1 15,7 3-1-15,15-4 0 16,-15-2 0-16,-4 3 0 16,15-3 0-16,-4 0 0 0,-18 6 0 15,1-7-3-15,6 7 2 16,-10 0-1-16,-10 7 0 16,-11-4 2-16,-1 3 2 15,1 0-1-15,0-3-1 16,-11 0 1-16,-10 1 1 15,-11-1-1-15,-4 0-1 16,1 0 1-16,-4 0 1 16,-7 3-1-16,-8-6 2 15,-6 4-2-15,-7-1-1 16,-4-3 1-16,-7 0 1 16,-6 0 1-16,-5 0 1 15,-3 0-11-15,-7 0-3 16,-3 0-24-16,-1 0-8 0,-3 0-22 15,-4 6-10-15,-3-3-73 16</inkml:trace>
  <inkml:trace contextRef="#ctx0" brushRef="#br0" timeOffset="153665.57">15709 4350 224 0,'4'-16'85'0,"-1"4"-66"0,4-4 12 0,-3 7 1 0,-1-1 3 16,-3 1 3-16,0 3-5 15,-3 2-3-15,-4 8-16 16,-7 5 2-16,-7 16 2 0,-8-3-2 16,-6 13 1-1,-7 8-3-15,-1 23-1 0,1 16-1 16,7 2 0-16,-1 4-6 16,8 16-4-16,4 5-1 15,6-5-1-15,7-7 0 16,4-9 2-16,7-7-1 15,7-8-1-15,4-8 1 16,7-8-1-16,6-10-9 16,4-13-4-16,4-12-26 15,0-9-10-15,-4-10-30 16,0-9-10-16,-10-1-43 16</inkml:trace>
  <inkml:trace contextRef="#ctx0" brushRef="#br0" timeOffset="154552.93">15776 4585 228 0,'7'-25'88'0,"-3"13"-69"0,3-4 11 0,-4 13 1 15,1-4-6-15,-1-2 0 16,1 6-5-16,0-3-2 16,-1 15 1-16,1 10 2 15,-1 18 0-15,1 17-1 16,-1 8-8-16,1 7-3 16,-4 10-1-16,3 15 0 15,1-6-4-15,-4-1-3 16,0-11 0-16,0-17 1 15,0-12 3-15,0-6 4 16,0-13 5-16,0-9 1 0,0-9-6 16,0-10-3-16,3-10-3 15,1-6 0 1,-1-9-2-16,1-12 2 0,3-10-2 16,0-3-1-16,7 3 1 15,4 3-1-15,3 9 0 16,4 4 0-16,6 6-3 15,5 12 2-15,-1 4-1 16,0 6 0-16,0 6 2 16,-3 9 0-16,0 4 0 15,-4 6 2-15,-3 6-1 16,0 7-1-16,-15-1 7 16,-3 1 5-16,-10-4-4 0,-8-3-2 15,-14 0-3-15,-6-6 0 16,-12 3-2-16,-3-6-1 15,1-3 1-15,6 0 1 16,3-4-3-16,8-2 0 16,7-1-6-16,14-6-42 15,14-6-14 1,7-3-62-16,7-4-26 16,1-5 23-1</inkml:trace>
  <inkml:trace contextRef="#ctx0" brushRef="#br0" timeOffset="154871.69">16563 4946 316 0,'-25'-3'118'0,"25"-1"-92"0,4 4 6 0,3 0-2 15,3 0-4-15,8-3 2 16,7 0-11-16,3-3-3 16,4 6-8-16,3 0-4 0,0 0 1 15,4 0-4 1,-4 6 0-16,1-3-34 0,-5 4-15 15,1-1-58-15,0 3-26 16,-4 1 20 0</inkml:trace>
  <inkml:trace contextRef="#ctx0" brushRef="#br0" timeOffset="155389.92">17484 4833 264 0,'3'-22'101'0,"1"3"-78"0,-1-9 4 0,1 18-3 0,-1-5-5 15,4 2 3-15,-7 1 3 16,0 2 2-16,-7 1-14 16,0 3 5-16,-3 2 5 0,-8 8-1 15,-7 5-1-15,-6 7-5 16,-1 6-2-16,0 6-6 15,0 0-3-15,4 10 0 16,0-1-1-16,7 1-5 16,7 3 1-16,7-1 0 15,7-2 0-15,7-10 0 16,7 1 2-16,3-14-1 16,12-9 2-16,2-9-2 0,5-9 2 15,-1-7-2-15,0-6 2 16,-3-3-2-16,-7 3-1 15,-4-4 9-15,-4 4 6 16,-6 3-3-16,-4 7 1 16,-7 5-6-16,-3 7 1 15,-1 6-5-15,0 7 0 16,4-1-3-16,4 10-1 16,3 6 1-16,4 0 0 15,3 6 0-15,0 4 0 16,4-1-9-16,-1-2-2 15,-3-1-25-15,0-12-9 16,0 0-21-16,-3 0-9 0,0-16-188 31,-4-6 116-31</inkml:trace>
  <inkml:trace contextRef="#ctx0" brushRef="#br0" timeOffset="155691.13">17717 4309 256 0,'-11'-91'96'0,"14"72"-75"0,5-9 10 15,-1 19 1-15,0 3 2 16,7 6 4-16,7 22-1 0,11 12 2 16,3 7-21-16,4 12 9 0,0 10 4 15,-4 25-1 1,-3 9 2-16,-8-3-14 0,-6 3-3 15,-4 7-7-15,-7-1 0 16,-7-12-5-16,-3-16 0 16,-5-9-1-16,-2-16-2 15,-4-9-13-15,0-13-4 16,0-3-31-16,-1-9-11 16,5-7-25-16,-1-6-10 15,4-6-57 1</inkml:trace>
  <inkml:trace contextRef="#ctx0" brushRef="#br0" timeOffset="156455.53">18595 4146 220 0,'7'-28'82'0,"-7"15"-64"0,-4-2 15 16,1 8 2-16,-4 1-3 16,-4 0 1-16,-6 6-5 15,-8 6-3-15,-7 19-13 0,-3 19-1 16,-4 13 2-16,4 2-1 15,0 20 1-15,3 24-3 0,7 4 1 16,4-1-4-16,3 10-2 16,8 10-2-16,10-20-3 15,10-12 3-15,15-15 0 16,10-13-1-16,8-16-2 16,-1-6-15-16,-3-13-7 15,-4-9-36-15,-3-13-12 16,0 1-72-1</inkml:trace>
  <inkml:trace contextRef="#ctx0" brushRef="#br0" timeOffset="157085.51">19159 4548 244 0,'-3'-19'93'0,"3"12"-72"0,0-2 11 0,0 6 1 15,-4-3-7-15,1 6-1 16,-8 0-2-16,-3 6 0 16,-4-3-13-16,-6 16 1 0,-12 6 2 15,-6 13-3-15,-4 12 0 16,0 3-9-16,4 3 0 16,3 1-1-16,11-1 2 15,7-6 1-15,10 4 1 16,11-10-2-16,14-16 1 15,15-3-4-15,6-16-2 16,4-9 4-16,0-9 1 16,-1-7 4-16,-2-6 1 15,-5-6 1-15,-6-3 2 16,-4-7-3-16,-7-6-2 0,-3 10 2 16,-4-20 0-16,-3 17 3 15,-4 6 4-15,0 12-6 16,-4 16 0-16,0 15-4 15,4 13-3-15,4 7 0 16,0 2 1-16,3 1-1 16,3-1 2-16,4 0-4 15,0 1 0-15,4-1-1 16,3-5 0-16,4-1-20 16,0-3-8-16,3-9-27 15,0-10-9-15,0-6-38 16,0-3-16-16,-3-3 9 15</inkml:trace>
  <inkml:trace contextRef="#ctx0" brushRef="#br0" timeOffset="157512.26">19586 4864 284 0,'-17'0'107'0,"17"0"-83"0,3 0 6 15,1 0-1-15,3 0-5 16,3 3 1-16,4 0-6 16,8 1-1-16,13-1-10 15,11-3-3-15,3 0-1 0,4-3-2 16,0-1 1-16,-4-2-2 15,-6 0-1-15,-5 0-15 0,1 3-5 16,-7-7-41-16,-4 7-17 16,0-3-55-1</inkml:trace>
  <inkml:trace contextRef="#ctx0" brushRef="#br0" timeOffset="158107.97">20324 4281 288 0,'10'-13'107'15,"1"7"-83"-15,6-6 10 0,-6 5 0 0,0 7-4 16,-1 10 4-16,1 9-5 15,-4 15-3-15,-4 10-14 16,-6 12 3-16,-4 23 3 0,0 9-10 16,0-13-4-16,3 0-1 15,4-15 0-15,0-1 3 16,4-12 1-16,-1-3 1 16,1-12 2-16,-1-11 1 15,1-11 1-15,-1-7-4 16,4-6-3-16,0-7-2 15,0-2-3-15,0-7 3 16,4-3 0-16,0-6-4 16,3-10 1-16,0-2-5 0,3 2 1 15,5 3 2-15,-1 7 3 16,3 6-2-16,1 10-2 16,3 12-1-16,1 15 3 15,-1 11 0-15,0 2 3 16,-3 3 1-16,-4 0 1 15,-7-2 2-15,-10-4 3 16,-11-3-2-16,-11 3 1 16,-7-6-5-16,0-1 0 15,-3-2-1-15,-3-3-2 16,-1-4 1-16,4-3-1 16,-1-3-3-16,8-3 2 15,4 0-26-15,2-3-11 16,8 0-23-16,4-3-10 0,3-4-21 15,0 4-9-15,-4-3-30 16</inkml:trace>
  <inkml:trace contextRef="#ctx0" brushRef="#br0" timeOffset="158529.41">21004 4109 304 0,'7'-63'115'0,"4"38"-89"0,3 6 10 0,-7 16 0 16,0-3-2-16,0 12 4 16,0 13-6-16,0 12 1 15,-3 25-19-15,-1 10 5 0,1 6 4 16,0 10-3-16,-1 18 0 16,1-3-5-16,-1 1 1 15,-3-7-9-15,0-4-4 16,-7 1 0-16,-4-6 0 0,-6-10-4 15,-4-10 1-15,0-5-11 16,-1-16-3 0,1-10-24-16,7-9-10 15,3-9-28-15,8-7-10 0,-1-6-80 16</inkml:trace>
  <inkml:trace contextRef="#ctx0" brushRef="#br0" timeOffset="161609.35">14961 2970 208 0,'7'-3'77'0,"-3"-6"-60"0,3 3 8 0,-7 6 2 0,0 0-3 15,0-4 3-15,0 1-4 16,-7 0-2-16,3-3-11 16,1 3 0-16,-1-4 1 15,-3 4-2-15,-3 0 0 0,-1 0 1 16,-3 3 1-16,-4 0 1 15,1 6 0-15,-4 4-6 16,-4-1-2-16,0 7 0 16,-7 3 2-16,1 3-3 15,-5 9 0-15,1 10-3 16,3 3-1-16,8 3 1 16,6-3 0-16,7-4 0 15,11-5 0-15,11-4 0 0,7-6 0 16,6-6 0-16,5-3 0 15,2-7 0-15,1-3 0 16,0-6 2-16,-4 0 1 16,0-15 1-1,0-4 0-15,1-16-2 0,-5-2 1 16,-2-4-2-16,-5 7 2 16,-6-1 0-16,-4 7 3 15,-4 0-3-15,-3 9 0 16,0 6 1-16,-3 4 0 15,-1 9-5-15,1 3 1 16,-1 16 0-16,4 6 0 16,4 6 0-16,3 7 0 0,10-7 0 15,1 7 0 1,3-10-3-16,0-3 2 0,1-3 1 16,-1-3 2-16,-4-7-14 15,1-2-5-15,-4 2-26 16,-3-8-11-16,-4 2-31 15,0 0-11-15,-7-6-13 16</inkml:trace>
  <inkml:trace contextRef="#ctx0" brushRef="#br0" timeOffset="162115.39">15635 2525 240 0,'0'-12'90'0,"0"5"-70"0,-3 4 13 0,-1 0 1 0,-3 3-9 15,-4 3 0-15,-3 0-5 16,-3 7-1-16,-8 5-10 15,-3 10 1-15,0 19 3 0,-1 16-3 16,5 9 2-16,-1 6-5 16,4 10 1-16,3 3-5 15,8-1-2-15,2-8 0 16,8-10-1-16,8-7 0 16,9-11 2-16,11-11-1 15,8-5 2-15,6-10-2 0,0-6 2 16,-3-7-13-16,-7-5-3 15,-4-7-38-15,-7 0-17 16</inkml:trace>
  <inkml:trace contextRef="#ctx0" brushRef="#br0" timeOffset="162689.59">15984 3011 208 0,'4'-25'77'0,"-1"16"-60"0,1-7 17 16,-4 7 4-16,0-1-9 15,-4 1 0-15,-3-4-3 16,0 4 1-16,-3 3-15 16,-4 6 2-16,-4 3 0 0,-3 3-3 15,0 6 1-15,-1 7-5 16,1 6-2-16,0 7 0 16,0 5-1-16,0 7-2 15,7-3 1-15,3 3-2 16,8-10 2-16,6-5-4 15,8-11 0-15,-1-8 1 0,8-10 2 16,3-10-1-16,4-8-1 16,-1-14 3-16,1 1 0 15,-4 0 1-15,-3-1 2 16,-4 4 1-16,-3 0 3 16,-4 3-1-16,0 6 0 15,-4 3-3-15,-3 16 1 16,-3 10-4-16,-1 2-2 15,4 7-3-15,0 9-1 16,7 7 2-16,0 5 0 16,4-2-2-16,3 0 2 15,4-7 1-15,-1-6 0 0,5-6-29 16,-1-10-10 0,-4-6-16-16,1-9-4 15,-4-3-80-15</inkml:trace>
  <inkml:trace contextRef="#ctx0" brushRef="#br0" timeOffset="162895.03">16245 3111 260 0,'11'4'96'0,"0"-4"-75"0,6 0 8 0,-3 0-3 16,8-10-12-16,6 7-1 15,3-6-7-15,1 2-2 16,0-2-2-16,-4 6-4 0,0-3-1 16,-6 2-27-16,-5-2-10 15,-3 6-79 1</inkml:trace>
  <inkml:trace contextRef="#ctx0" brushRef="#br0" timeOffset="163585.99">16729 2566 208 0,'0'-16'77'0,"3"4"-60"0,1-4 13 16,-1 7 3-16,1-1-4 16,-1 1 1-16,1 2 0 15,-1 7 1-15,4 0-16 16,1 13 4-16,-1 12 2 0,-4 16 0 16,1 22 2-16,-4 6-9 15,0 3-1-15,-4-6-1 16,4 6 2-16,-3-10 2 15,3-2-1-15,0-13-3 0,0-3 0 16,0-10-3-16,0-9 0 16,0-6-5-16,0-6-1 15,0-13-1-15,0 0-2 16,0-6 1-16,0-7-1 16,0-3 0-16,3-12 0 15,4 3-3-15,4-3 2 16,3 3 1-16,4 0 0 15,3 0-3-15,3 6 2 16,5 3-1-16,-1 10 0 16,0 6 2-16,0 0 0 15,-3 9 0-15,0 7 2 0,-4 0 3 16,-4-1 2-16,-2 4 1 16,-5-6 0-1,-6 2 0-15,-8-2 0 16,-6 2-2-16,-8-2-1 0,-7 0-1 15,-7-4 0-15,1 0-5 16,-1-2 1-16,0-1 2 16,4-3 1-16,3-3-8 15,4-3-4-15,0 3-13 16,3 0-6-16,4 3-5 16,4 3-2-16,3 4-10 15,3-1-2-15,8 1-40 16,13-4-17-16,11-6-22 15</inkml:trace>
  <inkml:trace contextRef="#ctx0" brushRef="#br0" timeOffset="163944.04">17251 2456 304 0,'3'-19'112'0,"8"19"-87"0,3 3 13 0,-3 7-1 0,3-1 2 16,3 10 5-16,5 16-6 15,-1 8-3-15,0 26-19 16,-7 7 1-16,-3-1 3 0,-4 3-9 15,-7 4-1-15,-7 3-8 16,-4-10-2-16,0-3 0 16,1-19 0-16,-1 0-5 15,4-18-1-15,0-10-35 16,0-3-13-16,0-6-14 16,-4-1-6-16,4-5-78 15,4-10-38 1,3-6 94-16</inkml:trace>
  <inkml:trace contextRef="#ctx0" brushRef="#br0" timeOffset="165376.19">17808 2980 224 0,'-10'0'85'0,"10"0"-66"0,0 0 8 0,0 0 0 15,7 0 4-15,3 0 3 16,8 6-1-16,7-3 2 16,10-3-19-16,4 6 0 0,3-6 0 15,0-6-2-15,4 6 0 16,0-9-6-16,3 6 0 16,1-4-5-16,-1 4 0 15,-6-3-3-15,-8 3-3 0,-7 3-1 16,-10 0 0-16,-8 3-37 15,-6 3-17-15,-8 4-42 16,-3-7-17-16,0 12 8 16</inkml:trace>
  <inkml:trace contextRef="#ctx0" brushRef="#br0" timeOffset="165750.12">18147 2735 260 0,'0'-15'99'0,"3"5"-77"0,-3 7 9 0,0 3 1 15,0 0-5-15,4 3 2 16,-1 7-5-16,5 8-3 16,-5 20-11-16,1 0 0 0,-1 2 1 15,1 14-4-15,-1-4-2 16,-3 3 0-16,0 4-1 16,0-1-5-16,0 0-1 15,0-5 1-15,0-14 0 16,-3-5-13-16,3-7-3 15,0-7-24-15,3-5-9 0,1-4-40 16,-1-2-15-16,8-14 2 16</inkml:trace>
  <inkml:trace contextRef="#ctx0" brushRef="#br0" timeOffset="166441.57">18701 2591 212 0,'0'-25'82'0,"3"15"-64"0,8-2 15 0,-4 3 2 16,0-1-5-16,4 7 2 15,-1-6-3-15,1 9 2 16,3 9-17-16,-7 10 3 0,-4 22 3 16,-3 21-5-16,0 4 2 15,-3 6-8-15,-1 0-3 16,4-3-3-16,0-3-3 15,4 0 7-15,3-10 3 16,0-9 1-16,0-12 3 16,4-16-3-16,-1 0 1 0,-3-19-5 15,0-10 1-15,0-12-5 16,-3 0-2-16,-1-3 2 16,1-3 0-16,0 0-1 15,-1 3-2-15,4-4 1 16,7 1-1-16,4 3-3 15,3 3 0-15,4 3-1 16,3 7 0-16,0 9 3 16,0 3 2-16,1 9 0 15,-5 1-1-15,1 5-2 16,0 4 1-16,-4 6 1 0,-7-6 2 16,-3 6 8-16,-8-3 5 15,-6 6-7-15,-8 0-2 16,-3-3-4-16,-4-3 1 15,-6-3-2-15,-5-6 2 16,1-4-4-16,0 1-2 16,3-10-1-16,0 0 3 15,1 0-20-15,6 0-6 16,0-10-13-16,8 1-5 16,6 6-11-16,11-4-4 15,8 1-85 1</inkml:trace>
  <inkml:trace contextRef="#ctx0" brushRef="#br0" timeOffset="167192.18">19808 2390 208 0,'4'-9'79'0,"0"-4"-61"0,-1 1 12 16,1 6 2-16,-1-1-4 16,-3-2 3-16,-3 6-4 15,-1-4 1-15,-7 14-16 16,-3-4 4-16,-3 19 2 0,-4-3-4 16,3 6 2-16,4-6-3 0,-11 31 2 15,-10 41 1-15,0 3 2 16,6-3-1-16,5 0 1 15,10 18-7 1,10-8-4-16,11-14-7 0,7-11 0 16,11-11 0-16,10-11 0 15,7-10-3-15,1-10 2 16,-8-9-30-16,-3-6-12 16,-7-6-33-16,-4-4-13 15,-7-9-51 1</inkml:trace>
  <inkml:trace contextRef="#ctx0" brushRef="#br0" timeOffset="172703.05">20024 2616 208 0,'3'-16'77'0,"4"7"-60"0,-3-7 13 0,-1 7 1 16,1 3-3-16,-1-7 1 16,1 4-1-16,-1-1 2 0,4 4-16 15,-3 0 7-15,3 12 6 0,0 0-4 16,0 16 1-16,-3 19-4 16,-1 12-3-16,-3 4-3 15,0 9 1-15,0-10-6 16,-3 4-1-16,-1-10-4 15,1-3-3-15,-1 3 2 16,1-9 0-16,-1-10-1 16,4-9-2-16,0 0 5 15,0-16 6 1,0-6-4-16,0-9 1 16,0-1 0-16,0-8-4 15,0-1-3-15,4-3 0 16,3-3-1-16,0 0-3 0,3 3 2 15,1 0 1-15,3 9 0 16,4-2-3-16,6 8 2 16,5 4 1-16,2-3 2 15,5 6-1-15,-5 6-1 16,1 4 1-16,-4 5-1 16,-3-2 0-16,-7 2 0 15,-8 1 0-15,-3 0 2 16,-7-1 3-16,-7-2 4 15,-7 0-4-15,-11-4-3 16,-3-3-4-16,-7-3-1 16,0-3 4-16,3 7 1 0,0-4-3 15,7-3-1 1,1 6-10-16,6-3-3 0,8 7-21 16,6-4-9-16,8-3-31 15,13-3-13-15,11 9-62 16</inkml:trace>
  <inkml:trace contextRef="#ctx0" brushRef="#br0" timeOffset="173139.3">20602 2826 276 0,'-14'0'104'15,"14"0"-81"-15,-3 10 20 0,3-10 3 0,0 9-7 16,3-9 2-16,1 9-8 16,6-9-3-16,4 0-16 15,8 0 0-15,6 0 0 0,3 0-7 16,5-9-2-16,-1 9-3 15,-3 0 1-15,-4 0-35 16,-3 0-16-16,-4 0-63 16,0 9-29-16,0-9 2 15</inkml:trace>
  <inkml:trace contextRef="#ctx0" brushRef="#br0" timeOffset="173706.61">21262 2883 252 0,'7'-22'93'0,"-3"6"-72"0,-1-3 16 0,-3 13 4 0,0-4-2 16,-3-5 1-16,-1 2-6 16,-3 1-1-16,-4 9-19 15,-3-4 3-15,-3 14 1 0,-8 2-6 16,0 10 1-16,1 6-6 16,-1 9-2-16,0 1-2 15,0-4-3-15,4 1 3 16,4 5 0-16,6-5-1 15,8 2 1-15,6-12-4 16,4-3 0-16,4-4 1 16,3-11 0-16,3-4 2 15,1-10 3-15,0-2 0 16,-1-7 0-16,1 0 3 16,-4-3 3-16,-3 0 0 15,-4 0 1-15,0 10 0 0,0 2 2 16,-4 1-3-16,-3 9-1 15,-3 9-6-15,-1 1-3 16,4 2 0-16,0 10-1 16,0-3 0-16,4 6 0 15,-1-3-7-15,4 6 0 16,4 0-21-16,0-9-9 16,3-3-17-16,0-4-3 15,0-5-32-15,0-4-10 16,0-3-43-1</inkml:trace>
  <inkml:trace contextRef="#ctx0" brushRef="#br0" timeOffset="173977.09">21488 2450 268 0,'0'-10'101'0,"3"20"-78"0,8 9 15 15,-4-10 2-15,0 4-5 16,4 9 2-16,-1 9 4 16,4 16 1-16,0 6-22 15,4 10 8-15,0 6 5 0,-1-9-13 16,-6 9-3-16,-11-4-9 16,-4 1-3-16,-6-6-5 0,-1-1 0 15,-3-12-40-15,0-9-15 16,3-4-26-16,-3-12-10 15,7 0-67 1</inkml:trace>
  <inkml:trace contextRef="#ctx0" brushRef="#br0" timeOffset="175117.77">14820 2585 244 0,'-7'0'93'0,"7"-3"-72"0,0 3 14 0,0 0 2 0,0-7-8 16,0 4-2-16,4-3-2 15,3-10-1-15,3 1-13 16,8-4 0-16,10-6 2 15,18-16 2-15,18-6 0 0,3 0-3 16,0-7 0-16,3 11 2 16,11 8 1-16,4 10-8 15,-4 16-4-15,-10 18-2 16,-11 26 1-16,-7 12-1 16,-15 6 2-16,-6 6-2 15,-11-2 2-15,-7 6-4 16,0-10 0-16,-3-9-37 15,0-19-16-15,3-6-35 0,3-16-14 16,5-3-31 0</inkml:trace>
  <inkml:trace contextRef="#ctx0" brushRef="#br0" timeOffset="175599.19">14644 2591 244 0,'-18'-6'93'0,"18"-4"-72"0,0 1 11 16,0 9 3-16,4-16-6 16,3 1 3-16,7-7-7 15,7-4-3-15,7-14-12 16,8-7 5-16,20-10 4 0,29 1 1 15,10 6 0-15,18 3-6 0,17 15-1 16,4 10-4 0,4 0 0-16,21 13-3 0,-8 6 1 15,-2-7-4-15,-1 10-2 16,-18 10 0-16,-20 5 1 16,-26 14-1-16,-17-1-1 15,-17 6-17-15,-11 1-9 16,-11-1-57-16,-4-9-26 15,-2-15-42 1</inkml:trace>
  <inkml:trace contextRef="#ctx0" brushRef="#br0" timeOffset="176513.05">18641 2400 236 0,'0'0'88'0,"0"-10"-69"0,-4 1 15 0,4 3 1 15,0-4-5-15,0 1 2 16,4-13-7-16,3 0-1 16,7-9-13-16,14-4-2 0,22-3 1 15,24 1 7-15,3 2 4 16,11-9 1-16,22 16-2 16,3 9-8-16,-11 16-3 15,0 6-5-15,-6 7-1 16,-12 5-1-16,-10 7-2 15,-17-3 1-15,-11 6 1 0,-11-6-23 16,-7-3-8-16,-7-7-37 16,-3 1-13-16,0-1-70 15</inkml:trace>
  <inkml:trace contextRef="#ctx0" brushRef="#br0" timeOffset="177025.67">18662 2403 244 0,'-7'-10'90'0,"17"-2"-70"0,19-10 17 0,-8 6 4 0,14-12-7 16,22-10 1-16,-1 1-5 15,8-4 1-15,3 3-17 16,14-9 5-16,14-3 4 0,7-9-3 16,11-7 0-1,28 0-9-15,4 16-4 16,17 6 2-16,8 16 2 0,-8 18-6 16,0 29-1-16,-10 12-4 15,-22 16-1-15,-20-3 1 16,-19 0 2-16,-13 0 1 15,-15 3 1-15,-17 0-2 16,-14 10-2-16,-11-4-26 16,-10-9-10-16,-4-3-46 0,-4-10-20 15,4-9-54 1</inkml:trace>
  <inkml:trace contextRef="#ctx0" brushRef="#br0" timeOffset="177879.7">12672 7228 300 0,'-14'-9'112'0,"10"3"-87"0,1 6 24 16,3 0 4-16,0 0-15 16,0 0-2-16,3 0-6 0,8 6-1 15,3-3-16-15,11 3 5 0,6-6 3 16,8 0-3-16,7-6 0 16,14 6-10-16,18-3-5 15,-1 3-5-15,-3 3 1 16,-10 3-4-16,-11 4 1 15,-7 2-40-15,-11 1-18 16,-11-1-39-16,-2 7-14 16,-12 6-36-1</inkml:trace>
  <inkml:trace contextRef="#ctx0" brushRef="#br0" timeOffset="178099.65">12919 7589 332 0,'-36'6'123'0,"36"-3"-95"0,8-3 14 0,-1 0 1 0,3 0-11 16,1 0 1-16,24 0-9 15,11 0-5-15,10-6-11 16,4 3-3-16,-7 0 1 0,-3 3-5 16,-12 0-1-16,-6 0-11 15,-4 0-3-15,-6-3-37 16,-5 0-17-16,1-1-101 15</inkml:trace>
  <inkml:trace contextRef="#ctx0" brushRef="#br0" timeOffset="181498.41">15067 7213 208 0,'14'-10'77'0,"-3"7"-60"0,3-9 8 0,-7 5 0 0,0-2 0 15,4-4 2-15,-4 1-3 16,0-1-1-16,0 1-12 15,-4-4 9-15,-3 7 3 0,-3-4 2 16,-4 1 0-16,-4-1-6 16,-6 4-1-16,-8-1-4 15,-3 4-1-15,-1 0-3 16,1 3-1-16,0 3-5 16,-4 6-1-16,4 9-1 15,0 14 1-15,3 8 0 16,0 7 1-16,1 3-2 15,3 0 1-15,3 10-2 0,7-1-1 16,8 4-2-16,3-10-1 16,7-6 4-16,7-7 1 15,7-8 2-15,4-14 0 16,7-5-2 0,6-13-2-16,5-16 1 0,6-13-1 15,-7-2 2-15,-6-4 1 16,-5 4 1-16,-6-1 2 15,-7-5 1-15,-8 5 3 16,-3 7-3-16,-3 3 1 16,-1 9-5-16,-3 16 0 15,0 6-1-15,4 7 1 16,3 6-2-16,0 6 2 16,4 0-4-16,3 16 0 0,3-7 1 15,-2-2 2-15,-1 2-17 16,0-3-6-16,0-6-19 15,0-6-7-15,-3-6-15 16,-1-10-4-16,-3-3-83 16</inkml:trace>
  <inkml:trace contextRef="#ctx0" brushRef="#br0" timeOffset="181994.62">15215 6457 264 0,'-7'-6'101'0,"7"6"-78"0,0 0 6 0,0 0-2 16,0 0 2-16,0 0 5 16,7-3-1-16,4-4 2 15,3-2-19-15,7 0 4 0,11-1 1 16,14 1 2-16,17 6 1 0,4 6-9 16,-7 9-4-16,-7 10 0 15,-10 10 0 1,-12 15 1-16,-13 3 2 0,-11 3-1 15,-14 0 2-15,-11-9-4 16,-6-3-1-16,-5-3-6 16,1-7-1-16,7 4-1 15,7-4-2-15,10-3-2 16,15-6 1-16,14-6-1 16,10-7 0-16,7-6 2 15,4-6 0-15,3-3-3 16,-3-4 2-16,-3 7-32 15,-12-3-15-15,-6 3-27 16,-7 0-11-16,-4 6-90 16</inkml:trace>
  <inkml:trace contextRef="#ctx0" brushRef="#br0" timeOffset="182387.31">16087 7357 292 0,'-21'-3'110'0,"17"-3"-86"0,4 6 18 16,0 0 3-16,7-4-4 16,4-2 2-16,6 3-10 15,4-3-5-15,1-1-16 16,-1 1-5-16,0 3-3 0,4 0-2 15,-1 3 1-15,5 0-20 16,-5 0-6-16,4 0-34 16,1 0-14-16,2 3-91 15</inkml:trace>
  <inkml:trace contextRef="#ctx0" brushRef="#br0" timeOffset="182938.63">17039 7200 244 0,'11'-19'90'0,"-11"19"-70"0,10-25 17 0,-6 13 4 0,-4-1 0 15,0-3 3 1,-4-2-9-16,-3 8-2 0,-7-2-18 16,-3 2 0-16,-8 7 1 0,-7 6-2 15,-3 10 0-15,0 12-8 16,-1 6-2-16,1 4-2 16,3-1 1-16,4 4-2 15,7 3-1-15,7-7 1 16,7-2 1-16,10 5 3 15,8-12 2-15,6-9-1 16,8-7 1-16,7-9-2 0,3-6 0 16,4-7 3-1,0-5 5-15,-4-7-3 0,-7 0 0 16,-3-4 0-16,-7 1 4 16,-4 3-4-1,-4 6 2-15,-6 13-1 16,-4 15-8-16,0 4-1 15,3 3-4-15,4 2 0 16,4 1 2-16,3 0 0 16,0 0-9-16,0 0-2 15,0-1-27-15,1-2-11 16,-5-3-18-16,1-7-6 16,-1-3-16-16,-3-6-4 15,4-3-36 1</inkml:trace>
  <inkml:trace contextRef="#ctx0" brushRef="#br0" timeOffset="183432.98">17244 6492 288 0,'0'-69'110'0,"0"50"-86"0,7 0 13 15,-4 13 2-15,4 6-1 16,4 3 2-16,3 9-7 15,7 10 0-15,4 22-19 16,0 25 5-16,-4 6 2 0,-7 7-7 16,-3 15-1-16,-4 7-1 0,0-10 0 15,0-13 2-15,0-18 4 16,0-10-4-16,0-12 0 16,0-13-4-16,-4-12-1 15,1-13-3-15,-4-9-1 16,0-13-6-16,0-9 1 15,0-13-2-15,4 6 0 16,-1 4 2-16,8 3 0 16,-1 3 0-16,4 6 0 15,4 3-3-15,3 16 2 16,-3 0-1-16,3 25 0 16,-3-3 2-16,3 16 2 15,-4-7 1-15,8 7 1 16,-4-7 0-16,-7-3 0 15,-3-2-2-15,-15-4 1 16,1-4-4-16,-25-2 0 0,3-3-10 16,-21-4-3-16,-14 4-11 15,7-4-4-15,14 0-17 16,25 1-97 0,21-4-10-16,-3-3-7 15</inkml:trace>
  <inkml:trace contextRef="#ctx0" brushRef="#br0" timeOffset="184231.4">18147 6952 336 0,'-4'0'126'0,"8"0"-98"0,3 0 14 0,0-3 0 0,7 0-7 16,7 0 2-16,18 0-14 15,14-3-4-15,11 2-11 16,3 1-5-16,-4 0 0 0,1 0-2 16,-1 3 2-16,-10 0-7 15,-7 3-1-15,-11 0-36 16,-7 4-15-16,-14-1-35 15,-7 3-13-15,1 4-35 16</inkml:trace>
  <inkml:trace contextRef="#ctx0" brushRef="#br0" timeOffset="184590.44">18496 6749 240 0,'7'-32'90'0,"-3"13"-70"0,-4-12 17 0,0 15 4 16,0-2-4-16,-4-4 0 15,1 6-5-15,3 3-2 16,3 17-4-16,4 24 1 0,0 9-9 15,0 4 0-15,0 6-9 16,0 3-1-16,-3 13-2 16,0 12-1-16,-4-3-1 15,0-3 0-15,0-12-5 16,3-7 1-16,4-12-9 16,4-4-2-1,3-12-32-15,0-6-11 0,0-7-50 16,4-6-21-16,3-6-3 15</inkml:trace>
  <inkml:trace contextRef="#ctx0" brushRef="#br0" timeOffset="185282.08">19071 6344 260 0,'0'-31'96'0,"4"15"-75"0,3 0 12 0,0 7 2 15,0 3-6-15,0-1 3 16,4 11-3-16,-1 8 2 0,1 13-17 15,-1 10 3-15,-3 21 1 16,0 23-4-16,-3 2 0 16,-1 4-4-16,-6-10 1 0,-1 10-4 15,1-7-2-15,-1-6 0 16,1-9 1-16,-1-10-1 16,1-9 2-16,-1-9-4 15,1-10-2-15,3-3 4 16,-4-10 4-16,4-9-3 15,0-3 2-15,0-3-3 16,0-13 2-16,0-9-2 16,0-9 2-16,7-7-6 15,0-6-3-15,7-3 3 16,4-7 1-16,10-2-3 0,4 2-1 16,3 10 1-1,4 10 0-15,0 9-2 16,0 18 2-16,-4 16 1 15,0 7 2-15,-3 12-3 0,-4 3-2 16,0 4 6-16,-3-1 5 16,-4 13 0-16,-3 3 1 15,-7-3-1-15,-8 3 0 16,-6-6-2-16,-8-4-1 16,-7-2-6-16,-10-7 1 15,-11-9 2-15,-3-4 1 16,-7-5-4-16,-4-4 1 15,3-3-11-15,8-3-3 16,7 0-11-16,6 0-4 16,8 0-17-16,7 7-7 0,11-4-9 15,10-3-3-15,21 6-89 16</inkml:trace>
  <inkml:trace contextRef="#ctx0" brushRef="#br0" timeOffset="185943.47">20112 6730 268 0,'-14'6'101'0,"7"-3"-78"0,0 0 15 0,3-3 2 16,1 0-7-16,3 0 3 15,0 0-5-15,0 3-1 16,3 1-17-1,8-1 10-15,6-3 6 0,15-3-9 0,7-4-3 16,-7 4-10-16,21-6-5 16,-8 6-1-16,5 3 1 15,-11 0-6-15,-1 3-1 16,-2-3-29-16,-5 9-13 16,-6-6-26-16,0 4-12 15,10 2-64 1</inkml:trace>
  <inkml:trace contextRef="#ctx0" brushRef="#br0" timeOffset="188885.84">21121 6680 212 0,'0'3'79'0,"0"-3"-61"0,3-3 15 15,-3 3 1-15,0 0-6 16,0 0 0-16,4-3-4 16,-1-1-3-16,1-2-11 15,-1 3 7-15,1-3 5 0,0-1 0 16,-1-2 1-16,1 3-6 15,-1-7 0-15,1 4 1 16,-4-1 3-16,0 1-7 0,-7 0-3 16,3-1 0-16,-7 10 0 15,1 0-3-15,-8 10 0 16,4-4-3-16,-11 16 0 16,4 0-3-16,-18 9 1 15,8-6-4-15,-15 10-2 16,11-7 2-16,-4 6 0 15,7-5 1-15,11 5 2 16,3-6 1-16,22 1 1 16,-4-8-2-16,21 1 1 15,-3-3 0-15,6-9 1 16,-3-1 2-16,4-9 1 16,-4 0-1-16,4-9 1 15,-4-4-4-15,4-9 0 0,-4 3 3 16,-3-6 3-16,-4 3-2 15,0-12-2-15,0 12 0 16,-3 0-1-16,-4 3 2 16,-4 10 3-16,1 2-6 15,-4 14-4-15,0-1 0 16,-4 13 2-16,4-4 0 16,0 7-1-16,0-3 1 15,7 9-1-15,0-6-7 16,7 7 0-16,-3-4-17 15,7-3-4-15,-4 0-21 16,0-7-7-16,-4-2-19 16,-3-7-5-16,0-3-78 15</inkml:trace>
  <inkml:trace contextRef="#ctx0" brushRef="#br0" timeOffset="189500.26">21467 5993 272 0,'10'-25'101'0,"-10"25"-78"0,11-10 15 0,-11 10 4 15,3 0-5-15,1 0 0 0,-1 26-3 16,-3-8-1-16,0 33-18 16,0-8 0-16,0 23 1 0,0-12-4 15,0 37 1-15,0-19-6 16,0 15 1-16,0-18 1 16,0 0 2-16,0-3 3 15,4-16 2-15,-4-3-1 16,0-9 4-16,0-7-11 15,0-12-2-15,0 3-4 16,0-12 1-16,0-4-2 16,0-6 2-16,0 0-2 15,3-13-1-15,1-2-2 16,3-14 1-16,0 11 1 16,7-20 0-16,-3 7-3 0,10 2 0 15,-7 1 4-15,7 19 1 16,-3-1-3-16,-1 20-1 15,1-1 1-15,0 16 2 16,-4-6 2-16,-4 12 3 16,-3-5-1-16,-7 5 2 15,0-3-2-15,-14 3 2 16,4-2-4-16,-8-4 0 16,0-3-1-16,-3-10-2 15,4 4-2-15,-5-13 1 16,5 3-19-16,-1-6-7 0,1 0-13 15,2 0-5-15,5 0-30 16,-1 0-13-16,4 0-85 31</inkml:trace>
  <inkml:trace contextRef="#ctx0" brushRef="#br0" timeOffset="191031.51">14658 8009 188 0,'-35'3'71'0,"24"-3"-55"0,0 10 11 0,11-10 3 15,0 6-7-15,8 0 1 16,6 0 0-16,7-2 0 16,7-1-13-16,0-3 2 0,8 0 1 15,2-3 6-15,8-1 4 16,7 1-1-16,11 0-2 15,3 3-5-15,-4 3 0 16,1-3-5-16,3 0 1 16,10 3-7-16,8 1-1 0,0-1 0 15,-4 0 0-15,7-3 2 16,18 0 3-16,7 3-4 16,-7 0-3-16,13-3-1 15,19 0 1-15,0 0 1 16,13 0 3-16,15-3-1 15,0-3 2-15,24-7-4 16,-6 1-2-16,20-1 2 16,-2 4 2-16,9-7 0 15,-3 10 0-15,1-7-3 16,6 7-2-16,-11-3-2 16,22 2 1-16,-18 1 1 15,18-3 2-15,-14 2-1 16,13-2-1-16,-9 3-2 0,2-4 1 15,33 1 3-15,-39 6 1 16,-11-4-1-16,-21 7-2 16,-32 0 1-16,-14 7-1 15,-11-4 0-15,-13-3 0 16,-15 6 0-16,-14-3 0 16,-14-3-3-16,-11 6 2 15,-13-2 1-15,-8-4 0 16,-10 0 2-16,-8 0 1 15,-3 0-4-15,-6-4-1 16,-8 4-17-16,-4-6-5 0,-3-3-19 16,0 6-8-1,-4-7-34-15,1 4-14 16,-1-3-31 0</inkml:trace>
  <inkml:trace contextRef="#ctx0" brushRef="#br0" timeOffset="191780.36">15787 8436 284 0,'-4'-19'107'0,"4"9"-83"0,-3 7 15 15,3-3 1-15,-4 6-11 0,-3 6 0 16,-7 10-5-16,-7 21-3 16,-7 17-11-16,-8 8 5 0,-2 11 4 15,-5 27-6-15,-3 13-2 16,1 6 0-16,2 16 0 16,8 0-3-1,10-16 0 1,11-13-5-1,7-15-2-15,18-9 0 0,13-16-1 0,15-10-9 0,7-12-2 16,0-16-27-16,-4-12-13 16,-3-13-26-16,-7-6-12 15,3-7-54 1</inkml:trace>
  <inkml:trace contextRef="#ctx0" brushRef="#br0" timeOffset="192427.36">15988 8608 260 0,'7'-16'99'0,"0"16"-77"0,7 16 9 0,-3-3-2 15,-1 12-2-15,4 9 1 16,1 10-4-16,-1 16-3 16,-4 27-11-16,-3 4 2 0,-3-3 4 15,-8 3-2-15,-3 6 2 16,-3-6-5-16,-1-12 1 15,0-14-3-15,1-14 2 16,3-14 0-16,0-18 3 16,3-19-5-1,4-19-5-15,4-15 0 0,3-4-1 16,0-6 1-16,3-3-2 16,1-3-2-16,3-3 1 15,4-1-1-15,-1 7-3 16,5 13 2-16,-1 12-1 15,3 16 0-15,1 12 2 16,3 6 0-16,4 13 0 16,0 4 2-16,0-1-1 15,-4 0-1-15,-3 4 5 16,-11-1 4-16,-7 0 1 16,-11 4 2-16,-6-4-6 15,-8 7-2-15,-3-10 0 16,-7 0 2-16,-4-6-8 0,-11-3 0 15,-9-3 0-15,2-13 1 16,4-6-6-16,8-4 0 16,6-2-19-16,7-1-6 15,11 7-23-15,10-3-10 16,11-3-27-16,15 6-12 16,-1-4-21-1</inkml:trace>
  <inkml:trace contextRef="#ctx0" brushRef="#br0" timeOffset="192737.24">16651 9119 396 0,'0'-9'148'0,"11"2"-115"0,10 1-3 16,-7 3-9-16,4 3-14 16,6 0-2-16,12 6-2 15,2 1 0-15,5 2-2 16,-4 0-20-16,-8 4-8 0,-2-1-28 0,-1-2-12 15,-4-1-82 1</inkml:trace>
  <inkml:trace contextRef="#ctx0" brushRef="#br0" timeOffset="193235.67">17625 9025 256 0,'7'-34'96'0,"0"15"-75"0,0-6 10 0,-7 12-2 0,0-3 7 16,-4 7 5-16,-3 0-5 16,-7-1-1-16,-7 7-20 15,-11 6 2-15,-6 7 1 0,-12 18-2 16,4 13 1-16,4 2-9 15,7 8-5-15,3-1 0 16,7-3 0-16,8-3-1 16,10-7 1-16,7-5-2 15,10-10 2-15,15-13 0 16,7 0 1-16,6-12-2 16,5-12 1-16,-1-4 0 15,0-19 1-15,-6-12 2 16,-8-6 1-16,-3 2 8 15,-4 10 2-15,-7 13 3 0,-4 9 0 16,-3 10-7-16,-7 18-3 16,0 19-3-16,0 9-2 15,0 13-6-15,0 0 1 16,8 0 0-16,-1 4 2 16,0-1-8-16,3 0-3 15,4-6-28-15,0-6-12 16,4-17-20-16,0-2-8 15,3-9-73 1,4-7-63-16,-1-6 83 16</inkml:trace>
  <inkml:trace contextRef="#ctx0" brushRef="#br0" timeOffset="193821.82">17985 8504 276 0,'3'-62'104'0,"8"49"-81"0,3 7 18 0,-4 9 2 0,5 10-8 15,2 18 2-15,4 19-1 16,1 13-1-16,-1 9-18 15,0 25 1-15,-4 16 2 0,-2 0-9 16,-5 9-1 0,-3 4-6-16,-3-13-1 0,-4-16-1 15,0-19-2-15,-4-12-13 16,4-16-4-16,0-12-31 16,4-26-80-1,6-2 3-15,4-13-17 16</inkml:trace>
  <inkml:trace contextRef="#ctx0" brushRef="#br0" timeOffset="194557.67">19008 8432 248 0,'-4'-25'93'0,"4"16"-72"0,0-1 20 0,0 1 4 16,-3 6-6-16,-1-3 0 15,-3-1-7-15,-4 4-2 16,-3 6-17-16,4 1 3 0,-18 24 4 16,-8 22-2-16,1 16 1 15,0 9-4-15,-1 19-1 0,1 19-4 16,7 3 1-16,7 0-6 15,7 0-1-15,7 0-2 16,7-19-2-16,10-12 1 16,8-16-1-16,7-13-3 15,3-6 0-15,0-9-25 16,-3-16-11-16,-8 0-24 16,-3-9-11-16,1-7-90 15</inkml:trace>
  <inkml:trace contextRef="#ctx0" brushRef="#br0" timeOffset="196558.96">19530 8906 244 0,'3'-10'90'0,"1"4"-70"0,-1-3 10 16,1 6 2-16,-1-7-7 16,1 4 0-16,-1 0 0 15,1-1-1-15,-4 1-13 16,0-3 4-16,0-1 5 0,-4 1-2 16,1 0 1-16,-4-4-1 0,-4 10-2 15,-3-3-6-15,-3 2-2 16,-5 4-4-16,-2 0-1 15,-5 4-1-15,-2 5 1 16,-5 4-2-16,1 5-1 16,3 7 1-16,4 13-1 15,4 3-3-15,2 12 2 16,5-3 1-16,3-3 2 16,7-3-1-16,3-6-1 15,8 3-2-15,6-10 1 16,11-6 1-16,8-6 0 15,6-10 2-15,7-9 3 16,0-3-4-16,1-9-1 0,-4-14 2 16,-4-11 3-16,-7-10 0 15,-3-3 2-15,-4-1 2 16,-7 4 2-16,-3 4-3 16,-4 2-3-16,-4 9-2 15,1 7 0-15,-4 13-4 16,0 9 0-16,0 12 3 15,0 16 1-15,0 19-1 16,3 6-2-16,4 0-2 16,0 1-1-16,4-4-12 15,3-10-5-15,4-5-18 16,3-7-8-16,4-3-18 16,-1-7-7-16,5-2-77 15</inkml:trace>
  <inkml:trace contextRef="#ctx0" brushRef="#br0" timeOffset="196816.11">19939 9069 280 0,'-4'0'107'0,"19"-3"-83"0,9-10 6 0,-10 10-3 0,4-3-13 16,3-4-1-16,11 1-7 16,-4 0-2-16,0 5-2 15,1 4-4-15,-1 0 1 0,-3 0-12 16,-1 0-7-16,-3 0-33 16,1 4-14-16,-1-4-47 15</inkml:trace>
  <inkml:trace contextRef="#ctx0" brushRef="#br0" timeOffset="197428.21">20518 8504 288 0,'3'-40'107'0,"4"18"-83"0,4-3 8 0,-4 15 1 16,0 1-1-16,3-1 5 15,-3 10-5-15,1 10 1 16,-5 28-19-16,-3 18 5 0,0 13 4 16,-3 9-6-16,-1 13 1 15,-3 6-7-15,0-6 1 16,3-6-3-16,1-16 2 15,-1-13-2-15,1-9 2 16,-1-12-4-16,1-7-2 16,3-6 2-16,0-9 0 0,0-10-6 15,0-6 0-15,0-7-1 16,0-5 0-16,3-10 0 16,4-10 0-16,4-6 0 15,3 1 0-15,4 2-3 16,3 3 0-16,7 10 2 15,4 10 0-15,3 12 1 16,0 9 0-16,1 9 0 16,-1 7 2-16,-3 7-1 15,-4-1-1-15,-3-3 3 16,-4 0 0-16,-7-6 1 16,-7 6 0-16,-7-9 0 15,-11-1 0-15,-13 1-2 16,-15-4-2-16,-7 1 1 15,0-4 1-15,4-2-1 0,3-4-1 16,7 3-8-16,4-3-5 16,7-3-24-16,3 7-11 15,8-4-24-15,6 3-9 16,4-3-76 0,11 6-53-16,3-2 92 15</inkml:trace>
  <inkml:trace contextRef="#ctx0" brushRef="#br0" timeOffset="197803.3">21093 8370 308 0,'-4'-41'115'0,"4"38"-89"0,0 6 16 15,4 0 2-15,-1 6-4 16,4 7 0-16,4 15 1 0,3 29 1 16,4 6-23-16,-1 3 7 15,1 12 2-15,-4 20-11 0,0 5-2 16,-3-5-9-16,-4-10-2 15,-4-4-2-15,-3 1 1 16,0-13-7-16,-3-12 1 16,-4-13-26-16,0-15-8 15,-1-10-12-15,1-9-3 16,-3-10-13-16,-1-9-4 16,4 0-89-1</inkml:trace>
  <inkml:trace contextRef="#ctx0" brushRef="#br0" timeOffset="198933.99">22521 7692 272 0,'-3'-3'104'0,"3"3"-81"0,3 0 16 0,-3 0 3 15,0 0-5-15,7 0 0 16,4 0-5-16,3-3-2 15,14 0-17 1,8 0 1-16,9 0 0 0,8 0-7 0,-3 3-2 16,-4 3-3-16,-4 3-2 15,-3 3-17-15,-4 4-6 16,-10 3-40-16,-8-4-14 16,-3 7-79-1</inkml:trace>
  <inkml:trace contextRef="#ctx0" brushRef="#br0" timeOffset="199125.65">22652 8022 320 0,'-14'0'121'16,"31"-4"-95"-16,19-2 20 0,-12-3 4 0,15 6-24 15,7-7-6-15,3 1-12 16,4-1-4-16,0 4-2 15,-3 6-21-15,-8 3-10 0,-7 4-38 16,-7-1-15-16,-3 6-56 16</inkml:trace>
  <inkml:trace contextRef="#ctx0" brushRef="#br0" timeOffset="208231.5">19611 6093 160 0,'-4'-12'63'0,"4"5"-49"0,-3-5 9 0,-1 6 3 0,4-4-4 16,-3 7 1-16,-1-3 3 16,1 0 3-16,-1-1-15 15,-3 1 14-15,0 0 8 0,0 0 3 16,0-1 1-16,0 1-6 15,3 0-4-15,1 3-5 16,3-1-2-16,7 1 3 16,7 3-5-16,7-3-3 15,7 3-2-15,8 0 0 16,3 6 3-16,-4 4 2 16,-7 9 0-16,-7 12-1 15,-14 3-4-15,-10 14-2 16,-11-8-8-16,0-11-2 15,-1-1-2-15,-2 0 1 16,-4 6-2-16,3-8-1 16,7 2 1-16,4-9-1 15,7-7 0-15,7-3 2 16,15-5 1-16,6-1 1 16,7-3-2-16,0 0 1 15,-3 0-7-15,-11 0 1 16,-3 0-48-16,-8 0-18 0,-2 3-117 15,-8 0-96 1,-4 0 106-16</inkml:trace>
  <inkml:trace contextRef="#ctx0" brushRef="#br0" timeOffset="209299.98">24359 7332 176 0,'7'-10'68'0,"-3"4"-52"0,3-3 12 0,-4 2 3 16,5-2 1-16,-1 0 4 15,0-4-1-15,-4-6 1 16,4 7-19-16,-3-7 7 0,-4 0 4 0,-4 3 0 16,1 1 3-16,-8 5-6 15,-3 7-3-15,-7 10-8 16,-11 8-4-16,-7 7-3 16,-7 9 0-16,1 4-2 15,-1 9 0-15,7 9-3 16,7 7 1-16,11-4-4 15,14-6-2-15,14-12 4 16,14-10 1-16,18-15 2 16,3-7 2-16,4-15 1 15,-4-16 1-15,1-10 2 16,-4 1 1-16,-4-4 3 16,-3 0 2-16,-8 4-3 15,-6-1 2-15,-4 7-2 0,-7 16 0 16,-3 5-7-16,-4 10-2 15,-4 10-2-15,4 6-2 16,0 9-2-16,7 6 1 16,4 4 1-16,-1 0 0 15,8-4-27-15,0-6-11 16,-1-9-34-16,1-9-12 16,3-7-104-1</inkml:trace>
  <inkml:trace contextRef="#ctx0" brushRef="#br0" timeOffset="209749.7">24712 6325 264 0,'0'-9'101'0,"7"6"-78"0,11-3 13 16,-8-1 2-16,4 1-2 15,4 0 2-15,3-1-3 16,0 1-1-16,1 3-19 16,6 3 6-16,4 3 3 0,3 3-4 0,-7 1 1 15,-3-1-3-15,3 7 0 16,4 15 0-16,-11-3-2 15,-14 6 0-15,-14 10 0 16,-11 12-4 0,-6 1-2-16,-1-7-4 0,4 6-1 15,3-12-3-15,8-10-2 16,6 3 1-16,8-8 1 16,13-4-1-16,11-4-1 15,11-5 1-15,11-1 1 16,-8-2-3-16,-3-4 0 15,0-3-23-15,-8-3-12 16,-3 7-52-16,-6-4-21 16,-1 9-82-16</inkml:trace>
  <inkml:trace contextRef="#ctx0" brushRef="#br0" timeOffset="210055.74">25220 7451 352 0,'11'-3'132'0,"3"3"-103"0,14 3 5 0,-10-3-3 16,6 0-16-16,8-3-3 16,14 0-7-16,3 3-4 15,1 0 0-15,-4 0-17 0,-8 0-4 16,-2 0-52-16,-1 3-20 16,-7 6-46-1</inkml:trace>
  <inkml:trace contextRef="#ctx0" brushRef="#br0" timeOffset="210443.74">25950 6764 356 0,'18'-25'134'0,"-18"25"-104"0,56-19 12 16,-45 19-2-16,21-9-4 15,-4 9 2-15,11 0 4 16,-7 6 1-16,13 7-23 16,-9 2 2-16,-1 14-1 0,-7-7-3 15,-17 34 0-15,-1-12-10 16,-20 31-5-16,-15 16 2 16,-10-6 1-16,-8-4 0 15,-2-2 1-15,2-1-6 16,4-12-1-16,11-10 0 15,11-9 0-15,10-9-3 0,17-7 2 16,15-9 1 0,10-6 0-16,4-10-3 0,0-6 2 15,0-6-21-15,-8-3-10 16,-3 2-46-16,11-5-17 16,-3-4-70-1,9 4-71-15,-6-1 83 16</inkml:trace>
  <inkml:trace contextRef="#ctx0" brushRef="#br0" timeOffset="210788.12">26924 7294 404 0,'-4'-15'151'0,"4"15"-118"0,-7-13 5 16,7 13-6-16,-7-3-10 15,4 0-1-15,-11 6-5 16,0 0 0-16,-8 13-9 15,5-4-2-15,-11 13 1 0,3-6-3 16,0 9 0-16,8-3 1 16,6 4 0-16,0-7-2 15,15-7-2-15,-4-2 3 16,14-13 2-16,-3 0 4 16,6-10 2-16,-3 4 6 15,4 0 3-15,-4 0-4 16,-3 6-1-16,-1 0-9 15,-3 9-2-15,0 0-4 0,8 13-1 16,6 7-17-16,3 5-5 16,1-6-31-16,0-3-13 15,-1-6-28-15,-6-9-11 16,0-1-62 0</inkml:trace>
  <inkml:trace contextRef="#ctx0" brushRef="#br0" timeOffset="211296.29">27277 6539 324 0,'0'-79'123'0,"0"79"-95"0,0-19 18 16,0 16 4-16,7-3-13 15,-4 0-1-15,8 6-7 16,0 0-1-16,6 12-16 15,-3-2 2-15,-7 43 2 0,0-9-2 16,-14 40 2-16,4-21-11 16,-8 53-3-16,1-28 0 15,-1 6 3-15,4-19 9 16,3-3 3-16,1-15-4 16,3-13-3-16,0-7-1 15,0-18 1-15,0-3-7 16,3-16-4-16,1 0 0 15,3-16 2-15,-3 4 0 0,10-20-1 16,0 13 1 0,11-2-1-16,-8 2-3 15,8 19 2-15,-4 0-1 0,7 19-2 16,-3-7 7-16,3 16 3 16,-3-6-1-16,3 10 0 15,-3-4 1-15,-11-3 3 16,4 3-4-16,-22-9-1 15,0-3-2-15,-34-7-2 16,6-3 1-16,-14-3-1 16,7 1-3-16,0-1 2 15,8 0-21-15,6 0-8 16,4 0-49-16,14 0-19 0,0 0-112 16</inkml:trace>
  <inkml:trace contextRef="#ctx0" brushRef="#br0" timeOffset="213117.26">27806 6971 264 0,'-14'0'101'0,"14"0"-78"0,0 0 9 15,0 0 0-15,7 0 0 0,3 0 5 16,12 0-5-16,9 0 1 16,15 0-19-16,-10 0 3 0,27 0 3 15,1 0-7-15,6-9 0 16,4 9-5-16,-17-3-3 16,-12-4-5-16,5 7 0 15,-8 0-9-15,-7 0-4 16,-6 0-37-16,-8 0-15 15,-3 7-53-15,-15-4-20 16,1 6 24 0</inkml:trace>
  <inkml:trace contextRef="#ctx0" brushRef="#br0" timeOffset="213431.83">28183 6686 308 0,'11'-16'115'0,"-4"13"-89"0,0 6 8 16,-3 0-1-16,-1 7-6 15,1 9 2-15,-4 9-12 16,0 6-3-16,0 10-8 15,-4 10-2-15,1 8 0 0,3 4-5 16,-4 0 1-16,4-7 0 16,-3-2 0-16,-1-7-11 15,4-3-3-15,0-6-22 0,0-13-9 16,0 0-23-16,4-6-9 16,3-9-43-1</inkml:trace>
  <inkml:trace contextRef="#ctx0" brushRef="#br0" timeOffset="214015.61">28737 6419 252 0,'11'-34'93'0,"-4"24"-72"0,4 4 22 0,-4 6 6 0,3 6-11 15,4 7-2 1,0 9-9-16,0 19-5 0,-3 25-12 16,-4 3 0-16,-7 6 1 0,-10-6-2 15,-1 19 0-15,-3-4-5 16,-4-5-1-16,4-14 5 16,0-8 5-16,0-10-3 15,3-9 0-15,1-13-4 16,3 0 1-16,0-13-4 15,3-5-2-15,4-7 0 16,0-7 1-16,4-5-1 16,3-7-1-16,3-12-2 15,8-10 1-15,7-3 1 16,3 9 0-16,-7 7 0 16,18-3 0-16,-4 3 0 15,7 9 0-15,11 6 0 0,-17 10 2 16,-8 0-1-16,0 19-1 15,4 15 3-15,-4 19 2 16,-3-3 2-16,-8 3 3 16,-10-6 4-16,-7-6 3 15,-7-7-7-15,-10-2-1 16,-12-11-5-16,-6-8-3 16,7-1 0-16,-25-6 1 15,-10-3-1-15,6-6 2 16,8-3-7-16,10-1-1 15,7 4-23-15,7 0-8 16,8-1-15-16,3 4-4 0,7 0-14 16,7 0-7-16,10 0-71 15</inkml:trace>
  <inkml:trace contextRef="#ctx0" brushRef="#br0" timeOffset="214466.52">29330 6162 324 0,'11'-37'123'0,"-11"37"-95"0,17-13 3 0,-13 10-6 16,6 0-2-16,1 3 3 16,7 3 0-16,-1 0 1 15,8 13-15-15,-4-4 4 0,11 17 2 16,-4-7 1-16,4 12 1 16,-4-6 2-16,-7 13 3 15,-3-10-4-15,-11 23-1 16,-4-14-11-16,-13 11-3 15,3-11 0-15,-7 1 1 16,-1-6-6-16,8-4-2 0,0 0 2 16,14-6 1-16,0-6 0 15,18 6-2-15,-4-6-2 16,25 0-1-16,-7-3-20 16,7-4-10-16,-7-2-38 15,-4-1-17-15,-3-3-71 16,-11 4-66-1,-3-1 86-15</inkml:trace>
  <inkml:trace contextRef="#ctx0" brushRef="#br0" timeOffset="-214127.75">23876 8178 216 0,'-14'-6'82'0,"14"0"-64"0,0-4 15 0,0 10 2 16,7 0-5-16,4-3 2 0,3-3-1 16,10 6 3-16,19 0-18 15,17 6 2-15,10-3 2 0,4 4 0 16,14-1 0-16,29-3 1 16,6-3 1-16,43-6-1 15,18-13 2-15,52-9-9 16,39-7-1-16,21-5-9 15,33-1-3 1,30 3 1-16,33 4 1 0,14-1 3 16,-68 13 1-16,-94 3-1 15,151-15-1-15,-123 12-10 16,140-6-4-16,-126 9 9 16,70 10 6-16,-105-1-7 15,42 20-3-15,-82-10 2 16,-17 9 0-16,-49 0-3 0,-25 1-1 15,-25-4-66-15,-38-6-26 16,-12 0-81 0</inkml:trace>
  <inkml:trace contextRef="#ctx0" brushRef="#br0" timeOffset="-213379.53">25047 8388 276 0,'-17'-9'104'0,"10"0"-81"0,-8 9 9 16,8 0-2-16,0 6-5 15,-3-3 0-15,-4 16 1 16,-4 22 1-16,0 12-14 16,-3 10 1-16,0 9 0 0,0 19-3 15,3 15-1-15,1 4-6 16,6-10-1-16,7 13-1 16,12-6-2-16,9-13-2 15,11-13-1-15,15-12-1 16,10-12 0-16,3-16-28 15,-3-7-12-15,-4-15-28 0,-10-10-10 16,-4-15-49 0</inkml:trace>
  <inkml:trace contextRef="#ctx0" brushRef="#br0" timeOffset="-209101.59">25552 8677 228 0,'-11'-22'85'0,"11"6"-66"0,4-2 21 0,-1 5 4 16,4-3-9-16,0-3-1 15,4 1-2-15,3 2 2 16,4 10-18-16,-4 15 6 0,0 19 2 16,-4 10-1-16,-6 9 0 15,-4 13-10-15,-7 24-3 16,0 7-6-16,-4-6-1 16,1-16-1-16,3-3-2 15,3-16 5-15,1-6 4 16,-1-13-3-16,1-6 2 15,3-9-1-15,0-10 1 0,0-6-2 16,0-6-1-16,0-4-3 16,0-5-2-16,0-7 1 15,7-13 1-15,3-9-1 16,11 4-1-16,4-1-2 16,3 6 1-16,0 13-1 15,1 7 0-15,2 9 2 16,5 12 2-16,3 9-3 15,-1 7-2-15,1 10 2 16,-4-4 2-16,-6 0 2 16,-12-3 1-16,-10-3 0 15,-14-3 0-15,-14 0 0 16,-4-3 2-16,-6-1-5 16,-5 1-1-16,-2-4 0 0,-5-2 0 15,4-4-3-15,1-3 0 16,6 4-12-16,7-4-5 15,4-3-20-15,3 6-8 16,4-3-14-16,4 3-4 16,-1-3-24-16,8 7-8 15,3 2-15 1</inkml:trace>
  <inkml:trace contextRef="#ctx0" brushRef="#br0" timeOffset="-208808.14">26307 8887 296 0,'-32'-6'112'0,"32"3"-87"0,7 3 20 15,0-7 1-15,4 4-7 16,3-3 2-16,14 0-21 16,11 3-7-16,0 3-8 15,-1 0-4-15,-2 0 0 0,-5 3-26 0,-2 0-10 16,-5 3-48-16,5 7-20 16,-5-1-34-1</inkml:trace>
  <inkml:trace contextRef="#ctx0" brushRef="#br0" timeOffset="-208338.85">27143 8740 324 0,'14'-25'121'0,"-14"25"-95"0,7-22 11 0,-4 15-2 0,-3 1-5 15,0 0 4-15,-14 6-7 16,4 0-2-16,-18 9-14 16,-15 7 0-16,-3 6 0 0,4 6-6 15,3 3-1-15,7 10 0 16,4 6 0-16,11 3-5 16,10-6 1-16,10-6 0 15,15-7 2-15,10-9-1 16,7-9 2-16,4-13 0 15,-4-16 3-15,1-12-3 16,-8-3 0-16,-4-1 8 16,-6 1 2-16,-7-1 0 15,-4 1 0-15,-4 6-1 16,-3 6 2-16,0 7-3 16,-3 5-1-16,-1 11-6 0,1 5-3 15,3 7-3-15,3 6-1 16,4 12 2-16,4 7 2 15,-1 0-2-15,5-1 0 16,-1-5-26-16,0 2-11 16,0-11-23-16,0-5-7 15,0-8-21-15,0-4-9 16,4-9-49 0</inkml:trace>
  <inkml:trace contextRef="#ctx0" brushRef="#br0" timeOffset="-208051.08">27326 8235 324 0,'4'6'123'0,"-4"-6"-95"0,31 38 5 16,-23-35-3-16,13 19 3 15,-4-3 4-15,15 37 0 16,-7-9 0-16,7 22-20 15,-8-9-1-15,1 34-2 0,-4-22-5 16,-7 22-3-16,-3-19-3 16,-11-3-3-16,0-18-2 15,-11-4-1-15,4-9-25 16,-3-13-9-16,2-6-10 16,1-10-3-16,4-2-26 15,3-10-9-15,0 6-52 16</inkml:trace>
  <inkml:trace contextRef="#ctx0" brushRef="#br0" timeOffset="-207630.56">28335 8260 316 0,'-32'-9'121'0,"32"9"-95"0,-21-7 18 15,21 4 0-15,-7 3-11 16,0 0-2-16,-7 10-6 16,3-1-2-16,-10 19-12 15,4-3-2-15,-12 41-2 0,-9 34 1 16,6-6 0-16,7 13-7 16,15 6 0-16,13-10-3 15,11-12 0-15,7-9-11 0,4-10-5 16,3-12-21-16,-3-13-8 15,0-19-13-15,-1-9-5 16,8-10-79 0</inkml:trace>
  <inkml:trace contextRef="#ctx0" brushRef="#br0" timeOffset="-207164.47">28787 8592 324 0,'7'-34'123'0,"-7"34"-95"0,0-16 7 16,0 16-1-16,-4 0-11 16,1 0-1-16,-11 16-6 15,3-4-2-15,-10 17-8 16,3-7 0-16,-14 12 1 0,8-6 1 15,-4 10 2-15,3-10-3 16,11 7 1-16,3-7-7 16,15-3-3-16,-1-6 3 15,11-10 1-15,-3-3 2 16,7-15 0-16,-1 3 2 16,4-16 1-16,-3 6 3 15,0-12 4-15,-4 3 1 0,-7 3 3 16,0 0-1-16,-7 12-1 15,0 1-6-15,-4 15-4 16,1 1-6-16,-1 15 0 16,1-4 0-16,3 17 0 15,0-7-7-15,3 19 0 16,1-3-30-16,10 0-11 16,-4-6-13-16,8-7-2 15,-4-9-23-15,11-13-11 16,-4 4-35-1</inkml:trace>
  <inkml:trace contextRef="#ctx0" brushRef="#br0" timeOffset="-206979.78">29023 8730 316 0,'-25'-3'118'16,"25"3"-92"-16,-3 3 19 0,3-3 2 0,7 0-23 15,0 0-6-15,14 3-9 16,-3 1-4-16,10-1-2 15,-3 0-3-15,10 3 3 0,-7-3-18 16,7 0-4-16,-6-3-26 16,-1 7-9-16,-7-4-93 15</inkml:trace>
  <inkml:trace contextRef="#ctx0" brushRef="#br0" timeOffset="-206384.71">29612 8185 276 0,'0'-13'104'0,"0"13"-81"0,4 3 9 0,-4-3-2 16,3 10 4-16,1-4 3 15,-1 19-2-15,-3-6 1 16,-3 37-20-16,-1-12 2 0,-3 28 0 16,0-9-6-16,0 9 1 0,4-12-4 15,-1 6 2 1,0-13 3-16,4-9 3 16,0 0 0-16,4-19 1 0,0-3-7 15,-1-16-2-15,1 0-5 16,-1-12-3-16,1 0-3 15,-1-10 1-15,1 3 1 16,3-15 0-16,0 3 0 16,7-9 0-16,-3 5-3 15,10 1 2-15,-4 3-1 16,15 16 0-16,-7-1 2 16,14 20 0-16,-8-4 0 15,8 13 2-15,-7-4-3 16,-4 11 0-16,-3-4 1 0,-8 3 2 15,-2-7 3-15,-15 1 4 16,0-3-4-16,-25-7-3 16,4 1-1-16,-18-4 1 15,7-3-3-15,-7-3-2 16,8 0-1-16,-1 0 0 16,4 0-8-16,-1 3-3 15,8 0-12-15,0 4-5 16,3-1-21-16,11 0-8 15,4 4-26-15,13-7-7 16,-3-3-45 0</inkml:trace>
  <inkml:trace contextRef="#ctx0" brushRef="#br0" timeOffset="-206024.54">30117 8100 280 0,'-4'-63'107'0,"4"63"-83"0,14-34 15 15,-10 31 1-15,6-4 0 16,-3 4 3-16,8 16 1 0,-5-4 0 15,4 35-24-15,0-9 8 16,-3 37 5-16,-1-16-4 0,-2 51-2 16,-1-26-13-16,3 32-6 15,-3-25-5-15,0 22-3 16,0-22 1-16,-10-7 1 16,-1-18-10-16,-10-10-2 15,4-12-39-15,-5-7-18 16,1-9-18-16,-3-9-6 15,3-3-73 1</inkml:trace>
  <inkml:trace contextRef="#ctx0" brushRef="#br0" timeOffset="-204627.57">24617 4751 192 0,'28'-47'74'0,"-14"25"-58"0,4-15 18 0,-8 21 6 0,-3 0-3 16,1 4 2-16,-5 2-6 15,-6 4 0 1,-8 9-19-16,-10 19 5 0,-7 16 4 0,-8 15-6 15,1 10 1-15,0 15-5 16,-1 23 0-16,5 5-3 16,6 4 1-16,7 3-6 15,8 0-3-15,6-7-1 16,8-12 1-16,10-12-3 16,11-10 0-16,6-9 1 15,8-10 2-15,3-9-3 16,1-16-2-16,-4-15-36 15,-4-4-16-15,-7-9-76 16,0-3-66 0,-10-13 68-16</inkml:trace>
  <inkml:trace contextRef="#ctx0" brushRef="#br0" timeOffset="-203002.83">25248 5015 196 0,'14'-10'74'0,"-10"4"-58"0,-1-3 12 0,1 5-1 16,0-2 0-16,-4 0 1 15,0 0 0-15,0-4 0 16,0 1-15-16,-4-1 5 0,-3-2 5 16,-4 9-3-16,-6-4 0 15,-11 7-2-15,-11 7-2 16,-7 5-8-16,-4 10-3 15,5 16-5-15,-1 9-1 0,3 12 1 16,8-2 0-16,7-1-3 16,7-5 2-16,10-14 1 15,11 4 2-15,7-10-1 16,7-6-1-16,11-9 3 16,10-7 0-16,8-5 7 15,2-14 4-15,-6 10-1 16,14-25 0-16,-7-13-5 15,-7-9-3-15,-7-6-2 16,-8 3-3-16,-6 3 3 16,-4 12 2-16,0 7 0 15,-3 9 0-15,-4 10-6 16,-4 12 1-16,1 19 0 16,-1 16 0-16,4 6 0 15,1 0 2-15,-1-1-3 0,3-2-2 16,4 0-5-16,4-3-2 15,3-4-53-15,4-6-20 16,7 0-81 0</inkml:trace>
  <inkml:trace contextRef="#ctx0" brushRef="#br0" timeOffset="-201646.69">25672 5272 220 0,'-4'3'85'0,"4"-3"-66"0,7 6 14 0,0-6 2 15,4 0-1-15,-1 0 2 0,5 0-4 16,2 0 0-16,4 3-18 16,0-3 7-16,4 7 6 0,7-4-13 15,3-3-2-15,8 0-8 16,-1-3-3-16,0-4 0 16,-3-2 1-16,-7 6-14 15,-8 0-7-15,-6 3-39 16,-4 0-15-16,-3 6-72 15</inkml:trace>
  <inkml:trace contextRef="#ctx0" brushRef="#br0" timeOffset="-200888.61">26402 4849 224 0,'0'-13'85'0,"7"4"-66"0,0-4 12 0,-3 7 1 0,3-1-6 16,0 4 2-16,3 6-1 16,1 4 3-1,-1 8-16-15,1 11 7 0,-4-1 3 0,-3 9-1 16,-4 19 0-16,0 10-8 15,0 9-4-15,0-9-2 16,0-3 1-16,3-10-3 16,1-10 1-16,-1-5 1 15,1-7 2-15,-1-6-3 16,-3-6 0-16,0-1-1 16,0-11 3-16,0 2 1 15,0-6 1-15,0-6-11 0,0-4-5 16,4-2 2-16,3-4 0 15,3-3 4-15,4-6 1 16,4 0-4-16,3 3-1 16,0-3-2-16,4 12 3 15,0 1-2-15,0 6-1 16,-1 6 3-16,1 6 0 16,0 3 1-16,-1 7 0 15,1 0-3-15,-7 2 0 16,-4 1 8-16,-4 0 4 15,-6 0-2-15,-8 0 1 16,-6-4-5-16,-8 1 0 16,-3-3-3-16,-7-4-1 15,-8 0 1-15,1 4 0 16,-4-4 2-16,4-2 1 0,7-1-6 16,3 0-2-16,4-3-20 15,3 0-7-15,4-3-21 16,4 0-8-16,3 0-12 15,0-3-5-15,3 0-59 16</inkml:trace>
  <inkml:trace contextRef="#ctx0" brushRef="#br0" timeOffset="-200467.53">27037 4538 264 0,'0'-16'99'0,"10"16"-77"0,8 0 13 0,-4 10 3 16,4 9 0-16,3 18 4 16,0 13-3-16,4 10 0 0,-4 6-21 15,-3 9 3-15,-4 19 0 0,-4 3-5 16,-3-6-1 0,-3 0-5-16,-8-9 1 15,-3-4-4-15,-3-3-2 0,-8-6-2 16,1-12-3-16,2-13-10 15,1-13-6-15,4-9-14 16,3-3-4-16,3-13-9 16,1-12-2-16,3-4-12 15,0-2-1-15,3-1-81 16</inkml:trace>
  <inkml:trace contextRef="#ctx0" brushRef="#br0" timeOffset="-200080.34">28035 4576 256 0,'4'-38'96'0,"-4"32"-75"0,-4-4 17 0,-3 10 3 0,-3 0-13 15,-12 7-4-15,-9 5-5 16,-8 23 0-16,-3 15-10 16,-1 9 6-16,-3 7 4 0,-3 13-1 15,-4 18-1-15,7 10-9 16,4-7-3-16,17-9-3 15,15-3-2-15,13-4 3 16,11-9 0-16,7-12-4 16,8-10 1-16,-5-12-22 15,5-13-8-15,2-9-47 16,8-9-20-16,3-17-42 16</inkml:trace>
  <inkml:trace contextRef="#ctx0" brushRef="#br0" timeOffset="-199388.99">28272 4990 248 0,'7'-13'93'0,"-4"7"-72"0,4-4 11 16,-3 4 1-16,-4 0-9 16,-4 0 0-16,1 2-4 15,-1 1-1-15,-10 3-10 16,-7 0 3-16,-7 7 4 0,-8 2-2 16,-6 7 2-16,-7 12-7 15,-4 10-3-15,3 15-3 16,8 0-3-16,7-6 1 0,10-3 1 15,15-6 1-15,13-7 3 16,11-6-3-16,11-3 0 16,10-6-1-16,0-4-2 15,1-9 3-15,-1-6 0 16,0-6 1-16,1-10 0 16,-5-9 4-16,1-10 5 15,-4-9-3-15,-3 0 0 16,-4 0-2-16,-3 0 0 15,-8 6-2-15,-3 13-1 16,-7 9-1-16,-3 7 2 16,-4 9-1-16,0 9 0 15,0 13-3-15,0 15-2 16,3 13 1-16,8 7-1 0,3-7 0 16,10 0 0-16,8-7-3 15,7-5 0-15,0-7-31 16,3-6-13-16,-3-3-29 15,-1-7-10-15,-2-2-66 16</inkml:trace>
  <inkml:trace contextRef="#ctx0" brushRef="#br0" timeOffset="-199160.09">28653 5131 332 0,'0'-19'126'0,"7"16"-98"0,7 3 1 0,-4 0-5 16,12-3-16-16,9-1-2 15,15 1-4-15,7 3 1 16,0 0-2-16,-7 0-7 0,-7 0-1 16,-4 0-26-16,-7 3-8 15,-3-3-41-15,-4 4-17 16,-3 2-8-1</inkml:trace>
  <inkml:trace contextRef="#ctx0" brushRef="#br0" timeOffset="-198458.75">29386 4685 244 0,'7'-31'93'0,"4"15"-72"0,0 4 9 16,-4 6 2-16,0-1-3 15,3 7 3-15,1 7-2 0,-4 11 1 16,-4 20-17-16,-3 6 5 0,-7 6 4 16,-3 3-8-16,-4 7-1 15,-7 9-6-15,-1 3-3 16,5-3 0-16,-1-6 1 16,4-13 1-16,3-6 3 15,4-10 1-15,0-5 3 16,4-7-5-16,-1-7-1 15,4-5-2-15,0-7 1 16,0-3-4-16,4-7 0 16,-1-2-1-16,4-7 1 15,4-12-2-15,3-3-1 16,7-10 1-16,4 3 1 16,3 4-3-16,0 6-2 0,1 3-1 15,-1 9 3-15,-3 7 0 16,-4 9 1-16,0 6-3 15,0 6 0-15,-3 7 2 16,-4 3 0-16,0 6 3 16,-4 7 1-16,-2-7 3 15,-1 0 1-15,-7-3 1 16,-4-6 0-16,-7 3-4 16,-6-6-1-16,-8-4-1 15,-7-5-2-15,-3-4 1 16,-4 0-1-16,4-3-3 15,0-3 0-15,7 0-3 16,3-1 1-16,4 1-19 0,3 3-9 16,4 0-14-16,3 0-4 15,8 0-14-15,6 3-6 16,11 1-72 0</inkml:trace>
  <inkml:trace contextRef="#ctx0" brushRef="#br0" timeOffset="-198085.25">29965 4460 352 0,'18'0'132'0,"-4"6"-103"0,7 13 10 16,-11-10-2-16,5 19-3 16,-1 16 4-16,0 13-4 15,0 5 0-15,-4 7-19 16,-2 16-5-16,-5 15-2 0,1 4 0 16,-4-1 0-16,-4-5-4 15,-3-4-1-15,-4-7-1 16,-3-11-2-16,-3-14 3 15,-8-5 0-15,0-16-15 16,1-7-4-16,2-6-21 0,1-9-9 16,4-3-11-16,-1-4-4 15,4-2-69 1,7-7-71 0,0-6 65-16</inkml:trace>
  <inkml:trace contextRef="#ctx0" brushRef="#br0" timeOffset="-193819.18">27301 5852 180 0,'4'-3'68'0,"0"0"-52"0,-1-4 10 15,-3 7 4-15,0 0-9 16,0 0 0-16,0 0-1 15,0 0 0-15,0 0-11 16,4-6 6-16,-1 6 2 0,4-3 4 16,4-3 2-16,6-4-1 15,8 1-2-15,10-10-2 16,11-12 1-16,7-7-1 16,14-9 0-16,32-9 2 15,21-13 0-15,32-13-5 16,35-25-1-16,38-5-8 15,5-14-2-15,20-6-4 0,-28 16-3 16,-17 19 2 0,-29 22 2-16,-35 15 0 0,-31 20 2 15,-29 11-4-15,-25 11-2 16,-20 8-56-16,-22 7-22 16,0-3-90-1</inkml:trace>
  <inkml:trace contextRef="#ctx0" brushRef="#br0" timeOffset="-192572.73">28141 9260 216 0,'-7'0'82'0,"7"3"-64"0,0-3 2 16,0 0-2-16,0 0-8 16,0 0 0-16,0 0 2 15,0 0 5-15,7 0-9 16,0 0 11-16,0-3 7 0,4-3 3 15,3-4 3-15,4-2-6 16,6-4-4-16,15-12 1 0,17-13 0 16,19-6-4-16,9-9 1 15,33-7-9-15,20-9-4 16,26-25-4-16,-19 15-3 16,-34 20 3-16,69-26 0 15,-45 22-4-15,18-16 1 16,-35 20 0-16,-1-4 0 15,-24 16 0-15,-18 6 0 16,-14 9-3-16,-14 7 2 16,-4 0-26-16,-14 15-9 15,-7 1-13-15,-7 5-5 16,-3 1-19-16,-4 6-6 16,0 0-40-1</inkml:trace>
  <inkml:trace contextRef="#ctx0" brushRef="#br0" timeOffset="-166213.6">23163 11518 312 0,'-14'9'115'0,"14"-9"-89"0,-7 10 8 16,7-10-4-16,0 0-3 16,0 0 1-16,7 3-2 15,-3 0-1-15,6-3-14 0,1 0 4 0,10 3 3 16,-3-3-4-16,10 0 0 16,-3 0-8-16,10 0-4 15,-7 0-1-15,11 0-1 16,-4 0 0-16,11 3 2 15,-7-3-8-15,3 0-1 16,-6 0-12-16,-8 0-5 16,-4 0-16-16,-6 3-5 15,0 0-27-15,-11 4-11 16,-4-4-51 0</inkml:trace>
  <inkml:trace contextRef="#ctx0" brushRef="#br0" timeOffset="-165944.33">23329 11803 312 0,'0'3'118'0,"0"-3"-92"0,7-3 13 15,-7 3-2-15,11-3-9 16,-1 3-2-16,8 0-6 15,-4 0-2-15,7 0-10 16,1 0-3-16,6 0 1 0,-4 0-5 16,8 3-1-16,-4 0 0 15,1-3 0-15,-5 0-33 0,1 0-15 16,-4 0-25-16,4-3-7 16,-4 0-54-1</inkml:trace>
  <inkml:trace contextRef="#ctx0" brushRef="#br0" timeOffset="-164724.37">25255 10370 192 0,'4'-9'74'0,"-1"2"-58"0,1-2 9 0,-1 0 2 0,1 5-12 15,0-2-1-15,-1-3-2 16,-3 6 2 0,0-4-7-16,0 4 9 0,-3 0 4 0,-5 3-4 15,-2 3-1-15,-4 0-5 16,-4 7 1-16,-7 9 0 15,1 3 1-15,-4 15-2 16,-1 10-1-16,1 3-1 16,0 4 0-16,3 5 0 15,4 13 0-15,7 13-2 16,7-19 1-16,3-13-2 16,8 7 2-16,-1-10-6 15,15 3-1-15,14 10 0 16,7-3 0-16,-4-13-3 0,-7-19 2 15,-7 0 1 1,4-6 2-16,-4-6-21 16,0-7-9-16,-3-3-30 0,0-6-11 15,-4 0-61 1</inkml:trace>
  <inkml:trace contextRef="#ctx0" brushRef="#br0" timeOffset="-164004.27">25696 10690 204 0,'7'-13'77'0,"-3"4"-60"0,3 0 4 15,-3 2-1-15,-1-2-3 16,1-1-1-16,-1 1-2 0,1-3 1 15,-1-4-8-15,-3 6 5 0,0 1 1 16,-3 0 2-16,-4 9 1 16,-4 0-2-16,-3 9-1 15,-4 0-3-15,-3 1-1 16,-4 9-1-16,1-1 0 16,-1 4-4-16,0 7-3 15,1 5 0-15,2 10 1 16,5 6-1-16,6 4-1 15,4-7 1-15,7-16 1 16,0-6-1-16,14-3 2 16,0-3-2-16,11-10-1 15,-4 1 3-15,7-17 2 16,-3 4 0-16,0-25 2 16,7-10 0-16,-8 1 3 0,-3-4-1 15,-6 0 0-15,-8 4 1 16,-4-1 4-16,1 0-4 15,-4 10 0-15,0 9 2 16,-4 7 3-16,1 12-8 16,-1 6-4-16,4 10-5 15,0 2-1-15,7 11 2 16,0 2 2-16,7 4-2 16,0-4 0-16,4 7 1 15,0-7 0-15,-1-6-16 16,5-3-6-16,-1-6-16 15,-7-7-6-15,0-6-25 0,0 3-11 16,7-6-52 0</inkml:trace>
  <inkml:trace contextRef="#ctx0" brushRef="#br0" timeOffset="-163797.72">25890 10812 284 0,'-3'3'107'0,"10"-3"-83"0,3-3 4 0,1 0-2 16,10-3-13-16,7 0-2 0,8-1-6 15,3 1-4-15,-1 0 0 16,1-1-1-16,-4 4 0 0,-3 3-29 16,-4 0-13-16,-3 3-86 15</inkml:trace>
  <inkml:trace contextRef="#ctx0" brushRef="#br0" timeOffset="-163136.22">26444 10295 260 0,'-7'-19'99'0,"4"10"-77"0,-1-7 11 0,4 7 0 16,0-1-5-16,0-2 1 16,4 2-8-16,-1 1 0 15,1-1-12-15,3 7 1 0,0 6 1 16,3 13 2-16,1 12 3 15,-4 19-7-15,4 22-3 16,-1 3-3-16,4-3 0 16,0-3-2-16,1-3-1 15,-1-3 7-15,0-4 5 16,-4-6 0-16,-3-9 3 16,0-13-2-16,1-3 2 0,-5-12-2 15,-3-10 2-15,-3-9-8 16,-1-7-2-16,0-9-3 15,1 3-2-15,3-6-2 16,3-3 1-16,5 0 1 16,2 3 2-16,4 3-3 15,4 6 0-15,-1 4-1 16,5 5 0-16,-1 7 2 16,4 7 0-16,-1 5 0 15,4-3 2-15,4 10-3 16,-4-3 0-16,1 3 3 15,-5-4 1-15,-6 1 7 16,-11 0 4-16,-7-1-3 16,-11 1-1-16,-6-3-6 15,-4 6-1-15,-4-4-1 0,-7-2 1 16,-3-4-4-16,0-3 0 16,3-2-8-16,4-1-4 15,6-3-13-15,8 3-4 16,7 0-24-16,7-3-8 15,11 0-24-15,3 0-9 16,7 0-46 0</inkml:trace>
  <inkml:trace contextRef="#ctx0" brushRef="#br0" timeOffset="-162787.58">26952 10022 348 0,'7'-28'129'0,"7"25"-100"0,11 9 11 16,-7 3 0-16,6 10-9 15,5 9-1-15,-1 4-10 16,4 12-2-16,-1 9-11 15,-2 25 0-15,-5 7 0 0,-3 9-3 16,-6-9-1-16,-8 3-1 16,-7-1 1-16,-4-2 0 0,-6-13 3 15,-5-6-14-15,-2-16-7 16,-4-3-12-16,-4-12-4 16,0-10-16-16,1 0-6 15,-5-13-37-15,5 4-18 16,-1-13-15-1</inkml:trace>
  <inkml:trace contextRef="#ctx0" brushRef="#br0" timeOffset="-162158.8">24751 11552 248 0,'-7'0'93'0,"10"-3"-72"0,1-6 14 0,-1 2 0 16,4 1 2-16,4 0 4 15,-4 0-5-15,0-1 1 16,7 1-21-16,7 3 4 0,4-3 3 16,7 6-3-16,14-4-2 15,14-2-4-15,10 6 1 16,11-3 1-16,29-3 2 16,24 6-6-16,14 6 1 15,28-3-6-15,1 3 1 16,20-2-3-16,-10 2 0 15,21-12-1-15,-6-4 2 16,-1-9 3-16,0 1 5 16,-21-7-6-16,0 3 0 0,-15 0-4 15,-20 12-1-15,-32 10-1 16,-21 0-2-16,-22 10-24 16,-17 8-9-16,-14 1-34 15,-11-3-15-15,-10 0-62 16,-4-7-26-16,-11-9 35 15</inkml:trace>
  <inkml:trace contextRef="#ctx0" brushRef="#br0" timeOffset="-161406.7">24878 12233 228 0,'-11'0'88'0,"11"0"-69"0,-10 3 19 0,10-3 4 15,-4 0 0-15,4 0 4 16,-3 0-10-16,3 0-4 16,0 0-18-16,0 6 9 0,3-3 4 15,1-3-3-15,6 10 0 0,-3-10-4 16,7 9-3-16,1-3-3 15,13 4-1 1,-3-7-5-16,17 6-3 16,-7-3-5-16,7-2 0 15,-3-1 2-15,-3-3 1 0,-8 0-4 16,0-3 1-16,-7-1-7 16,-3 1-3-16,-1 0-27 15,-6 3-14-15,-4 0-17 16,0 0-8-16,-3 0-85 15</inkml:trace>
  <inkml:trace contextRef="#ctx0" brushRef="#br0" timeOffset="-160397.39">25453 11985 160 0,'-4'-13'63'0,"4"13"-49"0,-3-15 9 16,3 12 3-16,0-4-6 15,0-2-2-15,0-1-2 16,0 1 3-16,0 0-11 16,0-4 7-16,0 4 4 0,0-1 7 15,0 7 5-15,3-6-4 16,-3 9 1-16,7 3-3 0,-3 6 0 16,0 1-6-16,3 21-1 15,-4-6-8-15,4 13-2 16,-3-7-4-1,-1 22-3-15,1-9 0 0,-4 32-1 16,0-17 0-16,-4 10 0 16,1-16 0-16,-1 4 0 15,1-10 0-15,3-3 0 16,0-7 0-16,3-5 0 16,1-7-16-16,-1-3-4 15,1-7-12-15,-1-5-5 16,1-7-16-16,-1 3-6 15,1-3-67 1</inkml:trace>
  <inkml:trace contextRef="#ctx0" brushRef="#br0" timeOffset="-159922.62">25894 11731 228 0,'-4'-6'85'0,"1"3"-66"0,6-4 19 0,-3 4 5 16,0 0 2-16,0 3 3 15,0 0-11-15,0 0-5 16,-3 3-18-16,-1 3-2 0,1 10 1 16,-4 12 2-16,0 19 0 15,0 13-7-15,0 12-5 16,3-19-2-16,1 26-1 15,-1-17 0-15,4 26 0 16,0-19 0-16,4 6 0 16,-1-12-3-16,8-3 0 15,-4-16 4-15,14 0 3 16,-4-10-3-16,8-6-3 0,-4-9-26 16,4-3-9-16,-7-7-19 15,-1-3-7-15,-3-2-83 16</inkml:trace>
  <inkml:trace contextRef="#ctx0" brushRef="#br0" timeOffset="-159199.87">26360 12139 236 0,'0'-10'88'0,"0"1"-69"0,0-1 8 15,0 7 1-15,0-3-6 16,0 0 1-16,0-1 1 16,0 1 0-16,-4 0-13 15,1 3 7-15,-5 0 4 0,5-1 0 16,-4 8 1-16,-7 2-6 15,0 3-2-15,0 7-7 16,-4 3 0-16,0 0-5 16,1 9 0-16,-1 3-1 15,7 7-2-15,4-1 1 16,7-5-1-16,0-7 0 16,7-3 0-16,0-3-3 15,8-10 2-15,-5 0 3 16,8-9 1-16,3-9 1 0,0-10 2 15,0-6-1-15,-3-3 0 16,3-7 3-16,-7 7 5 16,-7 0-1-16,0 0 3 15,-7 6-2-15,0 3 2 16,0 6-6-16,0 7-1 16,-3 6-4-16,-1 10-1 15,1 8-3-15,3 1-1 16,3 6-1-16,4 7 0 15,4-1-3-15,-1 7 1 16,5-4-18-16,2-3-6 16,4 1-12-16,1-7-5 15,-1-6-8-15,-4-10-5 16,-3 0-15-16,4-9-4 0,-4 0-40 16</inkml:trace>
  <inkml:trace contextRef="#ctx0" brushRef="#br0" timeOffset="-158951.45">26656 12164 308 0,'-7'3'115'0,"10"-6"-89"0,8-4 3 0,0 4-2 16,-1-3-14-16,8-3 0 15,-1 5-7-15,5-2-2 16,-1-3-2-16,0 9-4 0,4-3 1 16,-1-4-17-16,-3 7-8 15,1-3-33-15,-1 3-12 16,3-6-49 0</inkml:trace>
  <inkml:trace contextRef="#ctx0" brushRef="#br0" timeOffset="-158327.12">27111 11690 252 0,'-14'-19'96'0,"10"13"-75"0,1 3 19 15,3 0 4-15,0 0-14 16,0 3-5-16,0 3-6 16,0 6 0-16,0 7-10 15,3 15 3-15,1 23 2 0,-1 11 1 16,1 4 4-16,-1-3 0 16,1-3 1-16,0-3-7 15,-1-4 0-15,1-3-6 16,-1-9-2-16,1-6 6 15,-1-13 3-15,1-13-3 0,-1-8-1 16,1-14-2-16,3-6 2 16,0-2-7-16,-4-1-4 15,4-6 4-15,0 6 3 16,4-3-8-16,0 3-3 16,-1 0 5-16,4 1 1 15,0 8-4-15,4 7 0 16,0-3 1-16,3 6 1 15,7 6 1-15,4-3 0 16,0 7 0-16,-1-1 2 16,-2 7-1-16,-8-4-1 15,-4 4 3-15,-6 0 0 16,-7 2 10-16,-12 1 3 0,-9 6-5 16,-8-3-4-16,-3 0-4 15,-4-3-3-15,0-3 1 16,-3-4 1-16,7-6-3 15,0-2-2-15,3-4-5 16,7-4-2-16,8 1-22 16,3-3-9-16,7 0-9 15,3-1-5-15,8 1-27 16,6-3-10-16,8 3-52 16</inkml:trace>
  <inkml:trace contextRef="#ctx0" brushRef="#br0" timeOffset="-158013.27">27488 11690 320 0,'0'-12'121'0,"15"8"-95"0,6 4 31 0,-7 0 9 15,7 7-12-15,7 2-1 16,8 7-19-16,-5 9-7 16,5 13-15-16,-1 15-5 0,0 13-3 15,-3-4-2-15,-11 1-2 16,-7 12-2-16,-14 7-1 0,-7-1-3 16,-4-12 1-1,1-9-8-15,-4-13-4 16,-4-9-16-16,-3-10-6 0,0-6-28 15,-4-7-10-15,-3-11-87 16</inkml:trace>
  <inkml:trace contextRef="#ctx0" brushRef="#br0" timeOffset="-157470.83">25855 12838 256 0,'4'-7'96'0,"-4"7"-75"0,3-12 12 16,-3 12 2-16,4-6-4 16,-1-1 4-16,8-5-6 15,-4 2-1-15,18-8-15 16,-4 5 8-16,28-15 2 0,-7 3 4 16,40-47 3-16,55-35-7 15,11-6-4-15,25-15-7 16,4-4-2-16,-8 13-11 15,-3 15-1-15,-22 13-16 16,-27 16-3-16,-26 16-27 16,-20 12-9-16,-18 12-23 0,-18 16-8 15,-21 7-51 1</inkml:trace>
  <inkml:trace contextRef="#ctx0" brushRef="#br0" timeOffset="-156857.37">25273 11345 220 0,'-4'-6'82'0,"4"0"-64"0,4-10 22 0,0 7 4 15,3-4-2-15,0 1 1 16,3-1-8-16,1-6-4 15,-4 10-17-15,0-1 2 0,0 1 2 16,0 9-4-16,0-3 2 16,0 3 0-16,4 0 2 15,10-6 3-15,18-7 2 16,28-15-4-16,17-38-1 16,40-19-2-16,24-9 3 0,28-22-11 15,11-9-2-15,11 6-4 16,0 3 1-16,-26 0-2 15,-20 9 2-15,-14 16-31 16,-25 19-13-16,-29 22-34 16,-24 18-16-16,-17 23-90 15</inkml:trace>
  <inkml:trace contextRef="#ctx0" brushRef="#br0" timeOffset="-156231.98">28473 11220 276 0,'-14'-6'104'0,"14"6"-81"0,-4 0 18 0,4 0 2 16,4-4-10-16,6-2-2 16,8 6-6-16,7-3-4 15,3-3-11-15,7 3-4 0,0-1-2 16,1 1-2-16,-5 3-2 15,1 3-21-15,-4 4-11 16,-7 2-42-16,-3 7-17 16,-4 6-43-1</inkml:trace>
  <inkml:trace contextRef="#ctx0" brushRef="#br0" timeOffset="-156043.33">28512 11627 320 0,'0'10'121'0,"7"-10"-95"0,17 0 18 16,-6-3 0-16,7-7-20 15,3-5-5-15,7 5-15 16,4-2-2-16,3 2-2 16,-3 4-20-16,-4 3-7 0,-3 3-26 15,-7 0-11-15</inkml:trace>
  <inkml:trace contextRef="#ctx0" brushRef="#br0" timeOffset="-155504.93">30131 10351 280 0,'-4'-25'104'0,"4"16"-81"0,-3-1 14 0,3 10-1 16,0 0-10-16,0 0-1 15,3 10-5-15,4 15-1 16,4 22-10-16,-1 6-3 0,1 10-2 16,0 0-2-16,-1 2 1 15,1 14-4-15,-1 2 0 16,1-8-19-16,0-4-7 15,-1-13-17-15,1-6-5 16,-1-6-89 0</inkml:trace>
  <inkml:trace contextRef="#ctx0" brushRef="#br0" timeOffset="-155191.5">29580 11251 288 0,'-17'19'110'0,"24"-16"-86"0,7 7 20 16,0-7 2-16,7-3-4 16,15-3-1-16,23-4-16 15,23-2-5-15,6-7-12 16,25 4-3-16,10-4-1 0,1-3-2 15,-4 10-2-15,7-1 3 16,-7 1 0-16,-11 3-17 16,-17 3-5-16,-15 3-4 15,-10 3-2-15,-10 3-14 0,-15 3-5 16,-14 4-43-16,-7 3-17 16,-6 12-9-1</inkml:trace>
  <inkml:trace contextRef="#ctx0" brushRef="#br0" timeOffset="-154901.77">29714 11944 304 0,'-3'3'112'0,"10"-3"-87"0,7 3 18 15,-3-6 2-15,6-3-11 16,12 0 0-16,9-4-21 16,5 1-8-16,3 3-4 15,-1-1-6-15,-2 7 1 0,-4 4-36 16,-4 2-13-16,4 6-103 15</inkml:trace>
  <inkml:trace contextRef="#ctx0" brushRef="#br0" timeOffset="-154652.92">30484 11590 376 0,'7'-3'140'0,"-7"6"-109"0,0 13 7 0,3-13-3 15,-3 15-19-15,0 11-1 16,0 5-9-16,0 19-2 16,0 13-2-16,0 3-8 0,4-6-1 15,3-3-24-15,0-4-9 0,0-3-17 16,3 4-7-16,1-7-78 15</inkml:trace>
  <inkml:trace contextRef="#ctx0" brushRef="#br0" timeOffset="-154092.78">28649 13609 288 0,'4'3'110'0,"6"-6"-86"0,11 3 16 15,-7-3 0-15,15-3-5 16,17-4 2-16,14-5-14 15,10 2-6-15,1-6-10 16,-1 4-5-16,1 5 1 0,-4 4-31 16,-11 3-11-16,-10 6-53 15,-7 6-23-15,-18-2-13 16</inkml:trace>
  <inkml:trace contextRef="#ctx0" brushRef="#br0" timeOffset="-153902.45">29069 13797 304 0,'-28'35'112'0,"24"-23"-87"0,8 7 13 0,-1-13-1 15,8 1-5-15,3-4 1 16,7-6-16-16,4-4-5 16,7-2-8-16,10-4-5 0,7 1 0 15,4 2-21-15,4 1-10 16,-4 9-24-16,-4 9-10 0,0 1-70 15</inkml:trace>
  <inkml:trace contextRef="#ctx0" brushRef="#br0" timeOffset="-153613.9">29958 13600 280 0,'-21'3'104'0,"21"0"-81"0,3 3 16 16,1-3 1-16,6 0-7 0,8 1 1 16,7-1-13-16,6-3-5 15,1 0-9-15,11-3-3 0,9-1 2 16,1 1-8-16,-3 3-3 15,-1 0-22-15,-7 3-9 16,-3 1-35-16,-3 2-15 16,-1 6-40-1</inkml:trace>
  <inkml:trace contextRef="#ctx0" brushRef="#br0" timeOffset="-153258.43">30794 13170 280 0,'-14'-3'107'0,"14"3"-83"0,-4 0 17 15,4 0 2-15,0 0-8 16,0 0 0-16,7 3-9 16,0 7-2-16,1 11-13 15,-5-5 0-15,4 44 0 0,0 12-9 16,0 0 0-16,-3-19-2 0,6 44 2 16,4 1-21-16,1-7-7 15,-1-10-11-15,0-12-5 16,-4-6-4-16,1-10-1 15,-4-12-25-15,0 0-9 16,0-7-19 0</inkml:trace>
  <inkml:trace contextRef="#ctx0" brushRef="#br0" timeOffset="-152640.9">30646 12766 236 0,'-32'0'90'0,"11"0"-70"0,-14 0 10 16,17 0 2-16,-14 0-7 15,-10 0 3-15,-7 0-14 16,-4 0-5-16,0 6-6 16,0-3 2-16,-4 6 1 0,-3 13 4 0,-7 13 4 15,4 6-4-15,6 15 0 16,4 7-2-16,8 25 2 15,6 21-3-15,11 7 1 16,6 44-1-16,15-3 1 16,14 6-2-16,29 3-1 15,20-22-3-15,11-18 1 16,18-29-2-16,24-15 2 16,15-29-2-16,3-19 2 15,17-21 0-15,-6-26 1 16,-4-30 9-16,11-26 6 15,-1-16 1-15,-10-12 0 16,0-22-4-16,0-4 0 16,-24 10-11-16,-29-18-3 15,-35 2-4-15,-43 7 0 0,-34-13-3 16,-37-6 1-16,-48 16-7 16,-25 18-1-16,-28 16 5 15,3 19 1-15,4 28 1 16,17 16 1-16,0 15-33 15,43 13-12-15,49 22-126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21:22:01.75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758 5494 176 0,'-3'-3'68'0,"6"3"-52"0,-3-3 6 0,0 3 1 16,0 0-1-16,0-6 4 16,0 3-5-16,0-4-1 15,0 7-11-15,0-3 6 0,0 0 4 16,-3 0-1-16,-4 3-1 0,0 0-3 16,-4 3 1-16,1 3-6 15,-4 10-1-15,-4 9 5 16,0 13 3-16,-3 12-2 15,0 6 0-15,0 4 0 16,3 9 2 0,4 13-5-16,3 8 1 0,4-2-3 15,7-9 2-15,4-13 0 16,3-1 1-16,7-8 0 16,4-4 2-16,3-3-7 15,0-18-2-15,-7-4 1 16,4-3 3-16,-8-3-4 15,8-6-1-15,-4-4-2 16,0-6-2-16,0-3 1 16,4-3 1-16,-7-6-1 0,-4-3-1 15,-4-1-17-15,1-2-9 16,-4-1-30-16,0 1-15 16,0-1-42-16,3-2-16 15,-3 5 5 1</inkml:trace>
  <inkml:trace contextRef="#ctx0" brushRef="#br0" timeOffset="1038.33">4237 4096 272 0,'0'0'101'0,"-4"-6"-78"0,1 6 11 0,3 0-1 15,-4 0-5-15,-6 6 3 16,-8 7-6-16,-10 5-1 0,-11 20-13 15,-3 6 0-15,-1 0 0 0,-6 9-9 16,3-3-2-16,7 0 1 16,-7 10 1-16,1-4-3 15,2 7 1-15,-6-10 0 16,7 1 0-16,6-10-3 16,-3-10 0-16,8-6-27 15,6-6-12-15,11-3-10 16,3-3-3-16,4-7-72 15,7-3-35 1,4-6 81-16</inkml:trace>
  <inkml:trace contextRef="#ctx0" brushRef="#br0" timeOffset="1933.58">3175 4052 248 0,'0'-6'93'0,"0"3"-72"0,0 0 11 0,0 3 3 15,0 0-6-15,0 0 3 16,0 0-9-16,0 0-4 16,4-4-11-16,3 4 1 0,3 0 2 15,4 0-2-15,0 0 0 16,4 0-3-16,7 4 1 16,-8-1-2-16,-3 3 2 15,1 7-2-15,-5-7 2 16,-3 6 2-16,-3 4 2 15,-4-3-3-15,-7 5-3 0,-4-2 0 16,4-3-1 0,0 2-7-16,3-2 0 0,-3-1 1 15,0 1 3-15,4-4 0 16,-1 4-1-16,4-1-2 16,0-2 1-16,0-1 1 15,7 7 2-15,0-7-3 16,0 4-2-16,-3-1 2 15,3 1 2-15,-3-1 0 16,-1 4-1-16,1-3 1 16,-4-1-1-16,0 4 4 15,-4-4 2-15,1-2-2 16,-1 2-3-16,-3-5 4 16,3-1 4-16,-3-3-5 0,0-3 0 15,0 0-4-15,0-3-1 16,4 0-12-16,-1 0-5 15,-3-1-34-15,7 1-16 16,0 0-212 0,7-6 137-1</inkml:trace>
  <inkml:trace contextRef="#ctx0" brushRef="#br0" timeOffset="2432.34">3440 3945 220 0,'7'-3'85'0,"-4"0"-66"0,1 0 14 16,-4 3 2-16,0 0-3 15,0 0 3-15,0 0-4 16,0 0-1-16,0 0-17 16,0 0 1-16,0 0 2 0,0 0-4 15,0 0-2-15,3 3 1 16,1 0 3-16,3 0-6 16,0 1 0-16,-4-1 0 0,1 0 2 15,-4 3 1-15,-4 7 3 16,-3-7-7-16,-3 3-2 15,-1 4-3-15,1 3-2 16,3-7 1-16,-1 0 1 16,5 1-1-16,3-4 2 15,3 4-2-15,5-10 2 16,-1 3-2-16,3-3 2 16,1 0-4-16,3 0 0 15,0 0 3-15,-3 0 1 16,3 0-4-16,-7 0 1 15,0 3-44-15,-4 0-18 16,1 0-53-16,3 6-20 16,-4 4 6-16</inkml:trace>
  <inkml:trace contextRef="#ctx0" brushRef="#br0" timeOffset="3589.27">1309 5657 268 0,'7'-15'101'0,"-4"9"-78"0,1-1 11 0,-4 7 19 16,-4 7-14-1,-3 8-8-15,-3 10-7 16,-11 7-14-16,-11 2-4 0,0 1 0 16,-3 2-3-16,7 4 0 15,-8 6-1-15,8-3-2 16,0 0-2-16,14-3 1 15,0-7 1-15,3 1 0 16,4-10-3-16,0-3 2 16,3-7-21-16,-3-5-8 15,7-4-23-15,0-6-6 16,7-6-75 0</inkml:trace>
  <inkml:trace contextRef="#ctx0" brushRef="#br0" timeOffset="3904.08">1012 5661 284 0,'-3'-16'107'0,"3"13"-83"0,0 3 2 0,3 3-4 16,1 3-5-16,-4 10-1 15,4 6 3-15,3 3 0 16,3 3-10-16,1 3-1 0,-1 1-1 16,4 2 1-1,8 1 0-15,-5 6-4 0,4-1-3 16,-3 4 0-16,-4-3-1 16,0-7-3-16,-7 1 2 15,4-10-39-15,3-6-18 16,-3-10-50-1,3-6-59-15,-4-6 50 16</inkml:trace>
  <inkml:trace contextRef="#ctx0" brushRef="#br0" timeOffset="4157.43">1429 5723 272 0,'0'-15'104'0,"0"5"-81"0,0 1 14 16,0 6-1-16,3-4-6 16,4 7 2-16,0 10-12 15,0 6-2-15,1 5-10 16,-1 8-5-16,0 2-2 0,0 4-1 16,-4 5 0-16,1 7 2 15,-1 0 1-15,1 0-26 16,6-3-9-16,-3-6-22 0,0-10-6 15,4-6-72 1</inkml:trace>
  <inkml:trace contextRef="#ctx0" brushRef="#br0" timeOffset="4444.29">1365 5902 248 0,'0'0'93'0,"7"-3"-72"0,4-3 16 0,-4-1 2 0,0 1-6 16,4-6 3 0,-1 2-7-16,1 1-1 0,-1-1-15 15,4 1-6-15,4 3 0 0,3 3-4 16,7-4 0-16,1 7-3 15,-5 0-1-15,5 7-12 16,2-4-7-16,-2 3-44 16,-5-3-19-16,1 6-54 15</inkml:trace>
  <inkml:trace contextRef="#ctx0" brushRef="#br0" timeOffset="5075.12">1824 5526 256 0,'-11'-10'96'0,"11"4"-75"0,-3 0 10 0,3 6 1 15,0-6-7-15,3-1 3 16,4 1-3-16,0 3 0 16,4 0-14-16,3 0 4 0,4-1 5 15,3 4-2-15,0 4 1 16,-3 2-4-16,-4 6-1 0,-4 10-4 16,-6 7 1-16,-8 5 3 15,-3 1 1-15,0-1-6 16,-3-3-3-16,3-2-1 15,0-4-1 1,0-6-5-16,3-4-1 0,0 1 1 16,4-4 0-16,0-2 1 15,4-1 0-15,0 1-3 16,3 5 2-16,3-2 3 16,1-1 1-16,6 4-4 15,5-3 1-15,2 2 0 16,4-2 0-16,-3 6-3 15,-7-1 2-15,-1 8 1 0,-6-4 0 16,-4-1 2-16,-7-2 1 16,-7 6-1-16,-4-3 1 15,-3 0 9-15,-7-3 4 16,4-3-10-16,-5-1-3 16,-2-2-2-16,-1 0 1 15,4-4-3-15,3 0 0 16,-3 1 1-1,3-1 0-15,1-3-20 0,6 1-7 16,4-1-28-16,4-3-12 16,3-3-40-16,7-6-17 15,3-4-9 1</inkml:trace>
  <inkml:trace contextRef="#ctx0" brushRef="#br0" timeOffset="5405.53">2374 5344 304 0,'-10'-6'112'0,"10"6"-87"0,-4-3 9 15,4 3-1-15,-3 3-10 16,-1 3 1-16,-3 10-4 0,-7 6-3 15,-4 6-9-15,1 25-1 0,-8 19 0 16,0 3-1-16,4 4 1 16,7 5 2-1,7 11 2-15,7-5-5 16,7-5-2-16,4-16-2 0,3-9-2 16,0-13-6-16,3-3-4 15,-3-13-23-15,1-9-11 16,-1-3-28-16,3-13-10 15,8-12-53 1</inkml:trace>
  <inkml:trace contextRef="#ctx0" brushRef="#br0" timeOffset="5745.74">2798 5526 272 0,'3'-10'104'0,"1"7"-81"0,3-3 16 16,-7 6 3-16,0 0-5 15,0 3 2-15,-4 7-12 16,-3 11-7-16,0 17-11 15,-14 12-2-15,-11 0 3 0,0 7-6 0,-3-1 0 16,0 7-2-16,-4 12 1 16,7-6-4-16,8-3 0 15,-1-9-1-15,4-10 0 16,7-10-27-16,7-9-13 16,-1-6-27-16,5-9-9 15,10-10-58 1</inkml:trace>
  <inkml:trace contextRef="#ctx0" brushRef="#br0" timeOffset="6017.15">2491 5598 296 0,'-22'-28'110'0,"19"21"-86"0,-1-2 9 0,4 6 0 0,0 3-6 16,0 0 4-16,11 3-2 15,0 6 0-15,3 10-16 16,7 13 1-16,0 8 2 0,-3 4-8 16,3 3-2-16,4 0-4 15,-1 0-2-15,4 7 1 16,-10-1 1-16,3-3-25 16,-3-3-12-16,-4-9-13 15,0-10-6-15,-3-6-39 16,3-13-15-16,-4-6-7 15</inkml:trace>
  <inkml:trace contextRef="#ctx0" brushRef="#br0" timeOffset="6426.8">2843 5889 268 0,'-10'-3'101'0,"13"3"-78"0,-3-3 11 16,0 3 1-16,4-3-6 16,3-3 1-16,0 3-4 15,4 0-1-15,3-1-14 16,10 4-4-16,-2-3-1 0,9 3-3 16,5 0 0-16,6 0-1 15,-10 0 1-15,-1 3-2 16,-2-3-1-16,-1 0-43 15,-11 0-19-15,-6 0-37 16,3-3-14-16,-7-3 4 16</inkml:trace>
  <inkml:trace contextRef="#ctx0" brushRef="#br0" timeOffset="7127.01">3355 5582 272 0,'-11'-12'104'0,"11"5"-81"0,0-2 14 16,4 0 1-16,3 5-7 16,0-5 2-16,4 0-8 15,6-1-1-15,1 1-13 16,-1 3 2-16,8 2 3 0,3 4 3 15,-3 7 1-15,0 2 0 0,-8 4 0 16,-6 5-3-16,-4 4 2 16,-7 3-1-16,-7 4 0 15,-4-4-9 1,-6 0-3-16,-4-3-4 16,7 3-2-16,-1-6 1 0,1 0-1 15,4-4 0-15,-1-2 0 16,4 2-3-16,4-5 2 15,3 6 1-15,3-4 0 16,4 1 0-16,7-1 0 16,4 1-3-16,3 2 2 15,7 1 1-15,-7 0 0 16,4 3 0-16,-4-1 2 16,0 4-1-16,-10 3-1 15,-7 0 1-15,-8 1-1 0,-7-5 0 16,-6 8 2-16,-4-7-1 15,-4-4 2-15,4-2-2 16,-7-3 2-16,3-4-2 16,4 1-1-1,3-4 1-15,4-3-1 0,3-3-11 16,1 0-5-16,-1 0-36 16,1 0-14-16,3 0-39 15,7-9-16-15,7-1-30 16</inkml:trace>
  <inkml:trace contextRef="#ctx0" brushRef="#br0" timeOffset="7397.38">3796 5435 400 0,'14'3'148'0,"-3"3"-115"0,6 10 13 0,-3-10-3 15,4 10-16-15,10 12-3 16,-3 16-10-16,3 12-1 16,-7 1-8-16,-7-4-3 0,-7 0 1 15,-10-2-4-15,-8 8 0 16,-3-2 3-16,0-4 1 16,0-6-19-16,-4-6-7 15,8-7-37-15,-8-2-16 16,-3-7-26-16,3-6-12 0,-6-4-18 15</inkml:trace>
  <inkml:trace contextRef="#ctx0" brushRef="#br0" timeOffset="8058.7">1912 5140 276 0,'-3'-9'104'0,"6"2"-81"0,1 4 12 16,-4 3 0-16,7 0-1 15,0 13 1-15,7 3-3 16,7 18-2-16,11 7-17 15,10 9 3-15,0 6 2 0,4 23-10 16,4 12-2-16,-15 6 16 16,-3 0 7-16,-11 10-8 15,-14 2-2-15,-14-11-11 0,-18-11-3 16,-7-11-3-16,-3-4 1 16,-4-13-2-16,1-5-1 15,6-7 1-15,11-10-1 16,3-8-5-16,7-4 1 15,11-13-22-15,7-6-8 16,11-6-62-16,0 0-26 16,3 0-44-1</inkml:trace>
  <inkml:trace contextRef="#ctx0" brushRef="#br0" timeOffset="10781.41">6562 5444 184 0,'3'-9'68'0,"1"3"-52"0,-4-4 14 16,0 10 6-16,0 0-3 15,0-3 1-15,-4-3-2 16,1 6 0-16,-4 0-17 16,-4 0 2-16,-3 9 1 0,-11 10-4 15,-3 9 2 1,-4 19-3-16,1 13 0 0,2 9-1 16,5 0 2-16,2 3-1 15,12 6 2-15,6 10-4 16,11-6 1-16,11-10-1 15,10-6 3-15,8-10-5 0,2-6-3 16,-2-9-3-16,-1 0-3 16,-7-10 1-16,-3-9 1 15,-4-3 1-15,-3-7 1 16,-8-5-2-16,-3-4-2 16,-3-3-24-16,-4 0-11 15,0-3-29-15,-4-4-9 16,4-2-57-1,0 9-52-15,0-3 67 16</inkml:trace>
  <inkml:trace contextRef="#ctx0" brushRef="#br0" timeOffset="12301">7200 5758 192 0,'4'-6'71'0,"-4"2"-55"0,7-5 13 16,-4 3 2-16,1-4-1 16,-4 4 4-16,3 0-5 15,-3 0-3-15,0 6-14 16,-3 3 3-16,-1 6 3 0,-3 7-2 15,-3 6 3-15,-4 6-6 16,-1 3-3-16,1 4-5 16,-7 5-4-16,4 1-3 15,-1 3 1-15,0 3 3 16,1-3 1-16,-1 3-4 0,4-9 1 16,-4-7 0-16,8-3 2 15,-1-6-1-15,4-3-1 16,0-6-8-16,0-4-3 15,0-3-34-15,3-3-13 16</inkml:trace>
  <inkml:trace contextRef="#ctx0" brushRef="#br0" timeOffset="12656.89">6914 5651 248 0,'-7'-15'93'0,"7"11"-72"0,0 4 3 16,0 0-3-16,4 7 0 15,7 2 4-15,3 4 0 16,3 15 0-16,4 0-14 15,1 3 2-15,2 4 1 0,1 3-3 16,0 2-1-16,-4 10-6 16,0-3-3-16,-3 10 0 15,3-7 1-15,-7 0-1 0,0-6 2 16,0-12-4 0,0-4 0-16,-3-3 1 0,-1-10 0 15,1-2-36-15,0-7-13 16,-4-3-32-16,0-3-13 15,7-6-15 1</inkml:trace>
  <inkml:trace contextRef="#ctx0" brushRef="#br0" timeOffset="13167.25">7652 5695 204 0,'0'-16'77'0,"3"7"-60"0,-3 0 13 0,4 5 3 16,-1-2-6-16,1 0-1 15,-4 0-3-15,0 6 0 16,3 3-13-16,1 3 8 0,-4 7 2 16,3 12-2-16,-3 3 0 15,4 6-8-15,0 1-4 16,-1 3-3-16,1-1 0 16,-1 7-4-16,1-6 0 15,-1 9 1-15,1-7 2 16,-1-2-1-16,1-7 2 15,-1-5-44-15,-3-5-17 16,0-8-88 0</inkml:trace>
  <inkml:trace contextRef="#ctx0" brushRef="#br0" timeOffset="13394.82">7542 5921 244 0,'-10'0'90'0,"17"0"-70"0,0 0 17 16,4 0 2-16,3 0-8 0,3 0 2 16,8 0-10-16,3-6-4 15,11-1-11-15,3 1-5 0,4 3 0 16,-3 3-2-16,-5 0-1 16,-6 0-24-16,-4 3-9 15,-7-3-38-15,-3 3-17 16,-4 0-27-1</inkml:trace>
  <inkml:trace contextRef="#ctx0" brushRef="#br0" timeOffset="13947.86">8311 5595 288 0,'8'-22'110'0,"-5"19"-86"0,-3-4 13 16,0 7 2-16,-3-3-17 16,-5 3-2-16,-2 3-8 15,-8 4-2-15,-3 5-6 16,0 4-3-16,0 0 0 0,0 2-4 15,3-2 2-15,7-3 1 16,4 2 0-16,4-2-3 16,3-4 0-16,3 1 2 15,8-4 0-15,3 0 1 16,11 0 0-16,6-2 0 0,5 2 0 16,3 0-3-16,-1 4 2 15,1 2 1-15,-4 1 2 16,-3 5-1-16,-4 1-1 15,1 0 1-15,-5 3 1 16,-3 3-1-16,-3-3-1 16,-4-3 9-16,-3 6 4 15,-4-3 2-15,-4-3 1 16,-3-4 5-16,-3-2 1 16,-4-4-7-16,-4-2-2 15,-6-4-7-15,-5-3-2 16,-6 0-2-16,-7 0-2 15,0-3 1-15,3-1-1 16,4-2-16-16,3 0-4 16,7 0-45-16,4-1-18 15,11 1-80-15</inkml:trace>
  <inkml:trace contextRef="#ctx0" brushRef="#br0" timeOffset="14158.6">8269 5563 324 0,'14'-9'121'0,"11"6"-95"0,21-3 7 0,-18-4-3 16,7 7-17-16,8-3-4 16,-1 0-9-16,7 2 0 15,1 4 0-15,-4 0-29 0,-4 7-13 16,-14 2-73-1,-3 10-62 1,-4 0 64-16</inkml:trace>
  <inkml:trace contextRef="#ctx0" brushRef="#br0" timeOffset="14441.88">8950 5382 268 0,'4'-16'101'0,"3"13"-78"0,3 0 13 0,-3 3 2 0,4 6 2 16,3 3 3-16,4 7-1 16,-1 3 1-16,1 18-24 15,-4 23-4-15,-3 6-1 0,-4 6-6 16,-4-3-2-16,-3 0-3 16,-3 0 0-16,-4 0-4 15,-1-3 0-15,-2-13 1 16,3-9 2-16,0-3-34 15,0-10-16-15,0-9-13 16,3-3-5-16,1-7-41 16,-1-2-19-16,1-10 20 15</inkml:trace>
  <inkml:trace contextRef="#ctx0" brushRef="#br0" timeOffset="14983.43">9793 5322 224 0,'-3'-19'85'0,"3"19"-66"0,-11-3 14 16,11-3 2-16,-7 6-5 15,0 0 0-15,-11 9-2 16,4-9 0-16,-7 22-15 0,3-6-3 16,-10 18 0-16,-7 26 0 0,0 15 2 15,-1 3-6-15,5-5-2 16,2 5 0-16,12-3 0 15,10 10-2 1,7-7 1-16,10-9-2 0,8-9 2 16,3-13-2-16,4-9-1 15,3-10-4-15,4-9-2 16,-4-10-44-16,-3-6-18 16,-1-9-79-1</inkml:trace>
  <inkml:trace contextRef="#ctx0" brushRef="#br0" timeOffset="15356.91">10146 5457 288 0,'3'-10'110'0,"-3"10"-86"0,4 0 18 15,-4 0 1-15,0 0-6 16,0 0 3-16,-4 10-11 16,1-4-5-16,-11 22-14 15,3-6 0-15,-10 25 1 0,3-9-6 0,-10 15-1 16,-14 16-4-16,0-6-1 15,-1 0 3-15,4-1 1 16,8-5-4-16,6-10-1 16,7-13-17-16,8-6-7 15,3-6-31-15,7-12-12 16,3-10-73 0,4-6-49-16,0-4 87 15</inkml:trace>
  <inkml:trace contextRef="#ctx0" brushRef="#br0" timeOffset="15599.42">9902 5494 288 0,'-14'-9'107'0,"14"9"-83"0,0 3 15 0,4-3 1 0,3 6-5 16,4 7 2-16,-1 6-5 15,4 0-2-15,4 21-17 16,0 7-3-16,-1 0 0 0,1 7-6 15,-1-4 0-15,1 0-4 16,-4 6-1-16,-3-5-1 16,-4 5-2-16,0-9-44 15,-4-6-20-15,1-10-25 16,-1-9-10-16,8-12-21 16</inkml:trace>
  <inkml:trace contextRef="#ctx0" brushRef="#br0" timeOffset="15841.87">10407 5472 340 0,'0'-6'129'0,"3"6"-100"0,1 6 11 0,0-2-2 16,-1 5-8-16,4 10 2 15,0 12-12-15,0 7-4 16,0 15-9-16,0-3-3 0,0 4 0 15,0-1-5-15,-3-3 1 16,0 10-24-16,-4-13-10 16,0-7-28-16,0-5-12 15,0-13-68-15,-4-6-42 16,-3-13 83-16</inkml:trace>
  <inkml:trace contextRef="#ctx0" brushRef="#br0" timeOffset="16081.69">10192 5711 312 0,'-11'12'118'0,"15"-2"-92"0,10-1 11 16,0-6-3-16,11 0-10 16,6 4 0-16,8-4-4 15,7 0-3-15,0 0-9 16,0 0-5-16,3 0-2 0,-3 4-1 15,-4-4 2-15,-6 3-21 16,-8-6-7-16,-7 6-38 16,-7-3-16-16,-3-3-62 15</inkml:trace>
  <inkml:trace contextRef="#ctx0" brushRef="#br0" timeOffset="16653.43">10823 5444 264 0,'-14'-9'101'0,"14"3"-78"0,0 6 15 0,0 0 4 0,7-4-5 16,-3-2 0-16,10 6-5 15,7-3 0-15,4-3-18 16,3 3 5-16,0 3 2 0,4 0 0 15,-7 3-1-15,-4-3 3 16,3 9 0-16,1 10-4 16,-11-3 1-16,-10 6-7 15,-11 0-3-15,-4 3-3 16,-3-3-2-16,-4 3-3 16,4-10 1-16,4-2-4 15,-1-1 0-15,1 1 1 0,-1 3 2 16,0-4-3-16,4 7-2 15,0-3 2-15,7 3 2 16,0-4 0-16,7 7-1 16,0-3 1-16,7 3-1 15,-3-3 0-15,10 3 0 16,-3 3-3-16,7 9 2 16,-8-9 1-16,1 13 2 15,-4-7-3-15,-7 7 0 16,0-7 3-16,-7-3 1 15,0 1-1-15,-11-7 1 16,-6 3 7-16,3-13 3 16,0-2-6-16,-8-4-4 0,5-3-2 15,-11-3-1-15,-11 0-3 16,3 0 0 0,5-3-12-16,6-3-2 0,4 6-30 15,3 0-11 1,8 0-43-16,6 6-16 15,1-6-53-15</inkml:trace>
  <inkml:trace contextRef="#ctx0" brushRef="#br0" timeOffset="16979.68">11352 5178 392 0,'11'-32'145'0,"-11"32"-112"0,21 4 14 0,-10 5-1 16,-1 10-6-16,1-4 0 15,17 26-4-15,-7-6-2 16,39 43-19-16,-14-18-2 0,25 40 0 16,-18-22-7-16,0 16-3 15,-11-12-2 1,-14 9 1-16,-7-16-1 0,-17-3 2 15,-4-15-2-15,-18 2 2 16,-14-2-4-16,1-4 0 16,-5-15-21-16,1-4-10 15,3-6-26-15,1-3-9 16,-1-6-30-16,4 0-14 16,-1 0-50-16</inkml:trace>
  <inkml:trace contextRef="#ctx0" brushRef="#br0" timeOffset="19997.68">1425 12455 236 0,'-3'-41'90'0,"6"26"-70"0,-3-7 21 16,4 12 4-16,-4 1-3 15,3 3-1-15,-3 6 2 16,7 9 2-16,-3 19-24 16,-1 16 4-16,1 16-1 0,-4 21-6 15,-4 32 0-15,-3 3-7 16,-3 16-1-16,3 9 0 0,-4-12 4 16,4-20-2-16,4-2 1 15,3-19-7-15,7-22-4 16,10-16 3-16,15-25 4 15,31-22-3-15,12-6-1 16,9-10-2-16,4-2-3 16,-3-1 1-16,0 7-1 15,-8 2-5-15,-17 7-1 16,-7 0-48-16,-3 3-21 16,-4-3-28-16,-4 0-10 15,-3-9-42 1</inkml:trace>
  <inkml:trace contextRef="#ctx0" brushRef="#br0" timeOffset="20464.74">3210 12609 332 0,'-3'-25'126'0,"-4"15"-98"0,-7-2 14 0,3 6 2 16,-3 2-10-16,-18 4 3 15,-3 0-15-15,-7 4-3 16,3 5-11-16,-11 10-3 0,-3 9-1 16,-17 25 2-16,-1 32 3 15,-3 9 2-15,21 3 1 16,11 13-2-16,28 0-1 16,28-13-1-16,32-19 2 15,3-12-5-15,22-9-1 16,10-14 0-16,11-8 0 15,-1-7-2-15,-17-3-2 16,-3-12-6-16,-4-10-4 16,0-3-30-16,-3-6-13 0,-8-4-28 15,-7-5-10-15,-6-4-74 16</inkml:trace>
  <inkml:trace contextRef="#ctx0" brushRef="#br0" timeOffset="20779">3704 12587 344 0,'-7'-38'129'0,"7"23"-100"0,0 2 9 0,0 13-3 16,0 3-11-16,4 7-2 16,-4 15-1-16,3 6-1 15,1 19-11-15,-1 32-1 0,4 6-1 16,0-1-3-16,4 7-3 16,3 7-5-16,4-4 0 15,-4-12-31-15,0-16-14 16,-4-10-30-16,1-21-13 15,7-10-50 1</inkml:trace>
  <inkml:trace contextRef="#ctx0" brushRef="#br0" timeOffset="21137.94">3729 12543 316 0,'-14'-28'118'0,"14"18"-92"0,3 7 4 16,4-3-5-16,4 6-9 16,7 0 1-16,10 0 8 15,0 9 4-15,18 10-15 16,17 0 10-16,1 9 5 0,3 10-2 16,0 21-1-16,0 29-6 0,4 0-2 15,-8-3-2 1,-10 2 0-16,-18 4 3 15,-21-6 0-15,-17-10-2 0,-11-12 2 16,-15-7-10-16,-6-12-5 16,-14-9-3-16,-18-7-1 15,7-6 0-15,-4-9 0 16,15-4-9-16,7 0-2 16,10-2-25-16,7-4-9 15,15-3-56-15,13-10-25 16,11-2-60-1</inkml:trace>
  <inkml:trace contextRef="#ctx0" brushRef="#br0" timeOffset="21743.91">4748 12775 296 0,'-10'-3'110'0,"13"3"-86"0,1-6 13 16,3 6 2-16,4 0-1 15,13-10 2-15,4 7-7 16,22-3-3-16,13 0-16 16,1 2-9-16,-4 4-1 0,-7 4-3 15,0-1-1-15,-15 3-35 16,1 0-14-16,-11 10-52 16,1 6-23-16,-15 0-8 15</inkml:trace>
  <inkml:trace contextRef="#ctx0" brushRef="#br0" timeOffset="21935.89">4865 13132 304 0,'-25'10'115'0,"32"-10"-89"0,4 6 23 0,3-6 6 16,11 0-18-16,6 0-4 15,15-6-19-15,7 6-7 16,-7 0-4-16,0-3-7 0,0 3 0 15,-11 0-29-15,0 3-13 16,4-3-25-16,-11 0-10 16,8 0-52-1</inkml:trace>
  <inkml:trace contextRef="#ctx0" brushRef="#br0" timeOffset="23990.5">6294 12104 244 0,'-22'-12'90'0,"12"12"-70"0,-4-4 13 0,7 4 1 16,-4 4-11-16,-3 5-1 15,-7 7 0-15,-4 6 1 16,-7 12-12-16,-6 22 4 0,2 23 3 16,5 2-4-16,-5 20 0 15,12 27-6-15,9 1 0 16,12 3-1-16,13 12 1 0,15-16-2 15,14-15-1-15,-4-12-3 16,4-11 1-16,7-17-4 16,-11-4 0-16,0-16-1 15,-3-12 0-15,0-16-31 16,-14-13-13-16,-1-9-15 16,-3-6-2-16,0-6-70 15</inkml:trace>
  <inkml:trace contextRef="#ctx0" brushRef="#br0" timeOffset="24429.02">7034 12399 208 0,'0'-38'79'0,"0"29"-61"0,0-4 19 0,0 7 4 0,-3 3-6 16,-1 3 0-16,-6 6-5 15,-4 10 1-15,-4 12-17 16,-7 13 5-16,-3 6 4 0,-4 6-8 16,-10 13-3-1,3 22-7-15,4 3-2 0,-11 3-1 16,-3 0-2-16,-1 6 1 16,4 7 1-16,8-19-3 15,13-16-2-15,4-10-12 16,10-15-2-16,8-12-21 15,3-10-8-15,3-13-52 16,4-12-23-16,-3-9 15 16</inkml:trace>
  <inkml:trace contextRef="#ctx0" brushRef="#br0" timeOffset="24727.31">6516 12493 256 0,'-7'-38'96'0,"10"26"-75"0,8-1 17 0,-4 13 1 16,0 6-4-16,7 13 2 0,4 9-12 15,3 13-2 1,0 6-14-16,0 13-1 0,4 21-1 0,-7 1-6 15,-1 6-2-15,1-7 0 16,-1 7 2-16,5 3-2 16,6-3 0-16,-3-16-23 15,6-13-10-15,1-8-15 16,3-17-7-16,-6-15-76 16</inkml:trace>
  <inkml:trace contextRef="#ctx0" brushRef="#br0" timeOffset="25028.66">7260 12399 292 0,'7'-22'110'0,"7"12"-86"0,-3 1 0 0,-4 6-4 15,4 6 1-15,3 10 7 16,3 15-6-16,1 13-1 16,0 6-12-16,-1 9-3 0,1 32 0 15,-4 9-3-15,4 0 0 16,-1-3-3-16,1 3-1 16,0 1-10-16,-1-11-3 15,1-14-15-15,-8-17-7 16,1-6-9-16,-4-18-5 15,0-14-74-15</inkml:trace>
  <inkml:trace contextRef="#ctx0" brushRef="#br0" timeOffset="25250.47">7197 12929 260 0,'-14'6'99'0,"17"-6"-77"0,11-6 7 16,-3 6-3-16,13-10-8 0,22 1 0 16,18-10-6-16,6 7-2 15,1-4-6-15,10 3-3 16,7 7 0-16,-14 6-15 0,-7 6-3 16,-10 1-53-16,-8 2-24 15</inkml:trace>
  <inkml:trace contextRef="#ctx0" brushRef="#br0" timeOffset="25896.43">8001 12345 236 0,'-18'-21'90'0,"15"11"-70"0,3 1 19 15,3 2 5-15,4 1-10 16,4-3 0-16,3-1-6 16,4 1-3-16,3 0-13 15,7 5 1-15,7-2 1 0,11-3 4 16,7 9 3-16,0 0-5 15,-3 9-1-15,-8 1-1 16,-10 8 2-16,-11 7-3 16,-14 4 2-16,-11 5-6 15,-10 1-3-15,-3-4-6 16,-5-3 0-16,1-3 0 16,0-3 0-16,3 0 0 0,4-3 0 15,4 6-3-15,3 0 0 16,7 0 2-16,7 3 0 15,3-6-2-15,11 7 2 16,11-1 1-16,7 3 0 16,7 4-3-16,0 2 2 15,3 4 1-15,11 0 2 16,4 0-3-16,3-1 0 16,-11-5 1-16,-10 3 2 15,-11-4-1-15,-14-3 2 16,-7 1-2-16,-14 2 2 0,-10 1 9 15,-11-1 7 1,-11-2-6-16,-3-1-2 16,-4-6-6-16,0 3-2 0,-3-6-3 15,-8-3-1-15,8 0 1 16,0 0 0-16,6-4-3 16,5-5 0-16,6-1-36 15,7-3-16-15,8 1-25 16,3-4-8-16,7-3-79 15</inkml:trace>
  <inkml:trace contextRef="#ctx0" brushRef="#br0" timeOffset="26302.21">8675 11850 308 0,'28'-47'115'0,"0"31"-89"0,15 1 12 0,-26 12 1 15,11 6-6-15,4 12 1 16,0 23-4-16,0 25-1 15,-4 15-16-15,0 32 3 0,0 25 2 16,1 18-10-16,-1 17-4 16,0-7 3-16,-3-16 3 0,-8 0-3 15,-6-18 1-15,-11-19-3 16,-7-13 0-16,-4-12-3 16,-3-7 1-16,-7-12-11 15,0-10-2-15,-4-9-13 16,0-9-5-16,4-10-12 15,0-9-5-15,0-13-26 16,0-6-10-16,3-3-65 16</inkml:trace>
  <inkml:trace contextRef="#ctx0" brushRef="#br0" timeOffset="27127.86">10118 11938 216 0,'0'-35'82'0,"-4"20"-64"0,-3 5 18 0,4 10 2 0,-4 0-7 16,-4 7-1-16,-3 5-3 16,-4 10 0-16,-7 16-15 15,-6 9 4-15,-8 9 2 0,-10 29-6 16,-1 21-2-16,1 4-5 15,3 25-2-15,7 19-3 16,7-10-1-16,11 16 1 16,11-13 2-16,10-15-1 15,14-19-1-15,14-10-6 16,7-15-1-16,4-7-24 16,0-18-7-16,-7-19-18 15,-4-16-7-15,-4-15-59 16</inkml:trace>
  <inkml:trace contextRef="#ctx0" brushRef="#br0" timeOffset="27458.79">10710 12255 288 0,'14'-19'107'0,"-14"16"-83"0,-10 6 8 0,3 6-2 0,-7 16-7 16,-11 16 0-16,-3 12-12 15,-4 7-4-15,-3 6-5 16,-8 6-2-16,-6 22 3 0,-4 0-4 15,0-6-2-15,7-10 4 16,4 1 1-16,7-1-20 16,3 0-10-16,11-9-35 15,7-12-12-15,10-23-45 16</inkml:trace>
  <inkml:trace contextRef="#ctx0" brushRef="#br0" timeOffset="27728.09">10252 12396 300 0,'-7'-35'112'0,"17"26"-87"0,15 6 13 0,-7 6-1 16,3 3-11-16,3 7-1 15,5 15-10-15,-5 9-4 16,1 7-6-16,0 6-2 0,-4 16 3 15,0 22-3-15,-3 3-2 16,-1-3 0-16,-3-4 1 0,4 4-23 16,0-3-11-16,-1-13-19 15,1-12-6-15,0-16-70 16,3-19-44 0,0-16 81-16</inkml:trace>
  <inkml:trace contextRef="#ctx0" brushRef="#br0" timeOffset="27984.16">11038 12264 272 0,'11'-38'104'0,"-4"32"-81"0,11 0 18 0,-8 6 4 16,8 0-15-1,3 6-5-15,0 10-8 16,0 28-3-16,-6 0-8 0,-1-7-2 0,-4 26 0 15,-3-10-2-15,-7 48-2 16,-3 27 1-16,-4-21-1 16,0-20-11-1,-4-14-5-15,0-14-19 0,1-15-5 16,-1-16-41-16,1-12-17 16,3-10-13-1</inkml:trace>
  <inkml:trace contextRef="#ctx0" brushRef="#br0" timeOffset="28156.95">10915 12650 300 0,'0'-10'112'0,"14"10"-87"0,11 0 0 0,-11 0-5 0,11 0-14 16,13 0-3-16,15 6-2 16,7-2-1-16,0-4 0 15,-7 6-22-15,-3-3-8 0,-8-3-75 16,-14 0-56-1,-3 0 59-15</inkml:trace>
  <inkml:trace contextRef="#ctx0" brushRef="#br0" timeOffset="28583.88">11642 12433 196 0,'10'-78'74'0,"-6"43"-58"0,3-2 16 16,0 18 4-16,0 10-5 16,4-1 2-16,-1 1-6 15,1 2-2-15,-4 7-13 0,0 7 6 0,-7-1 4 16,0-3 9-16,-14 16 3 15,-15 19-5-15,8-13-3 16,4-3-10-16,-4 0-5 16,-4 12-6-1,11-12-4-15,3-3-3 0,4 6 1 16,0-6-1-16,14 6 0 16,-3-6 2-16,17 6 2 15,-4-6-3-15,19 6 0 16,13 12-1-16,-3 7 0 15,0 0 4-15,-4 3 1 16,0 6-4-16,-3-2-1 16,-3-4 3-16,-5-4 1 15,-6-5 0-15,-7-3 1 0,-8-4 13 16,-6-3 7-16,-8-3 0 16,-3-3-2-16,-7-9-11 15,-7 2-4-15,-4-11-4 16,-7 2-2-16,-6-6-2 15,-5-6-1-15,-3 2-27 16,1-5-10-16,6-7-15 16,3 7-6-16,8-4-25 15,7-2-7-15,7-4-44 16</inkml:trace>
  <inkml:trace contextRef="#ctx0" brushRef="#br0" timeOffset="28810.7">11663 12264 392 0,'21'-9'145'0,"7"9"-112"0,29-10 3 0,-47 7-6 16,26-3-16-16,-5 3-3 15,33-1-9-15,-11 1-1 16,17 6-1-16,-13 1 0 0,-1 8 2 15,-10-2-41-15,-7 18-16 16,-7-9-27-16,-8 9-10 16,-3-3-40-1</inkml:trace>
  <inkml:trace contextRef="#ctx0" brushRef="#br0" timeOffset="29124.86">12425 11806 360 0,'17'10'134'0,"-17"-10"-104"0,36 69 16 16,-29-60-1-16,18 35-12 16,-4-10 0-16,17 51-14 15,-6-22-6-15,11 59-8 16,2 44-2-16,-9 0 3 0,-12-18-5 15,-13-23-1-15,-11-9 2 16,-11-6 3-16,-10-13-2 16,4-34-2-16,2-13-3 15,-6-6 1-15,4-6-28 0,-4-7-13 16,-8-6-16-16,8 0-4 16,0-12-31-16,10-13-13 15,4 0-16 1</inkml:trace>
  <inkml:trace contextRef="#ctx0" brushRef="#br0" timeOffset="29695.38">13349 12041 200 0,'25'-37'77'0,"-25"37"-60"0,7-29 21 0,-7 20 6 15,0 0-5-15,0 2 20 16,-11 17-16 0,1 5-22-16,3-5-6 0,-18 28-2 15,-21 21-1-15,4 13 3 16,10-15-4-16,-17 46-1 16,-11 57-6-16,14-3-3 15,14-13-3-15,14 7 1 0,15-13 3 16,24-22 3-16,21-19-7 15,11-13-3-15,4-15-15 16,-4-18-5-16,-4-17-33 16,-7-12-13-16,4-16-69 15</inkml:trace>
  <inkml:trace contextRef="#ctx0" brushRef="#br0" timeOffset="29996.99">14143 12226 296 0,'25'-22'110'0,"-11"13"-86"0,3 0 18 0,-10 9 3 15,-3 3-9-15,-8 6-1 16,-10 16-15-16,-14 22-5 15,-14 16-9-15,-4 3-4 0,-4 12 1 16,-2 4-2-16,-8 15-1 16,-7-3-2-16,-4-6 1 15,0-10-4-15,15-9 1 16,7-9-36-16,10-10-13 16,11-13-44-16,21-18-80 15</inkml:trace>
  <inkml:trace contextRef="#ctx0" brushRef="#br0" timeOffset="30234.58">13688 12229 308 0,'-18'-15'115'0,"18"18"-89"0,4 13 14 15,-1-7 3-15,4 13-20 16,4 19-2-16,3 15-9 15,4 7-2-15,-4 6-6 16,3 12-3-16,1 13 0 0,3 4-1 16,0-11 0-16,0-11-16 15,1-10-6-15,-5-16-14 0,4-13-4 16,1-12-39-16,2-12-14 16,1-10-19-1</inkml:trace>
  <inkml:trace contextRef="#ctx0" brushRef="#br0" timeOffset="30417.47">14086 12690 304 0,'7'7'112'0,"11"-4"-87"0,17 6 4 0,-13-6-4 0,6 4-11 16,11-1 0-1,6 0-11-15,15-3-1 0,4 0-2 16,-1 1-22-16,-3-1-8 0,-10 0-38 15,-8 0-16-15,-7 0-27 16</inkml:trace>
  <inkml:trace contextRef="#ctx0" brushRef="#br0" timeOffset="31047.95">14817 12289 332 0,'-4'-6'126'0,"11"3"-98"0,4-7 10 16,-1 4-1-16,8-3-12 0,7 5 0 15,14-2-1-15,6 12 2 16,8-2-14-16,-10 11 0 0,-8-2-1 15,-7 9 5-15,-10 0 4 16,-15 22 11 0,-13-26-23-16,-1 7-3 15,-3-6-2-15,0 0-3 16,3-3 1-16,1-1-1 16,-1-2-3-16,1 6 0 15,-1 0 2-15,4 3 0 16,0-4-2-16,3 1 2 0,1 0 1 15,6 0 2-15,8 0-3 16,7-1 0 0,6 8 1-16,4 2 0 0,4 3-7 15,4 7 0-15,-1 2 3 16,-3 1 2-16,3-3 2 16,-3 3 2-16,-8-7-3 15,-10-3 0-15,-7-2 3 16,-10-4 3-16,-4 0-2 15,-11-3 0-15,-3-3 3 16,-11-4 1-16,-10-5 3 16,-7 5 1-16,-4-5-5 15,0-1-4-15,3 1-1 16,8-1 1-16,0 0-3 0,6-2 0 16,5-1 1-16,6 0 0 15,4 1-16-15,3-1-6 16,8 0-29-16,3 0-12 15,7-6-36-15,10 7-12 16,8-7-40 0</inkml:trace>
  <inkml:trace contextRef="#ctx0" brushRef="#br0" timeOffset="31378.01">15438 11762 392 0,'10'-9'145'0,"8"18"-112"0,17 10 12 16,-14 3 0-16,11 25-8 16,3 19 2-16,8 19-12 15,-1 34-7-15,4 22-11 16,7 22 3-16,0 6 1 0,-11-6-4 15,-14 7-3-15,-21-17-1 16,-14-18-1-16,-10-16-2 16,-1-12 1-16,0-10-11 15,1-19-2-15,3-15-26 16,-1-13-11-16,5-12-9 16,-4-10-4-16,0-9-13 0,-4-16-6 15,0-3-72 1</inkml:trace>
  <inkml:trace contextRef="#ctx0" brushRef="#br0" timeOffset="34798.46">1051 1280 192 0,'4'-15'74'0,"-1"12"-58"0,-3-7 7 0,4 1 1 16,-1 2-2-16,1-2 2 16,-1 0-5-16,1-1 1 15,-4 4-11-15,0 0 6 0,0 3 2 0,-4-4 4 16,1 7 2-16,-4 7-6 16,0 2-2-16,-7 10-1 15,-4 12 2-15,0 0-3 16,-6 16 0-16,-1 7-3 15,4-1-1-15,3 16-1 16,4-6 0-16,4-13 0 16,6 16 2-16,0-13-5 15,15 0-1-15,-4-6 2 16,14-12 3-16,-7-4-2 16,18 1-2-16,-4-14 0 15,4 1 1-15,-7-3-3 16,-8 0 0-16,5-7-32 0,-12-6-13 15,1 3-32-15,-4-6-13 16,3 0-62 0</inkml:trace>
  <inkml:trace contextRef="#ctx0" brushRef="#br0" timeOffset="35502.14">1471 1246 204 0,'4'-10'77'0,"-1"4"-60"0,1-3 13 0,-1 6 3 15,1-7-4-15,-1 4 3 16,1 0-1-16,-4 6 1 0,0 0-17 16,0 6 6-16,-4 3 3 0,-3 16 1 15,-3 10 0-15,-4 6-12 16,-4 6-5-16,0-7-5 15,-6 8 0-15,-8-5-4 16,0 1 0-16,0 3-1 16,8 0 0-16,-1-15 2 15,7-4 0-15,8-9-3 16,-1 3 0-16,1-7-40 16,6-8-19-16,0-7-30 15,8-7-13-15,0 1-7 16</inkml:trace>
  <inkml:trace contextRef="#ctx0" brushRef="#br0" timeOffset="35762.46">1323 1246 276 0,'-11'-6'104'0,"11"6"-81"0,0 3 12 0,4 0 0 15,-1 6-6-15,4 7 3 16,1 6-9-16,2 9-2 16,1-3-12-16,3 7-3 0,3-4-2 15,-2 4-2-15,-1 2-2 16,0-8 1-16,-4 2-1 16,4 0-3-16,1 1 0 0,-1-4-49 15,-4-3-22-15,4-3-76 16</inkml:trace>
  <inkml:trace contextRef="#ctx0" brushRef="#br0" timeOffset="36048.85">1796 1243 264 0,'-11'-16'101'0,"11"16"-78"0,-3-6 13 0,3 6 2 16,3 6-9-16,1 3 0 15,-1 7-12 1,4 15-5-16,-3 10-7 0,3-6-2 0,0 5 1 16,0 8-5-16,0-11 1 15,0 4 2-15,-3 3 1 16,-1-10-28-16,1 4-12 15,-4-10-24-15,0-3-10 16,-4-12-49 0</inkml:trace>
  <inkml:trace contextRef="#ctx0" brushRef="#br0" timeOffset="36226.91">1679 1534 260 0,'11'10'96'0,"6"-4"-75"0,15-3 1 16,-11-3-5-16,4 0-12 16,3-3-1-16,4 3-4 15,7-9-1-15,-4 2-72 16,-7 7-30-16,8-6 7 16,-1 3 6-16</inkml:trace>
  <inkml:trace contextRef="#ctx0" brushRef="#br0" timeOffset="36794.86">2043 1202 256 0,'-11'-6'96'0,"11"3"-75"0,0-7 12 0,4 4 0 15,-1 3-5-15,4-7 3 16,0 4-8-16,4-3-2 16,6 9-12-16,5-7 6 0,2 7 2 15,8 0-1-15,-11 7 1 16,0-7-1-16,-3 9 3 16,-4 10 0-16,-7 0 1 15,-7 3-9-15,-7 3-4 16,-3 3-2-16,-5-9-1 0,1 3-7 15,0-4 0-15,7 1 1 16,0 0 1-16,0 6 1 16,3-9 0-16,8 3 0 15,3-10 0-15,4 7 0 16,6-7 0-16,4 1 0 16,1-1 0-16,6 4 0 15,-3-1 0-15,-4 7-3 16,0-3 2-16,0 2 3 15,-7 4 1-15,-3 0-1 16,-1 3-2-16,-6-3 12 16,-4-3 4-16,-4 6-6 15,-6-3-1-15,-1-9-5 16,-6 2-1-16,-8 1-1 0,4 3 1 16,-1-13-4-16,-2 13-2 15,-1-10-1-15,7-9 0 16,4 10-39-16,7-10-17 15,7 0-35-15,7-10-16 16,0 10-42 0</inkml:trace>
  <inkml:trace contextRef="#ctx0" brushRef="#br0" timeOffset="37082.56">2515 1023 356 0,'7'10'134'0,"4"-1"-104"0,7 19 16 16,-4-12-1-16,3 6-12 16,5 19 0-16,2 28-9 15,8-4-5-15,-11 11-11 16,0-7-7-16,-3 9-2 0,-7 0 1 15,-4-5 2-15,-7-11-1 16,0-12 2-16,-4-6-29 16,1-15-9-16,-1-4-38 0,-3-16-16 15,3-9-74 1</inkml:trace>
  <inkml:trace contextRef="#ctx0" brushRef="#br0" timeOffset="37410.44">2963 826 300 0,'-7'-10'112'0,"7"1"-87"0,0 9 20 0,0 0 4 0,0 0-3 15,0 0 5-15,-3 3-17 16,-4 16-6-16,0 12-16 16,-4 16 1-16,0 13 1 0,-6 24-5 15,3 23-1-15,0-3-4 16,7 2-1-16,3 16-3 16,8-18-1-16,6-10 1 15,8-13 2-15,-1-21-8 16,5-7-1-16,2-15-42 15,1-10-20-15,0-6-97 16</inkml:trace>
  <inkml:trace contextRef="#ctx0" brushRef="#br0" timeOffset="37973.03">3341 1139 324 0,'0'0'123'0,"-4"3"-95"0,1 4 11 0,-1 2-1 16,-3 0-15-16,-3 17 0 15,-5 17-14-15,1 1-3 16,-7 10-4-16,-7-1-2 0,3-3 1 15,1-6-1-15,6 3 0 16,0-3 0-16,8-13 2 16,-4-3-36-16,7-2-15 15,3 2-35-15,4-16-14 16,0-2-25 0</inkml:trace>
  <inkml:trace contextRef="#ctx0" brushRef="#br0" timeOffset="38206.51">3097 1149 332 0,'11'0'126'0,"-4"0"-98"0,14 9 12 16,-10-3 0-16,3 13-11 15,4 3-2-15,3 19-7 16,0 6 0-16,4 9-11 15,3 1-5-15,-4 9-3 0,-2-4-1 16,2 17 2-16,1-17-28 16,3-2-11-16,-7-16-33 15,-6-19-13-15,6-6-66 16</inkml:trace>
  <inkml:trace contextRef="#ctx0" brushRef="#br0" timeOffset="38406.8">3443 1528 304 0,'11'6'115'0,"3"-12"-89"0,18 6 5 0,-8-3-1 16,4 3-19-16,11 0-6 15,4-6-3-15,-5 6 0 16,-9 6-1-16,-1-6-29 0,18 9-151 31</inkml:trace>
  <inkml:trace contextRef="#ctx0" brushRef="#br0" timeOffset="38882.47">3863 1149 276 0,'-18'-10'104'0,"18"10"-81"0,4 0 18 16,-1-6 2-16,4 3-12 15,8 3-1-15,6-6-6 0,3 6-1 16,8 0-12 0,3 6 13-16,4-3 8 0,-11 13-5 0,-6-1-1 15,-12 7-4-15,-10 10 1 16,-14 2-11-16,-7-3-4 15,0-2-8 1,-4 2 0-16,7-3 0 0,4 0 0 16,7-9-5-16,4 0 1 15,3 0 2-15,7-3 1 16,7 2 1-16,4-8 0 16,6 5 0-16,-3-5 0 15,8 6 0-15,-1 2 0 16,-3-5 0-16,3 3 0 15,-14-1 2-15,0-5 1 16,-7 5 1-16,-7-5 0 0,-7-1-5 16,-7 1 1-16,-4 2 0 15,-10-2 2-15,0-1-3 16,-4 7 0-16,7-4-26 16,1-2-9-16,-1-1-37 15,7 0-14 1,8 1-88-16</inkml:trace>
  <inkml:trace contextRef="#ctx0" brushRef="#br0" timeOffset="39169.3">4247 926 368 0,'4'-3'140'0,"10"12"-109"0,-3 16 16 0,-4-9-2 16,3 12-10-16,1 10 0 16,3 18-16-16,4 23-4 15,-1 2-9-15,4-2-2 0,1 2 0 16,-8 4-2-16,-4-1 1 16,-10-8-4-16,0-7 0 15,0-16-6-15,-3-12 0 16,-1-4-43-16,-3-12-17 15,0-6-39-15,7-9-13 16,0-10-21 0</inkml:trace>
  <inkml:trace contextRef="#ctx0" brushRef="#br0" timeOffset="39890">4928 1089 260 0,'7'-16'99'0,"-3"13"-77"0,3 3 9 0,-4 0 1 15,5 0-3-15,-5 0 3 16,1 10 0-16,-8-4 2 15,-3 13-18-15,-11 6 0 0,-3 19-2 16,-11 9-5-16,-3 3-1 16,0 1-6-16,3 2-4 15,-3-11 1-15,3 2 2 16,7-6-2-16,8-4-2 16,10-8-36-16,0-7-14 15,7-6-26-15,3-16-9 16,-3 3-36-1</inkml:trace>
  <inkml:trace contextRef="#ctx0" brushRef="#br0" timeOffset="40133.69">4685 1108 300 0,'3'0'112'0,"4"0"-87"0,4 6 20 15,-4-3 1-15,4 10-11 16,-1-1-1-16,1 13-15 16,3 13-4-16,4 9-9 15,-4 3-4-15,0 7 1 0,3-7-2 16,1 3-1-16,3-6-24 16,4 3-9-16,3-6-36 15,-10-9-16-15,3-7-57 16</inkml:trace>
  <inkml:trace contextRef="#ctx0" brushRef="#br0" timeOffset="40730.79">4667 782 248 0,'0'-19'93'0,"0"10"-72"0,4-4 11 0,-4 10 1 15,0 3-7-15,-4 0 2 16,-3 0-5-16,-7 16 0 16,-7 12-12-16,0 22 0 0,0 6 2 15,3 7-3-15,4 25 0 16,10 12-6-16,8-3-3 15,6-9 2-15,12 3 0 16,2 0-1-16,1-13-2 16,3-5 1-16,-10-14 1 15,-1-6-23-15,1-18-8 16,-7-7-26-16,-1-9-8 16,1-10-72-16</inkml:trace>
  <inkml:trace contextRef="#ctx0" brushRef="#br0" timeOffset="41093.42">5253 1105 300 0,'0'-10'112'0,"0"10"-87"0,0 3 13 0,3 4 1 15,1 2-14-15,-4 7-3 16,3 12-12-16,5 16-4 15,-8 6-4-15,3 0-2 0,1 7 1 16,-1-7-1-16,-3-3 0 16,0-3-40-16,0-3-18 15,0-10-87 1,0 0-41-16,-3-6 94 16</inkml:trace>
  <inkml:trace contextRef="#ctx0" brushRef="#br0" timeOffset="41272.42">5161 1406 260 0,'-7'-22'96'0,"14"9"-75"0,0 10 12 16,0-3 2-16,4 6-19 15,3 0-4-15,7 0-7 16,4 0-4-16,7 0 0 16,-4 0-1-16,7-3 0 0,0 3-20 15,1-10-7-15,-12 1-87 16,1-1-51-16,-4 4 74 15</inkml:trace>
  <inkml:trace contextRef="#ctx0" brushRef="#br0" timeOffset="41659.44">5676 1158 288 0,'7'0'110'0,"-7"0"-86"0,0-9 13 0,0 9 2 15,0 0-6-15,0 0 5 16,-7 9-17-1,-3-9-11-15,3 16-7 0,-8-7-2 16,1 1-1-16,4 2 0 16,3 4-3-16,7 3 2 15,3 3-1-15,8-1 0 16,6-2 2-16,1 3 0 0,0-3 0 16,3 6 2-16,4 0-1 15,3-9-1-15,7 3 1 16,-7 6 1-16,1-3 1 15,-5-3 1-15,-3 2 17 16,-3-2 11-16,-14-3-3 16,-4-3 0-16,-7-4-7 15,-11 3-4-15,-3-2-10 16,0-7-5-16,-4 3-2 16,0-6-1-16,4-6-22 15,-7 3-8-15,3-3-34 16,4-4-11-16,0 1-40 15,7-10-15-15,-8-6 3 16</inkml:trace>
  <inkml:trace contextRef="#ctx0" brushRef="#br0" timeOffset="41826.99">5687 1114 320 0,'21'0'121'0,"0"3"-95"0,7 0 16 0,-6-3-1 16,2 0-23-16,15 0-5 15,7 4-8-15,0-4-4 16,-7 0 0-16,-4 0-34 0,-7 0-15 16,-10 0-91-1,-8 0-52-15,-6-4 85 16</inkml:trace>
  <inkml:trace contextRef="#ctx0" brushRef="#br0" timeOffset="42035.95">6092 819 284 0,'22'-18'107'0,"-1"18"-83"16,4 15 21-16,-15 1 7 0,8 12 9 16,3 16 8-16,7 6-7 15,11 25-2-15,0 26-34 16,0-1-9-16,-11-3-4 0,-18 13-6 16,-13 3-2-16,-11-16-2 15,-4-15 0-15,-3-16-18 16,0-10-6-16,3-15-74 15,18-29-164 1</inkml:trace>
  <inkml:trace contextRef="#ctx0" brushRef="#br0" timeOffset="47467.1">910 2052 196 0,'-3'0'74'0,"3"-7"-58"0,0 7 12 0,0 0 2 15,0 7-3-15,0-4 2 16,-4 3-3-16,4-3-1 15,0 7-14-15,0-4 7 0,7-3 4 16,0-3 2-16,7 0 3 16,0 0-2-16,11 0 0 15,10-9-6-15,11 5-1 16,11-5-2-16,10-7 0 16,0-2 0-16,32-14 3 0,24-15-2 15,11-16-1-15,35 1-2 16,-6 2-1-16,27 4-5 15,-3 6 0-15,4 6-3 16,-4 3 2-16,-22 3-2 16,-9 1 0-16,-1-4-1 15,-18 0 2-15,-20 0-1 16,-18 7 2-16,-18-4-4 16,-4 7 0-16,-6 0-3 15,-8 2-1-15,-6 11 1 16,-4-1 0-16,-18 3 2 15,-3 0 1-15,-7 4-1 0,-4 2 1 16,-7 4-2-16,-11 0 2 16,-3 6-22-16,0 0-7 15,0-3-53 1,0 3-24-16,0 0-94 16</inkml:trace>
  <inkml:trace contextRef="#ctx0" brushRef="#br0" timeOffset="48415.77">861 6466 200 0,'-14'4'74'0,"10"2"-58"0,-6-3 18 16,6-3 4-16,1 0-3 15,-1 0 2-15,4 0-7 16,0 6-4-16,0-3-14 15,4 1 6-15,3-1 2 0,3 0 1 0,4 0-1 16,11-3 3-16,3-6 2 16,15-10-2-1,34-3-2-15,15-12-3 16,24-13-1-16,36-19-1 0,7-12 0 16,28 0 0-16,0 3 3 15,14-1-2-15,-11-5-1 16,1 0-6-16,-4 2-2 15,-29 11-2-15,-23 5 1 16,-12 16-6-16,-10 6-1 16,-14 4 0-16,-11 12 0 15,-18 0 0-15,-6 3 2 16,-18 4-3-16,-4 2 0 16,-7-3 1-16,-13 7 2 15,-1 6 1-15,-7-3 1 0,-4-4-42 16,-10 10-91-1,0 0-8-15,-7 0-52 32</inkml:trace>
  <inkml:trace contextRef="#ctx0" brushRef="#br0" timeOffset="49370.86">14316 3481 324 0,'-11'0'121'0,"11"0"-95"0,0 0 9 16,0 0-4-16,0 0-4 15,7 0 3-15,4 0-7 16,-4 0-2-16,10 0-12 16,8 0-1-16,10-3 2 0,8-3-8 0,3 6-1 15,0 0-3-15,-4 0 0 16,-10 9-51-16,-11-2-24 16,-11 5-91-1</inkml:trace>
  <inkml:trace contextRef="#ctx0" brushRef="#br0" timeOffset="49544.06">14369 3748 252 0,'0'12'96'0,"3"-2"-75"0,8-1 6 0,-1-9-4 16,12 0-4-16,9-3 3 15,8-3-10-15,7-4-4 16,0 1-5-16,-7 9-5 0,-4 0 1 0,-7 0-65 15,4 0-30-15,0 6-18 16</inkml:trace>
  <inkml:trace contextRef="#ctx0" brushRef="#br0" timeOffset="50698.5">16591 2854 204 0,'14'-9'77'0,"-3"9"-60"0,3-13 10 15,-7 7 4-15,0 0-2 0,0 0 3 16,0 2 0 0,-3-5 2-16,-4 9-18 15,0 0 8-15,0 3 6 0,-4 3-3 0,-6 7-1 16,-5 9-3-16,-6-3 0 15,-3 9-11-15,-8-3-2 16,-3 3-6-16,-1 4-1 16,1 2-1-16,0 1-2 15,3 2 1-15,4 4 1 16,3-3-3-16,4-4 0 16,3 1 1-16,4-17 0 15,4 7 0-15,3-6 0 16,-1-3 0-16,1-3 0 15,-3-4-3-15,6-3 0 16,1 0-40-16,-1-6-17 16,1 0-51-16,3-9-19 15,0-3 4 1</inkml:trace>
  <inkml:trace contextRef="#ctx0" brushRef="#br0" timeOffset="51057.19">16260 2814 272 0,'-4'-22'101'0,"8"15"-78"0,-4 1 9 0,0 6 0 16,0 0-3-16,0 0 5 15,3 3-1-15,1 10 0 16,3 12-18-16,0 0 2 0,3 9 1 16,1 1-4-16,3-1 0 15,4 4-8-15,-1 3-4 16,4 3 1-16,4 0 2 16,3 6-4-16,1-6-1 15,-1-7-2-15,-4-5 0 16,-2-7-7-16,-5-6-2 15,-6-4-34-15,-8 1-15 16,-3-13-42-16,0 6-16 16</inkml:trace>
  <inkml:trace contextRef="#ctx0" brushRef="#br0" timeOffset="51899.2">16831 2911 208 0,'0'-3'77'0,"4"0"-60"0,-4-1 10 0,0 4 4 16,3-3-4-16,1-6 4 15,-1 3 0-15,1-4 1 16,-1 1-17-16,-3 9 9 0,0 0 5 16,0 0-6-16,0 0-1 15,4 6-7-15,-1 7 1 16,-3 2 2-16,0 7 3 15,0 3-9-15,0 7-2 16,0 5-4-16,4 13-1 16,3 1-3-16,3 5-2 15,1-6 1-15,0-3 1 0,-1-6-1 16,-3-13-1 0,0-3 1-16,-3-6 1 0,-4-3-30 15,-4-7-11-15,-3-3-35 16,-3-2-16-1,-1-4-65-15</inkml:trace>
  <inkml:trace contextRef="#ctx0" brushRef="#br0" timeOffset="52111.56">16711 3143 280 0,'-3'-6'104'0,"6"6"-81"0,8 0 12 0,-4-4 0 16,7 4-6-16,3-9 1 15,12 6-11-15,6-3-1 16,4 6-11-16,-4 0-4 0,0 0-2 16,-6 6-4-16,-1-3 2 15,-7 6-41-15,-3 1-17 16,-4-10-181 0,3 3 105-1</inkml:trace>
  <inkml:trace contextRef="#ctx0" brushRef="#br0" timeOffset="52621.18">17198 2986 224 0,'7'-19'85'0,"-3"10"-66"0,-1-1 19 0,1 7 3 0,-1 0-1 16,-3 3 0-16,4-6 3 16,-4 6 0-16,0 0-23 15,0 0 6-15,0 0 4 0,0 6-7 16,-4-6-1-16,1 6-11 15,-4-2-2-15,-1 11-5 16,1-5-3-16,0-7 0 16,4 6 1-16,-1 4-3 15,4-4 0-15,0-6 1 16,4 4 2-16,-1-4-3 16,4 0 0-16,0 0 1 15,4-3 0-15,0 0-3 16,3 0 2-16,7 0 1 0,0 0 0 15,7 0 0-15,1 3 0 16,-1 3 0 0,-4 4 0-16,-2 5 0 0,-5 7 2 15,-3 7-3-15,-3 5 0 16,0 4 1-16,-4-4 0 16,-4-6 8-16,-3 1 5 15,-3-4 5-15,-4-3 3 16,-1-4-7-16,-6-5-1 15,-3-4-7-15,-1 7-2 16,-3-6-2-16,0-4-2 16,0-3 1-16,-1-3-1 15,5-3-11-15,-1-3-5 16,4-4-32-16,0-6-11 16,3-2-27-16,1-4-9 0,6 0-68 15</inkml:trace>
  <inkml:trace contextRef="#ctx0" brushRef="#br0" timeOffset="52877.53">17212 2826 296 0,'-3'0'110'0,"10"0"-86"0,0 10 20 0,0-10 5 16,3 0-7-16,8 0 2 15,7 0-11-15,3 0-5 16,4 0-16-16,3 0-5 0,0 0-1 16,-3 0-3-16,0 0-2 15,-1 0-7-15,-6 0-4 16,-4 0-41-16,-3 0-18 16,0 0-84-1,-1 0-57-15,1-10 91 16</inkml:trace>
  <inkml:trace contextRef="#ctx0" brushRef="#br0" timeOffset="53175.24">17755 2582 320 0,'14'0'121'0,"1"3"-95"0,9 12 22 15,-10-11 3-15,4 14-6 16,7 14 3-16,3 12-14 16,0 9-3-16,-3 6-18 15,-4-5 1-15,-7 24 2 0,-7 1-6 16,-10-4-3-16,-8 6-4 16,-3-18 0-16,-4-7-4 15,1-9-2-15,-5-9-38 16,1-7-15-16,0-9-18 15,0-3-5-15,0-9-34 0,3 5-13 16,1-5 12 0</inkml:trace>
  <inkml:trace contextRef="#ctx0" brushRef="#br0" timeOffset="53684.79">16062 2415 236 0,'4'-6'90'0,"-4"3"-70"0,0 3 19 0,0 0 5 16,0 0-5-16,-4 6-1 16,-7 7-8-16,-6 9-2 15,-8 9-15-15,-7 19-1 0,-3 26-1 16,0 11-4-16,-1 4 1 16,5 16-7-16,3 6-1 15,6-10 0-15,12-9 0 16,10-9 2-16,7-13 1 15,7 3-10-15,11-18-5 16,10-10-45-16,11-13-20 16,7-6-73-1</inkml:trace>
  <inkml:trace contextRef="#ctx0" brushRef="#br0" timeOffset="54903.23">15755 3836 244 0,'0'3'90'0,"4"-3"-70"0,3 0 17 0,0 0 2 16,0 0-6-16,3 0 3 15,4 0-9-15,4 0-4 16,3 0-13-16,7 0 2 0,4 0 4 0,7 0-2 16,3 0 2-1,1-3 0-15,-1-4 2 0,4 1-8 16,0 0-1-16,3 0-3 15,15-4 1 1,3 4-2-16,0 0 2 0,-4-1-2 16,1 1 0-16,-4 0 1 15,7 6 3-15,3-10-2 16,4 7-2-16,0-3-2 16,-3-3 0-16,-4 6 0 15,0-7 1-15,7 1-7 16,7-7 0-16,0 7 5 15,-3 2 6-15,-4 4-4 16,7 3-2-16,4-6 1 16,7 3 2-16,-4 3-2 0,-4 0-2 15,5-3 0-15,13-4-1 16,7 1 6-16,-3 3 6 16,0-6-6-16,10 2-3 15,1 1-2-15,-8 3 1 16,15-6-3-16,-8 2 0 15,-3-2 1-15,-7 9 2 16,-14-10-1-16,-11 10 2 16,-11-9-2-16,-3 3 2 15,4 0 2-15,3-1 4 16,0 4-2-16,-3 0-2 16,-8 3 0-16,-3 0-1 15,-4 0-2-15,11-6-2 0,4 6-2 16,3 0-1-16,0 6 4 15,-3-6 1-15,-4 3 0 16,3 0 1-16,8 0-4 16,7 1-2-16,-1 2 2 15,-6 3 2-15,-8-3 0 16,1 4 2-16,3-10-4 16,7 9 0-16,0 1 1 15,-3 5 2-15,-4-8-1 16,4-1-1-16,6 0 1 15,5-3-1-15,-1 0 0 16,-11 1 0-16,-6-4 0 16,-4-4 2-16,3-2-3 15,5 0 0-15,2 0 1 0,-3 2 2 16,0 1-1-16,-3-6-1 16,3-7 1-16,7 7-1 15,7-1-3-15,-7 4 2 16,-10-3 3-16,-11-1 1 15,-4 1-1-15,-6 0 1 16,-1-1-2-16,1 4-1 16,-5 0 1-16,-2-1 1 15,-8 4-1-15,-7 0-1 16,-7 3-2-16,-6-9 1 16,-8 9-32-16,-7 0-15 15,-4 0-25-15,-6 0-9 0,-1 0-73 16,4 0-70-1,0 0 82 1</inkml:trace>
  <inkml:trace contextRef="#ctx0" brushRef="#br0" timeOffset="56041.37">16316 4018 208 0,'-4'-10'79'0,"8"4"-61"0,-4 6 12 15,0 0 4-15,0 0 0 16,0-3 4-16,-4-3-6 16,4 6 1-16,-3 0-19 15,-1 0 3-15,-3 9 3 0,0 0-2 16,-3 10-1-16,-1 13-9 0,-3 11-3 16,-4 8 1-16,4 8 1 15,0-2 3-15,0-1 4 16,3 10-6-1,4 3 0-15,7 0 0 16,4-3 0-16,7-10 0 0,3-6 2 16,0-6-3-16,0-9-2 15,3-1-2-15,-2-2-3 16,-5-14 1-16,1-2 1 16,-4-3-1-16,0-1-1 15,0-6-6-15,-4-3-4 16,1-3-27-16,-4 0-14 15,0 0-22-15,0-3-7 16,4-3-65-16</inkml:trace>
  <inkml:trace contextRef="#ctx0" brushRef="#br0" timeOffset="56793.88">16630 4463 192 0,'7'-6'74'0,"-7"-1"-58"0,7 1 18 0,-3 0 6 16,-4-1-6-16,3 1 1 15,1-3-3-15,-1 6 2 16,1-4-18-16,-1 4 2 0,-3 3 0 15,0 0 5 1,0 3 3-16,-3 7-7 0,-4 2-1 16,-4 4-9-16,-3 6-3 15,-4 3-6-15,-3 6 0 16,0 4-2-16,0-1 0 16,3 1 2-16,4-4 0 15,3-3-18-15,1-6-8 16,3-6-24-16,0-3-8 15,0-4-30-15,3-6-11 16,4-6-9 0</inkml:trace>
  <inkml:trace contextRef="#ctx0" brushRef="#br0" timeOffset="57079.18">16425 4306 236 0,'-14'-19'90'0,"14"13"-70"0,0 6 13 16,0 0-1-16,7 0 0 15,4 9 6-15,3 7-1 16,4-3-1-16,3 9-19 16,3 3-4-16,1 6 1 0,-4-3-8 0,1 4-1 15,-5 2-3-15,1 4-2 16,-1-4 3-16,-2 1 0 15,-1-4-4-15,0-6-1 16,0-6-28-16,-4-3-12 16,1-4-30-16,0-6-12 15,-1-2-43 1</inkml:trace>
  <inkml:trace contextRef="#ctx0" brushRef="#br0" timeOffset="57357.6">16962 4240 296 0,'3'-12'112'0,"1"5"-87"0,-1 14 9 15,1-7-4-15,-1 9-10 16,1 7 1-16,-1 9-12 15,-3 3-3-15,0 0-4 16,0 4-2-16,0-1 1 0,4-3-1 16,3 0 2-16,0 1-28 15,0-7-9-15,0 3-38 16,4-6-16-16,-8-1-26 16</inkml:trace>
  <inkml:trace contextRef="#ctx0" brushRef="#br0" timeOffset="57562.52">16842 4435 232 0,'-18'6'88'0,"25"-3"-69"0,11 3 4 0,-4-6-4 15,10 0-6-15,8 0 0 16,7 0-7-16,3 0-2 15,-3-3-2-15,0 3-2 0,-7 0 1 16,-8 0-65-16,8-6-80 16</inkml:trace>
  <inkml:trace contextRef="#ctx0" brushRef="#br0" timeOffset="58022.84">17268 4105 304 0,'11'-3'115'0,"0"0"-89"0,17 3 12 15,-10-3 1-15,10 3 1 16,7 0 3-16,4 0-6 16,0 3 0-16,-4 3-21 15,-7 4 4-15,-7 2 1 0,-7 4-5 16,-14 3 1-16,-7 3-10 0,-7 0-2 15,0 0-3-15,0-10 1 16,3 1-7-16,4 6 1 16,0-10-1-16,7 7 2 15,11-4 1-15,-1 4 1 16,1 0 0-16,3-1 0 16,0-2 0-16,0 12 0 15,4-13-3-15,0 4 2 16,-1 0 1-16,-3-1 2 15,1 4-1-15,-5-6-1 16,-3 2 7-16,-3-2 3 16,-8 3-5-16,-3-4-1 15,-3-2-2-15,-5-1 1 16,-6-3-2-16,-7 1 2 0,-4-1-11 16,1-3-4-16,-1-3-30 15,4 0-12-15,3-3-25 16,7 0-9-16,8-4-78 15</inkml:trace>
  <inkml:trace contextRef="#ctx0" brushRef="#br0" timeOffset="58296.89">17738 3977 320 0,'7'-13'121'0,"7"23"-95"0,11-7 20 0,-8 0 4 16,8 6-8-16,3 4 0 16,4 12-12-16,0 10-6 15,-4 12-14-15,-7 15-4 0,-7-2 0 16,-14-1-1-16,-14 1 0 16,-11 3-3-16,-3-1-2 15,0-8-4-15,3-10-2 16,8-10-39-16,2-12-15 15,12-3-14-15,3-13-5 16,14-12-69 0</inkml:trace>
  <inkml:trace contextRef="#ctx0" brushRef="#br0" timeOffset="58655.94">18588 3908 308 0,'0'-22'115'0,"0"22"-89"0,-11-9 12 15,4 9 1-15,-3 9-8 0,-12-9-1 16,-6 16-5-16,-3 2-2 15,-8 14-12-15,0 15 4 0,0 19 3 16,4 6-8-16,7 6-3 16,3-3-4-16,7 1-3 15,8 5 1-15,10-6-1 16,7-9 0-16,10-6 0 16,5-13-11-16,6-9-3 15,0-10-31-15,4-9-10 16,-4-10-54-16,0-15-20 15,-3-4 2 1</inkml:trace>
  <inkml:trace contextRef="#ctx0" brushRef="#br0" timeOffset="59075.14">19011 4099 256 0,'7'-3'96'0,"-3"3"-75"0,-1 0 19 0,-3 0 2 16,0 3 0-1,0 3 2-15,-7 7-11 0,-3 6-3 16,-8 15-17-16,-7 4-6 0,-6 3 0 16,-5-4-2-16,1 1 0 15,0-4-6-15,3 4 1 16,0-7 0-16,8 1 0 15,2-4-14-15,8-6-3 16,0-3-29-16,4-7-10 16,3-5-33-16,3-4-11 15,4-3-13 1</inkml:trace>
  <inkml:trace contextRef="#ctx0" brushRef="#br0" timeOffset="59317.46">18687 4062 304 0,'-7'-13'115'0,"7"13"-89"0,0 0 12 15,3 3-1-15,1 7-5 16,3 8 1-16,3 11-12 16,4 8-3-16,4 10-10 15,3 0-5-15,7-6 0 0,-3 6-2 16,0-6 2-16,-4 6-13 0,-3-3-6 15,-1-10-29-15,-3 4-13 16,-3-13-45-16,0-3-17 16,-4-6 8-1</inkml:trace>
  <inkml:trace contextRef="#ctx0" brushRef="#br0" timeOffset="59950.73">19350 4068 280 0,'3'-13'107'0,"1"13"-83"0,-1 0 13 0,-3 0-1 0,4 7-4 16,-4 5 1-16,0 13-14 15,0 13-6-15,-4 12-8 16,1-3-4-16,-1 0 0 15,4-3-1-15,0 0 0 0,-3 0-14 16,-1-4-5-16,1-2-30 16,-1-7-13-16,4-5-76 15</inkml:trace>
  <inkml:trace contextRef="#ctx0" brushRef="#br0" timeOffset="60160.09">19177 4272 288 0,'-7'-10'107'0,"10"10"-83"0,5 0 8 0,-1 0-2 15,3 6-14-15,8-2-2 16,10 5-4-16,7-3 1 16,8 1-6-16,-1-1-1 0,-3 0 0 15,0-6-5-15,-8 0 1 16,-2 0-40-16,-5 0-15 15,1-9-83 1</inkml:trace>
  <inkml:trace contextRef="#ctx0" brushRef="#br0" timeOffset="60574.94">19868 4055 308 0,'15'-9'115'0,"-12"6"-89"0,1 3 14 0,-4 0 3 0,-4 0-17 15,-6 0-3-15,-5 3-2 16,-2 0 1-16,-1 0-12 16,0 7-1-16,1-7 1 0,3 3-8 15,0 3-1-15,7 1-1 16,3 2 0-16,4 1 2 16,7-1 1-16,7 7-4 15,4-3-1-15,3 6 1 16,4-3 2-16,-1 6 0 15,1 0-1-15,-4 3-2 16,0 3 1-16,-3-2-1 16,0-1 0-16,-4 0 4 15,-4 0 3-15,1-3 11 0,-4-3 5 16,-3-3 0-16,-4-6-1 16,-4-4-8-16,-7 0-3 15,-3-9-5-15,-7 0-1 16,-7 0-3-16,0-3-1 15,-4-3 1-15,4-3 2 16,3 5-32-16,0-5-14 16,8 0-33-16,3-1-15 15,7-9-76 1</inkml:trace>
  <inkml:trace contextRef="#ctx0" brushRef="#br0" timeOffset="60774.61">19854 4036 312 0,'18'-6'115'0,"0"-3"-89"0,10 6 5 16,-11 3-3-16,1-7-18 16,0 4-3-16,-1 3-7 15,1 0-1-15,0 3 1 16,3 4-27-16,-7 2-9 0,0 0-101 15</inkml:trace>
  <inkml:trace contextRef="#ctx0" brushRef="#br0" timeOffset="61085.39">20331 3895 284 0,'-4'-22'107'0,"15"22"-83"0,3 4 21 0,-4-4 7 16,4 9-8-16,4 10-1 15,3 6-2-15,-3 6 1 16,3 10-23-16,-3 22 7 0,-4 6 4 16,-4 0-14-16,-6 0-6 15,-4-4-6-15,-7 4-1 0,-4-3-2 16,1-16-1-16,-1 4-8 15,4-14-5-15,0-8-31 16,3-4-11-16,4-9-18 16,4-7-8-16,0-8-79 15,3-8-38 1,-4-2 101-16</inkml:trace>
  <inkml:trace contextRef="#ctx0" brushRef="#br0" timeOffset="61488.82">20937 3949 252 0,'0'-29'93'0,"7"17"-72"0,4-10 16 0,-7 13 4 16,-1 5-4-16,1-2 2 16,-8 6-6-16,-3 10-3 15,-7 8-16-15,-11 4 11 0,-7 13 5 0,-3 15-2 16,0 25 0-16,3 0-11 15,7 1-3 1,8-4-13-16,6 6-3 16,11-3 1-16,7 1 2 0,11-10 0 15,3-13-1-15,0-6-21 16,4-13-9-16,-4-9-36 16,-3-6-13-16,-1-9-90 15</inkml:trace>
  <inkml:trace contextRef="#ctx0" brushRef="#br0" timeOffset="62512.33">21371 4049 216 0,'11'-13'82'0,"-4"7"-64"0,4-3 15 16,-4 9 2-16,3-3-14 15,1-7-2-15,-1 4 4 0,1-3 3 16,-4 9-14 0,0 0 9-16,0 0 5 0,-3 0 1 0,-4 9 4 15,-7 7-6 1,-4 2-3-16,-10 17-8 15,-7 12-1-15,-8 3-8 0,-3 0-1 16,4-6-2-16,0 0 1 16,7-9-4-16,3-7 0 15,4 6 1-15,3-9 0 16,4-6-14-16,4-3-5 16,-1-4-32-16,0-2-15 15,4-7-84 1,4 0-49-16,3-3 93 15</inkml:trace>
  <inkml:trace contextRef="#ctx0" brushRef="#br0" timeOffset="62761.32">21167 4018 280 0,'-7'0'107'0,"10"0"-83"0,4 0 19 16,0 3 3-16,0 3-4 15,4 7-1-15,-1 9-9 16,5 12-5-16,2 7-15 16,4 6-5-16,4-3-1 0,3-4-3 15,1-2-2-15,-5-3-3 16,-3-7 1-16,-3 0-41 0,-4-3-19 16,-7-6-42-16,0-3-16 15,-7-1-7 1</inkml:trace>
  <inkml:trace contextRef="#ctx0" brushRef="#br0" timeOffset="62965.57">21474 4209 296 0,'10'6'110'0,"4"-3"-86"0,4 0 5 0,-4-3-3 15,7 0-11-15,14 0 0 0,8 0-9 16,3 7-4 0,-4-7-1-16,-3 3-12 0,-7 0-3 0,-8 0-77 15,-3 0-32-15,-6-3 12 16</inkml:trace>
  <inkml:trace contextRef="#ctx0" brushRef="#br0" timeOffset="63488.61">21996 3977 312 0,'0'0'115'0,"7"0"-89"0,0 0 14 0,0 0 3 15,7 0-4-15,7 0 1 16,7 0-6-16,11 0-1 15,4 3-19-15,-1 0 10 0,-3 3 3 16,-8-2-6-16,-6 5 1 16,-7 7-2-16,-11-7 2 15,-11 4-12-15,-10 2-3 16,-7 1-5-16,0 0 1 16,0-1-2-16,7 1-1 15,3 0-2-15,4-4 1 16,7 4 1-16,7 0 0 15,4-1 0-15,3 4 0 16,3 0 0-16,4 3 0 16,1 3 0-16,-1 3 0 0,0-3-3 15,-3 7 2-15,-1 2 1 16,-3-6 2-16,-3 0-1 16,0-2-1-16,-4-5 3 15,-7-2 0-15,-4-6 3 16,-7-4 3-16,-6-2-4 15,-11-4-1-15,-8-3-2 16,-2 0-2-16,-1-3-2 16,0-4 1-16,7 7-15 15,4-9-4-15,3 9-25 16,8-10-12-16,2 10-24 16,5-3-12-16</inkml:trace>
  <inkml:trace contextRef="#ctx0" brushRef="#br0" timeOffset="63757.31">22550 3851 424 0,'17'35'159'0,"1"-10"-124"0,10 13 13 0,-10-20-2 15,6 8-18-15,5 27-1 16,-1 10-12-16,-3 6-4 16,-8-4-6-16,-6-2-4 0,-8-13 2 15,-6 0-4-15,-8 1-2 0,-3-14-29 16,-4-9-12-16,4-2-19 16,0-11-8-16,0-5-46 15,7-1-18-15</inkml:trace>
  <inkml:trace contextRef="#ctx0" brushRef="#br0" timeOffset="65610.07">9035 1174 148 0,'10'-16'55'0,"-6"7"-43"0,-1 2 12 15,1 4 5-15,-1-6-4 16,1 9 0-16,-4-10 0 0,0 4-1 15,0 0-13 1,0 6 7-16,0-3 2 0,0 3 3 0,-4 0 1 16,-3 3-2-16,-3 3-2 15,-8 10-4-15,-3 12 0 16,-11 22-5-16,0 13 1 16,-3 6-5-16,0 0-2 15,7 22 2-15,6 6 2 16,12-9-4-16,10-13-1 15,14-12 0-15,11-4 0 16,10-12 0-16,0-6 0 16,-3-6-2-16,0-4-2 15,-8-6-13-15,-6-6-4 16,-4-7-40-16,-3 1-17 16,-1-4-70-1</inkml:trace>
  <inkml:trace contextRef="#ctx0" brushRef="#br0" timeOffset="66534.75">9444 1280 224 0,'3'-9'85'0,"1"9"-66"0,-4 0 14 0,0 0 2 15,0 0-7-15,-4 3-2 0,1 6-8 16,-8 17-3-16,-3 5-9 16,-7-3-2-16,0 10 2 0,-7-7-3 15,-1 4 0-15,1-1-3 16,3-6-1-16,1 1 1 16,3 2 2-16,3-9-3 15,4 0 0-15,3-3-10 16,4-10-5-16,0 0-25 15,0-5-11-15,4 5-68 16</inkml:trace>
  <inkml:trace contextRef="#ctx0" brushRef="#br0" timeOffset="66819.34">9169 1299 220 0,'-11'-9'85'0,"15"12"-66"0,-4 3 12 0,3-3 3 15,4 7-3-15,0 12 4 16,4 3-8-16,3 3-2 16,7 0-14-16,0 4-4 0,0-4-1 0,1 3-3 15,-1-3 0-15,0 10-1 16,-3 6 1-16,-4-3-4 15,-4-1 0-15,1 4-26 16,-4-6-11-16,0-13-30 16,4-16-10-16,-4 1-33 15</inkml:trace>
  <inkml:trace contextRef="#ctx0" brushRef="#br0" timeOffset="67077.99">9603 1371 220 0,'-4'-3'85'0,"8"-3"-66"0,-1 3 16 0,-3 3 4 16,7 0-8-16,0 9-1 16,0 7-3-16,0-1-2 15,0 14-14-15,0-4-4 0,1 6-3 16,-1 0-2-16,0 4 1 15,0 3-4-15,-4 2 0 16,1 1-23-16,-1-3-10 16,1-10-22-16,-1-9-10 15,4-10-48 1</inkml:trace>
  <inkml:trace contextRef="#ctx0" brushRef="#br0" timeOffset="67259.7">9521 1588 260 0,'4'6'96'0,"10"-6"-75"0,7 0 3 15,-7-6-4-15,8 2-11 16,9-2-1-16,8 0-4 16,3 3-1-16,1-3-1 15,-8 2-24-15,-7 4-7 0,-3-9-87 16</inkml:trace>
  <inkml:trace contextRef="#ctx0" brushRef="#br0" timeOffset="67721.45">9966 1302 260 0,'0'0'96'0,"0"0"-75"0,4 0 14 0,-1 0 1 16,4 0 1-16,4 7 2 15,-1-4-4-15,4-3 1 16,0 6-20-16,4 0 8 0,0 4 4 16,-4-1-7-16,-4 7-1 15,-6-4-8-15,-8 10 0 16,-3-6-7-16,0 3-1 16,0-10-4-16,0 7-1 15,0-4 1-15,4-2 0 16,-1-1-3-16,4 1 0 15,0 2-1-15,4-3 3 0,-4 1 0 16,3 6 3-16,1 2-1 16,-1-5-1-16,4 9 1 15,0-3-1-15,0-4 0 16,0 4 0 0,1 0-3-16,-1 0 0 0,-4-7 4 15,-3 10 3-15,-3-3-1 16,-4-3 0-16,-1-1-1 15,-2 1-2-15,-4 3 1 16,-4-10-1-16,4 1 0 16,0-4 0-16,0-3-33 15,0-3-13-15,3-3-26 16,1-3-9-16,2-4-78 16</inkml:trace>
  <inkml:trace contextRef="#ctx0" brushRef="#br0" timeOffset="67991.49">10224 1095 308 0,'7'3'115'0,"7"7"-89"0,7 12 21 0,-7-13 5 15,4 19-13-15,3 23-2 16,0 2-8-16,0 6-4 15,-3 7-13-15,-8 10-8 0,-10 2 0 16,-7 10-1-16,-10-19 1 16,-8 3-2-16,-3-19 1 0,3-3-13 15,0-15-3-15,4-7-40 16,4-3-18-16,2-15-29 16,8-1-11-16,7-15-15 15</inkml:trace>
  <inkml:trace contextRef="#ctx0" brushRef="#br0" timeOffset="68304.57">10710 1070 272 0,'-7'-19'101'0,"4"19"-78"0,-8 0 17 0,8 0 3 16,-4 0-10-16,-8 10 0 15,-2 9-12-15,-1 15-5 16,-3 26-9-16,0 12-1 0,0 6 1 16,0 7-3-16,3 21-1 15,4-8-1-15,7-14 1 16,3-2-2-16,4-13-1 0,7-16-6 15,0-15-4-15,4-7-41 16,-1-6-16-16,5-6-83 16</inkml:trace>
  <inkml:trace contextRef="#ctx0" brushRef="#br0" timeOffset="68589.17">10661 1534 192 0,'-4'0'74'0,"8"0"-58"0,3-6-81 0,0 3-39 16,7-3 42-16,0-7 27 16</inkml:trace>
  <inkml:trace contextRef="#ctx0" brushRef="#br0" timeOffset="68888.09">10901 1415 272 0,'10'-19'101'0,"-3"10"-78"0,4-10 11 16,-7 13 1-16,3 3-1 16,0-4 4-16,0 14-1 15,-4 2-1-15,-3 10-19 16,-7 3 1-16,-3 16 2 0,-8-10-5 15,-3 3 2-15,-7 4-6 16,-4 5-1-16,0 1-9 16,4-3 0-16,0 6-3 15,3-7 0-15,4 1 0 16,0-4 0-16,3-9-31 0,4-6-15 16,3-3-18-16,1-4-5 15,3-5-40 1,7-7-61-1,7-10 50-15</inkml:trace>
  <inkml:trace contextRef="#ctx0" brushRef="#br0" timeOffset="69116.38">10689 1447 292 0,'-7'0'110'0,"11"0"-86"0,-1 15 13 0,4-5 0 0,4-1-14 15,3 0-3-15,4 10 2 16,3 0 2-16,0 3-12 16,0 6-7-16,0 7-3 0,-3 9-2 15,-4-4 0-15,-3 7-5 16,-1-6 1-16,-3-3-40 16,0-1-18-16,0-12-89 15</inkml:trace>
  <inkml:trace contextRef="#ctx0" brushRef="#br0" timeOffset="69479.25">11003 1613 252 0,'-14'0'96'0,"14"0"-75"0,0 0 12 0,0 0 0 16,0 0-3-16,0 0 2 15,7 0-9-15,0 0-1 16,4 0-13-16,3 0-3 0,3 3-2 16,5 0-2-16,2 0-2 0,1 3-17 15,0-6-6-15,-4 0-49 16,0 0-18-16,-3 0-32 16</inkml:trace>
  <inkml:trace contextRef="#ctx0" brushRef="#br0" timeOffset="69940.61">11285 1447 252 0,'-21'0'93'0,"21"0"-72"0,7-10 14 0,0 10 2 15,7 0-8-15,8-9 0 16,-1 9-1-16,0 0 2 15,0 0-16 1,0 0 10-16,-3 9 3 0,-4 1-3 0,-7 5-2 16,-3-5-4-16,-8 2-1 15,-3 1-9-15,0-1-3 16,0 4-3-16,0-7-2 16,3 7 1-16,1-7-1 15,3 4 0-15,0-1 2 16,3 7-3-16,1-3-2 15,3 3 2-15,0 3 0 16,0 3 1-16,4-3 0 16,-1 6 0-16,1-3 0 15,-4-6 0-15,0-3 0 0,-4 2 0 16,-3-8 2 0,-3 5 1-16,-4-2 1 0,-7 3-2 15,-4-10-2-15,-3 3-2 16,0 1 1-16,0-1-12 15,-1-6-7-15,5 0-27 16,3-3-10-16,3 0-38 16,8-12-97-1</inkml:trace>
  <inkml:trace contextRef="#ctx0" brushRef="#br0" timeOffset="70194.5">11582 1124 368 0,'17'6'137'0,"-10"6"-106"0,8 20 15 0,-8-4 1 16,3 13-13-16,4 15-2 16,0 4-10-16,0 9-3 15,-3 0-11-15,0 22-5 0,-4-4 0 16,-7-2 0-16,-7-22 1 15,-4-1-5-15,-3-11-1 16,-4-7-39-16,4-10-15 16,0-6-34-16,4-9-13 15,10-6-51-15</inkml:trace>
  <inkml:trace contextRef="#ctx0" brushRef="#br0" timeOffset="70542.14">12023 1149 292 0,'3'-10'110'0,"-6"4"-86"0,-1 12 13 16,1-6 2-16,-4 10-10 0,-4 8-2 16,-3 17-2-16,-4 18-1 15,-3 10-13-15,0 3 0 0,0 12 0 16,0 10-2-16,6 0 0 16,5-7-8-16,6-9 0 15,8-6-1-15,3-12 0 16,4-7-31-16,-1-10-14 15,4-5-26-15,-3-14-8 16,3 1-62 0</inkml:trace>
  <inkml:trace contextRef="#ctx0" brushRef="#br0" timeOffset="70918.92">12284 1418 216 0,'7'-3'82'0,"-4"-3"-64"0,1-4 24 0,-4 10 6 16,0 0-3-16,0 0 0 15,-7 10-9-15,-4-1-5 16,-3 10-17-16,-7 9 0 0,-4 1 2 16,1 5-8-16,-5 7-2 15,5 3-4-15,-1 3-2 16,4 0 1-16,3 0 1 15,0-10-43-15,4-5-19 16,7-7-100 0</inkml:trace>
  <inkml:trace contextRef="#ctx0" brushRef="#br0" timeOffset="71139.84">12016 1515 340 0,'0'13'126'0,"0"3"-98"0,7 9 10 16,0-16-3-16,0 7-14 15,3 9-1-15,4 6-12 16,4 7-5-16,0 3-2 16,3-1-1-16,-3-5 0 0,-1-7-33 15,-3-3-13-15,0-6-54 16,1-13-85-1</inkml:trace>
  <inkml:trace contextRef="#ctx0" brushRef="#br0" timeOffset="71370.8">12428 1494 324 0,'-10'0'121'0,"10"3"-95"0,0 6 16 0,0 0-1 16,0 1-19-16,0-1-2 16,3 16-8-16,1 0-2 0,-1 7-6 15,-3 9-5-15,4-4 0 0,-4 4-1 16,0-3-2-16,0-7-44 16,0-3-17-16,0-9-91 31</inkml:trace>
  <inkml:trace contextRef="#ctx0" brushRef="#br0" timeOffset="71548.75">12326 1616 288 0,'-3'-3'107'0,"10"3"-83"0,3 0-1 15,-3 0-3-15,4 0-14 0,3 0-3 16,4 0-5-16,-1 0 1 15,1 0 1-15,3 0-38 0,0 0-16 16,4 3-64 0</inkml:trace>
  <inkml:trace contextRef="#ctx0" brushRef="#br0" timeOffset="71920.57">12700 1506 252 0,'7'-6'96'0,"-3"6"-75"0,-4 0 14 0,0 0 3 15,0 0-7-15,-4 6-1 16,1-6-5-16,-5 9-2 16,1-5-12-16,0 2-2 0,-3-3-2 15,3 3-6-15,0 1 0 16,0 2-1-16,3-6 0 0,1 7 0 16,3-1 0-16,3 0-3 15,4 4 2-15,4-4 1 16,-1 4 0-16,4 2 0 15,1 1 0-15,2 3 6 16,-3 3 4-16,0-3 3 16,-3 9 5-16,-4-3-1 15,-7-6-1-15,-3 6-2 16,-5-6-1-16,1-4-7 16,0-5-4-16,-3-1-4 15,-1-6 1-15,1-3-8 16,-1-3-2-16,0-6-38 15,1-7-18-15,-1-3-95 16,4 10-50-16,0-13 104 16</inkml:trace>
  <inkml:trace contextRef="#ctx0" brushRef="#br0" timeOffset="72107.1">12686 1500 252 0,'14'0'96'0,"4"-3"-75"0,3 0 17 0,-11-1 3 15,5 4-4-15,-1-9 2 16,0 3-19-16,0 3-9 16,0-7-7-16,0 4-6 0,-3 3 1 15,-1-3-19-15,1 6-9 16,-1 0-115-16,1 0-54 16,3 0 98-1</inkml:trace>
  <inkml:trace contextRef="#ctx0" brushRef="#br0" timeOffset="72355.92">12989 1327 276 0,'-10'-15'104'0,"13"15"-81"0,1 0 29 16,3 6 9-16,0 3-3 16,3 13 2-16,5 13-9 15,6-4-2-15,0 7-27 16,4 3-8-16,-4 6-6 0,-7 6-2 0,-7 3 1 15,-11 1-6-15,-10-4-1 16,-3-9-13-16,-5-10-5 16,1-2-28-16,0-7-10 15,4-3-9-15,-1-3-2 16,4-7-45-16,7 4-20 16,3-10 19-1</inkml:trace>
  <inkml:trace contextRef="#ctx0" brushRef="#br0" timeOffset="73321.91">11913 2121 212 0,'-3'0'82'0,"6"-4"-64"0,1-2 11 0,-4 6-1 15,0 0-10-15,3 0-3 16,-3 0 3-16,4-9 2 15,-4 9-10-15,0 0 5 0,0 0 5 16,3-10 0-16,1 1 3 16,3 6-4-16,4-3 0 15,-1-4-1-15,8-2 0 16,10-7 2-16,18-9 2 16,17-23-10-16,11-11-2 15,11-17-6-15,25-8-3 16,9-33-3-16,-6 4 1 15,4-3-12-15,-8 19-5 0,-17 12-12 16,-22 19-6 0,-17 16-23-16,-10 12-8 15,-12 16-72 1</inkml:trace>
  <inkml:trace contextRef="#ctx0" brushRef="#br0" timeOffset="73992.3">8932 2030 248 0,'0'6'93'0,"11"-6"-72"0,7-3 5 16,-4 0-1-16,7-4-5 0,7-11 3 15,7-7-2-15,22-19-1 16,20-22-10-16,12 0 5 0,20-12 2 16,32-29-7-16,4-6-3 15,28 0-2-15,-1 3 1 16,-2 4-8-16,-1 9 0 16,-24 12-40-16,-25 16-16 15,-18 31-86 1</inkml:trace>
  <inkml:trace contextRef="#ctx0" brushRef="#br0" timeOffset="74638.77">6477 6448 304 0,'-11'-16'115'0,"29"13"-89"0,14-7-6 16,-11 4-6-16,11 0 2 16,7-4 7-16,28-2 3 15,31-13 2-15,19-28-15 0,59-35 5 16,50-13 5-16,49-46-10 0,36-10-4 16,34 4-6-16,26 2 0 15,-1 13 0 1,-42 32 1-16,-14 24-148 15</inkml:trace>
  <inkml:trace contextRef="#ctx0" brushRef="#br0" timeOffset="75104.64">9543 6557 288 0,'-11'10'110'0,"11"-1"-86"0,4 1 5 0,3-10-5 16,3 0-1-16,11-10 6 15,22-9-1-15,27-12 3 16,22-16-17-16,56-19 1 0,22-34-1 16,48-4-5-16,22 4-3 15,7-3-3-15,7-1-3 16,-14 13-43-16,-21 13-19 16,-11 15-103-1</inkml:trace>
  <inkml:trace contextRef="#ctx0" brushRef="#br0" timeOffset="75966.72">18419 3024 260 0,'-15'0'99'0,"19"0"-77"0,3 3 18 0,0-3 2 16,4 0-9-16,3 0-2 15,3 3 0-15,1-3 0 16,3 0-16-16,0-3 6 0,4 0 3 15,0 0-10-15,3-7-5 16,0 4-6-16,-3 0-3 16,0-4-10-16,-4 10-6 15,-4-3-45-15,-2 3-20 0,-1 0-79 16</inkml:trace>
  <inkml:trace contextRef="#ctx0" brushRef="#br0" timeOffset="76575.05">19251 2560 224 0,'-7'-4'85'0,"4"-2"-66"16,-5 3 14-16,5 0 4 0,-1 3-6 15,-3 0 2-15,0 0-6 16,0 0-2-16,-3 3-13 16,-1 6-1-16,-3 10 2 0,0 19-1 15,-7 18 3-15,-4 4-8 16,-3 12-4-16,-4 0 0 16,-3 16 0-16,7 0-1 15,10-13-2-15,11-3 3 0,14-19 0 16,11-6-1-16,6-12-2 15,4-10-2-15,1-6 1 16,-5-3-21-16,-6-4-8 16,0-6-42-16,-4-3-17 15,0-6-41 1</inkml:trace>
  <inkml:trace contextRef="#ctx0" brushRef="#br0" timeOffset="77222.99">19660 2738 192 0,'0'-9'74'0,"4"6"-58"0,-1-7 14 0,1 4 3 16,3-3-2-16,-4-1 2 15,1 7-3-15,0 3-1 16,-4 3 3-16,-4 13 3 0,-7 12-11 16,-3 7-1-1,-3 5-10-15,-4 4-3 0,-4 0-5 16,-3 0-4-16,-1-6 0 15,1 3-1-15,3 2-3 16,4-11 2-16,4 5-1 16,3-15 0-16,3 0-22 15,4-12-10-15,3-1-17 16,4-6-9-16,0-3-75 16</inkml:trace>
  <inkml:trace contextRef="#ctx0" brushRef="#br0" timeOffset="77539.48">19466 2682 288 0,'4'-10'110'0,"-1"7"-86"0,1 3 7 0,-1 0-4 16,1 10-4-16,-1-1 3 16,1 13-8-16,0 19 0 15,-1 0-11-15,4-1-4 0,0 7 0 16,0-6-2-16,4 0 2 0,-1 0 0 16,4-1 1-16,1-5-13 15,-5 3-4-15,1-10-34 16,-1-13-14-16,1-2-72 15,7-7-40 1,-1-3 81-16</inkml:trace>
  <inkml:trace contextRef="#ctx0" brushRef="#br0" timeOffset="79584.16">19999 2936 280 0,'-7'-3'107'0,"7"3"-83"0,0-7 13 15,0 7-1-15,3-6-4 16,5 3 1-16,-1 0-5 16,0 3 0-16,0 0-16 15,3 3 0-15,1 0-1 0,3 0-6 16,0 0-1-16,4 4-4 15,3-7-1-15,-7 3 1 16,14-3 2-16,0 0-19 16,1 0-8-16,-5-3-49 15,1 3-20-15,-4-10-52 16</inkml:trace>
  <inkml:trace contextRef="#ctx0" brushRef="#br0" timeOffset="80181.98">20528 2644 280 0,'0'-9'104'0,"7"9"-81"0,0-10 12 0,0 4-2 0,4 0-1 16,-1 3 6 0,5-7-8-16,6 10-1 0,7-6-16 15,4 6 5-15,-1 6 5 0,1-2 3 16,-4 8 4-16,-6 7-7 16,-8 0-2-16,-7-1-6 15,-11 1-1-15,-6 6-8 16,-4-3-4-16,-1-3-1 15,1 0 1-15,0-10-3 16,4 7 0-16,3-3-1 16,0-1 0-16,3 7 0 15,4-3 0-15,4 2 2 16,3 1 0-16,3-9 0 0,4 5 0 16,4 4 0-1,0-9 0-15,-1 15-3 16,4-13 0-16,-3 13 4 0,0-3 3 15,-4 0-1-15,-4-3-2 16,-3 6 0-16,-3-6 1 16,-8-3 8-16,-6-4 3 15,-8-3-4-15,-7-2-1 16,-3-1-4-16,-3 0-3 16,2 4-3-16,1-10 1 15,3 3-1-15,8 0 0 16,3-3-7-16,0 0-2 15,3 0-32-15,4 0-14 16,3 0-30-16,1 0-11 16</inkml:trace>
  <inkml:trace contextRef="#ctx0" brushRef="#br0" timeOffset="80553.74">20969 2456 244 0,'4'-6'90'0,"6"-4"-70"0,8 10 30 0,-8 0 10 15,5 0 0-15,2 10 1 16,4 9-5-16,4 9-2 16,3 16-30-16,1 25 6 0,-5 9 1 15,-6 4-5-15,-11 12-3 16,-11 19-11-16,-6-13-3 16,-8-12-3-16,1-13 1 15,-5-12-4-15,1-10-2 16,4-12-7-16,-1-7-4 0,4-15-27 15,7-6-14 1,0-4-22-16,3 0-9 16,8-9-106-16</inkml:trace>
  <inkml:trace contextRef="#ctx0" brushRef="#br0" timeOffset="83524.58">23883 3137 300 0,'-11'0'112'0,"11"6"-87"0,0-6 13 0,0 0-1 16,4 3-3-16,0 3 5 16,3 0-9-16,3 1-1 15,4-4-16-15,7-6-3 0,11-4-3 16,7 1-3-16,3 0-1 16,-3 3-6-16,-7-7-2 15,-7 10-84-15,-15 10-134 31</inkml:trace>
  <inkml:trace contextRef="#ctx0" brushRef="#br0" timeOffset="83726.57">23851 3472 376 0,'4'0'140'0,"6"0"-109"0,8 0 9 15,-4 0-4-15,4 0-19 16,3 0-2-16,7 6-9 16,0-3-4-16,1-3-1 15,-5 7-12-15,-2-4-3 0,-1-3-50 16,-4 0-23-16,1-3-70 16</inkml:trace>
  <inkml:trace contextRef="#ctx0" brushRef="#br0" timeOffset="85316.43">24917 3406 184 0,'-21'0'71'0,"17"0"-55"0,-3 0 6 15,3 0 0-15,1 0-1 16,-1 0 4-16,1 0 4 15,-1 0 2-15,4 0-16 16,0 0 6-16,0 3 3 0,0 0 1 16,0 1 2-16,0-1-4 0,4 0 0 15,3 0-3-15,3 3-1 16,5-3-6-16,6 4 0 16,14-7 1-16,11 0 3 15,7-7-7-15,7 4-3 16,-4 3 2-16,8-6 2 15,13 3-6-15,12-3-1 16,-1-1 2-16,-4 1 3 16,5 0-6-16,9-4-4 15,1-2 8-15,-7 2 5 16,-7 1-5-16,-1 0-2 16,11-1-1-16,4 1 0 15,-4-1-2-15,-6 4-2 16,-5 3 1-16,8-3-1 15,3 3 0-15,1 3 0 0,-12 0-3 16,1 0 2-16,3-4 7 16,7 4 6-16,1 0-6 15,-8 0-3-15,-4 4-2 16,5-1 1-16,9 3-1 16,-2 0-1-16,-8-3 3 15,-3 1 0-15,-1-1-1 16,8 0-2-16,3-3 1 15,-3 0-1-15,-7 0 0 16,-4 0 0-16,0 0 0 16,25 0 0-16,-4 0 0 0,-7 0 2 15,-7-3-3-15,-10 3 0 16,0-3 1-16,10-1 0 16,0-2 0-16,-3 3 2 15,-8 3-1-15,-3 0-1 16,4 0 1-16,3 3 1 15,4 0-1-15,-4 0 2 16,-7-3 0-16,-3 0 1 16,3 0-2-16,10 0 1 15,-6-3-2-15,-4 3-1 16,-3 0 1-16,-8 0 1 16,-3 0-1-16,4 0-1 15,3 3 1-15,3-3 1 0,-3 4-3 16,-3-4 0-1,-11 0 1-15,-4 0 2 0,-7 3-3 16,-3 0 0-16,-4 0 1 16,-3 0 0-16,0 0 0 15,-4-3 0-15,0 0 0 16,-3 6 0-16,-4-6 0 16,0 0 0-16,-3 0 2 15,-4 0 1-15,-3 0-4 16,-1-6-1-16,-3 3-2 15,-7-3 3-15,-3 0-35 16,-8-4-16-16,-3 1-33 16,-7-1-12-16,3 1-85 15</inkml:trace>
  <inkml:trace contextRef="#ctx0" brushRef="#br0" timeOffset="86441.99">25224 3607 252 0,'3'-16'93'0,"1"10"-72"0,-4 0 14 0,0 6 2 15,0 0-6-15,0-3-1 16,-4-1-8-16,1 1-1 15,-4 3-12-15,0 3 6 0,-8 4 4 16,-2 11-4-16,-4 11 2 0,-8 21-4 16,1 3 2-16,-7 7-6 15,7 2-3-15,3 17-3 16,4 2-3-16,3 4-2 16,8-7 1-16,10-9 3 15,7-3 1-15,10-9-1 16,11-1-2-16,4-6 1 15,-4-9-1-15,1 0-22 16,-8-7-10-16,-7-9-24 16,-3 0-10-16,-4-15-85 15</inkml:trace>
  <inkml:trace contextRef="#ctx0" brushRef="#br0" timeOffset="88317.67">25435 3895 188 0,'4'0'71'0,"-4"0"-55"0,3-9 11 0,-3 9 0 16,0 0-2-16,0 0 2 16,0 0-9-16,0 0-3 15,0 0-8-15,0 0 4 0,0 0 2 16,4 9 5-16,-1-9 1 15,-6 10 25 1,-1 5-18-16,-3 4-3 16,-3 3-12-16,-1 6-3 15,-3 4-4-15,0 2-3 16,0 1-3-16,3-1 1 16,1-2 1-16,-1-1 2 15,0-6-1-15,4-3-1 0,0-3 1 16,0-4 1-16,0-2-19 15,0-4-6-15,4 1-19 16,-1-4-9-16,1-3-36 16,3-3-15-16,-4-3-1 15</inkml:trace>
  <inkml:trace contextRef="#ctx0" brushRef="#br0" timeOffset="88639.54">25220 3905 252 0,'-3'-3'96'0,"6"3"-75"0,4 3 6 0,-3-3-2 16,3 3-3-16,3 3 4 15,1 4-1-15,-1 5 0 16,1 4-14-16,3 3 0 0,0 0 2 16,0 6-7-16,1 4-1 0,-1-7-3 15,0-3 1 1,3 6-2-16,-3-3-1 0,1-3-4 16,-1 0 0-16,-4 0-42 15,-3-10-17-15,-3 1-78 16</inkml:trace>
  <inkml:trace contextRef="#ctx0" brushRef="#br0" timeOffset="88923.41">25605 3936 292 0,'7'-6'110'0,"0"0"-86"0,3 6 0 0,-3 0-4 15,0 6-8-15,4 3 1 16,-4 7-3-16,0 3-1 16,0 6-5-16,0-3-7 0,0 12-1 15,0-2 4-15,0-1 2 16,0-3-11-16,1 0-7 15,-1-3-31-15,-4-6-12 16,4-3-63 0</inkml:trace>
  <inkml:trace contextRef="#ctx0" brushRef="#br0" timeOffset="89194.02">25531 4062 260 0,'-4'0'96'0,"8"0"-75"0,-1 0 10 16,-3 0-2-16,7 0-6 16,0 0 0-16,4 0-3 15,3 0-3-15,4 0-9 16,3 0-3-16,7 0-1 0,-3 0-2 15,-1 0-2-15,1 0 1 16,-4 3-1-16,0 0-44 0,-3 0-18 16,3 3-75-1</inkml:trace>
  <inkml:trace contextRef="#ctx0" brushRef="#br0" timeOffset="89805.46">25904 3886 268 0,'0'-9'101'0,"0"9"-78"0,8 0 2 0,-1 0-3 0,3 0-1 16,4 0 4-16,4-4 0 15,3-2 0-15,7 3-14 16,4-3 7-16,0 6 4 0,-4 0-5 16,0 0 1-16,-3 0-7 15,-7 9 1-15,-4-3-1 16,-4 7 1-16,-3-4-4 16,-3-2 0-16,-4 2-5 15,-4 0-2-15,1 1 0 16,-1-7-1-16,1 3-3 15,-1 0 2-15,1 1 1 0,-1-1 0 16,1 0 0-16,-1 4 0 16,4-7-3-16,4 3 2 15,3 4-1-15,3-4-2 16,4 3 3-16,1 1 0 16,2-1 1-16,1 4 0 15,-4 2 0-15,0 4 2 16,-3 3-1-16,-4 0-1 15,0-3 1-15,-4 6-1 16,-3-3 0-16,0-10 2 16,-3 1 1-16,-4-1 3 15,0-2-3-15,-4-1-2 16,-3-6 0-16,-4 7-1 16,1-1 0-16,-1-9 0 15,0 6-5-15,1-2-1 16,3-4-24-16,3 0-10 0,4 0-17 15,0 0-7-15,3 0-86 16,4 0-40 0,0-10 99-16</inkml:trace>
  <inkml:trace contextRef="#ctx0" brushRef="#br0" timeOffset="90136.45">26356 3632 260 0,'-11'-25'99'0,"19"15"-77"0,-1 10 15 0,0 0 5 16,7 10-10-16,3-1 1 16,8 19-1-16,0 7 2 15,3 9-18-15,0 3 4 0,-3 0 1 16,-4 3-7-16,-7 3-3 15,-7 10 0-15,-7 6 3 16,-7-3-8-16,-7 0-3 16,0-19-2-16,-4-6-1 15,4-1 0-15,4-11 2 16,-1-7-25-16,4-7-10 16,3 1-25-16,4-7-9 15,0-6-37-15,11-3-16 16,0-9 4-16</inkml:trace>
  <inkml:trace contextRef="#ctx0" brushRef="#br0" timeOffset="90496.38">27093 3582 316 0,'-7'-6'118'0,"7"6"-92"0,-3 0 4 0,3 0-5 15,-4 6-9-15,1-3 1 16,-8 25-5-16,1 0 0 15,-12 19-7-15,-9 25-1 0,2 1 2 16,1 8-3-16,7 4-2 16,3-4 0-16,8-9-1 15,6-12 0-15,8-10 0 16,6-6-9-16,4-13-2 16,1-5-34-16,-1-5-15 15,7-8-84 1</inkml:trace>
  <inkml:trace contextRef="#ctx0" brushRef="#br0" timeOffset="90814.48">27552 3760 312 0,'11'-12'115'0,"-11"12"-89"0,3 9 3 0,-3-9-4 15,-3 13-6-15,-1-1 1 16,-10 14-5-16,3-5-1 16,-13 8-8-16,2-1-2 0,-6 6 0 15,7-5-2-15,-4 11-2 16,4-8 1-16,0 9 1 15,3-13-17-15,4 6-6 16,0-6-37-16,4-6-14 16</inkml:trace>
  <inkml:trace contextRef="#ctx0" brushRef="#br0" timeOffset="91054.75">27305 3842 336 0,'-4'9'126'0,"8"-5"-98"0,3 8 6 15,0-6-6-15,7 7-7 16,0-4-1-16,0 7-6 16,1 6-1-16,-5 3-8 15,1 10-3-15,-4 5-1 0,0 7-1 16,0 0 2-16,0 0-12 15,0-6-6-15,0-6-35 16,0-7-15-16,7-9-85 16</inkml:trace>
  <inkml:trace contextRef="#ctx0" brushRef="#br0" timeOffset="91307.62">27742 3779 372 0,'8'10'140'0,"-1"-4"-109"0,10 10 5 0,-6-7-5 16,3 4-18-16,0 5-4 16,0 4-4-16,0 0-1 0,-7 13-2 15,-3-7-2-15,-4 7 1 16,-4 2-17-16,1 4-4 15,-4-3-32-15,0-4-14 0,0-9-49 16,3-6-57 0,1-10 54-16</inkml:trace>
  <inkml:trace contextRef="#ctx0" brushRef="#br0" timeOffset="91501.27">27661 3961 304 0,'-3'-6'112'0,"10"3"-87"0,3 3 0 16,1 0-7-16,3 0-9 0,4 0 0 16,6 0 6-16,8 0 2 15,3 0-8-15,1 0-8 0,-12 0-3 16,-2 0-8-16,-1 0-4 16,0 0-102-1,-3 0-76-15,-1-3 69 16</inkml:trace>
  <inkml:trace contextRef="#ctx0" brushRef="#br0" timeOffset="91948.73">28219 3798 368 0,'-7'-6'140'0,"7"6"-109"0,0-3-2 0,0 3-9 0,0 0-13 16,0 0 1-16,-4 0-5 15,4 0-2-15,-7 6 0 16,0 0-1-16,-4 4 0 0,4-4 0 16,0 3 0-16,0-2-3 15,4 2 0-15,-1 0-1 16,8-2 3-16,-1 2 0 16,8 1 3-16,-1-1-3 15,5 0 0-15,-5 1 1 16,8 2 0-16,-4 1 0 15,4-4 0-15,-4 1 0 16,3 5 2-16,-3-2 5 16,0 3 4-16,1-1 0 15,-5 7 1-15,-3-6 5 0,-3 6 1 16,-1-3-3-16,-6-1-1 16,3-5-8-16,-11 6-2 15,4-10-2-15,-7 1 1 16,0 2-4-16,-4-6-2 15,4-2-20-15,-3-4-8 16,2 0-22-16,1-7-6 16,4 4-64-1,-1-3-71-15,-3-4 60 16</inkml:trace>
  <inkml:trace contextRef="#ctx0" brushRef="#br0" timeOffset="92167.54">28152 3808 292 0,'3'-7'110'0,"-3"7"-86"0,18-6 13 15,-15 3 0-15,11-3-16 16,-3 2-4-16,14-2-10 16,-4 0-5-16,7 3-1 15,-3-4-1-15,0 14 0 0,-4-4-14 16,0 3-3-16,-3 0-29 15,-1 4-10-15,-3-4-72 16</inkml:trace>
  <inkml:trace contextRef="#ctx0" brushRef="#br0" timeOffset="92447.43">28600 3572 260 0,'7'-9'96'0,"-7"9"-75"0,14 3 14 0,-11-3 1 16,4 10 3-16,1-4 3 15,2 19 4-15,-3 3 1 16,4 16-25-16,-1-10 7 0,1 13 2 16,-1-6-14-16,-2 9-7 15,-1-6-6-15,-7 16-1 16,0-13-2-16,-4 3-1 15,1-6-21-15,-5-13-11 0,5 4-20 16,-1-10-7-16,1-6-15 16,-1-7-3-16,1 1-60 15</inkml:trace>
  <inkml:trace contextRef="#ctx0" brushRef="#br0" timeOffset="92803.87">29161 3557 324 0,'-4'-16'123'0,"4"16"-95"0,-3-19 9 0,3 16 0 16,0 3-19-16,0-9-2 16,-7 18-4-16,-1-6 0 15,-13 29-6-15,4-14 0 0,-12 42 1 16,5-13-1-16,-1 13 1 16,4-13-6-16,7 18-1 15,3-11 0-15,11 15 0 16,0-22 2-16,11 9 1 15,-4-15-30-15,7-3-12 16,-3-4-29-16,3-9-10 0,-4-6-62 16</inkml:trace>
  <inkml:trace contextRef="#ctx0" brushRef="#br0" timeOffset="93163.88">29570 3626 272 0,'3'-19'104'0,"-3"19"-81"0,7 0 18 0,-7 0 2 15,4 0-12-15,-1 0-3 16,-6 9-5-16,3 10-3 16,-14 12-10-16,3-2-2 0,-13 8-1 15,2-2-3-15,-9 6-3 16,6-7 0-16,-7 1-1 16,8-1 0-16,-1 4 2 15,4-7-12-15,-1 0-3 16,5-2-36-16,3-7-15 15,3-4-82-15,4-2-38 16,4-10 92-16</inkml:trace>
  <inkml:trace contextRef="#ctx0" brushRef="#br0" timeOffset="93397.61">29252 3685 316 0,'0'13'118'0,"0"-13"-92"0,7 34 8 16,-3-34 0-16,7 19-9 16,-4 0 0-16,10 9-7 15,-3-6-1-15,7 9-10 16,-3-5-4-16,3 5 0 0,-3-3-2 0,3 3-1 16,-3-5-21-16,3-1-9 15,-3-7-31-15,-1-2-12 16,-3-3-67-1</inkml:trace>
  <inkml:trace contextRef="#ctx0" brushRef="#br0" timeOffset="93587.67">29595 3911 276 0,'-8'3'104'0,"8"-3"-81"0,8 3 14 0,-8-3 1 16,7 0-16-16,0 0-4 15,7 0-7-15,-4 0-2 0,12 0-5 16,-5 0-3-16,8 0 0 0,-4 0-12 16,4 0-5-16,-4 0-45 15,0 0-18-15,-3 0-45 16</inkml:trace>
  <inkml:trace contextRef="#ctx0" brushRef="#br0" timeOffset="94156.51">29972 3626 276 0,'7'-13'104'0,"-7"13"-81"0,14-6 12 0,-10-4 0 16,3 10-1-16,0 0 4 15,7-6-8-15,-3 3-1 16,6 3-16-16,-3 0 3 0,4 3 4 15,-4 3 0-15,4 4 3 16,-1-1-7-16,1 10 1 16,-4-3-4-16,-7 3 2 15,0-4-6-15,-7 1-1 16,0 3-4-16,-7-7-1 16,4-2-1-16,-8 5-2 15,4-5 1-15,-4 2-1 16,1-2 0-16,-1 2 2 15,4-2-3-15,0 2-2 16,4-2 2-16,3 2 0 16,0-2 1-16,7 2 0 15,0-2 0-15,3 8 0 16,4-2-3-16,0 3 2 16,-3-4 1-16,3 14 0 0,0-10 0 15,-3 9 2-15,-1-6-1 16,-6 6-1-16,-1-3 1 15,-3-6 1-15,0 0-1 16,-7-1 2-16,4-2 0 16,-8 0 1-16,4-10-2 15,-7 0-2-15,0 1 1 16,-4-7-1-16,1 0-3 16,-1-4 2-16,4 1-23 15,0-3-12-15,3 0-28 16,1-4-12-16,3 4-74 15,3 0-66-15,1-4 83 16</inkml:trace>
  <inkml:trace contextRef="#ctx0" brushRef="#br0" timeOffset="94461.99">30448 3481 336 0,'7'10'126'0,"-7"-10"-98"0,21 9 17 0,-17-9-1 0,7 10-2 16,-1 2 4-16,8 20-10 15,-4-14-2-15,7 33-19 16,-3-8 0-16,-1 20 1 0,-3-22-8 16,-3 25-2-16,0-16-2 15,-8 13 2-15,1-10-5 16,-8 0-1-16,4-9-11 15,-3-6-5-15,-1-7-25 16,-3-6-9-16,0-6-18 16,-4-3-8-16,4-4-49 15,-3-9-20-15,-1 7 31 16</inkml:trace>
  <inkml:trace contextRef="#ctx0" brushRef="#br0" timeOffset="95930.3">25823 2406 176 0,'7'-6'66'0,"0"-4"-52"0,1 1 14 0,-5 9 3 16,1-10-1-16,-1 4 4 15,1 0-5-15,-4 3-3 16,0-3-14-16,0 6 3 0,0 0 5 16,0 0 0-16,0 0 3 15,0 0-2-15,0 0-1 16,0 6-4-16,-4 0 0 15,-3 7-3-15,-4 5 2 16,-6 4-8-16,-8 3-2 16,-10 13-1-16,-11-10 0 15,-3 13-5-15,-4 6 1 16,7 3 0-16,3-6 0 16,8-3 0-16,7 6 0 15,3-13-3-15,4-8 2 0,7-8-1 16,3 1 0-16,1-3-16 15,3-7-5-15,0-2-33 16,0-4-14-16,3-6-78 16</inkml:trace>
  <inkml:trace contextRef="#ctx0" brushRef="#br0" timeOffset="96220.68">25428 2296 288 0,'-3'-12'107'0,"10"12"-83"0,3 3 8 0,1 0 1 16,3 9-6-16,0 10 2 15,4 10-8-15,-1-4-2 16,1 13-11-16,0-7-3 0,-4 13 1 15,0 7-1-15,0 2 0 16,0 0-6-16,0-2 1 16,4-10-5-16,0-4 1 15,-4-5-49-15,0-10-21 16,0 3-76-16</inkml:trace>
  <inkml:trace contextRef="#ctx0" brushRef="#br0" timeOffset="96471.65">26173 2400 280 0,'0'-10'107'0,"7"10"-83"0,0 3 15 15,0 4 3-15,3-1-19 16,1 13-2-16,-4-4-11 15,0 14-4-15,0-4-3 16,-3 9-3-16,-4 10 3 0,-4 9-2 0,1 4-1 16,-4-1-6-16,-1-6-1 15,1-6-41-15,0-12-18 16,0 5-70 0</inkml:trace>
  <inkml:trace contextRef="#ctx0" brushRef="#br0" timeOffset="96667.5">25950 2638 272 0,'14'-3'101'0,"15"3"-78"0,24 0-2 0,-22 0-5 0,8 0-8 15,7-6 3-15,3-1-6 16,1 4-1-16,-1 0-2 15,-3 0-13-15,-11 3-4 0</inkml:trace>
  <inkml:trace contextRef="#ctx0" brushRef="#br0" timeOffset="97114.36">26797 2478 352 0,'0'-9'132'0,"4"9"-103"0,-4 0 3 0,0 0-4 16,0 0-17-16,0 0-3 15,-4 0-5-15,-3 0-3 16,-4 9 1-16,-3-9-4 0,0 9 2 16,4 1-1-16,-1-1 0 15,4 1 2-15,7-1 2 16,3 1-3-16,5-1 0 15,6 3-1-15,0-2 0 16,7 9 2-16,7-4 0 16,4 7-3-16,7 3 2 15,3 7 1-15,-10-10 2 16,-8 3-1-16,5 6-1 16,2 4 1-16,-13-7 1 15,-4-12 12-15,-7 9 8 16,-3-3 0-16,-11-4-1 0,3-2-7 15,-13 0-1-15,-15-4-4 16,0-5 0-16,0 2-5 16,1-3-3-16,2-12-3 15,1 3-1-15,0-3-38 16,3-4-15-16,4 1-18 16,0-7-5-16,3-3-67 15</inkml:trace>
  <inkml:trace contextRef="#ctx0" brushRef="#br0" timeOffset="97328.47">26801 2428 264 0,'-8'0'101'0,"19"0"-78"0,7-3 15 0,-4 3 2 16,14-10-20-16,14 4-6 15,-3 0-11-15,-7 3-2 16,10-7-1-16,-6 10 0 0,2 0 0 16,-6 0-40-16,3 0-15 15,-6 3-72 1</inkml:trace>
  <inkml:trace contextRef="#ctx0" brushRef="#br0" timeOffset="97673.95">27527 2600 316 0,'-28'10'121'0,"28"-10"-95"0,4 0 5 0,-4 0-6 16,10 0-13-16,1 0 1 16,13 3-6-16,-2 0 1 15,9 0-5-15,-2-3-4 0,6 0 0 16,-7 0 1-16,4 0 0 15,-7 0-55-15,-4 3-23 16,0 0-60 0</inkml:trace>
  <inkml:trace contextRef="#ctx0" brushRef="#br0" timeOffset="98149.82">28568 2497 244 0,'11'-19'90'0,"-11"19"-70"0,14-9 13 15,-11-1 1-15,1 7-3 0,-1-3 2 16,-3 6-7-16,0 0-2 15,-3 6-13-15,-1-3 0 0,-10 16 0 16,3-10-2-16,-13 17 0 16,3-11-3-16,-11 23 1 15,7-4-4-15,-7 10-2 16,8-6 0-16,-4 6 1 16,6-10-3-16,1 1-2 15,4-7-23-15,2-6-7 16,5-3-28-16,-1 0-9 0,1-4-62 15</inkml:trace>
  <inkml:trace contextRef="#ctx0" brushRef="#br0" timeOffset="98416.07">28268 2400 264 0,'-10'-16'101'0,"10"16"-78"0,3 9 15 16,-3-9 4-16,7 10-12 16,-3-4 0-16,3 10-6 15,0-1-3-15,7 14-11 0,-4-11-4 16,12 17-2-16,-5-10-2 0,11 28-2 16,-6-15 1-16,6 12-1 15,-7-12-31-15,0 3-14 16,-3-7-30-16,-1-9-11 15,-2 3-36 1</inkml:trace>
  <inkml:trace contextRef="#ctx0" brushRef="#br0" timeOffset="98712.38">28720 2638 264 0,'-7'-3'99'0,"7"3"-77"0,10 0 18 16,-10 0 2-16,11 0-9 16,-4 0-2-16,14-6-11 15,-3 6-5-15,17-4-8 16,-7 4-5-16,18 0-1 0,-11 0-1 15,4 0 0-15,-7 0-3 16,3 4 2-16,-3 2-34 16,0-6-17-16,-4 3-57 15,7 3-63 1,-7-6 54-16</inkml:trace>
  <inkml:trace contextRef="#ctx0" brushRef="#br0" timeOffset="99070.29">29055 2440 260 0,'-4'-9'96'0,"4"9"-75"0,4 6 8 16,-4-6-1-16,0 3-6 15,0-3 1-15,0 19 3 16,0-9 3-16,-4 18-15 16,1-9 1-16,-4 21-1 0,3-5-5 15,-6 18-3-15,3-15-3 16,-1 6-3-16,1-3 1 15,4-7-1-15,-1-9-18 16,11 3-8-16,0-12-46 16,8 3-21-16,-1-10-37 15</inkml:trace>
  <inkml:trace contextRef="#ctx0" brushRef="#br0" timeOffset="99608.44">29429 2440 304 0,'3'-9'112'0,"-3"9"-87"0,28-6 13 0,-20 6-1 16,9-10-9-16,-3 7-2 0,7-3-8 15,1 3-1-15,6 3-10 16,-7 0 9-16,7 6 4 0,-3 0 3 16,0 4 1-16,-4-4-2 15,-11 10 1-15,1-7-7 16,-15 4-1-16,4-4-9 16,-7 7-2-16,0-7-2 15,-3 1 1-15,3-1-4 16,0 0 0-16,0-2-1 15,3 5 0-15,1-2 2 16,3 5 0-16,0 1-3 16,3 6 2-16,1 0 1 15,6 9 2-15,-3-6-3 16,7 13-2-16,-3 0 4 16,3-4 1-16,-3-9 0 15,-4 3 1-15,0-3 0 0,-11-3 3 16,4-3-1-16,-10-3 0 15,-1-4-3-15,-10-2 1 16,3-1-4-16,-10 1 0 16,7-10 1-16,-11 3 0 15,4-3-25-15,0 6-8 16,3-6-34-16,4 3-15 16,3-3-104-1</inkml:trace>
  <inkml:trace contextRef="#ctx0" brushRef="#br0" timeOffset="100886.63">24871 2977 188 0,'-4'0'71'0,"8"0"-55"0,-1 0 9 0,-3 0 1 16,4 0 0-16,3 0 2 15,0 0 0-15,4 0 2 16,6-7-16-16,11 4 7 0,15-16 6 16,13-12-6-16,15-16 0 15,3-9-6-15,28-1-1 0,15-9-8 16,-5 10-2 0,15-13-2-16,-3-3 1 15,-18 15-53-15,-25 13-21 16,-25 13-76-16</inkml:trace>
  <inkml:trace contextRef="#ctx0" brushRef="#br0" timeOffset="101739.4">27510 2958 212 0,'-4'3'82'0,"8"-3"-64"0,3 0 9 0,0-3 0 0,7-3-1 15,3 2 4-15,8-2 1 16,10-10 3-16,8-5-18 15,20-20 8-15,25 0 4 0,8-6-9 16,13-3-1-16,22-4-10 16,-29 11-5-16,-24 8-2 15,31-18 1-15,-24 9-25 16,6-3-12-16,-17 9-57 16,-14 7-24-16,-7 6-7 15</inkml:trace>
  <inkml:trace contextRef="#ctx0" brushRef="#br0" timeOffset="102788.99">24913 6291 280 0,'-35'-3'104'0,"24"0"-81"0,1 3 12 0,10 0-2 16,0 0-16-16,3 0-2 16,4 0 2-16,7 3 1 15,11 0-9-15,17-3 8 0,18-3 3 16,7-4-6-16,8 1-3 16,-1 3-4-16,3 3-2 15,1 0-3-15,-8 3-2 0,-13 0-24 16,-11 4-11-16,-11 2-31 15,-14 0-13-15,-14-5-57 16</inkml:trace>
  <inkml:trace contextRef="#ctx0" brushRef="#br0" timeOffset="103016.27">25171 6513 280 0,'-21'4'104'0,"28"-8"-81"0,7 4 9 16,0-3 1-16,7 0-10 0,11-3-1 16,7-3-10-16,6-4-5 15,8 10-4 1,4-3-3-16,-1 2 1 0,-3 4-1 0,-3 0 0 16,-5 4-29-16,-2-4-10 15,-4 0-45-15,6 0-16 16,8 0-5-1</inkml:trace>
  <inkml:trace contextRef="#ctx0" brushRef="#br0" timeOffset="104036.52">29630 5062 332 0,'-4'-13'126'0,"4"7"-98"0,-3-3 6 0,-1 9-4 15,-3-4-10-15,-7-2 0 0,-7 3-5 16,-14-3 1-16,-15 6-9 15,11 0 0-15,-28 9 3 0,0 7-4 16,-10-4-1-16,-4 13-5 16,-1 4-2-16,12 5 3 15,13-6 1-15,12 1-3 16,6-1-1-16,14-3-2 16,15 0 3-16,17-6 0 15,21 6 3-15,18-3-3 16,3-3-2-16,8 3 2 15,2-4 2-15,9 1 0 16,-1 9-1-16,0 4 1 16,-7 9-1-16,-8 2 0 15,-9 14 0-15,-8-7 0 16,-7 6 0-16,-10-5 2 0,-7-4 3 16,-8 0 2-16,-10 0 3 15,-14-7 4-15,-18 4 1 16,-10-6-4-16,-4-7-1 15,-4-6-4-15,-6-6-1 16,-8-6-3-16,-6-4-2 16,6-3 1-16,11-6-1 15,11-3 0-15,3-3 2 16,18-6-3-16,10-10 0 16,14-7 1-16,22-2 0 15,24-7-3-15,15-6 2 16,6-6-1-16,18-19 0 0,22-3 2 15,-22 19 2-15,-14 9-3 16,35-22 0 0,-21 16 1-16,22-38 2 0,-22 19-1 15,-11-6 2-15,-17 15-2 16,-28 4 2-16,-4 9 0 16,-42 3 1-16,3 13-9 15,-24 9-4-15,7 3-22 16,-15 6-10-16,8 4-33 15,7 3-14-15,3 6-72 16</inkml:trace>
  <inkml:trace contextRef="#ctx0" brushRef="#br0" timeOffset="104967.05">26420 6855 160 0,'-8'0'63'0,"16"0"-49"0,9-9 16 0,-3 9 5 0,7-3-6 16,11-4-2-16,3 7 0 16,4-9 2-16,0 9-15 15,0 0 3-15,3 0 3 0,11 0 2 16,14 0 2-16,18 0 0 16,10-3 0-16,36-7-5 15,20-2-1-15,40-4-4 16,17-3 1-16,39-3-10 15,21-3-3-15,7 3-2 16,36-3 2-16,20-3 1 16,-13 0 1-16,-4 12-2 15,-57 1-2-15,-63 5-2 16,78-2-1-16,-75 2 2 0,43-2 0 16,-63 2 3-16,20-2 1 15,-45 2-4-15,0-2 1 16,-36 2 0-16,1 1 0 15,-26 0 2-15,-3 5 1 16,-17-2-28-16,-8 3-10 16,-10-3-10-16,-7 6-2 15,-7-3-14-15,-7-4-4 16,-4 7-53 0</inkml:trace>
  <inkml:trace contextRef="#ctx0" brushRef="#br0" timeOffset="105899.77">26779 7012 220 0,'-7'-6'82'0,"7"3"-64"0,0-1 13 0,0 4 1 15,0 0-4-15,0 0 3 16,4 4-2-16,-1 5 2 16,-3 10-17-16,-3 12 3 0,-4 13 1 15,-7 6-4-15,-4 7 2 16,0 9-7-16,-3 21-3 15,0 11-3-15,7-8 0 16,3-8-2-16,8 12 2 16,6 0-4-16,8-6 0 15,3-10 1-15,0-12 0 16,0-13 0-16,0 1 0 0,-3-17-11 16,0-8-3-1,-1-7-24-15,-3-10-8 16,0-6-18-16,-3-3-5 0,3-12-49 15</inkml:trace>
  <inkml:trace contextRef="#ctx0" brushRef="#br0" timeOffset="106259.13">27203 7288 244 0,'10'-16'90'0,"-3"10"-70"0,0 0 4 0,-7 6-3 15,0 0 0-15,4 6 2 16,-4 7-6-16,-4 5 0 15,-3 7-10-15,0 7-2 0,-7 12 1 16,-3 6-3-16,-5 3 0 16,-2 7-3-16,-5-7-1 15,5-3 1-15,-1-6 0 0,0-3-3 16,4-7 0-16,7-2-25 16,4-7-11-1,-1-6-40-15,4-4-17 0</inkml:trace>
  <inkml:trace contextRef="#ctx0" brushRef="#br0" timeOffset="106530.45">26928 7335 260 0,'-8'-3'99'0,"12"3"-77"0,7 3 7 0,-1 0-3 16,4 3-5-16,4 7 2 16,3 6-7-16,4 12 1 15,-1 10-10-15,1 12-2 0,0 0-1 16,-4-2-5-16,-3-1 1 16,-1-3 0-16,1-6 2 15,-4-4-23-15,0-5-8 16,0-4-37-16,0-9-13 15,1-1-33 1</inkml:trace>
  <inkml:trace contextRef="#ctx0" brushRef="#br0" timeOffset="106754.22">27407 7335 232 0,'4'-6'88'0,"3"6"-69"0,7 6 17 16,-7-3 3-16,4 3-10 16,3 7-2-16,3 6-13 15,-2 12-6-15,-1 10-5 16,-4 9-3-16,-3 3 3 0,0-6-4 16,-3 4 0-16,-4-8-34 15,0-5-17-15,0-7-75 16</inkml:trace>
  <inkml:trace contextRef="#ctx0" brushRef="#br0" timeOffset="107011.81">27301 7529 212 0,'-7'7'79'0,"11"-4"-61"0,3 0 12 0,0-3 2 16,11-3-6-16,6-4-1 15,12-2-5-15,10-3 0 0,3 2-11 16,0 7-3-16,-3-3-2 0,-3 3-2 16,-8 3 1-16,-7 0-35 15,-3 0-13-15,-4 0-79 16</inkml:trace>
  <inkml:trace contextRef="#ctx0" brushRef="#br0" timeOffset="107564.84">27838 7260 228 0,'-14'3'85'0,"14"-6"-66"0,3 3 14 0,4 0 4 16,4 0-12-16,6 0-3 15,12 0-1-15,6 0-1 16,4 0-11-16,0 3 10 0,-1 0 7 16,-6 3-3-16,-7 4 1 15,-8 2-4-15,-6 1-3 16,-11-1-5-16,-4 1-2 15,1-7-6-15,-8 10-3 16,4-7-3-16,0 1 1 16,4 2-1-16,3-6 0 15,0 1 0-15,3 2 0 16,4 0 2-16,0 4 2 0,0 6-3 16,4 6 0-1,3 3 1-15,0 7 0 16,4-1 0-16,-1 4 0 0,1-4 0 15,0 1 0-15,-4-4 0 16,-4-6 0-16,-2 3 0 16,-5-3 2-16,-3-3-1 15,-3-3 2-15,-8 0 0 16,0-6 1-16,-3 2-5 16,-3-5 1-16,-8-7 0 15,0 6 0-15,-3-9 0 16,0 6 2-16,0-6-3 15,-1 0-2-15,5-6-25 16,2 6-9-16,5-3-23 0,3-3-10 16,7-4-75-1</inkml:trace>
  <inkml:trace contextRef="#ctx0" brushRef="#br0" timeOffset="107866.75">28310 7028 280 0,'11'-7'104'0,"10"17"-81"0,14 15 14 0,-17-13 1 0,10 14-5 16,8 5 3-16,-1 7-14 15,-3 2-5-15,-4 7-10 16,-11 10-3-16,-6 2 2 0,-7 17-3 15,-11-11-2-15,-11-2 2 16,-7-6 0-16,-7-10-4 16,4-7 1-16,0-5-7 15,7-7-3-15,3-6-32 16,8-6-15-16,6-4-8 16,4-2-1-16,11-4-51 15</inkml:trace>
  <inkml:trace contextRef="#ctx0" brushRef="#br0" timeOffset="108208.73">29132 6930 288 0,'4'-9'107'0,"-1"6"-83"0,-3 0 8 0,0 3 1 15,0 0-15-15,-7 0 0 0,-3 6-6 16,-11 16 0-16,-18 22-7 16,-11 19 4-16,-2 9 1 0,2 6-3 15,1 13-2-15,13 9-2 16,8-9-3-16,11-3-2 15,10-13 1-15,10-12 1 16,15-10 0-16,6-2-18 16,5-14-8-16,6-9-37 15,0-9-17-15,-3-3-49 16</inkml:trace>
  <inkml:trace contextRef="#ctx0" brushRef="#br0" timeOffset="108541.55">29616 7122 264 0,'10'-35'101'0,"-6"32"-78"0,-4-3-7 16,-4 15 33-16,-3 10-19 16,-7 16-7-16,-11 2-4 15,-6 4-12-15,-8 3 2 0,-3 6 2 16,-1 10-4-16,4 5-2 16,4-5-2-16,7-7-3 0,3-6-2 15,4-9 1-15,3 0-34 16,8-13-15-16,3-7-69 15,7-11-55 1,3-7 65-16</inkml:trace>
  <inkml:trace contextRef="#ctx0" brushRef="#br0" timeOffset="108762.03">29344 7112 312 0,'-7'13'118'0,"11"9"-92"0,3 12 8 0,0-18-3 16,3 6-13-16,4 6 0 16,0 4-2-16,4 5-1 15,0 4-7-15,-1 22-5 0,-3-1-2 16,-3 1-1-16,0-10 2 16,-4 1-41-16,0-10-16 15,-4-10-78 1,1-3-56-16,-1-2 79 15</inkml:trace>
  <inkml:trace contextRef="#ctx0" brushRef="#br0" timeOffset="109018.34">29866 7131 300 0,'-3'-16'112'0,"10"23"-87"0,7-4 20 15,-4 6 1-15,5 4-15 16,2 3-6-16,1 5-10 16,-4 8-2-16,0-1-8 15,-7 10-3-15,0 2-1 0,-3 7-1 16,-4 10 2-16,-4-1-32 16,1-3-12-16,-4-5-23 15,-1-11-8-15,-2-2-35 16,3-10-40-1,0-10 56-15</inkml:trace>
  <inkml:trace contextRef="#ctx0" brushRef="#br0" timeOffset="109206.1">29729 7357 252 0,'7'-3'96'0,"3"-3"-75"0,11 6 1 0,-3 0-3 16,10 0-15-16,8 6-2 15,6-3-4-15,0-3 0 16,1 6 2-16,-5-3 0 0,-2-3 0 16,-5 0-11-16,-2 0-3 15,2 0-97 1</inkml:trace>
  <inkml:trace contextRef="#ctx0" brushRef="#br0" timeOffset="109663.58">30395 7191 356 0,'-7'-3'134'0,"4"-1"-104"0,-1 4 7 15,4 0-5-15,0 0-16 16,0 0-2-16,0 4-4 16,-7 2 1-16,-3 0-6 15,-8 4-7-15,-7-1-2 0,1 3 2 16,2-2 1-16,1 6 1 15,7-7 0-15,4 4-3 16,6-4 0-16,8 0 2 16,10 1 0-16,7-1-2 15,4 1 2-15,3-1 1 16,3 0 0-16,1 1 0 0,-4-1 2 16,1 4-3-16,-5 2 0 15,1 1 1-15,-4 3 2 16,-3 3-3-16,0 0 0 15,-4 0 1-15,-4 6 2 16,-3-3-1-16,-3 0 2 16,-4-3-2-16,-4-6-1 15,-3 3 7-15,-3-1 5 16,-8-8-4-16,-3-1 0 16,-4-6-4-16,-3-3-3 15,0-3-9-15,-1-3-3 0,1-3-40 16,7-4-17-16,0-6-38 15,10 7-13 1,8-4 3 0</inkml:trace>
  <inkml:trace contextRef="#ctx0" brushRef="#br0" timeOffset="109873.02">30307 7203 316 0,'4'-6'118'0,"10"0"-92"0,10-4 6 16,-6 4-4-16,7-3-16 16,3-4-2-16,4 1-6 0,0 2-3 15,-4 4 0-15,-4 3-1 0,-2 3 0 16,-1 3-5-16,-4 9 1 16,-2 1-44-16,-5 0-21 15,4-1-66 1</inkml:trace>
  <inkml:trace contextRef="#ctx0" brushRef="#br0" timeOffset="110187.19">30699 6846 316 0,'10'0'121'0,"-10"0"-95"0,25 19 9 16,-21-19-1-16,13 12-2 16,-3-2 5-16,11 27 0 15,-4-9-1-15,4 32-19 16,-4-13-6-16,4 19 0 0,-4-13-5 16,0 29-1-16,-3-20-2 15,-8 14 0-15,1-17-4 16,-8-5-2-16,1-4-29 15,-4-13-12-15,0 1-19 16,-7-10-6-16,3-6-20 16,1-6-7-16,-1-4-21 15</inkml:trace>
  <inkml:trace contextRef="#ctx0" brushRef="#br0" timeOffset="111273.63">31281 6846 244 0,'3'-10'90'0,"-3"7"-70"0,-3-3 6 0,3 6-1 15,-4 6-3-15,-6-3 2 16,-4 13 0-16,-8 6 0 15,-2 16-13-15,3 12 0 0,-1 16 2 0,8-7-5 16,4 7 0 0,6-6-4-16,4 2-3 15,7 1-3-15,4 3-1 0,3-6 2 16,4-4 0 0,3-6-4-16,-4-12 1 0,1-4-25 15,0-9-8-15,-1-9-19 16,1-7-7-16,3-12-50 15</inkml:trace>
  <inkml:trace contextRef="#ctx0" brushRef="#br0" timeOffset="111574.9">31676 6971 244 0,'11'-19'93'0,"-11"19"-72"0,17-9 16 0,-13 6 4 15,-1 0-13-15,1 0-1 16,-4 9-10-16,-11 16-2 16,-6 15-9-16,-5 10-4 0,-2 4-1 15,-1 5 1-15,0-6 1 16,1-6-1-16,-1-3-2 15,-3 0 1-15,3-4-1 16,0 1-14-16,4-7-3 16,3-6-31-16,4-12-14 0,7 3-64 31</inkml:trace>
  <inkml:trace contextRef="#ctx0" brushRef="#br0" timeOffset="111811.98">31443 6937 252 0,'-10'3'93'0,"13"3"-72"0,1 10 11 16,-1-7 3-16,4 10-12 0,4 9-1 16,3 7-7-16,3 6 1 15,1-1-9-15,3 1-2 0,0-3 1 16,4-1-5-16,3 1-3 15,1-7 1-15,-1-2 2 16,0-4-44-16,-3 0-18 16,-4-10-71-1</inkml:trace>
  <inkml:trace contextRef="#ctx0" brushRef="#br0" timeOffset="112004.54">31690 7297 260 0,'4'0'96'0,"10"0"-75"0,10 3 3 0,-6-3-4 0,10 0-11 16,4 4-3-16,3-1-3 16,1 0-3-16,-5 0 1 15,1-3-19-15,-7 3-8 0,-4 0-90 16</inkml:trace>
  <inkml:trace contextRef="#ctx0" brushRef="#br0" timeOffset="112536.18">32046 7015 260 0,'-3'-6'99'0,"6"3"-77"0,4 0 7 0,0-1-3 16,4-5-3-16,7 6 3 16,6-3-1-16,8 6 0 15,-4 0-14-15,-3 0 4 0,7 6 5 16,-8-3-2-16,-2 13 1 16,-5-4-1-16,-13 7-2 15,-15 9-8-15,-6-6-3 16,-5 3-3-16,1-3 1 15,4-3-4-15,3-3-2 16,6-4 2-16,5 4 2 16,3 0-2-16,7-1 0 15,7-2 1-15,4 9 0 16,3 0 0-16,4 0 0 0,-1 0 0 16,5-3 0-1,-1 9-3-15,-4 0 2 16,-2-3 1-16,-5 0 0 0,-3 0 0 15,-7-3 0-15,-3 3 4 16,-4-6 2-16,-4-3 2 16,-6-4 0-16,-8-2-4 15,-7-7-3-15,-6-3 0 16,-5 0-1-16,-2-3-3 16,-1 0 2-16,4-1-26 15,6 1-11-15,5 0-12 16,2 0-2-16,8 3-16 0,4 0-7 15,6 0-47 1</inkml:trace>
  <inkml:trace contextRef="#ctx0" brushRef="#br0" timeOffset="112849.67">32403 6811 324 0,'14'3'123'0,"-14"-3"-95"0,24 22 11 0,-16-15-1 0,6 5-6 16,0 4 3-16,7 22-8 16,11 24-2-16,-4 13-14 15,-7-6-7-15,-7 4 0 0,-7-1-3 16,-10 6-1-16,-8 0 1 15,1-12 1-15,-5-3-3 16,1-16 0-16,4-12-26 16,-1-1-9-16,4-12-26 15,0-3-9-15,0-7-39 16,0-5-15-16,-4-7 20 16</inkml:trace>
  <inkml:trace contextRef="#ctx0" brushRef="#br0" timeOffset="114067">26067 5034 280 0,'21'-38'104'0,"-7"32"-81"0,7-1 1 0,-10 7-7 16,3 3-1-16,-4 7 2 15,-2 18 4-15,-5 41 1 16,-6 16-12 0,-8 28-2-16,-7 31-2 0,1 22-3 0,-1 28-1 15,4 32-3-15,3 0-1 16,1 28 1-16,-1-13 2 16,-6 13 1-16,-8-28 1 15,-7 16-2-15,-3-26-2 16,-4-28 1-16,4 0-1 15,3-22 0-15,4-31 2 16,7-25 1-16,3-22 1 16,4-19-2-16,3-13-2 15,8-15 1-15,-1-10 1 0,4-9-1 16,4-12 2 0,3-1-4-16,3-9 0 15,4 6-1-15,4-6 0 16,7-6 2-16,10 6 0 0,14 0 0 15,15 0 2-15,7 0-3 16,10 0 0-16,32-3 1 16,17-3 0-16,22 2 2 15,24-5 3-15,32 0-4 16,22-10-3-16,98-16 3 16,32-9 1-16,24-15 4 15,32-4 3-15,36 13 5 16,17 6 1-16,11 10-8 15,3 8-4-15,-17 17-5 16,-22 6 1-16,-38 6-52 0,-25 6-22 16,-21 10-88-1</inkml:trace>
  <inkml:trace contextRef="#ctx0" brushRef="#br0" timeOffset="114965.7">26254 4754 228 0,'-14'7'85'0,"10"-4"-66"0,1 6-1 16,6-2-3-16,1-4-5 16,3 6 4-16,3-3-3 15,1-3 1-15,6 4-7 16,8-4 4-16,10 0 1 0,15-3 1 15,6 0 3-15,4 0-3 16,4 3 1-16,6 0-3 16,19 4 0-16,13-4 1 0,7 0 4 15,25-3-4 1,18-6 2-16,17-1-7 16,22-12-1-16,27 1 2 15,12-11 1-15,34 1-3 0,4-6-3 16,18-1-3-16,35 7 1 15,0 3 3-15,4 3 1 16,21 6-4-16,6 7-1 16,-13 0-13-16,-14 9-2 15,-1 3-120 1,-31 9-68-16,-39 7 87 16</inkml:trace>
  <inkml:trace contextRef="#ctx0" brushRef="#br0" timeOffset="119169.68">31948 4494 160 0,'-4'0'63'0,"8"0"-49"0,-4 0 9 0,0 0 1 15,0 0-3-15,0 0-1 16,3 0 1-16,-3 0-1 0,7 0-11 16,-3 0-1-16,3 0 2 15,-4 6-2-15,1-2 1 0,3 5-3 16,0-3 1-16,0 4-4 16,0-1 0-16,4-6 3 15,-1 7 1-15,1-7 1 16,3-3 2-16,0 0-3 15,0-3-2-15,-3 3-2 16,10-3 0-16,7-4-2 16,-3 7 2-16,-4 0-4 15,7 0 0-15,-3 0 1 16,10 0 2-16,-7 0-3 16,8 0-2-16,-8 0 4 15,11 0 3-15,-8 0-1 16,8 0 0-16,-7 0-1 15,10 7-2-15,-6-4 1 0,6 0 1 16,-7 0-3-16,8 3 0 16,2 0 1-16,-6 1 2 15,-4-1-3-15,-13 0 0 16,-5-3 1-16,1 1 2 16,3 2-3-16,-3 0 0 15,-1-3 1-15,-6 0 2 16,-4 0-3-16,4 1-2 15,-1-1 4-15,-3 0 1 16,0-3-3-16,-3 3 1 16,-1-3 0-16,1 9 2 15,-1-9 3-15,1 0 2 0,-4 0-3 16,0 0-1-16,0 0 1 16,0 0 0-16,3 7 0 15,-3-4 0-15,0-3-2 16,0 9 1-16,0-2 0 15,0 2 3-15,0 3-3 16,0 4 0-16,0 6-1 16,0 3-2-16,-3 0 3 15,3 10 0-15,0-1-1 16,0 1 1-16,0 2 0 16,3 7 1-16,1 6 2 15,-1 4 1-15,5 2 1 0,2 4 2 16,4-4-3-16,4-6 1 15,0 7-5-15,-1 2 0 16,4 7-3-16,-3 3-1 16,0 0 1-16,-4-6 2 15,-4-4 1-15,-3-5 1 16,0-1 0-16,-3 7 2 16,-1 2-1-16,1 4 0 15,0-3-1-15,-1-7 2 16,1-5-3-16,-4 2 0 15,0-6-3-15,0 3-3 16,-4 6 4-16,1 7 1 16,-5 3 0-16,1-6-2 15,0 5 3-15,0-8 0 0,-3-1-1 16,-1-2 1-16,4 11-2 16,-4 1-1-16,1 0 5 15,-1-6 1-15,4-4 0 16,0-3-1-16,0-6-3 15,0 7 1-15,0-1-2 16,0 7 2-16,3-4-2 16,-3 1 2-16,4 2-4 15,-1-6 0-15,1-2 1 16,-4-4 0-16,0 0 0 16,0 0 2-16,0-3-1 15,-4 6 2-15,0-6-2 0,1-4-1 16,-1-2 1-16,4-3-1 15,0-4 0-15,0 0 0 16,4-6 0 0,-1-3 0-16,1 0 0 0,-1-3 2 15,0 0-1-15,1-3 2 16,-1-4-2-16,-3 7-1 16,4-7-2-16,-1 1 1 15,1-4 3-15,-1 1 1 16,1-4-4-16,3 0-1 15,0-3 1-15,-4 1 0 16,4-1 3-16,0 0 1 0,0-3-1 16,0 0 1-16,0 0-4 15,0 3 0-15,0 0 1 16,0 0 0-16,0-3-3 16,0 3 2-16,0-3 3 15,0 0 1-15,0 0-1 16,0 0-2-16,0 0 1 15,0 0 1-15,0 0-1 16,0 0-1-16,0 0 1 16,0 0-1-16,0 0 0 15,0 0 0-15,0 0 0 16,0 0 2-16,0 0-3 16,0-3 0-16,-3 0 3 15,-4 0 1-15,-4 0-4 16,-7 3 1-16,-3 0-2 15,-3 0 0-15,-5 3 2 0,1-3 2 16,-4 3-1-16,1-3-1 16,2 0 3-16,-2 0 0 15,-1-3-1-15,0 0 1 16,0 0-4-16,1 0-2 16,2-1 2-16,1 4 0 15,3 0-2-15,4 0 2 16,4 0-10-16,-1 0-5 15,0 0-50-15,4 0-21 16,4 0-92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5.6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Sums and Differences of Rational Expressions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66466" y="761314"/>
                <a:ext cx="2806409" cy="10518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66" y="761314"/>
                <a:ext cx="2806409" cy="1051826"/>
              </a:xfrm>
              <a:prstGeom prst="rect">
                <a:avLst/>
              </a:prstGeom>
              <a:blipFill>
                <a:blip r:embed="rId2"/>
                <a:stretch>
                  <a:fillRect r="-217" b="-6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52B42C9-D908-4E01-BE51-79452E3BB203}"/>
                  </a:ext>
                </a:extLst>
              </p14:cNvPr>
              <p14:cNvContentPartPr/>
              <p14:nvPr/>
            </p14:nvContentPartPr>
            <p14:xfrm>
              <a:off x="389880" y="38880"/>
              <a:ext cx="11028960" cy="5184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52B42C9-D908-4E01-BE51-79452E3BB20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0520" y="29520"/>
                <a:ext cx="11047680" cy="520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87723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66466" y="761314"/>
                <a:ext cx="4552785" cy="10500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−9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+8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+15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66" y="761314"/>
                <a:ext cx="4552785" cy="1050031"/>
              </a:xfrm>
              <a:prstGeom prst="rect">
                <a:avLst/>
              </a:prstGeom>
              <a:blipFill>
                <a:blip r:embed="rId2"/>
                <a:stretch>
                  <a:fillRect b="-5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1A62837-A9FC-48C4-9C50-BD6BC0B108A2}"/>
                  </a:ext>
                </a:extLst>
              </p14:cNvPr>
              <p14:cNvContentPartPr/>
              <p14:nvPr/>
            </p14:nvContentPartPr>
            <p14:xfrm>
              <a:off x="200520" y="265680"/>
              <a:ext cx="11758320" cy="47084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1A62837-A9FC-48C4-9C50-BD6BC0B108A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1160" y="256320"/>
                <a:ext cx="11777040" cy="472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82607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68327" y="859746"/>
                <a:ext cx="3130857" cy="1052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27" y="859746"/>
                <a:ext cx="3130857" cy="1052276"/>
              </a:xfrm>
              <a:prstGeom prst="rect">
                <a:avLst/>
              </a:prstGeom>
              <a:blipFill>
                <a:blip r:embed="rId2"/>
                <a:stretch>
                  <a:fillRect r="-390" b="-5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8F6D0CD-1EF9-466C-B2DC-B0541CF2FDA3}"/>
                  </a:ext>
                </a:extLst>
              </p14:cNvPr>
              <p14:cNvContentPartPr/>
              <p14:nvPr/>
            </p14:nvContentPartPr>
            <p14:xfrm>
              <a:off x="200520" y="232920"/>
              <a:ext cx="10272240" cy="3898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8F6D0CD-1EF9-466C-B2DC-B0541CF2FDA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1160" y="223560"/>
                <a:ext cx="10290960" cy="391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3917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68327" y="859746"/>
                <a:ext cx="6247864" cy="13861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27" y="859746"/>
                <a:ext cx="6247864" cy="1386149"/>
              </a:xfrm>
              <a:prstGeom prst="rect">
                <a:avLst/>
              </a:prstGeom>
              <a:blipFill>
                <a:blip r:embed="rId2"/>
                <a:stretch>
                  <a:fillRect b="-6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EBF6CDB-3394-414E-B090-347C0CB65A92}"/>
                  </a:ext>
                </a:extLst>
              </p14:cNvPr>
              <p14:cNvContentPartPr/>
              <p14:nvPr/>
            </p14:nvContentPartPr>
            <p14:xfrm>
              <a:off x="279360" y="194400"/>
              <a:ext cx="11192760" cy="4709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EBF6CDB-3394-414E-B090-347C0CB65A9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0000" y="185040"/>
                <a:ext cx="11211480" cy="472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28861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3873"/>
            <a:ext cx="121920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 for Adding and Subtraction Fractions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523FB8-6B1E-443B-A835-FDA0B4DCBE5B}"/>
              </a:ext>
            </a:extLst>
          </p:cNvPr>
          <p:cNvSpPr txBox="1"/>
          <p:nvPr/>
        </p:nvSpPr>
        <p:spPr>
          <a:xfrm>
            <a:off x="0" y="1055631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Least Common Denominator (LCD)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fractions. (The least common multiple (LCM) of the Denominators)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 startAt="2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 each  fraction as an equivalent fraction with the LCD as the denominator.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 startAt="3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or Subtract and then Simplify the result.</a:t>
            </a:r>
          </a:p>
        </p:txBody>
      </p:sp>
    </p:spTree>
    <p:extLst>
      <p:ext uri="{BB962C8B-B14F-4D97-AF65-F5344CB8AC3E}">
        <p14:creationId xmlns:p14="http://schemas.microsoft.com/office/powerpoint/2010/main" val="161639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72363" y="977899"/>
                <a:ext cx="2410852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63" y="977899"/>
                <a:ext cx="2410852" cy="1272080"/>
              </a:xfrm>
              <a:prstGeom prst="rect">
                <a:avLst/>
              </a:prstGeom>
              <a:blipFill>
                <a:blip r:embed="rId2"/>
                <a:stretch>
                  <a:fillRect r="-253" b="-6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1A6F37D0-3792-41A7-B5CF-A011169E740C}"/>
              </a:ext>
            </a:extLst>
          </p:cNvPr>
          <p:cNvSpPr txBox="1"/>
          <p:nvPr/>
        </p:nvSpPr>
        <p:spPr>
          <a:xfrm>
            <a:off x="5287017" y="977899"/>
            <a:ext cx="66326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Least Common Denominator (LCD)</a:t>
            </a:r>
          </a:p>
          <a:p>
            <a:pPr algn="ctr"/>
            <a:endParaRPr lang="en-US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LCD is the Same as LCM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All Variables and the Biggest Exponent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CE597B1-9EAC-4395-89F6-AA8D7DB4C614}"/>
              </a:ext>
            </a:extLst>
          </p:cNvPr>
          <p:cNvCxnSpPr>
            <a:cxnSpLocks/>
          </p:cNvCxnSpPr>
          <p:nvPr/>
        </p:nvCxnSpPr>
        <p:spPr>
          <a:xfrm flipV="1">
            <a:off x="5287017" y="733774"/>
            <a:ext cx="0" cy="564126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DEBC0D1-9A41-4215-9917-96F6B36DFF9A}"/>
                  </a:ext>
                </a:extLst>
              </p14:cNvPr>
              <p14:cNvContentPartPr/>
              <p14:nvPr/>
            </p14:nvContentPartPr>
            <p14:xfrm>
              <a:off x="363240" y="526320"/>
              <a:ext cx="9792000" cy="46771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DEBC0D1-9A41-4215-9917-96F6B36DFF9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3880" y="516960"/>
                <a:ext cx="9810720" cy="469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72363" y="977899"/>
                <a:ext cx="3036024" cy="12858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63" y="977899"/>
                <a:ext cx="3036024" cy="1285865"/>
              </a:xfrm>
              <a:prstGeom prst="rect">
                <a:avLst/>
              </a:prstGeom>
              <a:blipFill>
                <a:blip r:embed="rId2"/>
                <a:stretch>
                  <a:fillRect r="-201" b="-61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CE597B1-9EAC-4395-89F6-AA8D7DB4C614}"/>
              </a:ext>
            </a:extLst>
          </p:cNvPr>
          <p:cNvCxnSpPr>
            <a:cxnSpLocks/>
          </p:cNvCxnSpPr>
          <p:nvPr/>
        </p:nvCxnSpPr>
        <p:spPr>
          <a:xfrm flipV="1">
            <a:off x="5287017" y="733774"/>
            <a:ext cx="0" cy="564126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0890DD2-3579-4653-89B8-2D00E10C557A}"/>
                  </a:ext>
                </a:extLst>
              </p:cNvPr>
              <p:cNvSpPr txBox="1"/>
              <p:nvPr/>
            </p:nvSpPr>
            <p:spPr>
              <a:xfrm>
                <a:off x="5386972" y="977898"/>
                <a:ext cx="2080891" cy="12858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0890DD2-3579-4653-89B8-2D00E10C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972" y="977898"/>
                <a:ext cx="2080891" cy="1285865"/>
              </a:xfrm>
              <a:prstGeom prst="rect">
                <a:avLst/>
              </a:prstGeom>
              <a:blipFill>
                <a:blip r:embed="rId3"/>
                <a:stretch>
                  <a:fillRect r="-293" b="-61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F8A7732-B56C-465B-8A19-BBB979F23C4F}"/>
                  </a:ext>
                </a:extLst>
              </p14:cNvPr>
              <p14:cNvContentPartPr/>
              <p14:nvPr/>
            </p14:nvContentPartPr>
            <p14:xfrm>
              <a:off x="251640" y="131400"/>
              <a:ext cx="11424960" cy="5465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F8A7732-B56C-465B-8A19-BBB979F23C4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2280" y="122040"/>
                <a:ext cx="11443680" cy="548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97888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3904339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𝑎𝑏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3904339" cy="1272080"/>
              </a:xfrm>
              <a:prstGeom prst="rect">
                <a:avLst/>
              </a:prstGeom>
              <a:blipFill>
                <a:blip r:embed="rId2"/>
                <a:stretch>
                  <a:fillRect b="-6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EBA63D9-68E4-4449-8FC4-7D0A3DCB49D9}"/>
                  </a:ext>
                </a:extLst>
              </p14:cNvPr>
              <p14:cNvContentPartPr/>
              <p14:nvPr/>
            </p14:nvContentPartPr>
            <p14:xfrm>
              <a:off x="275760" y="121320"/>
              <a:ext cx="11915280" cy="2236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EBA63D9-68E4-4449-8FC4-7D0A3DCB49D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6400" y="111960"/>
                <a:ext cx="11934000" cy="225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2042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2716641" cy="14015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2716641" cy="1401538"/>
              </a:xfrm>
              <a:prstGeom prst="rect">
                <a:avLst/>
              </a:prstGeom>
              <a:blipFill>
                <a:blip r:embed="rId2"/>
                <a:stretch>
                  <a:fillRect r="-448" b="-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D2BD5DC-4DEB-48DF-B6AD-BD49E28FC58C}"/>
                  </a:ext>
                </a:extLst>
              </p14:cNvPr>
              <p14:cNvContentPartPr/>
              <p14:nvPr/>
            </p14:nvContentPartPr>
            <p14:xfrm>
              <a:off x="378360" y="64800"/>
              <a:ext cx="11547360" cy="3791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D2BD5DC-4DEB-48DF-B6AD-BD49E28FC58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9000" y="55440"/>
                <a:ext cx="11566080" cy="381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13018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3426644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3426644" cy="1272080"/>
              </a:xfrm>
              <a:prstGeom prst="rect">
                <a:avLst/>
              </a:prstGeom>
              <a:blipFill>
                <a:blip r:embed="rId2"/>
                <a:stretch>
                  <a:fillRect r="-178" b="-6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C0281BE-0BE2-4D55-8DE3-03991C1C883F}"/>
                  </a:ext>
                </a:extLst>
              </p14:cNvPr>
              <p14:cNvContentPartPr/>
              <p14:nvPr/>
            </p14:nvContentPartPr>
            <p14:xfrm>
              <a:off x="619920" y="90720"/>
              <a:ext cx="10747080" cy="3786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C0281BE-0BE2-4D55-8DE3-03991C1C883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0560" y="81360"/>
                <a:ext cx="10765800" cy="380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08333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3195362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3195362" cy="1272080"/>
              </a:xfrm>
              <a:prstGeom prst="rect">
                <a:avLst/>
              </a:prstGeom>
              <a:blipFill>
                <a:blip r:embed="rId2"/>
                <a:stretch>
                  <a:fillRect r="-191" b="-6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AE12F43-E52B-4006-B784-59D06FA4EEAF}"/>
                  </a:ext>
                </a:extLst>
              </p14:cNvPr>
              <p14:cNvContentPartPr/>
              <p14:nvPr/>
            </p14:nvContentPartPr>
            <p14:xfrm>
              <a:off x="275760" y="80640"/>
              <a:ext cx="7714080" cy="27712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AE12F43-E52B-4006-B784-59D06FA4EEA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6400" y="71280"/>
                <a:ext cx="7732800" cy="279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03513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97288" y="833233"/>
                <a:ext cx="380443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88" y="833233"/>
                <a:ext cx="3804439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43885A0-A79F-447C-88A2-290411FD422D}"/>
                  </a:ext>
                </a:extLst>
              </p14:cNvPr>
              <p14:cNvContentPartPr/>
              <p14:nvPr/>
            </p14:nvContentPartPr>
            <p14:xfrm>
              <a:off x="604440" y="80640"/>
              <a:ext cx="10631520" cy="2230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43885A0-A79F-447C-88A2-290411FD422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5080" y="71280"/>
                <a:ext cx="10650240" cy="224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60573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1837</TotalTime>
  <Words>142</Words>
  <Application>Microsoft Office PowerPoint</Application>
  <PresentationFormat>Widescreen</PresentationFormat>
  <Paragraphs>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Retrospect</vt:lpstr>
      <vt:lpstr>Section 5.6 Sums and Differences of Rational Expressions</vt:lpstr>
      <vt:lpstr>Rule for Adding and Subtraction Fractions</vt:lpstr>
      <vt:lpstr>Simplify</vt:lpstr>
      <vt:lpstr>Simplify</vt:lpstr>
      <vt:lpstr>Simplify</vt:lpstr>
      <vt:lpstr>Simplify</vt:lpstr>
      <vt:lpstr>Simplify</vt:lpstr>
      <vt:lpstr>Simplify</vt:lpstr>
      <vt:lpstr>Simplify</vt:lpstr>
      <vt:lpstr>Simplify</vt:lpstr>
      <vt:lpstr>Simplify</vt:lpstr>
      <vt:lpstr>Simplify</vt:lpstr>
      <vt:lpstr>Simplify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72</cp:revision>
  <cp:lastPrinted>2020-08-03T16:23:34Z</cp:lastPrinted>
  <dcterms:created xsi:type="dcterms:W3CDTF">2018-08-29T02:57:50Z</dcterms:created>
  <dcterms:modified xsi:type="dcterms:W3CDTF">2020-08-08T21:35:19Z</dcterms:modified>
</cp:coreProperties>
</file>