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7" r:id="rId3"/>
    <p:sldId id="284" r:id="rId4"/>
    <p:sldId id="298" r:id="rId5"/>
    <p:sldId id="291" r:id="rId6"/>
    <p:sldId id="299" r:id="rId7"/>
    <p:sldId id="292" r:id="rId8"/>
    <p:sldId id="300" r:id="rId9"/>
    <p:sldId id="293" r:id="rId10"/>
    <p:sldId id="294" r:id="rId11"/>
    <p:sldId id="301" r:id="rId12"/>
    <p:sldId id="295" r:id="rId13"/>
    <p:sldId id="296" r:id="rId14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 and Differences of Rational Expressions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6466" y="761314"/>
                <a:ext cx="2806409" cy="105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66" y="761314"/>
                <a:ext cx="2806409" cy="1051826"/>
              </a:xfrm>
              <a:prstGeom prst="rect">
                <a:avLst/>
              </a:prstGeom>
              <a:blipFill>
                <a:blip r:embed="rId2"/>
                <a:stretch>
                  <a:fillRect r="-217" b="-6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772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6466" y="761314"/>
                <a:ext cx="4552785" cy="10500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+15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66" y="761314"/>
                <a:ext cx="4552785" cy="1050031"/>
              </a:xfrm>
              <a:prstGeom prst="rect">
                <a:avLst/>
              </a:prstGeom>
              <a:blipFill>
                <a:blip r:embed="rId2"/>
                <a:stretch>
                  <a:fillRect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2607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3130857" cy="1052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3130857" cy="1052276"/>
              </a:xfrm>
              <a:prstGeom prst="rect">
                <a:avLst/>
              </a:prstGeom>
              <a:blipFill>
                <a:blip r:embed="rId2"/>
                <a:stretch>
                  <a:fillRect r="-390" b="-5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917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6247864" cy="13861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6247864" cy="1386149"/>
              </a:xfrm>
              <a:prstGeom prst="rect">
                <a:avLst/>
              </a:prstGeom>
              <a:blipFill>
                <a:blip r:embed="rId2"/>
                <a:stretch>
                  <a:fillRect b="-6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86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873"/>
            <a:ext cx="121920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for Adding and Subtraction Fractions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523FB8-6B1E-443B-A835-FDA0B4DCBE5B}"/>
              </a:ext>
            </a:extLst>
          </p:cNvPr>
          <p:cNvSpPr txBox="1"/>
          <p:nvPr/>
        </p:nvSpPr>
        <p:spPr>
          <a:xfrm>
            <a:off x="0" y="1055631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Common Denominator (LCD)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fractions. (The least common multiple (LCM) of the Denominators)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each  fraction as an equivalent fraction with the LCD as the denominator.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or Subtract and then Simplify the result.</a:t>
            </a:r>
          </a:p>
        </p:txBody>
      </p:sp>
    </p:spTree>
    <p:extLst>
      <p:ext uri="{BB962C8B-B14F-4D97-AF65-F5344CB8AC3E}">
        <p14:creationId xmlns:p14="http://schemas.microsoft.com/office/powerpoint/2010/main" val="161639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72363" y="977899"/>
                <a:ext cx="2410852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63" y="977899"/>
                <a:ext cx="2410852" cy="1272080"/>
              </a:xfrm>
              <a:prstGeom prst="rect">
                <a:avLst/>
              </a:prstGeom>
              <a:blipFill>
                <a:blip r:embed="rId2"/>
                <a:stretch>
                  <a:fillRect r="-253"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A6F37D0-3792-41A7-B5CF-A011169E740C}"/>
              </a:ext>
            </a:extLst>
          </p:cNvPr>
          <p:cNvSpPr txBox="1"/>
          <p:nvPr/>
        </p:nvSpPr>
        <p:spPr>
          <a:xfrm>
            <a:off x="5287017" y="977899"/>
            <a:ext cx="66326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Least Common Denominator (LCD)</a:t>
            </a:r>
          </a:p>
          <a:p>
            <a:pPr algn="ctr"/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LCD is the Same as LCM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Variables and the Biggest Exponent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E597B1-9EAC-4395-89F6-AA8D7DB4C614}"/>
              </a:ext>
            </a:extLst>
          </p:cNvPr>
          <p:cNvCxnSpPr>
            <a:cxnSpLocks/>
          </p:cNvCxnSpPr>
          <p:nvPr/>
        </p:nvCxnSpPr>
        <p:spPr>
          <a:xfrm flipV="1">
            <a:off x="5287017" y="733774"/>
            <a:ext cx="0" cy="564126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72363" y="977899"/>
                <a:ext cx="3036024" cy="1285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63" y="977899"/>
                <a:ext cx="3036024" cy="1285865"/>
              </a:xfrm>
              <a:prstGeom prst="rect">
                <a:avLst/>
              </a:prstGeom>
              <a:blipFill>
                <a:blip r:embed="rId2"/>
                <a:stretch>
                  <a:fillRect r="-201"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E597B1-9EAC-4395-89F6-AA8D7DB4C614}"/>
              </a:ext>
            </a:extLst>
          </p:cNvPr>
          <p:cNvCxnSpPr>
            <a:cxnSpLocks/>
          </p:cNvCxnSpPr>
          <p:nvPr/>
        </p:nvCxnSpPr>
        <p:spPr>
          <a:xfrm flipV="1">
            <a:off x="5287017" y="733774"/>
            <a:ext cx="0" cy="564126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890DD2-3579-4653-89B8-2D00E10C557A}"/>
                  </a:ext>
                </a:extLst>
              </p:cNvPr>
              <p:cNvSpPr txBox="1"/>
              <p:nvPr/>
            </p:nvSpPr>
            <p:spPr>
              <a:xfrm>
                <a:off x="5386972" y="977898"/>
                <a:ext cx="2080891" cy="1285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890DD2-3579-4653-89B8-2D00E10C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972" y="977898"/>
                <a:ext cx="2080891" cy="1285865"/>
              </a:xfrm>
              <a:prstGeom prst="rect">
                <a:avLst/>
              </a:prstGeom>
              <a:blipFill>
                <a:blip r:embed="rId3"/>
                <a:stretch>
                  <a:fillRect r="-293"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788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3904339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3904339" cy="1272080"/>
              </a:xfrm>
              <a:prstGeom prst="rect">
                <a:avLst/>
              </a:prstGeom>
              <a:blipFill>
                <a:blip r:embed="rId2"/>
                <a:stretch>
                  <a:fillRect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204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2716641" cy="1401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2716641" cy="1401538"/>
              </a:xfrm>
              <a:prstGeom prst="rect">
                <a:avLst/>
              </a:prstGeom>
              <a:blipFill>
                <a:blip r:embed="rId2"/>
                <a:stretch>
                  <a:fillRect r="-448"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01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3426644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3426644" cy="1272080"/>
              </a:xfrm>
              <a:prstGeom prst="rect">
                <a:avLst/>
              </a:prstGeom>
              <a:blipFill>
                <a:blip r:embed="rId2"/>
                <a:stretch>
                  <a:fillRect r="-178"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33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3195362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3195362" cy="1272080"/>
              </a:xfrm>
              <a:prstGeom prst="rect">
                <a:avLst/>
              </a:prstGeom>
              <a:blipFill>
                <a:blip r:embed="rId2"/>
                <a:stretch>
                  <a:fillRect r="-191"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51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7288" y="833233"/>
                <a:ext cx="38044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88" y="833233"/>
                <a:ext cx="380443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60573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1753</TotalTime>
  <Words>142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Section 5.6 Sums and Differences of Rational Expressions</vt:lpstr>
      <vt:lpstr>Rule for Adding and Subtraction Fractions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69</cp:revision>
  <cp:lastPrinted>2020-08-03T16:23:34Z</cp:lastPrinted>
  <dcterms:created xsi:type="dcterms:W3CDTF">2018-08-29T02:57:50Z</dcterms:created>
  <dcterms:modified xsi:type="dcterms:W3CDTF">2020-08-08T20:52:58Z</dcterms:modified>
</cp:coreProperties>
</file>