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1" r:id="rId3"/>
    <p:sldId id="298" r:id="rId4"/>
    <p:sldId id="299" r:id="rId5"/>
    <p:sldId id="300" r:id="rId6"/>
    <p:sldId id="301" r:id="rId7"/>
    <p:sldId id="302" r:id="rId8"/>
    <p:sldId id="303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Fractional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2794483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2794483" cy="1272080"/>
              </a:xfrm>
              <a:prstGeom prst="rect">
                <a:avLst/>
              </a:prstGeom>
              <a:blipFill>
                <a:blip r:embed="rId2"/>
                <a:stretch>
                  <a:fillRect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04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4469109" cy="1401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4469109" cy="1401538"/>
              </a:xfrm>
              <a:prstGeom prst="rect">
                <a:avLst/>
              </a:prstGeom>
              <a:blipFill>
                <a:blip r:embed="rId2"/>
                <a:stretch>
                  <a:fillRect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6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489225" cy="12833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489225" cy="1283300"/>
              </a:xfrm>
              <a:prstGeom prst="rect">
                <a:avLst/>
              </a:prstGeom>
              <a:blipFill>
                <a:blip r:embed="rId2"/>
                <a:stretch>
                  <a:fillRect r="-175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2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5736892" cy="1297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5736892" cy="1297086"/>
              </a:xfrm>
              <a:prstGeom prst="rect">
                <a:avLst/>
              </a:prstGeom>
              <a:blipFill>
                <a:blip r:embed="rId2"/>
                <a:stretch>
                  <a:fillRect b="-6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47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6274859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1−5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6274859" cy="1285865"/>
              </a:xfrm>
              <a:prstGeom prst="rect">
                <a:avLst/>
              </a:prstGeom>
              <a:blipFill>
                <a:blip r:embed="rId2"/>
                <a:stretch>
                  <a:fillRect b="-7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41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4727961" cy="12833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4727961" cy="1283300"/>
              </a:xfrm>
              <a:prstGeom prst="rect">
                <a:avLst/>
              </a:prstGeom>
              <a:blipFill>
                <a:blip r:embed="rId2"/>
                <a:stretch>
                  <a:fillRect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56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5736634" cy="1341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5736634" cy="1341714"/>
              </a:xfrm>
              <a:prstGeom prst="rect">
                <a:avLst/>
              </a:prstGeom>
              <a:blipFill>
                <a:blip r:embed="rId2"/>
                <a:stretch>
                  <a:fillRect b="-2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2056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1761</TotalTime>
  <Words>47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5.9 Fractional Equations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70</cp:revision>
  <cp:lastPrinted>2020-08-03T16:23:34Z</cp:lastPrinted>
  <dcterms:created xsi:type="dcterms:W3CDTF">2018-08-29T02:57:50Z</dcterms:created>
  <dcterms:modified xsi:type="dcterms:W3CDTF">2020-08-09T02:30:05Z</dcterms:modified>
</cp:coreProperties>
</file>