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6" r:id="rId5"/>
    <p:sldId id="285" r:id="rId6"/>
    <p:sldId id="287" r:id="rId7"/>
    <p:sldId id="288" r:id="rId8"/>
    <p:sldId id="289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0T14:08:31.0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907 11116 280 0,'-4'0'107'0,"4"0"-83"0,4 0 6 0,-4 0-1 0,0 0 2 15,0 0 5-15,0 0-2 16,0 0 2-16,3 0-20 16,4-3 4-16,0-3 1 15,0 6-5-15,-3 0 1 16,6 0-4-16,5 0 0 0,2 0-3 16,4 0 1-16,15 0 0 15,-1-9 3-15,18-1-1 16,3 1 0-16,-6-1-5 15,-1-2 0-15,-7 2-3 16,1 1 0-16,3 3-3 16,-8 3-2-16,1 3 3 15,0 3 0-15,-7 0 1 0,-8 0 2 16,-2 0-3-16,-5 0-2 16,4 0 2-16,-6 1 0 15,-5-1-1-15,-3 0-2 16,0-3 3-16,-7 0 0 15,0 0-10-15,-3 0-5 16,-1 0-27-16,1 0-13 16,-4 0-27-1,0 0-13-15,-1 0-90 16</inkml:trace>
  <inkml:trace contextRef="#ctx0" brushRef="#br0" timeOffset="539.41">963 11590 304 0,'-7'9'112'0,"7"-2"-87"0,-3-4 9 0,3 3-1 15,0-3-10-15,0-3 1 16,0 6-2-16,0-3 1 15,3-3-13-15,1 7 8 0,3-4 4 16,3-3 2-16,4 0 1 16,7 0 1-16,8-3 1 15,2-4-10-15,15 7-3 16,4-3-2-16,-8-3 0 16,7-3-2-16,-6 6 1 15,-4-4-4-15,3 7 1 16,0 0-3-16,-6 7 0 15,2-4-1-15,1-3 0 16,-11 9-2-16,4-3-2 0,-4-3 1 16,-3 4-1-1,-4-4 0-15,-7-3 0 16,0 0-27-16,1 0-9 0,-1-3-42 16,0-4-17-16,7-5-102 15</inkml:trace>
  <inkml:trace contextRef="#ctx0" brushRef="#br0" timeOffset="1863.98">3242 11047 252 0,'0'-9'93'0,"0"3"-72"0,4-7 9 16,-4 7 2-16,3 0-5 16,-3-4 2-16,0 1-1 15,0-1 0-15,0 1-15 16,0 0 3-16,-3-1 4 0,-1-2 4 16,1-1 3-16,-5 1-6 15,1-4-2-15,0 0-7 0,0 1 0 16,-3 2-5-16,-1-3 1 15,-3 7-3-15,0-4 2 16,-4 4-2-16,-6 0 2 16,-1 2-2-16,-3 1 0 15,3 3-3-15,-3 3 1 16,-4 0-2-16,4 3 2 16,0 3-2-16,3 1 2 15,-3-1-4-15,3 3 0 16,0 4 1-16,4-1 0 15,-4 7 0-15,1 6 2 16,3 0-3-16,3 4-2 16,0-1-1-16,4 0 3 15,7 6 2-15,0-12 2 16,0-3 1-16,7 3 0 0,3 6 2 16,5 4 1-16,2-10 1 15,11 0 0-15,4-4 0 16,3-5 0-16,4-4-2 15,-4-2 1-15,7-4-2 16,8-3 2-16,-4 0-4 16,6 0 0-16,5-3 1 15,-11-4 0-15,3-2-2 16,0 0 1-16,-6-1-2 16,-5 1 2-16,-2-4-2 15,-1-2-1-15,-7-1 1 0,-7-3 1 16,0-6-1-16,-3 6 2 15,-4 3-2-15,0-2 2 16,-4-1-4-16,1 3 0 16,-4 4 1-1,0-4 2-15,0 7-3 0,0 5 0 16,-4-2 1-16,1 6 2 16,-1 0-3-16,1 0 0 15,-1 0 1-15,1 10 0 16,-1-1 0-16,1 3 0 15,-1 4 0-15,4 3 0 16,0 3 0-16,0 3 2 16,0 6 1-16,0 4 3 15,4 6-1-15,-1 9 2 0,1 16 0 16,-1-1 1-16,1-2-2 16,3-6-1-16,0 2-1 15,0-2 0-15,0-1-2 16,0 1 1-16,4-4-2 15,-4-3-1-15,0 0 1 16,0-9 1-16,-4-7-3 16,1-5 0-16,-1-7 3 15,1-4 1-15,-4-2-1 16,0-3 1-16,0-4-2 16,0 0-1-16,0-2-2 15,0-1 1-15,0-3-1 16,0 0-2-16,0-3-15 0,0 0-7 15,0-6-20-15,0 0-9 16,0-1-25-16,-4 1-10 16,8-6-104-1</inkml:trace>
  <inkml:trace contextRef="#ctx0" brushRef="#br0" timeOffset="60938.81">7126 11659 236 0,'-3'3'90'0,"3"-3"-70"0,0 0 10 0,0 0 2 15,0 0-7-15,0 0 3 16,0 0-5-16,0 0-2 0,0 0-11 16,0 0 0-16,0 0 3 0,0 0-5 15,0 0-2-15,0 0 1 16,3 0 2-16,1 0 2 16,3 0 3-16,0 0-1 15,7 0 2-15,-11 0-6 16,8 0-1-16,0 0-2 15,3 0 1-15,0 0 0 16,3 0 1-16,-2 0 0 16,6 0 2-16,-4 0-3 15,5 3 1-15,-5-3-5 16,8 0-2-16,-4 0 2 16,0 3 0-16,0-3-4 15,-3 0 1-15,-4 0 0 16,0 0 2-16,-3 0-1 0,-1 0 2 15,1 0-2-15,-4 0-1 16,0 0 1-16,0 0 1 16,-3 0-1-16,-1 0-1 15,1 0-2-15,-1 0 1 16,4 0-28-16,-7 0-13 16,0 0-16-16,0 0-4 15,0 0-49-15,0-3-20 16,0 0 18-1</inkml:trace>
  <inkml:trace contextRef="#ctx0" brushRef="#br0" timeOffset="61524.94">7158 12139 264 0,'-4'0'99'0,"4"0"-77"0,4-10 13 0,-4 10 1 16,0 0-10-16,0 0-1 15,0 0-8-15,0 0 0 16,0 0-10-16,0 0 5 0,0 0 1 16,3 0-2-16,4 0 1 15,-3 0-1-15,3 6 1 16,0-6 0-16,4 4 0 15,-4-4-2-15,7 0-1 16,-4 0-3-16,12 0-1 16,-5 0-1-16,11 0 2 15,-6 0-3-15,6 6 0 16,-3-3 1-16,10-3 0 0,-18 0-2 16,8 0 1-16,-4 0-2 15,0 0 2-15,-3 0-2 16,3 0-1-16,-10 0 1 15,-1 0-1 1,1 0 0-16,0 0 2 0,-4 0-1 16,0 0-1-16,-4 0-37 15,1 0-15-15,-1 0-34 16,1 0-11-16,-4 0-49 16</inkml:trace>
  <inkml:trace contextRef="#ctx0" brushRef="#br0" timeOffset="62938.8">8156 11778 252 0,'0'-3'93'0,"0"3"-72"0,0-3 11 15,0 3 1-15,0 0-9 16,0 0-2-16,0 0-4 15,0 0-1-15,0 0-9 16,0 0-3-16,0-3 1 0,0 3 6 0,7-7 2 16,0 7 1-16,4-3 4 15,-4 3-5-15,7-6 2 16,0 6-5-16,4-3 1 16,-1 3-5-16,5 0 1 15,-5 0-5-15,4 0 0 16,-3 0-1-16,0 0-2 15,-4 0 1-15,0 0 1 16,-3 0 1-16,-1 0 1 16,1 0-5-16,-1 3 1 15,-3-3 0-15,0 0 0 16,0 0-3-16,1 0 0 16,-5 0-29-16,4 0-12 15,0 0-19-15,0 0-8 0,0 0-75 16</inkml:trace>
  <inkml:trace contextRef="#ctx0" brushRef="#br0" timeOffset="65729.13">9215 11439 92 0,'0'0'35'0,"0"0"-27"0,0 0 0 0,0 0 0 16,0 0-7-16,0 0-1 16,0 0 0-16,0 0 0 15,0 0 0-15,0 0 0 16,0 0 0-16,0 0 0 15,0 0 15-15,0 0 7 16,0 0-4-16,0 0-3 16,-4 0-8-16,1 0-3 0,-1 0-2 15,4 0-2-15,-4 0 1 0,4 0-1 16,0 0 0-16,0 0-3 16,-3 0 2-16,3 0 1 15,0 0 2-15,0 0 12 16,0 0 8-16,0 0-7 15,0 0-3-15,0 0-5 16,-4 0 0-16,4 0 0 16,0 0 1-16,0 0 2 15,0 0 1-15,0 0-1 0,0 0 1 16,0 0-2-16,0 0 2 16,0 0-4-16,0 0-2 15,-3 0 4-15,-1 0 2 16,4-3-4-16,0 3 1 15,0-3-3 1,0 0 2-16,0 3-2 0,0-3 0 16,0 3 1-16,0-3 1 15,0 3-3-15,0-3-3 16,0-1 0-16,0 4 1 16,0 0-1-16,0-3 2 15,0 0 0-15,0 0 3 16,0-3 3-16,0-1 2 15,0 1-3-15,-3 0 0 0,3 0-3 16,-4-4 2-16,1 7-2 16,3-3 0-16,-4 3-3 15,1-4 1-15,-1-2 0 16,1 6 3-16,-1-3-1 16,1-1 2-16,-1 1-2 15,1 0 0-15,-1-1 1 16,0-2 3-16,-3 3-2 15,0 0 1-15,0-1-3 16,-3 1 2-16,-1 0-4 16,-3-1 0-16,0 1 1 15,0-3 2-15,0 9-5 16,-4-3-1-16,0-4 0 16,1 7 2-16,-1 0 1 0,1 0 1 15,-1 7-2-15,0-4-2 16,1 3 1-16,2-3 1 15,1 7 1-15,0-1 1 16,0 4 0-16,0 5 0 16,3 4 0-16,1-6 0 15,3 3-2-15,0 9-2 16,0-6 3-16,0 6 0 16,0-3-1-16,7-3-2 15,0 3 7-15,3-3 3 16,1-3 1-16,10 0 1 0,-4-3-4 15,12-1-3-15,-5-5 2 16,11-1 0 0,-6 0-3-16,2 1-3 15,-3-4 0-15,4-3-1 0,-4 0 0 16,0-3 2-16,-3 0-1 16,3 0-1-16,-3 0 3 15,0-3 0-15,-4 0-1 16,0-3-2-16,0 3 1 15,-4-4-1-15,1-2 2 16,0 0 1-16,-4-1-4 16,3-5 1-16,-3 2 0 15,0-6 2-15,0 4-1 0,0-1-1 16,1-6 1-16,-5 3-1 16,1 3 0-16,-1 1 0 15,-3 2 0-15,0 1 0 16,0-1 0-16,0 1 2 15,0 2-1-15,0 4 2 16,0 0-4-16,0 2 0 16,0-2 1-16,0 12 0 15,-3-2 0-15,3 8 0 16,0-2 0-16,-4 12 2 16,4-4-1-16,-3 14 2 15,-1-10-2-15,0 15 2 16,1-9-4-16,-1 10 0 0,1-7 3 15,-1 20 1-15,4-7-1 16,0 9 1-16,0-9-2 16,0 3-1-16,0-6-2 15,0-7 1-15,0-6 1 16,4-3 2-16,-4-6-1 16,0 0 2-16,0-3-4 15,0-4 0-15,0-2-19 16,0-4-9-16,0-3-25 15,0-3-11-15,0 0-20 16,0-6-10-16,0-1-56 16</inkml:trace>
  <inkml:trace contextRef="#ctx0" brushRef="#br0" timeOffset="67037.03">8936 10853 216 0,'-7'-6'82'0,"3"6"-64"0,-3-3 11 16,7-4-1-16,-3 7-3 16,-1-3 0-16,1-3-3 15,-4 6 1-15,0-3-13 16,-4-4 3-16,0 7 3 0,-3 0-2 0,0 0 0 16,-3 0-6-16,-5 0 0 15,1 7-1-15,0-4 3 16,0-3-3-16,3 9-2 15,1-2 0-15,-1-4 1 16,0 6-1-16,-3-3 2 16,3-2-2-1,1 5 0-15,-1-3-3 0,1 0-2 16,-1 1 3-16,-3-1 0 16,0 3-1-16,-1 1 1 15,1-1 2-15,-3 1 2 16,-1 2-6-16,0 1-2 15,0-4 2-15,4 7 3 16,0-4-1-16,0 4-2 16,3-3 0-16,1-1 1 0,3-2-1 15,-4 5-1-15,4-2-2 16,0 6 1-16,3-10 3 16,-3 16 1-16,3-6-4 15,1 0-1-15,-1-4 3 16,-3 4 1-16,4 6-3 15,-5-3 1-15,5-3 0 16,-4 9 0-16,3 4 0 16,4-14 2-16,0 1-1 15,0 16 2-15,0-10 0 16,-4 6 1-16,4-6 0 16,0 7 0-16,0-7 2 15,0 6 3-15,0-6 0 0,4 6 0 16,-1-5-1-16,4 11 2 15,4 16-3-15,-1-9 1 16,1-9-1-16,6 9 3 16,-3-7-1-16,7 4 0 15,-3-10-3-15,7 7-1 16,-4-7 1-16,7 4 1 16,-3-7-1-16,10 13 1 15,14 12-2-15,-3-12 0 16,-7-10 1-16,14 13 1 15,-8-12-1-15,12-1 1 16,-11-3-2-16,17 4 0 16,25 2-1-16,11-6 0 15,-8-9 0-15,-6-6 0 16,-4-4-2-16,4-9 1 0,6 0 0 16,1-19 1-16,-4-3-2 15,-7-12 1-15,-7-10 0 16,11-9 3-16,-4-1-3 15,0 1-2-15,-3 0 0 16,-8-13 1-16,-10-9-1 16,-11-10 2-16,-6 10-2 15,-12-4-1-15,-9-9 1 16,-15-28 1-16,-11 7-1 16,-17-1 2-16,-18-15 0 15,-7-4 3-15,-3 16-8 16,-8 22-3-16,-7 19-6 0,-17 22-1 15,-7 25 1 1,10 12 2-16,4 13-1 0,7 7 1 16,4 2-13-16,13 3-3 15,11-2-29-15,18-4-13 16,10-6-52-16,11-6-22 16,4-4-14-1</inkml:trace>
  <inkml:trace contextRef="#ctx0" brushRef="#br0" timeOffset="69199.39">13850 13496 264 0,'-7'6'101'0,"7"-6"-78"0,0 0 13 0,0 0 0 16,0 0-10-16,0 0-3 16,0 0-7-16,0 0 0 0,4-3-9 15,-1 0 7-15,4 0 5 0,-3 3-1 16,3 0-1-16,0 0-7 15,3 0-2-15,-3 0-4 16,8 0-3-16,-1 0 0 16,7 0 1-16,-4 0-1 15,8-6-1-15,-4 3 1 16,8-7-1 0,-8 4-14-16,0-3-5 0,-4 2-26 15,-2 1-8-15,-5 0-66 16,-3 3-65-1,0-4 62-15</inkml:trace>
  <inkml:trace contextRef="#ctx0" brushRef="#br0" timeOffset="69468.28">13924 13691 296 0,'0'6'112'0,"0"-6"-87"0,7 3 20 0,-7-3 4 16,7 0-9-16,-3 0 1 16,6 0-10-16,-3 0-2 15,8 0-16-15,-5 0-8 0,11 0-1 16,-3 6-1-16,7-3 1 16,-4 1-5-16,7-1 1 15,-3-3-33-15,6 0-15 16,-6 0-9-16,7 0-3 15,-7 0-14-15,10-7-5 16,-7-2-37-16</inkml:trace>
  <inkml:trace contextRef="#ctx0" brushRef="#br0" timeOffset="70326.44">14767 12866 252 0,'0'-22'96'0,"4"16"-75"0,-1-1 10 0,1 1 1 0,-4 6-7 15,3-3 3-15,-3 3 1 16,4 3 2-1,-1 10-16-15,1 12 0 0,0 0 1 0,-1-3-4 16,4 19 1-16,-3-7-6 16,3 26 1-16,0-13-3 15,3 22 0-15,1-13-1 16,7 1 0 0,-4-10 0-16,10-3 0 0,-2-7-2 15,6-9-2-15,-7-6 3 16,7-9 0-16,-7-4-1 15,0-15 1-15,-3 0-4 16,-4-26 0-16,-3 14 3 16,-8-23 1-16,1 9-1 15,-8-11 1-15,1 11-4 16,-15-24 0-16,4 9 1 0,-4-13 0 16,1-6 2-16,3 13 1 15,3 12-4-15,0 10 1 16,1 9-2-16,10 13-2 15,0-1 5-15,7 7 1 16,4 6 2-16,3 0 0 16,3 0 6-16,-3 1 4 15,1-4 1-15,6 0 1 16,10-4-2-16,5-2 1 16,-1-3-6-16,4-4-3 15,3-3-1-15,11 1-1 16,11-7-2-16,3 9-2 15,0-2 1-15,-4 2-1 16,-6 1 0-16,-15 2 0 16,-7 1 0-16,7-1 0 0,8-2 0 15,-11 2 0-15,-8 4-11 16,-13 3-5-16,-4 0-25 16,-7 6-9-16,-7 3-12 15,-3 4-1-15,-4-1-21 16,0 4-7-16,3 2-37 15</inkml:trace>
  <inkml:trace contextRef="#ctx0" brushRef="#br0" timeOffset="70667.64">15452 12998 288 0,'0'-7'110'0,"0"7"-86"0,3-6 16 0,-3 6 2 15,4-3-8-15,-4 3 3 0,3 0-6 16,1 0-1-16,3 9-17 15,-4 1-6-15,1 5-2 0,-1 4-3 16,1 6-2-16,-1-6 1 16,1 9 1-16,0-3-3 15,3 10-2-15,0-7-31 16,3 4-13-16,-3-7-16 16,4-10-6-16,-4 4-72 15</inkml:trace>
  <inkml:trace contextRef="#ctx0" brushRef="#br0" timeOffset="71150.62">14813 13813 288 0,'4'-16'107'0,"-4"16"-83"0,7-12 15 0,-4 9 1 15,1-4-9-15,-4 4-1 16,7-3-3-16,-4 0-2 0,8-1-14 15,7-2 2-15,6 0 3 0,8-1-6 16,14 1-1 0,10-1-5-16,1 1-1 0,3-7 3 15,10-3 3-15,15 4-4 16,7-7-1-16,-8 0 0 16,-2 3 0-16,-8 0 0 15,-4 0 0-15,-3 10-5 16,-7 0 1-16,-10 2 0 15,-8 4 0-15,-7 0 2 16,-7 3 1-16,-6 0-1 16,-5 0 1-16,-6-3-26 15,-4 0-10-15,-7 3-32 16,-4-3-13-16,-3-1-87 16</inkml:trace>
  <inkml:trace contextRef="#ctx0" brushRef="#br0" timeOffset="71972.89">14993 14158 232 0,'-7'-10'88'0,"7"10"-69"0,0-12 13 15,0 12 0-15,4-6-6 16,-1-4 2-16,1 4-5 15,-1 0 0-15,1 2-12 16,-1 1 4-16,1 3 3 0,-1 0-4 16,4 13 0-16,0-1-4 15,4 23 1-15,0-7-2 16,6 25 2-16,-3-9-4 16,7 7-2-16,-3-8 2 15,3 1 0-15,-3-9-3 0,3-1-1 16,-3-5 1-16,-1-4 0 15,-3-3-2-15,1-7-2 16,-1-2 3-16,0-4 0 16,-4-3-1-16,-3-12-2 15,0 6 3-15,1-12 0 16,-5 2-1-16,-3-15 1 16,0 3-2-16,0-25-1 15,0 6 1-15,-7-15-1 16,0 9 0-16,-4-3 0 15,1 9 2-15,-1-3 1 16,1 13-1-16,-1 3-2 16,4 2 1-16,0 4-1 0,0 4-3 15,3 8 0-15,4-2-1 16,4 5 3-16,-4-2 0 16,7 6 1-16,0-3 4 15,4-1 5-15,-1 1 4 16,8 0 2-16,-1 0 0 15,15-10 1-15,-7 3-6 16,21-12-2-16,-7 6-4 16,10-3-3-16,11-6 0 15,-7 3-1-15,-11 3 0 16,-3 0 0-16,-7 3 0 16,-4 1 2-16,-3-1-12 15,-1 0-3-15,1 3-18 0,-4 4-6 16,0-1-15-1,0 4-6-15,-3 3-25 0,-4 2-13 16,-3 8-36 0</inkml:trace>
  <inkml:trace contextRef="#ctx0" brushRef="#br0" timeOffset="72827.1">15670 14114 264 0,'-7'-6'99'0,"7"6"-77"0,0-10 9 15,0 10-2-15,0-3-6 16,0 0 0-16,-3-3-3 16,-1 6-3-16,-3 0-9 15,0 0-3-15,-7 6-1 0,3-3 2 16,-6 3 1-16,3 1-1 16,0 2-1-16,0 0-3 15,3 1 1-15,0-4-2 16,4 4-1-16,0-1 1 0,4 3-1 15,3-2 0-15,3-1 0 16,-3 7 0-16,7-3 0 16,0-4 0-16,7 0 2 15,-3 1-3-15,7-1-2 16,-4-3 2 0,7 4 0-16,-3-4 1 0,3 7 0 15,-4-7 2-15,1 13 1 16,-4-10-1-16,0 10-2 15,-3-7 3-15,-4 7 2 16,0-3 2-16,-4 0 3 16,1-1-1-16,-4-5 2 15,0 5 3-15,-4-2 3 0,1-4-5 16,-1-2 1-16,1-1-6 16,-4-3 1-16,0 0-5 15,-4-3 0-15,1 0-1 16,-4-3-2-16,3 0 1 15,-3-10 1-15,3 4-3 16,1-4 0-16,-1-2-1 16,4-1 0-16,0 0 0 15,7-6 0-15,0 4 2 16,7-7 2-16,-3 3-3 16,6-4 0-16,1 8 1 0,3-7 2 15,-4 6-3-15,1-6-2 16,0 6 4-16,-4 3 1 15,0 1 0-15,-4-4 1 16,1 0-2-16,-4 3-1 16,0 4 1-16,-4-1 1 15,1 4-1-15,-4-1-1 16,3 4 1-16,-3 0-1 16,4 3-3-16,-1 3 2 15,0 0-19-15,1 0-9 16,3 0-27-16,3 0-12 15,1 0-96 1</inkml:trace>
  <inkml:trace contextRef="#ctx0" brushRef="#br0" timeOffset="73172.97">15871 13995 300 0,'-7'-10'112'0,"7"10"-87"0,0-9 11 15,0 9 0-15,0-3-2 16,0 0 4-16,0 3-4 16,0 0 2-16,0 3-20 15,0 0 0-15,0 9 0 0,0 1-2 16,0 9 2-16,0-3-7 0,4 15-3 15,-4-6-3-15,7 20 0 16,-3-17-4-16,6 16-2 16,-3-13 2-16,4 1 2 15,-1-7-11-15,1-3-6 16,-4-3-31-16,4-3-15 16,-4-3-16-16,0-7-4 15,0 0-64 1</inkml:trace>
  <inkml:trace contextRef="#ctx0" brushRef="#br0" timeOffset="73688.63">16701 13267 280 0,'0'0'107'0,"0"0"-83"0,3 10 17 0,1-10 2 16,-1 0-8-16,1 6 2 0,3-3-8 15,0 7-3 1,0-4-14-16,3-3-10 0,1-3-2 0,3 0 2 16,4 0 1-1,3 0-48-15,0 0-21 16,0 6-97-16</inkml:trace>
  <inkml:trace contextRef="#ctx0" brushRef="#br0" timeOffset="73898.96">16768 13587 336 0,'-8'19'126'0,"8"-19"-98"0,4 9 3 0,-4-9-3 16,7 0-6-16,-3 0 2 15,10 0-13-15,10-3-7 16,8 0-2-16,3 0-2 0,4-3 2 16,4-4-36-16,-12 1-15 15,-6 3-63-15,14-7-26 16,10-6 23 0</inkml:trace>
  <inkml:trace contextRef="#ctx0" brushRef="#br0" timeOffset="74420.78">18119 12446 244 0,'-4'-16'90'0,"8"10"-70"0,-1-4 17 16,-3 4 2-16,0 6-6 15,0 0 1-15,0 0-4 0,0 0-1 16,0 0-16-16,0 6 5 0,0 7 5 16,4 9 1-16,-4 3 3 15,0 6-11-15,3 4-4 16,1 6-5-16,-1 9-2 15,4 6-3-15,0 4-2 16,0-4 1-16,1-2-1 16,-1-11-3-16,0-14 2 15,-4-4 1-15,4-3 0 16,-3-3-18-16,-1-4-5 16,4 1-31-16,-3-7-13 15,-1 1-99-15</inkml:trace>
  <inkml:trace contextRef="#ctx0" brushRef="#br0" timeOffset="74843.25">17611 13249 296 0,'3'6'112'0,"4"-3"-87"0,4-3 15 0,-4 0 1 16,3 0-1-16,8-3 3 16,3 0-4-16,11-4-1 15,14 1-21-15,10-3 1 0,8-1 2 16,-1 1-5-16,4-1 0 15,11-2-3-15,10-1 2 16,4-2-7-16,-7 5-2 16,-8-2-5-16,-3 2-1 15,0 1 3-15,-7 0 1 16,-3-1-1-16,-4 4-2 16,-14 0-6-16,-11-1-1 15,-7 4-24-15,-10 3-7 0,-8 0-26 16,-6 3-10-16,-8 4-18 15,-3-1-6-15,-3 0-34 16</inkml:trace>
  <inkml:trace contextRef="#ctx0" brushRef="#br0" timeOffset="75845.5">18369 13600 204 0,'11'-10'77'0,"-8"10"-60"0,1-3 8 0,-1 0 0 0,1 0-7 16,-4 3 0-16,3-6 1 16,4 6 0-16,0-4-10 15,-3-2 8-15,3 6 3 16,0-9 3-16,-3 9 1 15,-1-3-7-15,-3 3 0 0,0 0 3 16,0-7 4-16,0 7-6 16,0-3 0-16,0-3-5 15,-3 6 0-15,-1-3-3 16,-3-3-1-16,0 6 3 16,-7-7 3-16,-7 1-4 15,0 0 1-15,-1-1-5 16,1 1 1-16,0 3-5 15,0 0 0-15,0 0-1 16,0 3 1-16,3 3-2 16,-3 3-1-16,0 4 1 15,-1 2 1-15,1-2-1 0,0 8-1 16,3-2-2-16,1 3 1 16,3 0 1-16,3-1 2 15,4 1-1-15,4-3 2 16,3 3-7-16,7 0 1 15,3 3 1-15,4-7 3 16,4 1 0-16,-4-7 2 16,0-2-2-16,7-1-1 15,-3 0-2-15,7-6 1 16,-4 0 3-16,7-6 3 16,-3 0-2-16,6-7 0 15,-6 1-1-15,3-4 1 16,-3 3-2-16,0-6-1 0,-8 4 1 15,1-4-1-15,-4 10 0 16,-3-4 2-16,-1 0-1 16,-3 1-1-16,-3 3 3 15,-1-1 0-15,1 4 3 16,-4 0 1-16,0 2-3 16,-4 4-3-16,1 0 2 15,-4 4 2-15,3 5-2 16,-3 4-2-16,0-4 0 15,0 13 1-15,4-3-1 0,-1 21 2 16,1-5-2 0,3 12-1-16,0-9 1 15,3 6 1-15,-3-7-1 0,7 4 2 16,-3-10-2-16,3 7-1 16,0-10-2-16,0 3 1 15,-4-5-10-15,1-5-3 16,-1-5-31-16,1-3-10 15,0-4-25-15,-1-9-8 16,1 0-80 0</inkml:trace>
  <inkml:trace contextRef="#ctx0" brushRef="#br0" timeOffset="76689.53">18648 12110 228 0,'-4'-15'88'0,"1"5"-69"0,-1-5 15 0,4 8 1 15,-3-2-3-15,-4-1 3 16,-4 1-2-16,-3 3 0 16,-7 0-18-16,-7 2 2 0,-11-2 3 15,-7 6-2-15,-3 6-1 16,-4-2-7-16,-4 11-4 16,-6 4 3-16,-11 3 2 15,-8 6-2-15,5 10 2 16,6 18-2-16,4 16 2 15,4 13-4-15,3 3 1 0,0 31-3 16,3 13 2-16,4-1 0 16,4 29 1-16,3-6-7 15,14 6 0-15,11 15 12 16,21-21 6-16,18-7-3 16,21 7 1-16,14-19-1 15,7-10-1-15,17-28-5 16,18-15-2-16,1-19-4 15,3-13-1-15,6-19 1 16,5-12 0-16,-8-16 4 16,-3-18 3-16,7-29-4 15,14-29 1-15,0-14-1 0,-1-20 3 16,19-28-7-16,3 0-2 16,-10-31-3-16,130-182 4 15,-138 157 4 1,-20 6-5-16,-22-13 0 15,-25 13-1-15,-28-6 0 16,-35 16-5-16,-42 30-1 16,-25 32-4-16,-43 29-1 15,-20 31 6-15,-22 31 2 16,-14 34 0-16,0 29 0 16,-7 6-18-16,15 12-9 15,27-2-46-15,18 2-21 16,14 1-112-1</inkml:trace>
  <inkml:trace contextRef="#ctx0" brushRef="#br0" timeOffset="83247.84">22458 8975 260 0,'-4'0'96'0,"4"0"-75"0,0 0 8 16,0 0-3-16,0 0-5 16,0 0-1-16,4-3-4 15,3 0-2-15,0-4-8 0,0 1 3 0,4 0 1 16,-1-1-5 0,4 4-1-16,0 0 0 0,1 3 2 15,6 0-3-15,-4 3 0 16,1 4 5-16,-4 2 3 15,0 4-2-15,-3 5 2 16,-1 4 0-16,-6 3 3 16,-8 0-5-16,-3 4-3 15,-7-4-3-15,0 0-3 16,0-3 1-16,0 6-1 16,0-6 2-16,3 0 1 15,1-3-4-15,6-4-1 16,4-5 1-16,7-1 0 15,14 1 1-15,0-10 2 0,4 6-3 16,0-3 0-16,-4-3-52 16,0 9-24-16,-7 1-82 15</inkml:trace>
  <inkml:trace contextRef="#ctx0" brushRef="#br0" timeOffset="86281.26">21071 14289 144 0,'0'-6'55'0,"0"0"-43"0,4 0 10 0,-4 3 3 0,0-4-3 15,0 1 1-15,3 0-3 16,1-1-1-16,-4 1-10 15,4 0 1-15,-4 0 3 0,0 3 4 16,0-1 4-16,0 4 0 16,0 0 2-16,0 0-7 15,0 0-1-15,3 4 2 16,1 2 1-16,-4 6-5 16,0 7-3-16,0 6-3 15,0 7-2-15,0-1-6 16,0 0-1-16,0 1 1 15,0-7 2-15,3 3 0 16,1-3-1-16,-1-3 5 16,4-6 1-16,0-4 4 15,4 1 1-15,-1-4-5 16,5-3-2-16,-1-2 0 0,3 2 0 16,1-3-2-16,0-3-2 15,-4 0 1-15,0 0-1 16,0 0 0-16,0 0 0 15,0 0 0-15,4 0 0 16,-4 0 0-16,-4 0 0 16,1 0-18-16,0-3-5 15,-1 3-16-15,-3 0-5 16,0 0-78 0,-7 0-56-16,-3 0 70 0</inkml:trace>
  <inkml:trace contextRef="#ctx0" brushRef="#br0" timeOffset="86730.47">21417 14224 236 0,'-3'-13'88'0,"3"13"-69"0,3-9 13 0,-3 9 2 15,0 0-5-15,4 0 1 16,-4 0-6-16,3 0-1 16,4 0-12-16,0 9 2 0,0 13 3 15,0 6-2-15,0 10 2 16,1 6-5-16,-5 0-1 15,4 3-2-15,-3-3 0 16,-1 0-2-16,4-1 1 16,0 4-6-16,-3-3-1 15,3-6 0-15,0 0 2 16,0-7-1-16,-3-6-1 16,3-3 1-16,-4-13 1 15,1 1-3-15,-4-1-2 16,0 1-29-16,0-1-14 0,-4 0-7 15,1 1-3-15,-1-7-38 16,1 0-16-16,-5-3 14 16</inkml:trace>
  <inkml:trace contextRef="#ctx0" brushRef="#br0" timeOffset="87137.14">21064 15080 260 0,'0'0'96'0,"4"-4"-75"0,3-2 12 0,-4 3 2 16,5-3-1-16,2 0 1 15,1 2-3-15,3 1-2 16,7 0-17-16,4 0 3 0,3 3 4 16,7 0-2-16,4 0-1 15,7-3-5-15,0 0-2 16,-4 0-4-16,4-4 1 16,3 1-6-16,4 0-1 15,0 0 0-15,-7-1 2 0,-7 4-1 16,-11 3-1-16,-7 6-13 15,-7 4-6-15,-7 2-12 16,-7 1-4 0,0-1-8-16,-3 4-2 15,-1-3-9-15,1-4-2 0,-1 7-68 16</inkml:trace>
  <inkml:trace contextRef="#ctx0" brushRef="#br0" timeOffset="87707.83">21163 15443 256 0,'-17'7'96'0,"17"-7"-75"0,0-4 12 0,0 4 2 16,7-6-8-16,-4 0-1 0,11-7 1 16,0 1 0-16,15-7-14 15,13-6 5-15,0 6 5 16,-3 3 1-16,-4 13 1 0,-6 6-3 15,-1 7-2-15,-7 9-2 16,-3 0-1-16,-4 6-3 16,-4 0 1-16,-3 0-4 15,-3-6-1-15,-1-7-6 16,-3 7-1-16,0 0 1 16,-3 3 0-16,-4 9-2 15,0 4 1-15,0 2-2 16,3-12-1-16,1-3 1 15,3 3-1-15,0-3-3 16,0-3 2-16,0-3 5 16,7-4 5-16,-4-2-5 15,4-4 0-15,0-3-4 16,4 0-1-16,-1 0 1 16,1-3 0-16,0 0-27 0,3 0-11 15,-4 0-21-15,8-3-6 16,-4 0-31-16,11-9-14 15,10-7-34 1</inkml:trace>
  <inkml:trace contextRef="#ctx0" brushRef="#br0" timeOffset="88605.09">22070 14760 244 0,'-4'3'93'0,"4"-3"-72"0,4 0 16 0,-4 0 4 16,0 0-7-16,7-3 3 16,0 0-8-16,3 0-1 15,8-1-15-15,3-2 1 0,8 0 0 16,2-4-7-16,5 1-4 16,-1 3-5-16,-3-4 1 15,-1 10 1-15,-2 0 2 0,-5 7-30 16,-6 2-11-1,-4 4-53-15,-3 2-23 0,-8 4-9 16</inkml:trace>
  <inkml:trace contextRef="#ctx0" brushRef="#br0" timeOffset="88826.19">22172 15127 308 0,'-3'3'115'0,"13"-3"-89"0,8-3 8 16,-4 0-4-16,4-4-14 16,6 4-4-16,4-3-7 0,4 3-4 15,0-4 0 1,0 7 1-16,-1-3 1 0,1-3-10 0,0 6-5 16,3-3-21-16,4-3-6 15,3 6-20-15,1-7-7 16,6 1-45-1</inkml:trace>
  <inkml:trace contextRef="#ctx0" brushRef="#br0" timeOffset="89311.54">23089 14575 244 0,'-14'-10'90'0,"14"4"-70"0,4-3 15 15,3 2 2-15,3 1-4 16,4-3 3-16,8-4 0 15,9-2-1-15,8-1-18 16,4 0 12-16,-5 7 5 0,1 3-3 0,-4 15 2 16,-6 7-4-1,-8 6 0-15,-7 9-3 0,-7 7-1 16,-11 21-10-16,-10 7-4 16,-7 6-4-1,-7-9 0-15,0-1-4 16,0-8-2-16,6-7 0 0,12 3-1 15,10-12-3-15,10-1 2 16,12-2 1-16,6-13 2 16,7-7 3-16,14-8 4 15,15-7-4-15,3-3-3 16,-4-1-1-16,-6 1 1 16,-8-3-17-16,-10 0-4 15,-4-1-64-15,-3 1-25 16,0 0-104-1</inkml:trace>
  <inkml:trace contextRef="#ctx0" brushRef="#br0" timeOffset="90065.62">21551 11458 288 0,'-10'0'107'0,"10"-3"-83"0,0 3 13 16,0 0 1-16,0 0-11 0,0 0-1 15,3 0-2-15,8-3 0 16,3 0-13-16,3-4 4 0,12 1 5 16,10-3-7-16,6 3-2 15,1-1-6-15,0 4-2 16,-7 3-1-16,0 0-2 16,-8 3-2-16,-2 0 1 15,-8 7-56-15,-4-1-27 16,-2 1-85-1</inkml:trace>
  <inkml:trace contextRef="#ctx0" brushRef="#br0" timeOffset="90291.97">21590 11850 336 0,'4'6'126'0,"6"-12"-98"0,18-6 14 15,-6 2 0-15,9-2-15 16,12-4-1-16,2 3-15 16,1-2-7-16,-3 5-2 15,-5 1-2-15,1-1 2 0,-3 7-25 16,-5-3-10-16,1 6-18 16,0 0-7-16,0 0-89 15</inkml:trace>
  <inkml:trace contextRef="#ctx0" brushRef="#br0" timeOffset="90770.78">23305 11141 304 0,'-8'0'112'0,"8"0"-87"0,-3-3 13 15,3 3-1-15,-4 3-9 16,-3 4 0-16,-7 2-6 16,-7 7-2-16,-4 3-11 15,-6 9 1-15,-8 13 3 0,0 12-9 16,0 10-2-16,0-1 0 16,-3-2 3-16,0-4-4 15,-1-2-1-15,5-1-2 16,2-3 0-16,8-3 2 15,3-6 2-15,8-10-3 0,6-3-2 16,1-2-14-16,3-14-6 16,-1 1-17-16,5-7-5 15,-1-6-16-15,1-3-6 16,3-7-61 0</inkml:trace>
  <inkml:trace contextRef="#ctx0" brushRef="#br0" timeOffset="91128.12">22839 11179 272 0,'-7'-6'101'0,"10"3"-78"0,-3 0 6 16,4 3-2-16,3 0 0 15,0 3 4-15,0 3-6 16,4 6-3-16,-1 4-12 16,1 9 5-16,-1 13 2 0,4 12-5 15,1 10 1-15,-1 2-4 16,0-2 2-16,0-1-6 16,4-2-1-16,-1-1 0 0,4-2 0 15,4 2-5 1,0-9 1-16,3-6 2 0,-3-7 1 15,-1-9-17-15,-2-6-5 16,-1-6-29 0,0-7-9-16,-4-6-34 0,5-9-15 15,-5-4-12 1</inkml:trace>
  <inkml:trace contextRef="#ctx0" brushRef="#br0" timeOffset="91637.44">23555 10753 280 0,'-7'-3'104'0,"10"3"-81"0,1-4 14 0,-4 4-1 0,7-3-4 16,0 0 1-16,0-6-5 15,4 6-3-15,3-4-13 16,3-2 6-16,5 9 2 0,6-3-4 16,0-4 1-16,0 7-4 15,1 0 0-15,-1 10 1 16,-4-4 2-16,1 4-1 0,-11 5 4 15,-3 7-5-15,-8 3 2 16,-6 10-7-16,-4 6-1 16,-7 2-2-16,-7 1-1 15,-1-6-3-15,5 0 1 16,3-7-2-16,3-6 2 16,7-3 0-16,8 0 1 15,3-10 2-15,7 1 1 16,4-4-3-16,3-2-1 15,4-4-3-15,-8 0-1 16,1 0 1-16,-4-3 2 16,0 0-34-16,-3 0-16 15,-1 0-39-15,-3 3-18 0,4 0-85 32</inkml:trace>
  <inkml:trace contextRef="#ctx0" brushRef="#br0" timeOffset="93054.48">23911 10517 220 0,'0'-18'82'0,"0"8"-64"0,4-9 4 0,-4 16-3 16,0-6-1-16,0 0 3 15,0 2 2-15,-4-2 1 0,1 6-13 16,-4-4 4-16,0 1 3 16,-4 3-2-16,-3 0 3 0,-4 0-8 15,-3 3-2-15,-11 0-5 16,1 3-1-16,-5 0 1 15,-2 0 0-15,-1 3-5 16,0 1 1-16,0 2 0 16,4 1 2-16,-4-1-1 15,-3 3-1-15,-8 1-2 16,-3 3 1-16,-7 2 3 16,0 4 3-16,4-3 0 15,3 9 0-15,0 1-3 16,-3-1 1-16,-8 3-2 15,-6 4 2-15,-1 9 0 16,4 12 1-16,7 1-2 16,4 5 1-16,3-2-2 15,0-4-1-15,7-2 1 0,0 5 1 16,4 4-1-16,-1 9-1 16,5 0 3-16,6-3 0 15,7-9 5-15,8 2 3 16,10 1 2-16,10 12 3 15,11 1-3-15,11-4 2 16,7-3-4-16,3-10-1 16,4-5-6-16,3-1-1 15,18-9 1-15,14 6 2 16,11-6 3-16,-8-13 2 0,12-3-5 16,16-12-4-16,8-10 5 15,-3-12 3-15,13-10-3 16,11-2 1-16,-7-11-5 15,0-2 0-15,11-16 3 16,-1-9 1-16,-13-13 1 16,-1-4 0-16,1 1-2 15,-4-12-1-15,-18-17-1 16,-14-5 0-16,-17 2-2 16,-18-15-2-16,-15-16 1 15,-13 4 1-15,-14-4 1 16,-18-3 1-16,-18 12-2 15,-17 23 1-15,-15 15-4 16,-3 19 0-16,-3 16-1 0,-15 9-2 16,-17 19-6-16,0 9-4 15,6 13-21-15,5 6-8 16,-8 13-26-16,4 12-9 16,7 13-4-16,10 3-3 15,22-13-54 1</inkml:trace>
  <inkml:trace contextRef="#ctx0" brushRef="#br0" timeOffset="98700.06">28127 11107 200 0,'0'0'74'0,"0"0"-58"0,0-3 9 0,0 3 0 15,0 0-7-15,0 0 0 16,0 0 1-16,0 0 2 16,4 0-11-16,-1 3 3 0,1-3 1 15,-1 9-3-15,1 7 1 16,-4 0-3-16,3 3 0 15,-3 2 1-15,0 5 1 16,4 11-3-16,-1 13 0 16,-3 4-3-16,4 2 2 15,-1-3 0-15,1-2 1 16,-1-4-2-16,-3-3 1 16,4-1-6-16,-4 1-1 15,0-3 0-15,3 0 2 16,1-4-1-16,-1-5-1 15,1-1 1-15,-1-9 1 0,1 0-3 16,0-6 0-16,-1-4 1 16,-3-2 2-16,0-4-1 15,0 0 2-15,0-3-20 16,0-3-6-16,0 0-8 16,0-6-4-16,0-3-5 15,0-4 0-15,0-6-46 16,0-9-53-1,4 6 41-15</inkml:trace>
  <inkml:trace contextRef="#ctx0" brushRef="#br0" timeOffset="99341.11">28155 11204 224 0,'4'-16'85'0,"-1"7"-66"0,1 3 8 0,-4 6 0 16,3-3-7-16,-3 3 0 15,0 0-5-15,0 0-1 0,0 0-8 16,0 0 5-16,0 0 2 0,4 3 0 15,-1 3 2-15,1 3-2 16,3 7 2-16,0 3-2 16,0 9 0-16,4 13 1 15,3 3 2-15,7 6-1 16,4 0 1-16,6-3-8 16,5-3-3-16,-1-3-3 15,0 0 1-15,0-4-2 16,-3 1 2-16,-4 0-2 15,-3-7-1-15,-4 3 5 16,0-5 1-16,-3-7 0 16,-4-10-1-16,0-3 5 15,0-2 4-15,1-14-1 0,-1-8 0 16,0-4-5-16,-4-6 0 16,1 0-3-16,0-7 0 15,-4-5-3-15,-4-13 1 16,-3-10-4-16,0-9 0 15,-3 0 1-15,-1 3 0 16,1 7 0-16,-5 9 2 16,1 9-3-16,0 9 0 15,4 7-1-15,-1 10-2 16,1 5 0-16,3 4 0 16,0 6-11-16,7 0-2 0,3 3-23 15,5 3-7-15,-1 4-8 16,3-1-2-16,1 1-34 15,0-1-14 1,-1 4-7 0</inkml:trace>
  <inkml:trace contextRef="#ctx0" brushRef="#br0" timeOffset="100045.77">29041 11577 208 0,'3'-6'77'0,"-3"3"-60"0,4-3 6 0,-4 6-1 16,3-7-6-16,-3 1 3 16,4 0-1-16,-4 0 0 15,0-1-9-15,-4 1 3 0,1 0 4 0,-4-1-2 16,-4 7 0-16,-3 4-6 15,-4 2-3-15,-3 3 2 16,0 4 0-16,0 2-1 16,0 4-1-16,0 0-6 15,-1 0 1-15,8 0 2 16,4 0 1-16,6-1 1 16,8-2 2-16,6 0-1 15,11-1 0-15,4 1 1 16,3-7 1-16,4 7 1 15,0-6 2-15,0-4 1 16,-1-6 1-16,1-6 5 16,0-4 1-16,0-6-3 15,-4-2 1-15,-4 2-3 0,-6-3 0 16,-7 0-1-16,-4-3 2 16,-7-9-9-16,-7 3-6 15,-4-4 3-15,-7 4 0 16,-3 0-3-16,-3 9 1 15,-1 10-2-15,0 6-2 16,8 6 3-16,2 3 0 16,5 3-6-16,10 4 0 15,7 0-24-15,4-1-7 16,3-2-15-16,3-1-5 16,4 0-26-16,4-2-10 15,10-1-24 1</inkml:trace>
  <inkml:trace contextRef="#ctx0" brushRef="#br0" timeOffset="101627.07">29746 11151 212 0,'0'-10'82'0,"0"4"-64"0,0-3 13 0,0-1 3 15,0 1-9 1,0 6 0-16,0-3-1 16,0-4 2-16,0 10-14 0,0 0 2 0,0 0 2 15,4 0-2-15,3 10 2 16,-4-1 2-16,4 10 3 15,0 3-7-15,1 0-1 16,-5 6-1-16,4 6 0 16,0 10-4-16,0 6-3 15,0-12-2-15,0 12-3 16,0-12 1-16,0 3-1 16,-3-7 0-16,-1 1 2 15,1-7-1-15,-4-9-1 16,0-1 1-16,0-2 1 15,0-3-21-15,0-4-9 16,0-6-13-16,0-3-4 16,0 0-20-16,0-6-7 15,4-7-54 1</inkml:trace>
  <inkml:trace contextRef="#ctx0" brushRef="#br0" timeOffset="102255.65">29729 11000 220 0,'-7'-18'85'0,"3"8"-66"0,4 1 12 0,0-1 3 16,4 1-9-16,-1 0-2 15,1-4-5-15,-1 0 1 16,4 1-10-16,0-1 1 0,0 1 3 15,4-4-1-15,3 7 1 16,0-4-1-16,4-3 0 16,6 7 0-16,5-3 2 15,2-1 2-15,5 0 2 16,-8 4-4-16,14-3 2 16,1 2-3-16,2 1 0 15,1 6-5-15,0 3 0 16,-11 3-3-16,-6 6 2 15,-8 4 2-15,-11 9 2 16,-13 9-1-16,-11 7 1 16,-4 5-6-16,-7 1-3 0,-3-3-1 15,-4 0-1-15,-10-3-5 16,0-10 1-16,-1 0 6 16,5 3 4-16,-1-9-6 15,7-3 1 1,4 0-1-16,7-3 0 0,7-1-3 15,10-2 0-15,8 6 4 16,10-4 1-16,10 4 2 16,5 0 2-16,2 0-3 15,1-4 0-15,0 4-3 16,0 3-1-16,-4 0 1 16,-3 0 2-16,-4 0-1 15,0-3 2-15,-3-4-7 0,-4-2 1 16,0 3-19-16,-4-4-8 15,1-2-6-15,-1-1-4 16,1-3-10-16,0 1-4 16,3-4-15-16,0-6-7 15,7-7-49 1</inkml:trace>
  <inkml:trace contextRef="#ctx0" brushRef="#br0" timeOffset="102628.52">30505 11436 244 0,'10'3'90'0,"1"-6"-70"0,-4-3 15 0,0 0 0 0,0-1-5 15,4-2 0 1,-1 0-13-16,1-4-3 0,-1 0-8 16,1-2 0-16,-4-4 4 0,0 6-2 15,-3 1 3-15,-4-1 3 16,-4 1 1-16,-3 6-6 15,-4-1-1-15,-3 7-2 16,-7 3 1-16,-7 4 0 16,-4 5 3-16,-3 7-7 15,0 3-4-15,6 3 0 16,8 3 0-16,7 1 1 16,11-4 0-16,13-7 4 15,11 1 2-15,4-3-2 0,7-4-3 16,0-5 2-1,-1-1 2-15,1-3-13 0,3-3-5 16,4 0-22-16,0-3-10 16,0-3-20-16,0-4-10 15,6 1-58 1</inkml:trace>
  <inkml:trace contextRef="#ctx0" brushRef="#br0" timeOffset="103064.39">31006 11336 264 0,'-4'-16'101'0,"8"7"-78"0,-4-1 11 0,3 4-1 0,-3 0-5 16,0 3 1-16,-3 0-10 16,-4 3-4-16,-4 0-8 15,-7 6 2-15,-6 3 1 16,-1 4-1-16,-3 2 0 0,3 4-3 15,4 3-1-15,7 0-6 16,3-3 1-16,8-3 4 16,6-4 2-16,8-2 0 15,6-4-1-15,5-6-3 16,2-6 1-16,-3-4 0 16,1 1 3-16,-5-1 6 15,1 1 4-15,-4 3-2 0,0-1 0 16,-3 4-8-16,-1 3-4 15,1 3-1-15,-4 4 1 16,4 2-1-16,-1 1 2 16,1-1-2-16,-1 0-1 15,1 1-13-15,3-1-4 16,-3-3-15-16,-1 1-6 16,1-4-12-16,-1 3-6 15,-3-3-43-15,11-3-71 31</inkml:trace>
  <inkml:trace contextRef="#ctx0" brushRef="#br0" timeOffset="103395.32">31295 10790 288 0,'0'-19'110'0,"0"13"-86"0,0 3 11 16,0 3 1-16,0 0-7 16,3 0 1-16,1 3-2 15,3 3 0-15,0 4-15 16,0 9 5-16,0 9 3 0,0 22 0 16,0 3-1-16,0 4-6 0,0-1-1 15,0-2-10-15,1 18-2 16,-1-3 1-16,0 0 1 15,0-4-4 1,3-8 1-16,-3-7-16 0,-3-6-6 16,-4-6-25-16,0-10-7 15,-4 0-54-15,1-3-20 16,-11-3-6 0</inkml:trace>
  <inkml:trace contextRef="#ctx0" brushRef="#br0" timeOffset="107001.96">29242 12452 196 0,'3'-6'74'0,"1"0"-58"0,3-4 14 0,-4 4 3 15,1 0-8-15,-1-4 0 16,1 1-8-16,0 6 0 16,-1-4-10-16,-3-2 7 0,0 9 3 0,0-3-3 15,-3 3 0 1,-1 0-4-16,-3 3-1 15,-4 3-3-15,1 4 1 0,-1-1-4 16,1 4 0 0,-5-1-1-16,1 4 1 0,0-1-4 15,0 4 0-15,0-3-1 16,0 3 0-16,-4 0 2 16,4-4 2-16,0-2-1 15,3-1-1-15,1-2 1 16,3-1-1-16,3-3-3 15,4 1 2-15,4-1-1 16,3 0 0-16,3 4 2 16,1-7 2-16,3 6-1 15,0 1-1-15,0-1-2 16,4 0-1-16,0 7 4 0,-1 0 1 16,4-1 2-16,4 4 2 15,0 3-1 1,0 3 2-16,-4 0 2 0,-4 0 5 15,-3 1-6-15,-3-4 0 16,-7-1 2-16,-4-2 4 16,-7-3-6-16,-8-4 0 15,-2-2-2-15,-4-1-1 16,-1-2-1-16,1-4 0 16,0-3-5-16,3 0-1 15,1 0 1-15,3-3 0 16,0-4-2-16,7 1 0 15,3 0-25-15,4-1-9 16,4 1-10-16,3 0-1 0,0 0-12 16,7-4-2-16,3 7-52 15</inkml:trace>
  <inkml:trace contextRef="#ctx0" brushRef="#br0" timeOffset="107494.17">29637 12731 248 0,'-4'-3'93'0,"4"0"-72"0,-3-3 11 0,-1 2 3 15,1-2-10-15,-1 3 0 16,1 0-8-16,-4 3 0 15,0 3-10-15,-4 0-2 0,0 3 1 16,1 4-3-16,-1-1 0 16,1 4-3-16,3 2-1 15,3-2 1-15,4 6 2 16,7-7 1-16,4 1 3 16,-1-4 3-16,4-2 2 15,4-4-3-15,0-3 0 16,-1-3-1-16,5-4 3 15,-5-2-3-15,1 0-2 16,-4-1 6-16,-4-6 5 16,-6 7-4-16,-8 0-2 0,1-1-5 15,-4 1-2-15,-4 3-3 16,-3-1-1-16,0 1 1 16,4 0 2-16,-1-1-3 15,0 4 0-15,4 0-12 16,4 0-7-16,-1 3-9 15,4 0-5-15,0 0-10 16,4 0-5-16,3 0-13 16,0 0-4-16,3 0-48 15</inkml:trace>
  <inkml:trace contextRef="#ctx0" brushRef="#br0" timeOffset="107807.26">29834 12308 240 0,'7'-47'90'0,"-3"31"-70"0,3 7 19 0,-3 2 5 16,3 4-5-16,0 0 1 15,0 3-5-15,0 0 1 16,0 6-20-16,0 1-3 0,0 12 1 0,-3 9-8 15,-4 16-3-15,-4 0-2 16,-3 9 1-16,0-6 1 16,0-3 1-16,3 3-5 15,1-6 1-15,3 2-9 16,3-5-4-16,4-3-22 16,4-4-8-16,3-6-15 15,-3-9-6-15,3-7-69 16</inkml:trace>
  <inkml:trace contextRef="#ctx0" brushRef="#br0" timeOffset="108258.2">30103 12687 252 0,'-8'-6'96'0,"8"6"-75"0,0-3 19 0,0 3 4 16,0 0-10-16,-3 0 0 15,3 3-13-15,0 3-5 16,0 1-9-16,0-1 2 0,3 0 3 16,5 0 3-16,2 1 0 15,-3-4-1-15,7-3-1 16,4-3-3-16,0-1-1 16,3-2-3-16,0 0-1 15,0 0-3-15,-3 3 1 16,-1-1 0-16,-3 1 3 15,-3 0-1-15,-4 3 0 16,0 0-3-16,0 0 1 16,-3 0-2-16,-1 0-1 15,1 0-2-15,-1 0 1 0,1 0 3 16,-4 0 1-16,0 0-8 16,3 0-2-16,-3 0-3 15,0 0 1-15,0 0-2 16,0 0 0-16,0 0-5 15,0 0-1-15,0 0-1 16,0 0 1-16,0 0-13 16,0 0-3-16,0 0-7 15,0 0-1-15,7-3-89 16</inkml:trace>
  <inkml:trace contextRef="#ctx0" brushRef="#br0" timeOffset="108768.05">30558 12110 316 0,'3'-6'118'0,"1"3"-92"0,-1 0 11 15,-3 3-1-15,0 0-11 16,4 3 0-16,-1 3-5 16,1 7-1-16,-4 6-10 0,0-1-1 0,0 20 2 15,3 3-6-15,-3 12 0 16,0-3-4-16,4 0-1 15,-4-6 1-15,3-3 2 16,1-3-6-16,-4-7 1 16,0-3-21-16,-4-6-7 15,1-3-33-15,-1-3-11 16,1-7-71 0</inkml:trace>
  <inkml:trace contextRef="#ctx0" brushRef="#br0" timeOffset="109205.77">30399 12399 240 0,'-11'0'90'0,"15"-3"-70"0,3 3 15 0,0 0 0 0,7 0-9 16,4 0-1-16,3 3-3 16,4-3 1-16,3 6-13 15,0-3-6-15,4 3 0 0,3 1-1 16,4-1 1-16,0 0-5 15,-4 1 1-15,-3-1 0 16,-1 0 2-16,-2 0-3 16,-5-3 0-16,-3-3 1 15,-3 0 0-15,0 0-3 16,-4-3 2-16,-4-3 3 16,1 3 3-16,-4-3 2 15,0 3 3-15,0-1 6 16,0 1 2-16,-3 0-3 15,-1 0-1-15,-3 3 0 16,4 0 2-16,-4 3-7 0,0 3-1 16,-4 4-4-16,1 2-1 15,-1 4-3-15,-3 0-1 16,0-1 1-16,0 1 0 16,4-3-22-16,-4-4-10 15,-1 7-15-15,1-4-4 16,4-2-10-16,-4-1-1 15,7-3-64 1</inkml:trace>
  <inkml:trace contextRef="#ctx0" brushRef="#br0" timeOffset="109416.83">31037 12092 316 0,'-14'-16'118'0,"7"16"-92"0,0 0 4 16,4 0-5-16,-1 3-17 16,1 0-4-16,3 3-3 15,0 4 1-15,7-1-1 16,0 4-3-16,3-4-1 0,4 10-34 16,1-3-12-16,-1-1-86 15</inkml:trace>
  <inkml:trace contextRef="#ctx0" brushRef="#br0" timeOffset="110046.24">31221 12364 260 0,'-14'0'96'0,"3"0"-75"0,-6 3 10 0,9-3 1 16,-2 4-9-16,-4 2 1 15,0 3-7-15,0 4 0 16,-1 2-10-16,1 1-2 0,4 3 1 16,3 0-3-16,3-4 0 0,4-2-1 15,4 3 1-15,6-7 0 16,1-6 1-16,3 7 2 15,4-10 1-15,6-4 3 16,1-2 4-16,3-6-8 16,-3-4-1-16,0 3-1 15,-4-5 0-15,-4-1-2 16,-2 0 1-16,-5 0 0 16,-3 0 1-16,-3 10-5 15,-4 0-1-15,0 9-2 16,-4 6 3-16,-3 6-11 15,0 7-2-15,0 9-4 16,0-3 1-16,7-3 7 0,3-3 5 16,5-6 4-16,2 2 1 15,8-5 0-15,-1-7 2 16,5-3 8-16,2-9 5 16,4-1-1-16,-3-9 2 15,-4 4-5-15,0-4-1 16,-3 3 0-16,-4 4 4 15,0 2-4-15,-3 7 0 16,0 3-6-16,-4 6-1 16,0 4-1-16,-4 2-2 15,1 1-4-15,-1 3-2 0,1-7-28 16,3 7-13-16,0-7-19 16,0-6-10-16,7 7-64 15</inkml:trace>
  <inkml:trace contextRef="#ctx0" brushRef="#br0" timeOffset="112656.92">32078 10809 172 0,'0'-12'66'0,"4"2"-52"0,-4 1 17 0,0 2 2 15,0-2-10-15,0 0 0 16,-4-1-1-16,1-2 3 15,-4 2-13-15,-4-2 4 0,0-4 2 16,-3 7-4-16,-3-1 0 16,-1 1-4-16,-3-1-1 15,-4 1-1-15,0 0 0 16,-3 2 0-16,0-2 0 16,0 0-2-16,-4-1-1 15,0 1 1-15,4 2 1 16,0-2-1-16,3 0 1 0,0 6-2 15,1-4 0-15,3 1-3 16,-1 0 1-16,1-1-2 16,0 1 2-16,0 0-2 15,-4-4 2-15,0 1-2 16,-3 0-1-16,0-4 1 16,-4-3-1-16,-3 7 2 15,3 0 1-15,1-1-1 16,-1 1-2-16,0 6 1 15,4-4 1-15,-4 1-1 0,4 0-1 16,0 0 1-16,-4-1 1 16,-3 1-1-16,-8 3-1 15,-3-3 3-15,-3 3 2 16,0-1-4-16,-1-2-1 16,4 6 0-16,4-3 0 15,0 0 0-15,-1 0 0 16,1-4 0-16,-4 4 2 15,-3-3-3-15,-4 6 0 16,0 0 1-16,4 6 0 16,3-3 0-16,3 1 0 15,1-1 2-15,3-3 3 16,-3 0 0-16,-4 0 0 16,4 0-3-16,-4 0 1 0,0 0-4 15,0 3 0-15,4 0 1 16,-1 0 0-16,5 3 0 15,2-2 2-15,1-1-1 16,0 3-1-16,-8 3-2 16,-2 1 1-16,-8 2 1 15,-4 1 2-15,1 3-3 16,6-4 0-16,5 4 1 16,-1-1 0-16,0 1 0 15,0 0 0-15,0-1 0 16,-3 1 0-16,-15-3 0 15,4 5 2-15,7-8-1 16,7-1-1-16,1 1-2 16,9-1 1-16,1-3 1 0,3 4 0 15,4-1 0-15,-4 1 2 16,1-1-1-16,-5 0-1 16,1 4-2-16,-4-4 1 15,0 1 1-15,1 2 2 16,2-2-1-16,1 5-1 15,3-2 1-15,4-1-1 16,3 4 0-16,1 3 0 16,3 0 0-16,-4 3 0 15,0 3 0-15,-3 0 0 16,0 3 0-16,-1 0 0 16,-2 7 0-16,-5-4 0 0,1-3 0 15,3 1 0-15,1-1 0 16,-1 3 2-1,0-3-3-15,0-3-2 16,4 1 2-16,0 2 2 0,3 6-2 16,1 1 0-16,-1-1 1 15,4 4 2-15,3 0-1 16,0-1-1-16,1-2-2 16,3-4 1-16,0 0 3 15,3-2 1-15,0-4 1 16,4 0 0-16,0 0 0 15,4 0 0-15,-1 3-2 16,1 3 1-16,-4 13-2 0,3 3 2 16,1 7-2-16,-1 2 2 15,4-9 0-15,4 0 3 16,6-3-1-16,4-6 0 16,7 6-1-16,1 0 2 15,2 3-1-15,1 6 0 16,0-3-1-16,3 0 0 15,4-3-2-15,6-6-2 16,5 3 1-16,6-6 1 16,1-1-1-16,-1 4-1 15,0 3 1-15,-3 3 1 16,0 0-1-16,0 9 2 16,3-6-4-16,4 4 0 0,4-7 1 15,-1-6 2-15,1-4 1 16,-4 1 1-16,-4-4-5 15,0 4-1-15,4-4 1 16,7 1 2-16,4-1 0 16,3 1 2-16,0-1-2 15,-7 1 2-15,-4-10-2 16,-3 0-1-16,7-3 1 16,7-3 1-16,4 0 1 15,-1-4 3-15,-6-8-1 16,-4 2 0-16,-4 0-6 15,1 1 1-15,-1-4 0 16,4-3 2-16,0-3-1 16,0 6 2-16,-7-2-4 0,-4-4 0 15,-3 6 1-15,-4-3 2 16,-3-3-1-16,0 0-1 16,3 0 1-16,1-3-1 15,3-3 0-15,-1-4 0 16,5 7 0-16,-4-3 2 15,-4-4-1-15,-3 1 2 16,0 0-4-16,-4-4 0 16,0-3 3-16,0-2 1 15,4-11 1-15,4-2 0 16,6-7-2-16,4 1 1 16,0 5-2-16,-4 1 2 0,1 6 0 15,-8-3 1-15,0-1-5 16,4 4 1-1,7 0 0-15,7 0 2 16,3-3-1-16,5-10 2 0,-5-9-2 16,4-6-1-16,4-7-2 15,13 1 1-15,4 2 1 16,-3 4 2-16,-11 0-3 16,-3-7 0-16,-4 1 3 15,0-7 1-15,0 0-1 16,-4 6-2-16,-3 1 1 15,-7-4 1-15,-7-3-3 16,-4-15 0-16,-6-4-1 0,-8 10 0 16,-3-4 2-16,-8 14 0 15,-6-7 0-15,-4-4 2 16,-4-2-1-16,-6 3-1 16,-4 6-2-16,-4 0 1 15,1 0-6-15,-4-3 0 16,-4 3-2-16,-3-4 1 15,-4 14 0-15,0 9 0 16,-6 9-9-16,-1 10-3 16,-3 6-15-16,-1 3-2 15,1 6-16-15,3 3-7 16,4 1 0-16,3-1 1 16,8 4-73-16</inkml:trace>
  <inkml:trace contextRef="#ctx0" brushRef="#br0" timeOffset="113784.06">29161 9401 208 0,'7'-12'79'0,"-7"2"-61"0,7-2 12 0,-4 5 4 16,1-2-9-16,-1-3 0 15,1-1-10-15,-1 0-4 16,1 1-6-16,-4-4-4 0,0 1 2 16,-4-1 2-16,1 0 4 15,-4 1 0-15,-4 2 2 16,-3 4 3-16,-7 5 1 15,-7 4-2-15,-15 7 0 0,-10 2-5 16,-3 10-3-16,-4 6-2 16,-7 3-3-16,-11 22 1 15,-10 13-1-15,-4 6-3 16,11 0 2 0,11-3 1-16,13 0 2 0,19-4 3 15,16-5 2-15,19 2 5 16,28-8 5-16,27-7-5 15,12-7 1-15,3-5-8 16,14-7-1-16,14-7 7 16,4-8 2-16,0-10 0 15,0-10 2-15,7-15-2 16,-1-9 0-16,-9-4-5 16,-15-6 0-16,-14 7-5 0,-14-4-2 15,-14-6 2-15,-15 0 0 16,-13-6-1-16,-15-7-2 15,-13-6 3-15,-19 10 0 16,-17 2-1-16,-3 4-2 16,3 16-6-16,0 9-4 15,4 9-19-15,3 10-8 16,4-1-30-16,10 14-10 16,7 5-87-1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0T14:10:31.0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3087 3077 428 0,'0'-3'0'0,"0"0"11"0,0 3 5 15,0 0 3-15,0 0 1 16,0 0-5-16,3 12-1 16,1 20-8-16,-1 30-2 0,4-8 2 15,-3-11 3-15,7 48 2 16,10 41 1-16,0-13 2 15,-3-3 2-15,3 3 2 16,0-12-8-16,0-10-3 0,4-15-4 16,-4-16 0-16,-7-16-2 15,0-16 2-15,-3-9 2 16,-1-9 2-16,1-7-1 16,-1-21 1-16,-2-26-4 15,-1-15 0-15,0-10-1 16,3-12-2-16,-3-32 1 15,0 20-1-15,-3 18 0 16,-4-51 0-16,0-36 0 16,-4 21 0-16,-3 16 0 15,-3 15 2-15,-4 16-3 0,3 23-2 16,0 8 2-16,4 20 0 16,0 18-4-1,4 0 1-15,-1 13 0 16,4 6 2-16,4 3-1 0,3 3 1 15,3 0 2-15,5 4 2 16,6-1-1-16,0 1 2 16,4-1 0-16,13 0 3 15,15 1-1-15,0-4 2 16,18-3 0-16,3-3 3 16,32-9 1-16,3 6 1 15,7-7-6-15,15-5-2 16,-8 5 2-16,-10 1 1 15,-24-4-19-15,-12 7-9 16,-10 6-33-16,-21 3-14 16,-7 3-6-16,-7 4-2 0,-11-1-64 15</inkml:trace>
  <inkml:trace contextRef="#ctx0" brushRef="#br0" timeOffset="1049.4">6237 3055 204 0,'-14'-25'77'0,"10"9"-60"0,-6-9 10 0,6 13 4 16,1 2-10-16,-4-9 0 15,3 7-1-15,1 2 0 31,-1 17-7-31,1 2 0 0,3 10-2 0,0 9 1 16,3 25 0-16,1 1 2 16,-1-7-1-16,4 22 2 15,0 53-2-15,0-25 0 16,-3-18-7-16,3 18-2 16,4 16 4-16,-1-19 5 15,4-13-9-15,4-21-2 16,-7-13 2-16,3-6 2 15,0-7 0-15,7-15 1 16,-3-6 0-16,-1-17 3 16,-3-2-3-16,7-19 1 0,-10 3-7 15,7-37-3-15,-4 18 1 16,3-44 0 0,5-31 1-16,-5-28 0 0,-6 9 2 15,-4 16 1-15,-7 6-4 16,-7 22 1-16,0 19 0 15,0 22 2-15,3 12-3 16,1 19 0-16,3 7-1 16,7 6 0-16,3 6 2 15,11 0 0-15,4 0 4 16,7 0 2-16,7 0 6 16,17 0 3-16,22 0-2 15,6-7 0-15,8 4-5 0,18-6-3 16,13-1 4-16,-10-2 2 15,-4-1-4-15,1 4-2 16,-8-16-9-16,-10 15-5 16,-11 1-28-16,-21-4-14 15,-11 7 5-15,-10 3 4 16,-7 6 4-16,-8 3 4 16,-6 7-10-16,-4-4-4 15,0-9-78 1</inkml:trace>
  <inkml:trace contextRef="#ctx0" brushRef="#br0" timeOffset="2790.42">3863 6134 220 0,'-4'9'82'0,"1"4"-64"0,-4 12 13 0,3-15 3 16,1 8-11-16,-1-8-1 15,-3 18-2-15,-3 10 2 0,-5-1-12 16,1 7 3-16,0 0 3 0,4-13-4 16,-19 35-2-16,-13 19-5 15,0 3-2-15,-15 9-3 16,22-19-1-16,10-9 1 15,-13 10 0-15,9-17 0 16,1-2 2 0,7-10-3-16,7-12 0 0,-4-1 1 15,4-15 2-15,4-3-23 16,2-6-11-16,5-4-45 16,3-9-18-16,0 0-17 15</inkml:trace>
  <inkml:trace contextRef="#ctx0" brushRef="#br0" timeOffset="3152.17">3344 6084 268 0,'4'-10'101'0,"-1"1"-78"0,4 9 9 0,1 0 0 15,-1 9-9-15,7 13-1 0,-4 4-6 16,1-5 0-16,10 27-9 16,14 27 0-16,-6 0 3 0,-1-12-6 15,0 28 0 1,-3-19-2-16,10 38 1 15,-10-29-7-15,6 16 1 0,-9-18 3 16,2-4 4-16,-3-16-1 16,1-5-2-16,6 2-3 15,-7-15 1-15,0-13-34 16,0-9-17-16,0-10-94 16</inkml:trace>
  <inkml:trace contextRef="#ctx0" brushRef="#br0" timeOffset="3610.66">4230 6426 256 0,'-4'6'96'0,"8"-6"-75"0,-1 0 3 16,4 0-2-16,0 0-8 15,1 0 2-15,6 0 0 16,0 0-1-16,0 0-7 16,7 0-1-16,4 0 0 0,3 0-1 15,4 0-1-15,-4 6-3 16,4-3-2-16,-1-3 1 15,1 0-1-15,-7 0-38 16,-4 0-16-16,0 0-77 16</inkml:trace>
  <inkml:trace contextRef="#ctx0" brushRef="#br0" timeOffset="3848.74">4311 6730 244 0,'-11'28'90'0,"11"-22"-70"0,4 7 8 0,-4-13 0 15,3 3-8-15,4 3-2 16,4-3-4-16,3 1 1 16,0-1-8-16,-3-3-4 0,10 3-2 15,14 0-1-15,-6 0 2 16,6-3-3-16,4 0-2 0,-8-3-40 15,5-3-19-15,2-7-59 16</inkml:trace>
  <inkml:trace contextRef="#ctx0" brushRef="#br0" timeOffset="4414.07">5362 5783 260 0,'0'-13'96'0,"0"13"-75"16,4-6 10-16,-4 6-2 0,3 0-2 16,1 6 3-16,3 4-7 15,0 5-2-15,0 4-12 16,-3 13 1-16,-1 5 3 0,-3 10-1 16,0 10 1-16,0 2-5 15,0-2 0-15,0-7-5 16,4-3 0-16,-1-6-3 15,1-7-1-15,-1-6 1 16,4-6 2-16,0-3-1 16,0-3-1-16,0-7 1 0,-3-3-1 15,-1 1-25 1,-3-4-8-16,0 0-16 0,0-3-7 16,-3-3-85-1</inkml:trace>
  <inkml:trace contextRef="#ctx0" brushRef="#br0" timeOffset="4820.18">5136 6065 192 0,'-10'-3'74'0,"10"-3"-58"0,0-4 14 0,0 10 3 0,3-6-6 16,1 0 1-16,-1 3-2 15,8-1 1-15,0 4-15 16,-4 0 4-16,7 4 4 0,3 2-2 16,5 0 1-16,-1-3-6 15,11 7 0-15,3-10-4 16,11 6 0-16,7-3-1 15,-4-3 0-15,0 0-2 16,-3-3 1-16,-3-3-2 16,-8 3 0-16,0-4-6 15,-10-2 1-15,-4-1 2 16,-3 4 1-16,-4 0-12 16,-4 3-7-16,-3 0-33 0,-3 3-14 15,-4 3-49 1,3 0-60-16,4 3 54 15</inkml:trace>
  <inkml:trace contextRef="#ctx0" brushRef="#br0" timeOffset="5328.33">5084 6836 252 0,'0'0'93'0,"3"0"-72"0,4 0 7 16,-3-3-2-16,3 3-3 15,-4 0 3-15,8 0-3 0,6 0-2 16,8 0-11-16,-7 0 5 0,3 0 2 16,4 0-1-16,3 0 1 15,11 0-5-15,-4-6 0 16,7 6-3-16,4 0 2 15,0-9-2-15,-4 5 0 16,-3-2-1 0,-4 0 0-16,-6 0-4 0,-5-1-3 15,1 1 0-15,-11 3-1 16,-3 3 0-16,-4 0 0 16,0 0-29-16,0 3-10 15,-4-3-16-15,-3 0-6 16,0 0-55-1,7-9-58-15,4-4 59 0</inkml:trace>
  <inkml:trace contextRef="#ctx0" brushRef="#br0" timeOffset="6109.54">6255 5930 224 0,'3'-9'85'0,"-3"3"-66"0,4-4 10 15,-4 4 2-15,0 0-4 16,0 6 4-16,0 0-4 15,0 0-2-15,0 0-13 16,0 6 1-16,0 6 3 0,-4 7-4 16,1 6 1-16,-1 13-4 15,1 9 2-15,-4 3-6 16,0 0-1-16,0 1 2 16,3-4 3-16,0-7 0 15,4-2 0-15,0-10-1 0,4 3 0 16,3-5 2-16,4-8 1 15,6-5-3-15,12-7 0 16,-1-3-3 0,11-3 0-16,6 0-1 0,-9-3 2 15,2-3-5-15,-6 6-1 16,0-3 0-16,-4 0 0 16,-7 0 0-16,1-1 2 15,-5 1-8-15,-3 0-3 16,0 0-24-16,-7 0-9 15,-3 0-16-15,0-4-6 16,3 1-58 0,0-3-54-16,0-4 63 0</inkml:trace>
  <inkml:trace contextRef="#ctx0" brushRef="#br0" timeOffset="6544.26">6706 5858 260 0,'-7'-9'99'0,"7"9"-77"0,0-10 13 16,0 10 1-16,0-6-8 0,0 3-2 15,0 3-3-15,0 0-3 16,4 3-10-16,-1 3 0 0,1 7 3 16,-1 9-3-16,1 12 2 15,-4 13 6-15,0 19 3 16,0 9-4-16,0 1-2 16,0 18-7-16,0 6 0 15,0 0-3-15,3-9 0 16,1-3-3-16,3-31 1 15,-3-7-2-15,3 12-1 16,3 17 1-16,-3-10 1 0,0-13-3 16,4-12 0-16,-8-9-17 15,-3-7-5 1,0-3-16-16,0-12-5 16,0-7-23-16,-3-9-7 0,6-10-67 15</inkml:trace>
  <inkml:trace contextRef="#ctx0" brushRef="#br0" timeOffset="7823.45">6727 5476 252 0,'-14'-22'96'0,"11"6"-75"0,-8-3 10 0,8 10-2 16,-4-1-6-16,-4-5-2 0,-7-1-3 16,-6 3 1-16,-12 1-10 15,-9-1-3-15,-8 4 0 0,0 0 1 16,-4-1 3-16,-3 7-5 16,-10-3-1-16,-11 6 0 15,-8-10 2-15,8 7-3 16,0-3 0-16,-11 0-1 15,-10 3 1-15,0-1-2 16,7 4 2-16,-15 4 0 16,-10 2 1-16,4 3-2 15,3 4 1-15,-7 2-2 16,-10 1-1-16,13 0 1 16,4-1-1-16,0-2 0 15,-3 0 2-15,3-1-1 16,14 1-1-16,0-4 1 0,1 0-1 15,-5 4-3-15,1 3 2 16,14 6 1-16,-7 3 0 16,6 9 0-16,1 13 0 15,-11 7 0-15,11-4 0 16,14 0-3-16,0 0 2 16,7 3 1-16,4 10 0 15,-15 22 2-15,11-1 1 16,3-8-4-16,15-7 1 15,0-4-2-15,6 11 0 16,12 8 2-16,2 10 2 16,1-6-3-16,7 0-2 15,3-3 2-15,4 9 2 16,7 3-2-16,4-6 0 16,3 0 1-16,7-10 2 0,3 17 5 15,11 2 4-15,15-12-2 16,10-10 2-16,14-6-4 15,3-6-2-15,1 6 2 16,10 0 0-16,17 0-1 16,8-6-1-16,0-9-3 15,3-1-2-15,18-12 1 16,7-3-1-16,-3-10 2 16,17 0 3-16,7-5 2 15,-7-8 3-15,25-8-1 16,-4-4 0-16,4-6-3 0,21-9-1 15,-11-4-3-15,18-6 1 16,-3-6-2 0,-8-9-1-16,15-10 5 0,-15-13 4 15,11-9-10-15,0 7-3 16,-14-1 2-16,11 1 2 16,-15-7 3-16,4-16 3 15,11-2-1-15,-22-1 0 16,7 4-6-16,-3 2 1 15,-21-18 0-15,-8-7 2 16,1 7-1-16,-14 6 2 16,-22-3-2-16,-17-9 2 15,-15-4 0-15,-17 10 1 0,-14 0-2 16,-18-7 1-16,-14-2-2 16,-14-1-1-16,-10 7 3 15,-15-4 0-15,-14-18-1 16,-24-3-2-1,-15 9 1-15,-3-4 1 16,-11-2-3-16,-24 12 0 0,-11 26 1 16,0 18 0-16,-25 16-3 15,-3 18 0-15,0 14-3 16,-18 11-1-16,21 7-16 16,15 7-5-16,6 2-15 15,8 7-5-15,13 6-21 16,22 6-6-16,25-3-77 15</inkml:trace>
  <inkml:trace contextRef="#ctx0" brushRef="#br0" timeOffset="9805.31">15896 4924 252 0,'-14'0'96'0,"11"0"-75"0,-1-7 10 16,4 7-2-16,0 0-6 15,0 0 0-15,0 0-10 16,0 0-3-16,0 0-6 16,0 0 8-16,4 0 7 0,3 0 1 15,3 0 0-15,4 0 1 16,7 0-1-16,4 0-5 15,7 0 1-15,3-3-3 16,0-3 2-16,1 6-8 16,-5-3-4-16,-2 3-2 15,-8 0-1-15,0 0 0 16,-7 0 0-16,0 3-36 0,-3-3-13 16,-1 6-41-16,1-3-18 15,0-3-31 1</inkml:trace>
  <inkml:trace contextRef="#ctx0" brushRef="#br0" timeOffset="10311.76">16379 4673 260 0,'-7'-16'96'0,"7"13"-75"0,0-6 14 16,4 2 1-16,3-2-8 16,4 0-2-16,3-1-8 15,3 1-3-15,8-1-9 16,7 4 3-16,0 3 3 0,-1 3 5 15,1 6 2-15,-4 4-2 16,-3 8 0-16,-4 4-1 16,-7 13 3-16,-7 3-2 0,-7-1 1 15,-7 4-7 1,-3-3-2-16,-8-1-7 0,-3-2-2 16,-4 5 0-16,0 1 2 15,4 0-1-15,4-3 2 16,3-4-2-16,6-6-1 15,5-3 1-15,6-6 1 16,8-6 1-16,7-7 1 16,6-6 0-16,1-6 0 15,0 3-2-15,3-4-2 16,-3-2-6-16,-4 0-4 16,0-1-34-16,-3 1-16 15,-1-1-18-15,1 4-7 16,0-3-66-1</inkml:trace>
  <inkml:trace contextRef="#ctx0" brushRef="#br0" timeOffset="10884.53">17050 4626 316 0,'0'-13'121'0,"0"7"-95"0,3 3 11 0,-3 3-2 16,0 0-14-16,-3 0 1 15,-1 3-13-15,-6 3-5 16,-4 7-3 0,-4 6 1-16,0 3 1 0,-3 0-4 0,3 3-1 15,1-3 1-15,3-4 2 16,3 1-2-16,4 0 0 15,4-10 1-15,3 7 0 16,3-6 0-16,8-1 2 16,3-3-3-16,3 1 0 15,1-4-1-15,3 0 0 16,4 0 4-16,0 0 1 16,-1 0-4-16,1 0-1 15,-4 4 3-15,0 2 1 16,-3 4 0-16,0-1-2 15,-4 4 7-15,0-1 3 16,-4-2 6-16,-3 3 4 16,1-1-1-16,-5 1-2 0,-3 0-1 15,-3-1 0-15,-5-2-4 16,1-4-2-16,-3 4-6 16,-4-4-3-16,-4-2 2 15,0-1 0-15,-3-3-4 16,0-3-1-16,0-3 1 15,0-3 2-15,3-4-11 16,4 1-3-16,3-1-25 16,1-2-8-16,3-4-20 15,3 7-7-15,8-4-83 16</inkml:trace>
  <inkml:trace contextRef="#ctx0" brushRef="#br0" timeOffset="11164.72">17046 4548 340 0,'14'-7'129'0,"0"4"-100"0,8-3 9 0,-8 3-3 16,0-4-9-16,3-2-1 0,5 6-11 15,2-3-4-15,1-4-6 16,3 10-5-16,4-3 0 0,0 3 1 16,0 0 2-16,-4 0-14 15,0 0-5-15,-7 0-35 16,-3 3-16-16,-1-3-89 16</inkml:trace>
  <inkml:trace contextRef="#ctx0" brushRef="#br0" timeOffset="11591.32">16009 5607 284 0,'21'-15'107'0,"0"5"-83"0,8-2 15 0,-12 5 1 15,4-2-7-15,1 6 3 16,6-3-9-16,0-4-2 0,7 7-14 15,18-3 4-15,11 0 5 16,10-4-5-16,7-2 2 16,18-4-6-16,21-6-1 15,0-3-4-15,3-3-1 0,8-4-3 16,-4 1 1-16,-18 0-4 16,-14 9-2-16,-7 3-9 15,-13 3-5-15,-12 7-13 16,-10 2-6-16,-11 7-21 15,-6 0-6-15,-5 0-95 16</inkml:trace>
  <inkml:trace contextRef="#ctx0" brushRef="#br0" timeOffset="12224">19226 4861 280 0,'-10'3'107'0,"10"-3"-83"0,3 0 8 0,-3 0 1 16,0 0-6-16,7-3 4 16,4 3-4-16,7-3 1 15,3 0-16-15,7 0 4 0,4 0 4 16,0 3-5-16,-1-7 0 16,1 1-9-16,-4 3-2 15,-3-3 0-15,0 2 0 16,-4 1-7-16,-4 0-2 15,-2 0-49-15,-1 3-19 16,0 0-97 0</inkml:trace>
  <inkml:trace contextRef="#ctx0" brushRef="#br0" timeOffset="12638.57">19681 4529 296 0,'11'-16'112'0,"0"13"-87"0,10-3 11 0,-11 2 0 16,8-2-9-16,0 6 1 16,3 0 0-16,0 0 2 15,0 0-16-15,-3 10 7 0,-1-1 3 16,-6 10-1-1,-4 6 0-15,-3 6-6 16,-4 4-2-16,-4-1-5 16,-3 10-1-16,-4-6-8 0,-3-4 0 15,0-6-1-15,0 7 2 16,0-7-1-16,0-3 2 16,3 0-2-16,4-3-1 15,4-6-2-15,3 0 1 16,7-4 1-16,3-6 2 15,4 1-1-15,4-4 2 16,3-3 0-16,0 0 1 16,-3-3-13-16,0 0-7 15,-4 3-49-15,0 0-20 0,0-4-108 16</inkml:trace>
  <inkml:trace contextRef="#ctx0" brushRef="#br0" timeOffset="13179.94">20161 4522 340 0,'0'-9'126'0,"0"9"-98"0,0 0 3 0,0 0-3 16,-3 0-21-16,-4 0-6 15,0 9 5-15,-4 1 3 16,0-1-4-16,1 7-3 0,3-4-1 16,0 1-4-16,3 0 2 15,1-1 1-15,3 1 2 16,3-4-3-16,4 0 0 16,0 1 3-16,4-1 1 15,3 1-4-15,4 5 1 16,3-8 0-16,0 5 2 15,4 1 3-15,-1 2 2 16,1 1 3-16,0 0 1 16,-4-4-1-16,-3 7 1 15,-4-3-2-15,-4-1 2 0,-6-2 3 16,-4 0 3-16,-4-1 0 16,-6-3-1-16,-4 1 0 15,-4-1 0-15,-3 1-4 16,0-4-2-16,-4-3-6 15,0 6-3-15,4-2 0 16,0-4-1-16,3 3 0 16,1-3 0-16,3-3 0 15,3 0 2-15,0-3-21 16,4-3-9-16,4 3-22 16,3-4-8-16,3-2-18 15,1-3-7-15,3-4-68 16</inkml:trace>
  <inkml:trace contextRef="#ctx0" brushRef="#br0" timeOffset="13438.32">20084 4435 292 0,'-14'6'110'0,"10"-3"-86"0,4 0 16 0,0-3 0 15,7 0-9-15,4 0 2 16,3 0-8-16,7-3-1 0,11-3-13 16,10-1-2-16,7 1 1 0,1-3-6 15,-4 6-2-15,-4-4-1 16,-3 4-1-16,-7 3-14 16,-8 3-5-16,-6-3-50 15,-4 10-22-15,-7 9-61 16</inkml:trace>
  <inkml:trace contextRef="#ctx0" brushRef="#br0" timeOffset="13691.33">19674 5291 324 0,'22'-7'121'0,"9"-2"-95"0,29-10 11 0,-21 7 0 16,11-7-14-16,6-3-1 15,15-3-9-15,17 6-3 16,-4 0-5-16,-2 10-4 0,-8-4 2 16,-4 4-20-16,-3 2-6 15,-3 1-21-15,-8 0-10 16,-10 0-92-1</inkml:trace>
  <inkml:trace contextRef="#ctx0" brushRef="#br0" timeOffset="14398.61">17720 2905 212 0,'-3'-7'79'0,"3"7"-61"0,0-6 8 16,0 6 1-16,0 6-12 15,-4-3-3-15,0 10 4 16,-3 9 1-16,-7 9-8 16,-10 23 8-16,-15 30 3 0,-14 10 5 15,-18 25 4-15,-3 26-6 16,-10 24-2-16,-26 32-12 15,-10 12-5-15,4 9-1 16,-1-5 0-16,1 2-1 0,10-24-2 16,18-10-4-16,17-13-2 15,22-21-26-15,14-26-11 16,14-21-106 0</inkml:trace>
  <inkml:trace contextRef="#ctx0" brushRef="#br0" timeOffset="14981.45">16196 7169 268 0,'7'-44'101'0,"0"25"-78"0,0-3 9 0,-3 13-3 16,-1 2-4-16,-3 1 0 15,0 6-10-15,0 3-2 16,-3 7-7-16,-1 9-2 0,-3 9 2 15,-7 6-1-15,-4 7 2 16,-6 3-2-16,-8 12 2 16,-7 13-2-16,-3 19 2 15,-1-10-2-15,5-5 0 16,2-8-3-16,5-2 1 16,6-3-2-16,4-4 2 0,0-9-4 15,10-9 0-15,0-10-6 16,1-6-3-16,-1 6-19 15,4-9-8-15,0-3-19 16,0-7-7-16,0-6-63 16</inkml:trace>
  <inkml:trace contextRef="#ctx0" brushRef="#br0" timeOffset="15310.25">15843 7062 272 0,'-3'-22'101'0,"6"13"-78"0,1 3 4 0,-1 2-1 16,4 4-6-16,0 4 3 16,4 2-4-16,3 13-2 15,4 9-9-15,-1 16 4 0,5 3 1 16,-1 3-4-16,-4 10-1 15,1 18-4-15,0 13-1 16,-1-10-1-16,1-12-2 16,0 0 3-16,-1-12 0 15,1 2-1-15,-1-8-2 16,-2-11-4-16,-1-5 0 16,0-13-38-16,0-10-16 15,0-12-51-15,4-9-62 16,-1-7 51-16</inkml:trace>
  <inkml:trace contextRef="#ctx0" brushRef="#br0" timeOffset="15734.97">16408 6507 272 0,'3'-6'104'0,"4"3"-81"0,7-3 9 0,-3 2-2 16,3 1-7-16,4 3 0 15,3 0-3-15,4 0-1 16,-1 3-10-16,-3 7 8 16,4 2 3-16,-4 10 5 0,-3 3 4 15,-7 4-4-15,-4 8-1 16,-7 1-2-16,-4-1-2 15,-10 1-10-15,-4-3-4 16,-3-1-2-16,-4-3 0 16,4 7-2-16,0 0-2 15,3-1 1-15,8-5-1 16,3 2-3-16,7-6 2 16,7-6 1-16,7-9 2 15,11-4 1-15,3-2 1 16,4-7-2-16,-1 0-2 15,1-7-37-15,0 7-15 0,-4 0-34 16,0 7-11-16,4-4-65 16</inkml:trace>
  <inkml:trace contextRef="#ctx0" brushRef="#br0" timeOffset="16135.69">16993 7279 280 0,'-28'6'104'0,"25"-6"-81"0,-1 0 5 0,4 0-2 15,7 0-11-15,7 0 0 0,7 0-3 16,4-3 0-16,3 0-6 15,1-1-4-15,-1 4-1 0,0 0-4 16,-3 4 2-16,-1-1-39 16,1 3-18-16,0 0-74 15</inkml:trace>
  <inkml:trace contextRef="#ctx0" brushRef="#br0" timeOffset="16327.03">17082 7561 264 0,'-8'15'101'0,"12"-15"-78"0,10 0 4 0,-3-3-3 15,3-3-10 1,3 0 0-16,1-1-8 0,3 1-4 16,4 0-1-16,3 0-4 0,0-1 0 15,8 4-36-15,2-3-16 16,8-3-63-1</inkml:trace>
  <inkml:trace contextRef="#ctx0" brushRef="#br0" timeOffset="16722.9">17946 7285 288 0,'-11'3'107'0,"8"0"-83"0,-1 3 4 0,8-6-2 16,3 3-2-16,3-3 5 15,8 4-4-15,3-4-1 16,7-4-13-16,4 1-2 0,0 0 1 16,0 0-6-16,3 0 0 15,0 3-2-15,0 0 1 16,4 0-40-1,0 0-16-15,0 0-104 16,0-3-48-16,-4-3 104 16</inkml:trace>
  <inkml:trace contextRef="#ctx0" brushRef="#br0" timeOffset="17267.12">18704 6827 252 0,'0'-9'93'0,"4"2"-72"0,6-5 11 16,-3 6 1-16,4-7-7 0,7 0-1 15,10-2-2 1,0-7 0-16,7 9-13 16,4 4 5-16,-4 3 3 0,1 6-2 0,-4 9 3 15,-4 10 1-15,-7 3 2 16,-3 9-3-16,-8 4 0 15,-3 12-4-15,-10 9-1 16,-4 13-6-16,-8-3 0 16,-2 0-5-16,-4-7-2 15,-4-2 0-15,4 2-1 16,0 1 4-16,7-1 2 16,3-11 0-16,7-1-1 15,11-10-3-15,8-9-2 16,9-9 5-16,5-6 1 15,2-7-2-15,1-6-3 16,0-6 0-16,0 3 1 16,-1-4-23-16,1 1-11 0,0 0-38 15,-4-4-18-15,4 1-91 16</inkml:trace>
  <inkml:trace contextRef="#ctx0" brushRef="#br0" timeOffset="17880.39">19667 6796 344 0,'0'-7'129'0,"0"11"-100"0,-7-1-9 0,4 0-10 16,-4 3-13-16,0 7 2 16,-4-4 1-16,-3 10 0 15,0-3 0-15,0 2 2 0,0 1 1 16,3-3-1-16,4-1 1 16,0 1-4-16,3 0 0 15,1-7 1-15,3 7 2 16,3-4-1-16,4 1-1 15,1 0 1-15,2-1-1 0,4 1 0 16,4-1 0-16,3 1-3 16,7-1 2-16,8 7 1 15,6 6 2-15,0-3 1 16,4 3 1-16,-4-3 4 16,1 0 3-16,-8 6 0 15,0-3 3-15,-6-3 2 16,-5 0-1-16,1-3-1 15,-11 6 1-15,-3 0-2 16,-4 0 0-16,-7 0-1 16,-4 1 0-16,-3-1 2 15,-7-3 2-15,-7 3-5 16,-14-7-1-16,-1-2-6 16,-6-3-1-16,-4-4-1 15,4-6 1-15,-1-3-2 0,8-6 2 16,3-3-9-16,4-4-3 15,7-3-15-15,3 1-5 16,4-4-7-16,4 0-1 16,3 3-19-16,3-2-9 15,8-1-91 1</inkml:trace>
  <inkml:trace contextRef="#ctx0" brushRef="#br0" timeOffset="18181.5">19727 6761 320 0,'-10'-3'121'0,"13"-3"-95"0,1-4 11 16,3 4-2-16,3-3-14 15,5-7 1-15,6 3-11 16,7-5-2-16,4-4-5 16,7 0-5-16,-1 0 0 0,5 3 1 15,3 0 2-15,6 3-3 16,5 4 0-16,-1-1-1 16,-3 4 0-16,-7 3-42 0,-11-1-20 15</inkml:trace>
  <inkml:trace contextRef="#ctx0" brushRef="#br0" timeOffset="19141.99">14841 7025 228 0,'4'-73'85'0,"-1"51"-66"0,1-25 3 0,-1 19-1 16,5-3-7-16,-1-13 2 16,0 3 0-16,0 4 2 15,-4 18-10-15,1 13 7 0,-4 21 4 16,0 13-6-16,-4 16 0 15,1 16-3-15,-1 28 1 16,1 12 5-16,3 13 4 16,0 28-4-16,0 3-1 15,3 7-9-15,1 5-2 0,3-18 0 16,3-18 0-16,1-20-5 16,7-9 1-16,-1-22 2 15,1-10 3-15,7-18 2 16,-1-22 3-16,1-16-3 15,3-12 1-15,-3-13-5 16,3-16 0-16,-7 4-3 16,7-48-1-16,-3-9 1 15,-4-15 0-15,0-23 0 16,-6-3 2-16,-5-15-1 16,-3-4-1-16,-3 4-2 15,-4 9-1-15,0 10 2 16,-4 21 0-16,4 22-2 15,-3 19 2-15,-1 13-1 16,1 25-4-16,3 9-1 16,0 7 4-16,3 2 1 15,4 4 2-15,4 3 2 16,6-7-1-16,8 1-1 16,14 0 3-16,17-10 0 15,8 6 1-15,3 1 0 16,0-4-2-16,14 0-2 15,7 4 3-15,0 2 0 16,-10 1-4-16,-4 9-1 16,-10 0-43-16,-1 0-18 15,1 0-47-15,10-3-21 16,-11 6 15-16</inkml:trace>
  <inkml:trace contextRef="#ctx0" brushRef="#br0" timeOffset="20202.87">17667 6401 232 0,'-3'-22'88'0,"6"12"-69"0,-3-2 6 0,4 5-2 15,-4 1 2-15,0-3 5 16,0 9-10-16,0 0-2 16,0 9-10-16,0 10-1 0,0 12 0 15,-4 23 1-15,4 21 2 16,0 6-3-16,0 26 1 16,0 25-5-16,0-4 0 15,-3 7-1-15,3 0 1 16,0-10-2-16,0-9 2 15,0-22-2-15,0-15-1 16,0-13 1-16,3-13-1 16,1-12 6-16,3-26 8 15,0-8 0 1,3-14-8-16,1-8-1 0,0-17-3 16,3-18 1-1,3-19-2-15,8-3-1 16,3-13 1-16,7-31-1 0,4-9-3 15,-3 3 2-15,-5-19 1 16,-2 9 2-16,-8 19-1 16,-4 19-1-16,-3 16 1 15,-3 18-1-15,-4 13-3 16,-3 9 2-16,-1 16-1 16,1 7-2-16,-1 2 3 15,1 7 2-15,3 3 0 16,0 3-1-16,3 0-2 15,5 0 1-15,6 0 10 0,7 0 3 16,21-7 6-16,25-2 3 16,15-7 0-16,31-2-1 15,28-7-4-15,21-4 0 16,22-2-7-16,-1 3-1 16,15 0-2-16,-22 9-1 15,-3-3-6-15,-7 3 1 16,-18 6-24-16,-28 4-10 15,-14 0-165 1</inkml:trace>
  <inkml:trace contextRef="#ctx0" brushRef="#br0" timeOffset="22861.78">18316 6990 164 0,'4'-12'63'0,"-1"2"-49"0,-3 1 20 0,0 2 8 16,0 1-14-16,-3 0-4 15,-1-4-3-15,1 1-1 16,-1 3-11-16,-3-4 1 0,0 1 1 16,-4 0-4-16,1-1 1 15,-4-2-3-15,0 9 2 16,-4-4 0-16,0 14 3 0,-3-4-1 15,-7 12 0-15,-4 4-3 16,-10 16 1 0,-7 18-4-16,-4 10 0 0,0-1-1 15,7 4 1-15,4-3 4 16,10 6 4-16,11-3 2 16,10 0 5-16,11-10-4 15,18-6 2-15,17-9-5 16,14-13 1-16,8-3-5 15,-4-9-2-15,3-10 6 16,8-12 3-16,6-16 1 16,8-16 1-16,-4-6-4 15,-4-3-2-15,-6-6-4 0,-11-3-1 16,-7-13-3-16,-11-3 1 16,-14 6-2-16,-14 6-1 15,-14 7 1-15,-10 3 1 16,-19 3-3-16,-13 15 0 15,-8 4-12-15,4 9-5 16,4 7-28-16,7 9-12 16,14 3-122-1</inkml:trace>
  <inkml:trace contextRef="#ctx0" brushRef="#br0" timeOffset="23718.89">15184 10047 184 0,'-4'-53'68'0,"8"18"-52"0,-1-12 10 0,1 29 4 16,3-4 2-1,0 0 3-15,-4 3-4 16,4 3-1-16,-3 4-17 0,-1 5 8 0,-3 7 2 16,4 0 0-16,-1 16-2 15,1 12-3-15,-1 19 1 16,1 7-4-16,0 15 1 15,-1-4-5-15,4 23 1 16,0 6-5-16,0-6-2 16,0 6-2-16,0-12-3 15,0-7 1-15,0 0-1 16,1-6 0-16,-1-6 2 16,0-10-17-16,-4-12-4 15,1-10-24-15,-1-9-8 16,1-12 5-16,-1-17 5 15,-3-5-8-15,0-13-1 16,0-4-59 0</inkml:trace>
  <inkml:trace contextRef="#ctx0" brushRef="#br0" timeOffset="24170">15268 9699 260 0,'-7'-38'96'0,"7"35"-75"0,0 0 17 16,0 3 16 0,0 6-16-16,0 4-1 15,4 6-4-15,-1 9-18 0,1-7 4 0,3 36 4 16,3 21-8-16,5 7-1 16,-1 2-2-16,3 13 0 15,8 10-4 1,3-10 0-16,7-9-3 15,4-16 2-15,4-12 0 0,2-13 1 16,-2-13 2-16,-1-9 1 16,-3-9 6-16,-4-13 1 15,-3-15-3-15,0-17 1 16,3-18-7-16,-3-12-1 16,-4-4-4-16,-3-3-1 15,-11-22-1-15,-11-9 1 16,-10 6-2-16,-3 7-1 15,-4 8-2-15,-1 20 1 16,1 9-1-16,4 12 0 16,-1 7-20-16,4 9-8 0,7 10-16 15,0 9-6-15,11 0-14 16,6 3-4 0,8 3-19-16,10 4-9 15,1 12-29-15</inkml:trace>
  <inkml:trace contextRef="#ctx0" brushRef="#br0" timeOffset="24648.99">16274 10191 260 0,'-7'-9'99'0,"7"-4"-77"0,-7 4 9 0,3 3-2 16,0-1-6-16,1 1-2 16,-11 3-3-16,3 6-1 15,-3 7-9-15,-7 2 6 0,-4 7 3 16,-3 9-1-16,0 16 1 16,3 9-3-16,8 16-1 15,6-12-3-15,11-4-1 16,14-12 1-16,7-10 1 15,7-12-1-15,8-3 1 16,-1-13 0-16,4-13 3 16,7-2 2-16,0-16 2 0,-4-7-1 15,0-6-1-15,-7 4-6 16,-10 2-4-16,-7-2-3 16,-8 2 0-16,-10 4-2 15,-10 0 2-15,-11 2-4 16,-4 4 0-16,-7 3 1 15,4 7 0-15,0 8-11 16,0 7-3-16,3 3-17 16,4 1-8-16,7 2-21 15,6-3-8-15,8-3-14 16,8 0-4-16,9-9-48 16</inkml:trace>
  <inkml:trace contextRef="#ctx0" brushRef="#br0" timeOffset="31149.83">17216 9436 252 0,'0'-25'93'0,"0"12"-72"0,0-3 14 0,0 7 0 16,3 0-5-16,-3-1 0 15,4 1-9-15,-4-1 0 16,0 4-12-16,0 6 3 0,3 3 4 16,1 7 3-16,-1 12 1 0,1 15-7 15,-1 20 0-15,1 2-4 16,-1 4 2-16,-3 6-4 16,4 6 1-16,-1 4-5 15,1-20-2-15,-1-12-3 16,4 3 1-16,-3-3 1 15,3-6 0-15,4 12 0 16,-4-12 2-16,0-9-10 16,-4-14-4-16,1-2-30 15,-4-3-12-15,0-1-27 16,0-6-12-16,3-2-38 16</inkml:trace>
  <inkml:trace contextRef="#ctx0" brushRef="#br0" timeOffset="31722.44">17177 9276 272 0,'-4'-10'101'0,"4"1"-78"0,4 0 4 0,-1 2-1 15,4-2-6-15,0 0 3 16,0-4-7-16,1 0 1 16,2 1-10-16,4-4 0 0,4 7 0 15,3 6 3-15,7-4 4 16,4 4-4-16,7 3 2 16,0 3-5-16,-4 4 1 0,-3 2 1 15,-1 0 5-15,-9 1-2 16,-5 2 3-16,-6 4 1 15,-11 3-1-15,-11 3-10 16,-10 0-2-16,-11 3-1 16,1 3 1-16,-1 0-1 15,0 4-2-15,4-1 1 16,3 0-1-16,4 4-3 16,7-1 0-16,3 1 2 15,4-1 0-15,4-2 7 16,3 2 6-16,7-2 0 0,3-4 1 15,4-3-3 1,4 0-1-16,3 3-3 0,0 4 1 16,1 2-4-1,-1 7 0-15,-4 6-1 16,-3-13-2-16,-3-5 1 0,0 2-1 16,3 3-18-16,3 1-5 15,-3-10-16-15,1-6-3 16,2-10-12-16,1-3-7 15,0-9-83 1,3-9-58-16,0-7 85 16</inkml:trace>
  <inkml:trace contextRef="#ctx0" brushRef="#br0" timeOffset="32093.89">17724 9825 204 0,'3'9'77'0,"4"-9"-60"0,4 0 17 16,-1-3 6-16,4-3-6 15,4 2 1-15,0-2-3 16,3-3 0-16,-3-1-17 16,-4 7-5-16,0-6-2 0,-4-7-4 15,-3 0-1-15,-7 4 1 16,-10-1 2-16,-4 7-5 15,-4 3-1-15,-3 3-2 0,0 6 0 16,0 7 4-16,-1 2 1 16,5 7-1-16,-1 0-2 15,4 13 3-15,7-10 0 16,0-3-1-16,7 6-2 16,0 7 1-16,7-1 1 15,4-9-1-15,3-3 2 16,7-3-22-16,3-13-9 15,8 0-28-15,4-12-12 16,2-3-61 0</inkml:trace>
  <inkml:trace contextRef="#ctx0" brushRef="#br0" timeOffset="32472.24">18210 9709 280 0,'-17'3'107'0,"10"-3"-83"0,-4 6 2 16,8 0-6-16,-4 4-7 15,-4 2 0-15,0 1-5 16,1 2-3-16,-1 4-2 16,4 0-3-16,0 0 3 0,4-4-2 15,3-2-1-15,3-4 1 0,4-2 1 16,0-7 3-16,0-3 4 15,0-1 2-15,4-5 3 16,3-4 2-16,0 1-1 16,-3 3-3-16,-1-1-2 15,1 1-4-15,-1-1-1 16,1 10-6 0,-4 0 1-16,0 0 0 0,4 7 0 15,3 2 0-15,0 0 0 16,0 1-14-16,0-1-3 15,4 1-29-15,-4-4-12 16,4-6-87 0</inkml:trace>
  <inkml:trace contextRef="#ctx0" brushRef="#br0" timeOffset="32759.58">18426 8956 312 0,'0'-41'115'0,"3"35"-89"0,4-3 10 16,-3 9 0-16,3 9-7 16,3 0 3-16,1 23-9 15,0 9-2-15,-1 9-12 16,1 3-5-16,-4 3-1 0,0 20 0 15,3 11 3-15,1 1-5 16,-4-6-3-16,0-10-26 16,4 6-9-16,-4-2-38 0,3-7-15 15,-3-7-50 1</inkml:trace>
  <inkml:trace contextRef="#ctx0" brushRef="#br0" timeOffset="33550.72">16563 11088 260 0,'7'-9'99'0,"-3"9"-77"0,-4-3 20 0,0 3 3 15,-4 3-12-15,-3-3-4 16,-4 9-11-16,-6 1-1 15,-4-1-10-15,-8 13 0 0,-2-3 0 16,2 0-6-16,1 2 0 16,0 5-3-16,3-1 0 15,4 3 4-15,3 0 3 16,4 0-7-16,4-3 0 16,3 0-2-16,7-9 2 0,0-3-1 15,10-1 1 1,-3-2 2-16,22 5 0 0,-8-2 2 15,25 6 1-15,-11-7-4 16,14 13 1-16,11 4-2 16,-10-1 0-16,-8-3 13 15,-7 0 7-15,-7-3 6 16,-10 3 3-16,-7-3-1 16,-4 0 1-16,-11-3-9 15,-3 6 0-15,-7-6-11 16,-7-1-4-16,-4 4-2 15,-7 0-1-15,-6-3-3 16,-1 0 2-16,0 0 1 0,4-4 0 16,3-2-16-1,7-4-4-15,4-2-17 0,7-1-4 16,7-3-13-16,7-3-4 16,14-9-18-16,11-10-6 15,10-6-40 1</inkml:trace>
  <inkml:trace contextRef="#ctx0" brushRef="#br0" timeOffset="34017.37">17050 11455 252 0,'-11'0'96'0,"4"3"-75"15,-3 0 12-15,6 0 0 0,-3-3-5 16,-4 10 1-16,-3-1-8 16,0 1-2-16,0-1-11 15,-4 10 1-15,4 0 2 0,0-1-6 16,0 1-1-16,3 0-2 16,4 3 1-16,7-3-2 15,4-3-1-15,7-1 1 16,3-2-1-16,3-4 2 15,4-3 3-15,4-6 0 16,3 0 2-16,1-6 0 16,-5-3 3-16,1-4 1 15,-4-2 3-15,-3-4-3 16,-4 0-1-16,-4 0-6 0,-6-3-1 16,-8 0 1-16,-3 3 0 15,-7 1-2-15,-3-4-2 16,-8 3-2-16,0 3 1 15,1 4 1-15,2 5 0 16,5 4-22-16,3 3-8 16,3 3-18-16,4 4-5 15,4-1-16-15,3 0-4 16,7-3-49 0</inkml:trace>
  <inkml:trace contextRef="#ctx0" brushRef="#br0" timeOffset="34346.58">17212 11035 256 0,'-3'-53'96'0,"3"31"-75"0,0-16 17 16,0 25 3-16,0 1-7 15,0 2 1-15,0 4-12 16,0 9-1-16,0 13-13 16,3 9-3-16,-3 10 0 0,0 5 1 0,4 7 3 15,-1 4-3-15,1 5 1 16,-1 4-5-16,4 2-2 16,0 1 0-16,4-7 1 15,-1-5-1-15,5-8-1 16,-1-5-26-16,0-7-10 15,0-2-28-15,-4-7-13 16,8-7-60 0</inkml:trace>
  <inkml:trace contextRef="#ctx0" brushRef="#br0" timeOffset="34784.68">17459 11367 244 0,'-21'10'93'0,"17"-10"-72"0,-3 9 7 16,7-6 0-16,-3 3-6 16,3 7-1-16,0 3-7 15,0 2-1-15,3 1-8 16,4-6 4-16,4 6 3 0,3-10 3 15,0 0 0-15,4-9 1 16,6-9 3-16,-2 0-5 16,-1-10 2-16,-4-3-5 15,1 0-1-15,0 3 2 16,-4 3 3-16,0 4-4 16,-4 2-1-16,-2 4-2 0,-1 12 0 15,0 4-4 1,0 2-3-16,0 1 0 0,0 0-1 15,0-1-3-15,0 1 0 16,0-4-16-16,0-3-5 16,0-3-15-16,4-3-3 15,-1 0-10-15,1 0-5 16,-4 0-40 0,0-6-61-16,4-3 42 15</inkml:trace>
  <inkml:trace contextRef="#ctx0" brushRef="#br0" timeOffset="35070.08">17759 10743 296 0,'-11'-12'112'0,"11"12"-87"0,-3-3 13 15,3 3-1-15,0 0-11 16,0 3-3-16,3-3-7 15,1 9-2-15,-1 4-8 16,1 9 0-16,-1 12 1 0,4 13-3 16,0 6-1-16,1 1-1 15,2-1 1-15,1-3-4 16,3-3 0-16,0 0-1 0,0-6 0 16,-3-10-27-1,-1 1-10-15,1-10-16 0,-4-10-6 16,0-9-73-1</inkml:trace>
  <inkml:trace contextRef="#ctx0" brushRef="#br0" timeOffset="35415.91">17692 11129 268 0,'-14'-16'101'0,"14"16"-78"0,0 0 2 0,3 0-3 0,1 0-5 16,3 0-1-1,3 3 5-15,8-3 3 16,3 0-12-16,11 0 13 0,3 0 5 0,4-3 0 16,0-3 0-16,0-3-13 15,-4 5-3-15,-3-2-4 16,-4-3-1-16,-3 6-3 16,-4-1 1-16,-4 4 2 15,1 4 5-15,-4 5-4 16,0 4 2-16,-3 2-7 15,-4 7-1-15,0-3-2 16,0 0-2-16,-3-4 1 16,3 1-1-16,-4-6-16 15,4-1-4-15,-3 0-21 16,-1 1-9-16,4-4-28 16,-3-6-11-16,6 3-63 15</inkml:trace>
  <inkml:trace contextRef="#ctx0" brushRef="#br0" timeOffset="35631.18">18073 10693 256 0,'-7'-3'96'0,"10"3"-75"0,1 3-5 0,-1-3-9 0,4 0-7 15,0 9 2-15,1-2-21 16,2 2-7-16,1 4-33 16,-1 2-13-16,1 1-8 15,3 3-2-15</inkml:trace>
  <inkml:trace contextRef="#ctx0" brushRef="#br0" timeOffset="36223.26">18380 10944 224 0,'3'-3'85'0,"1"0"-66"0,-8 0 8 16,4 3 0-16,-3-4-5 15,-1 4 1-15,-3 0-3 0,0 4-1 16,-3 5-10 0,-1 0 1-16,0 10 1 0,1 6 0 0,-1 0 3 15,1 4-5-15,3-1-1 16,3-3-2-16,4 3 1 15,7-9 2-15,4-3 5 16,3-4-2-16,3-6 3 16,5-3-2-1,-1-6 2-15,-7 0-6 0,3-9-1 16,-2-4-2-16,-5 0 1 16,-3-6-4-16,-3 0-2 15,-4 4 0-15,-4-1-1 16,1 3 0-16,-1 4 0 15,-3 5-7-15,0 7 0 16,4 7-4-16,-5 5 0 16,5 4 1-16,-1 3 4 0,4-7 1 15,4 7 0-15,3-10 4 16,4 7 0-16,3-10-2 16,0-3 2-16,3-3 1 15,1-6 0-15,0-3 2 16,-1-10 3-16,1 0 2 15,0 0 3-15,-1 1-1 16,-3-1 2-16,1 6-2 16,-1 4 2-16,-4 6-4 15,1 6 1-15,-1 6-3 16,1 4 2-16,0-1-6 16,-1 1-1-16,-3-1 0 15,4-2 0-15,-1-1-11 0,-3 1-5 16,0-10-30-16,1 0-10 15,-1 0-31-15,3-4-12 16,4-5-29 0</inkml:trace>
  <inkml:trace contextRef="#ctx0" brushRef="#br0" timeOffset="38139.48">19117 8953 244 0,'-18'-19'90'0,"11"3"-70"0,0-2 13 0,4 8 1 16,-1 1-18-16,-3-10-6 16,-3 0 0-16,-8-3 3 15,-3 0-7-15,-11-3-1 0,-7 6-1 16,-7-6 0-16,1 0 0 16,-5-3 0-16,-3 0 0 15,-7 6-2-15,-10 0-2 16,-8 3 1-16,0 6 1 15,1 1 3-15,-4 3 2 16,-15-1-1-16,-9 10-1 0,2 6 1 16,-3 1 1-16,-21 5-3 15,0 4-1-15,0 6-1 16,-21 3 1-16,4 0-2 16,3 0 2-16,-11 0 0 15,0 3 3-15,8-6-8 16,-5 7 0-16,-6 5 2 15,11 4 4-15,-1 12-1 16,-14 6 0-16,14-2-1 16,1 5-2-16,-11 1 1 15,6 2-1-15,1 7 2 16,-10 16 1-16,2 0-1 16,15-1 1-16,-3 1-2 15,-1 19-1-15,-14 21 1 16,18 0 1-16,3-2 1 0,-3 27 3 15,18 1-1-15,24-4 2 16,18 13 0-16,21-13 3 16,18-12-1-16,21 19 0 15,17-13-8-15,15-6 0 16,13 3-1-16,22 15 0 16,25-15 2-16,10 0 3 15,7 3-4-15,21-6-1 16,25-22 6-16,11-19 6 15,39-16-4-15,2-12-2 16,37-6 1-16,3-13 0 0,28-6-1 16,7-19-1-16,0-4-1 15,21-18 0-15,-14-9-2 16,18-10 1-16,7-9 9 16,-8-13 7-1,22-15-6-15,0-23 0 0,-7-8-3 16,10-1 1-16,-20 0-6 15,6-15-1-15,-21-20-2 16,-14 7 1-16,-28-9-2 16,0-29 2-16,-32 4-2 15,-25-20-1-15,-10-8 3 16,-25-10 0-16,-28-13-1 16,-32 3-2-16,-28-21 1 15,-42 18-1-15,-57-21-9 0,-35 21-2 16,-53-3-1-16,-39 10 0 15,-53 31 7-15,-24 34 4 16,-18 32 2-16,-25 25-1 16,21 31-2-16,0 19 1 15,47 10-32-15,34-1-13 16,50-18-160 0</inkml:trace>
  <inkml:trace contextRef="#ctx0" brushRef="#br0" timeOffset="40260.33">27989 4551 232 0,'0'-10'88'0,"4"1"-69"0,-1 6 6 0,1-4-2 15,0 7-2-15,-1 0 2 16,4 0-1-16,0 0-2 16,-3 0-10-16,-1 10-2 0,1-1 2 15,-1 7 0-15,1 9 4 16,-1 6-5-16,-3 4-3 16,4 9-1-16,-1-3 1 15,1-4-3-15,3-6-2 16,0 4 2-16,0-7 2 0,4-3-7 15,-1-6 0-15,-3 0 2 16,0 0 4-16,-3-4-28 16,-4-5-10-16,-4-4-61 15,4-3-26-15,-7 3 10 16</inkml:trace>
  <inkml:trace contextRef="#ctx0" brushRef="#br0" timeOffset="40460.79">27802 4861 236 0,'-3'-6'88'0,"6"3"-69"0,8 0 4 0,-4 3-2 15,7-7-2-15,7 4 1 16,8 0-7-16,6 0 0 16,4-3-8-16,-1-1-1 0,-2 4 2 15,-5 0-5-15,-2 3-1 16,-5 0-16-16,-2 3-6 15,-5 0-102 1</inkml:trace>
  <inkml:trace contextRef="#ctx0" brushRef="#br0" timeOffset="40831.55">28363 4472 220 0,'-3'3'82'0,"3"1"-64"0,-4 5 13 16,1-6 3-16,-4 6-9 15,0 4-2-15,-4 6-7 16,0 6-2-16,1 6-8 15,-1 1 0-15,4-4 4 0,4 6-6 16,3-5 0-16,3-4 2 16,4-7 3-16,7 1 2 15,4-3 1-15,3-4-4 0,0-2 0 16,1-4-5-16,-1-3 0 16,-4 0-3-16,-3-3-3 15,1 0-5-15,-5 0 0 16,-3-3-36-16,0 0-13 15,0-3-77 1</inkml:trace>
  <inkml:trace contextRef="#ctx0" brushRef="#br0" timeOffset="41117.69">28519 4554 208 0,'3'-16'79'0,"1"10"-61"0,-1-4 12 0,1 10 4 0,-1-3-5 16,-3 3 1-16,7 0 0 16,0 3 1-16,0 7-16 15,-3 6 4-15,-1 12 2 0,-3 6-5 16,0 4-1-16,0 9-7 16,0-3-3-16,0-3-2 15,0-4-3-15,4-2 1 16,3-1 1-16,0-3-3 15,0-2-2-15,0-4-7 16,0 0-4-16,-3-6-36 16,-4 0-18-16,0-1-72 15</inkml:trace>
  <inkml:trace contextRef="#ctx0" brushRef="#br0" timeOffset="41392.75">27972 5275 236 0,'7'9'90'0,"14"-9"-70"0,18 0 15 0,-18-9 2 15,11 6-6-15,7-7-1 16,10 1-12-16,14 0-6 15,11-1-7-15,-3 4-4 0,-4 3 0 0,-3 0-12 16,-1 0-3 0,8-1-24-16,3-2-8 15,0 0-75-15,3 0-36 16,-3-4 79-16</inkml:trace>
  <inkml:trace contextRef="#ctx0" brushRef="#br0" timeOffset="42080.37">30921 4538 220 0,'-4'-9'85'0,"4"2"-66"0,4 4 10 0,-4 3-1 16,4 0-5-16,3 0 0 15,0 3-3-15,0 4-3 16,0 2-9-16,0 7 1 0,0 6 2 16,0 6-2-16,0 6 2 15,0-5-6-15,0 8-1 16,0-2-2-16,0-4-2 16,-3 0 1-16,-1-2-1 15,-3-4-5-15,0-3 1 16,-3 0-36-16,-1-7-15 15</inkml:trace>
  <inkml:trace contextRef="#ctx0" brushRef="#br0" timeOffset="42314.88">30730 4736 224 0,'-3'-19'85'0,"6"16"-66"0,5-4 10 15,-1 4-1-15,3 0-8 16,8-3-1-16,7 3-7 16,6 0-2-16,5-1-6 15,-1 4-3-15,0 0 0 0,-3 4-1 0,0 2 0 16,-4 0-3-16,-3 0 0 16,-4 1-95-1,3 2-68-15,-2-3 60 16</inkml:trace>
  <inkml:trace contextRef="#ctx0" brushRef="#br0" timeOffset="42647.72">31179 4522 216 0,'7'-9'82'0,"-7"6"-64"0,3 3 13 0,-3 0 1 0,4 0-6 16,-4 3 2-16,0 3-10 15,-4 7 0-15,1 3-11 16,-1 2-2-16,1 7-1 0,-1 4-2 16,4-1 1-16,0 0-2 15,4 0 2-15,3-3 0 16,7-3 1-16,0-3 0 15,7 0 2-15,0-7-3 16,4 1 0-16,-4-7 1 16,0 1 0-16,-3-4-5 15,-4 0 1-15,-4-3-35 16,-2-3-15-16,-1-4-84 16</inkml:trace>
  <inkml:trace contextRef="#ctx0" brushRef="#br0" timeOffset="42933.49">31475 4485 232 0,'7'-10'88'0,"-4"7"-69"0,1 3 13 0,-4 0 2 16,0 3-7-16,0 4 1 15,0 2-6-15,0 4-2 16,0 5-11-16,-4 8-3 0,1 8 0 15,-1 7-3-15,-3 0 0 16,4-1-1-16,-1 1 1 16,1-6-2-16,3-1 2 15,0 1-4-15,3-10 0 16,1 0 1-16,-1 0 2 0,1-3-28 16,-4-3-9-16,0-4-34 15,0-2-11-15</inkml:trace>
  <inkml:trace contextRef="#ctx0" brushRef="#br0" timeOffset="43263.57">30815 5184 260 0,'-10'9'99'0,"13"-5"-77"0,4 2 11 0,0-6 0 16,7 0-9-16,7 0 0 16,11 0-4-16,7-3-3 15,7-4-9-15,14-2 1 0,17-7 4 16,8 7-3-16,0 0 0 15,-4-1-6-15,7 4-3 16,0-7 2-16,-3 7 0 16,-11 0-4-16,-14 3-1 0,-11 3-43 15,-10 0-20 1,-7 3-84-16</inkml:trace>
  <inkml:trace contextRef="#ctx0" brushRef="#br0" timeOffset="44571.5">26300 6771 216 0,'3'-16'82'0,"1"10"-64"0,3-4 15 0,-4 1 4 16,1 6-10-16,-1-4-1 15,-3 7-6-15,0 0-3 16,4 7-9-16,-1-4 1 0,1 12 2 16,-4 1-4-16,-4 6 1 15,1 3-3-15,-1 3 2 16,-3 1-2-16,0 8 0 16,4 4-1-16,-1-3 2 0,4 2-3 15,4-5 0-15,3-4 3 16,7-3 1-16,11-6 3 15,6-3 1-15,8-6-3 16,3-7-3-16,1-3-5 16,-4-3 0-16,-4 0 0 15,-7 0 0-15,-3 0-3 16,-8 0 2-16,-3 3-26 16,-6 0-9-16,-1 1-9 15,-4-1-2-15,-3-3-27 16,0 0-10-16,0 0-18 15</inkml:trace>
  <inkml:trace contextRef="#ctx0" brushRef="#br0" timeOffset="44992.01">26726 6789 236 0,'4'-15'90'0,"0"5"-70"0,-1-2 13 0,1 5-1 0,-1 4-8 16,-3 3-2-16,4 0-1 16,3 7 1-16,0 5-12 15,0 10 1-15,-4 6 2 0,1 7-1 16,-1 12 1-16,-3 12-3 15,0 10-1-15,0-3-5 16,0 3-1-16,-3-6-1 16,3 0 1-16,0-7-2 15,0 7-1-15,3-10 1 16,1-6-1-16,3-3 0 16,-4-6 2-16,5-7-1 15,-1-3 2-15,0-6-4 16,0-3 0-16,-4-6-19 15,1-4-9-15,-1-3-10 16,1-3-3-16,-1-3-15 0,1-6-4 16,6-6-51-1</inkml:trace>
  <inkml:trace contextRef="#ctx0" brushRef="#br0" timeOffset="45322.35">27351 7028 312 0,'0'-7'115'0,"3"4"-89"0,1 0 1 0,-4 3-4 0,0 0-6 16,0 6-1-1,0 7-4-15,-4 6-2 0,-3 6-6 16,-3 12-3-16,-4 1 2 0,0 3-4 15,-8-4 0-15,1 4 1 16,-3 0 2-16,-1 0-3 16,0 6 0-16,0-3 1 15,1 0 0-15,3-4 2 16,3-5 1-16,4-4-15 16,3-9-4-16,4-3-23 15,4 0-10-15,3-10-54 16,7-6-56-1,-7-3 48-15</inkml:trace>
  <inkml:trace contextRef="#ctx0" brushRef="#br0" timeOffset="45639.28">27115 7003 272 0,'-8'-13'101'0,"12"13"-78"0,3 0 6 0,0 0 0 16,4 9-5-16,-1 4 1 15,1 6-6-15,3 9 1 16,0 7-11-16,0 2-1 0,-3 4 2 16,-1 0-6-16,1-4-2 0,0 1-1 15,-1-4-1-15,1 1 0 16,-1-1 2-16,1-5-1 15,-1-4 2 1,1-6-13-16,0-4-3 16,-1-5-23-16,1-7-9 0,-1-3-29 15,1-10-11-15,0 7-26 16</inkml:trace>
  <inkml:trace contextRef="#ctx0" brushRef="#br0" timeOffset="46043.28">27541 6523 268 0,'7'-13'101'0,"4"4"-78"0,3-4 6 0,-3 4 0 16,3 6-5-16,7-3 1 15,-3 6-3-15,-1 0 1 16,1 0-13-16,-4 9 5 0,0 7 3 16,-3 6-4-16,-4 9 2 15,-7 7-7-15,-4 5-1 16,-6-2-2-16,-4 0-1 16,-4-3-3-16,0-4-2 15,1-6 1-15,3-3-1 16,6 1 4-16,1-5 2 0,18-2 0 15,0-3-1-15,3-4-1 16,7-2 0-16,7-4-2 16,4-6-2-16,10-3 1 15,4 0-1-15,0 0-25 16,0 0-10-16,0 3-26 16,-8 0-12-16,1 0-80 15</inkml:trace>
  <inkml:trace contextRef="#ctx0" brushRef="#br0" timeOffset="46437.57">28056 7125 256 0,'-21'12'96'0,"14"-8"-75"0,4 2 10 0,3-6-2 0,3 3-9 16,4 0-1-16,7-3-7 15,4 0 0-15,3 0-7 16,4 3-3-16,0 0 1 0,3 1-2 16,0 2 2-16,0 0-20 15,0 0-8-15,4 1-111 16</inkml:trace>
  <inkml:trace contextRef="#ctx0" brushRef="#br0" timeOffset="46681.31">27965 7348 268 0,'-4'6'101'0,"15"-6"-78"0,10 3 11 0,-7-3 1 16,11-3-8-16,6-3 1 15,5 6-13-15,-1-10-6 16,0 10-6-16,4-6-5 0,0 3 1 16,0 0-45-16,0-1-22 15,-4 1-67 1</inkml:trace>
  <inkml:trace contextRef="#ctx0" brushRef="#br0" timeOffset="47273.97">28730 6786 232 0,'0'-3'88'0,"4"0"-69"0,3-3 4 0,0-1-4 16,7 1 1-16,7 0 2 15,7 0 0-15,4-1 1 16,7 7-13-16,-4 3 12 0,0 4 5 15,-3 2-3-15,-7 7-2 16,-7 6-6-16,-4-3 0 0,-7 9 0 16,-7 3 2-16,-7 4-10 15,-7 5-2-15,-4 4-2 16,0 3 0-16,1-3 0 16,-1-6 2-16,4-4-3 15,3-5-2-15,8-4 2 16,6-7 0-16,11 1 1 15,8-6 0-15,6-7-2 16,0 0-2-16,0-2 1 16,0-4-1-16,-3 0-22 15,0 0-8-15,-4-4-45 0,4-2-16 16,6-3-63 0</inkml:trace>
  <inkml:trace contextRef="#ctx0" brushRef="#br0" timeOffset="47948.64">29683 6548 340 0,'-7'-3'126'0,"7"3"-98"0,-14 3 1 0,7 0-7 0,-8 0-13 15,-2 3-3-15,-4 7-1 16,-8 0-1-16,-2 12-2 16,-5 3-2-16,1 0 1 0,3-3-1 15,8 3 0-15,2 1 0 16,8-4 0-16,11-3-5 16,6 0 1-16,11-4 2 15,4 1 1-15,7 3 5 16,-1 0 2-16,5 0-2 15,-1 3-3-15,-3 0-3 16,-1 7 1-16,1-1 1 16,-4 3 2-16,0-5-1 15,-7 5 2-15,-3-6 7 16,0-3 5-16,-8 1 2 16,-3-8-1-16,-3-5-4 0,-4 6-2 15,-4-7-4-15,-3-2-1 16,-4-1-3-16,1-3-2 15,-5 1 3-15,-2-4 2 16,3-3 0-16,3 0 0 16,4-3-3-16,3-4 1 15,4-2-2-15,7-7-1 16,7-9 1-16,7-9 1 16,8-7-3-16,2-6 0 15,4 0 1-15,4-3 2 16,3-7-1-16,1 13-1 0,-8 7-2 15,14-35 1-15,-6 18 1 16,-1-8 2-16,-7 18-3 16,-10-3 0-1,-4 12-4-15,-14 7 1 0,0 6-5 16,-21 9-1-16,-11 1-15 16,7 9-4-16,4 0-14 15,-7 6-5-15,7 0-18 16,-4 3-7-16,4 0-50 15</inkml:trace>
  <inkml:trace contextRef="#ctx0" brushRef="#br0" timeOffset="48716.48">26342 7950 232 0,'3'-4'88'0,"5"4"-69"0,-5-3 8 0,-3 3 1 16,7-3-4-16,0 0 1 15,4 0-6-15,6 0 1 16,12-4-11-16,9 1 8 0,1 0 3 15,-7 0-4-15,21-7 1 16,-7 4-8-16,49-10-3 16,-21 3-3-16,25-3 0 15,-22 4-2-15,36-4 2 16,-24 3-2-16,9-3 2 0,-20 1-4 16,0 5 0-16,-15 0-1 15,1 1 0-15,-12 3-16 16,-9 2-8-16,-8 1-35 15,-14 6-13-15,-3 0-57 16</inkml:trace>
  <inkml:trace contextRef="#ctx0" brushRef="#br0" timeOffset="49091.48">27002 7953 252 0,'14'-13'93'0,"-14"13"-72"0,3-3 7 0,-3 3-2 15,-3 3-12-15,-8 7-3 16,-3 5-4-16,-4 10 0 15,-3 3-4-15,0 4 3 0,3 2 3 16,1-2-3-16,6-1 2 16,4-6-1-16,4-3 1 0,6-3-2 15,8-3-1-15,6-4-1 16,8-9 2-16,3 4-3 16,4-4-2-16,-4-3 2 15,-3 0 0 1,-4 0-23-16,-3 0-12 0,-1 0-69 15,1-3-72 1,-7-4 51-16</inkml:trace>
  <inkml:trace contextRef="#ctx0" brushRef="#br0" timeOffset="49375.96">27185 8081 252 0,'-7'-22'96'0,"7"22"-75"0,4-22 10 0,-1 16-2 16,1-3-2-16,-1-1 1 16,4 7-7-16,0-3 0 15,-3 6-12-15,-1 15 1 0,-3 11 3 16,-3 11-3-16,-4 1 0 16,-4 12-4-16,1-6 1 15,-1 3-4-15,4 3-2 16,3 0 0-16,4-3 1 15,0 3-1-15,7-12-1 16,4 0-15-16,3-13-5 16,4-10-45-16,6-8-20 15,12-14-51 1</inkml:trace>
  <inkml:trace contextRef="#ctx0" brushRef="#br0" timeOffset="50128.06">28935 7717 208 0,'-18'7'77'0,"18"-7"-60"0,-3 0 6 0,3 0-1 15,0 0-8-15,0 0 0 16,0 0 0-16,0 0 2 16,3 0-9-16,1 0 5 0,6 0 3 15,1 0 2-15,14-7 1 16,-4 4 2-16,18-6 0 16,-8 0-5-16,43-10-1 15,-14 3-4-15,29-9 1 16,-19 6-4-16,39-3-2 15,-20 3-5-15,13 1-2 16,-21 2 1-16,-3 3 2 16,-15 4-33-16,-13 0-16 15,-12 9-101 1</inkml:trace>
  <inkml:trace contextRef="#ctx0" brushRef="#br0" timeOffset="50546.61">29291 7808 260 0,'25'-9'96'0,"-25"9"-75"0,32-13 12 0,-25 10 0 16,7 0-9-16,-4 0-2 16,4 0-8-16,-3 3-1 15,0 0-8 1,-4 0 1-16,-7 9 1 0,0-2-3 0,-11 8-1 16,1-2-3-16,-8 6-3 15,-7 12 4-15,4-3 1 16,3 4 0-16,4-4-2 15,7-3 3-15,4-3 2 16,6-3 2-16,8-4 1 16,6-5-9-16,1-4-1 15,-4-3 4-15,7-3 4 16,-3 0-17-16,3-3-6 16,-3 3-30-16,-1-3-10 0,-2 0-78 15</inkml:trace>
  <inkml:trace contextRef="#ctx0" brushRef="#br0" timeOffset="50804.12">29609 7777 236 0,'0'-6'90'0,"0"6"-70"0,0 0 10 16,0 0 2-16,0 3-7 0,0 0 3 15,-4 10-10-15,1-4 0 16,-4 13-11 0,-1-6 2-16,-2 24 4 0,3-8-7 0,0 21-1 15,0 13-3-15,3-3-2 16,4-7 3-16,0-6 0 16,0-6-39-16,-3-3-15 15,3 0-90 1</inkml:trace>
  <inkml:trace contextRef="#ctx0" brushRef="#br0" timeOffset="51584.36">27192 10119 156 0,'21'-44'57'16,"-10"26"-44"-16,3-8 18 0,-7 17 8 0,0-3-5 15,-3 2 3-15,-1 1-6 16,-3 6 1-16,-3 3-18 16,-1 3-1-16,-3 6 0 0,0 4-3 15,0 9 2-15,0 0-1 16,-4 6 3-16,-3 6-5 15,-3-2-3-15,-5-1-3 16,-6 7 0-16,0 9-4 16,-4 3 0-16,0 0-1 0,1 3 0 15,2-12 4-15,5 3 3 16,3-10-4-16,3-5-3 16,4-11-10-16,3 1-5 15,4 0-20 1,4-10-9-16,-1-2-37 0,8-7-17 15,3-7 6 1</inkml:trace>
  <inkml:trace contextRef="#ctx0" brushRef="#br0" timeOffset="51914.18">26920 9821 248 0,'0'-6'93'0,"8"3"-72"0,6 3 7 15,-7 0-2-15,3 3-5 16,4 3 2-16,4 7-4 16,0 9 0-16,-1 16-10 15,4 9 3-15,-3 9 2 0,0-6-3 16,-1 3 1-16,1-2-7 15,0-1-1-15,-4 0-2 16,3-3-2-16,1-3 1 16,0-3 1-16,-4-10-1 15,0-12-1-15,0 0-32 16,0-10-14-16,-3-3-32 0,3-12-14 16,0-3-21-1</inkml:trace>
  <inkml:trace contextRef="#ctx0" brushRef="#br0" timeOffset="52334.73">27383 9552 224 0,'7'-25'85'0,"3"9"-66"0,8-6 14 0,-8 10 4 0,5 2-4 15,-5 1 3-15,8-1-5 16,-1 1-1-16,5-1-17 16,-5 7 8-16,4 3 5 0,8 3-8 15,-12 7 0-15,-3-4-6 16,4 13 0-16,-4 9-5 16,-7-6-2-16,0-3 0 15,-7 9-1-15,0-3-2 16,-14 7-2-16,0-4 3 15,-11-3 0-15,1 16-1 16,2-7-2-16,8-2-2 16,7-7 1-16,11-3-1 15,6-7 0-15,8-5 6 0,3-4 2 16,7-3-2-16,-3-3-1 16,-4 0-1-16,0 0-2 15,-3 0-21 1,-4 0-11-16,-3 3-33 0,-1 3-11 15,1 1-81 1</inkml:trace>
  <inkml:trace contextRef="#ctx0" brushRef="#br0" timeOffset="52582.22">27778 10126 304 0,'-18'6'115'0,"18"-6"-89"0,0 3 8 15,4-3-4-15,3 0-7 16,3 0-2-16,8 0-14 16,3-3-6-16,7-3-1 15,4-1-8-15,-4 4-2 0,-3 0-54 16,3 0-22-16,4 0-45 15</inkml:trace>
  <inkml:trace contextRef="#ctx0" brushRef="#br0" timeOffset="52775.91">27834 10285 240 0,'-21'13'90'0,"17"-10"-70"0,4 0 13 0,0-3 1 16,4 0-9-16,3 0-2 15,4 0-11-15,6-3-5 16,-3 0-4-16,1 0-3 0,6 0 1 16,10-4-21-16,-2 1-9 15,-1 0-80 1,4 0-56-16,-4-4 68 16</inkml:trace>
  <inkml:trace contextRef="#ctx0" brushRef="#br0" timeOffset="53940.41">28317 9630 268 0,'-7'0'101'0,"7"0"-78"16,0 0 0-16,0 0-4 0,7 0-2 15,4 3 2-15,3-3 3 16,-3 0 1-16,24 3-12 15,18 1 2-15,-14-4 3 0,-4 0 3 16,14-4 3-16,18-2-8 16,-3-3-3-16,-4 2-4 15,-7 1-2-15,-11 0-3 0,-7 3 1 16,-10 6 7 0,-11 3 5-16,-7 7-5 15,-10 2-1-15,3-2-5 16,-18 9-1-16,-14 25-1 15,-3 9 1-15,3 4-2 0,1 9-1 16,2-6 1-16,-2-7-1 16,2-3 0-16,1-6 0 15,0-3-3-15,10-19 2 16,4 4-23-16,-3-4-10 16,-5 6-11-16,8-9-2 15,4-6-13-15,-1-7-4 16,8-6-67-16</inkml:trace>
  <inkml:trace contextRef="#ctx0" brushRef="#br0" timeOffset="54459.26">25947 9658 236 0,'7'-28'90'0,"-4"9"-70"0,4 1 13 16,-3 11-1-16</inkml:trace>
  <inkml:trace contextRef="#ctx0" brushRef="#br0" timeOffset="54975.51">25964 9599 452 0,'-3'22'26'0,"-1"12"-13"0,1 7-5 16,-1 25 2-16,1 22 3 0,3 3 2 15,3 15-6-15,4 20-3 16,4-4-1-16,3-9 1 15,4-10-5-15,-1-2-1 16,5-11 0-16,-1-11 2 16,3-13-1-16,1-16-1 15,0-16 3-15,-1-15 2 16,-2-16-2-16,2-15-2 16,-2-13 0-16,-1-7 1 15,0-8-1-15,-4-11-1 16,1-21-2-16,0-19 1 15,-4-3 1-15,-4-9 2 0,5-29-6 16,-5 4 1-16,-3 2-1 16,-3-9 2-16,-1 7-1 15,-3 21-1-15,0 19 3 16,0 23 0-16,0 14 1 16,0 14 0-16,0 9-5 15,4 9 1-15,-1 6 2 16,1 4 3-16,-1 6 0 15,4 3 2-15,0 3-2 16,1 0 2-16,2 3 4 16,4 0 4-16,11 1 2 15,10-1 5-15,11 0 1 16,11-6 3-16,27-6-8 16,29-7-1-16,11-2-5 0,31-4-3 15,0-3-2-15,4 0-3 16,3-6 1-16,-10 3 1 15,-25 0-30-15,-21 0-11 16,-15-1-143 0</inkml:trace>
  <inkml:trace contextRef="#ctx0" brushRef="#br0" timeOffset="55847.87">28187 9310 208 0,'-11'-25'79'0,"8"10"-61"0,-4 2 8 0,7 7 1 15,-4 3-7-15,1 3 0 16,-1 3-5-16,1 0 1 15,-4 16-9-15,-7 21 7 0,-1 7 3 16,5-6 4-16,-11 28 4 16,-4 25-7-16,0 13 0 15,8 0-11-15,3-13-2 0,10-16-3 16,8-6 1 0,6-19-2-16,8 1 2 15,3-17-2-15,0-12 2 16,0-6 2-16,0-3 2 0,1-13-1 15,-1-12-1-15,-4-1-1 16,1-9 0-16,0-12-2 16,3-22 1-16,4-10-2 15,3-6-1-15,3-16-2 16,8-24 1-16,0-1 1 16,-4 0 2-16,-3 0-3 15,-11 32 0-15,-3 15 1 16,-4 4 0-16,0 9 0 0,-3 9 2 15,3 6-1-15,0 13-1 16,0 10-4-16,7 9 0 16,7 3 2-16,15 0 3 15,20-3 4-15,18-1 2 16,4 1-6-16,3 0 0 16,15-3-3-16,2 3-2 15,-6 0-35-15,-11 3-14 16,-3 3 5-16,-4 6 3 15,-3 4 1-15,-8 2 3 16,-3 4-63 0</inkml:trace>
  <inkml:trace contextRef="#ctx0" brushRef="#br0" timeOffset="56549.17">26300 12104 272 0,'-4'-6'104'0,"8"3"-81"0,-4 6 1 16,0-3-5-16,0 3-4 15,-4 6 0-15,-3 1 6 16,0 9 3-16,-7 6-12 16,-4 3 9-16,-10 13 2 0,-7 9-5 15,-8 12-3-15,-2-2-6 16,-1 0-4-16,0-1-5 0,3 7 0 15,5 3 0-15,2-3 2 16,8-7-3-16,3-2 0 16,4-16-1-16,4-4 0 15,6-5-14-15,0-10-4 16,4-4-10-16,0-5-4 16,0-4-21-16,0-6-8 15,7-3-63 1</inkml:trace>
  <inkml:trace contextRef="#ctx0" brushRef="#br0" timeOffset="56911.5">25802 12057 252 0,'-3'-9'96'0,"6"5"-75"0,1 4 14 16,-1 0 3-16,4 7-11 16,0 5-3-16,0 7-6 15,4 9 1-15,0 7-10 16,-1 15 10-16,4 16 4 0,4 6-5 16,3-6-3-16,4 3-2 15,-1-3 1-15,5 6-7 16,-1 3-4-16,0-6-2 15,-3-6-1-15,0-10 2 16,-4-9 1-16,0-3-6 0,0-10 0 16,-7-6-21-16,0-6-9 15,0-10-16-15,-3 1-5 16,0-10-55 0,3-10-63-16,0-9 50 15</inkml:trace>
  <inkml:trace contextRef="#ctx0" brushRef="#br0" timeOffset="57194.45">26395 12242 304 0,'-4'3'115'0,"4"3"-89"0,7-6 8 15,0 0-1-15,8 0-8 16,2 0 3-16,11-6-12 16,4 6-4-16,7-3-7 15,0-3-4-15,0 6 0 0,-4-3-1 16,-3-1 2-16,-4 1-30 16,-3 3-11-16,-4 3-216 31,-4 13 99-31</inkml:trace>
  <inkml:trace contextRef="#ctx0" brushRef="#br0" timeOffset="57399.62">26508 12584 316 0,'-32'15'121'0,"25"-11"-95"0,3 2 7 0,4-6-5 15,4 0-3-15,7 0 2 16,6 0-12-16,8 0-4 15,7-3-7-15,-1-4-3 0,1 1 0 16,0 0-6-16,0 3-1 16,-4 0-33-16,0 0-11 15,0-1-46-15,4-2-16 16,3-6-1 0</inkml:trace>
  <inkml:trace contextRef="#ctx0" brushRef="#br0" timeOffset="57901.53">27242 11963 208 0,'3'-13'79'0,"-3"10"-61"0,4-3 15 0,-4 6 3 16,3-3 0-16,-3 3 2 16,0 0-7-16,0 0-4 15,4-3-15-15,-1 6 6 0,1 3 4 16,-1 7-9-16,1 9-2 0,-1 3-7 16,1 6-1-1,-1 0-3-15,1 1-1 16,-1-4 3-16,1 0 1 15,3-3-1-15,0-3-2 0,-3-3 1 16,3-3-1-16,-4-7-3 16,1 1 2-16,-1-1-30 15,1-9-14-15,-4 0-30 16,0 0-13-16,7 0-33 16</inkml:trace>
  <inkml:trace contextRef="#ctx0" brushRef="#br0" timeOffset="58293.77">27146 12082 236 0,'-3'0'90'0,"3"0"-70"0,0 0 6 0,0 0-3 16,0 0-4-16,0 0 1 15,0 0-5-15,0 0 1 16,3 0-9-16,1 3 0 0,-1 0 3 16,1 1 0-16,-1-1 4 15,4 0-3-15,0 0 1 16,4 0 2-16,0 0 1 16,-1-3 0-16,4 0 4 15,4 0-5-15,0-3 2 16,6-3-3-16,5 0 2 15,6-4-10-15,0 1-3 16,4 2-2-16,-4 1 2 0,-3 3-1 16,-7 3-1-16,-4 0-19 15,-4 3-10-15,-2 0-16 16,-5 0-7-16,-3 1-16 16,0-1-5-16,-3-3-51 15</inkml:trace>
  <inkml:trace contextRef="#ctx0" brushRef="#br0" timeOffset="58742.85">27189 12596 244 0,'-7'0'93'0,"3"0"-72"0,0 0 5 0,4 0-1 0,0 0-10 16,0 3 2-16,0 1-4 15,0-1 0-15,0 0-7 16,0 0 3-16,0 0 1 16,0-3-1-16,4 3 2 0,3-3 3 15,4 0 1-15,3 0-4 16,0-3-1-16,0 0-9 16,4 3 0-16,-1-3-1 15,4 3 0-15,1-3-3 16,-1 0 2-16,0-1 1 15,0 1 2-15,0 0-30 16,0 0-11-16,1-3-55 16,2-4-25-16,-3-2 10 15</inkml:trace>
  <inkml:trace contextRef="#ctx0" brushRef="#br0" timeOffset="59643.88">27735 11966 236 0,'4'0'90'0,"3"3"-70"0,0 7 13 0,-3-4 1 16,3 10-9-16,0 6 0 16,-4 15 1-16,1 7 1 15,-1 19-14-15,4 12 3 0,0 0 2 16,4-6-10-16,3-6-2 15,4-10-2-15,3-12 2 16,4 0-1-16,3-13 0 16,4-3-1-16,-1-6 2 15,-2-7-3-15,-1-5 0 16,0-4 1-16,-3-6 0 16,-4-7 2-16,0-5 1 15,-3-7-1-15,-4-10-1 16,-4-8-3-16,-3-14 1 15,0 13-2-15,-7-24-1 16,0-4-2-16,0-7 1 0,-3-8 3 16,-1 2 1-16,1 10-4 15,-4 13-1-15,0 12 1 16,-4 9 0-16,1 10 1 16,-1 9 0-16,0 6-3 15,-3 4 2-15,4 6 1 16,3 3 0-16,0 3-3 15,3 0 0-15,4 3 2 16,7 1 0-16,4-1 7 16,3 3 4-16,3-2 3 0,8-4 3 15,7-3-1-15,14-7 1 16,21-2 0-16,7 0 3 16,3-1-9-16,5-2-1 15,9 2-3-15,8 4-1 16,-7 3-3-16,-7 3 1 15,-11-3-2-15,-4 0-1 16,1-4-8-16,-8-2-3 16,-3 6-23-16,-10-4-8 15,-12 7-24-15,-9-3-11 16</inkml:trace>
  <inkml:trace contextRef="#ctx0" brushRef="#br0" timeOffset="60558.63">28568 12073 220 0,'-18'0'82'0,"11"0"-64"0,0 0 11 15,4-3 2-15,-1 3-10 0,4 0 0 16,-3 0-3-16,3 0 0 16,0 3-9-16,-4 0 6 0,4 0 2 15,0 3-1-15,7 1 3 16,4-1-1-16,3-3 0 15,3-3 4-15,8 0 1 16,3-3-4-16,8-3 1 16,10 2-7-16,3 1 0 15,0 3-8-15,-3 0-3 16,0 3 1-16,-11 7 0 16,-10 2 3-16,-7 4 1 15,-11 6-3-15,-11 3-3 16,-6 6 0-16,-8 7-1 15,-7 3 0-15,1 9 2 16,-5-3-3-16,5 0 0 0,-1-6 1 16,4-4 2-16,3-2-1 15,8-4-1-15,-1-6-2 16,4-3 1 0,3-3-19-16,1-6-9 0,3-7-27 15,3-3-10-15,4-6-99 16</inkml:trace>
  <inkml:trace contextRef="#ctx0" brushRef="#br0" timeOffset="61597.28">29475 11298 268 0,'-15'-19'101'0,"5"10"-78"0,-4-4 2 0,7 7-3 0,-7-3-3 15,-8-1 1-15,-6 1-5 16,-4 0-1-16,-3-1-8 16,-4 1 5-16,-6-1 4 0,-12 1-7 15,-13 0-2-15,-5-4 5 16,1 0 2-16,-7 1-6 15,-7-4-4-15,-14 1-2 16,3 5-1-16,0 7 0 16,-14-3 0-16,-10 6 2 15,6 0 3-15,-3 6 0 16,-14-3 2-16,0 3-4 16,4-2 0-16,-4 5 1 15,-11 0 0-15,11 7-5 16,4-7 1-16,-12 4 0 15,8 0 2-15,11 2-3 0,-1 4 0 16,-6 3 1-16,3 12 2 16,10 10-1-16,5 13 2 15,-5 12-2-15,1-3-1 16,10 9-2-16,7 6-1 16,4 13 2-16,3-3 0 15,0-3 1-15,11 0 0 16,11 9 0-16,17 4 2 15,7 11 5-15,32-14 6 16,32-14-5-16,24 4-2 0,7 9-1 16,8-3-1-16,6-6-5 15,18-6 1-15,15-7 0 16,-1 0 0 0,0 4-3-16,25-1 2 15,14-9 5-15,4-6 5 0,35-13-1 16,3-9 3-16,29-4-4 15,-1-9-2-15,22 1-2 16,-7-7-3-16,13-4 3 16,-6-2 0-16,7-7-1 15,-7-2 1-15,7-10-2 16,-4-13 2-16,7-9-2 16,-3-22 2-16,-11-19-2 15,1-6-1-15,-26 3 3 16,4 3 0-16,-17 0 1 0,-22-3 2 15,-3-15-1-15,-11-7 0 16,-25 6 3-16,-24-9 3 16,-21-10-6-16,-25-21-1 15,-22 0-2-15,-23-17 1 16,-37-17-4-16,-41 11-2 16,-25-18-12-16,-40 6-5 15,-20 25-5-15,-21 22 0 16,-29 19-19-16,-10 32-9 15,-11 15-34-15,-3 28-12 16,7 6-41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0T14:11:42.6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3895 3858 148 0,'14'-25'57'0,"-7"6"-44"0,0-9 5 0,0 12-1 16,0 3-2-16,-3-2 4 15,-1 2 0-15,-3 4 3 16,0-4-12-16,-3 4 3 0,-5 3 3 15,1 2-2-15,0 4 2 16,-3 4-5-16,-1-1 1 16,-6 3-3-16,2 0 0 15,1 7-5-15,0-4-1 16,-3-6-1-16,-1 7 1 16,0-1-4-16,-3 7 0 0,-7-4 1 15,0 1 0 1,-1-4 4-16,1 4 2 0,-11-1 0 15,1-2 1-15,9-1-2 16,-2 1 2-16,-1-1 0 16,7 0 1-16,1-5-7 15,2 5-2-15,1 0 0 16,-3 1 2-16,2-4-2 16,1 3 0-16,0 1 1 15,3-1 2-15,-10 4-1 16,3-1-1-16,1 4 1 15,-4-3 1-15,3 5-1 16,-7 1 2-16,4 3 0 16,3 3 1-16,4 3-5 15,0 1-1-15,-4-1 3 0,8 0 1 16,-1 0 0-16,4-3 1 16,3 10 2-16,1-4 2 15,3 1-3-15,-1-4-1 16,1 9-1-16,0-5-2 15,0 2 1-15,4-2 1 16,-1 5-1-16,1 4 2 16,-4-3-2-16,3-1-1 15,1-2 5-15,3-1 4 16,0-6-5-16,3 7 0 16,-3-7 0-16,4 4 0 15,3-11-2-15,0 5 1 16,0-5-2-16,0 5 2 15,0-4-2-15,0 3 2 0,0 0-2 16,4 3 2-16,3 6-2 16,3-2 2-16,5-1 0 15,2-3 3-15,1 4-1 16,0-7 2-16,3-3-2 16,4-3 0-16,-1-4-1 15,-2-2 2-15,2-4-3 16,-2 1-2-16,2-1-3 15,-2-3 1-15,2 1 3 16,1-1 3-16,10 0-4 16,-6-3-1-16,6 0 2 15,11 0 3-15,-7 1 0 0,10-1 0 16,-13-3 1 0,-1 0 1-16,4 0-3 0,-7 0-1 15,6-3-1-15,8-4-2 16,-3-2 1-16,6 0 1 15,-6-4-1-15,-1 0-1 16,-3-2 1-16,-7 5-1 16,-4 1 0-16,0 0 0 15,-7-1 0-15,8 4 0 16,2-4 0-16,8 1 0 16,-7 0 0-16,7-4 2 15,3-9-1-15,-3 0-1 16,4-6 3-16,-8-7 0 0,0 4 1 15,8 0 0-15,-8-1-2 16,7 1-2-16,-3 3 1 16,-3-4 1-16,-5 1-3 15,1-3 0 1,-11-4 3-16,4-3 1 0,-7 1-4 16,0-4 1-16,-8 3 0 15,4 0 2-15,-3-3-3 16,-4 3 0-16,0 1 3 15,-3-4 1-15,-1 0-1 16,5-9-2-16,-8 2-2 16,-4 1-1-16,-3 0 4 15,-7 3 1-15,-11 0-3 16,-3 3 1-16,-14-6 2 0,-14 0 1 16,-22-16-4-16,0 6 1 15,-3-6 0-15,-10 10 0 16,-15 6-3-16,-3 9 2 15,-4 16-4-15,3 6-1 16,-2 13-15-16,-1 6-4 16,18 9-16-16,10 10-4 15,18 3-16-15,14 6-6 16,18-3-74 0</inkml:trace>
  <inkml:trace contextRef="#ctx0" brushRef="#br0" timeOffset="2242.26">1376 9266 204 0,'0'-3'77'0,"0"0"-60"16,0 3 2-16,0 0-4 0,0 0-4 15,7 0 3-15,-4 3-1 16,4 0 2-16,1 1-8 16,-1-1 5-16,0 0 1 0,0 3 0 15,0-3 0-15,0-3 1 16,3 7 4-16,5-4-4 16,2-3 2-16,4 0-5 15,11 0-1-15,0-3-4 0,7 3 1 16,6 0-4-16,-6-7 0 15,0 7 1-15,3 0 2 16,-10-3 1 0,-7-3 3-16,3 0-5 15,-3-1-1-15,-1 1-2 0,-9 3 1 16,-5 0-4-16,-3 0 0 16,4-1-4-16,-4 4-1 15,0 0-39-15,-4 4-15 16,-3-1-21-16,-3 3-5 15,-1 0-19 1</inkml:trace>
  <inkml:trace contextRef="#ctx0" brushRef="#br0" timeOffset="2584.16">1566 9649 208 0,'-10'6'77'0,"10"-6"-60"0,-4 6 10 16,4-6 1-16,0 0-5 16,0 0 0-16,4 0-1 15,-4 0 1-15,14 0-13 16,-4 7 3-16,15-4 1 0,-4-3 1 0,22 0 1 15,-15 0-4-15,14 0-2 16,-3 0-4-16,10 0-1 16,-6 0-3-16,17-3 1 15,-11 3-2-15,11 0-1 16,-18 0-8-16,1 3-5 16,-4-3-46-16,-15 9-21 15</inkml:trace>
  <inkml:trace contextRef="#ctx0" brushRef="#br0" timeOffset="3800.06">3203 8881 196 0,'-14'-10'74'0,"11"7"-58"0,-8-3 14 0,11 0 1 15,0 3-7-15,0-1 0 16,0-2-2-16,0 0-2 16,7-4-10-16,0 4 5 0,7-3 2 15,-3-1-3-15,10 1 2 16,14-4 0-16,-3 4-1 15,14 3-1-15,14-4 1 16,0 10-2-16,7 0 0 16,-14 0-1-16,3 7 2 15,-17 2 4-15,-7 4 1 16,-8 2-4-16,-9 4 1 16,-12 6-7-16,-10 13-3 15,-7 6-1-15,-11 3-1 0,-3-3-5 16,0-1 1-16,-11-5-2 15,4-7 0-15,6-9 2 16,12 3 2-16,-1-12-3 16,1 3-2-16,6-7 2 15,7 1 0-15,4-4 1 16,11 0 0-16,10 0 0 16,4 1 0-16,7-4 0 15,10 3 2-15,4 0-3 16,-7 4 0-16,3-1-1 15,7 4 0-15,-3 2 2 16,0 4 0-16,-4 3 0 0,-3 6 2 16,-7 4-1-1,-7 8-1-15,-11-2 12 16,-7-3 4-16,-11-4-2 0,-10-3 0 16,-14-6-6-16,-4 3 0 15,-3-3-5-15,-14-3-2 16,-15 0-3-16,-14 6 1 15,4 0-1-15,-7-3 0 16,14 0 0-16,0-3 0 16,18-7 0-16,3-2 0 15,28-4-99 1,18-12-104 0</inkml:trace>
  <inkml:trace contextRef="#ctx0" brushRef="#br0" timeOffset="4809.96">3891 8197 192 0,'-35'-12'74'0,"21"9"-58"0,-7-1 5 0,10 4-1 0,-3 0-8 16,-4 0-2-16,-10 0 1 15,-4 0 0-15,-3-3-5 16,3-3 3-16,-17 0 1 0,7-1-1 16,6-2 2-16,-6 9-2 15,3 0 2-15,0 9-4 16,-10 13 1-16,0 3 1 15,-8 7 2-15,1 5-1 16,6 17 1-16,1 15 0 16,7 6 1-16,10 3-2 15,-3 13-1-15,6 25-3 16,1 10-1-16,0 15-3 16,-7 16-2-16,3-1-2 0,0 11 1 15,7-8-1-15,1-14 0 16,17-20 2-16,17-9 2 15,18-6 14-15,-3-41 7 16,0-13-5-16,59-12 0 16,-24-3-5-16,50-19 0 15,49-16-5-15,-8-18 0 16,-3-13-1-16,11-7 1 16,-21 4 0-16,-43 0 0 15,-14 6-2-15,14-25 1 16,25-16-4-16,-10-3 0 0,-19 0-1 15,-6-3 1 1,-14-6 0-16,-15 0 3 16,-17 12-3-16,10-31-2 0,8-41 2 15,-22-9 0-15,-14 9-1 16,-17-3-2-16,-11-15-2 16,-11 2 1-16,-10 4 1 15,-11-13 2-15,-17 13-1 16,-11 18-1-16,-4 22-2 15,0 32 1-15,-3 28-12 16,-14 22-5-16,-7 25-17 16,10 25-7-16,1 22-18 15,13 6-7-15,11 4-57 16,7 6-53-16,4-1 64 16</inkml:trace>
  <inkml:trace contextRef="#ctx0" brushRef="#br0" timeOffset="6144.03">953 12129 216 0,'0'-9'82'0,"0"9"-64"0,3-3 4 0,-3 3-1 16,0 0-4-16,0 0 1 15,4 0 0-15,3 3 0 16,0 16-9-16,0 6 3 0,0 15 4 16,0 20 1-16,3-4 1 15,-3-12-5-15,1 25-3 16,-5-12-5-16,1 27-2 15,-1-12 5-15,1 4 3 16,-4-17-6-16,3-2-3 16,1-13 1-16,-1 0 0 15,1-13 1-15,3-6 0 16,-4-3-2-16,8-10-2 16,3 4 1-16,7-13 1 15,-3-3-1-15,14 0-1 16,-11-3 1-16,7-13-1 15,0 10 0-15,7-16 2 0,-6 3-3 16,-1-12 0-16,-3 3 1 16,13-7 2-16,-9 4-1 15,2-13-1-15,-2 10 1 16,-5-20 1-16,1 10-1 16,-11-12-1-16,-10-4 1 15,-8 10 1-15,-6 13-3 16,-8 12 0-16,-7 6 1 15,-3 6 2-15,-4 4-3 16,-10 9 0-16,-4 6 1 16,14 3 0-16,4-2-3 15,-7 5 2-15,10 1-1 16,0-1 0-16,8-2 2 16,6-1 2-16,1 1-3 0,13-14 0 15,-3 4 1-15,18-31 2 16,6-16-1-16,8-3-1 15,0-3 1-15,-4-4-1 16,-7-9 4-16,-3-9 5 16,-4 3-3-16,-7 3-1 15,-7 9-2-15,-7 4-3 16,-11 9 1-16,-6 6-1 16,-12 7-3-16,-6 9 0 15,0 9-1-15,7 10 3 16,-8 12 0-16,8 10 1 15,10 6-5-15,8 6 1 16,6 3-38-16,11 0-14 16,11 1-95-1</inkml:trace>
  <inkml:trace contextRef="#ctx0" brushRef="#br0" timeOffset="6488.95">1859 11421 232 0,'-14'-26'88'0,"14"14"-69"0,-3-4 15 0,3 16 1 15,0 0-9-15,3 0-1 16,1 22-3-16,-4 13-2 15,0 12-10-15,0 15-4 0,-7 32-2 16,-8 22-2-16,-2 19-2 16,-4 35 1-16,-1-42-1 15,1-31-3-15,-7 73 2 16,7-42 1-16,0 29 0 16,3-41 0-16,7 9 0 15,4-27-5-15,11-17 1 16,-1-15-47-16,12-25-18 15,-1-10-58 1</inkml:trace>
  <inkml:trace contextRef="#ctx0" brushRef="#br0" timeOffset="6894.28">2424 11797 264 0,'-11'-7'99'0,"7"4"-77"0,-6-3 0 15,3 6-5-15,-7 0-8 0,0 6 2 16,-11 7 0-16,-3 15 1 15,-4 19-6-15,-10 3 3 0,-4 7 1 16,3 12-1-16,-2 25 0 16,6 6 1-16,11 7 1 15,3-4 3-15,11-24 4 16,7-10-6-16,28 12 1 16,-7-18-8-16,35-16-1 15,-6-3-2-15,27-13 1 16,-13-9 0-16,34-3 1 15,-9-10-11-15,-1 1-3 16,-14-10-50-16,7-3-23 16,-21-4-63-1</inkml:trace>
  <inkml:trace contextRef="#ctx0" brushRef="#br0" timeOffset="7707.69">3771 12320 224 0,'-14'-6'85'0,"14"0"-66"0,-3 0 8 0,3-1-2 0,0 1-2 16,3-3 3-16,8-1-5 16,-4 1-1-16,3-1-11 15,1-5 6-15,10 5 2 0,4 1-1 16,3 3 3-16,7 6 3 15,-7 3 1-15,4 6-6 16,-7 4 0-16,0 15-4 16,-15 3 2-16,-6 7-8 15,-8 0-2-15,-3 5-3 16,-7-5-2-16,0-7-2 16,0-2 1-16,0-7 1 15,3 3 2-15,1-6-3 0,2-4 0 16,5-2-1-1,3-4-2-15,7 4 5 0,4-10 1 16,3 6 0-16,7-3-2 16,4-2 1-16,3 5-1 15,-4 0 0-15,5 7 2 16,-1-3-3-16,0 2 0 16,-10 4 1-16,-8 3 2 15,1 0 10-15,-8-3 4 16,1-3-3-16,-11 9-3 15,3-3-5-15,-10 3-4 16,0 0 0-16,-14-3-1 16,7 0 0-16,-7-4 0 15,3-2-7-15,4-3 0 16,-4-4-28-16,7-6-9 0,4 0-24 16,4-3-10-16,3 0-75 15</inkml:trace>
  <inkml:trace contextRef="#ctx0" brushRef="#br0" timeOffset="7957.64">4350 12603 288 0,'-7'-4'107'0,"3"4"-83"0,4 0 13 0,0 0-1 15,0 0-19-15,0 0-5 16,0 0-7-16,0 0-2 16,0 4-1-16,0-4-4 0,4 3 1 15,-1 0-19-15,1 0-7 16,-1 0-24-16,1 0-7 16</inkml:trace>
  <inkml:trace contextRef="#ctx0" brushRef="#br0" timeOffset="8665.48">4477 12160 248 0,'3'-12'93'0,"8"3"-72"0,7-1 9 0,-1 7-1 16,1-3-2-16,3 3 3 15,7-4-1-15,0 7 0 16,4 7-16-16,-7-4 8 0,0 6 5 16,-4 7-8-16,-7-1 0 15,-4 4-6-15,-3 6 0 16,-3 7-7-16,-8 5-1 15,-3 4-2-15,0 0-2 16,-7 0 1-16,0-7-1 16,0-3 0-16,3-5 0 15,1-8 0-15,-1 1 2 16,8 0-3-16,-1-6 0 16,8-4 1-16,-1 0 0 0,8 1-3 15,3-1 2-15,0 1-1 16,4-1 0-16,-1 0 2 15,1 7 2-15,7-3-3 16,-8-4-2-16,4 7 8 16,1-4 4-16,-5 1-2 15,1-1 1-15,-4 4-5 16,-7 0 0-16,-7 2 1 16,-3 1 0-16,-12 3-2 15,8-6-2-15,-3-4 1 16,-4 4-1-16,3-3 0 15,-3-1 0-15,0-2-3 16,0-4 2-16,3-3-34 16,1-3-15-16,-4 0-34 0,6 0-12 15,1-9-48 1</inkml:trace>
  <inkml:trace contextRef="#ctx0" brushRef="#br0" timeOffset="8951.6">5165 12461 312 0,'-14'19'118'0,"10"-9"-92"0,-7-4-3 15,11 0-8-15,0-6-11 16,0 3-3-16,0-3 0 15,0 0 1-15,11-3-1 16,-4-3 2-16,0 3 2 0,-3-3-2 16,-1 2-2-16,1 1 0 15,-4 3-1-15,0 0-7 16,3 0 0-16,1 3-35 16,-4 1-14-16,0 2-70 15</inkml:trace>
  <inkml:trace contextRef="#ctx0" brushRef="#br0" timeOffset="9610.04">5235 11944 288 0,'-7'-6'110'0,"11"0"-86"0,-1-1 13 0,1 1 0 16,3 0-9-16,0-4-2 0,3-5-8 15,8 5-1-15,0-9-10 16,10 10 2-16,4 9 4 0,3 6-5 15,-7 7 0-15,0 6 5 16,-3 9 1-16,-7 0-3 16,-8 0 1-16,-3 1-3 15,-7-1 0-15,-3-3-5 16,-1-3-1-16,-3-3-1 16,0-4 1-16,0-5-2 15,4 5-1-15,-1-2 1 16,1-4-1-16,3 1-3 15,3 2 0-15,4 1 2 0,0-1 0 16,4 1 1-16,3 3 0 16,7 2 0-1,-3 4 2-15,3 10-3 0,0-1 0 16,0 0 1-16,0 1 0 16,1-1 0-16,-8 0 2 15,0-2-1-15,-4 2-1 16,-6-3 1-16,-4 1 1 15,-4-1-1-15,-6 3-1 16,-4-9 3-16,-4 9 0 16,-14-2-1-16,-3-1-2 15,-4-3 1-15,0-3-1 16,4-6 2-16,0-4 1 16,10-6-12-16,-3-6-4 0,10-3-27 15,4-3-9-15,7-7-28 16,4-2-9-16,10-1-60 15</inkml:trace>
  <inkml:trace contextRef="#ctx0" brushRef="#br0" timeOffset="9950.64">5916 11910 224 0,'-10'9'85'0,"10"-6"-66"0,3 0 5 0,1-3-1 15,3 0 0-15,3 0 3 16,4 0-2-16,4 0-1 16,3-3-12-16,0 0-7 0,4 0 0 15,-7 0-1-15,3 0 1 16,-4 3-55-16,1 3-23 16,-7 3-49-16</inkml:trace>
  <inkml:trace contextRef="#ctx0" brushRef="#br0" timeOffset="10124.6">6029 12242 224 0,'7'3'85'0,"4"-6"-66"0,10-3 3 16,-7 3-1-16,4-4-13 15,-1 1-2-15,8-3-4 16,-4 2-2-16,0 1 1 15,-3 0-15-15,-1 3-5 0,1 3-83 16</inkml:trace>
  <inkml:trace contextRef="#ctx0" brushRef="#br0" timeOffset="11050.99">6629 11656 192 0,'0'-10'74'0,"3"1"-58"0,1 6 12 16,3-4-1-16,3-2-2 15,-3 0 2-15,8-1-2 16,-1 1 0-16,3 9-14 15,4 0 9-15,1 6 6 0,2 4-3 0,-10 2-1 16,-3 13-6-16,-7 6 0 16,-8 17-7-1,-7 11-1-15,4 4-4 16,-10 0-3-16,3-7 4 16,0-6 4-16,3 0-5 0,4-9 0 15,3-6 0-15,4-1 0 16,4-9 0-16,3-6 2 15,4-10-3-15,6-6-2 16,11-3 0-16,-3-3 1 16,7-3-3-16,3-3 0 15,0-1-43-15,-6 1-18 16,-1-1-101 0</inkml:trace>
  <inkml:trace contextRef="#ctx0" brushRef="#br0" timeOffset="11443.19">6992 11558 280 0,'-7'7'104'0,"14"-4"-81"0,7 6 12 0,-3-6 0 16,6-3-8-16,5 0 1 16,6-6-13-16,4-6-4 15,10-7-7-15,0-6 8 0,11 0 5 16,-3 6-1-16,-1 6 1 16,-7 13-3-16,-6 10 1 15,-12 12-6-15,-10 15-1 16,-10 4-4-16,-8 6-1 15,-10 13 1 1,-3 5 0-16,-1 8-5 0,4-11 1 16,-7-5-2-16,10-13-2 15,4-10-19-15,0 1-10 16,3-10-38-16,4-3-15 16,4-7-65-1</inkml:trace>
  <inkml:trace contextRef="#ctx0" brushRef="#br0" timeOffset="15525.96">455 15199 116 0,'0'3'44'0,"0"-3"-35"0,7-3 14 15,-7 3 2-15,7-3-5 16,-3 3-1-16,3 0-5 0,0 0 1 16,3-3-8-1,5-1 2-15,-1 1 2 0,0 0 0 16,3 0 1-16,1 0-2 15,7 0-1-15,-4 0-1 16,14-1 0-16,-10 4-2 0,7-3 1 16,-4 3-4-1,11 0 0-15,-11 0 1 0,7-3 2 16,0 0-1-16,11 0 0 16,-14 3-1-16,24-3 0 15,-10 0-2-15,11-1 1 16,-8 4 0-16,1-3 1 15,-1 0 0-15,7-3 0 16,-6 0-2-16,20-4-2 16,-13 7 3-16,17-3 0 15,-11-4-1-15,4 7-2 0,-3-3 1 16,14 3-1-16,-8-3-3 16,11 6 2-16,-14 0 3 15,14 0 1-15,-21 0 1 16,32 6 0-16,-21-3 0 15,17 3 0-15,-14-3 2 16,0-3 1-16,-7 0-1 16,18 0-1-16,-15 0 1 15,22 0 1-15,-25 0-3 16,14-3-1-16,-14-3-3 16,25 6-1-16,-18-3 3 15,11-3 1-15,-15 6-1 16,11-4-2-16,-21 1 3 15,25-3 0-15,-18 3 1 0,14-3 0 16,-14-1-2-16,4-2 1 16,-8 3-2-16,1-4 2 15,-8 4-2-15,15-3 2 16,-8 2-2-16,11-5-1 16,-10 2 1-1,3 1-1-15,-7 6 0 0,7-3 0 16,-11-4-3-16,22 7 2 15,-15-3 1-15,22-4 0 16,-29 1 4-16,19-4 2 16,-23 4 0-16,33-7 1 15,-21 4-6-15,20-7-3 16,-17 6 1-16,14-5 0 16,25-4 1-16,-21 6 0 0,-25 3 0 15,25 1 0-15,-18 3 0 16,10-4 2-16,-13 4-1 15,17-4-1-15,28-3 3 16,-10 7 0-16,-11 0-4 16,4 2 1-16,-11 1 0 15,-7 0 2-15,0-1-1 16,4 4-1-16,-11 3 1 16,0-3 1-16,-11 3-1 15,4-3-1-15,-14 0 1 16,0-3 1-16,0-1-1 15,3 1 2-15,1 0-11 16,-1 0-4-16,0 2 14 0,1-2 8 16,-8 6-4-1,-10 0-1-15,0 0-5 0,-8 0-1 16,-2 0 1-16,-5 0 2 16,-3 0-1-16,-3 0 2 15,-1 0-2-15,-2 0-1 16,-1 0-2-16,0 0 1 15,0 0 1-15,3 0 2 16,-3-3-3-16,4 3 0 16,0 0 1-16,-1-6 0 15,1 6 0-15,-1-3 0 16,1 3 0-16,-1-7 0 16,1 7 0-16,0 0 0 15,-1 0 0-15,4 0 0 16,-7 0 2-16,4 0 1 0,0 0-4 15,-1 0-1-15,4 7 1 16,0-4 0-16,0-3-2 16,-3 6 2-16,3-3 1 15,4-3 2-15,-8 6-3 16,8-2 0-16,0 2-1 16,-4-3-2-16,0 0 0 15,0 0 0-15,0 0-6 16,0 1-4-16,0-1-8 15,0-3-3-15,1 0-3 0,-1 0 0 16,0-3-33-16,0-4-13 16,3 4-29-1</inkml:trace>
  <inkml:trace contextRef="#ctx0" brushRef="#br0" timeOffset="17101.34">1771 15876 140 0,'-4'-16'55'0,"4"16"-43"0,0-25-3 0,0 19-3 0,4-7 1 16,-4 1 4-16,3-4 2 15,-3 1 5-15,4-4-10 16,-4 0 7-16,0 6 4 0,0 1 5 16,0-1 3-16,0 4-6 15,-4 3 0-15,1 3-8 16,-4 9 0-16,0 0-4 16,-4 29 0-16,4-7-3 15,0 22 1-15,0-9 0 16,4 50 3-16,-1-22-5 15,8 37-1-15,-4-24 0 16,10 46 0-16,-3-24-2 16,11 5 1-16,-8-21-2 15,8-3 2-15,-4-16-4 0,4-6-2 16,-1-10 2-16,5-12 0 16,-5-7-2-16,8-9 0 15,-7-9-34 1,-1-7-12-16,1 1-77 15</inkml:trace>
  <inkml:trace contextRef="#ctx0" brushRef="#br0" timeOffset="17652.32">2187 16074 204 0,'-7'-10'77'0,"7"10"-60"0,0-12 6 15,0 12-1-15,0-4-8 16,0 1 0-16,4-3-2 0,-1 3 2 16,4-10-7-1,0 10 0-15,11-12 3 0,-4 5-4 0,11-2 2 16,-8-1-1-16,8 1 3 16,-7 2 4-16,10 13 3 15,-7-3 2-15,4 19 1 16,-8-3-9-16,-2 21-4 15,-8-5-4-15,-4 34-3 16,1-13 1-16,-8 10 1 16,4-7-1-16,-3 10-1 15,-1-10 1-15,4 10 1 16,-3-13-3-16,6 1-2 16,-3-10 2-16,4-7 0 15,3-5 3-15,14-14 3 16,-3-2-2-16,10-16-2 0,0 0 0 15,4-12 1 1,-4 2-19-16,4-2-8 16,-1-1-56-16,-2-6-22 0,-5 1-15 15</inkml:trace>
  <inkml:trace contextRef="#ctx0" brushRef="#br0" timeOffset="18452.29">2720 15785 220 0,'-14'-3'82'0,"14"3"-64"0,-7-3 9 0,7 3-2 16,0-3-4-16,0 3-1 15,0 0-6-15,0 0-4 16,0 0-5-16,0 0 1 0,7 0 3 16,0 0 1-16,3 3 4 15,-2 0-3-15,-1 0-1 16,0 0 0-16,3 4 1 0,1-1-3 15,-4 0 0-15,0 0-1 16,0 1 1-16,0-1-2 16,0-3 1-16,-7 0-2 15,7 0 2-15,0-3-2 16,4 0 2-16,-1 0-4 16,4 0 0-16,-3 0-1 15,7 3 1-15,-1-3-4 16,4 4 0-16,-6-4 3 15,9 0 1-15,-3 0-1 16,1 0-2-16,-1 0 1 16,0-4-1-16,-7 1 0 15,4-3 0-15,-4 0 0 16,0-1 2-16,0 1-3 16,-3 3 0-16,3 0 1 0,-7 3 2 15,0 0 1-15,-4 6 1 16,1-3-5-16,-1 7 1 15,1-1 0-15,-4 4 2 16,0-7-1-16,0 10-1 16,0-4 1-16,0 7-1 15,0-3 2-15,0 12 3 16,0-3-4-16,0 31-1 16,0-12 0-16,0 25 0 15,0-12 0-15,3 5 0 16,1-11 0-16,-4 2 2 15,4-6-3-15,-1-6-2 16,1-7 2-16,3-9 2 16,0 0 0-16,0-6 2 0,0-3-24 15,0-4-8-15,0-2-21 16,0-4-7-16,-3-3-35 16,-1-6-16-16,1 3 4 15</inkml:trace>
  <inkml:trace contextRef="#ctx0" brushRef="#br0" timeOffset="18813.96">3330 15453 244 0,'-3'12'93'0,"3"-12"-72"0,10 19 11 0,-6-19 1 16,6 10-7-16,-3-4 2 15,8 9-5-15,2-2 0 16,8 18-12-16,-7-6 0 0,17 41 0 16,-7-16-11-16,11 19-2 15,-14-12 3-15,-1 46 1 16,1-21-3-16,-14 18 1 15,-4-18 0-15,-11 31 2 0,1-22-1 16,-8 6-1-16,0-19 1 16,1-9-1-16,-1-12-3 15,4-10 0-15,4-10-36 16,3-12-14-16,0-6-88 16</inkml:trace>
  <inkml:trace contextRef="#ctx0" brushRef="#br0" timeOffset="19819.4">4036 16487 192 0,'-4'4'71'0,"4"-4"-55"0,-3 0 6 0,3 0 2 15,0 0-9-15,0 0 2 16,0 0-6-16,0 0 1 16,0 0-7-16,0 0 6 0,3-10 2 15,1 4 2-15,6-16 4 16,-6 3-2-16,10-28-1 15,0 6-6-15,7-12-2 16,-3 6-4-16,10-13-1 16,-7 10-1-16,0-25-2 15,-3 15 1-15,3-9 1 0,-3 16-1 16,3 3 2 0,-7 9-4-16,-3 4-2 0,-4 5 4 15,0 7 3-15,0 6 3 16,-4 4 3-16,1 2-5 15,0 4-1-15,-1-1-2 16,-3 10 1-16,0 0-2 16,4 10 2-16,-1-10 2 15,1 31 4-15,-1-9-2 16,8 28 1-16,-4-9-1 16,7 15 3-16,0-9-5 15,11 26-1-15,-11-17-2 16,14 16-2-16,-7-19 1 0,7 10-1 15,1-19 0-15,-5 9 0 16,-2-12 0-16,2 6 2 16,-3-12-3-16,4-1 0 15,-7-6-12-15,-8-6-7 16,1-6-25-16,3-13-11 16,-3-3-87-1</inkml:trace>
  <inkml:trace contextRef="#ctx0" brushRef="#br0" timeOffset="20392.24">4918 15202 196 0,'0'-41'74'0,"0"41"-58"0,0-25-2 0,0 19-3 16,3 0-2-16,-3-1 2 15,0 4 8-15,0 3 5 16,0 3-13-16,0-3 3 0,-3 28 0 15,3-9 4-15,-4 31 3 16,1-3 0-16,-1 32-1 16,1-16-2-16,6 53-1 15,-3-25-9-15,11 53-3 16,-8-38-1-16,15 20 0 16,-4-26-5-16,11 0 1 15,-4-21-2-15,11 2 0 0,-11-12 2 16,7-12 2-16,-3-13-17 15,-1-7-6-15,1-8-28 16,-7-17-11-16,-1-3-65 16</inkml:trace>
  <inkml:trace contextRef="#ctx0" brushRef="#br0" timeOffset="20853.83">5292 15537 244 0,'0'-9'90'0,"0"9"-70"0,0-9 6 0,0 9-3 0,0 0-9 15,0 0 0-15,0 3-2 16,3 0 2-16,4 13-7 15,-3-4 2-15,3 35 4 0,0-9-3 16,3 31 0-16,1-16-4 16,0 19-1-16,-4-15-6 15,3 24 1-15,-3-15 0 16,4 3 2-16,3-13-1 16,0-2-1-16,-7-14-2 15,11-2 1-15,-4-10-28 16,4-15-10-16,-4-4-96 15</inkml:trace>
  <inkml:trace contextRef="#ctx0" brushRef="#br0" timeOffset="21604.55">5796 15356 220 0,'0'-10'82'0,"0"10"-64"0,0-16 4 0,0 16-1 16,4-3-9-16,-1 0 1 0,-3 3-4 16,0 0 2-16,4 6-6 15,-4 4 1-15,0 18 1 0,0-6-1 16,-4 28-1-16,4-9 3 15,-3 40 3-15,-1-15 0 16,-3 22 3-16,7-22-7 16,-3 22-2-16,-1-19-3 15,1 12-2-15,-1-15 1 16,4-3 1-16,0-13-3 16,0-3 0-16,0-9-1 15,0-10 0-15,0-6-22 16,4-13-12-16,-1 1-91 15</inkml:trace>
  <inkml:trace contextRef="#ctx0" brushRef="#br0" timeOffset="22882.16">6512 15080 260 0,'18'6'99'0,"-18"-6"-77"0,28 12 13 16,-21-12 3-16,7 16-5 15,11 12 1-15,-4 1-15 16,-7-7-6-16,11 28-8 15,-4-10 3-15,7 17 2 0,-3-4-3 0,3 35-2 16,-7-16-2-16,-3 22 0 16,-4-22-4-1,-14 22 0-15,0-18 3 16,-7 18 1-16,4-19 1 16,-4-3 2-16,0-9-3 15,3-10-2-15,0-9 0 0,1-10 1 16,3-5-12-16,0-4-3 15,0-13-40-15,0-2-18 16,0-1-76 0</inkml:trace>
  <inkml:trace contextRef="#ctx0" brushRef="#br0" timeOffset="27463.54">6096 15541 216 0,'-4'3'82'0,"4"-3"-64"0,0-3 13 16,0 3 1-16,0 0-4 15,0 0 3-15,0-4-4 16,0 4-2-16,0-3-13 16,0 0 1-16,4 0 1 0,0 0-3 15,3-3 1-15,-4 2-3 16,4-2 2-16,0 0-4 16,7-3-2-16,0 5 2 15,-3-2 0-15,-4-3-1 16,4 9 1-16,-1-3 0 15,1 3 3-15,-1 0 1 0,1 3 1 16,-4 6-2-16,0 1-1 16,0 5-3-1,-3 1 1-15,-4-4-4 16,-4 7 0-16,4-3 1 0,-7 3 0 16,4 0-2-16,-4 9-2 15,-1-9-2-15,1 3 1 16,0-7 1-16,0 1 0 15,4-4 2-15,-1 1 3 16,1-4-7-16,3 1 0 16,0-1-2-16,3-9 2 15,-3 6 1-15,7-6 3 16,0 0-3-16,4-6 0 16,0 6 1-16,10 0 0 0,-4 0 0 15,12 6 2-15,-5 1-1 16,12 5 2-16,-8-2 2 15,7 5 4-15,-7-2-4 16,0 6-1-16,-3-4-2 16,0 4 1-16,-11-3 7 15,0 3 3-15,-3-4-6 16,-8 4-2-16,1-3 3 16,-15 3 5-16,4-7-7 15,-11 7-1-15,-3-3-1 16,-7-1 0-16,7-2-2 15,-7-4 1-15,3 1-2 16,-3-4-1-16,7 0-2 0,-4-3 1 16,4 1-6-16,0 2-3 15,6-3-27-15,-2 3-14 16,3 0-20-16,7-2-6 16,3 2-51-1,8-12-66-15,10-10 61 16</inkml:trace>
  <inkml:trace contextRef="#ctx0" brushRef="#br0" timeOffset="30736.02">9959 8890 272 0,'-4'6'101'0,"4"-6"-78"0,0 0 15 0,0 0 2 15,0 0-5-15,0 0 2 16,4 0-3-16,3 0-1 16,-3 0-18-16,3 4 6 0,0-4 3 15,0 9-1-15,0-3-2 16,3-3-3-16,4 4-1 16,1-7-5-16,6 0 0 15,0-7-3-15,7 4 0 16,4-3-3-16,7 3-1 15,-1-3-6-15,-2 6 1 16,-1 0 0-16,-3 0 0 0,-4 0 0 16,-10 0 0-16,-4 0 0 15,0 0 2-15,3 0-1 16,-2 0-1-16,-1 0-4 16,-4 0-2-16,-3 0-37 15,-3-4-14-15,-4 4-28 16,0 0-12-16,0 4-69 15</inkml:trace>
  <inkml:trace contextRef="#ctx0" brushRef="#br0" timeOffset="31170.79">10019 9276 260 0,'-4'6'99'0,"8"-6"-77"0,-4 0 15 0,0 0 3 15,3 0-7-15,-3 0 3 16,7 0-9-16,1 0-4 15,2 0-13-15,-3 0 2 0,7 0 2 16,-3 0-1-16,7 0 2 16,10 0-6-16,0 0-1 15,4 0-4-15,-8 0-3 16,-2 0 2-16,6 0 0 0,7 0 1 16,0-6 0-1,-6 6-2-15,-1 0 1 0,-7-3-2 16,-3 3-1-16,-4 0-8 15,0-3-5-15,0-1-24 16,0 4-9-16,-3-3-9 16,-4 3-2-16,0 0-80 15,3-3-42 1,4-3 88-16</inkml:trace>
  <inkml:trace contextRef="#ctx0" brushRef="#br0" timeOffset="32445">11882 8784 260 0,'-7'6'99'0,"7"-6"-77"0,-8-6 9 16,8 6 1-16,0 0-9 15,0 0 1-15,0 0-4 16,0 0-1-16,8 0-10 15,2 0 6-15,1-4 2 0,3-2-1 16,7 6 1-16,0-3-3 16,7 3-1-16,4 0-1 15,3 0 0-15,4 0-4 16,0 0-3-16,0 0 0 16,-4 3-1-16,-3-3-2 15,-4 6 1-15,0-2-4 16,-3-4 0-16,-4 0 1 15,-7 0 0-15,0 0 2 0,-3 0 1 16,3 0-1-16,-3 0-2 16,-4 0-6-16,0 0-1 15,0 0-37-15,-4 0-15 16,1 6-14-16,-1-3-4 16,4 3-58-1</inkml:trace>
  <inkml:trace contextRef="#ctx0" brushRef="#br0" timeOffset="33331.76">12852 8354 260 0,'-7'-6'99'0,"7"3"-77"0,0-1 11 0,0 4 2 16,0 0 1-16,7-6 3 15,0 0-2-15,3-3 0 16,1-4-20-16,3 0 5 0,4 1 2 15,3-1-1-15,7 4-2 16,4 3-5-16,0 3 0 16,-1 3 0-16,1 3 2 15,-4 3 1-15,-7 3 3 16,-3 4-1-16,-11-1-1 0,-7 4-6 16,-7 3-1-16,-11 3-6 15,-3 3-2-15,-3 3-2 16,-1 4-3-16,4-4 1 15,0 0-1-15,3-6-3 16,4-3 2-16,3 3 1 16,1-4 0-16,3-2-3 15,3-3 0-15,1-4 2 16,6 4 0-16,4 2-2 16,4 1 2-16,6-3 1 15,8 5 0-15,3 1 0 16,8 0 2-16,2 3-3 15,1 3-2-15,0 6 2 16,-4 10 2-16,-3 6 0 0,-11-9 2 16,-3-7-4-16,-4 10 0 15,0-10 3-15,-7 4 1 16,-3-7-1-16,-8 0-2 16,1-3 3-16,-15-3 0 15,4-3-1-15,-21-3-2 16,6-1 1-16,-20-2-1 15,7-4 0-15,-11 1 2 16,7-1-3-16,-18-3 0 16,15 1-1-16,-8-4-2 15,12-3-22-15,2 0-10 16,8 0-30-16,10 0-11 16,4-3-14-16,11-4-4 15,-1 1-67 1</inkml:trace>
  <inkml:trace contextRef="#ctx0" brushRef="#br0" timeOffset="34202.55">13374 7859 256 0,'-4'-13'96'0,"1"7"-75"0,-4-4 12 0,3 4 2 16,-3 0-10-16,0 0-2 16,-4-1-7-16,-3 1 0 15,-3-3-9-15,-4 2 7 0,-4 1 3 16,-7 0-3-16,-3-4 2 0,-7 1-9 16,-1 6-2-16,1-3-3 15,-4 2-2-15,-10 4 1 16,-15 4 1-1,-10 2-1-15,0 6-1 0,0 4 1 16,-8 3-1 0,-9 3 2-16,-5 9 1 0,15 7-1 15,3 3 1-15,4 9-2 16,-3 3 2-16,-1-3-4 16,0 7 0-16,8-4 1 15,3 10 0-15,7 15 0 16,0 10 0-16,3 3 0 15,4 0 2-15,11 18-3 16,10 7 0-16,18-3 1 16,14 0 0-16,21 13 8 0,18-10 5 15,10-10 0-15,25-9 2 16,28-12-2-16,11-10 0 16,24-15-3-16,19-13 1 15,6-19 3-15,21-15 1 16,29-13-4-16,-75-10-1 15,-27 1-4-15,38-13 1 16,74-28-2-16,-24-13 0 16,-33-9 3-16,-27 3 3 15,-18-3-4-15,-4 0-2 16,-7-19-2-16,-6-10-3 0,-15 1 3 16,-11 3 0-1,-10-16-4-15,-14-9 1 16,-11 0-2-16,-13-4 0 0,-15-2 2 15,-14-4 0-15,-22 16-5 16,-20 19-1-16,-22 15-17 16,-3 16-8-16,-7 19-5 15,-14 22-1-15,-7 16-7 16,3 9 1-16,18 12-19 16,10 4-6-16,15 9-78 15</inkml:trace>
  <inkml:trace contextRef="#ctx0" brushRef="#br0" timeOffset="35314.72">10216 12364 252 0,'0'0'93'0,"4"0"-72"0,7 3 5 0,-4-3-1 15,0 0-3-15,3 4 4 16,1-4-3-16,3 6-2 16,4-3-11-16,-1-3 5 0,8 0 4 15,3 0-4-15,4 0 2 16,0 0-6-16,-1-9 1 0,8 5-5 15,0 1-2-15,0 0 0 16,0 3-1 0,-4 3-5-16,-3 4 1 15,-4-1-9-15,-10-3-4 0,-4 6-40 16,-4-2-15-16,-3-4-84 16</inkml:trace>
  <inkml:trace contextRef="#ctx0" brushRef="#br0" timeOffset="36200.19">10950 11910 264 0,'-3'-16'99'0,"3"7"-77"0,7-7 2 16,-4 6-2-16,4 1-1 15,4 6 4-15,3-3-2 16,0 3 0-16,4 6-12 16,3 3 7-16,4 6 2 0,3 7 3 15,-3 0 3-15,-1 9-3 16,-3-3-2-16,-6 0-5 0,-1 1-2 16,-7-4-6-16,-7 6 0 15,-4-6-3-15,-10-3 0 16,3-1-6-16,1-2-1 15,-1-3 3-15,1-4 1 16,-1 0 0-16,4 1-2 16,0-1-4-16,4-3 0 15,3 4 2-15,3-1 1 16,4 1-2-16,7-1 2 16,4 0 1-16,3 4 0 15,7 6-3-15,0 3 2 16,4 6 1-16,0 6 0 15,-4 1 0-15,-3-1 0 16,-4 1 2-16,-3-1 1 0,-4-2 10 16,-7-4 3-1,-4 0 1-15,-3-9 0 0,0-3-5 16,-7-1-2-16,0 1-6 16,-10-3-1-16,-15 2 1 15,7-5 0-15,4-1-5 16,-11 1 1-16,4-1 0 15,-4 0 0-15,1-2-3 16,6-1 2-16,4-3-12 16,-11 3-51-1,21-6 6-15,4 0-10 16,7-3-1-16,0 0-30 16,21-6-14-16,-3-1-4 15</inkml:trace>
  <inkml:trace contextRef="#ctx0" brushRef="#br0" timeOffset="36618.5">11670 12298 312 0,'-7'-6'118'0,"7"6"-92"0,0-3 0 0,0 3-6 0,0 0-12 16,0 0 0-16,0 0-2 15,0 0 1-15,0 0-4 16,0 0 0-16,0 0 3 0,0 0 6 16,3-6 2-16,-3 6-3 15,4-10 1-15,-1 10-1 16,1-9 1-16,-1 6-2 15,1-3-1-15,0 6-3 16,-1-4 1-16,-3 4-2 16,0 0 0-16,0 0-3 15,0 4 1-15,0 2-2 16,0-3-1-16,0 3 1 16,0-3-1-16,0 7-3 0,0-4 2 15,0-3-23-15,0 3-10 16,0-2-33-16,4-1-12 15,-1 0-67 1</inkml:trace>
  <inkml:trace contextRef="#ctx0" brushRef="#br0" timeOffset="36949.87">11998 12201 288 0,'-7'0'107'0,"3"-3"-83"0,8 3 15 0,-4 0 3 0,0 0-5 15,3-3 0-15,5 0-9 16,2 0-3-16,4 0-14 15,4 3-4-15,7 0-1 0,3 3-3 16,4 0 0-16,-1 0-1 16,1 3-2-16,0 1-13 15,0-1-6-15,-1 0-21 16,1 0-10-16,-4-3-13 16,0-3-4-16,4 0-62 15</inkml:trace>
  <inkml:trace contextRef="#ctx0" brushRef="#br0" timeOffset="37700.74">12605 11790 296 0,'-14'0'110'0,"10"-3"-86"0,8-3 9 16,-1 0 0-16,8-7-4 16,3 4 3-16,7-1-6 15,7-2-2-15,4-1-13 16,0 1 4-16,3 2 5 0,-3 7-5 16,0 3 0-16,-4 3-1 15,-7 4 4-15,-3 5-4 16,-4 4 0-16,-4 3-2 0,-6 3 2 15,-1 0-5-15,-6 0-1 16,-1 0-4-16,1-4-3 16,-4 1 0-16,3-9-1 15,1-1-3-15,-1 0 2 16,1 1-1-16,-1 2 0 16,1-2 2-16,3 5 0 15,3 7-3-15,1 0 2 16,3-3-1-16,3 9-2 15,1-6 5-15,3 3 1 16,4-3-3-16,3-3 1 16,0 9 0-16,0 1 2 15,0-1-1-15,-7 3-1 16,-7 7 7-16,-7 6 3 0,-7-4-3 16,-7-2 1-16,-3-7-3 15,-1-2 0-15,0-4-3 16,4-10-2-16,0-5 1 15,-7 5-1-15,3-5-3 16,-3-1 2-16,3-2-1 16,-3-1 0-16,4-3-14 15,-1 0-4-15,0 0-23 16,8 0-8-16,-1 1-19 16,11-1-9-16,7-3-89 15</inkml:trace>
  <inkml:trace contextRef="#ctx0" brushRef="#br0" timeOffset="38122.81">13561 12164 248 0,'-25'-4'93'0,"18"1"-72"0,0 3 5 0,7 0-1 0,-4 0-7 16,1 0-1-16,3 0-5 16,0 3 0-16,0-3-7 15,0 0 8-15,0 0 6 0,3-3-1 16,5 0-1-16,-1-3-1 15,0 6 3-15,0-3-7 16,0-3-2-16,-4 6-1 16,-3 0 1-16,0 0-1 15,4 0 0-15,-4 6-1 16,-4-3 0-16,1 6-4 16,-1-2-3-16,4 2 0 15,0-3 1-15,0 1-14 0,0-4-5 16,4 0-40-16,3-3-15 15,7 0-86 1</inkml:trace>
  <inkml:trace contextRef="#ctx0" brushRef="#br0" timeOffset="38435.12">13804 12013 304 0,'7'0'112'0,"4"6"-87"0,3-2 13 0,-7-4-1 0,4 6-5 16,3-3 1-16,7 3-12 15,7-3-5-15,7 0-9 16,8 1-5-16,3-4-1 0,-1 0-6 16,-2-4-1-16,-4-2-26 15,-1 0-11-15,-2-3-11 16,-1-4-3-16,0-3-76 16</inkml:trace>
  <inkml:trace contextRef="#ctx0" brushRef="#br0" timeOffset="39019.83">14513 11590 320 0,'-7'-3'121'0,"11"-4"-95"0,3-2 16 0,0 0-1 16,3-1-10-16,8-2 2 0,7-1-8 15,7 4-1-15,3 2-13 16,0 7 4-16,0 10 5 0,-3 2-2 16,-4 4 1-16,-3 3 3 15,-4 0 1-15,-7 3-4 16,-7-4 1-16,-3 8-7 15,-8-1-3 1,-3-3-5-16,-3 0-2 0,-1-4-1 16,1 1-2-16,-1-3-2 15,4-1 1-15,0 1-1 16,3 0-2-16,4 0 3 16,0-4 0-16,7 7-2 15,0 0 2-15,4 3 1 16,0 0 0-16,-1 3 0 15,4 0 0-15,0 3 0 16,1 0 2-16,2-3-1 0,1 0 2 16,-1-3-4-16,-6-3 0 15,-4 0 5-15,-3 3 2 16,-8-6 0-16,-3-1 1 16,-4 1-4-16,-6-4 0 15,-4 1-1-15,-4 0 1 16,-7-4-9-16,-7-3-3 15,-6-3-39-15,-1 7-19 16,0-4-45-16,3 3-19 16,15 4-45-1</inkml:trace>
  <inkml:trace contextRef="#ctx0" brushRef="#br0" timeOffset="39509.8">11515 14042 268 0,'0'0'101'0,"0"0"-78"0,14-3 17 0,-11 0 5 0,8-1-4 15,-1 1 0-15,15-3-11 16,-4 0-4-16,18-4-15 16,-7 1-4-16,10-4-1 0,-6 4-3 15,6 0-2-15,-7-1-16 16,4 4-5-16,-7 6-41 15,-4 0-15 1,-3 6-73-16</inkml:trace>
  <inkml:trace contextRef="#ctx0" brushRef="#br0" timeOffset="39744.49">11744 14299 312 0,'-4'9'115'0,"4"-9"-89"0,18 0 8 0,-14 0-4 16,10-3-14-16,-4-3-4 15,11 6-5-15,-3-3-2 16,7 0-3-16,-4-1-4 0,11 1 1 16,-8 0 1-16,19-6 2 15,-8 3-30-15,14-7-13 16,-6 0-87-1,10-2-55-15,-11-1 78 16</inkml:trace>
  <inkml:trace contextRef="#ctx0" brushRef="#br0" timeOffset="40155.73">12767 14039 324 0,'-3'0'123'0,"3"0"-95"0,14-3 9 0,-14 3-2 16,10-4-11-16,1 1-2 16,10-3-12-16,-3 0-6 15,6-1-3-15,-3 1-1 0,18 3 2 16,-7 0-3-16,14-3 0 15,-7 2-28-15,7-2-13 16,-8 0-27-16,8-10-9 16,-11 7-49-1</inkml:trace>
  <inkml:trace contextRef="#ctx0" brushRef="#br0" timeOffset="40612.92">13434 13515 248 0,'-11'0'93'0,"11"0"-72"0,-3-3 11 15,3 3 1-15,3-6-7 16,1 2-1-16,3-5 2 15,0 0 0-15,10-7-14 0,1 3 8 0,17-2 2 16,-6 5 6-16,13 10 2 16,-7 0-3-16,4 10 0 15,7 12-10-15,-4 3 0 16,-10 3-2-16,-11 3-1 16,-7 4-3-16,-7-4-2 15,0-6-6-15,-10 19-3 16,3-3 0-16,-7 9-1 15,0-9 2-15,0 3 3 16,3-10-2-16,4-2-2 16,0-4 0-16,7 0 1 15,0-6-1-15,7-6 2 16,-3-4-2-16,7-9-1 16,-4 1-4-16,10-11 0 15,-2 1-42-15,6-10-19 0,-4 4-18 16,8-10-4-16,-4 0-81 15</inkml:trace>
  <inkml:trace contextRef="#ctx0" brushRef="#br0" timeOffset="40972.6">14129 13236 320 0,'-18'6'121'0,"18"-6"-95"0,4 7 16 0,3-7-1 15,3 0-6-15,8 0 4 16,3 0-6-16,7 0-3 16,4 0-16-16,0 0 2 0,3 0 4 15,4 6-2-15,0 6 1 16,3 13-4-16,-7 13-1 15,-6 9-6-15,-8-3 0 16,-11 9-3-16,-10-3 0 16,-3 7-3-16,-4 6-2 15,-4 2 1-15,1-5 1 16,-1-7-3-16,0-9 0 16,4-9-28-16,0-7-13 15,0-6-49-15,4-6-22 16</inkml:trace>
  <inkml:trace contextRef="#ctx0" brushRef="#br0" timeOffset="45144.48">19787 13208 208 0,'4'-3'79'0,"-1"-1"-61"0,1 1 8 0,-4 3 1 0,0 0-7 16,3-6 0-16,-3 6-2 15,4-6-2-15,-1 0-8 16,-3 6-1-16,4 0 3 0,0-4-2 16,-1-2 1-16,1-3-1 15,-4 6 2-15,0-4 1 16,0-2 1-16,0 9-2 15,0 0 1-15,-4-3-4 16,1 0 1-16,-5-1-3 16,-2 4 2-16,-4 0-4 15,0 4-2-15,-4-1 0 16,0-3 1-16,4 0-1 16,0 3 2-16,0-3-2 15,0 0-1-15,0 0 1 16,0 0-1-16,0 0 0 15,0 0 0-15,-1 0-3 0,1 6 2 16,0-3 1-16,0-3 0 16,0 10 0-16,0-4 2 15,3-3-1-15,1 7-1 16,-1 5 1-16,4 1-1 16,0 3 0-16,3 3 0 15,4 3 0-15,4 0 0 16,3 0 0-16,0 0 2 15,4 0 1-15,-1-3 1 16,1-3 0-16,-1-7 2 16,1 4-1-16,3-7 0 15,0-2-1-15,0-1 2 16,0-3-3-16,4-3-2 16,3-3 2-16,4-6 0 0,3-4-1 15,0-3-2-15,1-2 1 16,-1-4-1-16,0-7 0 15,-3 4 0-15,-4 0 0 16,-3 0 2-16,-1 6-1 16,-3 1 2-16,-3 2-2 15,-4 3 2-15,-4 1-2 16,-3 2-1-16,0 1 1 16,0 0-1-16,-3 5-3 15,-1 4 2-15,1 0 1 16,-1 4 0-16,-3 5 0 0,0 3 2 15,0 7-1-15,-3 13 2 16,-1 2 2-16,0 13 4 16,1 0-4-1,-1-6-3-15,1 3 3 0,3-7 1 16,0-2-2-16,0-1-3 16,3-2 0-16,0-4-1 15,4-6 0-15,4 3 0 16,3-6-3-16,0-3 2 15,0-4-8-15,0-2-4 16,-3-4-44-16,-4 0-20 16,3-3-86-1</inkml:trace>
  <inkml:trace contextRef="#ctx0" brushRef="#br0" timeOffset="45702.02">19279 14067 260 0,'-7'0'99'0,"7"0"-77"0,0 0 7 0,0 0-1 16,0 0-13-16,0 0-1 16,7 0 3-16,4 0 1 15,7 6-9-15,6-3 3 0,12 4 4 16,2-4 3-16,5 6 3 16,3-3-6-16,3 1-1 0,7-1-3 15,11-3 0-15,0 0-2 16,0 3 1-1,-3-2-4-15,-4-4-2 0,0 0-2 16,3-4-3-16,-3-2 1 16,-3 3 1-16,-4 3-3 15,-7 0 0-15,-11 0-30 16,-7 0-14-16,-10 3-24 16,-8 7-9-16,-3-4-66 15</inkml:trace>
  <inkml:trace contextRef="#ctx0" brushRef="#br0" timeOffset="46437.21">19583 14402 316 0,'-4'0'121'0,"4"0"-95"0,0 0 3 0,0 0-6 0,4-3-2 16,-1 0 4-16,8-3-2 16,-4 3 0-16,14-4-12 15,-3 1 4-15,13 0 3 0,-6 3 1 16,10 6 3-16,-3-3-3 16,0 9 0-16,-7-2-4 15,-4 8-1-15,-4-2-4 16,-13 6 1-16,-1-7-6 15,-6 7-3-15,-4 9-1 16,0-12 1-16,0-4-3 16,0 1 0-16,3-4-1 0,1 1 0 15,-1-1 0-15,8 1 0 16,3-1 2-16,0 0 0 16,0 1-3-16,10-1 0 15,8 4 2-15,3 2 2 16,-3 4 0-16,0 0-1 15,-4 3 1-15,-3-3-1 16,-4 9 4-16,0-9 5 16,-7-4 1-16,-4 4 4 15,1-3-5-15,-8 3-1 16,1-4-2-16,-15 4-1 16,8 0-3-16,-15-3-2 15,4-4 1-15,-15 1 1 0,8-4-1 16,-7-2-1-16,3-1-2 15,0-6-1-15,8 6-23 16,-1-3-7-16,4-3-19 16,3 0-8-16,4 6-11 15,4-2-4-15,3-4-8 16,7 0 0-16,0 0-37 16</inkml:trace>
  <inkml:trace contextRef="#ctx0" brushRef="#br0" timeOffset="46806.7">20930 13891 264 0,'-28'16'99'0,"18"-10"-77"0,-5 0 15 0,12-2 5 0,-1-4-8 16,1 0 3-16,3 0-10 15,0 0-4-15,10-4-13 16,5-5 5-16,6-3 4 15,-7 2-8-15,10-2-1 0,1 2-6 16,-4 7-1-16,1 6-8 16,-5 3-4-16,-3 7-48 15,-3 3-20-15,-1-4-84 16</inkml:trace>
  <inkml:trace contextRef="#ctx0" brushRef="#br0" timeOffset="47027.32">20941 14211 360 0,'-18'22'134'0,"18"-19"-104"0,4 3 14 0,-1-6-2 16,4 0-11-16,4 0 2 16,7-3-19-16,3 0-6 15,0 0-5-15,4-3-3 0,6 0 1 16,8-4-10-16,7 7-4 15,3-3-29-15,1 3-10 16,3-4-19-16,-4-2-9 16,1-1-60-1</inkml:trace>
  <inkml:trace contextRef="#ctx0" brushRef="#br0" timeOffset="47742.06">22038 13700 268 0,'-14'0'101'0,"10"-3"-78"0,1-3 13 16,3-4 2-16,3 7-9 0,4-6 0 16,4-7 1-16,3 3 1 15,7-2-16-15,11 2 6 0,3 4 6 16,4 3-2-16,-4 6 0 15,-3 3 0-15,-4 6-1 16,-3 4-2-16,-7 2 1 16,-8 1-4-16,-3 9-2 15,-7-3-9-15,-3 9-5 16,-4-2-2-16,-4-1-1 16,-3 0 0-16,4-3 0 15,-1 0 0-15,4 0 0 16,3-3-3-16,4 3 2 15,7-6 1-15,4 0 0 16,3 0-3-16,4-4 0 16,-1 4 2-16,1 0 2 0,0 6 0 15,3 0-1-15,0 3-2 16,-3 1 1-16,-4-1 1 16,0 6 2-16,0-2-1 15,0-4-1-15,-3-6 12 16,-4 6 4-16,-4-9-6 15,-3 6-1-15,-3-6-5 16,-8 3-1-16,-10 0-1 16,-7-3-2-16,-15 6 1 15,-10-7-1-15,-3 1 0 16,0-3 0-16,3-4-14 0,7-2-3 16,7-4-18-16,7-6-7 15,8 0-20-15,6 0-6 16,7-6-13-16,4-4-1 15,11-5-73 1</inkml:trace>
  <inkml:trace contextRef="#ctx0" brushRef="#br0" timeOffset="48464.76">19082 9147 316 0,'-4'0'118'0,"4"0"-92"0,4 0 6 15,-1-6-4-15,4 3-5 16,4-3 3-16,3-4-3 15,4 1-2-15,10-1-11 16,7-2 0-16,8 2 3 0,2 1-3 16,5 3 0-16,-1 3-9 15,-3 3 0-15,0 3-3 0,-4 3 0 16,-3 7-42-16,-4 2-20 16,-3 1-98-1,0 0-52 1,-8-7 105-16</inkml:trace>
  <inkml:trace contextRef="#ctx0" brushRef="#br0" timeOffset="48707.32">19297 9527 312 0,'-11'18'115'0,"15"-8"-89"0,6-1 14 0,1-9 1 16,7 0-8-16,6-9 3 15,8-1-9-15,3 1-4 0,4 0-13 16,-3 6-4-16,-1-1-2 0,4 4-2 16,-1 4-2-16,-2 5-10 15,-1 3-4-15,4 4-35 16,0-3-13-16,-1 6-52 16,8-7-22-16,-3-9 21 15</inkml:trace>
  <inkml:trace contextRef="#ctx0" brushRef="#br0" timeOffset="49156.55">20824 9009 296 0,'4'-28'112'0,"3"19"-87"0,0-4 9 0,0 7-1 0,0 0-8 16,4 6 0-16,-1 3 4 16,1 9 2-16,0 10-17 15,-4 16-1-15,-7 6 0 0,-4 6-7 16,-6 3-1-16,-8 29-3 16,-3 9 1-16,-4-4-2 15,4-5 2-15,0-7-2 16,3 0-1-16,7-2-2 15,8-11-1-15,3 1-23 16,3-10-10-16,5-9-21 16,-1-9-7-16,3-13-85 15</inkml:trace>
  <inkml:trace contextRef="#ctx0" brushRef="#br0" timeOffset="49771.14">21350 8943 316 0,'4'-18'118'0,"-1"11"-92"0,1-2 13 0,-4 9-2 16,3-3-9-16,-3 3 0 15,-3 0-13-15,-8 9-6 0,-10 10-6 16,-7 16-3-16,-11 5 1 16,4 1-1-16,3 0 0 0,4-4 0 15,7-5 0-15,3-4-3 16,4-3 2-16,7-3 1 16,3-6 0-16,8-4 0 15,6-2 0-15,8-7 0 16,10-3 0-16,4 6 0 15,0-3 2-15,3 4-3 16,4-4-2-16,-8 6-1 16,1 10 3-16,-4 0 0 15,1 6 3-15,-5 6 8 16,1 7 3-16,0 3 0 16,3-1 0-16,0-2 1 15,-3 0 4-15,0-4-4 16,-4-3 0-16,-4-2-2 0,-2-4 2 15,-8-3-1-15,-7-4 2 16,-7-2-6-16,-4-3-3 16,-7-7-1-16,-3 3-1 15,-4 1-2-15,-3-10 1 16,-4 0-4-16,-3-3 0 16,-7-4-8-16,-4-2-4 15,0-4-13-15,0-2-4 16,0-4-8-16,11 3-2 15,3 1-5-15,8-4 1 16,6 6-14-16,7-3-3 16,8 4-75-1</inkml:trace>
  <inkml:trace contextRef="#ctx0" brushRef="#br0" timeOffset="50159.61">21357 8896 292 0,'-10'4'110'0,"10"-4"-86"0,3 0 16 0,1 0 0 16,3 0-2-16,3 0 2 15,4 0-5-15,4-4-1 16,3-2-19-16,0 6 2 0,8-9 3 16,2 6-11-16,8-7-5 15,3 4-2-15,4 3 0 16,4 0-3-16,-1 3 0 15,-3 0-26-15,0 0-9 16,-4 0-22-16,-3-3-8 16,-4 3-23-16,1-4-6 15,2 4-26 1</inkml:trace>
  <inkml:trace contextRef="#ctx0" brushRef="#br0" timeOffset="50851.07">22190 8523 296 0,'-11'-9'112'0,"11"6"-87"0,0-4 13 0,0 7 1 15,0 0-8-15,4 0-1 16,-1-9-5-16,4 6-4 16,7-6-11-16,8-1 5 0,6 1 4 15,4-1-1-15,-1 4 1 16,1 0-1-16,0 6-2 15,-4 0-2-15,-3 3 1 16,-8 3-2-16,-3 7 2 16,-7 2 1-16,-3 1-1 15,-8 9-5-15,-3-3-4 16,-3 6-3-16,-4-3-3 16,-4 1 1-16,4-8-1 0,0 7 0 15,0-6 0-15,3 0-3 16,4 0 2-16,4-3-1 15,3-1-2-15,3-2 3 16,4 6 0-16,4-10-2 16,3 7 2-16,0-4 3 15,4 1 1-15,-1-4-4 16,-3 4-1-16,0-1 1 16,1 7 0-16,-1-6 3 15,-4 5 3-15,-3 1 4 16,-3 0 5-16,-4 0-6 15,-4 0-2-15,-3-1-1 16,-7 1-1-16,-7 0-2 0,-7 0-2 16,-7-3 1-16,-4-4-1 15,0 1-5-15,0-7-1 16,7-3-28-16,4 0-13 16,7-3-24-16,3-3-10 15,8-6-81 1,6-4-70-16,4 1 89 15</inkml:trace>
  <inkml:trace contextRef="#ctx0" brushRef="#br0" timeOffset="52051.35">22458 8138 272 0,'3'-29'104'0,"1"23"-81"0,-1-10 3 0,-3 10-4 16,0-3-3-16,0-1 1 15,0 1-3-15,-3 0 0 16,-4-1-9-16,0-2 1 0,-4 8 4 16,-3-2-3-16,-4-3 2 15,-3 6-5-15,-7-4-2 16,-4 7 0-16,-3-3 1 16,-4 3-1-16,-3 0 0 0,3 3-3 15,0-3 1-15,-3 10-2 16,0-4 2-16,-8 3-2 15,-6 4-1-15,-4 3 1 16,0 3-1-16,3-1 0 16,4 1 2-16,4-3-1 15,3 9 2-15,4-6-2 16,0 0 2-16,-4-1-4 16,-4 1 0-16,-3-3 1 15,0 9 2-15,-3-3-3 16,7 0 0-16,3 3 1 15,3 0 2-15,1 6-1 16,0 7-1-16,-4 6-2 0,-3 3-1 16,-4 0 2-16,0 0 2 15,0 0 0-15,3 0-1 16,1 0 1-16,3 6-1 16,0 7 0-16,0 6 2 15,1-3-3-15,2-10 0 16,4 3 1-16,4-6 0 15,3 7 0-15,1 9 0 16,2 9 0-16,5-3 0 16,-1 6 0-16,4-12 0 15,3 6 8-15,8-3 5 16,6 7-2-16,11-1 1 16,14-9-3-16,11 0 2 0,10-10-4 15,4-6 1 1,4-3-5-16,-1-6 0 15,11-3 1-15,11 2 0 0,10-5-5 16,0-7 1-16,21-6 2 16,15-13 3-16,13-9-2 15,-6-12 0-15,17-7 3 16,10-6 1-16,-2-3-1 16,13-7-1-16,11-12 3 15,-11-12 5-15,14-13-3 16,-6 3 2-16,-50 22 2 15,49-32 1-15,-10-9-4 16,-18-9 1-16,-18-6-7 0,-3 9-3 16,-3-7 1-16,-15-21 0 15,-17 6-1-15,-22-3-2 16,-17-13 1-16,-21-12-1 16,-25 12-3-1,-36-3 0-15,-27-6-7 0,-11 19-4 16,-14 15 5-16,-32 32 3 15,0 19-1-15,-4 15 2 16,-10 16-4-16,-3 9 1 16,13 13-23-16,4 3-9 15,-7 9-39-15,7 7-15 16,25 16-80 0</inkml:trace>
  <inkml:trace contextRef="#ctx0" brushRef="#br0" timeOffset="58957.89">28508 13296 224 0,'-4'-19'85'0,"8"9"-66"0,0 4 3 0,-1 0-1 16,1 0-7-16,3-1 2 16,0 1-7-16,-4-3-1 15,1 2-4-15,-1 1 4 0,1 0 2 16,-1-1-3-16,1 1-2 16,-4 3 2-16,0 0 0 15,-4 0 1-15,1-3 0 16,-4 6-2-16,0-4 1 15,-4 4-4-15,1 0 0 16,-5 0 3-16,1 0 3 16,-3 4-6-16,-5-4-2 15,-2 12-1-15,-1 1 0 16,0 5 0-16,-3 8 2 16,3 2-3-16,-3 0 0 15,0 10 1-15,3 2 2 16,-3-5-3-16,0-1 0 0,0 1 1 15,3-1 0-15,-3 1-3 16,3 2 2-16,0 7 5 16,1 10 2-1,3 2-2-15,6 0-3 0,5-2 2 16,6-7 0-16,8-10-4 16,6 1 1-16,12-7 2 15,6-5 3-15,4-5 0 16,3-2 2-16,0-9-2 15,4 2 2-15,0-6-9 16,7-2 0-16,-1-1 4 16,5-3 6-16,-1-7-4 15,-3-2-2-15,-7-3-1 0,-4-4-1 16,-7 3 2-16,-6-5 1 16,-8-1-1-16,-7 0-2 15,-11 0 1-15,-6 0 1 16,-15 10-1-16,-10-1-1 15,-8 10-2-15,1 10 1 16,0-1-1-16,6 10 0 16,5-3-3-16,2-1 1 15,8-2-7-15,7 0-3 16,7-4-17-16,4-6-5 16,3-3-38-16,7 0-18 0,7-3-20 31</inkml:trace>
  <inkml:trace contextRef="#ctx0" brushRef="#br0" timeOffset="59440.85">27725 14274 244 0,'0'3'93'0,"3"-6"-72"0,4 3 11 0,-3 0 1 16,3-3-5-16,4 0 3 16,3-4-6-16,3 1-1 15,12 0-13-15,6-1-4 0,11 1-1 16,7 0 3-16,3 3 2 16,0 0-8-16,12 0-3 15,16-1 1-15,8-2 1 16,0 6 0-16,3-9-2 15,11-1 1-15,3 1-1 0,-7-1 0 16,-10 1 0-16,-11 3 2 16,-10 0 1-1,-11 2-12-15,-14 4-7 0,-18 4-33 16,-14 2-16-16,-11 3-76 16</inkml:trace>
  <inkml:trace contextRef="#ctx0" brushRef="#br0" timeOffset="60171.54">28254 14569 268 0,'-4'0'101'0,"4"0"-78"0,0 0 4 0,0 0-1 0,4 0-11 16,0-10 2-1,3 7-4-15,3 0 2 16,8 0-8-16,6 0 2 0,8-1 2 0,7 1 2 16,0 3 3-16,0 0 4 15,-1 0 2-15,-6 0 0 16,0 0-2-16,-4 3-4 16,-7 1-2-16,-7-1 5 15,-6 3 2-15,-8-3-10 16,-8 7-4-16,-2-1-5 15,-8 0-2-15,1 1 1 16,-1 5-1-16,4-2 0 16,0 0 0-16,7-1 0 15,3 1 0-15,4-1-3 16,7-2 0-16,4 5-1 16,3-2 3-16,0 6 0 0,4 3 1 15,3-1-3-15,0 5 2 16,0 2 10-1,0-3 3-15,0 3-3 0,-3-6-3 16,-4 0 3-16,-3-3 2 16,-8 0 0-16,-3-4 3 15,-3-2-7-15,-4 3-4 16,-7-4-2-16,-4-3 1 16,-7 1-3-16,-3-4 0 15,-7 0 1-15,0-2 2 16,3-1-3-16,0 0 0 15,7-3-17-15,4 0-8 0,7 0-22 16,7 0-9-16,3-3-12 16,8-4-5-16,7 1-45 15,3-3-63 1,3-10 55-16</inkml:trace>
  <inkml:trace contextRef="#ctx0" brushRef="#br0" timeOffset="60529.27">29760 13982 312 0,'4'0'115'0,"6"-3"-89"0,12-3 10 0,-5 0 0 16,8-1-9-16,10-2 1 15,4-1-13-15,0 7-4 16,0-3-7-16,-4 6-3 0,-7 6 2 15,-3-3-9-15,-4 4-3 16,-7-4-57-16,-3 13-26 0,-4-7-55 16</inkml:trace>
  <inkml:trace contextRef="#ctx0" brushRef="#br0" timeOffset="60723.22">29718 14365 296 0,'18'3'110'0,"6"-13"-86"0,22-11 5 15,-25 11-5-15,15 1-16 0,6-10-4 16,0 9-19-16,-3-2-5 16,0-4-100-16,0 4-45 15,7 2 73-15,7 1 36 16</inkml:trace>
  <inkml:trace contextRef="#ctx0" brushRef="#br0" timeOffset="61131.23">30561 13687 296 0,'4'-18'112'0,"6"8"-87"0,4 1 18 0,-7 3 2 0,8-1-9 16,2 1 2-16,8 3-7 15,7 6 1-15,-1 6-18 16,-2 10 3-16,-8 19 3 0,-7 18 2 16,-11 7 2-16,-13 6-7 15,-4-16-2-15,3-12-5 16,-10 28 1-16,-7 31-4 15,0-21 1-15,6-10-5 16,8-19-2-16,7-3-3 16,7-19 1-16,0-6 1 15,25-6 2-15,31-4 1 16,15 1 3-16,-1-7-3 16,5 0 0-16,2 1-1 0,1-4-2 15,-8 0-2-15,-10-3 1 16,-10 0-59-16,-12 0-24 15,-6-6-46-15,-11-7-19 16,-7-6-4 0</inkml:trace>
  <inkml:trace contextRef="#ctx0" brushRef="#br0" timeOffset="62080.25">27439 9313 244 0,'-35'10'93'0,"28"-7"-72"0,0 0 5 0,7-3-1 16,0 0-3-16,3 0 2 15,4 0-2-15,7 0 1 16,8 0-13-16,2 0 3 0,8 0 1 15,7 0 1-15,0 0 4 16,6-3-9-16,1 0-1 16,4 0-5-16,6 3-1 15,4 0-3-15,-7 0-1 16,-7 3-12-16,-7 0-7 16,-11 0-36-16,-10 3-13 15,-15 7-71-15</inkml:trace>
  <inkml:trace contextRef="#ctx0" brushRef="#br0" timeOffset="62298.56">27492 9749 232 0,'-4'10'88'0,"15"-10"-69"0,14-3 17 0,-8-1 3 16,12-5-12-16,6 0-1 15,7-1-11-15,1 1-4 16,6-1-6-16,0 4-4 0,1-3 0 16,-4 6-32-16,-11-4-14 15,-3 4-83 1</inkml:trace>
  <inkml:trace contextRef="#ctx0" brushRef="#br0" timeOffset="62799.75">29344 9009 224 0,'-3'-25'85'0,"-1"16"-66"0,0-1 16 0,1 7 6 15,-1 3-11-15,-3 0 0 16,0 7-8-16,-3 5-2 16,-1 7-11-16,-3 6 3 0,-4 9 2 15,-3 7-1-15,-3 0 0 16,-5 6-10-16,-2 3-1 16,-8 7-2-16,-7 12 2 15,0-4-1-15,4-5-1 16,3-7 1-16,4-6 1 15,6-3-3-15,1-9 0 16,11-7-4-16,6-6-1 16,0-6-22-16,8-7-6 15,-1 0-25-15,1-5-10 16,3-1-51 0</inkml:trace>
  <inkml:trace contextRef="#ctx0" brushRef="#br0" timeOffset="63161.98">28840 8928 284 0,'-7'0'107'0,"7"0"-83"0,3 12 13 0,4-2 1 15,4 9-11-15,3 9-1 16,11 9-2-16,3 4 2 16,3 3-14-16,1 3-2 0,0 6 0 15,-4 4-6-15,0 12 0 16,-3-3-2-16,-7-7-2 16,-1-2 1-16,-2-10-1 15,-5 0 0-15,1-7 2 16,-1-11-3-16,1-1 0 15,-4-6 1-15,0-10 2 16,0-2-23-16,0-4-8 16,0-3-35-16,0-3-13 15,4-6-66 1</inkml:trace>
  <inkml:trace contextRef="#ctx0" brushRef="#br0" timeOffset="63721.06">29549 8501 228 0,'0'-15'85'0,"3"8"-66"0,1-2 16 0,-1 3 6 16,4-1-11-16,0 1 0 15,0 0-8-15,4 0-2 16,3-1-11-16,0 1 3 16,0 3 2-16,4 0 1 0,0 0 1 15,-1 3 0-15,1 0 0 16,0 3 3-16,-4 6 0 15,0 7 1-15,-7 6 0 16,-7 6-3-16,-4 7 2 16,-3 2-4-16,-3 1-1 15,-4-4-8-15,-1-5-4 16,-2 5 3-16,3-6 4 16,0-3-5-16,3-6 0 0,4 0-2 15,3 3-2-15,4-6 1 16,4-1 1-16,7-2 1 15,3-4 1-15,7 4-2 16,7-7 1-16,7-3-2 16,4 7-1-16,-4-4-2 15,-3-3 1-15,-7-3-32 16,-4 9-13-16,-7-9-21 16,-3 10-6-16,-4-4-12 15,-4 0-2-15,-6 4-47 16</inkml:trace>
  <inkml:trace contextRef="#ctx0" brushRef="#br0" timeOffset="64529.38">30021 8225 212 0,'18'-34'82'0,"-4"-1"-64"0,0-5 2 15,-7 21-4-15,0-6-5 16,0 0 3-16,0 0 4 16,-3 3 3-16,-4 3-11 15,-11 3 5-15,-6 4 5 0,-15 5-7 16,-14 4-2-16,-10 3-4 15,-4 7 0-15,-4-1-4 16,-10 3-2-16,-18 7 0 0,-6 6 1 16,2 9-3-1,-9 10 0-15,-15 0 1 16,0 9 2-16,7 3 5 0,-11 16 4 16,1 22-2-16,10 13 2 15,18 2-4-15,17 23 1 16,18 6-3-16,14 12 0 15,15 13-6-15,13-7-1 16,18-5 5-16,18 5 5 16,13-11 2-16,15-26 2 15,7-16 0-15,0-15 0 16,3-10 2-16,11-19 4 16,18-15-1-16,7-19 1 15,7-16-3-15,21-15-1 16,14-19-2-16,-4-13 2 0,25-25 2 15,159-88 9 1,-141 70-17-16,-7-29-4 16,-11-3-3-1,-3-6 0-15,-11-23-1 0,-25 4 0 16,-27 0 2-16,-29-13-6 16,-32 4 1-16,-35 21-15 15,-32 4-3-15,-14 15 4 16,-25 22 5-16,-24 29 7 15,3 28 3-15,4 21-14 16,0 13-6-16,10 13-27 16,11 6-11-16,18 6-111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0T14:13:21.9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1623 5626 220 0,'-11'6'85'0,"11"-2"-66"0,-3 2 14 0,3-6 2 16,0 0-5-16,0 0 0 16,0 0 0-16,0 0 1 15,0 0-16-15,7 0 4 0,0 3 4 16,3 0-1-16,1 0-1 15,0 0-7-15,3 0-1 16,0 1-2-16,3-4 3 16,5 6-5-16,2-6-3 15,8-6 1-15,-4 6 2 0,4-4 0 16,3 4 0-16,4 0-3 16,-4 4-1-16,8 5-3 15,-1 0 1-15,-7 1-2 16,1-1 2-16,-1 1 0 15,-7-1 3-15,-7-3-3 16,0-3-2-16,1 1 0 16,-5-4-1-16,1 0 2 15,-8 0 3-15,-3 0 0 16,1 0 2-16,-8 0-24 16,0 0-10-16,0 0-51 15,0 0-22-15,0-10-76 16</inkml:trace>
  <inkml:trace contextRef="#ctx0" brushRef="#br0" timeOffset="627.46">1679 6244 240 0,'-14'22'90'0,"14"-22"-70"0,-3 12 13 15,3-12 1-15,3 3-3 16,1 1 2-16,3-1-7 16,-4 0-2-16,4 0-13 15,4 0 9-15,7 0 3 0,-1 0 0 16,11 1-2-16,11-4-7 15,-11 6-1-15,-3-6-2 0,24 3 1 16,-13-3-2-16,24 6 1 16,10-3 0-1,-20-3 1-15,-4 0-6 16,-4 0-2-16,-7 7 0 0,7-4 0 16,-13-3-2-16,6 6-2 15,-10-3 1-15,3-3 1 16,-3 6 1-16,-8-2 3 15,-3-1-41-15,-3 3-18 16,-4 0-35-16,-3 0-15 16,3 4-55-1</inkml:trace>
  <inkml:trace contextRef="#ctx0" brushRef="#br0" timeOffset="1640.63">3919 5588 264 0,'-3'-6'101'0,"3"3"-78"0,-4-3 9 16,4 6-3-16,0-3-4 16,4-4 0-16,-1-2-3 15,1 0-2-15,6-1-10 16,8 1 7-16,3-4 5 0,11 1-2 15,0-1 0-15,-15 4 2 16,19-4 1-16,10-6-4 0,-4 10-1 16,-3 6-6-1,0-3 0-15,-1 6-1 16,-2 6 1-16,-5-3 5 0,-6 6 1 16,-4 7 2-16,-10 3 2 15,-11 6-8-15,-11 3-3 16,-3 10-6-16,-7 6-2 15,0-4-1-15,-4-2 1 16,4-3-2-16,3-7-1 16,-3 0-2-16,7-12 1 15,3-4-1-15,4 4 0 16,0-4 0-16,7 1 0 16,4 6 2-16,3 0 0 15,3-4-3-15,8-2 2 16,0 6 1-16,-1-1 0 0,8 1 0 15,10 3 0-15,8 6 0 16,-5 7 0 0,5 3-3-16,-1-4 2 0,-14 1 1 15,1-4 2-15,-8 3-1 16,-7-2 2-16,-11-1-2 16,-6-3 2-16,-8-3 2 15,-10 4 4-15,-7-4-2 16,-4 3 1-16,-7 0-5 15,4-3 0-15,0-3-3 16,-8-3-1-16,5-3 1 16,-5-7 2-16,-6-6-3 0,0-3 0 15,3-3-15-15,7 0-4 16,11 0-17-16,-1 3-4 16,5 0-33-16,-1 0-15 15,14-3-22-15,15-4-8 16,7 4-19-1</inkml:trace>
  <inkml:trace contextRef="#ctx0" brushRef="#br0" timeOffset="2782.08">4198 4616 200 0,'-42'13'77'0,"6"6"-60"0,-16 9 6 0,30-15-1 16,-9 5-6-16,-5 4 1 15,1 3 4-15,3 1 1 16,-10 2-11-16,-7 3 9 0,-1 0 3 15,-13 7-9-15,3 19-3 16,-7 18-5-16,10 9-1 16,-10 14 1-16,0 27 1 15,-10 7-3-15,6 6-1 16,8 25 8-16,10-6 2 16,14 6 0-16,11 6 2 15,17-15-2-15,18-1 2 16,21 13-4-16,15-28-1 15,13-22 2-15,11-25 5 16,32-12-3-16,14-23 2 0,14-21-5 16,24-17-1-16,-6-18 0 15,17-18 1-15,-3-29 1 16,-11-13 2-16,-7-12-3 16,1 0-1-16,-8-25-4 15,-22-10-1-15,-16 3-1 16,-15-8 0-16,-11-14 0 15,-13-2 2-15,-15 2-3 16,-17-24-2-16,-15-1-3 16,-13-12 1-16,-22-53-8 15,-24 31-2-15,-29-10-12 16,-3 14-5-16,-4 36-3 16,-3 32-1-16,-3 35 7 15,-5 31 4-15,5 25-3 0,13 25 1 16,7 29-26-16,11 21-8 15,0 0-87 1</inkml:trace>
  <inkml:trace contextRef="#ctx0" brushRef="#br0" timeOffset="4131.62">1341 9216 256 0,'-7'-3'96'0,"3"0"-75"0,4-6 6 0,0 2-2 0,4 1-10 16,3-3 2-16,3-1-8 15,4 1-3-15,7 9-3 16,-3 0 0-16,0 9 2 0,-8-9 7 15,15 10 4-15,-4-1-2 16,0 7 2-16,8 3 2 16,-15-4 3-16,-4-2-7 15,-6 9-1-15,-8 9-7 16,1-6-2-16,-1-6-2 0,-6 6 1 16,-1 3-2-1,4-3-1-15,0-6 1 0,-4 0-1 16,4-3-3-16,4-1 2 15,-4 4-1-15,3 0 0 16,4 0 2 0,4-7 0-16,-1-2 0 0,4 9 0 15,0-7-3-15,11 10 0 16,-7-6 4-16,3 2 1 16,0-2 0-16,-4 3-2 15,1-3 1-15,-4-1-1 16,0-2 8-16,-7 3 7 15,0-4-7-15,-7 4-2 16,3-4-4-16,-6 4-2 16,-4 3 1-16,3-10 1 0,1 1-1 15,-5-4-1-15,5 0 1 16,-4-3 1-16,7 0-30 16,0-3-13-16,0 0-39 15,7-3-17-15,0 0-43 16</inkml:trace>
  <inkml:trace contextRef="#ctx0" brushRef="#br0" timeOffset="4391.18">1976 9514 328 0,'-7'-12'123'0,"3"8"-95"0,0 4 7 0,4 0-4 16,-3 0-17-16,-1 0-5 15,1 4-6-15,3-1-3 16,0 0 1-16,0 0-1 0,0 0 0 16,0 0-25-16,3 4-8 15,1-4-18-15,-1 6-9 16,1-9-66-1</inkml:trace>
  <inkml:trace contextRef="#ctx0" brushRef="#br0" timeOffset="4999.68">2201 9125 252 0,'-17'-9'93'0,"13"6"-72"0,4 0 9 0,0 3-1 16,7-7-9-16,4 1-1 16,3 0-3-16,4-4 0 15,-1 1-8-15,1 3 4 16,7-1 3-16,3 1 8 0,11 12 3 15,-4 7-5-15,-3 6-2 16,-11 3-5-16,-4 3-1 16,-6 3-5-16,-11 0 0 15,-4 1-5-15,1 2 0 16,-4-3-1-16,0-6 1 16,3-3-2-16,-3 3-1 15,0 3 1-15,4-3-1 16,-1-3-3-16,4-1 2 15,0-8 1-15,7 12 0 16,7 6 0-16,4-3 0 16,3-3 0-16,7 3 0 15,1-3 0-15,-1-3 0 0,4 0-3 16,-1 3 2-16,-6-4 1 16,-7-2 2-16,-4-3 8 15,-4 6 3-15,-6-4-2 16,-8 1 1-16,-6 0-5 15,-8 2-2-15,-3 1-2 16,-11 0 0-16,0 0-2 16,11-7-1-16,4-2 1 15,-1-1-1-15,0 1-3 16,-3-7 0-16,0 0-31 16,10-3-15-16,4 0-24 15,7-6-9-15,7-10-75 16</inkml:trace>
  <inkml:trace contextRef="#ctx0" brushRef="#br0" timeOffset="5201.35">2910 9464 340 0,'-3'-6'126'0,"3"6"-98"0,-4 9 3 0,1-3-3 16,-1 4-21-16,1-4-4 15,-1 10-2-15,1-4 1 16,-4 4-1-16,3 6-20 0,4-3-10 16,4-4-18-16,3-5-9 15,0-7-73 1</inkml:trace>
  <inkml:trace contextRef="#ctx0" brushRef="#br0" timeOffset="5994.07">3214 9016 220 0,'-18'-16'85'0,"15"3"-66"0,-1-2 5 0,4 5 1 0,4 1-5 16,-1-4 0-16,4 1-2 15,0 2 1-15,7 1-10 16,8 0 6-16,2 5 2 0,1-2-1 16,-7 3 1-16,-1 3 2 15,4 3 2-15,1-3-5 16,-1 10 1-16,-4 8-4 15,-6 4 2-15,-8 3-10 16,-3-3-3-16,0-3-2 16,-3 0 2-16,-1 9-1 15,-6 0-1-15,3-6 1 16,0 0 1-16,0-6-1 16,0-7 2-16,3 1-4 15,4 5-2-15,0-5 2 16,11 2 0-16,-4-2 1 15,10 2 0-15,5 4-3 16,6 3 2-16,0-3 1 0,4-1 0 16,-8 4-3-16,5 0 2 15,-5 3 10-15,-2 3 3 16,-8 3-1-16,-4 3 1 16,-6 4-3-16,-4-10 2 15,0-3-6-15,-14 3-1 16,3-6-2-16,-14 6-2 15,-10 3 1-15,3 0-1 16,-3-6 0-16,7-3 2 16,0-6-1-16,6-4-1 15,1 4-8-15,4-10-3 16,10 0-29-16,3-3-14 16,4 0-43-16,11-9-18 0,13-10-21 15</inkml:trace>
  <inkml:trace contextRef="#ctx0" brushRef="#br0" timeOffset="6264.71">3866 9295 360 0,'-7'0'134'0,"7"0"-104"0,0 0-10 0,0 0-12 15,0 0-8-15,0 0 2 16,4 0-1-16,-1 0-1 16,1 0 1-16,-4 0-4 0,4 0 2 15,-4 0 1-15,3 6 0 16,1-3 0-16,-1-3 0 16,-3 6-22-16,7-3-10 15,0-3-88 1,4 0-65-16,-1-3 72 15</inkml:trace>
  <inkml:trace contextRef="#ctx0" brushRef="#br0" timeOffset="7028.31">4159 8793 252 0,'4'0'96'0,"3"-3"-75"0,3-3 8 0,1-4-1 15,3 7-2-15,0-3 2 16,4 3-4-16,3-4-3 16,4 7-11-16,-11 7 2 0,3-4 2 15,1 6-1-15,-7 7 2 16,-4 0-4-16,-7 5 1 16,-4 5-5-16,-6 8-2 15,-1-3-5-15,0 1 0 0,1-4 0 16,-1-3 2-16,8-3-1 15,-4-3-1-15,3-4-2 16,4 1-1-16,4-3 2 16,3-1 2-16,0 1-2 15,7-1 0-15,4 1-1 16,3-1 0-16,7-2 2 16,7 9 2-16,-3-10 5 15,3 10 6-15,4-3-3 16,-11-1 2-16,1 1-5 15,-8 3 1-15,-4-7 4 16,-6 7 4-16,-8 6-4 16,-6 0 1-16,-11 3-8 15,-7 1-3-15,-11 5-1 16,0-2 1-16,-7-4-1 16,4-6-1-16,3 6 1 0,4-9-1 15,-7 0-33-15,10-4-15 16,4-2-16-16,3-1-6 15,11-9-91 1</inkml:trace>
  <inkml:trace contextRef="#ctx0" brushRef="#br0" timeOffset="7425.37">4946 8909 280 0,'-4'6'104'0,"4"-6"-81"0,4 0 9 0,-4 0 1 15,7 0-17-15,4 0-1 16,6-6-9-16,1 6-2 15,10-3-2-15,-7 3-21 0,4 0-10 16,-4 3-106 0</inkml:trace>
  <inkml:trace contextRef="#ctx0" brushRef="#br0" timeOffset="7618.25">4907 9276 240 0,'-7'9'90'0,"14"-9"-70"0,4 0 8 0,-1 0 0 0,4-3-11 16,1-3 1-16,13 3-11 15,-7-4-2-15,14 1-3 16,8-3-4-16,-1 2 1 0,-3 1-32 16,-4 0-15-16,4 0-67 15</inkml:trace>
  <inkml:trace contextRef="#ctx0" brushRef="#br0" timeOffset="8377.14">5800 8815 264 0,'7'-31'101'0,"-4"12"-78"0,1-6 6 0,-1 12 0 16,1 1-7-16,-4-1-1 0,-4 4-7 15,1 2-1-15,-8 7-8 16,1 7 1-16,3 2 1 0,-4-3-3 15,-10 10-1-15,-7 9-1 16,-1 0 1 0,5-6-4-16,6 6-2 0,-3 0 2 15,10 0 0-15,8 3 1 16,3 1 0-16,7 2 0 16,0-6 0-16,3-3-3 15,8 9 0-15,-7-6 4 16,10 4 1-16,-4-4 0 15,15 3-2-15,14 0 3 16,0 4 0-16,-4-7 7 16,-6 0 4-16,-15-3 6 0,-7 0 2 15,-14 3-7-15,-7-3-2 16,0-4-7-16,-14 11-2 16,-15 8 0-16,12-8 0 15,2-7 2-15,-6 3 1 16,7-7-3-16,-11-2-1 15,8-7 1-15,2-9 2 16,5 0-5-16,6-18-3 16,4-1 1-16,11-16 2 15,10-18 0-15,7-7-1 16,7-15 1-16,15-16-1 16,2 4 0-16,1 14 0 15,-7 23 0-15,10-44 0 16,8-31-3-16,-11 28 2 0,-11 18 3 15,-10 13 1 1,-4 22-1-16,-11 13 1 0,-13 12-4 16,-11 13-2-1,-7 9 2-15,-4 13 0 0,0 6-26 16,11 0-11-16,0-7-12 16,7 7-2-16,0 16-47 15,10-13-20-15,5-3 4 16</inkml:trace>
  <inkml:trace contextRef="#ctx0" brushRef="#br0" timeOffset="8664.62">6530 8379 320 0,'28'-38'121'0,"-7"17"-95"0,4-11 9 0,-11 16-4 15,0-2-4-15,4 8 1 16,-8 1-4-16,1 9-3 16,0 9-11-16,-4 10 0 0,-7 12 3 15,-4 16-7-15,-3 19-1 16,-3 13-3-16,-1-1-2 16,-10 7 3-16,7-7 0 15,0-15-17-15,-8 28-7 16,5-19-19-16,-4 9-5 0,-1 26-18 15,1-35-5 1,7-12-70 0</inkml:trace>
  <inkml:trace contextRef="#ctx0" brushRef="#br0" timeOffset="12162.87">2057 12722 188 0,'14'-13'71'0,"-14"13"-55"0,14-19 11 0,-7 10 3 16,0-4-7-16,0 4 1 15,0 0-4-15,4-10-3 16,3 3-9-16,-7 4-1 0,-4 2 3 16,1 4 3-16,-8 0 2 15,-3 6-4-15,-10 6-1 16,-1 3-6-16,-3 7-1 16,-4 9 3-16,4 3 3 15,-4 7-4-15,1-4-3 16,6-6-4-16,-7 19 1 15,8-6 1-15,-4 6 0 16,-1-7 0-16,-2 1 2 16,6-7-3-16,4-3 0 15,0-2-1-15,14-4-2 16,0-4 3-16,10 1 2 16,1-3 2-16,10 3 1 0,-3-4-5 15,17 4-1-15,-10-9 1 16,21 15 2-16,-4-7 0 15,4 11-1-15,-4-7 5 16,4 9 1-16,-14-6 4 16,3 10 4-16,-3-4-2 15,-11 3 1-15,-3-5-3 16,-11 5-1-16,0-6-5 16,-11 4-1-16,4-10 1 15,-14 9 0-15,0-6-2 16,-21 3-2-16,10-6 1 15,-14-3-1-15,11 3 2 16,-11-13 1-16,7-2-1 16,4-7-2-16,3 0 1 0,4-10-1 15,0 1 0-15,11-10 0 16,3 6 0-16,7-15 0 16,0 6-3-16,17-34 2 15,-3 9 1-15,25-25 0 16,-14 12 2-16,17-37 1 15,15-28-1-15,-15 15-2 16,-7 13 1-16,-10 31 1 16,-8 12-1-16,-6 1-1 15,-4 9 1-15,-14 3 1 16,4 7-1-16,-15 9-1 16,4 0-2-16,-14 15-1 0,-4 4 2 15,11 3 0-15,7 0-24 16,-1 3-8-1,5 0-25-15,10 3-9 0,7-3-72 16</inkml:trace>
  <inkml:trace contextRef="#ctx0" brushRef="#br0" timeOffset="12518.77">2685 12377 284 0,'-11'-6'107'0,"11"6"-83"0,-3 9 8 0,3-9-2 15,0 16-5-15,0 6 0 16,0 9-8-16,3 7 0 15,-3 5-10-15,0 14-2 0,4 6 1 16,-1-10-3-16,1 28 0 16,-1-15-1-16,1 35 1 15,-1-26-2-15,4 25 2 16,0-21-4-16,0-1 0 16,0-15-1-16,1-1 0 0,-1-15-25 15,0-3-9-15,0-9-28 16,3-7-13-16,-3-6-49 15</inkml:trace>
  <inkml:trace contextRef="#ctx0" brushRef="#br0" timeOffset="13092.24">1609 12120 244 0,'-11'-19'90'0,"8"10"-70"0,-4-7 4 16,7 6-3-16,-4 1-7 15,0 3 2-15,1 3-7 16,-1 9-3-16,-3 10-3 16,-3 9 2-16,-1 15 1 0,-3 29 0 15,3 0-1-15,1-12-1 16,-11 62 0-16,7-25-2 15,-4 85-2-15,4-44 1 16,3 62-1-16,4-50 2 16,11 38 1-16,-4-47-4 0,21-9-1 15,-3-29-21-15,31-15-10 16,-10-16-93 0</inkml:trace>
  <inkml:trace contextRef="#ctx0" brushRef="#br0" timeOffset="13570.12">2889 11960 220 0,'4'-41'82'0,"3"29"-64"0,3 2 11 0,-3 10 2 16,1 10-6-16,6 15 0 16,7 12-2-16,4 7-3 15,3 22-10-15,0 28-2 0,-14-12 2 16,0-17-2-16,-3 70 1 16,-1-28-8-16,-13 59 0 15,-1-41-1-15,-17 48 2 16,7-38-1-16,-14 50 2 15,3-47-2-15,4 0 2 16,7-32-4-16,0-9 0 16,3-21-34-16,8-26-17 15,-1-3-83 1</inkml:trace>
  <inkml:trace contextRef="#ctx0" brushRef="#br0" timeOffset="14307.55">3478 13380 224 0,'-7'10'85'0,"7"-10"-66"0,0-4 8 0,0 4 0 16,4-3-10-16,-4 0 1 16,3-9-7-16,1 2 1 15,3-5-7-15,0-1 4 0,4-6 3 0,3 3 0 16,3-12 1-1,-6 3-1-15,14-29 0 0,-4 16-6 16,11-34-2-16,-8 16-2 16,1-20 1-16,-4 16-2 15,7-28-1-15,4-21-2 16,0 11 1-16,-11 23 1 16,0 15 2-16,-3 13-3 15,-4 12 0-15,0 13 5 16,4 3 2-16,-8 13-2 15,1 9-1-15,-1 9 1 16,5 20 2-16,2 11 6 16,-3-2 2-16,0-4-5 15,8 20-1-15,-1-10-2 16,3 43 1-16,1-18-6 0,7 19-1 16,-7-22 0-16,6 3 2 15,-13-9-1-15,7-1 2 16,-4-9-4-16,0 1 0 15,0-11-26-15,0 1-9 16,-7-6-55-16,4-7-21 16,0-6-15-1</inkml:trace>
  <inkml:trace contextRef="#ctx0" brushRef="#br0" timeOffset="15106.6">4759 11878 192 0,'-4'-12'74'0,"4"5"-58"0,0 7 9 16,0-3 2-16,0 3-10 0,-3 3-2 15,-1 7 3 1,1 9 2-16,-1 18-10 16,-3 7 8-16,0 10 2 0,0 24-4 0,4 3 1 15,-1-18-10-15,4 53-4 16,0-28 0-16,7 50 2 15,0-28-7-15,7 28 0 16,-3-32 2-16,10 7 2 16,-7-25 0-16,4-13-2 15,-1-15-4-15,15-7-2 16,-4-12-33-16,8-13-13 16,-8-9-73-1</inkml:trace>
  <inkml:trace contextRef="#ctx0" brushRef="#br0" timeOffset="16080.98">5207 12223 156 0,'-4'-9'57'0,"4"3"-44"0,0-1 12 0,0 7 1 15,0-3-3-15,0 0 0 0,0 3 3 16,0 0 1-16,4 3-14 16,3 10 1-16,-3 5 2 15,-1-2-2-15,1 31 2 0,-1-9-7 16,4 12-1-16,-3-3-2 16,-1 13 1-16,1-13-4 15,-1 15-2-15,1-8 0 16,-1 2-1-16,1-9-3 15,-1-6 2-15,5-4 1 16,-1-5 2-16,-4-7 1 16,4-6 1-16,-3-7-29 15,-4-2-12-15,3-1-90 16</inkml:trace>
  <inkml:trace contextRef="#ctx0" brushRef="#br0" timeOffset="16890.05">5584 12578 224 0,'0'0'85'0,"0"0"-66"0,0 0 5 0,0 0-1 0,0 0-2 16,0 0 2-16,4 0-4 15,0 0-1-15,3 0-10 16,0 0 1-16,3 0 4 0,1 0 2 15,10 0 0-15,-7 0-5 16,4 0-2-16,-1 0-2 16,5 0 1-16,-1 0-6 15,3 0-1-15,1 0 2 16,-7-4 1-16,3 1-1 16,-3 0-2-16,-1 0 1 15,-3-3 1-15,-3 3-30 16,-1-4-13-16,-2 1-105 15</inkml:trace>
  <inkml:trace contextRef="#ctx0" brushRef="#br0" timeOffset="17343.87">5726 12264 252 0,'-4'9'96'0,"4"-9"-75"0,4 0-3 16,-4 0-6-16,0 0-5 15,0 0 3-15,7-3-1 16,-4-3 0-16,4 3-5 16,0-7-1-16,-3 4 3 0,-1-3 1 15,1 6 1-15,-1-4 2 16,-3 4 4-16,0 0-6 16,-3 3-2-16,3 0-3 15,-4 3-3-15,1 0 1 16,-1 4-1-16,4-4 0 0,0 3 0 15,0-3-3-15,0 3 2 16,0-2 1-16,4-4 0 16,-1 6 0-16,-3-3 2 15,4 3-36-15,-4-3-17 16,10 7-78 0</inkml:trace>
  <inkml:trace contextRef="#ctx0" brushRef="#br0" timeOffset="17856.38">5761 12766 252 0,'-4'-10'93'0,"4"10"-72"0,4 0 0 16,-4 0-2-16,0 0-9 15,0 0 0-15,0 0-4 16,0 0-1-16,0 0-3 16,0 6-2-16,3-2 3 0,4-4 0 0,-3 6 1 15,0-3 4-15,-4-3 3 16,0 0-4-1,3-3 1-15,1-3-3 16,-1 6 2-16,-3-4-4 0,4-2 0 16,-1 3-1-16,1-3 1 15,-1 3 2-15,-3 3 4 16,0 0-4-16,0 0-1 16,0 0-2-16,-3 3 1 15,-1 0-4-15,4 3-2 16,0 4 2-16,0-4 2 15,0-3 0-15,0 6-1 16,0-9 1-16,0 7-1 16,0-4 0-16,0-3 0 15,0 6-31-15,4-3-12 0,-1 0-77 16,1-3-52 0,-1 0 74-16</inkml:trace>
  <inkml:trace contextRef="#ctx0" brushRef="#br0" timeOffset="18692.34">6209 12154 232 0,'0'-6'88'0,"0"3"-69"0,0 3 8 0,0 0 1 16,0 3-15-16,0-3-4 15,0 12-4-15,0 4-1 16,0 0-2-16,0-4 3 0,-4 10 4 16,1 7 1-16,3-1 4 15,0 3-3-15,0-12 1 16,0-3-5-16,3-1-2 0,1-2 0 16,3-1-1-16,0-2 0 15,4-4 2 1,-4-3-3-16,3 3-2 15,1-2 0-15,6-8-1 0,-9 4-14 16,6-6-5-16,7-3-41 16,0-10-18-16,0 10-40 15</inkml:trace>
  <inkml:trace contextRef="#ctx0" brushRef="#br0" timeOffset="19005.71">6382 12176 260 0,'-11'6'96'0,"8"-2"-75"0,-1 5 6 0,4-6-2 15,-3 7-10-15,-1 2 2 16,1 10-6-16,3 9 1 15,0 1-7-15,0-7-3 0,3 16 1 16,-3-7-2-16,4 4 2 16,-1-7-2-16,4 0 2 15,0-2-4-15,4 5-2 16,-1-9 2-16,-3 3 0 16,-3-3-24-16,3-3-10 0,0-3-35 15,0-6-16 1,0-1-14-16</inkml:trace>
  <inkml:trace contextRef="#ctx0" brushRef="#br0" timeOffset="19382.93">6590 11775 316 0,'14'12'118'0,"0"4"-92"0,-3 22 8 0,-4-20 0 16,7 26-11-16,-4 3 1 15,-2 7-11-15,2 15-5 16,-3-7-5-16,0-8 2 0,-3 27 4 15,-1-15-1-15,-3 28 3 16,0-19-6-16,-3 29-1 16,-1-19-4-16,-3 5-1 15,0-17 1-15,-3-1 2 16,2-13-1-16,5-5-1 16,-4-11-10-16,0-8-4 15,3-7-31-15,1-9-10 16,-1-6-102-1</inkml:trace>
  <inkml:trace contextRef="#ctx0" brushRef="#br0" timeOffset="22865.97">9589 5714 244 0,'-11'3'90'0,"11"0"-70"0,-4 3 15 0,4-2 0 15,0-1-7-15,4 3 0 16,-1 0-4-16,5 1-3 16,6-1-11-16,3 0 5 0,11-3 4 15,8-3 3-15,6 0 4 16,4-3-8-16,0 0 0 15,-4 0-9-15,-3 3-1 16,0 0-4-16,-7 0-3 16,-1 3-3-16,-3 0 1 15,1 3 3-15,-5-3 1 0,-2 4-41 16,-5-4-19-16,-3 0-62 16,4-3-81-1</inkml:trace>
  <inkml:trace contextRef="#ctx0" brushRef="#br0" timeOffset="23136.47">9783 6219 336 0,'10'22'126'0,"4"-13"-98"0,18 0 1 0,-11-9-7 16,7 0-7-16,4-3 1 16,7-3-4-16,3 0 0 15,11-4-7-15,4 1-3 0,-1 0-1 16,-7 2-1-16,-3-2 2 16,-7 6-25-16,0-3-12 15,-4-4-31-15,-3 1-11 16,3-1-54-1</inkml:trace>
  <inkml:trace contextRef="#ctx0" brushRef="#br0" timeOffset="24039.68">11582 5482 264 0,'-11'-3'101'0,"8"3"-78"0,-4 0 11 0,7 0 1 0,-4 0-6 15,0 0 1-15,1 0-9 16,-1-3 0-16,1-1-12 16,3-2-1-16,3 0-1 0,12-7 3 15,13 4 4-15,18-4 5 16,7 4 3-16,3 0-5 16,0 2 0-16,8 4 1 15,6 3 3-15,1 3-7 16,-4 7-1-16,-10 9 2 0,-12-1 2 15,-13 23 0-15,-14 12-1 16,-18 10-6-16,-14-6-4 16,-15 8-3-16,-9 1 0 15,-1 10-2-15,-4 5 2 16,1 4-2-16,7-29-1 16,7-9 3-16,-8 3 0 15,-2 10-4-15,13-13 1 16,11-9-2-16,17-10-2 15,11-6 3-15,11-10 0 16,7-9 3-16,14-3 1 16,14-6-4-16,3-3 1 15,1 2 0-15,-8-2 2 16,-6 3-1-16,-8 3-1 0,-7 0 1 16,-7-1-1-16,-6 4-18 15,-1-6-8-15,-4 6-24 16,-3-3-8-16,-3-3-30 15,0 6-9-15,-4-10-67 16</inkml:trace>
  <inkml:trace contextRef="#ctx0" brushRef="#br0" timeOffset="24755.58">12351 5021 212 0,'-11'-35'82'0,"4"20"-64"0,-11-4 13 0,11 10 3 0,-7-7-7 15,-10 6 1-15,-5-2-4 16,-6-4-3-16,-4 1-11 16,1-1 0-16,-1-3 3 0,0 0-5 15,-3 0-2 1,-4 1 3-16,-7 8 2 0,-7 10-2 15,-4 10 0-15,1 8-3 16,-1 8 1-16,-3 11-4 16,-7 16 0-16,-14 32 3 15,0 12 1-15,3 16 3 16,-3 28 4-16,7-3 1 16,7 19 0-16,17 9-1 15,26-12 1-15,23-4-4 16,26-2-1-16,17-20-4 15,39-15 1-15,25-25 0 0,21-10 3 16,28-21-3-16,4-16 1 16,21-19 4-16,-4-13 4 15,-10-18 1-15,7-26 1 16,-11-25-5-16,-10-9 0 16,-4-6-6-16,-4-19-2 15,-13-12 0-15,-18-7-1 16,-22-10-2-16,-17-21 1 15,-7-38-2-15,-28-6-1 16,-25 3-8-16,-35 25-5 16,-36 10 0-16,-13 27 0 15,-4 33 3-15,-22 33 4 16,-13 32-6-16,10 25 0 0,11 16-24 16,7 9-9-16,3 3-26 15,18-3-10-15,18 10-88 16</inkml:trace>
  <inkml:trace contextRef="#ctx0" brushRef="#br0" timeOffset="31406.66">9687 11148 188 0,'-3'0'71'0,"3"0"-55"0,0-3 6 16,0 3 0-16,0 0-6 16,0 0 1-16,0-4-5 15,0 1 0-15,-4 0-7 16,4 3 1-16,-3-3 4 0,-1 3-2 16,1-3 1-16,-1 0-1 15,1 3 2-15,-1 0-3 16,1 3-2-16,-1-3 0 15,-3 6-1-15,3 0-2 16,-3 7-2-16,0-4 1 0,0 10-1 16,0-3 2-16,0 15 1 15,0-9-4 1,-3 25-1-16,2-9 1 0,1 15 0 16,4-9 1-16,-1 12 0 15,4-12 2-15,0 19 3 16,0-13 2-16,7 16 3 15,-3-16-5-15,3 10-1 16,0-16 0-16,7-3 0 16,-3-10 0-16,6-9 0 15,1-3 2-15,7-19 3 16,-4 0 0-16,7-16 2 16,-3 0-2-16,-1-12 0 15,-2 6-5-15,-5-9-1 0,-3 9-1 16,-7 0 1-16,-3 3-2 15,-8 3 2-15,1 1-4 16,-8 5 0-16,1 1 1 16,-8 9 2-1,4 0-3-15,-4 19-2 0,4-7 2 16,-3 23 2-16,3-7-2 16,-1 3-2-16,5 1-12 15,3-10-2-15,3-4-10 16,8-11 0-16,-1-1-15 15,8-15-3-15,-4 2-75 16</inkml:trace>
  <inkml:trace contextRef="#ctx0" brushRef="#br0" timeOffset="31748.67">9966 11198 268 0,'0'-6'101'0,"0"6"-78"0,0 0 6 0,0 0 0 0,0 0-12 16,0 0 1-16,0 9-11 15,0-6-4-15,0 16-2 16,0 0-1-16,-4 12 2 15,1-3-3-15,-1 10-2 0,4 0 4 16,4-7 1-16,-4-6 0 16,7-3-2-16,0-6-2 15,7-7-1-15,-3-6 2 16,3-3 2-16,0-3-24 16,0-6-12-16,0-1-95 15</inkml:trace>
  <inkml:trace contextRef="#ctx0" brushRef="#br0" timeOffset="32023.43">10132 11160 280 0,'-11'0'104'0,"11"0"-81"0,-3 0 7 0,3 0-1 16,0 3-14-16,0 1-3 15,0 5-3-15,0 0-1 16,0 16-4-16,0-3-1 0,3 32 1 16,1-10 0-16,3 15 0 15,-4-12-2-15,4 6-2 16,0-9-2-16,4 10 1 16,0-14 1-16,3 17 2 0,-4-16-28 15,1 12-9 1,-4-12-18-16,0-4-5 0,0-5-55 15</inkml:trace>
  <inkml:trace contextRef="#ctx0" brushRef="#br0" timeOffset="32322.83">10329 10969 296 0,'22'13'112'0,"-22"-13"-87"0,24 25 2 0,-17-22-4 16,7 16-13-16,-3-4-1 16,3 20-3-16,0-7-1 15,0 41-3-15,-3-16-4 0,-4 29 1 16,0-16 3-16,-3 21 1 15,-1-14-1-15,-3 24-2 16,0-22-4-16,-7 6-2 16,3-15-28-16,-6 0-10 15,3-13-86 1</inkml:trace>
  <inkml:trace contextRef="#ctx0" brushRef="#br0" timeOffset="32757.32">9264 10442 212 0,'-11'-22'82'0,"11"22"-64"0,-10-9 7 0,10 6-1 15,-4 6-6-15,1 0 1 16,-8 25 1-16,4-9 2 15,-3 34-12-15,2-12 3 0,-2 53 1 16,3-22-7-16,3 44-2 16,1-22-3-16,6 54-2 15,1-29 1-15,13 50-1 16,-2-43 0-16,20 18 0 16,-7-38-14-16,14 1-5 15,-6-16-76 1,13-19-70-16,-10-15 50 15</inkml:trace>
  <inkml:trace contextRef="#ctx0" brushRef="#br0" timeOffset="33885.83">10866 11709 168 0,'3'-3'63'0,"-3"3"-49"0,4-3 7 0,-4 3 2 0,3-3-3 15,-3-1 3-15,0 1-4 16,0 0-2-16,4-3-9 16,-4 3 1-16,3-4 2 0,1 1 2 15,-1-6 3-15,1 2-3 16,3-18 0-16,0 6-5 16,3-22 0-16,1 7-5 15,3-14 0-15,0 14-1 16,0-13 1-16,1 9-2 15,-1-12-1-15,-4 9 1 16,4-13-1-16,-3 13 0 16,-1-9 2-16,-2 12-1 15,2 0 2-15,-3 10-2 16,0 3 2-16,0 3 2 16,0 9 2-16,0 4-1 0,0 15 1 15,1 0-2-15,2 31 0 16,1-5 5-16,6 14 4 15,-3-5-3-15,18 19-1 16,-11-4-6-16,11 19-3 16,-4-12-3-16,4 5 1 15,-7-11 3-15,3-1 1 16,-7-9-4-16,0 0 1 16,-3-10-22-16,0-2-8 15,-4-4-27-15,-4 0-11 16,1-9-59-1</inkml:trace>
  <inkml:trace contextRef="#ctx0" brushRef="#br0" timeOffset="34558.24">11892 10684 220 0,'0'-3'85'0,"0"3"-66"0,-3-7 12 16,3 7 3-16,0-3-9 15,0 0-2-15,0 0-5 16,0 0 1-16,-4 0-10 16,4-1 1-16,-3 8 3 0,-1-1-7 15,1 19-3-15,-1-4-2 16,0 55 1-16,1-20-1 16,-8 47-1-16,4-21 1 15,-3 46 1-15,3-28-3 0,7 7 0 16,0-23 1-16,10-2 0 15,18 46-14 1,-13-78-25-16,6-16-14 16,-4-2-75-1</inkml:trace>
  <inkml:trace contextRef="#ctx0" brushRef="#br0" timeOffset="36377.62">12337 10753 184 0,'0'-13'68'0,"0"13"-52"0,3-12 14 0,-3 12 4 0,4-7-4 16,-1 4 2-16,1-3-3 16,-4 6 0-16,3 0-16 15,1 6-1-15,3 13 1 0,-4-3-1 16,4 31 1-16,1-10-7 15,-1 23-2-15,0-13 0 16,0 16 0-16,-4-16-5 16,4 6 1-16,-3 0 0 15,3-9 2-15,-4-6-1 16,4-7 2-16,0-9-11 16,4-16-4-16,-4-3-43 15,4-9-16-15,-1 0-57 16</inkml:trace>
  <inkml:trace contextRef="#ctx0" brushRef="#br0" timeOffset="36695.44">12545 11069 224 0,'-14'16'85'0,"14"-16"-66"0,3 3 10 0,-3-3 2 16,7 0-4-16,-3 0 2 16,10-3-1-16,-4-3 2 15,19-1-16-15,-5 1 1 0,12-9 1 0,-5 2-6 16,8-6-3 0,-7 3-4-16,7 1 0 15,10-4-4-15,-14 3-2 0,-6 7 4 16,2 3 1-16,-6-4 0 15,0 4-2-15,-4 0-19 16,-3-1-8-16,-1 1-21 16,-6 0-10-16,-4 3-73 15</inkml:trace>
  <inkml:trace contextRef="#ctx0" brushRef="#br0" timeOffset="37115.22">12855 10652 244 0,'-7'0'93'0,"7"0"-72"0,0-3 0 0,0 3-2 16,0 0-11-16,0 0 0 16,0 0-4-16,0 0-1 15,0 0-1-15,0 0 5 0,0 0 3 16,0 0-1-16,0 0 0 16,0 0-1-16,0-3 2 0,0 3-3 15,0-6 1-15,0 3-3 16,0-1 2-16,0 1-2 15,0 3 2-15,0 0-4 16,0 0-2 0,0 0 0-16,0 0 1 0,0 0-1 15,0 3-1-15,0 1-17 16,0 2-6-16,0 0-57 16,0-3-23-16,0 0-7 15</inkml:trace>
  <inkml:trace contextRef="#ctx0" brushRef="#br0" timeOffset="37477.06">12894 11167 276 0,'-3'6'104'0,"3"-6"-81"0,3 3 5 0,-3-3-2 16,0 0-8-16,0 0-1 15,7-3 2-15,-3 0 0 16,3-7-10-16,-4 4 1 0,4-7 3 16,-3 4-3-16,-1-7 0 15,1 7-4-15,-1 6-1 16,1-3-3-16,-4 6 1 16,0 6-2-16,0 6 2 15,0 1-4-15,-4 3 0 16,4-4 1-16,0 1 2 0,0-1-3 15,0-6 0-15,0 1 1 16,4-7 0-16,-1 0 0 16,4-3 0-16,-3-1-25 15,3 1-8-15,-3 0-23 16,3 0-10-16,-4 0-66 16</inkml:trace>
  <inkml:trace contextRef="#ctx0" brushRef="#br0" timeOffset="38075.33">13402 10577 160 0,'4'-34'60'0,"-1"15"-47"0,-3 3 24 0,0 10 5 16,0 0-3-16,0-1 0 0,0 1-9 16,-3 3-2-16,-1 3-15 15,4 0 3-15,-7 6 2 0,3 0-2 16,-6 13 1-16,-4 13-7 15,0-7-2-15,3 0-4 16,-7 15-1-16,4-8 1 16,-3 34 0-1,3-10-5-15,3 10-1 0,0-13 1 16,11 4 2-16,0-10 2 16,11-6 1-16,0-7 0 15,6-6 0-15,1 0 0 16,3-12 0-16,-3-3 4 15,6-7 3-15,-2 0 0 16,2-9 1-16,-3 0-6 16,1-10-2-16,-5 4-2 15,-3-10 1-15,-3 0 0 0,-11 7 3 16,0-4-1-16,-11 7 2 16,4 2-6-16,-7 4-1 15,0 0 0-15,-4 9 2 16,4-2-3-16,0 5-2 15,0-6-3-15,3 7 1 16,1-1-28-16,3 0-11 16,0 4-23-16,3-7-11 15,1 0-60 1</inkml:trace>
  <inkml:trace contextRef="#ctx0" brushRef="#br0" timeOffset="38434.07">13642 10085 340 0,'11'-19'126'0,"3"28"-98"0,7 26 3 15,-11-16-5-15,8 9-5 16,-4 13 4-16,0 21 0 0,0 20 0 16,-3 3-14-16,-4-1 2 0,-3-9 1 15,-1-9-3-15,-6 35-1 16,-1-26-6-16,-7 32-1 16,4-26-1-16,-7 29-2 15,4-26 1-15,-1-2-1 16,4-16 0-16,-7-10 2 15,7-9-32-15,0-9-12 16,0-7-30-16,0-9-12 16,0-3-72-1</inkml:trace>
  <inkml:trace contextRef="#ctx0" brushRef="#br0" timeOffset="42891.26">17805 5736 176 0,'-14'3'68'0,"10"-3"-52"0,1 0 10 0,3 0 4 16,0 0-5-16,0 0 3 16,0 0-10-16,0 0 0 15,0 0-11-15,0 0 0 0,0 0 3 16,0 3 5-16,0 0 5 15,3 0-6-15,4 1-1 16,4-1 2-16,6 0 2 16,8-3-3-16,7-3 0 15,7 0-4-15,3-4-1 16,0 1-1-16,1 3 2 16,-1 0-7-16,0 3-2 0,4 0 1 15,0 0 1-15,0 0-1 16,0 0-2-16,-4 0 1 15,-3-3-1-15,-4-1 0 16,-7-2 2-16,1 0-1 16,-8 0 2-16,-4 3-4 15,-3-4 0-15,-3 7 3 16,-4 0 1-16,-3 0-4 16,-1 10-1-16,-3-1-32 15,-3 0-15-15,-1 4-13 16,1-4-4-16,-1 1-59 15</inkml:trace>
  <inkml:trace contextRef="#ctx0" brushRef="#br0" timeOffset="43358.86">17822 6241 188 0,'-14'6'71'0,"14"-6"-55"0,0 0 13 0,0 0 2 0,4 0-3 16,3 0 3-16,0 0-4 15,3 0 1-15,5 0-16 16,6 0 2-16,3-3 0 0,8 0-3 16,0 0 1-16,3-1-3 15,0 4 2-15,1 0-4 16,3 0 1-16,-1 4-3 16,5-4 0-16,-1 0-1 15,4 0 2-15,-4 0-1 16,-3 0 0-16,-4-4-6 15,-3 1 1-15,-4 0 2 16,-7 3 1-16,-3 0-4 16,-4 3 1-16,-3 4-22 15,-4-1-10-15,-4 0-11 16,1 0-3-16,-4 1-30 0,3-4-12 16,4-3-10-1</inkml:trace>
  <inkml:trace contextRef="#ctx0" brushRef="#br0" timeOffset="45025.95">19734 5814 212 0,'-14'7'79'0,"11"-7"-61"0,-1 0 15 0,4 0 3 15,0 0-7-15,0 0-2 16,0 0-7-16,0 0-2 0,0 0-10 15,0 0 1-15,4-7 4 0,-1 7-3 16,1 0 2-16,3 0-3 16,-7 0 2-16,7 0-2 15,0 0 2-15,0 0-2 16,4 0 2-16,3 0 3 16,3 0 1-16,8-3-4 15,3-3-1-15,8 3 0 16,-1-4 4-16,4-2-6 15,-1 6-2-15,8 0-1 16,0 0 1-16,4-1-3 16,2 4-2-16,-2 0 0 15,-4 0 1-15,-7 4 1 16,-4-4 1-16,-3 0-2 16,-8 0 1-16,-3 0-2 0,-3 0 2 15,-4 3 0-15,-3-3 3 16,-1 0-3-16,-3 0-2 15,0 0-3-15,-3 0 1 16,0 0 3-16,-4 0 3 16,3 0-4-16,-3 0-1 15,0 0 0-15,0 0 2 16,0 0-6-16,4 3 1 16,-4 0-28-16,0 3-9 15,0-3-20-15,0 7-7 16,0-1-59-1,3 1-61-15,-3-4 65 16</inkml:trace>
  <inkml:trace contextRef="#ctx0" brushRef="#br0" timeOffset="46313.7">20959 5472 228 0,'-4'-3'85'0,"4"0"-66"0,-4 0 10 16,4 3-1-16,0 0-5 15,0 0 0-15,0 0-1 16,0 0-2-16,4-6-10 16,3-4 7-16,4 7 3 0,3-6 1 15,3-1-1-15,1 1-2 16,3 0 1-16,7 2-1 0,1 7-2 16,2 0-4-1,1 10-2-15,-4-1-2 0,-3 10 0 16,-4 12 4-1,-7 10 5-15,-7 9 2 0,-7 4 1 16,-7-1-7-16,-7 0 0 16,-3-3-4-16,-5 4 0 15,1 5-3-15,0 4 1 16,0-3-2-16,3-4 2 16,4-6-4-16,7-6-2 15,4-9 4-15,3-1 1 16,7-6 2-16,10-9 0 15,12-3 0-15,9-7 0 16,8-3-2-16,0-2-1 16,0-4-3-16,-7 0-2 15,-4 0 1-15,-3 0-1 0,-4 0 0 16,-3 0 2-16,-4 0-1 16,0 0-1-16,0-4 1 15,0 1 1-15,0-3-1 16,-3 0 2-16,-4-1-13 15,-3 4-6-15,-4 0-27 16,0 3-12-16,-7 0-31 16,0 3-13-16,0-3-84 15</inkml:trace>
  <inkml:trace contextRef="#ctx0" brushRef="#br0" timeOffset="47292.44">21202 5081 252 0,'-39'-10'96'0,"25"1"-75"0,0-4 3 0,7 7-4 16,0-3-13-16,-4-1-2 15,-3 1 3-15,-4-1 3 16,-3 1-6-16,-7 3 4 0,-14-1 1 16,-15 4-1-16,-10 3 2 15,0 3-4-15,-3 0-2 16,-15 4-2-16,-14 5 0 15,0 13 0-15,4 10 1 16,-4 12 0-16,1 9 2 16,2 4-1-16,8-4 2 15,14 16 2-15,11 7 5 16,13 9-4-16,8 3 0 0,7 0-2 16,6 15 2-16,5 13 1 15,6-6 1-15,11-3-2 16,7 9 1-16,14 0-4 15,21-12-2-15,22-13 2 16,17-6 2-16,11-16 2 16,31-13 1-16,18-15-4 15,11-12 0-15,21-14-1 16,-1-11 1-16,22-10 0 16,-7-13 2-16,4-12-3 15,6-19 1-15,-24-13-3 0,0-12 0 16,-7 0-1-16,-22 6 0 15,-20-3 0-15,-22-6 0 16,-18-13-2-16,-17 6 1 16,-17 4-4-16,-19-4 0 15,-17-12 1-15,-17-12 2 16,-22 5-8-16,-17 4-1 16,-11 3-3-16,-7 10-1 15,-7 11-5-15,-15 17-1 16,-6 15-10-16,11 7-5 15,9 15-21-15,15 0-8 16,18 0-105 0</inkml:trace>
  <inkml:trace contextRef="#ctx0" brushRef="#br0" timeOffset="49047.94">19114 2491 156 0,'-15'-13'60'0,"8"13"-47"0,-3 0 17 0,6-9 3 16,-3 9-5-16,-3 0-2 15,-5 0-8-15,-6 0-1 16,-10 0-10-16,-15 9 7 0,-7 0 5 16,0 10-4-16,-7 3 2 15,-14 10-6-15,-11 18 1 16,-3 19-5-16,3 0 1 15,4 6 1-15,4 16 5 16,2 19-4-16,19-1 2 16,21-11-7-16,21-7-1 15,14-1 2-15,17-2 3 16,11-12 0-16,22-11 2 16,17-14-2-16,7-20 0 0,4-15 3 15,10-23 3-15,18-21 0 16,3-13 4-16,4-15-7 15,7-7 1-15,3-25-4 16,-13-3 0-16,-15 7-5 16,-17-7-3-16,-19-13 2 15,-13-2 0-15,-21 9-1 16,-18-1 1-16,-25 11-4 16,-24 11 0-16,-18 20-4 15,-3 15 1-15,-4 22 0 16,-7 13-1-16,-1 12-1 15,15 10 1-15,18-3-48 0,17 8-21 16,25-2-100 0</inkml:trace>
  <inkml:trace contextRef="#ctx0" brushRef="#br0" timeOffset="56478.45">28261 2600 184 0,'-3'-15'71'0,"3"5"-55"0,-4 7 13 0,4-3 2 16,-4 0-10-16,-3 2-1 15,0-5-8-15,-3 0 0 16,-4-1-7-16,-4 4 1 0,-3-10 4 16,-4 4 3-16,-3 5 4 15,-7-2 2-15,-8 0 1 0,-6 9-3 16,0 9 0-1,-1 7-1-15,-3 6 0 16,-14 9-8-16,-10 22-5 0,-12 19-2 16,8 13 1-16,4 3 1 15,3 25 1 1,7 3 0-16,14-10 2 0,21-5 1 16,21-1 3-16,22-9 6 15,14-9 2-15,24-20-3 16,22-5-1-16,6-23-2 15,1-12 2-15,13-19-3 16,12-22-1-16,3-9-2 16,-1-16 2-16,8-6-1 15,4-9 2-15,-11-20-6 0,-15-9-1 16,-17 4-2-16,-17-10 1 16,-15-25-4-16,-14-1 0 15,-17 4-4-15,-18 4-1 16,-21 11 0-16,-18 26 2 15,-11 31-1-15,-3 31 1 16,-3 13 0-16,-4 16 0 16,7 9 0-16,14 13 3 15,14 6-31-15,22 3-13 16,13-3-32-16,15 3-15 16,14-13-60-16</inkml:trace>
  <inkml:trace contextRef="#ctx0" brushRef="#br0" timeOffset="57262.96">29206 3563 216 0,'0'-22'82'0,"4"6"-64"0,-4-9 18 0,4 16 4 0,-1-10-14 16,1 0-3-16,-1-3-7 15,1-9 0-15,-1 3-9 16,-3-1 7-16,0-2 5 0,-3 3-4 16,-4 9 0-16,-8 0-5 15,-9 10 1-15,-11 12-2 16,-22 25 2 0,-13 13-4-16,-5 6 1 0,-6 13-1 15,-7 34 1-15,-4 3-4 16,8 6-1-16,10 7 3 15,17 9 1-15,22-9 1 16,24-16 2-16,29-9 6 16,24-19 2-16,18-7-5 15,28-9 0-15,25-9 1 16,4-13 1-16,24-12-2 16,4-13 0-16,-8-9-3 0,8-7-1 15,-4-9-1-15,-18-12 0 16,-20-13-4-16,-22-7-3 15,-25-8 2-15,-21-7 0 16,-20-13-1-16,-30-27-2 16,-23 2-8-16,-19 0-5 15,-10 16-7-15,-21 19-2 16,-18 25 9-16,7 19 8 16,11 12-17-16,18 13-5 15,13 3-37-15,18 6-16 16,18 10-90-1</inkml:trace>
  <inkml:trace contextRef="#ctx0" brushRef="#br0" timeOffset="58024.87">27136 6504 228 0,'-4'-44'85'0,"8"25"-66"0,-1-6 16 16,-3 10 4-16,4-4-6 15,-1-3 1-15,1 3-6 16,-1 0-3-16,4 4-13 16,0 5 6-16,0 7 2 0,1 6 1 0,-5 13 2 15,4 12-7-15,-3 16 1 16,-1 28-8-16,1 13-1 15,-1 9-4-15,-3 9-1 16,0 13 1-16,4 0 0 16,-1-9-5-16,4-7 1 15,0-6-2-15,4-9 0 16,0-7 4-16,-1-15 1 16,1-10-26-16,-4-12-11 15,0-10-19-15,-4-5-7 16,-3-11-11-16,-3-9-6 15,-1-6-44 1</inkml:trace>
  <inkml:trace contextRef="#ctx0" brushRef="#br0" timeOffset="58536.57">27118 6639 280 0,'-11'-16'104'0,"8"13"-81"0,-4-3 16 16,7 3 1-16,0-4-9 16,0-2 2-16,0 6-8 15,3-7-1-15,4 4-13 16,1-3 2-16,2 9 3 0,1 9-2 0,-1 19 0 16,1 13-4-1,3 6 1-15,0 10-2 16,7 12 0-16,0 12-1 0,4 1 2 15,10-1-5-15,11-9-1 16,7-6 0-16,4-3 2 16,-1-7-1-16,-3-2 0 15,-7-7-3-15,-4-13 1 16,-10-6 2-16,-4-9 2 16,-3-9 1-16,-4-14 2 15,0-11-3-15,-3-4-2 16,-4-9-2-16,-7-10 0 15,-7-21-2-15,-4-17 2 16,-3-12-2-16,-7-9-1 0,0-28-4 16,-3 6 0-16,2 12-3 15,1 19 0-15,4 16 1 16,3 19 4-16,3 15-8 16,4 10-3-1,7 12-13-15,4 7-6 0,6 6-16 16,8 6-5-16,7 3-23 15,7 7-9-15,-1 15-58 16</inkml:trace>
  <inkml:trace contextRef="#ctx0" brushRef="#br0" timeOffset="59030.38">28183 7078 224 0,'-10'-13'85'0,"13"1"-66"0,-3-7 10 0,0 10-1 16,0-4-1-16,0 0 1 15,-3 1 0-15,-1 3 2 16,-3 2-16-16,-3 4 1 0,-4 6 1 15,-8 7 3-15,-2 15 1 16,-1 9-5-16,0 4-1 16,8 9-4-16,6-6-1 0,11-4-5 15,11 1-1-15,13-10 3 16,8-3 3 0,7-9-2-16,7-10 1 0,10-6 4 15,8-6 4-15,-4-7 7 16,-4-5 3-16,-10-11-11 15,-11 1-4-15,-10-6 2 16,-14-4 3-16,-18 3-10 16,-15-2-4-16,-13 12 1 15,-7 0 0-15,-1 6-4 16,1 0-1-16,3 10-10 16,4 6-3-16,10 3-14 15,8 3-7-15,10 3-22 16,7-3-11-16,10 6-40 0,15-2-16 15,10-1-7 1</inkml:trace>
  <inkml:trace contextRef="#ctx0" brushRef="#br0" timeOffset="59559.02">28928 6460 260 0,'-4'-19'96'0,"8"10"-75"0,3-7 14 0,-4 10 1 16,4 3-2-16,0 0 5 15,1 6-2-15,-1 6-1 16,0 13-19-16,0 19 3 0,0 19 1 16,3 2-5-16,4 4-1 15,1-3-7-15,2 3-3 16,4 3-2-16,1-4-3 16,-5-5 1-16,1-4 1 15,-1-15-3-15,-2-3 0 16,-1-7-23-16,-4-12-10 15,-3-6-9-15,-3-7-3 16,-4-6-15-16,-4-10-4 16,-3-5-69-1</inkml:trace>
  <inkml:trace contextRef="#ctx0" brushRef="#br0" timeOffset="60113.59">29094 6369 232 0,'3'-53'88'0,"1"34"-69"0,-4-6 17 16,0 12 5-16,0 1-4 16,3-4 0-16,-3 1-7 15,4-1-2-15,-1-3-15 16,4-3 3-16,4-3 4 0,-1 0-2 16,5 0 1-16,2-3-6 15,4 6-3-15,4-3 1 16,3 6 0-16,4 3 1 15,3 0 2-15,1 7 2 16,2 0-1-16,-2 9-3 0,-5 6-2 16,1 3 2-16,-7 10 5 15,0 9-3-15,-8 10 0 16,-6 6-4-16,-4 9 1 16,-11-9-2-16,-13 6 0 15,-15-6-3-15,-17-3 1 16,-4 6-4-16,-4 0 0 15,1-6-1-15,-1 3-2 16,1-4 1-16,3-2-1 16,11-7-3-16,10 10 2 15,14-9-4-15,18-7 1 0,14-7 2 16,7 4 1 0,8-3 1-16,10-3 2 15,13-4-1-15,12 1 2 0,-1-4-2 16,-3-2 2-16,-3 2-2 15,-8 0-1-15,-3 1-2 16,-7-1 1-16,-7 1-4 16,-4 2 1-16,-7-2-18 15,-3-1-8-15,-4 0-22 16,-4 1-9-16,1-1-28 16,0-3-11-16,10 1-65 15</inkml:trace>
  <inkml:trace contextRef="#ctx0" brushRef="#br0" timeOffset="60442.11">29937 6893 292 0,'24'-3'110'0,"-6"-4"-86"0,14 1 11 0,-18 0-1 15,0-3-17-15,4-7-2 16,-4 6-5-16,-4-8 1 15,-3 5-6-15,-3-3 6 0,-8 1 2 16,-3-1 2-16,-7 7 4 16,-7 5-7-16,-11 8-2 15,-6 8-3-15,-5 4 0 16,1 6-4-16,3-3-2 0,7-1 0 16,8 1-1-1,6 3 0-15,11 3 2 0,14-3-3 16,11-3 0-16,13 0-4 15,8-3-1-15,4-7-30 16,2-6-14-16,-2-3-38 16,6 0-15-16,8-3-24 15</inkml:trace>
  <inkml:trace contextRef="#ctx0" brushRef="#br0" timeOffset="60800.4">30540 6736 280 0,'-11'-25'107'0,"4"6"-83"0,-7 7 19 0,7 5 6 16,-7 4-16-16,-11 6-1 15,-6 7-13-15,-8 5-1 16,0 4-11-16,4 3-2 0,3 0-1 16,7 0-2-16,8 0-2 15,6-3 3-15,8-7 0 16,10 4 1-16,7-13 0 15,7 4 0-15,7-7 2 16,-3-7 1-16,-4 7 1 16,-3-3 7-16,-4-3 4 15,-4 6 0-15,-3 6-2 16,-3-3-9-16,-1 4-5 16,4-4-2-16,1 9 1 15,6-6-3-15,3 4-2 0,1-4-1 16,3 0 3-16,0 1-29 15,-3-1-12-15,0-3-27 16,-4-3-12-16,0-3-82 16</inkml:trace>
  <inkml:trace contextRef="#ctx0" brushRef="#br0" timeOffset="61073.13">30699 6021 368 0,'-11'-3'140'0,"15"3"-109"0,-1 6 9 0,4 1-2 16,0 2-18-16,4 7-1 16,-1 18-11-16,-2 10-5 15,-1 3-2-15,-7 3-1 0,0 7 2 16,-4 12-3-16,1 6 0 15,3 6-8-15,0-8-4 16,0-4-33-16,0-13-15 16,0-9-70-1,7 0-63-15,0 0 69 16</inkml:trace>
  <inkml:trace contextRef="#ctx0" brushRef="#br0" timeOffset="62617.25">28730 8056 248 0,'7'-22'93'0,"0"10"-72"0,0-7 9 0,-3 9 2 0,3 1-11 16,-3 6 0-1,-4-3-8-15,0 6 0 0,-8 3-8 16,-2 3-1-16,-1 10 0 0,-3 2-2 16,-7 4-2-16,0 4-2 15,-4-1 1-15,0 0 1 16,4-3 0-16,0 3 0 16,7-6 2-16,7-4-3 15,7-2 0-15,11-1 1 16,3-2 2-16,3-1-3 15,4 1 0-15,1 2 1 16,2 4 0-16,5-1 0 16,6 4 0-16,0 3 0 15,0 3 2-15,-3 3 5 0,-7 1 6 16,3-1-1 0,-10-3 3-16,-4 0-2 0,-7-6 2 15,-7 6-4-15,-7-6-1 16,-11-4-6-16,-7-2-3 15,-6 0 2-15,2-4 0 16,1-3-4-16,0 1 1 16,3-4-7-16,1 0 0 15,6 0-15-15,4-3-5 16,3 0-13-16,8-3-2 16,6-3-77-1,11-4-54-15,8 1 70 16</inkml:trace>
  <inkml:trace contextRef="#ctx0" brushRef="#br0" timeOffset="63053.86">29122 8329 280 0,'-4'-6'104'0,"4"6"-81"0,-7 3 3 15,7-3-4-15,-3 3-10 16,-4 6 1-16,-4 4-6 16,0 3 1-16,1 2-5 15,3 1 0-15,3 0 1 0,8 0 2 16,3 0 3-16,7-4 2 0,4-2 1 16,3-7 2-16,0 0 2 15,4-6-5-15,3-6-1 16,0 3 2-16,0-6 3 15,-3-1-4-15,-7-2 1 16,-8-4-1-16,-6 0 3 16,-11 4-5-16,-7-1-3 15,-4-3-3-15,0 7-3 16,-3-3 1-16,4 2-1 16,2 4-3-16,1 0 0 15,4-1-16-15,3 4-5 16,0 0-8-16,3 0 0 15,1 0-3-15,3 3 2 16,0 0-11-16,0 0-4 0,7-3-78 16</inkml:trace>
  <inkml:trace contextRef="#ctx0" brushRef="#br0" timeOffset="63342.47">29453 7928 264 0,'4'-41'99'0,"-4"41"-77"0,3-19 18 0,1 19 2 16,0-9-9-16,-1 9 0 16,4 0-9-16,-3 0-3 15,-1 6-12 1,1-3-1-16,-1 25 2 0,-3 19-6 0,0 3-2 15,0 7-1-15,0-7 1 16,0-3-1-16,0 0-1 16,4-6-13-16,3-4-4 15,0-2-35-15,3-4-14 16,1-6-81 0</inkml:trace>
  <inkml:trace contextRef="#ctx0" brushRef="#br0" timeOffset="63670.37">29637 8279 288 0,'-14'12'110'0,"7"1"-86"0,7-1 7 16,3-5-4-16,1-1-2 15,3 0 4-15,3-3-2 16,-3 0 1-16,18-3-16 15,14-3 4-15,0-3 4 0,3 0-11 16,-3-4-2-16,-7 1-3 16,-4-4 2-16,-7 1-3 15,-7-1 0-15,-7-2-1 0,-7-4 1 16,-3 3-4-16,-4-6 0 16,-4 0-1-16,0 3 0 15,1 1-14-15,-1 8-4 16,1 1-12-16,-1 6-5 15,1 3-16-15,-1 3-4 16,7 6-81 0</inkml:trace>
  <inkml:trace contextRef="#ctx0" brushRef="#br0" timeOffset="63966">30113 7921 268 0,'0'-19'101'0,"0"10"-78"0,0-7 11 16,0 7 1-16,4 0-6 15,-4-1 3-15,3 4-5 16,-3 0 1-16,0 3-16 16,0 3 0-16,0 3 1 0,0 6-7 15,0 4-3-15,0 5-2 16,4 14-1-16,-1 2 0 15,1 7 2-15,-1-3-3 16,8 6 0-16,-8-10-23 16,1 1-12-16,-4-14-3 15,0 5 0-15,-4-14-35 16,4-3-17-16,-3-9-21 16</inkml:trace>
  <inkml:trace contextRef="#ctx0" brushRef="#br0" timeOffset="64312.86">29944 7978 236 0,'14'6'88'0,"-14"-6"-69"0,35 9 8 0,-17-2 1 16,3-4 0-16,4-3 6 15,3 0-4-15,0 0 0 16,7 0-17-16,1-3-3 0,-5-4 0 15,1 7-4-15,-4-3 2 0,1 3-5 16,-5 0-2-16,-3 0 0 16,-3 0-1-16,-4 3 2 15,-3 4 3-15,-4 2 2 16,0 4 1 0,-4-1-7-16,-3 4 0 0,0 0-1 15,0-1 0-15,0 4-3 16,0-3 2-16,0 3-10 15,0-7-5-15,0 4-28 16,0-4-9-16,4-2-201 31,0-7 133-31</inkml:trace>
  <inkml:trace contextRef="#ctx0" brushRef="#br0" timeOffset="65035.2">30438 7733 260 0,'-21'0'96'0,"21"0"-75"0,-18 10-3 0,18-10-8 16,0 0-8-16,0 9-2 15,3 0 1-15,1-2-1 16,7 2 0-16,-4 0-11 0,7 4-5 15,0 0-36-15,0 2-14 16,0-2 27-16,0 2 14 16,4 4 21-16,-4-6 10 0,0 2 22 15,0-5 12-15,-3-4-6 16,-1-3-2-16,1 0-5 16,-4-3-2-16,0 0-1 15,-7 0 0-15,0 0-5 16,0 0 1-16,0 0-7 15,-4 0 0-15,1 4-4 16,-4 2 2-16,0 3-4 16,3 7-2-16,1 0-2 15,-1 2 0-15,4 1 2 16,7-3 2-16,0-4 1 16,4-5 0-16,-1-4 2 15,5-3 1-15,2-6-3 16,4-7 0-16,1-6-5 0,-1 7-2 15,0-4-3-15,-3 0-1 16,-8 4 4-16,-3-1 1 16,-7 4-3-16,-3 6 1 15,-4 3 0-15,-4 3 0 16,0 3 0-16,4 0 0 16,0 4-3-16,4-1 0 15,3-3 2-15,7 1 0 16,3-4 1-16,5-3 0 15,2 0 2-15,4-3 1 16,4 0-4-16,0-1 1 16,-1 1 0-16,1 0 0 15,-4 3 0-15,-3 3 2 16,0 0-3-16,-4 4 0 16,-4-1 1-16,1 3 2 15,-1 1-17-15,1-1-4 0,0-9-20 16,-1 6-7-16,-3-6-38 15,7-6-14-15,0 6-10 16</inkml:trace>
  <inkml:trace contextRef="#ctx0" brushRef="#br0" timeOffset="65935">30649 7859 184 0,'-7'0'68'0,"7"0"-52"0,-3-4 12 0,3 4 3 15,0-6-7-15,0 6-2 16,0-3-1-16,0 3-1 15,-4 0-11-15,4 0 3 0,-3 0 2 16,-1 0-5-16,-3 3-3 16,0-3 1-16,-4 6 0 15,4-2-1-15,-7 5-1 16,4-3-1-16,-4 7 0 16,3-4 0-16,4 7 0 15,0 0 4-15,10 2 5 0,8 7-3 16,3-3 2-1,0-6-3-15,4-3 2 0,0-4 0 16,-1-6 3-16,1-6-3 16,-1-6-1-16,1-1-6 15,-4-9-1-15,-3 7-1 16,-4-4 1-16,0 1-2 16,-7 2-1-16,0 0 1 15,0 1 1-15,-4-7-1 16,1 3-1-16,-1 7-6 0,1 0-4 15,-8-1-23-15,4 10-11 16,4-3-15-16,-4 3-3 16,3 3-68-1</inkml:trace>
  <inkml:trace contextRef="#ctx0" brushRef="#br0" timeOffset="66521.52">30843 8100 212 0,'11'0'82'0,"-8"-3"-64"0,5 0 11 15,-8 3 2-15,3-3-6 16,1-1 3-16,-1 1-3 15,-3 3 2-15,4-6-15 16,-4 0 9-16,0 0 2 0,0-4 2 0,0-2 2 16,0-1-6-16,0-6-1 15,3 0-5-15,4 4-1 16,4-4-6-16,3 0-3 16,0-3-2-16,0 0-3 15,0 0 3-15,0 3 0 16,0 4-1-16,-3-1-2 15,0 4 7-15,-4 2 3 16,0 7-1-16,0 6 2 16,0 7-2-16,0 5 0 15,-4 4-5-15,1 3-3 0,0 3 2 16,-1 0 0 0,1 3-4-16,-1-3-1 15,1-3-32-15,-1-3-15 0,-3 3-24 16,0-9-9-16</inkml:trace>
  <inkml:trace contextRef="#ctx0" brushRef="#br0" timeOffset="67748.17">31644 6488 176 0,'7'-40'66'0,"-3"21"-52"0,-8-9 3 0,1 15 0 16,-1-6 0-16,-3-6 2 15,-3 3 3-15,-1-9 3 16,-3-1-13-16,0-2 9 0,-4 0 2 16,0-1-3-16,1 1 1 15,-1-4-3-15,-3 0-2 16,-4 4-8-16,-3-4-5 15,-11-6-2-15,-14 0-1 16,-3-9 0-16,-4 0 0 16,-21-4 0-16,-25 4 2 15,-7 12-3-15,-10 0 0 16,-22 4 5-16,7 6 2 16,-17-1-5-16,-11 1 0 15,4 3-1-15,-14-1 0 0,3 7 4 16,0 0 2-16,-14 1-2 15,11-1-3-15,-18 12 2 16,3 1 0-16,8 15 5 16,-11 3 5-16,17 7-3 15,-3 6 2-15,4 9-7 16,14 7-1-16,-1 15-2 16,-2 13-2-16,13 13 1 15,7-4-1-15,-14 9 0 16,8 26 0-16,-22 28 0 15,4-6 0-15,3 22 0 16,35 5 0-16,25-2 6 0,25 28 4 16,25-12 1-1,28 18 3-15,21 0-7 0,21 0-2 16,35 13-3 0,29-19 1-16,13 16 0 0,15-13 3 15,28-16-5-15,11 7-1 16,24-13 4-16,22-21 2 15,38-26 6-15,18-13 3 16,32-12-4-16,35-18 1 16,-4-26-1-16,4-19 1 15,14-28-6-15,-10-25-2 0,-11-12 0 16,7-10 0-16,-15-16-2 16,8-15 1-16,0-28 2 15,-21-1 2-15,7-21-3 16,-29-38-1-16,-13-3-10 15,-47-41-5-15,-69 72-25 16,-33-129-11-16,-56-18 20 16,-67 16 13-16,-46-23 12 15,-36 32 7-15,-38 3 1 16,0 50 2-16,-18 44 0 16,0 35 3-16,18 25-49 15,14 12-23-15,14 0-115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0T14:15:37.7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2896 3463 124 0,'0'0'46'0,"0"0"-35"0,0-4 7 16,0 4 4-16,0-3-7 16,0 0 0-16,0 0-5 0,-3-3 1 15,3 3-6-15,-4-7 1 0,1 4 4 16,-4 0-2-16,3 3 1 16,1-1-3-16,-1 1 1 15,-3 0-6-15,0 3-1 16,0 0 4-16,0 0 2 15,-4 3-2-15,1 0-1 16,-1 1-1-16,1-1-2 16,-5 3 3-16,-2 0 0 15,-4 4-1-15,-1-1-2 16,1 0-2-16,0 1-1 16,3-1 2-16,-3 1 2 15,-3-1 0-15,6-6 2 16,0 7-2-16,1 2-1 15,3-2 1-15,-1-1 1 0,1 4-3 16,-3-4 0-16,6 4 1 16,1-1 2-16,-1-3 1 15,0 10 1-15,1 0-2 16,-1 0-2-16,4 3 1 16,0 3 1-16,-3 3-1 15,-1 3 2-15,0 1 0 16,1-1 3-16,-1 1-3 15,4-1 0-15,0 0-1 16,0-3 1-16,0 4-2 16,-4-1-1-16,4 4 3 0,0 5 2 15,0 1-2-15,4 3-2 16,-1-3 2-16,1 0 2 16,3-10 0-1,0 7 2-15,0-4-2 0,0 1 2 16,0-7-4-16,3 0 0 15,1 0 1-15,3-6 0 16,3 6-2-16,1-2 1 16,7-1 2-16,-4-3 2 15,3-1-3-15,1 1-3 16,3-3 0-16,0 0 1 16,8-3 1-16,-1-1 1 15,7 1-2-15,-3-3-2 16,3-4 3-16,4-3 0 0,-4-3-1 15,4-3-2-15,-4 0 1 16,4 0-1-16,-7 0 0 16,3-6 2-16,7-3-1 15,-6-7 2-15,6-3-2 16,4-3-1-16,-7-3 1 16,-1 6 1-16,1-6-1 15,-7 3 2-15,0-3-2 16,0 0-1-16,-1-3 3 15,-6 6 0-15,0-12-1 16,-1-7-2-16,-2-6 1 16,-1 0 1-16,-7-7-1 0,-4-2-1 15,1 0-2-15,-4 2 1 16,0-2 1-16,-3-10 2 16,-1-12-3-16,1-4 0 15,-1 4-1-15,-3 15-2 16,-3 0 5-16,-1 10 3 15,-3 0-3-15,-4 2-1 16,1 1 0-16,-8 6 2 16,-10 4-1-16,-7 5-1 15,-11 10-2-15,-18 9 1 16,-3 16 1-16,-3 16 2 16,13 3-1-16,1 6-1 15,10 0-6-15,14-3-1 16,4-3-28-16,10 3-12 15,8-7-81-15</inkml:trace>
  <inkml:trace contextRef="#ctx0" brushRef="#br0" timeOffset="2494.52">1693 5783 172 0,'-3'-3'66'0,"3"0"-52"0,3 3 6 16,1 0-3-16,-1 6-8 15,1 6-1-15,-1 7-2 16,-3 9-1-16,4 16-3 16,0 19-2-16,3 12 3 0,0 4-2 15,0-20 2-15,-4-12-4 16,4 32 0-16,4-17 1 16,-1 17 0-16,1-16-7 15,0-1-3-15,-1-12-76 16,-3 4-35-1,4-14 62-15</inkml:trace>
  <inkml:trace contextRef="#ctx0" brushRef="#br0" timeOffset="3141.54">1686 5761 184 0,'-3'-6'71'0,"6"3"-55"0,1-4 2 16,-4 7-3-16,0 0-4 15,7-3 1-15,0 6 5 0,0 7 1 16,0 2-9-16,4 7 3 0,3 16 2 15,7 8 4-15,0 23 1 16,0 13-6-16,7-4 0 16,1-3-10-1,6-9-2-15,0 3-1 0,11-7 2 16,3 7-1-16,-17-25-1 16,0 0 1-16,3-7-1 15,-3-6 11-15,-7-9 5 16,-1-6 5-16,-2-23 2 15,6-12-6-15,-7-12 0 16,-7-7-6-16,-3-9-1 16,-8-16-9-16,-3-16 0 15,-3-2-3-15,-11-1 0 16,-8 0 0-16,-6 4-2 0,3 6 3 16,1 18 0-16,6 13 1 15,0 16 0-15,8 12-9 16,6 10-2-16,8 9-25 15,6 7-11-15,8 2-97 16</inkml:trace>
  <inkml:trace contextRef="#ctx0" brushRef="#br0" timeOffset="3785.57">2554 6115 212 0,'-3'-12'79'0,"3"5"-61"0,-4-5 6 0,4 9-2 0,0-4-6 16,-3 4 3-1,-1-3-4-15,0 6 1 0,1 0-9 16,-4 0 2-16,0 0 4 0,0 6-1 15,-4 4 1-15,1 9-7 16,-1 6-4-16,0 6-1 16,1 4-1-16,3-1 0 15,0 0 0-15,3 1 0 16,4-4 2-16,7-6 8 16,4-6 5-16,10-6-1 15,11-4 2-15,7-6-3 16,-4 0 0-16,7-3-5 15,4-3 0-15,-11-6-3 16,1-4 0-16,-1-2-1 16,-10-7 2-16,-1-6-1 15,-3-7 0-15,-6 1-1 0,-8-4 2 16,-4 10-3-16,-6-1-2 16,-8 8-3-16,-7 2-1 15,-6 6-3-15,-1-3 1 16,-3 7-6-16,0 6-3 15,10-3-21-15,7 6-8 16,4 0-21-16,7 9-8 16,7 0-49-1</inkml:trace>
  <inkml:trace contextRef="#ctx0" brushRef="#br0" timeOffset="4549.93">3323 5504 200 0,'-3'-13'77'0,"3"10"-60"0,0 0 8 16,0 3 0-16,0 0-4 15,0 0-1-15,0 0 1 0,0 0-1 16,0 0-11-16,3 3 6 0,1 7 4 16,-1 12-6-1,4 12 0-15,0 13-5 16,0 6 0-16,4 4-3 0,0-1 0 16,3 7-1-16,0 6 0 15,0-3-5-15,-4-4-1 16,8-8 1-16,-4-7 0 15,0-10 1-15,-3-5 0 16,0-10-11-16,-4 0-5 16,0-10-32-16,-7-9-11 15,0 0-65 1</inkml:trace>
  <inkml:trace contextRef="#ctx0" brushRef="#br0" timeOffset="5077.49">3298 5397 208 0,'-7'-15'79'0,"11"5"-61"0,-1-9 15 16,-3 7 3-16,8-7-7 15,2-9-2-15,1 3-7 16,3-4-2-16,3 4-10 15,5 7 6-15,6 8 3 0,-3 10-3 16,3 13 2-16,0 9-3 16,0 3 2-16,-10 0 1 0,-8 3 2 15,-6 0-6-15,-8 4-2 16,1-1-3-16,-11-3-2 16,0 7-8-16,-7-4 0 15,3 0 1-15,4-6 1 16,3-3 3-16,1-6 1 15,3-3-1-15,-1-4-2 16,5-3 3-16,3 1 0 16,7-1-1-16,4 3-2 15,3 4 5-15,7 6 1 16,4-1 0-16,6 11-1 16,-6-1-3-16,3 0-2 15,4 0 1-15,-4 1 1 16,-7-1-1-16,-3 3-1 0,0-6 1 15,-4-3 1-15,0-3-17 16,-4-7-4-16,1-2-24 16,3-7-8-16,-3-3-4 15,-4-3 1-15,0-7 1 16,0 1 3-16,-4 0-54 16</inkml:trace>
  <inkml:trace contextRef="#ctx0" brushRef="#br0" timeOffset="5392.52">3824 5821 236 0,'4'9'90'0,"3"-6"-70"0,0 13-1 0,0-13-3 16,0 0-12-16,3 0 0 15,5-3 0-15,6 0 2 16,-4-3-3 0,-3 0 3-16,4-7 0 0,0 1 0 0,-8-3-1 15,-3-4-3-15,-7 6 1 16,-3-2-2-16,-4 2-1 15,-4 7 3-15,-3 6 2 16,0 4 2-16,3-1 3 16,4 10-1-16,-3-4 0 15,3 7-3-15,3 3-1 16,4-6-6-16,7-1 1 16,4-5-2-16,3-4 0 15,11-3 2-15,3-3 2 16,4 0-23-16,-1-3-8 0,-6-3-43 15,7-4-19-15,-4-5-7 16</inkml:trace>
  <inkml:trace contextRef="#ctx0" brushRef="#br0" timeOffset="5750.92">4336 5592 200 0,'-11'0'74'0,"8"0"-58"0,-5 0 9 16,5 0 0-16,-1 3-4 0,-3 3-1 16,0 7-4-16,4 5-2 15,-8 7-8-15,1 4-2 0,-1-1 2 16,4 0-1-16,3-6 0 16,4-3-3-16,4-7 1 15,3-2 2-15,4-1 4 16,-1-9 0-16,1-9 2 15,-8 6 3-15,4-7 1 16,0 1-4-16,-3-1-1 16,-1 4-2-16,-3 6 0 15,4 3-4-15,0 4-1 16,3 2-3-16,0 0-1 16,0 1-1-16,0-1 0 15,3 1-27-15,1-4-13 16,0-3-14-16,-1 3-3 15,-3-3-54 1</inkml:trace>
  <inkml:trace contextRef="#ctx0" brushRef="#br0" timeOffset="6039.32">4399 4996 296 0,'0'0'112'0,"4"0"-87"0,6 3 4 0,-3 0-4 15,0 10-13-15,4 6-2 16,3 18-3-16,0 16-2 16,0 7-3-1,0 0-2-15,1 5 1 0,2 11-4 0,-3 5 2 16,0-6-15-16,4-9-4 15,-4-12-8-15,0-1 0 16,-3-12-12-16,-4-10-2 16,0 7-63-1</inkml:trace>
  <inkml:trace contextRef="#ctx0" brushRef="#br0" timeOffset="6879.02">3006 7009 260 0,'10'-22'99'0,"-6"16"-77"0,-1-4 4 0,-3 10 0 15,0 0-11-15,-3 0 0 16,-4 0-9-16,-7 10-2 0,0 5-2 16,-1 4-2-16,1 0 3 0,4-3-2 15,-8 12 2-15,7 0-4 16,-10 7 0-16,0-7 1 16,0 6 0-16,3-6 0 15,1-2 2-15,3-4-3 16,10-4 0-16,-3-2-1 15,14-7 0-15,-7 1 2 16,18-4 0-16,-4-6 0 16,11 6 2-16,-4-2-1 15,17 2 2-15,-13-3 0 16,14 6 3-16,-4-2 6 16,-3 8 2-16,-4-2 4 15,-3 6 1-15,-4-4-2 0,-3 14 0 16,-8-11-7-16,-10 20-4 15,0-10-6-15,-14 7 0 16,-3-4 0-16,-8 4 2 16,4-7-1-16,-4 0-1 15,7-9-4-15,-6 0 0 16,6-1 2-16,0-5 1 16,4-4-4-16,7-6-1 15,0 1-24-15,7-4-10 16,0 0-17-16,11-4-5 15,-4 1-63 1</inkml:trace>
  <inkml:trace contextRef="#ctx0" brushRef="#br0" timeOffset="7344.8">3330 7401 260 0,'-10'-10'99'0,"6"4"-77"0,-3 3 2 0,4 3-4 16,-1 3-9-16,0 3-1 16,1 4-4-16,-4 5-1 15,3 14-3-15,1 5-2 0,3-6 1 16,0-6-1-16,3 7 0 15,1-4 6-15,6-10 6 16,-2 4 3 0,9-9 0-16,-3-1-1 0,11-18 1 15,0 5-2-15,3-14 2 16,4-11-2-16,-4 1 2 16,-7 3-6-16,-3 0-1 15,-11 6-2-15,-11 4 1 16,-6 2-6-16,-4 0-1 15,-4 7-2-15,0 0-2 16,1 0 0-16,-1 2 3 16,7 4 0-16,-3 0 1 0,7-3-25 15,4 3-8-15,-4-3-14 16,7 3-6-16,7-3-35 16,0 0-16-16,3 0 4 15</inkml:trace>
  <inkml:trace contextRef="#ctx0" brushRef="#br0" timeOffset="7659.34">3517 6805 272 0,'0'-3'104'0,"4"6"-81"0,6 3 5 0,-3 1-2 16,0 2-13-16,0 7-2 15,4 6-6-15,-4 12-2 16,0 19-1-16,0 10-2 0,0 0 1 16,0-4-1-16,7-2 2 15,1-1-3-15,2 1 0 16,-3-7-12-16,0-3-5 15,-3-13-6-15,3-8-2 16,0-11-15-16,0-5-6 16,0-7-52-1</inkml:trace>
  <inkml:trace contextRef="#ctx0" brushRef="#br0" timeOffset="8047.3">3785 7307 260 0,'-10'15'99'0,"6"-8"-77"0,4 2 4 15,4-3-2-15,3-2-10 16,0 5 2-16,0-3-7 0,3-3-3 16,5-3-3-16,2-3 4 0,4-3 3 15,1-3 1-15,-1-1 1 16,-4-2-2-16,-6-4-1 15,0 0 3-15,-4 4 3 16,0-1 0 0,-4 4 4-16,-3-1-7 0,0 10 1 15,0 7-8-15,0-1-1 16,4 3-4-16,-1 4-1 16,4-1 1-16,0 1 0 15,0-1 2-15,0-2 1 16,1-4-8-16,-1 4-2 15,7-1-27-15,-4-3-10 16,1-3-13-16,-4-3-3 16,3-3-11-16,-2-3-3 15,-1-3-24 1</inkml:trace>
  <inkml:trace contextRef="#ctx0" brushRef="#br0" timeOffset="8337.71">4039 6655 240 0,'-10'-10'90'0,"10"7"-70"0,0 0 13 16,0 3-1-16,7 3-15 15,3 6-4-15,-3 7-6 16,4 9-2-16,3 3-3 0,4 10-2 0,-1 0 3 15,1 2-2-15,3 17-1 16,-3 2-4-16,-4-2 0 16,0-7-3-16,-3-12 2 15,-1-1-10-15,-3-12-6 16,0-6-59 0,-3-9-64-16,-8-10 39 15</inkml:trace>
  <inkml:trace contextRef="#ctx0" brushRef="#br0" timeOffset="8696.09">3930 6999 228 0,'-7'10'85'0,"10"-4"-66"0,4 4-1 0,4-7-3 16,7-3 0-16,3-3 3 0,14-7 17 15,-3-2 10-15,7-1-24 16,-4 1 4-16,4-4 0 0,-7 6-5 15,-1 4-1-15,-2-3-11 16,-1 2-5-16,-11 1-2 16,5 3 1-16,-5 3-1 15,1 3 2-15,-1 3-2 16,1 4 2-16,-4 2 0 16,-3 4 3-16,-4-3-1 15,3 9 0-15,-3-4-3 16,1 1 1-16,-1-3-2 15,0 12-3 1,-4-18 1-16,-3-7-30 0,0 6-12 16,0-9-11-16,0 0-3 15,-3 0-52 1,3 0-50-16,0-9 55 16</inkml:trace>
  <inkml:trace contextRef="#ctx0" brushRef="#br0" timeOffset="8940">4322 6586 252 0,'-4'6'93'0,"4"-3"-72"0,4 3 3 15,-1-3-5-15,1-3-12 16,-1 7-2-16,1-1-3 15,-1 6-2-15,1 1 1 16,-1 0-1-16,1-1 0 0,-1 1 0 16,1-1 0-16,3-2-22 15,0-1-10-15,0 0-79 16</inkml:trace>
  <inkml:trace contextRef="#ctx0" brushRef="#br0" timeOffset="9612.48">4695 6818 240 0,'-3'-4'90'0,"3"4"-70"0,-4-3 10 0,4 3-1 16,-3 0-9-16,-1 3-1 15,-3 1-7-15,0 5-2 0,4 7-6 16,-4-4-3-16,3 4 2 16,1 0-2-16,3-1 2 0,7 1-2 15,3 0-1-15,-3-4 7 16,7-6 3-16,4-6 1 15,0 0 3-15,-1-6-1 16,1-3 0-16,3-4-5 16,-10-2 0-16,-1-1 1 15,-3 0 2-15,-3 1-5 16,-4-1-2-16,-4 6-2 16,1 1-2-16,-1 6 1 15,1 3-1-15,-4 0-3 16,7 3 2-16,-4 6 1 15,1 1 0-15,3 6 0 16,0-7 0-16,3 0 0 16,1-2 0-16,-1-4 0 0,4 0 0 15,0-6 2-15,4-4 1 16,0-2 1-16,-1 0 2 16,4-4-3-16,4 4 0 15,3-1 1-15,-3 4 0 16,-1 3 2-16,4 3 3 15,1 3-2-15,-1 3 1 16,7-3-10-16,-7 7 0 16,-3-1 0-16,3-9 3 15,-3 7 0-15,-4-7 2 16,0-7-18-16,-4 7-6 16,1-9-23-16,-4 6-8 15,-3-7-5-15,-1 1 0 0,1 3-70 16</inkml:trace>
  <inkml:trace contextRef="#ctx0" brushRef="#br0" timeOffset="12321.21">7433 6363 284 0,'0'0'107'0,"7"0"-83"0,4 0 8 0,-1 0-2 15,1 0-5-15,3 0 0 16,0 0-6-16,-3 0-1 16,10 0-10-16,-11 0-1 0,12-3 0 15,-5 3 1-15,4-3 0 16,-3 0-4-16,7-1-1 0,10-2-3 15,0-3-1-15,-3 6 1 16,0-4 2-16,-15 7-17 16,-6 0-4-16,0 0-44 15,-11 0-17-15,0 16-59 16</inkml:trace>
  <inkml:trace contextRef="#ctx0" brushRef="#br0" timeOffset="12600.02">7585 6702 280 0,'-4'9'104'0,"4"-9"-81"0,7 0 9 0,-7 0 1 15,11-9-8-15,-4 9 0 16,7-10-13-16,0 1-5 15,11-4-5-15,10-2 3 0,0 2 4 16,1 7-5-16,-8 3-2 16,-7-1-1-16,4 8 1 15,-4-1-3-15,-3 0 0 16,-1 0-21-16,1-3-10 16,-4 0-20-16,0-9-5 15,4-7-68 1</inkml:trace>
  <inkml:trace contextRef="#ctx0" brushRef="#br0" timeOffset="19683.72">9493 6015 152 0,'0'-3'57'0,"4"0"-44"0,-1 0 7 0,-3 3 3 15,0 0-10-15,0-4-2 0,4-2-4 16,-4 6 0-16,3-3-4 16,-3 0 5-16,0 3 4 0,0 0 0 15,0 0 1-15,0-3 1 16,0 3 2-16,0 0-3 15,0-3 2-15,0 3-4 16,0 0-1-16,0-4-2 16,0 4 2-16,0 0-3 15,0 0 1-15,0 0-5 16,0-3-2-16,0 3 4 16,0-3 1-16,0 3 0 15,-3 0-1-15,-1 0 1 16,1 3 1-16,-1 0-1 15,1 4-1-15,-1 2-1 0,-3 4 0 16,0 2-2-16,-3 7 1 16,-1 13-4-16,-3 2 0 15,0 1 1-15,0-13 2 16,3 3-1-16,-7 4-1 16,4-4-2-16,-3 6 1 15,-8 13 3-15,0 0 1 16,4 4-1-16,7-14-2 15,0-5 1-15,0 5-1 16,3-5 0-16,-3 2 0 16,3-3 0-16,1-2 2 15,3-7-1-15,0-4-1 0,0-2 3 16,0 0 0 0,3-4 1-16,1-2 0 15,-1-1-2-15,1-3 1 0,-1 1-2 16,0-4-1-16,1 0-2 15,3 0 1-15,0 0-10 16,0-3-3-16,0 0-26 16,0 0-9-16,0 0-21 15,0-3-9-15,0 0-21 16</inkml:trace>
  <inkml:trace contextRef="#ctx0" brushRef="#br0" timeOffset="20283.23">9091 6040 216 0,'-3'-3'82'0,"3"0"-64"0,0 0 9 15,0 3-2-15,0 0-9 16,0 0-1-16,3-4-3 15,1 1 2-15,-4 3-7 16,3-3 7-16,4 3 3 0,0 6 2 16,4 7 1-16,-1 9-7 15,5 9 0-15,2 10-2 16,4 3 3-16,8-3-3 16,-1 6 1-16,0-6-5 0,0-4 1 15,0 7-5 1,1 0 0-16,-1-6 3 0,-7-7 1 15,-3-6-1 1,-1 3 1-16,-3-6 0 0,4-3 1 16,-4 3-4-16,0 0-3 15,-3-6 2-15,-1-4 0 16,-2-2-4-16,-1-1 1 16,0-3 2-16,0 0 3 15,-4-2-2-15,1-4-2 16,-1 6-16-16,-3-6-7 15,0 0-20-15,0 0-6 16,0 0-10-16,4-6-4 16,-4-4-68-1</inkml:trace>
  <inkml:trace contextRef="#ctx0" brushRef="#br0" timeOffset="23919.25">8925 11044 200 0,'0'-25'77'0,"0"25"-60"0,4-22 4 0,-4 16-1 16,3-3-1-16,-3-1 1 15,0 1 0-15,0 6 0 16,0-4 4-1,4 14-13-15,-1-4-4 0,1 12 0 16,-1-2 0-16,5 15 1 0,-5-6 0 16,4 13 0-16,-3-7-4 15,-1 25-3 1,1-12 2-16,-1 18 2 0,1-8-4 16,-4-1-1-16,0-3 2 15,0-6 1-15,0-7-1 16,3-3-2-16,-3-5-2 15,0-5-1-15,0-2-18 16,4-6-9-16,-1-4-33 16,4-2-12-16,-3-4-34 15</inkml:trace>
  <inkml:trace contextRef="#ctx0" brushRef="#br0" timeOffset="24441.28">9137 10916 224 0,'3'-10'85'0,"1"7"-66"0,0-3 10 0,-4 6-1 16,3-6-1-16,1 2 1 15,-1 1-4-15,1 0-3 16,3 0-11-16,0 3 2 0,3 0 2 0,4 0-1 15,1 0 0 1,2 3-5-16,4 3-3 0,1 4 4 16,-1 2 4-16,0 4-3 15,-3 0 2-15,-4-4-1 16,0 7 3-16,0 0-1 16,-4 6 0-16,1-6-5 15,-4 6-3-15,-3-6-2 16,-4 6-3-16,0-3 1 15,-7 3-1-15,-1-3 0 16,-2 3 2-16,-1-3 1 16,1 6 1-16,-1-6-5 15,4 6 1-15,0-6 0 0,7-3 2 16,0 0 1-16,11-10 1 16,-4 1-2-16,10-10 1 15,-3 0-2 1,8-4-1-16,-5-2 1 15,4 6 1-15,-3-3-1 0,0 3-1 16,-4 0-24-16,0 0-9 16,4 0-29-16,-8 0-12 15,1 0-26-15,-1 0-12 16,-3 0 2 0</inkml:trace>
  <inkml:trace contextRef="#ctx0" brushRef="#br0" timeOffset="24909.12">8886 11806 244 0,'-10'3'93'0,"10"-3"-72"0,3 0 5 0,-3 0-3 15,11 0 0-15,-4 0 6 16,14-3-5-16,-3 0-2 16,10-3-12-16,-3-1 2 0,10-5 2 15,-7 3 1-15,22-7 1 16,-8 3-6-16,18-2-2 16,-14 2-4-16,10-3-3 15,-10 4 0-15,4-1 1 16,-12 4-1-16,5 3-1 15,-8-1-10-15,0 4-6 16,-7 0-36-16,-6 6-16 16,-5 0-75-16</inkml:trace>
  <inkml:trace contextRef="#ctx0" brushRef="#br0" timeOffset="25267.11">9250 11950 268 0,'3'-25'101'0,"-3"25"-78"0,14-18 11 0,-10 14-1 16,0 4-9-16,-1 0 0 15,1 10-11-15,-1-4-3 16,1 13-6-16,-1-3-1 0,-3 9 1 16,0-10-5-16,4 10 1 15,-1-6 2-15,4 0 1 16,-3-3 1-16,6-1 0 16,-3-2 0-16,8-4 0 15,-5-2-5-15,4-4 1 16,0 6-9-16,0-3-2 15,1-2-36-15,-1-4-16 0,-4 6-72 32</inkml:trace>
  <inkml:trace contextRef="#ctx0" brushRef="#br0" timeOffset="25525.81">9497 11994 268 0,'-11'7'101'0,"11"-7"-78"0,-7 3 17 16,7-3 3-16,0 0-10 16,0 6-2-16,0 3-9 15,0-5-1-15,4 14-12 16,-4-5-5-16,3 9-1 0,1-3-2 0,-1 6-1 16,1 3 1-16,3 10-1 15,0-10 0-15,0 9 0 16,0-8-27-16,4-4-9 15,-4-3-24-15,3-13-10 16,1-3-59 0</inkml:trace>
  <inkml:trace contextRef="#ctx0" brushRef="#br0" timeOffset="25921.25">10082 11348 280 0,'-3'0'107'0,"6"-3"-83"0,1-3 6 16,-1 3-1-16,5 0-9 0,2-4 0 16,8 1-5-16,3 0-1 15,7 0-8-15,4-1-6 0,3 4-1 16,0 3 1-1,-3 0 2-15,0 3-3 0,-4 4-2 16,-3 2-47-16,-4 4-21 16,0 2-63-1</inkml:trace>
  <inkml:trace contextRef="#ctx0" brushRef="#br0" timeOffset="26142.46">10234 11637 316 0,'-21'9'118'0,"21"-9"-92"0,0 0 0 0,0 0-8 0,7-3-5 15,4-3 3-15,3 3-7 16,7-4-3-16,4-2-3 16,3 0-5-16,0 6 1 15,0-4-1-15,0-2 0 0,-3 6-25 16,0-4-9-16,-4 1-26 15,0 0-9-15,4-4-44 16</inkml:trace>
  <inkml:trace contextRef="#ctx0" brushRef="#br0" timeOffset="26804">10682 10897 268 0,'-3'-22'101'0,"3"13"-78"0,0-1 20 0,3 10 2 15,1-9-8-15,-1 6-2 16,4-4-6-16,4-2-4 15,3-1-13-15,4 4 3 0,3 0 5 16,3 0-5-16,5-1 2 16,-1 4 3-16,-3 3 4 15,-4 7-10-15,-7 5-3 0,-7 7-3 16,-4 6 0 0,-3 6-4-16,-3 4-1 0,-4-4 3 15,0 1 1-15,0-4-6 16,0-3 0-16,0-3-1 15,0 0 0-15,3-3 0 16,1-1 0-16,3 4-3 16,0-6 2-16,7 0 1 15,3-4 2-15,8 1-1 16,3-4-1-16,0 1-2 16,4-1 1-16,7-3 1 15,6-3 0-15,8 7 0 16,4-4 2-16,-5 3 1 15,-2 4 1-15,-8 0 4 16,-10 5 5-16,-8 4 2 0,-6 3 3 16,-11 4-8-16,-11 5-1 15,-10 1-3-15,-10-7-1 16,-5 0-3-16,-6 0 1 16,3-6-4-16,0-3 0 15,0 0 1-15,4-3 0 16,0-4-25-16,3-3-8 15,7-2-25-15,4-4-9 16,7-6-13-16,4-4-2 16,6-5-71-1,1-13-48-15,-1 0 91 16</inkml:trace>
  <inkml:trace contextRef="#ctx0" brushRef="#br0" timeOffset="28302.6">9564 5394 192 0,'-4'-3'74'0,"4"0"-58"0,-3 0 12 0,3 3-1 15,-4-3-2-15,1 3 0 16,-1 0-6-16,1 0 1 16,-1 0-11-1,4-4 8-15,-3 4 3 0,3-3 3 16,0 3 1-16,0-3-5 16,0 3-1-16,3-6-4 0,4 0-1 15,0-1-1-15,4 1 2 16,-1 0-3-16,1 0 1 15,-4 2-1-15,7 1 1 16,4 0-4-16,-1 3 0 16,1 0 1-16,-7 3 5 15,-4 0-4-15,-4 7 2 16,1-4-7-16,-8 10-3 16,-3 6-1-16,0-7 1 15,0-5-1-15,0 9-1 16,0-10 1-16,0 7-1 0,0-4 0 15,0 1 0-15,0-1 0 16,3-5 0-16,1-1-3 16,-1 0 0-1,1 0-1-15,3 1 3 0,3-4 0 16,4-3 3-16,-3 6-1 16,6-3 2-16,8 3-2 15,0-2-1-15,-4 2 1 16,3 3-1-16,1 1 0 15,0 5 2-15,3 4-1 16,-4 0 2-16,-2 0 4 16,-5 0 6-16,-3-1-3 15,-7-8 0-15,0-1-6 0,-7 7-1 16,-11 3 1-16,-3-4 0 16,-3 1-5-16,6-7-1 15,4-2 1-15,-4-1 0 16,-6 3 1-16,6-2 2 15,4-4-3-15,3 3-2 16,4-6-23-16,4 0-7 16,-1 0-41-16,8-6-18 15,-4 6-83 1</inkml:trace>
  <inkml:trace contextRef="#ctx0" brushRef="#br0" timeOffset="43556.25">8668 5369 228 0,'0'-16'88'0,"0"7"-69"0,0-4 11 0,0 7-2 0,0-6-1 15,0 8 1-15,0-2-9 16,0-3-1-16,0 9-11 16,0 6 2-16,3-3 2 0,1 13-4 15,-1 3 1-15,1 6 4 16,-1 12 4-16,1 39-2 15,-1-11 0-15,1-11 5 16,0 62 5-16,-1-25-9 16,4 44-3-16,-3-35-3 15,3 50-1-15,0-34 0 16,3 0 0-16,-3-25-2 16,4 3-1-16,0-9-3 15,-1-7-2-15,-3-18 1 0,0-4-1 16,-3-12 2-16,-1-9 1 15,1-7-10 1,-4-9-5-16,0-3-38 0,-4-10-18 16,4-3-52-16,0-3-24 15,0 0 23 1</inkml:trace>
  <inkml:trace contextRef="#ctx0" brushRef="#br0" timeOffset="44257.68">10047 5197 260 0,'0'-13'96'0,"0"7"-75"0,4-7 12 0,-1 7 0 0,1-3-7 15,-4 5 2 1,0 4-1-16,3 4 1 16,4 5-15-16,0 19 1 0,0 7 0 0,-3 12-1 15,-1 12 0-15,1 32-3 16,0 13 1-16,-1 12 0 15,1 28 3-15,-1 3-5 16,-3-6-1-16,4 7-4 16,-1-10-3-16,4-25 2 15,0-10 0-15,4-15-4 16,-1-13-1-16,5-9 1 16,-1-13 0-16,0-3 1 15,-4-12 2-15,1-10-30 16,-4-9-13-16,-3 0-23 15,-4-7-9-15,0-2-79 16</inkml:trace>
  <inkml:trace contextRef="#ctx0" brushRef="#br0" timeOffset="54224.27">14415 6539 244 0,'-4'3'93'0,"4"-3"-72"0,0-3 14 0,0 3 0 15,0 0-9-15,0 0-3 16,0 0-5-16,0 0-1 16,0 0-9-16,0 0 1 0,7 0 4 15,0 3 2-15,0 0 3 0,4 3-4 16,-1 0 0-1,8 1 0-15,3-4 4 16,7-3-6-16,8 6 1 0,2-3-4 16,1-3 2-16,0 6-6 15,-4-2-1-15,1-4 0 16,-5 6 0-16,5-6-2 16,-1 0 1-16,-3 0-2 15,-1 0 2-15,1 0 0 16,-4 0 3-16,1-6-3 15,-8 6 0-15,-7 0-1 16,0-4-2-16,-3 4 3 16,-4 0 0-16,-7 0-6 15,0 0 0-15,0 0-84 16,0 0 24-16,0 0-1 16,0 0-33-16,0 0-16 15,0 4 1 1</inkml:trace>
  <inkml:trace contextRef="#ctx0" brushRef="#br0" timeOffset="54796.75">14460 7059 252 0,'-7'3'93'0,"11"-3"-72"0,-4 0 7 16,0 0 0-16,0 0-6 15,7-3 1-15,0 3-1 16,0 0-2-16,0 0-10 16,4 0 0-16,-1 0 1 0,4 0 2 15,4 0 3-15,3 0-3 16,4 0 0-16,3 0-1 0,4 0 2 16,3 0-7-16,4-3-4 15,0 0 0-15,3 0 2 16,4 3 2-16,0 0 1 15,0 0 0-15,3 0 0 16,-7 0 2-16,-6-4 1 16,-5 1-3-16,-2-3-3 15,-8 0 0-15,0 3 1 16,-7 0-3-16,0-1 0 16,-3 1-1-16,-4 0 1 15,0 3-2-15,-4 0 2 16,-3 0-2-16,0 0-1 15,0 0-13-15,0 0-4 16,0 0-33-16,4 0-13 16,-1 0 0-16,1 3 2 15</inkml:trace>
  <inkml:trace contextRef="#ctx0" brushRef="#br0" timeOffset="56284.6">14757 2995 204 0,'-18'4'77'0,"11"-4"-60"0,-4 3 15 0,8-3 2 0,-1 0-4 16,1 0 0-16,-1 0-4 16,4 0-1-16,0 0-14 15,0 0 4-15,0 0 5 0,0 0-2 16,0 0-1-16,0 0-5 15,7-3-2-15,0-1 0 16,8-2 4-16,-1-3-4 16,3 6 0-16,-3-4 0 15,4 4 1-15,0 3-3 16,-1 3 0-16,-3 4 4 16,-3 2 2-16,0 4-1 15,-4 2 2-15,-7 7 1 16,-4 6-1-16,-3 4-7 0,0 15-5 15,0-10 0-15,3 4 2 16,1-6-2-16,-1-4 0 16,4-3-1-16,0-6-2 15,4-3 5-15,3-3 4 16,0-7-3-16,4 1-1 16,-1-4-2-16,4-3 0 15,0 0-2-15,1 0 2 16,-1 0-4-16,0 0 0 15,0-3-28-15,3 0-10 16,-2 0-43-16,-1 0-17 16,0-6-80-1</inkml:trace>
  <inkml:trace contextRef="#ctx0" brushRef="#br0" timeOffset="59824.74">16231 6018 192 0,'-3'-6'74'0,"6"0"-58"0,-3-4 14 0,4 4 3 16,-4 0-8-16,0 2-2 15,0 1-2-15,3 0-1 16,-3 0-11-16,0 3 1 0,0-3 1 16,0 3 0-16,0 0 3 15,7-3-1-15,-7-4 2 16,4 7-4-16,-4-3 1 15,0 3-5-15,3-6 1 0,-3 6-1 16,4-3 3-16,-4 3-3 16,4-6-2-1,-4 6 0-15,3 0-1 16,-3 0 2-16,0 0 1 0,0 0 1 16,0 0 0-16,0 0-2 15,0 0-1-15,0 0 1 16,4 0 1-16,-4 9-1 15,3 7 1-15,-3 6-2 16,0 12 0-16,0 10-1 16,0 13 0-16,4-1 2 15,-1 4 3-15,1 5-2 0,-1 14 1 16,1 5-3-16,-1-5 0 16,1-7 3-16,-1 0 5 15,-3-9-5-15,0-1-2 16,0-2-3-16,0-4 0 15,0-5-2-15,0-1 2 16,0-9-4-16,0-7 0 16,0 1 3-16,0-10 1 15,0-3-1-15,0-7-2 16,-3 4 1-16,3-10-1 16,0 1 2-16,0-1 1 15,0 1-4-15,0-4-1 16,0-3 3-16,0 0 1 15,0 0 0-15,0-3-2 16,0 0-2-16,0 0 1 0,0 0-19 16,-4 0-9-16,4 0-38 15,0 0-17-15,0 0-27 16,11-9-79 0</inkml:trace>
  <inkml:trace contextRef="#ctx0" brushRef="#br0" timeOffset="60591.49">17226 6165 224 0,'0'-3'85'0,"0"0"-66"0,0 0 10 15,0 3-1-15,0 0-1 0,0 0 3 16,0 0-3-16,0 0-2 16,0 0-13-16,0 3 3 0,-3 3 3 15,-1 1 1-15,1 12 1 16,-4-1-5-16,-4 17 1 15,-7-1-9-15,-3 4-2 16,-7 15-3-16,-4 10 1 16,-3 12-2-16,0-9-1 15,3-3 3-15,0-7 2 16,4-6 0-16,3-3 0 16,4-9-3-16,0 6 1 15,3-6-2-15,4-4 2 16,4-6-2-16,2 0-1 15,1-9-2-15,0-3 1 16,4-4 1-16,-1-5 2 0,4-4 1 16,0-3 3-16,0 0-5 15,0-3-3-15,0-4-28 16,0 1-12-16,0-3-21 16,4-4-6-16,3 1-75 15</inkml:trace>
  <inkml:trace contextRef="#ctx0" brushRef="#br0" timeOffset="61163.73">16778 6275 228 0,'-3'-12'88'0,"6"5"-69"0,1-2 11 0,-1 6-2 16,1 0-3-16,-4 0 0 15,0 3-3-15,0 0 1 16,0 0-13-16,7 0 5 0,0 6 3 15,0 3 1-15,3 7 3 0,5 3-3 16,2 6-2 0,8 6 2-16,0 10 0 0,3 12-8 15,4 13-2 1,-1-3 1-16,-2-1 1 16,-1-8 1-16,-4-7 0 0,-2-3-2 15,-1-4 1-15,0-8-2 16,-3 2 0-16,-1-5-1 15,1-4 0-15,-4-7-4 16,0 1-1-16,-3 0 1 16,-1-6 2-16,-3-1-3 15,0-2-2-15,-3-4 0 16,-1 0 1-16,1 0-1 16,-4 1 2-16,0-4-2 0,0 0-1 15,0-3-15-15,0 0-7 16,0 0-22-16,3-3-10 15,1-4-15-15,0 1-7 16,3 0-83 0,3 3-38-16,1 3 100 15</inkml:trace>
  <inkml:trace contextRef="#ctx0" brushRef="#br0" timeOffset="61762.34">17586 5949 264 0,'4'-12'101'0,"-1"5"-78"0,-3 7 9 0,0 0 0 15,0 0-5-15,0 0 2 16,4 0-3-16,-1 7-1 15,1-4-14-15,-4 6 9 0,3 10 6 16,1 6-5-16,-1 16 0 16,1 9-1-16,-1 9 0 15,1 4 0-15,-1 6 0 16,1 19 0-16,-1 9 2 16,1-3-3-16,-1-3-2 15,1-6-1-15,-1 9 0 16,1-6-8-16,0-10-3 15,3-12 1-15,0-10 3 16,0-12-2-16,0-6-2 16,0-10-2-16,-4 0-3 15,1-9 1-15,-1-3-1 16,-3-7 2-16,0 1 3 16,-3-1-15-16,-1 0-8 15,1-2-24-15,-1-1-9 0,4-3-24 16,0-3-8-16,0 0-41 15,7-3-16-15,0-6 6 16</inkml:trace>
  <inkml:trace contextRef="#ctx0" brushRef="#br0" timeOffset="67903.72">22366 11590 180 0,'11'-13'68'0,"-8"7"-52"0,1-7 14 0,-1 7 4 15,1-3-6-15,-1-4-2 16,1 1-3-16,-4-4-3 16,3 3-10-16,1-2 2 0,-1-1 4 15,1 0-2-15,0-2 0 16,-4-1-2-16,3 3 2 15,-3-6-3-15,0 10 1 16,0-4-3-16,0 0 0 0,-3 4-3 16,-1-1-1-16,0 1-3 15,1-1 1-15,-4 4-2 16,0-4 2 0,-4 4-2-16,-3-1 2 15,-4 1 0-15,1 6 1 0,-4-3 0 16,-4 6 2-16,0 0-1 15,-3 6 0-15,0-3-1 16,3 13 0-16,0 2-5 16,1 8-1-16,-1 8 1 15,0 7 2-15,1 12 0 16,-1 0-1-16,0 4 1 16,1 2-1-16,-1 10 4 0,7-6 5 15,4-13-3-15,4 19 2 16,3-12-1-16,7 12 3 15,7 18-3-15,3-24-2 16,-3-13-2-16,14 4-3 16,-3-10-2-16,17-4 1 15,-6-5 3-15,16-10 1 16,-9-9-1-16,10-7 1 16,-8 0-2-16,1-12 2 15,-4-3 0-15,1-10 3 16,-8 1-3-16,0-14 0 15,-3 7 1-15,0-12 0 16,-8 12-2-16,-6-12-2 0,-1 5 1 16,-10-2 1-16,-7 0-3 15,-10 12 0-15,-8 13-1 16,-10 9 0-16,-8 6 2 16,1 4 0-16,0-1-3 15,6 7 2-15,5 6-4 16,6-3 1-16,11 0-25 15,7-3-10-15,10-4-18 16,11-5-7-16,8-7-91 16</inkml:trace>
  <inkml:trace contextRef="#ctx0" brushRef="#br0" timeOffset="68473.5">21661 12744 260 0,'-15'3'96'0,"15"-3"-75"0,-7-3 14 0,7 3 1 0,0-3-8 16,0-1-2-16,0 1-8 15,0 0-3-15,0 3-9 16,0 0 5-16,11-3 2 0,-4 0 5 16,18-3 1-16,-4-1-2 15,18-2 2-15,-4 3-1 16,18-7-2-16,-11 4-2 16,46-7 1-16,-17 7-2 15,21-1 0-15,28-9 1 0,0 7 2 16,-11-1-7-1,-10 4-3-15,-22 3-1 0,-13 3-1 16,-11 3-2-16,-11 0 1 16,-7 0-2-1,-13 0 2-15,-5 0-2 0,-3 0-1 16,-3 0-32-16,-1 0-16 16,-2 0-38-16,-1-4-13 15,-4 1-71 1</inkml:trace>
  <inkml:trace contextRef="#ctx0" brushRef="#br0" timeOffset="69982.95">22038 13085 284 0,'-3'-9'107'0,"3"9"-83"0,3-12 6 0,1 8-3 16,-4-2-6-1,0 3-1-15,3-3-6 0,-3 3-1 16,4-4-8 0,-1 4 1-16,4-3 4 0,0-4 0 0,11 1 4 15,-4 0-1-15,11-7 0 16,-4 3 1-16,7 1 2 16,-3-1-5-16,-1 10 1 15,-2 0 2-15,-1 9 1 16,-4-3 0-16,-6 10 1 15,0-4-4-15,-8 7 0 16,1-3-7-16,-8 2-1 16,1-2-2-16,-4 3 1 15,0-4-2-15,-4 1 2 16,4-4-2-16,0 0-1 16,0 1-2-16,0-1 1 15,3-2-4-15,4 2 1 0,0-3 2 16,4 4 3-16,-1-4-2 15,11 3 0-15,-3 1 1 16,7-1 0-16,-1 7 0 16,4 3 0-16,-3-4 2 15,7 10 1-15,-4-6 3 16,0 3 3-16,-3 3 2 16,-4 0 3-16,-4-3-3 15,-3 3-1-15,0-6-4 16,-7 0 1-16,0-3-2 15,-10 2 0-15,-1-2-3 16,-13 0-2-16,2-4 1 16,-9-2 1-16,2-1-3 15,-2-3-2-15,3-2-23 0,3-4-10 16,4 6-21-16,10-6-7 16,0 0-15-16,15-6-5 15,0-1-73 1</inkml:trace>
  <inkml:trace contextRef="#ctx0" brushRef="#br0" timeOffset="70397.98">23220 12371 388 0,'-14'9'145'0,"10"-9"-112"0,4 0 5 0,0 0-5 15,7 0-8-15,4 0 2 16,6 0-13-16,8-9-5 16,3 2-6-16,4-5-3 0,3-1 1 15,1 1-1-15,-8 2 0 16,-3 4-44-16,3 6-20 15,-7 0-52-15,0 13-22 16,-3-1 5 0</inkml:trace>
  <inkml:trace contextRef="#ctx0" brushRef="#br0" timeOffset="70616.75">23315 12737 304 0,'-3'7'115'0,"3"-7"-89"0,21-3 14 0,-18 3 3 0,11-4-20 16,-3 1-4-16,7-3-12 15,-1 3-3-15,8-3-2 16,-4 2-4-16,14 1 1 0,-6 0-19 16,9-3-9-16,-6 3-38 15,10-7-17-15,-6 4-42 16</inkml:trace>
  <inkml:trace contextRef="#ctx0" brushRef="#br0" timeOffset="71175.28">24112 12160 284 0,'-10'-6'107'0,"6"0"-83"0,1 3 15 0,3-3 3 0,0 6-14 16,0-4-4-16,0 4-2 15,7-6 0-15,7-3-12 16,7-1 5-16,0 7 5 0,-3-3 0 16,10 3 3-16,-3 0 0 15,7 6 3-15,-8 0 3 16,8 6 5-16,-7 1-8 16,-1 9-1-16,-2-4-5 15,-8 20-3-15,-4-7-7 16,-6 25-4-16,-4-9-3 15,-7 13-3-15,3-10 1 16,-6 12-1-16,3-12-3 16,-4 19 2-16,4-10 1 15,3 1 2-15,1-10-3 0,10-6-2 16,-4-7 4-16,15-9 1 16,-4-3 4-16,18-12 1 15,-4-1-6-15,14-9 0 16,-6 6-1-16,-1-6 2 15,-7 0-17-15,-3 0-4 16,-4 0-40-16,-3 0-14 16,-4 0-28-16,-4 3-12 15,1-3-63 1</inkml:trace>
  <inkml:trace contextRef="#ctx0" brushRef="#br0" timeOffset="73881.3">21844 6084 148 0,'-4'0'57'0,"4"0"-44"0,-3 0 18 16,3 0 8-16,0 0-2 16,-4 0 0-16,1 0-5 15,-1 0-2-15,1 0-17 16,-4 0 8-16,3 0 2 0,1 0 0 15,-1 0 0-15,4 0-8 16,4 0-2-16,3 0 2 16,3 0 2-16,8-3 4 15,0-4 2-15,3 4-4 16,0-3-1-16,4 6-6 16,-1 0-2-16,1 0-2 15,0 0 2-15,3 0-5 0,0 6-1 16,0-3 0-16,1 7 0 15,-1-4-2-15,-3-3 1 16,-1 0-4-16,-3 1 0 16,1-1 1-16,-5-3 0 15,-3 0 0-15,-3 0 2 16,-4 0-1-16,0 0 2 16,-7 0-2-16,0 0-1 15,0 3-39-15,-3 0-19 16,3 0-25-16,0-3-10 15,0 3-57 1</inkml:trace>
  <inkml:trace contextRef="#ctx0" brushRef="#br0" timeOffset="74403.8">21742 6564 280 0,'-7'0'107'0,"10"0"-83"0,1 0 10 0,3 0 2 15,0 0-9-15,0 0-1 16,3 0-1-16,5 3-1 16,-1-3-13-16,3 6 2 0,4-3 3 15,1-3 3-15,6 6 1 16,0-6-7-16,0-6 0 16,4 3-2-16,7-3 1 15,7-1-2-15,0 4 1 16,-1 0-2-16,-2 0 0 15,-4 3-3-15,-8 0-1 16,-2-3-1-16,-5 3 0 16,-3 0 0-16,-3 0 2 0,-4-3-5 15,-3 0-1-15,-1 0 0 16,1-1 2-16,-4 4-1 16,0 0-1-16,-7 0 1 15,0 0-1-15,4 0-11 16,-4 0-3-16,0 0-35 15,0 0-15-15,7 0-29 16,0 0-10-16,3 4-48 16</inkml:trace>
  <inkml:trace contextRef="#ctx0" brushRef="#br0" timeOffset="76055.63">22966 6231 260 0,'-4'0'99'0,"4"-3"-77"0,0 3 9 15,0 0-2-15,0 0-6 16,0 0 0-16,0 0-6 0,0 0 0 15,4-3-10-15,-1-3 2 0,-3 6 4 16,4 0 2 0,-1-3 0-16,4-4-1 15,1 7 1-15,-1-3 1 0,0 3-1 16,0 0-3-16,0 0 0 16,0-6-1-16,0 6 3 15,3 0-3-15,5 0 1 16,-1-3-5-16,7-3 1 15,4 6-3-15,3-4 0 16,4-2-1-16,3-3 2 16,0-1 1-16,-3 1 1 15,-4 3-2-15,0-1-1 16,-7 1-1-16,1 3 0 16,-5 0 0-16,-3 3 0 0,-3 0-2 15,0 3 1-15,-1 0 0 16,-3 0 1-16,0 0-2 15,0-3-2 1,0 0 3-16,-3 0 0 0,-1 0-1 16,1 0-2-16,-4 0 1 15,0 0 1-15,0 0-3 16,0 0 0-16,0 0 1 16,0 0 2-16,3 0-1 15,-3 0 2-15,0 0-4 16,0 0-2-16,0 0-12 15,4 0-2-15,-4 0-21 16,3 0-8-16,1 0-13 0,0 3-3 16,-4 1-9-16,0-1-3 15,3 0-63 1</inkml:trace>
  <inkml:trace contextRef="#ctx0" brushRef="#br0" timeOffset="77978.19">23971 5730 196 0,'0'-16'74'0,"4"7"-58"0,-1-7 14 16,1 6 1-16,-1 1-10 16,1-4-1-16,-1 1-1 15,1 3 2-15,-1-1-11 16,1 1 8-16,-4 2 4 0,4 4-2 16,-4 3-2-16,0 7 1 15,0 5 2-15,0 10-2 16,0 9-2-16,-4 7-3 15,4 6-1-15,-4 6-5 16,4 7 0-16,0 15-3 16,0 6 0-16,4-12 8 15,0 0 3-15,-1-10-1 0,-3-3-1 16,0-5-4-16,0-11 1 16,0 4-4-16,-3-10-2 15,-1-6 2-15,4 0 2 16,0-12-4-16,0 0-1 15,0-10 2-15,0-3 1 16,0-7-3-16,4-2-1 16,-1-4-1-16,1-2-2 15,3 2-2-15,0-6 1 16,3-3-1-16,4 0 0 16,4-3 2-16,3-3 2 15,0 0 1-15,4 3 1 16,0 0-5-16,-4 6-1 15,0 3 1-15,0 7 0 0,0 6-2 16,-3 6 0-16,0 3 4 16,-1 4 1-16,1 2-5 15,0 4 0-15,-1 3 1 16,-3-1 3-16,0 1-2 16,-3-3 0-16,-4 3 1 15,-3 0 2-15,-4-4-1 16,-7 1-1-16,-8 0 5 15,-6-1 1-15,-7 1-2 16,-4 0-3-16,-6-4-3 16,-1-2 1-16,0 5 1 15,4-2 2-15,3-4-3 16,7-3 0-16,8-2-26 0,10-4-11 16,7 0-45-16,10-10-20 15,8 7-71 1</inkml:trace>
  <inkml:trace contextRef="#ctx0" brushRef="#br0" timeOffset="78641.92">24384 5382 324 0,'-4'0'123'0,"4"0"-95"0,0-4 5 0,0 4-3 16,0 0-8-16,4-3-1 15,3 0 0-15,0 0-1 16,4 0-11-16,-1 0 3 0,4 0 4 15,4-1 1-15,3 4 1 16,4 0-5-16,-4 4 0 16,-3-1 5-16,-1 6 3 15,-3-3-2-15,-3 10 1 16,-4-3 2-16,-10 9 1 16,-15 12-8-16,-3 7-4 15,-4 0-6-15,0 2-2 16,4-5-1-16,4-3-2 15,6-7-2-15,4 0 1 16,3-6 1-16,8-3 2 16,7-4 1-16,10-5 3 0,10-7-1 15,5 3 0-15,3-6-3 16,-4-6-2-16,-3 6 1 16,-8-3-1-16,-3 0-16 15,-3 3-4 1,-4 0-39-16,-3 3-16 0,-1 0-30 15,-3-3-11-15,0 6-55 16</inkml:trace>
  <inkml:trace contextRef="#ctx0" brushRef="#br0" timeOffset="80262.5">24603 5090 212 0,'-4'-13'79'0,"1"7"-61"0,-1-3 12 0,4-1 4 0,-3 7-7 16,-1-3-1-16,-3 3-6 16,-4-3-2-16,1 6-10 15,-1-10 1-15,-3 10 2 0,0-3 0 16,0-3 1-16,0 6-6 16,0 0-2-16,0-7-2 15,0 4 1-15,-1 0 0 16,-2 0 1-16,-1 3 2 15,4-3 1-15,3 3-3 16,-6 0-1-16,-1 0-1 16,-7 0 1-16,4 0-2 15,-10 0 2-15,-12 0-2 16,1 3 2-16,3 0-2 16,4 0 2-16,3 0-2 15,0 4 2-15,4-7-2 0,0 9-1 16,0-3 1-16,-4-2-1 15,-3 5 0-15,-1 7 0 16,-6-4 0-16,0 4 2 16,-1 3-3-16,1 6 0 15,3 0 1-15,0-3 2 16,4 3-1-16,3 0-1 16,1 0 1-16,2-3 1 15,-2 6-1-15,-1-6 2 16,-3 0-2-16,-1 0-1 15,-2 0 1-15,-1-3 1 16,0 6-3-16,0-3 0 16,4 3 1-16,3 3 0 15,4 3 0-15,3 1 0 0,4 5 6 16,0 1 4-16,0 3-3 16,3-4-2-16,0 1-2 15,1 0 0-15,-4-1-2 16,-4 4 2-16,0 0-2 15,-3 12 2-15,7-12 2 16,-7 15 2-16,-1-2-1 16,8-7-1-16,7-3 1 15,7-4 1-15,7-2 1 16,11 0 2-16,6-1-5 16,4 7-1-16,4 3 0 0,0 6 0 15,-1 1-2-15,1-4 1 16,3 0 2-16,4-6 2 15,7-3 1-15,10-7 0 16,11-2-2-16,4 2 1 16,-1-3-2-16,4-5 2 15,18-5-4-15,14-2-2 16,0 0 2-16,-1-9 0 16,19-7 1-16,10-3 0 15,-11 0 0-15,22-10 0 16,3 1 0-16,-7-1 0 15,-18-2 2-15,-17-4 3 16,0-3 0-16,-4-6 2 16,0-3 0-16,-6-16 1 0,-5-12-6 15,-13-13-2-15,-1-10-2 16,12-2-2-16,9-26 3 16,-3-15 0-16,-10 0-4 15,-14 3 1-15,-19-13 0 16,-13-3 0-16,-18 19-5 15,-17-3 1-15,-25-3-5 16,-25 15-1-16,-14 19-4 16,-4 13 1-16,-3 18 0 15,-14 14 3-15,-15 8-3 16,5 10 1-16,2 9-10 16,12 7 0-16,-4 9-18 15,-1 3-6-15,5 3-14 0,10 4-2 16,14 2-46-16,14 4-18 15,14-3 15 1</inkml:trace>
  <inkml:trace contextRef="#ctx0" brushRef="#br0" timeOffset="84687.49">28039 6344 196 0,'-4'0'74'0,"8"0"-58"0,-4 0 14 15,0 0 1-15,0 0-12 16,0 0-1-16,3 0-1 0,1 0-2 16,3 0-7-16,0 6-3 0,4-6 1 15,-1 4 6-15,4-1 2 16,-3 0-3-16,3 0-1 15,0 0-2-15,0 0 0 16,4 0 0-16,-1-3 2 16,1 0-5-16,0 0-1 15,3 0 2-15,7 0 3 16,0 0-2-16,4 0 1 16,-4-3-5-16,-3 0-2 15,-4 3 0-15,-3 0-1 16,-4 0 0-16,0 0 2 15,-3 0-3-15,-4 0 0 16,0 0-1-16,0 0-2 16,0 0-24-16,0 0-9 0,-4 3-10 15,-3 0-1-15,0 0-73 16</inkml:trace>
  <inkml:trace contextRef="#ctx0" brushRef="#br0" timeOffset="85213.63">28025 6771 220 0,'-7'3'85'0,"7"-3"-66"0,0 3 1 0,0-3-4 16,0 0-3-16,3 0 5 15,1 0-1-15,3 0 1 16,0 0-9-16,0 0 6 0,3 0 2 15,5 0 2-15,2-3 1 16,1 0-7-16,3-1-3 16,4 4-3-16,-1 0 0 0,5 0-2 15,2 0 2-15,5 0-2 16,2 0 2-16,1 0-4 16,-3 0-2-16,-1 0 4 15,-3-3 4-15,-4 0-3 16,-4 0-1-16,-2 3-2 15,-8-3-3-15,0 3 1 16,-4 0 1-16,-3 0 1 16,-3 0 1-16,-4 0-2 15,0 0-2-15,4 0-32 16,-1 0-16-16,4 0-14 16,0 0-4-16,4-3-61 15</inkml:trace>
  <inkml:trace contextRef="#ctx0" brushRef="#br0" timeOffset="86026.58">29192 5908 228 0,'-3'-3'88'0,"3"3"-69"0,0 0 11 0,0 0-2 15,0 0-8-15,0 0-1 16,0 0 0-16,0 0 0 15,3 0-10-15,-3 0 3 0,4 3 4 16,3 10-4-16,0 6 1 16,-3 18-2-16,3 13 1 15,-4 13 2-15,4 3 2 16,-3 3-1-16,3 9 1 16,3 13 0-16,1 0 3 15,3-9-9-15,0-1-1 0,4-9-1 16,-1-3 0-16,-2-3-2 15,-1 6 1-15,-4-9-2 16,-3-10 0-16,-3-9-6 16,-1-6 1-16,1-4 0 15,-1-9 0-15,1-6 0 16,-4-3 2-16,3-4-1 16,1-2-1-16,0-4 1 15,-1-3 1-15,1-3-3 16,3 0-2-16,0 0-29 0,3 0-12 15,1 0-17-15,-1-3-5 16,5-6-90 0</inkml:trace>
  <inkml:trace contextRef="#ctx0" brushRef="#br0" timeOffset="87165.57">29870 6322 244 0,'-11'-6'90'0,"8"6"-70"0,-1-3 6 0,4 3-1 0,0-6-5 16,0 6 3-16,0 0-2 15,0 0-1-15,0 0-10 16,4-7 0-16,3 1 3 0,3-3 2 16,4-1 3-16,8-2-6 15,2-7 1-15,4-6-4 16,1 6 0-16,-1-3-1 16,4 0 2-16,-1 0-3 15,1 3-2-15,3 4 2 16,-3-1 0-16,0 6-1 15,-4 10-1-15,0 0 1 0,-6 16 1 16,-5 3 3-16,-3 6 4 16,-3 3-4-16,-8 1 2 15,-6 8-1-15,-4-2 3 16,-4-1-3-16,-6 4 1 16,-5 6-7-16,1 6-3 15,-3 0 1-15,2 10 2 16,1-7-4-16,0 0-1 15,0-9 2-15,0-3 1 16,3-7-1-16,4-2-2 16,3-4 1-16,4-6-1 15,0 3 2-15,7-6 3 16,4-4-2-16,6-2 0 16,4-4 3-16,8-6 1 0,13-3-1 15,11-3-1-15,7 0-3 16,3 0-2-16,-3 0 1 15,-4 0-1-15,-3-3 0 16,-3 2 2-16,-5 1-1 16,-2 0-1-16,-5 0 1 15,-6 0-1-15,-4 0 0 16,-3 3 2-16,-4 0-1 16,-3 0-1-16,-1 0 1 15,-3 0-1-15,0 0-22 16,0 0-10-16,0 0-20 15,1 0-5-15,-1 0-11 16,0 0-5-16,0 0-37 16,7 3-70-1</inkml:trace>
  <inkml:trace contextRef="#ctx0" brushRef="#br0" timeOffset="87873.99">30967 5896 244 0,'0'-10'93'0,"0"7"-72"0,0 0 11 0,0 3 1 16,0 0-7-16,0 0-1 15,0 0-5-15,0 0-2 16,0 0-10-16,3 3 8 0,1 3 4 16,-1 4-2-16,-3 6 0 15,0 6 1-15,0 18 0 16,0 17 1-16,0 9 0 16,0 3-3-16,4 0 0 15,3 9-3-15,0 10-1 16,4 0-5-16,3-7-3 0,0-6 0 15,0-6 1-15,0-6-1 16,-3-7 0-16,-4 4-1 16,0-10 0-16,0-9-5 15,0-7 1-15,0-5 4 16,0-11 2-16,-3-8-2 16,-1-10-3-16,1 0-33 15,-1-10-14-15,-3 1-30 16,0-4-10-16,0 1-86 15</inkml:trace>
  <inkml:trace contextRef="#ctx0" brushRef="#br0" timeOffset="88726.64">29577 6683 260 0,'0'-3'96'0,"0"3"-75"0,3 0 8 16,-3 0-1-16,0 0-8 16,0 0 0-16,0 0-5 15,0 0 1-15,4 0-9 16,-1 3 5-16,1-3 1 0,3 0 5 16,0 0 1-16,0 0-4 15,7-3 1-15,4-4 0 16,0 4-1-16,-4 0-3 15,10 0 0-15,-2 0-9 16,-1 0-2-16,7 0-1 16,-7-1 2-16,-3 4-1 15,-1 0-1-15,-3 0 3 0,4-3 0 16,0 0-4-16,-8 0 1 16,1 0-62-16,-4 3-28 15,0 0-78 1</inkml:trace>
  <inkml:trace contextRef="#ctx0" brushRef="#br0" timeOffset="89660.25">28688 8649 256 0,'-4'0'96'0,"4"0"-75"0,0 0 10 0,0 0 1 16,4 0 0-16,-1-3 3 15,4-4-6-15,1-2-1 16,2 6-15-16,4-3 3 0,4-1 2 16,3 1-2-16,4 0 1 15,3-1-5-15,7 4-2 16,8 0-6-16,-8 3-1 16,4 0-1-16,-4 0 1 15,-3 0-2-15,-1-3-1 16,-2 0 1-16,-1 3-1 15,-7 0-11-15,0 3-5 16,-7 0-39-16,-3 3-16 0,-1 4-91 16</inkml:trace>
  <inkml:trace contextRef="#ctx0" brushRef="#br0" timeOffset="90151.06">28727 8978 260 0,'-4'6'96'0,"4"-6"-75"0,4 0 12 0,-4 0 2 15,3-3-8-15,4-3 1 16,0 3-6-16,0 0-4 16,0-1-10-16,1 1-3 0,2 3 1 15,1 0 3-15,-1 0 2 16,8 0-1-16,3 0 1 16,7-3 0-16,8 0 3 15,2 0-1-15,1 0 2 16,0-4-6-16,0 1-1 15,0-3-4-15,-4 6-3 0,0-4 0 16,0 7-1-16,-3-3 0 16,-4 3 0-16,-3 0 0 15,-7 0 0-15,-1 0 0 16,-3 0 2 0,-3 0-1-16,-4 0 2 0,0-6-2 15,-7 6 2-15,4 0-22 16,-4 0-7-16,0-3-29 15,0 3-12-15,0 0-40 16,7-6-17-16,3 6 13 16</inkml:trace>
  <inkml:trace contextRef="#ctx0" brushRef="#br0" timeOffset="91384.27">30074 8476 212 0,'-14'-3'82'0,"11"0"-64"0,-8 0 13 0,8 0 1 0,-1 0-6 16,1-4 2-16,-1 1-3 15,0 3 0-15,1 0-14 16,-1-3 4-16,1 2 5 0,3 1-7 16,0 0 0-16,0-3 2 15,7 0 0-15,4-1 0 16,3-2 1-16,3-1 3 15,4-2 2-15,8-1-7 16,13-2-1-16,4 2-3 16,7 1 1-16,0 2 0 15,-4 1 1-15,-3 3-2 16,-7 2-1-16,-4 4-1 16,-3 4 0-16,-4 2 0 15,-3 3 2-15,-4 1 1 0,-7 2 1 16,-3 10 0-16,-8 9 0 15,-6 10-6-15,-8 9-2 16,-7 4 0-16,-10-1 0 16,-7-3 2-16,-8 0 3 15,-2 4-4-15,-5 5-1 16,4 4-2-16,4 0 1 16,7-7-4-16,3-3 0 15,4-6-1-15,3-6 0 16,7-3 2-16,8-10 0 15,-1 3 2-15,11-9 3 16,11-3 0-16,-1-3 2 16,12-7-2-16,13-2 0 0,11-4-3 15,7-3 1-15,0 6 0 16,0-6 1-16,-4 0 0 16,0 0 0-16,-3-6-5 15,0 6 1-15,-4 0 0 16,-6 0 2-16,-8 0-1 15,-7 0-1-15,-3 0 3 16,-4 0 0-16,-4 6-1 16,1-6-2-16,-4 0 1 15,0 0 1-15,-3 0-3 16,-4 0 0-16,0 0-6 16,0 0-3-16,3-6-16 15,-3 6-9-15,0 0-21 16,0 0-7-16,0-3-22 0,0-4-9 15,4 4-81 1</inkml:trace>
  <inkml:trace contextRef="#ctx0" brushRef="#br0" timeOffset="92629.51">30875 8091 292 0,'-10'-16'110'0,"6"7"-86"0,-3-7 5 0,7 6-3 16,-4 1-11-16,1-4 0 0,-4-2-5 15,0 5 1-15,-4-2-6 16,1-1 1-16,-4 1 1 0,-8-1 1 16,1 4 0-16,-4 3-2 15,-3-1 1-15,0 1-2 16,-4 3 0-16,1 0-1 15,-5 0 2-15,-3-1 1 16,-3 4 1-16,0 4 0 16,-4-1 0-16,4 3-4 15,3 7-1-15,0-1-1 16,4 4-2-16,-1-1 3 16,1-2 0-16,-4 6-4 15,-7 9 1-15,1 0 0 16,-5 4 2-16,1 5-1 15,-1-2 2-15,8-1 2 0,3 4 4 16,8-1-2-16,2 14-2 16,5 2 4-16,-1 10 4 15,4-1-5-15,0 1 0 16,-1-3 0-16,1-1 2 16,0 7-3-16,-4 9-2 15,1 1 2-15,3-4 0 16,6-10 1-16,8-5 0 15,7-7-2-15,7 3 1 16,4-3-2-16,7 1 0 16,3 8-3-16,0-2 1 0,4-1 0 15,6-6 1-15,8-3 2 16,11-6 3-16,10 0-2 16,3-7-2-1,1-5 0-15,10-8 1 0,21-2-1 16,14 0 0-16,-3-6-1 15,18-7 0-15,6 3 0 16,-6-9 2-16,-4-3-5 16,10-6-1-16,-3-4 0 15,-14-6 2-15,-14 1 1 16,-11-11 1-16,0-15-2 16,-10-12 1-16,-8-7-2 15,-10-6-1-15,-7-15 1 16,-7-29-1-16,-11 3-3 0,-10-3 0 15,-14-15-5-15,-15-4 0 16,-10 13-1-16,-11 9 1 16,-10 3 2-16,-7 4 2 15,-8 9-3-15,-6 16 2 16,-15 5-2-16,-10 26 2 16,-4 7-19-16,8 8-9 15,-1 7-10-15,1 10-3 16,-1 5-22-16,-7 4-6 15,22 9-91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customXml" Target="../ink/ink3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customXml" Target="../ink/ink5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Roots of Real Numbers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/>
              <p:nvPr/>
            </p:nvSpPr>
            <p:spPr>
              <a:xfrm>
                <a:off x="145960" y="137751"/>
                <a:ext cx="11900079" cy="2753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SQUARE ROOT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number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solution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Every positive number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two square roots, denoted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endParaRPr 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Since the square of a real number is </a:t>
                </a:r>
                <a:r>
                  <a:rPr lang="en-US" sz="28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NEVER NEGATIVE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 equation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no real-number solution 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endParaRPr lang="en-US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Negative Number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</a:t>
                </a:r>
                <a:r>
                  <a:rPr lang="en-US" sz="28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 REAL SQUARE ROOTS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0" y="137751"/>
                <a:ext cx="11900079" cy="2753254"/>
              </a:xfrm>
              <a:prstGeom prst="rect">
                <a:avLst/>
              </a:prstGeom>
              <a:blipFill>
                <a:blip r:embed="rId2"/>
                <a:stretch>
                  <a:fillRect l="-1383" t="-2882" b="-6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DE2303-FE79-4471-BB61-480303924B68}"/>
              </a:ext>
            </a:extLst>
          </p:cNvPr>
          <p:cNvCxnSpPr>
            <a:cxnSpLocks/>
          </p:cNvCxnSpPr>
          <p:nvPr/>
        </p:nvCxnSpPr>
        <p:spPr>
          <a:xfrm>
            <a:off x="0" y="289100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005EEC9-02B5-4B11-8100-A62498D91013}"/>
              </a:ext>
            </a:extLst>
          </p:cNvPr>
          <p:cNvCxnSpPr>
            <a:cxnSpLocks/>
          </p:cNvCxnSpPr>
          <p:nvPr/>
        </p:nvCxnSpPr>
        <p:spPr>
          <a:xfrm>
            <a:off x="2255771" y="2891005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0C63DF0-9B6E-4A86-96FD-B16EC070B2C5}"/>
              </a:ext>
            </a:extLst>
          </p:cNvPr>
          <p:cNvCxnSpPr>
            <a:cxnSpLocks/>
          </p:cNvCxnSpPr>
          <p:nvPr/>
        </p:nvCxnSpPr>
        <p:spPr>
          <a:xfrm>
            <a:off x="4687731" y="2891005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BF1D65F-386F-45D7-AB52-AC61AE5A40AD}"/>
              </a:ext>
            </a:extLst>
          </p:cNvPr>
          <p:cNvCxnSpPr>
            <a:cxnSpLocks/>
          </p:cNvCxnSpPr>
          <p:nvPr/>
        </p:nvCxnSpPr>
        <p:spPr>
          <a:xfrm>
            <a:off x="7147597" y="2891004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3BD6A7-ED8F-4B26-93F2-0355201635B8}"/>
                  </a:ext>
                </a:extLst>
              </p:cNvPr>
              <p:cNvSpPr txBox="1"/>
              <p:nvPr/>
            </p:nvSpPr>
            <p:spPr>
              <a:xfrm>
                <a:off x="657535" y="3153729"/>
                <a:ext cx="817724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3BD6A7-ED8F-4B26-93F2-035520163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5" y="3153729"/>
                <a:ext cx="817724" cy="5505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4FA1D69-4B15-46C6-BF97-EB322E68E63D}"/>
                  </a:ext>
                </a:extLst>
              </p:cNvPr>
              <p:cNvSpPr txBox="1"/>
              <p:nvPr/>
            </p:nvSpPr>
            <p:spPr>
              <a:xfrm>
                <a:off x="2855342" y="3153728"/>
                <a:ext cx="1123897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4FA1D69-4B15-46C6-BF97-EB322E68E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342" y="3153728"/>
                <a:ext cx="1123897" cy="550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F728BE-EA3C-4296-B6C1-7ACB943FB32B}"/>
                  </a:ext>
                </a:extLst>
              </p:cNvPr>
              <p:cNvSpPr txBox="1"/>
              <p:nvPr/>
            </p:nvSpPr>
            <p:spPr>
              <a:xfrm>
                <a:off x="5274418" y="2891005"/>
                <a:ext cx="862031" cy="1455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F728BE-EA3C-4296-B6C1-7ACB943FB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18" y="2891005"/>
                <a:ext cx="862031" cy="14550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FA74EBA-0678-4BCE-9A3E-F3A50AF0CF94}"/>
                  </a:ext>
                </a:extLst>
              </p:cNvPr>
              <p:cNvSpPr txBox="1"/>
              <p:nvPr/>
            </p:nvSpPr>
            <p:spPr>
              <a:xfrm>
                <a:off x="9962148" y="3153730"/>
                <a:ext cx="1123897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−81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FA74EBA-0678-4BCE-9A3E-F3A50AF0C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2148" y="3153730"/>
                <a:ext cx="1123897" cy="5505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4831E6D-A462-4A72-8297-17AE0BABCDEF}"/>
              </a:ext>
            </a:extLst>
          </p:cNvPr>
          <p:cNvCxnSpPr>
            <a:cxnSpLocks/>
          </p:cNvCxnSpPr>
          <p:nvPr/>
        </p:nvCxnSpPr>
        <p:spPr>
          <a:xfrm>
            <a:off x="9798499" y="2891003"/>
            <a:ext cx="0" cy="348403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7EEBFE7-2861-4BAB-8EA3-F9015DFA0B40}"/>
                  </a:ext>
                </a:extLst>
              </p:cNvPr>
              <p:cNvSpPr txBox="1"/>
              <p:nvPr/>
            </p:nvSpPr>
            <p:spPr>
              <a:xfrm>
                <a:off x="8003724" y="3153728"/>
                <a:ext cx="828368" cy="6131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7EEBFE7-2861-4BAB-8EA3-F9015DFA0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724" y="3153728"/>
                <a:ext cx="828368" cy="6131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3D994F-3CCA-418D-92F5-57C4E4331B02}"/>
                  </a:ext>
                </a:extLst>
              </p14:cNvPr>
              <p14:cNvContentPartPr/>
              <p14:nvPr/>
            </p14:nvContentPartPr>
            <p14:xfrm>
              <a:off x="325080" y="3217320"/>
              <a:ext cx="11375640" cy="247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3D994F-3CCA-418D-92F5-57C4E4331B0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5720" y="3207960"/>
                <a:ext cx="11394360" cy="249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real roots of each equation. If there are none, say so.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110328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8229421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294327" y="1116398"/>
                <a:ext cx="151304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327" y="1116398"/>
                <a:ext cx="151304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81949D-8377-4FB1-9D96-634852A8C6C2}"/>
                  </a:ext>
                </a:extLst>
              </p:cNvPr>
              <p:cNvSpPr txBox="1"/>
              <p:nvPr/>
            </p:nvSpPr>
            <p:spPr>
              <a:xfrm>
                <a:off x="4977018" y="1116397"/>
                <a:ext cx="22292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81949D-8377-4FB1-9D96-634852A8C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018" y="1116397"/>
                <a:ext cx="222920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8982298" y="1116397"/>
                <a:ext cx="245682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−4=24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298" y="1116397"/>
                <a:ext cx="245682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A307210-DBD7-4601-A85C-3000D686593E}"/>
                  </a:ext>
                </a:extLst>
              </p14:cNvPr>
              <p14:cNvContentPartPr/>
              <p14:nvPr/>
            </p14:nvContentPartPr>
            <p14:xfrm>
              <a:off x="875160" y="1016280"/>
              <a:ext cx="10600920" cy="3897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A307210-DBD7-4601-A85C-3000D686593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65800" y="1006920"/>
                <a:ext cx="10619640" cy="391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/>
              <p:nvPr/>
            </p:nvSpPr>
            <p:spPr>
              <a:xfrm>
                <a:off x="145960" y="137751"/>
                <a:ext cx="11900079" cy="1744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CUBE ROOT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number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solution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Every number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whether positive, negative, or zero has exactly one real cube root,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DDDC5C-6665-4D8B-A9DB-0824CB23E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0" y="137751"/>
                <a:ext cx="11900079" cy="1744132"/>
              </a:xfrm>
              <a:prstGeom prst="rect">
                <a:avLst/>
              </a:prstGeom>
              <a:blipFill>
                <a:blip r:embed="rId2"/>
                <a:stretch>
                  <a:fillRect l="-1383" t="-4545" b="-12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DE2303-FE79-4471-BB61-480303924B68}"/>
              </a:ext>
            </a:extLst>
          </p:cNvPr>
          <p:cNvCxnSpPr>
            <a:cxnSpLocks/>
          </p:cNvCxnSpPr>
          <p:nvPr/>
        </p:nvCxnSpPr>
        <p:spPr>
          <a:xfrm>
            <a:off x="0" y="188188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005EEC9-02B5-4B11-8100-A62498D91013}"/>
              </a:ext>
            </a:extLst>
          </p:cNvPr>
          <p:cNvCxnSpPr>
            <a:cxnSpLocks/>
          </p:cNvCxnSpPr>
          <p:nvPr/>
        </p:nvCxnSpPr>
        <p:spPr>
          <a:xfrm>
            <a:off x="3221684" y="1881881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BF1D65F-386F-45D7-AB52-AC61AE5A40AD}"/>
              </a:ext>
            </a:extLst>
          </p:cNvPr>
          <p:cNvCxnSpPr>
            <a:cxnSpLocks/>
          </p:cNvCxnSpPr>
          <p:nvPr/>
        </p:nvCxnSpPr>
        <p:spPr>
          <a:xfrm>
            <a:off x="6426379" y="1881881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A53681-4BC0-4689-83B7-5843DE531FB4}"/>
                  </a:ext>
                </a:extLst>
              </p:cNvPr>
              <p:cNvSpPr txBox="1"/>
              <p:nvPr/>
            </p:nvSpPr>
            <p:spPr>
              <a:xfrm>
                <a:off x="1011497" y="2125013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A53681-4BC0-4689-83B7-5843DE531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497" y="2125013"/>
                <a:ext cx="1075551" cy="688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D4BC10-23C6-46F9-A909-02ACD9F0C576}"/>
                  </a:ext>
                </a:extLst>
              </p:cNvPr>
              <p:cNvSpPr txBox="1"/>
              <p:nvPr/>
            </p:nvSpPr>
            <p:spPr>
              <a:xfrm>
                <a:off x="3962579" y="2125013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D4BC10-23C6-46F9-A909-02ACD9F0C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579" y="2125013"/>
                <a:ext cx="1458669" cy="688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D44E4E-250F-44AF-8215-8253CA7DB22E}"/>
                  </a:ext>
                </a:extLst>
              </p:cNvPr>
              <p:cNvSpPr txBox="1"/>
              <p:nvPr/>
            </p:nvSpPr>
            <p:spPr>
              <a:xfrm>
                <a:off x="7197437" y="2125013"/>
                <a:ext cx="1347677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D44E4E-250F-44AF-8215-8253CA7DB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437" y="2125013"/>
                <a:ext cx="1347677" cy="767646"/>
              </a:xfrm>
              <a:prstGeom prst="rect">
                <a:avLst/>
              </a:prstGeom>
              <a:blipFill>
                <a:blip r:embed="rId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CA76B2-4099-44EF-B0E9-0E3C09CF4675}"/>
              </a:ext>
            </a:extLst>
          </p:cNvPr>
          <p:cNvCxnSpPr>
            <a:cxnSpLocks/>
          </p:cNvCxnSpPr>
          <p:nvPr/>
        </p:nvCxnSpPr>
        <p:spPr>
          <a:xfrm>
            <a:off x="9425011" y="1881880"/>
            <a:ext cx="0" cy="449315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7E26C-FDBB-4AAB-8D9D-BED2DE68E363}"/>
                  </a:ext>
                </a:extLst>
              </p:cNvPr>
              <p:cNvSpPr txBox="1"/>
              <p:nvPr/>
            </p:nvSpPr>
            <p:spPr>
              <a:xfrm>
                <a:off x="10018422" y="2085258"/>
                <a:ext cx="1090362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7E26C-FDBB-4AAB-8D9D-BED2DE68E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422" y="2085258"/>
                <a:ext cx="1090362" cy="767646"/>
              </a:xfrm>
              <a:prstGeom prst="rect">
                <a:avLst/>
              </a:prstGeom>
              <a:blipFill>
                <a:blip r:embed="rId6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1C093F-637C-42DF-9D59-D91AD8721B81}"/>
                  </a:ext>
                </a:extLst>
              </p14:cNvPr>
              <p14:cNvContentPartPr/>
              <p14:nvPr/>
            </p14:nvContentPartPr>
            <p14:xfrm>
              <a:off x="163800" y="1282680"/>
              <a:ext cx="11127960" cy="484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1C093F-637C-42DF-9D59-D91AD8721B8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4440" y="1273320"/>
                <a:ext cx="11146680" cy="486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862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8DEDDF-2E93-4EA1-BCC8-5A8AFD69C5FD}"/>
                  </a:ext>
                </a:extLst>
              </p:cNvPr>
              <p:cNvSpPr txBox="1"/>
              <p:nvPr/>
            </p:nvSpPr>
            <p:spPr>
              <a:xfrm>
                <a:off x="5410203" y="669702"/>
                <a:ext cx="1371594" cy="1155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6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8DEDDF-2E93-4EA1-BCC8-5A8AFD69C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3" y="669702"/>
                <a:ext cx="1371594" cy="11555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6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nth Roots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EB476-63E8-46A3-B50F-D4660A37DD67}"/>
              </a:ext>
            </a:extLst>
          </p:cNvPr>
          <p:cNvSpPr txBox="1"/>
          <p:nvPr/>
        </p:nvSpPr>
        <p:spPr>
          <a:xfrm>
            <a:off x="3773510" y="719243"/>
            <a:ext cx="1107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AB0E10-E3D1-4988-999B-7C56C3508AAA}"/>
              </a:ext>
            </a:extLst>
          </p:cNvPr>
          <p:cNvSpPr txBox="1"/>
          <p:nvPr/>
        </p:nvSpPr>
        <p:spPr>
          <a:xfrm>
            <a:off x="7257538" y="1016655"/>
            <a:ext cx="280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(RADICAND)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CC848A-9086-404F-81F5-5B72BB22D9F5}"/>
              </a:ext>
            </a:extLst>
          </p:cNvPr>
          <p:cNvCxnSpPr>
            <a:cxnSpLocks/>
          </p:cNvCxnSpPr>
          <p:nvPr/>
        </p:nvCxnSpPr>
        <p:spPr>
          <a:xfrm>
            <a:off x="4881093" y="949180"/>
            <a:ext cx="577696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0E53294-6290-4831-A2FC-C3ECA1F765E3}"/>
              </a:ext>
            </a:extLst>
          </p:cNvPr>
          <p:cNvCxnSpPr>
            <a:cxnSpLocks/>
            <a:endCxn id="3" idx="3"/>
          </p:cNvCxnSpPr>
          <p:nvPr/>
        </p:nvCxnSpPr>
        <p:spPr>
          <a:xfrm flipH="1">
            <a:off x="6781797" y="1247489"/>
            <a:ext cx="6879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296214" y="1931831"/>
                <a:ext cx="11397803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there is no index,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meaning it is a Square Root</a:t>
                </a:r>
              </a:p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EVEN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there are Two Real nth Roots of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32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negative, there is no real nth root of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lvl="1"/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ODD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there is exactly one real nth Roots of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can be positive, negative, or zero.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4" y="1931831"/>
                <a:ext cx="11397803" cy="3970318"/>
              </a:xfrm>
              <a:prstGeom prst="rect">
                <a:avLst/>
              </a:prstGeom>
              <a:blipFill>
                <a:blip r:embed="rId3"/>
                <a:stretch>
                  <a:fillRect l="-1284" t="-19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2886835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584683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761299" y="973832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99" y="973832"/>
                <a:ext cx="1075551" cy="6881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/>
              <p:nvPr/>
            </p:nvSpPr>
            <p:spPr>
              <a:xfrm>
                <a:off x="3753497" y="973829"/>
                <a:ext cx="1075551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97" y="973829"/>
                <a:ext cx="1075551" cy="688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/>
              <p:nvPr/>
            </p:nvSpPr>
            <p:spPr>
              <a:xfrm>
                <a:off x="9866669" y="973830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−81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669" y="973830"/>
                <a:ext cx="1458669" cy="688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DDE4D-7755-449A-802F-090E29DCE2CF}"/>
              </a:ext>
            </a:extLst>
          </p:cNvPr>
          <p:cNvCxnSpPr>
            <a:cxnSpLocks/>
          </p:cNvCxnSpPr>
          <p:nvPr/>
        </p:nvCxnSpPr>
        <p:spPr>
          <a:xfrm>
            <a:off x="9000007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/>
              <p:nvPr/>
            </p:nvSpPr>
            <p:spPr>
              <a:xfrm>
                <a:off x="6599115" y="973829"/>
                <a:ext cx="145866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−32</m:t>
                          </m:r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115" y="973829"/>
                <a:ext cx="1458669" cy="68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C977B6-6436-485F-B5CE-263305B7B728}"/>
                  </a:ext>
                </a:extLst>
              </p14:cNvPr>
              <p14:cNvContentPartPr/>
              <p14:nvPr/>
            </p14:nvContentPartPr>
            <p14:xfrm>
              <a:off x="478800" y="888840"/>
              <a:ext cx="11143440" cy="4150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C977B6-6436-485F-B5CE-263305B7B72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9440" y="879480"/>
                <a:ext cx="11162160" cy="416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291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6502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3069464" y="50630"/>
            <a:ext cx="6053071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Radicals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371340" y="1179377"/>
                <a:ext cx="11449318" cy="449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g>
                              <m:e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because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satisfies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odd.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even.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40" y="1179377"/>
                <a:ext cx="11449318" cy="4499245"/>
              </a:xfrm>
              <a:prstGeom prst="rect">
                <a:avLst/>
              </a:prstGeom>
              <a:blipFill>
                <a:blip r:embed="rId2"/>
                <a:stretch>
                  <a:fillRect l="-2343" b="-6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238914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4838646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84115" y="973829"/>
                <a:ext cx="1410771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15" y="973829"/>
                <a:ext cx="1410771" cy="767646"/>
              </a:xfrm>
              <a:prstGeom prst="rect">
                <a:avLst/>
              </a:prstGeom>
              <a:blipFill>
                <a:blip r:embed="rId2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/>
              <p:nvPr/>
            </p:nvSpPr>
            <p:spPr>
              <a:xfrm>
                <a:off x="2888222" y="973829"/>
                <a:ext cx="1295804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EC1C81-D1D0-4F0A-BDB6-A2D4D636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222" y="973829"/>
                <a:ext cx="1295804" cy="767646"/>
              </a:xfrm>
              <a:prstGeom prst="rect">
                <a:avLst/>
              </a:prstGeom>
              <a:blipFill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/>
              <p:nvPr/>
            </p:nvSpPr>
            <p:spPr>
              <a:xfrm>
                <a:off x="7887387" y="973829"/>
                <a:ext cx="1466555" cy="767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6489D9-124D-4CD6-A838-C7844C2EC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387" y="973829"/>
                <a:ext cx="1466555" cy="767646"/>
              </a:xfrm>
              <a:prstGeom prst="rect">
                <a:avLst/>
              </a:prstGeom>
              <a:blipFill>
                <a:blip r:embed="rId4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DDE4D-7755-449A-802F-090E29DCE2CF}"/>
              </a:ext>
            </a:extLst>
          </p:cNvPr>
          <p:cNvCxnSpPr>
            <a:cxnSpLocks/>
          </p:cNvCxnSpPr>
          <p:nvPr/>
        </p:nvCxnSpPr>
        <p:spPr>
          <a:xfrm>
            <a:off x="7499452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/>
              <p:nvPr/>
            </p:nvSpPr>
            <p:spPr>
              <a:xfrm>
                <a:off x="5171679" y="973829"/>
                <a:ext cx="1830950" cy="74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74438BF-A1C8-4972-BE5E-BA1F9A6DF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79" y="973829"/>
                <a:ext cx="1830950" cy="745460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88BED2-C4ED-437A-A31C-37E20C92A751}"/>
              </a:ext>
            </a:extLst>
          </p:cNvPr>
          <p:cNvCxnSpPr>
            <a:cxnSpLocks/>
          </p:cNvCxnSpPr>
          <p:nvPr/>
        </p:nvCxnSpPr>
        <p:spPr>
          <a:xfrm>
            <a:off x="9762006" y="669701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D9B352-B71D-4B1E-AED1-2073D0AB2B19}"/>
                  </a:ext>
                </a:extLst>
              </p:cNvPr>
              <p:cNvSpPr txBox="1"/>
              <p:nvPr/>
            </p:nvSpPr>
            <p:spPr>
              <a:xfrm>
                <a:off x="9924805" y="966674"/>
                <a:ext cx="1883080" cy="74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(−2)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D9B352-B71D-4B1E-AED1-2073D0AB2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4805" y="966674"/>
                <a:ext cx="1883080" cy="745460"/>
              </a:xfrm>
              <a:prstGeom prst="rect">
                <a:avLst/>
              </a:prstGeom>
              <a:blipFill>
                <a:blip r:embed="rId6"/>
                <a:stretch>
                  <a:fillRect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EA8951B-4AD3-4022-99A6-5F886396A2CE}"/>
                  </a:ext>
                </a:extLst>
              </p14:cNvPr>
              <p14:cNvContentPartPr/>
              <p14:nvPr/>
            </p14:nvContentPartPr>
            <p14:xfrm>
              <a:off x="605880" y="1068120"/>
              <a:ext cx="10852560" cy="3804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EA8951B-4AD3-4022-99A6-5F886396A2C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6520" y="1058760"/>
                <a:ext cx="10871280" cy="382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13904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1689</TotalTime>
  <Words>273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6.1 Roots of Real Numbers</vt:lpstr>
      <vt:lpstr>PowerPoint Presentation</vt:lpstr>
      <vt:lpstr>Find the real roots of each equation. If there are none, say so.</vt:lpstr>
      <vt:lpstr>PowerPoint Presentation</vt:lpstr>
      <vt:lpstr>PowerPoint Presentation</vt:lpstr>
      <vt:lpstr>Simplify</vt:lpstr>
      <vt:lpstr>PowerPoint Presentation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66</cp:revision>
  <cp:lastPrinted>2020-08-03T16:23:34Z</cp:lastPrinted>
  <dcterms:created xsi:type="dcterms:W3CDTF">2018-08-29T02:57:50Z</dcterms:created>
  <dcterms:modified xsi:type="dcterms:W3CDTF">2020-08-10T14:28:40Z</dcterms:modified>
</cp:coreProperties>
</file>